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15"/>
  </p:notesMasterIdLst>
  <p:sldIdLst>
    <p:sldId id="260" r:id="rId4"/>
    <p:sldId id="261" r:id="rId5"/>
    <p:sldId id="262" r:id="rId6"/>
    <p:sldId id="263" r:id="rId7"/>
    <p:sldId id="264" r:id="rId8"/>
    <p:sldId id="265" r:id="rId9"/>
    <p:sldId id="256" r:id="rId10"/>
    <p:sldId id="257" r:id="rId11"/>
    <p:sldId id="258" r:id="rId12"/>
    <p:sldId id="259"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5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7A896-55D5-4F29-98BB-8BB4026862FE}"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1D7EB-7B5D-4AC3-B5C0-A40A9A54B106}" type="slidenum">
              <a:rPr lang="en-US" smtClean="0"/>
              <a:t>‹#›</a:t>
            </a:fld>
            <a:endParaRPr lang="en-US"/>
          </a:p>
        </p:txBody>
      </p:sp>
    </p:spTree>
    <p:extLst>
      <p:ext uri="{BB962C8B-B14F-4D97-AF65-F5344CB8AC3E}">
        <p14:creationId xmlns:p14="http://schemas.microsoft.com/office/powerpoint/2010/main" val="11296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5110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78D443-8FAA-4A88-9A40-D83B4546B1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104771417"/>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8D443-8FAA-4A88-9A40-D83B4546B1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210181577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8D443-8FAA-4A88-9A40-D83B4546B1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394954861"/>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87277670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423396999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06.10.2017</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316249914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8D443-8FAA-4A88-9A40-D83B4546B1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399494738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8D443-8FAA-4A88-9A40-D83B4546B1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716738813"/>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78D443-8FAA-4A88-9A40-D83B4546B184}"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2886911191"/>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78D443-8FAA-4A88-9A40-D83B4546B184}"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425168523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78D443-8FAA-4A88-9A40-D83B4546B184}"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2749115377"/>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8D443-8FAA-4A88-9A40-D83B4546B184}"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284049751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8D443-8FAA-4A88-9A40-D83B4546B184}"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130396953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8D443-8FAA-4A88-9A40-D83B4546B184}"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6DB21-6924-4B88-B80B-63AFFD477ED4}" type="slidenum">
              <a:rPr lang="en-US" smtClean="0"/>
              <a:t>‹#›</a:t>
            </a:fld>
            <a:endParaRPr lang="en-US"/>
          </a:p>
        </p:txBody>
      </p:sp>
    </p:spTree>
    <p:extLst>
      <p:ext uri="{BB962C8B-B14F-4D97-AF65-F5344CB8AC3E}">
        <p14:creationId xmlns:p14="http://schemas.microsoft.com/office/powerpoint/2010/main" val="23294069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8D443-8FAA-4A88-9A40-D83B4546B184}"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6DB21-6924-4B88-B80B-63AFFD477ED4}" type="slidenum">
              <a:rPr lang="en-US" smtClean="0"/>
              <a:t>‹#›</a:t>
            </a:fld>
            <a:endParaRPr lang="en-US"/>
          </a:p>
        </p:txBody>
      </p:sp>
    </p:spTree>
    <p:extLst>
      <p:ext uri="{BB962C8B-B14F-4D97-AF65-F5344CB8AC3E}">
        <p14:creationId xmlns:p14="http://schemas.microsoft.com/office/powerpoint/2010/main" val="224432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10/6/2017</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303735623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sz="1800"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06.10.2017</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2338966498"/>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11.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794" y="447"/>
            <a:ext cx="12190413" cy="6857108"/>
          </a:xfrm>
          <a:prstGeom prst="rect">
            <a:avLst/>
          </a:prstGeom>
        </p:spPr>
      </p:pic>
      <p:sp>
        <p:nvSpPr>
          <p:cNvPr id="5" name="Rectangle 4">
            <a:hlinkClick r:id="rId3"/>
          </p:cNvPr>
          <p:cNvSpPr/>
          <p:nvPr/>
        </p:nvSpPr>
        <p:spPr>
          <a:xfrm>
            <a:off x="794"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6310" y="1736451"/>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9" y="270287"/>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6309"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6309"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46266047"/>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384301" y="291719"/>
            <a:ext cx="9423400" cy="6424130"/>
            <a:chOff x="-1319" y="-1357"/>
            <a:chExt cx="10318" cy="7034"/>
          </a:xfrm>
          <a:solidFill>
            <a:srgbClr val="92D050"/>
          </a:solidFill>
        </p:grpSpPr>
        <p:sp>
          <p:nvSpPr>
            <p:cNvPr id="15" name="Freeform 14"/>
            <p:cNvSpPr>
              <a:spLocks noEditPoints="1"/>
            </p:cNvSpPr>
            <p:nvPr/>
          </p:nvSpPr>
          <p:spPr bwMode="auto">
            <a:xfrm>
              <a:off x="-1319" y="3109"/>
              <a:ext cx="3929" cy="2568"/>
            </a:xfrm>
            <a:custGeom>
              <a:avLst/>
              <a:gdLst>
                <a:gd name="T0" fmla="*/ 3212 w 3929"/>
                <a:gd name="T1" fmla="*/ 1838 h 2568"/>
                <a:gd name="T2" fmla="*/ 3581 w 3929"/>
                <a:gd name="T3" fmla="*/ 1998 h 2568"/>
                <a:gd name="T4" fmla="*/ 3914 w 3929"/>
                <a:gd name="T5" fmla="*/ 2417 h 2568"/>
                <a:gd name="T6" fmla="*/ 3761 w 3929"/>
                <a:gd name="T7" fmla="*/ 2403 h 2568"/>
                <a:gd name="T8" fmla="*/ 3619 w 3929"/>
                <a:gd name="T9" fmla="*/ 2131 h 2568"/>
                <a:gd name="T10" fmla="*/ 3508 w 3929"/>
                <a:gd name="T11" fmla="*/ 2079 h 2568"/>
                <a:gd name="T12" fmla="*/ 3409 w 3929"/>
                <a:gd name="T13" fmla="*/ 2017 h 2568"/>
                <a:gd name="T14" fmla="*/ 3175 w 3929"/>
                <a:gd name="T15" fmla="*/ 1847 h 2568"/>
                <a:gd name="T16" fmla="*/ 2844 w 3929"/>
                <a:gd name="T17" fmla="*/ 1819 h 2568"/>
                <a:gd name="T18" fmla="*/ 2683 w 3929"/>
                <a:gd name="T19" fmla="*/ 1651 h 2568"/>
                <a:gd name="T20" fmla="*/ 2558 w 3929"/>
                <a:gd name="T21" fmla="*/ 1715 h 2568"/>
                <a:gd name="T22" fmla="*/ 2446 w 3929"/>
                <a:gd name="T23" fmla="*/ 1821 h 2568"/>
                <a:gd name="T24" fmla="*/ 2333 w 3929"/>
                <a:gd name="T25" fmla="*/ 1828 h 2568"/>
                <a:gd name="T26" fmla="*/ 2470 w 3929"/>
                <a:gd name="T27" fmla="*/ 1577 h 2568"/>
                <a:gd name="T28" fmla="*/ 2205 w 3929"/>
                <a:gd name="T29" fmla="*/ 1788 h 2568"/>
                <a:gd name="T30" fmla="*/ 2049 w 3929"/>
                <a:gd name="T31" fmla="*/ 2015 h 2568"/>
                <a:gd name="T32" fmla="*/ 1768 w 3929"/>
                <a:gd name="T33" fmla="*/ 2164 h 2568"/>
                <a:gd name="T34" fmla="*/ 1546 w 3929"/>
                <a:gd name="T35" fmla="*/ 2258 h 2568"/>
                <a:gd name="T36" fmla="*/ 1357 w 3929"/>
                <a:gd name="T37" fmla="*/ 2273 h 2568"/>
                <a:gd name="T38" fmla="*/ 1520 w 3929"/>
                <a:gd name="T39" fmla="*/ 2235 h 2568"/>
                <a:gd name="T40" fmla="*/ 1822 w 3929"/>
                <a:gd name="T41" fmla="*/ 2050 h 2568"/>
                <a:gd name="T42" fmla="*/ 1754 w 3929"/>
                <a:gd name="T43" fmla="*/ 1861 h 2568"/>
                <a:gd name="T44" fmla="*/ 1596 w 3929"/>
                <a:gd name="T45" fmla="*/ 1533 h 2568"/>
                <a:gd name="T46" fmla="*/ 1503 w 3929"/>
                <a:gd name="T47" fmla="*/ 1497 h 2568"/>
                <a:gd name="T48" fmla="*/ 1378 w 3929"/>
                <a:gd name="T49" fmla="*/ 1322 h 2568"/>
                <a:gd name="T50" fmla="*/ 1596 w 3929"/>
                <a:gd name="T51" fmla="*/ 1175 h 2568"/>
                <a:gd name="T52" fmla="*/ 1662 w 3929"/>
                <a:gd name="T53" fmla="*/ 958 h 2568"/>
                <a:gd name="T54" fmla="*/ 1484 w 3929"/>
                <a:gd name="T55" fmla="*/ 698 h 2568"/>
                <a:gd name="T56" fmla="*/ 1860 w 3929"/>
                <a:gd name="T57" fmla="*/ 731 h 2568"/>
                <a:gd name="T58" fmla="*/ 1740 w 3929"/>
                <a:gd name="T59" fmla="*/ 516 h 2568"/>
                <a:gd name="T60" fmla="*/ 2075 w 3929"/>
                <a:gd name="T61" fmla="*/ 90 h 2568"/>
                <a:gd name="T62" fmla="*/ 2295 w 3929"/>
                <a:gd name="T63" fmla="*/ 81 h 2568"/>
                <a:gd name="T64" fmla="*/ 2676 w 3929"/>
                <a:gd name="T65" fmla="*/ 220 h 2568"/>
                <a:gd name="T66" fmla="*/ 1132 w 3929"/>
                <a:gd name="T67" fmla="*/ 944 h 2568"/>
                <a:gd name="T68" fmla="*/ 1083 w 3929"/>
                <a:gd name="T69" fmla="*/ 963 h 2568"/>
                <a:gd name="T70" fmla="*/ 2584 w 3929"/>
                <a:gd name="T71" fmla="*/ 1778 h 2568"/>
                <a:gd name="T72" fmla="*/ 1326 w 3929"/>
                <a:gd name="T73" fmla="*/ 1528 h 2568"/>
                <a:gd name="T74" fmla="*/ 2617 w 3929"/>
                <a:gd name="T75" fmla="*/ 1797 h 2568"/>
                <a:gd name="T76" fmla="*/ 2215 w 3929"/>
                <a:gd name="T77" fmla="*/ 1979 h 2568"/>
                <a:gd name="T78" fmla="*/ 2210 w 3929"/>
                <a:gd name="T79" fmla="*/ 1986 h 2568"/>
                <a:gd name="T80" fmla="*/ 3534 w 3929"/>
                <a:gd name="T81" fmla="*/ 2102 h 2568"/>
                <a:gd name="T82" fmla="*/ 3472 w 3929"/>
                <a:gd name="T83" fmla="*/ 2173 h 2568"/>
                <a:gd name="T84" fmla="*/ 2175 w 3929"/>
                <a:gd name="T85" fmla="*/ 2128 h 2568"/>
                <a:gd name="T86" fmla="*/ 2030 w 3929"/>
                <a:gd name="T87" fmla="*/ 2133 h 2568"/>
                <a:gd name="T88" fmla="*/ 2153 w 3929"/>
                <a:gd name="T89" fmla="*/ 2046 h 2568"/>
                <a:gd name="T90" fmla="*/ 3498 w 3929"/>
                <a:gd name="T91" fmla="*/ 2277 h 2568"/>
                <a:gd name="T92" fmla="*/ 3650 w 3929"/>
                <a:gd name="T93" fmla="*/ 2247 h 2568"/>
                <a:gd name="T94" fmla="*/ 3624 w 3929"/>
                <a:gd name="T95" fmla="*/ 2299 h 2568"/>
                <a:gd name="T96" fmla="*/ 901 w 3929"/>
                <a:gd name="T97" fmla="*/ 1932 h 2568"/>
                <a:gd name="T98" fmla="*/ 3744 w 3929"/>
                <a:gd name="T99" fmla="*/ 2327 h 2568"/>
                <a:gd name="T100" fmla="*/ 3754 w 3929"/>
                <a:gd name="T101" fmla="*/ 2469 h 2568"/>
                <a:gd name="T102" fmla="*/ 3664 w 3929"/>
                <a:gd name="T103" fmla="*/ 2436 h 2568"/>
                <a:gd name="T104" fmla="*/ 3796 w 3929"/>
                <a:gd name="T105" fmla="*/ 2403 h 2568"/>
                <a:gd name="T106" fmla="*/ 1496 w 3929"/>
                <a:gd name="T107" fmla="*/ 2313 h 2568"/>
                <a:gd name="T108" fmla="*/ 1560 w 3929"/>
                <a:gd name="T109" fmla="*/ 2344 h 2568"/>
                <a:gd name="T110" fmla="*/ 1591 w 3929"/>
                <a:gd name="T111" fmla="*/ 2336 h 2568"/>
                <a:gd name="T112" fmla="*/ 1281 w 3929"/>
                <a:gd name="T113" fmla="*/ 2282 h 2568"/>
                <a:gd name="T114" fmla="*/ 1078 w 3929"/>
                <a:gd name="T115" fmla="*/ 2355 h 2568"/>
                <a:gd name="T116" fmla="*/ 971 w 3929"/>
                <a:gd name="T117" fmla="*/ 2386 h 2568"/>
                <a:gd name="T118" fmla="*/ 792 w 3929"/>
                <a:gd name="T119" fmla="*/ 2417 h 2568"/>
                <a:gd name="T120" fmla="*/ 239 w 3929"/>
                <a:gd name="T121" fmla="*/ 2360 h 2568"/>
                <a:gd name="T122" fmla="*/ 355 w 3929"/>
                <a:gd name="T123" fmla="*/ 2393 h 2568"/>
                <a:gd name="T124" fmla="*/ 83 w 3929"/>
                <a:gd name="T125" fmla="*/ 2306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9" h="2568">
                  <a:moveTo>
                    <a:pt x="3101" y="372"/>
                  </a:moveTo>
                  <a:lnTo>
                    <a:pt x="3099" y="419"/>
                  </a:lnTo>
                  <a:lnTo>
                    <a:pt x="3099" y="466"/>
                  </a:lnTo>
                  <a:lnTo>
                    <a:pt x="3099" y="513"/>
                  </a:lnTo>
                  <a:lnTo>
                    <a:pt x="3097" y="558"/>
                  </a:lnTo>
                  <a:lnTo>
                    <a:pt x="3097" y="606"/>
                  </a:lnTo>
                  <a:lnTo>
                    <a:pt x="3094" y="651"/>
                  </a:lnTo>
                  <a:lnTo>
                    <a:pt x="3094" y="695"/>
                  </a:lnTo>
                  <a:lnTo>
                    <a:pt x="3094" y="743"/>
                  </a:lnTo>
                  <a:lnTo>
                    <a:pt x="3092" y="788"/>
                  </a:lnTo>
                  <a:lnTo>
                    <a:pt x="3092" y="833"/>
                  </a:lnTo>
                  <a:lnTo>
                    <a:pt x="3089" y="878"/>
                  </a:lnTo>
                  <a:lnTo>
                    <a:pt x="3089" y="922"/>
                  </a:lnTo>
                  <a:lnTo>
                    <a:pt x="3089" y="967"/>
                  </a:lnTo>
                  <a:lnTo>
                    <a:pt x="3087" y="1012"/>
                  </a:lnTo>
                  <a:lnTo>
                    <a:pt x="3087" y="1057"/>
                  </a:lnTo>
                  <a:lnTo>
                    <a:pt x="3085" y="1100"/>
                  </a:lnTo>
                  <a:lnTo>
                    <a:pt x="3085" y="1145"/>
                  </a:lnTo>
                  <a:lnTo>
                    <a:pt x="3085" y="1190"/>
                  </a:lnTo>
                  <a:lnTo>
                    <a:pt x="3082" y="1232"/>
                  </a:lnTo>
                  <a:lnTo>
                    <a:pt x="3082" y="1277"/>
                  </a:lnTo>
                  <a:lnTo>
                    <a:pt x="3082" y="1320"/>
                  </a:lnTo>
                  <a:lnTo>
                    <a:pt x="3080" y="1365"/>
                  </a:lnTo>
                  <a:lnTo>
                    <a:pt x="3080" y="1407"/>
                  </a:lnTo>
                  <a:lnTo>
                    <a:pt x="3080" y="1450"/>
                  </a:lnTo>
                  <a:lnTo>
                    <a:pt x="3078" y="1492"/>
                  </a:lnTo>
                  <a:lnTo>
                    <a:pt x="3078" y="1535"/>
                  </a:lnTo>
                  <a:lnTo>
                    <a:pt x="3078" y="1580"/>
                  </a:lnTo>
                  <a:lnTo>
                    <a:pt x="3075" y="1622"/>
                  </a:lnTo>
                  <a:lnTo>
                    <a:pt x="3075" y="1665"/>
                  </a:lnTo>
                  <a:lnTo>
                    <a:pt x="3073" y="1707"/>
                  </a:lnTo>
                  <a:lnTo>
                    <a:pt x="3073" y="1748"/>
                  </a:lnTo>
                  <a:lnTo>
                    <a:pt x="3073" y="1790"/>
                  </a:lnTo>
                  <a:lnTo>
                    <a:pt x="3089" y="1797"/>
                  </a:lnTo>
                  <a:lnTo>
                    <a:pt x="3106" y="1804"/>
                  </a:lnTo>
                  <a:lnTo>
                    <a:pt x="3111" y="1793"/>
                  </a:lnTo>
                  <a:lnTo>
                    <a:pt x="3130" y="1802"/>
                  </a:lnTo>
                  <a:lnTo>
                    <a:pt x="3146" y="1809"/>
                  </a:lnTo>
                  <a:lnTo>
                    <a:pt x="3156" y="1800"/>
                  </a:lnTo>
                  <a:lnTo>
                    <a:pt x="3167" y="1788"/>
                  </a:lnTo>
                  <a:lnTo>
                    <a:pt x="3182" y="1788"/>
                  </a:lnTo>
                  <a:lnTo>
                    <a:pt x="3198" y="1788"/>
                  </a:lnTo>
                  <a:lnTo>
                    <a:pt x="3210" y="1786"/>
                  </a:lnTo>
                  <a:lnTo>
                    <a:pt x="3210" y="1795"/>
                  </a:lnTo>
                  <a:lnTo>
                    <a:pt x="3205" y="1812"/>
                  </a:lnTo>
                  <a:lnTo>
                    <a:pt x="3203" y="1823"/>
                  </a:lnTo>
                  <a:lnTo>
                    <a:pt x="3212" y="1835"/>
                  </a:lnTo>
                  <a:lnTo>
                    <a:pt x="3212" y="1838"/>
                  </a:lnTo>
                  <a:lnTo>
                    <a:pt x="3224" y="1845"/>
                  </a:lnTo>
                  <a:lnTo>
                    <a:pt x="3236" y="1849"/>
                  </a:lnTo>
                  <a:lnTo>
                    <a:pt x="3243" y="1868"/>
                  </a:lnTo>
                  <a:lnTo>
                    <a:pt x="3255" y="1880"/>
                  </a:lnTo>
                  <a:lnTo>
                    <a:pt x="3264" y="1892"/>
                  </a:lnTo>
                  <a:lnTo>
                    <a:pt x="3276" y="1901"/>
                  </a:lnTo>
                  <a:lnTo>
                    <a:pt x="3288" y="1916"/>
                  </a:lnTo>
                  <a:lnTo>
                    <a:pt x="3297" y="1925"/>
                  </a:lnTo>
                  <a:lnTo>
                    <a:pt x="3312" y="1939"/>
                  </a:lnTo>
                  <a:lnTo>
                    <a:pt x="3319" y="1946"/>
                  </a:lnTo>
                  <a:lnTo>
                    <a:pt x="3323" y="1960"/>
                  </a:lnTo>
                  <a:lnTo>
                    <a:pt x="3328" y="1979"/>
                  </a:lnTo>
                  <a:lnTo>
                    <a:pt x="3326" y="1991"/>
                  </a:lnTo>
                  <a:lnTo>
                    <a:pt x="3331" y="1991"/>
                  </a:lnTo>
                  <a:lnTo>
                    <a:pt x="3342" y="1979"/>
                  </a:lnTo>
                  <a:lnTo>
                    <a:pt x="3354" y="1972"/>
                  </a:lnTo>
                  <a:lnTo>
                    <a:pt x="3368" y="1963"/>
                  </a:lnTo>
                  <a:lnTo>
                    <a:pt x="3375" y="1956"/>
                  </a:lnTo>
                  <a:lnTo>
                    <a:pt x="3394" y="1956"/>
                  </a:lnTo>
                  <a:lnTo>
                    <a:pt x="3401" y="1937"/>
                  </a:lnTo>
                  <a:lnTo>
                    <a:pt x="3401" y="1911"/>
                  </a:lnTo>
                  <a:lnTo>
                    <a:pt x="3409" y="1911"/>
                  </a:lnTo>
                  <a:lnTo>
                    <a:pt x="3413" y="1906"/>
                  </a:lnTo>
                  <a:lnTo>
                    <a:pt x="3416" y="1899"/>
                  </a:lnTo>
                  <a:lnTo>
                    <a:pt x="3411" y="1890"/>
                  </a:lnTo>
                  <a:lnTo>
                    <a:pt x="3427" y="1885"/>
                  </a:lnTo>
                  <a:lnTo>
                    <a:pt x="3439" y="1880"/>
                  </a:lnTo>
                  <a:lnTo>
                    <a:pt x="3456" y="1871"/>
                  </a:lnTo>
                  <a:lnTo>
                    <a:pt x="3470" y="1861"/>
                  </a:lnTo>
                  <a:lnTo>
                    <a:pt x="3479" y="1868"/>
                  </a:lnTo>
                  <a:lnTo>
                    <a:pt x="3487" y="1873"/>
                  </a:lnTo>
                  <a:lnTo>
                    <a:pt x="3503" y="1890"/>
                  </a:lnTo>
                  <a:lnTo>
                    <a:pt x="3505" y="1894"/>
                  </a:lnTo>
                  <a:lnTo>
                    <a:pt x="3503" y="1901"/>
                  </a:lnTo>
                  <a:lnTo>
                    <a:pt x="3503" y="1908"/>
                  </a:lnTo>
                  <a:lnTo>
                    <a:pt x="3513" y="1930"/>
                  </a:lnTo>
                  <a:lnTo>
                    <a:pt x="3515" y="1932"/>
                  </a:lnTo>
                  <a:lnTo>
                    <a:pt x="3524" y="1937"/>
                  </a:lnTo>
                  <a:lnTo>
                    <a:pt x="3534" y="1942"/>
                  </a:lnTo>
                  <a:lnTo>
                    <a:pt x="3539" y="1949"/>
                  </a:lnTo>
                  <a:lnTo>
                    <a:pt x="3550" y="1958"/>
                  </a:lnTo>
                  <a:lnTo>
                    <a:pt x="3553" y="1963"/>
                  </a:lnTo>
                  <a:lnTo>
                    <a:pt x="3555" y="1970"/>
                  </a:lnTo>
                  <a:lnTo>
                    <a:pt x="3557" y="1975"/>
                  </a:lnTo>
                  <a:lnTo>
                    <a:pt x="3560" y="1979"/>
                  </a:lnTo>
                  <a:lnTo>
                    <a:pt x="3562" y="1984"/>
                  </a:lnTo>
                  <a:lnTo>
                    <a:pt x="3569" y="1991"/>
                  </a:lnTo>
                  <a:lnTo>
                    <a:pt x="3581" y="1998"/>
                  </a:lnTo>
                  <a:lnTo>
                    <a:pt x="3588" y="2003"/>
                  </a:lnTo>
                  <a:lnTo>
                    <a:pt x="3600" y="2010"/>
                  </a:lnTo>
                  <a:lnTo>
                    <a:pt x="3612" y="2024"/>
                  </a:lnTo>
                  <a:lnTo>
                    <a:pt x="3621" y="2036"/>
                  </a:lnTo>
                  <a:lnTo>
                    <a:pt x="3633" y="2050"/>
                  </a:lnTo>
                  <a:lnTo>
                    <a:pt x="3633" y="2060"/>
                  </a:lnTo>
                  <a:lnTo>
                    <a:pt x="3645" y="2076"/>
                  </a:lnTo>
                  <a:lnTo>
                    <a:pt x="3657" y="2095"/>
                  </a:lnTo>
                  <a:lnTo>
                    <a:pt x="3669" y="2114"/>
                  </a:lnTo>
                  <a:lnTo>
                    <a:pt x="3676" y="2124"/>
                  </a:lnTo>
                  <a:lnTo>
                    <a:pt x="3683" y="2138"/>
                  </a:lnTo>
                  <a:lnTo>
                    <a:pt x="3695" y="2154"/>
                  </a:lnTo>
                  <a:lnTo>
                    <a:pt x="3706" y="2173"/>
                  </a:lnTo>
                  <a:lnTo>
                    <a:pt x="3716" y="2187"/>
                  </a:lnTo>
                  <a:lnTo>
                    <a:pt x="3728" y="2204"/>
                  </a:lnTo>
                  <a:lnTo>
                    <a:pt x="3735" y="2213"/>
                  </a:lnTo>
                  <a:lnTo>
                    <a:pt x="3730" y="2223"/>
                  </a:lnTo>
                  <a:lnTo>
                    <a:pt x="3728" y="2232"/>
                  </a:lnTo>
                  <a:lnTo>
                    <a:pt x="3742" y="2235"/>
                  </a:lnTo>
                  <a:lnTo>
                    <a:pt x="3751" y="2237"/>
                  </a:lnTo>
                  <a:lnTo>
                    <a:pt x="3749" y="2249"/>
                  </a:lnTo>
                  <a:lnTo>
                    <a:pt x="3747" y="2261"/>
                  </a:lnTo>
                  <a:lnTo>
                    <a:pt x="3758" y="2266"/>
                  </a:lnTo>
                  <a:lnTo>
                    <a:pt x="3765" y="2270"/>
                  </a:lnTo>
                  <a:lnTo>
                    <a:pt x="3765" y="2277"/>
                  </a:lnTo>
                  <a:lnTo>
                    <a:pt x="3770" y="2284"/>
                  </a:lnTo>
                  <a:lnTo>
                    <a:pt x="3773" y="2299"/>
                  </a:lnTo>
                  <a:lnTo>
                    <a:pt x="3784" y="2296"/>
                  </a:lnTo>
                  <a:lnTo>
                    <a:pt x="3791" y="2294"/>
                  </a:lnTo>
                  <a:lnTo>
                    <a:pt x="3799" y="2301"/>
                  </a:lnTo>
                  <a:lnTo>
                    <a:pt x="3810" y="2306"/>
                  </a:lnTo>
                  <a:lnTo>
                    <a:pt x="3822" y="2313"/>
                  </a:lnTo>
                  <a:lnTo>
                    <a:pt x="3832" y="2318"/>
                  </a:lnTo>
                  <a:lnTo>
                    <a:pt x="3843" y="2320"/>
                  </a:lnTo>
                  <a:lnTo>
                    <a:pt x="3858" y="2325"/>
                  </a:lnTo>
                  <a:lnTo>
                    <a:pt x="3867" y="2334"/>
                  </a:lnTo>
                  <a:lnTo>
                    <a:pt x="3881" y="2339"/>
                  </a:lnTo>
                  <a:lnTo>
                    <a:pt x="3888" y="2353"/>
                  </a:lnTo>
                  <a:lnTo>
                    <a:pt x="3903" y="2358"/>
                  </a:lnTo>
                  <a:lnTo>
                    <a:pt x="3912" y="2353"/>
                  </a:lnTo>
                  <a:lnTo>
                    <a:pt x="3917" y="2358"/>
                  </a:lnTo>
                  <a:lnTo>
                    <a:pt x="3919" y="2365"/>
                  </a:lnTo>
                  <a:lnTo>
                    <a:pt x="3921" y="2374"/>
                  </a:lnTo>
                  <a:lnTo>
                    <a:pt x="3921" y="2381"/>
                  </a:lnTo>
                  <a:lnTo>
                    <a:pt x="3917" y="2391"/>
                  </a:lnTo>
                  <a:lnTo>
                    <a:pt x="3914" y="2398"/>
                  </a:lnTo>
                  <a:lnTo>
                    <a:pt x="3914" y="2407"/>
                  </a:lnTo>
                  <a:lnTo>
                    <a:pt x="3914" y="2417"/>
                  </a:lnTo>
                  <a:lnTo>
                    <a:pt x="3917" y="2426"/>
                  </a:lnTo>
                  <a:lnTo>
                    <a:pt x="3919" y="2433"/>
                  </a:lnTo>
                  <a:lnTo>
                    <a:pt x="3924" y="2448"/>
                  </a:lnTo>
                  <a:lnTo>
                    <a:pt x="3926" y="2457"/>
                  </a:lnTo>
                  <a:lnTo>
                    <a:pt x="3929" y="2464"/>
                  </a:lnTo>
                  <a:lnTo>
                    <a:pt x="3919" y="2488"/>
                  </a:lnTo>
                  <a:lnTo>
                    <a:pt x="3917" y="2500"/>
                  </a:lnTo>
                  <a:lnTo>
                    <a:pt x="3917" y="2504"/>
                  </a:lnTo>
                  <a:lnTo>
                    <a:pt x="3912" y="2516"/>
                  </a:lnTo>
                  <a:lnTo>
                    <a:pt x="3898" y="2533"/>
                  </a:lnTo>
                  <a:lnTo>
                    <a:pt x="3893" y="2542"/>
                  </a:lnTo>
                  <a:lnTo>
                    <a:pt x="3888" y="2540"/>
                  </a:lnTo>
                  <a:lnTo>
                    <a:pt x="3869" y="2537"/>
                  </a:lnTo>
                  <a:lnTo>
                    <a:pt x="3862" y="2519"/>
                  </a:lnTo>
                  <a:lnTo>
                    <a:pt x="3855" y="2504"/>
                  </a:lnTo>
                  <a:lnTo>
                    <a:pt x="3851" y="2493"/>
                  </a:lnTo>
                  <a:lnTo>
                    <a:pt x="3851" y="2488"/>
                  </a:lnTo>
                  <a:lnTo>
                    <a:pt x="3853" y="2478"/>
                  </a:lnTo>
                  <a:lnTo>
                    <a:pt x="3872" y="2469"/>
                  </a:lnTo>
                  <a:lnTo>
                    <a:pt x="3872" y="2466"/>
                  </a:lnTo>
                  <a:lnTo>
                    <a:pt x="3865" y="2466"/>
                  </a:lnTo>
                  <a:lnTo>
                    <a:pt x="3862" y="2462"/>
                  </a:lnTo>
                  <a:lnTo>
                    <a:pt x="3860" y="2448"/>
                  </a:lnTo>
                  <a:lnTo>
                    <a:pt x="3858" y="2436"/>
                  </a:lnTo>
                  <a:lnTo>
                    <a:pt x="3858" y="2426"/>
                  </a:lnTo>
                  <a:lnTo>
                    <a:pt x="3853" y="2410"/>
                  </a:lnTo>
                  <a:lnTo>
                    <a:pt x="3846" y="2400"/>
                  </a:lnTo>
                  <a:lnTo>
                    <a:pt x="3834" y="2381"/>
                  </a:lnTo>
                  <a:lnTo>
                    <a:pt x="3832" y="2377"/>
                  </a:lnTo>
                  <a:lnTo>
                    <a:pt x="3836" y="2370"/>
                  </a:lnTo>
                  <a:lnTo>
                    <a:pt x="3839" y="2362"/>
                  </a:lnTo>
                  <a:lnTo>
                    <a:pt x="3820" y="2374"/>
                  </a:lnTo>
                  <a:lnTo>
                    <a:pt x="3794" y="2388"/>
                  </a:lnTo>
                  <a:lnTo>
                    <a:pt x="3782" y="2396"/>
                  </a:lnTo>
                  <a:lnTo>
                    <a:pt x="3782" y="2400"/>
                  </a:lnTo>
                  <a:lnTo>
                    <a:pt x="3780" y="2403"/>
                  </a:lnTo>
                  <a:lnTo>
                    <a:pt x="3782" y="2410"/>
                  </a:lnTo>
                  <a:lnTo>
                    <a:pt x="3782" y="2412"/>
                  </a:lnTo>
                  <a:lnTo>
                    <a:pt x="3782" y="2417"/>
                  </a:lnTo>
                  <a:lnTo>
                    <a:pt x="3780" y="2429"/>
                  </a:lnTo>
                  <a:lnTo>
                    <a:pt x="3775" y="2443"/>
                  </a:lnTo>
                  <a:lnTo>
                    <a:pt x="3770" y="2445"/>
                  </a:lnTo>
                  <a:lnTo>
                    <a:pt x="3761" y="2440"/>
                  </a:lnTo>
                  <a:lnTo>
                    <a:pt x="3756" y="2438"/>
                  </a:lnTo>
                  <a:lnTo>
                    <a:pt x="3751" y="2422"/>
                  </a:lnTo>
                  <a:lnTo>
                    <a:pt x="3751" y="2417"/>
                  </a:lnTo>
                  <a:lnTo>
                    <a:pt x="3756" y="2412"/>
                  </a:lnTo>
                  <a:lnTo>
                    <a:pt x="3761" y="2403"/>
                  </a:lnTo>
                  <a:lnTo>
                    <a:pt x="3765" y="2391"/>
                  </a:lnTo>
                  <a:lnTo>
                    <a:pt x="3775" y="2358"/>
                  </a:lnTo>
                  <a:lnTo>
                    <a:pt x="3784" y="2358"/>
                  </a:lnTo>
                  <a:lnTo>
                    <a:pt x="3799" y="2348"/>
                  </a:lnTo>
                  <a:lnTo>
                    <a:pt x="3775" y="2348"/>
                  </a:lnTo>
                  <a:lnTo>
                    <a:pt x="3770" y="2346"/>
                  </a:lnTo>
                  <a:lnTo>
                    <a:pt x="3768" y="2341"/>
                  </a:lnTo>
                  <a:lnTo>
                    <a:pt x="3763" y="2334"/>
                  </a:lnTo>
                  <a:lnTo>
                    <a:pt x="3758" y="2327"/>
                  </a:lnTo>
                  <a:lnTo>
                    <a:pt x="3751" y="2325"/>
                  </a:lnTo>
                  <a:lnTo>
                    <a:pt x="3747" y="2322"/>
                  </a:lnTo>
                  <a:lnTo>
                    <a:pt x="3739" y="2313"/>
                  </a:lnTo>
                  <a:lnTo>
                    <a:pt x="3735" y="2310"/>
                  </a:lnTo>
                  <a:lnTo>
                    <a:pt x="3732" y="2306"/>
                  </a:lnTo>
                  <a:lnTo>
                    <a:pt x="3732" y="2299"/>
                  </a:lnTo>
                  <a:lnTo>
                    <a:pt x="3730" y="2296"/>
                  </a:lnTo>
                  <a:lnTo>
                    <a:pt x="3725" y="2294"/>
                  </a:lnTo>
                  <a:lnTo>
                    <a:pt x="3721" y="2292"/>
                  </a:lnTo>
                  <a:lnTo>
                    <a:pt x="3718" y="2277"/>
                  </a:lnTo>
                  <a:lnTo>
                    <a:pt x="3706" y="2273"/>
                  </a:lnTo>
                  <a:lnTo>
                    <a:pt x="3702" y="2270"/>
                  </a:lnTo>
                  <a:lnTo>
                    <a:pt x="3692" y="2261"/>
                  </a:lnTo>
                  <a:lnTo>
                    <a:pt x="3690" y="2256"/>
                  </a:lnTo>
                  <a:lnTo>
                    <a:pt x="3690" y="2251"/>
                  </a:lnTo>
                  <a:lnTo>
                    <a:pt x="3690" y="2240"/>
                  </a:lnTo>
                  <a:lnTo>
                    <a:pt x="3690" y="2237"/>
                  </a:lnTo>
                  <a:lnTo>
                    <a:pt x="3683" y="2240"/>
                  </a:lnTo>
                  <a:lnTo>
                    <a:pt x="3640" y="2225"/>
                  </a:lnTo>
                  <a:lnTo>
                    <a:pt x="3640" y="2202"/>
                  </a:lnTo>
                  <a:lnTo>
                    <a:pt x="3631" y="2171"/>
                  </a:lnTo>
                  <a:lnTo>
                    <a:pt x="3621" y="2159"/>
                  </a:lnTo>
                  <a:lnTo>
                    <a:pt x="3624" y="2154"/>
                  </a:lnTo>
                  <a:lnTo>
                    <a:pt x="3626" y="2152"/>
                  </a:lnTo>
                  <a:lnTo>
                    <a:pt x="3628" y="2152"/>
                  </a:lnTo>
                  <a:lnTo>
                    <a:pt x="3645" y="2159"/>
                  </a:lnTo>
                  <a:lnTo>
                    <a:pt x="3661" y="2169"/>
                  </a:lnTo>
                  <a:lnTo>
                    <a:pt x="3664" y="2166"/>
                  </a:lnTo>
                  <a:lnTo>
                    <a:pt x="3638" y="2147"/>
                  </a:lnTo>
                  <a:lnTo>
                    <a:pt x="3631" y="2140"/>
                  </a:lnTo>
                  <a:lnTo>
                    <a:pt x="3628" y="2131"/>
                  </a:lnTo>
                  <a:lnTo>
                    <a:pt x="3628" y="2128"/>
                  </a:lnTo>
                  <a:lnTo>
                    <a:pt x="3631" y="2126"/>
                  </a:lnTo>
                  <a:lnTo>
                    <a:pt x="3652" y="2126"/>
                  </a:lnTo>
                  <a:lnTo>
                    <a:pt x="3654" y="2124"/>
                  </a:lnTo>
                  <a:lnTo>
                    <a:pt x="3631" y="2119"/>
                  </a:lnTo>
                  <a:lnTo>
                    <a:pt x="3626" y="2119"/>
                  </a:lnTo>
                  <a:lnTo>
                    <a:pt x="3621" y="2128"/>
                  </a:lnTo>
                  <a:lnTo>
                    <a:pt x="3619" y="2131"/>
                  </a:lnTo>
                  <a:lnTo>
                    <a:pt x="3614" y="2131"/>
                  </a:lnTo>
                  <a:lnTo>
                    <a:pt x="3612" y="2128"/>
                  </a:lnTo>
                  <a:lnTo>
                    <a:pt x="3607" y="2119"/>
                  </a:lnTo>
                  <a:lnTo>
                    <a:pt x="3600" y="2109"/>
                  </a:lnTo>
                  <a:lnTo>
                    <a:pt x="3591" y="2100"/>
                  </a:lnTo>
                  <a:lnTo>
                    <a:pt x="3588" y="2093"/>
                  </a:lnTo>
                  <a:lnTo>
                    <a:pt x="3586" y="2081"/>
                  </a:lnTo>
                  <a:lnTo>
                    <a:pt x="3586" y="2069"/>
                  </a:lnTo>
                  <a:lnTo>
                    <a:pt x="3593" y="2043"/>
                  </a:lnTo>
                  <a:lnTo>
                    <a:pt x="3598" y="2039"/>
                  </a:lnTo>
                  <a:lnTo>
                    <a:pt x="3598" y="2036"/>
                  </a:lnTo>
                  <a:lnTo>
                    <a:pt x="3595" y="2036"/>
                  </a:lnTo>
                  <a:lnTo>
                    <a:pt x="3593" y="2039"/>
                  </a:lnTo>
                  <a:lnTo>
                    <a:pt x="3586" y="2050"/>
                  </a:lnTo>
                  <a:lnTo>
                    <a:pt x="3581" y="2072"/>
                  </a:lnTo>
                  <a:lnTo>
                    <a:pt x="3574" y="2079"/>
                  </a:lnTo>
                  <a:lnTo>
                    <a:pt x="3572" y="2076"/>
                  </a:lnTo>
                  <a:lnTo>
                    <a:pt x="3565" y="2069"/>
                  </a:lnTo>
                  <a:lnTo>
                    <a:pt x="3553" y="2060"/>
                  </a:lnTo>
                  <a:lnTo>
                    <a:pt x="3541" y="2057"/>
                  </a:lnTo>
                  <a:lnTo>
                    <a:pt x="3531" y="2048"/>
                  </a:lnTo>
                  <a:lnTo>
                    <a:pt x="3517" y="2022"/>
                  </a:lnTo>
                  <a:lnTo>
                    <a:pt x="3515" y="2008"/>
                  </a:lnTo>
                  <a:lnTo>
                    <a:pt x="3513" y="2005"/>
                  </a:lnTo>
                  <a:lnTo>
                    <a:pt x="3505" y="2001"/>
                  </a:lnTo>
                  <a:lnTo>
                    <a:pt x="3503" y="1994"/>
                  </a:lnTo>
                  <a:lnTo>
                    <a:pt x="3494" y="1960"/>
                  </a:lnTo>
                  <a:lnTo>
                    <a:pt x="3484" y="1939"/>
                  </a:lnTo>
                  <a:lnTo>
                    <a:pt x="3482" y="1925"/>
                  </a:lnTo>
                  <a:lnTo>
                    <a:pt x="3482" y="1913"/>
                  </a:lnTo>
                  <a:lnTo>
                    <a:pt x="3482" y="1913"/>
                  </a:lnTo>
                  <a:lnTo>
                    <a:pt x="3479" y="1923"/>
                  </a:lnTo>
                  <a:lnTo>
                    <a:pt x="3479" y="1927"/>
                  </a:lnTo>
                  <a:lnTo>
                    <a:pt x="3472" y="1930"/>
                  </a:lnTo>
                  <a:lnTo>
                    <a:pt x="3479" y="1939"/>
                  </a:lnTo>
                  <a:lnTo>
                    <a:pt x="3479" y="1944"/>
                  </a:lnTo>
                  <a:lnTo>
                    <a:pt x="3477" y="1942"/>
                  </a:lnTo>
                  <a:lnTo>
                    <a:pt x="3472" y="1944"/>
                  </a:lnTo>
                  <a:lnTo>
                    <a:pt x="3482" y="1960"/>
                  </a:lnTo>
                  <a:lnTo>
                    <a:pt x="3487" y="1986"/>
                  </a:lnTo>
                  <a:lnTo>
                    <a:pt x="3494" y="2003"/>
                  </a:lnTo>
                  <a:lnTo>
                    <a:pt x="3498" y="2020"/>
                  </a:lnTo>
                  <a:lnTo>
                    <a:pt x="3501" y="2031"/>
                  </a:lnTo>
                  <a:lnTo>
                    <a:pt x="3503" y="2041"/>
                  </a:lnTo>
                  <a:lnTo>
                    <a:pt x="3510" y="2065"/>
                  </a:lnTo>
                  <a:lnTo>
                    <a:pt x="3513" y="2069"/>
                  </a:lnTo>
                  <a:lnTo>
                    <a:pt x="3510" y="2074"/>
                  </a:lnTo>
                  <a:lnTo>
                    <a:pt x="3508" y="2079"/>
                  </a:lnTo>
                  <a:lnTo>
                    <a:pt x="3505" y="2081"/>
                  </a:lnTo>
                  <a:lnTo>
                    <a:pt x="3494" y="2079"/>
                  </a:lnTo>
                  <a:lnTo>
                    <a:pt x="3489" y="2072"/>
                  </a:lnTo>
                  <a:lnTo>
                    <a:pt x="3482" y="2062"/>
                  </a:lnTo>
                  <a:lnTo>
                    <a:pt x="3472" y="2057"/>
                  </a:lnTo>
                  <a:lnTo>
                    <a:pt x="3449" y="2060"/>
                  </a:lnTo>
                  <a:lnTo>
                    <a:pt x="3449" y="2060"/>
                  </a:lnTo>
                  <a:lnTo>
                    <a:pt x="3449" y="2050"/>
                  </a:lnTo>
                  <a:lnTo>
                    <a:pt x="3449" y="2034"/>
                  </a:lnTo>
                  <a:lnTo>
                    <a:pt x="3446" y="2029"/>
                  </a:lnTo>
                  <a:lnTo>
                    <a:pt x="3435" y="2005"/>
                  </a:lnTo>
                  <a:lnTo>
                    <a:pt x="3435" y="2001"/>
                  </a:lnTo>
                  <a:lnTo>
                    <a:pt x="3451" y="1989"/>
                  </a:lnTo>
                  <a:lnTo>
                    <a:pt x="3442" y="1989"/>
                  </a:lnTo>
                  <a:lnTo>
                    <a:pt x="3437" y="1994"/>
                  </a:lnTo>
                  <a:lnTo>
                    <a:pt x="3435" y="1989"/>
                  </a:lnTo>
                  <a:lnTo>
                    <a:pt x="3430" y="1975"/>
                  </a:lnTo>
                  <a:lnTo>
                    <a:pt x="3427" y="1970"/>
                  </a:lnTo>
                  <a:lnTo>
                    <a:pt x="3425" y="1968"/>
                  </a:lnTo>
                  <a:lnTo>
                    <a:pt x="3425" y="1982"/>
                  </a:lnTo>
                  <a:lnTo>
                    <a:pt x="3427" y="1989"/>
                  </a:lnTo>
                  <a:lnTo>
                    <a:pt x="3430" y="1994"/>
                  </a:lnTo>
                  <a:lnTo>
                    <a:pt x="3430" y="2001"/>
                  </a:lnTo>
                  <a:lnTo>
                    <a:pt x="3427" y="2005"/>
                  </a:lnTo>
                  <a:lnTo>
                    <a:pt x="3425" y="2008"/>
                  </a:lnTo>
                  <a:lnTo>
                    <a:pt x="3423" y="2008"/>
                  </a:lnTo>
                  <a:lnTo>
                    <a:pt x="3416" y="2005"/>
                  </a:lnTo>
                  <a:lnTo>
                    <a:pt x="3411" y="2001"/>
                  </a:lnTo>
                  <a:lnTo>
                    <a:pt x="3404" y="1998"/>
                  </a:lnTo>
                  <a:lnTo>
                    <a:pt x="3404" y="1996"/>
                  </a:lnTo>
                  <a:lnTo>
                    <a:pt x="3399" y="1989"/>
                  </a:lnTo>
                  <a:lnTo>
                    <a:pt x="3397" y="1984"/>
                  </a:lnTo>
                  <a:lnTo>
                    <a:pt x="3375" y="1979"/>
                  </a:lnTo>
                  <a:lnTo>
                    <a:pt x="3364" y="1972"/>
                  </a:lnTo>
                  <a:lnTo>
                    <a:pt x="3364" y="1972"/>
                  </a:lnTo>
                  <a:lnTo>
                    <a:pt x="3368" y="1982"/>
                  </a:lnTo>
                  <a:lnTo>
                    <a:pt x="3368" y="1986"/>
                  </a:lnTo>
                  <a:lnTo>
                    <a:pt x="3366" y="1986"/>
                  </a:lnTo>
                  <a:lnTo>
                    <a:pt x="3359" y="1994"/>
                  </a:lnTo>
                  <a:lnTo>
                    <a:pt x="3361" y="1996"/>
                  </a:lnTo>
                  <a:lnTo>
                    <a:pt x="3366" y="1994"/>
                  </a:lnTo>
                  <a:lnTo>
                    <a:pt x="3373" y="1994"/>
                  </a:lnTo>
                  <a:lnTo>
                    <a:pt x="3383" y="1998"/>
                  </a:lnTo>
                  <a:lnTo>
                    <a:pt x="3392" y="2003"/>
                  </a:lnTo>
                  <a:lnTo>
                    <a:pt x="3397" y="2005"/>
                  </a:lnTo>
                  <a:lnTo>
                    <a:pt x="3397" y="2010"/>
                  </a:lnTo>
                  <a:lnTo>
                    <a:pt x="3399" y="2013"/>
                  </a:lnTo>
                  <a:lnTo>
                    <a:pt x="3409" y="2017"/>
                  </a:lnTo>
                  <a:lnTo>
                    <a:pt x="3409" y="2020"/>
                  </a:lnTo>
                  <a:lnTo>
                    <a:pt x="3404" y="2029"/>
                  </a:lnTo>
                  <a:lnTo>
                    <a:pt x="3416" y="2029"/>
                  </a:lnTo>
                  <a:lnTo>
                    <a:pt x="3423" y="2031"/>
                  </a:lnTo>
                  <a:lnTo>
                    <a:pt x="3432" y="2046"/>
                  </a:lnTo>
                  <a:lnTo>
                    <a:pt x="3435" y="2053"/>
                  </a:lnTo>
                  <a:lnTo>
                    <a:pt x="3437" y="2062"/>
                  </a:lnTo>
                  <a:lnTo>
                    <a:pt x="3435" y="2065"/>
                  </a:lnTo>
                  <a:lnTo>
                    <a:pt x="3430" y="2067"/>
                  </a:lnTo>
                  <a:lnTo>
                    <a:pt x="3406" y="2072"/>
                  </a:lnTo>
                  <a:lnTo>
                    <a:pt x="3397" y="2083"/>
                  </a:lnTo>
                  <a:lnTo>
                    <a:pt x="3397" y="2083"/>
                  </a:lnTo>
                  <a:lnTo>
                    <a:pt x="3390" y="2081"/>
                  </a:lnTo>
                  <a:lnTo>
                    <a:pt x="3375" y="2072"/>
                  </a:lnTo>
                  <a:lnTo>
                    <a:pt x="3361" y="2062"/>
                  </a:lnTo>
                  <a:lnTo>
                    <a:pt x="3323" y="2036"/>
                  </a:lnTo>
                  <a:lnTo>
                    <a:pt x="3323" y="2036"/>
                  </a:lnTo>
                  <a:lnTo>
                    <a:pt x="3323" y="2031"/>
                  </a:lnTo>
                  <a:lnTo>
                    <a:pt x="3321" y="2027"/>
                  </a:lnTo>
                  <a:lnTo>
                    <a:pt x="3316" y="2027"/>
                  </a:lnTo>
                  <a:lnTo>
                    <a:pt x="3309" y="2020"/>
                  </a:lnTo>
                  <a:lnTo>
                    <a:pt x="3300" y="2008"/>
                  </a:lnTo>
                  <a:lnTo>
                    <a:pt x="3295" y="1998"/>
                  </a:lnTo>
                  <a:lnTo>
                    <a:pt x="3293" y="1994"/>
                  </a:lnTo>
                  <a:lnTo>
                    <a:pt x="3288" y="1986"/>
                  </a:lnTo>
                  <a:lnTo>
                    <a:pt x="3271" y="1970"/>
                  </a:lnTo>
                  <a:lnTo>
                    <a:pt x="3264" y="1965"/>
                  </a:lnTo>
                  <a:lnTo>
                    <a:pt x="3257" y="1963"/>
                  </a:lnTo>
                  <a:lnTo>
                    <a:pt x="3250" y="1960"/>
                  </a:lnTo>
                  <a:lnTo>
                    <a:pt x="3248" y="1960"/>
                  </a:lnTo>
                  <a:lnTo>
                    <a:pt x="3253" y="1956"/>
                  </a:lnTo>
                  <a:lnTo>
                    <a:pt x="3253" y="1953"/>
                  </a:lnTo>
                  <a:lnTo>
                    <a:pt x="3238" y="1951"/>
                  </a:lnTo>
                  <a:lnTo>
                    <a:pt x="3224" y="1944"/>
                  </a:lnTo>
                  <a:lnTo>
                    <a:pt x="3191" y="1925"/>
                  </a:lnTo>
                  <a:lnTo>
                    <a:pt x="3175" y="1911"/>
                  </a:lnTo>
                  <a:lnTo>
                    <a:pt x="3165" y="1906"/>
                  </a:lnTo>
                  <a:lnTo>
                    <a:pt x="3160" y="1901"/>
                  </a:lnTo>
                  <a:lnTo>
                    <a:pt x="3158" y="1899"/>
                  </a:lnTo>
                  <a:lnTo>
                    <a:pt x="3160" y="1897"/>
                  </a:lnTo>
                  <a:lnTo>
                    <a:pt x="3167" y="1894"/>
                  </a:lnTo>
                  <a:lnTo>
                    <a:pt x="3172" y="1890"/>
                  </a:lnTo>
                  <a:lnTo>
                    <a:pt x="3179" y="1878"/>
                  </a:lnTo>
                  <a:lnTo>
                    <a:pt x="3179" y="1873"/>
                  </a:lnTo>
                  <a:lnTo>
                    <a:pt x="3175" y="1866"/>
                  </a:lnTo>
                  <a:lnTo>
                    <a:pt x="3175" y="1856"/>
                  </a:lnTo>
                  <a:lnTo>
                    <a:pt x="3175" y="1852"/>
                  </a:lnTo>
                  <a:lnTo>
                    <a:pt x="3175" y="1847"/>
                  </a:lnTo>
                  <a:lnTo>
                    <a:pt x="3177" y="1845"/>
                  </a:lnTo>
                  <a:lnTo>
                    <a:pt x="3179" y="1842"/>
                  </a:lnTo>
                  <a:lnTo>
                    <a:pt x="3182" y="1840"/>
                  </a:lnTo>
                  <a:lnTo>
                    <a:pt x="3184" y="1840"/>
                  </a:lnTo>
                  <a:lnTo>
                    <a:pt x="3191" y="1852"/>
                  </a:lnTo>
                  <a:lnTo>
                    <a:pt x="3193" y="1856"/>
                  </a:lnTo>
                  <a:lnTo>
                    <a:pt x="3193" y="1873"/>
                  </a:lnTo>
                  <a:lnTo>
                    <a:pt x="3196" y="1890"/>
                  </a:lnTo>
                  <a:lnTo>
                    <a:pt x="3196" y="1890"/>
                  </a:lnTo>
                  <a:lnTo>
                    <a:pt x="3196" y="1882"/>
                  </a:lnTo>
                  <a:lnTo>
                    <a:pt x="3198" y="1871"/>
                  </a:lnTo>
                  <a:lnTo>
                    <a:pt x="3198" y="1866"/>
                  </a:lnTo>
                  <a:lnTo>
                    <a:pt x="3201" y="1861"/>
                  </a:lnTo>
                  <a:lnTo>
                    <a:pt x="3203" y="1859"/>
                  </a:lnTo>
                  <a:lnTo>
                    <a:pt x="3212" y="1859"/>
                  </a:lnTo>
                  <a:lnTo>
                    <a:pt x="3217" y="1859"/>
                  </a:lnTo>
                  <a:lnTo>
                    <a:pt x="3198" y="1849"/>
                  </a:lnTo>
                  <a:lnTo>
                    <a:pt x="3186" y="1835"/>
                  </a:lnTo>
                  <a:lnTo>
                    <a:pt x="3184" y="1833"/>
                  </a:lnTo>
                  <a:lnTo>
                    <a:pt x="3179" y="1833"/>
                  </a:lnTo>
                  <a:lnTo>
                    <a:pt x="3172" y="1838"/>
                  </a:lnTo>
                  <a:lnTo>
                    <a:pt x="3153" y="1859"/>
                  </a:lnTo>
                  <a:lnTo>
                    <a:pt x="3149" y="1864"/>
                  </a:lnTo>
                  <a:lnTo>
                    <a:pt x="3127" y="1873"/>
                  </a:lnTo>
                  <a:lnTo>
                    <a:pt x="3113" y="1875"/>
                  </a:lnTo>
                  <a:lnTo>
                    <a:pt x="3097" y="1873"/>
                  </a:lnTo>
                  <a:lnTo>
                    <a:pt x="3082" y="1871"/>
                  </a:lnTo>
                  <a:lnTo>
                    <a:pt x="3047" y="1852"/>
                  </a:lnTo>
                  <a:lnTo>
                    <a:pt x="3042" y="1847"/>
                  </a:lnTo>
                  <a:lnTo>
                    <a:pt x="3049" y="1835"/>
                  </a:lnTo>
                  <a:lnTo>
                    <a:pt x="3052" y="1833"/>
                  </a:lnTo>
                  <a:lnTo>
                    <a:pt x="3047" y="1821"/>
                  </a:lnTo>
                  <a:lnTo>
                    <a:pt x="3047" y="1819"/>
                  </a:lnTo>
                  <a:lnTo>
                    <a:pt x="3042" y="1816"/>
                  </a:lnTo>
                  <a:lnTo>
                    <a:pt x="3042" y="1816"/>
                  </a:lnTo>
                  <a:lnTo>
                    <a:pt x="3042" y="1821"/>
                  </a:lnTo>
                  <a:lnTo>
                    <a:pt x="3042" y="1826"/>
                  </a:lnTo>
                  <a:lnTo>
                    <a:pt x="3040" y="1830"/>
                  </a:lnTo>
                  <a:lnTo>
                    <a:pt x="3033" y="1833"/>
                  </a:lnTo>
                  <a:lnTo>
                    <a:pt x="3023" y="1838"/>
                  </a:lnTo>
                  <a:lnTo>
                    <a:pt x="2993" y="1826"/>
                  </a:lnTo>
                  <a:lnTo>
                    <a:pt x="2959" y="1819"/>
                  </a:lnTo>
                  <a:lnTo>
                    <a:pt x="2931" y="1814"/>
                  </a:lnTo>
                  <a:lnTo>
                    <a:pt x="2891" y="1819"/>
                  </a:lnTo>
                  <a:lnTo>
                    <a:pt x="2870" y="1823"/>
                  </a:lnTo>
                  <a:lnTo>
                    <a:pt x="2858" y="1823"/>
                  </a:lnTo>
                  <a:lnTo>
                    <a:pt x="2846" y="1823"/>
                  </a:lnTo>
                  <a:lnTo>
                    <a:pt x="2844" y="1819"/>
                  </a:lnTo>
                  <a:lnTo>
                    <a:pt x="2851" y="1816"/>
                  </a:lnTo>
                  <a:lnTo>
                    <a:pt x="2851" y="1814"/>
                  </a:lnTo>
                  <a:lnTo>
                    <a:pt x="2844" y="1802"/>
                  </a:lnTo>
                  <a:lnTo>
                    <a:pt x="2834" y="1797"/>
                  </a:lnTo>
                  <a:lnTo>
                    <a:pt x="2820" y="1793"/>
                  </a:lnTo>
                  <a:lnTo>
                    <a:pt x="2811" y="1790"/>
                  </a:lnTo>
                  <a:lnTo>
                    <a:pt x="2808" y="1788"/>
                  </a:lnTo>
                  <a:lnTo>
                    <a:pt x="2803" y="1783"/>
                  </a:lnTo>
                  <a:lnTo>
                    <a:pt x="2796" y="1778"/>
                  </a:lnTo>
                  <a:lnTo>
                    <a:pt x="2794" y="1774"/>
                  </a:lnTo>
                  <a:lnTo>
                    <a:pt x="2796" y="1755"/>
                  </a:lnTo>
                  <a:lnTo>
                    <a:pt x="2801" y="1745"/>
                  </a:lnTo>
                  <a:lnTo>
                    <a:pt x="2803" y="1738"/>
                  </a:lnTo>
                  <a:lnTo>
                    <a:pt x="2811" y="1726"/>
                  </a:lnTo>
                  <a:lnTo>
                    <a:pt x="2808" y="1726"/>
                  </a:lnTo>
                  <a:lnTo>
                    <a:pt x="2799" y="1736"/>
                  </a:lnTo>
                  <a:lnTo>
                    <a:pt x="2789" y="1743"/>
                  </a:lnTo>
                  <a:lnTo>
                    <a:pt x="2780" y="1755"/>
                  </a:lnTo>
                  <a:lnTo>
                    <a:pt x="2775" y="1760"/>
                  </a:lnTo>
                  <a:lnTo>
                    <a:pt x="2770" y="1764"/>
                  </a:lnTo>
                  <a:lnTo>
                    <a:pt x="2761" y="1764"/>
                  </a:lnTo>
                  <a:lnTo>
                    <a:pt x="2747" y="1755"/>
                  </a:lnTo>
                  <a:lnTo>
                    <a:pt x="2737" y="1750"/>
                  </a:lnTo>
                  <a:lnTo>
                    <a:pt x="2728" y="1750"/>
                  </a:lnTo>
                  <a:lnTo>
                    <a:pt x="2723" y="1748"/>
                  </a:lnTo>
                  <a:lnTo>
                    <a:pt x="2730" y="1741"/>
                  </a:lnTo>
                  <a:lnTo>
                    <a:pt x="2735" y="1736"/>
                  </a:lnTo>
                  <a:lnTo>
                    <a:pt x="2740" y="1729"/>
                  </a:lnTo>
                  <a:lnTo>
                    <a:pt x="2742" y="1724"/>
                  </a:lnTo>
                  <a:lnTo>
                    <a:pt x="2709" y="1719"/>
                  </a:lnTo>
                  <a:lnTo>
                    <a:pt x="2707" y="1715"/>
                  </a:lnTo>
                  <a:lnTo>
                    <a:pt x="2707" y="1712"/>
                  </a:lnTo>
                  <a:lnTo>
                    <a:pt x="2707" y="1710"/>
                  </a:lnTo>
                  <a:lnTo>
                    <a:pt x="2702" y="1707"/>
                  </a:lnTo>
                  <a:lnTo>
                    <a:pt x="2695" y="1707"/>
                  </a:lnTo>
                  <a:lnTo>
                    <a:pt x="2683" y="1712"/>
                  </a:lnTo>
                  <a:lnTo>
                    <a:pt x="2678" y="1707"/>
                  </a:lnTo>
                  <a:lnTo>
                    <a:pt x="2681" y="1705"/>
                  </a:lnTo>
                  <a:lnTo>
                    <a:pt x="2685" y="1705"/>
                  </a:lnTo>
                  <a:lnTo>
                    <a:pt x="2692" y="1698"/>
                  </a:lnTo>
                  <a:lnTo>
                    <a:pt x="2683" y="1693"/>
                  </a:lnTo>
                  <a:lnTo>
                    <a:pt x="2678" y="1686"/>
                  </a:lnTo>
                  <a:lnTo>
                    <a:pt x="2676" y="1684"/>
                  </a:lnTo>
                  <a:lnTo>
                    <a:pt x="2678" y="1670"/>
                  </a:lnTo>
                  <a:lnTo>
                    <a:pt x="2681" y="1660"/>
                  </a:lnTo>
                  <a:lnTo>
                    <a:pt x="2704" y="1653"/>
                  </a:lnTo>
                  <a:lnTo>
                    <a:pt x="2697" y="1651"/>
                  </a:lnTo>
                  <a:lnTo>
                    <a:pt x="2683" y="1651"/>
                  </a:lnTo>
                  <a:lnTo>
                    <a:pt x="2673" y="1658"/>
                  </a:lnTo>
                  <a:lnTo>
                    <a:pt x="2662" y="1667"/>
                  </a:lnTo>
                  <a:lnTo>
                    <a:pt x="2652" y="1670"/>
                  </a:lnTo>
                  <a:lnTo>
                    <a:pt x="2650" y="1667"/>
                  </a:lnTo>
                  <a:lnTo>
                    <a:pt x="2645" y="1665"/>
                  </a:lnTo>
                  <a:lnTo>
                    <a:pt x="2638" y="1665"/>
                  </a:lnTo>
                  <a:lnTo>
                    <a:pt x="2633" y="1667"/>
                  </a:lnTo>
                  <a:lnTo>
                    <a:pt x="2631" y="1672"/>
                  </a:lnTo>
                  <a:lnTo>
                    <a:pt x="2629" y="1674"/>
                  </a:lnTo>
                  <a:lnTo>
                    <a:pt x="2626" y="1677"/>
                  </a:lnTo>
                  <a:lnTo>
                    <a:pt x="2624" y="1677"/>
                  </a:lnTo>
                  <a:lnTo>
                    <a:pt x="2621" y="1670"/>
                  </a:lnTo>
                  <a:lnTo>
                    <a:pt x="2614" y="1667"/>
                  </a:lnTo>
                  <a:lnTo>
                    <a:pt x="2612" y="1663"/>
                  </a:lnTo>
                  <a:lnTo>
                    <a:pt x="2610" y="1665"/>
                  </a:lnTo>
                  <a:lnTo>
                    <a:pt x="2607" y="1672"/>
                  </a:lnTo>
                  <a:lnTo>
                    <a:pt x="2605" y="1674"/>
                  </a:lnTo>
                  <a:lnTo>
                    <a:pt x="2593" y="1677"/>
                  </a:lnTo>
                  <a:lnTo>
                    <a:pt x="2588" y="1677"/>
                  </a:lnTo>
                  <a:lnTo>
                    <a:pt x="2581" y="1667"/>
                  </a:lnTo>
                  <a:lnTo>
                    <a:pt x="2581" y="1665"/>
                  </a:lnTo>
                  <a:lnTo>
                    <a:pt x="2584" y="1658"/>
                  </a:lnTo>
                  <a:lnTo>
                    <a:pt x="2603" y="1629"/>
                  </a:lnTo>
                  <a:lnTo>
                    <a:pt x="2600" y="1629"/>
                  </a:lnTo>
                  <a:lnTo>
                    <a:pt x="2595" y="1634"/>
                  </a:lnTo>
                  <a:lnTo>
                    <a:pt x="2584" y="1644"/>
                  </a:lnTo>
                  <a:lnTo>
                    <a:pt x="2579" y="1648"/>
                  </a:lnTo>
                  <a:lnTo>
                    <a:pt x="2572" y="1646"/>
                  </a:lnTo>
                  <a:lnTo>
                    <a:pt x="2569" y="1646"/>
                  </a:lnTo>
                  <a:lnTo>
                    <a:pt x="2565" y="1646"/>
                  </a:lnTo>
                  <a:lnTo>
                    <a:pt x="2560" y="1648"/>
                  </a:lnTo>
                  <a:lnTo>
                    <a:pt x="2555" y="1651"/>
                  </a:lnTo>
                  <a:lnTo>
                    <a:pt x="2553" y="1655"/>
                  </a:lnTo>
                  <a:lnTo>
                    <a:pt x="2555" y="1655"/>
                  </a:lnTo>
                  <a:lnTo>
                    <a:pt x="2562" y="1653"/>
                  </a:lnTo>
                  <a:lnTo>
                    <a:pt x="2567" y="1651"/>
                  </a:lnTo>
                  <a:lnTo>
                    <a:pt x="2567" y="1653"/>
                  </a:lnTo>
                  <a:lnTo>
                    <a:pt x="2560" y="1667"/>
                  </a:lnTo>
                  <a:lnTo>
                    <a:pt x="2555" y="1679"/>
                  </a:lnTo>
                  <a:lnTo>
                    <a:pt x="2553" y="1681"/>
                  </a:lnTo>
                  <a:lnTo>
                    <a:pt x="2546" y="1679"/>
                  </a:lnTo>
                  <a:lnTo>
                    <a:pt x="2541" y="1681"/>
                  </a:lnTo>
                  <a:lnTo>
                    <a:pt x="2541" y="1684"/>
                  </a:lnTo>
                  <a:lnTo>
                    <a:pt x="2550" y="1696"/>
                  </a:lnTo>
                  <a:lnTo>
                    <a:pt x="2555" y="1698"/>
                  </a:lnTo>
                  <a:lnTo>
                    <a:pt x="2560" y="1700"/>
                  </a:lnTo>
                  <a:lnTo>
                    <a:pt x="2560" y="1705"/>
                  </a:lnTo>
                  <a:lnTo>
                    <a:pt x="2558" y="1715"/>
                  </a:lnTo>
                  <a:lnTo>
                    <a:pt x="2555" y="1717"/>
                  </a:lnTo>
                  <a:lnTo>
                    <a:pt x="2553" y="1719"/>
                  </a:lnTo>
                  <a:lnTo>
                    <a:pt x="2543" y="1719"/>
                  </a:lnTo>
                  <a:lnTo>
                    <a:pt x="2541" y="1719"/>
                  </a:lnTo>
                  <a:lnTo>
                    <a:pt x="2534" y="1724"/>
                  </a:lnTo>
                  <a:lnTo>
                    <a:pt x="2529" y="1729"/>
                  </a:lnTo>
                  <a:lnTo>
                    <a:pt x="2532" y="1729"/>
                  </a:lnTo>
                  <a:lnTo>
                    <a:pt x="2536" y="1726"/>
                  </a:lnTo>
                  <a:lnTo>
                    <a:pt x="2543" y="1724"/>
                  </a:lnTo>
                  <a:lnTo>
                    <a:pt x="2555" y="1726"/>
                  </a:lnTo>
                  <a:lnTo>
                    <a:pt x="2562" y="1724"/>
                  </a:lnTo>
                  <a:lnTo>
                    <a:pt x="2567" y="1719"/>
                  </a:lnTo>
                  <a:lnTo>
                    <a:pt x="2572" y="1722"/>
                  </a:lnTo>
                  <a:lnTo>
                    <a:pt x="2576" y="1729"/>
                  </a:lnTo>
                  <a:lnTo>
                    <a:pt x="2576" y="1733"/>
                  </a:lnTo>
                  <a:lnTo>
                    <a:pt x="2574" y="1738"/>
                  </a:lnTo>
                  <a:lnTo>
                    <a:pt x="2572" y="1743"/>
                  </a:lnTo>
                  <a:lnTo>
                    <a:pt x="2565" y="1743"/>
                  </a:lnTo>
                  <a:lnTo>
                    <a:pt x="2560" y="1745"/>
                  </a:lnTo>
                  <a:lnTo>
                    <a:pt x="2558" y="1750"/>
                  </a:lnTo>
                  <a:lnTo>
                    <a:pt x="2558" y="1755"/>
                  </a:lnTo>
                  <a:lnTo>
                    <a:pt x="2555" y="1764"/>
                  </a:lnTo>
                  <a:lnTo>
                    <a:pt x="2555" y="1778"/>
                  </a:lnTo>
                  <a:lnTo>
                    <a:pt x="2555" y="1781"/>
                  </a:lnTo>
                  <a:lnTo>
                    <a:pt x="2553" y="1781"/>
                  </a:lnTo>
                  <a:lnTo>
                    <a:pt x="2548" y="1781"/>
                  </a:lnTo>
                  <a:lnTo>
                    <a:pt x="2546" y="1783"/>
                  </a:lnTo>
                  <a:lnTo>
                    <a:pt x="2536" y="1802"/>
                  </a:lnTo>
                  <a:lnTo>
                    <a:pt x="2534" y="1804"/>
                  </a:lnTo>
                  <a:lnTo>
                    <a:pt x="2532" y="1802"/>
                  </a:lnTo>
                  <a:lnTo>
                    <a:pt x="2529" y="1802"/>
                  </a:lnTo>
                  <a:lnTo>
                    <a:pt x="2527" y="1804"/>
                  </a:lnTo>
                  <a:lnTo>
                    <a:pt x="2522" y="1804"/>
                  </a:lnTo>
                  <a:lnTo>
                    <a:pt x="2513" y="1807"/>
                  </a:lnTo>
                  <a:lnTo>
                    <a:pt x="2508" y="1804"/>
                  </a:lnTo>
                  <a:lnTo>
                    <a:pt x="2496" y="1800"/>
                  </a:lnTo>
                  <a:lnTo>
                    <a:pt x="2491" y="1795"/>
                  </a:lnTo>
                  <a:lnTo>
                    <a:pt x="2489" y="1790"/>
                  </a:lnTo>
                  <a:lnTo>
                    <a:pt x="2477" y="1795"/>
                  </a:lnTo>
                  <a:lnTo>
                    <a:pt x="2475" y="1793"/>
                  </a:lnTo>
                  <a:lnTo>
                    <a:pt x="2470" y="1778"/>
                  </a:lnTo>
                  <a:lnTo>
                    <a:pt x="2468" y="1778"/>
                  </a:lnTo>
                  <a:lnTo>
                    <a:pt x="2465" y="1793"/>
                  </a:lnTo>
                  <a:lnTo>
                    <a:pt x="2463" y="1797"/>
                  </a:lnTo>
                  <a:lnTo>
                    <a:pt x="2456" y="1807"/>
                  </a:lnTo>
                  <a:lnTo>
                    <a:pt x="2449" y="1823"/>
                  </a:lnTo>
                  <a:lnTo>
                    <a:pt x="2449" y="1826"/>
                  </a:lnTo>
                  <a:lnTo>
                    <a:pt x="2446" y="1821"/>
                  </a:lnTo>
                  <a:lnTo>
                    <a:pt x="2446" y="1807"/>
                  </a:lnTo>
                  <a:lnTo>
                    <a:pt x="2444" y="1802"/>
                  </a:lnTo>
                  <a:lnTo>
                    <a:pt x="2437" y="1812"/>
                  </a:lnTo>
                  <a:lnTo>
                    <a:pt x="2437" y="1814"/>
                  </a:lnTo>
                  <a:lnTo>
                    <a:pt x="2437" y="1826"/>
                  </a:lnTo>
                  <a:lnTo>
                    <a:pt x="2435" y="1828"/>
                  </a:lnTo>
                  <a:lnTo>
                    <a:pt x="2423" y="1819"/>
                  </a:lnTo>
                  <a:lnTo>
                    <a:pt x="2420" y="1819"/>
                  </a:lnTo>
                  <a:lnTo>
                    <a:pt x="2420" y="1819"/>
                  </a:lnTo>
                  <a:lnTo>
                    <a:pt x="2423" y="1830"/>
                  </a:lnTo>
                  <a:lnTo>
                    <a:pt x="2423" y="1833"/>
                  </a:lnTo>
                  <a:lnTo>
                    <a:pt x="2404" y="1849"/>
                  </a:lnTo>
                  <a:lnTo>
                    <a:pt x="2399" y="1847"/>
                  </a:lnTo>
                  <a:lnTo>
                    <a:pt x="2397" y="1845"/>
                  </a:lnTo>
                  <a:lnTo>
                    <a:pt x="2392" y="1845"/>
                  </a:lnTo>
                  <a:lnTo>
                    <a:pt x="2383" y="1849"/>
                  </a:lnTo>
                  <a:lnTo>
                    <a:pt x="2378" y="1849"/>
                  </a:lnTo>
                  <a:lnTo>
                    <a:pt x="2376" y="1845"/>
                  </a:lnTo>
                  <a:lnTo>
                    <a:pt x="2373" y="1845"/>
                  </a:lnTo>
                  <a:lnTo>
                    <a:pt x="2371" y="1849"/>
                  </a:lnTo>
                  <a:lnTo>
                    <a:pt x="2371" y="1856"/>
                  </a:lnTo>
                  <a:lnTo>
                    <a:pt x="2366" y="1864"/>
                  </a:lnTo>
                  <a:lnTo>
                    <a:pt x="2352" y="1875"/>
                  </a:lnTo>
                  <a:lnTo>
                    <a:pt x="2347" y="1880"/>
                  </a:lnTo>
                  <a:lnTo>
                    <a:pt x="2345" y="1887"/>
                  </a:lnTo>
                  <a:lnTo>
                    <a:pt x="2342" y="1887"/>
                  </a:lnTo>
                  <a:lnTo>
                    <a:pt x="2335" y="1880"/>
                  </a:lnTo>
                  <a:lnTo>
                    <a:pt x="2326" y="1878"/>
                  </a:lnTo>
                  <a:lnTo>
                    <a:pt x="2326" y="1878"/>
                  </a:lnTo>
                  <a:lnTo>
                    <a:pt x="2328" y="1882"/>
                  </a:lnTo>
                  <a:lnTo>
                    <a:pt x="2326" y="1887"/>
                  </a:lnTo>
                  <a:lnTo>
                    <a:pt x="2324" y="1887"/>
                  </a:lnTo>
                  <a:lnTo>
                    <a:pt x="2319" y="1885"/>
                  </a:lnTo>
                  <a:lnTo>
                    <a:pt x="2312" y="1882"/>
                  </a:lnTo>
                  <a:lnTo>
                    <a:pt x="2305" y="1885"/>
                  </a:lnTo>
                  <a:lnTo>
                    <a:pt x="2293" y="1890"/>
                  </a:lnTo>
                  <a:lnTo>
                    <a:pt x="2283" y="1887"/>
                  </a:lnTo>
                  <a:lnTo>
                    <a:pt x="2274" y="1875"/>
                  </a:lnTo>
                  <a:lnTo>
                    <a:pt x="2272" y="1875"/>
                  </a:lnTo>
                  <a:lnTo>
                    <a:pt x="2269" y="1871"/>
                  </a:lnTo>
                  <a:lnTo>
                    <a:pt x="2274" y="1864"/>
                  </a:lnTo>
                  <a:lnTo>
                    <a:pt x="2279" y="1859"/>
                  </a:lnTo>
                  <a:lnTo>
                    <a:pt x="2281" y="1854"/>
                  </a:lnTo>
                  <a:lnTo>
                    <a:pt x="2293" y="1849"/>
                  </a:lnTo>
                  <a:lnTo>
                    <a:pt x="2307" y="1847"/>
                  </a:lnTo>
                  <a:lnTo>
                    <a:pt x="2314" y="1845"/>
                  </a:lnTo>
                  <a:lnTo>
                    <a:pt x="2326" y="1835"/>
                  </a:lnTo>
                  <a:lnTo>
                    <a:pt x="2333" y="1828"/>
                  </a:lnTo>
                  <a:lnTo>
                    <a:pt x="2345" y="1812"/>
                  </a:lnTo>
                  <a:lnTo>
                    <a:pt x="2345" y="1809"/>
                  </a:lnTo>
                  <a:lnTo>
                    <a:pt x="2342" y="1809"/>
                  </a:lnTo>
                  <a:lnTo>
                    <a:pt x="2319" y="1823"/>
                  </a:lnTo>
                  <a:lnTo>
                    <a:pt x="2314" y="1823"/>
                  </a:lnTo>
                  <a:lnTo>
                    <a:pt x="2309" y="1823"/>
                  </a:lnTo>
                  <a:lnTo>
                    <a:pt x="2293" y="1814"/>
                  </a:lnTo>
                  <a:lnTo>
                    <a:pt x="2288" y="1812"/>
                  </a:lnTo>
                  <a:lnTo>
                    <a:pt x="2288" y="1802"/>
                  </a:lnTo>
                  <a:lnTo>
                    <a:pt x="2295" y="1783"/>
                  </a:lnTo>
                  <a:lnTo>
                    <a:pt x="2300" y="1774"/>
                  </a:lnTo>
                  <a:lnTo>
                    <a:pt x="2312" y="1760"/>
                  </a:lnTo>
                  <a:lnTo>
                    <a:pt x="2326" y="1745"/>
                  </a:lnTo>
                  <a:lnTo>
                    <a:pt x="2331" y="1736"/>
                  </a:lnTo>
                  <a:lnTo>
                    <a:pt x="2340" y="1710"/>
                  </a:lnTo>
                  <a:lnTo>
                    <a:pt x="2340" y="1696"/>
                  </a:lnTo>
                  <a:lnTo>
                    <a:pt x="2340" y="1681"/>
                  </a:lnTo>
                  <a:lnTo>
                    <a:pt x="2342" y="1672"/>
                  </a:lnTo>
                  <a:lnTo>
                    <a:pt x="2345" y="1670"/>
                  </a:lnTo>
                  <a:lnTo>
                    <a:pt x="2373" y="1658"/>
                  </a:lnTo>
                  <a:lnTo>
                    <a:pt x="2385" y="1651"/>
                  </a:lnTo>
                  <a:lnTo>
                    <a:pt x="2411" y="1637"/>
                  </a:lnTo>
                  <a:lnTo>
                    <a:pt x="2418" y="1639"/>
                  </a:lnTo>
                  <a:lnTo>
                    <a:pt x="2423" y="1644"/>
                  </a:lnTo>
                  <a:lnTo>
                    <a:pt x="2428" y="1648"/>
                  </a:lnTo>
                  <a:lnTo>
                    <a:pt x="2432" y="1653"/>
                  </a:lnTo>
                  <a:lnTo>
                    <a:pt x="2442" y="1653"/>
                  </a:lnTo>
                  <a:lnTo>
                    <a:pt x="2451" y="1651"/>
                  </a:lnTo>
                  <a:lnTo>
                    <a:pt x="2468" y="1653"/>
                  </a:lnTo>
                  <a:lnTo>
                    <a:pt x="2498" y="1667"/>
                  </a:lnTo>
                  <a:lnTo>
                    <a:pt x="2506" y="1670"/>
                  </a:lnTo>
                  <a:lnTo>
                    <a:pt x="2506" y="1667"/>
                  </a:lnTo>
                  <a:lnTo>
                    <a:pt x="2501" y="1660"/>
                  </a:lnTo>
                  <a:lnTo>
                    <a:pt x="2480" y="1653"/>
                  </a:lnTo>
                  <a:lnTo>
                    <a:pt x="2470" y="1648"/>
                  </a:lnTo>
                  <a:lnTo>
                    <a:pt x="2446" y="1627"/>
                  </a:lnTo>
                  <a:lnTo>
                    <a:pt x="2442" y="1620"/>
                  </a:lnTo>
                  <a:lnTo>
                    <a:pt x="2444" y="1615"/>
                  </a:lnTo>
                  <a:lnTo>
                    <a:pt x="2451" y="1613"/>
                  </a:lnTo>
                  <a:lnTo>
                    <a:pt x="2454" y="1611"/>
                  </a:lnTo>
                  <a:lnTo>
                    <a:pt x="2454" y="1606"/>
                  </a:lnTo>
                  <a:lnTo>
                    <a:pt x="2458" y="1601"/>
                  </a:lnTo>
                  <a:lnTo>
                    <a:pt x="2465" y="1594"/>
                  </a:lnTo>
                  <a:lnTo>
                    <a:pt x="2477" y="1587"/>
                  </a:lnTo>
                  <a:lnTo>
                    <a:pt x="2496" y="1577"/>
                  </a:lnTo>
                  <a:lnTo>
                    <a:pt x="2489" y="1575"/>
                  </a:lnTo>
                  <a:lnTo>
                    <a:pt x="2477" y="1577"/>
                  </a:lnTo>
                  <a:lnTo>
                    <a:pt x="2470" y="1577"/>
                  </a:lnTo>
                  <a:lnTo>
                    <a:pt x="2461" y="1585"/>
                  </a:lnTo>
                  <a:lnTo>
                    <a:pt x="2458" y="1592"/>
                  </a:lnTo>
                  <a:lnTo>
                    <a:pt x="2451" y="1601"/>
                  </a:lnTo>
                  <a:lnTo>
                    <a:pt x="2449" y="1603"/>
                  </a:lnTo>
                  <a:lnTo>
                    <a:pt x="2439" y="1603"/>
                  </a:lnTo>
                  <a:lnTo>
                    <a:pt x="2413" y="1603"/>
                  </a:lnTo>
                  <a:lnTo>
                    <a:pt x="2411" y="1596"/>
                  </a:lnTo>
                  <a:lnTo>
                    <a:pt x="2409" y="1594"/>
                  </a:lnTo>
                  <a:lnTo>
                    <a:pt x="2404" y="1594"/>
                  </a:lnTo>
                  <a:lnTo>
                    <a:pt x="2380" y="1608"/>
                  </a:lnTo>
                  <a:lnTo>
                    <a:pt x="2371" y="1613"/>
                  </a:lnTo>
                  <a:lnTo>
                    <a:pt x="2364" y="1622"/>
                  </a:lnTo>
                  <a:lnTo>
                    <a:pt x="2354" y="1627"/>
                  </a:lnTo>
                  <a:lnTo>
                    <a:pt x="2340" y="1629"/>
                  </a:lnTo>
                  <a:lnTo>
                    <a:pt x="2331" y="1632"/>
                  </a:lnTo>
                  <a:lnTo>
                    <a:pt x="2319" y="1641"/>
                  </a:lnTo>
                  <a:lnTo>
                    <a:pt x="2314" y="1648"/>
                  </a:lnTo>
                  <a:lnTo>
                    <a:pt x="2314" y="1651"/>
                  </a:lnTo>
                  <a:lnTo>
                    <a:pt x="2314" y="1663"/>
                  </a:lnTo>
                  <a:lnTo>
                    <a:pt x="2312" y="1665"/>
                  </a:lnTo>
                  <a:lnTo>
                    <a:pt x="2307" y="1665"/>
                  </a:lnTo>
                  <a:lnTo>
                    <a:pt x="2295" y="1672"/>
                  </a:lnTo>
                  <a:lnTo>
                    <a:pt x="2274" y="1691"/>
                  </a:lnTo>
                  <a:lnTo>
                    <a:pt x="2269" y="1698"/>
                  </a:lnTo>
                  <a:lnTo>
                    <a:pt x="2269" y="1700"/>
                  </a:lnTo>
                  <a:lnTo>
                    <a:pt x="2272" y="1707"/>
                  </a:lnTo>
                  <a:lnTo>
                    <a:pt x="2269" y="1712"/>
                  </a:lnTo>
                  <a:lnTo>
                    <a:pt x="2262" y="1717"/>
                  </a:lnTo>
                  <a:lnTo>
                    <a:pt x="2248" y="1726"/>
                  </a:lnTo>
                  <a:lnTo>
                    <a:pt x="2241" y="1729"/>
                  </a:lnTo>
                  <a:lnTo>
                    <a:pt x="2236" y="1726"/>
                  </a:lnTo>
                  <a:lnTo>
                    <a:pt x="2231" y="1724"/>
                  </a:lnTo>
                  <a:lnTo>
                    <a:pt x="2222" y="1717"/>
                  </a:lnTo>
                  <a:lnTo>
                    <a:pt x="2215" y="1717"/>
                  </a:lnTo>
                  <a:lnTo>
                    <a:pt x="2215" y="1717"/>
                  </a:lnTo>
                  <a:lnTo>
                    <a:pt x="2224" y="1724"/>
                  </a:lnTo>
                  <a:lnTo>
                    <a:pt x="2231" y="1736"/>
                  </a:lnTo>
                  <a:lnTo>
                    <a:pt x="2236" y="1743"/>
                  </a:lnTo>
                  <a:lnTo>
                    <a:pt x="2238" y="1750"/>
                  </a:lnTo>
                  <a:lnTo>
                    <a:pt x="2238" y="1757"/>
                  </a:lnTo>
                  <a:lnTo>
                    <a:pt x="2234" y="1762"/>
                  </a:lnTo>
                  <a:lnTo>
                    <a:pt x="2227" y="1771"/>
                  </a:lnTo>
                  <a:lnTo>
                    <a:pt x="2220" y="1774"/>
                  </a:lnTo>
                  <a:lnTo>
                    <a:pt x="2201" y="1776"/>
                  </a:lnTo>
                  <a:lnTo>
                    <a:pt x="2194" y="1776"/>
                  </a:lnTo>
                  <a:lnTo>
                    <a:pt x="2191" y="1778"/>
                  </a:lnTo>
                  <a:lnTo>
                    <a:pt x="2203" y="1786"/>
                  </a:lnTo>
                  <a:lnTo>
                    <a:pt x="2205" y="1788"/>
                  </a:lnTo>
                  <a:lnTo>
                    <a:pt x="2201" y="1797"/>
                  </a:lnTo>
                  <a:lnTo>
                    <a:pt x="2198" y="1800"/>
                  </a:lnTo>
                  <a:lnTo>
                    <a:pt x="2186" y="1802"/>
                  </a:lnTo>
                  <a:lnTo>
                    <a:pt x="2177" y="1802"/>
                  </a:lnTo>
                  <a:lnTo>
                    <a:pt x="2175" y="1802"/>
                  </a:lnTo>
                  <a:lnTo>
                    <a:pt x="2179" y="1795"/>
                  </a:lnTo>
                  <a:lnTo>
                    <a:pt x="2179" y="1793"/>
                  </a:lnTo>
                  <a:lnTo>
                    <a:pt x="2175" y="1790"/>
                  </a:lnTo>
                  <a:lnTo>
                    <a:pt x="2170" y="1793"/>
                  </a:lnTo>
                  <a:lnTo>
                    <a:pt x="2156" y="1802"/>
                  </a:lnTo>
                  <a:lnTo>
                    <a:pt x="2153" y="1802"/>
                  </a:lnTo>
                  <a:lnTo>
                    <a:pt x="2158" y="1807"/>
                  </a:lnTo>
                  <a:lnTo>
                    <a:pt x="2158" y="1809"/>
                  </a:lnTo>
                  <a:lnTo>
                    <a:pt x="2149" y="1814"/>
                  </a:lnTo>
                  <a:lnTo>
                    <a:pt x="2146" y="1819"/>
                  </a:lnTo>
                  <a:lnTo>
                    <a:pt x="2139" y="1823"/>
                  </a:lnTo>
                  <a:lnTo>
                    <a:pt x="2118" y="1835"/>
                  </a:lnTo>
                  <a:lnTo>
                    <a:pt x="2118" y="1840"/>
                  </a:lnTo>
                  <a:lnTo>
                    <a:pt x="2111" y="1854"/>
                  </a:lnTo>
                  <a:lnTo>
                    <a:pt x="2106" y="1864"/>
                  </a:lnTo>
                  <a:lnTo>
                    <a:pt x="2108" y="1871"/>
                  </a:lnTo>
                  <a:lnTo>
                    <a:pt x="2125" y="1878"/>
                  </a:lnTo>
                  <a:lnTo>
                    <a:pt x="2132" y="1882"/>
                  </a:lnTo>
                  <a:lnTo>
                    <a:pt x="2142" y="1887"/>
                  </a:lnTo>
                  <a:lnTo>
                    <a:pt x="2158" y="1901"/>
                  </a:lnTo>
                  <a:lnTo>
                    <a:pt x="2163" y="1908"/>
                  </a:lnTo>
                  <a:lnTo>
                    <a:pt x="2163" y="1913"/>
                  </a:lnTo>
                  <a:lnTo>
                    <a:pt x="2160" y="1916"/>
                  </a:lnTo>
                  <a:lnTo>
                    <a:pt x="2158" y="1920"/>
                  </a:lnTo>
                  <a:lnTo>
                    <a:pt x="2151" y="1930"/>
                  </a:lnTo>
                  <a:lnTo>
                    <a:pt x="2137" y="1942"/>
                  </a:lnTo>
                  <a:lnTo>
                    <a:pt x="2130" y="1944"/>
                  </a:lnTo>
                  <a:lnTo>
                    <a:pt x="2120" y="1946"/>
                  </a:lnTo>
                  <a:lnTo>
                    <a:pt x="2116" y="1949"/>
                  </a:lnTo>
                  <a:lnTo>
                    <a:pt x="2104" y="1960"/>
                  </a:lnTo>
                  <a:lnTo>
                    <a:pt x="2099" y="1965"/>
                  </a:lnTo>
                  <a:lnTo>
                    <a:pt x="2097" y="1972"/>
                  </a:lnTo>
                  <a:lnTo>
                    <a:pt x="2094" y="1977"/>
                  </a:lnTo>
                  <a:lnTo>
                    <a:pt x="2078" y="1982"/>
                  </a:lnTo>
                  <a:lnTo>
                    <a:pt x="2078" y="1984"/>
                  </a:lnTo>
                  <a:lnTo>
                    <a:pt x="2085" y="1986"/>
                  </a:lnTo>
                  <a:lnTo>
                    <a:pt x="2080" y="1994"/>
                  </a:lnTo>
                  <a:lnTo>
                    <a:pt x="2078" y="2003"/>
                  </a:lnTo>
                  <a:lnTo>
                    <a:pt x="2075" y="2005"/>
                  </a:lnTo>
                  <a:lnTo>
                    <a:pt x="2066" y="2003"/>
                  </a:lnTo>
                  <a:lnTo>
                    <a:pt x="2054" y="2005"/>
                  </a:lnTo>
                  <a:lnTo>
                    <a:pt x="2052" y="2008"/>
                  </a:lnTo>
                  <a:lnTo>
                    <a:pt x="2049" y="2015"/>
                  </a:lnTo>
                  <a:lnTo>
                    <a:pt x="2019" y="2015"/>
                  </a:lnTo>
                  <a:lnTo>
                    <a:pt x="2009" y="2027"/>
                  </a:lnTo>
                  <a:lnTo>
                    <a:pt x="2004" y="2031"/>
                  </a:lnTo>
                  <a:lnTo>
                    <a:pt x="1990" y="2039"/>
                  </a:lnTo>
                  <a:lnTo>
                    <a:pt x="1983" y="2043"/>
                  </a:lnTo>
                  <a:lnTo>
                    <a:pt x="1974" y="2043"/>
                  </a:lnTo>
                  <a:lnTo>
                    <a:pt x="1969" y="2046"/>
                  </a:lnTo>
                  <a:lnTo>
                    <a:pt x="1967" y="2050"/>
                  </a:lnTo>
                  <a:lnTo>
                    <a:pt x="1964" y="2055"/>
                  </a:lnTo>
                  <a:lnTo>
                    <a:pt x="1955" y="2060"/>
                  </a:lnTo>
                  <a:lnTo>
                    <a:pt x="1950" y="2067"/>
                  </a:lnTo>
                  <a:lnTo>
                    <a:pt x="1948" y="2067"/>
                  </a:lnTo>
                  <a:lnTo>
                    <a:pt x="1934" y="2067"/>
                  </a:lnTo>
                  <a:lnTo>
                    <a:pt x="1929" y="2069"/>
                  </a:lnTo>
                  <a:lnTo>
                    <a:pt x="1926" y="2079"/>
                  </a:lnTo>
                  <a:lnTo>
                    <a:pt x="1924" y="2079"/>
                  </a:lnTo>
                  <a:lnTo>
                    <a:pt x="1919" y="2076"/>
                  </a:lnTo>
                  <a:lnTo>
                    <a:pt x="1912" y="2076"/>
                  </a:lnTo>
                  <a:lnTo>
                    <a:pt x="1896" y="2086"/>
                  </a:lnTo>
                  <a:lnTo>
                    <a:pt x="1891" y="2091"/>
                  </a:lnTo>
                  <a:lnTo>
                    <a:pt x="1891" y="2093"/>
                  </a:lnTo>
                  <a:lnTo>
                    <a:pt x="1893" y="2095"/>
                  </a:lnTo>
                  <a:lnTo>
                    <a:pt x="1896" y="2102"/>
                  </a:lnTo>
                  <a:lnTo>
                    <a:pt x="1893" y="2107"/>
                  </a:lnTo>
                  <a:lnTo>
                    <a:pt x="1886" y="2121"/>
                  </a:lnTo>
                  <a:lnTo>
                    <a:pt x="1884" y="2124"/>
                  </a:lnTo>
                  <a:lnTo>
                    <a:pt x="1874" y="2124"/>
                  </a:lnTo>
                  <a:lnTo>
                    <a:pt x="1872" y="2131"/>
                  </a:lnTo>
                  <a:lnTo>
                    <a:pt x="1865" y="2131"/>
                  </a:lnTo>
                  <a:lnTo>
                    <a:pt x="1860" y="2131"/>
                  </a:lnTo>
                  <a:lnTo>
                    <a:pt x="1856" y="2135"/>
                  </a:lnTo>
                  <a:lnTo>
                    <a:pt x="1851" y="2138"/>
                  </a:lnTo>
                  <a:lnTo>
                    <a:pt x="1846" y="2138"/>
                  </a:lnTo>
                  <a:lnTo>
                    <a:pt x="1841" y="2140"/>
                  </a:lnTo>
                  <a:lnTo>
                    <a:pt x="1834" y="2145"/>
                  </a:lnTo>
                  <a:lnTo>
                    <a:pt x="1827" y="2150"/>
                  </a:lnTo>
                  <a:lnTo>
                    <a:pt x="1822" y="2150"/>
                  </a:lnTo>
                  <a:lnTo>
                    <a:pt x="1818" y="2150"/>
                  </a:lnTo>
                  <a:lnTo>
                    <a:pt x="1813" y="2147"/>
                  </a:lnTo>
                  <a:lnTo>
                    <a:pt x="1808" y="2147"/>
                  </a:lnTo>
                  <a:lnTo>
                    <a:pt x="1804" y="2150"/>
                  </a:lnTo>
                  <a:lnTo>
                    <a:pt x="1799" y="2154"/>
                  </a:lnTo>
                  <a:lnTo>
                    <a:pt x="1794" y="2164"/>
                  </a:lnTo>
                  <a:lnTo>
                    <a:pt x="1789" y="2169"/>
                  </a:lnTo>
                  <a:lnTo>
                    <a:pt x="1787" y="2171"/>
                  </a:lnTo>
                  <a:lnTo>
                    <a:pt x="1782" y="2169"/>
                  </a:lnTo>
                  <a:lnTo>
                    <a:pt x="1775" y="2164"/>
                  </a:lnTo>
                  <a:lnTo>
                    <a:pt x="1768" y="2164"/>
                  </a:lnTo>
                  <a:lnTo>
                    <a:pt x="1754" y="2169"/>
                  </a:lnTo>
                  <a:lnTo>
                    <a:pt x="1749" y="2173"/>
                  </a:lnTo>
                  <a:lnTo>
                    <a:pt x="1756" y="2176"/>
                  </a:lnTo>
                  <a:lnTo>
                    <a:pt x="1759" y="2178"/>
                  </a:lnTo>
                  <a:lnTo>
                    <a:pt x="1759" y="2180"/>
                  </a:lnTo>
                  <a:lnTo>
                    <a:pt x="1756" y="2180"/>
                  </a:lnTo>
                  <a:lnTo>
                    <a:pt x="1749" y="2178"/>
                  </a:lnTo>
                  <a:lnTo>
                    <a:pt x="1744" y="2178"/>
                  </a:lnTo>
                  <a:lnTo>
                    <a:pt x="1737" y="2180"/>
                  </a:lnTo>
                  <a:lnTo>
                    <a:pt x="1726" y="2183"/>
                  </a:lnTo>
                  <a:lnTo>
                    <a:pt x="1721" y="2183"/>
                  </a:lnTo>
                  <a:lnTo>
                    <a:pt x="1709" y="2195"/>
                  </a:lnTo>
                  <a:lnTo>
                    <a:pt x="1707" y="2197"/>
                  </a:lnTo>
                  <a:lnTo>
                    <a:pt x="1707" y="2199"/>
                  </a:lnTo>
                  <a:lnTo>
                    <a:pt x="1714" y="2199"/>
                  </a:lnTo>
                  <a:lnTo>
                    <a:pt x="1718" y="2202"/>
                  </a:lnTo>
                  <a:lnTo>
                    <a:pt x="1721" y="2206"/>
                  </a:lnTo>
                  <a:lnTo>
                    <a:pt x="1723" y="2209"/>
                  </a:lnTo>
                  <a:lnTo>
                    <a:pt x="1723" y="2216"/>
                  </a:lnTo>
                  <a:lnTo>
                    <a:pt x="1723" y="2218"/>
                  </a:lnTo>
                  <a:lnTo>
                    <a:pt x="1709" y="2228"/>
                  </a:lnTo>
                  <a:lnTo>
                    <a:pt x="1704" y="2232"/>
                  </a:lnTo>
                  <a:lnTo>
                    <a:pt x="1702" y="2232"/>
                  </a:lnTo>
                  <a:lnTo>
                    <a:pt x="1702" y="2230"/>
                  </a:lnTo>
                  <a:lnTo>
                    <a:pt x="1702" y="2218"/>
                  </a:lnTo>
                  <a:lnTo>
                    <a:pt x="1702" y="2216"/>
                  </a:lnTo>
                  <a:lnTo>
                    <a:pt x="1700" y="2213"/>
                  </a:lnTo>
                  <a:lnTo>
                    <a:pt x="1695" y="2218"/>
                  </a:lnTo>
                  <a:lnTo>
                    <a:pt x="1685" y="2232"/>
                  </a:lnTo>
                  <a:lnTo>
                    <a:pt x="1678" y="2240"/>
                  </a:lnTo>
                  <a:lnTo>
                    <a:pt x="1624" y="2247"/>
                  </a:lnTo>
                  <a:lnTo>
                    <a:pt x="1617" y="2249"/>
                  </a:lnTo>
                  <a:lnTo>
                    <a:pt x="1612" y="2258"/>
                  </a:lnTo>
                  <a:lnTo>
                    <a:pt x="1610" y="2266"/>
                  </a:lnTo>
                  <a:lnTo>
                    <a:pt x="1605" y="2270"/>
                  </a:lnTo>
                  <a:lnTo>
                    <a:pt x="1600" y="2273"/>
                  </a:lnTo>
                  <a:lnTo>
                    <a:pt x="1600" y="2270"/>
                  </a:lnTo>
                  <a:lnTo>
                    <a:pt x="1605" y="2249"/>
                  </a:lnTo>
                  <a:lnTo>
                    <a:pt x="1605" y="2244"/>
                  </a:lnTo>
                  <a:lnTo>
                    <a:pt x="1600" y="2242"/>
                  </a:lnTo>
                  <a:lnTo>
                    <a:pt x="1598" y="2242"/>
                  </a:lnTo>
                  <a:lnTo>
                    <a:pt x="1596" y="2242"/>
                  </a:lnTo>
                  <a:lnTo>
                    <a:pt x="1588" y="2244"/>
                  </a:lnTo>
                  <a:lnTo>
                    <a:pt x="1586" y="2247"/>
                  </a:lnTo>
                  <a:lnTo>
                    <a:pt x="1581" y="2244"/>
                  </a:lnTo>
                  <a:lnTo>
                    <a:pt x="1574" y="2247"/>
                  </a:lnTo>
                  <a:lnTo>
                    <a:pt x="1558" y="2258"/>
                  </a:lnTo>
                  <a:lnTo>
                    <a:pt x="1546" y="2258"/>
                  </a:lnTo>
                  <a:lnTo>
                    <a:pt x="1544" y="2261"/>
                  </a:lnTo>
                  <a:lnTo>
                    <a:pt x="1536" y="2268"/>
                  </a:lnTo>
                  <a:lnTo>
                    <a:pt x="1534" y="2270"/>
                  </a:lnTo>
                  <a:lnTo>
                    <a:pt x="1529" y="2268"/>
                  </a:lnTo>
                  <a:lnTo>
                    <a:pt x="1525" y="2266"/>
                  </a:lnTo>
                  <a:lnTo>
                    <a:pt x="1520" y="2266"/>
                  </a:lnTo>
                  <a:lnTo>
                    <a:pt x="1515" y="2270"/>
                  </a:lnTo>
                  <a:lnTo>
                    <a:pt x="1510" y="2273"/>
                  </a:lnTo>
                  <a:lnTo>
                    <a:pt x="1501" y="2266"/>
                  </a:lnTo>
                  <a:lnTo>
                    <a:pt x="1496" y="2268"/>
                  </a:lnTo>
                  <a:lnTo>
                    <a:pt x="1489" y="2273"/>
                  </a:lnTo>
                  <a:lnTo>
                    <a:pt x="1482" y="2277"/>
                  </a:lnTo>
                  <a:lnTo>
                    <a:pt x="1475" y="2277"/>
                  </a:lnTo>
                  <a:lnTo>
                    <a:pt x="1458" y="2275"/>
                  </a:lnTo>
                  <a:lnTo>
                    <a:pt x="1454" y="2273"/>
                  </a:lnTo>
                  <a:lnTo>
                    <a:pt x="1454" y="2270"/>
                  </a:lnTo>
                  <a:lnTo>
                    <a:pt x="1456" y="2261"/>
                  </a:lnTo>
                  <a:lnTo>
                    <a:pt x="1458" y="2256"/>
                  </a:lnTo>
                  <a:lnTo>
                    <a:pt x="1463" y="2254"/>
                  </a:lnTo>
                  <a:lnTo>
                    <a:pt x="1466" y="2251"/>
                  </a:lnTo>
                  <a:lnTo>
                    <a:pt x="1470" y="2251"/>
                  </a:lnTo>
                  <a:lnTo>
                    <a:pt x="1480" y="2256"/>
                  </a:lnTo>
                  <a:lnTo>
                    <a:pt x="1480" y="2254"/>
                  </a:lnTo>
                  <a:lnTo>
                    <a:pt x="1477" y="2249"/>
                  </a:lnTo>
                  <a:lnTo>
                    <a:pt x="1470" y="2244"/>
                  </a:lnTo>
                  <a:lnTo>
                    <a:pt x="1463" y="2240"/>
                  </a:lnTo>
                  <a:lnTo>
                    <a:pt x="1458" y="2240"/>
                  </a:lnTo>
                  <a:lnTo>
                    <a:pt x="1451" y="2242"/>
                  </a:lnTo>
                  <a:lnTo>
                    <a:pt x="1444" y="2244"/>
                  </a:lnTo>
                  <a:lnTo>
                    <a:pt x="1442" y="2249"/>
                  </a:lnTo>
                  <a:lnTo>
                    <a:pt x="1435" y="2263"/>
                  </a:lnTo>
                  <a:lnTo>
                    <a:pt x="1432" y="2266"/>
                  </a:lnTo>
                  <a:lnTo>
                    <a:pt x="1406" y="2287"/>
                  </a:lnTo>
                  <a:lnTo>
                    <a:pt x="1399" y="2294"/>
                  </a:lnTo>
                  <a:lnTo>
                    <a:pt x="1392" y="2292"/>
                  </a:lnTo>
                  <a:lnTo>
                    <a:pt x="1388" y="2294"/>
                  </a:lnTo>
                  <a:lnTo>
                    <a:pt x="1380" y="2299"/>
                  </a:lnTo>
                  <a:lnTo>
                    <a:pt x="1376" y="2301"/>
                  </a:lnTo>
                  <a:lnTo>
                    <a:pt x="1371" y="2299"/>
                  </a:lnTo>
                  <a:lnTo>
                    <a:pt x="1369" y="2299"/>
                  </a:lnTo>
                  <a:lnTo>
                    <a:pt x="1366" y="2294"/>
                  </a:lnTo>
                  <a:lnTo>
                    <a:pt x="1366" y="2294"/>
                  </a:lnTo>
                  <a:lnTo>
                    <a:pt x="1371" y="2292"/>
                  </a:lnTo>
                  <a:lnTo>
                    <a:pt x="1371" y="2287"/>
                  </a:lnTo>
                  <a:lnTo>
                    <a:pt x="1369" y="2277"/>
                  </a:lnTo>
                  <a:lnTo>
                    <a:pt x="1366" y="2270"/>
                  </a:lnTo>
                  <a:lnTo>
                    <a:pt x="1359" y="2268"/>
                  </a:lnTo>
                  <a:lnTo>
                    <a:pt x="1357" y="2273"/>
                  </a:lnTo>
                  <a:lnTo>
                    <a:pt x="1354" y="2292"/>
                  </a:lnTo>
                  <a:lnTo>
                    <a:pt x="1352" y="2296"/>
                  </a:lnTo>
                  <a:lnTo>
                    <a:pt x="1347" y="2301"/>
                  </a:lnTo>
                  <a:lnTo>
                    <a:pt x="1333" y="2306"/>
                  </a:lnTo>
                  <a:lnTo>
                    <a:pt x="1331" y="2303"/>
                  </a:lnTo>
                  <a:lnTo>
                    <a:pt x="1324" y="2289"/>
                  </a:lnTo>
                  <a:lnTo>
                    <a:pt x="1314" y="2282"/>
                  </a:lnTo>
                  <a:lnTo>
                    <a:pt x="1312" y="2287"/>
                  </a:lnTo>
                  <a:lnTo>
                    <a:pt x="1312" y="2296"/>
                  </a:lnTo>
                  <a:lnTo>
                    <a:pt x="1310" y="2303"/>
                  </a:lnTo>
                  <a:lnTo>
                    <a:pt x="1300" y="2308"/>
                  </a:lnTo>
                  <a:lnTo>
                    <a:pt x="1293" y="2310"/>
                  </a:lnTo>
                  <a:lnTo>
                    <a:pt x="1291" y="2308"/>
                  </a:lnTo>
                  <a:lnTo>
                    <a:pt x="1291" y="2303"/>
                  </a:lnTo>
                  <a:lnTo>
                    <a:pt x="1298" y="2294"/>
                  </a:lnTo>
                  <a:lnTo>
                    <a:pt x="1300" y="2287"/>
                  </a:lnTo>
                  <a:lnTo>
                    <a:pt x="1300" y="2280"/>
                  </a:lnTo>
                  <a:lnTo>
                    <a:pt x="1302" y="2275"/>
                  </a:lnTo>
                  <a:lnTo>
                    <a:pt x="1305" y="2273"/>
                  </a:lnTo>
                  <a:lnTo>
                    <a:pt x="1319" y="2266"/>
                  </a:lnTo>
                  <a:lnTo>
                    <a:pt x="1326" y="2266"/>
                  </a:lnTo>
                  <a:lnTo>
                    <a:pt x="1328" y="2268"/>
                  </a:lnTo>
                  <a:lnTo>
                    <a:pt x="1331" y="2270"/>
                  </a:lnTo>
                  <a:lnTo>
                    <a:pt x="1336" y="2270"/>
                  </a:lnTo>
                  <a:lnTo>
                    <a:pt x="1338" y="2268"/>
                  </a:lnTo>
                  <a:lnTo>
                    <a:pt x="1340" y="2263"/>
                  </a:lnTo>
                  <a:lnTo>
                    <a:pt x="1347" y="2258"/>
                  </a:lnTo>
                  <a:lnTo>
                    <a:pt x="1359" y="2254"/>
                  </a:lnTo>
                  <a:lnTo>
                    <a:pt x="1376" y="2244"/>
                  </a:lnTo>
                  <a:lnTo>
                    <a:pt x="1392" y="2228"/>
                  </a:lnTo>
                  <a:lnTo>
                    <a:pt x="1411" y="2213"/>
                  </a:lnTo>
                  <a:lnTo>
                    <a:pt x="1432" y="2204"/>
                  </a:lnTo>
                  <a:lnTo>
                    <a:pt x="1454" y="2197"/>
                  </a:lnTo>
                  <a:lnTo>
                    <a:pt x="1494" y="2192"/>
                  </a:lnTo>
                  <a:lnTo>
                    <a:pt x="1496" y="2192"/>
                  </a:lnTo>
                  <a:lnTo>
                    <a:pt x="1492" y="2197"/>
                  </a:lnTo>
                  <a:lnTo>
                    <a:pt x="1492" y="2202"/>
                  </a:lnTo>
                  <a:lnTo>
                    <a:pt x="1496" y="2202"/>
                  </a:lnTo>
                  <a:lnTo>
                    <a:pt x="1510" y="2204"/>
                  </a:lnTo>
                  <a:lnTo>
                    <a:pt x="1518" y="2202"/>
                  </a:lnTo>
                  <a:lnTo>
                    <a:pt x="1518" y="2204"/>
                  </a:lnTo>
                  <a:lnTo>
                    <a:pt x="1515" y="2209"/>
                  </a:lnTo>
                  <a:lnTo>
                    <a:pt x="1506" y="2211"/>
                  </a:lnTo>
                  <a:lnTo>
                    <a:pt x="1506" y="2213"/>
                  </a:lnTo>
                  <a:lnTo>
                    <a:pt x="1513" y="2232"/>
                  </a:lnTo>
                  <a:lnTo>
                    <a:pt x="1515" y="2235"/>
                  </a:lnTo>
                  <a:lnTo>
                    <a:pt x="1520" y="2237"/>
                  </a:lnTo>
                  <a:lnTo>
                    <a:pt x="1520" y="2235"/>
                  </a:lnTo>
                  <a:lnTo>
                    <a:pt x="1522" y="2223"/>
                  </a:lnTo>
                  <a:lnTo>
                    <a:pt x="1527" y="2221"/>
                  </a:lnTo>
                  <a:lnTo>
                    <a:pt x="1536" y="2223"/>
                  </a:lnTo>
                  <a:lnTo>
                    <a:pt x="1541" y="2225"/>
                  </a:lnTo>
                  <a:lnTo>
                    <a:pt x="1541" y="2230"/>
                  </a:lnTo>
                  <a:lnTo>
                    <a:pt x="1546" y="2235"/>
                  </a:lnTo>
                  <a:lnTo>
                    <a:pt x="1553" y="2237"/>
                  </a:lnTo>
                  <a:lnTo>
                    <a:pt x="1558" y="2237"/>
                  </a:lnTo>
                  <a:lnTo>
                    <a:pt x="1560" y="2235"/>
                  </a:lnTo>
                  <a:lnTo>
                    <a:pt x="1558" y="2230"/>
                  </a:lnTo>
                  <a:lnTo>
                    <a:pt x="1546" y="2216"/>
                  </a:lnTo>
                  <a:lnTo>
                    <a:pt x="1544" y="2211"/>
                  </a:lnTo>
                  <a:lnTo>
                    <a:pt x="1544" y="2206"/>
                  </a:lnTo>
                  <a:lnTo>
                    <a:pt x="1548" y="2199"/>
                  </a:lnTo>
                  <a:lnTo>
                    <a:pt x="1555" y="2190"/>
                  </a:lnTo>
                  <a:lnTo>
                    <a:pt x="1565" y="2178"/>
                  </a:lnTo>
                  <a:lnTo>
                    <a:pt x="1572" y="2169"/>
                  </a:lnTo>
                  <a:lnTo>
                    <a:pt x="1586" y="2159"/>
                  </a:lnTo>
                  <a:lnTo>
                    <a:pt x="1596" y="2157"/>
                  </a:lnTo>
                  <a:lnTo>
                    <a:pt x="1619" y="2143"/>
                  </a:lnTo>
                  <a:lnTo>
                    <a:pt x="1662" y="2135"/>
                  </a:lnTo>
                  <a:lnTo>
                    <a:pt x="1674" y="2126"/>
                  </a:lnTo>
                  <a:lnTo>
                    <a:pt x="1688" y="2117"/>
                  </a:lnTo>
                  <a:lnTo>
                    <a:pt x="1695" y="2114"/>
                  </a:lnTo>
                  <a:lnTo>
                    <a:pt x="1692" y="2119"/>
                  </a:lnTo>
                  <a:lnTo>
                    <a:pt x="1695" y="2124"/>
                  </a:lnTo>
                  <a:lnTo>
                    <a:pt x="1702" y="2128"/>
                  </a:lnTo>
                  <a:lnTo>
                    <a:pt x="1707" y="2131"/>
                  </a:lnTo>
                  <a:lnTo>
                    <a:pt x="1709" y="2131"/>
                  </a:lnTo>
                  <a:lnTo>
                    <a:pt x="1711" y="2126"/>
                  </a:lnTo>
                  <a:lnTo>
                    <a:pt x="1711" y="2117"/>
                  </a:lnTo>
                  <a:lnTo>
                    <a:pt x="1714" y="2109"/>
                  </a:lnTo>
                  <a:lnTo>
                    <a:pt x="1716" y="2102"/>
                  </a:lnTo>
                  <a:lnTo>
                    <a:pt x="1718" y="2098"/>
                  </a:lnTo>
                  <a:lnTo>
                    <a:pt x="1726" y="2088"/>
                  </a:lnTo>
                  <a:lnTo>
                    <a:pt x="1737" y="2079"/>
                  </a:lnTo>
                  <a:lnTo>
                    <a:pt x="1752" y="2067"/>
                  </a:lnTo>
                  <a:lnTo>
                    <a:pt x="1761" y="2062"/>
                  </a:lnTo>
                  <a:lnTo>
                    <a:pt x="1768" y="2060"/>
                  </a:lnTo>
                  <a:lnTo>
                    <a:pt x="1775" y="2055"/>
                  </a:lnTo>
                  <a:lnTo>
                    <a:pt x="1789" y="2043"/>
                  </a:lnTo>
                  <a:lnTo>
                    <a:pt x="1794" y="2043"/>
                  </a:lnTo>
                  <a:lnTo>
                    <a:pt x="1804" y="2041"/>
                  </a:lnTo>
                  <a:lnTo>
                    <a:pt x="1806" y="2043"/>
                  </a:lnTo>
                  <a:lnTo>
                    <a:pt x="1806" y="2048"/>
                  </a:lnTo>
                  <a:lnTo>
                    <a:pt x="1808" y="2050"/>
                  </a:lnTo>
                  <a:lnTo>
                    <a:pt x="1815" y="2053"/>
                  </a:lnTo>
                  <a:lnTo>
                    <a:pt x="1822" y="2050"/>
                  </a:lnTo>
                  <a:lnTo>
                    <a:pt x="1822" y="2050"/>
                  </a:lnTo>
                  <a:lnTo>
                    <a:pt x="1818" y="2048"/>
                  </a:lnTo>
                  <a:lnTo>
                    <a:pt x="1815" y="2046"/>
                  </a:lnTo>
                  <a:lnTo>
                    <a:pt x="1813" y="2036"/>
                  </a:lnTo>
                  <a:lnTo>
                    <a:pt x="1808" y="2029"/>
                  </a:lnTo>
                  <a:lnTo>
                    <a:pt x="1808" y="2024"/>
                  </a:lnTo>
                  <a:lnTo>
                    <a:pt x="1813" y="2015"/>
                  </a:lnTo>
                  <a:lnTo>
                    <a:pt x="1820" y="1996"/>
                  </a:lnTo>
                  <a:lnTo>
                    <a:pt x="1827" y="1975"/>
                  </a:lnTo>
                  <a:lnTo>
                    <a:pt x="1832" y="1963"/>
                  </a:lnTo>
                  <a:lnTo>
                    <a:pt x="1841" y="1960"/>
                  </a:lnTo>
                  <a:lnTo>
                    <a:pt x="1860" y="1960"/>
                  </a:lnTo>
                  <a:lnTo>
                    <a:pt x="1851" y="1953"/>
                  </a:lnTo>
                  <a:lnTo>
                    <a:pt x="1848" y="1951"/>
                  </a:lnTo>
                  <a:lnTo>
                    <a:pt x="1841" y="1946"/>
                  </a:lnTo>
                  <a:lnTo>
                    <a:pt x="1841" y="1932"/>
                  </a:lnTo>
                  <a:lnTo>
                    <a:pt x="1844" y="1923"/>
                  </a:lnTo>
                  <a:lnTo>
                    <a:pt x="1851" y="1913"/>
                  </a:lnTo>
                  <a:lnTo>
                    <a:pt x="1872" y="1897"/>
                  </a:lnTo>
                  <a:lnTo>
                    <a:pt x="1891" y="1887"/>
                  </a:lnTo>
                  <a:lnTo>
                    <a:pt x="1891" y="1885"/>
                  </a:lnTo>
                  <a:lnTo>
                    <a:pt x="1889" y="1882"/>
                  </a:lnTo>
                  <a:lnTo>
                    <a:pt x="1903" y="1856"/>
                  </a:lnTo>
                  <a:lnTo>
                    <a:pt x="1915" y="1835"/>
                  </a:lnTo>
                  <a:lnTo>
                    <a:pt x="1900" y="1852"/>
                  </a:lnTo>
                  <a:lnTo>
                    <a:pt x="1884" y="1866"/>
                  </a:lnTo>
                  <a:lnTo>
                    <a:pt x="1841" y="1875"/>
                  </a:lnTo>
                  <a:lnTo>
                    <a:pt x="1813" y="1885"/>
                  </a:lnTo>
                  <a:lnTo>
                    <a:pt x="1801" y="1887"/>
                  </a:lnTo>
                  <a:lnTo>
                    <a:pt x="1794" y="1880"/>
                  </a:lnTo>
                  <a:lnTo>
                    <a:pt x="1789" y="1866"/>
                  </a:lnTo>
                  <a:lnTo>
                    <a:pt x="1787" y="1859"/>
                  </a:lnTo>
                  <a:lnTo>
                    <a:pt x="1785" y="1849"/>
                  </a:lnTo>
                  <a:lnTo>
                    <a:pt x="1789" y="1838"/>
                  </a:lnTo>
                  <a:lnTo>
                    <a:pt x="1794" y="1828"/>
                  </a:lnTo>
                  <a:lnTo>
                    <a:pt x="1804" y="1830"/>
                  </a:lnTo>
                  <a:lnTo>
                    <a:pt x="1811" y="1835"/>
                  </a:lnTo>
                  <a:lnTo>
                    <a:pt x="1820" y="1838"/>
                  </a:lnTo>
                  <a:lnTo>
                    <a:pt x="1811" y="1828"/>
                  </a:lnTo>
                  <a:lnTo>
                    <a:pt x="1799" y="1816"/>
                  </a:lnTo>
                  <a:lnTo>
                    <a:pt x="1792" y="1819"/>
                  </a:lnTo>
                  <a:lnTo>
                    <a:pt x="1782" y="1828"/>
                  </a:lnTo>
                  <a:lnTo>
                    <a:pt x="1775" y="1835"/>
                  </a:lnTo>
                  <a:lnTo>
                    <a:pt x="1768" y="1830"/>
                  </a:lnTo>
                  <a:lnTo>
                    <a:pt x="1766" y="1826"/>
                  </a:lnTo>
                  <a:lnTo>
                    <a:pt x="1766" y="1838"/>
                  </a:lnTo>
                  <a:lnTo>
                    <a:pt x="1759" y="1852"/>
                  </a:lnTo>
                  <a:lnTo>
                    <a:pt x="1754" y="1861"/>
                  </a:lnTo>
                  <a:lnTo>
                    <a:pt x="1756" y="1890"/>
                  </a:lnTo>
                  <a:lnTo>
                    <a:pt x="1752" y="1901"/>
                  </a:lnTo>
                  <a:lnTo>
                    <a:pt x="1740" y="1904"/>
                  </a:lnTo>
                  <a:lnTo>
                    <a:pt x="1730" y="1892"/>
                  </a:lnTo>
                  <a:lnTo>
                    <a:pt x="1718" y="1854"/>
                  </a:lnTo>
                  <a:lnTo>
                    <a:pt x="1714" y="1842"/>
                  </a:lnTo>
                  <a:lnTo>
                    <a:pt x="1702" y="1821"/>
                  </a:lnTo>
                  <a:lnTo>
                    <a:pt x="1697" y="1823"/>
                  </a:lnTo>
                  <a:lnTo>
                    <a:pt x="1688" y="1830"/>
                  </a:lnTo>
                  <a:lnTo>
                    <a:pt x="1681" y="1830"/>
                  </a:lnTo>
                  <a:lnTo>
                    <a:pt x="1666" y="1814"/>
                  </a:lnTo>
                  <a:lnTo>
                    <a:pt x="1662" y="1804"/>
                  </a:lnTo>
                  <a:lnTo>
                    <a:pt x="1657" y="1790"/>
                  </a:lnTo>
                  <a:lnTo>
                    <a:pt x="1645" y="1795"/>
                  </a:lnTo>
                  <a:lnTo>
                    <a:pt x="1633" y="1800"/>
                  </a:lnTo>
                  <a:lnTo>
                    <a:pt x="1619" y="1807"/>
                  </a:lnTo>
                  <a:lnTo>
                    <a:pt x="1612" y="1807"/>
                  </a:lnTo>
                  <a:lnTo>
                    <a:pt x="1588" y="1812"/>
                  </a:lnTo>
                  <a:lnTo>
                    <a:pt x="1586" y="1809"/>
                  </a:lnTo>
                  <a:lnTo>
                    <a:pt x="1581" y="1814"/>
                  </a:lnTo>
                  <a:lnTo>
                    <a:pt x="1577" y="1816"/>
                  </a:lnTo>
                  <a:lnTo>
                    <a:pt x="1572" y="1826"/>
                  </a:lnTo>
                  <a:lnTo>
                    <a:pt x="1544" y="1826"/>
                  </a:lnTo>
                  <a:lnTo>
                    <a:pt x="1515" y="1816"/>
                  </a:lnTo>
                  <a:lnTo>
                    <a:pt x="1527" y="1812"/>
                  </a:lnTo>
                  <a:lnTo>
                    <a:pt x="1539" y="1812"/>
                  </a:lnTo>
                  <a:lnTo>
                    <a:pt x="1551" y="1802"/>
                  </a:lnTo>
                  <a:lnTo>
                    <a:pt x="1551" y="1788"/>
                  </a:lnTo>
                  <a:lnTo>
                    <a:pt x="1553" y="1778"/>
                  </a:lnTo>
                  <a:lnTo>
                    <a:pt x="1555" y="1771"/>
                  </a:lnTo>
                  <a:lnTo>
                    <a:pt x="1567" y="1760"/>
                  </a:lnTo>
                  <a:lnTo>
                    <a:pt x="1558" y="1757"/>
                  </a:lnTo>
                  <a:lnTo>
                    <a:pt x="1548" y="1760"/>
                  </a:lnTo>
                  <a:lnTo>
                    <a:pt x="1546" y="1748"/>
                  </a:lnTo>
                  <a:lnTo>
                    <a:pt x="1548" y="1729"/>
                  </a:lnTo>
                  <a:lnTo>
                    <a:pt x="1558" y="1719"/>
                  </a:lnTo>
                  <a:lnTo>
                    <a:pt x="1562" y="1712"/>
                  </a:lnTo>
                  <a:lnTo>
                    <a:pt x="1570" y="1700"/>
                  </a:lnTo>
                  <a:lnTo>
                    <a:pt x="1572" y="1691"/>
                  </a:lnTo>
                  <a:lnTo>
                    <a:pt x="1570" y="1672"/>
                  </a:lnTo>
                  <a:lnTo>
                    <a:pt x="1565" y="1629"/>
                  </a:lnTo>
                  <a:lnTo>
                    <a:pt x="1565" y="1601"/>
                  </a:lnTo>
                  <a:lnTo>
                    <a:pt x="1555" y="1582"/>
                  </a:lnTo>
                  <a:lnTo>
                    <a:pt x="1572" y="1561"/>
                  </a:lnTo>
                  <a:lnTo>
                    <a:pt x="1586" y="1542"/>
                  </a:lnTo>
                  <a:lnTo>
                    <a:pt x="1603" y="1535"/>
                  </a:lnTo>
                  <a:lnTo>
                    <a:pt x="1603" y="1533"/>
                  </a:lnTo>
                  <a:lnTo>
                    <a:pt x="1596" y="1533"/>
                  </a:lnTo>
                  <a:lnTo>
                    <a:pt x="1588" y="1533"/>
                  </a:lnTo>
                  <a:lnTo>
                    <a:pt x="1584" y="1537"/>
                  </a:lnTo>
                  <a:lnTo>
                    <a:pt x="1577" y="1542"/>
                  </a:lnTo>
                  <a:lnTo>
                    <a:pt x="1555" y="1566"/>
                  </a:lnTo>
                  <a:lnTo>
                    <a:pt x="1544" y="1577"/>
                  </a:lnTo>
                  <a:lnTo>
                    <a:pt x="1536" y="1580"/>
                  </a:lnTo>
                  <a:lnTo>
                    <a:pt x="1544" y="1587"/>
                  </a:lnTo>
                  <a:lnTo>
                    <a:pt x="1546" y="1592"/>
                  </a:lnTo>
                  <a:lnTo>
                    <a:pt x="1544" y="1603"/>
                  </a:lnTo>
                  <a:lnTo>
                    <a:pt x="1539" y="1615"/>
                  </a:lnTo>
                  <a:lnTo>
                    <a:pt x="1534" y="1620"/>
                  </a:lnTo>
                  <a:lnTo>
                    <a:pt x="1522" y="1618"/>
                  </a:lnTo>
                  <a:lnTo>
                    <a:pt x="1510" y="1625"/>
                  </a:lnTo>
                  <a:lnTo>
                    <a:pt x="1484" y="1629"/>
                  </a:lnTo>
                  <a:lnTo>
                    <a:pt x="1449" y="1627"/>
                  </a:lnTo>
                  <a:lnTo>
                    <a:pt x="1435" y="1620"/>
                  </a:lnTo>
                  <a:lnTo>
                    <a:pt x="1421" y="1603"/>
                  </a:lnTo>
                  <a:lnTo>
                    <a:pt x="1423" y="1596"/>
                  </a:lnTo>
                  <a:lnTo>
                    <a:pt x="1425" y="1592"/>
                  </a:lnTo>
                  <a:lnTo>
                    <a:pt x="1409" y="1563"/>
                  </a:lnTo>
                  <a:lnTo>
                    <a:pt x="1402" y="1537"/>
                  </a:lnTo>
                  <a:lnTo>
                    <a:pt x="1392" y="1535"/>
                  </a:lnTo>
                  <a:lnTo>
                    <a:pt x="1385" y="1525"/>
                  </a:lnTo>
                  <a:lnTo>
                    <a:pt x="1378" y="1514"/>
                  </a:lnTo>
                  <a:lnTo>
                    <a:pt x="1380" y="1507"/>
                  </a:lnTo>
                  <a:lnTo>
                    <a:pt x="1385" y="1502"/>
                  </a:lnTo>
                  <a:lnTo>
                    <a:pt x="1378" y="1497"/>
                  </a:lnTo>
                  <a:lnTo>
                    <a:pt x="1371" y="1495"/>
                  </a:lnTo>
                  <a:lnTo>
                    <a:pt x="1364" y="1490"/>
                  </a:lnTo>
                  <a:lnTo>
                    <a:pt x="1395" y="1469"/>
                  </a:lnTo>
                  <a:lnTo>
                    <a:pt x="1409" y="1452"/>
                  </a:lnTo>
                  <a:lnTo>
                    <a:pt x="1416" y="1452"/>
                  </a:lnTo>
                  <a:lnTo>
                    <a:pt x="1423" y="1457"/>
                  </a:lnTo>
                  <a:lnTo>
                    <a:pt x="1432" y="1469"/>
                  </a:lnTo>
                  <a:lnTo>
                    <a:pt x="1442" y="1473"/>
                  </a:lnTo>
                  <a:lnTo>
                    <a:pt x="1444" y="1478"/>
                  </a:lnTo>
                  <a:lnTo>
                    <a:pt x="1444" y="1488"/>
                  </a:lnTo>
                  <a:lnTo>
                    <a:pt x="1437" y="1497"/>
                  </a:lnTo>
                  <a:lnTo>
                    <a:pt x="1432" y="1502"/>
                  </a:lnTo>
                  <a:lnTo>
                    <a:pt x="1437" y="1502"/>
                  </a:lnTo>
                  <a:lnTo>
                    <a:pt x="1454" y="1495"/>
                  </a:lnTo>
                  <a:lnTo>
                    <a:pt x="1466" y="1485"/>
                  </a:lnTo>
                  <a:lnTo>
                    <a:pt x="1468" y="1488"/>
                  </a:lnTo>
                  <a:lnTo>
                    <a:pt x="1470" y="1490"/>
                  </a:lnTo>
                  <a:lnTo>
                    <a:pt x="1473" y="1502"/>
                  </a:lnTo>
                  <a:lnTo>
                    <a:pt x="1477" y="1516"/>
                  </a:lnTo>
                  <a:lnTo>
                    <a:pt x="1494" y="1509"/>
                  </a:lnTo>
                  <a:lnTo>
                    <a:pt x="1503" y="1497"/>
                  </a:lnTo>
                  <a:lnTo>
                    <a:pt x="1499" y="1490"/>
                  </a:lnTo>
                  <a:lnTo>
                    <a:pt x="1494" y="1485"/>
                  </a:lnTo>
                  <a:lnTo>
                    <a:pt x="1475" y="1476"/>
                  </a:lnTo>
                  <a:lnTo>
                    <a:pt x="1480" y="1473"/>
                  </a:lnTo>
                  <a:lnTo>
                    <a:pt x="1494" y="1476"/>
                  </a:lnTo>
                  <a:lnTo>
                    <a:pt x="1499" y="1473"/>
                  </a:lnTo>
                  <a:lnTo>
                    <a:pt x="1494" y="1469"/>
                  </a:lnTo>
                  <a:lnTo>
                    <a:pt x="1489" y="1462"/>
                  </a:lnTo>
                  <a:lnTo>
                    <a:pt x="1470" y="1471"/>
                  </a:lnTo>
                  <a:lnTo>
                    <a:pt x="1440" y="1462"/>
                  </a:lnTo>
                  <a:lnTo>
                    <a:pt x="1421" y="1447"/>
                  </a:lnTo>
                  <a:lnTo>
                    <a:pt x="1399" y="1443"/>
                  </a:lnTo>
                  <a:lnTo>
                    <a:pt x="1395" y="1440"/>
                  </a:lnTo>
                  <a:lnTo>
                    <a:pt x="1392" y="1436"/>
                  </a:lnTo>
                  <a:lnTo>
                    <a:pt x="1409" y="1428"/>
                  </a:lnTo>
                  <a:lnTo>
                    <a:pt x="1418" y="1424"/>
                  </a:lnTo>
                  <a:lnTo>
                    <a:pt x="1421" y="1421"/>
                  </a:lnTo>
                  <a:lnTo>
                    <a:pt x="1416" y="1419"/>
                  </a:lnTo>
                  <a:lnTo>
                    <a:pt x="1404" y="1419"/>
                  </a:lnTo>
                  <a:lnTo>
                    <a:pt x="1402" y="1412"/>
                  </a:lnTo>
                  <a:lnTo>
                    <a:pt x="1406" y="1405"/>
                  </a:lnTo>
                  <a:lnTo>
                    <a:pt x="1404" y="1405"/>
                  </a:lnTo>
                  <a:lnTo>
                    <a:pt x="1399" y="1407"/>
                  </a:lnTo>
                  <a:lnTo>
                    <a:pt x="1395" y="1405"/>
                  </a:lnTo>
                  <a:lnTo>
                    <a:pt x="1390" y="1400"/>
                  </a:lnTo>
                  <a:lnTo>
                    <a:pt x="1395" y="1395"/>
                  </a:lnTo>
                  <a:lnTo>
                    <a:pt x="1402" y="1391"/>
                  </a:lnTo>
                  <a:lnTo>
                    <a:pt x="1399" y="1391"/>
                  </a:lnTo>
                  <a:lnTo>
                    <a:pt x="1395" y="1391"/>
                  </a:lnTo>
                  <a:lnTo>
                    <a:pt x="1388" y="1395"/>
                  </a:lnTo>
                  <a:lnTo>
                    <a:pt x="1388" y="1402"/>
                  </a:lnTo>
                  <a:lnTo>
                    <a:pt x="1385" y="1412"/>
                  </a:lnTo>
                  <a:lnTo>
                    <a:pt x="1378" y="1410"/>
                  </a:lnTo>
                  <a:lnTo>
                    <a:pt x="1373" y="1407"/>
                  </a:lnTo>
                  <a:lnTo>
                    <a:pt x="1371" y="1398"/>
                  </a:lnTo>
                  <a:lnTo>
                    <a:pt x="1371" y="1379"/>
                  </a:lnTo>
                  <a:lnTo>
                    <a:pt x="1362" y="1369"/>
                  </a:lnTo>
                  <a:lnTo>
                    <a:pt x="1362" y="1360"/>
                  </a:lnTo>
                  <a:lnTo>
                    <a:pt x="1373" y="1348"/>
                  </a:lnTo>
                  <a:lnTo>
                    <a:pt x="1371" y="1341"/>
                  </a:lnTo>
                  <a:lnTo>
                    <a:pt x="1364" y="1336"/>
                  </a:lnTo>
                  <a:lnTo>
                    <a:pt x="1354" y="1341"/>
                  </a:lnTo>
                  <a:lnTo>
                    <a:pt x="1352" y="1334"/>
                  </a:lnTo>
                  <a:lnTo>
                    <a:pt x="1352" y="1327"/>
                  </a:lnTo>
                  <a:lnTo>
                    <a:pt x="1354" y="1320"/>
                  </a:lnTo>
                  <a:lnTo>
                    <a:pt x="1357" y="1320"/>
                  </a:lnTo>
                  <a:lnTo>
                    <a:pt x="1359" y="1322"/>
                  </a:lnTo>
                  <a:lnTo>
                    <a:pt x="1378" y="1322"/>
                  </a:lnTo>
                  <a:lnTo>
                    <a:pt x="1380" y="1320"/>
                  </a:lnTo>
                  <a:lnTo>
                    <a:pt x="1369" y="1308"/>
                  </a:lnTo>
                  <a:lnTo>
                    <a:pt x="1366" y="1301"/>
                  </a:lnTo>
                  <a:lnTo>
                    <a:pt x="1373" y="1296"/>
                  </a:lnTo>
                  <a:lnTo>
                    <a:pt x="1385" y="1301"/>
                  </a:lnTo>
                  <a:lnTo>
                    <a:pt x="1402" y="1301"/>
                  </a:lnTo>
                  <a:lnTo>
                    <a:pt x="1397" y="1289"/>
                  </a:lnTo>
                  <a:lnTo>
                    <a:pt x="1397" y="1284"/>
                  </a:lnTo>
                  <a:lnTo>
                    <a:pt x="1399" y="1277"/>
                  </a:lnTo>
                  <a:lnTo>
                    <a:pt x="1404" y="1265"/>
                  </a:lnTo>
                  <a:lnTo>
                    <a:pt x="1430" y="1242"/>
                  </a:lnTo>
                  <a:lnTo>
                    <a:pt x="1454" y="1223"/>
                  </a:lnTo>
                  <a:lnTo>
                    <a:pt x="1461" y="1218"/>
                  </a:lnTo>
                  <a:lnTo>
                    <a:pt x="1468" y="1218"/>
                  </a:lnTo>
                  <a:lnTo>
                    <a:pt x="1475" y="1223"/>
                  </a:lnTo>
                  <a:lnTo>
                    <a:pt x="1482" y="1230"/>
                  </a:lnTo>
                  <a:lnTo>
                    <a:pt x="1482" y="1227"/>
                  </a:lnTo>
                  <a:lnTo>
                    <a:pt x="1482" y="1225"/>
                  </a:lnTo>
                  <a:lnTo>
                    <a:pt x="1482" y="1213"/>
                  </a:lnTo>
                  <a:lnTo>
                    <a:pt x="1492" y="1213"/>
                  </a:lnTo>
                  <a:lnTo>
                    <a:pt x="1501" y="1204"/>
                  </a:lnTo>
                  <a:lnTo>
                    <a:pt x="1503" y="1201"/>
                  </a:lnTo>
                  <a:lnTo>
                    <a:pt x="1494" y="1204"/>
                  </a:lnTo>
                  <a:lnTo>
                    <a:pt x="1487" y="1209"/>
                  </a:lnTo>
                  <a:lnTo>
                    <a:pt x="1487" y="1201"/>
                  </a:lnTo>
                  <a:lnTo>
                    <a:pt x="1489" y="1183"/>
                  </a:lnTo>
                  <a:lnTo>
                    <a:pt x="1499" y="1168"/>
                  </a:lnTo>
                  <a:lnTo>
                    <a:pt x="1501" y="1161"/>
                  </a:lnTo>
                  <a:lnTo>
                    <a:pt x="1510" y="1154"/>
                  </a:lnTo>
                  <a:lnTo>
                    <a:pt x="1527" y="1157"/>
                  </a:lnTo>
                  <a:lnTo>
                    <a:pt x="1529" y="1159"/>
                  </a:lnTo>
                  <a:lnTo>
                    <a:pt x="1532" y="1157"/>
                  </a:lnTo>
                  <a:lnTo>
                    <a:pt x="1525" y="1142"/>
                  </a:lnTo>
                  <a:lnTo>
                    <a:pt x="1529" y="1135"/>
                  </a:lnTo>
                  <a:lnTo>
                    <a:pt x="1534" y="1133"/>
                  </a:lnTo>
                  <a:lnTo>
                    <a:pt x="1555" y="1131"/>
                  </a:lnTo>
                  <a:lnTo>
                    <a:pt x="1567" y="1135"/>
                  </a:lnTo>
                  <a:lnTo>
                    <a:pt x="1577" y="1147"/>
                  </a:lnTo>
                  <a:lnTo>
                    <a:pt x="1581" y="1159"/>
                  </a:lnTo>
                  <a:lnTo>
                    <a:pt x="1579" y="1164"/>
                  </a:lnTo>
                  <a:lnTo>
                    <a:pt x="1577" y="1166"/>
                  </a:lnTo>
                  <a:lnTo>
                    <a:pt x="1572" y="1168"/>
                  </a:lnTo>
                  <a:lnTo>
                    <a:pt x="1570" y="1171"/>
                  </a:lnTo>
                  <a:lnTo>
                    <a:pt x="1570" y="1173"/>
                  </a:lnTo>
                  <a:lnTo>
                    <a:pt x="1577" y="1168"/>
                  </a:lnTo>
                  <a:lnTo>
                    <a:pt x="1588" y="1164"/>
                  </a:lnTo>
                  <a:lnTo>
                    <a:pt x="1593" y="1168"/>
                  </a:lnTo>
                  <a:lnTo>
                    <a:pt x="1596" y="1175"/>
                  </a:lnTo>
                  <a:lnTo>
                    <a:pt x="1600" y="1175"/>
                  </a:lnTo>
                  <a:lnTo>
                    <a:pt x="1617" y="1175"/>
                  </a:lnTo>
                  <a:lnTo>
                    <a:pt x="1626" y="1173"/>
                  </a:lnTo>
                  <a:lnTo>
                    <a:pt x="1638" y="1161"/>
                  </a:lnTo>
                  <a:lnTo>
                    <a:pt x="1652" y="1157"/>
                  </a:lnTo>
                  <a:lnTo>
                    <a:pt x="1676" y="1135"/>
                  </a:lnTo>
                  <a:lnTo>
                    <a:pt x="1683" y="1123"/>
                  </a:lnTo>
                  <a:lnTo>
                    <a:pt x="1690" y="1123"/>
                  </a:lnTo>
                  <a:lnTo>
                    <a:pt x="1695" y="1126"/>
                  </a:lnTo>
                  <a:lnTo>
                    <a:pt x="1697" y="1138"/>
                  </a:lnTo>
                  <a:lnTo>
                    <a:pt x="1702" y="1140"/>
                  </a:lnTo>
                  <a:lnTo>
                    <a:pt x="1733" y="1147"/>
                  </a:lnTo>
                  <a:lnTo>
                    <a:pt x="1749" y="1145"/>
                  </a:lnTo>
                  <a:lnTo>
                    <a:pt x="1761" y="1140"/>
                  </a:lnTo>
                  <a:lnTo>
                    <a:pt x="1775" y="1128"/>
                  </a:lnTo>
                  <a:lnTo>
                    <a:pt x="1785" y="1119"/>
                  </a:lnTo>
                  <a:lnTo>
                    <a:pt x="1792" y="1107"/>
                  </a:lnTo>
                  <a:lnTo>
                    <a:pt x="1792" y="1088"/>
                  </a:lnTo>
                  <a:lnTo>
                    <a:pt x="1792" y="1074"/>
                  </a:lnTo>
                  <a:lnTo>
                    <a:pt x="1794" y="1041"/>
                  </a:lnTo>
                  <a:lnTo>
                    <a:pt x="1785" y="1017"/>
                  </a:lnTo>
                  <a:lnTo>
                    <a:pt x="1775" y="1008"/>
                  </a:lnTo>
                  <a:lnTo>
                    <a:pt x="1768" y="1005"/>
                  </a:lnTo>
                  <a:lnTo>
                    <a:pt x="1775" y="993"/>
                  </a:lnTo>
                  <a:lnTo>
                    <a:pt x="1789" y="998"/>
                  </a:lnTo>
                  <a:lnTo>
                    <a:pt x="1799" y="998"/>
                  </a:lnTo>
                  <a:lnTo>
                    <a:pt x="1808" y="993"/>
                  </a:lnTo>
                  <a:lnTo>
                    <a:pt x="1813" y="989"/>
                  </a:lnTo>
                  <a:lnTo>
                    <a:pt x="1818" y="979"/>
                  </a:lnTo>
                  <a:lnTo>
                    <a:pt x="1820" y="970"/>
                  </a:lnTo>
                  <a:lnTo>
                    <a:pt x="1820" y="963"/>
                  </a:lnTo>
                  <a:lnTo>
                    <a:pt x="1815" y="956"/>
                  </a:lnTo>
                  <a:lnTo>
                    <a:pt x="1811" y="944"/>
                  </a:lnTo>
                  <a:lnTo>
                    <a:pt x="1808" y="939"/>
                  </a:lnTo>
                  <a:lnTo>
                    <a:pt x="1806" y="939"/>
                  </a:lnTo>
                  <a:lnTo>
                    <a:pt x="1782" y="953"/>
                  </a:lnTo>
                  <a:lnTo>
                    <a:pt x="1773" y="951"/>
                  </a:lnTo>
                  <a:lnTo>
                    <a:pt x="1766" y="946"/>
                  </a:lnTo>
                  <a:lnTo>
                    <a:pt x="1756" y="956"/>
                  </a:lnTo>
                  <a:lnTo>
                    <a:pt x="1735" y="960"/>
                  </a:lnTo>
                  <a:lnTo>
                    <a:pt x="1721" y="967"/>
                  </a:lnTo>
                  <a:lnTo>
                    <a:pt x="1697" y="986"/>
                  </a:lnTo>
                  <a:lnTo>
                    <a:pt x="1690" y="996"/>
                  </a:lnTo>
                  <a:lnTo>
                    <a:pt x="1683" y="993"/>
                  </a:lnTo>
                  <a:lnTo>
                    <a:pt x="1683" y="972"/>
                  </a:lnTo>
                  <a:lnTo>
                    <a:pt x="1669" y="946"/>
                  </a:lnTo>
                  <a:lnTo>
                    <a:pt x="1662" y="951"/>
                  </a:lnTo>
                  <a:lnTo>
                    <a:pt x="1662" y="958"/>
                  </a:lnTo>
                  <a:lnTo>
                    <a:pt x="1666" y="965"/>
                  </a:lnTo>
                  <a:lnTo>
                    <a:pt x="1674" y="967"/>
                  </a:lnTo>
                  <a:lnTo>
                    <a:pt x="1669" y="972"/>
                  </a:lnTo>
                  <a:lnTo>
                    <a:pt x="1664" y="982"/>
                  </a:lnTo>
                  <a:lnTo>
                    <a:pt x="1657" y="972"/>
                  </a:lnTo>
                  <a:lnTo>
                    <a:pt x="1648" y="956"/>
                  </a:lnTo>
                  <a:lnTo>
                    <a:pt x="1633" y="946"/>
                  </a:lnTo>
                  <a:lnTo>
                    <a:pt x="1598" y="937"/>
                  </a:lnTo>
                  <a:lnTo>
                    <a:pt x="1570" y="941"/>
                  </a:lnTo>
                  <a:lnTo>
                    <a:pt x="1570" y="939"/>
                  </a:lnTo>
                  <a:lnTo>
                    <a:pt x="1567" y="937"/>
                  </a:lnTo>
                  <a:lnTo>
                    <a:pt x="1562" y="939"/>
                  </a:lnTo>
                  <a:lnTo>
                    <a:pt x="1558" y="941"/>
                  </a:lnTo>
                  <a:lnTo>
                    <a:pt x="1555" y="944"/>
                  </a:lnTo>
                  <a:lnTo>
                    <a:pt x="1551" y="944"/>
                  </a:lnTo>
                  <a:lnTo>
                    <a:pt x="1541" y="939"/>
                  </a:lnTo>
                  <a:lnTo>
                    <a:pt x="1525" y="927"/>
                  </a:lnTo>
                  <a:lnTo>
                    <a:pt x="1484" y="904"/>
                  </a:lnTo>
                  <a:lnTo>
                    <a:pt x="1475" y="894"/>
                  </a:lnTo>
                  <a:lnTo>
                    <a:pt x="1468" y="878"/>
                  </a:lnTo>
                  <a:lnTo>
                    <a:pt x="1473" y="866"/>
                  </a:lnTo>
                  <a:lnTo>
                    <a:pt x="1477" y="863"/>
                  </a:lnTo>
                  <a:lnTo>
                    <a:pt x="1482" y="849"/>
                  </a:lnTo>
                  <a:lnTo>
                    <a:pt x="1475" y="842"/>
                  </a:lnTo>
                  <a:lnTo>
                    <a:pt x="1463" y="816"/>
                  </a:lnTo>
                  <a:lnTo>
                    <a:pt x="1461" y="807"/>
                  </a:lnTo>
                  <a:lnTo>
                    <a:pt x="1463" y="807"/>
                  </a:lnTo>
                  <a:lnTo>
                    <a:pt x="1466" y="809"/>
                  </a:lnTo>
                  <a:lnTo>
                    <a:pt x="1470" y="811"/>
                  </a:lnTo>
                  <a:lnTo>
                    <a:pt x="1484" y="814"/>
                  </a:lnTo>
                  <a:lnTo>
                    <a:pt x="1494" y="802"/>
                  </a:lnTo>
                  <a:lnTo>
                    <a:pt x="1506" y="802"/>
                  </a:lnTo>
                  <a:lnTo>
                    <a:pt x="1515" y="807"/>
                  </a:lnTo>
                  <a:lnTo>
                    <a:pt x="1513" y="802"/>
                  </a:lnTo>
                  <a:lnTo>
                    <a:pt x="1513" y="797"/>
                  </a:lnTo>
                  <a:lnTo>
                    <a:pt x="1489" y="783"/>
                  </a:lnTo>
                  <a:lnTo>
                    <a:pt x="1484" y="785"/>
                  </a:lnTo>
                  <a:lnTo>
                    <a:pt x="1444" y="759"/>
                  </a:lnTo>
                  <a:lnTo>
                    <a:pt x="1416" y="726"/>
                  </a:lnTo>
                  <a:lnTo>
                    <a:pt x="1414" y="721"/>
                  </a:lnTo>
                  <a:lnTo>
                    <a:pt x="1414" y="712"/>
                  </a:lnTo>
                  <a:lnTo>
                    <a:pt x="1423" y="703"/>
                  </a:lnTo>
                  <a:lnTo>
                    <a:pt x="1428" y="700"/>
                  </a:lnTo>
                  <a:lnTo>
                    <a:pt x="1428" y="705"/>
                  </a:lnTo>
                  <a:lnTo>
                    <a:pt x="1425" y="712"/>
                  </a:lnTo>
                  <a:lnTo>
                    <a:pt x="1449" y="707"/>
                  </a:lnTo>
                  <a:lnTo>
                    <a:pt x="1466" y="695"/>
                  </a:lnTo>
                  <a:lnTo>
                    <a:pt x="1484" y="698"/>
                  </a:lnTo>
                  <a:lnTo>
                    <a:pt x="1492" y="695"/>
                  </a:lnTo>
                  <a:lnTo>
                    <a:pt x="1499" y="691"/>
                  </a:lnTo>
                  <a:lnTo>
                    <a:pt x="1513" y="679"/>
                  </a:lnTo>
                  <a:lnTo>
                    <a:pt x="1527" y="677"/>
                  </a:lnTo>
                  <a:lnTo>
                    <a:pt x="1536" y="672"/>
                  </a:lnTo>
                  <a:lnTo>
                    <a:pt x="1551" y="672"/>
                  </a:lnTo>
                  <a:lnTo>
                    <a:pt x="1558" y="681"/>
                  </a:lnTo>
                  <a:lnTo>
                    <a:pt x="1560" y="684"/>
                  </a:lnTo>
                  <a:lnTo>
                    <a:pt x="1577" y="688"/>
                  </a:lnTo>
                  <a:lnTo>
                    <a:pt x="1584" y="688"/>
                  </a:lnTo>
                  <a:lnTo>
                    <a:pt x="1586" y="686"/>
                  </a:lnTo>
                  <a:lnTo>
                    <a:pt x="1588" y="684"/>
                  </a:lnTo>
                  <a:lnTo>
                    <a:pt x="1574" y="667"/>
                  </a:lnTo>
                  <a:lnTo>
                    <a:pt x="1579" y="662"/>
                  </a:lnTo>
                  <a:lnTo>
                    <a:pt x="1581" y="658"/>
                  </a:lnTo>
                  <a:lnTo>
                    <a:pt x="1605" y="651"/>
                  </a:lnTo>
                  <a:lnTo>
                    <a:pt x="1622" y="651"/>
                  </a:lnTo>
                  <a:lnTo>
                    <a:pt x="1629" y="653"/>
                  </a:lnTo>
                  <a:lnTo>
                    <a:pt x="1657" y="641"/>
                  </a:lnTo>
                  <a:lnTo>
                    <a:pt x="1671" y="641"/>
                  </a:lnTo>
                  <a:lnTo>
                    <a:pt x="1697" y="643"/>
                  </a:lnTo>
                  <a:lnTo>
                    <a:pt x="1716" y="648"/>
                  </a:lnTo>
                  <a:lnTo>
                    <a:pt x="1721" y="658"/>
                  </a:lnTo>
                  <a:lnTo>
                    <a:pt x="1709" y="653"/>
                  </a:lnTo>
                  <a:lnTo>
                    <a:pt x="1704" y="653"/>
                  </a:lnTo>
                  <a:lnTo>
                    <a:pt x="1707" y="655"/>
                  </a:lnTo>
                  <a:lnTo>
                    <a:pt x="1709" y="660"/>
                  </a:lnTo>
                  <a:lnTo>
                    <a:pt x="1707" y="667"/>
                  </a:lnTo>
                  <a:lnTo>
                    <a:pt x="1697" y="681"/>
                  </a:lnTo>
                  <a:lnTo>
                    <a:pt x="1692" y="695"/>
                  </a:lnTo>
                  <a:lnTo>
                    <a:pt x="1688" y="698"/>
                  </a:lnTo>
                  <a:lnTo>
                    <a:pt x="1681" y="703"/>
                  </a:lnTo>
                  <a:lnTo>
                    <a:pt x="1697" y="729"/>
                  </a:lnTo>
                  <a:lnTo>
                    <a:pt x="1728" y="738"/>
                  </a:lnTo>
                  <a:lnTo>
                    <a:pt x="1747" y="738"/>
                  </a:lnTo>
                  <a:lnTo>
                    <a:pt x="1754" y="748"/>
                  </a:lnTo>
                  <a:lnTo>
                    <a:pt x="1761" y="752"/>
                  </a:lnTo>
                  <a:lnTo>
                    <a:pt x="1785" y="755"/>
                  </a:lnTo>
                  <a:lnTo>
                    <a:pt x="1801" y="762"/>
                  </a:lnTo>
                  <a:lnTo>
                    <a:pt x="1808" y="762"/>
                  </a:lnTo>
                  <a:lnTo>
                    <a:pt x="1832" y="738"/>
                  </a:lnTo>
                  <a:lnTo>
                    <a:pt x="1839" y="733"/>
                  </a:lnTo>
                  <a:lnTo>
                    <a:pt x="1844" y="740"/>
                  </a:lnTo>
                  <a:lnTo>
                    <a:pt x="1851" y="748"/>
                  </a:lnTo>
                  <a:lnTo>
                    <a:pt x="1858" y="745"/>
                  </a:lnTo>
                  <a:lnTo>
                    <a:pt x="1860" y="755"/>
                  </a:lnTo>
                  <a:lnTo>
                    <a:pt x="1863" y="738"/>
                  </a:lnTo>
                  <a:lnTo>
                    <a:pt x="1860" y="731"/>
                  </a:lnTo>
                  <a:lnTo>
                    <a:pt x="1839" y="714"/>
                  </a:lnTo>
                  <a:lnTo>
                    <a:pt x="1820" y="714"/>
                  </a:lnTo>
                  <a:lnTo>
                    <a:pt x="1815" y="707"/>
                  </a:lnTo>
                  <a:lnTo>
                    <a:pt x="1820" y="695"/>
                  </a:lnTo>
                  <a:lnTo>
                    <a:pt x="1811" y="662"/>
                  </a:lnTo>
                  <a:lnTo>
                    <a:pt x="1804" y="653"/>
                  </a:lnTo>
                  <a:lnTo>
                    <a:pt x="1796" y="651"/>
                  </a:lnTo>
                  <a:lnTo>
                    <a:pt x="1794" y="639"/>
                  </a:lnTo>
                  <a:lnTo>
                    <a:pt x="1794" y="625"/>
                  </a:lnTo>
                  <a:lnTo>
                    <a:pt x="1804" y="622"/>
                  </a:lnTo>
                  <a:lnTo>
                    <a:pt x="1811" y="622"/>
                  </a:lnTo>
                  <a:lnTo>
                    <a:pt x="1815" y="627"/>
                  </a:lnTo>
                  <a:lnTo>
                    <a:pt x="1818" y="646"/>
                  </a:lnTo>
                  <a:lnTo>
                    <a:pt x="1825" y="651"/>
                  </a:lnTo>
                  <a:lnTo>
                    <a:pt x="1818" y="667"/>
                  </a:lnTo>
                  <a:lnTo>
                    <a:pt x="1822" y="686"/>
                  </a:lnTo>
                  <a:lnTo>
                    <a:pt x="1837" y="705"/>
                  </a:lnTo>
                  <a:lnTo>
                    <a:pt x="1853" y="705"/>
                  </a:lnTo>
                  <a:lnTo>
                    <a:pt x="1865" y="707"/>
                  </a:lnTo>
                  <a:lnTo>
                    <a:pt x="1870" y="712"/>
                  </a:lnTo>
                  <a:lnTo>
                    <a:pt x="1882" y="729"/>
                  </a:lnTo>
                  <a:lnTo>
                    <a:pt x="1891" y="733"/>
                  </a:lnTo>
                  <a:lnTo>
                    <a:pt x="1917" y="731"/>
                  </a:lnTo>
                  <a:lnTo>
                    <a:pt x="1919" y="719"/>
                  </a:lnTo>
                  <a:lnTo>
                    <a:pt x="1919" y="707"/>
                  </a:lnTo>
                  <a:lnTo>
                    <a:pt x="1917" y="700"/>
                  </a:lnTo>
                  <a:lnTo>
                    <a:pt x="1898" y="698"/>
                  </a:lnTo>
                  <a:lnTo>
                    <a:pt x="1889" y="684"/>
                  </a:lnTo>
                  <a:lnTo>
                    <a:pt x="1877" y="684"/>
                  </a:lnTo>
                  <a:lnTo>
                    <a:pt x="1853" y="695"/>
                  </a:lnTo>
                  <a:lnTo>
                    <a:pt x="1844" y="686"/>
                  </a:lnTo>
                  <a:lnTo>
                    <a:pt x="1839" y="677"/>
                  </a:lnTo>
                  <a:lnTo>
                    <a:pt x="1830" y="665"/>
                  </a:lnTo>
                  <a:lnTo>
                    <a:pt x="1832" y="651"/>
                  </a:lnTo>
                  <a:lnTo>
                    <a:pt x="1846" y="634"/>
                  </a:lnTo>
                  <a:lnTo>
                    <a:pt x="1856" y="627"/>
                  </a:lnTo>
                  <a:lnTo>
                    <a:pt x="1851" y="620"/>
                  </a:lnTo>
                  <a:lnTo>
                    <a:pt x="1837" y="613"/>
                  </a:lnTo>
                  <a:lnTo>
                    <a:pt x="1811" y="610"/>
                  </a:lnTo>
                  <a:lnTo>
                    <a:pt x="1811" y="603"/>
                  </a:lnTo>
                  <a:lnTo>
                    <a:pt x="1813" y="596"/>
                  </a:lnTo>
                  <a:lnTo>
                    <a:pt x="1799" y="608"/>
                  </a:lnTo>
                  <a:lnTo>
                    <a:pt x="1789" y="601"/>
                  </a:lnTo>
                  <a:lnTo>
                    <a:pt x="1775" y="599"/>
                  </a:lnTo>
                  <a:lnTo>
                    <a:pt x="1747" y="580"/>
                  </a:lnTo>
                  <a:lnTo>
                    <a:pt x="1740" y="563"/>
                  </a:lnTo>
                  <a:lnTo>
                    <a:pt x="1740" y="549"/>
                  </a:lnTo>
                  <a:lnTo>
                    <a:pt x="1740" y="516"/>
                  </a:lnTo>
                  <a:lnTo>
                    <a:pt x="1735" y="495"/>
                  </a:lnTo>
                  <a:lnTo>
                    <a:pt x="1683" y="407"/>
                  </a:lnTo>
                  <a:lnTo>
                    <a:pt x="1655" y="381"/>
                  </a:lnTo>
                  <a:lnTo>
                    <a:pt x="1645" y="357"/>
                  </a:lnTo>
                  <a:lnTo>
                    <a:pt x="1636" y="350"/>
                  </a:lnTo>
                  <a:lnTo>
                    <a:pt x="1629" y="346"/>
                  </a:lnTo>
                  <a:lnTo>
                    <a:pt x="1619" y="336"/>
                  </a:lnTo>
                  <a:lnTo>
                    <a:pt x="1629" y="331"/>
                  </a:lnTo>
                  <a:lnTo>
                    <a:pt x="1633" y="331"/>
                  </a:lnTo>
                  <a:lnTo>
                    <a:pt x="1626" y="336"/>
                  </a:lnTo>
                  <a:lnTo>
                    <a:pt x="1631" y="341"/>
                  </a:lnTo>
                  <a:lnTo>
                    <a:pt x="1638" y="338"/>
                  </a:lnTo>
                  <a:lnTo>
                    <a:pt x="1643" y="334"/>
                  </a:lnTo>
                  <a:lnTo>
                    <a:pt x="1657" y="312"/>
                  </a:lnTo>
                  <a:lnTo>
                    <a:pt x="1671" y="279"/>
                  </a:lnTo>
                  <a:lnTo>
                    <a:pt x="1674" y="268"/>
                  </a:lnTo>
                  <a:lnTo>
                    <a:pt x="1711" y="282"/>
                  </a:lnTo>
                  <a:lnTo>
                    <a:pt x="1737" y="286"/>
                  </a:lnTo>
                  <a:lnTo>
                    <a:pt x="1747" y="286"/>
                  </a:lnTo>
                  <a:lnTo>
                    <a:pt x="1782" y="289"/>
                  </a:lnTo>
                  <a:lnTo>
                    <a:pt x="1792" y="289"/>
                  </a:lnTo>
                  <a:lnTo>
                    <a:pt x="1811" y="282"/>
                  </a:lnTo>
                  <a:lnTo>
                    <a:pt x="1834" y="265"/>
                  </a:lnTo>
                  <a:lnTo>
                    <a:pt x="1858" y="242"/>
                  </a:lnTo>
                  <a:lnTo>
                    <a:pt x="1860" y="237"/>
                  </a:lnTo>
                  <a:lnTo>
                    <a:pt x="1863" y="239"/>
                  </a:lnTo>
                  <a:lnTo>
                    <a:pt x="1863" y="237"/>
                  </a:lnTo>
                  <a:lnTo>
                    <a:pt x="1867" y="227"/>
                  </a:lnTo>
                  <a:lnTo>
                    <a:pt x="1877" y="204"/>
                  </a:lnTo>
                  <a:lnTo>
                    <a:pt x="1891" y="182"/>
                  </a:lnTo>
                  <a:lnTo>
                    <a:pt x="1936" y="140"/>
                  </a:lnTo>
                  <a:lnTo>
                    <a:pt x="1957" y="121"/>
                  </a:lnTo>
                  <a:lnTo>
                    <a:pt x="1964" y="114"/>
                  </a:lnTo>
                  <a:lnTo>
                    <a:pt x="1971" y="109"/>
                  </a:lnTo>
                  <a:lnTo>
                    <a:pt x="1974" y="116"/>
                  </a:lnTo>
                  <a:lnTo>
                    <a:pt x="1974" y="119"/>
                  </a:lnTo>
                  <a:lnTo>
                    <a:pt x="1974" y="121"/>
                  </a:lnTo>
                  <a:lnTo>
                    <a:pt x="1971" y="121"/>
                  </a:lnTo>
                  <a:lnTo>
                    <a:pt x="1964" y="128"/>
                  </a:lnTo>
                  <a:lnTo>
                    <a:pt x="1957" y="130"/>
                  </a:lnTo>
                  <a:lnTo>
                    <a:pt x="1955" y="133"/>
                  </a:lnTo>
                  <a:lnTo>
                    <a:pt x="1957" y="133"/>
                  </a:lnTo>
                  <a:lnTo>
                    <a:pt x="1971" y="130"/>
                  </a:lnTo>
                  <a:lnTo>
                    <a:pt x="1981" y="126"/>
                  </a:lnTo>
                  <a:lnTo>
                    <a:pt x="2016" y="123"/>
                  </a:lnTo>
                  <a:lnTo>
                    <a:pt x="2040" y="111"/>
                  </a:lnTo>
                  <a:lnTo>
                    <a:pt x="2042" y="107"/>
                  </a:lnTo>
                  <a:lnTo>
                    <a:pt x="2075" y="90"/>
                  </a:lnTo>
                  <a:lnTo>
                    <a:pt x="2078" y="93"/>
                  </a:lnTo>
                  <a:lnTo>
                    <a:pt x="2082" y="95"/>
                  </a:lnTo>
                  <a:lnTo>
                    <a:pt x="2071" y="109"/>
                  </a:lnTo>
                  <a:lnTo>
                    <a:pt x="2075" y="114"/>
                  </a:lnTo>
                  <a:lnTo>
                    <a:pt x="2066" y="130"/>
                  </a:lnTo>
                  <a:lnTo>
                    <a:pt x="2075" y="133"/>
                  </a:lnTo>
                  <a:lnTo>
                    <a:pt x="2078" y="142"/>
                  </a:lnTo>
                  <a:lnTo>
                    <a:pt x="2078" y="135"/>
                  </a:lnTo>
                  <a:lnTo>
                    <a:pt x="2080" y="126"/>
                  </a:lnTo>
                  <a:lnTo>
                    <a:pt x="2085" y="116"/>
                  </a:lnTo>
                  <a:lnTo>
                    <a:pt x="2087" y="109"/>
                  </a:lnTo>
                  <a:lnTo>
                    <a:pt x="2094" y="114"/>
                  </a:lnTo>
                  <a:lnTo>
                    <a:pt x="2111" y="109"/>
                  </a:lnTo>
                  <a:lnTo>
                    <a:pt x="2092" y="104"/>
                  </a:lnTo>
                  <a:lnTo>
                    <a:pt x="2085" y="85"/>
                  </a:lnTo>
                  <a:lnTo>
                    <a:pt x="2078" y="83"/>
                  </a:lnTo>
                  <a:lnTo>
                    <a:pt x="2106" y="64"/>
                  </a:lnTo>
                  <a:lnTo>
                    <a:pt x="2127" y="55"/>
                  </a:lnTo>
                  <a:lnTo>
                    <a:pt x="2132" y="55"/>
                  </a:lnTo>
                  <a:lnTo>
                    <a:pt x="2134" y="59"/>
                  </a:lnTo>
                  <a:lnTo>
                    <a:pt x="2132" y="62"/>
                  </a:lnTo>
                  <a:lnTo>
                    <a:pt x="2127" y="64"/>
                  </a:lnTo>
                  <a:lnTo>
                    <a:pt x="2123" y="69"/>
                  </a:lnTo>
                  <a:lnTo>
                    <a:pt x="2123" y="74"/>
                  </a:lnTo>
                  <a:lnTo>
                    <a:pt x="2125" y="76"/>
                  </a:lnTo>
                  <a:lnTo>
                    <a:pt x="2137" y="74"/>
                  </a:lnTo>
                  <a:lnTo>
                    <a:pt x="2142" y="69"/>
                  </a:lnTo>
                  <a:lnTo>
                    <a:pt x="2160" y="74"/>
                  </a:lnTo>
                  <a:lnTo>
                    <a:pt x="2168" y="74"/>
                  </a:lnTo>
                  <a:lnTo>
                    <a:pt x="2170" y="69"/>
                  </a:lnTo>
                  <a:lnTo>
                    <a:pt x="2196" y="74"/>
                  </a:lnTo>
                  <a:lnTo>
                    <a:pt x="2201" y="74"/>
                  </a:lnTo>
                  <a:lnTo>
                    <a:pt x="2220" y="64"/>
                  </a:lnTo>
                  <a:lnTo>
                    <a:pt x="2238" y="50"/>
                  </a:lnTo>
                  <a:lnTo>
                    <a:pt x="2246" y="43"/>
                  </a:lnTo>
                  <a:lnTo>
                    <a:pt x="2262" y="24"/>
                  </a:lnTo>
                  <a:lnTo>
                    <a:pt x="2274" y="10"/>
                  </a:lnTo>
                  <a:lnTo>
                    <a:pt x="2293" y="0"/>
                  </a:lnTo>
                  <a:lnTo>
                    <a:pt x="2298" y="3"/>
                  </a:lnTo>
                  <a:lnTo>
                    <a:pt x="2290" y="5"/>
                  </a:lnTo>
                  <a:lnTo>
                    <a:pt x="2286" y="10"/>
                  </a:lnTo>
                  <a:lnTo>
                    <a:pt x="2290" y="19"/>
                  </a:lnTo>
                  <a:lnTo>
                    <a:pt x="2321" y="41"/>
                  </a:lnTo>
                  <a:lnTo>
                    <a:pt x="2331" y="45"/>
                  </a:lnTo>
                  <a:lnTo>
                    <a:pt x="2331" y="55"/>
                  </a:lnTo>
                  <a:lnTo>
                    <a:pt x="2326" y="64"/>
                  </a:lnTo>
                  <a:lnTo>
                    <a:pt x="2316" y="74"/>
                  </a:lnTo>
                  <a:lnTo>
                    <a:pt x="2295" y="81"/>
                  </a:lnTo>
                  <a:lnTo>
                    <a:pt x="2300" y="85"/>
                  </a:lnTo>
                  <a:lnTo>
                    <a:pt x="2302" y="97"/>
                  </a:lnTo>
                  <a:lnTo>
                    <a:pt x="2307" y="97"/>
                  </a:lnTo>
                  <a:lnTo>
                    <a:pt x="2316" y="97"/>
                  </a:lnTo>
                  <a:lnTo>
                    <a:pt x="2326" y="93"/>
                  </a:lnTo>
                  <a:lnTo>
                    <a:pt x="2342" y="74"/>
                  </a:lnTo>
                  <a:lnTo>
                    <a:pt x="2350" y="64"/>
                  </a:lnTo>
                  <a:lnTo>
                    <a:pt x="2352" y="62"/>
                  </a:lnTo>
                  <a:lnTo>
                    <a:pt x="2364" y="67"/>
                  </a:lnTo>
                  <a:lnTo>
                    <a:pt x="2368" y="74"/>
                  </a:lnTo>
                  <a:lnTo>
                    <a:pt x="2376" y="85"/>
                  </a:lnTo>
                  <a:lnTo>
                    <a:pt x="2371" y="95"/>
                  </a:lnTo>
                  <a:lnTo>
                    <a:pt x="2366" y="100"/>
                  </a:lnTo>
                  <a:lnTo>
                    <a:pt x="2376" y="109"/>
                  </a:lnTo>
                  <a:lnTo>
                    <a:pt x="2385" y="111"/>
                  </a:lnTo>
                  <a:lnTo>
                    <a:pt x="2394" y="119"/>
                  </a:lnTo>
                  <a:lnTo>
                    <a:pt x="2413" y="109"/>
                  </a:lnTo>
                  <a:lnTo>
                    <a:pt x="2425" y="109"/>
                  </a:lnTo>
                  <a:lnTo>
                    <a:pt x="2435" y="111"/>
                  </a:lnTo>
                  <a:lnTo>
                    <a:pt x="2451" y="107"/>
                  </a:lnTo>
                  <a:lnTo>
                    <a:pt x="2472" y="119"/>
                  </a:lnTo>
                  <a:lnTo>
                    <a:pt x="2480" y="119"/>
                  </a:lnTo>
                  <a:lnTo>
                    <a:pt x="2489" y="121"/>
                  </a:lnTo>
                  <a:lnTo>
                    <a:pt x="2498" y="128"/>
                  </a:lnTo>
                  <a:lnTo>
                    <a:pt x="2501" y="135"/>
                  </a:lnTo>
                  <a:lnTo>
                    <a:pt x="2487" y="145"/>
                  </a:lnTo>
                  <a:lnTo>
                    <a:pt x="2484" y="159"/>
                  </a:lnTo>
                  <a:lnTo>
                    <a:pt x="2487" y="163"/>
                  </a:lnTo>
                  <a:lnTo>
                    <a:pt x="2494" y="166"/>
                  </a:lnTo>
                  <a:lnTo>
                    <a:pt x="2494" y="173"/>
                  </a:lnTo>
                  <a:lnTo>
                    <a:pt x="2498" y="175"/>
                  </a:lnTo>
                  <a:lnTo>
                    <a:pt x="2520" y="178"/>
                  </a:lnTo>
                  <a:lnTo>
                    <a:pt x="2517" y="182"/>
                  </a:lnTo>
                  <a:lnTo>
                    <a:pt x="2515" y="185"/>
                  </a:lnTo>
                  <a:lnTo>
                    <a:pt x="2508" y="194"/>
                  </a:lnTo>
                  <a:lnTo>
                    <a:pt x="2546" y="206"/>
                  </a:lnTo>
                  <a:lnTo>
                    <a:pt x="2553" y="201"/>
                  </a:lnTo>
                  <a:lnTo>
                    <a:pt x="2560" y="199"/>
                  </a:lnTo>
                  <a:lnTo>
                    <a:pt x="2579" y="194"/>
                  </a:lnTo>
                  <a:lnTo>
                    <a:pt x="2584" y="199"/>
                  </a:lnTo>
                  <a:lnTo>
                    <a:pt x="2591" y="206"/>
                  </a:lnTo>
                  <a:lnTo>
                    <a:pt x="2598" y="208"/>
                  </a:lnTo>
                  <a:lnTo>
                    <a:pt x="2605" y="208"/>
                  </a:lnTo>
                  <a:lnTo>
                    <a:pt x="2621" y="199"/>
                  </a:lnTo>
                  <a:lnTo>
                    <a:pt x="2638" y="201"/>
                  </a:lnTo>
                  <a:lnTo>
                    <a:pt x="2645" y="206"/>
                  </a:lnTo>
                  <a:lnTo>
                    <a:pt x="2652" y="204"/>
                  </a:lnTo>
                  <a:lnTo>
                    <a:pt x="2676" y="220"/>
                  </a:lnTo>
                  <a:lnTo>
                    <a:pt x="2683" y="223"/>
                  </a:lnTo>
                  <a:lnTo>
                    <a:pt x="2692" y="239"/>
                  </a:lnTo>
                  <a:lnTo>
                    <a:pt x="2699" y="239"/>
                  </a:lnTo>
                  <a:lnTo>
                    <a:pt x="2707" y="234"/>
                  </a:lnTo>
                  <a:lnTo>
                    <a:pt x="2711" y="234"/>
                  </a:lnTo>
                  <a:lnTo>
                    <a:pt x="2716" y="242"/>
                  </a:lnTo>
                  <a:lnTo>
                    <a:pt x="2725" y="244"/>
                  </a:lnTo>
                  <a:lnTo>
                    <a:pt x="2730" y="256"/>
                  </a:lnTo>
                  <a:lnTo>
                    <a:pt x="2735" y="260"/>
                  </a:lnTo>
                  <a:lnTo>
                    <a:pt x="2768" y="270"/>
                  </a:lnTo>
                  <a:lnTo>
                    <a:pt x="2787" y="268"/>
                  </a:lnTo>
                  <a:lnTo>
                    <a:pt x="2811" y="272"/>
                  </a:lnTo>
                  <a:lnTo>
                    <a:pt x="2822" y="277"/>
                  </a:lnTo>
                  <a:lnTo>
                    <a:pt x="2837" y="277"/>
                  </a:lnTo>
                  <a:lnTo>
                    <a:pt x="2855" y="296"/>
                  </a:lnTo>
                  <a:lnTo>
                    <a:pt x="2867" y="301"/>
                  </a:lnTo>
                  <a:lnTo>
                    <a:pt x="2870" y="305"/>
                  </a:lnTo>
                  <a:lnTo>
                    <a:pt x="2900" y="310"/>
                  </a:lnTo>
                  <a:lnTo>
                    <a:pt x="2912" y="303"/>
                  </a:lnTo>
                  <a:lnTo>
                    <a:pt x="2931" y="301"/>
                  </a:lnTo>
                  <a:lnTo>
                    <a:pt x="2950" y="294"/>
                  </a:lnTo>
                  <a:lnTo>
                    <a:pt x="2959" y="294"/>
                  </a:lnTo>
                  <a:lnTo>
                    <a:pt x="2971" y="296"/>
                  </a:lnTo>
                  <a:lnTo>
                    <a:pt x="2976" y="296"/>
                  </a:lnTo>
                  <a:lnTo>
                    <a:pt x="2978" y="294"/>
                  </a:lnTo>
                  <a:lnTo>
                    <a:pt x="3007" y="308"/>
                  </a:lnTo>
                  <a:lnTo>
                    <a:pt x="3021" y="324"/>
                  </a:lnTo>
                  <a:lnTo>
                    <a:pt x="3028" y="336"/>
                  </a:lnTo>
                  <a:lnTo>
                    <a:pt x="3061" y="353"/>
                  </a:lnTo>
                  <a:lnTo>
                    <a:pt x="3071" y="362"/>
                  </a:lnTo>
                  <a:lnTo>
                    <a:pt x="3078" y="372"/>
                  </a:lnTo>
                  <a:lnTo>
                    <a:pt x="3080" y="372"/>
                  </a:lnTo>
                  <a:lnTo>
                    <a:pt x="3085" y="369"/>
                  </a:lnTo>
                  <a:lnTo>
                    <a:pt x="3097" y="372"/>
                  </a:lnTo>
                  <a:lnTo>
                    <a:pt x="3101" y="372"/>
                  </a:lnTo>
                  <a:close/>
                  <a:moveTo>
                    <a:pt x="1558" y="665"/>
                  </a:moveTo>
                  <a:lnTo>
                    <a:pt x="1555" y="665"/>
                  </a:lnTo>
                  <a:lnTo>
                    <a:pt x="1558" y="662"/>
                  </a:lnTo>
                  <a:lnTo>
                    <a:pt x="1565" y="660"/>
                  </a:lnTo>
                  <a:lnTo>
                    <a:pt x="1581" y="655"/>
                  </a:lnTo>
                  <a:lnTo>
                    <a:pt x="1579" y="658"/>
                  </a:lnTo>
                  <a:lnTo>
                    <a:pt x="1572" y="662"/>
                  </a:lnTo>
                  <a:lnTo>
                    <a:pt x="1558" y="665"/>
                  </a:lnTo>
                  <a:close/>
                  <a:moveTo>
                    <a:pt x="1109" y="927"/>
                  </a:moveTo>
                  <a:lnTo>
                    <a:pt x="1109" y="930"/>
                  </a:lnTo>
                  <a:lnTo>
                    <a:pt x="1116" y="932"/>
                  </a:lnTo>
                  <a:lnTo>
                    <a:pt x="1123" y="937"/>
                  </a:lnTo>
                  <a:lnTo>
                    <a:pt x="1132" y="944"/>
                  </a:lnTo>
                  <a:lnTo>
                    <a:pt x="1144" y="946"/>
                  </a:lnTo>
                  <a:lnTo>
                    <a:pt x="1158" y="941"/>
                  </a:lnTo>
                  <a:lnTo>
                    <a:pt x="1168" y="941"/>
                  </a:lnTo>
                  <a:lnTo>
                    <a:pt x="1175" y="941"/>
                  </a:lnTo>
                  <a:lnTo>
                    <a:pt x="1184" y="946"/>
                  </a:lnTo>
                  <a:lnTo>
                    <a:pt x="1189" y="956"/>
                  </a:lnTo>
                  <a:lnTo>
                    <a:pt x="1191" y="960"/>
                  </a:lnTo>
                  <a:lnTo>
                    <a:pt x="1191" y="967"/>
                  </a:lnTo>
                  <a:lnTo>
                    <a:pt x="1191" y="974"/>
                  </a:lnTo>
                  <a:lnTo>
                    <a:pt x="1191" y="979"/>
                  </a:lnTo>
                  <a:lnTo>
                    <a:pt x="1203" y="991"/>
                  </a:lnTo>
                  <a:lnTo>
                    <a:pt x="1213" y="998"/>
                  </a:lnTo>
                  <a:lnTo>
                    <a:pt x="1215" y="1001"/>
                  </a:lnTo>
                  <a:lnTo>
                    <a:pt x="1215" y="1008"/>
                  </a:lnTo>
                  <a:lnTo>
                    <a:pt x="1222" y="1012"/>
                  </a:lnTo>
                  <a:lnTo>
                    <a:pt x="1229" y="1015"/>
                  </a:lnTo>
                  <a:lnTo>
                    <a:pt x="1234" y="1017"/>
                  </a:lnTo>
                  <a:lnTo>
                    <a:pt x="1248" y="1022"/>
                  </a:lnTo>
                  <a:lnTo>
                    <a:pt x="1265" y="1034"/>
                  </a:lnTo>
                  <a:lnTo>
                    <a:pt x="1258" y="1045"/>
                  </a:lnTo>
                  <a:lnTo>
                    <a:pt x="1250" y="1050"/>
                  </a:lnTo>
                  <a:lnTo>
                    <a:pt x="1234" y="1043"/>
                  </a:lnTo>
                  <a:lnTo>
                    <a:pt x="1217" y="1038"/>
                  </a:lnTo>
                  <a:lnTo>
                    <a:pt x="1208" y="1043"/>
                  </a:lnTo>
                  <a:lnTo>
                    <a:pt x="1198" y="1050"/>
                  </a:lnTo>
                  <a:lnTo>
                    <a:pt x="1196" y="1060"/>
                  </a:lnTo>
                  <a:lnTo>
                    <a:pt x="1191" y="1062"/>
                  </a:lnTo>
                  <a:lnTo>
                    <a:pt x="1187" y="1062"/>
                  </a:lnTo>
                  <a:lnTo>
                    <a:pt x="1187" y="1057"/>
                  </a:lnTo>
                  <a:lnTo>
                    <a:pt x="1187" y="1041"/>
                  </a:lnTo>
                  <a:lnTo>
                    <a:pt x="1187" y="1036"/>
                  </a:lnTo>
                  <a:lnTo>
                    <a:pt x="1184" y="1034"/>
                  </a:lnTo>
                  <a:lnTo>
                    <a:pt x="1177" y="1027"/>
                  </a:lnTo>
                  <a:lnTo>
                    <a:pt x="1170" y="1019"/>
                  </a:lnTo>
                  <a:lnTo>
                    <a:pt x="1165" y="1017"/>
                  </a:lnTo>
                  <a:lnTo>
                    <a:pt x="1165" y="1012"/>
                  </a:lnTo>
                  <a:lnTo>
                    <a:pt x="1165" y="1003"/>
                  </a:lnTo>
                  <a:lnTo>
                    <a:pt x="1163" y="998"/>
                  </a:lnTo>
                  <a:lnTo>
                    <a:pt x="1158" y="991"/>
                  </a:lnTo>
                  <a:lnTo>
                    <a:pt x="1153" y="984"/>
                  </a:lnTo>
                  <a:lnTo>
                    <a:pt x="1137" y="967"/>
                  </a:lnTo>
                  <a:lnTo>
                    <a:pt x="1130" y="965"/>
                  </a:lnTo>
                  <a:lnTo>
                    <a:pt x="1123" y="963"/>
                  </a:lnTo>
                  <a:lnTo>
                    <a:pt x="1116" y="965"/>
                  </a:lnTo>
                  <a:lnTo>
                    <a:pt x="1106" y="967"/>
                  </a:lnTo>
                  <a:lnTo>
                    <a:pt x="1097" y="970"/>
                  </a:lnTo>
                  <a:lnTo>
                    <a:pt x="1090" y="967"/>
                  </a:lnTo>
                  <a:lnTo>
                    <a:pt x="1083" y="963"/>
                  </a:lnTo>
                  <a:lnTo>
                    <a:pt x="1078" y="956"/>
                  </a:lnTo>
                  <a:lnTo>
                    <a:pt x="1078" y="948"/>
                  </a:lnTo>
                  <a:lnTo>
                    <a:pt x="1078" y="941"/>
                  </a:lnTo>
                  <a:lnTo>
                    <a:pt x="1080" y="934"/>
                  </a:lnTo>
                  <a:lnTo>
                    <a:pt x="1085" y="927"/>
                  </a:lnTo>
                  <a:lnTo>
                    <a:pt x="1094" y="911"/>
                  </a:lnTo>
                  <a:lnTo>
                    <a:pt x="1101" y="911"/>
                  </a:lnTo>
                  <a:lnTo>
                    <a:pt x="1109" y="927"/>
                  </a:lnTo>
                  <a:close/>
                  <a:moveTo>
                    <a:pt x="2584" y="1686"/>
                  </a:moveTo>
                  <a:lnTo>
                    <a:pt x="2574" y="1686"/>
                  </a:lnTo>
                  <a:lnTo>
                    <a:pt x="2572" y="1684"/>
                  </a:lnTo>
                  <a:lnTo>
                    <a:pt x="2572" y="1681"/>
                  </a:lnTo>
                  <a:lnTo>
                    <a:pt x="2574" y="1674"/>
                  </a:lnTo>
                  <a:lnTo>
                    <a:pt x="2574" y="1672"/>
                  </a:lnTo>
                  <a:lnTo>
                    <a:pt x="2579" y="1672"/>
                  </a:lnTo>
                  <a:lnTo>
                    <a:pt x="2584" y="1674"/>
                  </a:lnTo>
                  <a:lnTo>
                    <a:pt x="2584" y="1679"/>
                  </a:lnTo>
                  <a:lnTo>
                    <a:pt x="2584" y="1686"/>
                  </a:lnTo>
                  <a:close/>
                  <a:moveTo>
                    <a:pt x="860" y="1332"/>
                  </a:moveTo>
                  <a:lnTo>
                    <a:pt x="872" y="1346"/>
                  </a:lnTo>
                  <a:lnTo>
                    <a:pt x="882" y="1348"/>
                  </a:lnTo>
                  <a:lnTo>
                    <a:pt x="886" y="1360"/>
                  </a:lnTo>
                  <a:lnTo>
                    <a:pt x="886" y="1367"/>
                  </a:lnTo>
                  <a:lnTo>
                    <a:pt x="877" y="1358"/>
                  </a:lnTo>
                  <a:lnTo>
                    <a:pt x="860" y="1353"/>
                  </a:lnTo>
                  <a:lnTo>
                    <a:pt x="846" y="1324"/>
                  </a:lnTo>
                  <a:lnTo>
                    <a:pt x="841" y="1317"/>
                  </a:lnTo>
                  <a:lnTo>
                    <a:pt x="846" y="1308"/>
                  </a:lnTo>
                  <a:lnTo>
                    <a:pt x="856" y="1308"/>
                  </a:lnTo>
                  <a:lnTo>
                    <a:pt x="856" y="1322"/>
                  </a:lnTo>
                  <a:lnTo>
                    <a:pt x="860" y="1332"/>
                  </a:lnTo>
                  <a:close/>
                  <a:moveTo>
                    <a:pt x="2288" y="1719"/>
                  </a:moveTo>
                  <a:lnTo>
                    <a:pt x="2283" y="1719"/>
                  </a:lnTo>
                  <a:lnTo>
                    <a:pt x="2288" y="1712"/>
                  </a:lnTo>
                  <a:lnTo>
                    <a:pt x="2295" y="1698"/>
                  </a:lnTo>
                  <a:lnTo>
                    <a:pt x="2298" y="1700"/>
                  </a:lnTo>
                  <a:lnTo>
                    <a:pt x="2298" y="1703"/>
                  </a:lnTo>
                  <a:lnTo>
                    <a:pt x="2290" y="1717"/>
                  </a:lnTo>
                  <a:lnTo>
                    <a:pt x="2288" y="1719"/>
                  </a:lnTo>
                  <a:close/>
                  <a:moveTo>
                    <a:pt x="2598" y="1743"/>
                  </a:moveTo>
                  <a:lnTo>
                    <a:pt x="2598" y="1745"/>
                  </a:lnTo>
                  <a:lnTo>
                    <a:pt x="2595" y="1750"/>
                  </a:lnTo>
                  <a:lnTo>
                    <a:pt x="2598" y="1757"/>
                  </a:lnTo>
                  <a:lnTo>
                    <a:pt x="2593" y="1767"/>
                  </a:lnTo>
                  <a:lnTo>
                    <a:pt x="2591" y="1774"/>
                  </a:lnTo>
                  <a:lnTo>
                    <a:pt x="2588" y="1778"/>
                  </a:lnTo>
                  <a:lnTo>
                    <a:pt x="2586" y="1781"/>
                  </a:lnTo>
                  <a:lnTo>
                    <a:pt x="2584" y="1778"/>
                  </a:lnTo>
                  <a:lnTo>
                    <a:pt x="2584" y="1776"/>
                  </a:lnTo>
                  <a:lnTo>
                    <a:pt x="2584" y="1774"/>
                  </a:lnTo>
                  <a:lnTo>
                    <a:pt x="2579" y="1774"/>
                  </a:lnTo>
                  <a:lnTo>
                    <a:pt x="2579" y="1762"/>
                  </a:lnTo>
                  <a:lnTo>
                    <a:pt x="2584" y="1760"/>
                  </a:lnTo>
                  <a:lnTo>
                    <a:pt x="2584" y="1755"/>
                  </a:lnTo>
                  <a:lnTo>
                    <a:pt x="2584" y="1752"/>
                  </a:lnTo>
                  <a:lnTo>
                    <a:pt x="2588" y="1741"/>
                  </a:lnTo>
                  <a:lnTo>
                    <a:pt x="2591" y="1738"/>
                  </a:lnTo>
                  <a:lnTo>
                    <a:pt x="2591" y="1743"/>
                  </a:lnTo>
                  <a:lnTo>
                    <a:pt x="2591" y="1743"/>
                  </a:lnTo>
                  <a:lnTo>
                    <a:pt x="2593" y="1743"/>
                  </a:lnTo>
                  <a:lnTo>
                    <a:pt x="2595" y="1736"/>
                  </a:lnTo>
                  <a:lnTo>
                    <a:pt x="2598" y="1736"/>
                  </a:lnTo>
                  <a:lnTo>
                    <a:pt x="2598" y="1743"/>
                  </a:lnTo>
                  <a:close/>
                  <a:moveTo>
                    <a:pt x="2688" y="1750"/>
                  </a:moveTo>
                  <a:lnTo>
                    <a:pt x="2690" y="1755"/>
                  </a:lnTo>
                  <a:lnTo>
                    <a:pt x="2704" y="1755"/>
                  </a:lnTo>
                  <a:lnTo>
                    <a:pt x="2707" y="1755"/>
                  </a:lnTo>
                  <a:lnTo>
                    <a:pt x="2709" y="1757"/>
                  </a:lnTo>
                  <a:lnTo>
                    <a:pt x="2707" y="1760"/>
                  </a:lnTo>
                  <a:lnTo>
                    <a:pt x="2702" y="1762"/>
                  </a:lnTo>
                  <a:lnTo>
                    <a:pt x="2685" y="1769"/>
                  </a:lnTo>
                  <a:lnTo>
                    <a:pt x="2671" y="1776"/>
                  </a:lnTo>
                  <a:lnTo>
                    <a:pt x="2671" y="1774"/>
                  </a:lnTo>
                  <a:lnTo>
                    <a:pt x="2669" y="1764"/>
                  </a:lnTo>
                  <a:lnTo>
                    <a:pt x="2666" y="1762"/>
                  </a:lnTo>
                  <a:lnTo>
                    <a:pt x="2666" y="1757"/>
                  </a:lnTo>
                  <a:lnTo>
                    <a:pt x="2666" y="1755"/>
                  </a:lnTo>
                  <a:lnTo>
                    <a:pt x="2669" y="1750"/>
                  </a:lnTo>
                  <a:lnTo>
                    <a:pt x="2673" y="1745"/>
                  </a:lnTo>
                  <a:lnTo>
                    <a:pt x="2676" y="1745"/>
                  </a:lnTo>
                  <a:lnTo>
                    <a:pt x="2688" y="1750"/>
                  </a:lnTo>
                  <a:close/>
                  <a:moveTo>
                    <a:pt x="2777" y="1774"/>
                  </a:moveTo>
                  <a:lnTo>
                    <a:pt x="2775" y="1776"/>
                  </a:lnTo>
                  <a:lnTo>
                    <a:pt x="2770" y="1774"/>
                  </a:lnTo>
                  <a:lnTo>
                    <a:pt x="2766" y="1771"/>
                  </a:lnTo>
                  <a:lnTo>
                    <a:pt x="2777" y="1764"/>
                  </a:lnTo>
                  <a:lnTo>
                    <a:pt x="2780" y="1767"/>
                  </a:lnTo>
                  <a:lnTo>
                    <a:pt x="2777" y="1774"/>
                  </a:lnTo>
                  <a:close/>
                  <a:moveTo>
                    <a:pt x="1302" y="1497"/>
                  </a:moveTo>
                  <a:lnTo>
                    <a:pt x="1307" y="1504"/>
                  </a:lnTo>
                  <a:lnTo>
                    <a:pt x="1312" y="1507"/>
                  </a:lnTo>
                  <a:lnTo>
                    <a:pt x="1321" y="1507"/>
                  </a:lnTo>
                  <a:lnTo>
                    <a:pt x="1326" y="1511"/>
                  </a:lnTo>
                  <a:lnTo>
                    <a:pt x="1328" y="1514"/>
                  </a:lnTo>
                  <a:lnTo>
                    <a:pt x="1328" y="1518"/>
                  </a:lnTo>
                  <a:lnTo>
                    <a:pt x="1326" y="1528"/>
                  </a:lnTo>
                  <a:lnTo>
                    <a:pt x="1324" y="1535"/>
                  </a:lnTo>
                  <a:lnTo>
                    <a:pt x="1321" y="1544"/>
                  </a:lnTo>
                  <a:lnTo>
                    <a:pt x="1319" y="1549"/>
                  </a:lnTo>
                  <a:lnTo>
                    <a:pt x="1324" y="1556"/>
                  </a:lnTo>
                  <a:lnTo>
                    <a:pt x="1321" y="1563"/>
                  </a:lnTo>
                  <a:lnTo>
                    <a:pt x="1321" y="1573"/>
                  </a:lnTo>
                  <a:lnTo>
                    <a:pt x="1307" y="1570"/>
                  </a:lnTo>
                  <a:lnTo>
                    <a:pt x="1295" y="1568"/>
                  </a:lnTo>
                  <a:lnTo>
                    <a:pt x="1284" y="1570"/>
                  </a:lnTo>
                  <a:lnTo>
                    <a:pt x="1279" y="1575"/>
                  </a:lnTo>
                  <a:lnTo>
                    <a:pt x="1279" y="1580"/>
                  </a:lnTo>
                  <a:lnTo>
                    <a:pt x="1276" y="1582"/>
                  </a:lnTo>
                  <a:lnTo>
                    <a:pt x="1274" y="1580"/>
                  </a:lnTo>
                  <a:lnTo>
                    <a:pt x="1269" y="1573"/>
                  </a:lnTo>
                  <a:lnTo>
                    <a:pt x="1265" y="1568"/>
                  </a:lnTo>
                  <a:lnTo>
                    <a:pt x="1248" y="1556"/>
                  </a:lnTo>
                  <a:lnTo>
                    <a:pt x="1227" y="1533"/>
                  </a:lnTo>
                  <a:lnTo>
                    <a:pt x="1217" y="1525"/>
                  </a:lnTo>
                  <a:lnTo>
                    <a:pt x="1213" y="1511"/>
                  </a:lnTo>
                  <a:lnTo>
                    <a:pt x="1206" y="1492"/>
                  </a:lnTo>
                  <a:lnTo>
                    <a:pt x="1213" y="1492"/>
                  </a:lnTo>
                  <a:lnTo>
                    <a:pt x="1220" y="1492"/>
                  </a:lnTo>
                  <a:lnTo>
                    <a:pt x="1248" y="1504"/>
                  </a:lnTo>
                  <a:lnTo>
                    <a:pt x="1255" y="1495"/>
                  </a:lnTo>
                  <a:lnTo>
                    <a:pt x="1260" y="1492"/>
                  </a:lnTo>
                  <a:lnTo>
                    <a:pt x="1269" y="1492"/>
                  </a:lnTo>
                  <a:lnTo>
                    <a:pt x="1281" y="1490"/>
                  </a:lnTo>
                  <a:lnTo>
                    <a:pt x="1284" y="1490"/>
                  </a:lnTo>
                  <a:lnTo>
                    <a:pt x="1286" y="1495"/>
                  </a:lnTo>
                  <a:lnTo>
                    <a:pt x="1295" y="1492"/>
                  </a:lnTo>
                  <a:lnTo>
                    <a:pt x="1300" y="1492"/>
                  </a:lnTo>
                  <a:lnTo>
                    <a:pt x="1302" y="1497"/>
                  </a:lnTo>
                  <a:close/>
                  <a:moveTo>
                    <a:pt x="2584" y="1833"/>
                  </a:moveTo>
                  <a:lnTo>
                    <a:pt x="2576" y="1835"/>
                  </a:lnTo>
                  <a:lnTo>
                    <a:pt x="2574" y="1830"/>
                  </a:lnTo>
                  <a:lnTo>
                    <a:pt x="2579" y="1821"/>
                  </a:lnTo>
                  <a:lnTo>
                    <a:pt x="2584" y="1814"/>
                  </a:lnTo>
                  <a:lnTo>
                    <a:pt x="2586" y="1814"/>
                  </a:lnTo>
                  <a:lnTo>
                    <a:pt x="2595" y="1802"/>
                  </a:lnTo>
                  <a:lnTo>
                    <a:pt x="2607" y="1795"/>
                  </a:lnTo>
                  <a:lnTo>
                    <a:pt x="2617" y="1783"/>
                  </a:lnTo>
                  <a:lnTo>
                    <a:pt x="2629" y="1764"/>
                  </a:lnTo>
                  <a:lnTo>
                    <a:pt x="2631" y="1760"/>
                  </a:lnTo>
                  <a:lnTo>
                    <a:pt x="2636" y="1757"/>
                  </a:lnTo>
                  <a:lnTo>
                    <a:pt x="2643" y="1764"/>
                  </a:lnTo>
                  <a:lnTo>
                    <a:pt x="2645" y="1769"/>
                  </a:lnTo>
                  <a:lnTo>
                    <a:pt x="2643" y="1774"/>
                  </a:lnTo>
                  <a:lnTo>
                    <a:pt x="2617" y="1797"/>
                  </a:lnTo>
                  <a:lnTo>
                    <a:pt x="2614" y="1802"/>
                  </a:lnTo>
                  <a:lnTo>
                    <a:pt x="2612" y="1809"/>
                  </a:lnTo>
                  <a:lnTo>
                    <a:pt x="2610" y="1814"/>
                  </a:lnTo>
                  <a:lnTo>
                    <a:pt x="2607" y="1814"/>
                  </a:lnTo>
                  <a:lnTo>
                    <a:pt x="2605" y="1819"/>
                  </a:lnTo>
                  <a:lnTo>
                    <a:pt x="2603" y="1823"/>
                  </a:lnTo>
                  <a:lnTo>
                    <a:pt x="2598" y="1826"/>
                  </a:lnTo>
                  <a:lnTo>
                    <a:pt x="2595" y="1826"/>
                  </a:lnTo>
                  <a:lnTo>
                    <a:pt x="2591" y="1828"/>
                  </a:lnTo>
                  <a:lnTo>
                    <a:pt x="2588" y="1830"/>
                  </a:lnTo>
                  <a:lnTo>
                    <a:pt x="2584" y="1833"/>
                  </a:lnTo>
                  <a:close/>
                  <a:moveTo>
                    <a:pt x="2567" y="1795"/>
                  </a:moveTo>
                  <a:lnTo>
                    <a:pt x="2562" y="1800"/>
                  </a:lnTo>
                  <a:lnTo>
                    <a:pt x="2548" y="1795"/>
                  </a:lnTo>
                  <a:lnTo>
                    <a:pt x="2553" y="1788"/>
                  </a:lnTo>
                  <a:lnTo>
                    <a:pt x="2565" y="1783"/>
                  </a:lnTo>
                  <a:lnTo>
                    <a:pt x="2574" y="1793"/>
                  </a:lnTo>
                  <a:lnTo>
                    <a:pt x="2567" y="1795"/>
                  </a:lnTo>
                  <a:close/>
                  <a:moveTo>
                    <a:pt x="2813" y="1849"/>
                  </a:moveTo>
                  <a:lnTo>
                    <a:pt x="2811" y="1852"/>
                  </a:lnTo>
                  <a:lnTo>
                    <a:pt x="2815" y="1842"/>
                  </a:lnTo>
                  <a:lnTo>
                    <a:pt x="2822" y="1830"/>
                  </a:lnTo>
                  <a:lnTo>
                    <a:pt x="2829" y="1826"/>
                  </a:lnTo>
                  <a:lnTo>
                    <a:pt x="2839" y="1823"/>
                  </a:lnTo>
                  <a:lnTo>
                    <a:pt x="2837" y="1828"/>
                  </a:lnTo>
                  <a:lnTo>
                    <a:pt x="2825" y="1835"/>
                  </a:lnTo>
                  <a:lnTo>
                    <a:pt x="2813" y="1849"/>
                  </a:lnTo>
                  <a:close/>
                  <a:moveTo>
                    <a:pt x="1603" y="1847"/>
                  </a:moveTo>
                  <a:lnTo>
                    <a:pt x="1596" y="1847"/>
                  </a:lnTo>
                  <a:lnTo>
                    <a:pt x="1591" y="1845"/>
                  </a:lnTo>
                  <a:lnTo>
                    <a:pt x="1588" y="1830"/>
                  </a:lnTo>
                  <a:lnTo>
                    <a:pt x="1593" y="1830"/>
                  </a:lnTo>
                  <a:lnTo>
                    <a:pt x="1603" y="1823"/>
                  </a:lnTo>
                  <a:lnTo>
                    <a:pt x="1619" y="1821"/>
                  </a:lnTo>
                  <a:lnTo>
                    <a:pt x="1624" y="1821"/>
                  </a:lnTo>
                  <a:lnTo>
                    <a:pt x="1603" y="1847"/>
                  </a:lnTo>
                  <a:close/>
                  <a:moveTo>
                    <a:pt x="2215" y="1979"/>
                  </a:moveTo>
                  <a:lnTo>
                    <a:pt x="2212" y="1979"/>
                  </a:lnTo>
                  <a:lnTo>
                    <a:pt x="2208" y="1975"/>
                  </a:lnTo>
                  <a:lnTo>
                    <a:pt x="2205" y="1970"/>
                  </a:lnTo>
                  <a:lnTo>
                    <a:pt x="2208" y="1968"/>
                  </a:lnTo>
                  <a:lnTo>
                    <a:pt x="2220" y="1960"/>
                  </a:lnTo>
                  <a:lnTo>
                    <a:pt x="2224" y="1963"/>
                  </a:lnTo>
                  <a:lnTo>
                    <a:pt x="2227" y="1963"/>
                  </a:lnTo>
                  <a:lnTo>
                    <a:pt x="2227" y="1965"/>
                  </a:lnTo>
                  <a:lnTo>
                    <a:pt x="2227" y="1970"/>
                  </a:lnTo>
                  <a:lnTo>
                    <a:pt x="2224" y="1972"/>
                  </a:lnTo>
                  <a:lnTo>
                    <a:pt x="2215" y="1979"/>
                  </a:lnTo>
                  <a:close/>
                  <a:moveTo>
                    <a:pt x="2217" y="1998"/>
                  </a:moveTo>
                  <a:lnTo>
                    <a:pt x="2220" y="2001"/>
                  </a:lnTo>
                  <a:lnTo>
                    <a:pt x="2224" y="1991"/>
                  </a:lnTo>
                  <a:lnTo>
                    <a:pt x="2227" y="1991"/>
                  </a:lnTo>
                  <a:lnTo>
                    <a:pt x="2234" y="2001"/>
                  </a:lnTo>
                  <a:lnTo>
                    <a:pt x="2238" y="1998"/>
                  </a:lnTo>
                  <a:lnTo>
                    <a:pt x="2241" y="2008"/>
                  </a:lnTo>
                  <a:lnTo>
                    <a:pt x="2246" y="2010"/>
                  </a:lnTo>
                  <a:lnTo>
                    <a:pt x="2248" y="2010"/>
                  </a:lnTo>
                  <a:lnTo>
                    <a:pt x="2248" y="2010"/>
                  </a:lnTo>
                  <a:lnTo>
                    <a:pt x="2248" y="2020"/>
                  </a:lnTo>
                  <a:lnTo>
                    <a:pt x="2238" y="2027"/>
                  </a:lnTo>
                  <a:lnTo>
                    <a:pt x="2236" y="2029"/>
                  </a:lnTo>
                  <a:lnTo>
                    <a:pt x="2231" y="2027"/>
                  </a:lnTo>
                  <a:lnTo>
                    <a:pt x="2231" y="2024"/>
                  </a:lnTo>
                  <a:lnTo>
                    <a:pt x="2229" y="2020"/>
                  </a:lnTo>
                  <a:lnTo>
                    <a:pt x="2227" y="2015"/>
                  </a:lnTo>
                  <a:lnTo>
                    <a:pt x="2227" y="2015"/>
                  </a:lnTo>
                  <a:lnTo>
                    <a:pt x="2220" y="2020"/>
                  </a:lnTo>
                  <a:lnTo>
                    <a:pt x="2220" y="2024"/>
                  </a:lnTo>
                  <a:lnTo>
                    <a:pt x="2222" y="2029"/>
                  </a:lnTo>
                  <a:lnTo>
                    <a:pt x="2220" y="2031"/>
                  </a:lnTo>
                  <a:lnTo>
                    <a:pt x="2215" y="2031"/>
                  </a:lnTo>
                  <a:lnTo>
                    <a:pt x="2210" y="2029"/>
                  </a:lnTo>
                  <a:lnTo>
                    <a:pt x="2203" y="2034"/>
                  </a:lnTo>
                  <a:lnTo>
                    <a:pt x="2203" y="2029"/>
                  </a:lnTo>
                  <a:lnTo>
                    <a:pt x="2203" y="2022"/>
                  </a:lnTo>
                  <a:lnTo>
                    <a:pt x="2201" y="2024"/>
                  </a:lnTo>
                  <a:lnTo>
                    <a:pt x="2196" y="2031"/>
                  </a:lnTo>
                  <a:lnTo>
                    <a:pt x="2191" y="2036"/>
                  </a:lnTo>
                  <a:lnTo>
                    <a:pt x="2184" y="2041"/>
                  </a:lnTo>
                  <a:lnTo>
                    <a:pt x="2184" y="2041"/>
                  </a:lnTo>
                  <a:lnTo>
                    <a:pt x="2179" y="2041"/>
                  </a:lnTo>
                  <a:lnTo>
                    <a:pt x="2172" y="2043"/>
                  </a:lnTo>
                  <a:lnTo>
                    <a:pt x="2168" y="2043"/>
                  </a:lnTo>
                  <a:lnTo>
                    <a:pt x="2146" y="2029"/>
                  </a:lnTo>
                  <a:lnTo>
                    <a:pt x="2139" y="2024"/>
                  </a:lnTo>
                  <a:lnTo>
                    <a:pt x="2163" y="2008"/>
                  </a:lnTo>
                  <a:lnTo>
                    <a:pt x="2175" y="2001"/>
                  </a:lnTo>
                  <a:lnTo>
                    <a:pt x="2182" y="2001"/>
                  </a:lnTo>
                  <a:lnTo>
                    <a:pt x="2186" y="2005"/>
                  </a:lnTo>
                  <a:lnTo>
                    <a:pt x="2189" y="2005"/>
                  </a:lnTo>
                  <a:lnTo>
                    <a:pt x="2191" y="1996"/>
                  </a:lnTo>
                  <a:lnTo>
                    <a:pt x="2186" y="1989"/>
                  </a:lnTo>
                  <a:lnTo>
                    <a:pt x="2186" y="1984"/>
                  </a:lnTo>
                  <a:lnTo>
                    <a:pt x="2201" y="1982"/>
                  </a:lnTo>
                  <a:lnTo>
                    <a:pt x="2205" y="1984"/>
                  </a:lnTo>
                  <a:lnTo>
                    <a:pt x="2210" y="1986"/>
                  </a:lnTo>
                  <a:lnTo>
                    <a:pt x="2215" y="1991"/>
                  </a:lnTo>
                  <a:lnTo>
                    <a:pt x="2217" y="1998"/>
                  </a:lnTo>
                  <a:close/>
                  <a:moveTo>
                    <a:pt x="3541" y="2091"/>
                  </a:moveTo>
                  <a:lnTo>
                    <a:pt x="3560" y="2093"/>
                  </a:lnTo>
                  <a:lnTo>
                    <a:pt x="3574" y="2091"/>
                  </a:lnTo>
                  <a:lnTo>
                    <a:pt x="3588" y="2112"/>
                  </a:lnTo>
                  <a:lnTo>
                    <a:pt x="3595" y="2128"/>
                  </a:lnTo>
                  <a:lnTo>
                    <a:pt x="3602" y="2140"/>
                  </a:lnTo>
                  <a:lnTo>
                    <a:pt x="3605" y="2152"/>
                  </a:lnTo>
                  <a:lnTo>
                    <a:pt x="3609" y="2161"/>
                  </a:lnTo>
                  <a:lnTo>
                    <a:pt x="3609" y="2164"/>
                  </a:lnTo>
                  <a:lnTo>
                    <a:pt x="3600" y="2157"/>
                  </a:lnTo>
                  <a:lnTo>
                    <a:pt x="3595" y="2143"/>
                  </a:lnTo>
                  <a:lnTo>
                    <a:pt x="3591" y="2135"/>
                  </a:lnTo>
                  <a:lnTo>
                    <a:pt x="3588" y="2133"/>
                  </a:lnTo>
                  <a:lnTo>
                    <a:pt x="3586" y="2128"/>
                  </a:lnTo>
                  <a:lnTo>
                    <a:pt x="3579" y="2114"/>
                  </a:lnTo>
                  <a:lnTo>
                    <a:pt x="3579" y="2109"/>
                  </a:lnTo>
                  <a:lnTo>
                    <a:pt x="3576" y="2105"/>
                  </a:lnTo>
                  <a:lnTo>
                    <a:pt x="3574" y="2105"/>
                  </a:lnTo>
                  <a:lnTo>
                    <a:pt x="3569" y="2105"/>
                  </a:lnTo>
                  <a:lnTo>
                    <a:pt x="3569" y="2107"/>
                  </a:lnTo>
                  <a:lnTo>
                    <a:pt x="3569" y="2117"/>
                  </a:lnTo>
                  <a:lnTo>
                    <a:pt x="3574" y="2128"/>
                  </a:lnTo>
                  <a:lnTo>
                    <a:pt x="3588" y="2152"/>
                  </a:lnTo>
                  <a:lnTo>
                    <a:pt x="3598" y="2164"/>
                  </a:lnTo>
                  <a:lnTo>
                    <a:pt x="3600" y="2169"/>
                  </a:lnTo>
                  <a:lnTo>
                    <a:pt x="3602" y="2183"/>
                  </a:lnTo>
                  <a:lnTo>
                    <a:pt x="3598" y="2187"/>
                  </a:lnTo>
                  <a:lnTo>
                    <a:pt x="3605" y="2199"/>
                  </a:lnTo>
                  <a:lnTo>
                    <a:pt x="3605" y="2202"/>
                  </a:lnTo>
                  <a:lnTo>
                    <a:pt x="3602" y="2204"/>
                  </a:lnTo>
                  <a:lnTo>
                    <a:pt x="3591" y="2209"/>
                  </a:lnTo>
                  <a:lnTo>
                    <a:pt x="3579" y="2232"/>
                  </a:lnTo>
                  <a:lnTo>
                    <a:pt x="3567" y="2244"/>
                  </a:lnTo>
                  <a:lnTo>
                    <a:pt x="3560" y="2247"/>
                  </a:lnTo>
                  <a:lnTo>
                    <a:pt x="3557" y="2244"/>
                  </a:lnTo>
                  <a:lnTo>
                    <a:pt x="3555" y="2240"/>
                  </a:lnTo>
                  <a:lnTo>
                    <a:pt x="3553" y="2235"/>
                  </a:lnTo>
                  <a:lnTo>
                    <a:pt x="3550" y="2225"/>
                  </a:lnTo>
                  <a:lnTo>
                    <a:pt x="3555" y="2221"/>
                  </a:lnTo>
                  <a:lnTo>
                    <a:pt x="3560" y="2195"/>
                  </a:lnTo>
                  <a:lnTo>
                    <a:pt x="3560" y="2185"/>
                  </a:lnTo>
                  <a:lnTo>
                    <a:pt x="3550" y="2173"/>
                  </a:lnTo>
                  <a:lnTo>
                    <a:pt x="3546" y="2164"/>
                  </a:lnTo>
                  <a:lnTo>
                    <a:pt x="3541" y="2150"/>
                  </a:lnTo>
                  <a:lnTo>
                    <a:pt x="3536" y="2114"/>
                  </a:lnTo>
                  <a:lnTo>
                    <a:pt x="3534" y="2102"/>
                  </a:lnTo>
                  <a:lnTo>
                    <a:pt x="3529" y="2093"/>
                  </a:lnTo>
                  <a:lnTo>
                    <a:pt x="3527" y="2086"/>
                  </a:lnTo>
                  <a:lnTo>
                    <a:pt x="3522" y="2076"/>
                  </a:lnTo>
                  <a:lnTo>
                    <a:pt x="3520" y="2067"/>
                  </a:lnTo>
                  <a:lnTo>
                    <a:pt x="3520" y="2065"/>
                  </a:lnTo>
                  <a:lnTo>
                    <a:pt x="3527" y="2067"/>
                  </a:lnTo>
                  <a:lnTo>
                    <a:pt x="3536" y="2081"/>
                  </a:lnTo>
                  <a:lnTo>
                    <a:pt x="3541" y="2091"/>
                  </a:lnTo>
                  <a:close/>
                  <a:moveTo>
                    <a:pt x="3567" y="2079"/>
                  </a:moveTo>
                  <a:lnTo>
                    <a:pt x="3567" y="2083"/>
                  </a:lnTo>
                  <a:lnTo>
                    <a:pt x="3557" y="2083"/>
                  </a:lnTo>
                  <a:lnTo>
                    <a:pt x="3546" y="2079"/>
                  </a:lnTo>
                  <a:lnTo>
                    <a:pt x="3541" y="2072"/>
                  </a:lnTo>
                  <a:lnTo>
                    <a:pt x="3541" y="2069"/>
                  </a:lnTo>
                  <a:lnTo>
                    <a:pt x="3550" y="2065"/>
                  </a:lnTo>
                  <a:lnTo>
                    <a:pt x="3560" y="2072"/>
                  </a:lnTo>
                  <a:lnTo>
                    <a:pt x="3567" y="2079"/>
                  </a:lnTo>
                  <a:close/>
                  <a:moveTo>
                    <a:pt x="3461" y="2081"/>
                  </a:moveTo>
                  <a:lnTo>
                    <a:pt x="3472" y="2095"/>
                  </a:lnTo>
                  <a:lnTo>
                    <a:pt x="3472" y="2098"/>
                  </a:lnTo>
                  <a:lnTo>
                    <a:pt x="3470" y="2107"/>
                  </a:lnTo>
                  <a:lnTo>
                    <a:pt x="3465" y="2112"/>
                  </a:lnTo>
                  <a:lnTo>
                    <a:pt x="3468" y="2114"/>
                  </a:lnTo>
                  <a:lnTo>
                    <a:pt x="3470" y="2117"/>
                  </a:lnTo>
                  <a:lnTo>
                    <a:pt x="3475" y="2114"/>
                  </a:lnTo>
                  <a:lnTo>
                    <a:pt x="3484" y="2100"/>
                  </a:lnTo>
                  <a:lnTo>
                    <a:pt x="3489" y="2098"/>
                  </a:lnTo>
                  <a:lnTo>
                    <a:pt x="3491" y="2098"/>
                  </a:lnTo>
                  <a:lnTo>
                    <a:pt x="3505" y="2100"/>
                  </a:lnTo>
                  <a:lnTo>
                    <a:pt x="3517" y="2107"/>
                  </a:lnTo>
                  <a:lnTo>
                    <a:pt x="3520" y="2112"/>
                  </a:lnTo>
                  <a:lnTo>
                    <a:pt x="3522" y="2121"/>
                  </a:lnTo>
                  <a:lnTo>
                    <a:pt x="3520" y="2140"/>
                  </a:lnTo>
                  <a:lnTo>
                    <a:pt x="3510" y="2143"/>
                  </a:lnTo>
                  <a:lnTo>
                    <a:pt x="3505" y="2143"/>
                  </a:lnTo>
                  <a:lnTo>
                    <a:pt x="3501" y="2140"/>
                  </a:lnTo>
                  <a:lnTo>
                    <a:pt x="3494" y="2147"/>
                  </a:lnTo>
                  <a:lnTo>
                    <a:pt x="3501" y="2152"/>
                  </a:lnTo>
                  <a:lnTo>
                    <a:pt x="3520" y="2152"/>
                  </a:lnTo>
                  <a:lnTo>
                    <a:pt x="3527" y="2164"/>
                  </a:lnTo>
                  <a:lnTo>
                    <a:pt x="3529" y="2171"/>
                  </a:lnTo>
                  <a:lnTo>
                    <a:pt x="3527" y="2187"/>
                  </a:lnTo>
                  <a:lnTo>
                    <a:pt x="3515" y="2183"/>
                  </a:lnTo>
                  <a:lnTo>
                    <a:pt x="3503" y="2176"/>
                  </a:lnTo>
                  <a:lnTo>
                    <a:pt x="3482" y="2164"/>
                  </a:lnTo>
                  <a:lnTo>
                    <a:pt x="3477" y="2164"/>
                  </a:lnTo>
                  <a:lnTo>
                    <a:pt x="3472" y="2166"/>
                  </a:lnTo>
                  <a:lnTo>
                    <a:pt x="3472" y="2173"/>
                  </a:lnTo>
                  <a:lnTo>
                    <a:pt x="3472" y="2190"/>
                  </a:lnTo>
                  <a:lnTo>
                    <a:pt x="3468" y="2199"/>
                  </a:lnTo>
                  <a:lnTo>
                    <a:pt x="3451" y="2195"/>
                  </a:lnTo>
                  <a:lnTo>
                    <a:pt x="3444" y="2183"/>
                  </a:lnTo>
                  <a:lnTo>
                    <a:pt x="3437" y="2164"/>
                  </a:lnTo>
                  <a:lnTo>
                    <a:pt x="3413" y="2140"/>
                  </a:lnTo>
                  <a:lnTo>
                    <a:pt x="3409" y="2135"/>
                  </a:lnTo>
                  <a:lnTo>
                    <a:pt x="3399" y="2121"/>
                  </a:lnTo>
                  <a:lnTo>
                    <a:pt x="3401" y="2112"/>
                  </a:lnTo>
                  <a:lnTo>
                    <a:pt x="3404" y="2105"/>
                  </a:lnTo>
                  <a:lnTo>
                    <a:pt x="3406" y="2102"/>
                  </a:lnTo>
                  <a:lnTo>
                    <a:pt x="3413" y="2098"/>
                  </a:lnTo>
                  <a:lnTo>
                    <a:pt x="3416" y="2086"/>
                  </a:lnTo>
                  <a:lnTo>
                    <a:pt x="3423" y="2095"/>
                  </a:lnTo>
                  <a:lnTo>
                    <a:pt x="3430" y="2102"/>
                  </a:lnTo>
                  <a:lnTo>
                    <a:pt x="3430" y="2095"/>
                  </a:lnTo>
                  <a:lnTo>
                    <a:pt x="3435" y="2088"/>
                  </a:lnTo>
                  <a:lnTo>
                    <a:pt x="3442" y="2088"/>
                  </a:lnTo>
                  <a:lnTo>
                    <a:pt x="3444" y="2088"/>
                  </a:lnTo>
                  <a:lnTo>
                    <a:pt x="3449" y="2081"/>
                  </a:lnTo>
                  <a:lnTo>
                    <a:pt x="3456" y="2079"/>
                  </a:lnTo>
                  <a:lnTo>
                    <a:pt x="3461" y="2081"/>
                  </a:lnTo>
                  <a:close/>
                  <a:moveTo>
                    <a:pt x="2170" y="2069"/>
                  </a:moveTo>
                  <a:lnTo>
                    <a:pt x="2170" y="2076"/>
                  </a:lnTo>
                  <a:lnTo>
                    <a:pt x="2172" y="2076"/>
                  </a:lnTo>
                  <a:lnTo>
                    <a:pt x="2186" y="2069"/>
                  </a:lnTo>
                  <a:lnTo>
                    <a:pt x="2191" y="2067"/>
                  </a:lnTo>
                  <a:lnTo>
                    <a:pt x="2201" y="2069"/>
                  </a:lnTo>
                  <a:lnTo>
                    <a:pt x="2205" y="2074"/>
                  </a:lnTo>
                  <a:lnTo>
                    <a:pt x="2205" y="2076"/>
                  </a:lnTo>
                  <a:lnTo>
                    <a:pt x="2205" y="2079"/>
                  </a:lnTo>
                  <a:lnTo>
                    <a:pt x="2198" y="2086"/>
                  </a:lnTo>
                  <a:lnTo>
                    <a:pt x="2198" y="2091"/>
                  </a:lnTo>
                  <a:lnTo>
                    <a:pt x="2203" y="2098"/>
                  </a:lnTo>
                  <a:lnTo>
                    <a:pt x="2215" y="2105"/>
                  </a:lnTo>
                  <a:lnTo>
                    <a:pt x="2217" y="2107"/>
                  </a:lnTo>
                  <a:lnTo>
                    <a:pt x="2217" y="2109"/>
                  </a:lnTo>
                  <a:lnTo>
                    <a:pt x="2205" y="2121"/>
                  </a:lnTo>
                  <a:lnTo>
                    <a:pt x="2201" y="2124"/>
                  </a:lnTo>
                  <a:lnTo>
                    <a:pt x="2198" y="2126"/>
                  </a:lnTo>
                  <a:lnTo>
                    <a:pt x="2184" y="2121"/>
                  </a:lnTo>
                  <a:lnTo>
                    <a:pt x="2168" y="2114"/>
                  </a:lnTo>
                  <a:lnTo>
                    <a:pt x="2163" y="2112"/>
                  </a:lnTo>
                  <a:lnTo>
                    <a:pt x="2160" y="2112"/>
                  </a:lnTo>
                  <a:lnTo>
                    <a:pt x="2156" y="2117"/>
                  </a:lnTo>
                  <a:lnTo>
                    <a:pt x="2158" y="2119"/>
                  </a:lnTo>
                  <a:lnTo>
                    <a:pt x="2172" y="2121"/>
                  </a:lnTo>
                  <a:lnTo>
                    <a:pt x="2175" y="2128"/>
                  </a:lnTo>
                  <a:lnTo>
                    <a:pt x="2177" y="2133"/>
                  </a:lnTo>
                  <a:lnTo>
                    <a:pt x="2177" y="2138"/>
                  </a:lnTo>
                  <a:lnTo>
                    <a:pt x="2175" y="2138"/>
                  </a:lnTo>
                  <a:lnTo>
                    <a:pt x="2168" y="2140"/>
                  </a:lnTo>
                  <a:lnTo>
                    <a:pt x="2160" y="2138"/>
                  </a:lnTo>
                  <a:lnTo>
                    <a:pt x="2151" y="2143"/>
                  </a:lnTo>
                  <a:lnTo>
                    <a:pt x="2146" y="2147"/>
                  </a:lnTo>
                  <a:lnTo>
                    <a:pt x="2130" y="2147"/>
                  </a:lnTo>
                  <a:lnTo>
                    <a:pt x="2116" y="2154"/>
                  </a:lnTo>
                  <a:lnTo>
                    <a:pt x="2111" y="2157"/>
                  </a:lnTo>
                  <a:lnTo>
                    <a:pt x="2108" y="2161"/>
                  </a:lnTo>
                  <a:lnTo>
                    <a:pt x="2101" y="2164"/>
                  </a:lnTo>
                  <a:lnTo>
                    <a:pt x="2090" y="2166"/>
                  </a:lnTo>
                  <a:lnTo>
                    <a:pt x="2097" y="2171"/>
                  </a:lnTo>
                  <a:lnTo>
                    <a:pt x="2097" y="2173"/>
                  </a:lnTo>
                  <a:lnTo>
                    <a:pt x="2097" y="2176"/>
                  </a:lnTo>
                  <a:lnTo>
                    <a:pt x="2094" y="2180"/>
                  </a:lnTo>
                  <a:lnTo>
                    <a:pt x="2085" y="2192"/>
                  </a:lnTo>
                  <a:lnTo>
                    <a:pt x="2066" y="2202"/>
                  </a:lnTo>
                  <a:lnTo>
                    <a:pt x="2061" y="2199"/>
                  </a:lnTo>
                  <a:lnTo>
                    <a:pt x="2061" y="2199"/>
                  </a:lnTo>
                  <a:lnTo>
                    <a:pt x="2059" y="2197"/>
                  </a:lnTo>
                  <a:lnTo>
                    <a:pt x="2059" y="2195"/>
                  </a:lnTo>
                  <a:lnTo>
                    <a:pt x="2085" y="2173"/>
                  </a:lnTo>
                  <a:lnTo>
                    <a:pt x="2085" y="2173"/>
                  </a:lnTo>
                  <a:lnTo>
                    <a:pt x="2078" y="2171"/>
                  </a:lnTo>
                  <a:lnTo>
                    <a:pt x="2071" y="2164"/>
                  </a:lnTo>
                  <a:lnTo>
                    <a:pt x="2064" y="2166"/>
                  </a:lnTo>
                  <a:lnTo>
                    <a:pt x="2061" y="2166"/>
                  </a:lnTo>
                  <a:lnTo>
                    <a:pt x="2064" y="2161"/>
                  </a:lnTo>
                  <a:lnTo>
                    <a:pt x="2071" y="2154"/>
                  </a:lnTo>
                  <a:lnTo>
                    <a:pt x="2068" y="2152"/>
                  </a:lnTo>
                  <a:lnTo>
                    <a:pt x="2068" y="2150"/>
                  </a:lnTo>
                  <a:lnTo>
                    <a:pt x="2061" y="2150"/>
                  </a:lnTo>
                  <a:lnTo>
                    <a:pt x="2054" y="2147"/>
                  </a:lnTo>
                  <a:lnTo>
                    <a:pt x="2047" y="2147"/>
                  </a:lnTo>
                  <a:lnTo>
                    <a:pt x="2042" y="2150"/>
                  </a:lnTo>
                  <a:lnTo>
                    <a:pt x="2042" y="2152"/>
                  </a:lnTo>
                  <a:lnTo>
                    <a:pt x="2052" y="2152"/>
                  </a:lnTo>
                  <a:lnTo>
                    <a:pt x="2054" y="2154"/>
                  </a:lnTo>
                  <a:lnTo>
                    <a:pt x="2054" y="2159"/>
                  </a:lnTo>
                  <a:lnTo>
                    <a:pt x="2056" y="2161"/>
                  </a:lnTo>
                  <a:lnTo>
                    <a:pt x="2056" y="2166"/>
                  </a:lnTo>
                  <a:lnTo>
                    <a:pt x="2052" y="2173"/>
                  </a:lnTo>
                  <a:lnTo>
                    <a:pt x="2047" y="2178"/>
                  </a:lnTo>
                  <a:lnTo>
                    <a:pt x="2042" y="2176"/>
                  </a:lnTo>
                  <a:lnTo>
                    <a:pt x="2033" y="2159"/>
                  </a:lnTo>
                  <a:lnTo>
                    <a:pt x="2030" y="2133"/>
                  </a:lnTo>
                  <a:lnTo>
                    <a:pt x="2023" y="2114"/>
                  </a:lnTo>
                  <a:lnTo>
                    <a:pt x="2023" y="2109"/>
                  </a:lnTo>
                  <a:lnTo>
                    <a:pt x="2028" y="2100"/>
                  </a:lnTo>
                  <a:lnTo>
                    <a:pt x="2042" y="2086"/>
                  </a:lnTo>
                  <a:lnTo>
                    <a:pt x="2054" y="2083"/>
                  </a:lnTo>
                  <a:lnTo>
                    <a:pt x="2064" y="2079"/>
                  </a:lnTo>
                  <a:lnTo>
                    <a:pt x="2071" y="2076"/>
                  </a:lnTo>
                  <a:lnTo>
                    <a:pt x="2075" y="2079"/>
                  </a:lnTo>
                  <a:lnTo>
                    <a:pt x="2082" y="2081"/>
                  </a:lnTo>
                  <a:lnTo>
                    <a:pt x="2082" y="2088"/>
                  </a:lnTo>
                  <a:lnTo>
                    <a:pt x="2080" y="2091"/>
                  </a:lnTo>
                  <a:lnTo>
                    <a:pt x="2082" y="2093"/>
                  </a:lnTo>
                  <a:lnTo>
                    <a:pt x="2085" y="2098"/>
                  </a:lnTo>
                  <a:lnTo>
                    <a:pt x="2087" y="2109"/>
                  </a:lnTo>
                  <a:lnTo>
                    <a:pt x="2092" y="2124"/>
                  </a:lnTo>
                  <a:lnTo>
                    <a:pt x="2094" y="2128"/>
                  </a:lnTo>
                  <a:lnTo>
                    <a:pt x="2099" y="2131"/>
                  </a:lnTo>
                  <a:lnTo>
                    <a:pt x="2097" y="2121"/>
                  </a:lnTo>
                  <a:lnTo>
                    <a:pt x="2094" y="2112"/>
                  </a:lnTo>
                  <a:lnTo>
                    <a:pt x="2097" y="2088"/>
                  </a:lnTo>
                  <a:lnTo>
                    <a:pt x="2097" y="2083"/>
                  </a:lnTo>
                  <a:lnTo>
                    <a:pt x="2099" y="2083"/>
                  </a:lnTo>
                  <a:lnTo>
                    <a:pt x="2106" y="2083"/>
                  </a:lnTo>
                  <a:lnTo>
                    <a:pt x="2108" y="2081"/>
                  </a:lnTo>
                  <a:lnTo>
                    <a:pt x="2099" y="2072"/>
                  </a:lnTo>
                  <a:lnTo>
                    <a:pt x="2097" y="2067"/>
                  </a:lnTo>
                  <a:lnTo>
                    <a:pt x="2094" y="2060"/>
                  </a:lnTo>
                  <a:lnTo>
                    <a:pt x="2094" y="2057"/>
                  </a:lnTo>
                  <a:lnTo>
                    <a:pt x="2101" y="2053"/>
                  </a:lnTo>
                  <a:lnTo>
                    <a:pt x="2104" y="2050"/>
                  </a:lnTo>
                  <a:lnTo>
                    <a:pt x="2106" y="2050"/>
                  </a:lnTo>
                  <a:lnTo>
                    <a:pt x="2111" y="2053"/>
                  </a:lnTo>
                  <a:lnTo>
                    <a:pt x="2113" y="2055"/>
                  </a:lnTo>
                  <a:lnTo>
                    <a:pt x="2118" y="2069"/>
                  </a:lnTo>
                  <a:lnTo>
                    <a:pt x="2123" y="2074"/>
                  </a:lnTo>
                  <a:lnTo>
                    <a:pt x="2125" y="2074"/>
                  </a:lnTo>
                  <a:lnTo>
                    <a:pt x="2127" y="2072"/>
                  </a:lnTo>
                  <a:lnTo>
                    <a:pt x="2130" y="2069"/>
                  </a:lnTo>
                  <a:lnTo>
                    <a:pt x="2132" y="2067"/>
                  </a:lnTo>
                  <a:lnTo>
                    <a:pt x="2137" y="2065"/>
                  </a:lnTo>
                  <a:lnTo>
                    <a:pt x="2144" y="2069"/>
                  </a:lnTo>
                  <a:lnTo>
                    <a:pt x="2146" y="2069"/>
                  </a:lnTo>
                  <a:lnTo>
                    <a:pt x="2149" y="2065"/>
                  </a:lnTo>
                  <a:lnTo>
                    <a:pt x="2149" y="2060"/>
                  </a:lnTo>
                  <a:lnTo>
                    <a:pt x="2151" y="2057"/>
                  </a:lnTo>
                  <a:lnTo>
                    <a:pt x="2151" y="2053"/>
                  </a:lnTo>
                  <a:lnTo>
                    <a:pt x="2149" y="2046"/>
                  </a:lnTo>
                  <a:lnTo>
                    <a:pt x="2153" y="2046"/>
                  </a:lnTo>
                  <a:lnTo>
                    <a:pt x="2170" y="2053"/>
                  </a:lnTo>
                  <a:lnTo>
                    <a:pt x="2175" y="2057"/>
                  </a:lnTo>
                  <a:lnTo>
                    <a:pt x="2170" y="2069"/>
                  </a:lnTo>
                  <a:close/>
                  <a:moveTo>
                    <a:pt x="2146" y="2060"/>
                  </a:moveTo>
                  <a:lnTo>
                    <a:pt x="2144" y="2065"/>
                  </a:lnTo>
                  <a:lnTo>
                    <a:pt x="2142" y="2062"/>
                  </a:lnTo>
                  <a:lnTo>
                    <a:pt x="2137" y="2057"/>
                  </a:lnTo>
                  <a:lnTo>
                    <a:pt x="2130" y="2050"/>
                  </a:lnTo>
                  <a:lnTo>
                    <a:pt x="2127" y="2043"/>
                  </a:lnTo>
                  <a:lnTo>
                    <a:pt x="2127" y="2043"/>
                  </a:lnTo>
                  <a:lnTo>
                    <a:pt x="2130" y="2041"/>
                  </a:lnTo>
                  <a:lnTo>
                    <a:pt x="2139" y="2048"/>
                  </a:lnTo>
                  <a:lnTo>
                    <a:pt x="2144" y="2053"/>
                  </a:lnTo>
                  <a:lnTo>
                    <a:pt x="2146" y="2060"/>
                  </a:lnTo>
                  <a:close/>
                  <a:moveTo>
                    <a:pt x="3524" y="2206"/>
                  </a:moveTo>
                  <a:lnTo>
                    <a:pt x="3531" y="2221"/>
                  </a:lnTo>
                  <a:lnTo>
                    <a:pt x="3536" y="2232"/>
                  </a:lnTo>
                  <a:lnTo>
                    <a:pt x="3541" y="2247"/>
                  </a:lnTo>
                  <a:lnTo>
                    <a:pt x="3550" y="2275"/>
                  </a:lnTo>
                  <a:lnTo>
                    <a:pt x="3553" y="2287"/>
                  </a:lnTo>
                  <a:lnTo>
                    <a:pt x="3555" y="2294"/>
                  </a:lnTo>
                  <a:lnTo>
                    <a:pt x="3557" y="2310"/>
                  </a:lnTo>
                  <a:lnTo>
                    <a:pt x="3555" y="2313"/>
                  </a:lnTo>
                  <a:lnTo>
                    <a:pt x="3553" y="2315"/>
                  </a:lnTo>
                  <a:lnTo>
                    <a:pt x="3553" y="2320"/>
                  </a:lnTo>
                  <a:lnTo>
                    <a:pt x="3555" y="2334"/>
                  </a:lnTo>
                  <a:lnTo>
                    <a:pt x="3557" y="2351"/>
                  </a:lnTo>
                  <a:lnTo>
                    <a:pt x="3555" y="2362"/>
                  </a:lnTo>
                  <a:lnTo>
                    <a:pt x="3553" y="2365"/>
                  </a:lnTo>
                  <a:lnTo>
                    <a:pt x="3548" y="2360"/>
                  </a:lnTo>
                  <a:lnTo>
                    <a:pt x="3543" y="2355"/>
                  </a:lnTo>
                  <a:lnTo>
                    <a:pt x="3541" y="2348"/>
                  </a:lnTo>
                  <a:lnTo>
                    <a:pt x="3531" y="2332"/>
                  </a:lnTo>
                  <a:lnTo>
                    <a:pt x="3529" y="2322"/>
                  </a:lnTo>
                  <a:lnTo>
                    <a:pt x="3529" y="2315"/>
                  </a:lnTo>
                  <a:lnTo>
                    <a:pt x="3529" y="2310"/>
                  </a:lnTo>
                  <a:lnTo>
                    <a:pt x="3531" y="2308"/>
                  </a:lnTo>
                  <a:lnTo>
                    <a:pt x="3536" y="2301"/>
                  </a:lnTo>
                  <a:lnTo>
                    <a:pt x="3534" y="2299"/>
                  </a:lnTo>
                  <a:lnTo>
                    <a:pt x="3531" y="2301"/>
                  </a:lnTo>
                  <a:lnTo>
                    <a:pt x="3524" y="2303"/>
                  </a:lnTo>
                  <a:lnTo>
                    <a:pt x="3517" y="2296"/>
                  </a:lnTo>
                  <a:lnTo>
                    <a:pt x="3513" y="2294"/>
                  </a:lnTo>
                  <a:lnTo>
                    <a:pt x="3515" y="2284"/>
                  </a:lnTo>
                  <a:lnTo>
                    <a:pt x="3513" y="2280"/>
                  </a:lnTo>
                  <a:lnTo>
                    <a:pt x="3503" y="2284"/>
                  </a:lnTo>
                  <a:lnTo>
                    <a:pt x="3498" y="2282"/>
                  </a:lnTo>
                  <a:lnTo>
                    <a:pt x="3498" y="2277"/>
                  </a:lnTo>
                  <a:lnTo>
                    <a:pt x="3498" y="2270"/>
                  </a:lnTo>
                  <a:lnTo>
                    <a:pt x="3501" y="2266"/>
                  </a:lnTo>
                  <a:lnTo>
                    <a:pt x="3508" y="2251"/>
                  </a:lnTo>
                  <a:lnTo>
                    <a:pt x="3508" y="2249"/>
                  </a:lnTo>
                  <a:lnTo>
                    <a:pt x="3503" y="2249"/>
                  </a:lnTo>
                  <a:lnTo>
                    <a:pt x="3496" y="2244"/>
                  </a:lnTo>
                  <a:lnTo>
                    <a:pt x="3494" y="2230"/>
                  </a:lnTo>
                  <a:lnTo>
                    <a:pt x="3487" y="2221"/>
                  </a:lnTo>
                  <a:lnTo>
                    <a:pt x="3484" y="2223"/>
                  </a:lnTo>
                  <a:lnTo>
                    <a:pt x="3477" y="2247"/>
                  </a:lnTo>
                  <a:lnTo>
                    <a:pt x="3472" y="2251"/>
                  </a:lnTo>
                  <a:lnTo>
                    <a:pt x="3461" y="2256"/>
                  </a:lnTo>
                  <a:lnTo>
                    <a:pt x="3463" y="2249"/>
                  </a:lnTo>
                  <a:lnTo>
                    <a:pt x="3465" y="2244"/>
                  </a:lnTo>
                  <a:lnTo>
                    <a:pt x="3461" y="2225"/>
                  </a:lnTo>
                  <a:lnTo>
                    <a:pt x="3458" y="2218"/>
                  </a:lnTo>
                  <a:lnTo>
                    <a:pt x="3463" y="2213"/>
                  </a:lnTo>
                  <a:lnTo>
                    <a:pt x="3470" y="2211"/>
                  </a:lnTo>
                  <a:lnTo>
                    <a:pt x="3475" y="2206"/>
                  </a:lnTo>
                  <a:lnTo>
                    <a:pt x="3477" y="2202"/>
                  </a:lnTo>
                  <a:lnTo>
                    <a:pt x="3477" y="2197"/>
                  </a:lnTo>
                  <a:lnTo>
                    <a:pt x="3484" y="2183"/>
                  </a:lnTo>
                  <a:lnTo>
                    <a:pt x="3487" y="2180"/>
                  </a:lnTo>
                  <a:lnTo>
                    <a:pt x="3494" y="2180"/>
                  </a:lnTo>
                  <a:lnTo>
                    <a:pt x="3510" y="2195"/>
                  </a:lnTo>
                  <a:lnTo>
                    <a:pt x="3517" y="2197"/>
                  </a:lnTo>
                  <a:lnTo>
                    <a:pt x="3524" y="2206"/>
                  </a:lnTo>
                  <a:close/>
                  <a:moveTo>
                    <a:pt x="877" y="1835"/>
                  </a:moveTo>
                  <a:lnTo>
                    <a:pt x="867" y="1840"/>
                  </a:lnTo>
                  <a:lnTo>
                    <a:pt x="863" y="1835"/>
                  </a:lnTo>
                  <a:lnTo>
                    <a:pt x="860" y="1830"/>
                  </a:lnTo>
                  <a:lnTo>
                    <a:pt x="863" y="1828"/>
                  </a:lnTo>
                  <a:lnTo>
                    <a:pt x="884" y="1830"/>
                  </a:lnTo>
                  <a:lnTo>
                    <a:pt x="877" y="1835"/>
                  </a:lnTo>
                  <a:close/>
                  <a:moveTo>
                    <a:pt x="2146" y="2164"/>
                  </a:moveTo>
                  <a:lnTo>
                    <a:pt x="2137" y="2169"/>
                  </a:lnTo>
                  <a:lnTo>
                    <a:pt x="2134" y="2166"/>
                  </a:lnTo>
                  <a:lnTo>
                    <a:pt x="2127" y="2176"/>
                  </a:lnTo>
                  <a:lnTo>
                    <a:pt x="2123" y="2178"/>
                  </a:lnTo>
                  <a:lnTo>
                    <a:pt x="2118" y="2171"/>
                  </a:lnTo>
                  <a:lnTo>
                    <a:pt x="2120" y="2159"/>
                  </a:lnTo>
                  <a:lnTo>
                    <a:pt x="2127" y="2152"/>
                  </a:lnTo>
                  <a:lnTo>
                    <a:pt x="2153" y="2159"/>
                  </a:lnTo>
                  <a:lnTo>
                    <a:pt x="2156" y="2161"/>
                  </a:lnTo>
                  <a:lnTo>
                    <a:pt x="2156" y="2164"/>
                  </a:lnTo>
                  <a:lnTo>
                    <a:pt x="2153" y="2164"/>
                  </a:lnTo>
                  <a:lnTo>
                    <a:pt x="2146" y="2164"/>
                  </a:lnTo>
                  <a:close/>
                  <a:moveTo>
                    <a:pt x="3650" y="2247"/>
                  </a:moveTo>
                  <a:lnTo>
                    <a:pt x="3654" y="2251"/>
                  </a:lnTo>
                  <a:lnTo>
                    <a:pt x="3657" y="2247"/>
                  </a:lnTo>
                  <a:lnTo>
                    <a:pt x="3661" y="2247"/>
                  </a:lnTo>
                  <a:lnTo>
                    <a:pt x="3671" y="2251"/>
                  </a:lnTo>
                  <a:lnTo>
                    <a:pt x="3678" y="2256"/>
                  </a:lnTo>
                  <a:lnTo>
                    <a:pt x="3683" y="2263"/>
                  </a:lnTo>
                  <a:lnTo>
                    <a:pt x="3683" y="2268"/>
                  </a:lnTo>
                  <a:lnTo>
                    <a:pt x="3683" y="2277"/>
                  </a:lnTo>
                  <a:lnTo>
                    <a:pt x="3683" y="2287"/>
                  </a:lnTo>
                  <a:lnTo>
                    <a:pt x="3683" y="2292"/>
                  </a:lnTo>
                  <a:lnTo>
                    <a:pt x="3683" y="2296"/>
                  </a:lnTo>
                  <a:lnTo>
                    <a:pt x="3680" y="2299"/>
                  </a:lnTo>
                  <a:lnTo>
                    <a:pt x="3678" y="2301"/>
                  </a:lnTo>
                  <a:lnTo>
                    <a:pt x="3669" y="2292"/>
                  </a:lnTo>
                  <a:lnTo>
                    <a:pt x="3659" y="2277"/>
                  </a:lnTo>
                  <a:lnTo>
                    <a:pt x="3654" y="2273"/>
                  </a:lnTo>
                  <a:lnTo>
                    <a:pt x="3652" y="2273"/>
                  </a:lnTo>
                  <a:lnTo>
                    <a:pt x="3654" y="2277"/>
                  </a:lnTo>
                  <a:lnTo>
                    <a:pt x="3661" y="2287"/>
                  </a:lnTo>
                  <a:lnTo>
                    <a:pt x="3661" y="2292"/>
                  </a:lnTo>
                  <a:lnTo>
                    <a:pt x="3666" y="2296"/>
                  </a:lnTo>
                  <a:lnTo>
                    <a:pt x="3669" y="2301"/>
                  </a:lnTo>
                  <a:lnTo>
                    <a:pt x="3671" y="2308"/>
                  </a:lnTo>
                  <a:lnTo>
                    <a:pt x="3671" y="2313"/>
                  </a:lnTo>
                  <a:lnTo>
                    <a:pt x="3669" y="2318"/>
                  </a:lnTo>
                  <a:lnTo>
                    <a:pt x="3669" y="2322"/>
                  </a:lnTo>
                  <a:lnTo>
                    <a:pt x="3666" y="2322"/>
                  </a:lnTo>
                  <a:lnTo>
                    <a:pt x="3652" y="2322"/>
                  </a:lnTo>
                  <a:lnTo>
                    <a:pt x="3645" y="2327"/>
                  </a:lnTo>
                  <a:lnTo>
                    <a:pt x="3635" y="2325"/>
                  </a:lnTo>
                  <a:lnTo>
                    <a:pt x="3633" y="2322"/>
                  </a:lnTo>
                  <a:lnTo>
                    <a:pt x="3631" y="2318"/>
                  </a:lnTo>
                  <a:lnTo>
                    <a:pt x="3631" y="2306"/>
                  </a:lnTo>
                  <a:lnTo>
                    <a:pt x="3626" y="2292"/>
                  </a:lnTo>
                  <a:lnTo>
                    <a:pt x="3626" y="2277"/>
                  </a:lnTo>
                  <a:lnTo>
                    <a:pt x="3619" y="2268"/>
                  </a:lnTo>
                  <a:lnTo>
                    <a:pt x="3614" y="2261"/>
                  </a:lnTo>
                  <a:lnTo>
                    <a:pt x="3607" y="2256"/>
                  </a:lnTo>
                  <a:lnTo>
                    <a:pt x="3602" y="2249"/>
                  </a:lnTo>
                  <a:lnTo>
                    <a:pt x="3602" y="2244"/>
                  </a:lnTo>
                  <a:lnTo>
                    <a:pt x="3609" y="2242"/>
                  </a:lnTo>
                  <a:lnTo>
                    <a:pt x="3621" y="2242"/>
                  </a:lnTo>
                  <a:lnTo>
                    <a:pt x="3650" y="2247"/>
                  </a:lnTo>
                  <a:close/>
                  <a:moveTo>
                    <a:pt x="3602" y="2273"/>
                  </a:moveTo>
                  <a:lnTo>
                    <a:pt x="3607" y="2282"/>
                  </a:lnTo>
                  <a:lnTo>
                    <a:pt x="3614" y="2282"/>
                  </a:lnTo>
                  <a:lnTo>
                    <a:pt x="3619" y="2289"/>
                  </a:lnTo>
                  <a:lnTo>
                    <a:pt x="3624" y="2299"/>
                  </a:lnTo>
                  <a:lnTo>
                    <a:pt x="3621" y="2306"/>
                  </a:lnTo>
                  <a:lnTo>
                    <a:pt x="3619" y="2306"/>
                  </a:lnTo>
                  <a:lnTo>
                    <a:pt x="3614" y="2308"/>
                  </a:lnTo>
                  <a:lnTo>
                    <a:pt x="3614" y="2322"/>
                  </a:lnTo>
                  <a:lnTo>
                    <a:pt x="3614" y="2336"/>
                  </a:lnTo>
                  <a:lnTo>
                    <a:pt x="3614" y="2351"/>
                  </a:lnTo>
                  <a:lnTo>
                    <a:pt x="3612" y="2365"/>
                  </a:lnTo>
                  <a:lnTo>
                    <a:pt x="3612" y="2372"/>
                  </a:lnTo>
                  <a:lnTo>
                    <a:pt x="3609" y="2377"/>
                  </a:lnTo>
                  <a:lnTo>
                    <a:pt x="3607" y="2377"/>
                  </a:lnTo>
                  <a:lnTo>
                    <a:pt x="3605" y="2374"/>
                  </a:lnTo>
                  <a:lnTo>
                    <a:pt x="3602" y="2372"/>
                  </a:lnTo>
                  <a:lnTo>
                    <a:pt x="3598" y="2381"/>
                  </a:lnTo>
                  <a:lnTo>
                    <a:pt x="3593" y="2381"/>
                  </a:lnTo>
                  <a:lnTo>
                    <a:pt x="3588" y="2365"/>
                  </a:lnTo>
                  <a:lnTo>
                    <a:pt x="3591" y="2334"/>
                  </a:lnTo>
                  <a:lnTo>
                    <a:pt x="3598" y="2327"/>
                  </a:lnTo>
                  <a:lnTo>
                    <a:pt x="3593" y="2320"/>
                  </a:lnTo>
                  <a:lnTo>
                    <a:pt x="3581" y="2310"/>
                  </a:lnTo>
                  <a:lnTo>
                    <a:pt x="3581" y="2306"/>
                  </a:lnTo>
                  <a:lnTo>
                    <a:pt x="3574" y="2292"/>
                  </a:lnTo>
                  <a:lnTo>
                    <a:pt x="3572" y="2287"/>
                  </a:lnTo>
                  <a:lnTo>
                    <a:pt x="3574" y="2275"/>
                  </a:lnTo>
                  <a:lnTo>
                    <a:pt x="3581" y="2263"/>
                  </a:lnTo>
                  <a:lnTo>
                    <a:pt x="3591" y="2261"/>
                  </a:lnTo>
                  <a:lnTo>
                    <a:pt x="3598" y="2266"/>
                  </a:lnTo>
                  <a:lnTo>
                    <a:pt x="3602" y="2270"/>
                  </a:lnTo>
                  <a:lnTo>
                    <a:pt x="3602" y="2273"/>
                  </a:lnTo>
                  <a:close/>
                  <a:moveTo>
                    <a:pt x="3702" y="2310"/>
                  </a:moveTo>
                  <a:lnTo>
                    <a:pt x="3699" y="2313"/>
                  </a:lnTo>
                  <a:lnTo>
                    <a:pt x="3690" y="2315"/>
                  </a:lnTo>
                  <a:lnTo>
                    <a:pt x="3687" y="2313"/>
                  </a:lnTo>
                  <a:lnTo>
                    <a:pt x="3685" y="2306"/>
                  </a:lnTo>
                  <a:lnTo>
                    <a:pt x="3685" y="2301"/>
                  </a:lnTo>
                  <a:lnTo>
                    <a:pt x="3687" y="2296"/>
                  </a:lnTo>
                  <a:lnTo>
                    <a:pt x="3690" y="2289"/>
                  </a:lnTo>
                  <a:lnTo>
                    <a:pt x="3692" y="2275"/>
                  </a:lnTo>
                  <a:lnTo>
                    <a:pt x="3706" y="2289"/>
                  </a:lnTo>
                  <a:lnTo>
                    <a:pt x="3711" y="2296"/>
                  </a:lnTo>
                  <a:lnTo>
                    <a:pt x="3713" y="2303"/>
                  </a:lnTo>
                  <a:lnTo>
                    <a:pt x="3709" y="2308"/>
                  </a:lnTo>
                  <a:lnTo>
                    <a:pt x="3704" y="2308"/>
                  </a:lnTo>
                  <a:lnTo>
                    <a:pt x="3702" y="2310"/>
                  </a:lnTo>
                  <a:close/>
                  <a:moveTo>
                    <a:pt x="882" y="1920"/>
                  </a:moveTo>
                  <a:lnTo>
                    <a:pt x="889" y="1925"/>
                  </a:lnTo>
                  <a:lnTo>
                    <a:pt x="896" y="1925"/>
                  </a:lnTo>
                  <a:lnTo>
                    <a:pt x="901" y="1930"/>
                  </a:lnTo>
                  <a:lnTo>
                    <a:pt x="901" y="1932"/>
                  </a:lnTo>
                  <a:lnTo>
                    <a:pt x="889" y="1937"/>
                  </a:lnTo>
                  <a:lnTo>
                    <a:pt x="886" y="1934"/>
                  </a:lnTo>
                  <a:lnTo>
                    <a:pt x="879" y="1923"/>
                  </a:lnTo>
                  <a:lnTo>
                    <a:pt x="882" y="1920"/>
                  </a:lnTo>
                  <a:close/>
                  <a:moveTo>
                    <a:pt x="2042" y="2235"/>
                  </a:moveTo>
                  <a:lnTo>
                    <a:pt x="2038" y="2235"/>
                  </a:lnTo>
                  <a:lnTo>
                    <a:pt x="2033" y="2230"/>
                  </a:lnTo>
                  <a:lnTo>
                    <a:pt x="2035" y="2225"/>
                  </a:lnTo>
                  <a:lnTo>
                    <a:pt x="2045" y="2221"/>
                  </a:lnTo>
                  <a:lnTo>
                    <a:pt x="2052" y="2223"/>
                  </a:lnTo>
                  <a:lnTo>
                    <a:pt x="2052" y="2228"/>
                  </a:lnTo>
                  <a:lnTo>
                    <a:pt x="2052" y="2230"/>
                  </a:lnTo>
                  <a:lnTo>
                    <a:pt x="2049" y="2232"/>
                  </a:lnTo>
                  <a:lnTo>
                    <a:pt x="2047" y="2232"/>
                  </a:lnTo>
                  <a:lnTo>
                    <a:pt x="2042" y="2235"/>
                  </a:lnTo>
                  <a:close/>
                  <a:moveTo>
                    <a:pt x="2004" y="2240"/>
                  </a:moveTo>
                  <a:lnTo>
                    <a:pt x="1997" y="2242"/>
                  </a:lnTo>
                  <a:lnTo>
                    <a:pt x="1997" y="2240"/>
                  </a:lnTo>
                  <a:lnTo>
                    <a:pt x="1997" y="2237"/>
                  </a:lnTo>
                  <a:lnTo>
                    <a:pt x="2000" y="2232"/>
                  </a:lnTo>
                  <a:lnTo>
                    <a:pt x="2002" y="2230"/>
                  </a:lnTo>
                  <a:lnTo>
                    <a:pt x="2012" y="2223"/>
                  </a:lnTo>
                  <a:lnTo>
                    <a:pt x="2021" y="2218"/>
                  </a:lnTo>
                  <a:lnTo>
                    <a:pt x="2026" y="2221"/>
                  </a:lnTo>
                  <a:lnTo>
                    <a:pt x="2026" y="2223"/>
                  </a:lnTo>
                  <a:lnTo>
                    <a:pt x="2019" y="2230"/>
                  </a:lnTo>
                  <a:lnTo>
                    <a:pt x="2004" y="2240"/>
                  </a:lnTo>
                  <a:close/>
                  <a:moveTo>
                    <a:pt x="3754" y="2367"/>
                  </a:moveTo>
                  <a:lnTo>
                    <a:pt x="3756" y="2388"/>
                  </a:lnTo>
                  <a:lnTo>
                    <a:pt x="3751" y="2388"/>
                  </a:lnTo>
                  <a:lnTo>
                    <a:pt x="3749" y="2388"/>
                  </a:lnTo>
                  <a:lnTo>
                    <a:pt x="3742" y="2393"/>
                  </a:lnTo>
                  <a:lnTo>
                    <a:pt x="3737" y="2391"/>
                  </a:lnTo>
                  <a:lnTo>
                    <a:pt x="3732" y="2388"/>
                  </a:lnTo>
                  <a:lnTo>
                    <a:pt x="3732" y="2386"/>
                  </a:lnTo>
                  <a:lnTo>
                    <a:pt x="3732" y="2379"/>
                  </a:lnTo>
                  <a:lnTo>
                    <a:pt x="3730" y="2374"/>
                  </a:lnTo>
                  <a:lnTo>
                    <a:pt x="3718" y="2374"/>
                  </a:lnTo>
                  <a:lnTo>
                    <a:pt x="3713" y="2374"/>
                  </a:lnTo>
                  <a:lnTo>
                    <a:pt x="3709" y="2367"/>
                  </a:lnTo>
                  <a:lnTo>
                    <a:pt x="3709" y="2358"/>
                  </a:lnTo>
                  <a:lnTo>
                    <a:pt x="3711" y="2353"/>
                  </a:lnTo>
                  <a:lnTo>
                    <a:pt x="3716" y="2351"/>
                  </a:lnTo>
                  <a:lnTo>
                    <a:pt x="3721" y="2339"/>
                  </a:lnTo>
                  <a:lnTo>
                    <a:pt x="3723" y="2336"/>
                  </a:lnTo>
                  <a:lnTo>
                    <a:pt x="3730" y="2313"/>
                  </a:lnTo>
                  <a:lnTo>
                    <a:pt x="3735" y="2315"/>
                  </a:lnTo>
                  <a:lnTo>
                    <a:pt x="3744" y="2327"/>
                  </a:lnTo>
                  <a:lnTo>
                    <a:pt x="3756" y="2346"/>
                  </a:lnTo>
                  <a:lnTo>
                    <a:pt x="3754" y="2367"/>
                  </a:lnTo>
                  <a:close/>
                  <a:moveTo>
                    <a:pt x="3702" y="2351"/>
                  </a:moveTo>
                  <a:lnTo>
                    <a:pt x="3697" y="2351"/>
                  </a:lnTo>
                  <a:lnTo>
                    <a:pt x="3692" y="2351"/>
                  </a:lnTo>
                  <a:lnTo>
                    <a:pt x="3680" y="2339"/>
                  </a:lnTo>
                  <a:lnTo>
                    <a:pt x="3680" y="2336"/>
                  </a:lnTo>
                  <a:lnTo>
                    <a:pt x="3680" y="2332"/>
                  </a:lnTo>
                  <a:lnTo>
                    <a:pt x="3687" y="2325"/>
                  </a:lnTo>
                  <a:lnTo>
                    <a:pt x="3690" y="2322"/>
                  </a:lnTo>
                  <a:lnTo>
                    <a:pt x="3704" y="2322"/>
                  </a:lnTo>
                  <a:lnTo>
                    <a:pt x="3711" y="2325"/>
                  </a:lnTo>
                  <a:lnTo>
                    <a:pt x="3711" y="2327"/>
                  </a:lnTo>
                  <a:lnTo>
                    <a:pt x="3711" y="2329"/>
                  </a:lnTo>
                  <a:lnTo>
                    <a:pt x="3711" y="2334"/>
                  </a:lnTo>
                  <a:lnTo>
                    <a:pt x="3709" y="2336"/>
                  </a:lnTo>
                  <a:lnTo>
                    <a:pt x="3711" y="2341"/>
                  </a:lnTo>
                  <a:lnTo>
                    <a:pt x="3709" y="2344"/>
                  </a:lnTo>
                  <a:lnTo>
                    <a:pt x="3702" y="2351"/>
                  </a:lnTo>
                  <a:close/>
                  <a:moveTo>
                    <a:pt x="3640" y="2341"/>
                  </a:moveTo>
                  <a:lnTo>
                    <a:pt x="3654" y="2344"/>
                  </a:lnTo>
                  <a:lnTo>
                    <a:pt x="3669" y="2344"/>
                  </a:lnTo>
                  <a:lnTo>
                    <a:pt x="3673" y="2348"/>
                  </a:lnTo>
                  <a:lnTo>
                    <a:pt x="3676" y="2353"/>
                  </a:lnTo>
                  <a:lnTo>
                    <a:pt x="3678" y="2360"/>
                  </a:lnTo>
                  <a:lnTo>
                    <a:pt x="3680" y="2365"/>
                  </a:lnTo>
                  <a:lnTo>
                    <a:pt x="3680" y="2370"/>
                  </a:lnTo>
                  <a:lnTo>
                    <a:pt x="3678" y="2372"/>
                  </a:lnTo>
                  <a:lnTo>
                    <a:pt x="3678" y="2374"/>
                  </a:lnTo>
                  <a:lnTo>
                    <a:pt x="3706" y="2386"/>
                  </a:lnTo>
                  <a:lnTo>
                    <a:pt x="3718" y="2398"/>
                  </a:lnTo>
                  <a:lnTo>
                    <a:pt x="3725" y="2405"/>
                  </a:lnTo>
                  <a:lnTo>
                    <a:pt x="3728" y="2412"/>
                  </a:lnTo>
                  <a:lnTo>
                    <a:pt x="3735" y="2426"/>
                  </a:lnTo>
                  <a:lnTo>
                    <a:pt x="3747" y="2443"/>
                  </a:lnTo>
                  <a:lnTo>
                    <a:pt x="3754" y="2450"/>
                  </a:lnTo>
                  <a:lnTo>
                    <a:pt x="3756" y="2455"/>
                  </a:lnTo>
                  <a:lnTo>
                    <a:pt x="3756" y="2455"/>
                  </a:lnTo>
                  <a:lnTo>
                    <a:pt x="3747" y="2450"/>
                  </a:lnTo>
                  <a:lnTo>
                    <a:pt x="3730" y="2440"/>
                  </a:lnTo>
                  <a:lnTo>
                    <a:pt x="3728" y="2440"/>
                  </a:lnTo>
                  <a:lnTo>
                    <a:pt x="3728" y="2448"/>
                  </a:lnTo>
                  <a:lnTo>
                    <a:pt x="3725" y="2452"/>
                  </a:lnTo>
                  <a:lnTo>
                    <a:pt x="3721" y="2457"/>
                  </a:lnTo>
                  <a:lnTo>
                    <a:pt x="3725" y="2459"/>
                  </a:lnTo>
                  <a:lnTo>
                    <a:pt x="3737" y="2455"/>
                  </a:lnTo>
                  <a:lnTo>
                    <a:pt x="3749" y="2466"/>
                  </a:lnTo>
                  <a:lnTo>
                    <a:pt x="3754" y="2469"/>
                  </a:lnTo>
                  <a:lnTo>
                    <a:pt x="3761" y="2476"/>
                  </a:lnTo>
                  <a:lnTo>
                    <a:pt x="3761" y="2478"/>
                  </a:lnTo>
                  <a:lnTo>
                    <a:pt x="3758" y="2485"/>
                  </a:lnTo>
                  <a:lnTo>
                    <a:pt x="3756" y="2488"/>
                  </a:lnTo>
                  <a:lnTo>
                    <a:pt x="3756" y="2490"/>
                  </a:lnTo>
                  <a:lnTo>
                    <a:pt x="3761" y="2490"/>
                  </a:lnTo>
                  <a:lnTo>
                    <a:pt x="3773" y="2488"/>
                  </a:lnTo>
                  <a:lnTo>
                    <a:pt x="3775" y="2490"/>
                  </a:lnTo>
                  <a:lnTo>
                    <a:pt x="3775" y="2514"/>
                  </a:lnTo>
                  <a:lnTo>
                    <a:pt x="3777" y="2523"/>
                  </a:lnTo>
                  <a:lnTo>
                    <a:pt x="3777" y="2528"/>
                  </a:lnTo>
                  <a:lnTo>
                    <a:pt x="3777" y="2533"/>
                  </a:lnTo>
                  <a:lnTo>
                    <a:pt x="3777" y="2537"/>
                  </a:lnTo>
                  <a:lnTo>
                    <a:pt x="3780" y="2542"/>
                  </a:lnTo>
                  <a:lnTo>
                    <a:pt x="3780" y="2547"/>
                  </a:lnTo>
                  <a:lnTo>
                    <a:pt x="3777" y="2559"/>
                  </a:lnTo>
                  <a:lnTo>
                    <a:pt x="3775" y="2559"/>
                  </a:lnTo>
                  <a:lnTo>
                    <a:pt x="3768" y="2561"/>
                  </a:lnTo>
                  <a:lnTo>
                    <a:pt x="3763" y="2556"/>
                  </a:lnTo>
                  <a:lnTo>
                    <a:pt x="3756" y="2549"/>
                  </a:lnTo>
                  <a:lnTo>
                    <a:pt x="3749" y="2535"/>
                  </a:lnTo>
                  <a:lnTo>
                    <a:pt x="3747" y="2533"/>
                  </a:lnTo>
                  <a:lnTo>
                    <a:pt x="3739" y="2530"/>
                  </a:lnTo>
                  <a:lnTo>
                    <a:pt x="3737" y="2530"/>
                  </a:lnTo>
                  <a:lnTo>
                    <a:pt x="3732" y="2530"/>
                  </a:lnTo>
                  <a:lnTo>
                    <a:pt x="3728" y="2523"/>
                  </a:lnTo>
                  <a:lnTo>
                    <a:pt x="3728" y="2516"/>
                  </a:lnTo>
                  <a:lnTo>
                    <a:pt x="3725" y="2509"/>
                  </a:lnTo>
                  <a:lnTo>
                    <a:pt x="3725" y="2504"/>
                  </a:lnTo>
                  <a:lnTo>
                    <a:pt x="3721" y="2504"/>
                  </a:lnTo>
                  <a:lnTo>
                    <a:pt x="3718" y="2507"/>
                  </a:lnTo>
                  <a:lnTo>
                    <a:pt x="3721" y="2514"/>
                  </a:lnTo>
                  <a:lnTo>
                    <a:pt x="3721" y="2521"/>
                  </a:lnTo>
                  <a:lnTo>
                    <a:pt x="3713" y="2519"/>
                  </a:lnTo>
                  <a:lnTo>
                    <a:pt x="3702" y="2500"/>
                  </a:lnTo>
                  <a:lnTo>
                    <a:pt x="3690" y="2483"/>
                  </a:lnTo>
                  <a:lnTo>
                    <a:pt x="3683" y="2481"/>
                  </a:lnTo>
                  <a:lnTo>
                    <a:pt x="3685" y="2476"/>
                  </a:lnTo>
                  <a:lnTo>
                    <a:pt x="3690" y="2474"/>
                  </a:lnTo>
                  <a:lnTo>
                    <a:pt x="3695" y="2474"/>
                  </a:lnTo>
                  <a:lnTo>
                    <a:pt x="3697" y="2471"/>
                  </a:lnTo>
                  <a:lnTo>
                    <a:pt x="3685" y="2457"/>
                  </a:lnTo>
                  <a:lnTo>
                    <a:pt x="3685" y="2452"/>
                  </a:lnTo>
                  <a:lnTo>
                    <a:pt x="3687" y="2443"/>
                  </a:lnTo>
                  <a:lnTo>
                    <a:pt x="3683" y="2440"/>
                  </a:lnTo>
                  <a:lnTo>
                    <a:pt x="3671" y="2443"/>
                  </a:lnTo>
                  <a:lnTo>
                    <a:pt x="3666" y="2443"/>
                  </a:lnTo>
                  <a:lnTo>
                    <a:pt x="3664" y="2436"/>
                  </a:lnTo>
                  <a:lnTo>
                    <a:pt x="3661" y="2431"/>
                  </a:lnTo>
                  <a:lnTo>
                    <a:pt x="3650" y="2431"/>
                  </a:lnTo>
                  <a:lnTo>
                    <a:pt x="3647" y="2433"/>
                  </a:lnTo>
                  <a:lnTo>
                    <a:pt x="3638" y="2424"/>
                  </a:lnTo>
                  <a:lnTo>
                    <a:pt x="3635" y="2419"/>
                  </a:lnTo>
                  <a:lnTo>
                    <a:pt x="3635" y="2417"/>
                  </a:lnTo>
                  <a:lnTo>
                    <a:pt x="3643" y="2412"/>
                  </a:lnTo>
                  <a:lnTo>
                    <a:pt x="3647" y="2412"/>
                  </a:lnTo>
                  <a:lnTo>
                    <a:pt x="3654" y="2417"/>
                  </a:lnTo>
                  <a:lnTo>
                    <a:pt x="3657" y="2417"/>
                  </a:lnTo>
                  <a:lnTo>
                    <a:pt x="3664" y="2410"/>
                  </a:lnTo>
                  <a:lnTo>
                    <a:pt x="3664" y="2405"/>
                  </a:lnTo>
                  <a:lnTo>
                    <a:pt x="3669" y="2398"/>
                  </a:lnTo>
                  <a:lnTo>
                    <a:pt x="3669" y="2393"/>
                  </a:lnTo>
                  <a:lnTo>
                    <a:pt x="3664" y="2386"/>
                  </a:lnTo>
                  <a:lnTo>
                    <a:pt x="3657" y="2384"/>
                  </a:lnTo>
                  <a:lnTo>
                    <a:pt x="3645" y="2388"/>
                  </a:lnTo>
                  <a:lnTo>
                    <a:pt x="3633" y="2398"/>
                  </a:lnTo>
                  <a:lnTo>
                    <a:pt x="3628" y="2396"/>
                  </a:lnTo>
                  <a:lnTo>
                    <a:pt x="3628" y="2391"/>
                  </a:lnTo>
                  <a:lnTo>
                    <a:pt x="3640" y="2377"/>
                  </a:lnTo>
                  <a:lnTo>
                    <a:pt x="3645" y="2370"/>
                  </a:lnTo>
                  <a:lnTo>
                    <a:pt x="3643" y="2365"/>
                  </a:lnTo>
                  <a:lnTo>
                    <a:pt x="3638" y="2360"/>
                  </a:lnTo>
                  <a:lnTo>
                    <a:pt x="3638" y="2346"/>
                  </a:lnTo>
                  <a:lnTo>
                    <a:pt x="3640" y="2341"/>
                  </a:lnTo>
                  <a:close/>
                  <a:moveTo>
                    <a:pt x="3851" y="2445"/>
                  </a:moveTo>
                  <a:lnTo>
                    <a:pt x="3851" y="2459"/>
                  </a:lnTo>
                  <a:lnTo>
                    <a:pt x="3846" y="2476"/>
                  </a:lnTo>
                  <a:lnTo>
                    <a:pt x="3839" y="2485"/>
                  </a:lnTo>
                  <a:lnTo>
                    <a:pt x="3832" y="2485"/>
                  </a:lnTo>
                  <a:lnTo>
                    <a:pt x="3827" y="2478"/>
                  </a:lnTo>
                  <a:lnTo>
                    <a:pt x="3822" y="2478"/>
                  </a:lnTo>
                  <a:lnTo>
                    <a:pt x="3817" y="2478"/>
                  </a:lnTo>
                  <a:lnTo>
                    <a:pt x="3815" y="2471"/>
                  </a:lnTo>
                  <a:lnTo>
                    <a:pt x="3817" y="2464"/>
                  </a:lnTo>
                  <a:lnTo>
                    <a:pt x="3815" y="2459"/>
                  </a:lnTo>
                  <a:lnTo>
                    <a:pt x="3813" y="2464"/>
                  </a:lnTo>
                  <a:lnTo>
                    <a:pt x="3810" y="2469"/>
                  </a:lnTo>
                  <a:lnTo>
                    <a:pt x="3801" y="2476"/>
                  </a:lnTo>
                  <a:lnTo>
                    <a:pt x="3796" y="2488"/>
                  </a:lnTo>
                  <a:lnTo>
                    <a:pt x="3794" y="2495"/>
                  </a:lnTo>
                  <a:lnTo>
                    <a:pt x="3789" y="2488"/>
                  </a:lnTo>
                  <a:lnTo>
                    <a:pt x="3784" y="2469"/>
                  </a:lnTo>
                  <a:lnTo>
                    <a:pt x="3784" y="2462"/>
                  </a:lnTo>
                  <a:lnTo>
                    <a:pt x="3789" y="2448"/>
                  </a:lnTo>
                  <a:lnTo>
                    <a:pt x="3796" y="2436"/>
                  </a:lnTo>
                  <a:lnTo>
                    <a:pt x="3796" y="2403"/>
                  </a:lnTo>
                  <a:lnTo>
                    <a:pt x="3822" y="2381"/>
                  </a:lnTo>
                  <a:lnTo>
                    <a:pt x="3825" y="2384"/>
                  </a:lnTo>
                  <a:lnTo>
                    <a:pt x="3836" y="2396"/>
                  </a:lnTo>
                  <a:lnTo>
                    <a:pt x="3846" y="2412"/>
                  </a:lnTo>
                  <a:lnTo>
                    <a:pt x="3851" y="2419"/>
                  </a:lnTo>
                  <a:lnTo>
                    <a:pt x="3851" y="2433"/>
                  </a:lnTo>
                  <a:lnTo>
                    <a:pt x="3851" y="2445"/>
                  </a:lnTo>
                  <a:close/>
                  <a:moveTo>
                    <a:pt x="1922" y="2313"/>
                  </a:moveTo>
                  <a:lnTo>
                    <a:pt x="1917" y="2315"/>
                  </a:lnTo>
                  <a:lnTo>
                    <a:pt x="1912" y="2315"/>
                  </a:lnTo>
                  <a:lnTo>
                    <a:pt x="1908" y="2313"/>
                  </a:lnTo>
                  <a:lnTo>
                    <a:pt x="1908" y="2308"/>
                  </a:lnTo>
                  <a:lnTo>
                    <a:pt x="1919" y="2299"/>
                  </a:lnTo>
                  <a:lnTo>
                    <a:pt x="1922" y="2296"/>
                  </a:lnTo>
                  <a:lnTo>
                    <a:pt x="1924" y="2299"/>
                  </a:lnTo>
                  <a:lnTo>
                    <a:pt x="1924" y="2303"/>
                  </a:lnTo>
                  <a:lnTo>
                    <a:pt x="1922" y="2313"/>
                  </a:lnTo>
                  <a:close/>
                  <a:moveTo>
                    <a:pt x="3666" y="2452"/>
                  </a:moveTo>
                  <a:lnTo>
                    <a:pt x="3669" y="2455"/>
                  </a:lnTo>
                  <a:lnTo>
                    <a:pt x="3669" y="2457"/>
                  </a:lnTo>
                  <a:lnTo>
                    <a:pt x="3659" y="2469"/>
                  </a:lnTo>
                  <a:lnTo>
                    <a:pt x="3659" y="2469"/>
                  </a:lnTo>
                  <a:lnTo>
                    <a:pt x="3657" y="2476"/>
                  </a:lnTo>
                  <a:lnTo>
                    <a:pt x="3654" y="2478"/>
                  </a:lnTo>
                  <a:lnTo>
                    <a:pt x="3650" y="2483"/>
                  </a:lnTo>
                  <a:lnTo>
                    <a:pt x="3643" y="2493"/>
                  </a:lnTo>
                  <a:lnTo>
                    <a:pt x="3643" y="2471"/>
                  </a:lnTo>
                  <a:lnTo>
                    <a:pt x="3633" y="2459"/>
                  </a:lnTo>
                  <a:lnTo>
                    <a:pt x="3640" y="2455"/>
                  </a:lnTo>
                  <a:lnTo>
                    <a:pt x="3647" y="2455"/>
                  </a:lnTo>
                  <a:lnTo>
                    <a:pt x="3654" y="2455"/>
                  </a:lnTo>
                  <a:lnTo>
                    <a:pt x="3664" y="2450"/>
                  </a:lnTo>
                  <a:lnTo>
                    <a:pt x="3666" y="2452"/>
                  </a:lnTo>
                  <a:close/>
                  <a:moveTo>
                    <a:pt x="1510" y="2296"/>
                  </a:moveTo>
                  <a:lnTo>
                    <a:pt x="1513" y="2299"/>
                  </a:lnTo>
                  <a:lnTo>
                    <a:pt x="1515" y="2296"/>
                  </a:lnTo>
                  <a:lnTo>
                    <a:pt x="1522" y="2292"/>
                  </a:lnTo>
                  <a:lnTo>
                    <a:pt x="1522" y="2292"/>
                  </a:lnTo>
                  <a:lnTo>
                    <a:pt x="1522" y="2294"/>
                  </a:lnTo>
                  <a:lnTo>
                    <a:pt x="1518" y="2301"/>
                  </a:lnTo>
                  <a:lnTo>
                    <a:pt x="1520" y="2310"/>
                  </a:lnTo>
                  <a:lnTo>
                    <a:pt x="1522" y="2318"/>
                  </a:lnTo>
                  <a:lnTo>
                    <a:pt x="1522" y="2318"/>
                  </a:lnTo>
                  <a:lnTo>
                    <a:pt x="1513" y="2320"/>
                  </a:lnTo>
                  <a:lnTo>
                    <a:pt x="1506" y="2315"/>
                  </a:lnTo>
                  <a:lnTo>
                    <a:pt x="1501" y="2315"/>
                  </a:lnTo>
                  <a:lnTo>
                    <a:pt x="1496" y="2318"/>
                  </a:lnTo>
                  <a:lnTo>
                    <a:pt x="1496" y="2313"/>
                  </a:lnTo>
                  <a:lnTo>
                    <a:pt x="1499" y="2294"/>
                  </a:lnTo>
                  <a:lnTo>
                    <a:pt x="1499" y="2292"/>
                  </a:lnTo>
                  <a:lnTo>
                    <a:pt x="1506" y="2287"/>
                  </a:lnTo>
                  <a:lnTo>
                    <a:pt x="1510" y="2284"/>
                  </a:lnTo>
                  <a:lnTo>
                    <a:pt x="1513" y="2287"/>
                  </a:lnTo>
                  <a:lnTo>
                    <a:pt x="1515" y="2289"/>
                  </a:lnTo>
                  <a:lnTo>
                    <a:pt x="1513" y="2292"/>
                  </a:lnTo>
                  <a:lnTo>
                    <a:pt x="1510" y="2296"/>
                  </a:lnTo>
                  <a:close/>
                  <a:moveTo>
                    <a:pt x="1539" y="2301"/>
                  </a:moveTo>
                  <a:lnTo>
                    <a:pt x="1536" y="2310"/>
                  </a:lnTo>
                  <a:lnTo>
                    <a:pt x="1527" y="2301"/>
                  </a:lnTo>
                  <a:lnTo>
                    <a:pt x="1525" y="2299"/>
                  </a:lnTo>
                  <a:lnTo>
                    <a:pt x="1527" y="2296"/>
                  </a:lnTo>
                  <a:lnTo>
                    <a:pt x="1536" y="2296"/>
                  </a:lnTo>
                  <a:lnTo>
                    <a:pt x="1539" y="2301"/>
                  </a:lnTo>
                  <a:close/>
                  <a:moveTo>
                    <a:pt x="3709" y="2540"/>
                  </a:moveTo>
                  <a:lnTo>
                    <a:pt x="3711" y="2542"/>
                  </a:lnTo>
                  <a:lnTo>
                    <a:pt x="3711" y="2540"/>
                  </a:lnTo>
                  <a:lnTo>
                    <a:pt x="3716" y="2535"/>
                  </a:lnTo>
                  <a:lnTo>
                    <a:pt x="3721" y="2535"/>
                  </a:lnTo>
                  <a:lnTo>
                    <a:pt x="3725" y="2537"/>
                  </a:lnTo>
                  <a:lnTo>
                    <a:pt x="3728" y="2537"/>
                  </a:lnTo>
                  <a:lnTo>
                    <a:pt x="3728" y="2545"/>
                  </a:lnTo>
                  <a:lnTo>
                    <a:pt x="3728" y="2556"/>
                  </a:lnTo>
                  <a:lnTo>
                    <a:pt x="3725" y="2561"/>
                  </a:lnTo>
                  <a:lnTo>
                    <a:pt x="3723" y="2568"/>
                  </a:lnTo>
                  <a:lnTo>
                    <a:pt x="3713" y="2566"/>
                  </a:lnTo>
                  <a:lnTo>
                    <a:pt x="3706" y="2559"/>
                  </a:lnTo>
                  <a:lnTo>
                    <a:pt x="3697" y="2545"/>
                  </a:lnTo>
                  <a:lnTo>
                    <a:pt x="3690" y="2537"/>
                  </a:lnTo>
                  <a:lnTo>
                    <a:pt x="3690" y="2533"/>
                  </a:lnTo>
                  <a:lnTo>
                    <a:pt x="3687" y="2530"/>
                  </a:lnTo>
                  <a:lnTo>
                    <a:pt x="3678" y="2514"/>
                  </a:lnTo>
                  <a:lnTo>
                    <a:pt x="3673" y="2502"/>
                  </a:lnTo>
                  <a:lnTo>
                    <a:pt x="3669" y="2502"/>
                  </a:lnTo>
                  <a:lnTo>
                    <a:pt x="3661" y="2497"/>
                  </a:lnTo>
                  <a:lnTo>
                    <a:pt x="3657" y="2493"/>
                  </a:lnTo>
                  <a:lnTo>
                    <a:pt x="3659" y="2485"/>
                  </a:lnTo>
                  <a:lnTo>
                    <a:pt x="3669" y="2481"/>
                  </a:lnTo>
                  <a:lnTo>
                    <a:pt x="3685" y="2497"/>
                  </a:lnTo>
                  <a:lnTo>
                    <a:pt x="3690" y="2502"/>
                  </a:lnTo>
                  <a:lnTo>
                    <a:pt x="3695" y="2509"/>
                  </a:lnTo>
                  <a:lnTo>
                    <a:pt x="3697" y="2521"/>
                  </a:lnTo>
                  <a:lnTo>
                    <a:pt x="3699" y="2526"/>
                  </a:lnTo>
                  <a:lnTo>
                    <a:pt x="3709" y="2540"/>
                  </a:lnTo>
                  <a:close/>
                  <a:moveTo>
                    <a:pt x="1567" y="2336"/>
                  </a:moveTo>
                  <a:lnTo>
                    <a:pt x="1562" y="2339"/>
                  </a:lnTo>
                  <a:lnTo>
                    <a:pt x="1560" y="2344"/>
                  </a:lnTo>
                  <a:lnTo>
                    <a:pt x="1555" y="2344"/>
                  </a:lnTo>
                  <a:lnTo>
                    <a:pt x="1553" y="2346"/>
                  </a:lnTo>
                  <a:lnTo>
                    <a:pt x="1539" y="2358"/>
                  </a:lnTo>
                  <a:lnTo>
                    <a:pt x="1534" y="2358"/>
                  </a:lnTo>
                  <a:lnTo>
                    <a:pt x="1541" y="2348"/>
                  </a:lnTo>
                  <a:lnTo>
                    <a:pt x="1544" y="2344"/>
                  </a:lnTo>
                  <a:lnTo>
                    <a:pt x="1544" y="2341"/>
                  </a:lnTo>
                  <a:lnTo>
                    <a:pt x="1544" y="2332"/>
                  </a:lnTo>
                  <a:lnTo>
                    <a:pt x="1548" y="2334"/>
                  </a:lnTo>
                  <a:lnTo>
                    <a:pt x="1551" y="2332"/>
                  </a:lnTo>
                  <a:lnTo>
                    <a:pt x="1558" y="2325"/>
                  </a:lnTo>
                  <a:lnTo>
                    <a:pt x="1562" y="2327"/>
                  </a:lnTo>
                  <a:lnTo>
                    <a:pt x="1570" y="2318"/>
                  </a:lnTo>
                  <a:lnTo>
                    <a:pt x="1572" y="2318"/>
                  </a:lnTo>
                  <a:lnTo>
                    <a:pt x="1572" y="2320"/>
                  </a:lnTo>
                  <a:lnTo>
                    <a:pt x="1570" y="2325"/>
                  </a:lnTo>
                  <a:lnTo>
                    <a:pt x="1572" y="2332"/>
                  </a:lnTo>
                  <a:lnTo>
                    <a:pt x="1570" y="2336"/>
                  </a:lnTo>
                  <a:lnTo>
                    <a:pt x="1567" y="2336"/>
                  </a:lnTo>
                  <a:close/>
                  <a:moveTo>
                    <a:pt x="3827" y="2504"/>
                  </a:moveTo>
                  <a:lnTo>
                    <a:pt x="3836" y="2521"/>
                  </a:lnTo>
                  <a:lnTo>
                    <a:pt x="3839" y="2528"/>
                  </a:lnTo>
                  <a:lnTo>
                    <a:pt x="3829" y="2530"/>
                  </a:lnTo>
                  <a:lnTo>
                    <a:pt x="3825" y="2530"/>
                  </a:lnTo>
                  <a:lnTo>
                    <a:pt x="3820" y="2528"/>
                  </a:lnTo>
                  <a:lnTo>
                    <a:pt x="3820" y="2526"/>
                  </a:lnTo>
                  <a:lnTo>
                    <a:pt x="3822" y="2516"/>
                  </a:lnTo>
                  <a:lnTo>
                    <a:pt x="3817" y="2511"/>
                  </a:lnTo>
                  <a:lnTo>
                    <a:pt x="3813" y="2509"/>
                  </a:lnTo>
                  <a:lnTo>
                    <a:pt x="3808" y="2514"/>
                  </a:lnTo>
                  <a:lnTo>
                    <a:pt x="3808" y="2504"/>
                  </a:lnTo>
                  <a:lnTo>
                    <a:pt x="3810" y="2497"/>
                  </a:lnTo>
                  <a:lnTo>
                    <a:pt x="3808" y="2490"/>
                  </a:lnTo>
                  <a:lnTo>
                    <a:pt x="3806" y="2483"/>
                  </a:lnTo>
                  <a:lnTo>
                    <a:pt x="3808" y="2481"/>
                  </a:lnTo>
                  <a:lnTo>
                    <a:pt x="3810" y="2481"/>
                  </a:lnTo>
                  <a:lnTo>
                    <a:pt x="3820" y="2485"/>
                  </a:lnTo>
                  <a:lnTo>
                    <a:pt x="3827" y="2504"/>
                  </a:lnTo>
                  <a:close/>
                  <a:moveTo>
                    <a:pt x="1596" y="2341"/>
                  </a:moveTo>
                  <a:lnTo>
                    <a:pt x="1593" y="2351"/>
                  </a:lnTo>
                  <a:lnTo>
                    <a:pt x="1591" y="2353"/>
                  </a:lnTo>
                  <a:lnTo>
                    <a:pt x="1591" y="2348"/>
                  </a:lnTo>
                  <a:lnTo>
                    <a:pt x="1586" y="2351"/>
                  </a:lnTo>
                  <a:lnTo>
                    <a:pt x="1584" y="2348"/>
                  </a:lnTo>
                  <a:lnTo>
                    <a:pt x="1586" y="2346"/>
                  </a:lnTo>
                  <a:lnTo>
                    <a:pt x="1586" y="2341"/>
                  </a:lnTo>
                  <a:lnTo>
                    <a:pt x="1588" y="2344"/>
                  </a:lnTo>
                  <a:lnTo>
                    <a:pt x="1591" y="2336"/>
                  </a:lnTo>
                  <a:lnTo>
                    <a:pt x="1591" y="2334"/>
                  </a:lnTo>
                  <a:lnTo>
                    <a:pt x="1593" y="2329"/>
                  </a:lnTo>
                  <a:lnTo>
                    <a:pt x="1596" y="2329"/>
                  </a:lnTo>
                  <a:lnTo>
                    <a:pt x="1596" y="2341"/>
                  </a:lnTo>
                  <a:close/>
                  <a:moveTo>
                    <a:pt x="1603" y="2367"/>
                  </a:moveTo>
                  <a:lnTo>
                    <a:pt x="1600" y="2367"/>
                  </a:lnTo>
                  <a:lnTo>
                    <a:pt x="1598" y="2365"/>
                  </a:lnTo>
                  <a:lnTo>
                    <a:pt x="1598" y="2358"/>
                  </a:lnTo>
                  <a:lnTo>
                    <a:pt x="1598" y="2353"/>
                  </a:lnTo>
                  <a:lnTo>
                    <a:pt x="1603" y="2358"/>
                  </a:lnTo>
                  <a:lnTo>
                    <a:pt x="1603" y="2365"/>
                  </a:lnTo>
                  <a:lnTo>
                    <a:pt x="1603" y="2367"/>
                  </a:lnTo>
                  <a:close/>
                  <a:moveTo>
                    <a:pt x="1284" y="2287"/>
                  </a:moveTo>
                  <a:lnTo>
                    <a:pt x="1286" y="2310"/>
                  </a:lnTo>
                  <a:lnTo>
                    <a:pt x="1288" y="2315"/>
                  </a:lnTo>
                  <a:lnTo>
                    <a:pt x="1291" y="2320"/>
                  </a:lnTo>
                  <a:lnTo>
                    <a:pt x="1298" y="2325"/>
                  </a:lnTo>
                  <a:lnTo>
                    <a:pt x="1300" y="2329"/>
                  </a:lnTo>
                  <a:lnTo>
                    <a:pt x="1302" y="2334"/>
                  </a:lnTo>
                  <a:lnTo>
                    <a:pt x="1302" y="2336"/>
                  </a:lnTo>
                  <a:lnTo>
                    <a:pt x="1284" y="2322"/>
                  </a:lnTo>
                  <a:lnTo>
                    <a:pt x="1267" y="2332"/>
                  </a:lnTo>
                  <a:lnTo>
                    <a:pt x="1262" y="2332"/>
                  </a:lnTo>
                  <a:lnTo>
                    <a:pt x="1224" y="2322"/>
                  </a:lnTo>
                  <a:lnTo>
                    <a:pt x="1215" y="2322"/>
                  </a:lnTo>
                  <a:lnTo>
                    <a:pt x="1210" y="2325"/>
                  </a:lnTo>
                  <a:lnTo>
                    <a:pt x="1198" y="2334"/>
                  </a:lnTo>
                  <a:lnTo>
                    <a:pt x="1191" y="2339"/>
                  </a:lnTo>
                  <a:lnTo>
                    <a:pt x="1187" y="2339"/>
                  </a:lnTo>
                  <a:lnTo>
                    <a:pt x="1177" y="2339"/>
                  </a:lnTo>
                  <a:lnTo>
                    <a:pt x="1165" y="2336"/>
                  </a:lnTo>
                  <a:lnTo>
                    <a:pt x="1158" y="2332"/>
                  </a:lnTo>
                  <a:lnTo>
                    <a:pt x="1156" y="2325"/>
                  </a:lnTo>
                  <a:lnTo>
                    <a:pt x="1158" y="2313"/>
                  </a:lnTo>
                  <a:lnTo>
                    <a:pt x="1158" y="2310"/>
                  </a:lnTo>
                  <a:lnTo>
                    <a:pt x="1161" y="2306"/>
                  </a:lnTo>
                  <a:lnTo>
                    <a:pt x="1172" y="2301"/>
                  </a:lnTo>
                  <a:lnTo>
                    <a:pt x="1177" y="2299"/>
                  </a:lnTo>
                  <a:lnTo>
                    <a:pt x="1198" y="2277"/>
                  </a:lnTo>
                  <a:lnTo>
                    <a:pt x="1203" y="2275"/>
                  </a:lnTo>
                  <a:lnTo>
                    <a:pt x="1208" y="2275"/>
                  </a:lnTo>
                  <a:lnTo>
                    <a:pt x="1220" y="2280"/>
                  </a:lnTo>
                  <a:lnTo>
                    <a:pt x="1232" y="2275"/>
                  </a:lnTo>
                  <a:lnTo>
                    <a:pt x="1255" y="2270"/>
                  </a:lnTo>
                  <a:lnTo>
                    <a:pt x="1260" y="2270"/>
                  </a:lnTo>
                  <a:lnTo>
                    <a:pt x="1276" y="2275"/>
                  </a:lnTo>
                  <a:lnTo>
                    <a:pt x="1279" y="2277"/>
                  </a:lnTo>
                  <a:lnTo>
                    <a:pt x="1281" y="2282"/>
                  </a:lnTo>
                  <a:lnTo>
                    <a:pt x="1284" y="2287"/>
                  </a:lnTo>
                  <a:close/>
                  <a:moveTo>
                    <a:pt x="1371" y="2329"/>
                  </a:moveTo>
                  <a:lnTo>
                    <a:pt x="1369" y="2329"/>
                  </a:lnTo>
                  <a:lnTo>
                    <a:pt x="1364" y="2325"/>
                  </a:lnTo>
                  <a:lnTo>
                    <a:pt x="1364" y="2320"/>
                  </a:lnTo>
                  <a:lnTo>
                    <a:pt x="1362" y="2315"/>
                  </a:lnTo>
                  <a:lnTo>
                    <a:pt x="1376" y="2310"/>
                  </a:lnTo>
                  <a:lnTo>
                    <a:pt x="1378" y="2310"/>
                  </a:lnTo>
                  <a:lnTo>
                    <a:pt x="1378" y="2315"/>
                  </a:lnTo>
                  <a:lnTo>
                    <a:pt x="1378" y="2320"/>
                  </a:lnTo>
                  <a:lnTo>
                    <a:pt x="1373" y="2327"/>
                  </a:lnTo>
                  <a:lnTo>
                    <a:pt x="1371" y="2329"/>
                  </a:lnTo>
                  <a:close/>
                  <a:moveTo>
                    <a:pt x="1336" y="2384"/>
                  </a:moveTo>
                  <a:lnTo>
                    <a:pt x="1326" y="2384"/>
                  </a:lnTo>
                  <a:lnTo>
                    <a:pt x="1321" y="2379"/>
                  </a:lnTo>
                  <a:lnTo>
                    <a:pt x="1317" y="2372"/>
                  </a:lnTo>
                  <a:lnTo>
                    <a:pt x="1317" y="2365"/>
                  </a:lnTo>
                  <a:lnTo>
                    <a:pt x="1331" y="2374"/>
                  </a:lnTo>
                  <a:lnTo>
                    <a:pt x="1333" y="2377"/>
                  </a:lnTo>
                  <a:lnTo>
                    <a:pt x="1336" y="2384"/>
                  </a:lnTo>
                  <a:close/>
                  <a:moveTo>
                    <a:pt x="1090" y="2353"/>
                  </a:moveTo>
                  <a:lnTo>
                    <a:pt x="1087" y="2353"/>
                  </a:lnTo>
                  <a:lnTo>
                    <a:pt x="1087" y="2351"/>
                  </a:lnTo>
                  <a:lnTo>
                    <a:pt x="1087" y="2346"/>
                  </a:lnTo>
                  <a:lnTo>
                    <a:pt x="1087" y="2336"/>
                  </a:lnTo>
                  <a:lnTo>
                    <a:pt x="1094" y="2334"/>
                  </a:lnTo>
                  <a:lnTo>
                    <a:pt x="1097" y="2334"/>
                  </a:lnTo>
                  <a:lnTo>
                    <a:pt x="1097" y="2336"/>
                  </a:lnTo>
                  <a:lnTo>
                    <a:pt x="1099" y="2344"/>
                  </a:lnTo>
                  <a:lnTo>
                    <a:pt x="1101" y="2346"/>
                  </a:lnTo>
                  <a:lnTo>
                    <a:pt x="1104" y="2348"/>
                  </a:lnTo>
                  <a:lnTo>
                    <a:pt x="1099" y="2348"/>
                  </a:lnTo>
                  <a:lnTo>
                    <a:pt x="1090" y="2353"/>
                  </a:lnTo>
                  <a:close/>
                  <a:moveTo>
                    <a:pt x="1066" y="2355"/>
                  </a:moveTo>
                  <a:lnTo>
                    <a:pt x="1061" y="2358"/>
                  </a:lnTo>
                  <a:lnTo>
                    <a:pt x="1059" y="2355"/>
                  </a:lnTo>
                  <a:lnTo>
                    <a:pt x="1059" y="2355"/>
                  </a:lnTo>
                  <a:lnTo>
                    <a:pt x="1049" y="2353"/>
                  </a:lnTo>
                  <a:lnTo>
                    <a:pt x="1049" y="2353"/>
                  </a:lnTo>
                  <a:lnTo>
                    <a:pt x="1047" y="2344"/>
                  </a:lnTo>
                  <a:lnTo>
                    <a:pt x="1047" y="2339"/>
                  </a:lnTo>
                  <a:lnTo>
                    <a:pt x="1049" y="2336"/>
                  </a:lnTo>
                  <a:lnTo>
                    <a:pt x="1054" y="2334"/>
                  </a:lnTo>
                  <a:lnTo>
                    <a:pt x="1061" y="2334"/>
                  </a:lnTo>
                  <a:lnTo>
                    <a:pt x="1068" y="2336"/>
                  </a:lnTo>
                  <a:lnTo>
                    <a:pt x="1075" y="2346"/>
                  </a:lnTo>
                  <a:lnTo>
                    <a:pt x="1078" y="2353"/>
                  </a:lnTo>
                  <a:lnTo>
                    <a:pt x="1078" y="2355"/>
                  </a:lnTo>
                  <a:lnTo>
                    <a:pt x="1073" y="2355"/>
                  </a:lnTo>
                  <a:lnTo>
                    <a:pt x="1066" y="2355"/>
                  </a:lnTo>
                  <a:close/>
                  <a:moveTo>
                    <a:pt x="1000" y="2360"/>
                  </a:moveTo>
                  <a:lnTo>
                    <a:pt x="1000" y="2367"/>
                  </a:lnTo>
                  <a:lnTo>
                    <a:pt x="1007" y="2365"/>
                  </a:lnTo>
                  <a:lnTo>
                    <a:pt x="1014" y="2360"/>
                  </a:lnTo>
                  <a:lnTo>
                    <a:pt x="1019" y="2355"/>
                  </a:lnTo>
                  <a:lnTo>
                    <a:pt x="1021" y="2353"/>
                  </a:lnTo>
                  <a:lnTo>
                    <a:pt x="1023" y="2358"/>
                  </a:lnTo>
                  <a:lnTo>
                    <a:pt x="1031" y="2365"/>
                  </a:lnTo>
                  <a:lnTo>
                    <a:pt x="1021" y="2370"/>
                  </a:lnTo>
                  <a:lnTo>
                    <a:pt x="1005" y="2377"/>
                  </a:lnTo>
                  <a:lnTo>
                    <a:pt x="997" y="2384"/>
                  </a:lnTo>
                  <a:lnTo>
                    <a:pt x="995" y="2388"/>
                  </a:lnTo>
                  <a:lnTo>
                    <a:pt x="1009" y="2388"/>
                  </a:lnTo>
                  <a:lnTo>
                    <a:pt x="1012" y="2391"/>
                  </a:lnTo>
                  <a:lnTo>
                    <a:pt x="1014" y="2393"/>
                  </a:lnTo>
                  <a:lnTo>
                    <a:pt x="1009" y="2396"/>
                  </a:lnTo>
                  <a:lnTo>
                    <a:pt x="1002" y="2396"/>
                  </a:lnTo>
                  <a:lnTo>
                    <a:pt x="995" y="2400"/>
                  </a:lnTo>
                  <a:lnTo>
                    <a:pt x="976" y="2405"/>
                  </a:lnTo>
                  <a:lnTo>
                    <a:pt x="969" y="2412"/>
                  </a:lnTo>
                  <a:lnTo>
                    <a:pt x="962" y="2412"/>
                  </a:lnTo>
                  <a:lnTo>
                    <a:pt x="953" y="2410"/>
                  </a:lnTo>
                  <a:lnTo>
                    <a:pt x="936" y="2412"/>
                  </a:lnTo>
                  <a:lnTo>
                    <a:pt x="927" y="2412"/>
                  </a:lnTo>
                  <a:lnTo>
                    <a:pt x="922" y="2414"/>
                  </a:lnTo>
                  <a:lnTo>
                    <a:pt x="919" y="2414"/>
                  </a:lnTo>
                  <a:lnTo>
                    <a:pt x="915" y="2414"/>
                  </a:lnTo>
                  <a:lnTo>
                    <a:pt x="912" y="2414"/>
                  </a:lnTo>
                  <a:lnTo>
                    <a:pt x="905" y="2419"/>
                  </a:lnTo>
                  <a:lnTo>
                    <a:pt x="903" y="2419"/>
                  </a:lnTo>
                  <a:lnTo>
                    <a:pt x="896" y="2417"/>
                  </a:lnTo>
                  <a:lnTo>
                    <a:pt x="893" y="2419"/>
                  </a:lnTo>
                  <a:lnTo>
                    <a:pt x="889" y="2417"/>
                  </a:lnTo>
                  <a:lnTo>
                    <a:pt x="882" y="2410"/>
                  </a:lnTo>
                  <a:lnTo>
                    <a:pt x="882" y="2405"/>
                  </a:lnTo>
                  <a:lnTo>
                    <a:pt x="891" y="2403"/>
                  </a:lnTo>
                  <a:lnTo>
                    <a:pt x="898" y="2403"/>
                  </a:lnTo>
                  <a:lnTo>
                    <a:pt x="905" y="2403"/>
                  </a:lnTo>
                  <a:lnTo>
                    <a:pt x="917" y="2400"/>
                  </a:lnTo>
                  <a:lnTo>
                    <a:pt x="936" y="2398"/>
                  </a:lnTo>
                  <a:lnTo>
                    <a:pt x="943" y="2396"/>
                  </a:lnTo>
                  <a:lnTo>
                    <a:pt x="950" y="2381"/>
                  </a:lnTo>
                  <a:lnTo>
                    <a:pt x="955" y="2381"/>
                  </a:lnTo>
                  <a:lnTo>
                    <a:pt x="960" y="2377"/>
                  </a:lnTo>
                  <a:lnTo>
                    <a:pt x="969" y="2379"/>
                  </a:lnTo>
                  <a:lnTo>
                    <a:pt x="971" y="2386"/>
                  </a:lnTo>
                  <a:lnTo>
                    <a:pt x="971" y="2388"/>
                  </a:lnTo>
                  <a:lnTo>
                    <a:pt x="974" y="2388"/>
                  </a:lnTo>
                  <a:lnTo>
                    <a:pt x="976" y="2384"/>
                  </a:lnTo>
                  <a:lnTo>
                    <a:pt x="981" y="2381"/>
                  </a:lnTo>
                  <a:lnTo>
                    <a:pt x="979" y="2377"/>
                  </a:lnTo>
                  <a:lnTo>
                    <a:pt x="971" y="2372"/>
                  </a:lnTo>
                  <a:lnTo>
                    <a:pt x="967" y="2367"/>
                  </a:lnTo>
                  <a:lnTo>
                    <a:pt x="962" y="2367"/>
                  </a:lnTo>
                  <a:lnTo>
                    <a:pt x="960" y="2362"/>
                  </a:lnTo>
                  <a:lnTo>
                    <a:pt x="957" y="2358"/>
                  </a:lnTo>
                  <a:lnTo>
                    <a:pt x="957" y="2355"/>
                  </a:lnTo>
                  <a:lnTo>
                    <a:pt x="960" y="2351"/>
                  </a:lnTo>
                  <a:lnTo>
                    <a:pt x="962" y="2346"/>
                  </a:lnTo>
                  <a:lnTo>
                    <a:pt x="967" y="2344"/>
                  </a:lnTo>
                  <a:lnTo>
                    <a:pt x="974" y="2341"/>
                  </a:lnTo>
                  <a:lnTo>
                    <a:pt x="983" y="2344"/>
                  </a:lnTo>
                  <a:lnTo>
                    <a:pt x="993" y="2344"/>
                  </a:lnTo>
                  <a:lnTo>
                    <a:pt x="1000" y="2344"/>
                  </a:lnTo>
                  <a:lnTo>
                    <a:pt x="1002" y="2346"/>
                  </a:lnTo>
                  <a:lnTo>
                    <a:pt x="1000" y="2360"/>
                  </a:lnTo>
                  <a:close/>
                  <a:moveTo>
                    <a:pt x="1023" y="2393"/>
                  </a:moveTo>
                  <a:lnTo>
                    <a:pt x="1021" y="2393"/>
                  </a:lnTo>
                  <a:lnTo>
                    <a:pt x="1021" y="2388"/>
                  </a:lnTo>
                  <a:lnTo>
                    <a:pt x="1021" y="2386"/>
                  </a:lnTo>
                  <a:lnTo>
                    <a:pt x="1023" y="2384"/>
                  </a:lnTo>
                  <a:lnTo>
                    <a:pt x="1028" y="2379"/>
                  </a:lnTo>
                  <a:lnTo>
                    <a:pt x="1033" y="2379"/>
                  </a:lnTo>
                  <a:lnTo>
                    <a:pt x="1035" y="2379"/>
                  </a:lnTo>
                  <a:lnTo>
                    <a:pt x="1035" y="2381"/>
                  </a:lnTo>
                  <a:lnTo>
                    <a:pt x="1031" y="2386"/>
                  </a:lnTo>
                  <a:lnTo>
                    <a:pt x="1026" y="2388"/>
                  </a:lnTo>
                  <a:lnTo>
                    <a:pt x="1023" y="2393"/>
                  </a:lnTo>
                  <a:close/>
                  <a:moveTo>
                    <a:pt x="870" y="2398"/>
                  </a:moveTo>
                  <a:lnTo>
                    <a:pt x="841" y="2405"/>
                  </a:lnTo>
                  <a:lnTo>
                    <a:pt x="830" y="2412"/>
                  </a:lnTo>
                  <a:lnTo>
                    <a:pt x="820" y="2419"/>
                  </a:lnTo>
                  <a:lnTo>
                    <a:pt x="815" y="2424"/>
                  </a:lnTo>
                  <a:lnTo>
                    <a:pt x="811" y="2424"/>
                  </a:lnTo>
                  <a:lnTo>
                    <a:pt x="806" y="2424"/>
                  </a:lnTo>
                  <a:lnTo>
                    <a:pt x="797" y="2429"/>
                  </a:lnTo>
                  <a:lnTo>
                    <a:pt x="792" y="2429"/>
                  </a:lnTo>
                  <a:lnTo>
                    <a:pt x="761" y="2436"/>
                  </a:lnTo>
                  <a:lnTo>
                    <a:pt x="759" y="2436"/>
                  </a:lnTo>
                  <a:lnTo>
                    <a:pt x="761" y="2431"/>
                  </a:lnTo>
                  <a:lnTo>
                    <a:pt x="773" y="2429"/>
                  </a:lnTo>
                  <a:lnTo>
                    <a:pt x="778" y="2426"/>
                  </a:lnTo>
                  <a:lnTo>
                    <a:pt x="787" y="2419"/>
                  </a:lnTo>
                  <a:lnTo>
                    <a:pt x="792" y="2417"/>
                  </a:lnTo>
                  <a:lnTo>
                    <a:pt x="794" y="2412"/>
                  </a:lnTo>
                  <a:lnTo>
                    <a:pt x="799" y="2403"/>
                  </a:lnTo>
                  <a:lnTo>
                    <a:pt x="801" y="2400"/>
                  </a:lnTo>
                  <a:lnTo>
                    <a:pt x="808" y="2396"/>
                  </a:lnTo>
                  <a:lnTo>
                    <a:pt x="813" y="2393"/>
                  </a:lnTo>
                  <a:lnTo>
                    <a:pt x="818" y="2393"/>
                  </a:lnTo>
                  <a:lnTo>
                    <a:pt x="830" y="2398"/>
                  </a:lnTo>
                  <a:lnTo>
                    <a:pt x="834" y="2396"/>
                  </a:lnTo>
                  <a:lnTo>
                    <a:pt x="837" y="2393"/>
                  </a:lnTo>
                  <a:lnTo>
                    <a:pt x="834" y="2391"/>
                  </a:lnTo>
                  <a:lnTo>
                    <a:pt x="837" y="2386"/>
                  </a:lnTo>
                  <a:lnTo>
                    <a:pt x="839" y="2379"/>
                  </a:lnTo>
                  <a:lnTo>
                    <a:pt x="844" y="2374"/>
                  </a:lnTo>
                  <a:lnTo>
                    <a:pt x="851" y="2370"/>
                  </a:lnTo>
                  <a:lnTo>
                    <a:pt x="860" y="2367"/>
                  </a:lnTo>
                  <a:lnTo>
                    <a:pt x="870" y="2367"/>
                  </a:lnTo>
                  <a:lnTo>
                    <a:pt x="877" y="2370"/>
                  </a:lnTo>
                  <a:lnTo>
                    <a:pt x="889" y="2381"/>
                  </a:lnTo>
                  <a:lnTo>
                    <a:pt x="889" y="2384"/>
                  </a:lnTo>
                  <a:lnTo>
                    <a:pt x="884" y="2391"/>
                  </a:lnTo>
                  <a:lnTo>
                    <a:pt x="879" y="2396"/>
                  </a:lnTo>
                  <a:lnTo>
                    <a:pt x="870" y="2398"/>
                  </a:lnTo>
                  <a:close/>
                  <a:moveTo>
                    <a:pt x="711" y="2417"/>
                  </a:moveTo>
                  <a:lnTo>
                    <a:pt x="709" y="2422"/>
                  </a:lnTo>
                  <a:lnTo>
                    <a:pt x="707" y="2424"/>
                  </a:lnTo>
                  <a:lnTo>
                    <a:pt x="697" y="2417"/>
                  </a:lnTo>
                  <a:lnTo>
                    <a:pt x="688" y="2414"/>
                  </a:lnTo>
                  <a:lnTo>
                    <a:pt x="688" y="2412"/>
                  </a:lnTo>
                  <a:lnTo>
                    <a:pt x="690" y="2410"/>
                  </a:lnTo>
                  <a:lnTo>
                    <a:pt x="704" y="2410"/>
                  </a:lnTo>
                  <a:lnTo>
                    <a:pt x="709" y="2412"/>
                  </a:lnTo>
                  <a:lnTo>
                    <a:pt x="711" y="2414"/>
                  </a:lnTo>
                  <a:lnTo>
                    <a:pt x="711" y="2417"/>
                  </a:lnTo>
                  <a:close/>
                  <a:moveTo>
                    <a:pt x="619" y="2424"/>
                  </a:moveTo>
                  <a:lnTo>
                    <a:pt x="612" y="2426"/>
                  </a:lnTo>
                  <a:lnTo>
                    <a:pt x="612" y="2424"/>
                  </a:lnTo>
                  <a:lnTo>
                    <a:pt x="612" y="2417"/>
                  </a:lnTo>
                  <a:lnTo>
                    <a:pt x="617" y="2414"/>
                  </a:lnTo>
                  <a:lnTo>
                    <a:pt x="629" y="2410"/>
                  </a:lnTo>
                  <a:lnTo>
                    <a:pt x="633" y="2412"/>
                  </a:lnTo>
                  <a:lnTo>
                    <a:pt x="633" y="2417"/>
                  </a:lnTo>
                  <a:lnTo>
                    <a:pt x="633" y="2419"/>
                  </a:lnTo>
                  <a:lnTo>
                    <a:pt x="629" y="2422"/>
                  </a:lnTo>
                  <a:lnTo>
                    <a:pt x="626" y="2424"/>
                  </a:lnTo>
                  <a:lnTo>
                    <a:pt x="622" y="2422"/>
                  </a:lnTo>
                  <a:lnTo>
                    <a:pt x="619" y="2424"/>
                  </a:lnTo>
                  <a:close/>
                  <a:moveTo>
                    <a:pt x="284" y="2374"/>
                  </a:moveTo>
                  <a:lnTo>
                    <a:pt x="239" y="2360"/>
                  </a:lnTo>
                  <a:lnTo>
                    <a:pt x="234" y="2355"/>
                  </a:lnTo>
                  <a:lnTo>
                    <a:pt x="241" y="2355"/>
                  </a:lnTo>
                  <a:lnTo>
                    <a:pt x="248" y="2358"/>
                  </a:lnTo>
                  <a:lnTo>
                    <a:pt x="267" y="2358"/>
                  </a:lnTo>
                  <a:lnTo>
                    <a:pt x="288" y="2360"/>
                  </a:lnTo>
                  <a:lnTo>
                    <a:pt x="307" y="2360"/>
                  </a:lnTo>
                  <a:lnTo>
                    <a:pt x="321" y="2362"/>
                  </a:lnTo>
                  <a:lnTo>
                    <a:pt x="329" y="2358"/>
                  </a:lnTo>
                  <a:lnTo>
                    <a:pt x="317" y="2348"/>
                  </a:lnTo>
                  <a:lnTo>
                    <a:pt x="317" y="2346"/>
                  </a:lnTo>
                  <a:lnTo>
                    <a:pt x="324" y="2344"/>
                  </a:lnTo>
                  <a:lnTo>
                    <a:pt x="329" y="2341"/>
                  </a:lnTo>
                  <a:lnTo>
                    <a:pt x="343" y="2341"/>
                  </a:lnTo>
                  <a:lnTo>
                    <a:pt x="350" y="2351"/>
                  </a:lnTo>
                  <a:lnTo>
                    <a:pt x="350" y="2355"/>
                  </a:lnTo>
                  <a:lnTo>
                    <a:pt x="347" y="2362"/>
                  </a:lnTo>
                  <a:lnTo>
                    <a:pt x="343" y="2367"/>
                  </a:lnTo>
                  <a:lnTo>
                    <a:pt x="333" y="2365"/>
                  </a:lnTo>
                  <a:lnTo>
                    <a:pt x="331" y="2367"/>
                  </a:lnTo>
                  <a:lnTo>
                    <a:pt x="331" y="2379"/>
                  </a:lnTo>
                  <a:lnTo>
                    <a:pt x="312" y="2379"/>
                  </a:lnTo>
                  <a:lnTo>
                    <a:pt x="284" y="2374"/>
                  </a:lnTo>
                  <a:close/>
                  <a:moveTo>
                    <a:pt x="468" y="2412"/>
                  </a:moveTo>
                  <a:lnTo>
                    <a:pt x="461" y="2412"/>
                  </a:lnTo>
                  <a:lnTo>
                    <a:pt x="456" y="2407"/>
                  </a:lnTo>
                  <a:lnTo>
                    <a:pt x="461" y="2403"/>
                  </a:lnTo>
                  <a:lnTo>
                    <a:pt x="466" y="2400"/>
                  </a:lnTo>
                  <a:lnTo>
                    <a:pt x="473" y="2398"/>
                  </a:lnTo>
                  <a:lnTo>
                    <a:pt x="480" y="2403"/>
                  </a:lnTo>
                  <a:lnTo>
                    <a:pt x="482" y="2410"/>
                  </a:lnTo>
                  <a:lnTo>
                    <a:pt x="468" y="2412"/>
                  </a:lnTo>
                  <a:close/>
                  <a:moveTo>
                    <a:pt x="376" y="2396"/>
                  </a:moveTo>
                  <a:lnTo>
                    <a:pt x="390" y="2407"/>
                  </a:lnTo>
                  <a:lnTo>
                    <a:pt x="409" y="2414"/>
                  </a:lnTo>
                  <a:lnTo>
                    <a:pt x="416" y="2419"/>
                  </a:lnTo>
                  <a:lnTo>
                    <a:pt x="414" y="2419"/>
                  </a:lnTo>
                  <a:lnTo>
                    <a:pt x="402" y="2417"/>
                  </a:lnTo>
                  <a:lnTo>
                    <a:pt x="397" y="2414"/>
                  </a:lnTo>
                  <a:lnTo>
                    <a:pt x="385" y="2412"/>
                  </a:lnTo>
                  <a:lnTo>
                    <a:pt x="378" y="2410"/>
                  </a:lnTo>
                  <a:lnTo>
                    <a:pt x="362" y="2403"/>
                  </a:lnTo>
                  <a:lnTo>
                    <a:pt x="350" y="2398"/>
                  </a:lnTo>
                  <a:lnTo>
                    <a:pt x="345" y="2396"/>
                  </a:lnTo>
                  <a:lnTo>
                    <a:pt x="343" y="2393"/>
                  </a:lnTo>
                  <a:lnTo>
                    <a:pt x="340" y="2386"/>
                  </a:lnTo>
                  <a:lnTo>
                    <a:pt x="340" y="2384"/>
                  </a:lnTo>
                  <a:lnTo>
                    <a:pt x="345" y="2384"/>
                  </a:lnTo>
                  <a:lnTo>
                    <a:pt x="355" y="2393"/>
                  </a:lnTo>
                  <a:lnTo>
                    <a:pt x="357" y="2391"/>
                  </a:lnTo>
                  <a:lnTo>
                    <a:pt x="369" y="2391"/>
                  </a:lnTo>
                  <a:lnTo>
                    <a:pt x="376" y="2396"/>
                  </a:lnTo>
                  <a:close/>
                  <a:moveTo>
                    <a:pt x="177" y="2334"/>
                  </a:moveTo>
                  <a:lnTo>
                    <a:pt x="173" y="2336"/>
                  </a:lnTo>
                  <a:lnTo>
                    <a:pt x="168" y="2329"/>
                  </a:lnTo>
                  <a:lnTo>
                    <a:pt x="165" y="2325"/>
                  </a:lnTo>
                  <a:lnTo>
                    <a:pt x="168" y="2322"/>
                  </a:lnTo>
                  <a:lnTo>
                    <a:pt x="170" y="2318"/>
                  </a:lnTo>
                  <a:lnTo>
                    <a:pt x="177" y="2320"/>
                  </a:lnTo>
                  <a:lnTo>
                    <a:pt x="180" y="2322"/>
                  </a:lnTo>
                  <a:lnTo>
                    <a:pt x="182" y="2329"/>
                  </a:lnTo>
                  <a:lnTo>
                    <a:pt x="182" y="2332"/>
                  </a:lnTo>
                  <a:lnTo>
                    <a:pt x="177" y="2334"/>
                  </a:lnTo>
                  <a:close/>
                  <a:moveTo>
                    <a:pt x="125" y="2332"/>
                  </a:moveTo>
                  <a:lnTo>
                    <a:pt x="123" y="2336"/>
                  </a:lnTo>
                  <a:lnTo>
                    <a:pt x="132" y="2339"/>
                  </a:lnTo>
                  <a:lnTo>
                    <a:pt x="135" y="2341"/>
                  </a:lnTo>
                  <a:lnTo>
                    <a:pt x="130" y="2351"/>
                  </a:lnTo>
                  <a:lnTo>
                    <a:pt x="128" y="2353"/>
                  </a:lnTo>
                  <a:lnTo>
                    <a:pt x="128" y="2353"/>
                  </a:lnTo>
                  <a:lnTo>
                    <a:pt x="125" y="2348"/>
                  </a:lnTo>
                  <a:lnTo>
                    <a:pt x="118" y="2351"/>
                  </a:lnTo>
                  <a:lnTo>
                    <a:pt x="97" y="2355"/>
                  </a:lnTo>
                  <a:lnTo>
                    <a:pt x="95" y="2346"/>
                  </a:lnTo>
                  <a:lnTo>
                    <a:pt x="83" y="2351"/>
                  </a:lnTo>
                  <a:lnTo>
                    <a:pt x="99" y="2332"/>
                  </a:lnTo>
                  <a:lnTo>
                    <a:pt x="109" y="2332"/>
                  </a:lnTo>
                  <a:lnTo>
                    <a:pt x="111" y="2329"/>
                  </a:lnTo>
                  <a:lnTo>
                    <a:pt x="113" y="2322"/>
                  </a:lnTo>
                  <a:lnTo>
                    <a:pt x="123" y="2313"/>
                  </a:lnTo>
                  <a:lnTo>
                    <a:pt x="130" y="2318"/>
                  </a:lnTo>
                  <a:lnTo>
                    <a:pt x="132" y="2322"/>
                  </a:lnTo>
                  <a:lnTo>
                    <a:pt x="130" y="2327"/>
                  </a:lnTo>
                  <a:lnTo>
                    <a:pt x="125" y="2332"/>
                  </a:lnTo>
                  <a:close/>
                  <a:moveTo>
                    <a:pt x="73" y="2332"/>
                  </a:moveTo>
                  <a:lnTo>
                    <a:pt x="71" y="2332"/>
                  </a:lnTo>
                  <a:lnTo>
                    <a:pt x="66" y="2332"/>
                  </a:lnTo>
                  <a:lnTo>
                    <a:pt x="54" y="2325"/>
                  </a:lnTo>
                  <a:lnTo>
                    <a:pt x="47" y="2322"/>
                  </a:lnTo>
                  <a:lnTo>
                    <a:pt x="38" y="2320"/>
                  </a:lnTo>
                  <a:lnTo>
                    <a:pt x="31" y="2318"/>
                  </a:lnTo>
                  <a:lnTo>
                    <a:pt x="33" y="2315"/>
                  </a:lnTo>
                  <a:lnTo>
                    <a:pt x="33" y="2313"/>
                  </a:lnTo>
                  <a:lnTo>
                    <a:pt x="61" y="2318"/>
                  </a:lnTo>
                  <a:lnTo>
                    <a:pt x="71" y="2315"/>
                  </a:lnTo>
                  <a:lnTo>
                    <a:pt x="76" y="2313"/>
                  </a:lnTo>
                  <a:lnTo>
                    <a:pt x="83" y="2306"/>
                  </a:lnTo>
                  <a:lnTo>
                    <a:pt x="87" y="2306"/>
                  </a:lnTo>
                  <a:lnTo>
                    <a:pt x="87" y="2306"/>
                  </a:lnTo>
                  <a:lnTo>
                    <a:pt x="90" y="2310"/>
                  </a:lnTo>
                  <a:lnTo>
                    <a:pt x="87" y="2315"/>
                  </a:lnTo>
                  <a:lnTo>
                    <a:pt x="83" y="2318"/>
                  </a:lnTo>
                  <a:lnTo>
                    <a:pt x="80" y="2320"/>
                  </a:lnTo>
                  <a:lnTo>
                    <a:pt x="73" y="2332"/>
                  </a:lnTo>
                  <a:close/>
                  <a:moveTo>
                    <a:pt x="12" y="2313"/>
                  </a:moveTo>
                  <a:lnTo>
                    <a:pt x="9" y="2318"/>
                  </a:lnTo>
                  <a:lnTo>
                    <a:pt x="7" y="2318"/>
                  </a:lnTo>
                  <a:lnTo>
                    <a:pt x="0" y="2306"/>
                  </a:lnTo>
                  <a:lnTo>
                    <a:pt x="0" y="2301"/>
                  </a:lnTo>
                  <a:lnTo>
                    <a:pt x="7" y="2301"/>
                  </a:lnTo>
                  <a:lnTo>
                    <a:pt x="9" y="2299"/>
                  </a:lnTo>
                  <a:lnTo>
                    <a:pt x="12" y="2296"/>
                  </a:lnTo>
                  <a:lnTo>
                    <a:pt x="9" y="2289"/>
                  </a:lnTo>
                  <a:lnTo>
                    <a:pt x="2" y="2280"/>
                  </a:lnTo>
                  <a:lnTo>
                    <a:pt x="2" y="2275"/>
                  </a:lnTo>
                  <a:lnTo>
                    <a:pt x="5" y="2273"/>
                  </a:lnTo>
                  <a:lnTo>
                    <a:pt x="9" y="2273"/>
                  </a:lnTo>
                  <a:lnTo>
                    <a:pt x="21" y="2277"/>
                  </a:lnTo>
                  <a:lnTo>
                    <a:pt x="26" y="2289"/>
                  </a:lnTo>
                  <a:lnTo>
                    <a:pt x="31" y="2294"/>
                  </a:lnTo>
                  <a:lnTo>
                    <a:pt x="40" y="2301"/>
                  </a:lnTo>
                  <a:lnTo>
                    <a:pt x="33" y="2301"/>
                  </a:lnTo>
                  <a:lnTo>
                    <a:pt x="28" y="2301"/>
                  </a:lnTo>
                  <a:lnTo>
                    <a:pt x="19" y="2310"/>
                  </a:lnTo>
                  <a:lnTo>
                    <a:pt x="12" y="2313"/>
                  </a:lnTo>
                  <a:close/>
                  <a:moveTo>
                    <a:pt x="168" y="2358"/>
                  </a:moveTo>
                  <a:lnTo>
                    <a:pt x="158" y="2358"/>
                  </a:lnTo>
                  <a:lnTo>
                    <a:pt x="154" y="2348"/>
                  </a:lnTo>
                  <a:lnTo>
                    <a:pt x="156" y="2341"/>
                  </a:lnTo>
                  <a:lnTo>
                    <a:pt x="163" y="2351"/>
                  </a:lnTo>
                  <a:lnTo>
                    <a:pt x="168" y="2358"/>
                  </a:lnTo>
                  <a:close/>
                  <a:moveTo>
                    <a:pt x="144" y="2351"/>
                  </a:moveTo>
                  <a:lnTo>
                    <a:pt x="137" y="2355"/>
                  </a:lnTo>
                  <a:lnTo>
                    <a:pt x="135" y="2351"/>
                  </a:lnTo>
                  <a:lnTo>
                    <a:pt x="137" y="2341"/>
                  </a:lnTo>
                  <a:lnTo>
                    <a:pt x="142" y="2339"/>
                  </a:lnTo>
                  <a:lnTo>
                    <a:pt x="147" y="2351"/>
                  </a:lnTo>
                  <a:lnTo>
                    <a:pt x="144" y="2351"/>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6056" y="2059"/>
              <a:ext cx="652" cy="1050"/>
            </a:xfrm>
            <a:custGeom>
              <a:avLst/>
              <a:gdLst>
                <a:gd name="T0" fmla="*/ 461 w 652"/>
                <a:gd name="T1" fmla="*/ 53 h 1050"/>
                <a:gd name="T2" fmla="*/ 485 w 652"/>
                <a:gd name="T3" fmla="*/ 131 h 1050"/>
                <a:gd name="T4" fmla="*/ 508 w 652"/>
                <a:gd name="T5" fmla="*/ 209 h 1050"/>
                <a:gd name="T6" fmla="*/ 529 w 652"/>
                <a:gd name="T7" fmla="*/ 289 h 1050"/>
                <a:gd name="T8" fmla="*/ 553 w 652"/>
                <a:gd name="T9" fmla="*/ 367 h 1050"/>
                <a:gd name="T10" fmla="*/ 574 w 652"/>
                <a:gd name="T11" fmla="*/ 431 h 1050"/>
                <a:gd name="T12" fmla="*/ 624 w 652"/>
                <a:gd name="T13" fmla="*/ 528 h 1050"/>
                <a:gd name="T14" fmla="*/ 636 w 652"/>
                <a:gd name="T15" fmla="*/ 554 h 1050"/>
                <a:gd name="T16" fmla="*/ 619 w 652"/>
                <a:gd name="T17" fmla="*/ 585 h 1050"/>
                <a:gd name="T18" fmla="*/ 610 w 652"/>
                <a:gd name="T19" fmla="*/ 644 h 1050"/>
                <a:gd name="T20" fmla="*/ 626 w 652"/>
                <a:gd name="T21" fmla="*/ 693 h 1050"/>
                <a:gd name="T22" fmla="*/ 641 w 652"/>
                <a:gd name="T23" fmla="*/ 802 h 1050"/>
                <a:gd name="T24" fmla="*/ 537 w 652"/>
                <a:gd name="T25" fmla="*/ 840 h 1050"/>
                <a:gd name="T26" fmla="*/ 359 w 652"/>
                <a:gd name="T27" fmla="*/ 859 h 1050"/>
                <a:gd name="T28" fmla="*/ 184 w 652"/>
                <a:gd name="T29" fmla="*/ 875 h 1050"/>
                <a:gd name="T30" fmla="*/ 194 w 652"/>
                <a:gd name="T31" fmla="*/ 918 h 1050"/>
                <a:gd name="T32" fmla="*/ 222 w 652"/>
                <a:gd name="T33" fmla="*/ 970 h 1050"/>
                <a:gd name="T34" fmla="*/ 217 w 652"/>
                <a:gd name="T35" fmla="*/ 998 h 1050"/>
                <a:gd name="T36" fmla="*/ 194 w 652"/>
                <a:gd name="T37" fmla="*/ 1031 h 1050"/>
                <a:gd name="T38" fmla="*/ 142 w 652"/>
                <a:gd name="T39" fmla="*/ 1039 h 1050"/>
                <a:gd name="T40" fmla="*/ 147 w 652"/>
                <a:gd name="T41" fmla="*/ 1005 h 1050"/>
                <a:gd name="T42" fmla="*/ 132 w 652"/>
                <a:gd name="T43" fmla="*/ 975 h 1050"/>
                <a:gd name="T44" fmla="*/ 111 w 652"/>
                <a:gd name="T45" fmla="*/ 951 h 1050"/>
                <a:gd name="T46" fmla="*/ 97 w 652"/>
                <a:gd name="T47" fmla="*/ 1020 h 1050"/>
                <a:gd name="T48" fmla="*/ 50 w 652"/>
                <a:gd name="T49" fmla="*/ 1022 h 1050"/>
                <a:gd name="T50" fmla="*/ 33 w 652"/>
                <a:gd name="T51" fmla="*/ 899 h 1050"/>
                <a:gd name="T52" fmla="*/ 17 w 652"/>
                <a:gd name="T53" fmla="*/ 781 h 1050"/>
                <a:gd name="T54" fmla="*/ 7 w 652"/>
                <a:gd name="T55" fmla="*/ 663 h 1050"/>
                <a:gd name="T56" fmla="*/ 12 w 652"/>
                <a:gd name="T57" fmla="*/ 544 h 1050"/>
                <a:gd name="T58" fmla="*/ 14 w 652"/>
                <a:gd name="T59" fmla="*/ 428 h 1050"/>
                <a:gd name="T60" fmla="*/ 17 w 652"/>
                <a:gd name="T61" fmla="*/ 310 h 1050"/>
                <a:gd name="T62" fmla="*/ 19 w 652"/>
                <a:gd name="T63" fmla="*/ 192 h 1050"/>
                <a:gd name="T64" fmla="*/ 24 w 652"/>
                <a:gd name="T65" fmla="*/ 74 h 1050"/>
                <a:gd name="T66" fmla="*/ 24 w 652"/>
                <a:gd name="T67" fmla="*/ 57 h 1050"/>
                <a:gd name="T68" fmla="*/ 0 w 652"/>
                <a:gd name="T69" fmla="*/ 38 h 1050"/>
                <a:gd name="T70" fmla="*/ 59 w 652"/>
                <a:gd name="T71" fmla="*/ 34 h 1050"/>
                <a:gd name="T72" fmla="*/ 142 w 652"/>
                <a:gd name="T73" fmla="*/ 29 h 1050"/>
                <a:gd name="T74" fmla="*/ 225 w 652"/>
                <a:gd name="T75" fmla="*/ 22 h 1050"/>
                <a:gd name="T76" fmla="*/ 307 w 652"/>
                <a:gd name="T77" fmla="*/ 12 h 1050"/>
                <a:gd name="T78" fmla="*/ 390 w 652"/>
                <a:gd name="T79" fmla="*/ 5 h 1050"/>
                <a:gd name="T80" fmla="*/ 111 w 652"/>
                <a:gd name="T81" fmla="*/ 1041 h 1050"/>
                <a:gd name="T82" fmla="*/ 66 w 652"/>
                <a:gd name="T83" fmla="*/ 1048 h 1050"/>
                <a:gd name="T84" fmla="*/ 111 w 652"/>
                <a:gd name="T85" fmla="*/ 1041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1050">
                  <a:moveTo>
                    <a:pt x="447" y="0"/>
                  </a:moveTo>
                  <a:lnTo>
                    <a:pt x="454" y="26"/>
                  </a:lnTo>
                  <a:lnTo>
                    <a:pt x="461" y="53"/>
                  </a:lnTo>
                  <a:lnTo>
                    <a:pt x="468" y="79"/>
                  </a:lnTo>
                  <a:lnTo>
                    <a:pt x="475" y="105"/>
                  </a:lnTo>
                  <a:lnTo>
                    <a:pt x="485" y="131"/>
                  </a:lnTo>
                  <a:lnTo>
                    <a:pt x="492" y="157"/>
                  </a:lnTo>
                  <a:lnTo>
                    <a:pt x="499" y="183"/>
                  </a:lnTo>
                  <a:lnTo>
                    <a:pt x="508" y="209"/>
                  </a:lnTo>
                  <a:lnTo>
                    <a:pt x="515" y="235"/>
                  </a:lnTo>
                  <a:lnTo>
                    <a:pt x="522" y="261"/>
                  </a:lnTo>
                  <a:lnTo>
                    <a:pt x="529" y="289"/>
                  </a:lnTo>
                  <a:lnTo>
                    <a:pt x="539" y="315"/>
                  </a:lnTo>
                  <a:lnTo>
                    <a:pt x="546" y="341"/>
                  </a:lnTo>
                  <a:lnTo>
                    <a:pt x="553" y="367"/>
                  </a:lnTo>
                  <a:lnTo>
                    <a:pt x="563" y="393"/>
                  </a:lnTo>
                  <a:lnTo>
                    <a:pt x="570" y="419"/>
                  </a:lnTo>
                  <a:lnTo>
                    <a:pt x="574" y="431"/>
                  </a:lnTo>
                  <a:lnTo>
                    <a:pt x="581" y="450"/>
                  </a:lnTo>
                  <a:lnTo>
                    <a:pt x="615" y="504"/>
                  </a:lnTo>
                  <a:lnTo>
                    <a:pt x="624" y="528"/>
                  </a:lnTo>
                  <a:lnTo>
                    <a:pt x="622" y="540"/>
                  </a:lnTo>
                  <a:lnTo>
                    <a:pt x="626" y="547"/>
                  </a:lnTo>
                  <a:lnTo>
                    <a:pt x="636" y="554"/>
                  </a:lnTo>
                  <a:lnTo>
                    <a:pt x="636" y="561"/>
                  </a:lnTo>
                  <a:lnTo>
                    <a:pt x="626" y="573"/>
                  </a:lnTo>
                  <a:lnTo>
                    <a:pt x="619" y="585"/>
                  </a:lnTo>
                  <a:lnTo>
                    <a:pt x="617" y="606"/>
                  </a:lnTo>
                  <a:lnTo>
                    <a:pt x="617" y="606"/>
                  </a:lnTo>
                  <a:lnTo>
                    <a:pt x="610" y="644"/>
                  </a:lnTo>
                  <a:lnTo>
                    <a:pt x="612" y="665"/>
                  </a:lnTo>
                  <a:lnTo>
                    <a:pt x="626" y="693"/>
                  </a:lnTo>
                  <a:lnTo>
                    <a:pt x="626" y="693"/>
                  </a:lnTo>
                  <a:lnTo>
                    <a:pt x="631" y="705"/>
                  </a:lnTo>
                  <a:lnTo>
                    <a:pt x="631" y="764"/>
                  </a:lnTo>
                  <a:lnTo>
                    <a:pt x="641" y="802"/>
                  </a:lnTo>
                  <a:lnTo>
                    <a:pt x="652" y="826"/>
                  </a:lnTo>
                  <a:lnTo>
                    <a:pt x="596" y="833"/>
                  </a:lnTo>
                  <a:lnTo>
                    <a:pt x="537" y="840"/>
                  </a:lnTo>
                  <a:lnTo>
                    <a:pt x="477" y="845"/>
                  </a:lnTo>
                  <a:lnTo>
                    <a:pt x="418" y="852"/>
                  </a:lnTo>
                  <a:lnTo>
                    <a:pt x="359" y="859"/>
                  </a:lnTo>
                  <a:lnTo>
                    <a:pt x="303" y="864"/>
                  </a:lnTo>
                  <a:lnTo>
                    <a:pt x="243" y="871"/>
                  </a:lnTo>
                  <a:lnTo>
                    <a:pt x="184" y="875"/>
                  </a:lnTo>
                  <a:lnTo>
                    <a:pt x="182" y="892"/>
                  </a:lnTo>
                  <a:lnTo>
                    <a:pt x="187" y="906"/>
                  </a:lnTo>
                  <a:lnTo>
                    <a:pt x="194" y="918"/>
                  </a:lnTo>
                  <a:lnTo>
                    <a:pt x="222" y="942"/>
                  </a:lnTo>
                  <a:lnTo>
                    <a:pt x="225" y="949"/>
                  </a:lnTo>
                  <a:lnTo>
                    <a:pt x="222" y="970"/>
                  </a:lnTo>
                  <a:lnTo>
                    <a:pt x="225" y="984"/>
                  </a:lnTo>
                  <a:lnTo>
                    <a:pt x="222" y="991"/>
                  </a:lnTo>
                  <a:lnTo>
                    <a:pt x="217" y="998"/>
                  </a:lnTo>
                  <a:lnTo>
                    <a:pt x="215" y="1005"/>
                  </a:lnTo>
                  <a:lnTo>
                    <a:pt x="210" y="1008"/>
                  </a:lnTo>
                  <a:lnTo>
                    <a:pt x="194" y="1031"/>
                  </a:lnTo>
                  <a:lnTo>
                    <a:pt x="123" y="1046"/>
                  </a:lnTo>
                  <a:lnTo>
                    <a:pt x="128" y="1041"/>
                  </a:lnTo>
                  <a:lnTo>
                    <a:pt x="142" y="1039"/>
                  </a:lnTo>
                  <a:lnTo>
                    <a:pt x="163" y="1029"/>
                  </a:lnTo>
                  <a:lnTo>
                    <a:pt x="156" y="1017"/>
                  </a:lnTo>
                  <a:lnTo>
                    <a:pt x="147" y="1005"/>
                  </a:lnTo>
                  <a:lnTo>
                    <a:pt x="139" y="1005"/>
                  </a:lnTo>
                  <a:lnTo>
                    <a:pt x="135" y="998"/>
                  </a:lnTo>
                  <a:lnTo>
                    <a:pt x="132" y="975"/>
                  </a:lnTo>
                  <a:lnTo>
                    <a:pt x="128" y="960"/>
                  </a:lnTo>
                  <a:lnTo>
                    <a:pt x="113" y="946"/>
                  </a:lnTo>
                  <a:lnTo>
                    <a:pt x="111" y="951"/>
                  </a:lnTo>
                  <a:lnTo>
                    <a:pt x="104" y="975"/>
                  </a:lnTo>
                  <a:lnTo>
                    <a:pt x="99" y="1008"/>
                  </a:lnTo>
                  <a:lnTo>
                    <a:pt x="97" y="1020"/>
                  </a:lnTo>
                  <a:lnTo>
                    <a:pt x="76" y="1022"/>
                  </a:lnTo>
                  <a:lnTo>
                    <a:pt x="59" y="1020"/>
                  </a:lnTo>
                  <a:lnTo>
                    <a:pt x="50" y="1022"/>
                  </a:lnTo>
                  <a:lnTo>
                    <a:pt x="43" y="979"/>
                  </a:lnTo>
                  <a:lnTo>
                    <a:pt x="38" y="939"/>
                  </a:lnTo>
                  <a:lnTo>
                    <a:pt x="33" y="899"/>
                  </a:lnTo>
                  <a:lnTo>
                    <a:pt x="28" y="861"/>
                  </a:lnTo>
                  <a:lnTo>
                    <a:pt x="21" y="821"/>
                  </a:lnTo>
                  <a:lnTo>
                    <a:pt x="17" y="781"/>
                  </a:lnTo>
                  <a:lnTo>
                    <a:pt x="12" y="741"/>
                  </a:lnTo>
                  <a:lnTo>
                    <a:pt x="7" y="703"/>
                  </a:lnTo>
                  <a:lnTo>
                    <a:pt x="7" y="663"/>
                  </a:lnTo>
                  <a:lnTo>
                    <a:pt x="9" y="625"/>
                  </a:lnTo>
                  <a:lnTo>
                    <a:pt x="9" y="585"/>
                  </a:lnTo>
                  <a:lnTo>
                    <a:pt x="12" y="544"/>
                  </a:lnTo>
                  <a:lnTo>
                    <a:pt x="12" y="506"/>
                  </a:lnTo>
                  <a:lnTo>
                    <a:pt x="14" y="466"/>
                  </a:lnTo>
                  <a:lnTo>
                    <a:pt x="14" y="428"/>
                  </a:lnTo>
                  <a:lnTo>
                    <a:pt x="14" y="388"/>
                  </a:lnTo>
                  <a:lnTo>
                    <a:pt x="17" y="348"/>
                  </a:lnTo>
                  <a:lnTo>
                    <a:pt x="17" y="310"/>
                  </a:lnTo>
                  <a:lnTo>
                    <a:pt x="19" y="270"/>
                  </a:lnTo>
                  <a:lnTo>
                    <a:pt x="19" y="232"/>
                  </a:lnTo>
                  <a:lnTo>
                    <a:pt x="19" y="192"/>
                  </a:lnTo>
                  <a:lnTo>
                    <a:pt x="21" y="154"/>
                  </a:lnTo>
                  <a:lnTo>
                    <a:pt x="21" y="114"/>
                  </a:lnTo>
                  <a:lnTo>
                    <a:pt x="24" y="74"/>
                  </a:lnTo>
                  <a:lnTo>
                    <a:pt x="24" y="64"/>
                  </a:lnTo>
                  <a:lnTo>
                    <a:pt x="24" y="62"/>
                  </a:lnTo>
                  <a:lnTo>
                    <a:pt x="24" y="57"/>
                  </a:lnTo>
                  <a:lnTo>
                    <a:pt x="7" y="43"/>
                  </a:lnTo>
                  <a:lnTo>
                    <a:pt x="2" y="41"/>
                  </a:lnTo>
                  <a:lnTo>
                    <a:pt x="0" y="38"/>
                  </a:lnTo>
                  <a:lnTo>
                    <a:pt x="2" y="38"/>
                  </a:lnTo>
                  <a:lnTo>
                    <a:pt x="31" y="36"/>
                  </a:lnTo>
                  <a:lnTo>
                    <a:pt x="59" y="34"/>
                  </a:lnTo>
                  <a:lnTo>
                    <a:pt x="85" y="31"/>
                  </a:lnTo>
                  <a:lnTo>
                    <a:pt x="113" y="31"/>
                  </a:lnTo>
                  <a:lnTo>
                    <a:pt x="142" y="29"/>
                  </a:lnTo>
                  <a:lnTo>
                    <a:pt x="170" y="26"/>
                  </a:lnTo>
                  <a:lnTo>
                    <a:pt x="196" y="24"/>
                  </a:lnTo>
                  <a:lnTo>
                    <a:pt x="225" y="22"/>
                  </a:lnTo>
                  <a:lnTo>
                    <a:pt x="253" y="17"/>
                  </a:lnTo>
                  <a:lnTo>
                    <a:pt x="279" y="15"/>
                  </a:lnTo>
                  <a:lnTo>
                    <a:pt x="307" y="12"/>
                  </a:lnTo>
                  <a:lnTo>
                    <a:pt x="336" y="10"/>
                  </a:lnTo>
                  <a:lnTo>
                    <a:pt x="364" y="8"/>
                  </a:lnTo>
                  <a:lnTo>
                    <a:pt x="390" y="5"/>
                  </a:lnTo>
                  <a:lnTo>
                    <a:pt x="418" y="3"/>
                  </a:lnTo>
                  <a:lnTo>
                    <a:pt x="447" y="0"/>
                  </a:lnTo>
                  <a:close/>
                  <a:moveTo>
                    <a:pt x="111" y="1041"/>
                  </a:moveTo>
                  <a:lnTo>
                    <a:pt x="95" y="1048"/>
                  </a:lnTo>
                  <a:lnTo>
                    <a:pt x="71" y="1050"/>
                  </a:lnTo>
                  <a:lnTo>
                    <a:pt x="66" y="1048"/>
                  </a:lnTo>
                  <a:lnTo>
                    <a:pt x="76" y="1046"/>
                  </a:lnTo>
                  <a:lnTo>
                    <a:pt x="104" y="1039"/>
                  </a:lnTo>
                  <a:lnTo>
                    <a:pt x="111" y="1041"/>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943" y="1814"/>
              <a:ext cx="844" cy="763"/>
            </a:xfrm>
            <a:custGeom>
              <a:avLst/>
              <a:gdLst>
                <a:gd name="T0" fmla="*/ 844 w 844"/>
                <a:gd name="T1" fmla="*/ 111 h 763"/>
                <a:gd name="T2" fmla="*/ 836 w 844"/>
                <a:gd name="T3" fmla="*/ 120 h 763"/>
                <a:gd name="T4" fmla="*/ 832 w 844"/>
                <a:gd name="T5" fmla="*/ 130 h 763"/>
                <a:gd name="T6" fmla="*/ 829 w 844"/>
                <a:gd name="T7" fmla="*/ 141 h 763"/>
                <a:gd name="T8" fmla="*/ 808 w 844"/>
                <a:gd name="T9" fmla="*/ 189 h 763"/>
                <a:gd name="T10" fmla="*/ 780 w 844"/>
                <a:gd name="T11" fmla="*/ 248 h 763"/>
                <a:gd name="T12" fmla="*/ 758 w 844"/>
                <a:gd name="T13" fmla="*/ 307 h 763"/>
                <a:gd name="T14" fmla="*/ 754 w 844"/>
                <a:gd name="T15" fmla="*/ 324 h 763"/>
                <a:gd name="T16" fmla="*/ 735 w 844"/>
                <a:gd name="T17" fmla="*/ 350 h 763"/>
                <a:gd name="T18" fmla="*/ 721 w 844"/>
                <a:gd name="T19" fmla="*/ 373 h 763"/>
                <a:gd name="T20" fmla="*/ 709 w 844"/>
                <a:gd name="T21" fmla="*/ 423 h 763"/>
                <a:gd name="T22" fmla="*/ 680 w 844"/>
                <a:gd name="T23" fmla="*/ 456 h 763"/>
                <a:gd name="T24" fmla="*/ 657 w 844"/>
                <a:gd name="T25" fmla="*/ 494 h 763"/>
                <a:gd name="T26" fmla="*/ 657 w 844"/>
                <a:gd name="T27" fmla="*/ 522 h 763"/>
                <a:gd name="T28" fmla="*/ 633 w 844"/>
                <a:gd name="T29" fmla="*/ 536 h 763"/>
                <a:gd name="T30" fmla="*/ 638 w 844"/>
                <a:gd name="T31" fmla="*/ 555 h 763"/>
                <a:gd name="T32" fmla="*/ 628 w 844"/>
                <a:gd name="T33" fmla="*/ 584 h 763"/>
                <a:gd name="T34" fmla="*/ 617 w 844"/>
                <a:gd name="T35" fmla="*/ 610 h 763"/>
                <a:gd name="T36" fmla="*/ 612 w 844"/>
                <a:gd name="T37" fmla="*/ 631 h 763"/>
                <a:gd name="T38" fmla="*/ 624 w 844"/>
                <a:gd name="T39" fmla="*/ 655 h 763"/>
                <a:gd name="T40" fmla="*/ 631 w 844"/>
                <a:gd name="T41" fmla="*/ 695 h 763"/>
                <a:gd name="T42" fmla="*/ 626 w 844"/>
                <a:gd name="T43" fmla="*/ 742 h 763"/>
                <a:gd name="T44" fmla="*/ 529 w 844"/>
                <a:gd name="T45" fmla="*/ 747 h 763"/>
                <a:gd name="T46" fmla="*/ 432 w 844"/>
                <a:gd name="T47" fmla="*/ 751 h 763"/>
                <a:gd name="T48" fmla="*/ 338 w 844"/>
                <a:gd name="T49" fmla="*/ 756 h 763"/>
                <a:gd name="T50" fmla="*/ 241 w 844"/>
                <a:gd name="T51" fmla="*/ 759 h 763"/>
                <a:gd name="T52" fmla="*/ 146 w 844"/>
                <a:gd name="T53" fmla="*/ 761 h 763"/>
                <a:gd name="T54" fmla="*/ 111 w 844"/>
                <a:gd name="T55" fmla="*/ 707 h 763"/>
                <a:gd name="T56" fmla="*/ 101 w 844"/>
                <a:gd name="T57" fmla="*/ 643 h 763"/>
                <a:gd name="T58" fmla="*/ 66 w 844"/>
                <a:gd name="T59" fmla="*/ 643 h 763"/>
                <a:gd name="T60" fmla="*/ 52 w 844"/>
                <a:gd name="T61" fmla="*/ 647 h 763"/>
                <a:gd name="T62" fmla="*/ 33 w 844"/>
                <a:gd name="T63" fmla="*/ 631 h 763"/>
                <a:gd name="T64" fmla="*/ 33 w 844"/>
                <a:gd name="T65" fmla="*/ 562 h 763"/>
                <a:gd name="T66" fmla="*/ 33 w 844"/>
                <a:gd name="T67" fmla="*/ 491 h 763"/>
                <a:gd name="T68" fmla="*/ 33 w 844"/>
                <a:gd name="T69" fmla="*/ 423 h 763"/>
                <a:gd name="T70" fmla="*/ 33 w 844"/>
                <a:gd name="T71" fmla="*/ 354 h 763"/>
                <a:gd name="T72" fmla="*/ 35 w 844"/>
                <a:gd name="T73" fmla="*/ 286 h 763"/>
                <a:gd name="T74" fmla="*/ 26 w 844"/>
                <a:gd name="T75" fmla="*/ 205 h 763"/>
                <a:gd name="T76" fmla="*/ 11 w 844"/>
                <a:gd name="T77" fmla="*/ 118 h 763"/>
                <a:gd name="T78" fmla="*/ 0 w 844"/>
                <a:gd name="T79" fmla="*/ 30 h 763"/>
                <a:gd name="T80" fmla="*/ 141 w 844"/>
                <a:gd name="T81" fmla="*/ 28 h 763"/>
                <a:gd name="T82" fmla="*/ 283 w 844"/>
                <a:gd name="T83" fmla="*/ 23 h 763"/>
                <a:gd name="T84" fmla="*/ 425 w 844"/>
                <a:gd name="T85" fmla="*/ 18 h 763"/>
                <a:gd name="T86" fmla="*/ 567 w 844"/>
                <a:gd name="T87" fmla="*/ 11 h 763"/>
                <a:gd name="T88" fmla="*/ 709 w 844"/>
                <a:gd name="T89" fmla="*/ 2 h 763"/>
                <a:gd name="T90" fmla="*/ 773 w 844"/>
                <a:gd name="T91" fmla="*/ 26 h 763"/>
                <a:gd name="T92" fmla="*/ 761 w 844"/>
                <a:gd name="T93" fmla="*/ 59 h 763"/>
                <a:gd name="T94" fmla="*/ 737 w 844"/>
                <a:gd name="T95" fmla="*/ 85 h 763"/>
                <a:gd name="T96" fmla="*/ 782 w 844"/>
                <a:gd name="T97" fmla="*/ 10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4" h="763">
                  <a:moveTo>
                    <a:pt x="841" y="99"/>
                  </a:moveTo>
                  <a:lnTo>
                    <a:pt x="839" y="104"/>
                  </a:lnTo>
                  <a:lnTo>
                    <a:pt x="844" y="111"/>
                  </a:lnTo>
                  <a:lnTo>
                    <a:pt x="844" y="115"/>
                  </a:lnTo>
                  <a:lnTo>
                    <a:pt x="841" y="120"/>
                  </a:lnTo>
                  <a:lnTo>
                    <a:pt x="836" y="120"/>
                  </a:lnTo>
                  <a:lnTo>
                    <a:pt x="832" y="123"/>
                  </a:lnTo>
                  <a:lnTo>
                    <a:pt x="832" y="127"/>
                  </a:lnTo>
                  <a:lnTo>
                    <a:pt x="832" y="130"/>
                  </a:lnTo>
                  <a:lnTo>
                    <a:pt x="832" y="132"/>
                  </a:lnTo>
                  <a:lnTo>
                    <a:pt x="832" y="137"/>
                  </a:lnTo>
                  <a:lnTo>
                    <a:pt x="829" y="141"/>
                  </a:lnTo>
                  <a:lnTo>
                    <a:pt x="810" y="153"/>
                  </a:lnTo>
                  <a:lnTo>
                    <a:pt x="803" y="170"/>
                  </a:lnTo>
                  <a:lnTo>
                    <a:pt x="808" y="189"/>
                  </a:lnTo>
                  <a:lnTo>
                    <a:pt x="803" y="208"/>
                  </a:lnTo>
                  <a:lnTo>
                    <a:pt x="787" y="227"/>
                  </a:lnTo>
                  <a:lnTo>
                    <a:pt x="780" y="248"/>
                  </a:lnTo>
                  <a:lnTo>
                    <a:pt x="784" y="271"/>
                  </a:lnTo>
                  <a:lnTo>
                    <a:pt x="777" y="290"/>
                  </a:lnTo>
                  <a:lnTo>
                    <a:pt x="758" y="307"/>
                  </a:lnTo>
                  <a:lnTo>
                    <a:pt x="754" y="316"/>
                  </a:lnTo>
                  <a:lnTo>
                    <a:pt x="754" y="316"/>
                  </a:lnTo>
                  <a:lnTo>
                    <a:pt x="754" y="324"/>
                  </a:lnTo>
                  <a:lnTo>
                    <a:pt x="756" y="328"/>
                  </a:lnTo>
                  <a:lnTo>
                    <a:pt x="749" y="338"/>
                  </a:lnTo>
                  <a:lnTo>
                    <a:pt x="735" y="350"/>
                  </a:lnTo>
                  <a:lnTo>
                    <a:pt x="725" y="359"/>
                  </a:lnTo>
                  <a:lnTo>
                    <a:pt x="725" y="368"/>
                  </a:lnTo>
                  <a:lnTo>
                    <a:pt x="721" y="373"/>
                  </a:lnTo>
                  <a:lnTo>
                    <a:pt x="714" y="376"/>
                  </a:lnTo>
                  <a:lnTo>
                    <a:pt x="711" y="390"/>
                  </a:lnTo>
                  <a:lnTo>
                    <a:pt x="709" y="423"/>
                  </a:lnTo>
                  <a:lnTo>
                    <a:pt x="702" y="444"/>
                  </a:lnTo>
                  <a:lnTo>
                    <a:pt x="688" y="449"/>
                  </a:lnTo>
                  <a:lnTo>
                    <a:pt x="680" y="456"/>
                  </a:lnTo>
                  <a:lnTo>
                    <a:pt x="680" y="468"/>
                  </a:lnTo>
                  <a:lnTo>
                    <a:pt x="671" y="480"/>
                  </a:lnTo>
                  <a:lnTo>
                    <a:pt x="657" y="494"/>
                  </a:lnTo>
                  <a:lnTo>
                    <a:pt x="652" y="506"/>
                  </a:lnTo>
                  <a:lnTo>
                    <a:pt x="657" y="517"/>
                  </a:lnTo>
                  <a:lnTo>
                    <a:pt x="657" y="522"/>
                  </a:lnTo>
                  <a:lnTo>
                    <a:pt x="652" y="527"/>
                  </a:lnTo>
                  <a:lnTo>
                    <a:pt x="636" y="534"/>
                  </a:lnTo>
                  <a:lnTo>
                    <a:pt x="633" y="536"/>
                  </a:lnTo>
                  <a:lnTo>
                    <a:pt x="631" y="541"/>
                  </a:lnTo>
                  <a:lnTo>
                    <a:pt x="633" y="546"/>
                  </a:lnTo>
                  <a:lnTo>
                    <a:pt x="638" y="555"/>
                  </a:lnTo>
                  <a:lnTo>
                    <a:pt x="636" y="572"/>
                  </a:lnTo>
                  <a:lnTo>
                    <a:pt x="631" y="577"/>
                  </a:lnTo>
                  <a:lnTo>
                    <a:pt x="628" y="584"/>
                  </a:lnTo>
                  <a:lnTo>
                    <a:pt x="614" y="595"/>
                  </a:lnTo>
                  <a:lnTo>
                    <a:pt x="610" y="605"/>
                  </a:lnTo>
                  <a:lnTo>
                    <a:pt x="617" y="610"/>
                  </a:lnTo>
                  <a:lnTo>
                    <a:pt x="617" y="617"/>
                  </a:lnTo>
                  <a:lnTo>
                    <a:pt x="610" y="624"/>
                  </a:lnTo>
                  <a:lnTo>
                    <a:pt x="612" y="631"/>
                  </a:lnTo>
                  <a:lnTo>
                    <a:pt x="614" y="636"/>
                  </a:lnTo>
                  <a:lnTo>
                    <a:pt x="621" y="640"/>
                  </a:lnTo>
                  <a:lnTo>
                    <a:pt x="624" y="655"/>
                  </a:lnTo>
                  <a:lnTo>
                    <a:pt x="619" y="671"/>
                  </a:lnTo>
                  <a:lnTo>
                    <a:pt x="621" y="683"/>
                  </a:lnTo>
                  <a:lnTo>
                    <a:pt x="631" y="695"/>
                  </a:lnTo>
                  <a:lnTo>
                    <a:pt x="633" y="699"/>
                  </a:lnTo>
                  <a:lnTo>
                    <a:pt x="626" y="737"/>
                  </a:lnTo>
                  <a:lnTo>
                    <a:pt x="626" y="742"/>
                  </a:lnTo>
                  <a:lnTo>
                    <a:pt x="593" y="744"/>
                  </a:lnTo>
                  <a:lnTo>
                    <a:pt x="560" y="747"/>
                  </a:lnTo>
                  <a:lnTo>
                    <a:pt x="529" y="747"/>
                  </a:lnTo>
                  <a:lnTo>
                    <a:pt x="496" y="749"/>
                  </a:lnTo>
                  <a:lnTo>
                    <a:pt x="465" y="751"/>
                  </a:lnTo>
                  <a:lnTo>
                    <a:pt x="432" y="751"/>
                  </a:lnTo>
                  <a:lnTo>
                    <a:pt x="401" y="754"/>
                  </a:lnTo>
                  <a:lnTo>
                    <a:pt x="368" y="754"/>
                  </a:lnTo>
                  <a:lnTo>
                    <a:pt x="338" y="756"/>
                  </a:lnTo>
                  <a:lnTo>
                    <a:pt x="305" y="756"/>
                  </a:lnTo>
                  <a:lnTo>
                    <a:pt x="274" y="759"/>
                  </a:lnTo>
                  <a:lnTo>
                    <a:pt x="241" y="759"/>
                  </a:lnTo>
                  <a:lnTo>
                    <a:pt x="210" y="761"/>
                  </a:lnTo>
                  <a:lnTo>
                    <a:pt x="177" y="761"/>
                  </a:lnTo>
                  <a:lnTo>
                    <a:pt x="146" y="761"/>
                  </a:lnTo>
                  <a:lnTo>
                    <a:pt x="113" y="763"/>
                  </a:lnTo>
                  <a:lnTo>
                    <a:pt x="113" y="735"/>
                  </a:lnTo>
                  <a:lnTo>
                    <a:pt x="111" y="707"/>
                  </a:lnTo>
                  <a:lnTo>
                    <a:pt x="111" y="676"/>
                  </a:lnTo>
                  <a:lnTo>
                    <a:pt x="111" y="647"/>
                  </a:lnTo>
                  <a:lnTo>
                    <a:pt x="101" y="643"/>
                  </a:lnTo>
                  <a:lnTo>
                    <a:pt x="85" y="643"/>
                  </a:lnTo>
                  <a:lnTo>
                    <a:pt x="75" y="643"/>
                  </a:lnTo>
                  <a:lnTo>
                    <a:pt x="66" y="643"/>
                  </a:lnTo>
                  <a:lnTo>
                    <a:pt x="59" y="647"/>
                  </a:lnTo>
                  <a:lnTo>
                    <a:pt x="54" y="647"/>
                  </a:lnTo>
                  <a:lnTo>
                    <a:pt x="52" y="647"/>
                  </a:lnTo>
                  <a:lnTo>
                    <a:pt x="49" y="643"/>
                  </a:lnTo>
                  <a:lnTo>
                    <a:pt x="42" y="640"/>
                  </a:lnTo>
                  <a:lnTo>
                    <a:pt x="33" y="631"/>
                  </a:lnTo>
                  <a:lnTo>
                    <a:pt x="33" y="607"/>
                  </a:lnTo>
                  <a:lnTo>
                    <a:pt x="33" y="584"/>
                  </a:lnTo>
                  <a:lnTo>
                    <a:pt x="33" y="562"/>
                  </a:lnTo>
                  <a:lnTo>
                    <a:pt x="33" y="539"/>
                  </a:lnTo>
                  <a:lnTo>
                    <a:pt x="33" y="515"/>
                  </a:lnTo>
                  <a:lnTo>
                    <a:pt x="33" y="491"/>
                  </a:lnTo>
                  <a:lnTo>
                    <a:pt x="33" y="470"/>
                  </a:lnTo>
                  <a:lnTo>
                    <a:pt x="33" y="446"/>
                  </a:lnTo>
                  <a:lnTo>
                    <a:pt x="33" y="423"/>
                  </a:lnTo>
                  <a:lnTo>
                    <a:pt x="33" y="402"/>
                  </a:lnTo>
                  <a:lnTo>
                    <a:pt x="33" y="378"/>
                  </a:lnTo>
                  <a:lnTo>
                    <a:pt x="33" y="354"/>
                  </a:lnTo>
                  <a:lnTo>
                    <a:pt x="33" y="333"/>
                  </a:lnTo>
                  <a:lnTo>
                    <a:pt x="35" y="309"/>
                  </a:lnTo>
                  <a:lnTo>
                    <a:pt x="35" y="286"/>
                  </a:lnTo>
                  <a:lnTo>
                    <a:pt x="35" y="264"/>
                  </a:lnTo>
                  <a:lnTo>
                    <a:pt x="30" y="234"/>
                  </a:lnTo>
                  <a:lnTo>
                    <a:pt x="26" y="205"/>
                  </a:lnTo>
                  <a:lnTo>
                    <a:pt x="21" y="177"/>
                  </a:lnTo>
                  <a:lnTo>
                    <a:pt x="16" y="146"/>
                  </a:lnTo>
                  <a:lnTo>
                    <a:pt x="11" y="118"/>
                  </a:lnTo>
                  <a:lnTo>
                    <a:pt x="9" y="87"/>
                  </a:lnTo>
                  <a:lnTo>
                    <a:pt x="4" y="59"/>
                  </a:lnTo>
                  <a:lnTo>
                    <a:pt x="0" y="30"/>
                  </a:lnTo>
                  <a:lnTo>
                    <a:pt x="47" y="28"/>
                  </a:lnTo>
                  <a:lnTo>
                    <a:pt x="94" y="28"/>
                  </a:lnTo>
                  <a:lnTo>
                    <a:pt x="141" y="28"/>
                  </a:lnTo>
                  <a:lnTo>
                    <a:pt x="189" y="26"/>
                  </a:lnTo>
                  <a:lnTo>
                    <a:pt x="236" y="23"/>
                  </a:lnTo>
                  <a:lnTo>
                    <a:pt x="283" y="23"/>
                  </a:lnTo>
                  <a:lnTo>
                    <a:pt x="331" y="21"/>
                  </a:lnTo>
                  <a:lnTo>
                    <a:pt x="378" y="18"/>
                  </a:lnTo>
                  <a:lnTo>
                    <a:pt x="425" y="18"/>
                  </a:lnTo>
                  <a:lnTo>
                    <a:pt x="472" y="16"/>
                  </a:lnTo>
                  <a:lnTo>
                    <a:pt x="520" y="14"/>
                  </a:lnTo>
                  <a:lnTo>
                    <a:pt x="567" y="11"/>
                  </a:lnTo>
                  <a:lnTo>
                    <a:pt x="614" y="9"/>
                  </a:lnTo>
                  <a:lnTo>
                    <a:pt x="662" y="7"/>
                  </a:lnTo>
                  <a:lnTo>
                    <a:pt x="709" y="2"/>
                  </a:lnTo>
                  <a:lnTo>
                    <a:pt x="756" y="0"/>
                  </a:lnTo>
                  <a:lnTo>
                    <a:pt x="763" y="16"/>
                  </a:lnTo>
                  <a:lnTo>
                    <a:pt x="773" y="26"/>
                  </a:lnTo>
                  <a:lnTo>
                    <a:pt x="775" y="33"/>
                  </a:lnTo>
                  <a:lnTo>
                    <a:pt x="773" y="42"/>
                  </a:lnTo>
                  <a:lnTo>
                    <a:pt x="761" y="59"/>
                  </a:lnTo>
                  <a:lnTo>
                    <a:pt x="751" y="68"/>
                  </a:lnTo>
                  <a:lnTo>
                    <a:pt x="744" y="78"/>
                  </a:lnTo>
                  <a:lnTo>
                    <a:pt x="737" y="85"/>
                  </a:lnTo>
                  <a:lnTo>
                    <a:pt x="725" y="108"/>
                  </a:lnTo>
                  <a:lnTo>
                    <a:pt x="754" y="106"/>
                  </a:lnTo>
                  <a:lnTo>
                    <a:pt x="782" y="104"/>
                  </a:lnTo>
                  <a:lnTo>
                    <a:pt x="808" y="101"/>
                  </a:lnTo>
                  <a:lnTo>
                    <a:pt x="841" y="9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362" y="1438"/>
              <a:ext cx="1155" cy="1328"/>
            </a:xfrm>
            <a:custGeom>
              <a:avLst/>
              <a:gdLst>
                <a:gd name="T0" fmla="*/ 1144 w 1155"/>
                <a:gd name="T1" fmla="*/ 220 h 1328"/>
                <a:gd name="T2" fmla="*/ 1122 w 1155"/>
                <a:gd name="T3" fmla="*/ 366 h 1328"/>
                <a:gd name="T4" fmla="*/ 1101 w 1155"/>
                <a:gd name="T5" fmla="*/ 513 h 1328"/>
                <a:gd name="T6" fmla="*/ 1080 w 1155"/>
                <a:gd name="T7" fmla="*/ 662 h 1328"/>
                <a:gd name="T8" fmla="*/ 1058 w 1155"/>
                <a:gd name="T9" fmla="*/ 811 h 1328"/>
                <a:gd name="T10" fmla="*/ 1037 w 1155"/>
                <a:gd name="T11" fmla="*/ 957 h 1328"/>
                <a:gd name="T12" fmla="*/ 1016 w 1155"/>
                <a:gd name="T13" fmla="*/ 1106 h 1328"/>
                <a:gd name="T14" fmla="*/ 995 w 1155"/>
                <a:gd name="T15" fmla="*/ 1255 h 1328"/>
                <a:gd name="T16" fmla="*/ 943 w 1155"/>
                <a:gd name="T17" fmla="*/ 1324 h 1328"/>
                <a:gd name="T18" fmla="*/ 815 w 1155"/>
                <a:gd name="T19" fmla="*/ 1305 h 1328"/>
                <a:gd name="T20" fmla="*/ 687 w 1155"/>
                <a:gd name="T21" fmla="*/ 1284 h 1328"/>
                <a:gd name="T22" fmla="*/ 546 w 1155"/>
                <a:gd name="T23" fmla="*/ 1229 h 1328"/>
                <a:gd name="T24" fmla="*/ 387 w 1155"/>
                <a:gd name="T25" fmla="*/ 1137 h 1328"/>
                <a:gd name="T26" fmla="*/ 231 w 1155"/>
                <a:gd name="T27" fmla="*/ 1042 h 1328"/>
                <a:gd name="T28" fmla="*/ 75 w 1155"/>
                <a:gd name="T29" fmla="*/ 948 h 1328"/>
                <a:gd name="T30" fmla="*/ 9 w 1155"/>
                <a:gd name="T31" fmla="*/ 891 h 1328"/>
                <a:gd name="T32" fmla="*/ 28 w 1155"/>
                <a:gd name="T33" fmla="*/ 860 h 1328"/>
                <a:gd name="T34" fmla="*/ 54 w 1155"/>
                <a:gd name="T35" fmla="*/ 863 h 1328"/>
                <a:gd name="T36" fmla="*/ 75 w 1155"/>
                <a:gd name="T37" fmla="*/ 844 h 1328"/>
                <a:gd name="T38" fmla="*/ 80 w 1155"/>
                <a:gd name="T39" fmla="*/ 815 h 1328"/>
                <a:gd name="T40" fmla="*/ 56 w 1155"/>
                <a:gd name="T41" fmla="*/ 792 h 1328"/>
                <a:gd name="T42" fmla="*/ 54 w 1155"/>
                <a:gd name="T43" fmla="*/ 735 h 1328"/>
                <a:gd name="T44" fmla="*/ 70 w 1155"/>
                <a:gd name="T45" fmla="*/ 716 h 1328"/>
                <a:gd name="T46" fmla="*/ 92 w 1155"/>
                <a:gd name="T47" fmla="*/ 700 h 1328"/>
                <a:gd name="T48" fmla="*/ 108 w 1155"/>
                <a:gd name="T49" fmla="*/ 669 h 1328"/>
                <a:gd name="T50" fmla="*/ 115 w 1155"/>
                <a:gd name="T51" fmla="*/ 624 h 1328"/>
                <a:gd name="T52" fmla="*/ 156 w 1155"/>
                <a:gd name="T53" fmla="*/ 581 h 1328"/>
                <a:gd name="T54" fmla="*/ 198 w 1155"/>
                <a:gd name="T55" fmla="*/ 558 h 1328"/>
                <a:gd name="T56" fmla="*/ 198 w 1155"/>
                <a:gd name="T57" fmla="*/ 553 h 1328"/>
                <a:gd name="T58" fmla="*/ 172 w 1155"/>
                <a:gd name="T59" fmla="*/ 522 h 1328"/>
                <a:gd name="T60" fmla="*/ 165 w 1155"/>
                <a:gd name="T61" fmla="*/ 499 h 1328"/>
                <a:gd name="T62" fmla="*/ 163 w 1155"/>
                <a:gd name="T63" fmla="*/ 487 h 1328"/>
                <a:gd name="T64" fmla="*/ 141 w 1155"/>
                <a:gd name="T65" fmla="*/ 413 h 1328"/>
                <a:gd name="T66" fmla="*/ 146 w 1155"/>
                <a:gd name="T67" fmla="*/ 394 h 1328"/>
                <a:gd name="T68" fmla="*/ 158 w 1155"/>
                <a:gd name="T69" fmla="*/ 295 h 1328"/>
                <a:gd name="T70" fmla="*/ 167 w 1155"/>
                <a:gd name="T71" fmla="*/ 262 h 1328"/>
                <a:gd name="T72" fmla="*/ 165 w 1155"/>
                <a:gd name="T73" fmla="*/ 241 h 1328"/>
                <a:gd name="T74" fmla="*/ 172 w 1155"/>
                <a:gd name="T75" fmla="*/ 203 h 1328"/>
                <a:gd name="T76" fmla="*/ 167 w 1155"/>
                <a:gd name="T77" fmla="*/ 182 h 1328"/>
                <a:gd name="T78" fmla="*/ 184 w 1155"/>
                <a:gd name="T79" fmla="*/ 160 h 1328"/>
                <a:gd name="T80" fmla="*/ 212 w 1155"/>
                <a:gd name="T81" fmla="*/ 160 h 1328"/>
                <a:gd name="T82" fmla="*/ 241 w 1155"/>
                <a:gd name="T83" fmla="*/ 175 h 1328"/>
                <a:gd name="T84" fmla="*/ 252 w 1155"/>
                <a:gd name="T85" fmla="*/ 196 h 1328"/>
                <a:gd name="T86" fmla="*/ 274 w 1155"/>
                <a:gd name="T87" fmla="*/ 189 h 1328"/>
                <a:gd name="T88" fmla="*/ 290 w 1155"/>
                <a:gd name="T89" fmla="*/ 170 h 1328"/>
                <a:gd name="T90" fmla="*/ 326 w 1155"/>
                <a:gd name="T91" fmla="*/ 0 h 1328"/>
                <a:gd name="T92" fmla="*/ 427 w 1155"/>
                <a:gd name="T93" fmla="*/ 21 h 1328"/>
                <a:gd name="T94" fmla="*/ 531 w 1155"/>
                <a:gd name="T95" fmla="*/ 42 h 1328"/>
                <a:gd name="T96" fmla="*/ 635 w 1155"/>
                <a:gd name="T97" fmla="*/ 61 h 1328"/>
                <a:gd name="T98" fmla="*/ 739 w 1155"/>
                <a:gd name="T99" fmla="*/ 78 h 1328"/>
                <a:gd name="T100" fmla="*/ 843 w 1155"/>
                <a:gd name="T101" fmla="*/ 97 h 1328"/>
                <a:gd name="T102" fmla="*/ 947 w 1155"/>
                <a:gd name="T103" fmla="*/ 113 h 1328"/>
                <a:gd name="T104" fmla="*/ 1051 w 1155"/>
                <a:gd name="T105" fmla="*/ 130 h 1328"/>
                <a:gd name="T106" fmla="*/ 1155 w 1155"/>
                <a:gd name="T107" fmla="*/ 14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5" h="1328">
                  <a:moveTo>
                    <a:pt x="1155" y="144"/>
                  </a:moveTo>
                  <a:lnTo>
                    <a:pt x="1144" y="220"/>
                  </a:lnTo>
                  <a:lnTo>
                    <a:pt x="1134" y="293"/>
                  </a:lnTo>
                  <a:lnTo>
                    <a:pt x="1122" y="366"/>
                  </a:lnTo>
                  <a:lnTo>
                    <a:pt x="1110" y="439"/>
                  </a:lnTo>
                  <a:lnTo>
                    <a:pt x="1101" y="513"/>
                  </a:lnTo>
                  <a:lnTo>
                    <a:pt x="1089" y="588"/>
                  </a:lnTo>
                  <a:lnTo>
                    <a:pt x="1080" y="662"/>
                  </a:lnTo>
                  <a:lnTo>
                    <a:pt x="1068" y="735"/>
                  </a:lnTo>
                  <a:lnTo>
                    <a:pt x="1058" y="811"/>
                  </a:lnTo>
                  <a:lnTo>
                    <a:pt x="1047" y="884"/>
                  </a:lnTo>
                  <a:lnTo>
                    <a:pt x="1037" y="957"/>
                  </a:lnTo>
                  <a:lnTo>
                    <a:pt x="1025" y="1031"/>
                  </a:lnTo>
                  <a:lnTo>
                    <a:pt x="1016" y="1106"/>
                  </a:lnTo>
                  <a:lnTo>
                    <a:pt x="1004" y="1180"/>
                  </a:lnTo>
                  <a:lnTo>
                    <a:pt x="995" y="1255"/>
                  </a:lnTo>
                  <a:lnTo>
                    <a:pt x="983" y="1328"/>
                  </a:lnTo>
                  <a:lnTo>
                    <a:pt x="943" y="1324"/>
                  </a:lnTo>
                  <a:lnTo>
                    <a:pt x="879" y="1314"/>
                  </a:lnTo>
                  <a:lnTo>
                    <a:pt x="815" y="1305"/>
                  </a:lnTo>
                  <a:lnTo>
                    <a:pt x="751" y="1293"/>
                  </a:lnTo>
                  <a:lnTo>
                    <a:pt x="687" y="1284"/>
                  </a:lnTo>
                  <a:lnTo>
                    <a:pt x="626" y="1274"/>
                  </a:lnTo>
                  <a:lnTo>
                    <a:pt x="546" y="1229"/>
                  </a:lnTo>
                  <a:lnTo>
                    <a:pt x="465" y="1182"/>
                  </a:lnTo>
                  <a:lnTo>
                    <a:pt x="387" y="1137"/>
                  </a:lnTo>
                  <a:lnTo>
                    <a:pt x="309" y="1090"/>
                  </a:lnTo>
                  <a:lnTo>
                    <a:pt x="231" y="1042"/>
                  </a:lnTo>
                  <a:lnTo>
                    <a:pt x="153" y="995"/>
                  </a:lnTo>
                  <a:lnTo>
                    <a:pt x="75" y="948"/>
                  </a:lnTo>
                  <a:lnTo>
                    <a:pt x="0" y="900"/>
                  </a:lnTo>
                  <a:lnTo>
                    <a:pt x="9" y="891"/>
                  </a:lnTo>
                  <a:lnTo>
                    <a:pt x="28" y="863"/>
                  </a:lnTo>
                  <a:lnTo>
                    <a:pt x="28" y="860"/>
                  </a:lnTo>
                  <a:lnTo>
                    <a:pt x="28" y="860"/>
                  </a:lnTo>
                  <a:lnTo>
                    <a:pt x="54" y="863"/>
                  </a:lnTo>
                  <a:lnTo>
                    <a:pt x="66" y="858"/>
                  </a:lnTo>
                  <a:lnTo>
                    <a:pt x="75" y="844"/>
                  </a:lnTo>
                  <a:lnTo>
                    <a:pt x="80" y="830"/>
                  </a:lnTo>
                  <a:lnTo>
                    <a:pt x="80" y="815"/>
                  </a:lnTo>
                  <a:lnTo>
                    <a:pt x="70" y="801"/>
                  </a:lnTo>
                  <a:lnTo>
                    <a:pt x="56" y="792"/>
                  </a:lnTo>
                  <a:lnTo>
                    <a:pt x="52" y="768"/>
                  </a:lnTo>
                  <a:lnTo>
                    <a:pt x="54" y="735"/>
                  </a:lnTo>
                  <a:lnTo>
                    <a:pt x="61" y="718"/>
                  </a:lnTo>
                  <a:lnTo>
                    <a:pt x="70" y="716"/>
                  </a:lnTo>
                  <a:lnTo>
                    <a:pt x="80" y="711"/>
                  </a:lnTo>
                  <a:lnTo>
                    <a:pt x="92" y="700"/>
                  </a:lnTo>
                  <a:lnTo>
                    <a:pt x="101" y="685"/>
                  </a:lnTo>
                  <a:lnTo>
                    <a:pt x="108" y="669"/>
                  </a:lnTo>
                  <a:lnTo>
                    <a:pt x="113" y="650"/>
                  </a:lnTo>
                  <a:lnTo>
                    <a:pt x="115" y="624"/>
                  </a:lnTo>
                  <a:lnTo>
                    <a:pt x="137" y="598"/>
                  </a:lnTo>
                  <a:lnTo>
                    <a:pt x="156" y="581"/>
                  </a:lnTo>
                  <a:lnTo>
                    <a:pt x="189" y="565"/>
                  </a:lnTo>
                  <a:lnTo>
                    <a:pt x="198" y="558"/>
                  </a:lnTo>
                  <a:lnTo>
                    <a:pt x="198" y="553"/>
                  </a:lnTo>
                  <a:lnTo>
                    <a:pt x="198" y="553"/>
                  </a:lnTo>
                  <a:lnTo>
                    <a:pt x="196" y="543"/>
                  </a:lnTo>
                  <a:lnTo>
                    <a:pt x="172" y="522"/>
                  </a:lnTo>
                  <a:lnTo>
                    <a:pt x="165" y="508"/>
                  </a:lnTo>
                  <a:lnTo>
                    <a:pt x="165" y="499"/>
                  </a:lnTo>
                  <a:lnTo>
                    <a:pt x="165" y="496"/>
                  </a:lnTo>
                  <a:lnTo>
                    <a:pt x="163" y="487"/>
                  </a:lnTo>
                  <a:lnTo>
                    <a:pt x="146" y="439"/>
                  </a:lnTo>
                  <a:lnTo>
                    <a:pt x="141" y="413"/>
                  </a:lnTo>
                  <a:lnTo>
                    <a:pt x="144" y="397"/>
                  </a:lnTo>
                  <a:lnTo>
                    <a:pt x="146" y="394"/>
                  </a:lnTo>
                  <a:lnTo>
                    <a:pt x="163" y="321"/>
                  </a:lnTo>
                  <a:lnTo>
                    <a:pt x="158" y="295"/>
                  </a:lnTo>
                  <a:lnTo>
                    <a:pt x="160" y="281"/>
                  </a:lnTo>
                  <a:lnTo>
                    <a:pt x="167" y="262"/>
                  </a:lnTo>
                  <a:lnTo>
                    <a:pt x="167" y="253"/>
                  </a:lnTo>
                  <a:lnTo>
                    <a:pt x="165" y="241"/>
                  </a:lnTo>
                  <a:lnTo>
                    <a:pt x="167" y="224"/>
                  </a:lnTo>
                  <a:lnTo>
                    <a:pt x="172" y="203"/>
                  </a:lnTo>
                  <a:lnTo>
                    <a:pt x="167" y="186"/>
                  </a:lnTo>
                  <a:lnTo>
                    <a:pt x="167" y="182"/>
                  </a:lnTo>
                  <a:lnTo>
                    <a:pt x="174" y="168"/>
                  </a:lnTo>
                  <a:lnTo>
                    <a:pt x="184" y="160"/>
                  </a:lnTo>
                  <a:lnTo>
                    <a:pt x="198" y="158"/>
                  </a:lnTo>
                  <a:lnTo>
                    <a:pt x="212" y="160"/>
                  </a:lnTo>
                  <a:lnTo>
                    <a:pt x="229" y="165"/>
                  </a:lnTo>
                  <a:lnTo>
                    <a:pt x="241" y="175"/>
                  </a:lnTo>
                  <a:lnTo>
                    <a:pt x="245" y="186"/>
                  </a:lnTo>
                  <a:lnTo>
                    <a:pt x="252" y="196"/>
                  </a:lnTo>
                  <a:lnTo>
                    <a:pt x="260" y="196"/>
                  </a:lnTo>
                  <a:lnTo>
                    <a:pt x="274" y="189"/>
                  </a:lnTo>
                  <a:lnTo>
                    <a:pt x="288" y="170"/>
                  </a:lnTo>
                  <a:lnTo>
                    <a:pt x="290" y="170"/>
                  </a:lnTo>
                  <a:lnTo>
                    <a:pt x="309" y="82"/>
                  </a:lnTo>
                  <a:lnTo>
                    <a:pt x="326" y="0"/>
                  </a:lnTo>
                  <a:lnTo>
                    <a:pt x="378" y="11"/>
                  </a:lnTo>
                  <a:lnTo>
                    <a:pt x="427" y="21"/>
                  </a:lnTo>
                  <a:lnTo>
                    <a:pt x="479" y="30"/>
                  </a:lnTo>
                  <a:lnTo>
                    <a:pt x="531" y="42"/>
                  </a:lnTo>
                  <a:lnTo>
                    <a:pt x="583" y="52"/>
                  </a:lnTo>
                  <a:lnTo>
                    <a:pt x="635" y="61"/>
                  </a:lnTo>
                  <a:lnTo>
                    <a:pt x="687" y="71"/>
                  </a:lnTo>
                  <a:lnTo>
                    <a:pt x="739" y="78"/>
                  </a:lnTo>
                  <a:lnTo>
                    <a:pt x="791" y="87"/>
                  </a:lnTo>
                  <a:lnTo>
                    <a:pt x="843" y="97"/>
                  </a:lnTo>
                  <a:lnTo>
                    <a:pt x="895" y="104"/>
                  </a:lnTo>
                  <a:lnTo>
                    <a:pt x="947" y="113"/>
                  </a:lnTo>
                  <a:lnTo>
                    <a:pt x="999" y="120"/>
                  </a:lnTo>
                  <a:lnTo>
                    <a:pt x="1051" y="130"/>
                  </a:lnTo>
                  <a:lnTo>
                    <a:pt x="1103" y="137"/>
                  </a:lnTo>
                  <a:lnTo>
                    <a:pt x="1155" y="14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220" y="7"/>
              <a:ext cx="1340" cy="2294"/>
            </a:xfrm>
            <a:custGeom>
              <a:avLst/>
              <a:gdLst>
                <a:gd name="T0" fmla="*/ 723 w 1340"/>
                <a:gd name="T1" fmla="*/ 341 h 2294"/>
                <a:gd name="T2" fmla="*/ 671 w 1340"/>
                <a:gd name="T3" fmla="*/ 530 h 2294"/>
                <a:gd name="T4" fmla="*/ 619 w 1340"/>
                <a:gd name="T5" fmla="*/ 721 h 2294"/>
                <a:gd name="T6" fmla="*/ 683 w 1340"/>
                <a:gd name="T7" fmla="*/ 925 h 2294"/>
                <a:gd name="T8" fmla="*/ 829 w 1340"/>
                <a:gd name="T9" fmla="*/ 1140 h 2294"/>
                <a:gd name="T10" fmla="*/ 945 w 1340"/>
                <a:gd name="T11" fmla="*/ 1317 h 2294"/>
                <a:gd name="T12" fmla="*/ 1080 w 1340"/>
                <a:gd name="T13" fmla="*/ 1523 h 2294"/>
                <a:gd name="T14" fmla="*/ 1250 w 1340"/>
                <a:gd name="T15" fmla="*/ 1773 h 2294"/>
                <a:gd name="T16" fmla="*/ 1307 w 1340"/>
                <a:gd name="T17" fmla="*/ 1927 h 2294"/>
                <a:gd name="T18" fmla="*/ 1340 w 1340"/>
                <a:gd name="T19" fmla="*/ 1984 h 2294"/>
                <a:gd name="T20" fmla="*/ 1279 w 1340"/>
                <a:gd name="T21" fmla="*/ 2029 h 2294"/>
                <a:gd name="T22" fmla="*/ 1234 w 1340"/>
                <a:gd name="T23" fmla="*/ 2131 h 2294"/>
                <a:gd name="T24" fmla="*/ 1191 w 1340"/>
                <a:gd name="T25" fmla="*/ 2199 h 2294"/>
                <a:gd name="T26" fmla="*/ 1217 w 1340"/>
                <a:gd name="T27" fmla="*/ 2275 h 2294"/>
                <a:gd name="T28" fmla="*/ 1170 w 1340"/>
                <a:gd name="T29" fmla="*/ 2294 h 2294"/>
                <a:gd name="T30" fmla="*/ 945 w 1340"/>
                <a:gd name="T31" fmla="*/ 2265 h 2294"/>
                <a:gd name="T32" fmla="*/ 742 w 1340"/>
                <a:gd name="T33" fmla="*/ 2237 h 2294"/>
                <a:gd name="T34" fmla="*/ 737 w 1340"/>
                <a:gd name="T35" fmla="*/ 2161 h 2294"/>
                <a:gd name="T36" fmla="*/ 652 w 1340"/>
                <a:gd name="T37" fmla="*/ 1979 h 2294"/>
                <a:gd name="T38" fmla="*/ 581 w 1340"/>
                <a:gd name="T39" fmla="*/ 1934 h 2294"/>
                <a:gd name="T40" fmla="*/ 475 w 1340"/>
                <a:gd name="T41" fmla="*/ 1828 h 2294"/>
                <a:gd name="T42" fmla="*/ 395 w 1340"/>
                <a:gd name="T43" fmla="*/ 1745 h 2294"/>
                <a:gd name="T44" fmla="*/ 269 w 1340"/>
                <a:gd name="T45" fmla="*/ 1695 h 2294"/>
                <a:gd name="T46" fmla="*/ 265 w 1340"/>
                <a:gd name="T47" fmla="*/ 1620 h 2294"/>
                <a:gd name="T48" fmla="*/ 248 w 1340"/>
                <a:gd name="T49" fmla="*/ 1528 h 2294"/>
                <a:gd name="T50" fmla="*/ 224 w 1340"/>
                <a:gd name="T51" fmla="*/ 1433 h 2294"/>
                <a:gd name="T52" fmla="*/ 170 w 1340"/>
                <a:gd name="T53" fmla="*/ 1298 h 2294"/>
                <a:gd name="T54" fmla="*/ 184 w 1340"/>
                <a:gd name="T55" fmla="*/ 1175 h 2294"/>
                <a:gd name="T56" fmla="*/ 113 w 1340"/>
                <a:gd name="T57" fmla="*/ 1050 h 2294"/>
                <a:gd name="T58" fmla="*/ 142 w 1340"/>
                <a:gd name="T59" fmla="*/ 929 h 2294"/>
                <a:gd name="T60" fmla="*/ 161 w 1340"/>
                <a:gd name="T61" fmla="*/ 986 h 2294"/>
                <a:gd name="T62" fmla="*/ 177 w 1340"/>
                <a:gd name="T63" fmla="*/ 996 h 2294"/>
                <a:gd name="T64" fmla="*/ 161 w 1340"/>
                <a:gd name="T65" fmla="*/ 908 h 2294"/>
                <a:gd name="T66" fmla="*/ 272 w 1340"/>
                <a:gd name="T67" fmla="*/ 915 h 2294"/>
                <a:gd name="T68" fmla="*/ 279 w 1340"/>
                <a:gd name="T69" fmla="*/ 908 h 2294"/>
                <a:gd name="T70" fmla="*/ 227 w 1340"/>
                <a:gd name="T71" fmla="*/ 882 h 2294"/>
                <a:gd name="T72" fmla="*/ 153 w 1340"/>
                <a:gd name="T73" fmla="*/ 866 h 2294"/>
                <a:gd name="T74" fmla="*/ 109 w 1340"/>
                <a:gd name="T75" fmla="*/ 896 h 2294"/>
                <a:gd name="T76" fmla="*/ 66 w 1340"/>
                <a:gd name="T77" fmla="*/ 858 h 2294"/>
                <a:gd name="T78" fmla="*/ 85 w 1340"/>
                <a:gd name="T79" fmla="*/ 806 h 2294"/>
                <a:gd name="T80" fmla="*/ 12 w 1340"/>
                <a:gd name="T81" fmla="*/ 646 h 2294"/>
                <a:gd name="T82" fmla="*/ 45 w 1340"/>
                <a:gd name="T83" fmla="*/ 464 h 2294"/>
                <a:gd name="T84" fmla="*/ 7 w 1340"/>
                <a:gd name="T85" fmla="*/ 296 h 2294"/>
                <a:gd name="T86" fmla="*/ 40 w 1340"/>
                <a:gd name="T87" fmla="*/ 258 h 2294"/>
                <a:gd name="T88" fmla="*/ 49 w 1340"/>
                <a:gd name="T89" fmla="*/ 241 h 2294"/>
                <a:gd name="T90" fmla="*/ 116 w 1340"/>
                <a:gd name="T91" fmla="*/ 116 h 2294"/>
                <a:gd name="T92" fmla="*/ 127 w 1340"/>
                <a:gd name="T93" fmla="*/ 2 h 2294"/>
                <a:gd name="T94" fmla="*/ 286 w 1340"/>
                <a:gd name="T95" fmla="*/ 50 h 2294"/>
                <a:gd name="T96" fmla="*/ 484 w 1340"/>
                <a:gd name="T97" fmla="*/ 109 h 2294"/>
                <a:gd name="T98" fmla="*/ 683 w 1340"/>
                <a:gd name="T99" fmla="*/ 166 h 2294"/>
                <a:gd name="T100" fmla="*/ 399 w 1340"/>
                <a:gd name="T101" fmla="*/ 1821 h 2294"/>
                <a:gd name="T102" fmla="*/ 345 w 1340"/>
                <a:gd name="T103" fmla="*/ 1811 h 2294"/>
                <a:gd name="T104" fmla="*/ 250 w 1340"/>
                <a:gd name="T105" fmla="*/ 1785 h 2294"/>
                <a:gd name="T106" fmla="*/ 312 w 1340"/>
                <a:gd name="T107" fmla="*/ 1825 h 2294"/>
                <a:gd name="T108" fmla="*/ 324 w 1340"/>
                <a:gd name="T109" fmla="*/ 1816 h 2294"/>
                <a:gd name="T110" fmla="*/ 567 w 1340"/>
                <a:gd name="T111" fmla="*/ 2022 h 2294"/>
                <a:gd name="T112" fmla="*/ 539 w 1340"/>
                <a:gd name="T113" fmla="*/ 1991 h 2294"/>
                <a:gd name="T114" fmla="*/ 574 w 1340"/>
                <a:gd name="T115" fmla="*/ 2010 h 2294"/>
                <a:gd name="T116" fmla="*/ 366 w 1340"/>
                <a:gd name="T117" fmla="*/ 1979 h 2294"/>
                <a:gd name="T118" fmla="*/ 534 w 1340"/>
                <a:gd name="T119" fmla="*/ 2123 h 2294"/>
                <a:gd name="T120" fmla="*/ 525 w 1340"/>
                <a:gd name="T121" fmla="*/ 2090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2294">
                  <a:moveTo>
                    <a:pt x="763" y="187"/>
                  </a:moveTo>
                  <a:lnTo>
                    <a:pt x="754" y="225"/>
                  </a:lnTo>
                  <a:lnTo>
                    <a:pt x="742" y="263"/>
                  </a:lnTo>
                  <a:lnTo>
                    <a:pt x="733" y="300"/>
                  </a:lnTo>
                  <a:lnTo>
                    <a:pt x="723" y="341"/>
                  </a:lnTo>
                  <a:lnTo>
                    <a:pt x="711" y="378"/>
                  </a:lnTo>
                  <a:lnTo>
                    <a:pt x="702" y="416"/>
                  </a:lnTo>
                  <a:lnTo>
                    <a:pt x="690" y="454"/>
                  </a:lnTo>
                  <a:lnTo>
                    <a:pt x="681" y="492"/>
                  </a:lnTo>
                  <a:lnTo>
                    <a:pt x="671" y="530"/>
                  </a:lnTo>
                  <a:lnTo>
                    <a:pt x="659" y="568"/>
                  </a:lnTo>
                  <a:lnTo>
                    <a:pt x="650" y="605"/>
                  </a:lnTo>
                  <a:lnTo>
                    <a:pt x="640" y="643"/>
                  </a:lnTo>
                  <a:lnTo>
                    <a:pt x="629" y="681"/>
                  </a:lnTo>
                  <a:lnTo>
                    <a:pt x="619" y="721"/>
                  </a:lnTo>
                  <a:lnTo>
                    <a:pt x="610" y="759"/>
                  </a:lnTo>
                  <a:lnTo>
                    <a:pt x="598" y="797"/>
                  </a:lnTo>
                  <a:lnTo>
                    <a:pt x="626" y="840"/>
                  </a:lnTo>
                  <a:lnTo>
                    <a:pt x="655" y="882"/>
                  </a:lnTo>
                  <a:lnTo>
                    <a:pt x="683" y="925"/>
                  </a:lnTo>
                  <a:lnTo>
                    <a:pt x="711" y="970"/>
                  </a:lnTo>
                  <a:lnTo>
                    <a:pt x="742" y="1012"/>
                  </a:lnTo>
                  <a:lnTo>
                    <a:pt x="770" y="1055"/>
                  </a:lnTo>
                  <a:lnTo>
                    <a:pt x="801" y="1097"/>
                  </a:lnTo>
                  <a:lnTo>
                    <a:pt x="829" y="1140"/>
                  </a:lnTo>
                  <a:lnTo>
                    <a:pt x="853" y="1175"/>
                  </a:lnTo>
                  <a:lnTo>
                    <a:pt x="874" y="1211"/>
                  </a:lnTo>
                  <a:lnTo>
                    <a:pt x="898" y="1246"/>
                  </a:lnTo>
                  <a:lnTo>
                    <a:pt x="922" y="1282"/>
                  </a:lnTo>
                  <a:lnTo>
                    <a:pt x="945" y="1317"/>
                  </a:lnTo>
                  <a:lnTo>
                    <a:pt x="969" y="1353"/>
                  </a:lnTo>
                  <a:lnTo>
                    <a:pt x="993" y="1388"/>
                  </a:lnTo>
                  <a:lnTo>
                    <a:pt x="1016" y="1424"/>
                  </a:lnTo>
                  <a:lnTo>
                    <a:pt x="1047" y="1473"/>
                  </a:lnTo>
                  <a:lnTo>
                    <a:pt x="1080" y="1523"/>
                  </a:lnTo>
                  <a:lnTo>
                    <a:pt x="1113" y="1575"/>
                  </a:lnTo>
                  <a:lnTo>
                    <a:pt x="1149" y="1625"/>
                  </a:lnTo>
                  <a:lnTo>
                    <a:pt x="1182" y="1674"/>
                  </a:lnTo>
                  <a:lnTo>
                    <a:pt x="1215" y="1724"/>
                  </a:lnTo>
                  <a:lnTo>
                    <a:pt x="1250" y="1773"/>
                  </a:lnTo>
                  <a:lnTo>
                    <a:pt x="1286" y="1828"/>
                  </a:lnTo>
                  <a:lnTo>
                    <a:pt x="1283" y="1844"/>
                  </a:lnTo>
                  <a:lnTo>
                    <a:pt x="1286" y="1870"/>
                  </a:lnTo>
                  <a:lnTo>
                    <a:pt x="1305" y="1918"/>
                  </a:lnTo>
                  <a:lnTo>
                    <a:pt x="1307" y="1927"/>
                  </a:lnTo>
                  <a:lnTo>
                    <a:pt x="1307" y="1930"/>
                  </a:lnTo>
                  <a:lnTo>
                    <a:pt x="1305" y="1939"/>
                  </a:lnTo>
                  <a:lnTo>
                    <a:pt x="1314" y="1953"/>
                  </a:lnTo>
                  <a:lnTo>
                    <a:pt x="1335" y="1974"/>
                  </a:lnTo>
                  <a:lnTo>
                    <a:pt x="1340" y="1984"/>
                  </a:lnTo>
                  <a:lnTo>
                    <a:pt x="1340" y="1984"/>
                  </a:lnTo>
                  <a:lnTo>
                    <a:pt x="1340" y="1989"/>
                  </a:lnTo>
                  <a:lnTo>
                    <a:pt x="1331" y="1996"/>
                  </a:lnTo>
                  <a:lnTo>
                    <a:pt x="1298" y="2012"/>
                  </a:lnTo>
                  <a:lnTo>
                    <a:pt x="1279" y="2029"/>
                  </a:lnTo>
                  <a:lnTo>
                    <a:pt x="1257" y="2055"/>
                  </a:lnTo>
                  <a:lnTo>
                    <a:pt x="1255" y="2081"/>
                  </a:lnTo>
                  <a:lnTo>
                    <a:pt x="1250" y="2100"/>
                  </a:lnTo>
                  <a:lnTo>
                    <a:pt x="1243" y="2116"/>
                  </a:lnTo>
                  <a:lnTo>
                    <a:pt x="1234" y="2131"/>
                  </a:lnTo>
                  <a:lnTo>
                    <a:pt x="1222" y="2142"/>
                  </a:lnTo>
                  <a:lnTo>
                    <a:pt x="1212" y="2147"/>
                  </a:lnTo>
                  <a:lnTo>
                    <a:pt x="1203" y="2149"/>
                  </a:lnTo>
                  <a:lnTo>
                    <a:pt x="1196" y="2166"/>
                  </a:lnTo>
                  <a:lnTo>
                    <a:pt x="1191" y="2199"/>
                  </a:lnTo>
                  <a:lnTo>
                    <a:pt x="1198" y="2223"/>
                  </a:lnTo>
                  <a:lnTo>
                    <a:pt x="1212" y="2232"/>
                  </a:lnTo>
                  <a:lnTo>
                    <a:pt x="1222" y="2246"/>
                  </a:lnTo>
                  <a:lnTo>
                    <a:pt x="1222" y="2261"/>
                  </a:lnTo>
                  <a:lnTo>
                    <a:pt x="1217" y="2275"/>
                  </a:lnTo>
                  <a:lnTo>
                    <a:pt x="1208" y="2289"/>
                  </a:lnTo>
                  <a:lnTo>
                    <a:pt x="1196" y="2294"/>
                  </a:lnTo>
                  <a:lnTo>
                    <a:pt x="1170" y="2291"/>
                  </a:lnTo>
                  <a:lnTo>
                    <a:pt x="1170" y="2291"/>
                  </a:lnTo>
                  <a:lnTo>
                    <a:pt x="1170" y="2294"/>
                  </a:lnTo>
                  <a:lnTo>
                    <a:pt x="1149" y="2291"/>
                  </a:lnTo>
                  <a:lnTo>
                    <a:pt x="1099" y="2284"/>
                  </a:lnTo>
                  <a:lnTo>
                    <a:pt x="1047" y="2279"/>
                  </a:lnTo>
                  <a:lnTo>
                    <a:pt x="995" y="2272"/>
                  </a:lnTo>
                  <a:lnTo>
                    <a:pt x="945" y="2265"/>
                  </a:lnTo>
                  <a:lnTo>
                    <a:pt x="893" y="2258"/>
                  </a:lnTo>
                  <a:lnTo>
                    <a:pt x="844" y="2251"/>
                  </a:lnTo>
                  <a:lnTo>
                    <a:pt x="792" y="2244"/>
                  </a:lnTo>
                  <a:lnTo>
                    <a:pt x="742" y="2237"/>
                  </a:lnTo>
                  <a:lnTo>
                    <a:pt x="742" y="2237"/>
                  </a:lnTo>
                  <a:lnTo>
                    <a:pt x="747" y="2213"/>
                  </a:lnTo>
                  <a:lnTo>
                    <a:pt x="740" y="2204"/>
                  </a:lnTo>
                  <a:lnTo>
                    <a:pt x="728" y="2206"/>
                  </a:lnTo>
                  <a:lnTo>
                    <a:pt x="730" y="2175"/>
                  </a:lnTo>
                  <a:lnTo>
                    <a:pt x="737" y="2161"/>
                  </a:lnTo>
                  <a:lnTo>
                    <a:pt x="737" y="2149"/>
                  </a:lnTo>
                  <a:lnTo>
                    <a:pt x="737" y="2114"/>
                  </a:lnTo>
                  <a:lnTo>
                    <a:pt x="721" y="2067"/>
                  </a:lnTo>
                  <a:lnTo>
                    <a:pt x="678" y="2003"/>
                  </a:lnTo>
                  <a:lnTo>
                    <a:pt x="652" y="1979"/>
                  </a:lnTo>
                  <a:lnTo>
                    <a:pt x="636" y="1953"/>
                  </a:lnTo>
                  <a:lnTo>
                    <a:pt x="624" y="1944"/>
                  </a:lnTo>
                  <a:lnTo>
                    <a:pt x="607" y="1939"/>
                  </a:lnTo>
                  <a:lnTo>
                    <a:pt x="600" y="1946"/>
                  </a:lnTo>
                  <a:lnTo>
                    <a:pt x="581" y="1934"/>
                  </a:lnTo>
                  <a:lnTo>
                    <a:pt x="591" y="1913"/>
                  </a:lnTo>
                  <a:lnTo>
                    <a:pt x="579" y="1875"/>
                  </a:lnTo>
                  <a:lnTo>
                    <a:pt x="565" y="1868"/>
                  </a:lnTo>
                  <a:lnTo>
                    <a:pt x="525" y="1859"/>
                  </a:lnTo>
                  <a:lnTo>
                    <a:pt x="475" y="1828"/>
                  </a:lnTo>
                  <a:lnTo>
                    <a:pt x="463" y="1814"/>
                  </a:lnTo>
                  <a:lnTo>
                    <a:pt x="463" y="1792"/>
                  </a:lnTo>
                  <a:lnTo>
                    <a:pt x="442" y="1771"/>
                  </a:lnTo>
                  <a:lnTo>
                    <a:pt x="413" y="1745"/>
                  </a:lnTo>
                  <a:lnTo>
                    <a:pt x="395" y="1745"/>
                  </a:lnTo>
                  <a:lnTo>
                    <a:pt x="371" y="1736"/>
                  </a:lnTo>
                  <a:lnTo>
                    <a:pt x="343" y="1714"/>
                  </a:lnTo>
                  <a:lnTo>
                    <a:pt x="321" y="1707"/>
                  </a:lnTo>
                  <a:lnTo>
                    <a:pt x="283" y="1700"/>
                  </a:lnTo>
                  <a:lnTo>
                    <a:pt x="269" y="1695"/>
                  </a:lnTo>
                  <a:lnTo>
                    <a:pt x="260" y="1677"/>
                  </a:lnTo>
                  <a:lnTo>
                    <a:pt x="248" y="1665"/>
                  </a:lnTo>
                  <a:lnTo>
                    <a:pt x="255" y="1648"/>
                  </a:lnTo>
                  <a:lnTo>
                    <a:pt x="260" y="1632"/>
                  </a:lnTo>
                  <a:lnTo>
                    <a:pt x="265" y="1620"/>
                  </a:lnTo>
                  <a:lnTo>
                    <a:pt x="267" y="1589"/>
                  </a:lnTo>
                  <a:lnTo>
                    <a:pt x="279" y="1565"/>
                  </a:lnTo>
                  <a:lnTo>
                    <a:pt x="276" y="1554"/>
                  </a:lnTo>
                  <a:lnTo>
                    <a:pt x="269" y="1544"/>
                  </a:lnTo>
                  <a:lnTo>
                    <a:pt x="248" y="1528"/>
                  </a:lnTo>
                  <a:lnTo>
                    <a:pt x="248" y="1513"/>
                  </a:lnTo>
                  <a:lnTo>
                    <a:pt x="257" y="1494"/>
                  </a:lnTo>
                  <a:lnTo>
                    <a:pt x="253" y="1483"/>
                  </a:lnTo>
                  <a:lnTo>
                    <a:pt x="236" y="1464"/>
                  </a:lnTo>
                  <a:lnTo>
                    <a:pt x="224" y="1433"/>
                  </a:lnTo>
                  <a:lnTo>
                    <a:pt x="205" y="1412"/>
                  </a:lnTo>
                  <a:lnTo>
                    <a:pt x="201" y="1386"/>
                  </a:lnTo>
                  <a:lnTo>
                    <a:pt x="191" y="1367"/>
                  </a:lnTo>
                  <a:lnTo>
                    <a:pt x="189" y="1353"/>
                  </a:lnTo>
                  <a:lnTo>
                    <a:pt x="170" y="1298"/>
                  </a:lnTo>
                  <a:lnTo>
                    <a:pt x="146" y="1253"/>
                  </a:lnTo>
                  <a:lnTo>
                    <a:pt x="146" y="1230"/>
                  </a:lnTo>
                  <a:lnTo>
                    <a:pt x="153" y="1201"/>
                  </a:lnTo>
                  <a:lnTo>
                    <a:pt x="172" y="1189"/>
                  </a:lnTo>
                  <a:lnTo>
                    <a:pt x="184" y="1175"/>
                  </a:lnTo>
                  <a:lnTo>
                    <a:pt x="187" y="1161"/>
                  </a:lnTo>
                  <a:lnTo>
                    <a:pt x="187" y="1152"/>
                  </a:lnTo>
                  <a:lnTo>
                    <a:pt x="182" y="1130"/>
                  </a:lnTo>
                  <a:lnTo>
                    <a:pt x="137" y="1104"/>
                  </a:lnTo>
                  <a:lnTo>
                    <a:pt x="113" y="1050"/>
                  </a:lnTo>
                  <a:lnTo>
                    <a:pt x="120" y="1017"/>
                  </a:lnTo>
                  <a:lnTo>
                    <a:pt x="116" y="977"/>
                  </a:lnTo>
                  <a:lnTo>
                    <a:pt x="123" y="955"/>
                  </a:lnTo>
                  <a:lnTo>
                    <a:pt x="127" y="929"/>
                  </a:lnTo>
                  <a:lnTo>
                    <a:pt x="142" y="929"/>
                  </a:lnTo>
                  <a:lnTo>
                    <a:pt x="151" y="934"/>
                  </a:lnTo>
                  <a:lnTo>
                    <a:pt x="146" y="944"/>
                  </a:lnTo>
                  <a:lnTo>
                    <a:pt x="144" y="960"/>
                  </a:lnTo>
                  <a:lnTo>
                    <a:pt x="151" y="977"/>
                  </a:lnTo>
                  <a:lnTo>
                    <a:pt x="161" y="986"/>
                  </a:lnTo>
                  <a:lnTo>
                    <a:pt x="168" y="1003"/>
                  </a:lnTo>
                  <a:lnTo>
                    <a:pt x="175" y="1007"/>
                  </a:lnTo>
                  <a:lnTo>
                    <a:pt x="182" y="1010"/>
                  </a:lnTo>
                  <a:lnTo>
                    <a:pt x="179" y="1003"/>
                  </a:lnTo>
                  <a:lnTo>
                    <a:pt x="177" y="996"/>
                  </a:lnTo>
                  <a:lnTo>
                    <a:pt x="177" y="977"/>
                  </a:lnTo>
                  <a:lnTo>
                    <a:pt x="172" y="953"/>
                  </a:lnTo>
                  <a:lnTo>
                    <a:pt x="165" y="936"/>
                  </a:lnTo>
                  <a:lnTo>
                    <a:pt x="165" y="915"/>
                  </a:lnTo>
                  <a:lnTo>
                    <a:pt x="161" y="908"/>
                  </a:lnTo>
                  <a:lnTo>
                    <a:pt x="161" y="899"/>
                  </a:lnTo>
                  <a:lnTo>
                    <a:pt x="175" y="892"/>
                  </a:lnTo>
                  <a:lnTo>
                    <a:pt x="191" y="892"/>
                  </a:lnTo>
                  <a:lnTo>
                    <a:pt x="213" y="894"/>
                  </a:lnTo>
                  <a:lnTo>
                    <a:pt x="272" y="915"/>
                  </a:lnTo>
                  <a:lnTo>
                    <a:pt x="286" y="913"/>
                  </a:lnTo>
                  <a:lnTo>
                    <a:pt x="295" y="918"/>
                  </a:lnTo>
                  <a:lnTo>
                    <a:pt x="302" y="920"/>
                  </a:lnTo>
                  <a:lnTo>
                    <a:pt x="288" y="910"/>
                  </a:lnTo>
                  <a:lnTo>
                    <a:pt x="279" y="908"/>
                  </a:lnTo>
                  <a:lnTo>
                    <a:pt x="269" y="906"/>
                  </a:lnTo>
                  <a:lnTo>
                    <a:pt x="248" y="899"/>
                  </a:lnTo>
                  <a:lnTo>
                    <a:pt x="239" y="894"/>
                  </a:lnTo>
                  <a:lnTo>
                    <a:pt x="231" y="884"/>
                  </a:lnTo>
                  <a:lnTo>
                    <a:pt x="227" y="882"/>
                  </a:lnTo>
                  <a:lnTo>
                    <a:pt x="203" y="889"/>
                  </a:lnTo>
                  <a:lnTo>
                    <a:pt x="196" y="884"/>
                  </a:lnTo>
                  <a:lnTo>
                    <a:pt x="179" y="866"/>
                  </a:lnTo>
                  <a:lnTo>
                    <a:pt x="170" y="861"/>
                  </a:lnTo>
                  <a:lnTo>
                    <a:pt x="153" y="866"/>
                  </a:lnTo>
                  <a:lnTo>
                    <a:pt x="142" y="896"/>
                  </a:lnTo>
                  <a:lnTo>
                    <a:pt x="139" y="920"/>
                  </a:lnTo>
                  <a:lnTo>
                    <a:pt x="130" y="920"/>
                  </a:lnTo>
                  <a:lnTo>
                    <a:pt x="123" y="908"/>
                  </a:lnTo>
                  <a:lnTo>
                    <a:pt x="109" y="896"/>
                  </a:lnTo>
                  <a:lnTo>
                    <a:pt x="99" y="884"/>
                  </a:lnTo>
                  <a:lnTo>
                    <a:pt x="87" y="863"/>
                  </a:lnTo>
                  <a:lnTo>
                    <a:pt x="78" y="854"/>
                  </a:lnTo>
                  <a:lnTo>
                    <a:pt x="64" y="863"/>
                  </a:lnTo>
                  <a:lnTo>
                    <a:pt x="66" y="858"/>
                  </a:lnTo>
                  <a:lnTo>
                    <a:pt x="75" y="844"/>
                  </a:lnTo>
                  <a:lnTo>
                    <a:pt x="83" y="816"/>
                  </a:lnTo>
                  <a:lnTo>
                    <a:pt x="92" y="842"/>
                  </a:lnTo>
                  <a:lnTo>
                    <a:pt x="92" y="825"/>
                  </a:lnTo>
                  <a:lnTo>
                    <a:pt x="85" y="806"/>
                  </a:lnTo>
                  <a:lnTo>
                    <a:pt x="75" y="797"/>
                  </a:lnTo>
                  <a:lnTo>
                    <a:pt x="73" y="766"/>
                  </a:lnTo>
                  <a:lnTo>
                    <a:pt x="52" y="740"/>
                  </a:lnTo>
                  <a:lnTo>
                    <a:pt x="40" y="705"/>
                  </a:lnTo>
                  <a:lnTo>
                    <a:pt x="12" y="646"/>
                  </a:lnTo>
                  <a:lnTo>
                    <a:pt x="21" y="603"/>
                  </a:lnTo>
                  <a:lnTo>
                    <a:pt x="21" y="546"/>
                  </a:lnTo>
                  <a:lnTo>
                    <a:pt x="38" y="520"/>
                  </a:lnTo>
                  <a:lnTo>
                    <a:pt x="42" y="499"/>
                  </a:lnTo>
                  <a:lnTo>
                    <a:pt x="45" y="464"/>
                  </a:lnTo>
                  <a:lnTo>
                    <a:pt x="42" y="445"/>
                  </a:lnTo>
                  <a:lnTo>
                    <a:pt x="23" y="388"/>
                  </a:lnTo>
                  <a:lnTo>
                    <a:pt x="0" y="345"/>
                  </a:lnTo>
                  <a:lnTo>
                    <a:pt x="2" y="319"/>
                  </a:lnTo>
                  <a:lnTo>
                    <a:pt x="7" y="296"/>
                  </a:lnTo>
                  <a:lnTo>
                    <a:pt x="21" y="277"/>
                  </a:lnTo>
                  <a:lnTo>
                    <a:pt x="35" y="255"/>
                  </a:lnTo>
                  <a:lnTo>
                    <a:pt x="42" y="251"/>
                  </a:lnTo>
                  <a:lnTo>
                    <a:pt x="42" y="253"/>
                  </a:lnTo>
                  <a:lnTo>
                    <a:pt x="40" y="258"/>
                  </a:lnTo>
                  <a:lnTo>
                    <a:pt x="45" y="260"/>
                  </a:lnTo>
                  <a:lnTo>
                    <a:pt x="49" y="251"/>
                  </a:lnTo>
                  <a:lnTo>
                    <a:pt x="54" y="248"/>
                  </a:lnTo>
                  <a:lnTo>
                    <a:pt x="49" y="246"/>
                  </a:lnTo>
                  <a:lnTo>
                    <a:pt x="49" y="241"/>
                  </a:lnTo>
                  <a:lnTo>
                    <a:pt x="54" y="237"/>
                  </a:lnTo>
                  <a:lnTo>
                    <a:pt x="75" y="211"/>
                  </a:lnTo>
                  <a:lnTo>
                    <a:pt x="85" y="173"/>
                  </a:lnTo>
                  <a:lnTo>
                    <a:pt x="111" y="130"/>
                  </a:lnTo>
                  <a:lnTo>
                    <a:pt x="116" y="116"/>
                  </a:lnTo>
                  <a:lnTo>
                    <a:pt x="118" y="80"/>
                  </a:lnTo>
                  <a:lnTo>
                    <a:pt x="118" y="59"/>
                  </a:lnTo>
                  <a:lnTo>
                    <a:pt x="111" y="40"/>
                  </a:lnTo>
                  <a:lnTo>
                    <a:pt x="123" y="24"/>
                  </a:lnTo>
                  <a:lnTo>
                    <a:pt x="127" y="2"/>
                  </a:lnTo>
                  <a:lnTo>
                    <a:pt x="127" y="0"/>
                  </a:lnTo>
                  <a:lnTo>
                    <a:pt x="168" y="12"/>
                  </a:lnTo>
                  <a:lnTo>
                    <a:pt x="208" y="24"/>
                  </a:lnTo>
                  <a:lnTo>
                    <a:pt x="246" y="38"/>
                  </a:lnTo>
                  <a:lnTo>
                    <a:pt x="286" y="50"/>
                  </a:lnTo>
                  <a:lnTo>
                    <a:pt x="326" y="62"/>
                  </a:lnTo>
                  <a:lnTo>
                    <a:pt x="366" y="73"/>
                  </a:lnTo>
                  <a:lnTo>
                    <a:pt x="404" y="85"/>
                  </a:lnTo>
                  <a:lnTo>
                    <a:pt x="444" y="97"/>
                  </a:lnTo>
                  <a:lnTo>
                    <a:pt x="484" y="109"/>
                  </a:lnTo>
                  <a:lnTo>
                    <a:pt x="525" y="121"/>
                  </a:lnTo>
                  <a:lnTo>
                    <a:pt x="565" y="133"/>
                  </a:lnTo>
                  <a:lnTo>
                    <a:pt x="605" y="144"/>
                  </a:lnTo>
                  <a:lnTo>
                    <a:pt x="643" y="154"/>
                  </a:lnTo>
                  <a:lnTo>
                    <a:pt x="683" y="166"/>
                  </a:lnTo>
                  <a:lnTo>
                    <a:pt x="723" y="177"/>
                  </a:lnTo>
                  <a:lnTo>
                    <a:pt x="763" y="187"/>
                  </a:lnTo>
                  <a:close/>
                  <a:moveTo>
                    <a:pt x="350" y="1802"/>
                  </a:moveTo>
                  <a:lnTo>
                    <a:pt x="380" y="1821"/>
                  </a:lnTo>
                  <a:lnTo>
                    <a:pt x="399" y="1821"/>
                  </a:lnTo>
                  <a:lnTo>
                    <a:pt x="402" y="1825"/>
                  </a:lnTo>
                  <a:lnTo>
                    <a:pt x="399" y="1830"/>
                  </a:lnTo>
                  <a:lnTo>
                    <a:pt x="354" y="1828"/>
                  </a:lnTo>
                  <a:lnTo>
                    <a:pt x="343" y="1818"/>
                  </a:lnTo>
                  <a:lnTo>
                    <a:pt x="345" y="1811"/>
                  </a:lnTo>
                  <a:lnTo>
                    <a:pt x="343" y="1802"/>
                  </a:lnTo>
                  <a:lnTo>
                    <a:pt x="350" y="1802"/>
                  </a:lnTo>
                  <a:close/>
                  <a:moveTo>
                    <a:pt x="274" y="1792"/>
                  </a:moveTo>
                  <a:lnTo>
                    <a:pt x="265" y="1790"/>
                  </a:lnTo>
                  <a:lnTo>
                    <a:pt x="250" y="1785"/>
                  </a:lnTo>
                  <a:lnTo>
                    <a:pt x="257" y="1781"/>
                  </a:lnTo>
                  <a:lnTo>
                    <a:pt x="267" y="1781"/>
                  </a:lnTo>
                  <a:lnTo>
                    <a:pt x="267" y="1783"/>
                  </a:lnTo>
                  <a:lnTo>
                    <a:pt x="274" y="1792"/>
                  </a:lnTo>
                  <a:close/>
                  <a:moveTo>
                    <a:pt x="312" y="1825"/>
                  </a:moveTo>
                  <a:lnTo>
                    <a:pt x="300" y="1825"/>
                  </a:lnTo>
                  <a:lnTo>
                    <a:pt x="291" y="1821"/>
                  </a:lnTo>
                  <a:lnTo>
                    <a:pt x="283" y="1797"/>
                  </a:lnTo>
                  <a:lnTo>
                    <a:pt x="314" y="1804"/>
                  </a:lnTo>
                  <a:lnTo>
                    <a:pt x="324" y="1816"/>
                  </a:lnTo>
                  <a:lnTo>
                    <a:pt x="326" y="1818"/>
                  </a:lnTo>
                  <a:lnTo>
                    <a:pt x="312" y="1825"/>
                  </a:lnTo>
                  <a:close/>
                  <a:moveTo>
                    <a:pt x="574" y="2010"/>
                  </a:moveTo>
                  <a:lnTo>
                    <a:pt x="579" y="2029"/>
                  </a:lnTo>
                  <a:lnTo>
                    <a:pt x="567" y="2022"/>
                  </a:lnTo>
                  <a:lnTo>
                    <a:pt x="553" y="2019"/>
                  </a:lnTo>
                  <a:lnTo>
                    <a:pt x="551" y="2012"/>
                  </a:lnTo>
                  <a:lnTo>
                    <a:pt x="551" y="1998"/>
                  </a:lnTo>
                  <a:lnTo>
                    <a:pt x="548" y="1996"/>
                  </a:lnTo>
                  <a:lnTo>
                    <a:pt x="539" y="1991"/>
                  </a:lnTo>
                  <a:lnTo>
                    <a:pt x="539" y="1991"/>
                  </a:lnTo>
                  <a:lnTo>
                    <a:pt x="539" y="1984"/>
                  </a:lnTo>
                  <a:lnTo>
                    <a:pt x="543" y="1984"/>
                  </a:lnTo>
                  <a:lnTo>
                    <a:pt x="567" y="2003"/>
                  </a:lnTo>
                  <a:lnTo>
                    <a:pt x="574" y="2010"/>
                  </a:lnTo>
                  <a:close/>
                  <a:moveTo>
                    <a:pt x="378" y="1998"/>
                  </a:moveTo>
                  <a:lnTo>
                    <a:pt x="369" y="1996"/>
                  </a:lnTo>
                  <a:lnTo>
                    <a:pt x="359" y="1991"/>
                  </a:lnTo>
                  <a:lnTo>
                    <a:pt x="357" y="1979"/>
                  </a:lnTo>
                  <a:lnTo>
                    <a:pt x="366" y="1979"/>
                  </a:lnTo>
                  <a:lnTo>
                    <a:pt x="373" y="1984"/>
                  </a:lnTo>
                  <a:lnTo>
                    <a:pt x="378" y="1993"/>
                  </a:lnTo>
                  <a:lnTo>
                    <a:pt x="378" y="1998"/>
                  </a:lnTo>
                  <a:close/>
                  <a:moveTo>
                    <a:pt x="543" y="2126"/>
                  </a:moveTo>
                  <a:lnTo>
                    <a:pt x="534" y="2123"/>
                  </a:lnTo>
                  <a:lnTo>
                    <a:pt x="525" y="2116"/>
                  </a:lnTo>
                  <a:lnTo>
                    <a:pt x="520" y="2095"/>
                  </a:lnTo>
                  <a:lnTo>
                    <a:pt x="513" y="2076"/>
                  </a:lnTo>
                  <a:lnTo>
                    <a:pt x="520" y="2074"/>
                  </a:lnTo>
                  <a:lnTo>
                    <a:pt x="525" y="2090"/>
                  </a:lnTo>
                  <a:lnTo>
                    <a:pt x="539" y="2119"/>
                  </a:lnTo>
                  <a:lnTo>
                    <a:pt x="543" y="212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517" y="750"/>
              <a:ext cx="1232" cy="957"/>
            </a:xfrm>
            <a:custGeom>
              <a:avLst/>
              <a:gdLst>
                <a:gd name="T0" fmla="*/ 1215 w 1232"/>
                <a:gd name="T1" fmla="*/ 366 h 957"/>
                <a:gd name="T2" fmla="*/ 1211 w 1232"/>
                <a:gd name="T3" fmla="*/ 446 h 957"/>
                <a:gd name="T4" fmla="*/ 1206 w 1232"/>
                <a:gd name="T5" fmla="*/ 524 h 957"/>
                <a:gd name="T6" fmla="*/ 1201 w 1232"/>
                <a:gd name="T7" fmla="*/ 603 h 957"/>
                <a:gd name="T8" fmla="*/ 1196 w 1232"/>
                <a:gd name="T9" fmla="*/ 681 h 957"/>
                <a:gd name="T10" fmla="*/ 1192 w 1232"/>
                <a:gd name="T11" fmla="*/ 761 h 957"/>
                <a:gd name="T12" fmla="*/ 1185 w 1232"/>
                <a:gd name="T13" fmla="*/ 839 h 957"/>
                <a:gd name="T14" fmla="*/ 1180 w 1232"/>
                <a:gd name="T15" fmla="*/ 917 h 957"/>
                <a:gd name="T16" fmla="*/ 1137 w 1232"/>
                <a:gd name="T17" fmla="*/ 955 h 957"/>
                <a:gd name="T18" fmla="*/ 1055 w 1232"/>
                <a:gd name="T19" fmla="*/ 948 h 957"/>
                <a:gd name="T20" fmla="*/ 948 w 1232"/>
                <a:gd name="T21" fmla="*/ 941 h 957"/>
                <a:gd name="T22" fmla="*/ 821 w 1232"/>
                <a:gd name="T23" fmla="*/ 929 h 957"/>
                <a:gd name="T24" fmla="*/ 695 w 1232"/>
                <a:gd name="T25" fmla="*/ 917 h 957"/>
                <a:gd name="T26" fmla="*/ 568 w 1232"/>
                <a:gd name="T27" fmla="*/ 905 h 957"/>
                <a:gd name="T28" fmla="*/ 442 w 1232"/>
                <a:gd name="T29" fmla="*/ 891 h 957"/>
                <a:gd name="T30" fmla="*/ 315 w 1232"/>
                <a:gd name="T31" fmla="*/ 874 h 957"/>
                <a:gd name="T32" fmla="*/ 190 w 1232"/>
                <a:gd name="T33" fmla="*/ 858 h 957"/>
                <a:gd name="T34" fmla="*/ 62 w 1232"/>
                <a:gd name="T35" fmla="*/ 841 h 957"/>
                <a:gd name="T36" fmla="*/ 7 w 1232"/>
                <a:gd name="T37" fmla="*/ 780 h 957"/>
                <a:gd name="T38" fmla="*/ 22 w 1232"/>
                <a:gd name="T39" fmla="*/ 676 h 957"/>
                <a:gd name="T40" fmla="*/ 36 w 1232"/>
                <a:gd name="T41" fmla="*/ 572 h 957"/>
                <a:gd name="T42" fmla="*/ 52 w 1232"/>
                <a:gd name="T43" fmla="*/ 468 h 957"/>
                <a:gd name="T44" fmla="*/ 67 w 1232"/>
                <a:gd name="T45" fmla="*/ 364 h 957"/>
                <a:gd name="T46" fmla="*/ 83 w 1232"/>
                <a:gd name="T47" fmla="*/ 260 h 957"/>
                <a:gd name="T48" fmla="*/ 97 w 1232"/>
                <a:gd name="T49" fmla="*/ 156 h 957"/>
                <a:gd name="T50" fmla="*/ 111 w 1232"/>
                <a:gd name="T51" fmla="*/ 52 h 957"/>
                <a:gd name="T52" fmla="*/ 168 w 1232"/>
                <a:gd name="T53" fmla="*/ 7 h 957"/>
                <a:gd name="T54" fmla="*/ 268 w 1232"/>
                <a:gd name="T55" fmla="*/ 21 h 957"/>
                <a:gd name="T56" fmla="*/ 367 w 1232"/>
                <a:gd name="T57" fmla="*/ 35 h 957"/>
                <a:gd name="T58" fmla="*/ 466 w 1232"/>
                <a:gd name="T59" fmla="*/ 47 h 957"/>
                <a:gd name="T60" fmla="*/ 565 w 1232"/>
                <a:gd name="T61" fmla="*/ 59 h 957"/>
                <a:gd name="T62" fmla="*/ 665 w 1232"/>
                <a:gd name="T63" fmla="*/ 68 h 957"/>
                <a:gd name="T64" fmla="*/ 766 w 1232"/>
                <a:gd name="T65" fmla="*/ 80 h 957"/>
                <a:gd name="T66" fmla="*/ 866 w 1232"/>
                <a:gd name="T67" fmla="*/ 89 h 957"/>
                <a:gd name="T68" fmla="*/ 955 w 1232"/>
                <a:gd name="T69" fmla="*/ 97 h 957"/>
                <a:gd name="T70" fmla="*/ 1033 w 1232"/>
                <a:gd name="T71" fmla="*/ 104 h 957"/>
                <a:gd name="T72" fmla="*/ 1114 w 1232"/>
                <a:gd name="T73" fmla="*/ 108 h 957"/>
                <a:gd name="T74" fmla="*/ 1192 w 1232"/>
                <a:gd name="T75" fmla="*/ 115 h 957"/>
                <a:gd name="T76" fmla="*/ 1230 w 1232"/>
                <a:gd name="T77" fmla="*/ 144 h 957"/>
                <a:gd name="T78" fmla="*/ 1227 w 1232"/>
                <a:gd name="T79" fmla="*/ 196 h 957"/>
                <a:gd name="T80" fmla="*/ 1222 w 1232"/>
                <a:gd name="T81" fmla="*/ 248 h 957"/>
                <a:gd name="T82" fmla="*/ 1220 w 1232"/>
                <a:gd name="T83" fmla="*/ 302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2" h="957">
                  <a:moveTo>
                    <a:pt x="1218" y="328"/>
                  </a:moveTo>
                  <a:lnTo>
                    <a:pt x="1215" y="366"/>
                  </a:lnTo>
                  <a:lnTo>
                    <a:pt x="1213" y="406"/>
                  </a:lnTo>
                  <a:lnTo>
                    <a:pt x="1211" y="446"/>
                  </a:lnTo>
                  <a:lnTo>
                    <a:pt x="1208" y="484"/>
                  </a:lnTo>
                  <a:lnTo>
                    <a:pt x="1206" y="524"/>
                  </a:lnTo>
                  <a:lnTo>
                    <a:pt x="1204" y="565"/>
                  </a:lnTo>
                  <a:lnTo>
                    <a:pt x="1201" y="603"/>
                  </a:lnTo>
                  <a:lnTo>
                    <a:pt x="1199" y="643"/>
                  </a:lnTo>
                  <a:lnTo>
                    <a:pt x="1196" y="681"/>
                  </a:lnTo>
                  <a:lnTo>
                    <a:pt x="1194" y="721"/>
                  </a:lnTo>
                  <a:lnTo>
                    <a:pt x="1192" y="761"/>
                  </a:lnTo>
                  <a:lnTo>
                    <a:pt x="1189" y="799"/>
                  </a:lnTo>
                  <a:lnTo>
                    <a:pt x="1185" y="839"/>
                  </a:lnTo>
                  <a:lnTo>
                    <a:pt x="1182" y="879"/>
                  </a:lnTo>
                  <a:lnTo>
                    <a:pt x="1180" y="917"/>
                  </a:lnTo>
                  <a:lnTo>
                    <a:pt x="1178" y="957"/>
                  </a:lnTo>
                  <a:lnTo>
                    <a:pt x="1137" y="955"/>
                  </a:lnTo>
                  <a:lnTo>
                    <a:pt x="1095" y="950"/>
                  </a:lnTo>
                  <a:lnTo>
                    <a:pt x="1055" y="948"/>
                  </a:lnTo>
                  <a:lnTo>
                    <a:pt x="1012" y="945"/>
                  </a:lnTo>
                  <a:lnTo>
                    <a:pt x="948" y="941"/>
                  </a:lnTo>
                  <a:lnTo>
                    <a:pt x="884" y="934"/>
                  </a:lnTo>
                  <a:lnTo>
                    <a:pt x="821" y="929"/>
                  </a:lnTo>
                  <a:lnTo>
                    <a:pt x="759" y="924"/>
                  </a:lnTo>
                  <a:lnTo>
                    <a:pt x="695" y="917"/>
                  </a:lnTo>
                  <a:lnTo>
                    <a:pt x="632" y="910"/>
                  </a:lnTo>
                  <a:lnTo>
                    <a:pt x="568" y="905"/>
                  </a:lnTo>
                  <a:lnTo>
                    <a:pt x="504" y="898"/>
                  </a:lnTo>
                  <a:lnTo>
                    <a:pt x="442" y="891"/>
                  </a:lnTo>
                  <a:lnTo>
                    <a:pt x="379" y="884"/>
                  </a:lnTo>
                  <a:lnTo>
                    <a:pt x="315" y="874"/>
                  </a:lnTo>
                  <a:lnTo>
                    <a:pt x="251" y="867"/>
                  </a:lnTo>
                  <a:lnTo>
                    <a:pt x="190" y="858"/>
                  </a:lnTo>
                  <a:lnTo>
                    <a:pt x="126" y="851"/>
                  </a:lnTo>
                  <a:lnTo>
                    <a:pt x="62" y="841"/>
                  </a:lnTo>
                  <a:lnTo>
                    <a:pt x="0" y="832"/>
                  </a:lnTo>
                  <a:lnTo>
                    <a:pt x="7" y="780"/>
                  </a:lnTo>
                  <a:lnTo>
                    <a:pt x="15" y="728"/>
                  </a:lnTo>
                  <a:lnTo>
                    <a:pt x="22" y="676"/>
                  </a:lnTo>
                  <a:lnTo>
                    <a:pt x="29" y="624"/>
                  </a:lnTo>
                  <a:lnTo>
                    <a:pt x="36" y="572"/>
                  </a:lnTo>
                  <a:lnTo>
                    <a:pt x="45" y="520"/>
                  </a:lnTo>
                  <a:lnTo>
                    <a:pt x="52" y="468"/>
                  </a:lnTo>
                  <a:lnTo>
                    <a:pt x="59" y="416"/>
                  </a:lnTo>
                  <a:lnTo>
                    <a:pt x="67" y="364"/>
                  </a:lnTo>
                  <a:lnTo>
                    <a:pt x="74" y="312"/>
                  </a:lnTo>
                  <a:lnTo>
                    <a:pt x="83" y="260"/>
                  </a:lnTo>
                  <a:lnTo>
                    <a:pt x="90" y="208"/>
                  </a:lnTo>
                  <a:lnTo>
                    <a:pt x="97" y="156"/>
                  </a:lnTo>
                  <a:lnTo>
                    <a:pt x="104" y="104"/>
                  </a:lnTo>
                  <a:lnTo>
                    <a:pt x="111" y="52"/>
                  </a:lnTo>
                  <a:lnTo>
                    <a:pt x="119" y="0"/>
                  </a:lnTo>
                  <a:lnTo>
                    <a:pt x="168" y="7"/>
                  </a:lnTo>
                  <a:lnTo>
                    <a:pt x="218" y="14"/>
                  </a:lnTo>
                  <a:lnTo>
                    <a:pt x="268" y="21"/>
                  </a:lnTo>
                  <a:lnTo>
                    <a:pt x="317" y="28"/>
                  </a:lnTo>
                  <a:lnTo>
                    <a:pt x="367" y="35"/>
                  </a:lnTo>
                  <a:lnTo>
                    <a:pt x="416" y="40"/>
                  </a:lnTo>
                  <a:lnTo>
                    <a:pt x="466" y="47"/>
                  </a:lnTo>
                  <a:lnTo>
                    <a:pt x="516" y="52"/>
                  </a:lnTo>
                  <a:lnTo>
                    <a:pt x="565" y="59"/>
                  </a:lnTo>
                  <a:lnTo>
                    <a:pt x="615" y="63"/>
                  </a:lnTo>
                  <a:lnTo>
                    <a:pt x="665" y="68"/>
                  </a:lnTo>
                  <a:lnTo>
                    <a:pt x="717" y="75"/>
                  </a:lnTo>
                  <a:lnTo>
                    <a:pt x="766" y="80"/>
                  </a:lnTo>
                  <a:lnTo>
                    <a:pt x="816" y="85"/>
                  </a:lnTo>
                  <a:lnTo>
                    <a:pt x="866" y="89"/>
                  </a:lnTo>
                  <a:lnTo>
                    <a:pt x="915" y="94"/>
                  </a:lnTo>
                  <a:lnTo>
                    <a:pt x="955" y="97"/>
                  </a:lnTo>
                  <a:lnTo>
                    <a:pt x="993" y="99"/>
                  </a:lnTo>
                  <a:lnTo>
                    <a:pt x="1033" y="104"/>
                  </a:lnTo>
                  <a:lnTo>
                    <a:pt x="1074" y="106"/>
                  </a:lnTo>
                  <a:lnTo>
                    <a:pt x="1114" y="108"/>
                  </a:lnTo>
                  <a:lnTo>
                    <a:pt x="1152" y="113"/>
                  </a:lnTo>
                  <a:lnTo>
                    <a:pt x="1192" y="115"/>
                  </a:lnTo>
                  <a:lnTo>
                    <a:pt x="1232" y="118"/>
                  </a:lnTo>
                  <a:lnTo>
                    <a:pt x="1230" y="144"/>
                  </a:lnTo>
                  <a:lnTo>
                    <a:pt x="1230" y="170"/>
                  </a:lnTo>
                  <a:lnTo>
                    <a:pt x="1227" y="196"/>
                  </a:lnTo>
                  <a:lnTo>
                    <a:pt x="1225" y="222"/>
                  </a:lnTo>
                  <a:lnTo>
                    <a:pt x="1222" y="248"/>
                  </a:lnTo>
                  <a:lnTo>
                    <a:pt x="1222" y="276"/>
                  </a:lnTo>
                  <a:lnTo>
                    <a:pt x="1220" y="302"/>
                  </a:lnTo>
                  <a:lnTo>
                    <a:pt x="1218" y="32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8205" y="182"/>
              <a:ext cx="290" cy="284"/>
            </a:xfrm>
            <a:custGeom>
              <a:avLst/>
              <a:gdLst>
                <a:gd name="T0" fmla="*/ 257 w 290"/>
                <a:gd name="T1" fmla="*/ 2 h 284"/>
                <a:gd name="T2" fmla="*/ 260 w 290"/>
                <a:gd name="T3" fmla="*/ 12 h 284"/>
                <a:gd name="T4" fmla="*/ 264 w 290"/>
                <a:gd name="T5" fmla="*/ 28 h 284"/>
                <a:gd name="T6" fmla="*/ 267 w 290"/>
                <a:gd name="T7" fmla="*/ 38 h 284"/>
                <a:gd name="T8" fmla="*/ 272 w 290"/>
                <a:gd name="T9" fmla="*/ 54 h 284"/>
                <a:gd name="T10" fmla="*/ 276 w 290"/>
                <a:gd name="T11" fmla="*/ 71 h 284"/>
                <a:gd name="T12" fmla="*/ 281 w 290"/>
                <a:gd name="T13" fmla="*/ 88 h 284"/>
                <a:gd name="T14" fmla="*/ 286 w 290"/>
                <a:gd name="T15" fmla="*/ 102 h 284"/>
                <a:gd name="T16" fmla="*/ 288 w 290"/>
                <a:gd name="T17" fmla="*/ 109 h 284"/>
                <a:gd name="T18" fmla="*/ 290 w 290"/>
                <a:gd name="T19" fmla="*/ 123 h 284"/>
                <a:gd name="T20" fmla="*/ 288 w 290"/>
                <a:gd name="T21" fmla="*/ 128 h 284"/>
                <a:gd name="T22" fmla="*/ 288 w 290"/>
                <a:gd name="T23" fmla="*/ 142 h 284"/>
                <a:gd name="T24" fmla="*/ 274 w 290"/>
                <a:gd name="T25" fmla="*/ 144 h 284"/>
                <a:gd name="T26" fmla="*/ 253 w 290"/>
                <a:gd name="T27" fmla="*/ 151 h 284"/>
                <a:gd name="T28" fmla="*/ 227 w 290"/>
                <a:gd name="T29" fmla="*/ 168 h 284"/>
                <a:gd name="T30" fmla="*/ 210 w 290"/>
                <a:gd name="T31" fmla="*/ 168 h 284"/>
                <a:gd name="T32" fmla="*/ 194 w 290"/>
                <a:gd name="T33" fmla="*/ 180 h 284"/>
                <a:gd name="T34" fmla="*/ 139 w 290"/>
                <a:gd name="T35" fmla="*/ 196 h 284"/>
                <a:gd name="T36" fmla="*/ 125 w 290"/>
                <a:gd name="T37" fmla="*/ 196 h 284"/>
                <a:gd name="T38" fmla="*/ 113 w 290"/>
                <a:gd name="T39" fmla="*/ 213 h 284"/>
                <a:gd name="T40" fmla="*/ 92 w 290"/>
                <a:gd name="T41" fmla="*/ 227 h 284"/>
                <a:gd name="T42" fmla="*/ 37 w 290"/>
                <a:gd name="T43" fmla="*/ 274 h 284"/>
                <a:gd name="T44" fmla="*/ 33 w 290"/>
                <a:gd name="T45" fmla="*/ 284 h 284"/>
                <a:gd name="T46" fmla="*/ 21 w 290"/>
                <a:gd name="T47" fmla="*/ 272 h 284"/>
                <a:gd name="T48" fmla="*/ 11 w 290"/>
                <a:gd name="T49" fmla="*/ 263 h 284"/>
                <a:gd name="T50" fmla="*/ 23 w 290"/>
                <a:gd name="T51" fmla="*/ 253 h 284"/>
                <a:gd name="T52" fmla="*/ 30 w 290"/>
                <a:gd name="T53" fmla="*/ 244 h 284"/>
                <a:gd name="T54" fmla="*/ 37 w 290"/>
                <a:gd name="T55" fmla="*/ 237 h 284"/>
                <a:gd name="T56" fmla="*/ 42 w 290"/>
                <a:gd name="T57" fmla="*/ 232 h 284"/>
                <a:gd name="T58" fmla="*/ 35 w 290"/>
                <a:gd name="T59" fmla="*/ 225 h 284"/>
                <a:gd name="T60" fmla="*/ 30 w 290"/>
                <a:gd name="T61" fmla="*/ 218 h 284"/>
                <a:gd name="T62" fmla="*/ 26 w 290"/>
                <a:gd name="T63" fmla="*/ 199 h 284"/>
                <a:gd name="T64" fmla="*/ 23 w 290"/>
                <a:gd name="T65" fmla="*/ 177 h 284"/>
                <a:gd name="T66" fmla="*/ 19 w 290"/>
                <a:gd name="T67" fmla="*/ 159 h 284"/>
                <a:gd name="T68" fmla="*/ 14 w 290"/>
                <a:gd name="T69" fmla="*/ 140 h 284"/>
                <a:gd name="T70" fmla="*/ 11 w 290"/>
                <a:gd name="T71" fmla="*/ 118 h 284"/>
                <a:gd name="T72" fmla="*/ 7 w 290"/>
                <a:gd name="T73" fmla="*/ 99 h 284"/>
                <a:gd name="T74" fmla="*/ 4 w 290"/>
                <a:gd name="T75" fmla="*/ 80 h 284"/>
                <a:gd name="T76" fmla="*/ 0 w 290"/>
                <a:gd name="T77" fmla="*/ 59 h 284"/>
                <a:gd name="T78" fmla="*/ 14 w 290"/>
                <a:gd name="T79" fmla="*/ 57 h 284"/>
                <a:gd name="T80" fmla="*/ 26 w 290"/>
                <a:gd name="T81" fmla="*/ 54 h 284"/>
                <a:gd name="T82" fmla="*/ 40 w 290"/>
                <a:gd name="T83" fmla="*/ 52 h 284"/>
                <a:gd name="T84" fmla="*/ 52 w 290"/>
                <a:gd name="T85" fmla="*/ 50 h 284"/>
                <a:gd name="T86" fmla="*/ 66 w 290"/>
                <a:gd name="T87" fmla="*/ 47 h 284"/>
                <a:gd name="T88" fmla="*/ 78 w 290"/>
                <a:gd name="T89" fmla="*/ 43 h 284"/>
                <a:gd name="T90" fmla="*/ 92 w 290"/>
                <a:gd name="T91" fmla="*/ 40 h 284"/>
                <a:gd name="T92" fmla="*/ 104 w 290"/>
                <a:gd name="T93" fmla="*/ 38 h 284"/>
                <a:gd name="T94" fmla="*/ 106 w 290"/>
                <a:gd name="T95" fmla="*/ 43 h 284"/>
                <a:gd name="T96" fmla="*/ 111 w 290"/>
                <a:gd name="T97" fmla="*/ 40 h 284"/>
                <a:gd name="T98" fmla="*/ 111 w 290"/>
                <a:gd name="T99" fmla="*/ 36 h 284"/>
                <a:gd name="T100" fmla="*/ 130 w 290"/>
                <a:gd name="T101" fmla="*/ 31 h 284"/>
                <a:gd name="T102" fmla="*/ 149 w 290"/>
                <a:gd name="T103" fmla="*/ 26 h 284"/>
                <a:gd name="T104" fmla="*/ 165 w 290"/>
                <a:gd name="T105" fmla="*/ 21 h 284"/>
                <a:gd name="T106" fmla="*/ 184 w 290"/>
                <a:gd name="T107" fmla="*/ 19 h 284"/>
                <a:gd name="T108" fmla="*/ 203 w 290"/>
                <a:gd name="T109" fmla="*/ 14 h 284"/>
                <a:gd name="T110" fmla="*/ 220 w 290"/>
                <a:gd name="T111" fmla="*/ 10 h 284"/>
                <a:gd name="T112" fmla="*/ 238 w 290"/>
                <a:gd name="T113" fmla="*/ 5 h 284"/>
                <a:gd name="T114" fmla="*/ 257 w 290"/>
                <a:gd name="T115" fmla="*/ 0 h 284"/>
                <a:gd name="T116" fmla="*/ 257 w 290"/>
                <a:gd name="T117"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84">
                  <a:moveTo>
                    <a:pt x="257" y="2"/>
                  </a:moveTo>
                  <a:lnTo>
                    <a:pt x="260" y="12"/>
                  </a:lnTo>
                  <a:lnTo>
                    <a:pt x="264" y="28"/>
                  </a:lnTo>
                  <a:lnTo>
                    <a:pt x="267" y="38"/>
                  </a:lnTo>
                  <a:lnTo>
                    <a:pt x="272" y="54"/>
                  </a:lnTo>
                  <a:lnTo>
                    <a:pt x="276" y="71"/>
                  </a:lnTo>
                  <a:lnTo>
                    <a:pt x="281" y="88"/>
                  </a:lnTo>
                  <a:lnTo>
                    <a:pt x="286" y="102"/>
                  </a:lnTo>
                  <a:lnTo>
                    <a:pt x="288" y="109"/>
                  </a:lnTo>
                  <a:lnTo>
                    <a:pt x="290" y="123"/>
                  </a:lnTo>
                  <a:lnTo>
                    <a:pt x="288" y="128"/>
                  </a:lnTo>
                  <a:lnTo>
                    <a:pt x="288" y="142"/>
                  </a:lnTo>
                  <a:lnTo>
                    <a:pt x="274" y="144"/>
                  </a:lnTo>
                  <a:lnTo>
                    <a:pt x="253" y="151"/>
                  </a:lnTo>
                  <a:lnTo>
                    <a:pt x="227" y="168"/>
                  </a:lnTo>
                  <a:lnTo>
                    <a:pt x="210" y="168"/>
                  </a:lnTo>
                  <a:lnTo>
                    <a:pt x="194" y="180"/>
                  </a:lnTo>
                  <a:lnTo>
                    <a:pt x="139" y="196"/>
                  </a:lnTo>
                  <a:lnTo>
                    <a:pt x="125" y="196"/>
                  </a:lnTo>
                  <a:lnTo>
                    <a:pt x="113" y="213"/>
                  </a:lnTo>
                  <a:lnTo>
                    <a:pt x="92" y="227"/>
                  </a:lnTo>
                  <a:lnTo>
                    <a:pt x="37" y="274"/>
                  </a:lnTo>
                  <a:lnTo>
                    <a:pt x="33" y="284"/>
                  </a:lnTo>
                  <a:lnTo>
                    <a:pt x="21" y="272"/>
                  </a:lnTo>
                  <a:lnTo>
                    <a:pt x="11" y="263"/>
                  </a:lnTo>
                  <a:lnTo>
                    <a:pt x="23" y="253"/>
                  </a:lnTo>
                  <a:lnTo>
                    <a:pt x="30" y="244"/>
                  </a:lnTo>
                  <a:lnTo>
                    <a:pt x="37" y="237"/>
                  </a:lnTo>
                  <a:lnTo>
                    <a:pt x="42" y="232"/>
                  </a:lnTo>
                  <a:lnTo>
                    <a:pt x="35" y="225"/>
                  </a:lnTo>
                  <a:lnTo>
                    <a:pt x="30" y="218"/>
                  </a:lnTo>
                  <a:lnTo>
                    <a:pt x="26" y="199"/>
                  </a:lnTo>
                  <a:lnTo>
                    <a:pt x="23" y="177"/>
                  </a:lnTo>
                  <a:lnTo>
                    <a:pt x="19" y="159"/>
                  </a:lnTo>
                  <a:lnTo>
                    <a:pt x="14" y="140"/>
                  </a:lnTo>
                  <a:lnTo>
                    <a:pt x="11" y="118"/>
                  </a:lnTo>
                  <a:lnTo>
                    <a:pt x="7" y="99"/>
                  </a:lnTo>
                  <a:lnTo>
                    <a:pt x="4" y="80"/>
                  </a:lnTo>
                  <a:lnTo>
                    <a:pt x="0" y="59"/>
                  </a:lnTo>
                  <a:lnTo>
                    <a:pt x="14" y="57"/>
                  </a:lnTo>
                  <a:lnTo>
                    <a:pt x="26" y="54"/>
                  </a:lnTo>
                  <a:lnTo>
                    <a:pt x="40" y="52"/>
                  </a:lnTo>
                  <a:lnTo>
                    <a:pt x="52" y="50"/>
                  </a:lnTo>
                  <a:lnTo>
                    <a:pt x="66" y="47"/>
                  </a:lnTo>
                  <a:lnTo>
                    <a:pt x="78" y="43"/>
                  </a:lnTo>
                  <a:lnTo>
                    <a:pt x="92" y="40"/>
                  </a:lnTo>
                  <a:lnTo>
                    <a:pt x="104" y="38"/>
                  </a:lnTo>
                  <a:lnTo>
                    <a:pt x="106" y="43"/>
                  </a:lnTo>
                  <a:lnTo>
                    <a:pt x="111" y="40"/>
                  </a:lnTo>
                  <a:lnTo>
                    <a:pt x="111" y="36"/>
                  </a:lnTo>
                  <a:lnTo>
                    <a:pt x="130" y="31"/>
                  </a:lnTo>
                  <a:lnTo>
                    <a:pt x="149" y="26"/>
                  </a:lnTo>
                  <a:lnTo>
                    <a:pt x="165" y="21"/>
                  </a:lnTo>
                  <a:lnTo>
                    <a:pt x="184" y="19"/>
                  </a:lnTo>
                  <a:lnTo>
                    <a:pt x="203" y="14"/>
                  </a:lnTo>
                  <a:lnTo>
                    <a:pt x="220" y="10"/>
                  </a:lnTo>
                  <a:lnTo>
                    <a:pt x="238" y="5"/>
                  </a:lnTo>
                  <a:lnTo>
                    <a:pt x="257" y="0"/>
                  </a:lnTo>
                  <a:lnTo>
                    <a:pt x="257" y="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7784" y="995"/>
              <a:ext cx="33" cy="41"/>
            </a:xfrm>
            <a:custGeom>
              <a:avLst/>
              <a:gdLst>
                <a:gd name="T0" fmla="*/ 16 w 33"/>
                <a:gd name="T1" fmla="*/ 24 h 41"/>
                <a:gd name="T2" fmla="*/ 12 w 33"/>
                <a:gd name="T3" fmla="*/ 19 h 41"/>
                <a:gd name="T4" fmla="*/ 2 w 33"/>
                <a:gd name="T5" fmla="*/ 17 h 41"/>
                <a:gd name="T6" fmla="*/ 0 w 33"/>
                <a:gd name="T7" fmla="*/ 17 h 41"/>
                <a:gd name="T8" fmla="*/ 9 w 33"/>
                <a:gd name="T9" fmla="*/ 0 h 41"/>
                <a:gd name="T10" fmla="*/ 21 w 33"/>
                <a:gd name="T11" fmla="*/ 10 h 41"/>
                <a:gd name="T12" fmla="*/ 33 w 33"/>
                <a:gd name="T13" fmla="*/ 22 h 41"/>
                <a:gd name="T14" fmla="*/ 21 w 33"/>
                <a:gd name="T15" fmla="*/ 41 h 41"/>
                <a:gd name="T16" fmla="*/ 16 w 33"/>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1">
                  <a:moveTo>
                    <a:pt x="16" y="24"/>
                  </a:moveTo>
                  <a:lnTo>
                    <a:pt x="12" y="19"/>
                  </a:lnTo>
                  <a:lnTo>
                    <a:pt x="2" y="17"/>
                  </a:lnTo>
                  <a:lnTo>
                    <a:pt x="0" y="17"/>
                  </a:lnTo>
                  <a:lnTo>
                    <a:pt x="9" y="0"/>
                  </a:lnTo>
                  <a:lnTo>
                    <a:pt x="21" y="10"/>
                  </a:lnTo>
                  <a:lnTo>
                    <a:pt x="33" y="22"/>
                  </a:lnTo>
                  <a:lnTo>
                    <a:pt x="21" y="41"/>
                  </a:lnTo>
                  <a:lnTo>
                    <a:pt x="16" y="2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7961" y="771"/>
              <a:ext cx="180" cy="291"/>
            </a:xfrm>
            <a:custGeom>
              <a:avLst/>
              <a:gdLst>
                <a:gd name="T0" fmla="*/ 55 w 180"/>
                <a:gd name="T1" fmla="*/ 2 h 291"/>
                <a:gd name="T2" fmla="*/ 50 w 180"/>
                <a:gd name="T3" fmla="*/ 9 h 291"/>
                <a:gd name="T4" fmla="*/ 45 w 180"/>
                <a:gd name="T5" fmla="*/ 26 h 291"/>
                <a:gd name="T6" fmla="*/ 36 w 180"/>
                <a:gd name="T7" fmla="*/ 42 h 291"/>
                <a:gd name="T8" fmla="*/ 40 w 180"/>
                <a:gd name="T9" fmla="*/ 54 h 291"/>
                <a:gd name="T10" fmla="*/ 43 w 180"/>
                <a:gd name="T11" fmla="*/ 61 h 291"/>
                <a:gd name="T12" fmla="*/ 45 w 180"/>
                <a:gd name="T13" fmla="*/ 76 h 291"/>
                <a:gd name="T14" fmla="*/ 57 w 180"/>
                <a:gd name="T15" fmla="*/ 90 h 291"/>
                <a:gd name="T16" fmla="*/ 81 w 180"/>
                <a:gd name="T17" fmla="*/ 111 h 291"/>
                <a:gd name="T18" fmla="*/ 92 w 180"/>
                <a:gd name="T19" fmla="*/ 149 h 291"/>
                <a:gd name="T20" fmla="*/ 111 w 180"/>
                <a:gd name="T21" fmla="*/ 172 h 291"/>
                <a:gd name="T22" fmla="*/ 140 w 180"/>
                <a:gd name="T23" fmla="*/ 196 h 291"/>
                <a:gd name="T24" fmla="*/ 156 w 180"/>
                <a:gd name="T25" fmla="*/ 201 h 291"/>
                <a:gd name="T26" fmla="*/ 159 w 180"/>
                <a:gd name="T27" fmla="*/ 213 h 291"/>
                <a:gd name="T28" fmla="*/ 156 w 180"/>
                <a:gd name="T29" fmla="*/ 234 h 291"/>
                <a:gd name="T30" fmla="*/ 149 w 180"/>
                <a:gd name="T31" fmla="*/ 243 h 291"/>
                <a:gd name="T32" fmla="*/ 161 w 180"/>
                <a:gd name="T33" fmla="*/ 239 h 291"/>
                <a:gd name="T34" fmla="*/ 168 w 180"/>
                <a:gd name="T35" fmla="*/ 241 h 291"/>
                <a:gd name="T36" fmla="*/ 177 w 180"/>
                <a:gd name="T37" fmla="*/ 255 h 291"/>
                <a:gd name="T38" fmla="*/ 180 w 180"/>
                <a:gd name="T39" fmla="*/ 267 h 291"/>
                <a:gd name="T40" fmla="*/ 163 w 180"/>
                <a:gd name="T41" fmla="*/ 269 h 291"/>
                <a:gd name="T42" fmla="*/ 128 w 180"/>
                <a:gd name="T43" fmla="*/ 279 h 291"/>
                <a:gd name="T44" fmla="*/ 92 w 180"/>
                <a:gd name="T45" fmla="*/ 286 h 291"/>
                <a:gd name="T46" fmla="*/ 76 w 180"/>
                <a:gd name="T47" fmla="*/ 291 h 291"/>
                <a:gd name="T48" fmla="*/ 76 w 180"/>
                <a:gd name="T49" fmla="*/ 291 h 291"/>
                <a:gd name="T50" fmla="*/ 73 w 180"/>
                <a:gd name="T51" fmla="*/ 291 h 291"/>
                <a:gd name="T52" fmla="*/ 73 w 180"/>
                <a:gd name="T53" fmla="*/ 291 h 291"/>
                <a:gd name="T54" fmla="*/ 73 w 180"/>
                <a:gd name="T55" fmla="*/ 291 h 291"/>
                <a:gd name="T56" fmla="*/ 73 w 180"/>
                <a:gd name="T57" fmla="*/ 291 h 291"/>
                <a:gd name="T58" fmla="*/ 73 w 180"/>
                <a:gd name="T59" fmla="*/ 291 h 291"/>
                <a:gd name="T60" fmla="*/ 73 w 180"/>
                <a:gd name="T61" fmla="*/ 291 h 291"/>
                <a:gd name="T62" fmla="*/ 71 w 180"/>
                <a:gd name="T63" fmla="*/ 291 h 291"/>
                <a:gd name="T64" fmla="*/ 64 w 180"/>
                <a:gd name="T65" fmla="*/ 258 h 291"/>
                <a:gd name="T66" fmla="*/ 55 w 180"/>
                <a:gd name="T67" fmla="*/ 227 h 291"/>
                <a:gd name="T68" fmla="*/ 45 w 180"/>
                <a:gd name="T69" fmla="*/ 194 h 291"/>
                <a:gd name="T70" fmla="*/ 36 w 180"/>
                <a:gd name="T71" fmla="*/ 163 h 291"/>
                <a:gd name="T72" fmla="*/ 29 w 180"/>
                <a:gd name="T73" fmla="*/ 130 h 291"/>
                <a:gd name="T74" fmla="*/ 19 w 180"/>
                <a:gd name="T75" fmla="*/ 99 h 291"/>
                <a:gd name="T76" fmla="*/ 10 w 180"/>
                <a:gd name="T77" fmla="*/ 66 h 291"/>
                <a:gd name="T78" fmla="*/ 0 w 180"/>
                <a:gd name="T79" fmla="*/ 33 h 291"/>
                <a:gd name="T80" fmla="*/ 10 w 180"/>
                <a:gd name="T81" fmla="*/ 14 h 291"/>
                <a:gd name="T82" fmla="*/ 12 w 180"/>
                <a:gd name="T83" fmla="*/ 9 h 291"/>
                <a:gd name="T84" fmla="*/ 19 w 180"/>
                <a:gd name="T85" fmla="*/ 5 h 291"/>
                <a:gd name="T86" fmla="*/ 38 w 180"/>
                <a:gd name="T87" fmla="*/ 0 h 291"/>
                <a:gd name="T88" fmla="*/ 55 w 180"/>
                <a:gd name="T89" fmla="*/ 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 h="291">
                  <a:moveTo>
                    <a:pt x="55" y="2"/>
                  </a:moveTo>
                  <a:lnTo>
                    <a:pt x="50" y="9"/>
                  </a:lnTo>
                  <a:lnTo>
                    <a:pt x="45" y="26"/>
                  </a:lnTo>
                  <a:lnTo>
                    <a:pt x="36" y="42"/>
                  </a:lnTo>
                  <a:lnTo>
                    <a:pt x="40" y="54"/>
                  </a:lnTo>
                  <a:lnTo>
                    <a:pt x="43" y="61"/>
                  </a:lnTo>
                  <a:lnTo>
                    <a:pt x="45" y="76"/>
                  </a:lnTo>
                  <a:lnTo>
                    <a:pt x="57" y="90"/>
                  </a:lnTo>
                  <a:lnTo>
                    <a:pt x="81" y="111"/>
                  </a:lnTo>
                  <a:lnTo>
                    <a:pt x="92" y="149"/>
                  </a:lnTo>
                  <a:lnTo>
                    <a:pt x="111" y="172"/>
                  </a:lnTo>
                  <a:lnTo>
                    <a:pt x="140" y="196"/>
                  </a:lnTo>
                  <a:lnTo>
                    <a:pt x="156" y="201"/>
                  </a:lnTo>
                  <a:lnTo>
                    <a:pt x="159" y="213"/>
                  </a:lnTo>
                  <a:lnTo>
                    <a:pt x="156" y="234"/>
                  </a:lnTo>
                  <a:lnTo>
                    <a:pt x="149" y="243"/>
                  </a:lnTo>
                  <a:lnTo>
                    <a:pt x="161" y="239"/>
                  </a:lnTo>
                  <a:lnTo>
                    <a:pt x="168" y="241"/>
                  </a:lnTo>
                  <a:lnTo>
                    <a:pt x="177" y="255"/>
                  </a:lnTo>
                  <a:lnTo>
                    <a:pt x="180" y="267"/>
                  </a:lnTo>
                  <a:lnTo>
                    <a:pt x="163" y="269"/>
                  </a:lnTo>
                  <a:lnTo>
                    <a:pt x="128" y="279"/>
                  </a:lnTo>
                  <a:lnTo>
                    <a:pt x="92" y="286"/>
                  </a:lnTo>
                  <a:lnTo>
                    <a:pt x="76" y="291"/>
                  </a:lnTo>
                  <a:lnTo>
                    <a:pt x="76" y="291"/>
                  </a:lnTo>
                  <a:lnTo>
                    <a:pt x="73" y="291"/>
                  </a:lnTo>
                  <a:lnTo>
                    <a:pt x="73" y="291"/>
                  </a:lnTo>
                  <a:lnTo>
                    <a:pt x="73" y="291"/>
                  </a:lnTo>
                  <a:lnTo>
                    <a:pt x="73" y="291"/>
                  </a:lnTo>
                  <a:lnTo>
                    <a:pt x="73" y="291"/>
                  </a:lnTo>
                  <a:lnTo>
                    <a:pt x="73" y="291"/>
                  </a:lnTo>
                  <a:lnTo>
                    <a:pt x="71" y="291"/>
                  </a:lnTo>
                  <a:lnTo>
                    <a:pt x="64" y="258"/>
                  </a:lnTo>
                  <a:lnTo>
                    <a:pt x="55" y="227"/>
                  </a:lnTo>
                  <a:lnTo>
                    <a:pt x="45" y="194"/>
                  </a:lnTo>
                  <a:lnTo>
                    <a:pt x="36" y="163"/>
                  </a:lnTo>
                  <a:lnTo>
                    <a:pt x="29" y="130"/>
                  </a:lnTo>
                  <a:lnTo>
                    <a:pt x="19" y="99"/>
                  </a:lnTo>
                  <a:lnTo>
                    <a:pt x="10" y="66"/>
                  </a:lnTo>
                  <a:lnTo>
                    <a:pt x="0" y="33"/>
                  </a:lnTo>
                  <a:lnTo>
                    <a:pt x="10" y="14"/>
                  </a:lnTo>
                  <a:lnTo>
                    <a:pt x="12" y="9"/>
                  </a:lnTo>
                  <a:lnTo>
                    <a:pt x="19" y="5"/>
                  </a:lnTo>
                  <a:lnTo>
                    <a:pt x="38" y="0"/>
                  </a:lnTo>
                  <a:lnTo>
                    <a:pt x="55" y="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6238" y="2845"/>
              <a:ext cx="1544" cy="1324"/>
            </a:xfrm>
            <a:custGeom>
              <a:avLst/>
              <a:gdLst>
                <a:gd name="T0" fmla="*/ 1229 w 1544"/>
                <a:gd name="T1" fmla="*/ 262 h 1324"/>
                <a:gd name="T2" fmla="*/ 1369 w 1544"/>
                <a:gd name="T3" fmla="*/ 494 h 1324"/>
                <a:gd name="T4" fmla="*/ 1359 w 1544"/>
                <a:gd name="T5" fmla="*/ 487 h 1324"/>
                <a:gd name="T6" fmla="*/ 1333 w 1544"/>
                <a:gd name="T7" fmla="*/ 458 h 1324"/>
                <a:gd name="T8" fmla="*/ 1317 w 1544"/>
                <a:gd name="T9" fmla="*/ 404 h 1324"/>
                <a:gd name="T10" fmla="*/ 1350 w 1544"/>
                <a:gd name="T11" fmla="*/ 498 h 1324"/>
                <a:gd name="T12" fmla="*/ 1532 w 1544"/>
                <a:gd name="T13" fmla="*/ 837 h 1324"/>
                <a:gd name="T14" fmla="*/ 1529 w 1544"/>
                <a:gd name="T15" fmla="*/ 1016 h 1324"/>
                <a:gd name="T16" fmla="*/ 1451 w 1544"/>
                <a:gd name="T17" fmla="*/ 1158 h 1324"/>
                <a:gd name="T18" fmla="*/ 1369 w 1544"/>
                <a:gd name="T19" fmla="*/ 1139 h 1324"/>
                <a:gd name="T20" fmla="*/ 1371 w 1544"/>
                <a:gd name="T21" fmla="*/ 1125 h 1324"/>
                <a:gd name="T22" fmla="*/ 1210 w 1544"/>
                <a:gd name="T23" fmla="*/ 983 h 1324"/>
                <a:gd name="T24" fmla="*/ 1180 w 1544"/>
                <a:gd name="T25" fmla="*/ 874 h 1324"/>
                <a:gd name="T26" fmla="*/ 1137 w 1544"/>
                <a:gd name="T27" fmla="*/ 832 h 1324"/>
                <a:gd name="T28" fmla="*/ 1104 w 1544"/>
                <a:gd name="T29" fmla="*/ 846 h 1324"/>
                <a:gd name="T30" fmla="*/ 995 w 1544"/>
                <a:gd name="T31" fmla="*/ 721 h 1324"/>
                <a:gd name="T32" fmla="*/ 1042 w 1544"/>
                <a:gd name="T33" fmla="*/ 636 h 1324"/>
                <a:gd name="T34" fmla="*/ 988 w 1544"/>
                <a:gd name="T35" fmla="*/ 621 h 1324"/>
                <a:gd name="T36" fmla="*/ 988 w 1544"/>
                <a:gd name="T37" fmla="*/ 671 h 1324"/>
                <a:gd name="T38" fmla="*/ 974 w 1544"/>
                <a:gd name="T39" fmla="*/ 513 h 1324"/>
                <a:gd name="T40" fmla="*/ 740 w 1544"/>
                <a:gd name="T41" fmla="*/ 236 h 1324"/>
                <a:gd name="T42" fmla="*/ 615 w 1544"/>
                <a:gd name="T43" fmla="*/ 255 h 1324"/>
                <a:gd name="T44" fmla="*/ 501 w 1544"/>
                <a:gd name="T45" fmla="*/ 309 h 1324"/>
                <a:gd name="T46" fmla="*/ 433 w 1544"/>
                <a:gd name="T47" fmla="*/ 305 h 1324"/>
                <a:gd name="T48" fmla="*/ 371 w 1544"/>
                <a:gd name="T49" fmla="*/ 238 h 1324"/>
                <a:gd name="T50" fmla="*/ 366 w 1544"/>
                <a:gd name="T51" fmla="*/ 205 h 1324"/>
                <a:gd name="T52" fmla="*/ 274 w 1544"/>
                <a:gd name="T53" fmla="*/ 205 h 1324"/>
                <a:gd name="T54" fmla="*/ 255 w 1544"/>
                <a:gd name="T55" fmla="*/ 172 h 1324"/>
                <a:gd name="T56" fmla="*/ 128 w 1544"/>
                <a:gd name="T57" fmla="*/ 212 h 1324"/>
                <a:gd name="T58" fmla="*/ 118 w 1544"/>
                <a:gd name="T59" fmla="*/ 170 h 1324"/>
                <a:gd name="T60" fmla="*/ 76 w 1544"/>
                <a:gd name="T61" fmla="*/ 212 h 1324"/>
                <a:gd name="T62" fmla="*/ 33 w 1544"/>
                <a:gd name="T63" fmla="*/ 219 h 1324"/>
                <a:gd name="T64" fmla="*/ 40 w 1544"/>
                <a:gd name="T65" fmla="*/ 156 h 1324"/>
                <a:gd name="T66" fmla="*/ 118 w 1544"/>
                <a:gd name="T67" fmla="*/ 78 h 1324"/>
                <a:gd name="T68" fmla="*/ 470 w 1544"/>
                <a:gd name="T69" fmla="*/ 40 h 1324"/>
                <a:gd name="T70" fmla="*/ 577 w 1544"/>
                <a:gd name="T71" fmla="*/ 92 h 1324"/>
                <a:gd name="T72" fmla="*/ 752 w 1544"/>
                <a:gd name="T73" fmla="*/ 80 h 1324"/>
                <a:gd name="T74" fmla="*/ 927 w 1544"/>
                <a:gd name="T75" fmla="*/ 68 h 1324"/>
                <a:gd name="T76" fmla="*/ 1000 w 1544"/>
                <a:gd name="T77" fmla="*/ 96 h 1324"/>
                <a:gd name="T78" fmla="*/ 1019 w 1544"/>
                <a:gd name="T79" fmla="*/ 37 h 1324"/>
                <a:gd name="T80" fmla="*/ 1042 w 1544"/>
                <a:gd name="T81" fmla="*/ 2 h 1324"/>
                <a:gd name="T82" fmla="*/ 499 w 1544"/>
                <a:gd name="T83" fmla="*/ 328 h 1324"/>
                <a:gd name="T84" fmla="*/ 1480 w 1544"/>
                <a:gd name="T85" fmla="*/ 690 h 1324"/>
                <a:gd name="T86" fmla="*/ 1432 w 1544"/>
                <a:gd name="T87" fmla="*/ 612 h 1324"/>
                <a:gd name="T88" fmla="*/ 1135 w 1544"/>
                <a:gd name="T89" fmla="*/ 881 h 1324"/>
                <a:gd name="T90" fmla="*/ 1123 w 1544"/>
                <a:gd name="T91" fmla="*/ 907 h 1324"/>
                <a:gd name="T92" fmla="*/ 1492 w 1544"/>
                <a:gd name="T93" fmla="*/ 1186 h 1324"/>
                <a:gd name="T94" fmla="*/ 1532 w 1544"/>
                <a:gd name="T95" fmla="*/ 1104 h 1324"/>
                <a:gd name="T96" fmla="*/ 1482 w 1544"/>
                <a:gd name="T97" fmla="*/ 1201 h 1324"/>
                <a:gd name="T98" fmla="*/ 1454 w 1544"/>
                <a:gd name="T99" fmla="*/ 1229 h 1324"/>
                <a:gd name="T100" fmla="*/ 1399 w 1544"/>
                <a:gd name="T101" fmla="*/ 1260 h 1324"/>
                <a:gd name="T102" fmla="*/ 1345 w 1544"/>
                <a:gd name="T103" fmla="*/ 1291 h 1324"/>
                <a:gd name="T104" fmla="*/ 1352 w 1544"/>
                <a:gd name="T105" fmla="*/ 1286 h 1324"/>
                <a:gd name="T106" fmla="*/ 1317 w 1544"/>
                <a:gd name="T107" fmla="*/ 1300 h 1324"/>
                <a:gd name="T108" fmla="*/ 1276 w 1544"/>
                <a:gd name="T109" fmla="*/ 131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4" h="1324">
                  <a:moveTo>
                    <a:pt x="1113" y="7"/>
                  </a:moveTo>
                  <a:lnTo>
                    <a:pt x="1125" y="23"/>
                  </a:lnTo>
                  <a:lnTo>
                    <a:pt x="1151" y="99"/>
                  </a:lnTo>
                  <a:lnTo>
                    <a:pt x="1163" y="125"/>
                  </a:lnTo>
                  <a:lnTo>
                    <a:pt x="1191" y="196"/>
                  </a:lnTo>
                  <a:lnTo>
                    <a:pt x="1229" y="262"/>
                  </a:lnTo>
                  <a:lnTo>
                    <a:pt x="1281" y="340"/>
                  </a:lnTo>
                  <a:lnTo>
                    <a:pt x="1362" y="435"/>
                  </a:lnTo>
                  <a:lnTo>
                    <a:pt x="1371" y="449"/>
                  </a:lnTo>
                  <a:lnTo>
                    <a:pt x="1366" y="461"/>
                  </a:lnTo>
                  <a:lnTo>
                    <a:pt x="1366" y="475"/>
                  </a:lnTo>
                  <a:lnTo>
                    <a:pt x="1369" y="494"/>
                  </a:lnTo>
                  <a:lnTo>
                    <a:pt x="1373" y="513"/>
                  </a:lnTo>
                  <a:lnTo>
                    <a:pt x="1385" y="536"/>
                  </a:lnTo>
                  <a:lnTo>
                    <a:pt x="1406" y="569"/>
                  </a:lnTo>
                  <a:lnTo>
                    <a:pt x="1397" y="562"/>
                  </a:lnTo>
                  <a:lnTo>
                    <a:pt x="1366" y="515"/>
                  </a:lnTo>
                  <a:lnTo>
                    <a:pt x="1359" y="487"/>
                  </a:lnTo>
                  <a:lnTo>
                    <a:pt x="1354" y="442"/>
                  </a:lnTo>
                  <a:lnTo>
                    <a:pt x="1350" y="444"/>
                  </a:lnTo>
                  <a:lnTo>
                    <a:pt x="1350" y="458"/>
                  </a:lnTo>
                  <a:lnTo>
                    <a:pt x="1350" y="475"/>
                  </a:lnTo>
                  <a:lnTo>
                    <a:pt x="1345" y="482"/>
                  </a:lnTo>
                  <a:lnTo>
                    <a:pt x="1333" y="458"/>
                  </a:lnTo>
                  <a:lnTo>
                    <a:pt x="1333" y="449"/>
                  </a:lnTo>
                  <a:lnTo>
                    <a:pt x="1338" y="435"/>
                  </a:lnTo>
                  <a:lnTo>
                    <a:pt x="1336" y="430"/>
                  </a:lnTo>
                  <a:lnTo>
                    <a:pt x="1321" y="425"/>
                  </a:lnTo>
                  <a:lnTo>
                    <a:pt x="1317" y="413"/>
                  </a:lnTo>
                  <a:lnTo>
                    <a:pt x="1317" y="404"/>
                  </a:lnTo>
                  <a:lnTo>
                    <a:pt x="1310" y="399"/>
                  </a:lnTo>
                  <a:lnTo>
                    <a:pt x="1305" y="401"/>
                  </a:lnTo>
                  <a:lnTo>
                    <a:pt x="1312" y="425"/>
                  </a:lnTo>
                  <a:lnTo>
                    <a:pt x="1319" y="439"/>
                  </a:lnTo>
                  <a:lnTo>
                    <a:pt x="1333" y="477"/>
                  </a:lnTo>
                  <a:lnTo>
                    <a:pt x="1350" y="498"/>
                  </a:lnTo>
                  <a:lnTo>
                    <a:pt x="1359" y="515"/>
                  </a:lnTo>
                  <a:lnTo>
                    <a:pt x="1475" y="706"/>
                  </a:lnTo>
                  <a:lnTo>
                    <a:pt x="1499" y="730"/>
                  </a:lnTo>
                  <a:lnTo>
                    <a:pt x="1508" y="747"/>
                  </a:lnTo>
                  <a:lnTo>
                    <a:pt x="1522" y="787"/>
                  </a:lnTo>
                  <a:lnTo>
                    <a:pt x="1532" y="837"/>
                  </a:lnTo>
                  <a:lnTo>
                    <a:pt x="1536" y="931"/>
                  </a:lnTo>
                  <a:lnTo>
                    <a:pt x="1544" y="995"/>
                  </a:lnTo>
                  <a:lnTo>
                    <a:pt x="1541" y="993"/>
                  </a:lnTo>
                  <a:lnTo>
                    <a:pt x="1539" y="985"/>
                  </a:lnTo>
                  <a:lnTo>
                    <a:pt x="1536" y="985"/>
                  </a:lnTo>
                  <a:lnTo>
                    <a:pt x="1529" y="1016"/>
                  </a:lnTo>
                  <a:lnTo>
                    <a:pt x="1518" y="1047"/>
                  </a:lnTo>
                  <a:lnTo>
                    <a:pt x="1520" y="1087"/>
                  </a:lnTo>
                  <a:lnTo>
                    <a:pt x="1518" y="1108"/>
                  </a:lnTo>
                  <a:lnTo>
                    <a:pt x="1496" y="1134"/>
                  </a:lnTo>
                  <a:lnTo>
                    <a:pt x="1482" y="1137"/>
                  </a:lnTo>
                  <a:lnTo>
                    <a:pt x="1451" y="1158"/>
                  </a:lnTo>
                  <a:lnTo>
                    <a:pt x="1425" y="1158"/>
                  </a:lnTo>
                  <a:lnTo>
                    <a:pt x="1399" y="1172"/>
                  </a:lnTo>
                  <a:lnTo>
                    <a:pt x="1380" y="1175"/>
                  </a:lnTo>
                  <a:lnTo>
                    <a:pt x="1366" y="1158"/>
                  </a:lnTo>
                  <a:lnTo>
                    <a:pt x="1366" y="1149"/>
                  </a:lnTo>
                  <a:lnTo>
                    <a:pt x="1369" y="1139"/>
                  </a:lnTo>
                  <a:lnTo>
                    <a:pt x="1376" y="1134"/>
                  </a:lnTo>
                  <a:lnTo>
                    <a:pt x="1404" y="1151"/>
                  </a:lnTo>
                  <a:lnTo>
                    <a:pt x="1409" y="1142"/>
                  </a:lnTo>
                  <a:lnTo>
                    <a:pt x="1399" y="1134"/>
                  </a:lnTo>
                  <a:lnTo>
                    <a:pt x="1383" y="1130"/>
                  </a:lnTo>
                  <a:lnTo>
                    <a:pt x="1371" y="1125"/>
                  </a:lnTo>
                  <a:lnTo>
                    <a:pt x="1343" y="1082"/>
                  </a:lnTo>
                  <a:lnTo>
                    <a:pt x="1314" y="1056"/>
                  </a:lnTo>
                  <a:lnTo>
                    <a:pt x="1307" y="1035"/>
                  </a:lnTo>
                  <a:lnTo>
                    <a:pt x="1265" y="1028"/>
                  </a:lnTo>
                  <a:lnTo>
                    <a:pt x="1234" y="1014"/>
                  </a:lnTo>
                  <a:lnTo>
                    <a:pt x="1210" y="983"/>
                  </a:lnTo>
                  <a:lnTo>
                    <a:pt x="1189" y="922"/>
                  </a:lnTo>
                  <a:lnTo>
                    <a:pt x="1177" y="917"/>
                  </a:lnTo>
                  <a:lnTo>
                    <a:pt x="1170" y="915"/>
                  </a:lnTo>
                  <a:lnTo>
                    <a:pt x="1180" y="889"/>
                  </a:lnTo>
                  <a:lnTo>
                    <a:pt x="1189" y="867"/>
                  </a:lnTo>
                  <a:lnTo>
                    <a:pt x="1180" y="874"/>
                  </a:lnTo>
                  <a:lnTo>
                    <a:pt x="1172" y="881"/>
                  </a:lnTo>
                  <a:lnTo>
                    <a:pt x="1165" y="900"/>
                  </a:lnTo>
                  <a:lnTo>
                    <a:pt x="1161" y="905"/>
                  </a:lnTo>
                  <a:lnTo>
                    <a:pt x="1154" y="903"/>
                  </a:lnTo>
                  <a:lnTo>
                    <a:pt x="1142" y="872"/>
                  </a:lnTo>
                  <a:lnTo>
                    <a:pt x="1137" y="832"/>
                  </a:lnTo>
                  <a:lnTo>
                    <a:pt x="1144" y="815"/>
                  </a:lnTo>
                  <a:lnTo>
                    <a:pt x="1130" y="818"/>
                  </a:lnTo>
                  <a:lnTo>
                    <a:pt x="1113" y="825"/>
                  </a:lnTo>
                  <a:lnTo>
                    <a:pt x="1118" y="839"/>
                  </a:lnTo>
                  <a:lnTo>
                    <a:pt x="1116" y="846"/>
                  </a:lnTo>
                  <a:lnTo>
                    <a:pt x="1104" y="846"/>
                  </a:lnTo>
                  <a:lnTo>
                    <a:pt x="1094" y="844"/>
                  </a:lnTo>
                  <a:lnTo>
                    <a:pt x="1080" y="832"/>
                  </a:lnTo>
                  <a:lnTo>
                    <a:pt x="1061" y="808"/>
                  </a:lnTo>
                  <a:lnTo>
                    <a:pt x="1016" y="740"/>
                  </a:lnTo>
                  <a:lnTo>
                    <a:pt x="1007" y="730"/>
                  </a:lnTo>
                  <a:lnTo>
                    <a:pt x="995" y="721"/>
                  </a:lnTo>
                  <a:lnTo>
                    <a:pt x="1000" y="718"/>
                  </a:lnTo>
                  <a:lnTo>
                    <a:pt x="1009" y="714"/>
                  </a:lnTo>
                  <a:lnTo>
                    <a:pt x="1026" y="678"/>
                  </a:lnTo>
                  <a:lnTo>
                    <a:pt x="1040" y="657"/>
                  </a:lnTo>
                  <a:lnTo>
                    <a:pt x="1042" y="643"/>
                  </a:lnTo>
                  <a:lnTo>
                    <a:pt x="1042" y="636"/>
                  </a:lnTo>
                  <a:lnTo>
                    <a:pt x="1033" y="628"/>
                  </a:lnTo>
                  <a:lnTo>
                    <a:pt x="1024" y="638"/>
                  </a:lnTo>
                  <a:lnTo>
                    <a:pt x="1019" y="636"/>
                  </a:lnTo>
                  <a:lnTo>
                    <a:pt x="1005" y="621"/>
                  </a:lnTo>
                  <a:lnTo>
                    <a:pt x="995" y="617"/>
                  </a:lnTo>
                  <a:lnTo>
                    <a:pt x="988" y="621"/>
                  </a:lnTo>
                  <a:lnTo>
                    <a:pt x="998" y="636"/>
                  </a:lnTo>
                  <a:lnTo>
                    <a:pt x="1005" y="640"/>
                  </a:lnTo>
                  <a:lnTo>
                    <a:pt x="1005" y="659"/>
                  </a:lnTo>
                  <a:lnTo>
                    <a:pt x="1005" y="666"/>
                  </a:lnTo>
                  <a:lnTo>
                    <a:pt x="998" y="673"/>
                  </a:lnTo>
                  <a:lnTo>
                    <a:pt x="988" y="671"/>
                  </a:lnTo>
                  <a:lnTo>
                    <a:pt x="983" y="678"/>
                  </a:lnTo>
                  <a:lnTo>
                    <a:pt x="976" y="673"/>
                  </a:lnTo>
                  <a:lnTo>
                    <a:pt x="969" y="666"/>
                  </a:lnTo>
                  <a:lnTo>
                    <a:pt x="960" y="652"/>
                  </a:lnTo>
                  <a:lnTo>
                    <a:pt x="964" y="567"/>
                  </a:lnTo>
                  <a:lnTo>
                    <a:pt x="974" y="513"/>
                  </a:lnTo>
                  <a:lnTo>
                    <a:pt x="967" y="451"/>
                  </a:lnTo>
                  <a:lnTo>
                    <a:pt x="967" y="442"/>
                  </a:lnTo>
                  <a:lnTo>
                    <a:pt x="962" y="427"/>
                  </a:lnTo>
                  <a:lnTo>
                    <a:pt x="936" y="394"/>
                  </a:lnTo>
                  <a:lnTo>
                    <a:pt x="827" y="326"/>
                  </a:lnTo>
                  <a:lnTo>
                    <a:pt x="740" y="236"/>
                  </a:lnTo>
                  <a:lnTo>
                    <a:pt x="671" y="205"/>
                  </a:lnTo>
                  <a:lnTo>
                    <a:pt x="624" y="222"/>
                  </a:lnTo>
                  <a:lnTo>
                    <a:pt x="615" y="229"/>
                  </a:lnTo>
                  <a:lnTo>
                    <a:pt x="612" y="241"/>
                  </a:lnTo>
                  <a:lnTo>
                    <a:pt x="617" y="250"/>
                  </a:lnTo>
                  <a:lnTo>
                    <a:pt x="615" y="255"/>
                  </a:lnTo>
                  <a:lnTo>
                    <a:pt x="600" y="257"/>
                  </a:lnTo>
                  <a:lnTo>
                    <a:pt x="584" y="262"/>
                  </a:lnTo>
                  <a:lnTo>
                    <a:pt x="541" y="293"/>
                  </a:lnTo>
                  <a:lnTo>
                    <a:pt x="525" y="295"/>
                  </a:lnTo>
                  <a:lnTo>
                    <a:pt x="511" y="305"/>
                  </a:lnTo>
                  <a:lnTo>
                    <a:pt x="501" y="309"/>
                  </a:lnTo>
                  <a:lnTo>
                    <a:pt x="470" y="316"/>
                  </a:lnTo>
                  <a:lnTo>
                    <a:pt x="447" y="326"/>
                  </a:lnTo>
                  <a:lnTo>
                    <a:pt x="437" y="323"/>
                  </a:lnTo>
                  <a:lnTo>
                    <a:pt x="428" y="309"/>
                  </a:lnTo>
                  <a:lnTo>
                    <a:pt x="425" y="293"/>
                  </a:lnTo>
                  <a:lnTo>
                    <a:pt x="433" y="305"/>
                  </a:lnTo>
                  <a:lnTo>
                    <a:pt x="442" y="312"/>
                  </a:lnTo>
                  <a:lnTo>
                    <a:pt x="447" y="309"/>
                  </a:lnTo>
                  <a:lnTo>
                    <a:pt x="447" y="300"/>
                  </a:lnTo>
                  <a:lnTo>
                    <a:pt x="437" y="283"/>
                  </a:lnTo>
                  <a:lnTo>
                    <a:pt x="407" y="267"/>
                  </a:lnTo>
                  <a:lnTo>
                    <a:pt x="371" y="238"/>
                  </a:lnTo>
                  <a:lnTo>
                    <a:pt x="381" y="238"/>
                  </a:lnTo>
                  <a:lnTo>
                    <a:pt x="383" y="231"/>
                  </a:lnTo>
                  <a:lnTo>
                    <a:pt x="371" y="224"/>
                  </a:lnTo>
                  <a:lnTo>
                    <a:pt x="373" y="215"/>
                  </a:lnTo>
                  <a:lnTo>
                    <a:pt x="381" y="203"/>
                  </a:lnTo>
                  <a:lnTo>
                    <a:pt x="366" y="205"/>
                  </a:lnTo>
                  <a:lnTo>
                    <a:pt x="357" y="215"/>
                  </a:lnTo>
                  <a:lnTo>
                    <a:pt x="357" y="224"/>
                  </a:lnTo>
                  <a:lnTo>
                    <a:pt x="355" y="231"/>
                  </a:lnTo>
                  <a:lnTo>
                    <a:pt x="350" y="231"/>
                  </a:lnTo>
                  <a:lnTo>
                    <a:pt x="336" y="224"/>
                  </a:lnTo>
                  <a:lnTo>
                    <a:pt x="274" y="205"/>
                  </a:lnTo>
                  <a:lnTo>
                    <a:pt x="222" y="196"/>
                  </a:lnTo>
                  <a:lnTo>
                    <a:pt x="260" y="186"/>
                  </a:lnTo>
                  <a:lnTo>
                    <a:pt x="281" y="189"/>
                  </a:lnTo>
                  <a:lnTo>
                    <a:pt x="279" y="182"/>
                  </a:lnTo>
                  <a:lnTo>
                    <a:pt x="274" y="177"/>
                  </a:lnTo>
                  <a:lnTo>
                    <a:pt x="255" y="172"/>
                  </a:lnTo>
                  <a:lnTo>
                    <a:pt x="234" y="177"/>
                  </a:lnTo>
                  <a:lnTo>
                    <a:pt x="220" y="177"/>
                  </a:lnTo>
                  <a:lnTo>
                    <a:pt x="208" y="184"/>
                  </a:lnTo>
                  <a:lnTo>
                    <a:pt x="194" y="193"/>
                  </a:lnTo>
                  <a:lnTo>
                    <a:pt x="180" y="200"/>
                  </a:lnTo>
                  <a:lnTo>
                    <a:pt x="128" y="212"/>
                  </a:lnTo>
                  <a:lnTo>
                    <a:pt x="87" y="222"/>
                  </a:lnTo>
                  <a:lnTo>
                    <a:pt x="92" y="215"/>
                  </a:lnTo>
                  <a:lnTo>
                    <a:pt x="99" y="210"/>
                  </a:lnTo>
                  <a:lnTo>
                    <a:pt x="123" y="200"/>
                  </a:lnTo>
                  <a:lnTo>
                    <a:pt x="125" y="184"/>
                  </a:lnTo>
                  <a:lnTo>
                    <a:pt x="118" y="170"/>
                  </a:lnTo>
                  <a:lnTo>
                    <a:pt x="113" y="174"/>
                  </a:lnTo>
                  <a:lnTo>
                    <a:pt x="106" y="186"/>
                  </a:lnTo>
                  <a:lnTo>
                    <a:pt x="97" y="179"/>
                  </a:lnTo>
                  <a:lnTo>
                    <a:pt x="87" y="179"/>
                  </a:lnTo>
                  <a:lnTo>
                    <a:pt x="87" y="198"/>
                  </a:lnTo>
                  <a:lnTo>
                    <a:pt x="76" y="212"/>
                  </a:lnTo>
                  <a:lnTo>
                    <a:pt x="71" y="224"/>
                  </a:lnTo>
                  <a:lnTo>
                    <a:pt x="38" y="238"/>
                  </a:lnTo>
                  <a:lnTo>
                    <a:pt x="33" y="234"/>
                  </a:lnTo>
                  <a:lnTo>
                    <a:pt x="43" y="222"/>
                  </a:lnTo>
                  <a:lnTo>
                    <a:pt x="40" y="215"/>
                  </a:lnTo>
                  <a:lnTo>
                    <a:pt x="33" y="219"/>
                  </a:lnTo>
                  <a:lnTo>
                    <a:pt x="33" y="212"/>
                  </a:lnTo>
                  <a:lnTo>
                    <a:pt x="40" y="205"/>
                  </a:lnTo>
                  <a:lnTo>
                    <a:pt x="43" y="198"/>
                  </a:lnTo>
                  <a:lnTo>
                    <a:pt x="40" y="184"/>
                  </a:lnTo>
                  <a:lnTo>
                    <a:pt x="43" y="163"/>
                  </a:lnTo>
                  <a:lnTo>
                    <a:pt x="40" y="156"/>
                  </a:lnTo>
                  <a:lnTo>
                    <a:pt x="9" y="132"/>
                  </a:lnTo>
                  <a:lnTo>
                    <a:pt x="2" y="120"/>
                  </a:lnTo>
                  <a:lnTo>
                    <a:pt x="0" y="106"/>
                  </a:lnTo>
                  <a:lnTo>
                    <a:pt x="2" y="89"/>
                  </a:lnTo>
                  <a:lnTo>
                    <a:pt x="59" y="85"/>
                  </a:lnTo>
                  <a:lnTo>
                    <a:pt x="118" y="78"/>
                  </a:lnTo>
                  <a:lnTo>
                    <a:pt x="177" y="73"/>
                  </a:lnTo>
                  <a:lnTo>
                    <a:pt x="236" y="66"/>
                  </a:lnTo>
                  <a:lnTo>
                    <a:pt x="295" y="61"/>
                  </a:lnTo>
                  <a:lnTo>
                    <a:pt x="355" y="54"/>
                  </a:lnTo>
                  <a:lnTo>
                    <a:pt x="411" y="47"/>
                  </a:lnTo>
                  <a:lnTo>
                    <a:pt x="470" y="40"/>
                  </a:lnTo>
                  <a:lnTo>
                    <a:pt x="480" y="56"/>
                  </a:lnTo>
                  <a:lnTo>
                    <a:pt x="499" y="87"/>
                  </a:lnTo>
                  <a:lnTo>
                    <a:pt x="501" y="96"/>
                  </a:lnTo>
                  <a:lnTo>
                    <a:pt x="518" y="94"/>
                  </a:lnTo>
                  <a:lnTo>
                    <a:pt x="546" y="94"/>
                  </a:lnTo>
                  <a:lnTo>
                    <a:pt x="577" y="92"/>
                  </a:lnTo>
                  <a:lnTo>
                    <a:pt x="605" y="89"/>
                  </a:lnTo>
                  <a:lnTo>
                    <a:pt x="634" y="87"/>
                  </a:lnTo>
                  <a:lnTo>
                    <a:pt x="664" y="87"/>
                  </a:lnTo>
                  <a:lnTo>
                    <a:pt x="693" y="85"/>
                  </a:lnTo>
                  <a:lnTo>
                    <a:pt x="721" y="82"/>
                  </a:lnTo>
                  <a:lnTo>
                    <a:pt x="752" y="80"/>
                  </a:lnTo>
                  <a:lnTo>
                    <a:pt x="780" y="78"/>
                  </a:lnTo>
                  <a:lnTo>
                    <a:pt x="811" y="75"/>
                  </a:lnTo>
                  <a:lnTo>
                    <a:pt x="839" y="73"/>
                  </a:lnTo>
                  <a:lnTo>
                    <a:pt x="868" y="73"/>
                  </a:lnTo>
                  <a:lnTo>
                    <a:pt x="898" y="70"/>
                  </a:lnTo>
                  <a:lnTo>
                    <a:pt x="927" y="68"/>
                  </a:lnTo>
                  <a:lnTo>
                    <a:pt x="955" y="66"/>
                  </a:lnTo>
                  <a:lnTo>
                    <a:pt x="986" y="63"/>
                  </a:lnTo>
                  <a:lnTo>
                    <a:pt x="986" y="68"/>
                  </a:lnTo>
                  <a:lnTo>
                    <a:pt x="993" y="80"/>
                  </a:lnTo>
                  <a:lnTo>
                    <a:pt x="995" y="92"/>
                  </a:lnTo>
                  <a:lnTo>
                    <a:pt x="1000" y="96"/>
                  </a:lnTo>
                  <a:lnTo>
                    <a:pt x="1005" y="99"/>
                  </a:lnTo>
                  <a:lnTo>
                    <a:pt x="1014" y="99"/>
                  </a:lnTo>
                  <a:lnTo>
                    <a:pt x="1024" y="92"/>
                  </a:lnTo>
                  <a:lnTo>
                    <a:pt x="1026" y="75"/>
                  </a:lnTo>
                  <a:lnTo>
                    <a:pt x="1026" y="56"/>
                  </a:lnTo>
                  <a:lnTo>
                    <a:pt x="1019" y="37"/>
                  </a:lnTo>
                  <a:lnTo>
                    <a:pt x="1016" y="21"/>
                  </a:lnTo>
                  <a:lnTo>
                    <a:pt x="1019" y="11"/>
                  </a:lnTo>
                  <a:lnTo>
                    <a:pt x="1024" y="9"/>
                  </a:lnTo>
                  <a:lnTo>
                    <a:pt x="1028" y="2"/>
                  </a:lnTo>
                  <a:lnTo>
                    <a:pt x="1033" y="0"/>
                  </a:lnTo>
                  <a:lnTo>
                    <a:pt x="1042" y="2"/>
                  </a:lnTo>
                  <a:lnTo>
                    <a:pt x="1083" y="9"/>
                  </a:lnTo>
                  <a:lnTo>
                    <a:pt x="1113" y="7"/>
                  </a:lnTo>
                  <a:close/>
                  <a:moveTo>
                    <a:pt x="525" y="323"/>
                  </a:moveTo>
                  <a:lnTo>
                    <a:pt x="508" y="333"/>
                  </a:lnTo>
                  <a:lnTo>
                    <a:pt x="487" y="331"/>
                  </a:lnTo>
                  <a:lnTo>
                    <a:pt x="499" y="328"/>
                  </a:lnTo>
                  <a:lnTo>
                    <a:pt x="508" y="328"/>
                  </a:lnTo>
                  <a:lnTo>
                    <a:pt x="529" y="316"/>
                  </a:lnTo>
                  <a:lnTo>
                    <a:pt x="541" y="305"/>
                  </a:lnTo>
                  <a:lnTo>
                    <a:pt x="553" y="300"/>
                  </a:lnTo>
                  <a:lnTo>
                    <a:pt x="525" y="323"/>
                  </a:lnTo>
                  <a:close/>
                  <a:moveTo>
                    <a:pt x="1480" y="690"/>
                  </a:moveTo>
                  <a:lnTo>
                    <a:pt x="1484" y="706"/>
                  </a:lnTo>
                  <a:lnTo>
                    <a:pt x="1461" y="673"/>
                  </a:lnTo>
                  <a:lnTo>
                    <a:pt x="1430" y="619"/>
                  </a:lnTo>
                  <a:lnTo>
                    <a:pt x="1411" y="579"/>
                  </a:lnTo>
                  <a:lnTo>
                    <a:pt x="1421" y="588"/>
                  </a:lnTo>
                  <a:lnTo>
                    <a:pt x="1432" y="612"/>
                  </a:lnTo>
                  <a:lnTo>
                    <a:pt x="1480" y="690"/>
                  </a:lnTo>
                  <a:close/>
                  <a:moveTo>
                    <a:pt x="1144" y="903"/>
                  </a:moveTo>
                  <a:lnTo>
                    <a:pt x="1146" y="917"/>
                  </a:lnTo>
                  <a:lnTo>
                    <a:pt x="1132" y="898"/>
                  </a:lnTo>
                  <a:lnTo>
                    <a:pt x="1123" y="874"/>
                  </a:lnTo>
                  <a:lnTo>
                    <a:pt x="1135" y="881"/>
                  </a:lnTo>
                  <a:lnTo>
                    <a:pt x="1144" y="903"/>
                  </a:lnTo>
                  <a:close/>
                  <a:moveTo>
                    <a:pt x="1156" y="924"/>
                  </a:moveTo>
                  <a:lnTo>
                    <a:pt x="1151" y="931"/>
                  </a:lnTo>
                  <a:lnTo>
                    <a:pt x="1137" y="929"/>
                  </a:lnTo>
                  <a:lnTo>
                    <a:pt x="1128" y="922"/>
                  </a:lnTo>
                  <a:lnTo>
                    <a:pt x="1123" y="907"/>
                  </a:lnTo>
                  <a:lnTo>
                    <a:pt x="1137" y="922"/>
                  </a:lnTo>
                  <a:lnTo>
                    <a:pt x="1142" y="924"/>
                  </a:lnTo>
                  <a:lnTo>
                    <a:pt x="1156" y="924"/>
                  </a:lnTo>
                  <a:close/>
                  <a:moveTo>
                    <a:pt x="1520" y="1149"/>
                  </a:moveTo>
                  <a:lnTo>
                    <a:pt x="1489" y="1196"/>
                  </a:lnTo>
                  <a:lnTo>
                    <a:pt x="1492" y="1186"/>
                  </a:lnTo>
                  <a:lnTo>
                    <a:pt x="1503" y="1160"/>
                  </a:lnTo>
                  <a:lnTo>
                    <a:pt x="1506" y="1151"/>
                  </a:lnTo>
                  <a:lnTo>
                    <a:pt x="1515" y="1142"/>
                  </a:lnTo>
                  <a:lnTo>
                    <a:pt x="1522" y="1130"/>
                  </a:lnTo>
                  <a:lnTo>
                    <a:pt x="1520" y="1116"/>
                  </a:lnTo>
                  <a:lnTo>
                    <a:pt x="1532" y="1104"/>
                  </a:lnTo>
                  <a:lnTo>
                    <a:pt x="1536" y="1101"/>
                  </a:lnTo>
                  <a:lnTo>
                    <a:pt x="1520" y="1149"/>
                  </a:lnTo>
                  <a:close/>
                  <a:moveTo>
                    <a:pt x="1480" y="1210"/>
                  </a:moveTo>
                  <a:lnTo>
                    <a:pt x="1475" y="1210"/>
                  </a:lnTo>
                  <a:lnTo>
                    <a:pt x="1480" y="1201"/>
                  </a:lnTo>
                  <a:lnTo>
                    <a:pt x="1482" y="1201"/>
                  </a:lnTo>
                  <a:lnTo>
                    <a:pt x="1480" y="1210"/>
                  </a:lnTo>
                  <a:close/>
                  <a:moveTo>
                    <a:pt x="1447" y="1236"/>
                  </a:moveTo>
                  <a:lnTo>
                    <a:pt x="1442" y="1236"/>
                  </a:lnTo>
                  <a:lnTo>
                    <a:pt x="1444" y="1234"/>
                  </a:lnTo>
                  <a:lnTo>
                    <a:pt x="1451" y="1227"/>
                  </a:lnTo>
                  <a:lnTo>
                    <a:pt x="1454" y="1229"/>
                  </a:lnTo>
                  <a:lnTo>
                    <a:pt x="1454" y="1231"/>
                  </a:lnTo>
                  <a:lnTo>
                    <a:pt x="1447" y="1236"/>
                  </a:lnTo>
                  <a:close/>
                  <a:moveTo>
                    <a:pt x="1406" y="1262"/>
                  </a:moveTo>
                  <a:lnTo>
                    <a:pt x="1399" y="1269"/>
                  </a:lnTo>
                  <a:lnTo>
                    <a:pt x="1390" y="1267"/>
                  </a:lnTo>
                  <a:lnTo>
                    <a:pt x="1399" y="1260"/>
                  </a:lnTo>
                  <a:lnTo>
                    <a:pt x="1428" y="1250"/>
                  </a:lnTo>
                  <a:lnTo>
                    <a:pt x="1418" y="1257"/>
                  </a:lnTo>
                  <a:lnTo>
                    <a:pt x="1406" y="1262"/>
                  </a:lnTo>
                  <a:close/>
                  <a:moveTo>
                    <a:pt x="1352" y="1286"/>
                  </a:moveTo>
                  <a:lnTo>
                    <a:pt x="1347" y="1291"/>
                  </a:lnTo>
                  <a:lnTo>
                    <a:pt x="1345" y="1291"/>
                  </a:lnTo>
                  <a:lnTo>
                    <a:pt x="1345" y="1283"/>
                  </a:lnTo>
                  <a:lnTo>
                    <a:pt x="1333" y="1272"/>
                  </a:lnTo>
                  <a:lnTo>
                    <a:pt x="1333" y="1267"/>
                  </a:lnTo>
                  <a:lnTo>
                    <a:pt x="1354" y="1279"/>
                  </a:lnTo>
                  <a:lnTo>
                    <a:pt x="1354" y="1281"/>
                  </a:lnTo>
                  <a:lnTo>
                    <a:pt x="1352" y="1286"/>
                  </a:lnTo>
                  <a:close/>
                  <a:moveTo>
                    <a:pt x="1310" y="1305"/>
                  </a:moveTo>
                  <a:lnTo>
                    <a:pt x="1298" y="1307"/>
                  </a:lnTo>
                  <a:lnTo>
                    <a:pt x="1307" y="1298"/>
                  </a:lnTo>
                  <a:lnTo>
                    <a:pt x="1307" y="1283"/>
                  </a:lnTo>
                  <a:lnTo>
                    <a:pt x="1314" y="1293"/>
                  </a:lnTo>
                  <a:lnTo>
                    <a:pt x="1317" y="1300"/>
                  </a:lnTo>
                  <a:lnTo>
                    <a:pt x="1310" y="1305"/>
                  </a:lnTo>
                  <a:close/>
                  <a:moveTo>
                    <a:pt x="1269" y="1321"/>
                  </a:moveTo>
                  <a:lnTo>
                    <a:pt x="1265" y="1324"/>
                  </a:lnTo>
                  <a:lnTo>
                    <a:pt x="1262" y="1321"/>
                  </a:lnTo>
                  <a:lnTo>
                    <a:pt x="1272" y="1314"/>
                  </a:lnTo>
                  <a:lnTo>
                    <a:pt x="1276" y="1314"/>
                  </a:lnTo>
                  <a:lnTo>
                    <a:pt x="1276" y="1319"/>
                  </a:lnTo>
                  <a:lnTo>
                    <a:pt x="1269" y="1321"/>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6503" y="2003"/>
              <a:ext cx="917" cy="941"/>
            </a:xfrm>
            <a:custGeom>
              <a:avLst/>
              <a:gdLst>
                <a:gd name="T0" fmla="*/ 891 w 917"/>
                <a:gd name="T1" fmla="*/ 593 h 941"/>
                <a:gd name="T2" fmla="*/ 884 w 917"/>
                <a:gd name="T3" fmla="*/ 605 h 941"/>
                <a:gd name="T4" fmla="*/ 886 w 917"/>
                <a:gd name="T5" fmla="*/ 624 h 941"/>
                <a:gd name="T6" fmla="*/ 874 w 917"/>
                <a:gd name="T7" fmla="*/ 643 h 941"/>
                <a:gd name="T8" fmla="*/ 867 w 917"/>
                <a:gd name="T9" fmla="*/ 664 h 941"/>
                <a:gd name="T10" fmla="*/ 877 w 917"/>
                <a:gd name="T11" fmla="*/ 671 h 941"/>
                <a:gd name="T12" fmla="*/ 870 w 917"/>
                <a:gd name="T13" fmla="*/ 695 h 941"/>
                <a:gd name="T14" fmla="*/ 851 w 917"/>
                <a:gd name="T15" fmla="*/ 719 h 941"/>
                <a:gd name="T16" fmla="*/ 858 w 917"/>
                <a:gd name="T17" fmla="*/ 752 h 941"/>
                <a:gd name="T18" fmla="*/ 844 w 917"/>
                <a:gd name="T19" fmla="*/ 763 h 941"/>
                <a:gd name="T20" fmla="*/ 844 w 917"/>
                <a:gd name="T21" fmla="*/ 811 h 941"/>
                <a:gd name="T22" fmla="*/ 848 w 917"/>
                <a:gd name="T23" fmla="*/ 849 h 941"/>
                <a:gd name="T24" fmla="*/ 768 w 917"/>
                <a:gd name="T25" fmla="*/ 842 h 941"/>
                <a:gd name="T26" fmla="*/ 756 w 917"/>
                <a:gd name="T27" fmla="*/ 853 h 941"/>
                <a:gd name="T28" fmla="*/ 761 w 917"/>
                <a:gd name="T29" fmla="*/ 898 h 941"/>
                <a:gd name="T30" fmla="*/ 751 w 917"/>
                <a:gd name="T31" fmla="*/ 941 h 941"/>
                <a:gd name="T32" fmla="*/ 733 w 917"/>
                <a:gd name="T33" fmla="*/ 934 h 941"/>
                <a:gd name="T34" fmla="*/ 721 w 917"/>
                <a:gd name="T35" fmla="*/ 905 h 941"/>
                <a:gd name="T36" fmla="*/ 633 w 917"/>
                <a:gd name="T37" fmla="*/ 912 h 941"/>
                <a:gd name="T38" fmla="*/ 546 w 917"/>
                <a:gd name="T39" fmla="*/ 917 h 941"/>
                <a:gd name="T40" fmla="*/ 458 w 917"/>
                <a:gd name="T41" fmla="*/ 924 h 941"/>
                <a:gd name="T42" fmla="*/ 371 w 917"/>
                <a:gd name="T43" fmla="*/ 929 h 941"/>
                <a:gd name="T44" fmla="*/ 283 w 917"/>
                <a:gd name="T45" fmla="*/ 936 h 941"/>
                <a:gd name="T46" fmla="*/ 234 w 917"/>
                <a:gd name="T47" fmla="*/ 929 h 941"/>
                <a:gd name="T48" fmla="*/ 194 w 917"/>
                <a:gd name="T49" fmla="*/ 858 h 941"/>
                <a:gd name="T50" fmla="*/ 179 w 917"/>
                <a:gd name="T51" fmla="*/ 749 h 941"/>
                <a:gd name="T52" fmla="*/ 163 w 917"/>
                <a:gd name="T53" fmla="*/ 700 h 941"/>
                <a:gd name="T54" fmla="*/ 172 w 917"/>
                <a:gd name="T55" fmla="*/ 641 h 941"/>
                <a:gd name="T56" fmla="*/ 189 w 917"/>
                <a:gd name="T57" fmla="*/ 610 h 941"/>
                <a:gd name="T58" fmla="*/ 177 w 917"/>
                <a:gd name="T59" fmla="*/ 586 h 941"/>
                <a:gd name="T60" fmla="*/ 130 w 917"/>
                <a:gd name="T61" fmla="*/ 487 h 941"/>
                <a:gd name="T62" fmla="*/ 106 w 917"/>
                <a:gd name="T63" fmla="*/ 423 h 941"/>
                <a:gd name="T64" fmla="*/ 82 w 917"/>
                <a:gd name="T65" fmla="*/ 345 h 941"/>
                <a:gd name="T66" fmla="*/ 61 w 917"/>
                <a:gd name="T67" fmla="*/ 265 h 941"/>
                <a:gd name="T68" fmla="*/ 38 w 917"/>
                <a:gd name="T69" fmla="*/ 187 h 941"/>
                <a:gd name="T70" fmla="*/ 14 w 917"/>
                <a:gd name="T71" fmla="*/ 109 h 941"/>
                <a:gd name="T72" fmla="*/ 54 w 917"/>
                <a:gd name="T73" fmla="*/ 49 h 941"/>
                <a:gd name="T74" fmla="*/ 222 w 917"/>
                <a:gd name="T75" fmla="*/ 30 h 941"/>
                <a:gd name="T76" fmla="*/ 378 w 917"/>
                <a:gd name="T77" fmla="*/ 9 h 941"/>
                <a:gd name="T78" fmla="*/ 423 w 917"/>
                <a:gd name="T79" fmla="*/ 16 h 941"/>
                <a:gd name="T80" fmla="*/ 432 w 917"/>
                <a:gd name="T81" fmla="*/ 85 h 941"/>
                <a:gd name="T82" fmla="*/ 470 w 917"/>
                <a:gd name="T83" fmla="*/ 106 h 941"/>
                <a:gd name="T84" fmla="*/ 501 w 917"/>
                <a:gd name="T85" fmla="*/ 125 h 941"/>
                <a:gd name="T86" fmla="*/ 551 w 917"/>
                <a:gd name="T87" fmla="*/ 194 h 941"/>
                <a:gd name="T88" fmla="*/ 629 w 917"/>
                <a:gd name="T89" fmla="*/ 255 h 941"/>
                <a:gd name="T90" fmla="*/ 685 w 917"/>
                <a:gd name="T91" fmla="*/ 305 h 941"/>
                <a:gd name="T92" fmla="*/ 709 w 917"/>
                <a:gd name="T93" fmla="*/ 326 h 941"/>
                <a:gd name="T94" fmla="*/ 759 w 917"/>
                <a:gd name="T95" fmla="*/ 364 h 941"/>
                <a:gd name="T96" fmla="*/ 808 w 917"/>
                <a:gd name="T97" fmla="*/ 454 h 941"/>
                <a:gd name="T98" fmla="*/ 863 w 917"/>
                <a:gd name="T99" fmla="*/ 515 h 941"/>
                <a:gd name="T100" fmla="*/ 917 w 917"/>
                <a:gd name="T101" fmla="*/ 558 h 941"/>
                <a:gd name="T102" fmla="*/ 851 w 917"/>
                <a:gd name="T103" fmla="*/ 830 h 941"/>
                <a:gd name="T104" fmla="*/ 855 w 917"/>
                <a:gd name="T105" fmla="*/ 79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941">
                  <a:moveTo>
                    <a:pt x="917" y="558"/>
                  </a:moveTo>
                  <a:lnTo>
                    <a:pt x="912" y="579"/>
                  </a:lnTo>
                  <a:lnTo>
                    <a:pt x="891" y="593"/>
                  </a:lnTo>
                  <a:lnTo>
                    <a:pt x="884" y="593"/>
                  </a:lnTo>
                  <a:lnTo>
                    <a:pt x="879" y="598"/>
                  </a:lnTo>
                  <a:lnTo>
                    <a:pt x="884" y="605"/>
                  </a:lnTo>
                  <a:lnTo>
                    <a:pt x="891" y="610"/>
                  </a:lnTo>
                  <a:lnTo>
                    <a:pt x="891" y="615"/>
                  </a:lnTo>
                  <a:lnTo>
                    <a:pt x="886" y="624"/>
                  </a:lnTo>
                  <a:lnTo>
                    <a:pt x="874" y="626"/>
                  </a:lnTo>
                  <a:lnTo>
                    <a:pt x="870" y="636"/>
                  </a:lnTo>
                  <a:lnTo>
                    <a:pt x="874" y="643"/>
                  </a:lnTo>
                  <a:lnTo>
                    <a:pt x="879" y="648"/>
                  </a:lnTo>
                  <a:lnTo>
                    <a:pt x="879" y="655"/>
                  </a:lnTo>
                  <a:lnTo>
                    <a:pt x="867" y="664"/>
                  </a:lnTo>
                  <a:lnTo>
                    <a:pt x="865" y="674"/>
                  </a:lnTo>
                  <a:lnTo>
                    <a:pt x="872" y="674"/>
                  </a:lnTo>
                  <a:lnTo>
                    <a:pt x="877" y="671"/>
                  </a:lnTo>
                  <a:lnTo>
                    <a:pt x="881" y="671"/>
                  </a:lnTo>
                  <a:lnTo>
                    <a:pt x="874" y="685"/>
                  </a:lnTo>
                  <a:lnTo>
                    <a:pt x="870" y="695"/>
                  </a:lnTo>
                  <a:lnTo>
                    <a:pt x="865" y="709"/>
                  </a:lnTo>
                  <a:lnTo>
                    <a:pt x="851" y="714"/>
                  </a:lnTo>
                  <a:lnTo>
                    <a:pt x="851" y="719"/>
                  </a:lnTo>
                  <a:lnTo>
                    <a:pt x="860" y="721"/>
                  </a:lnTo>
                  <a:lnTo>
                    <a:pt x="870" y="730"/>
                  </a:lnTo>
                  <a:lnTo>
                    <a:pt x="858" y="752"/>
                  </a:lnTo>
                  <a:lnTo>
                    <a:pt x="851" y="752"/>
                  </a:lnTo>
                  <a:lnTo>
                    <a:pt x="844" y="749"/>
                  </a:lnTo>
                  <a:lnTo>
                    <a:pt x="844" y="763"/>
                  </a:lnTo>
                  <a:lnTo>
                    <a:pt x="846" y="773"/>
                  </a:lnTo>
                  <a:lnTo>
                    <a:pt x="846" y="789"/>
                  </a:lnTo>
                  <a:lnTo>
                    <a:pt x="844" y="811"/>
                  </a:lnTo>
                  <a:lnTo>
                    <a:pt x="841" y="820"/>
                  </a:lnTo>
                  <a:lnTo>
                    <a:pt x="844" y="834"/>
                  </a:lnTo>
                  <a:lnTo>
                    <a:pt x="848" y="849"/>
                  </a:lnTo>
                  <a:lnTo>
                    <a:pt x="818" y="851"/>
                  </a:lnTo>
                  <a:lnTo>
                    <a:pt x="777" y="844"/>
                  </a:lnTo>
                  <a:lnTo>
                    <a:pt x="768" y="842"/>
                  </a:lnTo>
                  <a:lnTo>
                    <a:pt x="763" y="844"/>
                  </a:lnTo>
                  <a:lnTo>
                    <a:pt x="761" y="851"/>
                  </a:lnTo>
                  <a:lnTo>
                    <a:pt x="756" y="853"/>
                  </a:lnTo>
                  <a:lnTo>
                    <a:pt x="751" y="863"/>
                  </a:lnTo>
                  <a:lnTo>
                    <a:pt x="754" y="879"/>
                  </a:lnTo>
                  <a:lnTo>
                    <a:pt x="761" y="898"/>
                  </a:lnTo>
                  <a:lnTo>
                    <a:pt x="761" y="917"/>
                  </a:lnTo>
                  <a:lnTo>
                    <a:pt x="759" y="934"/>
                  </a:lnTo>
                  <a:lnTo>
                    <a:pt x="751" y="941"/>
                  </a:lnTo>
                  <a:lnTo>
                    <a:pt x="742" y="941"/>
                  </a:lnTo>
                  <a:lnTo>
                    <a:pt x="735" y="938"/>
                  </a:lnTo>
                  <a:lnTo>
                    <a:pt x="733" y="934"/>
                  </a:lnTo>
                  <a:lnTo>
                    <a:pt x="728" y="922"/>
                  </a:lnTo>
                  <a:lnTo>
                    <a:pt x="723" y="910"/>
                  </a:lnTo>
                  <a:lnTo>
                    <a:pt x="721" y="905"/>
                  </a:lnTo>
                  <a:lnTo>
                    <a:pt x="692" y="908"/>
                  </a:lnTo>
                  <a:lnTo>
                    <a:pt x="662" y="910"/>
                  </a:lnTo>
                  <a:lnTo>
                    <a:pt x="633" y="912"/>
                  </a:lnTo>
                  <a:lnTo>
                    <a:pt x="605" y="915"/>
                  </a:lnTo>
                  <a:lnTo>
                    <a:pt x="574" y="917"/>
                  </a:lnTo>
                  <a:lnTo>
                    <a:pt x="546" y="917"/>
                  </a:lnTo>
                  <a:lnTo>
                    <a:pt x="517" y="920"/>
                  </a:lnTo>
                  <a:lnTo>
                    <a:pt x="487" y="922"/>
                  </a:lnTo>
                  <a:lnTo>
                    <a:pt x="458" y="924"/>
                  </a:lnTo>
                  <a:lnTo>
                    <a:pt x="430" y="927"/>
                  </a:lnTo>
                  <a:lnTo>
                    <a:pt x="399" y="929"/>
                  </a:lnTo>
                  <a:lnTo>
                    <a:pt x="371" y="929"/>
                  </a:lnTo>
                  <a:lnTo>
                    <a:pt x="340" y="931"/>
                  </a:lnTo>
                  <a:lnTo>
                    <a:pt x="312" y="934"/>
                  </a:lnTo>
                  <a:lnTo>
                    <a:pt x="283" y="936"/>
                  </a:lnTo>
                  <a:lnTo>
                    <a:pt x="253" y="936"/>
                  </a:lnTo>
                  <a:lnTo>
                    <a:pt x="236" y="938"/>
                  </a:lnTo>
                  <a:lnTo>
                    <a:pt x="234" y="929"/>
                  </a:lnTo>
                  <a:lnTo>
                    <a:pt x="217" y="898"/>
                  </a:lnTo>
                  <a:lnTo>
                    <a:pt x="208" y="882"/>
                  </a:lnTo>
                  <a:lnTo>
                    <a:pt x="194" y="858"/>
                  </a:lnTo>
                  <a:lnTo>
                    <a:pt x="184" y="823"/>
                  </a:lnTo>
                  <a:lnTo>
                    <a:pt x="184" y="763"/>
                  </a:lnTo>
                  <a:lnTo>
                    <a:pt x="179" y="749"/>
                  </a:lnTo>
                  <a:lnTo>
                    <a:pt x="179" y="749"/>
                  </a:lnTo>
                  <a:lnTo>
                    <a:pt x="165" y="721"/>
                  </a:lnTo>
                  <a:lnTo>
                    <a:pt x="163" y="700"/>
                  </a:lnTo>
                  <a:lnTo>
                    <a:pt x="170" y="662"/>
                  </a:lnTo>
                  <a:lnTo>
                    <a:pt x="170" y="662"/>
                  </a:lnTo>
                  <a:lnTo>
                    <a:pt x="172" y="641"/>
                  </a:lnTo>
                  <a:lnTo>
                    <a:pt x="179" y="629"/>
                  </a:lnTo>
                  <a:lnTo>
                    <a:pt x="189" y="619"/>
                  </a:lnTo>
                  <a:lnTo>
                    <a:pt x="189" y="610"/>
                  </a:lnTo>
                  <a:lnTo>
                    <a:pt x="179" y="603"/>
                  </a:lnTo>
                  <a:lnTo>
                    <a:pt x="177" y="596"/>
                  </a:lnTo>
                  <a:lnTo>
                    <a:pt x="177" y="586"/>
                  </a:lnTo>
                  <a:lnTo>
                    <a:pt x="168" y="562"/>
                  </a:lnTo>
                  <a:lnTo>
                    <a:pt x="134" y="506"/>
                  </a:lnTo>
                  <a:lnTo>
                    <a:pt x="130" y="487"/>
                  </a:lnTo>
                  <a:lnTo>
                    <a:pt x="123" y="475"/>
                  </a:lnTo>
                  <a:lnTo>
                    <a:pt x="116" y="449"/>
                  </a:lnTo>
                  <a:lnTo>
                    <a:pt x="106" y="423"/>
                  </a:lnTo>
                  <a:lnTo>
                    <a:pt x="99" y="397"/>
                  </a:lnTo>
                  <a:lnTo>
                    <a:pt x="92" y="371"/>
                  </a:lnTo>
                  <a:lnTo>
                    <a:pt x="82" y="345"/>
                  </a:lnTo>
                  <a:lnTo>
                    <a:pt x="75" y="319"/>
                  </a:lnTo>
                  <a:lnTo>
                    <a:pt x="68" y="293"/>
                  </a:lnTo>
                  <a:lnTo>
                    <a:pt x="61" y="265"/>
                  </a:lnTo>
                  <a:lnTo>
                    <a:pt x="52" y="239"/>
                  </a:lnTo>
                  <a:lnTo>
                    <a:pt x="45" y="213"/>
                  </a:lnTo>
                  <a:lnTo>
                    <a:pt x="38" y="187"/>
                  </a:lnTo>
                  <a:lnTo>
                    <a:pt x="30" y="161"/>
                  </a:lnTo>
                  <a:lnTo>
                    <a:pt x="21" y="135"/>
                  </a:lnTo>
                  <a:lnTo>
                    <a:pt x="14" y="109"/>
                  </a:lnTo>
                  <a:lnTo>
                    <a:pt x="7" y="82"/>
                  </a:lnTo>
                  <a:lnTo>
                    <a:pt x="0" y="56"/>
                  </a:lnTo>
                  <a:lnTo>
                    <a:pt x="54" y="49"/>
                  </a:lnTo>
                  <a:lnTo>
                    <a:pt x="111" y="45"/>
                  </a:lnTo>
                  <a:lnTo>
                    <a:pt x="168" y="38"/>
                  </a:lnTo>
                  <a:lnTo>
                    <a:pt x="222" y="30"/>
                  </a:lnTo>
                  <a:lnTo>
                    <a:pt x="274" y="23"/>
                  </a:lnTo>
                  <a:lnTo>
                    <a:pt x="326" y="16"/>
                  </a:lnTo>
                  <a:lnTo>
                    <a:pt x="378" y="9"/>
                  </a:lnTo>
                  <a:lnTo>
                    <a:pt x="430" y="0"/>
                  </a:lnTo>
                  <a:lnTo>
                    <a:pt x="430" y="0"/>
                  </a:lnTo>
                  <a:lnTo>
                    <a:pt x="423" y="16"/>
                  </a:lnTo>
                  <a:lnTo>
                    <a:pt x="402" y="47"/>
                  </a:lnTo>
                  <a:lnTo>
                    <a:pt x="397" y="68"/>
                  </a:lnTo>
                  <a:lnTo>
                    <a:pt x="432" y="85"/>
                  </a:lnTo>
                  <a:lnTo>
                    <a:pt x="432" y="85"/>
                  </a:lnTo>
                  <a:lnTo>
                    <a:pt x="456" y="101"/>
                  </a:lnTo>
                  <a:lnTo>
                    <a:pt x="470" y="106"/>
                  </a:lnTo>
                  <a:lnTo>
                    <a:pt x="484" y="106"/>
                  </a:lnTo>
                  <a:lnTo>
                    <a:pt x="494" y="111"/>
                  </a:lnTo>
                  <a:lnTo>
                    <a:pt x="501" y="125"/>
                  </a:lnTo>
                  <a:lnTo>
                    <a:pt x="501" y="125"/>
                  </a:lnTo>
                  <a:lnTo>
                    <a:pt x="551" y="194"/>
                  </a:lnTo>
                  <a:lnTo>
                    <a:pt x="551" y="194"/>
                  </a:lnTo>
                  <a:lnTo>
                    <a:pt x="598" y="224"/>
                  </a:lnTo>
                  <a:lnTo>
                    <a:pt x="617" y="239"/>
                  </a:lnTo>
                  <a:lnTo>
                    <a:pt x="629" y="255"/>
                  </a:lnTo>
                  <a:lnTo>
                    <a:pt x="669" y="281"/>
                  </a:lnTo>
                  <a:lnTo>
                    <a:pt x="683" y="293"/>
                  </a:lnTo>
                  <a:lnTo>
                    <a:pt x="685" y="305"/>
                  </a:lnTo>
                  <a:lnTo>
                    <a:pt x="690" y="314"/>
                  </a:lnTo>
                  <a:lnTo>
                    <a:pt x="699" y="317"/>
                  </a:lnTo>
                  <a:lnTo>
                    <a:pt x="709" y="326"/>
                  </a:lnTo>
                  <a:lnTo>
                    <a:pt x="718" y="343"/>
                  </a:lnTo>
                  <a:lnTo>
                    <a:pt x="735" y="354"/>
                  </a:lnTo>
                  <a:lnTo>
                    <a:pt x="759" y="364"/>
                  </a:lnTo>
                  <a:lnTo>
                    <a:pt x="777" y="388"/>
                  </a:lnTo>
                  <a:lnTo>
                    <a:pt x="794" y="430"/>
                  </a:lnTo>
                  <a:lnTo>
                    <a:pt x="808" y="454"/>
                  </a:lnTo>
                  <a:lnTo>
                    <a:pt x="825" y="461"/>
                  </a:lnTo>
                  <a:lnTo>
                    <a:pt x="853" y="494"/>
                  </a:lnTo>
                  <a:lnTo>
                    <a:pt x="863" y="515"/>
                  </a:lnTo>
                  <a:lnTo>
                    <a:pt x="865" y="534"/>
                  </a:lnTo>
                  <a:lnTo>
                    <a:pt x="879" y="548"/>
                  </a:lnTo>
                  <a:lnTo>
                    <a:pt x="917" y="558"/>
                  </a:lnTo>
                  <a:close/>
                  <a:moveTo>
                    <a:pt x="855" y="797"/>
                  </a:moveTo>
                  <a:lnTo>
                    <a:pt x="855" y="849"/>
                  </a:lnTo>
                  <a:lnTo>
                    <a:pt x="851" y="830"/>
                  </a:lnTo>
                  <a:lnTo>
                    <a:pt x="846" y="813"/>
                  </a:lnTo>
                  <a:lnTo>
                    <a:pt x="851" y="801"/>
                  </a:lnTo>
                  <a:lnTo>
                    <a:pt x="855" y="79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2955" y="4081"/>
              <a:ext cx="357" cy="709"/>
            </a:xfrm>
            <a:custGeom>
              <a:avLst/>
              <a:gdLst>
                <a:gd name="T0" fmla="*/ 80 w 357"/>
                <a:gd name="T1" fmla="*/ 62 h 709"/>
                <a:gd name="T2" fmla="*/ 64 w 357"/>
                <a:gd name="T3" fmla="*/ 33 h 709"/>
                <a:gd name="T4" fmla="*/ 101 w 357"/>
                <a:gd name="T5" fmla="*/ 24 h 709"/>
                <a:gd name="T6" fmla="*/ 118 w 357"/>
                <a:gd name="T7" fmla="*/ 59 h 709"/>
                <a:gd name="T8" fmla="*/ 97 w 357"/>
                <a:gd name="T9" fmla="*/ 71 h 709"/>
                <a:gd name="T10" fmla="*/ 0 w 357"/>
                <a:gd name="T11" fmla="*/ 12 h 709"/>
                <a:gd name="T12" fmla="*/ 19 w 357"/>
                <a:gd name="T13" fmla="*/ 2 h 709"/>
                <a:gd name="T14" fmla="*/ 30 w 357"/>
                <a:gd name="T15" fmla="*/ 10 h 709"/>
                <a:gd name="T16" fmla="*/ 9 w 357"/>
                <a:gd name="T17" fmla="*/ 12 h 709"/>
                <a:gd name="T18" fmla="*/ 220 w 357"/>
                <a:gd name="T19" fmla="*/ 258 h 709"/>
                <a:gd name="T20" fmla="*/ 215 w 357"/>
                <a:gd name="T21" fmla="*/ 279 h 709"/>
                <a:gd name="T22" fmla="*/ 191 w 357"/>
                <a:gd name="T23" fmla="*/ 265 h 709"/>
                <a:gd name="T24" fmla="*/ 186 w 357"/>
                <a:gd name="T25" fmla="*/ 246 h 709"/>
                <a:gd name="T26" fmla="*/ 182 w 357"/>
                <a:gd name="T27" fmla="*/ 251 h 709"/>
                <a:gd name="T28" fmla="*/ 170 w 357"/>
                <a:gd name="T29" fmla="*/ 232 h 709"/>
                <a:gd name="T30" fmla="*/ 175 w 357"/>
                <a:gd name="T31" fmla="*/ 199 h 709"/>
                <a:gd name="T32" fmla="*/ 217 w 357"/>
                <a:gd name="T33" fmla="*/ 211 h 709"/>
                <a:gd name="T34" fmla="*/ 210 w 357"/>
                <a:gd name="T35" fmla="*/ 246 h 709"/>
                <a:gd name="T36" fmla="*/ 269 w 357"/>
                <a:gd name="T37" fmla="*/ 345 h 709"/>
                <a:gd name="T38" fmla="*/ 293 w 357"/>
                <a:gd name="T39" fmla="*/ 369 h 709"/>
                <a:gd name="T40" fmla="*/ 272 w 357"/>
                <a:gd name="T41" fmla="*/ 371 h 709"/>
                <a:gd name="T42" fmla="*/ 238 w 357"/>
                <a:gd name="T43" fmla="*/ 326 h 709"/>
                <a:gd name="T44" fmla="*/ 250 w 357"/>
                <a:gd name="T45" fmla="*/ 324 h 709"/>
                <a:gd name="T46" fmla="*/ 314 w 357"/>
                <a:gd name="T47" fmla="*/ 423 h 709"/>
                <a:gd name="T48" fmla="*/ 331 w 357"/>
                <a:gd name="T49" fmla="*/ 454 h 709"/>
                <a:gd name="T50" fmla="*/ 331 w 357"/>
                <a:gd name="T51" fmla="*/ 475 h 709"/>
                <a:gd name="T52" fmla="*/ 290 w 357"/>
                <a:gd name="T53" fmla="*/ 464 h 709"/>
                <a:gd name="T54" fmla="*/ 283 w 357"/>
                <a:gd name="T55" fmla="*/ 442 h 709"/>
                <a:gd name="T56" fmla="*/ 276 w 357"/>
                <a:gd name="T57" fmla="*/ 416 h 709"/>
                <a:gd name="T58" fmla="*/ 290 w 357"/>
                <a:gd name="T59" fmla="*/ 390 h 709"/>
                <a:gd name="T60" fmla="*/ 300 w 357"/>
                <a:gd name="T61" fmla="*/ 414 h 709"/>
                <a:gd name="T62" fmla="*/ 234 w 357"/>
                <a:gd name="T63" fmla="*/ 393 h 709"/>
                <a:gd name="T64" fmla="*/ 253 w 357"/>
                <a:gd name="T65" fmla="*/ 378 h 709"/>
                <a:gd name="T66" fmla="*/ 257 w 357"/>
                <a:gd name="T67" fmla="*/ 400 h 709"/>
                <a:gd name="T68" fmla="*/ 222 w 357"/>
                <a:gd name="T69" fmla="*/ 700 h 709"/>
                <a:gd name="T70" fmla="*/ 205 w 357"/>
                <a:gd name="T71" fmla="*/ 660 h 709"/>
                <a:gd name="T72" fmla="*/ 243 w 357"/>
                <a:gd name="T73" fmla="*/ 579 h 709"/>
                <a:gd name="T74" fmla="*/ 290 w 357"/>
                <a:gd name="T75" fmla="*/ 568 h 709"/>
                <a:gd name="T76" fmla="*/ 312 w 357"/>
                <a:gd name="T77" fmla="*/ 539 h 709"/>
                <a:gd name="T78" fmla="*/ 354 w 357"/>
                <a:gd name="T79" fmla="*/ 643 h 709"/>
                <a:gd name="T80" fmla="*/ 350 w 357"/>
                <a:gd name="T81" fmla="*/ 679 h 709"/>
                <a:gd name="T82" fmla="*/ 345 w 357"/>
                <a:gd name="T83" fmla="*/ 709 h 709"/>
                <a:gd name="T84" fmla="*/ 243 w 357"/>
                <a:gd name="T85" fmla="*/ 69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 h="709">
                  <a:moveTo>
                    <a:pt x="97" y="71"/>
                  </a:moveTo>
                  <a:lnTo>
                    <a:pt x="82" y="69"/>
                  </a:lnTo>
                  <a:lnTo>
                    <a:pt x="80" y="62"/>
                  </a:lnTo>
                  <a:lnTo>
                    <a:pt x="71" y="55"/>
                  </a:lnTo>
                  <a:lnTo>
                    <a:pt x="71" y="45"/>
                  </a:lnTo>
                  <a:lnTo>
                    <a:pt x="64" y="33"/>
                  </a:lnTo>
                  <a:lnTo>
                    <a:pt x="66" y="24"/>
                  </a:lnTo>
                  <a:lnTo>
                    <a:pt x="80" y="19"/>
                  </a:lnTo>
                  <a:lnTo>
                    <a:pt x="101" y="24"/>
                  </a:lnTo>
                  <a:lnTo>
                    <a:pt x="123" y="43"/>
                  </a:lnTo>
                  <a:lnTo>
                    <a:pt x="123" y="52"/>
                  </a:lnTo>
                  <a:lnTo>
                    <a:pt x="118" y="59"/>
                  </a:lnTo>
                  <a:lnTo>
                    <a:pt x="111" y="62"/>
                  </a:lnTo>
                  <a:lnTo>
                    <a:pt x="104" y="69"/>
                  </a:lnTo>
                  <a:lnTo>
                    <a:pt x="97" y="71"/>
                  </a:lnTo>
                  <a:close/>
                  <a:moveTo>
                    <a:pt x="9" y="12"/>
                  </a:moveTo>
                  <a:lnTo>
                    <a:pt x="2" y="17"/>
                  </a:lnTo>
                  <a:lnTo>
                    <a:pt x="0" y="12"/>
                  </a:lnTo>
                  <a:lnTo>
                    <a:pt x="2" y="7"/>
                  </a:lnTo>
                  <a:lnTo>
                    <a:pt x="9" y="2"/>
                  </a:lnTo>
                  <a:lnTo>
                    <a:pt x="19" y="2"/>
                  </a:lnTo>
                  <a:lnTo>
                    <a:pt x="33" y="0"/>
                  </a:lnTo>
                  <a:lnTo>
                    <a:pt x="35" y="7"/>
                  </a:lnTo>
                  <a:lnTo>
                    <a:pt x="30" y="10"/>
                  </a:lnTo>
                  <a:lnTo>
                    <a:pt x="26" y="14"/>
                  </a:lnTo>
                  <a:lnTo>
                    <a:pt x="14" y="12"/>
                  </a:lnTo>
                  <a:lnTo>
                    <a:pt x="9" y="12"/>
                  </a:lnTo>
                  <a:close/>
                  <a:moveTo>
                    <a:pt x="212" y="251"/>
                  </a:moveTo>
                  <a:lnTo>
                    <a:pt x="215" y="253"/>
                  </a:lnTo>
                  <a:lnTo>
                    <a:pt x="220" y="258"/>
                  </a:lnTo>
                  <a:lnTo>
                    <a:pt x="215" y="267"/>
                  </a:lnTo>
                  <a:lnTo>
                    <a:pt x="215" y="277"/>
                  </a:lnTo>
                  <a:lnTo>
                    <a:pt x="215" y="279"/>
                  </a:lnTo>
                  <a:lnTo>
                    <a:pt x="208" y="279"/>
                  </a:lnTo>
                  <a:lnTo>
                    <a:pt x="196" y="272"/>
                  </a:lnTo>
                  <a:lnTo>
                    <a:pt x="191" y="265"/>
                  </a:lnTo>
                  <a:lnTo>
                    <a:pt x="191" y="255"/>
                  </a:lnTo>
                  <a:lnTo>
                    <a:pt x="184" y="251"/>
                  </a:lnTo>
                  <a:lnTo>
                    <a:pt x="186" y="246"/>
                  </a:lnTo>
                  <a:lnTo>
                    <a:pt x="186" y="244"/>
                  </a:lnTo>
                  <a:lnTo>
                    <a:pt x="182" y="241"/>
                  </a:lnTo>
                  <a:lnTo>
                    <a:pt x="182" y="251"/>
                  </a:lnTo>
                  <a:lnTo>
                    <a:pt x="170" y="244"/>
                  </a:lnTo>
                  <a:lnTo>
                    <a:pt x="168" y="239"/>
                  </a:lnTo>
                  <a:lnTo>
                    <a:pt x="170" y="232"/>
                  </a:lnTo>
                  <a:lnTo>
                    <a:pt x="170" y="211"/>
                  </a:lnTo>
                  <a:lnTo>
                    <a:pt x="175" y="206"/>
                  </a:lnTo>
                  <a:lnTo>
                    <a:pt x="175" y="199"/>
                  </a:lnTo>
                  <a:lnTo>
                    <a:pt x="191" y="208"/>
                  </a:lnTo>
                  <a:lnTo>
                    <a:pt x="210" y="208"/>
                  </a:lnTo>
                  <a:lnTo>
                    <a:pt x="217" y="211"/>
                  </a:lnTo>
                  <a:lnTo>
                    <a:pt x="215" y="237"/>
                  </a:lnTo>
                  <a:lnTo>
                    <a:pt x="210" y="241"/>
                  </a:lnTo>
                  <a:lnTo>
                    <a:pt x="210" y="246"/>
                  </a:lnTo>
                  <a:lnTo>
                    <a:pt x="212" y="251"/>
                  </a:lnTo>
                  <a:close/>
                  <a:moveTo>
                    <a:pt x="250" y="324"/>
                  </a:moveTo>
                  <a:lnTo>
                    <a:pt x="269" y="345"/>
                  </a:lnTo>
                  <a:lnTo>
                    <a:pt x="274" y="348"/>
                  </a:lnTo>
                  <a:lnTo>
                    <a:pt x="276" y="352"/>
                  </a:lnTo>
                  <a:lnTo>
                    <a:pt x="293" y="369"/>
                  </a:lnTo>
                  <a:lnTo>
                    <a:pt x="295" y="371"/>
                  </a:lnTo>
                  <a:lnTo>
                    <a:pt x="288" y="374"/>
                  </a:lnTo>
                  <a:lnTo>
                    <a:pt x="272" y="371"/>
                  </a:lnTo>
                  <a:lnTo>
                    <a:pt x="260" y="352"/>
                  </a:lnTo>
                  <a:lnTo>
                    <a:pt x="234" y="329"/>
                  </a:lnTo>
                  <a:lnTo>
                    <a:pt x="238" y="326"/>
                  </a:lnTo>
                  <a:lnTo>
                    <a:pt x="243" y="324"/>
                  </a:lnTo>
                  <a:lnTo>
                    <a:pt x="248" y="319"/>
                  </a:lnTo>
                  <a:lnTo>
                    <a:pt x="250" y="324"/>
                  </a:lnTo>
                  <a:close/>
                  <a:moveTo>
                    <a:pt x="300" y="414"/>
                  </a:moveTo>
                  <a:lnTo>
                    <a:pt x="300" y="419"/>
                  </a:lnTo>
                  <a:lnTo>
                    <a:pt x="314" y="423"/>
                  </a:lnTo>
                  <a:lnTo>
                    <a:pt x="324" y="428"/>
                  </a:lnTo>
                  <a:lnTo>
                    <a:pt x="331" y="447"/>
                  </a:lnTo>
                  <a:lnTo>
                    <a:pt x="331" y="454"/>
                  </a:lnTo>
                  <a:lnTo>
                    <a:pt x="335" y="466"/>
                  </a:lnTo>
                  <a:lnTo>
                    <a:pt x="335" y="473"/>
                  </a:lnTo>
                  <a:lnTo>
                    <a:pt x="331" y="475"/>
                  </a:lnTo>
                  <a:lnTo>
                    <a:pt x="314" y="475"/>
                  </a:lnTo>
                  <a:lnTo>
                    <a:pt x="300" y="468"/>
                  </a:lnTo>
                  <a:lnTo>
                    <a:pt x="290" y="464"/>
                  </a:lnTo>
                  <a:lnTo>
                    <a:pt x="279" y="456"/>
                  </a:lnTo>
                  <a:lnTo>
                    <a:pt x="279" y="452"/>
                  </a:lnTo>
                  <a:lnTo>
                    <a:pt x="283" y="442"/>
                  </a:lnTo>
                  <a:lnTo>
                    <a:pt x="288" y="428"/>
                  </a:lnTo>
                  <a:lnTo>
                    <a:pt x="281" y="426"/>
                  </a:lnTo>
                  <a:lnTo>
                    <a:pt x="276" y="416"/>
                  </a:lnTo>
                  <a:lnTo>
                    <a:pt x="276" y="400"/>
                  </a:lnTo>
                  <a:lnTo>
                    <a:pt x="279" y="395"/>
                  </a:lnTo>
                  <a:lnTo>
                    <a:pt x="290" y="390"/>
                  </a:lnTo>
                  <a:lnTo>
                    <a:pt x="298" y="395"/>
                  </a:lnTo>
                  <a:lnTo>
                    <a:pt x="300" y="404"/>
                  </a:lnTo>
                  <a:lnTo>
                    <a:pt x="300" y="414"/>
                  </a:lnTo>
                  <a:close/>
                  <a:moveTo>
                    <a:pt x="248" y="402"/>
                  </a:moveTo>
                  <a:lnTo>
                    <a:pt x="241" y="400"/>
                  </a:lnTo>
                  <a:lnTo>
                    <a:pt x="234" y="393"/>
                  </a:lnTo>
                  <a:lnTo>
                    <a:pt x="238" y="386"/>
                  </a:lnTo>
                  <a:lnTo>
                    <a:pt x="241" y="371"/>
                  </a:lnTo>
                  <a:lnTo>
                    <a:pt x="253" y="378"/>
                  </a:lnTo>
                  <a:lnTo>
                    <a:pt x="257" y="386"/>
                  </a:lnTo>
                  <a:lnTo>
                    <a:pt x="257" y="390"/>
                  </a:lnTo>
                  <a:lnTo>
                    <a:pt x="257" y="400"/>
                  </a:lnTo>
                  <a:lnTo>
                    <a:pt x="248" y="402"/>
                  </a:lnTo>
                  <a:close/>
                  <a:moveTo>
                    <a:pt x="229" y="698"/>
                  </a:moveTo>
                  <a:lnTo>
                    <a:pt x="222" y="700"/>
                  </a:lnTo>
                  <a:lnTo>
                    <a:pt x="215" y="695"/>
                  </a:lnTo>
                  <a:lnTo>
                    <a:pt x="203" y="667"/>
                  </a:lnTo>
                  <a:lnTo>
                    <a:pt x="205" y="660"/>
                  </a:lnTo>
                  <a:lnTo>
                    <a:pt x="229" y="631"/>
                  </a:lnTo>
                  <a:lnTo>
                    <a:pt x="238" y="603"/>
                  </a:lnTo>
                  <a:lnTo>
                    <a:pt x="243" y="579"/>
                  </a:lnTo>
                  <a:lnTo>
                    <a:pt x="257" y="575"/>
                  </a:lnTo>
                  <a:lnTo>
                    <a:pt x="272" y="575"/>
                  </a:lnTo>
                  <a:lnTo>
                    <a:pt x="290" y="568"/>
                  </a:lnTo>
                  <a:lnTo>
                    <a:pt x="295" y="546"/>
                  </a:lnTo>
                  <a:lnTo>
                    <a:pt x="305" y="537"/>
                  </a:lnTo>
                  <a:lnTo>
                    <a:pt x="312" y="539"/>
                  </a:lnTo>
                  <a:lnTo>
                    <a:pt x="324" y="568"/>
                  </a:lnTo>
                  <a:lnTo>
                    <a:pt x="354" y="620"/>
                  </a:lnTo>
                  <a:lnTo>
                    <a:pt x="354" y="643"/>
                  </a:lnTo>
                  <a:lnTo>
                    <a:pt x="347" y="657"/>
                  </a:lnTo>
                  <a:lnTo>
                    <a:pt x="354" y="667"/>
                  </a:lnTo>
                  <a:lnTo>
                    <a:pt x="350" y="679"/>
                  </a:lnTo>
                  <a:lnTo>
                    <a:pt x="354" y="695"/>
                  </a:lnTo>
                  <a:lnTo>
                    <a:pt x="357" y="705"/>
                  </a:lnTo>
                  <a:lnTo>
                    <a:pt x="345" y="709"/>
                  </a:lnTo>
                  <a:lnTo>
                    <a:pt x="312" y="707"/>
                  </a:lnTo>
                  <a:lnTo>
                    <a:pt x="281" y="693"/>
                  </a:lnTo>
                  <a:lnTo>
                    <a:pt x="243" y="691"/>
                  </a:lnTo>
                  <a:lnTo>
                    <a:pt x="229" y="69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4612" y="352"/>
              <a:ext cx="1014" cy="660"/>
            </a:xfrm>
            <a:custGeom>
              <a:avLst/>
              <a:gdLst>
                <a:gd name="T0" fmla="*/ 957 w 1014"/>
                <a:gd name="T1" fmla="*/ 230 h 660"/>
                <a:gd name="T2" fmla="*/ 981 w 1014"/>
                <a:gd name="T3" fmla="*/ 265 h 660"/>
                <a:gd name="T4" fmla="*/ 1014 w 1014"/>
                <a:gd name="T5" fmla="*/ 296 h 660"/>
                <a:gd name="T6" fmla="*/ 1007 w 1014"/>
                <a:gd name="T7" fmla="*/ 348 h 660"/>
                <a:gd name="T8" fmla="*/ 988 w 1014"/>
                <a:gd name="T9" fmla="*/ 388 h 660"/>
                <a:gd name="T10" fmla="*/ 926 w 1014"/>
                <a:gd name="T11" fmla="*/ 428 h 660"/>
                <a:gd name="T12" fmla="*/ 877 w 1014"/>
                <a:gd name="T13" fmla="*/ 468 h 660"/>
                <a:gd name="T14" fmla="*/ 898 w 1014"/>
                <a:gd name="T15" fmla="*/ 509 h 660"/>
                <a:gd name="T16" fmla="*/ 879 w 1014"/>
                <a:gd name="T17" fmla="*/ 580 h 660"/>
                <a:gd name="T18" fmla="*/ 834 w 1014"/>
                <a:gd name="T19" fmla="*/ 627 h 660"/>
                <a:gd name="T20" fmla="*/ 829 w 1014"/>
                <a:gd name="T21" fmla="*/ 660 h 660"/>
                <a:gd name="T22" fmla="*/ 799 w 1014"/>
                <a:gd name="T23" fmla="*/ 634 h 660"/>
                <a:gd name="T24" fmla="*/ 780 w 1014"/>
                <a:gd name="T25" fmla="*/ 610 h 660"/>
                <a:gd name="T26" fmla="*/ 659 w 1014"/>
                <a:gd name="T27" fmla="*/ 617 h 660"/>
                <a:gd name="T28" fmla="*/ 539 w 1014"/>
                <a:gd name="T29" fmla="*/ 622 h 660"/>
                <a:gd name="T30" fmla="*/ 416 w 1014"/>
                <a:gd name="T31" fmla="*/ 627 h 660"/>
                <a:gd name="T32" fmla="*/ 295 w 1014"/>
                <a:gd name="T33" fmla="*/ 629 h 660"/>
                <a:gd name="T34" fmla="*/ 175 w 1014"/>
                <a:gd name="T35" fmla="*/ 632 h 660"/>
                <a:gd name="T36" fmla="*/ 118 w 1014"/>
                <a:gd name="T37" fmla="*/ 601 h 660"/>
                <a:gd name="T38" fmla="*/ 120 w 1014"/>
                <a:gd name="T39" fmla="*/ 530 h 660"/>
                <a:gd name="T40" fmla="*/ 111 w 1014"/>
                <a:gd name="T41" fmla="*/ 497 h 660"/>
                <a:gd name="T42" fmla="*/ 106 w 1014"/>
                <a:gd name="T43" fmla="*/ 478 h 660"/>
                <a:gd name="T44" fmla="*/ 106 w 1014"/>
                <a:gd name="T45" fmla="*/ 450 h 660"/>
                <a:gd name="T46" fmla="*/ 97 w 1014"/>
                <a:gd name="T47" fmla="*/ 438 h 660"/>
                <a:gd name="T48" fmla="*/ 85 w 1014"/>
                <a:gd name="T49" fmla="*/ 419 h 660"/>
                <a:gd name="T50" fmla="*/ 75 w 1014"/>
                <a:gd name="T51" fmla="*/ 364 h 660"/>
                <a:gd name="T52" fmla="*/ 64 w 1014"/>
                <a:gd name="T53" fmla="*/ 329 h 660"/>
                <a:gd name="T54" fmla="*/ 35 w 1014"/>
                <a:gd name="T55" fmla="*/ 249 h 660"/>
                <a:gd name="T56" fmla="*/ 16 w 1014"/>
                <a:gd name="T57" fmla="*/ 213 h 660"/>
                <a:gd name="T58" fmla="*/ 0 w 1014"/>
                <a:gd name="T59" fmla="*/ 182 h 660"/>
                <a:gd name="T60" fmla="*/ 9 w 1014"/>
                <a:gd name="T61" fmla="*/ 156 h 660"/>
                <a:gd name="T62" fmla="*/ 26 w 1014"/>
                <a:gd name="T63" fmla="*/ 104 h 660"/>
                <a:gd name="T64" fmla="*/ 21 w 1014"/>
                <a:gd name="T65" fmla="*/ 83 h 660"/>
                <a:gd name="T66" fmla="*/ 9 w 1014"/>
                <a:gd name="T67" fmla="*/ 67 h 660"/>
                <a:gd name="T68" fmla="*/ 14 w 1014"/>
                <a:gd name="T69" fmla="*/ 48 h 660"/>
                <a:gd name="T70" fmla="*/ 26 w 1014"/>
                <a:gd name="T71" fmla="*/ 22 h 660"/>
                <a:gd name="T72" fmla="*/ 177 w 1014"/>
                <a:gd name="T73" fmla="*/ 22 h 660"/>
                <a:gd name="T74" fmla="*/ 326 w 1014"/>
                <a:gd name="T75" fmla="*/ 19 h 660"/>
                <a:gd name="T76" fmla="*/ 475 w 1014"/>
                <a:gd name="T77" fmla="*/ 15 h 660"/>
                <a:gd name="T78" fmla="*/ 626 w 1014"/>
                <a:gd name="T79" fmla="*/ 10 h 660"/>
                <a:gd name="T80" fmla="*/ 775 w 1014"/>
                <a:gd name="T81" fmla="*/ 5 h 660"/>
                <a:gd name="T82" fmla="*/ 832 w 1014"/>
                <a:gd name="T83" fmla="*/ 24 h 660"/>
                <a:gd name="T84" fmla="*/ 851 w 1014"/>
                <a:gd name="T85" fmla="*/ 48 h 660"/>
                <a:gd name="T86" fmla="*/ 846 w 1014"/>
                <a:gd name="T87" fmla="*/ 109 h 660"/>
                <a:gd name="T88" fmla="*/ 879 w 1014"/>
                <a:gd name="T89" fmla="*/ 163 h 660"/>
                <a:gd name="T90" fmla="*/ 929 w 1014"/>
                <a:gd name="T91" fmla="*/ 20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4" h="660">
                  <a:moveTo>
                    <a:pt x="929" y="204"/>
                  </a:moveTo>
                  <a:lnTo>
                    <a:pt x="941" y="218"/>
                  </a:lnTo>
                  <a:lnTo>
                    <a:pt x="957" y="230"/>
                  </a:lnTo>
                  <a:lnTo>
                    <a:pt x="967" y="242"/>
                  </a:lnTo>
                  <a:lnTo>
                    <a:pt x="969" y="253"/>
                  </a:lnTo>
                  <a:lnTo>
                    <a:pt x="981" y="265"/>
                  </a:lnTo>
                  <a:lnTo>
                    <a:pt x="1000" y="277"/>
                  </a:lnTo>
                  <a:lnTo>
                    <a:pt x="1009" y="286"/>
                  </a:lnTo>
                  <a:lnTo>
                    <a:pt x="1014" y="296"/>
                  </a:lnTo>
                  <a:lnTo>
                    <a:pt x="1014" y="312"/>
                  </a:lnTo>
                  <a:lnTo>
                    <a:pt x="1011" y="331"/>
                  </a:lnTo>
                  <a:lnTo>
                    <a:pt x="1007" y="348"/>
                  </a:lnTo>
                  <a:lnTo>
                    <a:pt x="997" y="357"/>
                  </a:lnTo>
                  <a:lnTo>
                    <a:pt x="993" y="372"/>
                  </a:lnTo>
                  <a:lnTo>
                    <a:pt x="988" y="388"/>
                  </a:lnTo>
                  <a:lnTo>
                    <a:pt x="976" y="402"/>
                  </a:lnTo>
                  <a:lnTo>
                    <a:pt x="952" y="419"/>
                  </a:lnTo>
                  <a:lnTo>
                    <a:pt x="926" y="428"/>
                  </a:lnTo>
                  <a:lnTo>
                    <a:pt x="898" y="435"/>
                  </a:lnTo>
                  <a:lnTo>
                    <a:pt x="881" y="450"/>
                  </a:lnTo>
                  <a:lnTo>
                    <a:pt x="877" y="468"/>
                  </a:lnTo>
                  <a:lnTo>
                    <a:pt x="879" y="483"/>
                  </a:lnTo>
                  <a:lnTo>
                    <a:pt x="891" y="495"/>
                  </a:lnTo>
                  <a:lnTo>
                    <a:pt x="898" y="509"/>
                  </a:lnTo>
                  <a:lnTo>
                    <a:pt x="900" y="523"/>
                  </a:lnTo>
                  <a:lnTo>
                    <a:pt x="893" y="547"/>
                  </a:lnTo>
                  <a:lnTo>
                    <a:pt x="879" y="580"/>
                  </a:lnTo>
                  <a:lnTo>
                    <a:pt x="863" y="601"/>
                  </a:lnTo>
                  <a:lnTo>
                    <a:pt x="844" y="613"/>
                  </a:lnTo>
                  <a:lnTo>
                    <a:pt x="834" y="627"/>
                  </a:lnTo>
                  <a:lnTo>
                    <a:pt x="839" y="646"/>
                  </a:lnTo>
                  <a:lnTo>
                    <a:pt x="836" y="655"/>
                  </a:lnTo>
                  <a:lnTo>
                    <a:pt x="829" y="660"/>
                  </a:lnTo>
                  <a:lnTo>
                    <a:pt x="813" y="651"/>
                  </a:lnTo>
                  <a:lnTo>
                    <a:pt x="810" y="641"/>
                  </a:lnTo>
                  <a:lnTo>
                    <a:pt x="799" y="634"/>
                  </a:lnTo>
                  <a:lnTo>
                    <a:pt x="796" y="629"/>
                  </a:lnTo>
                  <a:lnTo>
                    <a:pt x="789" y="625"/>
                  </a:lnTo>
                  <a:lnTo>
                    <a:pt x="780" y="610"/>
                  </a:lnTo>
                  <a:lnTo>
                    <a:pt x="740" y="613"/>
                  </a:lnTo>
                  <a:lnTo>
                    <a:pt x="699" y="615"/>
                  </a:lnTo>
                  <a:lnTo>
                    <a:pt x="659" y="617"/>
                  </a:lnTo>
                  <a:lnTo>
                    <a:pt x="619" y="617"/>
                  </a:lnTo>
                  <a:lnTo>
                    <a:pt x="579" y="620"/>
                  </a:lnTo>
                  <a:lnTo>
                    <a:pt x="539" y="622"/>
                  </a:lnTo>
                  <a:lnTo>
                    <a:pt x="496" y="622"/>
                  </a:lnTo>
                  <a:lnTo>
                    <a:pt x="456" y="625"/>
                  </a:lnTo>
                  <a:lnTo>
                    <a:pt x="416" y="627"/>
                  </a:lnTo>
                  <a:lnTo>
                    <a:pt x="376" y="627"/>
                  </a:lnTo>
                  <a:lnTo>
                    <a:pt x="335" y="627"/>
                  </a:lnTo>
                  <a:lnTo>
                    <a:pt x="295" y="629"/>
                  </a:lnTo>
                  <a:lnTo>
                    <a:pt x="255" y="629"/>
                  </a:lnTo>
                  <a:lnTo>
                    <a:pt x="215" y="629"/>
                  </a:lnTo>
                  <a:lnTo>
                    <a:pt x="175" y="632"/>
                  </a:lnTo>
                  <a:lnTo>
                    <a:pt x="134" y="632"/>
                  </a:lnTo>
                  <a:lnTo>
                    <a:pt x="125" y="615"/>
                  </a:lnTo>
                  <a:lnTo>
                    <a:pt x="118" y="601"/>
                  </a:lnTo>
                  <a:lnTo>
                    <a:pt x="123" y="594"/>
                  </a:lnTo>
                  <a:lnTo>
                    <a:pt x="123" y="570"/>
                  </a:lnTo>
                  <a:lnTo>
                    <a:pt x="120" y="530"/>
                  </a:lnTo>
                  <a:lnTo>
                    <a:pt x="118" y="509"/>
                  </a:lnTo>
                  <a:lnTo>
                    <a:pt x="111" y="504"/>
                  </a:lnTo>
                  <a:lnTo>
                    <a:pt x="111" y="497"/>
                  </a:lnTo>
                  <a:lnTo>
                    <a:pt x="116" y="487"/>
                  </a:lnTo>
                  <a:lnTo>
                    <a:pt x="113" y="480"/>
                  </a:lnTo>
                  <a:lnTo>
                    <a:pt x="106" y="478"/>
                  </a:lnTo>
                  <a:lnTo>
                    <a:pt x="104" y="471"/>
                  </a:lnTo>
                  <a:lnTo>
                    <a:pt x="106" y="459"/>
                  </a:lnTo>
                  <a:lnTo>
                    <a:pt x="106" y="450"/>
                  </a:lnTo>
                  <a:lnTo>
                    <a:pt x="99" y="447"/>
                  </a:lnTo>
                  <a:lnTo>
                    <a:pt x="97" y="445"/>
                  </a:lnTo>
                  <a:lnTo>
                    <a:pt x="97" y="438"/>
                  </a:lnTo>
                  <a:lnTo>
                    <a:pt x="94" y="435"/>
                  </a:lnTo>
                  <a:lnTo>
                    <a:pt x="87" y="433"/>
                  </a:lnTo>
                  <a:lnTo>
                    <a:pt x="85" y="419"/>
                  </a:lnTo>
                  <a:lnTo>
                    <a:pt x="85" y="393"/>
                  </a:lnTo>
                  <a:lnTo>
                    <a:pt x="82" y="374"/>
                  </a:lnTo>
                  <a:lnTo>
                    <a:pt x="75" y="364"/>
                  </a:lnTo>
                  <a:lnTo>
                    <a:pt x="73" y="355"/>
                  </a:lnTo>
                  <a:lnTo>
                    <a:pt x="73" y="346"/>
                  </a:lnTo>
                  <a:lnTo>
                    <a:pt x="64" y="329"/>
                  </a:lnTo>
                  <a:lnTo>
                    <a:pt x="49" y="310"/>
                  </a:lnTo>
                  <a:lnTo>
                    <a:pt x="40" y="282"/>
                  </a:lnTo>
                  <a:lnTo>
                    <a:pt x="35" y="249"/>
                  </a:lnTo>
                  <a:lnTo>
                    <a:pt x="26" y="230"/>
                  </a:lnTo>
                  <a:lnTo>
                    <a:pt x="21" y="230"/>
                  </a:lnTo>
                  <a:lnTo>
                    <a:pt x="16" y="213"/>
                  </a:lnTo>
                  <a:lnTo>
                    <a:pt x="14" y="204"/>
                  </a:lnTo>
                  <a:lnTo>
                    <a:pt x="12" y="199"/>
                  </a:lnTo>
                  <a:lnTo>
                    <a:pt x="0" y="182"/>
                  </a:lnTo>
                  <a:lnTo>
                    <a:pt x="0" y="178"/>
                  </a:lnTo>
                  <a:lnTo>
                    <a:pt x="0" y="171"/>
                  </a:lnTo>
                  <a:lnTo>
                    <a:pt x="9" y="156"/>
                  </a:lnTo>
                  <a:lnTo>
                    <a:pt x="16" y="133"/>
                  </a:lnTo>
                  <a:lnTo>
                    <a:pt x="19" y="116"/>
                  </a:lnTo>
                  <a:lnTo>
                    <a:pt x="26" y="104"/>
                  </a:lnTo>
                  <a:lnTo>
                    <a:pt x="26" y="100"/>
                  </a:lnTo>
                  <a:lnTo>
                    <a:pt x="23" y="90"/>
                  </a:lnTo>
                  <a:lnTo>
                    <a:pt x="21" y="83"/>
                  </a:lnTo>
                  <a:lnTo>
                    <a:pt x="12" y="78"/>
                  </a:lnTo>
                  <a:lnTo>
                    <a:pt x="9" y="76"/>
                  </a:lnTo>
                  <a:lnTo>
                    <a:pt x="9" y="67"/>
                  </a:lnTo>
                  <a:lnTo>
                    <a:pt x="12" y="62"/>
                  </a:lnTo>
                  <a:lnTo>
                    <a:pt x="14" y="55"/>
                  </a:lnTo>
                  <a:lnTo>
                    <a:pt x="14" y="48"/>
                  </a:lnTo>
                  <a:lnTo>
                    <a:pt x="7" y="33"/>
                  </a:lnTo>
                  <a:lnTo>
                    <a:pt x="4" y="22"/>
                  </a:lnTo>
                  <a:lnTo>
                    <a:pt x="26" y="22"/>
                  </a:lnTo>
                  <a:lnTo>
                    <a:pt x="75" y="22"/>
                  </a:lnTo>
                  <a:lnTo>
                    <a:pt x="127" y="22"/>
                  </a:lnTo>
                  <a:lnTo>
                    <a:pt x="177" y="22"/>
                  </a:lnTo>
                  <a:lnTo>
                    <a:pt x="227" y="19"/>
                  </a:lnTo>
                  <a:lnTo>
                    <a:pt x="276" y="19"/>
                  </a:lnTo>
                  <a:lnTo>
                    <a:pt x="326" y="19"/>
                  </a:lnTo>
                  <a:lnTo>
                    <a:pt x="376" y="17"/>
                  </a:lnTo>
                  <a:lnTo>
                    <a:pt x="425" y="17"/>
                  </a:lnTo>
                  <a:lnTo>
                    <a:pt x="475" y="15"/>
                  </a:lnTo>
                  <a:lnTo>
                    <a:pt x="527" y="15"/>
                  </a:lnTo>
                  <a:lnTo>
                    <a:pt x="576" y="12"/>
                  </a:lnTo>
                  <a:lnTo>
                    <a:pt x="626" y="10"/>
                  </a:lnTo>
                  <a:lnTo>
                    <a:pt x="676" y="10"/>
                  </a:lnTo>
                  <a:lnTo>
                    <a:pt x="725" y="7"/>
                  </a:lnTo>
                  <a:lnTo>
                    <a:pt x="775" y="5"/>
                  </a:lnTo>
                  <a:lnTo>
                    <a:pt x="827" y="0"/>
                  </a:lnTo>
                  <a:lnTo>
                    <a:pt x="827" y="15"/>
                  </a:lnTo>
                  <a:lnTo>
                    <a:pt x="832" y="24"/>
                  </a:lnTo>
                  <a:lnTo>
                    <a:pt x="839" y="31"/>
                  </a:lnTo>
                  <a:lnTo>
                    <a:pt x="848" y="36"/>
                  </a:lnTo>
                  <a:lnTo>
                    <a:pt x="851" y="48"/>
                  </a:lnTo>
                  <a:lnTo>
                    <a:pt x="844" y="64"/>
                  </a:lnTo>
                  <a:lnTo>
                    <a:pt x="844" y="85"/>
                  </a:lnTo>
                  <a:lnTo>
                    <a:pt x="846" y="109"/>
                  </a:lnTo>
                  <a:lnTo>
                    <a:pt x="853" y="130"/>
                  </a:lnTo>
                  <a:lnTo>
                    <a:pt x="860" y="149"/>
                  </a:lnTo>
                  <a:lnTo>
                    <a:pt x="879" y="163"/>
                  </a:lnTo>
                  <a:lnTo>
                    <a:pt x="905" y="171"/>
                  </a:lnTo>
                  <a:lnTo>
                    <a:pt x="922" y="185"/>
                  </a:lnTo>
                  <a:lnTo>
                    <a:pt x="929" y="204"/>
                  </a:lnTo>
                  <a:lnTo>
                    <a:pt x="929" y="20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437" y="-1135"/>
              <a:ext cx="1005" cy="1629"/>
            </a:xfrm>
            <a:custGeom>
              <a:avLst/>
              <a:gdLst>
                <a:gd name="T0" fmla="*/ 988 w 1005"/>
                <a:gd name="T1" fmla="*/ 1206 h 1629"/>
                <a:gd name="T2" fmla="*/ 967 w 1005"/>
                <a:gd name="T3" fmla="*/ 1336 h 1629"/>
                <a:gd name="T4" fmla="*/ 946 w 1005"/>
                <a:gd name="T5" fmla="*/ 1466 h 1629"/>
                <a:gd name="T6" fmla="*/ 924 w 1005"/>
                <a:gd name="T7" fmla="*/ 1596 h 1629"/>
                <a:gd name="T8" fmla="*/ 832 w 1005"/>
                <a:gd name="T9" fmla="*/ 1615 h 1629"/>
                <a:gd name="T10" fmla="*/ 716 w 1005"/>
                <a:gd name="T11" fmla="*/ 1594 h 1629"/>
                <a:gd name="T12" fmla="*/ 601 w 1005"/>
                <a:gd name="T13" fmla="*/ 1572 h 1629"/>
                <a:gd name="T14" fmla="*/ 485 w 1005"/>
                <a:gd name="T15" fmla="*/ 1549 h 1629"/>
                <a:gd name="T16" fmla="*/ 286 w 1005"/>
                <a:gd name="T17" fmla="*/ 1509 h 1629"/>
                <a:gd name="T18" fmla="*/ 57 w 1005"/>
                <a:gd name="T19" fmla="*/ 1457 h 1629"/>
                <a:gd name="T20" fmla="*/ 33 w 1005"/>
                <a:gd name="T21" fmla="*/ 1308 h 1629"/>
                <a:gd name="T22" fmla="*/ 76 w 1005"/>
                <a:gd name="T23" fmla="*/ 1123 h 1629"/>
                <a:gd name="T24" fmla="*/ 109 w 1005"/>
                <a:gd name="T25" fmla="*/ 1029 h 1629"/>
                <a:gd name="T26" fmla="*/ 123 w 1005"/>
                <a:gd name="T27" fmla="*/ 996 h 1629"/>
                <a:gd name="T28" fmla="*/ 88 w 1005"/>
                <a:gd name="T29" fmla="*/ 958 h 1629"/>
                <a:gd name="T30" fmla="*/ 166 w 1005"/>
                <a:gd name="T31" fmla="*/ 854 h 1629"/>
                <a:gd name="T32" fmla="*/ 255 w 1005"/>
                <a:gd name="T33" fmla="*/ 714 h 1629"/>
                <a:gd name="T34" fmla="*/ 213 w 1005"/>
                <a:gd name="T35" fmla="*/ 636 h 1629"/>
                <a:gd name="T36" fmla="*/ 215 w 1005"/>
                <a:gd name="T37" fmla="*/ 591 h 1629"/>
                <a:gd name="T38" fmla="*/ 213 w 1005"/>
                <a:gd name="T39" fmla="*/ 534 h 1629"/>
                <a:gd name="T40" fmla="*/ 237 w 1005"/>
                <a:gd name="T41" fmla="*/ 433 h 1629"/>
                <a:gd name="T42" fmla="*/ 267 w 1005"/>
                <a:gd name="T43" fmla="*/ 300 h 1629"/>
                <a:gd name="T44" fmla="*/ 298 w 1005"/>
                <a:gd name="T45" fmla="*/ 168 h 1629"/>
                <a:gd name="T46" fmla="*/ 329 w 1005"/>
                <a:gd name="T47" fmla="*/ 33 h 1629"/>
                <a:gd name="T48" fmla="*/ 473 w 1005"/>
                <a:gd name="T49" fmla="*/ 33 h 1629"/>
                <a:gd name="T50" fmla="*/ 426 w 1005"/>
                <a:gd name="T51" fmla="*/ 239 h 1629"/>
                <a:gd name="T52" fmla="*/ 456 w 1005"/>
                <a:gd name="T53" fmla="*/ 310 h 1629"/>
                <a:gd name="T54" fmla="*/ 456 w 1005"/>
                <a:gd name="T55" fmla="*/ 355 h 1629"/>
                <a:gd name="T56" fmla="*/ 447 w 1005"/>
                <a:gd name="T57" fmla="*/ 364 h 1629"/>
                <a:gd name="T58" fmla="*/ 492 w 1005"/>
                <a:gd name="T59" fmla="*/ 414 h 1629"/>
                <a:gd name="T60" fmla="*/ 534 w 1005"/>
                <a:gd name="T61" fmla="*/ 497 h 1629"/>
                <a:gd name="T62" fmla="*/ 553 w 1005"/>
                <a:gd name="T63" fmla="*/ 542 h 1629"/>
                <a:gd name="T64" fmla="*/ 570 w 1005"/>
                <a:gd name="T65" fmla="*/ 549 h 1629"/>
                <a:gd name="T66" fmla="*/ 582 w 1005"/>
                <a:gd name="T67" fmla="*/ 568 h 1629"/>
                <a:gd name="T68" fmla="*/ 608 w 1005"/>
                <a:gd name="T69" fmla="*/ 575 h 1629"/>
                <a:gd name="T70" fmla="*/ 593 w 1005"/>
                <a:gd name="T71" fmla="*/ 612 h 1629"/>
                <a:gd name="T72" fmla="*/ 565 w 1005"/>
                <a:gd name="T73" fmla="*/ 669 h 1629"/>
                <a:gd name="T74" fmla="*/ 567 w 1005"/>
                <a:gd name="T75" fmla="*/ 709 h 1629"/>
                <a:gd name="T76" fmla="*/ 546 w 1005"/>
                <a:gd name="T77" fmla="*/ 740 h 1629"/>
                <a:gd name="T78" fmla="*/ 534 w 1005"/>
                <a:gd name="T79" fmla="*/ 787 h 1629"/>
                <a:gd name="T80" fmla="*/ 560 w 1005"/>
                <a:gd name="T81" fmla="*/ 813 h 1629"/>
                <a:gd name="T82" fmla="*/ 596 w 1005"/>
                <a:gd name="T83" fmla="*/ 802 h 1629"/>
                <a:gd name="T84" fmla="*/ 619 w 1005"/>
                <a:gd name="T85" fmla="*/ 780 h 1629"/>
                <a:gd name="T86" fmla="*/ 641 w 1005"/>
                <a:gd name="T87" fmla="*/ 806 h 1629"/>
                <a:gd name="T88" fmla="*/ 641 w 1005"/>
                <a:gd name="T89" fmla="*/ 839 h 1629"/>
                <a:gd name="T90" fmla="*/ 660 w 1005"/>
                <a:gd name="T91" fmla="*/ 908 h 1629"/>
                <a:gd name="T92" fmla="*/ 671 w 1005"/>
                <a:gd name="T93" fmla="*/ 941 h 1629"/>
                <a:gd name="T94" fmla="*/ 679 w 1005"/>
                <a:gd name="T95" fmla="*/ 984 h 1629"/>
                <a:gd name="T96" fmla="*/ 705 w 1005"/>
                <a:gd name="T97" fmla="*/ 998 h 1629"/>
                <a:gd name="T98" fmla="*/ 716 w 1005"/>
                <a:gd name="T99" fmla="*/ 1050 h 1629"/>
                <a:gd name="T100" fmla="*/ 733 w 1005"/>
                <a:gd name="T101" fmla="*/ 1083 h 1629"/>
                <a:gd name="T102" fmla="*/ 745 w 1005"/>
                <a:gd name="T103" fmla="*/ 1071 h 1629"/>
                <a:gd name="T104" fmla="*/ 806 w 1005"/>
                <a:gd name="T105" fmla="*/ 1081 h 1629"/>
                <a:gd name="T106" fmla="*/ 832 w 1005"/>
                <a:gd name="T107" fmla="*/ 1066 h 1629"/>
                <a:gd name="T108" fmla="*/ 917 w 1005"/>
                <a:gd name="T109" fmla="*/ 1081 h 1629"/>
                <a:gd name="T110" fmla="*/ 943 w 1005"/>
                <a:gd name="T111" fmla="*/ 1081 h 1629"/>
                <a:gd name="T112" fmla="*/ 960 w 1005"/>
                <a:gd name="T113" fmla="*/ 1050 h 1629"/>
                <a:gd name="T114" fmla="*/ 981 w 1005"/>
                <a:gd name="T115" fmla="*/ 1064 h 1629"/>
                <a:gd name="T116" fmla="*/ 1005 w 1005"/>
                <a:gd name="T117" fmla="*/ 110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5" h="1629">
                  <a:moveTo>
                    <a:pt x="1005" y="1109"/>
                  </a:moveTo>
                  <a:lnTo>
                    <a:pt x="1000" y="1142"/>
                  </a:lnTo>
                  <a:lnTo>
                    <a:pt x="995" y="1175"/>
                  </a:lnTo>
                  <a:lnTo>
                    <a:pt x="988" y="1206"/>
                  </a:lnTo>
                  <a:lnTo>
                    <a:pt x="983" y="1239"/>
                  </a:lnTo>
                  <a:lnTo>
                    <a:pt x="979" y="1272"/>
                  </a:lnTo>
                  <a:lnTo>
                    <a:pt x="974" y="1305"/>
                  </a:lnTo>
                  <a:lnTo>
                    <a:pt x="967" y="1336"/>
                  </a:lnTo>
                  <a:lnTo>
                    <a:pt x="962" y="1369"/>
                  </a:lnTo>
                  <a:lnTo>
                    <a:pt x="957" y="1402"/>
                  </a:lnTo>
                  <a:lnTo>
                    <a:pt x="950" y="1433"/>
                  </a:lnTo>
                  <a:lnTo>
                    <a:pt x="946" y="1466"/>
                  </a:lnTo>
                  <a:lnTo>
                    <a:pt x="941" y="1499"/>
                  </a:lnTo>
                  <a:lnTo>
                    <a:pt x="936" y="1532"/>
                  </a:lnTo>
                  <a:lnTo>
                    <a:pt x="929" y="1563"/>
                  </a:lnTo>
                  <a:lnTo>
                    <a:pt x="924" y="1596"/>
                  </a:lnTo>
                  <a:lnTo>
                    <a:pt x="920" y="1629"/>
                  </a:lnTo>
                  <a:lnTo>
                    <a:pt x="889" y="1624"/>
                  </a:lnTo>
                  <a:lnTo>
                    <a:pt x="861" y="1620"/>
                  </a:lnTo>
                  <a:lnTo>
                    <a:pt x="832" y="1615"/>
                  </a:lnTo>
                  <a:lnTo>
                    <a:pt x="804" y="1608"/>
                  </a:lnTo>
                  <a:lnTo>
                    <a:pt x="773" y="1603"/>
                  </a:lnTo>
                  <a:lnTo>
                    <a:pt x="745" y="1598"/>
                  </a:lnTo>
                  <a:lnTo>
                    <a:pt x="716" y="1594"/>
                  </a:lnTo>
                  <a:lnTo>
                    <a:pt x="688" y="1589"/>
                  </a:lnTo>
                  <a:lnTo>
                    <a:pt x="660" y="1582"/>
                  </a:lnTo>
                  <a:lnTo>
                    <a:pt x="629" y="1577"/>
                  </a:lnTo>
                  <a:lnTo>
                    <a:pt x="601" y="1572"/>
                  </a:lnTo>
                  <a:lnTo>
                    <a:pt x="572" y="1565"/>
                  </a:lnTo>
                  <a:lnTo>
                    <a:pt x="544" y="1561"/>
                  </a:lnTo>
                  <a:lnTo>
                    <a:pt x="515" y="1556"/>
                  </a:lnTo>
                  <a:lnTo>
                    <a:pt x="485" y="1549"/>
                  </a:lnTo>
                  <a:lnTo>
                    <a:pt x="456" y="1544"/>
                  </a:lnTo>
                  <a:lnTo>
                    <a:pt x="400" y="1532"/>
                  </a:lnTo>
                  <a:lnTo>
                    <a:pt x="343" y="1520"/>
                  </a:lnTo>
                  <a:lnTo>
                    <a:pt x="286" y="1509"/>
                  </a:lnTo>
                  <a:lnTo>
                    <a:pt x="229" y="1497"/>
                  </a:lnTo>
                  <a:lnTo>
                    <a:pt x="170" y="1483"/>
                  </a:lnTo>
                  <a:lnTo>
                    <a:pt x="114" y="1471"/>
                  </a:lnTo>
                  <a:lnTo>
                    <a:pt x="57" y="1457"/>
                  </a:lnTo>
                  <a:lnTo>
                    <a:pt x="0" y="1445"/>
                  </a:lnTo>
                  <a:lnTo>
                    <a:pt x="12" y="1397"/>
                  </a:lnTo>
                  <a:lnTo>
                    <a:pt x="21" y="1353"/>
                  </a:lnTo>
                  <a:lnTo>
                    <a:pt x="33" y="1308"/>
                  </a:lnTo>
                  <a:lnTo>
                    <a:pt x="43" y="1260"/>
                  </a:lnTo>
                  <a:lnTo>
                    <a:pt x="55" y="1215"/>
                  </a:lnTo>
                  <a:lnTo>
                    <a:pt x="64" y="1170"/>
                  </a:lnTo>
                  <a:lnTo>
                    <a:pt x="76" y="1123"/>
                  </a:lnTo>
                  <a:lnTo>
                    <a:pt x="88" y="1074"/>
                  </a:lnTo>
                  <a:lnTo>
                    <a:pt x="88" y="1071"/>
                  </a:lnTo>
                  <a:lnTo>
                    <a:pt x="104" y="1043"/>
                  </a:lnTo>
                  <a:lnTo>
                    <a:pt x="109" y="1029"/>
                  </a:lnTo>
                  <a:lnTo>
                    <a:pt x="109" y="1019"/>
                  </a:lnTo>
                  <a:lnTo>
                    <a:pt x="114" y="1012"/>
                  </a:lnTo>
                  <a:lnTo>
                    <a:pt x="121" y="1005"/>
                  </a:lnTo>
                  <a:lnTo>
                    <a:pt x="123" y="996"/>
                  </a:lnTo>
                  <a:lnTo>
                    <a:pt x="118" y="986"/>
                  </a:lnTo>
                  <a:lnTo>
                    <a:pt x="109" y="977"/>
                  </a:lnTo>
                  <a:lnTo>
                    <a:pt x="92" y="969"/>
                  </a:lnTo>
                  <a:lnTo>
                    <a:pt x="88" y="958"/>
                  </a:lnTo>
                  <a:lnTo>
                    <a:pt x="90" y="939"/>
                  </a:lnTo>
                  <a:lnTo>
                    <a:pt x="111" y="910"/>
                  </a:lnTo>
                  <a:lnTo>
                    <a:pt x="144" y="877"/>
                  </a:lnTo>
                  <a:lnTo>
                    <a:pt x="166" y="854"/>
                  </a:lnTo>
                  <a:lnTo>
                    <a:pt x="170" y="837"/>
                  </a:lnTo>
                  <a:lnTo>
                    <a:pt x="194" y="802"/>
                  </a:lnTo>
                  <a:lnTo>
                    <a:pt x="237" y="750"/>
                  </a:lnTo>
                  <a:lnTo>
                    <a:pt x="255" y="714"/>
                  </a:lnTo>
                  <a:lnTo>
                    <a:pt x="253" y="695"/>
                  </a:lnTo>
                  <a:lnTo>
                    <a:pt x="241" y="676"/>
                  </a:lnTo>
                  <a:lnTo>
                    <a:pt x="225" y="657"/>
                  </a:lnTo>
                  <a:lnTo>
                    <a:pt x="213" y="636"/>
                  </a:lnTo>
                  <a:lnTo>
                    <a:pt x="211" y="627"/>
                  </a:lnTo>
                  <a:lnTo>
                    <a:pt x="208" y="612"/>
                  </a:lnTo>
                  <a:lnTo>
                    <a:pt x="211" y="598"/>
                  </a:lnTo>
                  <a:lnTo>
                    <a:pt x="215" y="591"/>
                  </a:lnTo>
                  <a:lnTo>
                    <a:pt x="215" y="577"/>
                  </a:lnTo>
                  <a:lnTo>
                    <a:pt x="211" y="553"/>
                  </a:lnTo>
                  <a:lnTo>
                    <a:pt x="211" y="539"/>
                  </a:lnTo>
                  <a:lnTo>
                    <a:pt x="213" y="534"/>
                  </a:lnTo>
                  <a:lnTo>
                    <a:pt x="213" y="532"/>
                  </a:lnTo>
                  <a:lnTo>
                    <a:pt x="222" y="499"/>
                  </a:lnTo>
                  <a:lnTo>
                    <a:pt x="229" y="466"/>
                  </a:lnTo>
                  <a:lnTo>
                    <a:pt x="237" y="433"/>
                  </a:lnTo>
                  <a:lnTo>
                    <a:pt x="244" y="400"/>
                  </a:lnTo>
                  <a:lnTo>
                    <a:pt x="253" y="367"/>
                  </a:lnTo>
                  <a:lnTo>
                    <a:pt x="260" y="333"/>
                  </a:lnTo>
                  <a:lnTo>
                    <a:pt x="267" y="300"/>
                  </a:lnTo>
                  <a:lnTo>
                    <a:pt x="274" y="267"/>
                  </a:lnTo>
                  <a:lnTo>
                    <a:pt x="284" y="234"/>
                  </a:lnTo>
                  <a:lnTo>
                    <a:pt x="291" y="201"/>
                  </a:lnTo>
                  <a:lnTo>
                    <a:pt x="298" y="168"/>
                  </a:lnTo>
                  <a:lnTo>
                    <a:pt x="307" y="135"/>
                  </a:lnTo>
                  <a:lnTo>
                    <a:pt x="315" y="102"/>
                  </a:lnTo>
                  <a:lnTo>
                    <a:pt x="322" y="69"/>
                  </a:lnTo>
                  <a:lnTo>
                    <a:pt x="329" y="33"/>
                  </a:lnTo>
                  <a:lnTo>
                    <a:pt x="338" y="0"/>
                  </a:lnTo>
                  <a:lnTo>
                    <a:pt x="381" y="12"/>
                  </a:lnTo>
                  <a:lnTo>
                    <a:pt x="440" y="24"/>
                  </a:lnTo>
                  <a:lnTo>
                    <a:pt x="473" y="33"/>
                  </a:lnTo>
                  <a:lnTo>
                    <a:pt x="461" y="83"/>
                  </a:lnTo>
                  <a:lnTo>
                    <a:pt x="449" y="135"/>
                  </a:lnTo>
                  <a:lnTo>
                    <a:pt x="437" y="187"/>
                  </a:lnTo>
                  <a:lnTo>
                    <a:pt x="426" y="239"/>
                  </a:lnTo>
                  <a:lnTo>
                    <a:pt x="437" y="263"/>
                  </a:lnTo>
                  <a:lnTo>
                    <a:pt x="445" y="277"/>
                  </a:lnTo>
                  <a:lnTo>
                    <a:pt x="449" y="293"/>
                  </a:lnTo>
                  <a:lnTo>
                    <a:pt x="456" y="310"/>
                  </a:lnTo>
                  <a:lnTo>
                    <a:pt x="459" y="315"/>
                  </a:lnTo>
                  <a:lnTo>
                    <a:pt x="459" y="331"/>
                  </a:lnTo>
                  <a:lnTo>
                    <a:pt x="454" y="343"/>
                  </a:lnTo>
                  <a:lnTo>
                    <a:pt x="456" y="355"/>
                  </a:lnTo>
                  <a:lnTo>
                    <a:pt x="454" y="362"/>
                  </a:lnTo>
                  <a:lnTo>
                    <a:pt x="449" y="362"/>
                  </a:lnTo>
                  <a:lnTo>
                    <a:pt x="447" y="364"/>
                  </a:lnTo>
                  <a:lnTo>
                    <a:pt x="447" y="364"/>
                  </a:lnTo>
                  <a:lnTo>
                    <a:pt x="449" y="367"/>
                  </a:lnTo>
                  <a:lnTo>
                    <a:pt x="461" y="381"/>
                  </a:lnTo>
                  <a:lnTo>
                    <a:pt x="473" y="400"/>
                  </a:lnTo>
                  <a:lnTo>
                    <a:pt x="492" y="414"/>
                  </a:lnTo>
                  <a:lnTo>
                    <a:pt x="497" y="421"/>
                  </a:lnTo>
                  <a:lnTo>
                    <a:pt x="515" y="459"/>
                  </a:lnTo>
                  <a:lnTo>
                    <a:pt x="523" y="480"/>
                  </a:lnTo>
                  <a:lnTo>
                    <a:pt x="534" y="497"/>
                  </a:lnTo>
                  <a:lnTo>
                    <a:pt x="539" y="516"/>
                  </a:lnTo>
                  <a:lnTo>
                    <a:pt x="549" y="532"/>
                  </a:lnTo>
                  <a:lnTo>
                    <a:pt x="551" y="539"/>
                  </a:lnTo>
                  <a:lnTo>
                    <a:pt x="553" y="542"/>
                  </a:lnTo>
                  <a:lnTo>
                    <a:pt x="553" y="542"/>
                  </a:lnTo>
                  <a:lnTo>
                    <a:pt x="563" y="542"/>
                  </a:lnTo>
                  <a:lnTo>
                    <a:pt x="565" y="542"/>
                  </a:lnTo>
                  <a:lnTo>
                    <a:pt x="570" y="549"/>
                  </a:lnTo>
                  <a:lnTo>
                    <a:pt x="567" y="558"/>
                  </a:lnTo>
                  <a:lnTo>
                    <a:pt x="570" y="563"/>
                  </a:lnTo>
                  <a:lnTo>
                    <a:pt x="577" y="565"/>
                  </a:lnTo>
                  <a:lnTo>
                    <a:pt x="582" y="568"/>
                  </a:lnTo>
                  <a:lnTo>
                    <a:pt x="603" y="568"/>
                  </a:lnTo>
                  <a:lnTo>
                    <a:pt x="608" y="568"/>
                  </a:lnTo>
                  <a:lnTo>
                    <a:pt x="608" y="570"/>
                  </a:lnTo>
                  <a:lnTo>
                    <a:pt x="608" y="575"/>
                  </a:lnTo>
                  <a:lnTo>
                    <a:pt x="608" y="582"/>
                  </a:lnTo>
                  <a:lnTo>
                    <a:pt x="603" y="591"/>
                  </a:lnTo>
                  <a:lnTo>
                    <a:pt x="596" y="601"/>
                  </a:lnTo>
                  <a:lnTo>
                    <a:pt x="593" y="612"/>
                  </a:lnTo>
                  <a:lnTo>
                    <a:pt x="584" y="634"/>
                  </a:lnTo>
                  <a:lnTo>
                    <a:pt x="577" y="648"/>
                  </a:lnTo>
                  <a:lnTo>
                    <a:pt x="575" y="662"/>
                  </a:lnTo>
                  <a:lnTo>
                    <a:pt x="565" y="669"/>
                  </a:lnTo>
                  <a:lnTo>
                    <a:pt x="567" y="681"/>
                  </a:lnTo>
                  <a:lnTo>
                    <a:pt x="563" y="695"/>
                  </a:lnTo>
                  <a:lnTo>
                    <a:pt x="563" y="700"/>
                  </a:lnTo>
                  <a:lnTo>
                    <a:pt x="567" y="709"/>
                  </a:lnTo>
                  <a:lnTo>
                    <a:pt x="567" y="728"/>
                  </a:lnTo>
                  <a:lnTo>
                    <a:pt x="565" y="731"/>
                  </a:lnTo>
                  <a:lnTo>
                    <a:pt x="551" y="735"/>
                  </a:lnTo>
                  <a:lnTo>
                    <a:pt x="546" y="740"/>
                  </a:lnTo>
                  <a:lnTo>
                    <a:pt x="544" y="747"/>
                  </a:lnTo>
                  <a:lnTo>
                    <a:pt x="544" y="769"/>
                  </a:lnTo>
                  <a:lnTo>
                    <a:pt x="537" y="778"/>
                  </a:lnTo>
                  <a:lnTo>
                    <a:pt x="534" y="787"/>
                  </a:lnTo>
                  <a:lnTo>
                    <a:pt x="534" y="790"/>
                  </a:lnTo>
                  <a:lnTo>
                    <a:pt x="546" y="797"/>
                  </a:lnTo>
                  <a:lnTo>
                    <a:pt x="558" y="811"/>
                  </a:lnTo>
                  <a:lnTo>
                    <a:pt x="560" y="813"/>
                  </a:lnTo>
                  <a:lnTo>
                    <a:pt x="565" y="813"/>
                  </a:lnTo>
                  <a:lnTo>
                    <a:pt x="572" y="811"/>
                  </a:lnTo>
                  <a:lnTo>
                    <a:pt x="579" y="806"/>
                  </a:lnTo>
                  <a:lnTo>
                    <a:pt x="596" y="802"/>
                  </a:lnTo>
                  <a:lnTo>
                    <a:pt x="615" y="787"/>
                  </a:lnTo>
                  <a:lnTo>
                    <a:pt x="617" y="783"/>
                  </a:lnTo>
                  <a:lnTo>
                    <a:pt x="617" y="780"/>
                  </a:lnTo>
                  <a:lnTo>
                    <a:pt x="619" y="780"/>
                  </a:lnTo>
                  <a:lnTo>
                    <a:pt x="624" y="785"/>
                  </a:lnTo>
                  <a:lnTo>
                    <a:pt x="634" y="797"/>
                  </a:lnTo>
                  <a:lnTo>
                    <a:pt x="641" y="804"/>
                  </a:lnTo>
                  <a:lnTo>
                    <a:pt x="641" y="806"/>
                  </a:lnTo>
                  <a:lnTo>
                    <a:pt x="643" y="809"/>
                  </a:lnTo>
                  <a:lnTo>
                    <a:pt x="641" y="818"/>
                  </a:lnTo>
                  <a:lnTo>
                    <a:pt x="643" y="828"/>
                  </a:lnTo>
                  <a:lnTo>
                    <a:pt x="641" y="839"/>
                  </a:lnTo>
                  <a:lnTo>
                    <a:pt x="645" y="854"/>
                  </a:lnTo>
                  <a:lnTo>
                    <a:pt x="645" y="870"/>
                  </a:lnTo>
                  <a:lnTo>
                    <a:pt x="655" y="891"/>
                  </a:lnTo>
                  <a:lnTo>
                    <a:pt x="660" y="908"/>
                  </a:lnTo>
                  <a:lnTo>
                    <a:pt x="664" y="915"/>
                  </a:lnTo>
                  <a:lnTo>
                    <a:pt x="669" y="925"/>
                  </a:lnTo>
                  <a:lnTo>
                    <a:pt x="671" y="934"/>
                  </a:lnTo>
                  <a:lnTo>
                    <a:pt x="671" y="941"/>
                  </a:lnTo>
                  <a:lnTo>
                    <a:pt x="662" y="955"/>
                  </a:lnTo>
                  <a:lnTo>
                    <a:pt x="664" y="960"/>
                  </a:lnTo>
                  <a:lnTo>
                    <a:pt x="667" y="967"/>
                  </a:lnTo>
                  <a:lnTo>
                    <a:pt x="679" y="984"/>
                  </a:lnTo>
                  <a:lnTo>
                    <a:pt x="681" y="986"/>
                  </a:lnTo>
                  <a:lnTo>
                    <a:pt x="693" y="986"/>
                  </a:lnTo>
                  <a:lnTo>
                    <a:pt x="700" y="991"/>
                  </a:lnTo>
                  <a:lnTo>
                    <a:pt x="705" y="998"/>
                  </a:lnTo>
                  <a:lnTo>
                    <a:pt x="709" y="1010"/>
                  </a:lnTo>
                  <a:lnTo>
                    <a:pt x="712" y="1022"/>
                  </a:lnTo>
                  <a:lnTo>
                    <a:pt x="712" y="1033"/>
                  </a:lnTo>
                  <a:lnTo>
                    <a:pt x="716" y="1050"/>
                  </a:lnTo>
                  <a:lnTo>
                    <a:pt x="714" y="1062"/>
                  </a:lnTo>
                  <a:lnTo>
                    <a:pt x="719" y="1066"/>
                  </a:lnTo>
                  <a:lnTo>
                    <a:pt x="726" y="1076"/>
                  </a:lnTo>
                  <a:lnTo>
                    <a:pt x="733" y="1083"/>
                  </a:lnTo>
                  <a:lnTo>
                    <a:pt x="738" y="1083"/>
                  </a:lnTo>
                  <a:lnTo>
                    <a:pt x="740" y="1083"/>
                  </a:lnTo>
                  <a:lnTo>
                    <a:pt x="742" y="1076"/>
                  </a:lnTo>
                  <a:lnTo>
                    <a:pt x="745" y="1071"/>
                  </a:lnTo>
                  <a:lnTo>
                    <a:pt x="757" y="1066"/>
                  </a:lnTo>
                  <a:lnTo>
                    <a:pt x="768" y="1066"/>
                  </a:lnTo>
                  <a:lnTo>
                    <a:pt x="804" y="1081"/>
                  </a:lnTo>
                  <a:lnTo>
                    <a:pt x="806" y="1081"/>
                  </a:lnTo>
                  <a:lnTo>
                    <a:pt x="809" y="1078"/>
                  </a:lnTo>
                  <a:lnTo>
                    <a:pt x="818" y="1069"/>
                  </a:lnTo>
                  <a:lnTo>
                    <a:pt x="823" y="1066"/>
                  </a:lnTo>
                  <a:lnTo>
                    <a:pt x="832" y="1066"/>
                  </a:lnTo>
                  <a:lnTo>
                    <a:pt x="856" y="1074"/>
                  </a:lnTo>
                  <a:lnTo>
                    <a:pt x="882" y="1076"/>
                  </a:lnTo>
                  <a:lnTo>
                    <a:pt x="896" y="1081"/>
                  </a:lnTo>
                  <a:lnTo>
                    <a:pt x="917" y="1081"/>
                  </a:lnTo>
                  <a:lnTo>
                    <a:pt x="941" y="1088"/>
                  </a:lnTo>
                  <a:lnTo>
                    <a:pt x="943" y="1088"/>
                  </a:lnTo>
                  <a:lnTo>
                    <a:pt x="946" y="1085"/>
                  </a:lnTo>
                  <a:lnTo>
                    <a:pt x="943" y="1081"/>
                  </a:lnTo>
                  <a:lnTo>
                    <a:pt x="943" y="1071"/>
                  </a:lnTo>
                  <a:lnTo>
                    <a:pt x="950" y="1062"/>
                  </a:lnTo>
                  <a:lnTo>
                    <a:pt x="955" y="1055"/>
                  </a:lnTo>
                  <a:lnTo>
                    <a:pt x="960" y="1050"/>
                  </a:lnTo>
                  <a:lnTo>
                    <a:pt x="967" y="1050"/>
                  </a:lnTo>
                  <a:lnTo>
                    <a:pt x="972" y="1050"/>
                  </a:lnTo>
                  <a:lnTo>
                    <a:pt x="976" y="1057"/>
                  </a:lnTo>
                  <a:lnTo>
                    <a:pt x="981" y="1064"/>
                  </a:lnTo>
                  <a:lnTo>
                    <a:pt x="986" y="1085"/>
                  </a:lnTo>
                  <a:lnTo>
                    <a:pt x="991" y="1095"/>
                  </a:lnTo>
                  <a:lnTo>
                    <a:pt x="998" y="1102"/>
                  </a:lnTo>
                  <a:lnTo>
                    <a:pt x="1005" y="110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432" y="527"/>
              <a:ext cx="669" cy="1171"/>
            </a:xfrm>
            <a:custGeom>
              <a:avLst/>
              <a:gdLst>
                <a:gd name="T0" fmla="*/ 558 w 669"/>
                <a:gd name="T1" fmla="*/ 59 h 1171"/>
                <a:gd name="T2" fmla="*/ 577 w 669"/>
                <a:gd name="T3" fmla="*/ 85 h 1171"/>
                <a:gd name="T4" fmla="*/ 605 w 669"/>
                <a:gd name="T5" fmla="*/ 149 h 1171"/>
                <a:gd name="T6" fmla="*/ 622 w 669"/>
                <a:gd name="T7" fmla="*/ 277 h 1171"/>
                <a:gd name="T8" fmla="*/ 638 w 669"/>
                <a:gd name="T9" fmla="*/ 464 h 1171"/>
                <a:gd name="T10" fmla="*/ 655 w 669"/>
                <a:gd name="T11" fmla="*/ 648 h 1171"/>
                <a:gd name="T12" fmla="*/ 643 w 669"/>
                <a:gd name="T13" fmla="*/ 669 h 1171"/>
                <a:gd name="T14" fmla="*/ 641 w 669"/>
                <a:gd name="T15" fmla="*/ 695 h 1171"/>
                <a:gd name="T16" fmla="*/ 664 w 669"/>
                <a:gd name="T17" fmla="*/ 747 h 1171"/>
                <a:gd name="T18" fmla="*/ 659 w 669"/>
                <a:gd name="T19" fmla="*/ 797 h 1171"/>
                <a:gd name="T20" fmla="*/ 641 w 669"/>
                <a:gd name="T21" fmla="*/ 842 h 1171"/>
                <a:gd name="T22" fmla="*/ 619 w 669"/>
                <a:gd name="T23" fmla="*/ 882 h 1171"/>
                <a:gd name="T24" fmla="*/ 603 w 669"/>
                <a:gd name="T25" fmla="*/ 892 h 1171"/>
                <a:gd name="T26" fmla="*/ 610 w 669"/>
                <a:gd name="T27" fmla="*/ 913 h 1171"/>
                <a:gd name="T28" fmla="*/ 605 w 669"/>
                <a:gd name="T29" fmla="*/ 927 h 1171"/>
                <a:gd name="T30" fmla="*/ 598 w 669"/>
                <a:gd name="T31" fmla="*/ 944 h 1171"/>
                <a:gd name="T32" fmla="*/ 591 w 669"/>
                <a:gd name="T33" fmla="*/ 967 h 1171"/>
                <a:gd name="T34" fmla="*/ 596 w 669"/>
                <a:gd name="T35" fmla="*/ 993 h 1171"/>
                <a:gd name="T36" fmla="*/ 596 w 669"/>
                <a:gd name="T37" fmla="*/ 1043 h 1171"/>
                <a:gd name="T38" fmla="*/ 534 w 669"/>
                <a:gd name="T39" fmla="*/ 1086 h 1171"/>
                <a:gd name="T40" fmla="*/ 544 w 669"/>
                <a:gd name="T41" fmla="*/ 1123 h 1171"/>
                <a:gd name="T42" fmla="*/ 518 w 669"/>
                <a:gd name="T43" fmla="*/ 1140 h 1171"/>
                <a:gd name="T44" fmla="*/ 430 w 669"/>
                <a:gd name="T45" fmla="*/ 1149 h 1171"/>
                <a:gd name="T46" fmla="*/ 416 w 669"/>
                <a:gd name="T47" fmla="*/ 1159 h 1171"/>
                <a:gd name="T48" fmla="*/ 404 w 669"/>
                <a:gd name="T49" fmla="*/ 1157 h 1171"/>
                <a:gd name="T50" fmla="*/ 407 w 669"/>
                <a:gd name="T51" fmla="*/ 1166 h 1171"/>
                <a:gd name="T52" fmla="*/ 395 w 669"/>
                <a:gd name="T53" fmla="*/ 1166 h 1171"/>
                <a:gd name="T54" fmla="*/ 366 w 669"/>
                <a:gd name="T55" fmla="*/ 1112 h 1171"/>
                <a:gd name="T56" fmla="*/ 364 w 669"/>
                <a:gd name="T57" fmla="*/ 1069 h 1171"/>
                <a:gd name="T58" fmla="*/ 340 w 669"/>
                <a:gd name="T59" fmla="*/ 1019 h 1171"/>
                <a:gd name="T60" fmla="*/ 262 w 669"/>
                <a:gd name="T61" fmla="*/ 972 h 1171"/>
                <a:gd name="T62" fmla="*/ 208 w 669"/>
                <a:gd name="T63" fmla="*/ 920 h 1171"/>
                <a:gd name="T64" fmla="*/ 239 w 669"/>
                <a:gd name="T65" fmla="*/ 809 h 1171"/>
                <a:gd name="T66" fmla="*/ 239 w 669"/>
                <a:gd name="T67" fmla="*/ 795 h 1171"/>
                <a:gd name="T68" fmla="*/ 203 w 669"/>
                <a:gd name="T69" fmla="*/ 778 h 1171"/>
                <a:gd name="T70" fmla="*/ 151 w 669"/>
                <a:gd name="T71" fmla="*/ 771 h 1171"/>
                <a:gd name="T72" fmla="*/ 54 w 669"/>
                <a:gd name="T73" fmla="*/ 646 h 1171"/>
                <a:gd name="T74" fmla="*/ 9 w 669"/>
                <a:gd name="T75" fmla="*/ 577 h 1171"/>
                <a:gd name="T76" fmla="*/ 9 w 669"/>
                <a:gd name="T77" fmla="*/ 485 h 1171"/>
                <a:gd name="T78" fmla="*/ 14 w 669"/>
                <a:gd name="T79" fmla="*/ 452 h 1171"/>
                <a:gd name="T80" fmla="*/ 59 w 669"/>
                <a:gd name="T81" fmla="*/ 405 h 1171"/>
                <a:gd name="T82" fmla="*/ 78 w 669"/>
                <a:gd name="T83" fmla="*/ 334 h 1171"/>
                <a:gd name="T84" fmla="*/ 57 w 669"/>
                <a:gd name="T85" fmla="*/ 293 h 1171"/>
                <a:gd name="T86" fmla="*/ 106 w 669"/>
                <a:gd name="T87" fmla="*/ 253 h 1171"/>
                <a:gd name="T88" fmla="*/ 168 w 669"/>
                <a:gd name="T89" fmla="*/ 213 h 1171"/>
                <a:gd name="T90" fmla="*/ 187 w 669"/>
                <a:gd name="T91" fmla="*/ 173 h 1171"/>
                <a:gd name="T92" fmla="*/ 194 w 669"/>
                <a:gd name="T93" fmla="*/ 121 h 1171"/>
                <a:gd name="T94" fmla="*/ 161 w 669"/>
                <a:gd name="T95" fmla="*/ 90 h 1171"/>
                <a:gd name="T96" fmla="*/ 137 w 669"/>
                <a:gd name="T97" fmla="*/ 55 h 1171"/>
                <a:gd name="T98" fmla="*/ 182 w 669"/>
                <a:gd name="T99" fmla="*/ 26 h 1171"/>
                <a:gd name="T100" fmla="*/ 390 w 669"/>
                <a:gd name="T101" fmla="*/ 12 h 1171"/>
                <a:gd name="T102" fmla="*/ 551 w 669"/>
                <a:gd name="T103"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9" h="1171">
                  <a:moveTo>
                    <a:pt x="551" y="0"/>
                  </a:moveTo>
                  <a:lnTo>
                    <a:pt x="553" y="33"/>
                  </a:lnTo>
                  <a:lnTo>
                    <a:pt x="558" y="59"/>
                  </a:lnTo>
                  <a:lnTo>
                    <a:pt x="565" y="71"/>
                  </a:lnTo>
                  <a:lnTo>
                    <a:pt x="570" y="81"/>
                  </a:lnTo>
                  <a:lnTo>
                    <a:pt x="577" y="85"/>
                  </a:lnTo>
                  <a:lnTo>
                    <a:pt x="586" y="102"/>
                  </a:lnTo>
                  <a:lnTo>
                    <a:pt x="596" y="130"/>
                  </a:lnTo>
                  <a:lnTo>
                    <a:pt x="605" y="149"/>
                  </a:lnTo>
                  <a:lnTo>
                    <a:pt x="610" y="156"/>
                  </a:lnTo>
                  <a:lnTo>
                    <a:pt x="617" y="213"/>
                  </a:lnTo>
                  <a:lnTo>
                    <a:pt x="622" y="277"/>
                  </a:lnTo>
                  <a:lnTo>
                    <a:pt x="626" y="338"/>
                  </a:lnTo>
                  <a:lnTo>
                    <a:pt x="633" y="402"/>
                  </a:lnTo>
                  <a:lnTo>
                    <a:pt x="638" y="464"/>
                  </a:lnTo>
                  <a:lnTo>
                    <a:pt x="645" y="528"/>
                  </a:lnTo>
                  <a:lnTo>
                    <a:pt x="650" y="589"/>
                  </a:lnTo>
                  <a:lnTo>
                    <a:pt x="655" y="648"/>
                  </a:lnTo>
                  <a:lnTo>
                    <a:pt x="655" y="651"/>
                  </a:lnTo>
                  <a:lnTo>
                    <a:pt x="648" y="658"/>
                  </a:lnTo>
                  <a:lnTo>
                    <a:pt x="643" y="669"/>
                  </a:lnTo>
                  <a:lnTo>
                    <a:pt x="648" y="681"/>
                  </a:lnTo>
                  <a:lnTo>
                    <a:pt x="645" y="688"/>
                  </a:lnTo>
                  <a:lnTo>
                    <a:pt x="641" y="695"/>
                  </a:lnTo>
                  <a:lnTo>
                    <a:pt x="645" y="707"/>
                  </a:lnTo>
                  <a:lnTo>
                    <a:pt x="657" y="729"/>
                  </a:lnTo>
                  <a:lnTo>
                    <a:pt x="664" y="747"/>
                  </a:lnTo>
                  <a:lnTo>
                    <a:pt x="669" y="769"/>
                  </a:lnTo>
                  <a:lnTo>
                    <a:pt x="669" y="783"/>
                  </a:lnTo>
                  <a:lnTo>
                    <a:pt x="659" y="797"/>
                  </a:lnTo>
                  <a:lnTo>
                    <a:pt x="655" y="826"/>
                  </a:lnTo>
                  <a:lnTo>
                    <a:pt x="648" y="837"/>
                  </a:lnTo>
                  <a:lnTo>
                    <a:pt x="641" y="842"/>
                  </a:lnTo>
                  <a:lnTo>
                    <a:pt x="633" y="854"/>
                  </a:lnTo>
                  <a:lnTo>
                    <a:pt x="626" y="873"/>
                  </a:lnTo>
                  <a:lnTo>
                    <a:pt x="619" y="882"/>
                  </a:lnTo>
                  <a:lnTo>
                    <a:pt x="612" y="882"/>
                  </a:lnTo>
                  <a:lnTo>
                    <a:pt x="607" y="885"/>
                  </a:lnTo>
                  <a:lnTo>
                    <a:pt x="603" y="892"/>
                  </a:lnTo>
                  <a:lnTo>
                    <a:pt x="605" y="899"/>
                  </a:lnTo>
                  <a:lnTo>
                    <a:pt x="610" y="906"/>
                  </a:lnTo>
                  <a:lnTo>
                    <a:pt x="610" y="913"/>
                  </a:lnTo>
                  <a:lnTo>
                    <a:pt x="603" y="920"/>
                  </a:lnTo>
                  <a:lnTo>
                    <a:pt x="603" y="925"/>
                  </a:lnTo>
                  <a:lnTo>
                    <a:pt x="605" y="927"/>
                  </a:lnTo>
                  <a:lnTo>
                    <a:pt x="605" y="930"/>
                  </a:lnTo>
                  <a:lnTo>
                    <a:pt x="600" y="932"/>
                  </a:lnTo>
                  <a:lnTo>
                    <a:pt x="598" y="944"/>
                  </a:lnTo>
                  <a:lnTo>
                    <a:pt x="598" y="958"/>
                  </a:lnTo>
                  <a:lnTo>
                    <a:pt x="596" y="967"/>
                  </a:lnTo>
                  <a:lnTo>
                    <a:pt x="591" y="967"/>
                  </a:lnTo>
                  <a:lnTo>
                    <a:pt x="591" y="972"/>
                  </a:lnTo>
                  <a:lnTo>
                    <a:pt x="603" y="989"/>
                  </a:lnTo>
                  <a:lnTo>
                    <a:pt x="596" y="993"/>
                  </a:lnTo>
                  <a:lnTo>
                    <a:pt x="589" y="1010"/>
                  </a:lnTo>
                  <a:lnTo>
                    <a:pt x="589" y="1026"/>
                  </a:lnTo>
                  <a:lnTo>
                    <a:pt x="596" y="1043"/>
                  </a:lnTo>
                  <a:lnTo>
                    <a:pt x="584" y="1060"/>
                  </a:lnTo>
                  <a:lnTo>
                    <a:pt x="551" y="1074"/>
                  </a:lnTo>
                  <a:lnTo>
                    <a:pt x="534" y="1086"/>
                  </a:lnTo>
                  <a:lnTo>
                    <a:pt x="532" y="1093"/>
                  </a:lnTo>
                  <a:lnTo>
                    <a:pt x="537" y="1107"/>
                  </a:lnTo>
                  <a:lnTo>
                    <a:pt x="544" y="1123"/>
                  </a:lnTo>
                  <a:lnTo>
                    <a:pt x="546" y="1135"/>
                  </a:lnTo>
                  <a:lnTo>
                    <a:pt x="541" y="1142"/>
                  </a:lnTo>
                  <a:lnTo>
                    <a:pt x="518" y="1140"/>
                  </a:lnTo>
                  <a:lnTo>
                    <a:pt x="473" y="1128"/>
                  </a:lnTo>
                  <a:lnTo>
                    <a:pt x="444" y="1131"/>
                  </a:lnTo>
                  <a:lnTo>
                    <a:pt x="430" y="1149"/>
                  </a:lnTo>
                  <a:lnTo>
                    <a:pt x="428" y="1161"/>
                  </a:lnTo>
                  <a:lnTo>
                    <a:pt x="430" y="1171"/>
                  </a:lnTo>
                  <a:lnTo>
                    <a:pt x="416" y="1159"/>
                  </a:lnTo>
                  <a:lnTo>
                    <a:pt x="409" y="1154"/>
                  </a:lnTo>
                  <a:lnTo>
                    <a:pt x="407" y="1157"/>
                  </a:lnTo>
                  <a:lnTo>
                    <a:pt x="404" y="1157"/>
                  </a:lnTo>
                  <a:lnTo>
                    <a:pt x="404" y="1161"/>
                  </a:lnTo>
                  <a:lnTo>
                    <a:pt x="404" y="1164"/>
                  </a:lnTo>
                  <a:lnTo>
                    <a:pt x="407" y="1166"/>
                  </a:lnTo>
                  <a:lnTo>
                    <a:pt x="407" y="1168"/>
                  </a:lnTo>
                  <a:lnTo>
                    <a:pt x="404" y="1168"/>
                  </a:lnTo>
                  <a:lnTo>
                    <a:pt x="395" y="1166"/>
                  </a:lnTo>
                  <a:lnTo>
                    <a:pt x="383" y="1152"/>
                  </a:lnTo>
                  <a:lnTo>
                    <a:pt x="371" y="1131"/>
                  </a:lnTo>
                  <a:lnTo>
                    <a:pt x="366" y="1112"/>
                  </a:lnTo>
                  <a:lnTo>
                    <a:pt x="371" y="1097"/>
                  </a:lnTo>
                  <a:lnTo>
                    <a:pt x="371" y="1083"/>
                  </a:lnTo>
                  <a:lnTo>
                    <a:pt x="364" y="1069"/>
                  </a:lnTo>
                  <a:lnTo>
                    <a:pt x="359" y="1055"/>
                  </a:lnTo>
                  <a:lnTo>
                    <a:pt x="357" y="1041"/>
                  </a:lnTo>
                  <a:lnTo>
                    <a:pt x="340" y="1019"/>
                  </a:lnTo>
                  <a:lnTo>
                    <a:pt x="305" y="993"/>
                  </a:lnTo>
                  <a:lnTo>
                    <a:pt x="279" y="977"/>
                  </a:lnTo>
                  <a:lnTo>
                    <a:pt x="262" y="972"/>
                  </a:lnTo>
                  <a:lnTo>
                    <a:pt x="243" y="958"/>
                  </a:lnTo>
                  <a:lnTo>
                    <a:pt x="222" y="937"/>
                  </a:lnTo>
                  <a:lnTo>
                    <a:pt x="208" y="920"/>
                  </a:lnTo>
                  <a:lnTo>
                    <a:pt x="208" y="911"/>
                  </a:lnTo>
                  <a:lnTo>
                    <a:pt x="215" y="878"/>
                  </a:lnTo>
                  <a:lnTo>
                    <a:pt x="239" y="809"/>
                  </a:lnTo>
                  <a:lnTo>
                    <a:pt x="241" y="799"/>
                  </a:lnTo>
                  <a:lnTo>
                    <a:pt x="241" y="797"/>
                  </a:lnTo>
                  <a:lnTo>
                    <a:pt x="239" y="795"/>
                  </a:lnTo>
                  <a:lnTo>
                    <a:pt x="236" y="792"/>
                  </a:lnTo>
                  <a:lnTo>
                    <a:pt x="225" y="785"/>
                  </a:lnTo>
                  <a:lnTo>
                    <a:pt x="203" y="778"/>
                  </a:lnTo>
                  <a:lnTo>
                    <a:pt x="182" y="776"/>
                  </a:lnTo>
                  <a:lnTo>
                    <a:pt x="165" y="785"/>
                  </a:lnTo>
                  <a:lnTo>
                    <a:pt x="151" y="771"/>
                  </a:lnTo>
                  <a:lnTo>
                    <a:pt x="137" y="731"/>
                  </a:lnTo>
                  <a:lnTo>
                    <a:pt x="104" y="688"/>
                  </a:lnTo>
                  <a:lnTo>
                    <a:pt x="54" y="646"/>
                  </a:lnTo>
                  <a:lnTo>
                    <a:pt x="26" y="617"/>
                  </a:lnTo>
                  <a:lnTo>
                    <a:pt x="16" y="601"/>
                  </a:lnTo>
                  <a:lnTo>
                    <a:pt x="9" y="577"/>
                  </a:lnTo>
                  <a:lnTo>
                    <a:pt x="2" y="544"/>
                  </a:lnTo>
                  <a:lnTo>
                    <a:pt x="0" y="518"/>
                  </a:lnTo>
                  <a:lnTo>
                    <a:pt x="9" y="485"/>
                  </a:lnTo>
                  <a:lnTo>
                    <a:pt x="16" y="480"/>
                  </a:lnTo>
                  <a:lnTo>
                    <a:pt x="19" y="471"/>
                  </a:lnTo>
                  <a:lnTo>
                    <a:pt x="14" y="452"/>
                  </a:lnTo>
                  <a:lnTo>
                    <a:pt x="24" y="438"/>
                  </a:lnTo>
                  <a:lnTo>
                    <a:pt x="43" y="426"/>
                  </a:lnTo>
                  <a:lnTo>
                    <a:pt x="59" y="405"/>
                  </a:lnTo>
                  <a:lnTo>
                    <a:pt x="73" y="372"/>
                  </a:lnTo>
                  <a:lnTo>
                    <a:pt x="80" y="348"/>
                  </a:lnTo>
                  <a:lnTo>
                    <a:pt x="78" y="334"/>
                  </a:lnTo>
                  <a:lnTo>
                    <a:pt x="71" y="320"/>
                  </a:lnTo>
                  <a:lnTo>
                    <a:pt x="59" y="308"/>
                  </a:lnTo>
                  <a:lnTo>
                    <a:pt x="57" y="293"/>
                  </a:lnTo>
                  <a:lnTo>
                    <a:pt x="61" y="275"/>
                  </a:lnTo>
                  <a:lnTo>
                    <a:pt x="78" y="260"/>
                  </a:lnTo>
                  <a:lnTo>
                    <a:pt x="106" y="253"/>
                  </a:lnTo>
                  <a:lnTo>
                    <a:pt x="132" y="244"/>
                  </a:lnTo>
                  <a:lnTo>
                    <a:pt x="156" y="227"/>
                  </a:lnTo>
                  <a:lnTo>
                    <a:pt x="168" y="213"/>
                  </a:lnTo>
                  <a:lnTo>
                    <a:pt x="173" y="197"/>
                  </a:lnTo>
                  <a:lnTo>
                    <a:pt x="177" y="182"/>
                  </a:lnTo>
                  <a:lnTo>
                    <a:pt x="187" y="173"/>
                  </a:lnTo>
                  <a:lnTo>
                    <a:pt x="191" y="156"/>
                  </a:lnTo>
                  <a:lnTo>
                    <a:pt x="194" y="137"/>
                  </a:lnTo>
                  <a:lnTo>
                    <a:pt x="194" y="121"/>
                  </a:lnTo>
                  <a:lnTo>
                    <a:pt x="189" y="111"/>
                  </a:lnTo>
                  <a:lnTo>
                    <a:pt x="180" y="102"/>
                  </a:lnTo>
                  <a:lnTo>
                    <a:pt x="161" y="90"/>
                  </a:lnTo>
                  <a:lnTo>
                    <a:pt x="149" y="78"/>
                  </a:lnTo>
                  <a:lnTo>
                    <a:pt x="147" y="67"/>
                  </a:lnTo>
                  <a:lnTo>
                    <a:pt x="137" y="55"/>
                  </a:lnTo>
                  <a:lnTo>
                    <a:pt x="121" y="43"/>
                  </a:lnTo>
                  <a:lnTo>
                    <a:pt x="109" y="29"/>
                  </a:lnTo>
                  <a:lnTo>
                    <a:pt x="182" y="26"/>
                  </a:lnTo>
                  <a:lnTo>
                    <a:pt x="251" y="22"/>
                  </a:lnTo>
                  <a:lnTo>
                    <a:pt x="321" y="17"/>
                  </a:lnTo>
                  <a:lnTo>
                    <a:pt x="390" y="12"/>
                  </a:lnTo>
                  <a:lnTo>
                    <a:pt x="461" y="7"/>
                  </a:lnTo>
                  <a:lnTo>
                    <a:pt x="532" y="3"/>
                  </a:lnTo>
                  <a:lnTo>
                    <a:pt x="551" y="0"/>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6023" y="631"/>
              <a:ext cx="522" cy="885"/>
            </a:xfrm>
            <a:custGeom>
              <a:avLst/>
              <a:gdLst>
                <a:gd name="T0" fmla="*/ 463 w 522"/>
                <a:gd name="T1" fmla="*/ 149 h 885"/>
                <a:gd name="T2" fmla="*/ 487 w 522"/>
                <a:gd name="T3" fmla="*/ 353 h 885"/>
                <a:gd name="T4" fmla="*/ 510 w 522"/>
                <a:gd name="T5" fmla="*/ 558 h 885"/>
                <a:gd name="T6" fmla="*/ 510 w 522"/>
                <a:gd name="T7" fmla="*/ 577 h 885"/>
                <a:gd name="T8" fmla="*/ 510 w 522"/>
                <a:gd name="T9" fmla="*/ 596 h 885"/>
                <a:gd name="T10" fmla="*/ 522 w 522"/>
                <a:gd name="T11" fmla="*/ 613 h 885"/>
                <a:gd name="T12" fmla="*/ 470 w 522"/>
                <a:gd name="T13" fmla="*/ 646 h 885"/>
                <a:gd name="T14" fmla="*/ 461 w 522"/>
                <a:gd name="T15" fmla="*/ 648 h 885"/>
                <a:gd name="T16" fmla="*/ 442 w 522"/>
                <a:gd name="T17" fmla="*/ 641 h 885"/>
                <a:gd name="T18" fmla="*/ 425 w 522"/>
                <a:gd name="T19" fmla="*/ 672 h 885"/>
                <a:gd name="T20" fmla="*/ 399 w 522"/>
                <a:gd name="T21" fmla="*/ 712 h 885"/>
                <a:gd name="T22" fmla="*/ 373 w 522"/>
                <a:gd name="T23" fmla="*/ 745 h 885"/>
                <a:gd name="T24" fmla="*/ 350 w 522"/>
                <a:gd name="T25" fmla="*/ 804 h 885"/>
                <a:gd name="T26" fmla="*/ 310 w 522"/>
                <a:gd name="T27" fmla="*/ 804 h 885"/>
                <a:gd name="T28" fmla="*/ 288 w 522"/>
                <a:gd name="T29" fmla="*/ 778 h 885"/>
                <a:gd name="T30" fmla="*/ 281 w 522"/>
                <a:gd name="T31" fmla="*/ 778 h 885"/>
                <a:gd name="T32" fmla="*/ 269 w 522"/>
                <a:gd name="T33" fmla="*/ 785 h 885"/>
                <a:gd name="T34" fmla="*/ 267 w 522"/>
                <a:gd name="T35" fmla="*/ 804 h 885"/>
                <a:gd name="T36" fmla="*/ 260 w 522"/>
                <a:gd name="T37" fmla="*/ 826 h 885"/>
                <a:gd name="T38" fmla="*/ 236 w 522"/>
                <a:gd name="T39" fmla="*/ 842 h 885"/>
                <a:gd name="T40" fmla="*/ 187 w 522"/>
                <a:gd name="T41" fmla="*/ 837 h 885"/>
                <a:gd name="T42" fmla="*/ 161 w 522"/>
                <a:gd name="T43" fmla="*/ 868 h 885"/>
                <a:gd name="T44" fmla="*/ 104 w 522"/>
                <a:gd name="T45" fmla="*/ 844 h 885"/>
                <a:gd name="T46" fmla="*/ 85 w 522"/>
                <a:gd name="T47" fmla="*/ 844 h 885"/>
                <a:gd name="T48" fmla="*/ 83 w 522"/>
                <a:gd name="T49" fmla="*/ 859 h 885"/>
                <a:gd name="T50" fmla="*/ 73 w 522"/>
                <a:gd name="T51" fmla="*/ 868 h 885"/>
                <a:gd name="T52" fmla="*/ 54 w 522"/>
                <a:gd name="T53" fmla="*/ 861 h 885"/>
                <a:gd name="T54" fmla="*/ 33 w 522"/>
                <a:gd name="T55" fmla="*/ 859 h 885"/>
                <a:gd name="T56" fmla="*/ 31 w 522"/>
                <a:gd name="T57" fmla="*/ 878 h 885"/>
                <a:gd name="T58" fmla="*/ 14 w 522"/>
                <a:gd name="T59" fmla="*/ 882 h 885"/>
                <a:gd name="T60" fmla="*/ 0 w 522"/>
                <a:gd name="T61" fmla="*/ 863 h 885"/>
                <a:gd name="T62" fmla="*/ 7 w 522"/>
                <a:gd name="T63" fmla="*/ 840 h 885"/>
                <a:gd name="T64" fmla="*/ 14 w 522"/>
                <a:gd name="T65" fmla="*/ 823 h 885"/>
                <a:gd name="T66" fmla="*/ 19 w 522"/>
                <a:gd name="T67" fmla="*/ 809 h 885"/>
                <a:gd name="T68" fmla="*/ 12 w 522"/>
                <a:gd name="T69" fmla="*/ 788 h 885"/>
                <a:gd name="T70" fmla="*/ 28 w 522"/>
                <a:gd name="T71" fmla="*/ 778 h 885"/>
                <a:gd name="T72" fmla="*/ 50 w 522"/>
                <a:gd name="T73" fmla="*/ 738 h 885"/>
                <a:gd name="T74" fmla="*/ 68 w 522"/>
                <a:gd name="T75" fmla="*/ 693 h 885"/>
                <a:gd name="T76" fmla="*/ 73 w 522"/>
                <a:gd name="T77" fmla="*/ 643 h 885"/>
                <a:gd name="T78" fmla="*/ 50 w 522"/>
                <a:gd name="T79" fmla="*/ 591 h 885"/>
                <a:gd name="T80" fmla="*/ 52 w 522"/>
                <a:gd name="T81" fmla="*/ 565 h 885"/>
                <a:gd name="T82" fmla="*/ 64 w 522"/>
                <a:gd name="T83" fmla="*/ 544 h 885"/>
                <a:gd name="T84" fmla="*/ 47 w 522"/>
                <a:gd name="T85" fmla="*/ 360 h 885"/>
                <a:gd name="T86" fmla="*/ 31 w 522"/>
                <a:gd name="T87" fmla="*/ 173 h 885"/>
                <a:gd name="T88" fmla="*/ 21 w 522"/>
                <a:gd name="T89" fmla="*/ 55 h 885"/>
                <a:gd name="T90" fmla="*/ 35 w 522"/>
                <a:gd name="T91" fmla="*/ 62 h 885"/>
                <a:gd name="T92" fmla="*/ 64 w 522"/>
                <a:gd name="T93" fmla="*/ 69 h 885"/>
                <a:gd name="T94" fmla="*/ 123 w 522"/>
                <a:gd name="T95" fmla="*/ 36 h 885"/>
                <a:gd name="T96" fmla="*/ 258 w 522"/>
                <a:gd name="T97" fmla="*/ 22 h 885"/>
                <a:gd name="T98" fmla="*/ 399 w 522"/>
                <a:gd name="T99" fmla="*/ 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2" h="885">
                  <a:moveTo>
                    <a:pt x="447" y="12"/>
                  </a:moveTo>
                  <a:lnTo>
                    <a:pt x="456" y="81"/>
                  </a:lnTo>
                  <a:lnTo>
                    <a:pt x="463" y="149"/>
                  </a:lnTo>
                  <a:lnTo>
                    <a:pt x="470" y="216"/>
                  </a:lnTo>
                  <a:lnTo>
                    <a:pt x="480" y="284"/>
                  </a:lnTo>
                  <a:lnTo>
                    <a:pt x="487" y="353"/>
                  </a:lnTo>
                  <a:lnTo>
                    <a:pt x="494" y="421"/>
                  </a:lnTo>
                  <a:lnTo>
                    <a:pt x="503" y="487"/>
                  </a:lnTo>
                  <a:lnTo>
                    <a:pt x="510" y="558"/>
                  </a:lnTo>
                  <a:lnTo>
                    <a:pt x="508" y="561"/>
                  </a:lnTo>
                  <a:lnTo>
                    <a:pt x="506" y="570"/>
                  </a:lnTo>
                  <a:lnTo>
                    <a:pt x="510" y="577"/>
                  </a:lnTo>
                  <a:lnTo>
                    <a:pt x="513" y="584"/>
                  </a:lnTo>
                  <a:lnTo>
                    <a:pt x="508" y="591"/>
                  </a:lnTo>
                  <a:lnTo>
                    <a:pt x="510" y="596"/>
                  </a:lnTo>
                  <a:lnTo>
                    <a:pt x="518" y="596"/>
                  </a:lnTo>
                  <a:lnTo>
                    <a:pt x="522" y="603"/>
                  </a:lnTo>
                  <a:lnTo>
                    <a:pt x="522" y="613"/>
                  </a:lnTo>
                  <a:lnTo>
                    <a:pt x="506" y="627"/>
                  </a:lnTo>
                  <a:lnTo>
                    <a:pt x="477" y="641"/>
                  </a:lnTo>
                  <a:lnTo>
                    <a:pt x="470" y="646"/>
                  </a:lnTo>
                  <a:lnTo>
                    <a:pt x="466" y="648"/>
                  </a:lnTo>
                  <a:lnTo>
                    <a:pt x="461" y="648"/>
                  </a:lnTo>
                  <a:lnTo>
                    <a:pt x="461" y="648"/>
                  </a:lnTo>
                  <a:lnTo>
                    <a:pt x="458" y="646"/>
                  </a:lnTo>
                  <a:lnTo>
                    <a:pt x="451" y="641"/>
                  </a:lnTo>
                  <a:lnTo>
                    <a:pt x="442" y="641"/>
                  </a:lnTo>
                  <a:lnTo>
                    <a:pt x="425" y="643"/>
                  </a:lnTo>
                  <a:lnTo>
                    <a:pt x="421" y="655"/>
                  </a:lnTo>
                  <a:lnTo>
                    <a:pt x="425" y="672"/>
                  </a:lnTo>
                  <a:lnTo>
                    <a:pt x="421" y="686"/>
                  </a:lnTo>
                  <a:lnTo>
                    <a:pt x="409" y="698"/>
                  </a:lnTo>
                  <a:lnTo>
                    <a:pt x="399" y="712"/>
                  </a:lnTo>
                  <a:lnTo>
                    <a:pt x="395" y="729"/>
                  </a:lnTo>
                  <a:lnTo>
                    <a:pt x="385" y="740"/>
                  </a:lnTo>
                  <a:lnTo>
                    <a:pt x="373" y="745"/>
                  </a:lnTo>
                  <a:lnTo>
                    <a:pt x="364" y="759"/>
                  </a:lnTo>
                  <a:lnTo>
                    <a:pt x="359" y="788"/>
                  </a:lnTo>
                  <a:lnTo>
                    <a:pt x="350" y="804"/>
                  </a:lnTo>
                  <a:lnTo>
                    <a:pt x="340" y="811"/>
                  </a:lnTo>
                  <a:lnTo>
                    <a:pt x="328" y="811"/>
                  </a:lnTo>
                  <a:lnTo>
                    <a:pt x="310" y="804"/>
                  </a:lnTo>
                  <a:lnTo>
                    <a:pt x="298" y="795"/>
                  </a:lnTo>
                  <a:lnTo>
                    <a:pt x="295" y="785"/>
                  </a:lnTo>
                  <a:lnTo>
                    <a:pt x="288" y="778"/>
                  </a:lnTo>
                  <a:lnTo>
                    <a:pt x="284" y="776"/>
                  </a:lnTo>
                  <a:lnTo>
                    <a:pt x="281" y="776"/>
                  </a:lnTo>
                  <a:lnTo>
                    <a:pt x="281" y="778"/>
                  </a:lnTo>
                  <a:lnTo>
                    <a:pt x="281" y="781"/>
                  </a:lnTo>
                  <a:lnTo>
                    <a:pt x="281" y="785"/>
                  </a:lnTo>
                  <a:lnTo>
                    <a:pt x="269" y="785"/>
                  </a:lnTo>
                  <a:lnTo>
                    <a:pt x="267" y="790"/>
                  </a:lnTo>
                  <a:lnTo>
                    <a:pt x="269" y="797"/>
                  </a:lnTo>
                  <a:lnTo>
                    <a:pt x="267" y="804"/>
                  </a:lnTo>
                  <a:lnTo>
                    <a:pt x="260" y="807"/>
                  </a:lnTo>
                  <a:lnTo>
                    <a:pt x="258" y="814"/>
                  </a:lnTo>
                  <a:lnTo>
                    <a:pt x="260" y="826"/>
                  </a:lnTo>
                  <a:lnTo>
                    <a:pt x="255" y="835"/>
                  </a:lnTo>
                  <a:lnTo>
                    <a:pt x="248" y="844"/>
                  </a:lnTo>
                  <a:lnTo>
                    <a:pt x="236" y="842"/>
                  </a:lnTo>
                  <a:lnTo>
                    <a:pt x="217" y="830"/>
                  </a:lnTo>
                  <a:lnTo>
                    <a:pt x="201" y="828"/>
                  </a:lnTo>
                  <a:lnTo>
                    <a:pt x="187" y="837"/>
                  </a:lnTo>
                  <a:lnTo>
                    <a:pt x="175" y="849"/>
                  </a:lnTo>
                  <a:lnTo>
                    <a:pt x="168" y="863"/>
                  </a:lnTo>
                  <a:lnTo>
                    <a:pt x="161" y="868"/>
                  </a:lnTo>
                  <a:lnTo>
                    <a:pt x="146" y="859"/>
                  </a:lnTo>
                  <a:lnTo>
                    <a:pt x="118" y="847"/>
                  </a:lnTo>
                  <a:lnTo>
                    <a:pt x="104" y="844"/>
                  </a:lnTo>
                  <a:lnTo>
                    <a:pt x="94" y="849"/>
                  </a:lnTo>
                  <a:lnTo>
                    <a:pt x="87" y="849"/>
                  </a:lnTo>
                  <a:lnTo>
                    <a:pt x="85" y="844"/>
                  </a:lnTo>
                  <a:lnTo>
                    <a:pt x="83" y="844"/>
                  </a:lnTo>
                  <a:lnTo>
                    <a:pt x="80" y="847"/>
                  </a:lnTo>
                  <a:lnTo>
                    <a:pt x="83" y="859"/>
                  </a:lnTo>
                  <a:lnTo>
                    <a:pt x="80" y="866"/>
                  </a:lnTo>
                  <a:lnTo>
                    <a:pt x="76" y="870"/>
                  </a:lnTo>
                  <a:lnTo>
                    <a:pt x="73" y="868"/>
                  </a:lnTo>
                  <a:lnTo>
                    <a:pt x="68" y="861"/>
                  </a:lnTo>
                  <a:lnTo>
                    <a:pt x="64" y="859"/>
                  </a:lnTo>
                  <a:lnTo>
                    <a:pt x="54" y="861"/>
                  </a:lnTo>
                  <a:lnTo>
                    <a:pt x="45" y="861"/>
                  </a:lnTo>
                  <a:lnTo>
                    <a:pt x="35" y="856"/>
                  </a:lnTo>
                  <a:lnTo>
                    <a:pt x="33" y="859"/>
                  </a:lnTo>
                  <a:lnTo>
                    <a:pt x="31" y="861"/>
                  </a:lnTo>
                  <a:lnTo>
                    <a:pt x="33" y="870"/>
                  </a:lnTo>
                  <a:lnTo>
                    <a:pt x="31" y="878"/>
                  </a:lnTo>
                  <a:lnTo>
                    <a:pt x="28" y="882"/>
                  </a:lnTo>
                  <a:lnTo>
                    <a:pt x="21" y="885"/>
                  </a:lnTo>
                  <a:lnTo>
                    <a:pt x="14" y="882"/>
                  </a:lnTo>
                  <a:lnTo>
                    <a:pt x="12" y="885"/>
                  </a:lnTo>
                  <a:lnTo>
                    <a:pt x="0" y="868"/>
                  </a:lnTo>
                  <a:lnTo>
                    <a:pt x="0" y="863"/>
                  </a:lnTo>
                  <a:lnTo>
                    <a:pt x="5" y="863"/>
                  </a:lnTo>
                  <a:lnTo>
                    <a:pt x="7" y="854"/>
                  </a:lnTo>
                  <a:lnTo>
                    <a:pt x="7" y="840"/>
                  </a:lnTo>
                  <a:lnTo>
                    <a:pt x="9" y="828"/>
                  </a:lnTo>
                  <a:lnTo>
                    <a:pt x="14" y="826"/>
                  </a:lnTo>
                  <a:lnTo>
                    <a:pt x="14" y="823"/>
                  </a:lnTo>
                  <a:lnTo>
                    <a:pt x="12" y="821"/>
                  </a:lnTo>
                  <a:lnTo>
                    <a:pt x="12" y="816"/>
                  </a:lnTo>
                  <a:lnTo>
                    <a:pt x="19" y="809"/>
                  </a:lnTo>
                  <a:lnTo>
                    <a:pt x="19" y="802"/>
                  </a:lnTo>
                  <a:lnTo>
                    <a:pt x="14" y="795"/>
                  </a:lnTo>
                  <a:lnTo>
                    <a:pt x="12" y="788"/>
                  </a:lnTo>
                  <a:lnTo>
                    <a:pt x="16" y="781"/>
                  </a:lnTo>
                  <a:lnTo>
                    <a:pt x="21" y="778"/>
                  </a:lnTo>
                  <a:lnTo>
                    <a:pt x="28" y="778"/>
                  </a:lnTo>
                  <a:lnTo>
                    <a:pt x="35" y="769"/>
                  </a:lnTo>
                  <a:lnTo>
                    <a:pt x="42" y="750"/>
                  </a:lnTo>
                  <a:lnTo>
                    <a:pt x="50" y="738"/>
                  </a:lnTo>
                  <a:lnTo>
                    <a:pt x="57" y="733"/>
                  </a:lnTo>
                  <a:lnTo>
                    <a:pt x="64" y="722"/>
                  </a:lnTo>
                  <a:lnTo>
                    <a:pt x="68" y="693"/>
                  </a:lnTo>
                  <a:lnTo>
                    <a:pt x="78" y="679"/>
                  </a:lnTo>
                  <a:lnTo>
                    <a:pt x="78" y="665"/>
                  </a:lnTo>
                  <a:lnTo>
                    <a:pt x="73" y="643"/>
                  </a:lnTo>
                  <a:lnTo>
                    <a:pt x="66" y="625"/>
                  </a:lnTo>
                  <a:lnTo>
                    <a:pt x="54" y="603"/>
                  </a:lnTo>
                  <a:lnTo>
                    <a:pt x="50" y="591"/>
                  </a:lnTo>
                  <a:lnTo>
                    <a:pt x="54" y="584"/>
                  </a:lnTo>
                  <a:lnTo>
                    <a:pt x="57" y="577"/>
                  </a:lnTo>
                  <a:lnTo>
                    <a:pt x="52" y="565"/>
                  </a:lnTo>
                  <a:lnTo>
                    <a:pt x="57" y="554"/>
                  </a:lnTo>
                  <a:lnTo>
                    <a:pt x="64" y="547"/>
                  </a:lnTo>
                  <a:lnTo>
                    <a:pt x="64" y="544"/>
                  </a:lnTo>
                  <a:lnTo>
                    <a:pt x="59" y="485"/>
                  </a:lnTo>
                  <a:lnTo>
                    <a:pt x="54" y="424"/>
                  </a:lnTo>
                  <a:lnTo>
                    <a:pt x="47" y="360"/>
                  </a:lnTo>
                  <a:lnTo>
                    <a:pt x="42" y="298"/>
                  </a:lnTo>
                  <a:lnTo>
                    <a:pt x="35" y="234"/>
                  </a:lnTo>
                  <a:lnTo>
                    <a:pt x="31" y="173"/>
                  </a:lnTo>
                  <a:lnTo>
                    <a:pt x="26" y="109"/>
                  </a:lnTo>
                  <a:lnTo>
                    <a:pt x="19" y="52"/>
                  </a:lnTo>
                  <a:lnTo>
                    <a:pt x="21" y="55"/>
                  </a:lnTo>
                  <a:lnTo>
                    <a:pt x="28" y="59"/>
                  </a:lnTo>
                  <a:lnTo>
                    <a:pt x="33" y="62"/>
                  </a:lnTo>
                  <a:lnTo>
                    <a:pt x="35" y="62"/>
                  </a:lnTo>
                  <a:lnTo>
                    <a:pt x="38" y="67"/>
                  </a:lnTo>
                  <a:lnTo>
                    <a:pt x="47" y="69"/>
                  </a:lnTo>
                  <a:lnTo>
                    <a:pt x="64" y="69"/>
                  </a:lnTo>
                  <a:lnTo>
                    <a:pt x="78" y="64"/>
                  </a:lnTo>
                  <a:lnTo>
                    <a:pt x="92" y="59"/>
                  </a:lnTo>
                  <a:lnTo>
                    <a:pt x="123" y="36"/>
                  </a:lnTo>
                  <a:lnTo>
                    <a:pt x="161" y="33"/>
                  </a:lnTo>
                  <a:lnTo>
                    <a:pt x="208" y="26"/>
                  </a:lnTo>
                  <a:lnTo>
                    <a:pt x="258" y="22"/>
                  </a:lnTo>
                  <a:lnTo>
                    <a:pt x="305" y="17"/>
                  </a:lnTo>
                  <a:lnTo>
                    <a:pt x="352" y="12"/>
                  </a:lnTo>
                  <a:lnTo>
                    <a:pt x="399" y="5"/>
                  </a:lnTo>
                  <a:lnTo>
                    <a:pt x="447" y="0"/>
                  </a:lnTo>
                  <a:lnTo>
                    <a:pt x="447" y="1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695" y="1078"/>
              <a:ext cx="1245" cy="662"/>
            </a:xfrm>
            <a:custGeom>
              <a:avLst/>
              <a:gdLst>
                <a:gd name="T0" fmla="*/ 1207 w 1245"/>
                <a:gd name="T1" fmla="*/ 662 h 662"/>
                <a:gd name="T2" fmla="*/ 1129 w 1245"/>
                <a:gd name="T3" fmla="*/ 662 h 662"/>
                <a:gd name="T4" fmla="*/ 1051 w 1245"/>
                <a:gd name="T5" fmla="*/ 662 h 662"/>
                <a:gd name="T6" fmla="*/ 973 w 1245"/>
                <a:gd name="T7" fmla="*/ 662 h 662"/>
                <a:gd name="T8" fmla="*/ 895 w 1245"/>
                <a:gd name="T9" fmla="*/ 662 h 662"/>
                <a:gd name="T10" fmla="*/ 817 w 1245"/>
                <a:gd name="T11" fmla="*/ 662 h 662"/>
                <a:gd name="T12" fmla="*/ 739 w 1245"/>
                <a:gd name="T13" fmla="*/ 660 h 662"/>
                <a:gd name="T14" fmla="*/ 661 w 1245"/>
                <a:gd name="T15" fmla="*/ 658 h 662"/>
                <a:gd name="T16" fmla="*/ 583 w 1245"/>
                <a:gd name="T17" fmla="*/ 658 h 662"/>
                <a:gd name="T18" fmla="*/ 505 w 1245"/>
                <a:gd name="T19" fmla="*/ 655 h 662"/>
                <a:gd name="T20" fmla="*/ 427 w 1245"/>
                <a:gd name="T21" fmla="*/ 650 h 662"/>
                <a:gd name="T22" fmla="*/ 349 w 1245"/>
                <a:gd name="T23" fmla="*/ 648 h 662"/>
                <a:gd name="T24" fmla="*/ 271 w 1245"/>
                <a:gd name="T25" fmla="*/ 643 h 662"/>
                <a:gd name="T26" fmla="*/ 196 w 1245"/>
                <a:gd name="T27" fmla="*/ 641 h 662"/>
                <a:gd name="T28" fmla="*/ 118 w 1245"/>
                <a:gd name="T29" fmla="*/ 636 h 662"/>
                <a:gd name="T30" fmla="*/ 40 w 1245"/>
                <a:gd name="T31" fmla="*/ 632 h 662"/>
                <a:gd name="T32" fmla="*/ 2 w 1245"/>
                <a:gd name="T33" fmla="*/ 589 h 662"/>
                <a:gd name="T34" fmla="*/ 7 w 1245"/>
                <a:gd name="T35" fmla="*/ 511 h 662"/>
                <a:gd name="T36" fmla="*/ 14 w 1245"/>
                <a:gd name="T37" fmla="*/ 433 h 662"/>
                <a:gd name="T38" fmla="*/ 18 w 1245"/>
                <a:gd name="T39" fmla="*/ 353 h 662"/>
                <a:gd name="T40" fmla="*/ 23 w 1245"/>
                <a:gd name="T41" fmla="*/ 275 h 662"/>
                <a:gd name="T42" fmla="*/ 28 w 1245"/>
                <a:gd name="T43" fmla="*/ 196 h 662"/>
                <a:gd name="T44" fmla="*/ 33 w 1245"/>
                <a:gd name="T45" fmla="*/ 118 h 662"/>
                <a:gd name="T46" fmla="*/ 37 w 1245"/>
                <a:gd name="T47" fmla="*/ 38 h 662"/>
                <a:gd name="T48" fmla="*/ 73 w 1245"/>
                <a:gd name="T49" fmla="*/ 3 h 662"/>
                <a:gd name="T50" fmla="*/ 141 w 1245"/>
                <a:gd name="T51" fmla="*/ 5 h 662"/>
                <a:gd name="T52" fmla="*/ 210 w 1245"/>
                <a:gd name="T53" fmla="*/ 10 h 662"/>
                <a:gd name="T54" fmla="*/ 276 w 1245"/>
                <a:gd name="T55" fmla="*/ 14 h 662"/>
                <a:gd name="T56" fmla="*/ 345 w 1245"/>
                <a:gd name="T57" fmla="*/ 17 h 662"/>
                <a:gd name="T58" fmla="*/ 413 w 1245"/>
                <a:gd name="T59" fmla="*/ 19 h 662"/>
                <a:gd name="T60" fmla="*/ 479 w 1245"/>
                <a:gd name="T61" fmla="*/ 22 h 662"/>
                <a:gd name="T62" fmla="*/ 548 w 1245"/>
                <a:gd name="T63" fmla="*/ 24 h 662"/>
                <a:gd name="T64" fmla="*/ 617 w 1245"/>
                <a:gd name="T65" fmla="*/ 26 h 662"/>
                <a:gd name="T66" fmla="*/ 683 w 1245"/>
                <a:gd name="T67" fmla="*/ 29 h 662"/>
                <a:gd name="T68" fmla="*/ 751 w 1245"/>
                <a:gd name="T69" fmla="*/ 29 h 662"/>
                <a:gd name="T70" fmla="*/ 820 w 1245"/>
                <a:gd name="T71" fmla="*/ 31 h 662"/>
                <a:gd name="T72" fmla="*/ 886 w 1245"/>
                <a:gd name="T73" fmla="*/ 31 h 662"/>
                <a:gd name="T74" fmla="*/ 955 w 1245"/>
                <a:gd name="T75" fmla="*/ 31 h 662"/>
                <a:gd name="T76" fmla="*/ 1023 w 1245"/>
                <a:gd name="T77" fmla="*/ 31 h 662"/>
                <a:gd name="T78" fmla="*/ 1089 w 1245"/>
                <a:gd name="T79" fmla="*/ 31 h 662"/>
                <a:gd name="T80" fmla="*/ 1155 w 1245"/>
                <a:gd name="T81" fmla="*/ 59 h 662"/>
                <a:gd name="T82" fmla="*/ 1177 w 1245"/>
                <a:gd name="T83" fmla="*/ 55 h 662"/>
                <a:gd name="T84" fmla="*/ 1193 w 1245"/>
                <a:gd name="T85" fmla="*/ 76 h 662"/>
                <a:gd name="T86" fmla="*/ 1184 w 1245"/>
                <a:gd name="T87" fmla="*/ 85 h 662"/>
                <a:gd name="T88" fmla="*/ 1163 w 1245"/>
                <a:gd name="T89" fmla="*/ 116 h 662"/>
                <a:gd name="T90" fmla="*/ 1184 w 1245"/>
                <a:gd name="T91" fmla="*/ 152 h 662"/>
                <a:gd name="T92" fmla="*/ 1200 w 1245"/>
                <a:gd name="T93" fmla="*/ 187 h 662"/>
                <a:gd name="T94" fmla="*/ 1238 w 1245"/>
                <a:gd name="T95" fmla="*/ 215 h 662"/>
                <a:gd name="T96" fmla="*/ 1238 w 1245"/>
                <a:gd name="T97" fmla="*/ 251 h 662"/>
                <a:gd name="T98" fmla="*/ 1241 w 1245"/>
                <a:gd name="T99" fmla="*/ 305 h 662"/>
                <a:gd name="T100" fmla="*/ 1241 w 1245"/>
                <a:gd name="T101" fmla="*/ 360 h 662"/>
                <a:gd name="T102" fmla="*/ 1243 w 1245"/>
                <a:gd name="T103" fmla="*/ 414 h 662"/>
                <a:gd name="T104" fmla="*/ 1243 w 1245"/>
                <a:gd name="T105" fmla="*/ 468 h 662"/>
                <a:gd name="T106" fmla="*/ 1243 w 1245"/>
                <a:gd name="T107" fmla="*/ 523 h 662"/>
                <a:gd name="T108" fmla="*/ 1245 w 1245"/>
                <a:gd name="T109" fmla="*/ 580 h 662"/>
                <a:gd name="T110" fmla="*/ 1245 w 1245"/>
                <a:gd name="T111" fmla="*/ 634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5" h="662">
                  <a:moveTo>
                    <a:pt x="1245" y="660"/>
                  </a:moveTo>
                  <a:lnTo>
                    <a:pt x="1207" y="662"/>
                  </a:lnTo>
                  <a:lnTo>
                    <a:pt x="1167" y="662"/>
                  </a:lnTo>
                  <a:lnTo>
                    <a:pt x="1129" y="662"/>
                  </a:lnTo>
                  <a:lnTo>
                    <a:pt x="1089" y="662"/>
                  </a:lnTo>
                  <a:lnTo>
                    <a:pt x="1051" y="662"/>
                  </a:lnTo>
                  <a:lnTo>
                    <a:pt x="1011" y="662"/>
                  </a:lnTo>
                  <a:lnTo>
                    <a:pt x="973" y="662"/>
                  </a:lnTo>
                  <a:lnTo>
                    <a:pt x="936" y="662"/>
                  </a:lnTo>
                  <a:lnTo>
                    <a:pt x="895" y="662"/>
                  </a:lnTo>
                  <a:lnTo>
                    <a:pt x="858" y="662"/>
                  </a:lnTo>
                  <a:lnTo>
                    <a:pt x="817" y="662"/>
                  </a:lnTo>
                  <a:lnTo>
                    <a:pt x="780" y="660"/>
                  </a:lnTo>
                  <a:lnTo>
                    <a:pt x="739" y="660"/>
                  </a:lnTo>
                  <a:lnTo>
                    <a:pt x="702" y="660"/>
                  </a:lnTo>
                  <a:lnTo>
                    <a:pt x="661" y="658"/>
                  </a:lnTo>
                  <a:lnTo>
                    <a:pt x="624" y="658"/>
                  </a:lnTo>
                  <a:lnTo>
                    <a:pt x="583" y="658"/>
                  </a:lnTo>
                  <a:lnTo>
                    <a:pt x="546" y="655"/>
                  </a:lnTo>
                  <a:lnTo>
                    <a:pt x="505" y="655"/>
                  </a:lnTo>
                  <a:lnTo>
                    <a:pt x="468" y="653"/>
                  </a:lnTo>
                  <a:lnTo>
                    <a:pt x="427" y="650"/>
                  </a:lnTo>
                  <a:lnTo>
                    <a:pt x="390" y="650"/>
                  </a:lnTo>
                  <a:lnTo>
                    <a:pt x="349" y="648"/>
                  </a:lnTo>
                  <a:lnTo>
                    <a:pt x="312" y="646"/>
                  </a:lnTo>
                  <a:lnTo>
                    <a:pt x="271" y="643"/>
                  </a:lnTo>
                  <a:lnTo>
                    <a:pt x="234" y="643"/>
                  </a:lnTo>
                  <a:lnTo>
                    <a:pt x="196" y="641"/>
                  </a:lnTo>
                  <a:lnTo>
                    <a:pt x="156" y="639"/>
                  </a:lnTo>
                  <a:lnTo>
                    <a:pt x="118" y="636"/>
                  </a:lnTo>
                  <a:lnTo>
                    <a:pt x="78" y="634"/>
                  </a:lnTo>
                  <a:lnTo>
                    <a:pt x="40" y="632"/>
                  </a:lnTo>
                  <a:lnTo>
                    <a:pt x="0" y="629"/>
                  </a:lnTo>
                  <a:lnTo>
                    <a:pt x="2" y="589"/>
                  </a:lnTo>
                  <a:lnTo>
                    <a:pt x="4" y="551"/>
                  </a:lnTo>
                  <a:lnTo>
                    <a:pt x="7" y="511"/>
                  </a:lnTo>
                  <a:lnTo>
                    <a:pt x="11" y="471"/>
                  </a:lnTo>
                  <a:lnTo>
                    <a:pt x="14" y="433"/>
                  </a:lnTo>
                  <a:lnTo>
                    <a:pt x="16" y="393"/>
                  </a:lnTo>
                  <a:lnTo>
                    <a:pt x="18" y="353"/>
                  </a:lnTo>
                  <a:lnTo>
                    <a:pt x="21" y="315"/>
                  </a:lnTo>
                  <a:lnTo>
                    <a:pt x="23" y="275"/>
                  </a:lnTo>
                  <a:lnTo>
                    <a:pt x="26" y="237"/>
                  </a:lnTo>
                  <a:lnTo>
                    <a:pt x="28" y="196"/>
                  </a:lnTo>
                  <a:lnTo>
                    <a:pt x="30" y="156"/>
                  </a:lnTo>
                  <a:lnTo>
                    <a:pt x="33" y="118"/>
                  </a:lnTo>
                  <a:lnTo>
                    <a:pt x="35" y="78"/>
                  </a:lnTo>
                  <a:lnTo>
                    <a:pt x="37" y="38"/>
                  </a:lnTo>
                  <a:lnTo>
                    <a:pt x="40" y="0"/>
                  </a:lnTo>
                  <a:lnTo>
                    <a:pt x="73" y="3"/>
                  </a:lnTo>
                  <a:lnTo>
                    <a:pt x="108" y="5"/>
                  </a:lnTo>
                  <a:lnTo>
                    <a:pt x="141" y="5"/>
                  </a:lnTo>
                  <a:lnTo>
                    <a:pt x="174" y="7"/>
                  </a:lnTo>
                  <a:lnTo>
                    <a:pt x="210" y="10"/>
                  </a:lnTo>
                  <a:lnTo>
                    <a:pt x="243" y="12"/>
                  </a:lnTo>
                  <a:lnTo>
                    <a:pt x="276" y="14"/>
                  </a:lnTo>
                  <a:lnTo>
                    <a:pt x="312" y="14"/>
                  </a:lnTo>
                  <a:lnTo>
                    <a:pt x="345" y="17"/>
                  </a:lnTo>
                  <a:lnTo>
                    <a:pt x="378" y="19"/>
                  </a:lnTo>
                  <a:lnTo>
                    <a:pt x="413" y="19"/>
                  </a:lnTo>
                  <a:lnTo>
                    <a:pt x="446" y="22"/>
                  </a:lnTo>
                  <a:lnTo>
                    <a:pt x="479" y="22"/>
                  </a:lnTo>
                  <a:lnTo>
                    <a:pt x="515" y="24"/>
                  </a:lnTo>
                  <a:lnTo>
                    <a:pt x="548" y="24"/>
                  </a:lnTo>
                  <a:lnTo>
                    <a:pt x="581" y="26"/>
                  </a:lnTo>
                  <a:lnTo>
                    <a:pt x="617" y="26"/>
                  </a:lnTo>
                  <a:lnTo>
                    <a:pt x="650" y="26"/>
                  </a:lnTo>
                  <a:lnTo>
                    <a:pt x="683" y="29"/>
                  </a:lnTo>
                  <a:lnTo>
                    <a:pt x="718" y="29"/>
                  </a:lnTo>
                  <a:lnTo>
                    <a:pt x="751" y="29"/>
                  </a:lnTo>
                  <a:lnTo>
                    <a:pt x="784" y="31"/>
                  </a:lnTo>
                  <a:lnTo>
                    <a:pt x="820" y="31"/>
                  </a:lnTo>
                  <a:lnTo>
                    <a:pt x="853" y="31"/>
                  </a:lnTo>
                  <a:lnTo>
                    <a:pt x="886" y="31"/>
                  </a:lnTo>
                  <a:lnTo>
                    <a:pt x="921" y="31"/>
                  </a:lnTo>
                  <a:lnTo>
                    <a:pt x="955" y="31"/>
                  </a:lnTo>
                  <a:lnTo>
                    <a:pt x="988" y="31"/>
                  </a:lnTo>
                  <a:lnTo>
                    <a:pt x="1023" y="31"/>
                  </a:lnTo>
                  <a:lnTo>
                    <a:pt x="1056" y="31"/>
                  </a:lnTo>
                  <a:lnTo>
                    <a:pt x="1089" y="31"/>
                  </a:lnTo>
                  <a:lnTo>
                    <a:pt x="1118" y="31"/>
                  </a:lnTo>
                  <a:lnTo>
                    <a:pt x="1155" y="59"/>
                  </a:lnTo>
                  <a:lnTo>
                    <a:pt x="1167" y="59"/>
                  </a:lnTo>
                  <a:lnTo>
                    <a:pt x="1177" y="55"/>
                  </a:lnTo>
                  <a:lnTo>
                    <a:pt x="1186" y="59"/>
                  </a:lnTo>
                  <a:lnTo>
                    <a:pt x="1193" y="76"/>
                  </a:lnTo>
                  <a:lnTo>
                    <a:pt x="1191" y="85"/>
                  </a:lnTo>
                  <a:lnTo>
                    <a:pt x="1184" y="85"/>
                  </a:lnTo>
                  <a:lnTo>
                    <a:pt x="1174" y="95"/>
                  </a:lnTo>
                  <a:lnTo>
                    <a:pt x="1163" y="116"/>
                  </a:lnTo>
                  <a:lnTo>
                    <a:pt x="1167" y="135"/>
                  </a:lnTo>
                  <a:lnTo>
                    <a:pt x="1184" y="152"/>
                  </a:lnTo>
                  <a:lnTo>
                    <a:pt x="1196" y="168"/>
                  </a:lnTo>
                  <a:lnTo>
                    <a:pt x="1200" y="187"/>
                  </a:lnTo>
                  <a:lnTo>
                    <a:pt x="1212" y="201"/>
                  </a:lnTo>
                  <a:lnTo>
                    <a:pt x="1238" y="215"/>
                  </a:lnTo>
                  <a:lnTo>
                    <a:pt x="1238" y="222"/>
                  </a:lnTo>
                  <a:lnTo>
                    <a:pt x="1238" y="251"/>
                  </a:lnTo>
                  <a:lnTo>
                    <a:pt x="1241" y="277"/>
                  </a:lnTo>
                  <a:lnTo>
                    <a:pt x="1241" y="305"/>
                  </a:lnTo>
                  <a:lnTo>
                    <a:pt x="1241" y="331"/>
                  </a:lnTo>
                  <a:lnTo>
                    <a:pt x="1241" y="360"/>
                  </a:lnTo>
                  <a:lnTo>
                    <a:pt x="1241" y="386"/>
                  </a:lnTo>
                  <a:lnTo>
                    <a:pt x="1243" y="414"/>
                  </a:lnTo>
                  <a:lnTo>
                    <a:pt x="1243" y="442"/>
                  </a:lnTo>
                  <a:lnTo>
                    <a:pt x="1243" y="468"/>
                  </a:lnTo>
                  <a:lnTo>
                    <a:pt x="1243" y="497"/>
                  </a:lnTo>
                  <a:lnTo>
                    <a:pt x="1243" y="523"/>
                  </a:lnTo>
                  <a:lnTo>
                    <a:pt x="1245" y="551"/>
                  </a:lnTo>
                  <a:lnTo>
                    <a:pt x="1245" y="580"/>
                  </a:lnTo>
                  <a:lnTo>
                    <a:pt x="1245" y="606"/>
                  </a:lnTo>
                  <a:lnTo>
                    <a:pt x="1245" y="634"/>
                  </a:lnTo>
                  <a:lnTo>
                    <a:pt x="1245" y="660"/>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EditPoints="1"/>
            </p:cNvSpPr>
            <p:nvPr/>
          </p:nvSpPr>
          <p:spPr bwMode="auto">
            <a:xfrm>
              <a:off x="5801" y="1178"/>
              <a:ext cx="1245" cy="628"/>
            </a:xfrm>
            <a:custGeom>
              <a:avLst/>
              <a:gdLst>
                <a:gd name="T0" fmla="*/ 1123 w 1245"/>
                <a:gd name="T1" fmla="*/ 137 h 628"/>
                <a:gd name="T2" fmla="*/ 1146 w 1245"/>
                <a:gd name="T3" fmla="*/ 189 h 628"/>
                <a:gd name="T4" fmla="*/ 1189 w 1245"/>
                <a:gd name="T5" fmla="*/ 245 h 628"/>
                <a:gd name="T6" fmla="*/ 1165 w 1245"/>
                <a:gd name="T7" fmla="*/ 349 h 628"/>
                <a:gd name="T8" fmla="*/ 1120 w 1245"/>
                <a:gd name="T9" fmla="*/ 406 h 628"/>
                <a:gd name="T10" fmla="*/ 1030 w 1245"/>
                <a:gd name="T11" fmla="*/ 482 h 628"/>
                <a:gd name="T12" fmla="*/ 988 w 1245"/>
                <a:gd name="T13" fmla="*/ 506 h 628"/>
                <a:gd name="T14" fmla="*/ 983 w 1245"/>
                <a:gd name="T15" fmla="*/ 508 h 628"/>
                <a:gd name="T16" fmla="*/ 865 w 1245"/>
                <a:gd name="T17" fmla="*/ 520 h 628"/>
                <a:gd name="T18" fmla="*/ 628 w 1245"/>
                <a:gd name="T19" fmla="*/ 541 h 628"/>
                <a:gd name="T20" fmla="*/ 399 w 1245"/>
                <a:gd name="T21" fmla="*/ 562 h 628"/>
                <a:gd name="T22" fmla="*/ 267 w 1245"/>
                <a:gd name="T23" fmla="*/ 569 h 628"/>
                <a:gd name="T24" fmla="*/ 255 w 1245"/>
                <a:gd name="T25" fmla="*/ 607 h 628"/>
                <a:gd name="T26" fmla="*/ 170 w 1245"/>
                <a:gd name="T27" fmla="*/ 617 h 628"/>
                <a:gd name="T28" fmla="*/ 52 w 1245"/>
                <a:gd name="T29" fmla="*/ 624 h 628"/>
                <a:gd name="T30" fmla="*/ 38 w 1245"/>
                <a:gd name="T31" fmla="*/ 602 h 628"/>
                <a:gd name="T32" fmla="*/ 66 w 1245"/>
                <a:gd name="T33" fmla="*/ 579 h 628"/>
                <a:gd name="T34" fmla="*/ 59 w 1245"/>
                <a:gd name="T35" fmla="*/ 510 h 628"/>
                <a:gd name="T36" fmla="*/ 149 w 1245"/>
                <a:gd name="T37" fmla="*/ 489 h 628"/>
                <a:gd name="T38" fmla="*/ 168 w 1245"/>
                <a:gd name="T39" fmla="*/ 456 h 628"/>
                <a:gd name="T40" fmla="*/ 215 w 1245"/>
                <a:gd name="T41" fmla="*/ 409 h 628"/>
                <a:gd name="T42" fmla="*/ 229 w 1245"/>
                <a:gd name="T43" fmla="*/ 342 h 628"/>
                <a:gd name="T44" fmla="*/ 250 w 1245"/>
                <a:gd name="T45" fmla="*/ 335 h 628"/>
                <a:gd name="T46" fmla="*/ 255 w 1245"/>
                <a:gd name="T47" fmla="*/ 309 h 628"/>
                <a:gd name="T48" fmla="*/ 286 w 1245"/>
                <a:gd name="T49" fmla="*/ 309 h 628"/>
                <a:gd name="T50" fmla="*/ 302 w 1245"/>
                <a:gd name="T51" fmla="*/ 319 h 628"/>
                <a:gd name="T52" fmla="*/ 307 w 1245"/>
                <a:gd name="T53" fmla="*/ 297 h 628"/>
                <a:gd name="T54" fmla="*/ 342 w 1245"/>
                <a:gd name="T55" fmla="*/ 300 h 628"/>
                <a:gd name="T56" fmla="*/ 397 w 1245"/>
                <a:gd name="T57" fmla="*/ 302 h 628"/>
                <a:gd name="T58" fmla="*/ 458 w 1245"/>
                <a:gd name="T59" fmla="*/ 295 h 628"/>
                <a:gd name="T60" fmla="*/ 480 w 1245"/>
                <a:gd name="T61" fmla="*/ 267 h 628"/>
                <a:gd name="T62" fmla="*/ 489 w 1245"/>
                <a:gd name="T63" fmla="*/ 243 h 628"/>
                <a:gd name="T64" fmla="*/ 503 w 1245"/>
                <a:gd name="T65" fmla="*/ 231 h 628"/>
                <a:gd name="T66" fmla="*/ 517 w 1245"/>
                <a:gd name="T67" fmla="*/ 238 h 628"/>
                <a:gd name="T68" fmla="*/ 565 w 1245"/>
                <a:gd name="T69" fmla="*/ 264 h 628"/>
                <a:gd name="T70" fmla="*/ 595 w 1245"/>
                <a:gd name="T71" fmla="*/ 198 h 628"/>
                <a:gd name="T72" fmla="*/ 631 w 1245"/>
                <a:gd name="T73" fmla="*/ 151 h 628"/>
                <a:gd name="T74" fmla="*/ 647 w 1245"/>
                <a:gd name="T75" fmla="*/ 96 h 628"/>
                <a:gd name="T76" fmla="*/ 683 w 1245"/>
                <a:gd name="T77" fmla="*/ 101 h 628"/>
                <a:gd name="T78" fmla="*/ 699 w 1245"/>
                <a:gd name="T79" fmla="*/ 94 h 628"/>
                <a:gd name="T80" fmla="*/ 740 w 1245"/>
                <a:gd name="T81" fmla="*/ 49 h 628"/>
                <a:gd name="T82" fmla="*/ 732 w 1245"/>
                <a:gd name="T83" fmla="*/ 30 h 628"/>
                <a:gd name="T84" fmla="*/ 742 w 1245"/>
                <a:gd name="T85" fmla="*/ 2 h 628"/>
                <a:gd name="T86" fmla="*/ 784 w 1245"/>
                <a:gd name="T87" fmla="*/ 2 h 628"/>
                <a:gd name="T88" fmla="*/ 836 w 1245"/>
                <a:gd name="T89" fmla="*/ 44 h 628"/>
                <a:gd name="T90" fmla="*/ 919 w 1245"/>
                <a:gd name="T91" fmla="*/ 75 h 628"/>
                <a:gd name="T92" fmla="*/ 966 w 1245"/>
                <a:gd name="T93" fmla="*/ 68 h 628"/>
                <a:gd name="T94" fmla="*/ 1059 w 1245"/>
                <a:gd name="T95" fmla="*/ 47 h 628"/>
                <a:gd name="T96" fmla="*/ 1111 w 1245"/>
                <a:gd name="T97" fmla="*/ 96 h 628"/>
                <a:gd name="T98" fmla="*/ 0 w 1245"/>
                <a:gd name="T99" fmla="*/ 621 h 628"/>
                <a:gd name="T100" fmla="*/ 9 w 1245"/>
                <a:gd name="T101" fmla="*/ 62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628">
                  <a:moveTo>
                    <a:pt x="1111" y="96"/>
                  </a:moveTo>
                  <a:lnTo>
                    <a:pt x="1115" y="101"/>
                  </a:lnTo>
                  <a:lnTo>
                    <a:pt x="1123" y="132"/>
                  </a:lnTo>
                  <a:lnTo>
                    <a:pt x="1123" y="137"/>
                  </a:lnTo>
                  <a:lnTo>
                    <a:pt x="1118" y="151"/>
                  </a:lnTo>
                  <a:lnTo>
                    <a:pt x="1120" y="158"/>
                  </a:lnTo>
                  <a:lnTo>
                    <a:pt x="1127" y="167"/>
                  </a:lnTo>
                  <a:lnTo>
                    <a:pt x="1146" y="189"/>
                  </a:lnTo>
                  <a:lnTo>
                    <a:pt x="1151" y="198"/>
                  </a:lnTo>
                  <a:lnTo>
                    <a:pt x="1158" y="205"/>
                  </a:lnTo>
                  <a:lnTo>
                    <a:pt x="1167" y="219"/>
                  </a:lnTo>
                  <a:lnTo>
                    <a:pt x="1189" y="245"/>
                  </a:lnTo>
                  <a:lnTo>
                    <a:pt x="1222" y="264"/>
                  </a:lnTo>
                  <a:lnTo>
                    <a:pt x="1245" y="269"/>
                  </a:lnTo>
                  <a:lnTo>
                    <a:pt x="1191" y="328"/>
                  </a:lnTo>
                  <a:lnTo>
                    <a:pt x="1165" y="349"/>
                  </a:lnTo>
                  <a:lnTo>
                    <a:pt x="1141" y="368"/>
                  </a:lnTo>
                  <a:lnTo>
                    <a:pt x="1139" y="373"/>
                  </a:lnTo>
                  <a:lnTo>
                    <a:pt x="1134" y="390"/>
                  </a:lnTo>
                  <a:lnTo>
                    <a:pt x="1120" y="406"/>
                  </a:lnTo>
                  <a:lnTo>
                    <a:pt x="1113" y="423"/>
                  </a:lnTo>
                  <a:lnTo>
                    <a:pt x="1089" y="439"/>
                  </a:lnTo>
                  <a:lnTo>
                    <a:pt x="1073" y="458"/>
                  </a:lnTo>
                  <a:lnTo>
                    <a:pt x="1030" y="482"/>
                  </a:lnTo>
                  <a:lnTo>
                    <a:pt x="1007" y="491"/>
                  </a:lnTo>
                  <a:lnTo>
                    <a:pt x="990" y="503"/>
                  </a:lnTo>
                  <a:lnTo>
                    <a:pt x="990" y="506"/>
                  </a:lnTo>
                  <a:lnTo>
                    <a:pt x="988" y="506"/>
                  </a:lnTo>
                  <a:lnTo>
                    <a:pt x="988" y="506"/>
                  </a:lnTo>
                  <a:lnTo>
                    <a:pt x="985" y="506"/>
                  </a:lnTo>
                  <a:lnTo>
                    <a:pt x="985" y="508"/>
                  </a:lnTo>
                  <a:lnTo>
                    <a:pt x="983" y="508"/>
                  </a:lnTo>
                  <a:lnTo>
                    <a:pt x="983" y="508"/>
                  </a:lnTo>
                  <a:lnTo>
                    <a:pt x="981" y="508"/>
                  </a:lnTo>
                  <a:lnTo>
                    <a:pt x="924" y="515"/>
                  </a:lnTo>
                  <a:lnTo>
                    <a:pt x="865" y="520"/>
                  </a:lnTo>
                  <a:lnTo>
                    <a:pt x="806" y="527"/>
                  </a:lnTo>
                  <a:lnTo>
                    <a:pt x="747" y="532"/>
                  </a:lnTo>
                  <a:lnTo>
                    <a:pt x="688" y="536"/>
                  </a:lnTo>
                  <a:lnTo>
                    <a:pt x="628" y="541"/>
                  </a:lnTo>
                  <a:lnTo>
                    <a:pt x="572" y="546"/>
                  </a:lnTo>
                  <a:lnTo>
                    <a:pt x="513" y="548"/>
                  </a:lnTo>
                  <a:lnTo>
                    <a:pt x="456" y="555"/>
                  </a:lnTo>
                  <a:lnTo>
                    <a:pt x="399" y="562"/>
                  </a:lnTo>
                  <a:lnTo>
                    <a:pt x="345" y="569"/>
                  </a:lnTo>
                  <a:lnTo>
                    <a:pt x="288" y="574"/>
                  </a:lnTo>
                  <a:lnTo>
                    <a:pt x="283" y="569"/>
                  </a:lnTo>
                  <a:lnTo>
                    <a:pt x="267" y="569"/>
                  </a:lnTo>
                  <a:lnTo>
                    <a:pt x="246" y="569"/>
                  </a:lnTo>
                  <a:lnTo>
                    <a:pt x="243" y="569"/>
                  </a:lnTo>
                  <a:lnTo>
                    <a:pt x="253" y="591"/>
                  </a:lnTo>
                  <a:lnTo>
                    <a:pt x="255" y="607"/>
                  </a:lnTo>
                  <a:lnTo>
                    <a:pt x="253" y="610"/>
                  </a:lnTo>
                  <a:lnTo>
                    <a:pt x="227" y="612"/>
                  </a:lnTo>
                  <a:lnTo>
                    <a:pt x="198" y="614"/>
                  </a:lnTo>
                  <a:lnTo>
                    <a:pt x="170" y="617"/>
                  </a:lnTo>
                  <a:lnTo>
                    <a:pt x="139" y="619"/>
                  </a:lnTo>
                  <a:lnTo>
                    <a:pt x="111" y="621"/>
                  </a:lnTo>
                  <a:lnTo>
                    <a:pt x="80" y="624"/>
                  </a:lnTo>
                  <a:lnTo>
                    <a:pt x="52" y="624"/>
                  </a:lnTo>
                  <a:lnTo>
                    <a:pt x="19" y="628"/>
                  </a:lnTo>
                  <a:lnTo>
                    <a:pt x="26" y="607"/>
                  </a:lnTo>
                  <a:lnTo>
                    <a:pt x="33" y="602"/>
                  </a:lnTo>
                  <a:lnTo>
                    <a:pt x="38" y="602"/>
                  </a:lnTo>
                  <a:lnTo>
                    <a:pt x="45" y="605"/>
                  </a:lnTo>
                  <a:lnTo>
                    <a:pt x="49" y="605"/>
                  </a:lnTo>
                  <a:lnTo>
                    <a:pt x="59" y="598"/>
                  </a:lnTo>
                  <a:lnTo>
                    <a:pt x="66" y="579"/>
                  </a:lnTo>
                  <a:lnTo>
                    <a:pt x="68" y="558"/>
                  </a:lnTo>
                  <a:lnTo>
                    <a:pt x="68" y="536"/>
                  </a:lnTo>
                  <a:lnTo>
                    <a:pt x="61" y="520"/>
                  </a:lnTo>
                  <a:lnTo>
                    <a:pt x="59" y="510"/>
                  </a:lnTo>
                  <a:lnTo>
                    <a:pt x="64" y="496"/>
                  </a:lnTo>
                  <a:lnTo>
                    <a:pt x="75" y="480"/>
                  </a:lnTo>
                  <a:lnTo>
                    <a:pt x="106" y="477"/>
                  </a:lnTo>
                  <a:lnTo>
                    <a:pt x="149" y="489"/>
                  </a:lnTo>
                  <a:lnTo>
                    <a:pt x="175" y="491"/>
                  </a:lnTo>
                  <a:lnTo>
                    <a:pt x="177" y="484"/>
                  </a:lnTo>
                  <a:lnTo>
                    <a:pt x="175" y="472"/>
                  </a:lnTo>
                  <a:lnTo>
                    <a:pt x="168" y="456"/>
                  </a:lnTo>
                  <a:lnTo>
                    <a:pt x="163" y="442"/>
                  </a:lnTo>
                  <a:lnTo>
                    <a:pt x="165" y="435"/>
                  </a:lnTo>
                  <a:lnTo>
                    <a:pt x="182" y="423"/>
                  </a:lnTo>
                  <a:lnTo>
                    <a:pt x="215" y="409"/>
                  </a:lnTo>
                  <a:lnTo>
                    <a:pt x="227" y="392"/>
                  </a:lnTo>
                  <a:lnTo>
                    <a:pt x="220" y="375"/>
                  </a:lnTo>
                  <a:lnTo>
                    <a:pt x="220" y="359"/>
                  </a:lnTo>
                  <a:lnTo>
                    <a:pt x="229" y="342"/>
                  </a:lnTo>
                  <a:lnTo>
                    <a:pt x="234" y="338"/>
                  </a:lnTo>
                  <a:lnTo>
                    <a:pt x="236" y="335"/>
                  </a:lnTo>
                  <a:lnTo>
                    <a:pt x="243" y="338"/>
                  </a:lnTo>
                  <a:lnTo>
                    <a:pt x="250" y="335"/>
                  </a:lnTo>
                  <a:lnTo>
                    <a:pt x="253" y="331"/>
                  </a:lnTo>
                  <a:lnTo>
                    <a:pt x="255" y="323"/>
                  </a:lnTo>
                  <a:lnTo>
                    <a:pt x="253" y="312"/>
                  </a:lnTo>
                  <a:lnTo>
                    <a:pt x="255" y="309"/>
                  </a:lnTo>
                  <a:lnTo>
                    <a:pt x="257" y="309"/>
                  </a:lnTo>
                  <a:lnTo>
                    <a:pt x="267" y="314"/>
                  </a:lnTo>
                  <a:lnTo>
                    <a:pt x="276" y="314"/>
                  </a:lnTo>
                  <a:lnTo>
                    <a:pt x="286" y="309"/>
                  </a:lnTo>
                  <a:lnTo>
                    <a:pt x="290" y="312"/>
                  </a:lnTo>
                  <a:lnTo>
                    <a:pt x="295" y="321"/>
                  </a:lnTo>
                  <a:lnTo>
                    <a:pt x="298" y="323"/>
                  </a:lnTo>
                  <a:lnTo>
                    <a:pt x="302" y="319"/>
                  </a:lnTo>
                  <a:lnTo>
                    <a:pt x="305" y="312"/>
                  </a:lnTo>
                  <a:lnTo>
                    <a:pt x="302" y="300"/>
                  </a:lnTo>
                  <a:lnTo>
                    <a:pt x="305" y="297"/>
                  </a:lnTo>
                  <a:lnTo>
                    <a:pt x="307" y="297"/>
                  </a:lnTo>
                  <a:lnTo>
                    <a:pt x="309" y="302"/>
                  </a:lnTo>
                  <a:lnTo>
                    <a:pt x="316" y="302"/>
                  </a:lnTo>
                  <a:lnTo>
                    <a:pt x="326" y="297"/>
                  </a:lnTo>
                  <a:lnTo>
                    <a:pt x="342" y="300"/>
                  </a:lnTo>
                  <a:lnTo>
                    <a:pt x="371" y="312"/>
                  </a:lnTo>
                  <a:lnTo>
                    <a:pt x="383" y="321"/>
                  </a:lnTo>
                  <a:lnTo>
                    <a:pt x="390" y="316"/>
                  </a:lnTo>
                  <a:lnTo>
                    <a:pt x="397" y="302"/>
                  </a:lnTo>
                  <a:lnTo>
                    <a:pt x="409" y="290"/>
                  </a:lnTo>
                  <a:lnTo>
                    <a:pt x="423" y="281"/>
                  </a:lnTo>
                  <a:lnTo>
                    <a:pt x="439" y="283"/>
                  </a:lnTo>
                  <a:lnTo>
                    <a:pt x="458" y="295"/>
                  </a:lnTo>
                  <a:lnTo>
                    <a:pt x="470" y="297"/>
                  </a:lnTo>
                  <a:lnTo>
                    <a:pt x="477" y="288"/>
                  </a:lnTo>
                  <a:lnTo>
                    <a:pt x="482" y="279"/>
                  </a:lnTo>
                  <a:lnTo>
                    <a:pt x="480" y="267"/>
                  </a:lnTo>
                  <a:lnTo>
                    <a:pt x="484" y="260"/>
                  </a:lnTo>
                  <a:lnTo>
                    <a:pt x="489" y="255"/>
                  </a:lnTo>
                  <a:lnTo>
                    <a:pt x="491" y="250"/>
                  </a:lnTo>
                  <a:lnTo>
                    <a:pt x="489" y="243"/>
                  </a:lnTo>
                  <a:lnTo>
                    <a:pt x="494" y="238"/>
                  </a:lnTo>
                  <a:lnTo>
                    <a:pt x="503" y="236"/>
                  </a:lnTo>
                  <a:lnTo>
                    <a:pt x="506" y="234"/>
                  </a:lnTo>
                  <a:lnTo>
                    <a:pt x="503" y="231"/>
                  </a:lnTo>
                  <a:lnTo>
                    <a:pt x="503" y="229"/>
                  </a:lnTo>
                  <a:lnTo>
                    <a:pt x="506" y="229"/>
                  </a:lnTo>
                  <a:lnTo>
                    <a:pt x="510" y="231"/>
                  </a:lnTo>
                  <a:lnTo>
                    <a:pt x="517" y="238"/>
                  </a:lnTo>
                  <a:lnTo>
                    <a:pt x="520" y="248"/>
                  </a:lnTo>
                  <a:lnTo>
                    <a:pt x="532" y="257"/>
                  </a:lnTo>
                  <a:lnTo>
                    <a:pt x="550" y="264"/>
                  </a:lnTo>
                  <a:lnTo>
                    <a:pt x="565" y="264"/>
                  </a:lnTo>
                  <a:lnTo>
                    <a:pt x="572" y="257"/>
                  </a:lnTo>
                  <a:lnTo>
                    <a:pt x="581" y="241"/>
                  </a:lnTo>
                  <a:lnTo>
                    <a:pt x="586" y="212"/>
                  </a:lnTo>
                  <a:lnTo>
                    <a:pt x="595" y="198"/>
                  </a:lnTo>
                  <a:lnTo>
                    <a:pt x="607" y="193"/>
                  </a:lnTo>
                  <a:lnTo>
                    <a:pt x="617" y="182"/>
                  </a:lnTo>
                  <a:lnTo>
                    <a:pt x="621" y="165"/>
                  </a:lnTo>
                  <a:lnTo>
                    <a:pt x="631" y="151"/>
                  </a:lnTo>
                  <a:lnTo>
                    <a:pt x="643" y="139"/>
                  </a:lnTo>
                  <a:lnTo>
                    <a:pt x="647" y="125"/>
                  </a:lnTo>
                  <a:lnTo>
                    <a:pt x="643" y="108"/>
                  </a:lnTo>
                  <a:lnTo>
                    <a:pt x="647" y="96"/>
                  </a:lnTo>
                  <a:lnTo>
                    <a:pt x="664" y="94"/>
                  </a:lnTo>
                  <a:lnTo>
                    <a:pt x="673" y="94"/>
                  </a:lnTo>
                  <a:lnTo>
                    <a:pt x="680" y="99"/>
                  </a:lnTo>
                  <a:lnTo>
                    <a:pt x="683" y="101"/>
                  </a:lnTo>
                  <a:lnTo>
                    <a:pt x="683" y="101"/>
                  </a:lnTo>
                  <a:lnTo>
                    <a:pt x="688" y="101"/>
                  </a:lnTo>
                  <a:lnTo>
                    <a:pt x="692" y="99"/>
                  </a:lnTo>
                  <a:lnTo>
                    <a:pt x="699" y="94"/>
                  </a:lnTo>
                  <a:lnTo>
                    <a:pt x="728" y="80"/>
                  </a:lnTo>
                  <a:lnTo>
                    <a:pt x="744" y="66"/>
                  </a:lnTo>
                  <a:lnTo>
                    <a:pt x="744" y="56"/>
                  </a:lnTo>
                  <a:lnTo>
                    <a:pt x="740" y="49"/>
                  </a:lnTo>
                  <a:lnTo>
                    <a:pt x="732" y="49"/>
                  </a:lnTo>
                  <a:lnTo>
                    <a:pt x="730" y="44"/>
                  </a:lnTo>
                  <a:lnTo>
                    <a:pt x="735" y="37"/>
                  </a:lnTo>
                  <a:lnTo>
                    <a:pt x="732" y="30"/>
                  </a:lnTo>
                  <a:lnTo>
                    <a:pt x="728" y="21"/>
                  </a:lnTo>
                  <a:lnTo>
                    <a:pt x="730" y="11"/>
                  </a:lnTo>
                  <a:lnTo>
                    <a:pt x="732" y="9"/>
                  </a:lnTo>
                  <a:lnTo>
                    <a:pt x="742" y="2"/>
                  </a:lnTo>
                  <a:lnTo>
                    <a:pt x="751" y="0"/>
                  </a:lnTo>
                  <a:lnTo>
                    <a:pt x="758" y="7"/>
                  </a:lnTo>
                  <a:lnTo>
                    <a:pt x="770" y="7"/>
                  </a:lnTo>
                  <a:lnTo>
                    <a:pt x="784" y="2"/>
                  </a:lnTo>
                  <a:lnTo>
                    <a:pt x="796" y="2"/>
                  </a:lnTo>
                  <a:lnTo>
                    <a:pt x="810" y="9"/>
                  </a:lnTo>
                  <a:lnTo>
                    <a:pt x="822" y="23"/>
                  </a:lnTo>
                  <a:lnTo>
                    <a:pt x="836" y="44"/>
                  </a:lnTo>
                  <a:lnTo>
                    <a:pt x="855" y="56"/>
                  </a:lnTo>
                  <a:lnTo>
                    <a:pt x="884" y="59"/>
                  </a:lnTo>
                  <a:lnTo>
                    <a:pt x="905" y="63"/>
                  </a:lnTo>
                  <a:lnTo>
                    <a:pt x="919" y="75"/>
                  </a:lnTo>
                  <a:lnTo>
                    <a:pt x="929" y="78"/>
                  </a:lnTo>
                  <a:lnTo>
                    <a:pt x="940" y="70"/>
                  </a:lnTo>
                  <a:lnTo>
                    <a:pt x="952" y="66"/>
                  </a:lnTo>
                  <a:lnTo>
                    <a:pt x="966" y="68"/>
                  </a:lnTo>
                  <a:lnTo>
                    <a:pt x="985" y="75"/>
                  </a:lnTo>
                  <a:lnTo>
                    <a:pt x="1009" y="70"/>
                  </a:lnTo>
                  <a:lnTo>
                    <a:pt x="1040" y="49"/>
                  </a:lnTo>
                  <a:lnTo>
                    <a:pt x="1059" y="47"/>
                  </a:lnTo>
                  <a:lnTo>
                    <a:pt x="1068" y="63"/>
                  </a:lnTo>
                  <a:lnTo>
                    <a:pt x="1085" y="80"/>
                  </a:lnTo>
                  <a:lnTo>
                    <a:pt x="1111" y="94"/>
                  </a:lnTo>
                  <a:lnTo>
                    <a:pt x="1111" y="96"/>
                  </a:lnTo>
                  <a:close/>
                  <a:moveTo>
                    <a:pt x="12" y="628"/>
                  </a:moveTo>
                  <a:lnTo>
                    <a:pt x="0" y="628"/>
                  </a:lnTo>
                  <a:lnTo>
                    <a:pt x="0" y="626"/>
                  </a:lnTo>
                  <a:lnTo>
                    <a:pt x="0" y="621"/>
                  </a:lnTo>
                  <a:lnTo>
                    <a:pt x="0" y="617"/>
                  </a:lnTo>
                  <a:lnTo>
                    <a:pt x="2" y="617"/>
                  </a:lnTo>
                  <a:lnTo>
                    <a:pt x="4" y="617"/>
                  </a:lnTo>
                  <a:lnTo>
                    <a:pt x="9" y="621"/>
                  </a:lnTo>
                  <a:lnTo>
                    <a:pt x="12" y="62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EditPoints="1"/>
            </p:cNvSpPr>
            <p:nvPr/>
          </p:nvSpPr>
          <p:spPr bwMode="auto">
            <a:xfrm>
              <a:off x="5056" y="2556"/>
              <a:ext cx="981" cy="835"/>
            </a:xfrm>
            <a:custGeom>
              <a:avLst/>
              <a:gdLst>
                <a:gd name="T0" fmla="*/ 733 w 981"/>
                <a:gd name="T1" fmla="*/ 549 h 835"/>
                <a:gd name="T2" fmla="*/ 728 w 981"/>
                <a:gd name="T3" fmla="*/ 622 h 835"/>
                <a:gd name="T4" fmla="*/ 806 w 981"/>
                <a:gd name="T5" fmla="*/ 586 h 835"/>
                <a:gd name="T6" fmla="*/ 794 w 981"/>
                <a:gd name="T7" fmla="*/ 622 h 835"/>
                <a:gd name="T8" fmla="*/ 853 w 981"/>
                <a:gd name="T9" fmla="*/ 608 h 835"/>
                <a:gd name="T10" fmla="*/ 879 w 981"/>
                <a:gd name="T11" fmla="*/ 650 h 835"/>
                <a:gd name="T12" fmla="*/ 846 w 981"/>
                <a:gd name="T13" fmla="*/ 683 h 835"/>
                <a:gd name="T14" fmla="*/ 818 w 981"/>
                <a:gd name="T15" fmla="*/ 702 h 835"/>
                <a:gd name="T16" fmla="*/ 922 w 981"/>
                <a:gd name="T17" fmla="*/ 757 h 835"/>
                <a:gd name="T18" fmla="*/ 939 w 981"/>
                <a:gd name="T19" fmla="*/ 806 h 835"/>
                <a:gd name="T20" fmla="*/ 898 w 981"/>
                <a:gd name="T21" fmla="*/ 830 h 835"/>
                <a:gd name="T22" fmla="*/ 861 w 981"/>
                <a:gd name="T23" fmla="*/ 778 h 835"/>
                <a:gd name="T24" fmla="*/ 809 w 981"/>
                <a:gd name="T25" fmla="*/ 764 h 835"/>
                <a:gd name="T26" fmla="*/ 738 w 981"/>
                <a:gd name="T27" fmla="*/ 733 h 835"/>
                <a:gd name="T28" fmla="*/ 757 w 981"/>
                <a:gd name="T29" fmla="*/ 776 h 835"/>
                <a:gd name="T30" fmla="*/ 726 w 981"/>
                <a:gd name="T31" fmla="*/ 813 h 835"/>
                <a:gd name="T32" fmla="*/ 645 w 981"/>
                <a:gd name="T33" fmla="*/ 813 h 835"/>
                <a:gd name="T34" fmla="*/ 539 w 981"/>
                <a:gd name="T35" fmla="*/ 780 h 835"/>
                <a:gd name="T36" fmla="*/ 534 w 981"/>
                <a:gd name="T37" fmla="*/ 733 h 835"/>
                <a:gd name="T38" fmla="*/ 454 w 981"/>
                <a:gd name="T39" fmla="*/ 698 h 835"/>
                <a:gd name="T40" fmla="*/ 369 w 981"/>
                <a:gd name="T41" fmla="*/ 712 h 835"/>
                <a:gd name="T42" fmla="*/ 270 w 981"/>
                <a:gd name="T43" fmla="*/ 738 h 835"/>
                <a:gd name="T44" fmla="*/ 137 w 981"/>
                <a:gd name="T45" fmla="*/ 702 h 835"/>
                <a:gd name="T46" fmla="*/ 45 w 981"/>
                <a:gd name="T47" fmla="*/ 698 h 835"/>
                <a:gd name="T48" fmla="*/ 62 w 981"/>
                <a:gd name="T49" fmla="*/ 662 h 835"/>
                <a:gd name="T50" fmla="*/ 66 w 981"/>
                <a:gd name="T51" fmla="*/ 577 h 835"/>
                <a:gd name="T52" fmla="*/ 95 w 981"/>
                <a:gd name="T53" fmla="*/ 482 h 835"/>
                <a:gd name="T54" fmla="*/ 99 w 981"/>
                <a:gd name="T55" fmla="*/ 423 h 835"/>
                <a:gd name="T56" fmla="*/ 64 w 981"/>
                <a:gd name="T57" fmla="*/ 345 h 835"/>
                <a:gd name="T58" fmla="*/ 43 w 981"/>
                <a:gd name="T59" fmla="*/ 277 h 835"/>
                <a:gd name="T60" fmla="*/ 2 w 981"/>
                <a:gd name="T61" fmla="*/ 154 h 835"/>
                <a:gd name="T62" fmla="*/ 0 w 981"/>
                <a:gd name="T63" fmla="*/ 21 h 835"/>
                <a:gd name="T64" fmla="*/ 161 w 981"/>
                <a:gd name="T65" fmla="*/ 17 h 835"/>
                <a:gd name="T66" fmla="*/ 319 w 981"/>
                <a:gd name="T67" fmla="*/ 9 h 835"/>
                <a:gd name="T68" fmla="*/ 480 w 981"/>
                <a:gd name="T69" fmla="*/ 2 h 835"/>
                <a:gd name="T70" fmla="*/ 520 w 981"/>
                <a:gd name="T71" fmla="*/ 45 h 835"/>
                <a:gd name="T72" fmla="*/ 520 w 981"/>
                <a:gd name="T73" fmla="*/ 83 h 835"/>
                <a:gd name="T74" fmla="*/ 551 w 981"/>
                <a:gd name="T75" fmla="*/ 132 h 835"/>
                <a:gd name="T76" fmla="*/ 551 w 981"/>
                <a:gd name="T77" fmla="*/ 175 h 835"/>
                <a:gd name="T78" fmla="*/ 525 w 981"/>
                <a:gd name="T79" fmla="*/ 222 h 835"/>
                <a:gd name="T80" fmla="*/ 468 w 981"/>
                <a:gd name="T81" fmla="*/ 319 h 835"/>
                <a:gd name="T82" fmla="*/ 447 w 981"/>
                <a:gd name="T83" fmla="*/ 385 h 835"/>
                <a:gd name="T84" fmla="*/ 489 w 981"/>
                <a:gd name="T85" fmla="*/ 428 h 835"/>
                <a:gd name="T86" fmla="*/ 707 w 981"/>
                <a:gd name="T87" fmla="*/ 416 h 835"/>
                <a:gd name="T88" fmla="*/ 780 w 981"/>
                <a:gd name="T89" fmla="*/ 478 h 835"/>
                <a:gd name="T90" fmla="*/ 811 w 981"/>
                <a:gd name="T91" fmla="*/ 525 h 835"/>
                <a:gd name="T92" fmla="*/ 842 w 981"/>
                <a:gd name="T93" fmla="*/ 577 h 835"/>
                <a:gd name="T94" fmla="*/ 882 w 981"/>
                <a:gd name="T95" fmla="*/ 603 h 835"/>
                <a:gd name="T96" fmla="*/ 903 w 981"/>
                <a:gd name="T97" fmla="*/ 589 h 835"/>
                <a:gd name="T98" fmla="*/ 969 w 981"/>
                <a:gd name="T99" fmla="*/ 598 h 835"/>
                <a:gd name="T100" fmla="*/ 960 w 981"/>
                <a:gd name="T101" fmla="*/ 683 h 835"/>
                <a:gd name="T102" fmla="*/ 435 w 981"/>
                <a:gd name="T103" fmla="*/ 750 h 835"/>
                <a:gd name="T104" fmla="*/ 419 w 981"/>
                <a:gd name="T105" fmla="*/ 721 h 835"/>
                <a:gd name="T106" fmla="*/ 435 w 981"/>
                <a:gd name="T107" fmla="*/ 75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1" h="835">
                  <a:moveTo>
                    <a:pt x="846" y="579"/>
                  </a:moveTo>
                  <a:lnTo>
                    <a:pt x="835" y="586"/>
                  </a:lnTo>
                  <a:lnTo>
                    <a:pt x="766" y="568"/>
                  </a:lnTo>
                  <a:lnTo>
                    <a:pt x="747" y="551"/>
                  </a:lnTo>
                  <a:lnTo>
                    <a:pt x="733" y="549"/>
                  </a:lnTo>
                  <a:lnTo>
                    <a:pt x="714" y="549"/>
                  </a:lnTo>
                  <a:lnTo>
                    <a:pt x="695" y="570"/>
                  </a:lnTo>
                  <a:lnTo>
                    <a:pt x="683" y="601"/>
                  </a:lnTo>
                  <a:lnTo>
                    <a:pt x="707" y="615"/>
                  </a:lnTo>
                  <a:lnTo>
                    <a:pt x="728" y="622"/>
                  </a:lnTo>
                  <a:lnTo>
                    <a:pt x="761" y="612"/>
                  </a:lnTo>
                  <a:lnTo>
                    <a:pt x="778" y="598"/>
                  </a:lnTo>
                  <a:lnTo>
                    <a:pt x="794" y="598"/>
                  </a:lnTo>
                  <a:lnTo>
                    <a:pt x="801" y="594"/>
                  </a:lnTo>
                  <a:lnTo>
                    <a:pt x="806" y="586"/>
                  </a:lnTo>
                  <a:lnTo>
                    <a:pt x="820" y="591"/>
                  </a:lnTo>
                  <a:lnTo>
                    <a:pt x="820" y="596"/>
                  </a:lnTo>
                  <a:lnTo>
                    <a:pt x="811" y="605"/>
                  </a:lnTo>
                  <a:lnTo>
                    <a:pt x="801" y="612"/>
                  </a:lnTo>
                  <a:lnTo>
                    <a:pt x="794" y="622"/>
                  </a:lnTo>
                  <a:lnTo>
                    <a:pt x="809" y="636"/>
                  </a:lnTo>
                  <a:lnTo>
                    <a:pt x="830" y="641"/>
                  </a:lnTo>
                  <a:lnTo>
                    <a:pt x="837" y="638"/>
                  </a:lnTo>
                  <a:lnTo>
                    <a:pt x="842" y="620"/>
                  </a:lnTo>
                  <a:lnTo>
                    <a:pt x="853" y="608"/>
                  </a:lnTo>
                  <a:lnTo>
                    <a:pt x="870" y="608"/>
                  </a:lnTo>
                  <a:lnTo>
                    <a:pt x="868" y="615"/>
                  </a:lnTo>
                  <a:lnTo>
                    <a:pt x="872" y="622"/>
                  </a:lnTo>
                  <a:lnTo>
                    <a:pt x="879" y="634"/>
                  </a:lnTo>
                  <a:lnTo>
                    <a:pt x="879" y="650"/>
                  </a:lnTo>
                  <a:lnTo>
                    <a:pt x="882" y="655"/>
                  </a:lnTo>
                  <a:lnTo>
                    <a:pt x="865" y="664"/>
                  </a:lnTo>
                  <a:lnTo>
                    <a:pt x="851" y="669"/>
                  </a:lnTo>
                  <a:lnTo>
                    <a:pt x="839" y="679"/>
                  </a:lnTo>
                  <a:lnTo>
                    <a:pt x="846" y="683"/>
                  </a:lnTo>
                  <a:lnTo>
                    <a:pt x="835" y="690"/>
                  </a:lnTo>
                  <a:lnTo>
                    <a:pt x="827" y="688"/>
                  </a:lnTo>
                  <a:lnTo>
                    <a:pt x="823" y="690"/>
                  </a:lnTo>
                  <a:lnTo>
                    <a:pt x="823" y="698"/>
                  </a:lnTo>
                  <a:lnTo>
                    <a:pt x="818" y="702"/>
                  </a:lnTo>
                  <a:lnTo>
                    <a:pt x="827" y="719"/>
                  </a:lnTo>
                  <a:lnTo>
                    <a:pt x="846" y="728"/>
                  </a:lnTo>
                  <a:lnTo>
                    <a:pt x="858" y="742"/>
                  </a:lnTo>
                  <a:lnTo>
                    <a:pt x="910" y="757"/>
                  </a:lnTo>
                  <a:lnTo>
                    <a:pt x="922" y="757"/>
                  </a:lnTo>
                  <a:lnTo>
                    <a:pt x="936" y="773"/>
                  </a:lnTo>
                  <a:lnTo>
                    <a:pt x="946" y="780"/>
                  </a:lnTo>
                  <a:lnTo>
                    <a:pt x="955" y="783"/>
                  </a:lnTo>
                  <a:lnTo>
                    <a:pt x="955" y="795"/>
                  </a:lnTo>
                  <a:lnTo>
                    <a:pt x="939" y="806"/>
                  </a:lnTo>
                  <a:lnTo>
                    <a:pt x="936" y="816"/>
                  </a:lnTo>
                  <a:lnTo>
                    <a:pt x="931" y="823"/>
                  </a:lnTo>
                  <a:lnTo>
                    <a:pt x="924" y="816"/>
                  </a:lnTo>
                  <a:lnTo>
                    <a:pt x="915" y="811"/>
                  </a:lnTo>
                  <a:lnTo>
                    <a:pt x="898" y="830"/>
                  </a:lnTo>
                  <a:lnTo>
                    <a:pt x="891" y="835"/>
                  </a:lnTo>
                  <a:lnTo>
                    <a:pt x="894" y="816"/>
                  </a:lnTo>
                  <a:lnTo>
                    <a:pt x="887" y="809"/>
                  </a:lnTo>
                  <a:lnTo>
                    <a:pt x="875" y="790"/>
                  </a:lnTo>
                  <a:lnTo>
                    <a:pt x="861" y="778"/>
                  </a:lnTo>
                  <a:lnTo>
                    <a:pt x="849" y="776"/>
                  </a:lnTo>
                  <a:lnTo>
                    <a:pt x="842" y="768"/>
                  </a:lnTo>
                  <a:lnTo>
                    <a:pt x="830" y="766"/>
                  </a:lnTo>
                  <a:lnTo>
                    <a:pt x="823" y="768"/>
                  </a:lnTo>
                  <a:lnTo>
                    <a:pt x="809" y="764"/>
                  </a:lnTo>
                  <a:lnTo>
                    <a:pt x="806" y="754"/>
                  </a:lnTo>
                  <a:lnTo>
                    <a:pt x="801" y="747"/>
                  </a:lnTo>
                  <a:lnTo>
                    <a:pt x="792" y="740"/>
                  </a:lnTo>
                  <a:lnTo>
                    <a:pt x="738" y="726"/>
                  </a:lnTo>
                  <a:lnTo>
                    <a:pt x="738" y="733"/>
                  </a:lnTo>
                  <a:lnTo>
                    <a:pt x="742" y="738"/>
                  </a:lnTo>
                  <a:lnTo>
                    <a:pt x="749" y="740"/>
                  </a:lnTo>
                  <a:lnTo>
                    <a:pt x="759" y="747"/>
                  </a:lnTo>
                  <a:lnTo>
                    <a:pt x="759" y="766"/>
                  </a:lnTo>
                  <a:lnTo>
                    <a:pt x="757" y="776"/>
                  </a:lnTo>
                  <a:lnTo>
                    <a:pt x="757" y="787"/>
                  </a:lnTo>
                  <a:lnTo>
                    <a:pt x="754" y="802"/>
                  </a:lnTo>
                  <a:lnTo>
                    <a:pt x="747" y="811"/>
                  </a:lnTo>
                  <a:lnTo>
                    <a:pt x="733" y="818"/>
                  </a:lnTo>
                  <a:lnTo>
                    <a:pt x="726" y="813"/>
                  </a:lnTo>
                  <a:lnTo>
                    <a:pt x="714" y="787"/>
                  </a:lnTo>
                  <a:lnTo>
                    <a:pt x="700" y="780"/>
                  </a:lnTo>
                  <a:lnTo>
                    <a:pt x="676" y="780"/>
                  </a:lnTo>
                  <a:lnTo>
                    <a:pt x="662" y="787"/>
                  </a:lnTo>
                  <a:lnTo>
                    <a:pt x="645" y="813"/>
                  </a:lnTo>
                  <a:lnTo>
                    <a:pt x="634" y="818"/>
                  </a:lnTo>
                  <a:lnTo>
                    <a:pt x="584" y="809"/>
                  </a:lnTo>
                  <a:lnTo>
                    <a:pt x="530" y="790"/>
                  </a:lnTo>
                  <a:lnTo>
                    <a:pt x="532" y="785"/>
                  </a:lnTo>
                  <a:lnTo>
                    <a:pt x="539" y="780"/>
                  </a:lnTo>
                  <a:lnTo>
                    <a:pt x="556" y="783"/>
                  </a:lnTo>
                  <a:lnTo>
                    <a:pt x="556" y="776"/>
                  </a:lnTo>
                  <a:lnTo>
                    <a:pt x="537" y="754"/>
                  </a:lnTo>
                  <a:lnTo>
                    <a:pt x="534" y="745"/>
                  </a:lnTo>
                  <a:lnTo>
                    <a:pt x="534" y="733"/>
                  </a:lnTo>
                  <a:lnTo>
                    <a:pt x="530" y="733"/>
                  </a:lnTo>
                  <a:lnTo>
                    <a:pt x="520" y="742"/>
                  </a:lnTo>
                  <a:lnTo>
                    <a:pt x="485" y="735"/>
                  </a:lnTo>
                  <a:lnTo>
                    <a:pt x="475" y="726"/>
                  </a:lnTo>
                  <a:lnTo>
                    <a:pt x="454" y="698"/>
                  </a:lnTo>
                  <a:lnTo>
                    <a:pt x="426" y="698"/>
                  </a:lnTo>
                  <a:lnTo>
                    <a:pt x="414" y="681"/>
                  </a:lnTo>
                  <a:lnTo>
                    <a:pt x="390" y="688"/>
                  </a:lnTo>
                  <a:lnTo>
                    <a:pt x="378" y="698"/>
                  </a:lnTo>
                  <a:lnTo>
                    <a:pt x="369" y="712"/>
                  </a:lnTo>
                  <a:lnTo>
                    <a:pt x="374" y="719"/>
                  </a:lnTo>
                  <a:lnTo>
                    <a:pt x="383" y="728"/>
                  </a:lnTo>
                  <a:lnTo>
                    <a:pt x="381" y="733"/>
                  </a:lnTo>
                  <a:lnTo>
                    <a:pt x="348" y="742"/>
                  </a:lnTo>
                  <a:lnTo>
                    <a:pt x="270" y="738"/>
                  </a:lnTo>
                  <a:lnTo>
                    <a:pt x="248" y="731"/>
                  </a:lnTo>
                  <a:lnTo>
                    <a:pt x="218" y="714"/>
                  </a:lnTo>
                  <a:lnTo>
                    <a:pt x="175" y="702"/>
                  </a:lnTo>
                  <a:lnTo>
                    <a:pt x="156" y="700"/>
                  </a:lnTo>
                  <a:lnTo>
                    <a:pt x="137" y="702"/>
                  </a:lnTo>
                  <a:lnTo>
                    <a:pt x="80" y="707"/>
                  </a:lnTo>
                  <a:lnTo>
                    <a:pt x="66" y="709"/>
                  </a:lnTo>
                  <a:lnTo>
                    <a:pt x="54" y="716"/>
                  </a:lnTo>
                  <a:lnTo>
                    <a:pt x="47" y="709"/>
                  </a:lnTo>
                  <a:lnTo>
                    <a:pt x="45" y="698"/>
                  </a:lnTo>
                  <a:lnTo>
                    <a:pt x="52" y="698"/>
                  </a:lnTo>
                  <a:lnTo>
                    <a:pt x="59" y="690"/>
                  </a:lnTo>
                  <a:lnTo>
                    <a:pt x="64" y="676"/>
                  </a:lnTo>
                  <a:lnTo>
                    <a:pt x="66" y="667"/>
                  </a:lnTo>
                  <a:lnTo>
                    <a:pt x="62" y="662"/>
                  </a:lnTo>
                  <a:lnTo>
                    <a:pt x="73" y="641"/>
                  </a:lnTo>
                  <a:lnTo>
                    <a:pt x="76" y="634"/>
                  </a:lnTo>
                  <a:lnTo>
                    <a:pt x="73" y="598"/>
                  </a:lnTo>
                  <a:lnTo>
                    <a:pt x="66" y="584"/>
                  </a:lnTo>
                  <a:lnTo>
                    <a:pt x="66" y="577"/>
                  </a:lnTo>
                  <a:lnTo>
                    <a:pt x="73" y="558"/>
                  </a:lnTo>
                  <a:lnTo>
                    <a:pt x="71" y="539"/>
                  </a:lnTo>
                  <a:lnTo>
                    <a:pt x="80" y="518"/>
                  </a:lnTo>
                  <a:lnTo>
                    <a:pt x="88" y="506"/>
                  </a:lnTo>
                  <a:lnTo>
                    <a:pt x="95" y="482"/>
                  </a:lnTo>
                  <a:lnTo>
                    <a:pt x="97" y="466"/>
                  </a:lnTo>
                  <a:lnTo>
                    <a:pt x="99" y="456"/>
                  </a:lnTo>
                  <a:lnTo>
                    <a:pt x="97" y="445"/>
                  </a:lnTo>
                  <a:lnTo>
                    <a:pt x="102" y="435"/>
                  </a:lnTo>
                  <a:lnTo>
                    <a:pt x="99" y="423"/>
                  </a:lnTo>
                  <a:lnTo>
                    <a:pt x="97" y="407"/>
                  </a:lnTo>
                  <a:lnTo>
                    <a:pt x="90" y="400"/>
                  </a:lnTo>
                  <a:lnTo>
                    <a:pt x="76" y="376"/>
                  </a:lnTo>
                  <a:lnTo>
                    <a:pt x="76" y="367"/>
                  </a:lnTo>
                  <a:lnTo>
                    <a:pt x="64" y="345"/>
                  </a:lnTo>
                  <a:lnTo>
                    <a:pt x="62" y="336"/>
                  </a:lnTo>
                  <a:lnTo>
                    <a:pt x="50" y="324"/>
                  </a:lnTo>
                  <a:lnTo>
                    <a:pt x="47" y="317"/>
                  </a:lnTo>
                  <a:lnTo>
                    <a:pt x="45" y="286"/>
                  </a:lnTo>
                  <a:lnTo>
                    <a:pt x="43" y="277"/>
                  </a:lnTo>
                  <a:lnTo>
                    <a:pt x="31" y="260"/>
                  </a:lnTo>
                  <a:lnTo>
                    <a:pt x="5" y="234"/>
                  </a:lnTo>
                  <a:lnTo>
                    <a:pt x="5" y="208"/>
                  </a:lnTo>
                  <a:lnTo>
                    <a:pt x="5" y="182"/>
                  </a:lnTo>
                  <a:lnTo>
                    <a:pt x="2" y="154"/>
                  </a:lnTo>
                  <a:lnTo>
                    <a:pt x="2" y="128"/>
                  </a:lnTo>
                  <a:lnTo>
                    <a:pt x="2" y="102"/>
                  </a:lnTo>
                  <a:lnTo>
                    <a:pt x="2" y="73"/>
                  </a:lnTo>
                  <a:lnTo>
                    <a:pt x="0" y="47"/>
                  </a:lnTo>
                  <a:lnTo>
                    <a:pt x="0" y="21"/>
                  </a:lnTo>
                  <a:lnTo>
                    <a:pt x="33" y="21"/>
                  </a:lnTo>
                  <a:lnTo>
                    <a:pt x="64" y="19"/>
                  </a:lnTo>
                  <a:lnTo>
                    <a:pt x="97" y="19"/>
                  </a:lnTo>
                  <a:lnTo>
                    <a:pt x="128" y="17"/>
                  </a:lnTo>
                  <a:lnTo>
                    <a:pt x="161" y="17"/>
                  </a:lnTo>
                  <a:lnTo>
                    <a:pt x="192" y="17"/>
                  </a:lnTo>
                  <a:lnTo>
                    <a:pt x="225" y="14"/>
                  </a:lnTo>
                  <a:lnTo>
                    <a:pt x="255" y="14"/>
                  </a:lnTo>
                  <a:lnTo>
                    <a:pt x="288" y="12"/>
                  </a:lnTo>
                  <a:lnTo>
                    <a:pt x="319" y="9"/>
                  </a:lnTo>
                  <a:lnTo>
                    <a:pt x="352" y="9"/>
                  </a:lnTo>
                  <a:lnTo>
                    <a:pt x="383" y="7"/>
                  </a:lnTo>
                  <a:lnTo>
                    <a:pt x="416" y="7"/>
                  </a:lnTo>
                  <a:lnTo>
                    <a:pt x="447" y="5"/>
                  </a:lnTo>
                  <a:lnTo>
                    <a:pt x="480" y="2"/>
                  </a:lnTo>
                  <a:lnTo>
                    <a:pt x="515" y="0"/>
                  </a:lnTo>
                  <a:lnTo>
                    <a:pt x="515" y="12"/>
                  </a:lnTo>
                  <a:lnTo>
                    <a:pt x="525" y="17"/>
                  </a:lnTo>
                  <a:lnTo>
                    <a:pt x="527" y="28"/>
                  </a:lnTo>
                  <a:lnTo>
                    <a:pt x="520" y="45"/>
                  </a:lnTo>
                  <a:lnTo>
                    <a:pt x="520" y="57"/>
                  </a:lnTo>
                  <a:lnTo>
                    <a:pt x="527" y="62"/>
                  </a:lnTo>
                  <a:lnTo>
                    <a:pt x="527" y="69"/>
                  </a:lnTo>
                  <a:lnTo>
                    <a:pt x="520" y="76"/>
                  </a:lnTo>
                  <a:lnTo>
                    <a:pt x="520" y="83"/>
                  </a:lnTo>
                  <a:lnTo>
                    <a:pt x="525" y="92"/>
                  </a:lnTo>
                  <a:lnTo>
                    <a:pt x="530" y="102"/>
                  </a:lnTo>
                  <a:lnTo>
                    <a:pt x="530" y="111"/>
                  </a:lnTo>
                  <a:lnTo>
                    <a:pt x="537" y="125"/>
                  </a:lnTo>
                  <a:lnTo>
                    <a:pt x="551" y="132"/>
                  </a:lnTo>
                  <a:lnTo>
                    <a:pt x="558" y="144"/>
                  </a:lnTo>
                  <a:lnTo>
                    <a:pt x="560" y="149"/>
                  </a:lnTo>
                  <a:lnTo>
                    <a:pt x="560" y="154"/>
                  </a:lnTo>
                  <a:lnTo>
                    <a:pt x="560" y="163"/>
                  </a:lnTo>
                  <a:lnTo>
                    <a:pt x="551" y="175"/>
                  </a:lnTo>
                  <a:lnTo>
                    <a:pt x="541" y="184"/>
                  </a:lnTo>
                  <a:lnTo>
                    <a:pt x="539" y="187"/>
                  </a:lnTo>
                  <a:lnTo>
                    <a:pt x="537" y="192"/>
                  </a:lnTo>
                  <a:lnTo>
                    <a:pt x="537" y="206"/>
                  </a:lnTo>
                  <a:lnTo>
                    <a:pt x="525" y="222"/>
                  </a:lnTo>
                  <a:lnTo>
                    <a:pt x="504" y="241"/>
                  </a:lnTo>
                  <a:lnTo>
                    <a:pt x="489" y="265"/>
                  </a:lnTo>
                  <a:lnTo>
                    <a:pt x="482" y="293"/>
                  </a:lnTo>
                  <a:lnTo>
                    <a:pt x="475" y="312"/>
                  </a:lnTo>
                  <a:lnTo>
                    <a:pt x="468" y="319"/>
                  </a:lnTo>
                  <a:lnTo>
                    <a:pt x="463" y="336"/>
                  </a:lnTo>
                  <a:lnTo>
                    <a:pt x="463" y="357"/>
                  </a:lnTo>
                  <a:lnTo>
                    <a:pt x="459" y="369"/>
                  </a:lnTo>
                  <a:lnTo>
                    <a:pt x="449" y="374"/>
                  </a:lnTo>
                  <a:lnTo>
                    <a:pt x="447" y="385"/>
                  </a:lnTo>
                  <a:lnTo>
                    <a:pt x="454" y="407"/>
                  </a:lnTo>
                  <a:lnTo>
                    <a:pt x="452" y="416"/>
                  </a:lnTo>
                  <a:lnTo>
                    <a:pt x="445" y="426"/>
                  </a:lnTo>
                  <a:lnTo>
                    <a:pt x="445" y="430"/>
                  </a:lnTo>
                  <a:lnTo>
                    <a:pt x="489" y="428"/>
                  </a:lnTo>
                  <a:lnTo>
                    <a:pt x="532" y="426"/>
                  </a:lnTo>
                  <a:lnTo>
                    <a:pt x="577" y="423"/>
                  </a:lnTo>
                  <a:lnTo>
                    <a:pt x="619" y="421"/>
                  </a:lnTo>
                  <a:lnTo>
                    <a:pt x="664" y="419"/>
                  </a:lnTo>
                  <a:lnTo>
                    <a:pt x="707" y="416"/>
                  </a:lnTo>
                  <a:lnTo>
                    <a:pt x="752" y="414"/>
                  </a:lnTo>
                  <a:lnTo>
                    <a:pt x="794" y="411"/>
                  </a:lnTo>
                  <a:lnTo>
                    <a:pt x="792" y="435"/>
                  </a:lnTo>
                  <a:lnTo>
                    <a:pt x="780" y="468"/>
                  </a:lnTo>
                  <a:lnTo>
                    <a:pt x="780" y="478"/>
                  </a:lnTo>
                  <a:lnTo>
                    <a:pt x="785" y="489"/>
                  </a:lnTo>
                  <a:lnTo>
                    <a:pt x="785" y="494"/>
                  </a:lnTo>
                  <a:lnTo>
                    <a:pt x="790" y="504"/>
                  </a:lnTo>
                  <a:lnTo>
                    <a:pt x="801" y="511"/>
                  </a:lnTo>
                  <a:lnTo>
                    <a:pt x="811" y="525"/>
                  </a:lnTo>
                  <a:lnTo>
                    <a:pt x="823" y="549"/>
                  </a:lnTo>
                  <a:lnTo>
                    <a:pt x="825" y="558"/>
                  </a:lnTo>
                  <a:lnTo>
                    <a:pt x="832" y="575"/>
                  </a:lnTo>
                  <a:lnTo>
                    <a:pt x="837" y="577"/>
                  </a:lnTo>
                  <a:lnTo>
                    <a:pt x="842" y="577"/>
                  </a:lnTo>
                  <a:lnTo>
                    <a:pt x="846" y="579"/>
                  </a:lnTo>
                  <a:close/>
                  <a:moveTo>
                    <a:pt x="903" y="598"/>
                  </a:moveTo>
                  <a:lnTo>
                    <a:pt x="903" y="608"/>
                  </a:lnTo>
                  <a:lnTo>
                    <a:pt x="894" y="603"/>
                  </a:lnTo>
                  <a:lnTo>
                    <a:pt x="882" y="603"/>
                  </a:lnTo>
                  <a:lnTo>
                    <a:pt x="887" y="601"/>
                  </a:lnTo>
                  <a:lnTo>
                    <a:pt x="891" y="596"/>
                  </a:lnTo>
                  <a:lnTo>
                    <a:pt x="891" y="594"/>
                  </a:lnTo>
                  <a:lnTo>
                    <a:pt x="908" y="579"/>
                  </a:lnTo>
                  <a:lnTo>
                    <a:pt x="903" y="589"/>
                  </a:lnTo>
                  <a:lnTo>
                    <a:pt x="903" y="598"/>
                  </a:lnTo>
                  <a:close/>
                  <a:moveTo>
                    <a:pt x="979" y="650"/>
                  </a:moveTo>
                  <a:lnTo>
                    <a:pt x="976" y="657"/>
                  </a:lnTo>
                  <a:lnTo>
                    <a:pt x="979" y="624"/>
                  </a:lnTo>
                  <a:lnTo>
                    <a:pt x="969" y="598"/>
                  </a:lnTo>
                  <a:lnTo>
                    <a:pt x="976" y="610"/>
                  </a:lnTo>
                  <a:lnTo>
                    <a:pt x="981" y="624"/>
                  </a:lnTo>
                  <a:lnTo>
                    <a:pt x="979" y="650"/>
                  </a:lnTo>
                  <a:close/>
                  <a:moveTo>
                    <a:pt x="969" y="672"/>
                  </a:moveTo>
                  <a:lnTo>
                    <a:pt x="960" y="683"/>
                  </a:lnTo>
                  <a:lnTo>
                    <a:pt x="960" y="679"/>
                  </a:lnTo>
                  <a:lnTo>
                    <a:pt x="967" y="667"/>
                  </a:lnTo>
                  <a:lnTo>
                    <a:pt x="972" y="662"/>
                  </a:lnTo>
                  <a:lnTo>
                    <a:pt x="969" y="672"/>
                  </a:lnTo>
                  <a:close/>
                  <a:moveTo>
                    <a:pt x="435" y="750"/>
                  </a:moveTo>
                  <a:lnTo>
                    <a:pt x="428" y="754"/>
                  </a:lnTo>
                  <a:lnTo>
                    <a:pt x="395" y="738"/>
                  </a:lnTo>
                  <a:lnTo>
                    <a:pt x="395" y="728"/>
                  </a:lnTo>
                  <a:lnTo>
                    <a:pt x="409" y="721"/>
                  </a:lnTo>
                  <a:lnTo>
                    <a:pt x="419" y="721"/>
                  </a:lnTo>
                  <a:lnTo>
                    <a:pt x="433" y="731"/>
                  </a:lnTo>
                  <a:lnTo>
                    <a:pt x="437" y="733"/>
                  </a:lnTo>
                  <a:lnTo>
                    <a:pt x="442" y="735"/>
                  </a:lnTo>
                  <a:lnTo>
                    <a:pt x="440" y="742"/>
                  </a:lnTo>
                  <a:lnTo>
                    <a:pt x="435" y="750"/>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8200" y="-33"/>
              <a:ext cx="581" cy="312"/>
            </a:xfrm>
            <a:custGeom>
              <a:avLst/>
              <a:gdLst>
                <a:gd name="T0" fmla="*/ 371 w 581"/>
                <a:gd name="T1" fmla="*/ 21 h 312"/>
                <a:gd name="T2" fmla="*/ 392 w 581"/>
                <a:gd name="T3" fmla="*/ 38 h 312"/>
                <a:gd name="T4" fmla="*/ 407 w 581"/>
                <a:gd name="T5" fmla="*/ 38 h 312"/>
                <a:gd name="T6" fmla="*/ 390 w 581"/>
                <a:gd name="T7" fmla="*/ 59 h 312"/>
                <a:gd name="T8" fmla="*/ 371 w 581"/>
                <a:gd name="T9" fmla="*/ 94 h 312"/>
                <a:gd name="T10" fmla="*/ 397 w 581"/>
                <a:gd name="T11" fmla="*/ 125 h 312"/>
                <a:gd name="T12" fmla="*/ 437 w 581"/>
                <a:gd name="T13" fmla="*/ 165 h 312"/>
                <a:gd name="T14" fmla="*/ 468 w 581"/>
                <a:gd name="T15" fmla="*/ 206 h 312"/>
                <a:gd name="T16" fmla="*/ 529 w 581"/>
                <a:gd name="T17" fmla="*/ 194 h 312"/>
                <a:gd name="T18" fmla="*/ 522 w 581"/>
                <a:gd name="T19" fmla="*/ 151 h 312"/>
                <a:gd name="T20" fmla="*/ 503 w 581"/>
                <a:gd name="T21" fmla="*/ 144 h 312"/>
                <a:gd name="T22" fmla="*/ 499 w 581"/>
                <a:gd name="T23" fmla="*/ 130 h 312"/>
                <a:gd name="T24" fmla="*/ 541 w 581"/>
                <a:gd name="T25" fmla="*/ 149 h 312"/>
                <a:gd name="T26" fmla="*/ 563 w 581"/>
                <a:gd name="T27" fmla="*/ 206 h 312"/>
                <a:gd name="T28" fmla="*/ 496 w 581"/>
                <a:gd name="T29" fmla="*/ 236 h 312"/>
                <a:gd name="T30" fmla="*/ 461 w 581"/>
                <a:gd name="T31" fmla="*/ 260 h 312"/>
                <a:gd name="T32" fmla="*/ 447 w 581"/>
                <a:gd name="T33" fmla="*/ 232 h 312"/>
                <a:gd name="T34" fmla="*/ 388 w 581"/>
                <a:gd name="T35" fmla="*/ 295 h 312"/>
                <a:gd name="T36" fmla="*/ 376 w 581"/>
                <a:gd name="T37" fmla="*/ 243 h 312"/>
                <a:gd name="T38" fmla="*/ 357 w 581"/>
                <a:gd name="T39" fmla="*/ 248 h 312"/>
                <a:gd name="T40" fmla="*/ 343 w 581"/>
                <a:gd name="T41" fmla="*/ 234 h 312"/>
                <a:gd name="T42" fmla="*/ 329 w 581"/>
                <a:gd name="T43" fmla="*/ 208 h 312"/>
                <a:gd name="T44" fmla="*/ 305 w 581"/>
                <a:gd name="T45" fmla="*/ 206 h 312"/>
                <a:gd name="T46" fmla="*/ 262 w 581"/>
                <a:gd name="T47" fmla="*/ 217 h 312"/>
                <a:gd name="T48" fmla="*/ 225 w 581"/>
                <a:gd name="T49" fmla="*/ 225 h 312"/>
                <a:gd name="T50" fmla="*/ 170 w 581"/>
                <a:gd name="T51" fmla="*/ 236 h 312"/>
                <a:gd name="T52" fmla="*/ 116 w 581"/>
                <a:gd name="T53" fmla="*/ 251 h 312"/>
                <a:gd name="T54" fmla="*/ 109 w 581"/>
                <a:gd name="T55" fmla="*/ 253 h 312"/>
                <a:gd name="T56" fmla="*/ 71 w 581"/>
                <a:gd name="T57" fmla="*/ 260 h 312"/>
                <a:gd name="T58" fmla="*/ 31 w 581"/>
                <a:gd name="T59" fmla="*/ 269 h 312"/>
                <a:gd name="T60" fmla="*/ 0 w 581"/>
                <a:gd name="T61" fmla="*/ 272 h 312"/>
                <a:gd name="T62" fmla="*/ 2 w 581"/>
                <a:gd name="T63" fmla="*/ 215 h 312"/>
                <a:gd name="T64" fmla="*/ 2 w 581"/>
                <a:gd name="T65" fmla="*/ 161 h 312"/>
                <a:gd name="T66" fmla="*/ 19 w 581"/>
                <a:gd name="T67" fmla="*/ 120 h 312"/>
                <a:gd name="T68" fmla="*/ 64 w 581"/>
                <a:gd name="T69" fmla="*/ 111 h 312"/>
                <a:gd name="T70" fmla="*/ 109 w 581"/>
                <a:gd name="T71" fmla="*/ 102 h 312"/>
                <a:gd name="T72" fmla="*/ 165 w 581"/>
                <a:gd name="T73" fmla="*/ 87 h 312"/>
                <a:gd name="T74" fmla="*/ 229 w 581"/>
                <a:gd name="T75" fmla="*/ 73 h 312"/>
                <a:gd name="T76" fmla="*/ 295 w 581"/>
                <a:gd name="T77" fmla="*/ 57 h 312"/>
                <a:gd name="T78" fmla="*/ 326 w 581"/>
                <a:gd name="T79" fmla="*/ 21 h 312"/>
                <a:gd name="T80" fmla="*/ 364 w 581"/>
                <a:gd name="T81" fmla="*/ 0 h 312"/>
                <a:gd name="T82" fmla="*/ 447 w 581"/>
                <a:gd name="T83" fmla="*/ 307 h 312"/>
                <a:gd name="T84" fmla="*/ 473 w 581"/>
                <a:gd name="T85" fmla="*/ 279 h 312"/>
                <a:gd name="T86" fmla="*/ 581 w 581"/>
                <a:gd name="T87" fmla="*/ 288 h 312"/>
                <a:gd name="T88" fmla="*/ 563 w 581"/>
                <a:gd name="T89" fmla="*/ 284 h 312"/>
                <a:gd name="T90" fmla="*/ 565 w 581"/>
                <a:gd name="T91" fmla="*/ 26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1" h="312">
                  <a:moveTo>
                    <a:pt x="364" y="0"/>
                  </a:moveTo>
                  <a:lnTo>
                    <a:pt x="362" y="12"/>
                  </a:lnTo>
                  <a:lnTo>
                    <a:pt x="371" y="21"/>
                  </a:lnTo>
                  <a:lnTo>
                    <a:pt x="376" y="31"/>
                  </a:lnTo>
                  <a:lnTo>
                    <a:pt x="385" y="38"/>
                  </a:lnTo>
                  <a:lnTo>
                    <a:pt x="392" y="38"/>
                  </a:lnTo>
                  <a:lnTo>
                    <a:pt x="397" y="35"/>
                  </a:lnTo>
                  <a:lnTo>
                    <a:pt x="402" y="33"/>
                  </a:lnTo>
                  <a:lnTo>
                    <a:pt x="407" y="38"/>
                  </a:lnTo>
                  <a:lnTo>
                    <a:pt x="407" y="42"/>
                  </a:lnTo>
                  <a:lnTo>
                    <a:pt x="399" y="47"/>
                  </a:lnTo>
                  <a:lnTo>
                    <a:pt x="390" y="59"/>
                  </a:lnTo>
                  <a:lnTo>
                    <a:pt x="378" y="66"/>
                  </a:lnTo>
                  <a:lnTo>
                    <a:pt x="376" y="80"/>
                  </a:lnTo>
                  <a:lnTo>
                    <a:pt x="371" y="94"/>
                  </a:lnTo>
                  <a:lnTo>
                    <a:pt x="359" y="120"/>
                  </a:lnTo>
                  <a:lnTo>
                    <a:pt x="369" y="125"/>
                  </a:lnTo>
                  <a:lnTo>
                    <a:pt x="397" y="125"/>
                  </a:lnTo>
                  <a:lnTo>
                    <a:pt x="411" y="128"/>
                  </a:lnTo>
                  <a:lnTo>
                    <a:pt x="440" y="161"/>
                  </a:lnTo>
                  <a:lnTo>
                    <a:pt x="437" y="165"/>
                  </a:lnTo>
                  <a:lnTo>
                    <a:pt x="437" y="173"/>
                  </a:lnTo>
                  <a:lnTo>
                    <a:pt x="456" y="180"/>
                  </a:lnTo>
                  <a:lnTo>
                    <a:pt x="468" y="206"/>
                  </a:lnTo>
                  <a:lnTo>
                    <a:pt x="485" y="210"/>
                  </a:lnTo>
                  <a:lnTo>
                    <a:pt x="506" y="210"/>
                  </a:lnTo>
                  <a:lnTo>
                    <a:pt x="529" y="194"/>
                  </a:lnTo>
                  <a:lnTo>
                    <a:pt x="546" y="177"/>
                  </a:lnTo>
                  <a:lnTo>
                    <a:pt x="541" y="168"/>
                  </a:lnTo>
                  <a:lnTo>
                    <a:pt x="522" y="151"/>
                  </a:lnTo>
                  <a:lnTo>
                    <a:pt x="518" y="142"/>
                  </a:lnTo>
                  <a:lnTo>
                    <a:pt x="506" y="137"/>
                  </a:lnTo>
                  <a:lnTo>
                    <a:pt x="503" y="144"/>
                  </a:lnTo>
                  <a:lnTo>
                    <a:pt x="496" y="139"/>
                  </a:lnTo>
                  <a:lnTo>
                    <a:pt x="494" y="135"/>
                  </a:lnTo>
                  <a:lnTo>
                    <a:pt x="499" y="130"/>
                  </a:lnTo>
                  <a:lnTo>
                    <a:pt x="506" y="130"/>
                  </a:lnTo>
                  <a:lnTo>
                    <a:pt x="515" y="132"/>
                  </a:lnTo>
                  <a:lnTo>
                    <a:pt x="541" y="149"/>
                  </a:lnTo>
                  <a:lnTo>
                    <a:pt x="555" y="180"/>
                  </a:lnTo>
                  <a:lnTo>
                    <a:pt x="563" y="199"/>
                  </a:lnTo>
                  <a:lnTo>
                    <a:pt x="563" y="206"/>
                  </a:lnTo>
                  <a:lnTo>
                    <a:pt x="555" y="206"/>
                  </a:lnTo>
                  <a:lnTo>
                    <a:pt x="546" y="210"/>
                  </a:lnTo>
                  <a:lnTo>
                    <a:pt x="496" y="236"/>
                  </a:lnTo>
                  <a:lnTo>
                    <a:pt x="487" y="248"/>
                  </a:lnTo>
                  <a:lnTo>
                    <a:pt x="463" y="265"/>
                  </a:lnTo>
                  <a:lnTo>
                    <a:pt x="461" y="260"/>
                  </a:lnTo>
                  <a:lnTo>
                    <a:pt x="459" y="251"/>
                  </a:lnTo>
                  <a:lnTo>
                    <a:pt x="451" y="229"/>
                  </a:lnTo>
                  <a:lnTo>
                    <a:pt x="447" y="232"/>
                  </a:lnTo>
                  <a:lnTo>
                    <a:pt x="414" y="277"/>
                  </a:lnTo>
                  <a:lnTo>
                    <a:pt x="399" y="284"/>
                  </a:lnTo>
                  <a:lnTo>
                    <a:pt x="388" y="295"/>
                  </a:lnTo>
                  <a:lnTo>
                    <a:pt x="383" y="291"/>
                  </a:lnTo>
                  <a:lnTo>
                    <a:pt x="373" y="267"/>
                  </a:lnTo>
                  <a:lnTo>
                    <a:pt x="376" y="243"/>
                  </a:lnTo>
                  <a:lnTo>
                    <a:pt x="371" y="246"/>
                  </a:lnTo>
                  <a:lnTo>
                    <a:pt x="366" y="255"/>
                  </a:lnTo>
                  <a:lnTo>
                    <a:pt x="357" y="248"/>
                  </a:lnTo>
                  <a:lnTo>
                    <a:pt x="352" y="243"/>
                  </a:lnTo>
                  <a:lnTo>
                    <a:pt x="345" y="241"/>
                  </a:lnTo>
                  <a:lnTo>
                    <a:pt x="343" y="234"/>
                  </a:lnTo>
                  <a:lnTo>
                    <a:pt x="340" y="222"/>
                  </a:lnTo>
                  <a:lnTo>
                    <a:pt x="333" y="222"/>
                  </a:lnTo>
                  <a:lnTo>
                    <a:pt x="329" y="208"/>
                  </a:lnTo>
                  <a:lnTo>
                    <a:pt x="324" y="199"/>
                  </a:lnTo>
                  <a:lnTo>
                    <a:pt x="314" y="201"/>
                  </a:lnTo>
                  <a:lnTo>
                    <a:pt x="305" y="206"/>
                  </a:lnTo>
                  <a:lnTo>
                    <a:pt x="288" y="208"/>
                  </a:lnTo>
                  <a:lnTo>
                    <a:pt x="274" y="213"/>
                  </a:lnTo>
                  <a:lnTo>
                    <a:pt x="262" y="217"/>
                  </a:lnTo>
                  <a:lnTo>
                    <a:pt x="262" y="215"/>
                  </a:lnTo>
                  <a:lnTo>
                    <a:pt x="243" y="220"/>
                  </a:lnTo>
                  <a:lnTo>
                    <a:pt x="225" y="225"/>
                  </a:lnTo>
                  <a:lnTo>
                    <a:pt x="208" y="229"/>
                  </a:lnTo>
                  <a:lnTo>
                    <a:pt x="189" y="234"/>
                  </a:lnTo>
                  <a:lnTo>
                    <a:pt x="170" y="236"/>
                  </a:lnTo>
                  <a:lnTo>
                    <a:pt x="154" y="241"/>
                  </a:lnTo>
                  <a:lnTo>
                    <a:pt x="135" y="246"/>
                  </a:lnTo>
                  <a:lnTo>
                    <a:pt x="116" y="251"/>
                  </a:lnTo>
                  <a:lnTo>
                    <a:pt x="116" y="255"/>
                  </a:lnTo>
                  <a:lnTo>
                    <a:pt x="111" y="258"/>
                  </a:lnTo>
                  <a:lnTo>
                    <a:pt x="109" y="253"/>
                  </a:lnTo>
                  <a:lnTo>
                    <a:pt x="97" y="255"/>
                  </a:lnTo>
                  <a:lnTo>
                    <a:pt x="83" y="258"/>
                  </a:lnTo>
                  <a:lnTo>
                    <a:pt x="71" y="260"/>
                  </a:lnTo>
                  <a:lnTo>
                    <a:pt x="57" y="265"/>
                  </a:lnTo>
                  <a:lnTo>
                    <a:pt x="45" y="267"/>
                  </a:lnTo>
                  <a:lnTo>
                    <a:pt x="31" y="269"/>
                  </a:lnTo>
                  <a:lnTo>
                    <a:pt x="19" y="272"/>
                  </a:lnTo>
                  <a:lnTo>
                    <a:pt x="5" y="274"/>
                  </a:lnTo>
                  <a:lnTo>
                    <a:pt x="0" y="272"/>
                  </a:lnTo>
                  <a:lnTo>
                    <a:pt x="0" y="253"/>
                  </a:lnTo>
                  <a:lnTo>
                    <a:pt x="0" y="234"/>
                  </a:lnTo>
                  <a:lnTo>
                    <a:pt x="2" y="215"/>
                  </a:lnTo>
                  <a:lnTo>
                    <a:pt x="2" y="199"/>
                  </a:lnTo>
                  <a:lnTo>
                    <a:pt x="2" y="180"/>
                  </a:lnTo>
                  <a:lnTo>
                    <a:pt x="2" y="161"/>
                  </a:lnTo>
                  <a:lnTo>
                    <a:pt x="2" y="142"/>
                  </a:lnTo>
                  <a:lnTo>
                    <a:pt x="2" y="123"/>
                  </a:lnTo>
                  <a:lnTo>
                    <a:pt x="19" y="120"/>
                  </a:lnTo>
                  <a:lnTo>
                    <a:pt x="33" y="118"/>
                  </a:lnTo>
                  <a:lnTo>
                    <a:pt x="47" y="113"/>
                  </a:lnTo>
                  <a:lnTo>
                    <a:pt x="64" y="111"/>
                  </a:lnTo>
                  <a:lnTo>
                    <a:pt x="78" y="109"/>
                  </a:lnTo>
                  <a:lnTo>
                    <a:pt x="92" y="104"/>
                  </a:lnTo>
                  <a:lnTo>
                    <a:pt x="109" y="102"/>
                  </a:lnTo>
                  <a:lnTo>
                    <a:pt x="123" y="97"/>
                  </a:lnTo>
                  <a:lnTo>
                    <a:pt x="144" y="92"/>
                  </a:lnTo>
                  <a:lnTo>
                    <a:pt x="165" y="87"/>
                  </a:lnTo>
                  <a:lnTo>
                    <a:pt x="187" y="83"/>
                  </a:lnTo>
                  <a:lnTo>
                    <a:pt x="208" y="78"/>
                  </a:lnTo>
                  <a:lnTo>
                    <a:pt x="229" y="73"/>
                  </a:lnTo>
                  <a:lnTo>
                    <a:pt x="253" y="68"/>
                  </a:lnTo>
                  <a:lnTo>
                    <a:pt x="274" y="61"/>
                  </a:lnTo>
                  <a:lnTo>
                    <a:pt x="295" y="57"/>
                  </a:lnTo>
                  <a:lnTo>
                    <a:pt x="307" y="47"/>
                  </a:lnTo>
                  <a:lnTo>
                    <a:pt x="317" y="28"/>
                  </a:lnTo>
                  <a:lnTo>
                    <a:pt x="326" y="21"/>
                  </a:lnTo>
                  <a:lnTo>
                    <a:pt x="338" y="7"/>
                  </a:lnTo>
                  <a:lnTo>
                    <a:pt x="345" y="5"/>
                  </a:lnTo>
                  <a:lnTo>
                    <a:pt x="364" y="0"/>
                  </a:lnTo>
                  <a:close/>
                  <a:moveTo>
                    <a:pt x="494" y="291"/>
                  </a:moveTo>
                  <a:lnTo>
                    <a:pt x="456" y="312"/>
                  </a:lnTo>
                  <a:lnTo>
                    <a:pt x="447" y="307"/>
                  </a:lnTo>
                  <a:lnTo>
                    <a:pt x="456" y="303"/>
                  </a:lnTo>
                  <a:lnTo>
                    <a:pt x="466" y="284"/>
                  </a:lnTo>
                  <a:lnTo>
                    <a:pt x="473" y="279"/>
                  </a:lnTo>
                  <a:lnTo>
                    <a:pt x="489" y="284"/>
                  </a:lnTo>
                  <a:lnTo>
                    <a:pt x="494" y="291"/>
                  </a:lnTo>
                  <a:close/>
                  <a:moveTo>
                    <a:pt x="581" y="288"/>
                  </a:moveTo>
                  <a:lnTo>
                    <a:pt x="572" y="295"/>
                  </a:lnTo>
                  <a:lnTo>
                    <a:pt x="541" y="295"/>
                  </a:lnTo>
                  <a:lnTo>
                    <a:pt x="563" y="284"/>
                  </a:lnTo>
                  <a:lnTo>
                    <a:pt x="565" y="281"/>
                  </a:lnTo>
                  <a:lnTo>
                    <a:pt x="565" y="269"/>
                  </a:lnTo>
                  <a:lnTo>
                    <a:pt x="565" y="265"/>
                  </a:lnTo>
                  <a:lnTo>
                    <a:pt x="579" y="284"/>
                  </a:lnTo>
                  <a:lnTo>
                    <a:pt x="581" y="28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7375" y="804"/>
              <a:ext cx="768" cy="362"/>
            </a:xfrm>
            <a:custGeom>
              <a:avLst/>
              <a:gdLst>
                <a:gd name="T0" fmla="*/ 615 w 768"/>
                <a:gd name="T1" fmla="*/ 97 h 362"/>
                <a:gd name="T2" fmla="*/ 650 w 768"/>
                <a:gd name="T3" fmla="*/ 227 h 362"/>
                <a:gd name="T4" fmla="*/ 659 w 768"/>
                <a:gd name="T5" fmla="*/ 258 h 362"/>
                <a:gd name="T6" fmla="*/ 662 w 768"/>
                <a:gd name="T7" fmla="*/ 258 h 362"/>
                <a:gd name="T8" fmla="*/ 749 w 768"/>
                <a:gd name="T9" fmla="*/ 236 h 362"/>
                <a:gd name="T10" fmla="*/ 763 w 768"/>
                <a:gd name="T11" fmla="*/ 253 h 362"/>
                <a:gd name="T12" fmla="*/ 754 w 768"/>
                <a:gd name="T13" fmla="*/ 251 h 362"/>
                <a:gd name="T14" fmla="*/ 740 w 768"/>
                <a:gd name="T15" fmla="*/ 310 h 362"/>
                <a:gd name="T16" fmla="*/ 693 w 768"/>
                <a:gd name="T17" fmla="*/ 348 h 362"/>
                <a:gd name="T18" fmla="*/ 657 w 768"/>
                <a:gd name="T19" fmla="*/ 350 h 362"/>
                <a:gd name="T20" fmla="*/ 636 w 768"/>
                <a:gd name="T21" fmla="*/ 324 h 362"/>
                <a:gd name="T22" fmla="*/ 638 w 768"/>
                <a:gd name="T23" fmla="*/ 281 h 362"/>
                <a:gd name="T24" fmla="*/ 619 w 768"/>
                <a:gd name="T25" fmla="*/ 293 h 362"/>
                <a:gd name="T26" fmla="*/ 598 w 768"/>
                <a:gd name="T27" fmla="*/ 300 h 362"/>
                <a:gd name="T28" fmla="*/ 563 w 768"/>
                <a:gd name="T29" fmla="*/ 248 h 362"/>
                <a:gd name="T30" fmla="*/ 600 w 768"/>
                <a:gd name="T31" fmla="*/ 234 h 362"/>
                <a:gd name="T32" fmla="*/ 553 w 768"/>
                <a:gd name="T33" fmla="*/ 213 h 362"/>
                <a:gd name="T34" fmla="*/ 555 w 768"/>
                <a:gd name="T35" fmla="*/ 201 h 362"/>
                <a:gd name="T36" fmla="*/ 537 w 768"/>
                <a:gd name="T37" fmla="*/ 187 h 362"/>
                <a:gd name="T38" fmla="*/ 558 w 768"/>
                <a:gd name="T39" fmla="*/ 165 h 362"/>
                <a:gd name="T40" fmla="*/ 539 w 768"/>
                <a:gd name="T41" fmla="*/ 125 h 362"/>
                <a:gd name="T42" fmla="*/ 589 w 768"/>
                <a:gd name="T43" fmla="*/ 76 h 362"/>
                <a:gd name="T44" fmla="*/ 579 w 768"/>
                <a:gd name="T45" fmla="*/ 57 h 362"/>
                <a:gd name="T46" fmla="*/ 560 w 768"/>
                <a:gd name="T47" fmla="*/ 40 h 362"/>
                <a:gd name="T48" fmla="*/ 551 w 768"/>
                <a:gd name="T49" fmla="*/ 71 h 362"/>
                <a:gd name="T50" fmla="*/ 527 w 768"/>
                <a:gd name="T51" fmla="*/ 76 h 362"/>
                <a:gd name="T52" fmla="*/ 513 w 768"/>
                <a:gd name="T53" fmla="*/ 90 h 362"/>
                <a:gd name="T54" fmla="*/ 511 w 768"/>
                <a:gd name="T55" fmla="*/ 118 h 362"/>
                <a:gd name="T56" fmla="*/ 501 w 768"/>
                <a:gd name="T57" fmla="*/ 142 h 362"/>
                <a:gd name="T58" fmla="*/ 496 w 768"/>
                <a:gd name="T59" fmla="*/ 161 h 362"/>
                <a:gd name="T60" fmla="*/ 508 w 768"/>
                <a:gd name="T61" fmla="*/ 196 h 362"/>
                <a:gd name="T62" fmla="*/ 527 w 768"/>
                <a:gd name="T63" fmla="*/ 269 h 362"/>
                <a:gd name="T64" fmla="*/ 544 w 768"/>
                <a:gd name="T65" fmla="*/ 303 h 362"/>
                <a:gd name="T66" fmla="*/ 499 w 768"/>
                <a:gd name="T67" fmla="*/ 265 h 362"/>
                <a:gd name="T68" fmla="*/ 553 w 768"/>
                <a:gd name="T69" fmla="*/ 322 h 362"/>
                <a:gd name="T70" fmla="*/ 560 w 768"/>
                <a:gd name="T71" fmla="*/ 350 h 362"/>
                <a:gd name="T72" fmla="*/ 475 w 768"/>
                <a:gd name="T73" fmla="*/ 312 h 362"/>
                <a:gd name="T74" fmla="*/ 454 w 768"/>
                <a:gd name="T75" fmla="*/ 314 h 362"/>
                <a:gd name="T76" fmla="*/ 414 w 768"/>
                <a:gd name="T77" fmla="*/ 322 h 362"/>
                <a:gd name="T78" fmla="*/ 430 w 768"/>
                <a:gd name="T79" fmla="*/ 253 h 362"/>
                <a:gd name="T80" fmla="*/ 442 w 768"/>
                <a:gd name="T81" fmla="*/ 213 h 362"/>
                <a:gd name="T82" fmla="*/ 397 w 768"/>
                <a:gd name="T83" fmla="*/ 203 h 362"/>
                <a:gd name="T84" fmla="*/ 338 w 768"/>
                <a:gd name="T85" fmla="*/ 173 h 362"/>
                <a:gd name="T86" fmla="*/ 295 w 768"/>
                <a:gd name="T87" fmla="*/ 144 h 362"/>
                <a:gd name="T88" fmla="*/ 281 w 768"/>
                <a:gd name="T89" fmla="*/ 128 h 362"/>
                <a:gd name="T90" fmla="*/ 267 w 768"/>
                <a:gd name="T91" fmla="*/ 106 h 362"/>
                <a:gd name="T92" fmla="*/ 248 w 768"/>
                <a:gd name="T93" fmla="*/ 97 h 362"/>
                <a:gd name="T94" fmla="*/ 187 w 768"/>
                <a:gd name="T95" fmla="*/ 102 h 362"/>
                <a:gd name="T96" fmla="*/ 165 w 768"/>
                <a:gd name="T97" fmla="*/ 130 h 362"/>
                <a:gd name="T98" fmla="*/ 123 w 768"/>
                <a:gd name="T99" fmla="*/ 128 h 362"/>
                <a:gd name="T100" fmla="*/ 116 w 768"/>
                <a:gd name="T101" fmla="*/ 121 h 362"/>
                <a:gd name="T102" fmla="*/ 78 w 768"/>
                <a:gd name="T103" fmla="*/ 158 h 362"/>
                <a:gd name="T104" fmla="*/ 19 w 768"/>
                <a:gd name="T105" fmla="*/ 227 h 362"/>
                <a:gd name="T106" fmla="*/ 0 w 768"/>
                <a:gd name="T107" fmla="*/ 121 h 362"/>
                <a:gd name="T108" fmla="*/ 147 w 768"/>
                <a:gd name="T109" fmla="*/ 92 h 362"/>
                <a:gd name="T110" fmla="*/ 295 w 768"/>
                <a:gd name="T111" fmla="*/ 64 h 362"/>
                <a:gd name="T112" fmla="*/ 442 w 768"/>
                <a:gd name="T113" fmla="*/ 33 h 362"/>
                <a:gd name="T114" fmla="*/ 586 w 768"/>
                <a:gd name="T115" fmla="*/ 0 h 362"/>
                <a:gd name="T116" fmla="*/ 761 w 768"/>
                <a:gd name="T117" fmla="*/ 281 h 362"/>
                <a:gd name="T118" fmla="*/ 756 w 768"/>
                <a:gd name="T119" fmla="*/ 3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8" h="362">
                  <a:moveTo>
                    <a:pt x="586" y="0"/>
                  </a:moveTo>
                  <a:lnTo>
                    <a:pt x="596" y="33"/>
                  </a:lnTo>
                  <a:lnTo>
                    <a:pt x="605" y="66"/>
                  </a:lnTo>
                  <a:lnTo>
                    <a:pt x="615" y="97"/>
                  </a:lnTo>
                  <a:lnTo>
                    <a:pt x="622" y="130"/>
                  </a:lnTo>
                  <a:lnTo>
                    <a:pt x="631" y="161"/>
                  </a:lnTo>
                  <a:lnTo>
                    <a:pt x="641" y="194"/>
                  </a:lnTo>
                  <a:lnTo>
                    <a:pt x="650" y="227"/>
                  </a:lnTo>
                  <a:lnTo>
                    <a:pt x="657" y="258"/>
                  </a:lnTo>
                  <a:lnTo>
                    <a:pt x="659" y="258"/>
                  </a:lnTo>
                  <a:lnTo>
                    <a:pt x="659" y="258"/>
                  </a:lnTo>
                  <a:lnTo>
                    <a:pt x="659" y="258"/>
                  </a:lnTo>
                  <a:lnTo>
                    <a:pt x="659" y="258"/>
                  </a:lnTo>
                  <a:lnTo>
                    <a:pt x="659" y="258"/>
                  </a:lnTo>
                  <a:lnTo>
                    <a:pt x="659" y="258"/>
                  </a:lnTo>
                  <a:lnTo>
                    <a:pt x="662" y="258"/>
                  </a:lnTo>
                  <a:lnTo>
                    <a:pt x="662" y="258"/>
                  </a:lnTo>
                  <a:lnTo>
                    <a:pt x="678" y="253"/>
                  </a:lnTo>
                  <a:lnTo>
                    <a:pt x="714" y="246"/>
                  </a:lnTo>
                  <a:lnTo>
                    <a:pt x="749" y="236"/>
                  </a:lnTo>
                  <a:lnTo>
                    <a:pt x="766" y="234"/>
                  </a:lnTo>
                  <a:lnTo>
                    <a:pt x="768" y="239"/>
                  </a:lnTo>
                  <a:lnTo>
                    <a:pt x="768" y="248"/>
                  </a:lnTo>
                  <a:lnTo>
                    <a:pt x="763" y="253"/>
                  </a:lnTo>
                  <a:lnTo>
                    <a:pt x="763" y="243"/>
                  </a:lnTo>
                  <a:lnTo>
                    <a:pt x="759" y="241"/>
                  </a:lnTo>
                  <a:lnTo>
                    <a:pt x="756" y="246"/>
                  </a:lnTo>
                  <a:lnTo>
                    <a:pt x="754" y="251"/>
                  </a:lnTo>
                  <a:lnTo>
                    <a:pt x="756" y="269"/>
                  </a:lnTo>
                  <a:lnTo>
                    <a:pt x="756" y="279"/>
                  </a:lnTo>
                  <a:lnTo>
                    <a:pt x="747" y="284"/>
                  </a:lnTo>
                  <a:lnTo>
                    <a:pt x="740" y="310"/>
                  </a:lnTo>
                  <a:lnTo>
                    <a:pt x="733" y="324"/>
                  </a:lnTo>
                  <a:lnTo>
                    <a:pt x="733" y="333"/>
                  </a:lnTo>
                  <a:lnTo>
                    <a:pt x="716" y="340"/>
                  </a:lnTo>
                  <a:lnTo>
                    <a:pt x="693" y="348"/>
                  </a:lnTo>
                  <a:lnTo>
                    <a:pt x="690" y="359"/>
                  </a:lnTo>
                  <a:lnTo>
                    <a:pt x="676" y="357"/>
                  </a:lnTo>
                  <a:lnTo>
                    <a:pt x="657" y="362"/>
                  </a:lnTo>
                  <a:lnTo>
                    <a:pt x="657" y="350"/>
                  </a:lnTo>
                  <a:lnTo>
                    <a:pt x="662" y="336"/>
                  </a:lnTo>
                  <a:lnTo>
                    <a:pt x="648" y="329"/>
                  </a:lnTo>
                  <a:lnTo>
                    <a:pt x="643" y="329"/>
                  </a:lnTo>
                  <a:lnTo>
                    <a:pt x="636" y="324"/>
                  </a:lnTo>
                  <a:lnTo>
                    <a:pt x="641" y="314"/>
                  </a:lnTo>
                  <a:lnTo>
                    <a:pt x="643" y="303"/>
                  </a:lnTo>
                  <a:lnTo>
                    <a:pt x="638" y="293"/>
                  </a:lnTo>
                  <a:lnTo>
                    <a:pt x="638" y="281"/>
                  </a:lnTo>
                  <a:lnTo>
                    <a:pt x="633" y="286"/>
                  </a:lnTo>
                  <a:lnTo>
                    <a:pt x="629" y="296"/>
                  </a:lnTo>
                  <a:lnTo>
                    <a:pt x="624" y="300"/>
                  </a:lnTo>
                  <a:lnTo>
                    <a:pt x="619" y="293"/>
                  </a:lnTo>
                  <a:lnTo>
                    <a:pt x="617" y="296"/>
                  </a:lnTo>
                  <a:lnTo>
                    <a:pt x="615" y="303"/>
                  </a:lnTo>
                  <a:lnTo>
                    <a:pt x="610" y="307"/>
                  </a:lnTo>
                  <a:lnTo>
                    <a:pt x="598" y="300"/>
                  </a:lnTo>
                  <a:lnTo>
                    <a:pt x="581" y="296"/>
                  </a:lnTo>
                  <a:lnTo>
                    <a:pt x="570" y="281"/>
                  </a:lnTo>
                  <a:lnTo>
                    <a:pt x="563" y="272"/>
                  </a:lnTo>
                  <a:lnTo>
                    <a:pt x="563" y="248"/>
                  </a:lnTo>
                  <a:lnTo>
                    <a:pt x="572" y="241"/>
                  </a:lnTo>
                  <a:lnTo>
                    <a:pt x="586" y="243"/>
                  </a:lnTo>
                  <a:lnTo>
                    <a:pt x="605" y="239"/>
                  </a:lnTo>
                  <a:lnTo>
                    <a:pt x="600" y="234"/>
                  </a:lnTo>
                  <a:lnTo>
                    <a:pt x="593" y="236"/>
                  </a:lnTo>
                  <a:lnTo>
                    <a:pt x="572" y="222"/>
                  </a:lnTo>
                  <a:lnTo>
                    <a:pt x="563" y="213"/>
                  </a:lnTo>
                  <a:lnTo>
                    <a:pt x="553" y="213"/>
                  </a:lnTo>
                  <a:lnTo>
                    <a:pt x="548" y="225"/>
                  </a:lnTo>
                  <a:lnTo>
                    <a:pt x="544" y="229"/>
                  </a:lnTo>
                  <a:lnTo>
                    <a:pt x="546" y="206"/>
                  </a:lnTo>
                  <a:lnTo>
                    <a:pt x="555" y="201"/>
                  </a:lnTo>
                  <a:lnTo>
                    <a:pt x="565" y="194"/>
                  </a:lnTo>
                  <a:lnTo>
                    <a:pt x="560" y="180"/>
                  </a:lnTo>
                  <a:lnTo>
                    <a:pt x="551" y="177"/>
                  </a:lnTo>
                  <a:lnTo>
                    <a:pt x="537" y="187"/>
                  </a:lnTo>
                  <a:lnTo>
                    <a:pt x="537" y="177"/>
                  </a:lnTo>
                  <a:lnTo>
                    <a:pt x="537" y="165"/>
                  </a:lnTo>
                  <a:lnTo>
                    <a:pt x="546" y="163"/>
                  </a:lnTo>
                  <a:lnTo>
                    <a:pt x="558" y="165"/>
                  </a:lnTo>
                  <a:lnTo>
                    <a:pt x="560" y="144"/>
                  </a:lnTo>
                  <a:lnTo>
                    <a:pt x="560" y="137"/>
                  </a:lnTo>
                  <a:lnTo>
                    <a:pt x="548" y="151"/>
                  </a:lnTo>
                  <a:lnTo>
                    <a:pt x="539" y="125"/>
                  </a:lnTo>
                  <a:lnTo>
                    <a:pt x="548" y="97"/>
                  </a:lnTo>
                  <a:lnTo>
                    <a:pt x="558" y="83"/>
                  </a:lnTo>
                  <a:lnTo>
                    <a:pt x="574" y="80"/>
                  </a:lnTo>
                  <a:lnTo>
                    <a:pt x="589" y="76"/>
                  </a:lnTo>
                  <a:lnTo>
                    <a:pt x="577" y="73"/>
                  </a:lnTo>
                  <a:lnTo>
                    <a:pt x="567" y="73"/>
                  </a:lnTo>
                  <a:lnTo>
                    <a:pt x="572" y="61"/>
                  </a:lnTo>
                  <a:lnTo>
                    <a:pt x="579" y="57"/>
                  </a:lnTo>
                  <a:lnTo>
                    <a:pt x="584" y="47"/>
                  </a:lnTo>
                  <a:lnTo>
                    <a:pt x="567" y="52"/>
                  </a:lnTo>
                  <a:lnTo>
                    <a:pt x="565" y="35"/>
                  </a:lnTo>
                  <a:lnTo>
                    <a:pt x="560" y="40"/>
                  </a:lnTo>
                  <a:lnTo>
                    <a:pt x="551" y="43"/>
                  </a:lnTo>
                  <a:lnTo>
                    <a:pt x="548" y="52"/>
                  </a:lnTo>
                  <a:lnTo>
                    <a:pt x="551" y="64"/>
                  </a:lnTo>
                  <a:lnTo>
                    <a:pt x="551" y="71"/>
                  </a:lnTo>
                  <a:lnTo>
                    <a:pt x="546" y="78"/>
                  </a:lnTo>
                  <a:lnTo>
                    <a:pt x="534" y="85"/>
                  </a:lnTo>
                  <a:lnTo>
                    <a:pt x="532" y="78"/>
                  </a:lnTo>
                  <a:lnTo>
                    <a:pt x="527" y="76"/>
                  </a:lnTo>
                  <a:lnTo>
                    <a:pt x="529" y="92"/>
                  </a:lnTo>
                  <a:lnTo>
                    <a:pt x="527" y="99"/>
                  </a:lnTo>
                  <a:lnTo>
                    <a:pt x="515" y="85"/>
                  </a:lnTo>
                  <a:lnTo>
                    <a:pt x="513" y="90"/>
                  </a:lnTo>
                  <a:lnTo>
                    <a:pt x="515" y="95"/>
                  </a:lnTo>
                  <a:lnTo>
                    <a:pt x="515" y="102"/>
                  </a:lnTo>
                  <a:lnTo>
                    <a:pt x="508" y="109"/>
                  </a:lnTo>
                  <a:lnTo>
                    <a:pt x="511" y="118"/>
                  </a:lnTo>
                  <a:lnTo>
                    <a:pt x="508" y="125"/>
                  </a:lnTo>
                  <a:lnTo>
                    <a:pt x="482" y="121"/>
                  </a:lnTo>
                  <a:lnTo>
                    <a:pt x="482" y="125"/>
                  </a:lnTo>
                  <a:lnTo>
                    <a:pt x="501" y="142"/>
                  </a:lnTo>
                  <a:lnTo>
                    <a:pt x="513" y="147"/>
                  </a:lnTo>
                  <a:lnTo>
                    <a:pt x="515" y="156"/>
                  </a:lnTo>
                  <a:lnTo>
                    <a:pt x="508" y="168"/>
                  </a:lnTo>
                  <a:lnTo>
                    <a:pt x="496" y="161"/>
                  </a:lnTo>
                  <a:lnTo>
                    <a:pt x="494" y="163"/>
                  </a:lnTo>
                  <a:lnTo>
                    <a:pt x="503" y="175"/>
                  </a:lnTo>
                  <a:lnTo>
                    <a:pt x="511" y="184"/>
                  </a:lnTo>
                  <a:lnTo>
                    <a:pt x="508" y="196"/>
                  </a:lnTo>
                  <a:lnTo>
                    <a:pt x="511" y="208"/>
                  </a:lnTo>
                  <a:lnTo>
                    <a:pt x="513" y="217"/>
                  </a:lnTo>
                  <a:lnTo>
                    <a:pt x="513" y="229"/>
                  </a:lnTo>
                  <a:lnTo>
                    <a:pt x="527" y="269"/>
                  </a:lnTo>
                  <a:lnTo>
                    <a:pt x="537" y="281"/>
                  </a:lnTo>
                  <a:lnTo>
                    <a:pt x="546" y="291"/>
                  </a:lnTo>
                  <a:lnTo>
                    <a:pt x="551" y="300"/>
                  </a:lnTo>
                  <a:lnTo>
                    <a:pt x="544" y="303"/>
                  </a:lnTo>
                  <a:lnTo>
                    <a:pt x="532" y="298"/>
                  </a:lnTo>
                  <a:lnTo>
                    <a:pt x="520" y="293"/>
                  </a:lnTo>
                  <a:lnTo>
                    <a:pt x="503" y="274"/>
                  </a:lnTo>
                  <a:lnTo>
                    <a:pt x="499" y="265"/>
                  </a:lnTo>
                  <a:lnTo>
                    <a:pt x="494" y="260"/>
                  </a:lnTo>
                  <a:lnTo>
                    <a:pt x="499" y="274"/>
                  </a:lnTo>
                  <a:lnTo>
                    <a:pt x="508" y="291"/>
                  </a:lnTo>
                  <a:lnTo>
                    <a:pt x="553" y="322"/>
                  </a:lnTo>
                  <a:lnTo>
                    <a:pt x="565" y="333"/>
                  </a:lnTo>
                  <a:lnTo>
                    <a:pt x="572" y="345"/>
                  </a:lnTo>
                  <a:lnTo>
                    <a:pt x="572" y="355"/>
                  </a:lnTo>
                  <a:lnTo>
                    <a:pt x="560" y="350"/>
                  </a:lnTo>
                  <a:lnTo>
                    <a:pt x="551" y="343"/>
                  </a:lnTo>
                  <a:lnTo>
                    <a:pt x="525" y="336"/>
                  </a:lnTo>
                  <a:lnTo>
                    <a:pt x="496" y="336"/>
                  </a:lnTo>
                  <a:lnTo>
                    <a:pt x="475" y="312"/>
                  </a:lnTo>
                  <a:lnTo>
                    <a:pt x="477" y="324"/>
                  </a:lnTo>
                  <a:lnTo>
                    <a:pt x="475" y="333"/>
                  </a:lnTo>
                  <a:lnTo>
                    <a:pt x="463" y="324"/>
                  </a:lnTo>
                  <a:lnTo>
                    <a:pt x="454" y="314"/>
                  </a:lnTo>
                  <a:lnTo>
                    <a:pt x="449" y="305"/>
                  </a:lnTo>
                  <a:lnTo>
                    <a:pt x="437" y="307"/>
                  </a:lnTo>
                  <a:lnTo>
                    <a:pt x="428" y="322"/>
                  </a:lnTo>
                  <a:lnTo>
                    <a:pt x="414" y="322"/>
                  </a:lnTo>
                  <a:lnTo>
                    <a:pt x="409" y="303"/>
                  </a:lnTo>
                  <a:lnTo>
                    <a:pt x="411" y="293"/>
                  </a:lnTo>
                  <a:lnTo>
                    <a:pt x="418" y="267"/>
                  </a:lnTo>
                  <a:lnTo>
                    <a:pt x="430" y="253"/>
                  </a:lnTo>
                  <a:lnTo>
                    <a:pt x="433" y="236"/>
                  </a:lnTo>
                  <a:lnTo>
                    <a:pt x="425" y="215"/>
                  </a:lnTo>
                  <a:lnTo>
                    <a:pt x="430" y="232"/>
                  </a:lnTo>
                  <a:lnTo>
                    <a:pt x="442" y="213"/>
                  </a:lnTo>
                  <a:lnTo>
                    <a:pt x="430" y="201"/>
                  </a:lnTo>
                  <a:lnTo>
                    <a:pt x="418" y="189"/>
                  </a:lnTo>
                  <a:lnTo>
                    <a:pt x="409" y="206"/>
                  </a:lnTo>
                  <a:lnTo>
                    <a:pt x="397" y="203"/>
                  </a:lnTo>
                  <a:lnTo>
                    <a:pt x="376" y="189"/>
                  </a:lnTo>
                  <a:lnTo>
                    <a:pt x="345" y="184"/>
                  </a:lnTo>
                  <a:lnTo>
                    <a:pt x="338" y="180"/>
                  </a:lnTo>
                  <a:lnTo>
                    <a:pt x="338" y="173"/>
                  </a:lnTo>
                  <a:lnTo>
                    <a:pt x="340" y="161"/>
                  </a:lnTo>
                  <a:lnTo>
                    <a:pt x="329" y="154"/>
                  </a:lnTo>
                  <a:lnTo>
                    <a:pt x="305" y="149"/>
                  </a:lnTo>
                  <a:lnTo>
                    <a:pt x="295" y="144"/>
                  </a:lnTo>
                  <a:lnTo>
                    <a:pt x="293" y="142"/>
                  </a:lnTo>
                  <a:lnTo>
                    <a:pt x="291" y="132"/>
                  </a:lnTo>
                  <a:lnTo>
                    <a:pt x="286" y="128"/>
                  </a:lnTo>
                  <a:lnTo>
                    <a:pt x="281" y="128"/>
                  </a:lnTo>
                  <a:lnTo>
                    <a:pt x="279" y="123"/>
                  </a:lnTo>
                  <a:lnTo>
                    <a:pt x="281" y="116"/>
                  </a:lnTo>
                  <a:lnTo>
                    <a:pt x="277" y="111"/>
                  </a:lnTo>
                  <a:lnTo>
                    <a:pt x="267" y="106"/>
                  </a:lnTo>
                  <a:lnTo>
                    <a:pt x="262" y="102"/>
                  </a:lnTo>
                  <a:lnTo>
                    <a:pt x="265" y="97"/>
                  </a:lnTo>
                  <a:lnTo>
                    <a:pt x="260" y="95"/>
                  </a:lnTo>
                  <a:lnTo>
                    <a:pt x="248" y="97"/>
                  </a:lnTo>
                  <a:lnTo>
                    <a:pt x="236" y="95"/>
                  </a:lnTo>
                  <a:lnTo>
                    <a:pt x="222" y="87"/>
                  </a:lnTo>
                  <a:lnTo>
                    <a:pt x="208" y="87"/>
                  </a:lnTo>
                  <a:lnTo>
                    <a:pt x="187" y="102"/>
                  </a:lnTo>
                  <a:lnTo>
                    <a:pt x="175" y="109"/>
                  </a:lnTo>
                  <a:lnTo>
                    <a:pt x="170" y="113"/>
                  </a:lnTo>
                  <a:lnTo>
                    <a:pt x="170" y="125"/>
                  </a:lnTo>
                  <a:lnTo>
                    <a:pt x="165" y="130"/>
                  </a:lnTo>
                  <a:lnTo>
                    <a:pt x="151" y="132"/>
                  </a:lnTo>
                  <a:lnTo>
                    <a:pt x="149" y="132"/>
                  </a:lnTo>
                  <a:lnTo>
                    <a:pt x="135" y="132"/>
                  </a:lnTo>
                  <a:lnTo>
                    <a:pt x="123" y="128"/>
                  </a:lnTo>
                  <a:lnTo>
                    <a:pt x="121" y="125"/>
                  </a:lnTo>
                  <a:lnTo>
                    <a:pt x="121" y="121"/>
                  </a:lnTo>
                  <a:lnTo>
                    <a:pt x="118" y="118"/>
                  </a:lnTo>
                  <a:lnTo>
                    <a:pt x="116" y="121"/>
                  </a:lnTo>
                  <a:lnTo>
                    <a:pt x="113" y="123"/>
                  </a:lnTo>
                  <a:lnTo>
                    <a:pt x="111" y="132"/>
                  </a:lnTo>
                  <a:lnTo>
                    <a:pt x="92" y="161"/>
                  </a:lnTo>
                  <a:lnTo>
                    <a:pt x="78" y="158"/>
                  </a:lnTo>
                  <a:lnTo>
                    <a:pt x="73" y="158"/>
                  </a:lnTo>
                  <a:lnTo>
                    <a:pt x="45" y="201"/>
                  </a:lnTo>
                  <a:lnTo>
                    <a:pt x="35" y="208"/>
                  </a:lnTo>
                  <a:lnTo>
                    <a:pt x="19" y="227"/>
                  </a:lnTo>
                  <a:lnTo>
                    <a:pt x="14" y="201"/>
                  </a:lnTo>
                  <a:lnTo>
                    <a:pt x="9" y="173"/>
                  </a:lnTo>
                  <a:lnTo>
                    <a:pt x="5" y="147"/>
                  </a:lnTo>
                  <a:lnTo>
                    <a:pt x="0" y="121"/>
                  </a:lnTo>
                  <a:lnTo>
                    <a:pt x="38" y="113"/>
                  </a:lnTo>
                  <a:lnTo>
                    <a:pt x="73" y="106"/>
                  </a:lnTo>
                  <a:lnTo>
                    <a:pt x="111" y="99"/>
                  </a:lnTo>
                  <a:lnTo>
                    <a:pt x="147" y="92"/>
                  </a:lnTo>
                  <a:lnTo>
                    <a:pt x="184" y="85"/>
                  </a:lnTo>
                  <a:lnTo>
                    <a:pt x="222" y="78"/>
                  </a:lnTo>
                  <a:lnTo>
                    <a:pt x="258" y="71"/>
                  </a:lnTo>
                  <a:lnTo>
                    <a:pt x="295" y="64"/>
                  </a:lnTo>
                  <a:lnTo>
                    <a:pt x="331" y="57"/>
                  </a:lnTo>
                  <a:lnTo>
                    <a:pt x="369" y="47"/>
                  </a:lnTo>
                  <a:lnTo>
                    <a:pt x="404" y="40"/>
                  </a:lnTo>
                  <a:lnTo>
                    <a:pt x="442" y="33"/>
                  </a:lnTo>
                  <a:lnTo>
                    <a:pt x="477" y="24"/>
                  </a:lnTo>
                  <a:lnTo>
                    <a:pt x="515" y="16"/>
                  </a:lnTo>
                  <a:lnTo>
                    <a:pt x="551" y="9"/>
                  </a:lnTo>
                  <a:lnTo>
                    <a:pt x="586" y="0"/>
                  </a:lnTo>
                  <a:close/>
                  <a:moveTo>
                    <a:pt x="756" y="324"/>
                  </a:moveTo>
                  <a:lnTo>
                    <a:pt x="752" y="326"/>
                  </a:lnTo>
                  <a:lnTo>
                    <a:pt x="754" y="319"/>
                  </a:lnTo>
                  <a:lnTo>
                    <a:pt x="761" y="281"/>
                  </a:lnTo>
                  <a:lnTo>
                    <a:pt x="763" y="267"/>
                  </a:lnTo>
                  <a:lnTo>
                    <a:pt x="763" y="293"/>
                  </a:lnTo>
                  <a:lnTo>
                    <a:pt x="759" y="317"/>
                  </a:lnTo>
                  <a:lnTo>
                    <a:pt x="756" y="32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8384" y="-1050"/>
              <a:ext cx="615" cy="974"/>
            </a:xfrm>
            <a:custGeom>
              <a:avLst/>
              <a:gdLst>
                <a:gd name="T0" fmla="*/ 187 w 615"/>
                <a:gd name="T1" fmla="*/ 57 h 974"/>
                <a:gd name="T2" fmla="*/ 246 w 615"/>
                <a:gd name="T3" fmla="*/ 24 h 974"/>
                <a:gd name="T4" fmla="*/ 277 w 615"/>
                <a:gd name="T5" fmla="*/ 0 h 974"/>
                <a:gd name="T6" fmla="*/ 362 w 615"/>
                <a:gd name="T7" fmla="*/ 64 h 974"/>
                <a:gd name="T8" fmla="*/ 402 w 615"/>
                <a:gd name="T9" fmla="*/ 185 h 974"/>
                <a:gd name="T10" fmla="*/ 433 w 615"/>
                <a:gd name="T11" fmla="*/ 267 h 974"/>
                <a:gd name="T12" fmla="*/ 438 w 615"/>
                <a:gd name="T13" fmla="*/ 284 h 974"/>
                <a:gd name="T14" fmla="*/ 440 w 615"/>
                <a:gd name="T15" fmla="*/ 308 h 974"/>
                <a:gd name="T16" fmla="*/ 459 w 615"/>
                <a:gd name="T17" fmla="*/ 315 h 974"/>
                <a:gd name="T18" fmla="*/ 492 w 615"/>
                <a:gd name="T19" fmla="*/ 317 h 974"/>
                <a:gd name="T20" fmla="*/ 504 w 615"/>
                <a:gd name="T21" fmla="*/ 336 h 974"/>
                <a:gd name="T22" fmla="*/ 511 w 615"/>
                <a:gd name="T23" fmla="*/ 355 h 974"/>
                <a:gd name="T24" fmla="*/ 518 w 615"/>
                <a:gd name="T25" fmla="*/ 383 h 974"/>
                <a:gd name="T26" fmla="*/ 546 w 615"/>
                <a:gd name="T27" fmla="*/ 402 h 974"/>
                <a:gd name="T28" fmla="*/ 561 w 615"/>
                <a:gd name="T29" fmla="*/ 388 h 974"/>
                <a:gd name="T30" fmla="*/ 582 w 615"/>
                <a:gd name="T31" fmla="*/ 405 h 974"/>
                <a:gd name="T32" fmla="*/ 610 w 615"/>
                <a:gd name="T33" fmla="*/ 445 h 974"/>
                <a:gd name="T34" fmla="*/ 570 w 615"/>
                <a:gd name="T35" fmla="*/ 497 h 974"/>
                <a:gd name="T36" fmla="*/ 537 w 615"/>
                <a:gd name="T37" fmla="*/ 537 h 974"/>
                <a:gd name="T38" fmla="*/ 509 w 615"/>
                <a:gd name="T39" fmla="*/ 570 h 974"/>
                <a:gd name="T40" fmla="*/ 492 w 615"/>
                <a:gd name="T41" fmla="*/ 591 h 974"/>
                <a:gd name="T42" fmla="*/ 461 w 615"/>
                <a:gd name="T43" fmla="*/ 570 h 974"/>
                <a:gd name="T44" fmla="*/ 442 w 615"/>
                <a:gd name="T45" fmla="*/ 594 h 974"/>
                <a:gd name="T46" fmla="*/ 423 w 615"/>
                <a:gd name="T47" fmla="*/ 613 h 974"/>
                <a:gd name="T48" fmla="*/ 416 w 615"/>
                <a:gd name="T49" fmla="*/ 631 h 974"/>
                <a:gd name="T50" fmla="*/ 393 w 615"/>
                <a:gd name="T51" fmla="*/ 608 h 974"/>
                <a:gd name="T52" fmla="*/ 381 w 615"/>
                <a:gd name="T53" fmla="*/ 598 h 974"/>
                <a:gd name="T54" fmla="*/ 357 w 615"/>
                <a:gd name="T55" fmla="*/ 622 h 974"/>
                <a:gd name="T56" fmla="*/ 355 w 615"/>
                <a:gd name="T57" fmla="*/ 710 h 974"/>
                <a:gd name="T58" fmla="*/ 315 w 615"/>
                <a:gd name="T59" fmla="*/ 752 h 974"/>
                <a:gd name="T60" fmla="*/ 298 w 615"/>
                <a:gd name="T61" fmla="*/ 759 h 974"/>
                <a:gd name="T62" fmla="*/ 279 w 615"/>
                <a:gd name="T63" fmla="*/ 750 h 974"/>
                <a:gd name="T64" fmla="*/ 267 w 615"/>
                <a:gd name="T65" fmla="*/ 764 h 974"/>
                <a:gd name="T66" fmla="*/ 267 w 615"/>
                <a:gd name="T67" fmla="*/ 790 h 974"/>
                <a:gd name="T68" fmla="*/ 246 w 615"/>
                <a:gd name="T69" fmla="*/ 790 h 974"/>
                <a:gd name="T70" fmla="*/ 213 w 615"/>
                <a:gd name="T71" fmla="*/ 832 h 974"/>
                <a:gd name="T72" fmla="*/ 194 w 615"/>
                <a:gd name="T73" fmla="*/ 908 h 974"/>
                <a:gd name="T74" fmla="*/ 161 w 615"/>
                <a:gd name="T75" fmla="*/ 958 h 974"/>
                <a:gd name="T76" fmla="*/ 121 w 615"/>
                <a:gd name="T77" fmla="*/ 906 h 974"/>
                <a:gd name="T78" fmla="*/ 95 w 615"/>
                <a:gd name="T79" fmla="*/ 823 h 974"/>
                <a:gd name="T80" fmla="*/ 67 w 615"/>
                <a:gd name="T81" fmla="*/ 736 h 974"/>
                <a:gd name="T82" fmla="*/ 36 w 615"/>
                <a:gd name="T83" fmla="*/ 646 h 974"/>
                <a:gd name="T84" fmla="*/ 5 w 615"/>
                <a:gd name="T85" fmla="*/ 556 h 974"/>
                <a:gd name="T86" fmla="*/ 15 w 615"/>
                <a:gd name="T87" fmla="*/ 523 h 974"/>
                <a:gd name="T88" fmla="*/ 33 w 615"/>
                <a:gd name="T89" fmla="*/ 523 h 974"/>
                <a:gd name="T90" fmla="*/ 45 w 615"/>
                <a:gd name="T91" fmla="*/ 499 h 974"/>
                <a:gd name="T92" fmla="*/ 41 w 615"/>
                <a:gd name="T93" fmla="*/ 468 h 974"/>
                <a:gd name="T94" fmla="*/ 67 w 615"/>
                <a:gd name="T95" fmla="*/ 407 h 974"/>
                <a:gd name="T96" fmla="*/ 71 w 615"/>
                <a:gd name="T97" fmla="*/ 364 h 974"/>
                <a:gd name="T98" fmla="*/ 67 w 615"/>
                <a:gd name="T99" fmla="*/ 286 h 974"/>
                <a:gd name="T100" fmla="*/ 81 w 615"/>
                <a:gd name="T101" fmla="*/ 170 h 974"/>
                <a:gd name="T102" fmla="*/ 121 w 615"/>
                <a:gd name="T103" fmla="*/ 47 h 974"/>
                <a:gd name="T104" fmla="*/ 159 w 615"/>
                <a:gd name="T105" fmla="*/ 19 h 974"/>
                <a:gd name="T106" fmla="*/ 468 w 615"/>
                <a:gd name="T107" fmla="*/ 613 h 974"/>
                <a:gd name="T108" fmla="*/ 449 w 615"/>
                <a:gd name="T109" fmla="*/ 627 h 974"/>
                <a:gd name="T110" fmla="*/ 452 w 615"/>
                <a:gd name="T111" fmla="*/ 587 h 974"/>
                <a:gd name="T112" fmla="*/ 421 w 615"/>
                <a:gd name="T113" fmla="*/ 655 h 974"/>
                <a:gd name="T114" fmla="*/ 407 w 615"/>
                <a:gd name="T115" fmla="*/ 64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974">
                  <a:moveTo>
                    <a:pt x="166" y="45"/>
                  </a:moveTo>
                  <a:lnTo>
                    <a:pt x="168" y="50"/>
                  </a:lnTo>
                  <a:lnTo>
                    <a:pt x="178" y="55"/>
                  </a:lnTo>
                  <a:lnTo>
                    <a:pt x="187" y="57"/>
                  </a:lnTo>
                  <a:lnTo>
                    <a:pt x="194" y="57"/>
                  </a:lnTo>
                  <a:lnTo>
                    <a:pt x="204" y="55"/>
                  </a:lnTo>
                  <a:lnTo>
                    <a:pt x="223" y="38"/>
                  </a:lnTo>
                  <a:lnTo>
                    <a:pt x="246" y="24"/>
                  </a:lnTo>
                  <a:lnTo>
                    <a:pt x="258" y="12"/>
                  </a:lnTo>
                  <a:lnTo>
                    <a:pt x="260" y="5"/>
                  </a:lnTo>
                  <a:lnTo>
                    <a:pt x="265" y="3"/>
                  </a:lnTo>
                  <a:lnTo>
                    <a:pt x="277" y="0"/>
                  </a:lnTo>
                  <a:lnTo>
                    <a:pt x="301" y="10"/>
                  </a:lnTo>
                  <a:lnTo>
                    <a:pt x="329" y="24"/>
                  </a:lnTo>
                  <a:lnTo>
                    <a:pt x="353" y="36"/>
                  </a:lnTo>
                  <a:lnTo>
                    <a:pt x="362" y="64"/>
                  </a:lnTo>
                  <a:lnTo>
                    <a:pt x="374" y="95"/>
                  </a:lnTo>
                  <a:lnTo>
                    <a:pt x="383" y="128"/>
                  </a:lnTo>
                  <a:lnTo>
                    <a:pt x="393" y="152"/>
                  </a:lnTo>
                  <a:lnTo>
                    <a:pt x="402" y="185"/>
                  </a:lnTo>
                  <a:lnTo>
                    <a:pt x="412" y="211"/>
                  </a:lnTo>
                  <a:lnTo>
                    <a:pt x="423" y="244"/>
                  </a:lnTo>
                  <a:lnTo>
                    <a:pt x="428" y="263"/>
                  </a:lnTo>
                  <a:lnTo>
                    <a:pt x="433" y="267"/>
                  </a:lnTo>
                  <a:lnTo>
                    <a:pt x="433" y="274"/>
                  </a:lnTo>
                  <a:lnTo>
                    <a:pt x="435" y="279"/>
                  </a:lnTo>
                  <a:lnTo>
                    <a:pt x="435" y="282"/>
                  </a:lnTo>
                  <a:lnTo>
                    <a:pt x="438" y="284"/>
                  </a:lnTo>
                  <a:lnTo>
                    <a:pt x="440" y="289"/>
                  </a:lnTo>
                  <a:lnTo>
                    <a:pt x="438" y="293"/>
                  </a:lnTo>
                  <a:lnTo>
                    <a:pt x="438" y="300"/>
                  </a:lnTo>
                  <a:lnTo>
                    <a:pt x="440" y="308"/>
                  </a:lnTo>
                  <a:lnTo>
                    <a:pt x="445" y="312"/>
                  </a:lnTo>
                  <a:lnTo>
                    <a:pt x="449" y="315"/>
                  </a:lnTo>
                  <a:lnTo>
                    <a:pt x="454" y="312"/>
                  </a:lnTo>
                  <a:lnTo>
                    <a:pt x="459" y="315"/>
                  </a:lnTo>
                  <a:lnTo>
                    <a:pt x="466" y="319"/>
                  </a:lnTo>
                  <a:lnTo>
                    <a:pt x="478" y="319"/>
                  </a:lnTo>
                  <a:lnTo>
                    <a:pt x="487" y="319"/>
                  </a:lnTo>
                  <a:lnTo>
                    <a:pt x="492" y="317"/>
                  </a:lnTo>
                  <a:lnTo>
                    <a:pt x="501" y="317"/>
                  </a:lnTo>
                  <a:lnTo>
                    <a:pt x="506" y="324"/>
                  </a:lnTo>
                  <a:lnTo>
                    <a:pt x="506" y="331"/>
                  </a:lnTo>
                  <a:lnTo>
                    <a:pt x="504" y="336"/>
                  </a:lnTo>
                  <a:lnTo>
                    <a:pt x="499" y="341"/>
                  </a:lnTo>
                  <a:lnTo>
                    <a:pt x="501" y="345"/>
                  </a:lnTo>
                  <a:lnTo>
                    <a:pt x="506" y="350"/>
                  </a:lnTo>
                  <a:lnTo>
                    <a:pt x="511" y="355"/>
                  </a:lnTo>
                  <a:lnTo>
                    <a:pt x="516" y="362"/>
                  </a:lnTo>
                  <a:lnTo>
                    <a:pt x="518" y="369"/>
                  </a:lnTo>
                  <a:lnTo>
                    <a:pt x="516" y="376"/>
                  </a:lnTo>
                  <a:lnTo>
                    <a:pt x="518" y="383"/>
                  </a:lnTo>
                  <a:lnTo>
                    <a:pt x="523" y="388"/>
                  </a:lnTo>
                  <a:lnTo>
                    <a:pt x="532" y="395"/>
                  </a:lnTo>
                  <a:lnTo>
                    <a:pt x="539" y="400"/>
                  </a:lnTo>
                  <a:lnTo>
                    <a:pt x="546" y="402"/>
                  </a:lnTo>
                  <a:lnTo>
                    <a:pt x="551" y="397"/>
                  </a:lnTo>
                  <a:lnTo>
                    <a:pt x="551" y="393"/>
                  </a:lnTo>
                  <a:lnTo>
                    <a:pt x="553" y="388"/>
                  </a:lnTo>
                  <a:lnTo>
                    <a:pt x="561" y="388"/>
                  </a:lnTo>
                  <a:lnTo>
                    <a:pt x="565" y="390"/>
                  </a:lnTo>
                  <a:lnTo>
                    <a:pt x="572" y="390"/>
                  </a:lnTo>
                  <a:lnTo>
                    <a:pt x="575" y="395"/>
                  </a:lnTo>
                  <a:lnTo>
                    <a:pt x="582" y="405"/>
                  </a:lnTo>
                  <a:lnTo>
                    <a:pt x="591" y="423"/>
                  </a:lnTo>
                  <a:lnTo>
                    <a:pt x="589" y="435"/>
                  </a:lnTo>
                  <a:lnTo>
                    <a:pt x="596" y="447"/>
                  </a:lnTo>
                  <a:lnTo>
                    <a:pt x="610" y="445"/>
                  </a:lnTo>
                  <a:lnTo>
                    <a:pt x="613" y="447"/>
                  </a:lnTo>
                  <a:lnTo>
                    <a:pt x="615" y="452"/>
                  </a:lnTo>
                  <a:lnTo>
                    <a:pt x="596" y="492"/>
                  </a:lnTo>
                  <a:lnTo>
                    <a:pt x="570" y="497"/>
                  </a:lnTo>
                  <a:lnTo>
                    <a:pt x="561" y="509"/>
                  </a:lnTo>
                  <a:lnTo>
                    <a:pt x="546" y="516"/>
                  </a:lnTo>
                  <a:lnTo>
                    <a:pt x="544" y="530"/>
                  </a:lnTo>
                  <a:lnTo>
                    <a:pt x="537" y="537"/>
                  </a:lnTo>
                  <a:lnTo>
                    <a:pt x="527" y="539"/>
                  </a:lnTo>
                  <a:lnTo>
                    <a:pt x="516" y="537"/>
                  </a:lnTo>
                  <a:lnTo>
                    <a:pt x="511" y="542"/>
                  </a:lnTo>
                  <a:lnTo>
                    <a:pt x="509" y="570"/>
                  </a:lnTo>
                  <a:lnTo>
                    <a:pt x="499" y="570"/>
                  </a:lnTo>
                  <a:lnTo>
                    <a:pt x="499" y="579"/>
                  </a:lnTo>
                  <a:lnTo>
                    <a:pt x="497" y="584"/>
                  </a:lnTo>
                  <a:lnTo>
                    <a:pt x="492" y="591"/>
                  </a:lnTo>
                  <a:lnTo>
                    <a:pt x="483" y="582"/>
                  </a:lnTo>
                  <a:lnTo>
                    <a:pt x="475" y="572"/>
                  </a:lnTo>
                  <a:lnTo>
                    <a:pt x="471" y="572"/>
                  </a:lnTo>
                  <a:lnTo>
                    <a:pt x="461" y="570"/>
                  </a:lnTo>
                  <a:lnTo>
                    <a:pt x="457" y="572"/>
                  </a:lnTo>
                  <a:lnTo>
                    <a:pt x="452" y="577"/>
                  </a:lnTo>
                  <a:lnTo>
                    <a:pt x="447" y="584"/>
                  </a:lnTo>
                  <a:lnTo>
                    <a:pt x="442" y="594"/>
                  </a:lnTo>
                  <a:lnTo>
                    <a:pt x="433" y="589"/>
                  </a:lnTo>
                  <a:lnTo>
                    <a:pt x="426" y="584"/>
                  </a:lnTo>
                  <a:lnTo>
                    <a:pt x="426" y="598"/>
                  </a:lnTo>
                  <a:lnTo>
                    <a:pt x="423" y="613"/>
                  </a:lnTo>
                  <a:lnTo>
                    <a:pt x="431" y="627"/>
                  </a:lnTo>
                  <a:lnTo>
                    <a:pt x="431" y="639"/>
                  </a:lnTo>
                  <a:lnTo>
                    <a:pt x="423" y="636"/>
                  </a:lnTo>
                  <a:lnTo>
                    <a:pt x="416" y="631"/>
                  </a:lnTo>
                  <a:lnTo>
                    <a:pt x="397" y="629"/>
                  </a:lnTo>
                  <a:lnTo>
                    <a:pt x="386" y="634"/>
                  </a:lnTo>
                  <a:lnTo>
                    <a:pt x="386" y="624"/>
                  </a:lnTo>
                  <a:lnTo>
                    <a:pt x="393" y="608"/>
                  </a:lnTo>
                  <a:lnTo>
                    <a:pt x="388" y="608"/>
                  </a:lnTo>
                  <a:lnTo>
                    <a:pt x="383" y="610"/>
                  </a:lnTo>
                  <a:lnTo>
                    <a:pt x="381" y="610"/>
                  </a:lnTo>
                  <a:lnTo>
                    <a:pt x="381" y="598"/>
                  </a:lnTo>
                  <a:lnTo>
                    <a:pt x="376" y="584"/>
                  </a:lnTo>
                  <a:lnTo>
                    <a:pt x="374" y="591"/>
                  </a:lnTo>
                  <a:lnTo>
                    <a:pt x="371" y="605"/>
                  </a:lnTo>
                  <a:lnTo>
                    <a:pt x="357" y="622"/>
                  </a:lnTo>
                  <a:lnTo>
                    <a:pt x="362" y="639"/>
                  </a:lnTo>
                  <a:lnTo>
                    <a:pt x="357" y="679"/>
                  </a:lnTo>
                  <a:lnTo>
                    <a:pt x="362" y="695"/>
                  </a:lnTo>
                  <a:lnTo>
                    <a:pt x="355" y="710"/>
                  </a:lnTo>
                  <a:lnTo>
                    <a:pt x="345" y="724"/>
                  </a:lnTo>
                  <a:lnTo>
                    <a:pt x="329" y="726"/>
                  </a:lnTo>
                  <a:lnTo>
                    <a:pt x="317" y="738"/>
                  </a:lnTo>
                  <a:lnTo>
                    <a:pt x="315" y="752"/>
                  </a:lnTo>
                  <a:lnTo>
                    <a:pt x="308" y="754"/>
                  </a:lnTo>
                  <a:lnTo>
                    <a:pt x="301" y="743"/>
                  </a:lnTo>
                  <a:lnTo>
                    <a:pt x="298" y="738"/>
                  </a:lnTo>
                  <a:lnTo>
                    <a:pt x="298" y="759"/>
                  </a:lnTo>
                  <a:lnTo>
                    <a:pt x="293" y="762"/>
                  </a:lnTo>
                  <a:lnTo>
                    <a:pt x="289" y="750"/>
                  </a:lnTo>
                  <a:lnTo>
                    <a:pt x="284" y="740"/>
                  </a:lnTo>
                  <a:lnTo>
                    <a:pt x="279" y="750"/>
                  </a:lnTo>
                  <a:lnTo>
                    <a:pt x="282" y="773"/>
                  </a:lnTo>
                  <a:lnTo>
                    <a:pt x="275" y="773"/>
                  </a:lnTo>
                  <a:lnTo>
                    <a:pt x="272" y="766"/>
                  </a:lnTo>
                  <a:lnTo>
                    <a:pt x="267" y="764"/>
                  </a:lnTo>
                  <a:lnTo>
                    <a:pt x="270" y="773"/>
                  </a:lnTo>
                  <a:lnTo>
                    <a:pt x="275" y="785"/>
                  </a:lnTo>
                  <a:lnTo>
                    <a:pt x="275" y="792"/>
                  </a:lnTo>
                  <a:lnTo>
                    <a:pt x="267" y="790"/>
                  </a:lnTo>
                  <a:lnTo>
                    <a:pt x="263" y="785"/>
                  </a:lnTo>
                  <a:lnTo>
                    <a:pt x="256" y="792"/>
                  </a:lnTo>
                  <a:lnTo>
                    <a:pt x="249" y="797"/>
                  </a:lnTo>
                  <a:lnTo>
                    <a:pt x="246" y="790"/>
                  </a:lnTo>
                  <a:lnTo>
                    <a:pt x="246" y="783"/>
                  </a:lnTo>
                  <a:lnTo>
                    <a:pt x="232" y="790"/>
                  </a:lnTo>
                  <a:lnTo>
                    <a:pt x="220" y="809"/>
                  </a:lnTo>
                  <a:lnTo>
                    <a:pt x="213" y="832"/>
                  </a:lnTo>
                  <a:lnTo>
                    <a:pt x="218" y="835"/>
                  </a:lnTo>
                  <a:lnTo>
                    <a:pt x="225" y="840"/>
                  </a:lnTo>
                  <a:lnTo>
                    <a:pt x="211" y="875"/>
                  </a:lnTo>
                  <a:lnTo>
                    <a:pt x="194" y="908"/>
                  </a:lnTo>
                  <a:lnTo>
                    <a:pt x="189" y="958"/>
                  </a:lnTo>
                  <a:lnTo>
                    <a:pt x="182" y="965"/>
                  </a:lnTo>
                  <a:lnTo>
                    <a:pt x="178" y="974"/>
                  </a:lnTo>
                  <a:lnTo>
                    <a:pt x="161" y="958"/>
                  </a:lnTo>
                  <a:lnTo>
                    <a:pt x="154" y="944"/>
                  </a:lnTo>
                  <a:lnTo>
                    <a:pt x="135" y="929"/>
                  </a:lnTo>
                  <a:lnTo>
                    <a:pt x="128" y="920"/>
                  </a:lnTo>
                  <a:lnTo>
                    <a:pt x="121" y="906"/>
                  </a:lnTo>
                  <a:lnTo>
                    <a:pt x="119" y="889"/>
                  </a:lnTo>
                  <a:lnTo>
                    <a:pt x="111" y="868"/>
                  </a:lnTo>
                  <a:lnTo>
                    <a:pt x="104" y="847"/>
                  </a:lnTo>
                  <a:lnTo>
                    <a:pt x="95" y="823"/>
                  </a:lnTo>
                  <a:lnTo>
                    <a:pt x="88" y="802"/>
                  </a:lnTo>
                  <a:lnTo>
                    <a:pt x="81" y="778"/>
                  </a:lnTo>
                  <a:lnTo>
                    <a:pt x="74" y="757"/>
                  </a:lnTo>
                  <a:lnTo>
                    <a:pt x="67" y="736"/>
                  </a:lnTo>
                  <a:lnTo>
                    <a:pt x="59" y="712"/>
                  </a:lnTo>
                  <a:lnTo>
                    <a:pt x="50" y="691"/>
                  </a:lnTo>
                  <a:lnTo>
                    <a:pt x="43" y="667"/>
                  </a:lnTo>
                  <a:lnTo>
                    <a:pt x="36" y="646"/>
                  </a:lnTo>
                  <a:lnTo>
                    <a:pt x="29" y="624"/>
                  </a:lnTo>
                  <a:lnTo>
                    <a:pt x="22" y="601"/>
                  </a:lnTo>
                  <a:lnTo>
                    <a:pt x="15" y="579"/>
                  </a:lnTo>
                  <a:lnTo>
                    <a:pt x="5" y="556"/>
                  </a:lnTo>
                  <a:lnTo>
                    <a:pt x="0" y="537"/>
                  </a:lnTo>
                  <a:lnTo>
                    <a:pt x="3" y="532"/>
                  </a:lnTo>
                  <a:lnTo>
                    <a:pt x="10" y="525"/>
                  </a:lnTo>
                  <a:lnTo>
                    <a:pt x="15" y="523"/>
                  </a:lnTo>
                  <a:lnTo>
                    <a:pt x="22" y="532"/>
                  </a:lnTo>
                  <a:lnTo>
                    <a:pt x="29" y="537"/>
                  </a:lnTo>
                  <a:lnTo>
                    <a:pt x="33" y="532"/>
                  </a:lnTo>
                  <a:lnTo>
                    <a:pt x="33" y="523"/>
                  </a:lnTo>
                  <a:lnTo>
                    <a:pt x="31" y="513"/>
                  </a:lnTo>
                  <a:lnTo>
                    <a:pt x="33" y="504"/>
                  </a:lnTo>
                  <a:lnTo>
                    <a:pt x="41" y="499"/>
                  </a:lnTo>
                  <a:lnTo>
                    <a:pt x="45" y="499"/>
                  </a:lnTo>
                  <a:lnTo>
                    <a:pt x="48" y="494"/>
                  </a:lnTo>
                  <a:lnTo>
                    <a:pt x="45" y="487"/>
                  </a:lnTo>
                  <a:lnTo>
                    <a:pt x="41" y="480"/>
                  </a:lnTo>
                  <a:lnTo>
                    <a:pt x="41" y="468"/>
                  </a:lnTo>
                  <a:lnTo>
                    <a:pt x="50" y="445"/>
                  </a:lnTo>
                  <a:lnTo>
                    <a:pt x="64" y="428"/>
                  </a:lnTo>
                  <a:lnTo>
                    <a:pt x="69" y="419"/>
                  </a:lnTo>
                  <a:lnTo>
                    <a:pt x="67" y="407"/>
                  </a:lnTo>
                  <a:lnTo>
                    <a:pt x="74" y="390"/>
                  </a:lnTo>
                  <a:lnTo>
                    <a:pt x="76" y="381"/>
                  </a:lnTo>
                  <a:lnTo>
                    <a:pt x="76" y="374"/>
                  </a:lnTo>
                  <a:lnTo>
                    <a:pt x="71" y="364"/>
                  </a:lnTo>
                  <a:lnTo>
                    <a:pt x="67" y="350"/>
                  </a:lnTo>
                  <a:lnTo>
                    <a:pt x="64" y="329"/>
                  </a:lnTo>
                  <a:lnTo>
                    <a:pt x="62" y="308"/>
                  </a:lnTo>
                  <a:lnTo>
                    <a:pt x="67" y="286"/>
                  </a:lnTo>
                  <a:lnTo>
                    <a:pt x="76" y="263"/>
                  </a:lnTo>
                  <a:lnTo>
                    <a:pt x="74" y="234"/>
                  </a:lnTo>
                  <a:lnTo>
                    <a:pt x="69" y="204"/>
                  </a:lnTo>
                  <a:lnTo>
                    <a:pt x="81" y="170"/>
                  </a:lnTo>
                  <a:lnTo>
                    <a:pt x="93" y="135"/>
                  </a:lnTo>
                  <a:lnTo>
                    <a:pt x="100" y="114"/>
                  </a:lnTo>
                  <a:lnTo>
                    <a:pt x="111" y="73"/>
                  </a:lnTo>
                  <a:lnTo>
                    <a:pt x="121" y="47"/>
                  </a:lnTo>
                  <a:lnTo>
                    <a:pt x="126" y="33"/>
                  </a:lnTo>
                  <a:lnTo>
                    <a:pt x="130" y="19"/>
                  </a:lnTo>
                  <a:lnTo>
                    <a:pt x="145" y="19"/>
                  </a:lnTo>
                  <a:lnTo>
                    <a:pt x="159" y="19"/>
                  </a:lnTo>
                  <a:lnTo>
                    <a:pt x="163" y="38"/>
                  </a:lnTo>
                  <a:lnTo>
                    <a:pt x="166" y="45"/>
                  </a:lnTo>
                  <a:close/>
                  <a:moveTo>
                    <a:pt x="475" y="608"/>
                  </a:moveTo>
                  <a:lnTo>
                    <a:pt x="468" y="613"/>
                  </a:lnTo>
                  <a:lnTo>
                    <a:pt x="459" y="615"/>
                  </a:lnTo>
                  <a:lnTo>
                    <a:pt x="461" y="624"/>
                  </a:lnTo>
                  <a:lnTo>
                    <a:pt x="461" y="629"/>
                  </a:lnTo>
                  <a:lnTo>
                    <a:pt x="449" y="627"/>
                  </a:lnTo>
                  <a:lnTo>
                    <a:pt x="445" y="624"/>
                  </a:lnTo>
                  <a:lnTo>
                    <a:pt x="442" y="610"/>
                  </a:lnTo>
                  <a:lnTo>
                    <a:pt x="447" y="594"/>
                  </a:lnTo>
                  <a:lnTo>
                    <a:pt x="452" y="587"/>
                  </a:lnTo>
                  <a:lnTo>
                    <a:pt x="461" y="589"/>
                  </a:lnTo>
                  <a:lnTo>
                    <a:pt x="473" y="601"/>
                  </a:lnTo>
                  <a:lnTo>
                    <a:pt x="475" y="608"/>
                  </a:lnTo>
                  <a:close/>
                  <a:moveTo>
                    <a:pt x="421" y="655"/>
                  </a:moveTo>
                  <a:lnTo>
                    <a:pt x="416" y="660"/>
                  </a:lnTo>
                  <a:lnTo>
                    <a:pt x="409" y="660"/>
                  </a:lnTo>
                  <a:lnTo>
                    <a:pt x="407" y="650"/>
                  </a:lnTo>
                  <a:lnTo>
                    <a:pt x="407" y="646"/>
                  </a:lnTo>
                  <a:lnTo>
                    <a:pt x="409" y="643"/>
                  </a:lnTo>
                  <a:lnTo>
                    <a:pt x="414" y="646"/>
                  </a:lnTo>
                  <a:lnTo>
                    <a:pt x="421" y="655"/>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5527" y="-662"/>
              <a:ext cx="1274" cy="1329"/>
            </a:xfrm>
            <a:custGeom>
              <a:avLst/>
              <a:gdLst>
                <a:gd name="T0" fmla="*/ 160 w 1274"/>
                <a:gd name="T1" fmla="*/ 66 h 1329"/>
                <a:gd name="T2" fmla="*/ 238 w 1274"/>
                <a:gd name="T3" fmla="*/ 19 h 1329"/>
                <a:gd name="T4" fmla="*/ 278 w 1274"/>
                <a:gd name="T5" fmla="*/ 246 h 1329"/>
                <a:gd name="T6" fmla="*/ 278 w 1274"/>
                <a:gd name="T7" fmla="*/ 222 h 1329"/>
                <a:gd name="T8" fmla="*/ 364 w 1274"/>
                <a:gd name="T9" fmla="*/ 142 h 1329"/>
                <a:gd name="T10" fmla="*/ 888 w 1274"/>
                <a:gd name="T11" fmla="*/ 293 h 1329"/>
                <a:gd name="T12" fmla="*/ 928 w 1274"/>
                <a:gd name="T13" fmla="*/ 355 h 1329"/>
                <a:gd name="T14" fmla="*/ 952 w 1274"/>
                <a:gd name="T15" fmla="*/ 397 h 1329"/>
                <a:gd name="T16" fmla="*/ 855 w 1274"/>
                <a:gd name="T17" fmla="*/ 390 h 1329"/>
                <a:gd name="T18" fmla="*/ 808 w 1274"/>
                <a:gd name="T19" fmla="*/ 411 h 1329"/>
                <a:gd name="T20" fmla="*/ 671 w 1274"/>
                <a:gd name="T21" fmla="*/ 437 h 1329"/>
                <a:gd name="T22" fmla="*/ 583 w 1274"/>
                <a:gd name="T23" fmla="*/ 489 h 1329"/>
                <a:gd name="T24" fmla="*/ 579 w 1274"/>
                <a:gd name="T25" fmla="*/ 475 h 1329"/>
                <a:gd name="T26" fmla="*/ 524 w 1274"/>
                <a:gd name="T27" fmla="*/ 504 h 1329"/>
                <a:gd name="T28" fmla="*/ 494 w 1274"/>
                <a:gd name="T29" fmla="*/ 511 h 1329"/>
                <a:gd name="T30" fmla="*/ 423 w 1274"/>
                <a:gd name="T31" fmla="*/ 627 h 1329"/>
                <a:gd name="T32" fmla="*/ 392 w 1274"/>
                <a:gd name="T33" fmla="*/ 582 h 1329"/>
                <a:gd name="T34" fmla="*/ 347 w 1274"/>
                <a:gd name="T35" fmla="*/ 494 h 1329"/>
                <a:gd name="T36" fmla="*/ 217 w 1274"/>
                <a:gd name="T37" fmla="*/ 447 h 1329"/>
                <a:gd name="T38" fmla="*/ 44 w 1274"/>
                <a:gd name="T39" fmla="*/ 407 h 1329"/>
                <a:gd name="T40" fmla="*/ 0 w 1274"/>
                <a:gd name="T41" fmla="*/ 355 h 1329"/>
                <a:gd name="T42" fmla="*/ 186 w 1274"/>
                <a:gd name="T43" fmla="*/ 255 h 1329"/>
                <a:gd name="T44" fmla="*/ 252 w 1274"/>
                <a:gd name="T45" fmla="*/ 220 h 1329"/>
                <a:gd name="T46" fmla="*/ 281 w 1274"/>
                <a:gd name="T47" fmla="*/ 291 h 1329"/>
                <a:gd name="T48" fmla="*/ 394 w 1274"/>
                <a:gd name="T49" fmla="*/ 272 h 1329"/>
                <a:gd name="T50" fmla="*/ 494 w 1274"/>
                <a:gd name="T51" fmla="*/ 326 h 1329"/>
                <a:gd name="T52" fmla="*/ 583 w 1274"/>
                <a:gd name="T53" fmla="*/ 307 h 1329"/>
                <a:gd name="T54" fmla="*/ 780 w 1274"/>
                <a:gd name="T55" fmla="*/ 243 h 1329"/>
                <a:gd name="T56" fmla="*/ 813 w 1274"/>
                <a:gd name="T57" fmla="*/ 307 h 1329"/>
                <a:gd name="T58" fmla="*/ 919 w 1274"/>
                <a:gd name="T59" fmla="*/ 317 h 1329"/>
                <a:gd name="T60" fmla="*/ 914 w 1274"/>
                <a:gd name="T61" fmla="*/ 286 h 1329"/>
                <a:gd name="T62" fmla="*/ 921 w 1274"/>
                <a:gd name="T63" fmla="*/ 329 h 1329"/>
                <a:gd name="T64" fmla="*/ 969 w 1274"/>
                <a:gd name="T65" fmla="*/ 390 h 1329"/>
                <a:gd name="T66" fmla="*/ 992 w 1274"/>
                <a:gd name="T67" fmla="*/ 362 h 1329"/>
                <a:gd name="T68" fmla="*/ 898 w 1274"/>
                <a:gd name="T69" fmla="*/ 449 h 1329"/>
                <a:gd name="T70" fmla="*/ 910 w 1274"/>
                <a:gd name="T71" fmla="*/ 466 h 1329"/>
                <a:gd name="T72" fmla="*/ 1044 w 1274"/>
                <a:gd name="T73" fmla="*/ 518 h 1329"/>
                <a:gd name="T74" fmla="*/ 1082 w 1274"/>
                <a:gd name="T75" fmla="*/ 575 h 1329"/>
                <a:gd name="T76" fmla="*/ 1089 w 1274"/>
                <a:gd name="T77" fmla="*/ 660 h 1329"/>
                <a:gd name="T78" fmla="*/ 1066 w 1274"/>
                <a:gd name="T79" fmla="*/ 776 h 1329"/>
                <a:gd name="T80" fmla="*/ 1018 w 1274"/>
                <a:gd name="T81" fmla="*/ 854 h 1329"/>
                <a:gd name="T82" fmla="*/ 1094 w 1274"/>
                <a:gd name="T83" fmla="*/ 849 h 1329"/>
                <a:gd name="T84" fmla="*/ 1155 w 1274"/>
                <a:gd name="T85" fmla="*/ 776 h 1329"/>
                <a:gd name="T86" fmla="*/ 1274 w 1274"/>
                <a:gd name="T87" fmla="*/ 981 h 1329"/>
                <a:gd name="T88" fmla="*/ 1186 w 1274"/>
                <a:gd name="T89" fmla="*/ 1161 h 1329"/>
                <a:gd name="T90" fmla="*/ 1170 w 1274"/>
                <a:gd name="T91" fmla="*/ 1229 h 1329"/>
                <a:gd name="T92" fmla="*/ 895 w 1274"/>
                <a:gd name="T93" fmla="*/ 1298 h 1329"/>
                <a:gd name="T94" fmla="*/ 659 w 1274"/>
                <a:gd name="T95" fmla="*/ 1277 h 1329"/>
                <a:gd name="T96" fmla="*/ 676 w 1274"/>
                <a:gd name="T97" fmla="*/ 1029 h 1329"/>
                <a:gd name="T98" fmla="*/ 621 w 1274"/>
                <a:gd name="T99" fmla="*/ 842 h 1329"/>
                <a:gd name="T100" fmla="*/ 650 w 1274"/>
                <a:gd name="T101" fmla="*/ 697 h 1329"/>
                <a:gd name="T102" fmla="*/ 711 w 1274"/>
                <a:gd name="T103" fmla="*/ 629 h 1329"/>
                <a:gd name="T104" fmla="*/ 739 w 1274"/>
                <a:gd name="T105" fmla="*/ 636 h 1329"/>
                <a:gd name="T106" fmla="*/ 751 w 1274"/>
                <a:gd name="T107" fmla="*/ 629 h 1329"/>
                <a:gd name="T108" fmla="*/ 770 w 1274"/>
                <a:gd name="T109" fmla="*/ 608 h 1329"/>
                <a:gd name="T110" fmla="*/ 824 w 1274"/>
                <a:gd name="T111" fmla="*/ 527 h 1329"/>
                <a:gd name="T112" fmla="*/ 815 w 1274"/>
                <a:gd name="T113" fmla="*/ 454 h 1329"/>
                <a:gd name="T114" fmla="*/ 728 w 1274"/>
                <a:gd name="T115" fmla="*/ 466 h 1329"/>
                <a:gd name="T116" fmla="*/ 666 w 1274"/>
                <a:gd name="T117" fmla="*/ 605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4" h="1329">
                  <a:moveTo>
                    <a:pt x="189" y="59"/>
                  </a:moveTo>
                  <a:lnTo>
                    <a:pt x="189" y="61"/>
                  </a:lnTo>
                  <a:lnTo>
                    <a:pt x="193" y="61"/>
                  </a:lnTo>
                  <a:lnTo>
                    <a:pt x="193" y="64"/>
                  </a:lnTo>
                  <a:lnTo>
                    <a:pt x="189" y="69"/>
                  </a:lnTo>
                  <a:lnTo>
                    <a:pt x="172" y="76"/>
                  </a:lnTo>
                  <a:lnTo>
                    <a:pt x="163" y="78"/>
                  </a:lnTo>
                  <a:lnTo>
                    <a:pt x="156" y="76"/>
                  </a:lnTo>
                  <a:lnTo>
                    <a:pt x="156" y="71"/>
                  </a:lnTo>
                  <a:lnTo>
                    <a:pt x="160" y="66"/>
                  </a:lnTo>
                  <a:lnTo>
                    <a:pt x="158" y="61"/>
                  </a:lnTo>
                  <a:lnTo>
                    <a:pt x="156" y="61"/>
                  </a:lnTo>
                  <a:lnTo>
                    <a:pt x="156" y="59"/>
                  </a:lnTo>
                  <a:lnTo>
                    <a:pt x="163" y="54"/>
                  </a:lnTo>
                  <a:lnTo>
                    <a:pt x="215" y="19"/>
                  </a:lnTo>
                  <a:lnTo>
                    <a:pt x="238" y="5"/>
                  </a:lnTo>
                  <a:lnTo>
                    <a:pt x="250" y="0"/>
                  </a:lnTo>
                  <a:lnTo>
                    <a:pt x="252" y="2"/>
                  </a:lnTo>
                  <a:lnTo>
                    <a:pt x="238" y="14"/>
                  </a:lnTo>
                  <a:lnTo>
                    <a:pt x="238" y="19"/>
                  </a:lnTo>
                  <a:lnTo>
                    <a:pt x="238" y="24"/>
                  </a:lnTo>
                  <a:lnTo>
                    <a:pt x="234" y="28"/>
                  </a:lnTo>
                  <a:lnTo>
                    <a:pt x="196" y="54"/>
                  </a:lnTo>
                  <a:lnTo>
                    <a:pt x="189" y="59"/>
                  </a:lnTo>
                  <a:close/>
                  <a:moveTo>
                    <a:pt x="307" y="201"/>
                  </a:moveTo>
                  <a:lnTo>
                    <a:pt x="304" y="208"/>
                  </a:lnTo>
                  <a:lnTo>
                    <a:pt x="307" y="213"/>
                  </a:lnTo>
                  <a:lnTo>
                    <a:pt x="290" y="232"/>
                  </a:lnTo>
                  <a:lnTo>
                    <a:pt x="283" y="243"/>
                  </a:lnTo>
                  <a:lnTo>
                    <a:pt x="278" y="246"/>
                  </a:lnTo>
                  <a:lnTo>
                    <a:pt x="274" y="239"/>
                  </a:lnTo>
                  <a:lnTo>
                    <a:pt x="274" y="232"/>
                  </a:lnTo>
                  <a:lnTo>
                    <a:pt x="278" y="227"/>
                  </a:lnTo>
                  <a:lnTo>
                    <a:pt x="281" y="220"/>
                  </a:lnTo>
                  <a:lnTo>
                    <a:pt x="281" y="210"/>
                  </a:lnTo>
                  <a:lnTo>
                    <a:pt x="278" y="208"/>
                  </a:lnTo>
                  <a:lnTo>
                    <a:pt x="274" y="217"/>
                  </a:lnTo>
                  <a:lnTo>
                    <a:pt x="278" y="217"/>
                  </a:lnTo>
                  <a:lnTo>
                    <a:pt x="278" y="220"/>
                  </a:lnTo>
                  <a:lnTo>
                    <a:pt x="278" y="222"/>
                  </a:lnTo>
                  <a:lnTo>
                    <a:pt x="257" y="220"/>
                  </a:lnTo>
                  <a:lnTo>
                    <a:pt x="250" y="213"/>
                  </a:lnTo>
                  <a:lnTo>
                    <a:pt x="250" y="203"/>
                  </a:lnTo>
                  <a:lnTo>
                    <a:pt x="257" y="191"/>
                  </a:lnTo>
                  <a:lnTo>
                    <a:pt x="278" y="165"/>
                  </a:lnTo>
                  <a:lnTo>
                    <a:pt x="288" y="158"/>
                  </a:lnTo>
                  <a:lnTo>
                    <a:pt x="319" y="144"/>
                  </a:lnTo>
                  <a:lnTo>
                    <a:pt x="335" y="139"/>
                  </a:lnTo>
                  <a:lnTo>
                    <a:pt x="352" y="139"/>
                  </a:lnTo>
                  <a:lnTo>
                    <a:pt x="364" y="142"/>
                  </a:lnTo>
                  <a:lnTo>
                    <a:pt x="373" y="147"/>
                  </a:lnTo>
                  <a:lnTo>
                    <a:pt x="366" y="154"/>
                  </a:lnTo>
                  <a:lnTo>
                    <a:pt x="333" y="161"/>
                  </a:lnTo>
                  <a:lnTo>
                    <a:pt x="333" y="161"/>
                  </a:lnTo>
                  <a:lnTo>
                    <a:pt x="338" y="165"/>
                  </a:lnTo>
                  <a:lnTo>
                    <a:pt x="340" y="168"/>
                  </a:lnTo>
                  <a:lnTo>
                    <a:pt x="335" y="175"/>
                  </a:lnTo>
                  <a:lnTo>
                    <a:pt x="307" y="201"/>
                  </a:lnTo>
                  <a:close/>
                  <a:moveTo>
                    <a:pt x="884" y="291"/>
                  </a:moveTo>
                  <a:lnTo>
                    <a:pt x="888" y="293"/>
                  </a:lnTo>
                  <a:lnTo>
                    <a:pt x="891" y="298"/>
                  </a:lnTo>
                  <a:lnTo>
                    <a:pt x="900" y="310"/>
                  </a:lnTo>
                  <a:lnTo>
                    <a:pt x="905" y="317"/>
                  </a:lnTo>
                  <a:lnTo>
                    <a:pt x="910" y="331"/>
                  </a:lnTo>
                  <a:lnTo>
                    <a:pt x="912" y="333"/>
                  </a:lnTo>
                  <a:lnTo>
                    <a:pt x="912" y="343"/>
                  </a:lnTo>
                  <a:lnTo>
                    <a:pt x="907" y="348"/>
                  </a:lnTo>
                  <a:lnTo>
                    <a:pt x="907" y="352"/>
                  </a:lnTo>
                  <a:lnTo>
                    <a:pt x="910" y="355"/>
                  </a:lnTo>
                  <a:lnTo>
                    <a:pt x="928" y="355"/>
                  </a:lnTo>
                  <a:lnTo>
                    <a:pt x="936" y="357"/>
                  </a:lnTo>
                  <a:lnTo>
                    <a:pt x="940" y="362"/>
                  </a:lnTo>
                  <a:lnTo>
                    <a:pt x="938" y="366"/>
                  </a:lnTo>
                  <a:lnTo>
                    <a:pt x="940" y="371"/>
                  </a:lnTo>
                  <a:lnTo>
                    <a:pt x="945" y="378"/>
                  </a:lnTo>
                  <a:lnTo>
                    <a:pt x="959" y="383"/>
                  </a:lnTo>
                  <a:lnTo>
                    <a:pt x="964" y="388"/>
                  </a:lnTo>
                  <a:lnTo>
                    <a:pt x="964" y="392"/>
                  </a:lnTo>
                  <a:lnTo>
                    <a:pt x="959" y="395"/>
                  </a:lnTo>
                  <a:lnTo>
                    <a:pt x="952" y="397"/>
                  </a:lnTo>
                  <a:lnTo>
                    <a:pt x="898" y="397"/>
                  </a:lnTo>
                  <a:lnTo>
                    <a:pt x="884" y="397"/>
                  </a:lnTo>
                  <a:lnTo>
                    <a:pt x="881" y="400"/>
                  </a:lnTo>
                  <a:lnTo>
                    <a:pt x="879" y="402"/>
                  </a:lnTo>
                  <a:lnTo>
                    <a:pt x="876" y="400"/>
                  </a:lnTo>
                  <a:lnTo>
                    <a:pt x="872" y="402"/>
                  </a:lnTo>
                  <a:lnTo>
                    <a:pt x="869" y="400"/>
                  </a:lnTo>
                  <a:lnTo>
                    <a:pt x="867" y="395"/>
                  </a:lnTo>
                  <a:lnTo>
                    <a:pt x="862" y="390"/>
                  </a:lnTo>
                  <a:lnTo>
                    <a:pt x="855" y="390"/>
                  </a:lnTo>
                  <a:lnTo>
                    <a:pt x="848" y="395"/>
                  </a:lnTo>
                  <a:lnTo>
                    <a:pt x="843" y="411"/>
                  </a:lnTo>
                  <a:lnTo>
                    <a:pt x="846" y="416"/>
                  </a:lnTo>
                  <a:lnTo>
                    <a:pt x="846" y="426"/>
                  </a:lnTo>
                  <a:lnTo>
                    <a:pt x="848" y="428"/>
                  </a:lnTo>
                  <a:lnTo>
                    <a:pt x="848" y="430"/>
                  </a:lnTo>
                  <a:lnTo>
                    <a:pt x="846" y="433"/>
                  </a:lnTo>
                  <a:lnTo>
                    <a:pt x="841" y="433"/>
                  </a:lnTo>
                  <a:lnTo>
                    <a:pt x="834" y="430"/>
                  </a:lnTo>
                  <a:lnTo>
                    <a:pt x="808" y="411"/>
                  </a:lnTo>
                  <a:lnTo>
                    <a:pt x="787" y="400"/>
                  </a:lnTo>
                  <a:lnTo>
                    <a:pt x="763" y="395"/>
                  </a:lnTo>
                  <a:lnTo>
                    <a:pt x="744" y="392"/>
                  </a:lnTo>
                  <a:lnTo>
                    <a:pt x="730" y="395"/>
                  </a:lnTo>
                  <a:lnTo>
                    <a:pt x="718" y="402"/>
                  </a:lnTo>
                  <a:lnTo>
                    <a:pt x="711" y="414"/>
                  </a:lnTo>
                  <a:lnTo>
                    <a:pt x="699" y="423"/>
                  </a:lnTo>
                  <a:lnTo>
                    <a:pt x="680" y="428"/>
                  </a:lnTo>
                  <a:lnTo>
                    <a:pt x="671" y="430"/>
                  </a:lnTo>
                  <a:lnTo>
                    <a:pt x="671" y="437"/>
                  </a:lnTo>
                  <a:lnTo>
                    <a:pt x="664" y="437"/>
                  </a:lnTo>
                  <a:lnTo>
                    <a:pt x="650" y="435"/>
                  </a:lnTo>
                  <a:lnTo>
                    <a:pt x="638" y="435"/>
                  </a:lnTo>
                  <a:lnTo>
                    <a:pt x="626" y="437"/>
                  </a:lnTo>
                  <a:lnTo>
                    <a:pt x="616" y="442"/>
                  </a:lnTo>
                  <a:lnTo>
                    <a:pt x="609" y="459"/>
                  </a:lnTo>
                  <a:lnTo>
                    <a:pt x="607" y="466"/>
                  </a:lnTo>
                  <a:lnTo>
                    <a:pt x="602" y="473"/>
                  </a:lnTo>
                  <a:lnTo>
                    <a:pt x="583" y="485"/>
                  </a:lnTo>
                  <a:lnTo>
                    <a:pt x="583" y="489"/>
                  </a:lnTo>
                  <a:lnTo>
                    <a:pt x="574" y="501"/>
                  </a:lnTo>
                  <a:lnTo>
                    <a:pt x="572" y="508"/>
                  </a:lnTo>
                  <a:lnTo>
                    <a:pt x="572" y="515"/>
                  </a:lnTo>
                  <a:lnTo>
                    <a:pt x="569" y="515"/>
                  </a:lnTo>
                  <a:lnTo>
                    <a:pt x="562" y="508"/>
                  </a:lnTo>
                  <a:lnTo>
                    <a:pt x="560" y="499"/>
                  </a:lnTo>
                  <a:lnTo>
                    <a:pt x="567" y="487"/>
                  </a:lnTo>
                  <a:lnTo>
                    <a:pt x="572" y="480"/>
                  </a:lnTo>
                  <a:lnTo>
                    <a:pt x="576" y="480"/>
                  </a:lnTo>
                  <a:lnTo>
                    <a:pt x="579" y="475"/>
                  </a:lnTo>
                  <a:lnTo>
                    <a:pt x="579" y="463"/>
                  </a:lnTo>
                  <a:lnTo>
                    <a:pt x="576" y="459"/>
                  </a:lnTo>
                  <a:lnTo>
                    <a:pt x="567" y="461"/>
                  </a:lnTo>
                  <a:lnTo>
                    <a:pt x="562" y="468"/>
                  </a:lnTo>
                  <a:lnTo>
                    <a:pt x="555" y="468"/>
                  </a:lnTo>
                  <a:lnTo>
                    <a:pt x="548" y="466"/>
                  </a:lnTo>
                  <a:lnTo>
                    <a:pt x="543" y="473"/>
                  </a:lnTo>
                  <a:lnTo>
                    <a:pt x="538" y="487"/>
                  </a:lnTo>
                  <a:lnTo>
                    <a:pt x="531" y="499"/>
                  </a:lnTo>
                  <a:lnTo>
                    <a:pt x="524" y="504"/>
                  </a:lnTo>
                  <a:lnTo>
                    <a:pt x="517" y="499"/>
                  </a:lnTo>
                  <a:lnTo>
                    <a:pt x="515" y="485"/>
                  </a:lnTo>
                  <a:lnTo>
                    <a:pt x="512" y="475"/>
                  </a:lnTo>
                  <a:lnTo>
                    <a:pt x="515" y="461"/>
                  </a:lnTo>
                  <a:lnTo>
                    <a:pt x="512" y="459"/>
                  </a:lnTo>
                  <a:lnTo>
                    <a:pt x="510" y="463"/>
                  </a:lnTo>
                  <a:lnTo>
                    <a:pt x="505" y="475"/>
                  </a:lnTo>
                  <a:lnTo>
                    <a:pt x="501" y="499"/>
                  </a:lnTo>
                  <a:lnTo>
                    <a:pt x="498" y="508"/>
                  </a:lnTo>
                  <a:lnTo>
                    <a:pt x="494" y="511"/>
                  </a:lnTo>
                  <a:lnTo>
                    <a:pt x="484" y="527"/>
                  </a:lnTo>
                  <a:lnTo>
                    <a:pt x="475" y="553"/>
                  </a:lnTo>
                  <a:lnTo>
                    <a:pt x="463" y="582"/>
                  </a:lnTo>
                  <a:lnTo>
                    <a:pt x="449" y="608"/>
                  </a:lnTo>
                  <a:lnTo>
                    <a:pt x="442" y="619"/>
                  </a:lnTo>
                  <a:lnTo>
                    <a:pt x="437" y="622"/>
                  </a:lnTo>
                  <a:lnTo>
                    <a:pt x="437" y="627"/>
                  </a:lnTo>
                  <a:lnTo>
                    <a:pt x="437" y="638"/>
                  </a:lnTo>
                  <a:lnTo>
                    <a:pt x="430" y="636"/>
                  </a:lnTo>
                  <a:lnTo>
                    <a:pt x="423" y="627"/>
                  </a:lnTo>
                  <a:lnTo>
                    <a:pt x="418" y="619"/>
                  </a:lnTo>
                  <a:lnTo>
                    <a:pt x="418" y="610"/>
                  </a:lnTo>
                  <a:lnTo>
                    <a:pt x="425" y="589"/>
                  </a:lnTo>
                  <a:lnTo>
                    <a:pt x="425" y="584"/>
                  </a:lnTo>
                  <a:lnTo>
                    <a:pt x="423" y="584"/>
                  </a:lnTo>
                  <a:lnTo>
                    <a:pt x="418" y="582"/>
                  </a:lnTo>
                  <a:lnTo>
                    <a:pt x="408" y="586"/>
                  </a:lnTo>
                  <a:lnTo>
                    <a:pt x="397" y="586"/>
                  </a:lnTo>
                  <a:lnTo>
                    <a:pt x="394" y="586"/>
                  </a:lnTo>
                  <a:lnTo>
                    <a:pt x="392" y="582"/>
                  </a:lnTo>
                  <a:lnTo>
                    <a:pt x="392" y="577"/>
                  </a:lnTo>
                  <a:lnTo>
                    <a:pt x="392" y="570"/>
                  </a:lnTo>
                  <a:lnTo>
                    <a:pt x="399" y="556"/>
                  </a:lnTo>
                  <a:lnTo>
                    <a:pt x="397" y="544"/>
                  </a:lnTo>
                  <a:lnTo>
                    <a:pt x="399" y="537"/>
                  </a:lnTo>
                  <a:lnTo>
                    <a:pt x="397" y="525"/>
                  </a:lnTo>
                  <a:lnTo>
                    <a:pt x="397" y="518"/>
                  </a:lnTo>
                  <a:lnTo>
                    <a:pt x="390" y="513"/>
                  </a:lnTo>
                  <a:lnTo>
                    <a:pt x="378" y="504"/>
                  </a:lnTo>
                  <a:lnTo>
                    <a:pt x="347" y="494"/>
                  </a:lnTo>
                  <a:lnTo>
                    <a:pt x="349" y="482"/>
                  </a:lnTo>
                  <a:lnTo>
                    <a:pt x="347" y="475"/>
                  </a:lnTo>
                  <a:lnTo>
                    <a:pt x="340" y="468"/>
                  </a:lnTo>
                  <a:lnTo>
                    <a:pt x="309" y="461"/>
                  </a:lnTo>
                  <a:lnTo>
                    <a:pt x="288" y="459"/>
                  </a:lnTo>
                  <a:lnTo>
                    <a:pt x="269" y="459"/>
                  </a:lnTo>
                  <a:lnTo>
                    <a:pt x="255" y="456"/>
                  </a:lnTo>
                  <a:lnTo>
                    <a:pt x="238" y="456"/>
                  </a:lnTo>
                  <a:lnTo>
                    <a:pt x="226" y="452"/>
                  </a:lnTo>
                  <a:lnTo>
                    <a:pt x="217" y="447"/>
                  </a:lnTo>
                  <a:lnTo>
                    <a:pt x="205" y="442"/>
                  </a:lnTo>
                  <a:lnTo>
                    <a:pt x="196" y="437"/>
                  </a:lnTo>
                  <a:lnTo>
                    <a:pt x="177" y="433"/>
                  </a:lnTo>
                  <a:lnTo>
                    <a:pt x="158" y="430"/>
                  </a:lnTo>
                  <a:lnTo>
                    <a:pt x="139" y="426"/>
                  </a:lnTo>
                  <a:lnTo>
                    <a:pt x="120" y="421"/>
                  </a:lnTo>
                  <a:lnTo>
                    <a:pt x="101" y="418"/>
                  </a:lnTo>
                  <a:lnTo>
                    <a:pt x="82" y="414"/>
                  </a:lnTo>
                  <a:lnTo>
                    <a:pt x="63" y="409"/>
                  </a:lnTo>
                  <a:lnTo>
                    <a:pt x="44" y="407"/>
                  </a:lnTo>
                  <a:lnTo>
                    <a:pt x="40" y="397"/>
                  </a:lnTo>
                  <a:lnTo>
                    <a:pt x="35" y="390"/>
                  </a:lnTo>
                  <a:lnTo>
                    <a:pt x="30" y="381"/>
                  </a:lnTo>
                  <a:lnTo>
                    <a:pt x="26" y="371"/>
                  </a:lnTo>
                  <a:lnTo>
                    <a:pt x="18" y="369"/>
                  </a:lnTo>
                  <a:lnTo>
                    <a:pt x="14" y="366"/>
                  </a:lnTo>
                  <a:lnTo>
                    <a:pt x="9" y="362"/>
                  </a:lnTo>
                  <a:lnTo>
                    <a:pt x="2" y="364"/>
                  </a:lnTo>
                  <a:lnTo>
                    <a:pt x="0" y="357"/>
                  </a:lnTo>
                  <a:lnTo>
                    <a:pt x="0" y="355"/>
                  </a:lnTo>
                  <a:lnTo>
                    <a:pt x="9" y="352"/>
                  </a:lnTo>
                  <a:lnTo>
                    <a:pt x="35" y="340"/>
                  </a:lnTo>
                  <a:lnTo>
                    <a:pt x="59" y="326"/>
                  </a:lnTo>
                  <a:lnTo>
                    <a:pt x="78" y="307"/>
                  </a:lnTo>
                  <a:lnTo>
                    <a:pt x="101" y="298"/>
                  </a:lnTo>
                  <a:lnTo>
                    <a:pt x="130" y="291"/>
                  </a:lnTo>
                  <a:lnTo>
                    <a:pt x="148" y="284"/>
                  </a:lnTo>
                  <a:lnTo>
                    <a:pt x="160" y="277"/>
                  </a:lnTo>
                  <a:lnTo>
                    <a:pt x="177" y="260"/>
                  </a:lnTo>
                  <a:lnTo>
                    <a:pt x="186" y="255"/>
                  </a:lnTo>
                  <a:lnTo>
                    <a:pt x="196" y="253"/>
                  </a:lnTo>
                  <a:lnTo>
                    <a:pt x="205" y="246"/>
                  </a:lnTo>
                  <a:lnTo>
                    <a:pt x="210" y="234"/>
                  </a:lnTo>
                  <a:lnTo>
                    <a:pt x="222" y="222"/>
                  </a:lnTo>
                  <a:lnTo>
                    <a:pt x="236" y="208"/>
                  </a:lnTo>
                  <a:lnTo>
                    <a:pt x="245" y="201"/>
                  </a:lnTo>
                  <a:lnTo>
                    <a:pt x="248" y="203"/>
                  </a:lnTo>
                  <a:lnTo>
                    <a:pt x="248" y="208"/>
                  </a:lnTo>
                  <a:lnTo>
                    <a:pt x="248" y="215"/>
                  </a:lnTo>
                  <a:lnTo>
                    <a:pt x="252" y="220"/>
                  </a:lnTo>
                  <a:lnTo>
                    <a:pt x="262" y="225"/>
                  </a:lnTo>
                  <a:lnTo>
                    <a:pt x="267" y="229"/>
                  </a:lnTo>
                  <a:lnTo>
                    <a:pt x="267" y="236"/>
                  </a:lnTo>
                  <a:lnTo>
                    <a:pt x="269" y="241"/>
                  </a:lnTo>
                  <a:lnTo>
                    <a:pt x="276" y="246"/>
                  </a:lnTo>
                  <a:lnTo>
                    <a:pt x="278" y="258"/>
                  </a:lnTo>
                  <a:lnTo>
                    <a:pt x="276" y="274"/>
                  </a:lnTo>
                  <a:lnTo>
                    <a:pt x="276" y="284"/>
                  </a:lnTo>
                  <a:lnTo>
                    <a:pt x="278" y="288"/>
                  </a:lnTo>
                  <a:lnTo>
                    <a:pt x="281" y="291"/>
                  </a:lnTo>
                  <a:lnTo>
                    <a:pt x="286" y="288"/>
                  </a:lnTo>
                  <a:lnTo>
                    <a:pt x="288" y="281"/>
                  </a:lnTo>
                  <a:lnTo>
                    <a:pt x="290" y="279"/>
                  </a:lnTo>
                  <a:lnTo>
                    <a:pt x="290" y="274"/>
                  </a:lnTo>
                  <a:lnTo>
                    <a:pt x="314" y="255"/>
                  </a:lnTo>
                  <a:lnTo>
                    <a:pt x="316" y="255"/>
                  </a:lnTo>
                  <a:lnTo>
                    <a:pt x="326" y="258"/>
                  </a:lnTo>
                  <a:lnTo>
                    <a:pt x="364" y="260"/>
                  </a:lnTo>
                  <a:lnTo>
                    <a:pt x="378" y="265"/>
                  </a:lnTo>
                  <a:lnTo>
                    <a:pt x="394" y="272"/>
                  </a:lnTo>
                  <a:lnTo>
                    <a:pt x="399" y="274"/>
                  </a:lnTo>
                  <a:lnTo>
                    <a:pt x="420" y="305"/>
                  </a:lnTo>
                  <a:lnTo>
                    <a:pt x="430" y="314"/>
                  </a:lnTo>
                  <a:lnTo>
                    <a:pt x="437" y="317"/>
                  </a:lnTo>
                  <a:lnTo>
                    <a:pt x="439" y="322"/>
                  </a:lnTo>
                  <a:lnTo>
                    <a:pt x="442" y="333"/>
                  </a:lnTo>
                  <a:lnTo>
                    <a:pt x="446" y="336"/>
                  </a:lnTo>
                  <a:lnTo>
                    <a:pt x="472" y="336"/>
                  </a:lnTo>
                  <a:lnTo>
                    <a:pt x="486" y="331"/>
                  </a:lnTo>
                  <a:lnTo>
                    <a:pt x="494" y="326"/>
                  </a:lnTo>
                  <a:lnTo>
                    <a:pt x="501" y="329"/>
                  </a:lnTo>
                  <a:lnTo>
                    <a:pt x="512" y="338"/>
                  </a:lnTo>
                  <a:lnTo>
                    <a:pt x="522" y="340"/>
                  </a:lnTo>
                  <a:lnTo>
                    <a:pt x="529" y="333"/>
                  </a:lnTo>
                  <a:lnTo>
                    <a:pt x="538" y="333"/>
                  </a:lnTo>
                  <a:lnTo>
                    <a:pt x="546" y="338"/>
                  </a:lnTo>
                  <a:lnTo>
                    <a:pt x="550" y="340"/>
                  </a:lnTo>
                  <a:lnTo>
                    <a:pt x="553" y="340"/>
                  </a:lnTo>
                  <a:lnTo>
                    <a:pt x="567" y="324"/>
                  </a:lnTo>
                  <a:lnTo>
                    <a:pt x="583" y="307"/>
                  </a:lnTo>
                  <a:lnTo>
                    <a:pt x="607" y="291"/>
                  </a:lnTo>
                  <a:lnTo>
                    <a:pt x="621" y="284"/>
                  </a:lnTo>
                  <a:lnTo>
                    <a:pt x="626" y="284"/>
                  </a:lnTo>
                  <a:lnTo>
                    <a:pt x="647" y="277"/>
                  </a:lnTo>
                  <a:lnTo>
                    <a:pt x="668" y="274"/>
                  </a:lnTo>
                  <a:lnTo>
                    <a:pt x="697" y="274"/>
                  </a:lnTo>
                  <a:lnTo>
                    <a:pt x="720" y="267"/>
                  </a:lnTo>
                  <a:lnTo>
                    <a:pt x="742" y="255"/>
                  </a:lnTo>
                  <a:lnTo>
                    <a:pt x="763" y="248"/>
                  </a:lnTo>
                  <a:lnTo>
                    <a:pt x="780" y="243"/>
                  </a:lnTo>
                  <a:lnTo>
                    <a:pt x="787" y="246"/>
                  </a:lnTo>
                  <a:lnTo>
                    <a:pt x="784" y="253"/>
                  </a:lnTo>
                  <a:lnTo>
                    <a:pt x="784" y="265"/>
                  </a:lnTo>
                  <a:lnTo>
                    <a:pt x="784" y="281"/>
                  </a:lnTo>
                  <a:lnTo>
                    <a:pt x="784" y="291"/>
                  </a:lnTo>
                  <a:lnTo>
                    <a:pt x="782" y="296"/>
                  </a:lnTo>
                  <a:lnTo>
                    <a:pt x="782" y="300"/>
                  </a:lnTo>
                  <a:lnTo>
                    <a:pt x="784" y="303"/>
                  </a:lnTo>
                  <a:lnTo>
                    <a:pt x="803" y="303"/>
                  </a:lnTo>
                  <a:lnTo>
                    <a:pt x="813" y="307"/>
                  </a:lnTo>
                  <a:lnTo>
                    <a:pt x="822" y="305"/>
                  </a:lnTo>
                  <a:lnTo>
                    <a:pt x="834" y="300"/>
                  </a:lnTo>
                  <a:lnTo>
                    <a:pt x="843" y="300"/>
                  </a:lnTo>
                  <a:lnTo>
                    <a:pt x="850" y="307"/>
                  </a:lnTo>
                  <a:lnTo>
                    <a:pt x="860" y="307"/>
                  </a:lnTo>
                  <a:lnTo>
                    <a:pt x="869" y="300"/>
                  </a:lnTo>
                  <a:lnTo>
                    <a:pt x="874" y="296"/>
                  </a:lnTo>
                  <a:lnTo>
                    <a:pt x="879" y="291"/>
                  </a:lnTo>
                  <a:lnTo>
                    <a:pt x="884" y="291"/>
                  </a:lnTo>
                  <a:close/>
                  <a:moveTo>
                    <a:pt x="919" y="317"/>
                  </a:moveTo>
                  <a:lnTo>
                    <a:pt x="919" y="322"/>
                  </a:lnTo>
                  <a:lnTo>
                    <a:pt x="914" y="319"/>
                  </a:lnTo>
                  <a:lnTo>
                    <a:pt x="912" y="317"/>
                  </a:lnTo>
                  <a:lnTo>
                    <a:pt x="907" y="312"/>
                  </a:lnTo>
                  <a:lnTo>
                    <a:pt x="902" y="300"/>
                  </a:lnTo>
                  <a:lnTo>
                    <a:pt x="895" y="293"/>
                  </a:lnTo>
                  <a:lnTo>
                    <a:pt x="902" y="281"/>
                  </a:lnTo>
                  <a:lnTo>
                    <a:pt x="907" y="279"/>
                  </a:lnTo>
                  <a:lnTo>
                    <a:pt x="914" y="281"/>
                  </a:lnTo>
                  <a:lnTo>
                    <a:pt x="914" y="286"/>
                  </a:lnTo>
                  <a:lnTo>
                    <a:pt x="912" y="296"/>
                  </a:lnTo>
                  <a:lnTo>
                    <a:pt x="914" y="307"/>
                  </a:lnTo>
                  <a:lnTo>
                    <a:pt x="919" y="317"/>
                  </a:lnTo>
                  <a:close/>
                  <a:moveTo>
                    <a:pt x="924" y="340"/>
                  </a:moveTo>
                  <a:lnTo>
                    <a:pt x="921" y="340"/>
                  </a:lnTo>
                  <a:lnTo>
                    <a:pt x="914" y="333"/>
                  </a:lnTo>
                  <a:lnTo>
                    <a:pt x="912" y="329"/>
                  </a:lnTo>
                  <a:lnTo>
                    <a:pt x="912" y="326"/>
                  </a:lnTo>
                  <a:lnTo>
                    <a:pt x="914" y="324"/>
                  </a:lnTo>
                  <a:lnTo>
                    <a:pt x="921" y="329"/>
                  </a:lnTo>
                  <a:lnTo>
                    <a:pt x="924" y="331"/>
                  </a:lnTo>
                  <a:lnTo>
                    <a:pt x="924" y="338"/>
                  </a:lnTo>
                  <a:lnTo>
                    <a:pt x="924" y="340"/>
                  </a:lnTo>
                  <a:close/>
                  <a:moveTo>
                    <a:pt x="1021" y="376"/>
                  </a:moveTo>
                  <a:lnTo>
                    <a:pt x="1023" y="381"/>
                  </a:lnTo>
                  <a:lnTo>
                    <a:pt x="1021" y="388"/>
                  </a:lnTo>
                  <a:lnTo>
                    <a:pt x="1011" y="395"/>
                  </a:lnTo>
                  <a:lnTo>
                    <a:pt x="990" y="397"/>
                  </a:lnTo>
                  <a:lnTo>
                    <a:pt x="976" y="395"/>
                  </a:lnTo>
                  <a:lnTo>
                    <a:pt x="969" y="390"/>
                  </a:lnTo>
                  <a:lnTo>
                    <a:pt x="966" y="388"/>
                  </a:lnTo>
                  <a:lnTo>
                    <a:pt x="966" y="383"/>
                  </a:lnTo>
                  <a:lnTo>
                    <a:pt x="971" y="383"/>
                  </a:lnTo>
                  <a:lnTo>
                    <a:pt x="976" y="385"/>
                  </a:lnTo>
                  <a:lnTo>
                    <a:pt x="980" y="383"/>
                  </a:lnTo>
                  <a:lnTo>
                    <a:pt x="990" y="376"/>
                  </a:lnTo>
                  <a:lnTo>
                    <a:pt x="992" y="371"/>
                  </a:lnTo>
                  <a:lnTo>
                    <a:pt x="995" y="369"/>
                  </a:lnTo>
                  <a:lnTo>
                    <a:pt x="990" y="364"/>
                  </a:lnTo>
                  <a:lnTo>
                    <a:pt x="992" y="362"/>
                  </a:lnTo>
                  <a:lnTo>
                    <a:pt x="1004" y="362"/>
                  </a:lnTo>
                  <a:lnTo>
                    <a:pt x="1009" y="364"/>
                  </a:lnTo>
                  <a:lnTo>
                    <a:pt x="1016" y="376"/>
                  </a:lnTo>
                  <a:lnTo>
                    <a:pt x="1021" y="376"/>
                  </a:lnTo>
                  <a:close/>
                  <a:moveTo>
                    <a:pt x="872" y="437"/>
                  </a:moveTo>
                  <a:lnTo>
                    <a:pt x="891" y="437"/>
                  </a:lnTo>
                  <a:lnTo>
                    <a:pt x="893" y="437"/>
                  </a:lnTo>
                  <a:lnTo>
                    <a:pt x="898" y="442"/>
                  </a:lnTo>
                  <a:lnTo>
                    <a:pt x="900" y="447"/>
                  </a:lnTo>
                  <a:lnTo>
                    <a:pt x="898" y="449"/>
                  </a:lnTo>
                  <a:lnTo>
                    <a:pt x="895" y="454"/>
                  </a:lnTo>
                  <a:lnTo>
                    <a:pt x="891" y="454"/>
                  </a:lnTo>
                  <a:lnTo>
                    <a:pt x="884" y="452"/>
                  </a:lnTo>
                  <a:lnTo>
                    <a:pt x="872" y="442"/>
                  </a:lnTo>
                  <a:lnTo>
                    <a:pt x="872" y="437"/>
                  </a:lnTo>
                  <a:close/>
                  <a:moveTo>
                    <a:pt x="843" y="447"/>
                  </a:moveTo>
                  <a:lnTo>
                    <a:pt x="853" y="449"/>
                  </a:lnTo>
                  <a:lnTo>
                    <a:pt x="874" y="461"/>
                  </a:lnTo>
                  <a:lnTo>
                    <a:pt x="893" y="466"/>
                  </a:lnTo>
                  <a:lnTo>
                    <a:pt x="910" y="466"/>
                  </a:lnTo>
                  <a:lnTo>
                    <a:pt x="924" y="468"/>
                  </a:lnTo>
                  <a:lnTo>
                    <a:pt x="931" y="475"/>
                  </a:lnTo>
                  <a:lnTo>
                    <a:pt x="938" y="482"/>
                  </a:lnTo>
                  <a:lnTo>
                    <a:pt x="943" y="489"/>
                  </a:lnTo>
                  <a:lnTo>
                    <a:pt x="952" y="494"/>
                  </a:lnTo>
                  <a:lnTo>
                    <a:pt x="964" y="494"/>
                  </a:lnTo>
                  <a:lnTo>
                    <a:pt x="976" y="496"/>
                  </a:lnTo>
                  <a:lnTo>
                    <a:pt x="983" y="501"/>
                  </a:lnTo>
                  <a:lnTo>
                    <a:pt x="1025" y="511"/>
                  </a:lnTo>
                  <a:lnTo>
                    <a:pt x="1044" y="518"/>
                  </a:lnTo>
                  <a:lnTo>
                    <a:pt x="1054" y="525"/>
                  </a:lnTo>
                  <a:lnTo>
                    <a:pt x="1058" y="530"/>
                  </a:lnTo>
                  <a:lnTo>
                    <a:pt x="1058" y="534"/>
                  </a:lnTo>
                  <a:lnTo>
                    <a:pt x="1061" y="541"/>
                  </a:lnTo>
                  <a:lnTo>
                    <a:pt x="1068" y="551"/>
                  </a:lnTo>
                  <a:lnTo>
                    <a:pt x="1070" y="551"/>
                  </a:lnTo>
                  <a:lnTo>
                    <a:pt x="1073" y="556"/>
                  </a:lnTo>
                  <a:lnTo>
                    <a:pt x="1075" y="565"/>
                  </a:lnTo>
                  <a:lnTo>
                    <a:pt x="1077" y="572"/>
                  </a:lnTo>
                  <a:lnTo>
                    <a:pt x="1082" y="575"/>
                  </a:lnTo>
                  <a:lnTo>
                    <a:pt x="1080" y="577"/>
                  </a:lnTo>
                  <a:lnTo>
                    <a:pt x="1068" y="572"/>
                  </a:lnTo>
                  <a:lnTo>
                    <a:pt x="1061" y="575"/>
                  </a:lnTo>
                  <a:lnTo>
                    <a:pt x="1058" y="584"/>
                  </a:lnTo>
                  <a:lnTo>
                    <a:pt x="1058" y="591"/>
                  </a:lnTo>
                  <a:lnTo>
                    <a:pt x="1061" y="596"/>
                  </a:lnTo>
                  <a:lnTo>
                    <a:pt x="1080" y="612"/>
                  </a:lnTo>
                  <a:lnTo>
                    <a:pt x="1087" y="631"/>
                  </a:lnTo>
                  <a:lnTo>
                    <a:pt x="1092" y="650"/>
                  </a:lnTo>
                  <a:lnTo>
                    <a:pt x="1089" y="660"/>
                  </a:lnTo>
                  <a:lnTo>
                    <a:pt x="1092" y="679"/>
                  </a:lnTo>
                  <a:lnTo>
                    <a:pt x="1094" y="707"/>
                  </a:lnTo>
                  <a:lnTo>
                    <a:pt x="1094" y="716"/>
                  </a:lnTo>
                  <a:lnTo>
                    <a:pt x="1092" y="726"/>
                  </a:lnTo>
                  <a:lnTo>
                    <a:pt x="1077" y="742"/>
                  </a:lnTo>
                  <a:lnTo>
                    <a:pt x="1077" y="740"/>
                  </a:lnTo>
                  <a:lnTo>
                    <a:pt x="1073" y="740"/>
                  </a:lnTo>
                  <a:lnTo>
                    <a:pt x="1070" y="742"/>
                  </a:lnTo>
                  <a:lnTo>
                    <a:pt x="1066" y="754"/>
                  </a:lnTo>
                  <a:lnTo>
                    <a:pt x="1066" y="776"/>
                  </a:lnTo>
                  <a:lnTo>
                    <a:pt x="1061" y="790"/>
                  </a:lnTo>
                  <a:lnTo>
                    <a:pt x="1054" y="792"/>
                  </a:lnTo>
                  <a:lnTo>
                    <a:pt x="1051" y="794"/>
                  </a:lnTo>
                  <a:lnTo>
                    <a:pt x="1051" y="799"/>
                  </a:lnTo>
                  <a:lnTo>
                    <a:pt x="1044" y="804"/>
                  </a:lnTo>
                  <a:lnTo>
                    <a:pt x="1032" y="806"/>
                  </a:lnTo>
                  <a:lnTo>
                    <a:pt x="1023" y="813"/>
                  </a:lnTo>
                  <a:lnTo>
                    <a:pt x="1021" y="835"/>
                  </a:lnTo>
                  <a:lnTo>
                    <a:pt x="1021" y="842"/>
                  </a:lnTo>
                  <a:lnTo>
                    <a:pt x="1018" y="854"/>
                  </a:lnTo>
                  <a:lnTo>
                    <a:pt x="1021" y="863"/>
                  </a:lnTo>
                  <a:lnTo>
                    <a:pt x="1025" y="870"/>
                  </a:lnTo>
                  <a:lnTo>
                    <a:pt x="1037" y="877"/>
                  </a:lnTo>
                  <a:lnTo>
                    <a:pt x="1054" y="882"/>
                  </a:lnTo>
                  <a:lnTo>
                    <a:pt x="1066" y="882"/>
                  </a:lnTo>
                  <a:lnTo>
                    <a:pt x="1073" y="877"/>
                  </a:lnTo>
                  <a:lnTo>
                    <a:pt x="1077" y="863"/>
                  </a:lnTo>
                  <a:lnTo>
                    <a:pt x="1084" y="858"/>
                  </a:lnTo>
                  <a:lnTo>
                    <a:pt x="1092" y="854"/>
                  </a:lnTo>
                  <a:lnTo>
                    <a:pt x="1094" y="849"/>
                  </a:lnTo>
                  <a:lnTo>
                    <a:pt x="1106" y="820"/>
                  </a:lnTo>
                  <a:lnTo>
                    <a:pt x="1106" y="816"/>
                  </a:lnTo>
                  <a:lnTo>
                    <a:pt x="1099" y="813"/>
                  </a:lnTo>
                  <a:lnTo>
                    <a:pt x="1099" y="811"/>
                  </a:lnTo>
                  <a:lnTo>
                    <a:pt x="1106" y="811"/>
                  </a:lnTo>
                  <a:lnTo>
                    <a:pt x="1113" y="806"/>
                  </a:lnTo>
                  <a:lnTo>
                    <a:pt x="1115" y="799"/>
                  </a:lnTo>
                  <a:lnTo>
                    <a:pt x="1125" y="794"/>
                  </a:lnTo>
                  <a:lnTo>
                    <a:pt x="1144" y="785"/>
                  </a:lnTo>
                  <a:lnTo>
                    <a:pt x="1155" y="776"/>
                  </a:lnTo>
                  <a:lnTo>
                    <a:pt x="1160" y="773"/>
                  </a:lnTo>
                  <a:lnTo>
                    <a:pt x="1172" y="776"/>
                  </a:lnTo>
                  <a:lnTo>
                    <a:pt x="1186" y="783"/>
                  </a:lnTo>
                  <a:lnTo>
                    <a:pt x="1200" y="794"/>
                  </a:lnTo>
                  <a:lnTo>
                    <a:pt x="1210" y="811"/>
                  </a:lnTo>
                  <a:lnTo>
                    <a:pt x="1229" y="856"/>
                  </a:lnTo>
                  <a:lnTo>
                    <a:pt x="1250" y="927"/>
                  </a:lnTo>
                  <a:lnTo>
                    <a:pt x="1266" y="967"/>
                  </a:lnTo>
                  <a:lnTo>
                    <a:pt x="1271" y="976"/>
                  </a:lnTo>
                  <a:lnTo>
                    <a:pt x="1274" y="981"/>
                  </a:lnTo>
                  <a:lnTo>
                    <a:pt x="1271" y="1040"/>
                  </a:lnTo>
                  <a:lnTo>
                    <a:pt x="1266" y="1064"/>
                  </a:lnTo>
                  <a:lnTo>
                    <a:pt x="1252" y="1081"/>
                  </a:lnTo>
                  <a:lnTo>
                    <a:pt x="1240" y="1097"/>
                  </a:lnTo>
                  <a:lnTo>
                    <a:pt x="1224" y="1123"/>
                  </a:lnTo>
                  <a:lnTo>
                    <a:pt x="1205" y="1137"/>
                  </a:lnTo>
                  <a:lnTo>
                    <a:pt x="1196" y="1144"/>
                  </a:lnTo>
                  <a:lnTo>
                    <a:pt x="1193" y="1149"/>
                  </a:lnTo>
                  <a:lnTo>
                    <a:pt x="1191" y="1149"/>
                  </a:lnTo>
                  <a:lnTo>
                    <a:pt x="1186" y="1161"/>
                  </a:lnTo>
                  <a:lnTo>
                    <a:pt x="1184" y="1180"/>
                  </a:lnTo>
                  <a:lnTo>
                    <a:pt x="1184" y="1192"/>
                  </a:lnTo>
                  <a:lnTo>
                    <a:pt x="1186" y="1199"/>
                  </a:lnTo>
                  <a:lnTo>
                    <a:pt x="1184" y="1203"/>
                  </a:lnTo>
                  <a:lnTo>
                    <a:pt x="1177" y="1213"/>
                  </a:lnTo>
                  <a:lnTo>
                    <a:pt x="1174" y="1218"/>
                  </a:lnTo>
                  <a:lnTo>
                    <a:pt x="1177" y="1222"/>
                  </a:lnTo>
                  <a:lnTo>
                    <a:pt x="1174" y="1225"/>
                  </a:lnTo>
                  <a:lnTo>
                    <a:pt x="1172" y="1225"/>
                  </a:lnTo>
                  <a:lnTo>
                    <a:pt x="1170" y="1229"/>
                  </a:lnTo>
                  <a:lnTo>
                    <a:pt x="1162" y="1239"/>
                  </a:lnTo>
                  <a:lnTo>
                    <a:pt x="1153" y="1265"/>
                  </a:lnTo>
                  <a:lnTo>
                    <a:pt x="1153" y="1270"/>
                  </a:lnTo>
                  <a:lnTo>
                    <a:pt x="1151" y="1270"/>
                  </a:lnTo>
                  <a:lnTo>
                    <a:pt x="1099" y="1279"/>
                  </a:lnTo>
                  <a:lnTo>
                    <a:pt x="1047" y="1289"/>
                  </a:lnTo>
                  <a:lnTo>
                    <a:pt x="995" y="1296"/>
                  </a:lnTo>
                  <a:lnTo>
                    <a:pt x="943" y="1305"/>
                  </a:lnTo>
                  <a:lnTo>
                    <a:pt x="943" y="1293"/>
                  </a:lnTo>
                  <a:lnTo>
                    <a:pt x="895" y="1298"/>
                  </a:lnTo>
                  <a:lnTo>
                    <a:pt x="848" y="1305"/>
                  </a:lnTo>
                  <a:lnTo>
                    <a:pt x="801" y="1310"/>
                  </a:lnTo>
                  <a:lnTo>
                    <a:pt x="751" y="1315"/>
                  </a:lnTo>
                  <a:lnTo>
                    <a:pt x="704" y="1319"/>
                  </a:lnTo>
                  <a:lnTo>
                    <a:pt x="657" y="1326"/>
                  </a:lnTo>
                  <a:lnTo>
                    <a:pt x="619" y="1329"/>
                  </a:lnTo>
                  <a:lnTo>
                    <a:pt x="628" y="1322"/>
                  </a:lnTo>
                  <a:lnTo>
                    <a:pt x="642" y="1308"/>
                  </a:lnTo>
                  <a:lnTo>
                    <a:pt x="652" y="1293"/>
                  </a:lnTo>
                  <a:lnTo>
                    <a:pt x="659" y="1277"/>
                  </a:lnTo>
                  <a:lnTo>
                    <a:pt x="666" y="1256"/>
                  </a:lnTo>
                  <a:lnTo>
                    <a:pt x="680" y="1225"/>
                  </a:lnTo>
                  <a:lnTo>
                    <a:pt x="687" y="1206"/>
                  </a:lnTo>
                  <a:lnTo>
                    <a:pt x="692" y="1182"/>
                  </a:lnTo>
                  <a:lnTo>
                    <a:pt x="694" y="1159"/>
                  </a:lnTo>
                  <a:lnTo>
                    <a:pt x="697" y="1133"/>
                  </a:lnTo>
                  <a:lnTo>
                    <a:pt x="697" y="1107"/>
                  </a:lnTo>
                  <a:lnTo>
                    <a:pt x="692" y="1081"/>
                  </a:lnTo>
                  <a:lnTo>
                    <a:pt x="685" y="1055"/>
                  </a:lnTo>
                  <a:lnTo>
                    <a:pt x="676" y="1029"/>
                  </a:lnTo>
                  <a:lnTo>
                    <a:pt x="668" y="1014"/>
                  </a:lnTo>
                  <a:lnTo>
                    <a:pt x="666" y="1010"/>
                  </a:lnTo>
                  <a:lnTo>
                    <a:pt x="650" y="976"/>
                  </a:lnTo>
                  <a:lnTo>
                    <a:pt x="628" y="932"/>
                  </a:lnTo>
                  <a:lnTo>
                    <a:pt x="628" y="927"/>
                  </a:lnTo>
                  <a:lnTo>
                    <a:pt x="640" y="896"/>
                  </a:lnTo>
                  <a:lnTo>
                    <a:pt x="640" y="891"/>
                  </a:lnTo>
                  <a:lnTo>
                    <a:pt x="635" y="870"/>
                  </a:lnTo>
                  <a:lnTo>
                    <a:pt x="631" y="858"/>
                  </a:lnTo>
                  <a:lnTo>
                    <a:pt x="621" y="842"/>
                  </a:lnTo>
                  <a:lnTo>
                    <a:pt x="621" y="839"/>
                  </a:lnTo>
                  <a:lnTo>
                    <a:pt x="635" y="818"/>
                  </a:lnTo>
                  <a:lnTo>
                    <a:pt x="642" y="802"/>
                  </a:lnTo>
                  <a:lnTo>
                    <a:pt x="650" y="780"/>
                  </a:lnTo>
                  <a:lnTo>
                    <a:pt x="652" y="759"/>
                  </a:lnTo>
                  <a:lnTo>
                    <a:pt x="652" y="733"/>
                  </a:lnTo>
                  <a:lnTo>
                    <a:pt x="652" y="716"/>
                  </a:lnTo>
                  <a:lnTo>
                    <a:pt x="647" y="709"/>
                  </a:lnTo>
                  <a:lnTo>
                    <a:pt x="647" y="702"/>
                  </a:lnTo>
                  <a:lnTo>
                    <a:pt x="650" y="697"/>
                  </a:lnTo>
                  <a:lnTo>
                    <a:pt x="666" y="690"/>
                  </a:lnTo>
                  <a:lnTo>
                    <a:pt x="671" y="681"/>
                  </a:lnTo>
                  <a:lnTo>
                    <a:pt x="668" y="662"/>
                  </a:lnTo>
                  <a:lnTo>
                    <a:pt x="671" y="655"/>
                  </a:lnTo>
                  <a:lnTo>
                    <a:pt x="678" y="653"/>
                  </a:lnTo>
                  <a:lnTo>
                    <a:pt x="683" y="650"/>
                  </a:lnTo>
                  <a:lnTo>
                    <a:pt x="687" y="641"/>
                  </a:lnTo>
                  <a:lnTo>
                    <a:pt x="692" y="638"/>
                  </a:lnTo>
                  <a:lnTo>
                    <a:pt x="702" y="641"/>
                  </a:lnTo>
                  <a:lnTo>
                    <a:pt x="711" y="629"/>
                  </a:lnTo>
                  <a:lnTo>
                    <a:pt x="723" y="603"/>
                  </a:lnTo>
                  <a:lnTo>
                    <a:pt x="732" y="589"/>
                  </a:lnTo>
                  <a:lnTo>
                    <a:pt x="739" y="584"/>
                  </a:lnTo>
                  <a:lnTo>
                    <a:pt x="739" y="586"/>
                  </a:lnTo>
                  <a:lnTo>
                    <a:pt x="737" y="596"/>
                  </a:lnTo>
                  <a:lnTo>
                    <a:pt x="735" y="603"/>
                  </a:lnTo>
                  <a:lnTo>
                    <a:pt x="739" y="612"/>
                  </a:lnTo>
                  <a:lnTo>
                    <a:pt x="737" y="619"/>
                  </a:lnTo>
                  <a:lnTo>
                    <a:pt x="735" y="631"/>
                  </a:lnTo>
                  <a:lnTo>
                    <a:pt x="739" y="636"/>
                  </a:lnTo>
                  <a:lnTo>
                    <a:pt x="735" y="655"/>
                  </a:lnTo>
                  <a:lnTo>
                    <a:pt x="735" y="664"/>
                  </a:lnTo>
                  <a:lnTo>
                    <a:pt x="739" y="671"/>
                  </a:lnTo>
                  <a:lnTo>
                    <a:pt x="744" y="667"/>
                  </a:lnTo>
                  <a:lnTo>
                    <a:pt x="746" y="655"/>
                  </a:lnTo>
                  <a:lnTo>
                    <a:pt x="749" y="648"/>
                  </a:lnTo>
                  <a:lnTo>
                    <a:pt x="746" y="648"/>
                  </a:lnTo>
                  <a:lnTo>
                    <a:pt x="746" y="643"/>
                  </a:lnTo>
                  <a:lnTo>
                    <a:pt x="749" y="634"/>
                  </a:lnTo>
                  <a:lnTo>
                    <a:pt x="751" y="629"/>
                  </a:lnTo>
                  <a:lnTo>
                    <a:pt x="754" y="629"/>
                  </a:lnTo>
                  <a:lnTo>
                    <a:pt x="756" y="634"/>
                  </a:lnTo>
                  <a:lnTo>
                    <a:pt x="756" y="643"/>
                  </a:lnTo>
                  <a:lnTo>
                    <a:pt x="751" y="667"/>
                  </a:lnTo>
                  <a:lnTo>
                    <a:pt x="749" y="674"/>
                  </a:lnTo>
                  <a:lnTo>
                    <a:pt x="751" y="676"/>
                  </a:lnTo>
                  <a:lnTo>
                    <a:pt x="758" y="660"/>
                  </a:lnTo>
                  <a:lnTo>
                    <a:pt x="765" y="636"/>
                  </a:lnTo>
                  <a:lnTo>
                    <a:pt x="770" y="617"/>
                  </a:lnTo>
                  <a:lnTo>
                    <a:pt x="770" y="608"/>
                  </a:lnTo>
                  <a:lnTo>
                    <a:pt x="765" y="584"/>
                  </a:lnTo>
                  <a:lnTo>
                    <a:pt x="763" y="575"/>
                  </a:lnTo>
                  <a:lnTo>
                    <a:pt x="765" y="567"/>
                  </a:lnTo>
                  <a:lnTo>
                    <a:pt x="772" y="558"/>
                  </a:lnTo>
                  <a:lnTo>
                    <a:pt x="787" y="546"/>
                  </a:lnTo>
                  <a:lnTo>
                    <a:pt x="798" y="541"/>
                  </a:lnTo>
                  <a:lnTo>
                    <a:pt x="813" y="539"/>
                  </a:lnTo>
                  <a:lnTo>
                    <a:pt x="822" y="534"/>
                  </a:lnTo>
                  <a:lnTo>
                    <a:pt x="827" y="530"/>
                  </a:lnTo>
                  <a:lnTo>
                    <a:pt x="824" y="527"/>
                  </a:lnTo>
                  <a:lnTo>
                    <a:pt x="815" y="525"/>
                  </a:lnTo>
                  <a:lnTo>
                    <a:pt x="808" y="520"/>
                  </a:lnTo>
                  <a:lnTo>
                    <a:pt x="801" y="513"/>
                  </a:lnTo>
                  <a:lnTo>
                    <a:pt x="798" y="504"/>
                  </a:lnTo>
                  <a:lnTo>
                    <a:pt x="798" y="492"/>
                  </a:lnTo>
                  <a:lnTo>
                    <a:pt x="803" y="480"/>
                  </a:lnTo>
                  <a:lnTo>
                    <a:pt x="813" y="468"/>
                  </a:lnTo>
                  <a:lnTo>
                    <a:pt x="815" y="461"/>
                  </a:lnTo>
                  <a:lnTo>
                    <a:pt x="810" y="456"/>
                  </a:lnTo>
                  <a:lnTo>
                    <a:pt x="815" y="454"/>
                  </a:lnTo>
                  <a:lnTo>
                    <a:pt x="827" y="454"/>
                  </a:lnTo>
                  <a:lnTo>
                    <a:pt x="836" y="452"/>
                  </a:lnTo>
                  <a:lnTo>
                    <a:pt x="841" y="447"/>
                  </a:lnTo>
                  <a:lnTo>
                    <a:pt x="843" y="447"/>
                  </a:lnTo>
                  <a:close/>
                  <a:moveTo>
                    <a:pt x="730" y="501"/>
                  </a:moveTo>
                  <a:lnTo>
                    <a:pt x="725" y="504"/>
                  </a:lnTo>
                  <a:lnTo>
                    <a:pt x="723" y="501"/>
                  </a:lnTo>
                  <a:lnTo>
                    <a:pt x="720" y="492"/>
                  </a:lnTo>
                  <a:lnTo>
                    <a:pt x="725" y="473"/>
                  </a:lnTo>
                  <a:lnTo>
                    <a:pt x="728" y="466"/>
                  </a:lnTo>
                  <a:lnTo>
                    <a:pt x="737" y="468"/>
                  </a:lnTo>
                  <a:lnTo>
                    <a:pt x="735" y="470"/>
                  </a:lnTo>
                  <a:lnTo>
                    <a:pt x="739" y="487"/>
                  </a:lnTo>
                  <a:lnTo>
                    <a:pt x="737" y="496"/>
                  </a:lnTo>
                  <a:lnTo>
                    <a:pt x="730" y="501"/>
                  </a:lnTo>
                  <a:close/>
                  <a:moveTo>
                    <a:pt x="680" y="615"/>
                  </a:moveTo>
                  <a:lnTo>
                    <a:pt x="678" y="617"/>
                  </a:lnTo>
                  <a:lnTo>
                    <a:pt x="673" y="617"/>
                  </a:lnTo>
                  <a:lnTo>
                    <a:pt x="671" y="615"/>
                  </a:lnTo>
                  <a:lnTo>
                    <a:pt x="666" y="605"/>
                  </a:lnTo>
                  <a:lnTo>
                    <a:pt x="668" y="603"/>
                  </a:lnTo>
                  <a:lnTo>
                    <a:pt x="676" y="605"/>
                  </a:lnTo>
                  <a:lnTo>
                    <a:pt x="678" y="608"/>
                  </a:lnTo>
                  <a:lnTo>
                    <a:pt x="680" y="615"/>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p:nvSpPr>
          <p:spPr bwMode="auto">
            <a:xfrm>
              <a:off x="4536" y="-875"/>
              <a:ext cx="1090" cy="1249"/>
            </a:xfrm>
            <a:custGeom>
              <a:avLst/>
              <a:gdLst>
                <a:gd name="T0" fmla="*/ 574 w 1090"/>
                <a:gd name="T1" fmla="*/ 154 h 1249"/>
                <a:gd name="T2" fmla="*/ 619 w 1090"/>
                <a:gd name="T3" fmla="*/ 166 h 1249"/>
                <a:gd name="T4" fmla="*/ 669 w 1090"/>
                <a:gd name="T5" fmla="*/ 192 h 1249"/>
                <a:gd name="T6" fmla="*/ 693 w 1090"/>
                <a:gd name="T7" fmla="*/ 225 h 1249"/>
                <a:gd name="T8" fmla="*/ 740 w 1090"/>
                <a:gd name="T9" fmla="*/ 218 h 1249"/>
                <a:gd name="T10" fmla="*/ 813 w 1090"/>
                <a:gd name="T11" fmla="*/ 265 h 1249"/>
                <a:gd name="T12" fmla="*/ 879 w 1090"/>
                <a:gd name="T13" fmla="*/ 234 h 1249"/>
                <a:gd name="T14" fmla="*/ 915 w 1090"/>
                <a:gd name="T15" fmla="*/ 246 h 1249"/>
                <a:gd name="T16" fmla="*/ 983 w 1090"/>
                <a:gd name="T17" fmla="*/ 248 h 1249"/>
                <a:gd name="T18" fmla="*/ 1031 w 1090"/>
                <a:gd name="T19" fmla="*/ 263 h 1249"/>
                <a:gd name="T20" fmla="*/ 1090 w 1090"/>
                <a:gd name="T21" fmla="*/ 263 h 1249"/>
                <a:gd name="T22" fmla="*/ 1078 w 1090"/>
                <a:gd name="T23" fmla="*/ 267 h 1249"/>
                <a:gd name="T24" fmla="*/ 1033 w 1090"/>
                <a:gd name="T25" fmla="*/ 300 h 1249"/>
                <a:gd name="T26" fmla="*/ 915 w 1090"/>
                <a:gd name="T27" fmla="*/ 362 h 1249"/>
                <a:gd name="T28" fmla="*/ 804 w 1090"/>
                <a:gd name="T29" fmla="*/ 480 h 1249"/>
                <a:gd name="T30" fmla="*/ 740 w 1090"/>
                <a:gd name="T31" fmla="*/ 546 h 1249"/>
                <a:gd name="T32" fmla="*/ 723 w 1090"/>
                <a:gd name="T33" fmla="*/ 565 h 1249"/>
                <a:gd name="T34" fmla="*/ 716 w 1090"/>
                <a:gd name="T35" fmla="*/ 629 h 1249"/>
                <a:gd name="T36" fmla="*/ 714 w 1090"/>
                <a:gd name="T37" fmla="*/ 693 h 1249"/>
                <a:gd name="T38" fmla="*/ 662 w 1090"/>
                <a:gd name="T39" fmla="*/ 731 h 1249"/>
                <a:gd name="T40" fmla="*/ 636 w 1090"/>
                <a:gd name="T41" fmla="*/ 773 h 1249"/>
                <a:gd name="T42" fmla="*/ 655 w 1090"/>
                <a:gd name="T43" fmla="*/ 806 h 1249"/>
                <a:gd name="T44" fmla="*/ 667 w 1090"/>
                <a:gd name="T45" fmla="*/ 842 h 1249"/>
                <a:gd name="T46" fmla="*/ 657 w 1090"/>
                <a:gd name="T47" fmla="*/ 899 h 1249"/>
                <a:gd name="T48" fmla="*/ 657 w 1090"/>
                <a:gd name="T49" fmla="*/ 936 h 1249"/>
                <a:gd name="T50" fmla="*/ 660 w 1090"/>
                <a:gd name="T51" fmla="*/ 979 h 1249"/>
                <a:gd name="T52" fmla="*/ 695 w 1090"/>
                <a:gd name="T53" fmla="*/ 1005 h 1249"/>
                <a:gd name="T54" fmla="*/ 730 w 1090"/>
                <a:gd name="T55" fmla="*/ 1026 h 1249"/>
                <a:gd name="T56" fmla="*/ 771 w 1090"/>
                <a:gd name="T57" fmla="*/ 1045 h 1249"/>
                <a:gd name="T58" fmla="*/ 823 w 1090"/>
                <a:gd name="T59" fmla="*/ 1100 h 1249"/>
                <a:gd name="T60" fmla="*/ 886 w 1090"/>
                <a:gd name="T61" fmla="*/ 1137 h 1249"/>
                <a:gd name="T62" fmla="*/ 851 w 1090"/>
                <a:gd name="T63" fmla="*/ 1232 h 1249"/>
                <a:gd name="T64" fmla="*/ 702 w 1090"/>
                <a:gd name="T65" fmla="*/ 1239 h 1249"/>
                <a:gd name="T66" fmla="*/ 553 w 1090"/>
                <a:gd name="T67" fmla="*/ 1244 h 1249"/>
                <a:gd name="T68" fmla="*/ 402 w 1090"/>
                <a:gd name="T69" fmla="*/ 1246 h 1249"/>
                <a:gd name="T70" fmla="*/ 253 w 1090"/>
                <a:gd name="T71" fmla="*/ 1249 h 1249"/>
                <a:gd name="T72" fmla="*/ 102 w 1090"/>
                <a:gd name="T73" fmla="*/ 1249 h 1249"/>
                <a:gd name="T74" fmla="*/ 104 w 1090"/>
                <a:gd name="T75" fmla="*/ 1107 h 1249"/>
                <a:gd name="T76" fmla="*/ 104 w 1090"/>
                <a:gd name="T77" fmla="*/ 962 h 1249"/>
                <a:gd name="T78" fmla="*/ 92 w 1090"/>
                <a:gd name="T79" fmla="*/ 854 h 1249"/>
                <a:gd name="T80" fmla="*/ 52 w 1090"/>
                <a:gd name="T81" fmla="*/ 814 h 1249"/>
                <a:gd name="T82" fmla="*/ 52 w 1090"/>
                <a:gd name="T83" fmla="*/ 792 h 1249"/>
                <a:gd name="T84" fmla="*/ 85 w 1090"/>
                <a:gd name="T85" fmla="*/ 752 h 1249"/>
                <a:gd name="T86" fmla="*/ 90 w 1090"/>
                <a:gd name="T87" fmla="*/ 691 h 1249"/>
                <a:gd name="T88" fmla="*/ 83 w 1090"/>
                <a:gd name="T89" fmla="*/ 650 h 1249"/>
                <a:gd name="T90" fmla="*/ 57 w 1090"/>
                <a:gd name="T91" fmla="*/ 582 h 1249"/>
                <a:gd name="T92" fmla="*/ 62 w 1090"/>
                <a:gd name="T93" fmla="*/ 523 h 1249"/>
                <a:gd name="T94" fmla="*/ 50 w 1090"/>
                <a:gd name="T95" fmla="*/ 428 h 1249"/>
                <a:gd name="T96" fmla="*/ 36 w 1090"/>
                <a:gd name="T97" fmla="*/ 345 h 1249"/>
                <a:gd name="T98" fmla="*/ 28 w 1090"/>
                <a:gd name="T99" fmla="*/ 310 h 1249"/>
                <a:gd name="T100" fmla="*/ 12 w 1090"/>
                <a:gd name="T101" fmla="*/ 232 h 1249"/>
                <a:gd name="T102" fmla="*/ 10 w 1090"/>
                <a:gd name="T103" fmla="*/ 180 h 1249"/>
                <a:gd name="T104" fmla="*/ 0 w 1090"/>
                <a:gd name="T105" fmla="*/ 81 h 1249"/>
                <a:gd name="T106" fmla="*/ 137 w 1090"/>
                <a:gd name="T107" fmla="*/ 83 h 1249"/>
                <a:gd name="T108" fmla="*/ 291 w 1090"/>
                <a:gd name="T109" fmla="*/ 83 h 1249"/>
                <a:gd name="T110" fmla="*/ 322 w 1090"/>
                <a:gd name="T111" fmla="*/ 5 h 1249"/>
                <a:gd name="T112" fmla="*/ 331 w 1090"/>
                <a:gd name="T113" fmla="*/ 24 h 1249"/>
                <a:gd name="T114" fmla="*/ 355 w 1090"/>
                <a:gd name="T115" fmla="*/ 109 h 1249"/>
                <a:gd name="T116" fmla="*/ 359 w 1090"/>
                <a:gd name="T117" fmla="*/ 128 h 1249"/>
                <a:gd name="T118" fmla="*/ 447 w 1090"/>
                <a:gd name="T119" fmla="*/ 151 h 1249"/>
                <a:gd name="T120" fmla="*/ 496 w 1090"/>
                <a:gd name="T121" fmla="*/ 177 h 1249"/>
                <a:gd name="T122" fmla="*/ 544 w 1090"/>
                <a:gd name="T123" fmla="*/ 156 h 1249"/>
                <a:gd name="T124" fmla="*/ 544 w 1090"/>
                <a:gd name="T125" fmla="*/ 156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0" h="1249">
                  <a:moveTo>
                    <a:pt x="544" y="156"/>
                  </a:moveTo>
                  <a:lnTo>
                    <a:pt x="560" y="154"/>
                  </a:lnTo>
                  <a:lnTo>
                    <a:pt x="574" y="154"/>
                  </a:lnTo>
                  <a:lnTo>
                    <a:pt x="589" y="156"/>
                  </a:lnTo>
                  <a:lnTo>
                    <a:pt x="598" y="156"/>
                  </a:lnTo>
                  <a:lnTo>
                    <a:pt x="619" y="166"/>
                  </a:lnTo>
                  <a:lnTo>
                    <a:pt x="636" y="173"/>
                  </a:lnTo>
                  <a:lnTo>
                    <a:pt x="657" y="187"/>
                  </a:lnTo>
                  <a:lnTo>
                    <a:pt x="669" y="192"/>
                  </a:lnTo>
                  <a:lnTo>
                    <a:pt x="676" y="206"/>
                  </a:lnTo>
                  <a:lnTo>
                    <a:pt x="683" y="225"/>
                  </a:lnTo>
                  <a:lnTo>
                    <a:pt x="693" y="225"/>
                  </a:lnTo>
                  <a:lnTo>
                    <a:pt x="700" y="213"/>
                  </a:lnTo>
                  <a:lnTo>
                    <a:pt x="716" y="211"/>
                  </a:lnTo>
                  <a:lnTo>
                    <a:pt x="740" y="218"/>
                  </a:lnTo>
                  <a:lnTo>
                    <a:pt x="764" y="239"/>
                  </a:lnTo>
                  <a:lnTo>
                    <a:pt x="794" y="258"/>
                  </a:lnTo>
                  <a:lnTo>
                    <a:pt x="813" y="265"/>
                  </a:lnTo>
                  <a:lnTo>
                    <a:pt x="832" y="265"/>
                  </a:lnTo>
                  <a:lnTo>
                    <a:pt x="856" y="253"/>
                  </a:lnTo>
                  <a:lnTo>
                    <a:pt x="879" y="234"/>
                  </a:lnTo>
                  <a:lnTo>
                    <a:pt x="896" y="230"/>
                  </a:lnTo>
                  <a:lnTo>
                    <a:pt x="908" y="230"/>
                  </a:lnTo>
                  <a:lnTo>
                    <a:pt x="915" y="246"/>
                  </a:lnTo>
                  <a:lnTo>
                    <a:pt x="922" y="251"/>
                  </a:lnTo>
                  <a:lnTo>
                    <a:pt x="941" y="248"/>
                  </a:lnTo>
                  <a:lnTo>
                    <a:pt x="983" y="248"/>
                  </a:lnTo>
                  <a:lnTo>
                    <a:pt x="1014" y="241"/>
                  </a:lnTo>
                  <a:lnTo>
                    <a:pt x="1024" y="251"/>
                  </a:lnTo>
                  <a:lnTo>
                    <a:pt x="1031" y="263"/>
                  </a:lnTo>
                  <a:lnTo>
                    <a:pt x="1045" y="265"/>
                  </a:lnTo>
                  <a:lnTo>
                    <a:pt x="1061" y="260"/>
                  </a:lnTo>
                  <a:lnTo>
                    <a:pt x="1090" y="263"/>
                  </a:lnTo>
                  <a:lnTo>
                    <a:pt x="1087" y="265"/>
                  </a:lnTo>
                  <a:lnTo>
                    <a:pt x="1083" y="263"/>
                  </a:lnTo>
                  <a:lnTo>
                    <a:pt x="1078" y="267"/>
                  </a:lnTo>
                  <a:lnTo>
                    <a:pt x="1071" y="274"/>
                  </a:lnTo>
                  <a:lnTo>
                    <a:pt x="1057" y="286"/>
                  </a:lnTo>
                  <a:lnTo>
                    <a:pt x="1033" y="300"/>
                  </a:lnTo>
                  <a:lnTo>
                    <a:pt x="1005" y="312"/>
                  </a:lnTo>
                  <a:lnTo>
                    <a:pt x="948" y="338"/>
                  </a:lnTo>
                  <a:lnTo>
                    <a:pt x="915" y="362"/>
                  </a:lnTo>
                  <a:lnTo>
                    <a:pt x="898" y="376"/>
                  </a:lnTo>
                  <a:lnTo>
                    <a:pt x="842" y="445"/>
                  </a:lnTo>
                  <a:lnTo>
                    <a:pt x="804" y="480"/>
                  </a:lnTo>
                  <a:lnTo>
                    <a:pt x="747" y="532"/>
                  </a:lnTo>
                  <a:lnTo>
                    <a:pt x="740" y="539"/>
                  </a:lnTo>
                  <a:lnTo>
                    <a:pt x="740" y="546"/>
                  </a:lnTo>
                  <a:lnTo>
                    <a:pt x="738" y="546"/>
                  </a:lnTo>
                  <a:lnTo>
                    <a:pt x="728" y="558"/>
                  </a:lnTo>
                  <a:lnTo>
                    <a:pt x="723" y="565"/>
                  </a:lnTo>
                  <a:lnTo>
                    <a:pt x="714" y="568"/>
                  </a:lnTo>
                  <a:lnTo>
                    <a:pt x="716" y="598"/>
                  </a:lnTo>
                  <a:lnTo>
                    <a:pt x="716" y="629"/>
                  </a:lnTo>
                  <a:lnTo>
                    <a:pt x="719" y="660"/>
                  </a:lnTo>
                  <a:lnTo>
                    <a:pt x="719" y="691"/>
                  </a:lnTo>
                  <a:lnTo>
                    <a:pt x="714" y="693"/>
                  </a:lnTo>
                  <a:lnTo>
                    <a:pt x="709" y="700"/>
                  </a:lnTo>
                  <a:lnTo>
                    <a:pt x="700" y="702"/>
                  </a:lnTo>
                  <a:lnTo>
                    <a:pt x="662" y="731"/>
                  </a:lnTo>
                  <a:lnTo>
                    <a:pt x="655" y="738"/>
                  </a:lnTo>
                  <a:lnTo>
                    <a:pt x="648" y="754"/>
                  </a:lnTo>
                  <a:lnTo>
                    <a:pt x="636" y="773"/>
                  </a:lnTo>
                  <a:lnTo>
                    <a:pt x="634" y="783"/>
                  </a:lnTo>
                  <a:lnTo>
                    <a:pt x="634" y="797"/>
                  </a:lnTo>
                  <a:lnTo>
                    <a:pt x="655" y="806"/>
                  </a:lnTo>
                  <a:lnTo>
                    <a:pt x="662" y="818"/>
                  </a:lnTo>
                  <a:lnTo>
                    <a:pt x="667" y="830"/>
                  </a:lnTo>
                  <a:lnTo>
                    <a:pt x="667" y="842"/>
                  </a:lnTo>
                  <a:lnTo>
                    <a:pt x="657" y="863"/>
                  </a:lnTo>
                  <a:lnTo>
                    <a:pt x="655" y="873"/>
                  </a:lnTo>
                  <a:lnTo>
                    <a:pt x="657" y="899"/>
                  </a:lnTo>
                  <a:lnTo>
                    <a:pt x="652" y="908"/>
                  </a:lnTo>
                  <a:lnTo>
                    <a:pt x="657" y="929"/>
                  </a:lnTo>
                  <a:lnTo>
                    <a:pt x="657" y="936"/>
                  </a:lnTo>
                  <a:lnTo>
                    <a:pt x="655" y="960"/>
                  </a:lnTo>
                  <a:lnTo>
                    <a:pt x="655" y="967"/>
                  </a:lnTo>
                  <a:lnTo>
                    <a:pt x="660" y="979"/>
                  </a:lnTo>
                  <a:lnTo>
                    <a:pt x="660" y="981"/>
                  </a:lnTo>
                  <a:lnTo>
                    <a:pt x="678" y="998"/>
                  </a:lnTo>
                  <a:lnTo>
                    <a:pt x="695" y="1005"/>
                  </a:lnTo>
                  <a:lnTo>
                    <a:pt x="709" y="1007"/>
                  </a:lnTo>
                  <a:lnTo>
                    <a:pt x="721" y="1015"/>
                  </a:lnTo>
                  <a:lnTo>
                    <a:pt x="730" y="1026"/>
                  </a:lnTo>
                  <a:lnTo>
                    <a:pt x="740" y="1033"/>
                  </a:lnTo>
                  <a:lnTo>
                    <a:pt x="754" y="1036"/>
                  </a:lnTo>
                  <a:lnTo>
                    <a:pt x="771" y="1045"/>
                  </a:lnTo>
                  <a:lnTo>
                    <a:pt x="792" y="1069"/>
                  </a:lnTo>
                  <a:lnTo>
                    <a:pt x="804" y="1088"/>
                  </a:lnTo>
                  <a:lnTo>
                    <a:pt x="823" y="1100"/>
                  </a:lnTo>
                  <a:lnTo>
                    <a:pt x="856" y="1114"/>
                  </a:lnTo>
                  <a:lnTo>
                    <a:pt x="875" y="1128"/>
                  </a:lnTo>
                  <a:lnTo>
                    <a:pt x="886" y="1137"/>
                  </a:lnTo>
                  <a:lnTo>
                    <a:pt x="894" y="1166"/>
                  </a:lnTo>
                  <a:lnTo>
                    <a:pt x="903" y="1230"/>
                  </a:lnTo>
                  <a:lnTo>
                    <a:pt x="851" y="1232"/>
                  </a:lnTo>
                  <a:lnTo>
                    <a:pt x="801" y="1234"/>
                  </a:lnTo>
                  <a:lnTo>
                    <a:pt x="752" y="1237"/>
                  </a:lnTo>
                  <a:lnTo>
                    <a:pt x="702" y="1239"/>
                  </a:lnTo>
                  <a:lnTo>
                    <a:pt x="652" y="1239"/>
                  </a:lnTo>
                  <a:lnTo>
                    <a:pt x="603" y="1242"/>
                  </a:lnTo>
                  <a:lnTo>
                    <a:pt x="553" y="1244"/>
                  </a:lnTo>
                  <a:lnTo>
                    <a:pt x="501" y="1244"/>
                  </a:lnTo>
                  <a:lnTo>
                    <a:pt x="452" y="1246"/>
                  </a:lnTo>
                  <a:lnTo>
                    <a:pt x="402" y="1246"/>
                  </a:lnTo>
                  <a:lnTo>
                    <a:pt x="352" y="1246"/>
                  </a:lnTo>
                  <a:lnTo>
                    <a:pt x="303" y="1249"/>
                  </a:lnTo>
                  <a:lnTo>
                    <a:pt x="253" y="1249"/>
                  </a:lnTo>
                  <a:lnTo>
                    <a:pt x="203" y="1249"/>
                  </a:lnTo>
                  <a:lnTo>
                    <a:pt x="154" y="1249"/>
                  </a:lnTo>
                  <a:lnTo>
                    <a:pt x="102" y="1249"/>
                  </a:lnTo>
                  <a:lnTo>
                    <a:pt x="104" y="1201"/>
                  </a:lnTo>
                  <a:lnTo>
                    <a:pt x="104" y="1154"/>
                  </a:lnTo>
                  <a:lnTo>
                    <a:pt x="104" y="1107"/>
                  </a:lnTo>
                  <a:lnTo>
                    <a:pt x="104" y="1059"/>
                  </a:lnTo>
                  <a:lnTo>
                    <a:pt x="104" y="1010"/>
                  </a:lnTo>
                  <a:lnTo>
                    <a:pt x="104" y="962"/>
                  </a:lnTo>
                  <a:lnTo>
                    <a:pt x="104" y="915"/>
                  </a:lnTo>
                  <a:lnTo>
                    <a:pt x="104" y="868"/>
                  </a:lnTo>
                  <a:lnTo>
                    <a:pt x="92" y="854"/>
                  </a:lnTo>
                  <a:lnTo>
                    <a:pt x="69" y="840"/>
                  </a:lnTo>
                  <a:lnTo>
                    <a:pt x="62" y="832"/>
                  </a:lnTo>
                  <a:lnTo>
                    <a:pt x="52" y="814"/>
                  </a:lnTo>
                  <a:lnTo>
                    <a:pt x="47" y="804"/>
                  </a:lnTo>
                  <a:lnTo>
                    <a:pt x="45" y="799"/>
                  </a:lnTo>
                  <a:lnTo>
                    <a:pt x="52" y="792"/>
                  </a:lnTo>
                  <a:lnTo>
                    <a:pt x="73" y="771"/>
                  </a:lnTo>
                  <a:lnTo>
                    <a:pt x="80" y="762"/>
                  </a:lnTo>
                  <a:lnTo>
                    <a:pt x="85" y="752"/>
                  </a:lnTo>
                  <a:lnTo>
                    <a:pt x="90" y="731"/>
                  </a:lnTo>
                  <a:lnTo>
                    <a:pt x="88" y="714"/>
                  </a:lnTo>
                  <a:lnTo>
                    <a:pt x="90" y="691"/>
                  </a:lnTo>
                  <a:lnTo>
                    <a:pt x="85" y="672"/>
                  </a:lnTo>
                  <a:lnTo>
                    <a:pt x="85" y="662"/>
                  </a:lnTo>
                  <a:lnTo>
                    <a:pt x="83" y="650"/>
                  </a:lnTo>
                  <a:lnTo>
                    <a:pt x="66" y="620"/>
                  </a:lnTo>
                  <a:lnTo>
                    <a:pt x="62" y="594"/>
                  </a:lnTo>
                  <a:lnTo>
                    <a:pt x="57" y="582"/>
                  </a:lnTo>
                  <a:lnTo>
                    <a:pt x="57" y="549"/>
                  </a:lnTo>
                  <a:lnTo>
                    <a:pt x="57" y="542"/>
                  </a:lnTo>
                  <a:lnTo>
                    <a:pt x="62" y="523"/>
                  </a:lnTo>
                  <a:lnTo>
                    <a:pt x="54" y="513"/>
                  </a:lnTo>
                  <a:lnTo>
                    <a:pt x="52" y="504"/>
                  </a:lnTo>
                  <a:lnTo>
                    <a:pt x="50" y="428"/>
                  </a:lnTo>
                  <a:lnTo>
                    <a:pt x="47" y="416"/>
                  </a:lnTo>
                  <a:lnTo>
                    <a:pt x="50" y="381"/>
                  </a:lnTo>
                  <a:lnTo>
                    <a:pt x="36" y="345"/>
                  </a:lnTo>
                  <a:lnTo>
                    <a:pt x="31" y="331"/>
                  </a:lnTo>
                  <a:lnTo>
                    <a:pt x="28" y="317"/>
                  </a:lnTo>
                  <a:lnTo>
                    <a:pt x="28" y="310"/>
                  </a:lnTo>
                  <a:lnTo>
                    <a:pt x="19" y="284"/>
                  </a:lnTo>
                  <a:lnTo>
                    <a:pt x="12" y="256"/>
                  </a:lnTo>
                  <a:lnTo>
                    <a:pt x="12" y="232"/>
                  </a:lnTo>
                  <a:lnTo>
                    <a:pt x="12" y="215"/>
                  </a:lnTo>
                  <a:lnTo>
                    <a:pt x="12" y="201"/>
                  </a:lnTo>
                  <a:lnTo>
                    <a:pt x="10" y="180"/>
                  </a:lnTo>
                  <a:lnTo>
                    <a:pt x="12" y="166"/>
                  </a:lnTo>
                  <a:lnTo>
                    <a:pt x="12" y="149"/>
                  </a:lnTo>
                  <a:lnTo>
                    <a:pt x="0" y="81"/>
                  </a:lnTo>
                  <a:lnTo>
                    <a:pt x="17" y="81"/>
                  </a:lnTo>
                  <a:lnTo>
                    <a:pt x="78" y="83"/>
                  </a:lnTo>
                  <a:lnTo>
                    <a:pt x="137" y="83"/>
                  </a:lnTo>
                  <a:lnTo>
                    <a:pt x="196" y="83"/>
                  </a:lnTo>
                  <a:lnTo>
                    <a:pt x="258" y="83"/>
                  </a:lnTo>
                  <a:lnTo>
                    <a:pt x="291" y="83"/>
                  </a:lnTo>
                  <a:lnTo>
                    <a:pt x="291" y="36"/>
                  </a:lnTo>
                  <a:lnTo>
                    <a:pt x="291" y="0"/>
                  </a:lnTo>
                  <a:lnTo>
                    <a:pt x="322" y="5"/>
                  </a:lnTo>
                  <a:lnTo>
                    <a:pt x="331" y="12"/>
                  </a:lnTo>
                  <a:lnTo>
                    <a:pt x="333" y="14"/>
                  </a:lnTo>
                  <a:lnTo>
                    <a:pt x="331" y="24"/>
                  </a:lnTo>
                  <a:lnTo>
                    <a:pt x="336" y="55"/>
                  </a:lnTo>
                  <a:lnTo>
                    <a:pt x="340" y="78"/>
                  </a:lnTo>
                  <a:lnTo>
                    <a:pt x="355" y="109"/>
                  </a:lnTo>
                  <a:lnTo>
                    <a:pt x="355" y="109"/>
                  </a:lnTo>
                  <a:lnTo>
                    <a:pt x="355" y="121"/>
                  </a:lnTo>
                  <a:lnTo>
                    <a:pt x="359" y="128"/>
                  </a:lnTo>
                  <a:lnTo>
                    <a:pt x="366" y="135"/>
                  </a:lnTo>
                  <a:lnTo>
                    <a:pt x="397" y="142"/>
                  </a:lnTo>
                  <a:lnTo>
                    <a:pt x="447" y="151"/>
                  </a:lnTo>
                  <a:lnTo>
                    <a:pt x="478" y="161"/>
                  </a:lnTo>
                  <a:lnTo>
                    <a:pt x="485" y="173"/>
                  </a:lnTo>
                  <a:lnTo>
                    <a:pt x="496" y="177"/>
                  </a:lnTo>
                  <a:lnTo>
                    <a:pt x="518" y="175"/>
                  </a:lnTo>
                  <a:lnTo>
                    <a:pt x="532" y="170"/>
                  </a:lnTo>
                  <a:lnTo>
                    <a:pt x="544" y="156"/>
                  </a:lnTo>
                  <a:close/>
                  <a:moveTo>
                    <a:pt x="544" y="156"/>
                  </a:moveTo>
                  <a:lnTo>
                    <a:pt x="544" y="159"/>
                  </a:lnTo>
                  <a:lnTo>
                    <a:pt x="544" y="156"/>
                  </a:lnTo>
                  <a:lnTo>
                    <a:pt x="544" y="15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4746" y="962"/>
              <a:ext cx="1123" cy="960"/>
            </a:xfrm>
            <a:custGeom>
              <a:avLst/>
              <a:gdLst>
                <a:gd name="T0" fmla="*/ 688 w 1123"/>
                <a:gd name="T1" fmla="*/ 109 h 960"/>
                <a:gd name="T2" fmla="*/ 712 w 1123"/>
                <a:gd name="T3" fmla="*/ 182 h 960"/>
                <a:gd name="T4" fmla="*/ 823 w 1123"/>
                <a:gd name="T5" fmla="*/ 296 h 960"/>
                <a:gd name="T6" fmla="*/ 868 w 1123"/>
                <a:gd name="T7" fmla="*/ 341 h 960"/>
                <a:gd name="T8" fmla="*/ 922 w 1123"/>
                <a:gd name="T9" fmla="*/ 357 h 960"/>
                <a:gd name="T10" fmla="*/ 927 w 1123"/>
                <a:gd name="T11" fmla="*/ 364 h 960"/>
                <a:gd name="T12" fmla="*/ 894 w 1123"/>
                <a:gd name="T13" fmla="*/ 476 h 960"/>
                <a:gd name="T14" fmla="*/ 929 w 1123"/>
                <a:gd name="T15" fmla="*/ 523 h 960"/>
                <a:gd name="T16" fmla="*/ 991 w 1123"/>
                <a:gd name="T17" fmla="*/ 558 h 960"/>
                <a:gd name="T18" fmla="*/ 1045 w 1123"/>
                <a:gd name="T19" fmla="*/ 620 h 960"/>
                <a:gd name="T20" fmla="*/ 1057 w 1123"/>
                <a:gd name="T21" fmla="*/ 662 h 960"/>
                <a:gd name="T22" fmla="*/ 1069 w 1123"/>
                <a:gd name="T23" fmla="*/ 717 h 960"/>
                <a:gd name="T24" fmla="*/ 1093 w 1123"/>
                <a:gd name="T25" fmla="*/ 733 h 960"/>
                <a:gd name="T26" fmla="*/ 1090 w 1123"/>
                <a:gd name="T27" fmla="*/ 726 h 960"/>
                <a:gd name="T28" fmla="*/ 1095 w 1123"/>
                <a:gd name="T29" fmla="*/ 719 h 960"/>
                <a:gd name="T30" fmla="*/ 1121 w 1123"/>
                <a:gd name="T31" fmla="*/ 752 h 960"/>
                <a:gd name="T32" fmla="*/ 1114 w 1123"/>
                <a:gd name="T33" fmla="*/ 814 h 960"/>
                <a:gd name="T34" fmla="*/ 1093 w 1123"/>
                <a:gd name="T35" fmla="*/ 818 h 960"/>
                <a:gd name="T36" fmla="*/ 1074 w 1123"/>
                <a:gd name="T37" fmla="*/ 844 h 960"/>
                <a:gd name="T38" fmla="*/ 1067 w 1123"/>
                <a:gd name="T39" fmla="*/ 844 h 960"/>
                <a:gd name="T40" fmla="*/ 1059 w 1123"/>
                <a:gd name="T41" fmla="*/ 833 h 960"/>
                <a:gd name="T42" fmla="*/ 1055 w 1123"/>
                <a:gd name="T43" fmla="*/ 837 h 960"/>
                <a:gd name="T44" fmla="*/ 1059 w 1123"/>
                <a:gd name="T45" fmla="*/ 861 h 960"/>
                <a:gd name="T46" fmla="*/ 1048 w 1123"/>
                <a:gd name="T47" fmla="*/ 882 h 960"/>
                <a:gd name="T48" fmla="*/ 1052 w 1123"/>
                <a:gd name="T49" fmla="*/ 897 h 960"/>
                <a:gd name="T50" fmla="*/ 1038 w 1123"/>
                <a:gd name="T51" fmla="*/ 906 h 960"/>
                <a:gd name="T52" fmla="*/ 1038 w 1123"/>
                <a:gd name="T53" fmla="*/ 946 h 960"/>
                <a:gd name="T54" fmla="*/ 979 w 1123"/>
                <a:gd name="T55" fmla="*/ 956 h 960"/>
                <a:gd name="T56" fmla="*/ 934 w 1123"/>
                <a:gd name="T57" fmla="*/ 937 h 960"/>
                <a:gd name="T58" fmla="*/ 958 w 1123"/>
                <a:gd name="T59" fmla="*/ 911 h 960"/>
                <a:gd name="T60" fmla="*/ 970 w 1123"/>
                <a:gd name="T61" fmla="*/ 878 h 960"/>
                <a:gd name="T62" fmla="*/ 906 w 1123"/>
                <a:gd name="T63" fmla="*/ 854 h 960"/>
                <a:gd name="T64" fmla="*/ 764 w 1123"/>
                <a:gd name="T65" fmla="*/ 863 h 960"/>
                <a:gd name="T66" fmla="*/ 622 w 1123"/>
                <a:gd name="T67" fmla="*/ 870 h 960"/>
                <a:gd name="T68" fmla="*/ 480 w 1123"/>
                <a:gd name="T69" fmla="*/ 875 h 960"/>
                <a:gd name="T70" fmla="*/ 338 w 1123"/>
                <a:gd name="T71" fmla="*/ 880 h 960"/>
                <a:gd name="T72" fmla="*/ 197 w 1123"/>
                <a:gd name="T73" fmla="*/ 882 h 960"/>
                <a:gd name="T74" fmla="*/ 197 w 1123"/>
                <a:gd name="T75" fmla="*/ 802 h 960"/>
                <a:gd name="T76" fmla="*/ 194 w 1123"/>
                <a:gd name="T77" fmla="*/ 722 h 960"/>
                <a:gd name="T78" fmla="*/ 192 w 1123"/>
                <a:gd name="T79" fmla="*/ 639 h 960"/>
                <a:gd name="T80" fmla="*/ 192 w 1123"/>
                <a:gd name="T81" fmla="*/ 558 h 960"/>
                <a:gd name="T82" fmla="*/ 190 w 1123"/>
                <a:gd name="T83" fmla="*/ 476 h 960"/>
                <a:gd name="T84" fmla="*/ 190 w 1123"/>
                <a:gd name="T85" fmla="*/ 393 h 960"/>
                <a:gd name="T86" fmla="*/ 187 w 1123"/>
                <a:gd name="T87" fmla="*/ 331 h 960"/>
                <a:gd name="T88" fmla="*/ 145 w 1123"/>
                <a:gd name="T89" fmla="*/ 284 h 960"/>
                <a:gd name="T90" fmla="*/ 112 w 1123"/>
                <a:gd name="T91" fmla="*/ 232 h 960"/>
                <a:gd name="T92" fmla="*/ 140 w 1123"/>
                <a:gd name="T93" fmla="*/ 201 h 960"/>
                <a:gd name="T94" fmla="*/ 126 w 1123"/>
                <a:gd name="T95" fmla="*/ 171 h 960"/>
                <a:gd name="T96" fmla="*/ 67 w 1123"/>
                <a:gd name="T97" fmla="*/ 147 h 960"/>
                <a:gd name="T98" fmla="*/ 48 w 1123"/>
                <a:gd name="T99" fmla="*/ 107 h 960"/>
                <a:gd name="T100" fmla="*/ 17 w 1123"/>
                <a:gd name="T101" fmla="*/ 71 h 960"/>
                <a:gd name="T102" fmla="*/ 0 w 1123"/>
                <a:gd name="T103" fmla="*/ 22 h 960"/>
                <a:gd name="T104" fmla="*/ 121 w 1123"/>
                <a:gd name="T105" fmla="*/ 19 h 960"/>
                <a:gd name="T106" fmla="*/ 242 w 1123"/>
                <a:gd name="T107" fmla="*/ 17 h 960"/>
                <a:gd name="T108" fmla="*/ 362 w 1123"/>
                <a:gd name="T109" fmla="*/ 12 h 960"/>
                <a:gd name="T110" fmla="*/ 485 w 1123"/>
                <a:gd name="T111" fmla="*/ 7 h 960"/>
                <a:gd name="T112" fmla="*/ 606 w 1123"/>
                <a:gd name="T113" fmla="*/ 3 h 960"/>
                <a:gd name="T114" fmla="*/ 662 w 1123"/>
                <a:gd name="T115" fmla="*/ 19 h 960"/>
                <a:gd name="T116" fmla="*/ 679 w 1123"/>
                <a:gd name="T117" fmla="*/ 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3" h="960">
                  <a:moveTo>
                    <a:pt x="695" y="50"/>
                  </a:moveTo>
                  <a:lnTo>
                    <a:pt x="686" y="83"/>
                  </a:lnTo>
                  <a:lnTo>
                    <a:pt x="688" y="109"/>
                  </a:lnTo>
                  <a:lnTo>
                    <a:pt x="695" y="142"/>
                  </a:lnTo>
                  <a:lnTo>
                    <a:pt x="702" y="166"/>
                  </a:lnTo>
                  <a:lnTo>
                    <a:pt x="712" y="182"/>
                  </a:lnTo>
                  <a:lnTo>
                    <a:pt x="740" y="211"/>
                  </a:lnTo>
                  <a:lnTo>
                    <a:pt x="790" y="253"/>
                  </a:lnTo>
                  <a:lnTo>
                    <a:pt x="823" y="296"/>
                  </a:lnTo>
                  <a:lnTo>
                    <a:pt x="837" y="336"/>
                  </a:lnTo>
                  <a:lnTo>
                    <a:pt x="851" y="350"/>
                  </a:lnTo>
                  <a:lnTo>
                    <a:pt x="868" y="341"/>
                  </a:lnTo>
                  <a:lnTo>
                    <a:pt x="889" y="343"/>
                  </a:lnTo>
                  <a:lnTo>
                    <a:pt x="911" y="350"/>
                  </a:lnTo>
                  <a:lnTo>
                    <a:pt x="922" y="357"/>
                  </a:lnTo>
                  <a:lnTo>
                    <a:pt x="925" y="360"/>
                  </a:lnTo>
                  <a:lnTo>
                    <a:pt x="927" y="362"/>
                  </a:lnTo>
                  <a:lnTo>
                    <a:pt x="927" y="364"/>
                  </a:lnTo>
                  <a:lnTo>
                    <a:pt x="925" y="374"/>
                  </a:lnTo>
                  <a:lnTo>
                    <a:pt x="901" y="443"/>
                  </a:lnTo>
                  <a:lnTo>
                    <a:pt x="894" y="476"/>
                  </a:lnTo>
                  <a:lnTo>
                    <a:pt x="894" y="485"/>
                  </a:lnTo>
                  <a:lnTo>
                    <a:pt x="908" y="502"/>
                  </a:lnTo>
                  <a:lnTo>
                    <a:pt x="929" y="523"/>
                  </a:lnTo>
                  <a:lnTo>
                    <a:pt x="948" y="537"/>
                  </a:lnTo>
                  <a:lnTo>
                    <a:pt x="965" y="542"/>
                  </a:lnTo>
                  <a:lnTo>
                    <a:pt x="991" y="558"/>
                  </a:lnTo>
                  <a:lnTo>
                    <a:pt x="1026" y="584"/>
                  </a:lnTo>
                  <a:lnTo>
                    <a:pt x="1043" y="606"/>
                  </a:lnTo>
                  <a:lnTo>
                    <a:pt x="1045" y="620"/>
                  </a:lnTo>
                  <a:lnTo>
                    <a:pt x="1050" y="634"/>
                  </a:lnTo>
                  <a:lnTo>
                    <a:pt x="1057" y="648"/>
                  </a:lnTo>
                  <a:lnTo>
                    <a:pt x="1057" y="662"/>
                  </a:lnTo>
                  <a:lnTo>
                    <a:pt x="1052" y="677"/>
                  </a:lnTo>
                  <a:lnTo>
                    <a:pt x="1057" y="696"/>
                  </a:lnTo>
                  <a:lnTo>
                    <a:pt x="1069" y="717"/>
                  </a:lnTo>
                  <a:lnTo>
                    <a:pt x="1081" y="731"/>
                  </a:lnTo>
                  <a:lnTo>
                    <a:pt x="1090" y="733"/>
                  </a:lnTo>
                  <a:lnTo>
                    <a:pt x="1093" y="733"/>
                  </a:lnTo>
                  <a:lnTo>
                    <a:pt x="1093" y="731"/>
                  </a:lnTo>
                  <a:lnTo>
                    <a:pt x="1090" y="729"/>
                  </a:lnTo>
                  <a:lnTo>
                    <a:pt x="1090" y="726"/>
                  </a:lnTo>
                  <a:lnTo>
                    <a:pt x="1090" y="722"/>
                  </a:lnTo>
                  <a:lnTo>
                    <a:pt x="1093" y="722"/>
                  </a:lnTo>
                  <a:lnTo>
                    <a:pt x="1095" y="719"/>
                  </a:lnTo>
                  <a:lnTo>
                    <a:pt x="1102" y="724"/>
                  </a:lnTo>
                  <a:lnTo>
                    <a:pt x="1116" y="736"/>
                  </a:lnTo>
                  <a:lnTo>
                    <a:pt x="1121" y="752"/>
                  </a:lnTo>
                  <a:lnTo>
                    <a:pt x="1123" y="774"/>
                  </a:lnTo>
                  <a:lnTo>
                    <a:pt x="1119" y="795"/>
                  </a:lnTo>
                  <a:lnTo>
                    <a:pt x="1114" y="814"/>
                  </a:lnTo>
                  <a:lnTo>
                    <a:pt x="1104" y="821"/>
                  </a:lnTo>
                  <a:lnTo>
                    <a:pt x="1100" y="821"/>
                  </a:lnTo>
                  <a:lnTo>
                    <a:pt x="1093" y="818"/>
                  </a:lnTo>
                  <a:lnTo>
                    <a:pt x="1088" y="818"/>
                  </a:lnTo>
                  <a:lnTo>
                    <a:pt x="1081" y="826"/>
                  </a:lnTo>
                  <a:lnTo>
                    <a:pt x="1074" y="844"/>
                  </a:lnTo>
                  <a:lnTo>
                    <a:pt x="1074" y="844"/>
                  </a:lnTo>
                  <a:lnTo>
                    <a:pt x="1069" y="847"/>
                  </a:lnTo>
                  <a:lnTo>
                    <a:pt x="1067" y="844"/>
                  </a:lnTo>
                  <a:lnTo>
                    <a:pt x="1067" y="844"/>
                  </a:lnTo>
                  <a:lnTo>
                    <a:pt x="1064" y="837"/>
                  </a:lnTo>
                  <a:lnTo>
                    <a:pt x="1059" y="833"/>
                  </a:lnTo>
                  <a:lnTo>
                    <a:pt x="1057" y="833"/>
                  </a:lnTo>
                  <a:lnTo>
                    <a:pt x="1055" y="833"/>
                  </a:lnTo>
                  <a:lnTo>
                    <a:pt x="1055" y="837"/>
                  </a:lnTo>
                  <a:lnTo>
                    <a:pt x="1055" y="842"/>
                  </a:lnTo>
                  <a:lnTo>
                    <a:pt x="1055" y="844"/>
                  </a:lnTo>
                  <a:lnTo>
                    <a:pt x="1059" y="861"/>
                  </a:lnTo>
                  <a:lnTo>
                    <a:pt x="1057" y="870"/>
                  </a:lnTo>
                  <a:lnTo>
                    <a:pt x="1050" y="878"/>
                  </a:lnTo>
                  <a:lnTo>
                    <a:pt x="1048" y="882"/>
                  </a:lnTo>
                  <a:lnTo>
                    <a:pt x="1055" y="889"/>
                  </a:lnTo>
                  <a:lnTo>
                    <a:pt x="1055" y="894"/>
                  </a:lnTo>
                  <a:lnTo>
                    <a:pt x="1052" y="897"/>
                  </a:lnTo>
                  <a:lnTo>
                    <a:pt x="1048" y="897"/>
                  </a:lnTo>
                  <a:lnTo>
                    <a:pt x="1043" y="899"/>
                  </a:lnTo>
                  <a:lnTo>
                    <a:pt x="1038" y="906"/>
                  </a:lnTo>
                  <a:lnTo>
                    <a:pt x="1048" y="915"/>
                  </a:lnTo>
                  <a:lnTo>
                    <a:pt x="1045" y="930"/>
                  </a:lnTo>
                  <a:lnTo>
                    <a:pt x="1038" y="946"/>
                  </a:lnTo>
                  <a:lnTo>
                    <a:pt x="1038" y="951"/>
                  </a:lnTo>
                  <a:lnTo>
                    <a:pt x="1005" y="953"/>
                  </a:lnTo>
                  <a:lnTo>
                    <a:pt x="979" y="956"/>
                  </a:lnTo>
                  <a:lnTo>
                    <a:pt x="951" y="958"/>
                  </a:lnTo>
                  <a:lnTo>
                    <a:pt x="922" y="960"/>
                  </a:lnTo>
                  <a:lnTo>
                    <a:pt x="934" y="937"/>
                  </a:lnTo>
                  <a:lnTo>
                    <a:pt x="941" y="930"/>
                  </a:lnTo>
                  <a:lnTo>
                    <a:pt x="948" y="920"/>
                  </a:lnTo>
                  <a:lnTo>
                    <a:pt x="958" y="911"/>
                  </a:lnTo>
                  <a:lnTo>
                    <a:pt x="970" y="894"/>
                  </a:lnTo>
                  <a:lnTo>
                    <a:pt x="972" y="885"/>
                  </a:lnTo>
                  <a:lnTo>
                    <a:pt x="970" y="878"/>
                  </a:lnTo>
                  <a:lnTo>
                    <a:pt x="960" y="868"/>
                  </a:lnTo>
                  <a:lnTo>
                    <a:pt x="953" y="852"/>
                  </a:lnTo>
                  <a:lnTo>
                    <a:pt x="906" y="854"/>
                  </a:lnTo>
                  <a:lnTo>
                    <a:pt x="859" y="859"/>
                  </a:lnTo>
                  <a:lnTo>
                    <a:pt x="811" y="861"/>
                  </a:lnTo>
                  <a:lnTo>
                    <a:pt x="764" y="863"/>
                  </a:lnTo>
                  <a:lnTo>
                    <a:pt x="717" y="866"/>
                  </a:lnTo>
                  <a:lnTo>
                    <a:pt x="669" y="868"/>
                  </a:lnTo>
                  <a:lnTo>
                    <a:pt x="622" y="870"/>
                  </a:lnTo>
                  <a:lnTo>
                    <a:pt x="575" y="870"/>
                  </a:lnTo>
                  <a:lnTo>
                    <a:pt x="528" y="873"/>
                  </a:lnTo>
                  <a:lnTo>
                    <a:pt x="480" y="875"/>
                  </a:lnTo>
                  <a:lnTo>
                    <a:pt x="433" y="875"/>
                  </a:lnTo>
                  <a:lnTo>
                    <a:pt x="386" y="878"/>
                  </a:lnTo>
                  <a:lnTo>
                    <a:pt x="338" y="880"/>
                  </a:lnTo>
                  <a:lnTo>
                    <a:pt x="291" y="880"/>
                  </a:lnTo>
                  <a:lnTo>
                    <a:pt x="244" y="880"/>
                  </a:lnTo>
                  <a:lnTo>
                    <a:pt x="197" y="882"/>
                  </a:lnTo>
                  <a:lnTo>
                    <a:pt x="197" y="856"/>
                  </a:lnTo>
                  <a:lnTo>
                    <a:pt x="197" y="830"/>
                  </a:lnTo>
                  <a:lnTo>
                    <a:pt x="197" y="802"/>
                  </a:lnTo>
                  <a:lnTo>
                    <a:pt x="194" y="776"/>
                  </a:lnTo>
                  <a:lnTo>
                    <a:pt x="194" y="750"/>
                  </a:lnTo>
                  <a:lnTo>
                    <a:pt x="194" y="722"/>
                  </a:lnTo>
                  <a:lnTo>
                    <a:pt x="194" y="696"/>
                  </a:lnTo>
                  <a:lnTo>
                    <a:pt x="194" y="667"/>
                  </a:lnTo>
                  <a:lnTo>
                    <a:pt x="192" y="639"/>
                  </a:lnTo>
                  <a:lnTo>
                    <a:pt x="192" y="613"/>
                  </a:lnTo>
                  <a:lnTo>
                    <a:pt x="192" y="584"/>
                  </a:lnTo>
                  <a:lnTo>
                    <a:pt x="192" y="558"/>
                  </a:lnTo>
                  <a:lnTo>
                    <a:pt x="192" y="530"/>
                  </a:lnTo>
                  <a:lnTo>
                    <a:pt x="190" y="502"/>
                  </a:lnTo>
                  <a:lnTo>
                    <a:pt x="190" y="476"/>
                  </a:lnTo>
                  <a:lnTo>
                    <a:pt x="190" y="447"/>
                  </a:lnTo>
                  <a:lnTo>
                    <a:pt x="190" y="421"/>
                  </a:lnTo>
                  <a:lnTo>
                    <a:pt x="190" y="393"/>
                  </a:lnTo>
                  <a:lnTo>
                    <a:pt x="187" y="367"/>
                  </a:lnTo>
                  <a:lnTo>
                    <a:pt x="187" y="338"/>
                  </a:lnTo>
                  <a:lnTo>
                    <a:pt x="187" y="331"/>
                  </a:lnTo>
                  <a:lnTo>
                    <a:pt x="161" y="317"/>
                  </a:lnTo>
                  <a:lnTo>
                    <a:pt x="149" y="303"/>
                  </a:lnTo>
                  <a:lnTo>
                    <a:pt x="145" y="284"/>
                  </a:lnTo>
                  <a:lnTo>
                    <a:pt x="133" y="268"/>
                  </a:lnTo>
                  <a:lnTo>
                    <a:pt x="116" y="251"/>
                  </a:lnTo>
                  <a:lnTo>
                    <a:pt x="112" y="232"/>
                  </a:lnTo>
                  <a:lnTo>
                    <a:pt x="123" y="211"/>
                  </a:lnTo>
                  <a:lnTo>
                    <a:pt x="133" y="201"/>
                  </a:lnTo>
                  <a:lnTo>
                    <a:pt x="140" y="201"/>
                  </a:lnTo>
                  <a:lnTo>
                    <a:pt x="142" y="192"/>
                  </a:lnTo>
                  <a:lnTo>
                    <a:pt x="135" y="175"/>
                  </a:lnTo>
                  <a:lnTo>
                    <a:pt x="126" y="171"/>
                  </a:lnTo>
                  <a:lnTo>
                    <a:pt x="116" y="175"/>
                  </a:lnTo>
                  <a:lnTo>
                    <a:pt x="104" y="175"/>
                  </a:lnTo>
                  <a:lnTo>
                    <a:pt x="67" y="147"/>
                  </a:lnTo>
                  <a:lnTo>
                    <a:pt x="64" y="145"/>
                  </a:lnTo>
                  <a:lnTo>
                    <a:pt x="52" y="128"/>
                  </a:lnTo>
                  <a:lnTo>
                    <a:pt x="48" y="107"/>
                  </a:lnTo>
                  <a:lnTo>
                    <a:pt x="38" y="93"/>
                  </a:lnTo>
                  <a:lnTo>
                    <a:pt x="26" y="85"/>
                  </a:lnTo>
                  <a:lnTo>
                    <a:pt x="17" y="71"/>
                  </a:lnTo>
                  <a:lnTo>
                    <a:pt x="12" y="50"/>
                  </a:lnTo>
                  <a:lnTo>
                    <a:pt x="3" y="29"/>
                  </a:lnTo>
                  <a:lnTo>
                    <a:pt x="0" y="22"/>
                  </a:lnTo>
                  <a:lnTo>
                    <a:pt x="41" y="22"/>
                  </a:lnTo>
                  <a:lnTo>
                    <a:pt x="81" y="19"/>
                  </a:lnTo>
                  <a:lnTo>
                    <a:pt x="121" y="19"/>
                  </a:lnTo>
                  <a:lnTo>
                    <a:pt x="161" y="19"/>
                  </a:lnTo>
                  <a:lnTo>
                    <a:pt x="201" y="17"/>
                  </a:lnTo>
                  <a:lnTo>
                    <a:pt x="242" y="17"/>
                  </a:lnTo>
                  <a:lnTo>
                    <a:pt x="282" y="17"/>
                  </a:lnTo>
                  <a:lnTo>
                    <a:pt x="322" y="15"/>
                  </a:lnTo>
                  <a:lnTo>
                    <a:pt x="362" y="12"/>
                  </a:lnTo>
                  <a:lnTo>
                    <a:pt x="405" y="12"/>
                  </a:lnTo>
                  <a:lnTo>
                    <a:pt x="445" y="10"/>
                  </a:lnTo>
                  <a:lnTo>
                    <a:pt x="485" y="7"/>
                  </a:lnTo>
                  <a:lnTo>
                    <a:pt x="525" y="7"/>
                  </a:lnTo>
                  <a:lnTo>
                    <a:pt x="565" y="5"/>
                  </a:lnTo>
                  <a:lnTo>
                    <a:pt x="606" y="3"/>
                  </a:lnTo>
                  <a:lnTo>
                    <a:pt x="646" y="0"/>
                  </a:lnTo>
                  <a:lnTo>
                    <a:pt x="655" y="15"/>
                  </a:lnTo>
                  <a:lnTo>
                    <a:pt x="662" y="19"/>
                  </a:lnTo>
                  <a:lnTo>
                    <a:pt x="665" y="24"/>
                  </a:lnTo>
                  <a:lnTo>
                    <a:pt x="676" y="31"/>
                  </a:lnTo>
                  <a:lnTo>
                    <a:pt x="679" y="41"/>
                  </a:lnTo>
                  <a:lnTo>
                    <a:pt x="695" y="50"/>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5501" y="2104"/>
              <a:ext cx="605" cy="1031"/>
            </a:xfrm>
            <a:custGeom>
              <a:avLst/>
              <a:gdLst>
                <a:gd name="T0" fmla="*/ 579 w 605"/>
                <a:gd name="T1" fmla="*/ 17 h 1031"/>
                <a:gd name="T2" fmla="*/ 576 w 605"/>
                <a:gd name="T3" fmla="*/ 69 h 1031"/>
                <a:gd name="T4" fmla="*/ 574 w 605"/>
                <a:gd name="T5" fmla="*/ 187 h 1031"/>
                <a:gd name="T6" fmla="*/ 572 w 605"/>
                <a:gd name="T7" fmla="*/ 305 h 1031"/>
                <a:gd name="T8" fmla="*/ 567 w 605"/>
                <a:gd name="T9" fmla="*/ 421 h 1031"/>
                <a:gd name="T10" fmla="*/ 564 w 605"/>
                <a:gd name="T11" fmla="*/ 540 h 1031"/>
                <a:gd name="T12" fmla="*/ 562 w 605"/>
                <a:gd name="T13" fmla="*/ 658 h 1031"/>
                <a:gd name="T14" fmla="*/ 576 w 605"/>
                <a:gd name="T15" fmla="*/ 776 h 1031"/>
                <a:gd name="T16" fmla="*/ 593 w 605"/>
                <a:gd name="T17" fmla="*/ 894 h 1031"/>
                <a:gd name="T18" fmla="*/ 550 w 605"/>
                <a:gd name="T19" fmla="*/ 984 h 1031"/>
                <a:gd name="T20" fmla="*/ 510 w 605"/>
                <a:gd name="T21" fmla="*/ 975 h 1031"/>
                <a:gd name="T22" fmla="*/ 446 w 605"/>
                <a:gd name="T23" fmla="*/ 996 h 1031"/>
                <a:gd name="T24" fmla="*/ 401 w 605"/>
                <a:gd name="T25" fmla="*/ 1031 h 1031"/>
                <a:gd name="T26" fmla="*/ 387 w 605"/>
                <a:gd name="T27" fmla="*/ 1024 h 1031"/>
                <a:gd name="T28" fmla="*/ 366 w 605"/>
                <a:gd name="T29" fmla="*/ 975 h 1031"/>
                <a:gd name="T30" fmla="*/ 340 w 605"/>
                <a:gd name="T31" fmla="*/ 946 h 1031"/>
                <a:gd name="T32" fmla="*/ 335 w 605"/>
                <a:gd name="T33" fmla="*/ 920 h 1031"/>
                <a:gd name="T34" fmla="*/ 307 w 605"/>
                <a:gd name="T35" fmla="*/ 866 h 1031"/>
                <a:gd name="T36" fmla="*/ 174 w 605"/>
                <a:gd name="T37" fmla="*/ 873 h 1031"/>
                <a:gd name="T38" fmla="*/ 42 w 605"/>
                <a:gd name="T39" fmla="*/ 880 h 1031"/>
                <a:gd name="T40" fmla="*/ 7 w 605"/>
                <a:gd name="T41" fmla="*/ 868 h 1031"/>
                <a:gd name="T42" fmla="*/ 4 w 605"/>
                <a:gd name="T43" fmla="*/ 823 h 1031"/>
                <a:gd name="T44" fmla="*/ 18 w 605"/>
                <a:gd name="T45" fmla="*/ 788 h 1031"/>
                <a:gd name="T46" fmla="*/ 37 w 605"/>
                <a:gd name="T47" fmla="*/ 745 h 1031"/>
                <a:gd name="T48" fmla="*/ 80 w 605"/>
                <a:gd name="T49" fmla="*/ 672 h 1031"/>
                <a:gd name="T50" fmla="*/ 92 w 605"/>
                <a:gd name="T51" fmla="*/ 639 h 1031"/>
                <a:gd name="T52" fmla="*/ 113 w 605"/>
                <a:gd name="T53" fmla="*/ 615 h 1031"/>
                <a:gd name="T54" fmla="*/ 113 w 605"/>
                <a:gd name="T55" fmla="*/ 594 h 1031"/>
                <a:gd name="T56" fmla="*/ 82 w 605"/>
                <a:gd name="T57" fmla="*/ 563 h 1031"/>
                <a:gd name="T58" fmla="*/ 73 w 605"/>
                <a:gd name="T59" fmla="*/ 535 h 1031"/>
                <a:gd name="T60" fmla="*/ 82 w 605"/>
                <a:gd name="T61" fmla="*/ 514 h 1031"/>
                <a:gd name="T62" fmla="*/ 80 w 605"/>
                <a:gd name="T63" fmla="*/ 480 h 1031"/>
                <a:gd name="T64" fmla="*/ 68 w 605"/>
                <a:gd name="T65" fmla="*/ 452 h 1031"/>
                <a:gd name="T66" fmla="*/ 73 w 605"/>
                <a:gd name="T67" fmla="*/ 405 h 1031"/>
                <a:gd name="T68" fmla="*/ 66 w 605"/>
                <a:gd name="T69" fmla="*/ 362 h 1031"/>
                <a:gd name="T70" fmla="*/ 54 w 605"/>
                <a:gd name="T71" fmla="*/ 341 h 1031"/>
                <a:gd name="T72" fmla="*/ 59 w 605"/>
                <a:gd name="T73" fmla="*/ 320 h 1031"/>
                <a:gd name="T74" fmla="*/ 70 w 605"/>
                <a:gd name="T75" fmla="*/ 294 h 1031"/>
                <a:gd name="T76" fmla="*/ 80 w 605"/>
                <a:gd name="T77" fmla="*/ 265 h 1031"/>
                <a:gd name="T78" fmla="*/ 75 w 605"/>
                <a:gd name="T79" fmla="*/ 246 h 1031"/>
                <a:gd name="T80" fmla="*/ 99 w 605"/>
                <a:gd name="T81" fmla="*/ 232 h 1031"/>
                <a:gd name="T82" fmla="*/ 99 w 605"/>
                <a:gd name="T83" fmla="*/ 204 h 1031"/>
                <a:gd name="T84" fmla="*/ 122 w 605"/>
                <a:gd name="T85" fmla="*/ 166 h 1031"/>
                <a:gd name="T86" fmla="*/ 151 w 605"/>
                <a:gd name="T87" fmla="*/ 133 h 1031"/>
                <a:gd name="T88" fmla="*/ 163 w 605"/>
                <a:gd name="T89" fmla="*/ 83 h 1031"/>
                <a:gd name="T90" fmla="*/ 177 w 605"/>
                <a:gd name="T91" fmla="*/ 60 h 1031"/>
                <a:gd name="T92" fmla="*/ 196 w 605"/>
                <a:gd name="T93" fmla="*/ 31 h 1031"/>
                <a:gd name="T94" fmla="*/ 286 w 605"/>
                <a:gd name="T95" fmla="*/ 19 h 1031"/>
                <a:gd name="T96" fmla="*/ 423 w 605"/>
                <a:gd name="T97" fmla="*/ 10 h 1031"/>
                <a:gd name="T98" fmla="*/ 562 w 605"/>
                <a:gd name="T99" fmla="*/ 0 h 1031"/>
                <a:gd name="T100" fmla="*/ 560 w 605"/>
                <a:gd name="T101" fmla="*/ 1012 h 1031"/>
                <a:gd name="T102" fmla="*/ 574 w 605"/>
                <a:gd name="T103" fmla="*/ 101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1031">
                  <a:moveTo>
                    <a:pt x="562" y="0"/>
                  </a:moveTo>
                  <a:lnTo>
                    <a:pt x="579" y="12"/>
                  </a:lnTo>
                  <a:lnTo>
                    <a:pt x="579" y="17"/>
                  </a:lnTo>
                  <a:lnTo>
                    <a:pt x="579" y="19"/>
                  </a:lnTo>
                  <a:lnTo>
                    <a:pt x="576" y="31"/>
                  </a:lnTo>
                  <a:lnTo>
                    <a:pt x="576" y="69"/>
                  </a:lnTo>
                  <a:lnTo>
                    <a:pt x="576" y="109"/>
                  </a:lnTo>
                  <a:lnTo>
                    <a:pt x="574" y="147"/>
                  </a:lnTo>
                  <a:lnTo>
                    <a:pt x="574" y="187"/>
                  </a:lnTo>
                  <a:lnTo>
                    <a:pt x="574" y="225"/>
                  </a:lnTo>
                  <a:lnTo>
                    <a:pt x="572" y="265"/>
                  </a:lnTo>
                  <a:lnTo>
                    <a:pt x="572" y="305"/>
                  </a:lnTo>
                  <a:lnTo>
                    <a:pt x="569" y="343"/>
                  </a:lnTo>
                  <a:lnTo>
                    <a:pt x="569" y="383"/>
                  </a:lnTo>
                  <a:lnTo>
                    <a:pt x="567" y="421"/>
                  </a:lnTo>
                  <a:lnTo>
                    <a:pt x="567" y="461"/>
                  </a:lnTo>
                  <a:lnTo>
                    <a:pt x="567" y="499"/>
                  </a:lnTo>
                  <a:lnTo>
                    <a:pt x="564" y="540"/>
                  </a:lnTo>
                  <a:lnTo>
                    <a:pt x="564" y="580"/>
                  </a:lnTo>
                  <a:lnTo>
                    <a:pt x="562" y="618"/>
                  </a:lnTo>
                  <a:lnTo>
                    <a:pt x="562" y="658"/>
                  </a:lnTo>
                  <a:lnTo>
                    <a:pt x="567" y="698"/>
                  </a:lnTo>
                  <a:lnTo>
                    <a:pt x="572" y="736"/>
                  </a:lnTo>
                  <a:lnTo>
                    <a:pt x="576" y="776"/>
                  </a:lnTo>
                  <a:lnTo>
                    <a:pt x="581" y="816"/>
                  </a:lnTo>
                  <a:lnTo>
                    <a:pt x="588" y="854"/>
                  </a:lnTo>
                  <a:lnTo>
                    <a:pt x="593" y="894"/>
                  </a:lnTo>
                  <a:lnTo>
                    <a:pt x="598" y="934"/>
                  </a:lnTo>
                  <a:lnTo>
                    <a:pt x="605" y="977"/>
                  </a:lnTo>
                  <a:lnTo>
                    <a:pt x="550" y="984"/>
                  </a:lnTo>
                  <a:lnTo>
                    <a:pt x="527" y="977"/>
                  </a:lnTo>
                  <a:lnTo>
                    <a:pt x="517" y="975"/>
                  </a:lnTo>
                  <a:lnTo>
                    <a:pt x="510" y="975"/>
                  </a:lnTo>
                  <a:lnTo>
                    <a:pt x="484" y="986"/>
                  </a:lnTo>
                  <a:lnTo>
                    <a:pt x="453" y="998"/>
                  </a:lnTo>
                  <a:lnTo>
                    <a:pt x="446" y="996"/>
                  </a:lnTo>
                  <a:lnTo>
                    <a:pt x="434" y="996"/>
                  </a:lnTo>
                  <a:lnTo>
                    <a:pt x="416" y="1024"/>
                  </a:lnTo>
                  <a:lnTo>
                    <a:pt x="401" y="1031"/>
                  </a:lnTo>
                  <a:lnTo>
                    <a:pt x="397" y="1029"/>
                  </a:lnTo>
                  <a:lnTo>
                    <a:pt x="392" y="1029"/>
                  </a:lnTo>
                  <a:lnTo>
                    <a:pt x="387" y="1024"/>
                  </a:lnTo>
                  <a:lnTo>
                    <a:pt x="380" y="1010"/>
                  </a:lnTo>
                  <a:lnTo>
                    <a:pt x="378" y="998"/>
                  </a:lnTo>
                  <a:lnTo>
                    <a:pt x="366" y="975"/>
                  </a:lnTo>
                  <a:lnTo>
                    <a:pt x="356" y="963"/>
                  </a:lnTo>
                  <a:lnTo>
                    <a:pt x="345" y="956"/>
                  </a:lnTo>
                  <a:lnTo>
                    <a:pt x="340" y="946"/>
                  </a:lnTo>
                  <a:lnTo>
                    <a:pt x="340" y="939"/>
                  </a:lnTo>
                  <a:lnTo>
                    <a:pt x="335" y="930"/>
                  </a:lnTo>
                  <a:lnTo>
                    <a:pt x="335" y="920"/>
                  </a:lnTo>
                  <a:lnTo>
                    <a:pt x="347" y="887"/>
                  </a:lnTo>
                  <a:lnTo>
                    <a:pt x="349" y="863"/>
                  </a:lnTo>
                  <a:lnTo>
                    <a:pt x="307" y="866"/>
                  </a:lnTo>
                  <a:lnTo>
                    <a:pt x="262" y="868"/>
                  </a:lnTo>
                  <a:lnTo>
                    <a:pt x="219" y="871"/>
                  </a:lnTo>
                  <a:lnTo>
                    <a:pt x="174" y="873"/>
                  </a:lnTo>
                  <a:lnTo>
                    <a:pt x="132" y="875"/>
                  </a:lnTo>
                  <a:lnTo>
                    <a:pt x="87" y="878"/>
                  </a:lnTo>
                  <a:lnTo>
                    <a:pt x="42" y="880"/>
                  </a:lnTo>
                  <a:lnTo>
                    <a:pt x="0" y="882"/>
                  </a:lnTo>
                  <a:lnTo>
                    <a:pt x="0" y="878"/>
                  </a:lnTo>
                  <a:lnTo>
                    <a:pt x="7" y="868"/>
                  </a:lnTo>
                  <a:lnTo>
                    <a:pt x="9" y="859"/>
                  </a:lnTo>
                  <a:lnTo>
                    <a:pt x="2" y="837"/>
                  </a:lnTo>
                  <a:lnTo>
                    <a:pt x="4" y="823"/>
                  </a:lnTo>
                  <a:lnTo>
                    <a:pt x="14" y="821"/>
                  </a:lnTo>
                  <a:lnTo>
                    <a:pt x="18" y="809"/>
                  </a:lnTo>
                  <a:lnTo>
                    <a:pt x="18" y="788"/>
                  </a:lnTo>
                  <a:lnTo>
                    <a:pt x="21" y="771"/>
                  </a:lnTo>
                  <a:lnTo>
                    <a:pt x="30" y="764"/>
                  </a:lnTo>
                  <a:lnTo>
                    <a:pt x="37" y="745"/>
                  </a:lnTo>
                  <a:lnTo>
                    <a:pt x="42" y="717"/>
                  </a:lnTo>
                  <a:lnTo>
                    <a:pt x="56" y="693"/>
                  </a:lnTo>
                  <a:lnTo>
                    <a:pt x="80" y="672"/>
                  </a:lnTo>
                  <a:lnTo>
                    <a:pt x="89" y="658"/>
                  </a:lnTo>
                  <a:lnTo>
                    <a:pt x="89" y="644"/>
                  </a:lnTo>
                  <a:lnTo>
                    <a:pt x="92" y="639"/>
                  </a:lnTo>
                  <a:lnTo>
                    <a:pt x="96" y="634"/>
                  </a:lnTo>
                  <a:lnTo>
                    <a:pt x="104" y="627"/>
                  </a:lnTo>
                  <a:lnTo>
                    <a:pt x="113" y="615"/>
                  </a:lnTo>
                  <a:lnTo>
                    <a:pt x="115" y="606"/>
                  </a:lnTo>
                  <a:lnTo>
                    <a:pt x="115" y="601"/>
                  </a:lnTo>
                  <a:lnTo>
                    <a:pt x="113" y="594"/>
                  </a:lnTo>
                  <a:lnTo>
                    <a:pt x="106" y="584"/>
                  </a:lnTo>
                  <a:lnTo>
                    <a:pt x="92" y="577"/>
                  </a:lnTo>
                  <a:lnTo>
                    <a:pt x="82" y="563"/>
                  </a:lnTo>
                  <a:lnTo>
                    <a:pt x="82" y="551"/>
                  </a:lnTo>
                  <a:lnTo>
                    <a:pt x="80" y="542"/>
                  </a:lnTo>
                  <a:lnTo>
                    <a:pt x="73" y="535"/>
                  </a:lnTo>
                  <a:lnTo>
                    <a:pt x="75" y="528"/>
                  </a:lnTo>
                  <a:lnTo>
                    <a:pt x="82" y="521"/>
                  </a:lnTo>
                  <a:lnTo>
                    <a:pt x="82" y="514"/>
                  </a:lnTo>
                  <a:lnTo>
                    <a:pt x="75" y="506"/>
                  </a:lnTo>
                  <a:lnTo>
                    <a:pt x="75" y="497"/>
                  </a:lnTo>
                  <a:lnTo>
                    <a:pt x="80" y="480"/>
                  </a:lnTo>
                  <a:lnTo>
                    <a:pt x="80" y="469"/>
                  </a:lnTo>
                  <a:lnTo>
                    <a:pt x="70" y="464"/>
                  </a:lnTo>
                  <a:lnTo>
                    <a:pt x="68" y="452"/>
                  </a:lnTo>
                  <a:lnTo>
                    <a:pt x="68" y="447"/>
                  </a:lnTo>
                  <a:lnTo>
                    <a:pt x="75" y="409"/>
                  </a:lnTo>
                  <a:lnTo>
                    <a:pt x="73" y="405"/>
                  </a:lnTo>
                  <a:lnTo>
                    <a:pt x="63" y="393"/>
                  </a:lnTo>
                  <a:lnTo>
                    <a:pt x="61" y="381"/>
                  </a:lnTo>
                  <a:lnTo>
                    <a:pt x="66" y="362"/>
                  </a:lnTo>
                  <a:lnTo>
                    <a:pt x="63" y="350"/>
                  </a:lnTo>
                  <a:lnTo>
                    <a:pt x="56" y="346"/>
                  </a:lnTo>
                  <a:lnTo>
                    <a:pt x="54" y="341"/>
                  </a:lnTo>
                  <a:lnTo>
                    <a:pt x="52" y="334"/>
                  </a:lnTo>
                  <a:lnTo>
                    <a:pt x="59" y="327"/>
                  </a:lnTo>
                  <a:lnTo>
                    <a:pt x="59" y="320"/>
                  </a:lnTo>
                  <a:lnTo>
                    <a:pt x="52" y="315"/>
                  </a:lnTo>
                  <a:lnTo>
                    <a:pt x="56" y="305"/>
                  </a:lnTo>
                  <a:lnTo>
                    <a:pt x="70" y="294"/>
                  </a:lnTo>
                  <a:lnTo>
                    <a:pt x="73" y="287"/>
                  </a:lnTo>
                  <a:lnTo>
                    <a:pt x="78" y="279"/>
                  </a:lnTo>
                  <a:lnTo>
                    <a:pt x="80" y="265"/>
                  </a:lnTo>
                  <a:lnTo>
                    <a:pt x="78" y="256"/>
                  </a:lnTo>
                  <a:lnTo>
                    <a:pt x="73" y="249"/>
                  </a:lnTo>
                  <a:lnTo>
                    <a:pt x="75" y="246"/>
                  </a:lnTo>
                  <a:lnTo>
                    <a:pt x="78" y="244"/>
                  </a:lnTo>
                  <a:lnTo>
                    <a:pt x="94" y="237"/>
                  </a:lnTo>
                  <a:lnTo>
                    <a:pt x="99" y="232"/>
                  </a:lnTo>
                  <a:lnTo>
                    <a:pt x="99" y="227"/>
                  </a:lnTo>
                  <a:lnTo>
                    <a:pt x="94" y="216"/>
                  </a:lnTo>
                  <a:lnTo>
                    <a:pt x="99" y="204"/>
                  </a:lnTo>
                  <a:lnTo>
                    <a:pt x="113" y="190"/>
                  </a:lnTo>
                  <a:lnTo>
                    <a:pt x="122" y="175"/>
                  </a:lnTo>
                  <a:lnTo>
                    <a:pt x="122" y="166"/>
                  </a:lnTo>
                  <a:lnTo>
                    <a:pt x="130" y="159"/>
                  </a:lnTo>
                  <a:lnTo>
                    <a:pt x="144" y="152"/>
                  </a:lnTo>
                  <a:lnTo>
                    <a:pt x="151" y="133"/>
                  </a:lnTo>
                  <a:lnTo>
                    <a:pt x="153" y="100"/>
                  </a:lnTo>
                  <a:lnTo>
                    <a:pt x="156" y="86"/>
                  </a:lnTo>
                  <a:lnTo>
                    <a:pt x="163" y="83"/>
                  </a:lnTo>
                  <a:lnTo>
                    <a:pt x="167" y="78"/>
                  </a:lnTo>
                  <a:lnTo>
                    <a:pt x="167" y="69"/>
                  </a:lnTo>
                  <a:lnTo>
                    <a:pt x="177" y="60"/>
                  </a:lnTo>
                  <a:lnTo>
                    <a:pt x="191" y="48"/>
                  </a:lnTo>
                  <a:lnTo>
                    <a:pt x="198" y="38"/>
                  </a:lnTo>
                  <a:lnTo>
                    <a:pt x="196" y="31"/>
                  </a:lnTo>
                  <a:lnTo>
                    <a:pt x="196" y="26"/>
                  </a:lnTo>
                  <a:lnTo>
                    <a:pt x="238" y="24"/>
                  </a:lnTo>
                  <a:lnTo>
                    <a:pt x="286" y="19"/>
                  </a:lnTo>
                  <a:lnTo>
                    <a:pt x="330" y="17"/>
                  </a:lnTo>
                  <a:lnTo>
                    <a:pt x="378" y="15"/>
                  </a:lnTo>
                  <a:lnTo>
                    <a:pt x="423" y="10"/>
                  </a:lnTo>
                  <a:lnTo>
                    <a:pt x="468" y="8"/>
                  </a:lnTo>
                  <a:lnTo>
                    <a:pt x="515" y="3"/>
                  </a:lnTo>
                  <a:lnTo>
                    <a:pt x="562" y="0"/>
                  </a:lnTo>
                  <a:close/>
                  <a:moveTo>
                    <a:pt x="579" y="1012"/>
                  </a:moveTo>
                  <a:lnTo>
                    <a:pt x="576" y="1015"/>
                  </a:lnTo>
                  <a:lnTo>
                    <a:pt x="560" y="1012"/>
                  </a:lnTo>
                  <a:lnTo>
                    <a:pt x="548" y="1008"/>
                  </a:lnTo>
                  <a:lnTo>
                    <a:pt x="546" y="1005"/>
                  </a:lnTo>
                  <a:lnTo>
                    <a:pt x="574" y="1010"/>
                  </a:lnTo>
                  <a:lnTo>
                    <a:pt x="579" y="101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863" y="-1102"/>
              <a:ext cx="1716" cy="1104"/>
            </a:xfrm>
            <a:custGeom>
              <a:avLst/>
              <a:gdLst>
                <a:gd name="T0" fmla="*/ 1650 w 1716"/>
                <a:gd name="T1" fmla="*/ 1052 h 1104"/>
                <a:gd name="T2" fmla="*/ 1645 w 1716"/>
                <a:gd name="T3" fmla="*/ 1104 h 1104"/>
                <a:gd name="T4" fmla="*/ 1642 w 1716"/>
                <a:gd name="T5" fmla="*/ 1104 h 1104"/>
                <a:gd name="T6" fmla="*/ 1543 w 1716"/>
                <a:gd name="T7" fmla="*/ 1095 h 1104"/>
                <a:gd name="T8" fmla="*/ 1411 w 1716"/>
                <a:gd name="T9" fmla="*/ 1083 h 1104"/>
                <a:gd name="T10" fmla="*/ 1281 w 1716"/>
                <a:gd name="T11" fmla="*/ 1069 h 1104"/>
                <a:gd name="T12" fmla="*/ 1151 w 1716"/>
                <a:gd name="T13" fmla="*/ 1052 h 1104"/>
                <a:gd name="T14" fmla="*/ 1021 w 1716"/>
                <a:gd name="T15" fmla="*/ 1036 h 1104"/>
                <a:gd name="T16" fmla="*/ 888 w 1716"/>
                <a:gd name="T17" fmla="*/ 1017 h 1104"/>
                <a:gd name="T18" fmla="*/ 758 w 1716"/>
                <a:gd name="T19" fmla="*/ 998 h 1104"/>
                <a:gd name="T20" fmla="*/ 628 w 1716"/>
                <a:gd name="T21" fmla="*/ 977 h 1104"/>
                <a:gd name="T22" fmla="*/ 583 w 1716"/>
                <a:gd name="T23" fmla="*/ 1050 h 1104"/>
                <a:gd name="T24" fmla="*/ 560 w 1716"/>
                <a:gd name="T25" fmla="*/ 1052 h 1104"/>
                <a:gd name="T26" fmla="*/ 541 w 1716"/>
                <a:gd name="T27" fmla="*/ 1017 h 1104"/>
                <a:gd name="T28" fmla="*/ 517 w 1716"/>
                <a:gd name="T29" fmla="*/ 1038 h 1104"/>
                <a:gd name="T30" fmla="*/ 515 w 1716"/>
                <a:gd name="T31" fmla="*/ 1055 h 1104"/>
                <a:gd name="T32" fmla="*/ 430 w 1716"/>
                <a:gd name="T33" fmla="*/ 1041 h 1104"/>
                <a:gd name="T34" fmla="*/ 383 w 1716"/>
                <a:gd name="T35" fmla="*/ 1045 h 1104"/>
                <a:gd name="T36" fmla="*/ 331 w 1716"/>
                <a:gd name="T37" fmla="*/ 1033 h 1104"/>
                <a:gd name="T38" fmla="*/ 312 w 1716"/>
                <a:gd name="T39" fmla="*/ 1050 h 1104"/>
                <a:gd name="T40" fmla="*/ 288 w 1716"/>
                <a:gd name="T41" fmla="*/ 1029 h 1104"/>
                <a:gd name="T42" fmla="*/ 283 w 1716"/>
                <a:gd name="T43" fmla="*/ 977 h 1104"/>
                <a:gd name="T44" fmla="*/ 255 w 1716"/>
                <a:gd name="T45" fmla="*/ 953 h 1104"/>
                <a:gd name="T46" fmla="*/ 236 w 1716"/>
                <a:gd name="T47" fmla="*/ 922 h 1104"/>
                <a:gd name="T48" fmla="*/ 238 w 1716"/>
                <a:gd name="T49" fmla="*/ 882 h 1104"/>
                <a:gd name="T50" fmla="*/ 219 w 1716"/>
                <a:gd name="T51" fmla="*/ 821 h 1104"/>
                <a:gd name="T52" fmla="*/ 217 w 1716"/>
                <a:gd name="T53" fmla="*/ 776 h 1104"/>
                <a:gd name="T54" fmla="*/ 198 w 1716"/>
                <a:gd name="T55" fmla="*/ 752 h 1104"/>
                <a:gd name="T56" fmla="*/ 189 w 1716"/>
                <a:gd name="T57" fmla="*/ 754 h 1104"/>
                <a:gd name="T58" fmla="*/ 139 w 1716"/>
                <a:gd name="T59" fmla="*/ 780 h 1104"/>
                <a:gd name="T60" fmla="*/ 108 w 1716"/>
                <a:gd name="T61" fmla="*/ 757 h 1104"/>
                <a:gd name="T62" fmla="*/ 118 w 1716"/>
                <a:gd name="T63" fmla="*/ 714 h 1104"/>
                <a:gd name="T64" fmla="*/ 141 w 1716"/>
                <a:gd name="T65" fmla="*/ 695 h 1104"/>
                <a:gd name="T66" fmla="*/ 141 w 1716"/>
                <a:gd name="T67" fmla="*/ 648 h 1104"/>
                <a:gd name="T68" fmla="*/ 158 w 1716"/>
                <a:gd name="T69" fmla="*/ 601 h 1104"/>
                <a:gd name="T70" fmla="*/ 182 w 1716"/>
                <a:gd name="T71" fmla="*/ 549 h 1104"/>
                <a:gd name="T72" fmla="*/ 177 w 1716"/>
                <a:gd name="T73" fmla="*/ 535 h 1104"/>
                <a:gd name="T74" fmla="*/ 141 w 1716"/>
                <a:gd name="T75" fmla="*/ 525 h 1104"/>
                <a:gd name="T76" fmla="*/ 127 w 1716"/>
                <a:gd name="T77" fmla="*/ 509 h 1104"/>
                <a:gd name="T78" fmla="*/ 113 w 1716"/>
                <a:gd name="T79" fmla="*/ 483 h 1104"/>
                <a:gd name="T80" fmla="*/ 71 w 1716"/>
                <a:gd name="T81" fmla="*/ 388 h 1104"/>
                <a:gd name="T82" fmla="*/ 23 w 1716"/>
                <a:gd name="T83" fmla="*/ 334 h 1104"/>
                <a:gd name="T84" fmla="*/ 28 w 1716"/>
                <a:gd name="T85" fmla="*/ 329 h 1104"/>
                <a:gd name="T86" fmla="*/ 33 w 1716"/>
                <a:gd name="T87" fmla="*/ 282 h 1104"/>
                <a:gd name="T88" fmla="*/ 11 w 1716"/>
                <a:gd name="T89" fmla="*/ 230 h 1104"/>
                <a:gd name="T90" fmla="*/ 35 w 1716"/>
                <a:gd name="T91" fmla="*/ 50 h 1104"/>
                <a:gd name="T92" fmla="*/ 189 w 1716"/>
                <a:gd name="T93" fmla="*/ 31 h 1104"/>
                <a:gd name="T94" fmla="*/ 366 w 1716"/>
                <a:gd name="T95" fmla="*/ 66 h 1104"/>
                <a:gd name="T96" fmla="*/ 602 w 1716"/>
                <a:gd name="T97" fmla="*/ 111 h 1104"/>
                <a:gd name="T98" fmla="*/ 839 w 1716"/>
                <a:gd name="T99" fmla="*/ 151 h 1104"/>
                <a:gd name="T100" fmla="*/ 1016 w 1716"/>
                <a:gd name="T101" fmla="*/ 177 h 1104"/>
                <a:gd name="T102" fmla="*/ 1255 w 1716"/>
                <a:gd name="T103" fmla="*/ 211 h 1104"/>
                <a:gd name="T104" fmla="*/ 1494 w 1716"/>
                <a:gd name="T105" fmla="*/ 237 h 1104"/>
                <a:gd name="T106" fmla="*/ 1716 w 1716"/>
                <a:gd name="T107" fmla="*/ 260 h 1104"/>
                <a:gd name="T108" fmla="*/ 1702 w 1716"/>
                <a:gd name="T109" fmla="*/ 421 h 1104"/>
                <a:gd name="T110" fmla="*/ 1690 w 1716"/>
                <a:gd name="T111" fmla="*/ 584 h 1104"/>
                <a:gd name="T112" fmla="*/ 1676 w 1716"/>
                <a:gd name="T113" fmla="*/ 745 h 1104"/>
                <a:gd name="T114" fmla="*/ 1661 w 1716"/>
                <a:gd name="T115" fmla="*/ 906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6" h="1104">
                  <a:moveTo>
                    <a:pt x="1661" y="906"/>
                  </a:moveTo>
                  <a:lnTo>
                    <a:pt x="1659" y="955"/>
                  </a:lnTo>
                  <a:lnTo>
                    <a:pt x="1654" y="1005"/>
                  </a:lnTo>
                  <a:lnTo>
                    <a:pt x="1650" y="1052"/>
                  </a:lnTo>
                  <a:lnTo>
                    <a:pt x="1645" y="1102"/>
                  </a:lnTo>
                  <a:lnTo>
                    <a:pt x="1645" y="1102"/>
                  </a:lnTo>
                  <a:lnTo>
                    <a:pt x="1645" y="1104"/>
                  </a:lnTo>
                  <a:lnTo>
                    <a:pt x="1645" y="1104"/>
                  </a:lnTo>
                  <a:lnTo>
                    <a:pt x="1645" y="1104"/>
                  </a:lnTo>
                  <a:lnTo>
                    <a:pt x="1645" y="1104"/>
                  </a:lnTo>
                  <a:lnTo>
                    <a:pt x="1642" y="1104"/>
                  </a:lnTo>
                  <a:lnTo>
                    <a:pt x="1642" y="1104"/>
                  </a:lnTo>
                  <a:lnTo>
                    <a:pt x="1640" y="1104"/>
                  </a:lnTo>
                  <a:lnTo>
                    <a:pt x="1607" y="1102"/>
                  </a:lnTo>
                  <a:lnTo>
                    <a:pt x="1576" y="1100"/>
                  </a:lnTo>
                  <a:lnTo>
                    <a:pt x="1543" y="1095"/>
                  </a:lnTo>
                  <a:lnTo>
                    <a:pt x="1510" y="1093"/>
                  </a:lnTo>
                  <a:lnTo>
                    <a:pt x="1477" y="1090"/>
                  </a:lnTo>
                  <a:lnTo>
                    <a:pt x="1444" y="1085"/>
                  </a:lnTo>
                  <a:lnTo>
                    <a:pt x="1411" y="1083"/>
                  </a:lnTo>
                  <a:lnTo>
                    <a:pt x="1380" y="1078"/>
                  </a:lnTo>
                  <a:lnTo>
                    <a:pt x="1347" y="1076"/>
                  </a:lnTo>
                  <a:lnTo>
                    <a:pt x="1314" y="1071"/>
                  </a:lnTo>
                  <a:lnTo>
                    <a:pt x="1281" y="1069"/>
                  </a:lnTo>
                  <a:lnTo>
                    <a:pt x="1248" y="1064"/>
                  </a:lnTo>
                  <a:lnTo>
                    <a:pt x="1215" y="1059"/>
                  </a:lnTo>
                  <a:lnTo>
                    <a:pt x="1184" y="1057"/>
                  </a:lnTo>
                  <a:lnTo>
                    <a:pt x="1151" y="1052"/>
                  </a:lnTo>
                  <a:lnTo>
                    <a:pt x="1118" y="1048"/>
                  </a:lnTo>
                  <a:lnTo>
                    <a:pt x="1085" y="1043"/>
                  </a:lnTo>
                  <a:lnTo>
                    <a:pt x="1052" y="1041"/>
                  </a:lnTo>
                  <a:lnTo>
                    <a:pt x="1021" y="1036"/>
                  </a:lnTo>
                  <a:lnTo>
                    <a:pt x="988" y="1031"/>
                  </a:lnTo>
                  <a:lnTo>
                    <a:pt x="955" y="1026"/>
                  </a:lnTo>
                  <a:lnTo>
                    <a:pt x="922" y="1022"/>
                  </a:lnTo>
                  <a:lnTo>
                    <a:pt x="888" y="1017"/>
                  </a:lnTo>
                  <a:lnTo>
                    <a:pt x="858" y="1012"/>
                  </a:lnTo>
                  <a:lnTo>
                    <a:pt x="825" y="1007"/>
                  </a:lnTo>
                  <a:lnTo>
                    <a:pt x="791" y="1003"/>
                  </a:lnTo>
                  <a:lnTo>
                    <a:pt x="758" y="998"/>
                  </a:lnTo>
                  <a:lnTo>
                    <a:pt x="728" y="993"/>
                  </a:lnTo>
                  <a:lnTo>
                    <a:pt x="695" y="986"/>
                  </a:lnTo>
                  <a:lnTo>
                    <a:pt x="661" y="981"/>
                  </a:lnTo>
                  <a:lnTo>
                    <a:pt x="628" y="977"/>
                  </a:lnTo>
                  <a:lnTo>
                    <a:pt x="598" y="972"/>
                  </a:lnTo>
                  <a:lnTo>
                    <a:pt x="593" y="998"/>
                  </a:lnTo>
                  <a:lnTo>
                    <a:pt x="588" y="1024"/>
                  </a:lnTo>
                  <a:lnTo>
                    <a:pt x="583" y="1050"/>
                  </a:lnTo>
                  <a:lnTo>
                    <a:pt x="579" y="1076"/>
                  </a:lnTo>
                  <a:lnTo>
                    <a:pt x="572" y="1069"/>
                  </a:lnTo>
                  <a:lnTo>
                    <a:pt x="565" y="1062"/>
                  </a:lnTo>
                  <a:lnTo>
                    <a:pt x="560" y="1052"/>
                  </a:lnTo>
                  <a:lnTo>
                    <a:pt x="555" y="1031"/>
                  </a:lnTo>
                  <a:lnTo>
                    <a:pt x="550" y="1024"/>
                  </a:lnTo>
                  <a:lnTo>
                    <a:pt x="546" y="1017"/>
                  </a:lnTo>
                  <a:lnTo>
                    <a:pt x="541" y="1017"/>
                  </a:lnTo>
                  <a:lnTo>
                    <a:pt x="534" y="1017"/>
                  </a:lnTo>
                  <a:lnTo>
                    <a:pt x="529" y="1022"/>
                  </a:lnTo>
                  <a:lnTo>
                    <a:pt x="524" y="1029"/>
                  </a:lnTo>
                  <a:lnTo>
                    <a:pt x="517" y="1038"/>
                  </a:lnTo>
                  <a:lnTo>
                    <a:pt x="517" y="1048"/>
                  </a:lnTo>
                  <a:lnTo>
                    <a:pt x="520" y="1052"/>
                  </a:lnTo>
                  <a:lnTo>
                    <a:pt x="517" y="1055"/>
                  </a:lnTo>
                  <a:lnTo>
                    <a:pt x="515" y="1055"/>
                  </a:lnTo>
                  <a:lnTo>
                    <a:pt x="491" y="1048"/>
                  </a:lnTo>
                  <a:lnTo>
                    <a:pt x="470" y="1048"/>
                  </a:lnTo>
                  <a:lnTo>
                    <a:pt x="456" y="1043"/>
                  </a:lnTo>
                  <a:lnTo>
                    <a:pt x="430" y="1041"/>
                  </a:lnTo>
                  <a:lnTo>
                    <a:pt x="406" y="1033"/>
                  </a:lnTo>
                  <a:lnTo>
                    <a:pt x="397" y="1033"/>
                  </a:lnTo>
                  <a:lnTo>
                    <a:pt x="392" y="1036"/>
                  </a:lnTo>
                  <a:lnTo>
                    <a:pt x="383" y="1045"/>
                  </a:lnTo>
                  <a:lnTo>
                    <a:pt x="380" y="1048"/>
                  </a:lnTo>
                  <a:lnTo>
                    <a:pt x="378" y="1048"/>
                  </a:lnTo>
                  <a:lnTo>
                    <a:pt x="342" y="1033"/>
                  </a:lnTo>
                  <a:lnTo>
                    <a:pt x="331" y="1033"/>
                  </a:lnTo>
                  <a:lnTo>
                    <a:pt x="319" y="1038"/>
                  </a:lnTo>
                  <a:lnTo>
                    <a:pt x="316" y="1043"/>
                  </a:lnTo>
                  <a:lnTo>
                    <a:pt x="314" y="1050"/>
                  </a:lnTo>
                  <a:lnTo>
                    <a:pt x="312" y="1050"/>
                  </a:lnTo>
                  <a:lnTo>
                    <a:pt x="307" y="1050"/>
                  </a:lnTo>
                  <a:lnTo>
                    <a:pt x="300" y="1043"/>
                  </a:lnTo>
                  <a:lnTo>
                    <a:pt x="293" y="1033"/>
                  </a:lnTo>
                  <a:lnTo>
                    <a:pt x="288" y="1029"/>
                  </a:lnTo>
                  <a:lnTo>
                    <a:pt x="290" y="1017"/>
                  </a:lnTo>
                  <a:lnTo>
                    <a:pt x="286" y="1000"/>
                  </a:lnTo>
                  <a:lnTo>
                    <a:pt x="286" y="989"/>
                  </a:lnTo>
                  <a:lnTo>
                    <a:pt x="283" y="977"/>
                  </a:lnTo>
                  <a:lnTo>
                    <a:pt x="279" y="965"/>
                  </a:lnTo>
                  <a:lnTo>
                    <a:pt x="274" y="958"/>
                  </a:lnTo>
                  <a:lnTo>
                    <a:pt x="267" y="953"/>
                  </a:lnTo>
                  <a:lnTo>
                    <a:pt x="255" y="953"/>
                  </a:lnTo>
                  <a:lnTo>
                    <a:pt x="253" y="951"/>
                  </a:lnTo>
                  <a:lnTo>
                    <a:pt x="241" y="934"/>
                  </a:lnTo>
                  <a:lnTo>
                    <a:pt x="238" y="927"/>
                  </a:lnTo>
                  <a:lnTo>
                    <a:pt x="236" y="922"/>
                  </a:lnTo>
                  <a:lnTo>
                    <a:pt x="245" y="908"/>
                  </a:lnTo>
                  <a:lnTo>
                    <a:pt x="245" y="901"/>
                  </a:lnTo>
                  <a:lnTo>
                    <a:pt x="243" y="892"/>
                  </a:lnTo>
                  <a:lnTo>
                    <a:pt x="238" y="882"/>
                  </a:lnTo>
                  <a:lnTo>
                    <a:pt x="234" y="875"/>
                  </a:lnTo>
                  <a:lnTo>
                    <a:pt x="229" y="858"/>
                  </a:lnTo>
                  <a:lnTo>
                    <a:pt x="219" y="837"/>
                  </a:lnTo>
                  <a:lnTo>
                    <a:pt x="219" y="821"/>
                  </a:lnTo>
                  <a:lnTo>
                    <a:pt x="215" y="806"/>
                  </a:lnTo>
                  <a:lnTo>
                    <a:pt x="217" y="795"/>
                  </a:lnTo>
                  <a:lnTo>
                    <a:pt x="215" y="785"/>
                  </a:lnTo>
                  <a:lnTo>
                    <a:pt x="217" y="776"/>
                  </a:lnTo>
                  <a:lnTo>
                    <a:pt x="215" y="773"/>
                  </a:lnTo>
                  <a:lnTo>
                    <a:pt x="215" y="771"/>
                  </a:lnTo>
                  <a:lnTo>
                    <a:pt x="208" y="764"/>
                  </a:lnTo>
                  <a:lnTo>
                    <a:pt x="198" y="752"/>
                  </a:lnTo>
                  <a:lnTo>
                    <a:pt x="193" y="747"/>
                  </a:lnTo>
                  <a:lnTo>
                    <a:pt x="191" y="747"/>
                  </a:lnTo>
                  <a:lnTo>
                    <a:pt x="191" y="750"/>
                  </a:lnTo>
                  <a:lnTo>
                    <a:pt x="189" y="754"/>
                  </a:lnTo>
                  <a:lnTo>
                    <a:pt x="170" y="769"/>
                  </a:lnTo>
                  <a:lnTo>
                    <a:pt x="153" y="773"/>
                  </a:lnTo>
                  <a:lnTo>
                    <a:pt x="146" y="778"/>
                  </a:lnTo>
                  <a:lnTo>
                    <a:pt x="139" y="780"/>
                  </a:lnTo>
                  <a:lnTo>
                    <a:pt x="134" y="780"/>
                  </a:lnTo>
                  <a:lnTo>
                    <a:pt x="132" y="778"/>
                  </a:lnTo>
                  <a:lnTo>
                    <a:pt x="120" y="764"/>
                  </a:lnTo>
                  <a:lnTo>
                    <a:pt x="108" y="757"/>
                  </a:lnTo>
                  <a:lnTo>
                    <a:pt x="108" y="754"/>
                  </a:lnTo>
                  <a:lnTo>
                    <a:pt x="111" y="745"/>
                  </a:lnTo>
                  <a:lnTo>
                    <a:pt x="118" y="736"/>
                  </a:lnTo>
                  <a:lnTo>
                    <a:pt x="118" y="714"/>
                  </a:lnTo>
                  <a:lnTo>
                    <a:pt x="120" y="707"/>
                  </a:lnTo>
                  <a:lnTo>
                    <a:pt x="125" y="702"/>
                  </a:lnTo>
                  <a:lnTo>
                    <a:pt x="139" y="698"/>
                  </a:lnTo>
                  <a:lnTo>
                    <a:pt x="141" y="695"/>
                  </a:lnTo>
                  <a:lnTo>
                    <a:pt x="141" y="676"/>
                  </a:lnTo>
                  <a:lnTo>
                    <a:pt x="137" y="667"/>
                  </a:lnTo>
                  <a:lnTo>
                    <a:pt x="137" y="662"/>
                  </a:lnTo>
                  <a:lnTo>
                    <a:pt x="141" y="648"/>
                  </a:lnTo>
                  <a:lnTo>
                    <a:pt x="139" y="636"/>
                  </a:lnTo>
                  <a:lnTo>
                    <a:pt x="149" y="629"/>
                  </a:lnTo>
                  <a:lnTo>
                    <a:pt x="151" y="615"/>
                  </a:lnTo>
                  <a:lnTo>
                    <a:pt x="158" y="601"/>
                  </a:lnTo>
                  <a:lnTo>
                    <a:pt x="167" y="579"/>
                  </a:lnTo>
                  <a:lnTo>
                    <a:pt x="170" y="568"/>
                  </a:lnTo>
                  <a:lnTo>
                    <a:pt x="177" y="558"/>
                  </a:lnTo>
                  <a:lnTo>
                    <a:pt x="182" y="549"/>
                  </a:lnTo>
                  <a:lnTo>
                    <a:pt x="182" y="542"/>
                  </a:lnTo>
                  <a:lnTo>
                    <a:pt x="182" y="537"/>
                  </a:lnTo>
                  <a:lnTo>
                    <a:pt x="182" y="535"/>
                  </a:lnTo>
                  <a:lnTo>
                    <a:pt x="177" y="535"/>
                  </a:lnTo>
                  <a:lnTo>
                    <a:pt x="156" y="535"/>
                  </a:lnTo>
                  <a:lnTo>
                    <a:pt x="151" y="532"/>
                  </a:lnTo>
                  <a:lnTo>
                    <a:pt x="144" y="530"/>
                  </a:lnTo>
                  <a:lnTo>
                    <a:pt x="141" y="525"/>
                  </a:lnTo>
                  <a:lnTo>
                    <a:pt x="144" y="516"/>
                  </a:lnTo>
                  <a:lnTo>
                    <a:pt x="139" y="509"/>
                  </a:lnTo>
                  <a:lnTo>
                    <a:pt x="137" y="509"/>
                  </a:lnTo>
                  <a:lnTo>
                    <a:pt x="127" y="509"/>
                  </a:lnTo>
                  <a:lnTo>
                    <a:pt x="127" y="509"/>
                  </a:lnTo>
                  <a:lnTo>
                    <a:pt x="125" y="506"/>
                  </a:lnTo>
                  <a:lnTo>
                    <a:pt x="123" y="499"/>
                  </a:lnTo>
                  <a:lnTo>
                    <a:pt x="113" y="483"/>
                  </a:lnTo>
                  <a:lnTo>
                    <a:pt x="108" y="464"/>
                  </a:lnTo>
                  <a:lnTo>
                    <a:pt x="97" y="447"/>
                  </a:lnTo>
                  <a:lnTo>
                    <a:pt x="89" y="426"/>
                  </a:lnTo>
                  <a:lnTo>
                    <a:pt x="71" y="388"/>
                  </a:lnTo>
                  <a:lnTo>
                    <a:pt x="66" y="381"/>
                  </a:lnTo>
                  <a:lnTo>
                    <a:pt x="47" y="367"/>
                  </a:lnTo>
                  <a:lnTo>
                    <a:pt x="35" y="348"/>
                  </a:lnTo>
                  <a:lnTo>
                    <a:pt x="23" y="334"/>
                  </a:lnTo>
                  <a:lnTo>
                    <a:pt x="21" y="331"/>
                  </a:lnTo>
                  <a:lnTo>
                    <a:pt x="21" y="331"/>
                  </a:lnTo>
                  <a:lnTo>
                    <a:pt x="23" y="329"/>
                  </a:lnTo>
                  <a:lnTo>
                    <a:pt x="28" y="329"/>
                  </a:lnTo>
                  <a:lnTo>
                    <a:pt x="30" y="322"/>
                  </a:lnTo>
                  <a:lnTo>
                    <a:pt x="28" y="310"/>
                  </a:lnTo>
                  <a:lnTo>
                    <a:pt x="33" y="298"/>
                  </a:lnTo>
                  <a:lnTo>
                    <a:pt x="33" y="282"/>
                  </a:lnTo>
                  <a:lnTo>
                    <a:pt x="30" y="277"/>
                  </a:lnTo>
                  <a:lnTo>
                    <a:pt x="23" y="260"/>
                  </a:lnTo>
                  <a:lnTo>
                    <a:pt x="19" y="244"/>
                  </a:lnTo>
                  <a:lnTo>
                    <a:pt x="11" y="230"/>
                  </a:lnTo>
                  <a:lnTo>
                    <a:pt x="0" y="206"/>
                  </a:lnTo>
                  <a:lnTo>
                    <a:pt x="11" y="154"/>
                  </a:lnTo>
                  <a:lnTo>
                    <a:pt x="23" y="102"/>
                  </a:lnTo>
                  <a:lnTo>
                    <a:pt x="35" y="50"/>
                  </a:lnTo>
                  <a:lnTo>
                    <a:pt x="47" y="0"/>
                  </a:lnTo>
                  <a:lnTo>
                    <a:pt x="73" y="5"/>
                  </a:lnTo>
                  <a:lnTo>
                    <a:pt x="132" y="17"/>
                  </a:lnTo>
                  <a:lnTo>
                    <a:pt x="189" y="31"/>
                  </a:lnTo>
                  <a:lnTo>
                    <a:pt x="248" y="43"/>
                  </a:lnTo>
                  <a:lnTo>
                    <a:pt x="307" y="55"/>
                  </a:lnTo>
                  <a:lnTo>
                    <a:pt x="321" y="57"/>
                  </a:lnTo>
                  <a:lnTo>
                    <a:pt x="366" y="66"/>
                  </a:lnTo>
                  <a:lnTo>
                    <a:pt x="425" y="78"/>
                  </a:lnTo>
                  <a:lnTo>
                    <a:pt x="484" y="90"/>
                  </a:lnTo>
                  <a:lnTo>
                    <a:pt x="543" y="99"/>
                  </a:lnTo>
                  <a:lnTo>
                    <a:pt x="602" y="111"/>
                  </a:lnTo>
                  <a:lnTo>
                    <a:pt x="661" y="121"/>
                  </a:lnTo>
                  <a:lnTo>
                    <a:pt x="721" y="130"/>
                  </a:lnTo>
                  <a:lnTo>
                    <a:pt x="780" y="142"/>
                  </a:lnTo>
                  <a:lnTo>
                    <a:pt x="839" y="151"/>
                  </a:lnTo>
                  <a:lnTo>
                    <a:pt x="884" y="159"/>
                  </a:lnTo>
                  <a:lnTo>
                    <a:pt x="898" y="161"/>
                  </a:lnTo>
                  <a:lnTo>
                    <a:pt x="957" y="168"/>
                  </a:lnTo>
                  <a:lnTo>
                    <a:pt x="1016" y="177"/>
                  </a:lnTo>
                  <a:lnTo>
                    <a:pt x="1075" y="187"/>
                  </a:lnTo>
                  <a:lnTo>
                    <a:pt x="1134" y="194"/>
                  </a:lnTo>
                  <a:lnTo>
                    <a:pt x="1196" y="201"/>
                  </a:lnTo>
                  <a:lnTo>
                    <a:pt x="1255" y="211"/>
                  </a:lnTo>
                  <a:lnTo>
                    <a:pt x="1314" y="218"/>
                  </a:lnTo>
                  <a:lnTo>
                    <a:pt x="1373" y="225"/>
                  </a:lnTo>
                  <a:lnTo>
                    <a:pt x="1432" y="232"/>
                  </a:lnTo>
                  <a:lnTo>
                    <a:pt x="1494" y="237"/>
                  </a:lnTo>
                  <a:lnTo>
                    <a:pt x="1553" y="244"/>
                  </a:lnTo>
                  <a:lnTo>
                    <a:pt x="1612" y="248"/>
                  </a:lnTo>
                  <a:lnTo>
                    <a:pt x="1671" y="256"/>
                  </a:lnTo>
                  <a:lnTo>
                    <a:pt x="1716" y="260"/>
                  </a:lnTo>
                  <a:lnTo>
                    <a:pt x="1713" y="300"/>
                  </a:lnTo>
                  <a:lnTo>
                    <a:pt x="1709" y="341"/>
                  </a:lnTo>
                  <a:lnTo>
                    <a:pt x="1706" y="381"/>
                  </a:lnTo>
                  <a:lnTo>
                    <a:pt x="1702" y="421"/>
                  </a:lnTo>
                  <a:lnTo>
                    <a:pt x="1699" y="461"/>
                  </a:lnTo>
                  <a:lnTo>
                    <a:pt x="1697" y="501"/>
                  </a:lnTo>
                  <a:lnTo>
                    <a:pt x="1692" y="544"/>
                  </a:lnTo>
                  <a:lnTo>
                    <a:pt x="1690" y="584"/>
                  </a:lnTo>
                  <a:lnTo>
                    <a:pt x="1685" y="624"/>
                  </a:lnTo>
                  <a:lnTo>
                    <a:pt x="1683" y="665"/>
                  </a:lnTo>
                  <a:lnTo>
                    <a:pt x="1678" y="705"/>
                  </a:lnTo>
                  <a:lnTo>
                    <a:pt x="1676" y="745"/>
                  </a:lnTo>
                  <a:lnTo>
                    <a:pt x="1673" y="785"/>
                  </a:lnTo>
                  <a:lnTo>
                    <a:pt x="1668" y="825"/>
                  </a:lnTo>
                  <a:lnTo>
                    <a:pt x="1666" y="866"/>
                  </a:lnTo>
                  <a:lnTo>
                    <a:pt x="1661" y="90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6725" y="1459"/>
              <a:ext cx="1489" cy="645"/>
            </a:xfrm>
            <a:custGeom>
              <a:avLst/>
              <a:gdLst>
                <a:gd name="T0" fmla="*/ 1383 w 1489"/>
                <a:gd name="T1" fmla="*/ 57 h 645"/>
                <a:gd name="T2" fmla="*/ 1335 w 1489"/>
                <a:gd name="T3" fmla="*/ 66 h 645"/>
                <a:gd name="T4" fmla="*/ 1331 w 1489"/>
                <a:gd name="T5" fmla="*/ 102 h 645"/>
                <a:gd name="T6" fmla="*/ 1279 w 1489"/>
                <a:gd name="T7" fmla="*/ 135 h 645"/>
                <a:gd name="T8" fmla="*/ 1253 w 1489"/>
                <a:gd name="T9" fmla="*/ 137 h 645"/>
                <a:gd name="T10" fmla="*/ 1331 w 1489"/>
                <a:gd name="T11" fmla="*/ 135 h 645"/>
                <a:gd name="T12" fmla="*/ 1373 w 1489"/>
                <a:gd name="T13" fmla="*/ 184 h 645"/>
                <a:gd name="T14" fmla="*/ 1406 w 1489"/>
                <a:gd name="T15" fmla="*/ 120 h 645"/>
                <a:gd name="T16" fmla="*/ 1402 w 1489"/>
                <a:gd name="T17" fmla="*/ 217 h 645"/>
                <a:gd name="T18" fmla="*/ 1326 w 1489"/>
                <a:gd name="T19" fmla="*/ 255 h 645"/>
                <a:gd name="T20" fmla="*/ 1293 w 1489"/>
                <a:gd name="T21" fmla="*/ 236 h 645"/>
                <a:gd name="T22" fmla="*/ 1234 w 1489"/>
                <a:gd name="T23" fmla="*/ 265 h 645"/>
                <a:gd name="T24" fmla="*/ 1309 w 1489"/>
                <a:gd name="T25" fmla="*/ 314 h 645"/>
                <a:gd name="T26" fmla="*/ 1231 w 1489"/>
                <a:gd name="T27" fmla="*/ 331 h 645"/>
                <a:gd name="T28" fmla="*/ 1361 w 1489"/>
                <a:gd name="T29" fmla="*/ 350 h 645"/>
                <a:gd name="T30" fmla="*/ 1309 w 1489"/>
                <a:gd name="T31" fmla="*/ 411 h 645"/>
                <a:gd name="T32" fmla="*/ 1224 w 1489"/>
                <a:gd name="T33" fmla="*/ 449 h 645"/>
                <a:gd name="T34" fmla="*/ 1198 w 1489"/>
                <a:gd name="T35" fmla="*/ 459 h 645"/>
                <a:gd name="T36" fmla="*/ 1161 w 1489"/>
                <a:gd name="T37" fmla="*/ 522 h 645"/>
                <a:gd name="T38" fmla="*/ 1135 w 1489"/>
                <a:gd name="T39" fmla="*/ 600 h 645"/>
                <a:gd name="T40" fmla="*/ 1057 w 1489"/>
                <a:gd name="T41" fmla="*/ 631 h 645"/>
                <a:gd name="T42" fmla="*/ 917 w 1489"/>
                <a:gd name="T43" fmla="*/ 567 h 645"/>
                <a:gd name="T44" fmla="*/ 782 w 1489"/>
                <a:gd name="T45" fmla="*/ 494 h 645"/>
                <a:gd name="T46" fmla="*/ 662 w 1489"/>
                <a:gd name="T47" fmla="*/ 511 h 645"/>
                <a:gd name="T48" fmla="*/ 589 w 1489"/>
                <a:gd name="T49" fmla="*/ 473 h 645"/>
                <a:gd name="T50" fmla="*/ 555 w 1489"/>
                <a:gd name="T51" fmla="*/ 461 h 645"/>
                <a:gd name="T52" fmla="*/ 440 w 1489"/>
                <a:gd name="T53" fmla="*/ 470 h 645"/>
                <a:gd name="T54" fmla="*/ 326 w 1489"/>
                <a:gd name="T55" fmla="*/ 482 h 645"/>
                <a:gd name="T56" fmla="*/ 236 w 1489"/>
                <a:gd name="T57" fmla="*/ 532 h 645"/>
                <a:gd name="T58" fmla="*/ 52 w 1489"/>
                <a:gd name="T59" fmla="*/ 567 h 645"/>
                <a:gd name="T60" fmla="*/ 26 w 1489"/>
                <a:gd name="T61" fmla="*/ 513 h 645"/>
                <a:gd name="T62" fmla="*/ 87 w 1489"/>
                <a:gd name="T63" fmla="*/ 442 h 645"/>
                <a:gd name="T64" fmla="*/ 210 w 1489"/>
                <a:gd name="T65" fmla="*/ 366 h 645"/>
                <a:gd name="T66" fmla="*/ 239 w 1489"/>
                <a:gd name="T67" fmla="*/ 326 h 645"/>
                <a:gd name="T68" fmla="*/ 267 w 1489"/>
                <a:gd name="T69" fmla="*/ 326 h 645"/>
                <a:gd name="T70" fmla="*/ 300 w 1489"/>
                <a:gd name="T71" fmla="*/ 298 h 645"/>
                <a:gd name="T72" fmla="*/ 371 w 1489"/>
                <a:gd name="T73" fmla="*/ 241 h 645"/>
                <a:gd name="T74" fmla="*/ 399 w 1489"/>
                <a:gd name="T75" fmla="*/ 201 h 645"/>
                <a:gd name="T76" fmla="*/ 529 w 1489"/>
                <a:gd name="T77" fmla="*/ 156 h 645"/>
                <a:gd name="T78" fmla="*/ 832 w 1489"/>
                <a:gd name="T79" fmla="*/ 106 h 645"/>
                <a:gd name="T80" fmla="*/ 1132 w 1489"/>
                <a:gd name="T81" fmla="*/ 50 h 645"/>
                <a:gd name="T82" fmla="*/ 1366 w 1489"/>
                <a:gd name="T83" fmla="*/ 0 h 645"/>
                <a:gd name="T84" fmla="*/ 1449 w 1489"/>
                <a:gd name="T85" fmla="*/ 128 h 645"/>
                <a:gd name="T86" fmla="*/ 1439 w 1489"/>
                <a:gd name="T87" fmla="*/ 137 h 645"/>
                <a:gd name="T88" fmla="*/ 1484 w 1489"/>
                <a:gd name="T89" fmla="*/ 255 h 645"/>
                <a:gd name="T90" fmla="*/ 1480 w 1489"/>
                <a:gd name="T91" fmla="*/ 184 h 645"/>
                <a:gd name="T92" fmla="*/ 1489 w 1489"/>
                <a:gd name="T93" fmla="*/ 210 h 645"/>
                <a:gd name="T94" fmla="*/ 1416 w 1489"/>
                <a:gd name="T95" fmla="*/ 298 h 645"/>
                <a:gd name="T96" fmla="*/ 1357 w 1489"/>
                <a:gd name="T97" fmla="*/ 390 h 645"/>
                <a:gd name="T98" fmla="*/ 1343 w 1489"/>
                <a:gd name="T99" fmla="*/ 414 h 645"/>
                <a:gd name="T100" fmla="*/ 1328 w 1489"/>
                <a:gd name="T101" fmla="*/ 4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9" h="645">
                  <a:moveTo>
                    <a:pt x="1354" y="2"/>
                  </a:moveTo>
                  <a:lnTo>
                    <a:pt x="1352" y="19"/>
                  </a:lnTo>
                  <a:lnTo>
                    <a:pt x="1357" y="28"/>
                  </a:lnTo>
                  <a:lnTo>
                    <a:pt x="1369" y="35"/>
                  </a:lnTo>
                  <a:lnTo>
                    <a:pt x="1383" y="57"/>
                  </a:lnTo>
                  <a:lnTo>
                    <a:pt x="1399" y="87"/>
                  </a:lnTo>
                  <a:lnTo>
                    <a:pt x="1385" y="78"/>
                  </a:lnTo>
                  <a:lnTo>
                    <a:pt x="1373" y="73"/>
                  </a:lnTo>
                  <a:lnTo>
                    <a:pt x="1354" y="71"/>
                  </a:lnTo>
                  <a:lnTo>
                    <a:pt x="1335" y="66"/>
                  </a:lnTo>
                  <a:lnTo>
                    <a:pt x="1340" y="78"/>
                  </a:lnTo>
                  <a:lnTo>
                    <a:pt x="1343" y="92"/>
                  </a:lnTo>
                  <a:lnTo>
                    <a:pt x="1328" y="92"/>
                  </a:lnTo>
                  <a:lnTo>
                    <a:pt x="1321" y="87"/>
                  </a:lnTo>
                  <a:lnTo>
                    <a:pt x="1331" y="102"/>
                  </a:lnTo>
                  <a:lnTo>
                    <a:pt x="1314" y="102"/>
                  </a:lnTo>
                  <a:lnTo>
                    <a:pt x="1305" y="104"/>
                  </a:lnTo>
                  <a:lnTo>
                    <a:pt x="1300" y="118"/>
                  </a:lnTo>
                  <a:lnTo>
                    <a:pt x="1293" y="130"/>
                  </a:lnTo>
                  <a:lnTo>
                    <a:pt x="1279" y="135"/>
                  </a:lnTo>
                  <a:lnTo>
                    <a:pt x="1257" y="128"/>
                  </a:lnTo>
                  <a:lnTo>
                    <a:pt x="1248" y="113"/>
                  </a:lnTo>
                  <a:lnTo>
                    <a:pt x="1241" y="97"/>
                  </a:lnTo>
                  <a:lnTo>
                    <a:pt x="1243" y="118"/>
                  </a:lnTo>
                  <a:lnTo>
                    <a:pt x="1253" y="137"/>
                  </a:lnTo>
                  <a:lnTo>
                    <a:pt x="1255" y="154"/>
                  </a:lnTo>
                  <a:lnTo>
                    <a:pt x="1274" y="151"/>
                  </a:lnTo>
                  <a:lnTo>
                    <a:pt x="1291" y="144"/>
                  </a:lnTo>
                  <a:lnTo>
                    <a:pt x="1317" y="139"/>
                  </a:lnTo>
                  <a:lnTo>
                    <a:pt x="1331" y="135"/>
                  </a:lnTo>
                  <a:lnTo>
                    <a:pt x="1340" y="128"/>
                  </a:lnTo>
                  <a:lnTo>
                    <a:pt x="1364" y="125"/>
                  </a:lnTo>
                  <a:lnTo>
                    <a:pt x="1369" y="144"/>
                  </a:lnTo>
                  <a:lnTo>
                    <a:pt x="1371" y="163"/>
                  </a:lnTo>
                  <a:lnTo>
                    <a:pt x="1373" y="184"/>
                  </a:lnTo>
                  <a:lnTo>
                    <a:pt x="1380" y="182"/>
                  </a:lnTo>
                  <a:lnTo>
                    <a:pt x="1387" y="175"/>
                  </a:lnTo>
                  <a:lnTo>
                    <a:pt x="1383" y="137"/>
                  </a:lnTo>
                  <a:lnTo>
                    <a:pt x="1399" y="120"/>
                  </a:lnTo>
                  <a:lnTo>
                    <a:pt x="1406" y="120"/>
                  </a:lnTo>
                  <a:lnTo>
                    <a:pt x="1416" y="130"/>
                  </a:lnTo>
                  <a:lnTo>
                    <a:pt x="1421" y="139"/>
                  </a:lnTo>
                  <a:lnTo>
                    <a:pt x="1428" y="156"/>
                  </a:lnTo>
                  <a:lnTo>
                    <a:pt x="1428" y="182"/>
                  </a:lnTo>
                  <a:lnTo>
                    <a:pt x="1402" y="217"/>
                  </a:lnTo>
                  <a:lnTo>
                    <a:pt x="1385" y="248"/>
                  </a:lnTo>
                  <a:lnTo>
                    <a:pt x="1373" y="258"/>
                  </a:lnTo>
                  <a:lnTo>
                    <a:pt x="1357" y="258"/>
                  </a:lnTo>
                  <a:lnTo>
                    <a:pt x="1335" y="255"/>
                  </a:lnTo>
                  <a:lnTo>
                    <a:pt x="1326" y="255"/>
                  </a:lnTo>
                  <a:lnTo>
                    <a:pt x="1319" y="260"/>
                  </a:lnTo>
                  <a:lnTo>
                    <a:pt x="1314" y="253"/>
                  </a:lnTo>
                  <a:lnTo>
                    <a:pt x="1307" y="239"/>
                  </a:lnTo>
                  <a:lnTo>
                    <a:pt x="1298" y="234"/>
                  </a:lnTo>
                  <a:lnTo>
                    <a:pt x="1293" y="236"/>
                  </a:lnTo>
                  <a:lnTo>
                    <a:pt x="1293" y="253"/>
                  </a:lnTo>
                  <a:lnTo>
                    <a:pt x="1276" y="262"/>
                  </a:lnTo>
                  <a:lnTo>
                    <a:pt x="1250" y="260"/>
                  </a:lnTo>
                  <a:lnTo>
                    <a:pt x="1220" y="253"/>
                  </a:lnTo>
                  <a:lnTo>
                    <a:pt x="1234" y="265"/>
                  </a:lnTo>
                  <a:lnTo>
                    <a:pt x="1305" y="277"/>
                  </a:lnTo>
                  <a:lnTo>
                    <a:pt x="1312" y="281"/>
                  </a:lnTo>
                  <a:lnTo>
                    <a:pt x="1321" y="286"/>
                  </a:lnTo>
                  <a:lnTo>
                    <a:pt x="1314" y="300"/>
                  </a:lnTo>
                  <a:lnTo>
                    <a:pt x="1309" y="314"/>
                  </a:lnTo>
                  <a:lnTo>
                    <a:pt x="1312" y="324"/>
                  </a:lnTo>
                  <a:lnTo>
                    <a:pt x="1309" y="331"/>
                  </a:lnTo>
                  <a:lnTo>
                    <a:pt x="1288" y="355"/>
                  </a:lnTo>
                  <a:lnTo>
                    <a:pt x="1274" y="355"/>
                  </a:lnTo>
                  <a:lnTo>
                    <a:pt x="1231" y="331"/>
                  </a:lnTo>
                  <a:lnTo>
                    <a:pt x="1253" y="355"/>
                  </a:lnTo>
                  <a:lnTo>
                    <a:pt x="1269" y="362"/>
                  </a:lnTo>
                  <a:lnTo>
                    <a:pt x="1295" y="362"/>
                  </a:lnTo>
                  <a:lnTo>
                    <a:pt x="1343" y="343"/>
                  </a:lnTo>
                  <a:lnTo>
                    <a:pt x="1361" y="350"/>
                  </a:lnTo>
                  <a:lnTo>
                    <a:pt x="1352" y="371"/>
                  </a:lnTo>
                  <a:lnTo>
                    <a:pt x="1343" y="388"/>
                  </a:lnTo>
                  <a:lnTo>
                    <a:pt x="1326" y="392"/>
                  </a:lnTo>
                  <a:lnTo>
                    <a:pt x="1312" y="400"/>
                  </a:lnTo>
                  <a:lnTo>
                    <a:pt x="1309" y="411"/>
                  </a:lnTo>
                  <a:lnTo>
                    <a:pt x="1298" y="414"/>
                  </a:lnTo>
                  <a:lnTo>
                    <a:pt x="1281" y="418"/>
                  </a:lnTo>
                  <a:lnTo>
                    <a:pt x="1255" y="423"/>
                  </a:lnTo>
                  <a:lnTo>
                    <a:pt x="1241" y="426"/>
                  </a:lnTo>
                  <a:lnTo>
                    <a:pt x="1224" y="449"/>
                  </a:lnTo>
                  <a:lnTo>
                    <a:pt x="1217" y="452"/>
                  </a:lnTo>
                  <a:lnTo>
                    <a:pt x="1205" y="452"/>
                  </a:lnTo>
                  <a:lnTo>
                    <a:pt x="1198" y="437"/>
                  </a:lnTo>
                  <a:lnTo>
                    <a:pt x="1191" y="430"/>
                  </a:lnTo>
                  <a:lnTo>
                    <a:pt x="1198" y="459"/>
                  </a:lnTo>
                  <a:lnTo>
                    <a:pt x="1201" y="466"/>
                  </a:lnTo>
                  <a:lnTo>
                    <a:pt x="1205" y="470"/>
                  </a:lnTo>
                  <a:lnTo>
                    <a:pt x="1187" y="492"/>
                  </a:lnTo>
                  <a:lnTo>
                    <a:pt x="1168" y="515"/>
                  </a:lnTo>
                  <a:lnTo>
                    <a:pt x="1161" y="522"/>
                  </a:lnTo>
                  <a:lnTo>
                    <a:pt x="1153" y="534"/>
                  </a:lnTo>
                  <a:lnTo>
                    <a:pt x="1139" y="565"/>
                  </a:lnTo>
                  <a:lnTo>
                    <a:pt x="1139" y="586"/>
                  </a:lnTo>
                  <a:lnTo>
                    <a:pt x="1137" y="612"/>
                  </a:lnTo>
                  <a:lnTo>
                    <a:pt x="1135" y="600"/>
                  </a:lnTo>
                  <a:lnTo>
                    <a:pt x="1132" y="584"/>
                  </a:lnTo>
                  <a:lnTo>
                    <a:pt x="1123" y="565"/>
                  </a:lnTo>
                  <a:lnTo>
                    <a:pt x="1127" y="603"/>
                  </a:lnTo>
                  <a:lnTo>
                    <a:pt x="1123" y="619"/>
                  </a:lnTo>
                  <a:lnTo>
                    <a:pt x="1057" y="631"/>
                  </a:lnTo>
                  <a:lnTo>
                    <a:pt x="1031" y="645"/>
                  </a:lnTo>
                  <a:lnTo>
                    <a:pt x="1000" y="626"/>
                  </a:lnTo>
                  <a:lnTo>
                    <a:pt x="974" y="608"/>
                  </a:lnTo>
                  <a:lnTo>
                    <a:pt x="945" y="589"/>
                  </a:lnTo>
                  <a:lnTo>
                    <a:pt x="917" y="567"/>
                  </a:lnTo>
                  <a:lnTo>
                    <a:pt x="889" y="548"/>
                  </a:lnTo>
                  <a:lnTo>
                    <a:pt x="863" y="530"/>
                  </a:lnTo>
                  <a:lnTo>
                    <a:pt x="834" y="511"/>
                  </a:lnTo>
                  <a:lnTo>
                    <a:pt x="808" y="492"/>
                  </a:lnTo>
                  <a:lnTo>
                    <a:pt x="782" y="494"/>
                  </a:lnTo>
                  <a:lnTo>
                    <a:pt x="759" y="499"/>
                  </a:lnTo>
                  <a:lnTo>
                    <a:pt x="735" y="501"/>
                  </a:lnTo>
                  <a:lnTo>
                    <a:pt x="709" y="504"/>
                  </a:lnTo>
                  <a:lnTo>
                    <a:pt x="685" y="508"/>
                  </a:lnTo>
                  <a:lnTo>
                    <a:pt x="662" y="511"/>
                  </a:lnTo>
                  <a:lnTo>
                    <a:pt x="638" y="515"/>
                  </a:lnTo>
                  <a:lnTo>
                    <a:pt x="612" y="518"/>
                  </a:lnTo>
                  <a:lnTo>
                    <a:pt x="610" y="501"/>
                  </a:lnTo>
                  <a:lnTo>
                    <a:pt x="607" y="489"/>
                  </a:lnTo>
                  <a:lnTo>
                    <a:pt x="589" y="473"/>
                  </a:lnTo>
                  <a:lnTo>
                    <a:pt x="577" y="463"/>
                  </a:lnTo>
                  <a:lnTo>
                    <a:pt x="560" y="475"/>
                  </a:lnTo>
                  <a:lnTo>
                    <a:pt x="558" y="470"/>
                  </a:lnTo>
                  <a:lnTo>
                    <a:pt x="558" y="463"/>
                  </a:lnTo>
                  <a:lnTo>
                    <a:pt x="555" y="461"/>
                  </a:lnTo>
                  <a:lnTo>
                    <a:pt x="551" y="459"/>
                  </a:lnTo>
                  <a:lnTo>
                    <a:pt x="522" y="461"/>
                  </a:lnTo>
                  <a:lnTo>
                    <a:pt x="496" y="466"/>
                  </a:lnTo>
                  <a:lnTo>
                    <a:pt x="468" y="468"/>
                  </a:lnTo>
                  <a:lnTo>
                    <a:pt x="440" y="470"/>
                  </a:lnTo>
                  <a:lnTo>
                    <a:pt x="414" y="475"/>
                  </a:lnTo>
                  <a:lnTo>
                    <a:pt x="385" y="478"/>
                  </a:lnTo>
                  <a:lnTo>
                    <a:pt x="359" y="480"/>
                  </a:lnTo>
                  <a:lnTo>
                    <a:pt x="331" y="482"/>
                  </a:lnTo>
                  <a:lnTo>
                    <a:pt x="326" y="482"/>
                  </a:lnTo>
                  <a:lnTo>
                    <a:pt x="314" y="492"/>
                  </a:lnTo>
                  <a:lnTo>
                    <a:pt x="284" y="506"/>
                  </a:lnTo>
                  <a:lnTo>
                    <a:pt x="269" y="518"/>
                  </a:lnTo>
                  <a:lnTo>
                    <a:pt x="262" y="518"/>
                  </a:lnTo>
                  <a:lnTo>
                    <a:pt x="236" y="532"/>
                  </a:lnTo>
                  <a:lnTo>
                    <a:pt x="210" y="544"/>
                  </a:lnTo>
                  <a:lnTo>
                    <a:pt x="208" y="544"/>
                  </a:lnTo>
                  <a:lnTo>
                    <a:pt x="156" y="553"/>
                  </a:lnTo>
                  <a:lnTo>
                    <a:pt x="104" y="560"/>
                  </a:lnTo>
                  <a:lnTo>
                    <a:pt x="52" y="567"/>
                  </a:lnTo>
                  <a:lnTo>
                    <a:pt x="0" y="574"/>
                  </a:lnTo>
                  <a:lnTo>
                    <a:pt x="2" y="530"/>
                  </a:lnTo>
                  <a:lnTo>
                    <a:pt x="5" y="520"/>
                  </a:lnTo>
                  <a:lnTo>
                    <a:pt x="9" y="515"/>
                  </a:lnTo>
                  <a:lnTo>
                    <a:pt x="26" y="513"/>
                  </a:lnTo>
                  <a:lnTo>
                    <a:pt x="38" y="508"/>
                  </a:lnTo>
                  <a:lnTo>
                    <a:pt x="45" y="480"/>
                  </a:lnTo>
                  <a:lnTo>
                    <a:pt x="64" y="454"/>
                  </a:lnTo>
                  <a:lnTo>
                    <a:pt x="73" y="449"/>
                  </a:lnTo>
                  <a:lnTo>
                    <a:pt x="87" y="442"/>
                  </a:lnTo>
                  <a:lnTo>
                    <a:pt x="123" y="433"/>
                  </a:lnTo>
                  <a:lnTo>
                    <a:pt x="158" y="407"/>
                  </a:lnTo>
                  <a:lnTo>
                    <a:pt x="184" y="383"/>
                  </a:lnTo>
                  <a:lnTo>
                    <a:pt x="206" y="373"/>
                  </a:lnTo>
                  <a:lnTo>
                    <a:pt x="210" y="366"/>
                  </a:lnTo>
                  <a:lnTo>
                    <a:pt x="215" y="357"/>
                  </a:lnTo>
                  <a:lnTo>
                    <a:pt x="215" y="343"/>
                  </a:lnTo>
                  <a:lnTo>
                    <a:pt x="217" y="340"/>
                  </a:lnTo>
                  <a:lnTo>
                    <a:pt x="232" y="340"/>
                  </a:lnTo>
                  <a:lnTo>
                    <a:pt x="239" y="326"/>
                  </a:lnTo>
                  <a:lnTo>
                    <a:pt x="248" y="319"/>
                  </a:lnTo>
                  <a:lnTo>
                    <a:pt x="255" y="314"/>
                  </a:lnTo>
                  <a:lnTo>
                    <a:pt x="262" y="314"/>
                  </a:lnTo>
                  <a:lnTo>
                    <a:pt x="265" y="317"/>
                  </a:lnTo>
                  <a:lnTo>
                    <a:pt x="267" y="326"/>
                  </a:lnTo>
                  <a:lnTo>
                    <a:pt x="269" y="329"/>
                  </a:lnTo>
                  <a:lnTo>
                    <a:pt x="274" y="329"/>
                  </a:lnTo>
                  <a:lnTo>
                    <a:pt x="279" y="326"/>
                  </a:lnTo>
                  <a:lnTo>
                    <a:pt x="286" y="319"/>
                  </a:lnTo>
                  <a:lnTo>
                    <a:pt x="300" y="298"/>
                  </a:lnTo>
                  <a:lnTo>
                    <a:pt x="312" y="288"/>
                  </a:lnTo>
                  <a:lnTo>
                    <a:pt x="331" y="281"/>
                  </a:lnTo>
                  <a:lnTo>
                    <a:pt x="345" y="288"/>
                  </a:lnTo>
                  <a:lnTo>
                    <a:pt x="355" y="284"/>
                  </a:lnTo>
                  <a:lnTo>
                    <a:pt x="371" y="241"/>
                  </a:lnTo>
                  <a:lnTo>
                    <a:pt x="381" y="234"/>
                  </a:lnTo>
                  <a:lnTo>
                    <a:pt x="388" y="229"/>
                  </a:lnTo>
                  <a:lnTo>
                    <a:pt x="399" y="227"/>
                  </a:lnTo>
                  <a:lnTo>
                    <a:pt x="397" y="217"/>
                  </a:lnTo>
                  <a:lnTo>
                    <a:pt x="399" y="201"/>
                  </a:lnTo>
                  <a:lnTo>
                    <a:pt x="399" y="189"/>
                  </a:lnTo>
                  <a:lnTo>
                    <a:pt x="404" y="173"/>
                  </a:lnTo>
                  <a:lnTo>
                    <a:pt x="407" y="175"/>
                  </a:lnTo>
                  <a:lnTo>
                    <a:pt x="468" y="165"/>
                  </a:lnTo>
                  <a:lnTo>
                    <a:pt x="529" y="156"/>
                  </a:lnTo>
                  <a:lnTo>
                    <a:pt x="589" y="147"/>
                  </a:lnTo>
                  <a:lnTo>
                    <a:pt x="650" y="137"/>
                  </a:lnTo>
                  <a:lnTo>
                    <a:pt x="709" y="125"/>
                  </a:lnTo>
                  <a:lnTo>
                    <a:pt x="771" y="116"/>
                  </a:lnTo>
                  <a:lnTo>
                    <a:pt x="832" y="106"/>
                  </a:lnTo>
                  <a:lnTo>
                    <a:pt x="891" y="94"/>
                  </a:lnTo>
                  <a:lnTo>
                    <a:pt x="953" y="83"/>
                  </a:lnTo>
                  <a:lnTo>
                    <a:pt x="1012" y="71"/>
                  </a:lnTo>
                  <a:lnTo>
                    <a:pt x="1073" y="61"/>
                  </a:lnTo>
                  <a:lnTo>
                    <a:pt x="1132" y="50"/>
                  </a:lnTo>
                  <a:lnTo>
                    <a:pt x="1194" y="35"/>
                  </a:lnTo>
                  <a:lnTo>
                    <a:pt x="1253" y="24"/>
                  </a:lnTo>
                  <a:lnTo>
                    <a:pt x="1312" y="12"/>
                  </a:lnTo>
                  <a:lnTo>
                    <a:pt x="1354" y="2"/>
                  </a:lnTo>
                  <a:close/>
                  <a:moveTo>
                    <a:pt x="1366" y="0"/>
                  </a:moveTo>
                  <a:lnTo>
                    <a:pt x="1371" y="0"/>
                  </a:lnTo>
                  <a:lnTo>
                    <a:pt x="1404" y="61"/>
                  </a:lnTo>
                  <a:lnTo>
                    <a:pt x="1454" y="125"/>
                  </a:lnTo>
                  <a:lnTo>
                    <a:pt x="1461" y="137"/>
                  </a:lnTo>
                  <a:lnTo>
                    <a:pt x="1449" y="128"/>
                  </a:lnTo>
                  <a:lnTo>
                    <a:pt x="1413" y="85"/>
                  </a:lnTo>
                  <a:lnTo>
                    <a:pt x="1392" y="54"/>
                  </a:lnTo>
                  <a:lnTo>
                    <a:pt x="1366" y="0"/>
                  </a:lnTo>
                  <a:close/>
                  <a:moveTo>
                    <a:pt x="1442" y="132"/>
                  </a:moveTo>
                  <a:lnTo>
                    <a:pt x="1439" y="137"/>
                  </a:lnTo>
                  <a:lnTo>
                    <a:pt x="1423" y="118"/>
                  </a:lnTo>
                  <a:lnTo>
                    <a:pt x="1437" y="123"/>
                  </a:lnTo>
                  <a:lnTo>
                    <a:pt x="1439" y="128"/>
                  </a:lnTo>
                  <a:lnTo>
                    <a:pt x="1442" y="132"/>
                  </a:lnTo>
                  <a:close/>
                  <a:moveTo>
                    <a:pt x="1484" y="255"/>
                  </a:moveTo>
                  <a:lnTo>
                    <a:pt x="1463" y="267"/>
                  </a:lnTo>
                  <a:lnTo>
                    <a:pt x="1461" y="265"/>
                  </a:lnTo>
                  <a:lnTo>
                    <a:pt x="1484" y="248"/>
                  </a:lnTo>
                  <a:lnTo>
                    <a:pt x="1484" y="206"/>
                  </a:lnTo>
                  <a:lnTo>
                    <a:pt x="1480" y="184"/>
                  </a:lnTo>
                  <a:lnTo>
                    <a:pt x="1468" y="154"/>
                  </a:lnTo>
                  <a:lnTo>
                    <a:pt x="1468" y="147"/>
                  </a:lnTo>
                  <a:lnTo>
                    <a:pt x="1475" y="156"/>
                  </a:lnTo>
                  <a:lnTo>
                    <a:pt x="1484" y="187"/>
                  </a:lnTo>
                  <a:lnTo>
                    <a:pt x="1489" y="210"/>
                  </a:lnTo>
                  <a:lnTo>
                    <a:pt x="1489" y="246"/>
                  </a:lnTo>
                  <a:lnTo>
                    <a:pt x="1484" y="255"/>
                  </a:lnTo>
                  <a:close/>
                  <a:moveTo>
                    <a:pt x="1447" y="274"/>
                  </a:moveTo>
                  <a:lnTo>
                    <a:pt x="1421" y="298"/>
                  </a:lnTo>
                  <a:lnTo>
                    <a:pt x="1416" y="298"/>
                  </a:lnTo>
                  <a:lnTo>
                    <a:pt x="1435" y="281"/>
                  </a:lnTo>
                  <a:lnTo>
                    <a:pt x="1447" y="274"/>
                  </a:lnTo>
                  <a:close/>
                  <a:moveTo>
                    <a:pt x="1350" y="416"/>
                  </a:moveTo>
                  <a:lnTo>
                    <a:pt x="1347" y="418"/>
                  </a:lnTo>
                  <a:lnTo>
                    <a:pt x="1357" y="390"/>
                  </a:lnTo>
                  <a:lnTo>
                    <a:pt x="1380" y="350"/>
                  </a:lnTo>
                  <a:lnTo>
                    <a:pt x="1387" y="343"/>
                  </a:lnTo>
                  <a:lnTo>
                    <a:pt x="1369" y="376"/>
                  </a:lnTo>
                  <a:lnTo>
                    <a:pt x="1350" y="416"/>
                  </a:lnTo>
                  <a:close/>
                  <a:moveTo>
                    <a:pt x="1343" y="414"/>
                  </a:moveTo>
                  <a:lnTo>
                    <a:pt x="1338" y="416"/>
                  </a:lnTo>
                  <a:lnTo>
                    <a:pt x="1331" y="414"/>
                  </a:lnTo>
                  <a:lnTo>
                    <a:pt x="1321" y="411"/>
                  </a:lnTo>
                  <a:lnTo>
                    <a:pt x="1319" y="409"/>
                  </a:lnTo>
                  <a:lnTo>
                    <a:pt x="1328" y="409"/>
                  </a:lnTo>
                  <a:lnTo>
                    <a:pt x="1343" y="41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3524" y="-842"/>
              <a:ext cx="1102" cy="698"/>
            </a:xfrm>
            <a:custGeom>
              <a:avLst/>
              <a:gdLst>
                <a:gd name="T0" fmla="*/ 1066 w 1102"/>
                <a:gd name="T1" fmla="*/ 698 h 698"/>
                <a:gd name="T2" fmla="*/ 998 w 1102"/>
                <a:gd name="T3" fmla="*/ 698 h 698"/>
                <a:gd name="T4" fmla="*/ 929 w 1102"/>
                <a:gd name="T5" fmla="*/ 695 h 698"/>
                <a:gd name="T6" fmla="*/ 861 w 1102"/>
                <a:gd name="T7" fmla="*/ 695 h 698"/>
                <a:gd name="T8" fmla="*/ 792 w 1102"/>
                <a:gd name="T9" fmla="*/ 693 h 698"/>
                <a:gd name="T10" fmla="*/ 724 w 1102"/>
                <a:gd name="T11" fmla="*/ 691 h 698"/>
                <a:gd name="T12" fmla="*/ 655 w 1102"/>
                <a:gd name="T13" fmla="*/ 688 h 698"/>
                <a:gd name="T14" fmla="*/ 587 w 1102"/>
                <a:gd name="T15" fmla="*/ 686 h 698"/>
                <a:gd name="T16" fmla="*/ 516 w 1102"/>
                <a:gd name="T17" fmla="*/ 681 h 698"/>
                <a:gd name="T18" fmla="*/ 447 w 1102"/>
                <a:gd name="T19" fmla="*/ 679 h 698"/>
                <a:gd name="T20" fmla="*/ 379 w 1102"/>
                <a:gd name="T21" fmla="*/ 674 h 698"/>
                <a:gd name="T22" fmla="*/ 310 w 1102"/>
                <a:gd name="T23" fmla="*/ 669 h 698"/>
                <a:gd name="T24" fmla="*/ 241 w 1102"/>
                <a:gd name="T25" fmla="*/ 665 h 698"/>
                <a:gd name="T26" fmla="*/ 173 w 1102"/>
                <a:gd name="T27" fmla="*/ 660 h 698"/>
                <a:gd name="T28" fmla="*/ 104 w 1102"/>
                <a:gd name="T29" fmla="*/ 655 h 698"/>
                <a:gd name="T30" fmla="*/ 36 w 1102"/>
                <a:gd name="T31" fmla="*/ 648 h 698"/>
                <a:gd name="T32" fmla="*/ 5 w 1102"/>
                <a:gd name="T33" fmla="*/ 606 h 698"/>
                <a:gd name="T34" fmla="*/ 12 w 1102"/>
                <a:gd name="T35" fmla="*/ 525 h 698"/>
                <a:gd name="T36" fmla="*/ 17 w 1102"/>
                <a:gd name="T37" fmla="*/ 445 h 698"/>
                <a:gd name="T38" fmla="*/ 24 w 1102"/>
                <a:gd name="T39" fmla="*/ 364 h 698"/>
                <a:gd name="T40" fmla="*/ 31 w 1102"/>
                <a:gd name="T41" fmla="*/ 284 h 698"/>
                <a:gd name="T42" fmla="*/ 38 w 1102"/>
                <a:gd name="T43" fmla="*/ 201 h 698"/>
                <a:gd name="T44" fmla="*/ 45 w 1102"/>
                <a:gd name="T45" fmla="*/ 121 h 698"/>
                <a:gd name="T46" fmla="*/ 52 w 1102"/>
                <a:gd name="T47" fmla="*/ 40 h 698"/>
                <a:gd name="T48" fmla="*/ 71 w 1102"/>
                <a:gd name="T49" fmla="*/ 0 h 698"/>
                <a:gd name="T50" fmla="*/ 189 w 1102"/>
                <a:gd name="T51" fmla="*/ 10 h 698"/>
                <a:gd name="T52" fmla="*/ 310 w 1102"/>
                <a:gd name="T53" fmla="*/ 19 h 698"/>
                <a:gd name="T54" fmla="*/ 431 w 1102"/>
                <a:gd name="T55" fmla="*/ 26 h 698"/>
                <a:gd name="T56" fmla="*/ 549 w 1102"/>
                <a:gd name="T57" fmla="*/ 33 h 698"/>
                <a:gd name="T58" fmla="*/ 669 w 1102"/>
                <a:gd name="T59" fmla="*/ 38 h 698"/>
                <a:gd name="T60" fmla="*/ 790 w 1102"/>
                <a:gd name="T61" fmla="*/ 43 h 698"/>
                <a:gd name="T62" fmla="*/ 908 w 1102"/>
                <a:gd name="T63" fmla="*/ 45 h 698"/>
                <a:gd name="T64" fmla="*/ 1012 w 1102"/>
                <a:gd name="T65" fmla="*/ 48 h 698"/>
                <a:gd name="T66" fmla="*/ 1024 w 1102"/>
                <a:gd name="T67" fmla="*/ 133 h 698"/>
                <a:gd name="T68" fmla="*/ 1024 w 1102"/>
                <a:gd name="T69" fmla="*/ 166 h 698"/>
                <a:gd name="T70" fmla="*/ 1024 w 1102"/>
                <a:gd name="T71" fmla="*/ 199 h 698"/>
                <a:gd name="T72" fmla="*/ 1031 w 1102"/>
                <a:gd name="T73" fmla="*/ 251 h 698"/>
                <a:gd name="T74" fmla="*/ 1040 w 1102"/>
                <a:gd name="T75" fmla="*/ 284 h 698"/>
                <a:gd name="T76" fmla="*/ 1048 w 1102"/>
                <a:gd name="T77" fmla="*/ 312 h 698"/>
                <a:gd name="T78" fmla="*/ 1059 w 1102"/>
                <a:gd name="T79" fmla="*/ 383 h 698"/>
                <a:gd name="T80" fmla="*/ 1064 w 1102"/>
                <a:gd name="T81" fmla="*/ 468 h 698"/>
                <a:gd name="T82" fmla="*/ 1071 w 1102"/>
                <a:gd name="T83" fmla="*/ 490 h 698"/>
                <a:gd name="T84" fmla="*/ 1069 w 1102"/>
                <a:gd name="T85" fmla="*/ 516 h 698"/>
                <a:gd name="T86" fmla="*/ 1074 w 1102"/>
                <a:gd name="T87" fmla="*/ 561 h 698"/>
                <a:gd name="T88" fmla="*/ 1092 w 1102"/>
                <a:gd name="T89" fmla="*/ 617 h 698"/>
                <a:gd name="T90" fmla="*/ 1097 w 1102"/>
                <a:gd name="T91" fmla="*/ 639 h 698"/>
                <a:gd name="T92" fmla="*/ 1100 w 1102"/>
                <a:gd name="T93" fmla="*/ 68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2" h="698">
                  <a:moveTo>
                    <a:pt x="1102" y="698"/>
                  </a:moveTo>
                  <a:lnTo>
                    <a:pt x="1066" y="698"/>
                  </a:lnTo>
                  <a:lnTo>
                    <a:pt x="1033" y="698"/>
                  </a:lnTo>
                  <a:lnTo>
                    <a:pt x="998" y="698"/>
                  </a:lnTo>
                  <a:lnTo>
                    <a:pt x="965" y="698"/>
                  </a:lnTo>
                  <a:lnTo>
                    <a:pt x="929" y="695"/>
                  </a:lnTo>
                  <a:lnTo>
                    <a:pt x="896" y="695"/>
                  </a:lnTo>
                  <a:lnTo>
                    <a:pt x="861" y="695"/>
                  </a:lnTo>
                  <a:lnTo>
                    <a:pt x="825" y="693"/>
                  </a:lnTo>
                  <a:lnTo>
                    <a:pt x="792" y="693"/>
                  </a:lnTo>
                  <a:lnTo>
                    <a:pt x="757" y="691"/>
                  </a:lnTo>
                  <a:lnTo>
                    <a:pt x="724" y="691"/>
                  </a:lnTo>
                  <a:lnTo>
                    <a:pt x="688" y="688"/>
                  </a:lnTo>
                  <a:lnTo>
                    <a:pt x="655" y="688"/>
                  </a:lnTo>
                  <a:lnTo>
                    <a:pt x="620" y="686"/>
                  </a:lnTo>
                  <a:lnTo>
                    <a:pt x="587" y="686"/>
                  </a:lnTo>
                  <a:lnTo>
                    <a:pt x="551" y="684"/>
                  </a:lnTo>
                  <a:lnTo>
                    <a:pt x="516" y="681"/>
                  </a:lnTo>
                  <a:lnTo>
                    <a:pt x="483" y="681"/>
                  </a:lnTo>
                  <a:lnTo>
                    <a:pt x="447" y="679"/>
                  </a:lnTo>
                  <a:lnTo>
                    <a:pt x="414" y="676"/>
                  </a:lnTo>
                  <a:lnTo>
                    <a:pt x="379" y="674"/>
                  </a:lnTo>
                  <a:lnTo>
                    <a:pt x="345" y="672"/>
                  </a:lnTo>
                  <a:lnTo>
                    <a:pt x="310" y="669"/>
                  </a:lnTo>
                  <a:lnTo>
                    <a:pt x="277" y="667"/>
                  </a:lnTo>
                  <a:lnTo>
                    <a:pt x="241" y="665"/>
                  </a:lnTo>
                  <a:lnTo>
                    <a:pt x="208" y="662"/>
                  </a:lnTo>
                  <a:lnTo>
                    <a:pt x="173" y="660"/>
                  </a:lnTo>
                  <a:lnTo>
                    <a:pt x="137" y="658"/>
                  </a:lnTo>
                  <a:lnTo>
                    <a:pt x="104" y="655"/>
                  </a:lnTo>
                  <a:lnTo>
                    <a:pt x="69" y="653"/>
                  </a:lnTo>
                  <a:lnTo>
                    <a:pt x="36" y="648"/>
                  </a:lnTo>
                  <a:lnTo>
                    <a:pt x="0" y="646"/>
                  </a:lnTo>
                  <a:lnTo>
                    <a:pt x="5" y="606"/>
                  </a:lnTo>
                  <a:lnTo>
                    <a:pt x="7" y="565"/>
                  </a:lnTo>
                  <a:lnTo>
                    <a:pt x="12" y="525"/>
                  </a:lnTo>
                  <a:lnTo>
                    <a:pt x="15" y="485"/>
                  </a:lnTo>
                  <a:lnTo>
                    <a:pt x="17" y="445"/>
                  </a:lnTo>
                  <a:lnTo>
                    <a:pt x="22" y="405"/>
                  </a:lnTo>
                  <a:lnTo>
                    <a:pt x="24" y="364"/>
                  </a:lnTo>
                  <a:lnTo>
                    <a:pt x="29" y="324"/>
                  </a:lnTo>
                  <a:lnTo>
                    <a:pt x="31" y="284"/>
                  </a:lnTo>
                  <a:lnTo>
                    <a:pt x="36" y="241"/>
                  </a:lnTo>
                  <a:lnTo>
                    <a:pt x="38" y="201"/>
                  </a:lnTo>
                  <a:lnTo>
                    <a:pt x="41" y="161"/>
                  </a:lnTo>
                  <a:lnTo>
                    <a:pt x="45" y="121"/>
                  </a:lnTo>
                  <a:lnTo>
                    <a:pt x="48" y="81"/>
                  </a:lnTo>
                  <a:lnTo>
                    <a:pt x="52" y="40"/>
                  </a:lnTo>
                  <a:lnTo>
                    <a:pt x="55" y="0"/>
                  </a:lnTo>
                  <a:lnTo>
                    <a:pt x="71" y="0"/>
                  </a:lnTo>
                  <a:lnTo>
                    <a:pt x="130" y="5"/>
                  </a:lnTo>
                  <a:lnTo>
                    <a:pt x="189" y="10"/>
                  </a:lnTo>
                  <a:lnTo>
                    <a:pt x="251" y="14"/>
                  </a:lnTo>
                  <a:lnTo>
                    <a:pt x="310" y="19"/>
                  </a:lnTo>
                  <a:lnTo>
                    <a:pt x="369" y="24"/>
                  </a:lnTo>
                  <a:lnTo>
                    <a:pt x="431" y="26"/>
                  </a:lnTo>
                  <a:lnTo>
                    <a:pt x="490" y="31"/>
                  </a:lnTo>
                  <a:lnTo>
                    <a:pt x="549" y="33"/>
                  </a:lnTo>
                  <a:lnTo>
                    <a:pt x="610" y="36"/>
                  </a:lnTo>
                  <a:lnTo>
                    <a:pt x="669" y="38"/>
                  </a:lnTo>
                  <a:lnTo>
                    <a:pt x="728" y="40"/>
                  </a:lnTo>
                  <a:lnTo>
                    <a:pt x="790" y="43"/>
                  </a:lnTo>
                  <a:lnTo>
                    <a:pt x="849" y="45"/>
                  </a:lnTo>
                  <a:lnTo>
                    <a:pt x="908" y="45"/>
                  </a:lnTo>
                  <a:lnTo>
                    <a:pt x="970" y="48"/>
                  </a:lnTo>
                  <a:lnTo>
                    <a:pt x="1012" y="48"/>
                  </a:lnTo>
                  <a:lnTo>
                    <a:pt x="1024" y="114"/>
                  </a:lnTo>
                  <a:lnTo>
                    <a:pt x="1024" y="133"/>
                  </a:lnTo>
                  <a:lnTo>
                    <a:pt x="1022" y="147"/>
                  </a:lnTo>
                  <a:lnTo>
                    <a:pt x="1024" y="166"/>
                  </a:lnTo>
                  <a:lnTo>
                    <a:pt x="1022" y="180"/>
                  </a:lnTo>
                  <a:lnTo>
                    <a:pt x="1024" y="199"/>
                  </a:lnTo>
                  <a:lnTo>
                    <a:pt x="1024" y="223"/>
                  </a:lnTo>
                  <a:lnTo>
                    <a:pt x="1031" y="251"/>
                  </a:lnTo>
                  <a:lnTo>
                    <a:pt x="1040" y="277"/>
                  </a:lnTo>
                  <a:lnTo>
                    <a:pt x="1040" y="284"/>
                  </a:lnTo>
                  <a:lnTo>
                    <a:pt x="1043" y="298"/>
                  </a:lnTo>
                  <a:lnTo>
                    <a:pt x="1048" y="312"/>
                  </a:lnTo>
                  <a:lnTo>
                    <a:pt x="1062" y="348"/>
                  </a:lnTo>
                  <a:lnTo>
                    <a:pt x="1059" y="383"/>
                  </a:lnTo>
                  <a:lnTo>
                    <a:pt x="1062" y="395"/>
                  </a:lnTo>
                  <a:lnTo>
                    <a:pt x="1064" y="468"/>
                  </a:lnTo>
                  <a:lnTo>
                    <a:pt x="1064" y="480"/>
                  </a:lnTo>
                  <a:lnTo>
                    <a:pt x="1071" y="490"/>
                  </a:lnTo>
                  <a:lnTo>
                    <a:pt x="1069" y="509"/>
                  </a:lnTo>
                  <a:lnTo>
                    <a:pt x="1069" y="516"/>
                  </a:lnTo>
                  <a:lnTo>
                    <a:pt x="1069" y="549"/>
                  </a:lnTo>
                  <a:lnTo>
                    <a:pt x="1074" y="561"/>
                  </a:lnTo>
                  <a:lnTo>
                    <a:pt x="1076" y="587"/>
                  </a:lnTo>
                  <a:lnTo>
                    <a:pt x="1092" y="617"/>
                  </a:lnTo>
                  <a:lnTo>
                    <a:pt x="1097" y="629"/>
                  </a:lnTo>
                  <a:lnTo>
                    <a:pt x="1097" y="639"/>
                  </a:lnTo>
                  <a:lnTo>
                    <a:pt x="1102" y="658"/>
                  </a:lnTo>
                  <a:lnTo>
                    <a:pt x="1100" y="681"/>
                  </a:lnTo>
                  <a:lnTo>
                    <a:pt x="1102" y="69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3432" y="423"/>
              <a:ext cx="1381" cy="686"/>
            </a:xfrm>
            <a:custGeom>
              <a:avLst/>
              <a:gdLst>
                <a:gd name="T0" fmla="*/ 1206 w 1381"/>
                <a:gd name="T1" fmla="*/ 159 h 686"/>
                <a:gd name="T2" fmla="*/ 1220 w 1381"/>
                <a:gd name="T3" fmla="*/ 211 h 686"/>
                <a:gd name="T4" fmla="*/ 1244 w 1381"/>
                <a:gd name="T5" fmla="*/ 258 h 686"/>
                <a:gd name="T6" fmla="*/ 1253 w 1381"/>
                <a:gd name="T7" fmla="*/ 284 h 686"/>
                <a:gd name="T8" fmla="*/ 1262 w 1381"/>
                <a:gd name="T9" fmla="*/ 303 h 686"/>
                <a:gd name="T10" fmla="*/ 1265 w 1381"/>
                <a:gd name="T11" fmla="*/ 348 h 686"/>
                <a:gd name="T12" fmla="*/ 1274 w 1381"/>
                <a:gd name="T13" fmla="*/ 364 h 686"/>
                <a:gd name="T14" fmla="*/ 1277 w 1381"/>
                <a:gd name="T15" fmla="*/ 374 h 686"/>
                <a:gd name="T16" fmla="*/ 1286 w 1381"/>
                <a:gd name="T17" fmla="*/ 379 h 686"/>
                <a:gd name="T18" fmla="*/ 1284 w 1381"/>
                <a:gd name="T19" fmla="*/ 400 h 686"/>
                <a:gd name="T20" fmla="*/ 1293 w 1381"/>
                <a:gd name="T21" fmla="*/ 409 h 686"/>
                <a:gd name="T22" fmla="*/ 1291 w 1381"/>
                <a:gd name="T23" fmla="*/ 426 h 686"/>
                <a:gd name="T24" fmla="*/ 1298 w 1381"/>
                <a:gd name="T25" fmla="*/ 438 h 686"/>
                <a:gd name="T26" fmla="*/ 1303 w 1381"/>
                <a:gd name="T27" fmla="*/ 499 h 686"/>
                <a:gd name="T28" fmla="*/ 1298 w 1381"/>
                <a:gd name="T29" fmla="*/ 530 h 686"/>
                <a:gd name="T30" fmla="*/ 1314 w 1381"/>
                <a:gd name="T31" fmla="*/ 561 h 686"/>
                <a:gd name="T32" fmla="*/ 1326 w 1381"/>
                <a:gd name="T33" fmla="*/ 589 h 686"/>
                <a:gd name="T34" fmla="*/ 1340 w 1381"/>
                <a:gd name="T35" fmla="*/ 624 h 686"/>
                <a:gd name="T36" fmla="*/ 1362 w 1381"/>
                <a:gd name="T37" fmla="*/ 646 h 686"/>
                <a:gd name="T38" fmla="*/ 1378 w 1381"/>
                <a:gd name="T39" fmla="*/ 684 h 686"/>
                <a:gd name="T40" fmla="*/ 1352 w 1381"/>
                <a:gd name="T41" fmla="*/ 686 h 686"/>
                <a:gd name="T42" fmla="*/ 1286 w 1381"/>
                <a:gd name="T43" fmla="*/ 686 h 686"/>
                <a:gd name="T44" fmla="*/ 1218 w 1381"/>
                <a:gd name="T45" fmla="*/ 686 h 686"/>
                <a:gd name="T46" fmla="*/ 1149 w 1381"/>
                <a:gd name="T47" fmla="*/ 686 h 686"/>
                <a:gd name="T48" fmla="*/ 1083 w 1381"/>
                <a:gd name="T49" fmla="*/ 686 h 686"/>
                <a:gd name="T50" fmla="*/ 1014 w 1381"/>
                <a:gd name="T51" fmla="*/ 684 h 686"/>
                <a:gd name="T52" fmla="*/ 946 w 1381"/>
                <a:gd name="T53" fmla="*/ 684 h 686"/>
                <a:gd name="T54" fmla="*/ 880 w 1381"/>
                <a:gd name="T55" fmla="*/ 681 h 686"/>
                <a:gd name="T56" fmla="*/ 811 w 1381"/>
                <a:gd name="T57" fmla="*/ 679 h 686"/>
                <a:gd name="T58" fmla="*/ 742 w 1381"/>
                <a:gd name="T59" fmla="*/ 677 h 686"/>
                <a:gd name="T60" fmla="*/ 676 w 1381"/>
                <a:gd name="T61" fmla="*/ 674 h 686"/>
                <a:gd name="T62" fmla="*/ 608 w 1381"/>
                <a:gd name="T63" fmla="*/ 672 h 686"/>
                <a:gd name="T64" fmla="*/ 539 w 1381"/>
                <a:gd name="T65" fmla="*/ 669 h 686"/>
                <a:gd name="T66" fmla="*/ 473 w 1381"/>
                <a:gd name="T67" fmla="*/ 665 h 686"/>
                <a:gd name="T68" fmla="*/ 404 w 1381"/>
                <a:gd name="T69" fmla="*/ 660 h 686"/>
                <a:gd name="T70" fmla="*/ 336 w 1381"/>
                <a:gd name="T71" fmla="*/ 658 h 686"/>
                <a:gd name="T72" fmla="*/ 305 w 1381"/>
                <a:gd name="T73" fmla="*/ 629 h 686"/>
                <a:gd name="T74" fmla="*/ 307 w 1381"/>
                <a:gd name="T75" fmla="*/ 575 h 686"/>
                <a:gd name="T76" fmla="*/ 312 w 1381"/>
                <a:gd name="T77" fmla="*/ 523 h 686"/>
                <a:gd name="T78" fmla="*/ 315 w 1381"/>
                <a:gd name="T79" fmla="*/ 471 h 686"/>
                <a:gd name="T80" fmla="*/ 277 w 1381"/>
                <a:gd name="T81" fmla="*/ 442 h 686"/>
                <a:gd name="T82" fmla="*/ 199 w 1381"/>
                <a:gd name="T83" fmla="*/ 435 h 686"/>
                <a:gd name="T84" fmla="*/ 118 w 1381"/>
                <a:gd name="T85" fmla="*/ 431 h 686"/>
                <a:gd name="T86" fmla="*/ 40 w 1381"/>
                <a:gd name="T87" fmla="*/ 424 h 686"/>
                <a:gd name="T88" fmla="*/ 5 w 1381"/>
                <a:gd name="T89" fmla="*/ 367 h 686"/>
                <a:gd name="T90" fmla="*/ 14 w 1381"/>
                <a:gd name="T91" fmla="*/ 263 h 686"/>
                <a:gd name="T92" fmla="*/ 21 w 1381"/>
                <a:gd name="T93" fmla="*/ 159 h 686"/>
                <a:gd name="T94" fmla="*/ 31 w 1381"/>
                <a:gd name="T95" fmla="*/ 52 h 686"/>
                <a:gd name="T96" fmla="*/ 90 w 1381"/>
                <a:gd name="T97" fmla="*/ 5 h 686"/>
                <a:gd name="T98" fmla="*/ 196 w 1381"/>
                <a:gd name="T99" fmla="*/ 14 h 686"/>
                <a:gd name="T100" fmla="*/ 303 w 1381"/>
                <a:gd name="T101" fmla="*/ 22 h 686"/>
                <a:gd name="T102" fmla="*/ 409 w 1381"/>
                <a:gd name="T103" fmla="*/ 29 h 686"/>
                <a:gd name="T104" fmla="*/ 515 w 1381"/>
                <a:gd name="T105" fmla="*/ 36 h 686"/>
                <a:gd name="T106" fmla="*/ 624 w 1381"/>
                <a:gd name="T107" fmla="*/ 40 h 686"/>
                <a:gd name="T108" fmla="*/ 731 w 1381"/>
                <a:gd name="T109" fmla="*/ 45 h 686"/>
                <a:gd name="T110" fmla="*/ 837 w 1381"/>
                <a:gd name="T111" fmla="*/ 48 h 686"/>
                <a:gd name="T112" fmla="*/ 943 w 1381"/>
                <a:gd name="T113" fmla="*/ 83 h 686"/>
                <a:gd name="T114" fmla="*/ 984 w 1381"/>
                <a:gd name="T115" fmla="*/ 85 h 686"/>
                <a:gd name="T116" fmla="*/ 1057 w 1381"/>
                <a:gd name="T117" fmla="*/ 78 h 686"/>
                <a:gd name="T118" fmla="*/ 1095 w 1381"/>
                <a:gd name="T119" fmla="*/ 95 h 686"/>
                <a:gd name="T120" fmla="*/ 1151 w 1381"/>
                <a:gd name="T121" fmla="*/ 118 h 686"/>
                <a:gd name="T122" fmla="*/ 1177 w 1381"/>
                <a:gd name="T123" fmla="*/ 147 h 686"/>
                <a:gd name="T124" fmla="*/ 1201 w 1381"/>
                <a:gd name="T125" fmla="*/ 15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1" h="686">
                  <a:moveTo>
                    <a:pt x="1201" y="159"/>
                  </a:moveTo>
                  <a:lnTo>
                    <a:pt x="1206" y="159"/>
                  </a:lnTo>
                  <a:lnTo>
                    <a:pt x="1215" y="178"/>
                  </a:lnTo>
                  <a:lnTo>
                    <a:pt x="1220" y="211"/>
                  </a:lnTo>
                  <a:lnTo>
                    <a:pt x="1229" y="239"/>
                  </a:lnTo>
                  <a:lnTo>
                    <a:pt x="1244" y="258"/>
                  </a:lnTo>
                  <a:lnTo>
                    <a:pt x="1253" y="275"/>
                  </a:lnTo>
                  <a:lnTo>
                    <a:pt x="1253" y="284"/>
                  </a:lnTo>
                  <a:lnTo>
                    <a:pt x="1255" y="293"/>
                  </a:lnTo>
                  <a:lnTo>
                    <a:pt x="1262" y="303"/>
                  </a:lnTo>
                  <a:lnTo>
                    <a:pt x="1265" y="322"/>
                  </a:lnTo>
                  <a:lnTo>
                    <a:pt x="1265" y="348"/>
                  </a:lnTo>
                  <a:lnTo>
                    <a:pt x="1267" y="362"/>
                  </a:lnTo>
                  <a:lnTo>
                    <a:pt x="1274" y="364"/>
                  </a:lnTo>
                  <a:lnTo>
                    <a:pt x="1277" y="367"/>
                  </a:lnTo>
                  <a:lnTo>
                    <a:pt x="1277" y="374"/>
                  </a:lnTo>
                  <a:lnTo>
                    <a:pt x="1279" y="376"/>
                  </a:lnTo>
                  <a:lnTo>
                    <a:pt x="1286" y="379"/>
                  </a:lnTo>
                  <a:lnTo>
                    <a:pt x="1286" y="388"/>
                  </a:lnTo>
                  <a:lnTo>
                    <a:pt x="1284" y="400"/>
                  </a:lnTo>
                  <a:lnTo>
                    <a:pt x="1286" y="407"/>
                  </a:lnTo>
                  <a:lnTo>
                    <a:pt x="1293" y="409"/>
                  </a:lnTo>
                  <a:lnTo>
                    <a:pt x="1296" y="416"/>
                  </a:lnTo>
                  <a:lnTo>
                    <a:pt x="1291" y="426"/>
                  </a:lnTo>
                  <a:lnTo>
                    <a:pt x="1291" y="433"/>
                  </a:lnTo>
                  <a:lnTo>
                    <a:pt x="1298" y="438"/>
                  </a:lnTo>
                  <a:lnTo>
                    <a:pt x="1300" y="459"/>
                  </a:lnTo>
                  <a:lnTo>
                    <a:pt x="1303" y="499"/>
                  </a:lnTo>
                  <a:lnTo>
                    <a:pt x="1303" y="523"/>
                  </a:lnTo>
                  <a:lnTo>
                    <a:pt x="1298" y="530"/>
                  </a:lnTo>
                  <a:lnTo>
                    <a:pt x="1305" y="544"/>
                  </a:lnTo>
                  <a:lnTo>
                    <a:pt x="1314" y="561"/>
                  </a:lnTo>
                  <a:lnTo>
                    <a:pt x="1317" y="568"/>
                  </a:lnTo>
                  <a:lnTo>
                    <a:pt x="1326" y="589"/>
                  </a:lnTo>
                  <a:lnTo>
                    <a:pt x="1331" y="610"/>
                  </a:lnTo>
                  <a:lnTo>
                    <a:pt x="1340" y="624"/>
                  </a:lnTo>
                  <a:lnTo>
                    <a:pt x="1352" y="632"/>
                  </a:lnTo>
                  <a:lnTo>
                    <a:pt x="1362" y="646"/>
                  </a:lnTo>
                  <a:lnTo>
                    <a:pt x="1366" y="667"/>
                  </a:lnTo>
                  <a:lnTo>
                    <a:pt x="1378" y="684"/>
                  </a:lnTo>
                  <a:lnTo>
                    <a:pt x="1381" y="686"/>
                  </a:lnTo>
                  <a:lnTo>
                    <a:pt x="1352" y="686"/>
                  </a:lnTo>
                  <a:lnTo>
                    <a:pt x="1319" y="686"/>
                  </a:lnTo>
                  <a:lnTo>
                    <a:pt x="1286" y="686"/>
                  </a:lnTo>
                  <a:lnTo>
                    <a:pt x="1251" y="686"/>
                  </a:lnTo>
                  <a:lnTo>
                    <a:pt x="1218" y="686"/>
                  </a:lnTo>
                  <a:lnTo>
                    <a:pt x="1184" y="686"/>
                  </a:lnTo>
                  <a:lnTo>
                    <a:pt x="1149" y="686"/>
                  </a:lnTo>
                  <a:lnTo>
                    <a:pt x="1116" y="686"/>
                  </a:lnTo>
                  <a:lnTo>
                    <a:pt x="1083" y="686"/>
                  </a:lnTo>
                  <a:lnTo>
                    <a:pt x="1047" y="686"/>
                  </a:lnTo>
                  <a:lnTo>
                    <a:pt x="1014" y="684"/>
                  </a:lnTo>
                  <a:lnTo>
                    <a:pt x="981" y="684"/>
                  </a:lnTo>
                  <a:lnTo>
                    <a:pt x="946" y="684"/>
                  </a:lnTo>
                  <a:lnTo>
                    <a:pt x="913" y="681"/>
                  </a:lnTo>
                  <a:lnTo>
                    <a:pt x="880" y="681"/>
                  </a:lnTo>
                  <a:lnTo>
                    <a:pt x="844" y="681"/>
                  </a:lnTo>
                  <a:lnTo>
                    <a:pt x="811" y="679"/>
                  </a:lnTo>
                  <a:lnTo>
                    <a:pt x="778" y="679"/>
                  </a:lnTo>
                  <a:lnTo>
                    <a:pt x="742" y="677"/>
                  </a:lnTo>
                  <a:lnTo>
                    <a:pt x="709" y="677"/>
                  </a:lnTo>
                  <a:lnTo>
                    <a:pt x="676" y="674"/>
                  </a:lnTo>
                  <a:lnTo>
                    <a:pt x="641" y="674"/>
                  </a:lnTo>
                  <a:lnTo>
                    <a:pt x="608" y="672"/>
                  </a:lnTo>
                  <a:lnTo>
                    <a:pt x="575" y="669"/>
                  </a:lnTo>
                  <a:lnTo>
                    <a:pt x="539" y="669"/>
                  </a:lnTo>
                  <a:lnTo>
                    <a:pt x="506" y="667"/>
                  </a:lnTo>
                  <a:lnTo>
                    <a:pt x="473" y="665"/>
                  </a:lnTo>
                  <a:lnTo>
                    <a:pt x="437" y="662"/>
                  </a:lnTo>
                  <a:lnTo>
                    <a:pt x="404" y="660"/>
                  </a:lnTo>
                  <a:lnTo>
                    <a:pt x="371" y="660"/>
                  </a:lnTo>
                  <a:lnTo>
                    <a:pt x="336" y="658"/>
                  </a:lnTo>
                  <a:lnTo>
                    <a:pt x="303" y="655"/>
                  </a:lnTo>
                  <a:lnTo>
                    <a:pt x="305" y="629"/>
                  </a:lnTo>
                  <a:lnTo>
                    <a:pt x="307" y="603"/>
                  </a:lnTo>
                  <a:lnTo>
                    <a:pt x="307" y="575"/>
                  </a:lnTo>
                  <a:lnTo>
                    <a:pt x="310" y="549"/>
                  </a:lnTo>
                  <a:lnTo>
                    <a:pt x="312" y="523"/>
                  </a:lnTo>
                  <a:lnTo>
                    <a:pt x="315" y="497"/>
                  </a:lnTo>
                  <a:lnTo>
                    <a:pt x="315" y="471"/>
                  </a:lnTo>
                  <a:lnTo>
                    <a:pt x="317" y="445"/>
                  </a:lnTo>
                  <a:lnTo>
                    <a:pt x="277" y="442"/>
                  </a:lnTo>
                  <a:lnTo>
                    <a:pt x="237" y="440"/>
                  </a:lnTo>
                  <a:lnTo>
                    <a:pt x="199" y="435"/>
                  </a:lnTo>
                  <a:lnTo>
                    <a:pt x="159" y="433"/>
                  </a:lnTo>
                  <a:lnTo>
                    <a:pt x="118" y="431"/>
                  </a:lnTo>
                  <a:lnTo>
                    <a:pt x="78" y="426"/>
                  </a:lnTo>
                  <a:lnTo>
                    <a:pt x="40" y="424"/>
                  </a:lnTo>
                  <a:lnTo>
                    <a:pt x="0" y="421"/>
                  </a:lnTo>
                  <a:lnTo>
                    <a:pt x="5" y="367"/>
                  </a:lnTo>
                  <a:lnTo>
                    <a:pt x="10" y="315"/>
                  </a:lnTo>
                  <a:lnTo>
                    <a:pt x="14" y="263"/>
                  </a:lnTo>
                  <a:lnTo>
                    <a:pt x="17" y="211"/>
                  </a:lnTo>
                  <a:lnTo>
                    <a:pt x="21" y="159"/>
                  </a:lnTo>
                  <a:lnTo>
                    <a:pt x="26" y="104"/>
                  </a:lnTo>
                  <a:lnTo>
                    <a:pt x="31" y="52"/>
                  </a:lnTo>
                  <a:lnTo>
                    <a:pt x="36" y="0"/>
                  </a:lnTo>
                  <a:lnTo>
                    <a:pt x="90" y="5"/>
                  </a:lnTo>
                  <a:lnTo>
                    <a:pt x="142" y="10"/>
                  </a:lnTo>
                  <a:lnTo>
                    <a:pt x="196" y="14"/>
                  </a:lnTo>
                  <a:lnTo>
                    <a:pt x="248" y="17"/>
                  </a:lnTo>
                  <a:lnTo>
                    <a:pt x="303" y="22"/>
                  </a:lnTo>
                  <a:lnTo>
                    <a:pt x="357" y="26"/>
                  </a:lnTo>
                  <a:lnTo>
                    <a:pt x="409" y="29"/>
                  </a:lnTo>
                  <a:lnTo>
                    <a:pt x="463" y="31"/>
                  </a:lnTo>
                  <a:lnTo>
                    <a:pt x="515" y="36"/>
                  </a:lnTo>
                  <a:lnTo>
                    <a:pt x="570" y="38"/>
                  </a:lnTo>
                  <a:lnTo>
                    <a:pt x="624" y="40"/>
                  </a:lnTo>
                  <a:lnTo>
                    <a:pt x="676" y="43"/>
                  </a:lnTo>
                  <a:lnTo>
                    <a:pt x="731" y="45"/>
                  </a:lnTo>
                  <a:lnTo>
                    <a:pt x="785" y="48"/>
                  </a:lnTo>
                  <a:lnTo>
                    <a:pt x="837" y="48"/>
                  </a:lnTo>
                  <a:lnTo>
                    <a:pt x="898" y="50"/>
                  </a:lnTo>
                  <a:lnTo>
                    <a:pt x="943" y="83"/>
                  </a:lnTo>
                  <a:lnTo>
                    <a:pt x="972" y="92"/>
                  </a:lnTo>
                  <a:lnTo>
                    <a:pt x="984" y="85"/>
                  </a:lnTo>
                  <a:lnTo>
                    <a:pt x="1012" y="81"/>
                  </a:lnTo>
                  <a:lnTo>
                    <a:pt x="1057" y="78"/>
                  </a:lnTo>
                  <a:lnTo>
                    <a:pt x="1085" y="83"/>
                  </a:lnTo>
                  <a:lnTo>
                    <a:pt x="1095" y="95"/>
                  </a:lnTo>
                  <a:lnTo>
                    <a:pt x="1118" y="104"/>
                  </a:lnTo>
                  <a:lnTo>
                    <a:pt x="1151" y="118"/>
                  </a:lnTo>
                  <a:lnTo>
                    <a:pt x="1170" y="133"/>
                  </a:lnTo>
                  <a:lnTo>
                    <a:pt x="1177" y="147"/>
                  </a:lnTo>
                  <a:lnTo>
                    <a:pt x="1189" y="156"/>
                  </a:lnTo>
                  <a:lnTo>
                    <a:pt x="1201" y="15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8292" y="-513"/>
              <a:ext cx="272" cy="577"/>
            </a:xfrm>
            <a:custGeom>
              <a:avLst/>
              <a:gdLst>
                <a:gd name="T0" fmla="*/ 272 w 272"/>
                <a:gd name="T1" fmla="*/ 466 h 577"/>
                <a:gd name="T2" fmla="*/ 253 w 272"/>
                <a:gd name="T3" fmla="*/ 485 h 577"/>
                <a:gd name="T4" fmla="*/ 234 w 272"/>
                <a:gd name="T5" fmla="*/ 501 h 577"/>
                <a:gd name="T6" fmla="*/ 215 w 272"/>
                <a:gd name="T7" fmla="*/ 527 h 577"/>
                <a:gd name="T8" fmla="*/ 182 w 272"/>
                <a:gd name="T9" fmla="*/ 541 h 577"/>
                <a:gd name="T10" fmla="*/ 137 w 272"/>
                <a:gd name="T11" fmla="*/ 553 h 577"/>
                <a:gd name="T12" fmla="*/ 95 w 272"/>
                <a:gd name="T13" fmla="*/ 563 h 577"/>
                <a:gd name="T14" fmla="*/ 52 w 272"/>
                <a:gd name="T15" fmla="*/ 572 h 577"/>
                <a:gd name="T16" fmla="*/ 26 w 272"/>
                <a:gd name="T17" fmla="*/ 572 h 577"/>
                <a:gd name="T18" fmla="*/ 12 w 272"/>
                <a:gd name="T19" fmla="*/ 556 h 577"/>
                <a:gd name="T20" fmla="*/ 10 w 272"/>
                <a:gd name="T21" fmla="*/ 532 h 577"/>
                <a:gd name="T22" fmla="*/ 14 w 272"/>
                <a:gd name="T23" fmla="*/ 515 h 577"/>
                <a:gd name="T24" fmla="*/ 7 w 272"/>
                <a:gd name="T25" fmla="*/ 452 h 577"/>
                <a:gd name="T26" fmla="*/ 0 w 272"/>
                <a:gd name="T27" fmla="*/ 400 h 577"/>
                <a:gd name="T28" fmla="*/ 3 w 272"/>
                <a:gd name="T29" fmla="*/ 371 h 577"/>
                <a:gd name="T30" fmla="*/ 12 w 272"/>
                <a:gd name="T31" fmla="*/ 331 h 577"/>
                <a:gd name="T32" fmla="*/ 14 w 272"/>
                <a:gd name="T33" fmla="*/ 303 h 577"/>
                <a:gd name="T34" fmla="*/ 10 w 272"/>
                <a:gd name="T35" fmla="*/ 241 h 577"/>
                <a:gd name="T36" fmla="*/ 31 w 272"/>
                <a:gd name="T37" fmla="*/ 222 h 577"/>
                <a:gd name="T38" fmla="*/ 52 w 272"/>
                <a:gd name="T39" fmla="*/ 196 h 577"/>
                <a:gd name="T40" fmla="*/ 59 w 272"/>
                <a:gd name="T41" fmla="*/ 180 h 577"/>
                <a:gd name="T42" fmla="*/ 62 w 272"/>
                <a:gd name="T43" fmla="*/ 165 h 577"/>
                <a:gd name="T44" fmla="*/ 47 w 272"/>
                <a:gd name="T45" fmla="*/ 137 h 577"/>
                <a:gd name="T46" fmla="*/ 52 w 272"/>
                <a:gd name="T47" fmla="*/ 94 h 577"/>
                <a:gd name="T48" fmla="*/ 45 w 272"/>
                <a:gd name="T49" fmla="*/ 76 h 577"/>
                <a:gd name="T50" fmla="*/ 57 w 272"/>
                <a:gd name="T51" fmla="*/ 9 h 577"/>
                <a:gd name="T52" fmla="*/ 85 w 272"/>
                <a:gd name="T53" fmla="*/ 9 h 577"/>
                <a:gd name="T54" fmla="*/ 97 w 272"/>
                <a:gd name="T55" fmla="*/ 19 h 577"/>
                <a:gd name="T56" fmla="*/ 114 w 272"/>
                <a:gd name="T57" fmla="*/ 64 h 577"/>
                <a:gd name="T58" fmla="*/ 128 w 272"/>
                <a:gd name="T59" fmla="*/ 109 h 577"/>
                <a:gd name="T60" fmla="*/ 142 w 272"/>
                <a:gd name="T61" fmla="*/ 154 h 577"/>
                <a:gd name="T62" fmla="*/ 159 w 272"/>
                <a:gd name="T63" fmla="*/ 199 h 577"/>
                <a:gd name="T64" fmla="*/ 173 w 272"/>
                <a:gd name="T65" fmla="*/ 241 h 577"/>
                <a:gd name="T66" fmla="*/ 187 w 272"/>
                <a:gd name="T67" fmla="*/ 286 h 577"/>
                <a:gd name="T68" fmla="*/ 203 w 272"/>
                <a:gd name="T69" fmla="*/ 331 h 577"/>
                <a:gd name="T70" fmla="*/ 213 w 272"/>
                <a:gd name="T71" fmla="*/ 369 h 577"/>
                <a:gd name="T72" fmla="*/ 227 w 272"/>
                <a:gd name="T73" fmla="*/ 392 h 577"/>
                <a:gd name="T74" fmla="*/ 253 w 272"/>
                <a:gd name="T75" fmla="*/ 42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577">
                  <a:moveTo>
                    <a:pt x="272" y="437"/>
                  </a:moveTo>
                  <a:lnTo>
                    <a:pt x="272" y="466"/>
                  </a:lnTo>
                  <a:lnTo>
                    <a:pt x="272" y="480"/>
                  </a:lnTo>
                  <a:lnTo>
                    <a:pt x="253" y="485"/>
                  </a:lnTo>
                  <a:lnTo>
                    <a:pt x="246" y="487"/>
                  </a:lnTo>
                  <a:lnTo>
                    <a:pt x="234" y="501"/>
                  </a:lnTo>
                  <a:lnTo>
                    <a:pt x="225" y="508"/>
                  </a:lnTo>
                  <a:lnTo>
                    <a:pt x="215" y="527"/>
                  </a:lnTo>
                  <a:lnTo>
                    <a:pt x="203" y="537"/>
                  </a:lnTo>
                  <a:lnTo>
                    <a:pt x="182" y="541"/>
                  </a:lnTo>
                  <a:lnTo>
                    <a:pt x="161" y="548"/>
                  </a:lnTo>
                  <a:lnTo>
                    <a:pt x="137" y="553"/>
                  </a:lnTo>
                  <a:lnTo>
                    <a:pt x="116" y="558"/>
                  </a:lnTo>
                  <a:lnTo>
                    <a:pt x="95" y="563"/>
                  </a:lnTo>
                  <a:lnTo>
                    <a:pt x="73" y="567"/>
                  </a:lnTo>
                  <a:lnTo>
                    <a:pt x="52" y="572"/>
                  </a:lnTo>
                  <a:lnTo>
                    <a:pt x="31" y="577"/>
                  </a:lnTo>
                  <a:lnTo>
                    <a:pt x="26" y="572"/>
                  </a:lnTo>
                  <a:lnTo>
                    <a:pt x="14" y="560"/>
                  </a:lnTo>
                  <a:lnTo>
                    <a:pt x="12" y="556"/>
                  </a:lnTo>
                  <a:lnTo>
                    <a:pt x="10" y="548"/>
                  </a:lnTo>
                  <a:lnTo>
                    <a:pt x="10" y="532"/>
                  </a:lnTo>
                  <a:lnTo>
                    <a:pt x="12" y="525"/>
                  </a:lnTo>
                  <a:lnTo>
                    <a:pt x="14" y="515"/>
                  </a:lnTo>
                  <a:lnTo>
                    <a:pt x="7" y="475"/>
                  </a:lnTo>
                  <a:lnTo>
                    <a:pt x="7" y="452"/>
                  </a:lnTo>
                  <a:lnTo>
                    <a:pt x="0" y="411"/>
                  </a:lnTo>
                  <a:lnTo>
                    <a:pt x="0" y="400"/>
                  </a:lnTo>
                  <a:lnTo>
                    <a:pt x="3" y="390"/>
                  </a:lnTo>
                  <a:lnTo>
                    <a:pt x="3" y="371"/>
                  </a:lnTo>
                  <a:lnTo>
                    <a:pt x="10" y="352"/>
                  </a:lnTo>
                  <a:lnTo>
                    <a:pt x="12" y="331"/>
                  </a:lnTo>
                  <a:lnTo>
                    <a:pt x="17" y="312"/>
                  </a:lnTo>
                  <a:lnTo>
                    <a:pt x="14" y="303"/>
                  </a:lnTo>
                  <a:lnTo>
                    <a:pt x="14" y="279"/>
                  </a:lnTo>
                  <a:lnTo>
                    <a:pt x="10" y="241"/>
                  </a:lnTo>
                  <a:lnTo>
                    <a:pt x="12" y="234"/>
                  </a:lnTo>
                  <a:lnTo>
                    <a:pt x="31" y="222"/>
                  </a:lnTo>
                  <a:lnTo>
                    <a:pt x="36" y="217"/>
                  </a:lnTo>
                  <a:lnTo>
                    <a:pt x="52" y="196"/>
                  </a:lnTo>
                  <a:lnTo>
                    <a:pt x="57" y="187"/>
                  </a:lnTo>
                  <a:lnTo>
                    <a:pt x="59" y="180"/>
                  </a:lnTo>
                  <a:lnTo>
                    <a:pt x="59" y="168"/>
                  </a:lnTo>
                  <a:lnTo>
                    <a:pt x="62" y="165"/>
                  </a:lnTo>
                  <a:lnTo>
                    <a:pt x="59" y="158"/>
                  </a:lnTo>
                  <a:lnTo>
                    <a:pt x="47" y="137"/>
                  </a:lnTo>
                  <a:lnTo>
                    <a:pt x="43" y="128"/>
                  </a:lnTo>
                  <a:lnTo>
                    <a:pt x="52" y="94"/>
                  </a:lnTo>
                  <a:lnTo>
                    <a:pt x="45" y="80"/>
                  </a:lnTo>
                  <a:lnTo>
                    <a:pt x="45" y="76"/>
                  </a:lnTo>
                  <a:lnTo>
                    <a:pt x="47" y="33"/>
                  </a:lnTo>
                  <a:lnTo>
                    <a:pt x="57" y="9"/>
                  </a:lnTo>
                  <a:lnTo>
                    <a:pt x="76" y="12"/>
                  </a:lnTo>
                  <a:lnTo>
                    <a:pt x="85" y="9"/>
                  </a:lnTo>
                  <a:lnTo>
                    <a:pt x="92" y="0"/>
                  </a:lnTo>
                  <a:lnTo>
                    <a:pt x="97" y="19"/>
                  </a:lnTo>
                  <a:lnTo>
                    <a:pt x="107" y="42"/>
                  </a:lnTo>
                  <a:lnTo>
                    <a:pt x="114" y="64"/>
                  </a:lnTo>
                  <a:lnTo>
                    <a:pt x="121" y="87"/>
                  </a:lnTo>
                  <a:lnTo>
                    <a:pt x="128" y="109"/>
                  </a:lnTo>
                  <a:lnTo>
                    <a:pt x="135" y="130"/>
                  </a:lnTo>
                  <a:lnTo>
                    <a:pt x="142" y="154"/>
                  </a:lnTo>
                  <a:lnTo>
                    <a:pt x="151" y="175"/>
                  </a:lnTo>
                  <a:lnTo>
                    <a:pt x="159" y="199"/>
                  </a:lnTo>
                  <a:lnTo>
                    <a:pt x="166" y="220"/>
                  </a:lnTo>
                  <a:lnTo>
                    <a:pt x="173" y="241"/>
                  </a:lnTo>
                  <a:lnTo>
                    <a:pt x="180" y="265"/>
                  </a:lnTo>
                  <a:lnTo>
                    <a:pt x="187" y="286"/>
                  </a:lnTo>
                  <a:lnTo>
                    <a:pt x="196" y="310"/>
                  </a:lnTo>
                  <a:lnTo>
                    <a:pt x="203" y="331"/>
                  </a:lnTo>
                  <a:lnTo>
                    <a:pt x="211" y="352"/>
                  </a:lnTo>
                  <a:lnTo>
                    <a:pt x="213" y="369"/>
                  </a:lnTo>
                  <a:lnTo>
                    <a:pt x="220" y="383"/>
                  </a:lnTo>
                  <a:lnTo>
                    <a:pt x="227" y="392"/>
                  </a:lnTo>
                  <a:lnTo>
                    <a:pt x="246" y="407"/>
                  </a:lnTo>
                  <a:lnTo>
                    <a:pt x="253" y="421"/>
                  </a:lnTo>
                  <a:lnTo>
                    <a:pt x="272" y="43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p:nvSpPr>
          <p:spPr bwMode="auto">
            <a:xfrm>
              <a:off x="8006" y="430"/>
              <a:ext cx="222" cy="504"/>
            </a:xfrm>
            <a:custGeom>
              <a:avLst/>
              <a:gdLst>
                <a:gd name="T0" fmla="*/ 189 w 222"/>
                <a:gd name="T1" fmla="*/ 62 h 504"/>
                <a:gd name="T2" fmla="*/ 177 w 222"/>
                <a:gd name="T3" fmla="*/ 107 h 504"/>
                <a:gd name="T4" fmla="*/ 166 w 222"/>
                <a:gd name="T5" fmla="*/ 121 h 504"/>
                <a:gd name="T6" fmla="*/ 158 w 222"/>
                <a:gd name="T7" fmla="*/ 135 h 504"/>
                <a:gd name="T8" fmla="*/ 163 w 222"/>
                <a:gd name="T9" fmla="*/ 168 h 504"/>
                <a:gd name="T10" fmla="*/ 201 w 222"/>
                <a:gd name="T11" fmla="*/ 159 h 504"/>
                <a:gd name="T12" fmla="*/ 213 w 222"/>
                <a:gd name="T13" fmla="*/ 182 h 504"/>
                <a:gd name="T14" fmla="*/ 215 w 222"/>
                <a:gd name="T15" fmla="*/ 216 h 504"/>
                <a:gd name="T16" fmla="*/ 220 w 222"/>
                <a:gd name="T17" fmla="*/ 270 h 504"/>
                <a:gd name="T18" fmla="*/ 220 w 222"/>
                <a:gd name="T19" fmla="*/ 289 h 504"/>
                <a:gd name="T20" fmla="*/ 210 w 222"/>
                <a:gd name="T21" fmla="*/ 260 h 504"/>
                <a:gd name="T22" fmla="*/ 210 w 222"/>
                <a:gd name="T23" fmla="*/ 315 h 504"/>
                <a:gd name="T24" fmla="*/ 194 w 222"/>
                <a:gd name="T25" fmla="*/ 360 h 504"/>
                <a:gd name="T26" fmla="*/ 187 w 222"/>
                <a:gd name="T27" fmla="*/ 372 h 504"/>
                <a:gd name="T28" fmla="*/ 187 w 222"/>
                <a:gd name="T29" fmla="*/ 393 h 504"/>
                <a:gd name="T30" fmla="*/ 175 w 222"/>
                <a:gd name="T31" fmla="*/ 405 h 504"/>
                <a:gd name="T32" fmla="*/ 163 w 222"/>
                <a:gd name="T33" fmla="*/ 419 h 504"/>
                <a:gd name="T34" fmla="*/ 161 w 222"/>
                <a:gd name="T35" fmla="*/ 438 h 504"/>
                <a:gd name="T36" fmla="*/ 130 w 222"/>
                <a:gd name="T37" fmla="*/ 504 h 504"/>
                <a:gd name="T38" fmla="*/ 125 w 222"/>
                <a:gd name="T39" fmla="*/ 480 h 504"/>
                <a:gd name="T40" fmla="*/ 109 w 222"/>
                <a:gd name="T41" fmla="*/ 454 h 504"/>
                <a:gd name="T42" fmla="*/ 83 w 222"/>
                <a:gd name="T43" fmla="*/ 457 h 504"/>
                <a:gd name="T44" fmla="*/ 43 w 222"/>
                <a:gd name="T45" fmla="*/ 438 h 504"/>
                <a:gd name="T46" fmla="*/ 7 w 222"/>
                <a:gd name="T47" fmla="*/ 405 h 504"/>
                <a:gd name="T48" fmla="*/ 5 w 222"/>
                <a:gd name="T49" fmla="*/ 364 h 504"/>
                <a:gd name="T50" fmla="*/ 19 w 222"/>
                <a:gd name="T51" fmla="*/ 336 h 504"/>
                <a:gd name="T52" fmla="*/ 54 w 222"/>
                <a:gd name="T53" fmla="*/ 308 h 504"/>
                <a:gd name="T54" fmla="*/ 62 w 222"/>
                <a:gd name="T55" fmla="*/ 286 h 504"/>
                <a:gd name="T56" fmla="*/ 102 w 222"/>
                <a:gd name="T57" fmla="*/ 249 h 504"/>
                <a:gd name="T58" fmla="*/ 40 w 222"/>
                <a:gd name="T59" fmla="*/ 204 h 504"/>
                <a:gd name="T60" fmla="*/ 12 w 222"/>
                <a:gd name="T61" fmla="*/ 178 h 504"/>
                <a:gd name="T62" fmla="*/ 2 w 222"/>
                <a:gd name="T63" fmla="*/ 156 h 504"/>
                <a:gd name="T64" fmla="*/ 2 w 222"/>
                <a:gd name="T65" fmla="*/ 137 h 504"/>
                <a:gd name="T66" fmla="*/ 14 w 222"/>
                <a:gd name="T67" fmla="*/ 116 h 504"/>
                <a:gd name="T68" fmla="*/ 0 w 222"/>
                <a:gd name="T69" fmla="*/ 95 h 504"/>
                <a:gd name="T70" fmla="*/ 12 w 222"/>
                <a:gd name="T71" fmla="*/ 76 h 504"/>
                <a:gd name="T72" fmla="*/ 31 w 222"/>
                <a:gd name="T73" fmla="*/ 24 h 504"/>
                <a:gd name="T74" fmla="*/ 38 w 222"/>
                <a:gd name="T75" fmla="*/ 10 h 504"/>
                <a:gd name="T76" fmla="*/ 64 w 222"/>
                <a:gd name="T77" fmla="*/ 7 h 504"/>
                <a:gd name="T78" fmla="*/ 99 w 222"/>
                <a:gd name="T79" fmla="*/ 17 h 504"/>
                <a:gd name="T80" fmla="*/ 135 w 222"/>
                <a:gd name="T81" fmla="*/ 29 h 504"/>
                <a:gd name="T82" fmla="*/ 170 w 222"/>
                <a:gd name="T83" fmla="*/ 41 h 504"/>
                <a:gd name="T84" fmla="*/ 220 w 222"/>
                <a:gd name="T85" fmla="*/ 322 h 504"/>
                <a:gd name="T86" fmla="*/ 206 w 222"/>
                <a:gd name="T87" fmla="*/ 350 h 504"/>
                <a:gd name="T88" fmla="*/ 220 w 222"/>
                <a:gd name="T89" fmla="*/ 32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2" h="504">
                  <a:moveTo>
                    <a:pt x="187" y="45"/>
                  </a:moveTo>
                  <a:lnTo>
                    <a:pt x="189" y="62"/>
                  </a:lnTo>
                  <a:lnTo>
                    <a:pt x="182" y="97"/>
                  </a:lnTo>
                  <a:lnTo>
                    <a:pt x="177" y="107"/>
                  </a:lnTo>
                  <a:lnTo>
                    <a:pt x="170" y="116"/>
                  </a:lnTo>
                  <a:lnTo>
                    <a:pt x="166" y="121"/>
                  </a:lnTo>
                  <a:lnTo>
                    <a:pt x="163" y="126"/>
                  </a:lnTo>
                  <a:lnTo>
                    <a:pt x="158" y="135"/>
                  </a:lnTo>
                  <a:lnTo>
                    <a:pt x="156" y="154"/>
                  </a:lnTo>
                  <a:lnTo>
                    <a:pt x="163" y="168"/>
                  </a:lnTo>
                  <a:lnTo>
                    <a:pt x="194" y="166"/>
                  </a:lnTo>
                  <a:lnTo>
                    <a:pt x="201" y="159"/>
                  </a:lnTo>
                  <a:lnTo>
                    <a:pt x="208" y="168"/>
                  </a:lnTo>
                  <a:lnTo>
                    <a:pt x="213" y="182"/>
                  </a:lnTo>
                  <a:lnTo>
                    <a:pt x="215" y="199"/>
                  </a:lnTo>
                  <a:lnTo>
                    <a:pt x="215" y="216"/>
                  </a:lnTo>
                  <a:lnTo>
                    <a:pt x="215" y="237"/>
                  </a:lnTo>
                  <a:lnTo>
                    <a:pt x="220" y="270"/>
                  </a:lnTo>
                  <a:lnTo>
                    <a:pt x="222" y="298"/>
                  </a:lnTo>
                  <a:lnTo>
                    <a:pt x="220" y="289"/>
                  </a:lnTo>
                  <a:lnTo>
                    <a:pt x="215" y="256"/>
                  </a:lnTo>
                  <a:lnTo>
                    <a:pt x="210" y="260"/>
                  </a:lnTo>
                  <a:lnTo>
                    <a:pt x="208" y="268"/>
                  </a:lnTo>
                  <a:lnTo>
                    <a:pt x="210" y="315"/>
                  </a:lnTo>
                  <a:lnTo>
                    <a:pt x="203" y="341"/>
                  </a:lnTo>
                  <a:lnTo>
                    <a:pt x="194" y="360"/>
                  </a:lnTo>
                  <a:lnTo>
                    <a:pt x="182" y="360"/>
                  </a:lnTo>
                  <a:lnTo>
                    <a:pt x="187" y="372"/>
                  </a:lnTo>
                  <a:lnTo>
                    <a:pt x="187" y="379"/>
                  </a:lnTo>
                  <a:lnTo>
                    <a:pt x="187" y="393"/>
                  </a:lnTo>
                  <a:lnTo>
                    <a:pt x="182" y="405"/>
                  </a:lnTo>
                  <a:lnTo>
                    <a:pt x="175" y="405"/>
                  </a:lnTo>
                  <a:lnTo>
                    <a:pt x="166" y="414"/>
                  </a:lnTo>
                  <a:lnTo>
                    <a:pt x="163" y="419"/>
                  </a:lnTo>
                  <a:lnTo>
                    <a:pt x="166" y="428"/>
                  </a:lnTo>
                  <a:lnTo>
                    <a:pt x="161" y="438"/>
                  </a:lnTo>
                  <a:lnTo>
                    <a:pt x="147" y="485"/>
                  </a:lnTo>
                  <a:lnTo>
                    <a:pt x="130" y="504"/>
                  </a:lnTo>
                  <a:lnTo>
                    <a:pt x="125" y="502"/>
                  </a:lnTo>
                  <a:lnTo>
                    <a:pt x="125" y="480"/>
                  </a:lnTo>
                  <a:lnTo>
                    <a:pt x="123" y="461"/>
                  </a:lnTo>
                  <a:lnTo>
                    <a:pt x="109" y="454"/>
                  </a:lnTo>
                  <a:lnTo>
                    <a:pt x="97" y="452"/>
                  </a:lnTo>
                  <a:lnTo>
                    <a:pt x="83" y="457"/>
                  </a:lnTo>
                  <a:lnTo>
                    <a:pt x="64" y="445"/>
                  </a:lnTo>
                  <a:lnTo>
                    <a:pt x="43" y="438"/>
                  </a:lnTo>
                  <a:lnTo>
                    <a:pt x="7" y="414"/>
                  </a:lnTo>
                  <a:lnTo>
                    <a:pt x="7" y="405"/>
                  </a:lnTo>
                  <a:lnTo>
                    <a:pt x="2" y="390"/>
                  </a:lnTo>
                  <a:lnTo>
                    <a:pt x="5" y="364"/>
                  </a:lnTo>
                  <a:lnTo>
                    <a:pt x="10" y="348"/>
                  </a:lnTo>
                  <a:lnTo>
                    <a:pt x="19" y="336"/>
                  </a:lnTo>
                  <a:lnTo>
                    <a:pt x="47" y="322"/>
                  </a:lnTo>
                  <a:lnTo>
                    <a:pt x="54" y="308"/>
                  </a:lnTo>
                  <a:lnTo>
                    <a:pt x="54" y="296"/>
                  </a:lnTo>
                  <a:lnTo>
                    <a:pt x="62" y="286"/>
                  </a:lnTo>
                  <a:lnTo>
                    <a:pt x="76" y="270"/>
                  </a:lnTo>
                  <a:lnTo>
                    <a:pt x="102" y="249"/>
                  </a:lnTo>
                  <a:lnTo>
                    <a:pt x="50" y="206"/>
                  </a:lnTo>
                  <a:lnTo>
                    <a:pt x="40" y="204"/>
                  </a:lnTo>
                  <a:lnTo>
                    <a:pt x="26" y="182"/>
                  </a:lnTo>
                  <a:lnTo>
                    <a:pt x="12" y="178"/>
                  </a:lnTo>
                  <a:lnTo>
                    <a:pt x="7" y="175"/>
                  </a:lnTo>
                  <a:lnTo>
                    <a:pt x="2" y="156"/>
                  </a:lnTo>
                  <a:lnTo>
                    <a:pt x="2" y="145"/>
                  </a:lnTo>
                  <a:lnTo>
                    <a:pt x="2" y="137"/>
                  </a:lnTo>
                  <a:lnTo>
                    <a:pt x="10" y="130"/>
                  </a:lnTo>
                  <a:lnTo>
                    <a:pt x="14" y="116"/>
                  </a:lnTo>
                  <a:lnTo>
                    <a:pt x="12" y="111"/>
                  </a:lnTo>
                  <a:lnTo>
                    <a:pt x="0" y="95"/>
                  </a:lnTo>
                  <a:lnTo>
                    <a:pt x="0" y="90"/>
                  </a:lnTo>
                  <a:lnTo>
                    <a:pt x="12" y="76"/>
                  </a:lnTo>
                  <a:lnTo>
                    <a:pt x="24" y="50"/>
                  </a:lnTo>
                  <a:lnTo>
                    <a:pt x="31" y="24"/>
                  </a:lnTo>
                  <a:lnTo>
                    <a:pt x="33" y="17"/>
                  </a:lnTo>
                  <a:lnTo>
                    <a:pt x="38" y="10"/>
                  </a:lnTo>
                  <a:lnTo>
                    <a:pt x="47" y="0"/>
                  </a:lnTo>
                  <a:lnTo>
                    <a:pt x="64" y="7"/>
                  </a:lnTo>
                  <a:lnTo>
                    <a:pt x="83" y="12"/>
                  </a:lnTo>
                  <a:lnTo>
                    <a:pt x="99" y="17"/>
                  </a:lnTo>
                  <a:lnTo>
                    <a:pt x="118" y="24"/>
                  </a:lnTo>
                  <a:lnTo>
                    <a:pt x="135" y="29"/>
                  </a:lnTo>
                  <a:lnTo>
                    <a:pt x="154" y="33"/>
                  </a:lnTo>
                  <a:lnTo>
                    <a:pt x="170" y="41"/>
                  </a:lnTo>
                  <a:lnTo>
                    <a:pt x="187" y="45"/>
                  </a:lnTo>
                  <a:close/>
                  <a:moveTo>
                    <a:pt x="220" y="322"/>
                  </a:moveTo>
                  <a:lnTo>
                    <a:pt x="208" y="357"/>
                  </a:lnTo>
                  <a:lnTo>
                    <a:pt x="206" y="350"/>
                  </a:lnTo>
                  <a:lnTo>
                    <a:pt x="220" y="308"/>
                  </a:lnTo>
                  <a:lnTo>
                    <a:pt x="220" y="32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2345" y="1582"/>
              <a:ext cx="1184" cy="1206"/>
            </a:xfrm>
            <a:custGeom>
              <a:avLst/>
              <a:gdLst>
                <a:gd name="T0" fmla="*/ 1170 w 1184"/>
                <a:gd name="T1" fmla="*/ 217 h 1206"/>
                <a:gd name="T2" fmla="*/ 1160 w 1184"/>
                <a:gd name="T3" fmla="*/ 336 h 1206"/>
                <a:gd name="T4" fmla="*/ 1149 w 1184"/>
                <a:gd name="T5" fmla="*/ 454 h 1206"/>
                <a:gd name="T6" fmla="*/ 1139 w 1184"/>
                <a:gd name="T7" fmla="*/ 572 h 1206"/>
                <a:gd name="T8" fmla="*/ 1130 w 1184"/>
                <a:gd name="T9" fmla="*/ 690 h 1206"/>
                <a:gd name="T10" fmla="*/ 1120 w 1184"/>
                <a:gd name="T11" fmla="*/ 806 h 1206"/>
                <a:gd name="T12" fmla="*/ 1111 w 1184"/>
                <a:gd name="T13" fmla="*/ 924 h 1206"/>
                <a:gd name="T14" fmla="*/ 1101 w 1184"/>
                <a:gd name="T15" fmla="*/ 1045 h 1206"/>
                <a:gd name="T16" fmla="*/ 1092 w 1184"/>
                <a:gd name="T17" fmla="*/ 1163 h 1206"/>
                <a:gd name="T18" fmla="*/ 1012 w 1184"/>
                <a:gd name="T19" fmla="*/ 1156 h 1206"/>
                <a:gd name="T20" fmla="*/ 931 w 1184"/>
                <a:gd name="T21" fmla="*/ 1149 h 1206"/>
                <a:gd name="T22" fmla="*/ 848 w 1184"/>
                <a:gd name="T23" fmla="*/ 1142 h 1206"/>
                <a:gd name="T24" fmla="*/ 768 w 1184"/>
                <a:gd name="T25" fmla="*/ 1135 h 1206"/>
                <a:gd name="T26" fmla="*/ 688 w 1184"/>
                <a:gd name="T27" fmla="*/ 1125 h 1206"/>
                <a:gd name="T28" fmla="*/ 607 w 1184"/>
                <a:gd name="T29" fmla="*/ 1118 h 1206"/>
                <a:gd name="T30" fmla="*/ 527 w 1184"/>
                <a:gd name="T31" fmla="*/ 1109 h 1206"/>
                <a:gd name="T32" fmla="*/ 447 w 1184"/>
                <a:gd name="T33" fmla="*/ 1099 h 1206"/>
                <a:gd name="T34" fmla="*/ 458 w 1184"/>
                <a:gd name="T35" fmla="*/ 1140 h 1206"/>
                <a:gd name="T36" fmla="*/ 480 w 1184"/>
                <a:gd name="T37" fmla="*/ 1154 h 1206"/>
                <a:gd name="T38" fmla="*/ 440 w 1184"/>
                <a:gd name="T39" fmla="*/ 1147 h 1206"/>
                <a:gd name="T40" fmla="*/ 359 w 1184"/>
                <a:gd name="T41" fmla="*/ 1137 h 1206"/>
                <a:gd name="T42" fmla="*/ 281 w 1184"/>
                <a:gd name="T43" fmla="*/ 1128 h 1206"/>
                <a:gd name="T44" fmla="*/ 203 w 1184"/>
                <a:gd name="T45" fmla="*/ 1116 h 1206"/>
                <a:gd name="T46" fmla="*/ 161 w 1184"/>
                <a:gd name="T47" fmla="*/ 1135 h 1206"/>
                <a:gd name="T48" fmla="*/ 153 w 1184"/>
                <a:gd name="T49" fmla="*/ 1182 h 1206"/>
                <a:gd name="T50" fmla="*/ 87 w 1184"/>
                <a:gd name="T51" fmla="*/ 1196 h 1206"/>
                <a:gd name="T52" fmla="*/ 0 w 1184"/>
                <a:gd name="T53" fmla="*/ 1184 h 1206"/>
                <a:gd name="T54" fmla="*/ 21 w 1184"/>
                <a:gd name="T55" fmla="*/ 1036 h 1206"/>
                <a:gd name="T56" fmla="*/ 42 w 1184"/>
                <a:gd name="T57" fmla="*/ 887 h 1206"/>
                <a:gd name="T58" fmla="*/ 64 w 1184"/>
                <a:gd name="T59" fmla="*/ 740 h 1206"/>
                <a:gd name="T60" fmla="*/ 85 w 1184"/>
                <a:gd name="T61" fmla="*/ 591 h 1206"/>
                <a:gd name="T62" fmla="*/ 106 w 1184"/>
                <a:gd name="T63" fmla="*/ 444 h 1206"/>
                <a:gd name="T64" fmla="*/ 127 w 1184"/>
                <a:gd name="T65" fmla="*/ 295 h 1206"/>
                <a:gd name="T66" fmla="*/ 151 w 1184"/>
                <a:gd name="T67" fmla="*/ 149 h 1206"/>
                <a:gd name="T68" fmla="*/ 172 w 1184"/>
                <a:gd name="T69" fmla="*/ 0 h 1206"/>
                <a:gd name="T70" fmla="*/ 298 w 1184"/>
                <a:gd name="T71" fmla="*/ 19 h 1206"/>
                <a:gd name="T72" fmla="*/ 423 w 1184"/>
                <a:gd name="T73" fmla="*/ 35 h 1206"/>
                <a:gd name="T74" fmla="*/ 551 w 1184"/>
                <a:gd name="T75" fmla="*/ 52 h 1206"/>
                <a:gd name="T76" fmla="*/ 676 w 1184"/>
                <a:gd name="T77" fmla="*/ 66 h 1206"/>
                <a:gd name="T78" fmla="*/ 804 w 1184"/>
                <a:gd name="T79" fmla="*/ 78 h 1206"/>
                <a:gd name="T80" fmla="*/ 931 w 1184"/>
                <a:gd name="T81" fmla="*/ 92 h 1206"/>
                <a:gd name="T82" fmla="*/ 1056 w 1184"/>
                <a:gd name="T83" fmla="*/ 102 h 1206"/>
                <a:gd name="T84" fmla="*/ 1184 w 1184"/>
                <a:gd name="T85" fmla="*/ 113 h 1206"/>
                <a:gd name="T86" fmla="*/ 1179 w 1184"/>
                <a:gd name="T87" fmla="*/ 165 h 1206"/>
                <a:gd name="T88" fmla="*/ 1177 w 1184"/>
                <a:gd name="T89" fmla="*/ 217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4" h="1206">
                  <a:moveTo>
                    <a:pt x="1177" y="217"/>
                  </a:moveTo>
                  <a:lnTo>
                    <a:pt x="1170" y="217"/>
                  </a:lnTo>
                  <a:lnTo>
                    <a:pt x="1165" y="277"/>
                  </a:lnTo>
                  <a:lnTo>
                    <a:pt x="1160" y="336"/>
                  </a:lnTo>
                  <a:lnTo>
                    <a:pt x="1156" y="395"/>
                  </a:lnTo>
                  <a:lnTo>
                    <a:pt x="1149" y="454"/>
                  </a:lnTo>
                  <a:lnTo>
                    <a:pt x="1144" y="513"/>
                  </a:lnTo>
                  <a:lnTo>
                    <a:pt x="1139" y="572"/>
                  </a:lnTo>
                  <a:lnTo>
                    <a:pt x="1134" y="631"/>
                  </a:lnTo>
                  <a:lnTo>
                    <a:pt x="1130" y="690"/>
                  </a:lnTo>
                  <a:lnTo>
                    <a:pt x="1125" y="747"/>
                  </a:lnTo>
                  <a:lnTo>
                    <a:pt x="1120" y="806"/>
                  </a:lnTo>
                  <a:lnTo>
                    <a:pt x="1116" y="865"/>
                  </a:lnTo>
                  <a:lnTo>
                    <a:pt x="1111" y="924"/>
                  </a:lnTo>
                  <a:lnTo>
                    <a:pt x="1106" y="983"/>
                  </a:lnTo>
                  <a:lnTo>
                    <a:pt x="1101" y="1045"/>
                  </a:lnTo>
                  <a:lnTo>
                    <a:pt x="1097" y="1104"/>
                  </a:lnTo>
                  <a:lnTo>
                    <a:pt x="1092" y="1163"/>
                  </a:lnTo>
                  <a:lnTo>
                    <a:pt x="1052" y="1158"/>
                  </a:lnTo>
                  <a:lnTo>
                    <a:pt x="1012" y="1156"/>
                  </a:lnTo>
                  <a:lnTo>
                    <a:pt x="971" y="1151"/>
                  </a:lnTo>
                  <a:lnTo>
                    <a:pt x="931" y="1149"/>
                  </a:lnTo>
                  <a:lnTo>
                    <a:pt x="889" y="1144"/>
                  </a:lnTo>
                  <a:lnTo>
                    <a:pt x="848" y="1142"/>
                  </a:lnTo>
                  <a:lnTo>
                    <a:pt x="808" y="1137"/>
                  </a:lnTo>
                  <a:lnTo>
                    <a:pt x="768" y="1135"/>
                  </a:lnTo>
                  <a:lnTo>
                    <a:pt x="728" y="1130"/>
                  </a:lnTo>
                  <a:lnTo>
                    <a:pt x="688" y="1125"/>
                  </a:lnTo>
                  <a:lnTo>
                    <a:pt x="648" y="1123"/>
                  </a:lnTo>
                  <a:lnTo>
                    <a:pt x="607" y="1118"/>
                  </a:lnTo>
                  <a:lnTo>
                    <a:pt x="567" y="1114"/>
                  </a:lnTo>
                  <a:lnTo>
                    <a:pt x="527" y="1109"/>
                  </a:lnTo>
                  <a:lnTo>
                    <a:pt x="487" y="1104"/>
                  </a:lnTo>
                  <a:lnTo>
                    <a:pt x="447" y="1099"/>
                  </a:lnTo>
                  <a:lnTo>
                    <a:pt x="447" y="1099"/>
                  </a:lnTo>
                  <a:lnTo>
                    <a:pt x="458" y="1140"/>
                  </a:lnTo>
                  <a:lnTo>
                    <a:pt x="458" y="1140"/>
                  </a:lnTo>
                  <a:lnTo>
                    <a:pt x="480" y="1154"/>
                  </a:lnTo>
                  <a:lnTo>
                    <a:pt x="477" y="1151"/>
                  </a:lnTo>
                  <a:lnTo>
                    <a:pt x="440" y="1147"/>
                  </a:lnTo>
                  <a:lnTo>
                    <a:pt x="399" y="1142"/>
                  </a:lnTo>
                  <a:lnTo>
                    <a:pt x="359" y="1137"/>
                  </a:lnTo>
                  <a:lnTo>
                    <a:pt x="321" y="1132"/>
                  </a:lnTo>
                  <a:lnTo>
                    <a:pt x="281" y="1128"/>
                  </a:lnTo>
                  <a:lnTo>
                    <a:pt x="241" y="1123"/>
                  </a:lnTo>
                  <a:lnTo>
                    <a:pt x="203" y="1116"/>
                  </a:lnTo>
                  <a:lnTo>
                    <a:pt x="163" y="1111"/>
                  </a:lnTo>
                  <a:lnTo>
                    <a:pt x="161" y="1135"/>
                  </a:lnTo>
                  <a:lnTo>
                    <a:pt x="156" y="1158"/>
                  </a:lnTo>
                  <a:lnTo>
                    <a:pt x="153" y="1182"/>
                  </a:lnTo>
                  <a:lnTo>
                    <a:pt x="151" y="1206"/>
                  </a:lnTo>
                  <a:lnTo>
                    <a:pt x="87" y="1196"/>
                  </a:lnTo>
                  <a:lnTo>
                    <a:pt x="23" y="1187"/>
                  </a:lnTo>
                  <a:lnTo>
                    <a:pt x="0" y="1184"/>
                  </a:lnTo>
                  <a:lnTo>
                    <a:pt x="12" y="1111"/>
                  </a:lnTo>
                  <a:lnTo>
                    <a:pt x="21" y="1036"/>
                  </a:lnTo>
                  <a:lnTo>
                    <a:pt x="33" y="962"/>
                  </a:lnTo>
                  <a:lnTo>
                    <a:pt x="42" y="887"/>
                  </a:lnTo>
                  <a:lnTo>
                    <a:pt x="54" y="813"/>
                  </a:lnTo>
                  <a:lnTo>
                    <a:pt x="64" y="740"/>
                  </a:lnTo>
                  <a:lnTo>
                    <a:pt x="75" y="667"/>
                  </a:lnTo>
                  <a:lnTo>
                    <a:pt x="85" y="591"/>
                  </a:lnTo>
                  <a:lnTo>
                    <a:pt x="97" y="518"/>
                  </a:lnTo>
                  <a:lnTo>
                    <a:pt x="106" y="444"/>
                  </a:lnTo>
                  <a:lnTo>
                    <a:pt x="118" y="369"/>
                  </a:lnTo>
                  <a:lnTo>
                    <a:pt x="127" y="295"/>
                  </a:lnTo>
                  <a:lnTo>
                    <a:pt x="139" y="222"/>
                  </a:lnTo>
                  <a:lnTo>
                    <a:pt x="151" y="149"/>
                  </a:lnTo>
                  <a:lnTo>
                    <a:pt x="161" y="76"/>
                  </a:lnTo>
                  <a:lnTo>
                    <a:pt x="172" y="0"/>
                  </a:lnTo>
                  <a:lnTo>
                    <a:pt x="234" y="9"/>
                  </a:lnTo>
                  <a:lnTo>
                    <a:pt x="298" y="19"/>
                  </a:lnTo>
                  <a:lnTo>
                    <a:pt x="362" y="26"/>
                  </a:lnTo>
                  <a:lnTo>
                    <a:pt x="423" y="35"/>
                  </a:lnTo>
                  <a:lnTo>
                    <a:pt x="487" y="42"/>
                  </a:lnTo>
                  <a:lnTo>
                    <a:pt x="551" y="52"/>
                  </a:lnTo>
                  <a:lnTo>
                    <a:pt x="614" y="59"/>
                  </a:lnTo>
                  <a:lnTo>
                    <a:pt x="676" y="66"/>
                  </a:lnTo>
                  <a:lnTo>
                    <a:pt x="740" y="73"/>
                  </a:lnTo>
                  <a:lnTo>
                    <a:pt x="804" y="78"/>
                  </a:lnTo>
                  <a:lnTo>
                    <a:pt x="867" y="85"/>
                  </a:lnTo>
                  <a:lnTo>
                    <a:pt x="931" y="92"/>
                  </a:lnTo>
                  <a:lnTo>
                    <a:pt x="993" y="97"/>
                  </a:lnTo>
                  <a:lnTo>
                    <a:pt x="1056" y="102"/>
                  </a:lnTo>
                  <a:lnTo>
                    <a:pt x="1120" y="109"/>
                  </a:lnTo>
                  <a:lnTo>
                    <a:pt x="1184" y="113"/>
                  </a:lnTo>
                  <a:lnTo>
                    <a:pt x="1182" y="139"/>
                  </a:lnTo>
                  <a:lnTo>
                    <a:pt x="1179" y="165"/>
                  </a:lnTo>
                  <a:lnTo>
                    <a:pt x="1177" y="191"/>
                  </a:lnTo>
                  <a:lnTo>
                    <a:pt x="1177" y="21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818" y="194"/>
              <a:ext cx="1075" cy="1641"/>
            </a:xfrm>
            <a:custGeom>
              <a:avLst/>
              <a:gdLst>
                <a:gd name="T0" fmla="*/ 853 w 1075"/>
                <a:gd name="T1" fmla="*/ 1326 h 1641"/>
                <a:gd name="T2" fmla="*/ 832 w 1075"/>
                <a:gd name="T3" fmla="*/ 1414 h 1641"/>
                <a:gd name="T4" fmla="*/ 804 w 1075"/>
                <a:gd name="T5" fmla="*/ 1440 h 1641"/>
                <a:gd name="T6" fmla="*/ 789 w 1075"/>
                <a:gd name="T7" fmla="*/ 1430 h 1641"/>
                <a:gd name="T8" fmla="*/ 773 w 1075"/>
                <a:gd name="T9" fmla="*/ 1409 h 1641"/>
                <a:gd name="T10" fmla="*/ 742 w 1075"/>
                <a:gd name="T11" fmla="*/ 1402 h 1641"/>
                <a:gd name="T12" fmla="*/ 718 w 1075"/>
                <a:gd name="T13" fmla="*/ 1412 h 1641"/>
                <a:gd name="T14" fmla="*/ 711 w 1075"/>
                <a:gd name="T15" fmla="*/ 1430 h 1641"/>
                <a:gd name="T16" fmla="*/ 711 w 1075"/>
                <a:gd name="T17" fmla="*/ 1468 h 1641"/>
                <a:gd name="T18" fmla="*/ 711 w 1075"/>
                <a:gd name="T19" fmla="*/ 1497 h 1641"/>
                <a:gd name="T20" fmla="*/ 704 w 1075"/>
                <a:gd name="T21" fmla="*/ 1525 h 1641"/>
                <a:gd name="T22" fmla="*/ 707 w 1075"/>
                <a:gd name="T23" fmla="*/ 1565 h 1641"/>
                <a:gd name="T24" fmla="*/ 688 w 1075"/>
                <a:gd name="T25" fmla="*/ 1641 h 1641"/>
                <a:gd name="T26" fmla="*/ 617 w 1075"/>
                <a:gd name="T27" fmla="*/ 1537 h 1641"/>
                <a:gd name="T28" fmla="*/ 551 w 1075"/>
                <a:gd name="T29" fmla="*/ 1438 h 1641"/>
                <a:gd name="T30" fmla="*/ 484 w 1075"/>
                <a:gd name="T31" fmla="*/ 1336 h 1641"/>
                <a:gd name="T32" fmla="*/ 418 w 1075"/>
                <a:gd name="T33" fmla="*/ 1237 h 1641"/>
                <a:gd name="T34" fmla="*/ 371 w 1075"/>
                <a:gd name="T35" fmla="*/ 1166 h 1641"/>
                <a:gd name="T36" fmla="*/ 324 w 1075"/>
                <a:gd name="T37" fmla="*/ 1095 h 1641"/>
                <a:gd name="T38" fmla="*/ 279 w 1075"/>
                <a:gd name="T39" fmla="*/ 1024 h 1641"/>
                <a:gd name="T40" fmla="*/ 231 w 1075"/>
                <a:gd name="T41" fmla="*/ 953 h 1641"/>
                <a:gd name="T42" fmla="*/ 172 w 1075"/>
                <a:gd name="T43" fmla="*/ 868 h 1641"/>
                <a:gd name="T44" fmla="*/ 116 w 1075"/>
                <a:gd name="T45" fmla="*/ 783 h 1641"/>
                <a:gd name="T46" fmla="*/ 57 w 1075"/>
                <a:gd name="T47" fmla="*/ 695 h 1641"/>
                <a:gd name="T48" fmla="*/ 0 w 1075"/>
                <a:gd name="T49" fmla="*/ 610 h 1641"/>
                <a:gd name="T50" fmla="*/ 21 w 1075"/>
                <a:gd name="T51" fmla="*/ 534 h 1641"/>
                <a:gd name="T52" fmla="*/ 42 w 1075"/>
                <a:gd name="T53" fmla="*/ 456 h 1641"/>
                <a:gd name="T54" fmla="*/ 61 w 1075"/>
                <a:gd name="T55" fmla="*/ 381 h 1641"/>
                <a:gd name="T56" fmla="*/ 83 w 1075"/>
                <a:gd name="T57" fmla="*/ 305 h 1641"/>
                <a:gd name="T58" fmla="*/ 104 w 1075"/>
                <a:gd name="T59" fmla="*/ 229 h 1641"/>
                <a:gd name="T60" fmla="*/ 125 w 1075"/>
                <a:gd name="T61" fmla="*/ 154 h 1641"/>
                <a:gd name="T62" fmla="*/ 144 w 1075"/>
                <a:gd name="T63" fmla="*/ 76 h 1641"/>
                <a:gd name="T64" fmla="*/ 165 w 1075"/>
                <a:gd name="T65" fmla="*/ 0 h 1641"/>
                <a:gd name="T66" fmla="*/ 279 w 1075"/>
                <a:gd name="T67" fmla="*/ 31 h 1641"/>
                <a:gd name="T68" fmla="*/ 392 w 1075"/>
                <a:gd name="T69" fmla="*/ 59 h 1641"/>
                <a:gd name="T70" fmla="*/ 506 w 1075"/>
                <a:gd name="T71" fmla="*/ 87 h 1641"/>
                <a:gd name="T72" fmla="*/ 619 w 1075"/>
                <a:gd name="T73" fmla="*/ 116 h 1641"/>
                <a:gd name="T74" fmla="*/ 733 w 1075"/>
                <a:gd name="T75" fmla="*/ 142 h 1641"/>
                <a:gd name="T76" fmla="*/ 848 w 1075"/>
                <a:gd name="T77" fmla="*/ 168 h 1641"/>
                <a:gd name="T78" fmla="*/ 962 w 1075"/>
                <a:gd name="T79" fmla="*/ 191 h 1641"/>
                <a:gd name="T80" fmla="*/ 1075 w 1075"/>
                <a:gd name="T81" fmla="*/ 215 h 1641"/>
                <a:gd name="T82" fmla="*/ 1064 w 1075"/>
                <a:gd name="T83" fmla="*/ 279 h 1641"/>
                <a:gd name="T84" fmla="*/ 1049 w 1075"/>
                <a:gd name="T85" fmla="*/ 343 h 1641"/>
                <a:gd name="T86" fmla="*/ 1038 w 1075"/>
                <a:gd name="T87" fmla="*/ 409 h 1641"/>
                <a:gd name="T88" fmla="*/ 1023 w 1075"/>
                <a:gd name="T89" fmla="*/ 473 h 1641"/>
                <a:gd name="T90" fmla="*/ 1012 w 1075"/>
                <a:gd name="T91" fmla="*/ 537 h 1641"/>
                <a:gd name="T92" fmla="*/ 997 w 1075"/>
                <a:gd name="T93" fmla="*/ 600 h 1641"/>
                <a:gd name="T94" fmla="*/ 986 w 1075"/>
                <a:gd name="T95" fmla="*/ 667 h 1641"/>
                <a:gd name="T96" fmla="*/ 971 w 1075"/>
                <a:gd name="T97" fmla="*/ 731 h 1641"/>
                <a:gd name="T98" fmla="*/ 960 w 1075"/>
                <a:gd name="T99" fmla="*/ 794 h 1641"/>
                <a:gd name="T100" fmla="*/ 945 w 1075"/>
                <a:gd name="T101" fmla="*/ 858 h 1641"/>
                <a:gd name="T102" fmla="*/ 934 w 1075"/>
                <a:gd name="T103" fmla="*/ 922 h 1641"/>
                <a:gd name="T104" fmla="*/ 922 w 1075"/>
                <a:gd name="T105" fmla="*/ 988 h 1641"/>
                <a:gd name="T106" fmla="*/ 908 w 1075"/>
                <a:gd name="T107" fmla="*/ 1052 h 1641"/>
                <a:gd name="T108" fmla="*/ 896 w 1075"/>
                <a:gd name="T109" fmla="*/ 1116 h 1641"/>
                <a:gd name="T110" fmla="*/ 882 w 1075"/>
                <a:gd name="T111" fmla="*/ 1180 h 1641"/>
                <a:gd name="T112" fmla="*/ 870 w 1075"/>
                <a:gd name="T113" fmla="*/ 1244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1641">
                  <a:moveTo>
                    <a:pt x="870" y="1244"/>
                  </a:moveTo>
                  <a:lnTo>
                    <a:pt x="853" y="1326"/>
                  </a:lnTo>
                  <a:lnTo>
                    <a:pt x="834" y="1414"/>
                  </a:lnTo>
                  <a:lnTo>
                    <a:pt x="832" y="1414"/>
                  </a:lnTo>
                  <a:lnTo>
                    <a:pt x="818" y="1433"/>
                  </a:lnTo>
                  <a:lnTo>
                    <a:pt x="804" y="1440"/>
                  </a:lnTo>
                  <a:lnTo>
                    <a:pt x="796" y="1440"/>
                  </a:lnTo>
                  <a:lnTo>
                    <a:pt x="789" y="1430"/>
                  </a:lnTo>
                  <a:lnTo>
                    <a:pt x="785" y="1419"/>
                  </a:lnTo>
                  <a:lnTo>
                    <a:pt x="773" y="1409"/>
                  </a:lnTo>
                  <a:lnTo>
                    <a:pt x="756" y="1404"/>
                  </a:lnTo>
                  <a:lnTo>
                    <a:pt x="742" y="1402"/>
                  </a:lnTo>
                  <a:lnTo>
                    <a:pt x="728" y="1404"/>
                  </a:lnTo>
                  <a:lnTo>
                    <a:pt x="718" y="1412"/>
                  </a:lnTo>
                  <a:lnTo>
                    <a:pt x="711" y="1426"/>
                  </a:lnTo>
                  <a:lnTo>
                    <a:pt x="711" y="1430"/>
                  </a:lnTo>
                  <a:lnTo>
                    <a:pt x="716" y="1447"/>
                  </a:lnTo>
                  <a:lnTo>
                    <a:pt x="711" y="1468"/>
                  </a:lnTo>
                  <a:lnTo>
                    <a:pt x="709" y="1485"/>
                  </a:lnTo>
                  <a:lnTo>
                    <a:pt x="711" y="1497"/>
                  </a:lnTo>
                  <a:lnTo>
                    <a:pt x="711" y="1506"/>
                  </a:lnTo>
                  <a:lnTo>
                    <a:pt x="704" y="1525"/>
                  </a:lnTo>
                  <a:lnTo>
                    <a:pt x="702" y="1539"/>
                  </a:lnTo>
                  <a:lnTo>
                    <a:pt x="707" y="1565"/>
                  </a:lnTo>
                  <a:lnTo>
                    <a:pt x="690" y="1638"/>
                  </a:lnTo>
                  <a:lnTo>
                    <a:pt x="688" y="1641"/>
                  </a:lnTo>
                  <a:lnTo>
                    <a:pt x="652" y="1586"/>
                  </a:lnTo>
                  <a:lnTo>
                    <a:pt x="617" y="1537"/>
                  </a:lnTo>
                  <a:lnTo>
                    <a:pt x="584" y="1487"/>
                  </a:lnTo>
                  <a:lnTo>
                    <a:pt x="551" y="1438"/>
                  </a:lnTo>
                  <a:lnTo>
                    <a:pt x="518" y="1388"/>
                  </a:lnTo>
                  <a:lnTo>
                    <a:pt x="484" y="1336"/>
                  </a:lnTo>
                  <a:lnTo>
                    <a:pt x="451" y="1286"/>
                  </a:lnTo>
                  <a:lnTo>
                    <a:pt x="418" y="1237"/>
                  </a:lnTo>
                  <a:lnTo>
                    <a:pt x="395" y="1201"/>
                  </a:lnTo>
                  <a:lnTo>
                    <a:pt x="371" y="1166"/>
                  </a:lnTo>
                  <a:lnTo>
                    <a:pt x="347" y="1130"/>
                  </a:lnTo>
                  <a:lnTo>
                    <a:pt x="324" y="1095"/>
                  </a:lnTo>
                  <a:lnTo>
                    <a:pt x="300" y="1059"/>
                  </a:lnTo>
                  <a:lnTo>
                    <a:pt x="279" y="1024"/>
                  </a:lnTo>
                  <a:lnTo>
                    <a:pt x="255" y="988"/>
                  </a:lnTo>
                  <a:lnTo>
                    <a:pt x="231" y="953"/>
                  </a:lnTo>
                  <a:lnTo>
                    <a:pt x="203" y="910"/>
                  </a:lnTo>
                  <a:lnTo>
                    <a:pt x="172" y="868"/>
                  </a:lnTo>
                  <a:lnTo>
                    <a:pt x="144" y="825"/>
                  </a:lnTo>
                  <a:lnTo>
                    <a:pt x="116" y="783"/>
                  </a:lnTo>
                  <a:lnTo>
                    <a:pt x="85" y="738"/>
                  </a:lnTo>
                  <a:lnTo>
                    <a:pt x="57" y="695"/>
                  </a:lnTo>
                  <a:lnTo>
                    <a:pt x="28" y="653"/>
                  </a:lnTo>
                  <a:lnTo>
                    <a:pt x="0" y="610"/>
                  </a:lnTo>
                  <a:lnTo>
                    <a:pt x="12" y="572"/>
                  </a:lnTo>
                  <a:lnTo>
                    <a:pt x="21" y="534"/>
                  </a:lnTo>
                  <a:lnTo>
                    <a:pt x="31" y="494"/>
                  </a:lnTo>
                  <a:lnTo>
                    <a:pt x="42" y="456"/>
                  </a:lnTo>
                  <a:lnTo>
                    <a:pt x="52" y="418"/>
                  </a:lnTo>
                  <a:lnTo>
                    <a:pt x="61" y="381"/>
                  </a:lnTo>
                  <a:lnTo>
                    <a:pt x="73" y="343"/>
                  </a:lnTo>
                  <a:lnTo>
                    <a:pt x="83" y="305"/>
                  </a:lnTo>
                  <a:lnTo>
                    <a:pt x="94" y="267"/>
                  </a:lnTo>
                  <a:lnTo>
                    <a:pt x="104" y="229"/>
                  </a:lnTo>
                  <a:lnTo>
                    <a:pt x="113" y="191"/>
                  </a:lnTo>
                  <a:lnTo>
                    <a:pt x="125" y="154"/>
                  </a:lnTo>
                  <a:lnTo>
                    <a:pt x="135" y="113"/>
                  </a:lnTo>
                  <a:lnTo>
                    <a:pt x="144" y="76"/>
                  </a:lnTo>
                  <a:lnTo>
                    <a:pt x="156" y="38"/>
                  </a:lnTo>
                  <a:lnTo>
                    <a:pt x="165" y="0"/>
                  </a:lnTo>
                  <a:lnTo>
                    <a:pt x="222" y="16"/>
                  </a:lnTo>
                  <a:lnTo>
                    <a:pt x="279" y="31"/>
                  </a:lnTo>
                  <a:lnTo>
                    <a:pt x="335" y="45"/>
                  </a:lnTo>
                  <a:lnTo>
                    <a:pt x="392" y="59"/>
                  </a:lnTo>
                  <a:lnTo>
                    <a:pt x="449" y="73"/>
                  </a:lnTo>
                  <a:lnTo>
                    <a:pt x="506" y="87"/>
                  </a:lnTo>
                  <a:lnTo>
                    <a:pt x="562" y="102"/>
                  </a:lnTo>
                  <a:lnTo>
                    <a:pt x="619" y="116"/>
                  </a:lnTo>
                  <a:lnTo>
                    <a:pt x="676" y="128"/>
                  </a:lnTo>
                  <a:lnTo>
                    <a:pt x="733" y="142"/>
                  </a:lnTo>
                  <a:lnTo>
                    <a:pt x="789" y="154"/>
                  </a:lnTo>
                  <a:lnTo>
                    <a:pt x="848" y="168"/>
                  </a:lnTo>
                  <a:lnTo>
                    <a:pt x="905" y="180"/>
                  </a:lnTo>
                  <a:lnTo>
                    <a:pt x="962" y="191"/>
                  </a:lnTo>
                  <a:lnTo>
                    <a:pt x="1019" y="203"/>
                  </a:lnTo>
                  <a:lnTo>
                    <a:pt x="1075" y="215"/>
                  </a:lnTo>
                  <a:lnTo>
                    <a:pt x="1068" y="246"/>
                  </a:lnTo>
                  <a:lnTo>
                    <a:pt x="1064" y="279"/>
                  </a:lnTo>
                  <a:lnTo>
                    <a:pt x="1056" y="312"/>
                  </a:lnTo>
                  <a:lnTo>
                    <a:pt x="1049" y="343"/>
                  </a:lnTo>
                  <a:lnTo>
                    <a:pt x="1045" y="376"/>
                  </a:lnTo>
                  <a:lnTo>
                    <a:pt x="1038" y="409"/>
                  </a:lnTo>
                  <a:lnTo>
                    <a:pt x="1030" y="440"/>
                  </a:lnTo>
                  <a:lnTo>
                    <a:pt x="1023" y="473"/>
                  </a:lnTo>
                  <a:lnTo>
                    <a:pt x="1019" y="504"/>
                  </a:lnTo>
                  <a:lnTo>
                    <a:pt x="1012" y="537"/>
                  </a:lnTo>
                  <a:lnTo>
                    <a:pt x="1004" y="570"/>
                  </a:lnTo>
                  <a:lnTo>
                    <a:pt x="997" y="600"/>
                  </a:lnTo>
                  <a:lnTo>
                    <a:pt x="993" y="634"/>
                  </a:lnTo>
                  <a:lnTo>
                    <a:pt x="986" y="667"/>
                  </a:lnTo>
                  <a:lnTo>
                    <a:pt x="978" y="697"/>
                  </a:lnTo>
                  <a:lnTo>
                    <a:pt x="971" y="731"/>
                  </a:lnTo>
                  <a:lnTo>
                    <a:pt x="967" y="761"/>
                  </a:lnTo>
                  <a:lnTo>
                    <a:pt x="960" y="794"/>
                  </a:lnTo>
                  <a:lnTo>
                    <a:pt x="952" y="827"/>
                  </a:lnTo>
                  <a:lnTo>
                    <a:pt x="945" y="858"/>
                  </a:lnTo>
                  <a:lnTo>
                    <a:pt x="941" y="891"/>
                  </a:lnTo>
                  <a:lnTo>
                    <a:pt x="934" y="922"/>
                  </a:lnTo>
                  <a:lnTo>
                    <a:pt x="926" y="955"/>
                  </a:lnTo>
                  <a:lnTo>
                    <a:pt x="922" y="988"/>
                  </a:lnTo>
                  <a:lnTo>
                    <a:pt x="915" y="1019"/>
                  </a:lnTo>
                  <a:lnTo>
                    <a:pt x="908" y="1052"/>
                  </a:lnTo>
                  <a:lnTo>
                    <a:pt x="900" y="1083"/>
                  </a:lnTo>
                  <a:lnTo>
                    <a:pt x="896" y="1116"/>
                  </a:lnTo>
                  <a:lnTo>
                    <a:pt x="889" y="1149"/>
                  </a:lnTo>
                  <a:lnTo>
                    <a:pt x="882" y="1180"/>
                  </a:lnTo>
                  <a:lnTo>
                    <a:pt x="874" y="1213"/>
                  </a:lnTo>
                  <a:lnTo>
                    <a:pt x="870" y="1244"/>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7233" y="-466"/>
              <a:ext cx="1267" cy="1050"/>
            </a:xfrm>
            <a:custGeom>
              <a:avLst/>
              <a:gdLst>
                <a:gd name="T0" fmla="*/ 969 w 1267"/>
                <a:gd name="T1" fmla="*/ 556 h 1050"/>
                <a:gd name="T2" fmla="*/ 969 w 1267"/>
                <a:gd name="T3" fmla="*/ 648 h 1050"/>
                <a:gd name="T4" fmla="*/ 976 w 1267"/>
                <a:gd name="T5" fmla="*/ 728 h 1050"/>
                <a:gd name="T6" fmla="*/ 995 w 1267"/>
                <a:gd name="T7" fmla="*/ 825 h 1050"/>
                <a:gd name="T8" fmla="*/ 1009 w 1267"/>
                <a:gd name="T9" fmla="*/ 885 h 1050"/>
                <a:gd name="T10" fmla="*/ 1005 w 1267"/>
                <a:gd name="T11" fmla="*/ 929 h 1050"/>
                <a:gd name="T12" fmla="*/ 967 w 1267"/>
                <a:gd name="T13" fmla="*/ 986 h 1050"/>
                <a:gd name="T14" fmla="*/ 955 w 1267"/>
                <a:gd name="T15" fmla="*/ 903 h 1050"/>
                <a:gd name="T16" fmla="*/ 960 w 1267"/>
                <a:gd name="T17" fmla="*/ 941 h 1050"/>
                <a:gd name="T18" fmla="*/ 872 w 1267"/>
                <a:gd name="T19" fmla="*/ 913 h 1050"/>
                <a:gd name="T20" fmla="*/ 809 w 1267"/>
                <a:gd name="T21" fmla="*/ 885 h 1050"/>
                <a:gd name="T22" fmla="*/ 749 w 1267"/>
                <a:gd name="T23" fmla="*/ 847 h 1050"/>
                <a:gd name="T24" fmla="*/ 731 w 1267"/>
                <a:gd name="T25" fmla="*/ 809 h 1050"/>
                <a:gd name="T26" fmla="*/ 648 w 1267"/>
                <a:gd name="T27" fmla="*/ 797 h 1050"/>
                <a:gd name="T28" fmla="*/ 541 w 1267"/>
                <a:gd name="T29" fmla="*/ 821 h 1050"/>
                <a:gd name="T30" fmla="*/ 435 w 1267"/>
                <a:gd name="T31" fmla="*/ 844 h 1050"/>
                <a:gd name="T32" fmla="*/ 331 w 1267"/>
                <a:gd name="T33" fmla="*/ 866 h 1050"/>
                <a:gd name="T34" fmla="*/ 225 w 1267"/>
                <a:gd name="T35" fmla="*/ 887 h 1050"/>
                <a:gd name="T36" fmla="*/ 118 w 1267"/>
                <a:gd name="T37" fmla="*/ 908 h 1050"/>
                <a:gd name="T38" fmla="*/ 12 w 1267"/>
                <a:gd name="T39" fmla="*/ 927 h 1050"/>
                <a:gd name="T40" fmla="*/ 36 w 1267"/>
                <a:gd name="T41" fmla="*/ 840 h 1050"/>
                <a:gd name="T42" fmla="*/ 92 w 1267"/>
                <a:gd name="T43" fmla="*/ 766 h 1050"/>
                <a:gd name="T44" fmla="*/ 111 w 1267"/>
                <a:gd name="T45" fmla="*/ 719 h 1050"/>
                <a:gd name="T46" fmla="*/ 102 w 1267"/>
                <a:gd name="T47" fmla="*/ 681 h 1050"/>
                <a:gd name="T48" fmla="*/ 123 w 1267"/>
                <a:gd name="T49" fmla="*/ 615 h 1050"/>
                <a:gd name="T50" fmla="*/ 286 w 1267"/>
                <a:gd name="T51" fmla="*/ 601 h 1050"/>
                <a:gd name="T52" fmla="*/ 385 w 1267"/>
                <a:gd name="T53" fmla="*/ 580 h 1050"/>
                <a:gd name="T54" fmla="*/ 416 w 1267"/>
                <a:gd name="T55" fmla="*/ 558 h 1050"/>
                <a:gd name="T56" fmla="*/ 449 w 1267"/>
                <a:gd name="T57" fmla="*/ 516 h 1050"/>
                <a:gd name="T58" fmla="*/ 487 w 1267"/>
                <a:gd name="T59" fmla="*/ 490 h 1050"/>
                <a:gd name="T60" fmla="*/ 482 w 1267"/>
                <a:gd name="T61" fmla="*/ 473 h 1050"/>
                <a:gd name="T62" fmla="*/ 461 w 1267"/>
                <a:gd name="T63" fmla="*/ 435 h 1050"/>
                <a:gd name="T64" fmla="*/ 480 w 1267"/>
                <a:gd name="T65" fmla="*/ 419 h 1050"/>
                <a:gd name="T66" fmla="*/ 473 w 1267"/>
                <a:gd name="T67" fmla="*/ 407 h 1050"/>
                <a:gd name="T68" fmla="*/ 466 w 1267"/>
                <a:gd name="T69" fmla="*/ 388 h 1050"/>
                <a:gd name="T70" fmla="*/ 454 w 1267"/>
                <a:gd name="T71" fmla="*/ 369 h 1050"/>
                <a:gd name="T72" fmla="*/ 506 w 1267"/>
                <a:gd name="T73" fmla="*/ 291 h 1050"/>
                <a:gd name="T74" fmla="*/ 619 w 1267"/>
                <a:gd name="T75" fmla="*/ 154 h 1050"/>
                <a:gd name="T76" fmla="*/ 742 w 1267"/>
                <a:gd name="T77" fmla="*/ 123 h 1050"/>
                <a:gd name="T78" fmla="*/ 851 w 1267"/>
                <a:gd name="T79" fmla="*/ 147 h 1050"/>
                <a:gd name="T80" fmla="*/ 882 w 1267"/>
                <a:gd name="T81" fmla="*/ 256 h 1050"/>
                <a:gd name="T82" fmla="*/ 894 w 1267"/>
                <a:gd name="T83" fmla="*/ 331 h 1050"/>
                <a:gd name="T84" fmla="*/ 905 w 1267"/>
                <a:gd name="T85" fmla="*/ 393 h 1050"/>
                <a:gd name="T86" fmla="*/ 929 w 1267"/>
                <a:gd name="T87" fmla="*/ 393 h 1050"/>
                <a:gd name="T88" fmla="*/ 955 w 1267"/>
                <a:gd name="T89" fmla="*/ 501 h 1050"/>
                <a:gd name="T90" fmla="*/ 468 w 1267"/>
                <a:gd name="T91" fmla="*/ 345 h 1050"/>
                <a:gd name="T92" fmla="*/ 473 w 1267"/>
                <a:gd name="T93" fmla="*/ 338 h 1050"/>
                <a:gd name="T94" fmla="*/ 456 w 1267"/>
                <a:gd name="T95" fmla="*/ 407 h 1050"/>
                <a:gd name="T96" fmla="*/ 99 w 1267"/>
                <a:gd name="T97" fmla="*/ 693 h 1050"/>
                <a:gd name="T98" fmla="*/ 85 w 1267"/>
                <a:gd name="T99" fmla="*/ 688 h 1050"/>
                <a:gd name="T100" fmla="*/ 1177 w 1267"/>
                <a:gd name="T101" fmla="*/ 887 h 1050"/>
                <a:gd name="T102" fmla="*/ 1210 w 1267"/>
                <a:gd name="T103" fmla="*/ 870 h 1050"/>
                <a:gd name="T104" fmla="*/ 1267 w 1267"/>
                <a:gd name="T105" fmla="*/ 847 h 1050"/>
                <a:gd name="T106" fmla="*/ 1149 w 1267"/>
                <a:gd name="T107" fmla="*/ 939 h 1050"/>
                <a:gd name="T108" fmla="*/ 1002 w 1267"/>
                <a:gd name="T109" fmla="*/ 1017 h 1050"/>
                <a:gd name="T110" fmla="*/ 983 w 1267"/>
                <a:gd name="T111" fmla="*/ 1010 h 1050"/>
                <a:gd name="T112" fmla="*/ 965 w 1267"/>
                <a:gd name="T113" fmla="*/ 998 h 1050"/>
                <a:gd name="T114" fmla="*/ 1007 w 1267"/>
                <a:gd name="T115" fmla="*/ 953 h 1050"/>
                <a:gd name="T116" fmla="*/ 1040 w 1267"/>
                <a:gd name="T117" fmla="*/ 932 h 1050"/>
                <a:gd name="T118" fmla="*/ 1097 w 1267"/>
                <a:gd name="T119" fmla="*/ 913 h 1050"/>
                <a:gd name="T120" fmla="*/ 1203 w 1267"/>
                <a:gd name="T121" fmla="*/ 844 h 1050"/>
                <a:gd name="T122" fmla="*/ 936 w 1267"/>
                <a:gd name="T123" fmla="*/ 1029 h 1050"/>
                <a:gd name="T124" fmla="*/ 948 w 1267"/>
                <a:gd name="T125" fmla="*/ 104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7" h="1050">
                  <a:moveTo>
                    <a:pt x="154" y="0"/>
                  </a:moveTo>
                  <a:lnTo>
                    <a:pt x="154" y="0"/>
                  </a:lnTo>
                  <a:lnTo>
                    <a:pt x="154" y="0"/>
                  </a:lnTo>
                  <a:lnTo>
                    <a:pt x="154" y="0"/>
                  </a:lnTo>
                  <a:close/>
                  <a:moveTo>
                    <a:pt x="969" y="556"/>
                  </a:moveTo>
                  <a:lnTo>
                    <a:pt x="969" y="575"/>
                  </a:lnTo>
                  <a:lnTo>
                    <a:pt x="969" y="594"/>
                  </a:lnTo>
                  <a:lnTo>
                    <a:pt x="969" y="613"/>
                  </a:lnTo>
                  <a:lnTo>
                    <a:pt x="969" y="629"/>
                  </a:lnTo>
                  <a:lnTo>
                    <a:pt x="969" y="648"/>
                  </a:lnTo>
                  <a:lnTo>
                    <a:pt x="967" y="667"/>
                  </a:lnTo>
                  <a:lnTo>
                    <a:pt x="967" y="686"/>
                  </a:lnTo>
                  <a:lnTo>
                    <a:pt x="967" y="705"/>
                  </a:lnTo>
                  <a:lnTo>
                    <a:pt x="972" y="707"/>
                  </a:lnTo>
                  <a:lnTo>
                    <a:pt x="976" y="728"/>
                  </a:lnTo>
                  <a:lnTo>
                    <a:pt x="979" y="747"/>
                  </a:lnTo>
                  <a:lnTo>
                    <a:pt x="983" y="766"/>
                  </a:lnTo>
                  <a:lnTo>
                    <a:pt x="986" y="785"/>
                  </a:lnTo>
                  <a:lnTo>
                    <a:pt x="991" y="807"/>
                  </a:lnTo>
                  <a:lnTo>
                    <a:pt x="995" y="825"/>
                  </a:lnTo>
                  <a:lnTo>
                    <a:pt x="998" y="844"/>
                  </a:lnTo>
                  <a:lnTo>
                    <a:pt x="1002" y="866"/>
                  </a:lnTo>
                  <a:lnTo>
                    <a:pt x="1009" y="873"/>
                  </a:lnTo>
                  <a:lnTo>
                    <a:pt x="1014" y="877"/>
                  </a:lnTo>
                  <a:lnTo>
                    <a:pt x="1009" y="885"/>
                  </a:lnTo>
                  <a:lnTo>
                    <a:pt x="1002" y="892"/>
                  </a:lnTo>
                  <a:lnTo>
                    <a:pt x="995" y="901"/>
                  </a:lnTo>
                  <a:lnTo>
                    <a:pt x="983" y="911"/>
                  </a:lnTo>
                  <a:lnTo>
                    <a:pt x="993" y="920"/>
                  </a:lnTo>
                  <a:lnTo>
                    <a:pt x="1005" y="929"/>
                  </a:lnTo>
                  <a:lnTo>
                    <a:pt x="1000" y="937"/>
                  </a:lnTo>
                  <a:lnTo>
                    <a:pt x="986" y="960"/>
                  </a:lnTo>
                  <a:lnTo>
                    <a:pt x="979" y="972"/>
                  </a:lnTo>
                  <a:lnTo>
                    <a:pt x="969" y="977"/>
                  </a:lnTo>
                  <a:lnTo>
                    <a:pt x="967" y="986"/>
                  </a:lnTo>
                  <a:lnTo>
                    <a:pt x="962" y="993"/>
                  </a:lnTo>
                  <a:lnTo>
                    <a:pt x="962" y="974"/>
                  </a:lnTo>
                  <a:lnTo>
                    <a:pt x="965" y="958"/>
                  </a:lnTo>
                  <a:lnTo>
                    <a:pt x="965" y="927"/>
                  </a:lnTo>
                  <a:lnTo>
                    <a:pt x="955" y="903"/>
                  </a:lnTo>
                  <a:lnTo>
                    <a:pt x="948" y="896"/>
                  </a:lnTo>
                  <a:lnTo>
                    <a:pt x="939" y="892"/>
                  </a:lnTo>
                  <a:lnTo>
                    <a:pt x="953" y="913"/>
                  </a:lnTo>
                  <a:lnTo>
                    <a:pt x="960" y="941"/>
                  </a:lnTo>
                  <a:lnTo>
                    <a:pt x="960" y="941"/>
                  </a:lnTo>
                  <a:lnTo>
                    <a:pt x="943" y="937"/>
                  </a:lnTo>
                  <a:lnTo>
                    <a:pt x="927" y="929"/>
                  </a:lnTo>
                  <a:lnTo>
                    <a:pt x="908" y="925"/>
                  </a:lnTo>
                  <a:lnTo>
                    <a:pt x="891" y="920"/>
                  </a:lnTo>
                  <a:lnTo>
                    <a:pt x="872" y="913"/>
                  </a:lnTo>
                  <a:lnTo>
                    <a:pt x="856" y="908"/>
                  </a:lnTo>
                  <a:lnTo>
                    <a:pt x="839" y="901"/>
                  </a:lnTo>
                  <a:lnTo>
                    <a:pt x="820" y="896"/>
                  </a:lnTo>
                  <a:lnTo>
                    <a:pt x="816" y="889"/>
                  </a:lnTo>
                  <a:lnTo>
                    <a:pt x="809" y="885"/>
                  </a:lnTo>
                  <a:lnTo>
                    <a:pt x="778" y="882"/>
                  </a:lnTo>
                  <a:lnTo>
                    <a:pt x="771" y="875"/>
                  </a:lnTo>
                  <a:lnTo>
                    <a:pt x="761" y="868"/>
                  </a:lnTo>
                  <a:lnTo>
                    <a:pt x="754" y="859"/>
                  </a:lnTo>
                  <a:lnTo>
                    <a:pt x="749" y="847"/>
                  </a:lnTo>
                  <a:lnTo>
                    <a:pt x="747" y="837"/>
                  </a:lnTo>
                  <a:lnTo>
                    <a:pt x="747" y="825"/>
                  </a:lnTo>
                  <a:lnTo>
                    <a:pt x="738" y="821"/>
                  </a:lnTo>
                  <a:lnTo>
                    <a:pt x="738" y="814"/>
                  </a:lnTo>
                  <a:lnTo>
                    <a:pt x="731" y="809"/>
                  </a:lnTo>
                  <a:lnTo>
                    <a:pt x="712" y="807"/>
                  </a:lnTo>
                  <a:lnTo>
                    <a:pt x="705" y="797"/>
                  </a:lnTo>
                  <a:lnTo>
                    <a:pt x="690" y="788"/>
                  </a:lnTo>
                  <a:lnTo>
                    <a:pt x="669" y="792"/>
                  </a:lnTo>
                  <a:lnTo>
                    <a:pt x="648" y="797"/>
                  </a:lnTo>
                  <a:lnTo>
                    <a:pt x="627" y="802"/>
                  </a:lnTo>
                  <a:lnTo>
                    <a:pt x="605" y="807"/>
                  </a:lnTo>
                  <a:lnTo>
                    <a:pt x="584" y="811"/>
                  </a:lnTo>
                  <a:lnTo>
                    <a:pt x="563" y="816"/>
                  </a:lnTo>
                  <a:lnTo>
                    <a:pt x="541" y="821"/>
                  </a:lnTo>
                  <a:lnTo>
                    <a:pt x="520" y="825"/>
                  </a:lnTo>
                  <a:lnTo>
                    <a:pt x="499" y="830"/>
                  </a:lnTo>
                  <a:lnTo>
                    <a:pt x="478" y="835"/>
                  </a:lnTo>
                  <a:lnTo>
                    <a:pt x="456" y="840"/>
                  </a:lnTo>
                  <a:lnTo>
                    <a:pt x="435" y="844"/>
                  </a:lnTo>
                  <a:lnTo>
                    <a:pt x="414" y="849"/>
                  </a:lnTo>
                  <a:lnTo>
                    <a:pt x="393" y="854"/>
                  </a:lnTo>
                  <a:lnTo>
                    <a:pt x="374" y="859"/>
                  </a:lnTo>
                  <a:lnTo>
                    <a:pt x="352" y="861"/>
                  </a:lnTo>
                  <a:lnTo>
                    <a:pt x="331" y="866"/>
                  </a:lnTo>
                  <a:lnTo>
                    <a:pt x="310" y="870"/>
                  </a:lnTo>
                  <a:lnTo>
                    <a:pt x="289" y="875"/>
                  </a:lnTo>
                  <a:lnTo>
                    <a:pt x="267" y="880"/>
                  </a:lnTo>
                  <a:lnTo>
                    <a:pt x="246" y="882"/>
                  </a:lnTo>
                  <a:lnTo>
                    <a:pt x="225" y="887"/>
                  </a:lnTo>
                  <a:lnTo>
                    <a:pt x="203" y="892"/>
                  </a:lnTo>
                  <a:lnTo>
                    <a:pt x="182" y="896"/>
                  </a:lnTo>
                  <a:lnTo>
                    <a:pt x="161" y="899"/>
                  </a:lnTo>
                  <a:lnTo>
                    <a:pt x="140" y="903"/>
                  </a:lnTo>
                  <a:lnTo>
                    <a:pt x="118" y="908"/>
                  </a:lnTo>
                  <a:lnTo>
                    <a:pt x="97" y="913"/>
                  </a:lnTo>
                  <a:lnTo>
                    <a:pt x="76" y="915"/>
                  </a:lnTo>
                  <a:lnTo>
                    <a:pt x="55" y="920"/>
                  </a:lnTo>
                  <a:lnTo>
                    <a:pt x="33" y="922"/>
                  </a:lnTo>
                  <a:lnTo>
                    <a:pt x="12" y="927"/>
                  </a:lnTo>
                  <a:lnTo>
                    <a:pt x="7" y="899"/>
                  </a:lnTo>
                  <a:lnTo>
                    <a:pt x="0" y="873"/>
                  </a:lnTo>
                  <a:lnTo>
                    <a:pt x="0" y="870"/>
                  </a:lnTo>
                  <a:lnTo>
                    <a:pt x="10" y="863"/>
                  </a:lnTo>
                  <a:lnTo>
                    <a:pt x="36" y="840"/>
                  </a:lnTo>
                  <a:lnTo>
                    <a:pt x="47" y="823"/>
                  </a:lnTo>
                  <a:lnTo>
                    <a:pt x="62" y="809"/>
                  </a:lnTo>
                  <a:lnTo>
                    <a:pt x="76" y="797"/>
                  </a:lnTo>
                  <a:lnTo>
                    <a:pt x="85" y="783"/>
                  </a:lnTo>
                  <a:lnTo>
                    <a:pt x="92" y="766"/>
                  </a:lnTo>
                  <a:lnTo>
                    <a:pt x="102" y="754"/>
                  </a:lnTo>
                  <a:lnTo>
                    <a:pt x="111" y="745"/>
                  </a:lnTo>
                  <a:lnTo>
                    <a:pt x="116" y="738"/>
                  </a:lnTo>
                  <a:lnTo>
                    <a:pt x="116" y="728"/>
                  </a:lnTo>
                  <a:lnTo>
                    <a:pt x="111" y="719"/>
                  </a:lnTo>
                  <a:lnTo>
                    <a:pt x="104" y="707"/>
                  </a:lnTo>
                  <a:lnTo>
                    <a:pt x="102" y="698"/>
                  </a:lnTo>
                  <a:lnTo>
                    <a:pt x="104" y="688"/>
                  </a:lnTo>
                  <a:lnTo>
                    <a:pt x="104" y="684"/>
                  </a:lnTo>
                  <a:lnTo>
                    <a:pt x="102" y="681"/>
                  </a:lnTo>
                  <a:lnTo>
                    <a:pt x="76" y="679"/>
                  </a:lnTo>
                  <a:lnTo>
                    <a:pt x="71" y="643"/>
                  </a:lnTo>
                  <a:lnTo>
                    <a:pt x="69" y="641"/>
                  </a:lnTo>
                  <a:lnTo>
                    <a:pt x="71" y="641"/>
                  </a:lnTo>
                  <a:lnTo>
                    <a:pt x="123" y="615"/>
                  </a:lnTo>
                  <a:lnTo>
                    <a:pt x="156" y="603"/>
                  </a:lnTo>
                  <a:lnTo>
                    <a:pt x="199" y="594"/>
                  </a:lnTo>
                  <a:lnTo>
                    <a:pt x="251" y="591"/>
                  </a:lnTo>
                  <a:lnTo>
                    <a:pt x="272" y="594"/>
                  </a:lnTo>
                  <a:lnTo>
                    <a:pt x="286" y="601"/>
                  </a:lnTo>
                  <a:lnTo>
                    <a:pt x="303" y="598"/>
                  </a:lnTo>
                  <a:lnTo>
                    <a:pt x="317" y="591"/>
                  </a:lnTo>
                  <a:lnTo>
                    <a:pt x="341" y="587"/>
                  </a:lnTo>
                  <a:lnTo>
                    <a:pt x="369" y="582"/>
                  </a:lnTo>
                  <a:lnTo>
                    <a:pt x="385" y="580"/>
                  </a:lnTo>
                  <a:lnTo>
                    <a:pt x="388" y="582"/>
                  </a:lnTo>
                  <a:lnTo>
                    <a:pt x="390" y="582"/>
                  </a:lnTo>
                  <a:lnTo>
                    <a:pt x="390" y="577"/>
                  </a:lnTo>
                  <a:lnTo>
                    <a:pt x="397" y="570"/>
                  </a:lnTo>
                  <a:lnTo>
                    <a:pt x="416" y="558"/>
                  </a:lnTo>
                  <a:lnTo>
                    <a:pt x="421" y="558"/>
                  </a:lnTo>
                  <a:lnTo>
                    <a:pt x="423" y="553"/>
                  </a:lnTo>
                  <a:lnTo>
                    <a:pt x="428" y="544"/>
                  </a:lnTo>
                  <a:lnTo>
                    <a:pt x="437" y="530"/>
                  </a:lnTo>
                  <a:lnTo>
                    <a:pt x="449" y="516"/>
                  </a:lnTo>
                  <a:lnTo>
                    <a:pt x="463" y="509"/>
                  </a:lnTo>
                  <a:lnTo>
                    <a:pt x="475" y="504"/>
                  </a:lnTo>
                  <a:lnTo>
                    <a:pt x="485" y="499"/>
                  </a:lnTo>
                  <a:lnTo>
                    <a:pt x="487" y="494"/>
                  </a:lnTo>
                  <a:lnTo>
                    <a:pt x="487" y="490"/>
                  </a:lnTo>
                  <a:lnTo>
                    <a:pt x="485" y="485"/>
                  </a:lnTo>
                  <a:lnTo>
                    <a:pt x="485" y="480"/>
                  </a:lnTo>
                  <a:lnTo>
                    <a:pt x="485" y="478"/>
                  </a:lnTo>
                  <a:lnTo>
                    <a:pt x="485" y="478"/>
                  </a:lnTo>
                  <a:lnTo>
                    <a:pt x="482" y="473"/>
                  </a:lnTo>
                  <a:lnTo>
                    <a:pt x="478" y="457"/>
                  </a:lnTo>
                  <a:lnTo>
                    <a:pt x="473" y="449"/>
                  </a:lnTo>
                  <a:lnTo>
                    <a:pt x="468" y="442"/>
                  </a:lnTo>
                  <a:lnTo>
                    <a:pt x="463" y="440"/>
                  </a:lnTo>
                  <a:lnTo>
                    <a:pt x="461" y="435"/>
                  </a:lnTo>
                  <a:lnTo>
                    <a:pt x="468" y="428"/>
                  </a:lnTo>
                  <a:lnTo>
                    <a:pt x="468" y="433"/>
                  </a:lnTo>
                  <a:lnTo>
                    <a:pt x="471" y="435"/>
                  </a:lnTo>
                  <a:lnTo>
                    <a:pt x="475" y="431"/>
                  </a:lnTo>
                  <a:lnTo>
                    <a:pt x="480" y="419"/>
                  </a:lnTo>
                  <a:lnTo>
                    <a:pt x="480" y="414"/>
                  </a:lnTo>
                  <a:lnTo>
                    <a:pt x="485" y="409"/>
                  </a:lnTo>
                  <a:lnTo>
                    <a:pt x="487" y="402"/>
                  </a:lnTo>
                  <a:lnTo>
                    <a:pt x="482" y="402"/>
                  </a:lnTo>
                  <a:lnTo>
                    <a:pt x="473" y="407"/>
                  </a:lnTo>
                  <a:lnTo>
                    <a:pt x="471" y="405"/>
                  </a:lnTo>
                  <a:lnTo>
                    <a:pt x="473" y="395"/>
                  </a:lnTo>
                  <a:lnTo>
                    <a:pt x="471" y="390"/>
                  </a:lnTo>
                  <a:lnTo>
                    <a:pt x="468" y="388"/>
                  </a:lnTo>
                  <a:lnTo>
                    <a:pt x="466" y="388"/>
                  </a:lnTo>
                  <a:lnTo>
                    <a:pt x="454" y="400"/>
                  </a:lnTo>
                  <a:lnTo>
                    <a:pt x="452" y="400"/>
                  </a:lnTo>
                  <a:lnTo>
                    <a:pt x="449" y="397"/>
                  </a:lnTo>
                  <a:lnTo>
                    <a:pt x="442" y="388"/>
                  </a:lnTo>
                  <a:lnTo>
                    <a:pt x="454" y="369"/>
                  </a:lnTo>
                  <a:lnTo>
                    <a:pt x="506" y="312"/>
                  </a:lnTo>
                  <a:lnTo>
                    <a:pt x="511" y="303"/>
                  </a:lnTo>
                  <a:lnTo>
                    <a:pt x="511" y="298"/>
                  </a:lnTo>
                  <a:lnTo>
                    <a:pt x="508" y="291"/>
                  </a:lnTo>
                  <a:lnTo>
                    <a:pt x="506" y="291"/>
                  </a:lnTo>
                  <a:lnTo>
                    <a:pt x="506" y="289"/>
                  </a:lnTo>
                  <a:lnTo>
                    <a:pt x="551" y="220"/>
                  </a:lnTo>
                  <a:lnTo>
                    <a:pt x="577" y="187"/>
                  </a:lnTo>
                  <a:lnTo>
                    <a:pt x="601" y="166"/>
                  </a:lnTo>
                  <a:lnTo>
                    <a:pt x="619" y="154"/>
                  </a:lnTo>
                  <a:lnTo>
                    <a:pt x="634" y="152"/>
                  </a:lnTo>
                  <a:lnTo>
                    <a:pt x="641" y="149"/>
                  </a:lnTo>
                  <a:lnTo>
                    <a:pt x="648" y="147"/>
                  </a:lnTo>
                  <a:lnTo>
                    <a:pt x="681" y="137"/>
                  </a:lnTo>
                  <a:lnTo>
                    <a:pt x="742" y="123"/>
                  </a:lnTo>
                  <a:lnTo>
                    <a:pt x="804" y="109"/>
                  </a:lnTo>
                  <a:lnTo>
                    <a:pt x="839" y="100"/>
                  </a:lnTo>
                  <a:lnTo>
                    <a:pt x="844" y="114"/>
                  </a:lnTo>
                  <a:lnTo>
                    <a:pt x="844" y="130"/>
                  </a:lnTo>
                  <a:lnTo>
                    <a:pt x="851" y="147"/>
                  </a:lnTo>
                  <a:lnTo>
                    <a:pt x="856" y="185"/>
                  </a:lnTo>
                  <a:lnTo>
                    <a:pt x="872" y="211"/>
                  </a:lnTo>
                  <a:lnTo>
                    <a:pt x="877" y="230"/>
                  </a:lnTo>
                  <a:lnTo>
                    <a:pt x="882" y="248"/>
                  </a:lnTo>
                  <a:lnTo>
                    <a:pt x="882" y="256"/>
                  </a:lnTo>
                  <a:lnTo>
                    <a:pt x="877" y="267"/>
                  </a:lnTo>
                  <a:lnTo>
                    <a:pt x="875" y="282"/>
                  </a:lnTo>
                  <a:lnTo>
                    <a:pt x="877" y="293"/>
                  </a:lnTo>
                  <a:lnTo>
                    <a:pt x="877" y="300"/>
                  </a:lnTo>
                  <a:lnTo>
                    <a:pt x="894" y="331"/>
                  </a:lnTo>
                  <a:lnTo>
                    <a:pt x="898" y="345"/>
                  </a:lnTo>
                  <a:lnTo>
                    <a:pt x="901" y="355"/>
                  </a:lnTo>
                  <a:lnTo>
                    <a:pt x="901" y="383"/>
                  </a:lnTo>
                  <a:lnTo>
                    <a:pt x="903" y="393"/>
                  </a:lnTo>
                  <a:lnTo>
                    <a:pt x="905" y="393"/>
                  </a:lnTo>
                  <a:lnTo>
                    <a:pt x="908" y="393"/>
                  </a:lnTo>
                  <a:lnTo>
                    <a:pt x="910" y="383"/>
                  </a:lnTo>
                  <a:lnTo>
                    <a:pt x="913" y="381"/>
                  </a:lnTo>
                  <a:lnTo>
                    <a:pt x="917" y="383"/>
                  </a:lnTo>
                  <a:lnTo>
                    <a:pt x="929" y="393"/>
                  </a:lnTo>
                  <a:lnTo>
                    <a:pt x="936" y="416"/>
                  </a:lnTo>
                  <a:lnTo>
                    <a:pt x="939" y="433"/>
                  </a:lnTo>
                  <a:lnTo>
                    <a:pt x="943" y="452"/>
                  </a:lnTo>
                  <a:lnTo>
                    <a:pt x="950" y="480"/>
                  </a:lnTo>
                  <a:lnTo>
                    <a:pt x="955" y="501"/>
                  </a:lnTo>
                  <a:lnTo>
                    <a:pt x="960" y="520"/>
                  </a:lnTo>
                  <a:lnTo>
                    <a:pt x="962" y="535"/>
                  </a:lnTo>
                  <a:lnTo>
                    <a:pt x="965" y="544"/>
                  </a:lnTo>
                  <a:lnTo>
                    <a:pt x="969" y="556"/>
                  </a:lnTo>
                  <a:close/>
                  <a:moveTo>
                    <a:pt x="468" y="345"/>
                  </a:moveTo>
                  <a:lnTo>
                    <a:pt x="466" y="348"/>
                  </a:lnTo>
                  <a:lnTo>
                    <a:pt x="463" y="345"/>
                  </a:lnTo>
                  <a:lnTo>
                    <a:pt x="463" y="343"/>
                  </a:lnTo>
                  <a:lnTo>
                    <a:pt x="466" y="341"/>
                  </a:lnTo>
                  <a:lnTo>
                    <a:pt x="473" y="338"/>
                  </a:lnTo>
                  <a:lnTo>
                    <a:pt x="473" y="341"/>
                  </a:lnTo>
                  <a:lnTo>
                    <a:pt x="468" y="345"/>
                  </a:lnTo>
                  <a:close/>
                  <a:moveTo>
                    <a:pt x="459" y="409"/>
                  </a:moveTo>
                  <a:lnTo>
                    <a:pt x="459" y="412"/>
                  </a:lnTo>
                  <a:lnTo>
                    <a:pt x="456" y="407"/>
                  </a:lnTo>
                  <a:lnTo>
                    <a:pt x="459" y="405"/>
                  </a:lnTo>
                  <a:lnTo>
                    <a:pt x="463" y="402"/>
                  </a:lnTo>
                  <a:lnTo>
                    <a:pt x="463" y="405"/>
                  </a:lnTo>
                  <a:lnTo>
                    <a:pt x="459" y="409"/>
                  </a:lnTo>
                  <a:close/>
                  <a:moveTo>
                    <a:pt x="99" y="693"/>
                  </a:moveTo>
                  <a:lnTo>
                    <a:pt x="97" y="700"/>
                  </a:lnTo>
                  <a:lnTo>
                    <a:pt x="92" y="700"/>
                  </a:lnTo>
                  <a:lnTo>
                    <a:pt x="88" y="700"/>
                  </a:lnTo>
                  <a:lnTo>
                    <a:pt x="85" y="695"/>
                  </a:lnTo>
                  <a:lnTo>
                    <a:pt x="85" y="688"/>
                  </a:lnTo>
                  <a:lnTo>
                    <a:pt x="90" y="686"/>
                  </a:lnTo>
                  <a:lnTo>
                    <a:pt x="99" y="686"/>
                  </a:lnTo>
                  <a:lnTo>
                    <a:pt x="102" y="688"/>
                  </a:lnTo>
                  <a:lnTo>
                    <a:pt x="99" y="693"/>
                  </a:lnTo>
                  <a:close/>
                  <a:moveTo>
                    <a:pt x="1177" y="887"/>
                  </a:moveTo>
                  <a:lnTo>
                    <a:pt x="1170" y="903"/>
                  </a:lnTo>
                  <a:lnTo>
                    <a:pt x="1180" y="901"/>
                  </a:lnTo>
                  <a:lnTo>
                    <a:pt x="1187" y="896"/>
                  </a:lnTo>
                  <a:lnTo>
                    <a:pt x="1194" y="887"/>
                  </a:lnTo>
                  <a:lnTo>
                    <a:pt x="1210" y="870"/>
                  </a:lnTo>
                  <a:lnTo>
                    <a:pt x="1225" y="861"/>
                  </a:lnTo>
                  <a:lnTo>
                    <a:pt x="1229" y="859"/>
                  </a:lnTo>
                  <a:lnTo>
                    <a:pt x="1239" y="866"/>
                  </a:lnTo>
                  <a:lnTo>
                    <a:pt x="1253" y="854"/>
                  </a:lnTo>
                  <a:lnTo>
                    <a:pt x="1267" y="847"/>
                  </a:lnTo>
                  <a:lnTo>
                    <a:pt x="1208" y="899"/>
                  </a:lnTo>
                  <a:lnTo>
                    <a:pt x="1196" y="906"/>
                  </a:lnTo>
                  <a:lnTo>
                    <a:pt x="1180" y="922"/>
                  </a:lnTo>
                  <a:lnTo>
                    <a:pt x="1161" y="934"/>
                  </a:lnTo>
                  <a:lnTo>
                    <a:pt x="1149" y="939"/>
                  </a:lnTo>
                  <a:lnTo>
                    <a:pt x="1090" y="981"/>
                  </a:lnTo>
                  <a:lnTo>
                    <a:pt x="1083" y="984"/>
                  </a:lnTo>
                  <a:lnTo>
                    <a:pt x="1078" y="984"/>
                  </a:lnTo>
                  <a:lnTo>
                    <a:pt x="1026" y="1010"/>
                  </a:lnTo>
                  <a:lnTo>
                    <a:pt x="1002" y="1017"/>
                  </a:lnTo>
                  <a:lnTo>
                    <a:pt x="983" y="1026"/>
                  </a:lnTo>
                  <a:lnTo>
                    <a:pt x="995" y="1012"/>
                  </a:lnTo>
                  <a:lnTo>
                    <a:pt x="995" y="1010"/>
                  </a:lnTo>
                  <a:lnTo>
                    <a:pt x="991" y="1007"/>
                  </a:lnTo>
                  <a:lnTo>
                    <a:pt x="983" y="1010"/>
                  </a:lnTo>
                  <a:lnTo>
                    <a:pt x="976" y="1022"/>
                  </a:lnTo>
                  <a:lnTo>
                    <a:pt x="965" y="1029"/>
                  </a:lnTo>
                  <a:lnTo>
                    <a:pt x="960" y="1019"/>
                  </a:lnTo>
                  <a:lnTo>
                    <a:pt x="962" y="1007"/>
                  </a:lnTo>
                  <a:lnTo>
                    <a:pt x="965" y="998"/>
                  </a:lnTo>
                  <a:lnTo>
                    <a:pt x="976" y="981"/>
                  </a:lnTo>
                  <a:lnTo>
                    <a:pt x="993" y="967"/>
                  </a:lnTo>
                  <a:lnTo>
                    <a:pt x="1000" y="958"/>
                  </a:lnTo>
                  <a:lnTo>
                    <a:pt x="1007" y="963"/>
                  </a:lnTo>
                  <a:lnTo>
                    <a:pt x="1007" y="953"/>
                  </a:lnTo>
                  <a:lnTo>
                    <a:pt x="1012" y="948"/>
                  </a:lnTo>
                  <a:lnTo>
                    <a:pt x="1017" y="944"/>
                  </a:lnTo>
                  <a:lnTo>
                    <a:pt x="1028" y="939"/>
                  </a:lnTo>
                  <a:lnTo>
                    <a:pt x="1036" y="937"/>
                  </a:lnTo>
                  <a:lnTo>
                    <a:pt x="1040" y="932"/>
                  </a:lnTo>
                  <a:lnTo>
                    <a:pt x="1045" y="929"/>
                  </a:lnTo>
                  <a:lnTo>
                    <a:pt x="1062" y="932"/>
                  </a:lnTo>
                  <a:lnTo>
                    <a:pt x="1076" y="927"/>
                  </a:lnTo>
                  <a:lnTo>
                    <a:pt x="1085" y="918"/>
                  </a:lnTo>
                  <a:lnTo>
                    <a:pt x="1097" y="913"/>
                  </a:lnTo>
                  <a:lnTo>
                    <a:pt x="1128" y="903"/>
                  </a:lnTo>
                  <a:lnTo>
                    <a:pt x="1158" y="892"/>
                  </a:lnTo>
                  <a:lnTo>
                    <a:pt x="1170" y="880"/>
                  </a:lnTo>
                  <a:lnTo>
                    <a:pt x="1192" y="854"/>
                  </a:lnTo>
                  <a:lnTo>
                    <a:pt x="1203" y="844"/>
                  </a:lnTo>
                  <a:lnTo>
                    <a:pt x="1187" y="873"/>
                  </a:lnTo>
                  <a:lnTo>
                    <a:pt x="1177" y="887"/>
                  </a:lnTo>
                  <a:close/>
                  <a:moveTo>
                    <a:pt x="941" y="1048"/>
                  </a:moveTo>
                  <a:lnTo>
                    <a:pt x="934" y="1050"/>
                  </a:lnTo>
                  <a:lnTo>
                    <a:pt x="936" y="1029"/>
                  </a:lnTo>
                  <a:lnTo>
                    <a:pt x="948" y="1017"/>
                  </a:lnTo>
                  <a:lnTo>
                    <a:pt x="953" y="1017"/>
                  </a:lnTo>
                  <a:lnTo>
                    <a:pt x="955" y="1024"/>
                  </a:lnTo>
                  <a:lnTo>
                    <a:pt x="955" y="1031"/>
                  </a:lnTo>
                  <a:lnTo>
                    <a:pt x="948" y="1043"/>
                  </a:lnTo>
                  <a:lnTo>
                    <a:pt x="941" y="104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6470" y="485"/>
              <a:ext cx="706" cy="792"/>
            </a:xfrm>
            <a:custGeom>
              <a:avLst/>
              <a:gdLst>
                <a:gd name="T0" fmla="*/ 688 w 706"/>
                <a:gd name="T1" fmla="*/ 300 h 792"/>
                <a:gd name="T2" fmla="*/ 702 w 706"/>
                <a:gd name="T3" fmla="*/ 340 h 792"/>
                <a:gd name="T4" fmla="*/ 680 w 706"/>
                <a:gd name="T5" fmla="*/ 477 h 792"/>
                <a:gd name="T6" fmla="*/ 647 w 706"/>
                <a:gd name="T7" fmla="*/ 541 h 792"/>
                <a:gd name="T8" fmla="*/ 610 w 706"/>
                <a:gd name="T9" fmla="*/ 567 h 792"/>
                <a:gd name="T10" fmla="*/ 586 w 706"/>
                <a:gd name="T11" fmla="*/ 584 h 792"/>
                <a:gd name="T12" fmla="*/ 565 w 706"/>
                <a:gd name="T13" fmla="*/ 603 h 792"/>
                <a:gd name="T14" fmla="*/ 553 w 706"/>
                <a:gd name="T15" fmla="*/ 636 h 792"/>
                <a:gd name="T16" fmla="*/ 562 w 706"/>
                <a:gd name="T17" fmla="*/ 664 h 792"/>
                <a:gd name="T18" fmla="*/ 553 w 706"/>
                <a:gd name="T19" fmla="*/ 669 h 792"/>
                <a:gd name="T20" fmla="*/ 543 w 706"/>
                <a:gd name="T21" fmla="*/ 676 h 792"/>
                <a:gd name="T22" fmla="*/ 524 w 706"/>
                <a:gd name="T23" fmla="*/ 657 h 792"/>
                <a:gd name="T24" fmla="*/ 498 w 706"/>
                <a:gd name="T25" fmla="*/ 711 h 792"/>
                <a:gd name="T26" fmla="*/ 503 w 706"/>
                <a:gd name="T27" fmla="*/ 745 h 792"/>
                <a:gd name="T28" fmla="*/ 489 w 706"/>
                <a:gd name="T29" fmla="*/ 775 h 792"/>
                <a:gd name="T30" fmla="*/ 442 w 706"/>
                <a:gd name="T31" fmla="*/ 789 h 792"/>
                <a:gd name="T32" fmla="*/ 399 w 706"/>
                <a:gd name="T33" fmla="*/ 756 h 792"/>
                <a:gd name="T34" fmla="*/ 340 w 706"/>
                <a:gd name="T35" fmla="*/ 763 h 792"/>
                <a:gd name="T36" fmla="*/ 283 w 706"/>
                <a:gd name="T37" fmla="*/ 759 h 792"/>
                <a:gd name="T38" fmla="*/ 250 w 706"/>
                <a:gd name="T39" fmla="*/ 768 h 792"/>
                <a:gd name="T40" fmla="*/ 186 w 706"/>
                <a:gd name="T41" fmla="*/ 749 h 792"/>
                <a:gd name="T42" fmla="*/ 141 w 706"/>
                <a:gd name="T43" fmla="*/ 702 h 792"/>
                <a:gd name="T44" fmla="*/ 101 w 706"/>
                <a:gd name="T45" fmla="*/ 700 h 792"/>
                <a:gd name="T46" fmla="*/ 73 w 706"/>
                <a:gd name="T47" fmla="*/ 695 h 792"/>
                <a:gd name="T48" fmla="*/ 47 w 706"/>
                <a:gd name="T49" fmla="*/ 567 h 792"/>
                <a:gd name="T50" fmla="*/ 23 w 706"/>
                <a:gd name="T51" fmla="*/ 362 h 792"/>
                <a:gd name="T52" fmla="*/ 0 w 706"/>
                <a:gd name="T53" fmla="*/ 158 h 792"/>
                <a:gd name="T54" fmla="*/ 156 w 706"/>
                <a:gd name="T55" fmla="*/ 132 h 792"/>
                <a:gd name="T56" fmla="*/ 210 w 706"/>
                <a:gd name="T57" fmla="*/ 123 h 792"/>
                <a:gd name="T58" fmla="*/ 236 w 706"/>
                <a:gd name="T59" fmla="*/ 130 h 792"/>
                <a:gd name="T60" fmla="*/ 283 w 706"/>
                <a:gd name="T61" fmla="*/ 151 h 792"/>
                <a:gd name="T62" fmla="*/ 305 w 706"/>
                <a:gd name="T63" fmla="*/ 149 h 792"/>
                <a:gd name="T64" fmla="*/ 316 w 706"/>
                <a:gd name="T65" fmla="*/ 146 h 792"/>
                <a:gd name="T66" fmla="*/ 293 w 706"/>
                <a:gd name="T67" fmla="*/ 168 h 792"/>
                <a:gd name="T68" fmla="*/ 307 w 706"/>
                <a:gd name="T69" fmla="*/ 172 h 792"/>
                <a:gd name="T70" fmla="*/ 340 w 706"/>
                <a:gd name="T71" fmla="*/ 165 h 792"/>
                <a:gd name="T72" fmla="*/ 364 w 706"/>
                <a:gd name="T73" fmla="*/ 170 h 792"/>
                <a:gd name="T74" fmla="*/ 385 w 706"/>
                <a:gd name="T75" fmla="*/ 163 h 792"/>
                <a:gd name="T76" fmla="*/ 449 w 706"/>
                <a:gd name="T77" fmla="*/ 137 h 792"/>
                <a:gd name="T78" fmla="*/ 498 w 706"/>
                <a:gd name="T79" fmla="*/ 120 h 792"/>
                <a:gd name="T80" fmla="*/ 607 w 706"/>
                <a:gd name="T81" fmla="*/ 28 h 792"/>
                <a:gd name="T82" fmla="*/ 664 w 706"/>
                <a:gd name="T83" fmla="*/ 40 h 792"/>
                <a:gd name="T84" fmla="*/ 676 w 706"/>
                <a:gd name="T85" fmla="*/ 104 h 792"/>
                <a:gd name="T86" fmla="*/ 688 w 706"/>
                <a:gd name="T87" fmla="*/ 170 h 792"/>
                <a:gd name="T88" fmla="*/ 697 w 706"/>
                <a:gd name="T89" fmla="*/ 23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792">
                  <a:moveTo>
                    <a:pt x="706" y="279"/>
                  </a:moveTo>
                  <a:lnTo>
                    <a:pt x="688" y="291"/>
                  </a:lnTo>
                  <a:lnTo>
                    <a:pt x="688" y="300"/>
                  </a:lnTo>
                  <a:lnTo>
                    <a:pt x="695" y="309"/>
                  </a:lnTo>
                  <a:lnTo>
                    <a:pt x="699" y="321"/>
                  </a:lnTo>
                  <a:lnTo>
                    <a:pt x="702" y="340"/>
                  </a:lnTo>
                  <a:lnTo>
                    <a:pt x="699" y="378"/>
                  </a:lnTo>
                  <a:lnTo>
                    <a:pt x="688" y="440"/>
                  </a:lnTo>
                  <a:lnTo>
                    <a:pt x="680" y="477"/>
                  </a:lnTo>
                  <a:lnTo>
                    <a:pt x="683" y="492"/>
                  </a:lnTo>
                  <a:lnTo>
                    <a:pt x="673" y="513"/>
                  </a:lnTo>
                  <a:lnTo>
                    <a:pt x="647" y="541"/>
                  </a:lnTo>
                  <a:lnTo>
                    <a:pt x="631" y="560"/>
                  </a:lnTo>
                  <a:lnTo>
                    <a:pt x="621" y="567"/>
                  </a:lnTo>
                  <a:lnTo>
                    <a:pt x="610" y="567"/>
                  </a:lnTo>
                  <a:lnTo>
                    <a:pt x="602" y="562"/>
                  </a:lnTo>
                  <a:lnTo>
                    <a:pt x="595" y="567"/>
                  </a:lnTo>
                  <a:lnTo>
                    <a:pt x="586" y="584"/>
                  </a:lnTo>
                  <a:lnTo>
                    <a:pt x="579" y="591"/>
                  </a:lnTo>
                  <a:lnTo>
                    <a:pt x="572" y="593"/>
                  </a:lnTo>
                  <a:lnTo>
                    <a:pt x="565" y="603"/>
                  </a:lnTo>
                  <a:lnTo>
                    <a:pt x="562" y="622"/>
                  </a:lnTo>
                  <a:lnTo>
                    <a:pt x="558" y="633"/>
                  </a:lnTo>
                  <a:lnTo>
                    <a:pt x="553" y="636"/>
                  </a:lnTo>
                  <a:lnTo>
                    <a:pt x="555" y="645"/>
                  </a:lnTo>
                  <a:lnTo>
                    <a:pt x="562" y="659"/>
                  </a:lnTo>
                  <a:lnTo>
                    <a:pt x="562" y="664"/>
                  </a:lnTo>
                  <a:lnTo>
                    <a:pt x="560" y="664"/>
                  </a:lnTo>
                  <a:lnTo>
                    <a:pt x="558" y="664"/>
                  </a:lnTo>
                  <a:lnTo>
                    <a:pt x="553" y="669"/>
                  </a:lnTo>
                  <a:lnTo>
                    <a:pt x="548" y="678"/>
                  </a:lnTo>
                  <a:lnTo>
                    <a:pt x="546" y="678"/>
                  </a:lnTo>
                  <a:lnTo>
                    <a:pt x="543" y="676"/>
                  </a:lnTo>
                  <a:lnTo>
                    <a:pt x="539" y="667"/>
                  </a:lnTo>
                  <a:lnTo>
                    <a:pt x="534" y="659"/>
                  </a:lnTo>
                  <a:lnTo>
                    <a:pt x="524" y="657"/>
                  </a:lnTo>
                  <a:lnTo>
                    <a:pt x="515" y="669"/>
                  </a:lnTo>
                  <a:lnTo>
                    <a:pt x="503" y="695"/>
                  </a:lnTo>
                  <a:lnTo>
                    <a:pt x="498" y="711"/>
                  </a:lnTo>
                  <a:lnTo>
                    <a:pt x="503" y="723"/>
                  </a:lnTo>
                  <a:lnTo>
                    <a:pt x="508" y="737"/>
                  </a:lnTo>
                  <a:lnTo>
                    <a:pt x="503" y="745"/>
                  </a:lnTo>
                  <a:lnTo>
                    <a:pt x="496" y="749"/>
                  </a:lnTo>
                  <a:lnTo>
                    <a:pt x="491" y="759"/>
                  </a:lnTo>
                  <a:lnTo>
                    <a:pt x="489" y="775"/>
                  </a:lnTo>
                  <a:lnTo>
                    <a:pt x="480" y="787"/>
                  </a:lnTo>
                  <a:lnTo>
                    <a:pt x="463" y="792"/>
                  </a:lnTo>
                  <a:lnTo>
                    <a:pt x="442" y="789"/>
                  </a:lnTo>
                  <a:lnTo>
                    <a:pt x="442" y="787"/>
                  </a:lnTo>
                  <a:lnTo>
                    <a:pt x="416" y="773"/>
                  </a:lnTo>
                  <a:lnTo>
                    <a:pt x="399" y="756"/>
                  </a:lnTo>
                  <a:lnTo>
                    <a:pt x="390" y="740"/>
                  </a:lnTo>
                  <a:lnTo>
                    <a:pt x="371" y="742"/>
                  </a:lnTo>
                  <a:lnTo>
                    <a:pt x="340" y="763"/>
                  </a:lnTo>
                  <a:lnTo>
                    <a:pt x="316" y="768"/>
                  </a:lnTo>
                  <a:lnTo>
                    <a:pt x="297" y="761"/>
                  </a:lnTo>
                  <a:lnTo>
                    <a:pt x="283" y="759"/>
                  </a:lnTo>
                  <a:lnTo>
                    <a:pt x="271" y="763"/>
                  </a:lnTo>
                  <a:lnTo>
                    <a:pt x="260" y="771"/>
                  </a:lnTo>
                  <a:lnTo>
                    <a:pt x="250" y="768"/>
                  </a:lnTo>
                  <a:lnTo>
                    <a:pt x="236" y="759"/>
                  </a:lnTo>
                  <a:lnTo>
                    <a:pt x="215" y="752"/>
                  </a:lnTo>
                  <a:lnTo>
                    <a:pt x="186" y="749"/>
                  </a:lnTo>
                  <a:lnTo>
                    <a:pt x="167" y="737"/>
                  </a:lnTo>
                  <a:lnTo>
                    <a:pt x="153" y="716"/>
                  </a:lnTo>
                  <a:lnTo>
                    <a:pt x="141" y="702"/>
                  </a:lnTo>
                  <a:lnTo>
                    <a:pt x="127" y="695"/>
                  </a:lnTo>
                  <a:lnTo>
                    <a:pt x="115" y="695"/>
                  </a:lnTo>
                  <a:lnTo>
                    <a:pt x="101" y="700"/>
                  </a:lnTo>
                  <a:lnTo>
                    <a:pt x="89" y="700"/>
                  </a:lnTo>
                  <a:lnTo>
                    <a:pt x="82" y="693"/>
                  </a:lnTo>
                  <a:lnTo>
                    <a:pt x="73" y="695"/>
                  </a:lnTo>
                  <a:lnTo>
                    <a:pt x="63" y="704"/>
                  </a:lnTo>
                  <a:lnTo>
                    <a:pt x="56" y="633"/>
                  </a:lnTo>
                  <a:lnTo>
                    <a:pt x="47" y="567"/>
                  </a:lnTo>
                  <a:lnTo>
                    <a:pt x="40" y="499"/>
                  </a:lnTo>
                  <a:lnTo>
                    <a:pt x="33" y="430"/>
                  </a:lnTo>
                  <a:lnTo>
                    <a:pt x="23" y="362"/>
                  </a:lnTo>
                  <a:lnTo>
                    <a:pt x="16" y="295"/>
                  </a:lnTo>
                  <a:lnTo>
                    <a:pt x="9" y="227"/>
                  </a:lnTo>
                  <a:lnTo>
                    <a:pt x="0" y="158"/>
                  </a:lnTo>
                  <a:lnTo>
                    <a:pt x="52" y="149"/>
                  </a:lnTo>
                  <a:lnTo>
                    <a:pt x="104" y="142"/>
                  </a:lnTo>
                  <a:lnTo>
                    <a:pt x="156" y="132"/>
                  </a:lnTo>
                  <a:lnTo>
                    <a:pt x="208" y="123"/>
                  </a:lnTo>
                  <a:lnTo>
                    <a:pt x="210" y="123"/>
                  </a:lnTo>
                  <a:lnTo>
                    <a:pt x="210" y="123"/>
                  </a:lnTo>
                  <a:lnTo>
                    <a:pt x="212" y="125"/>
                  </a:lnTo>
                  <a:lnTo>
                    <a:pt x="227" y="125"/>
                  </a:lnTo>
                  <a:lnTo>
                    <a:pt x="236" y="130"/>
                  </a:lnTo>
                  <a:lnTo>
                    <a:pt x="245" y="135"/>
                  </a:lnTo>
                  <a:lnTo>
                    <a:pt x="274" y="144"/>
                  </a:lnTo>
                  <a:lnTo>
                    <a:pt x="283" y="151"/>
                  </a:lnTo>
                  <a:lnTo>
                    <a:pt x="293" y="153"/>
                  </a:lnTo>
                  <a:lnTo>
                    <a:pt x="300" y="153"/>
                  </a:lnTo>
                  <a:lnTo>
                    <a:pt x="305" y="149"/>
                  </a:lnTo>
                  <a:lnTo>
                    <a:pt x="307" y="144"/>
                  </a:lnTo>
                  <a:lnTo>
                    <a:pt x="312" y="142"/>
                  </a:lnTo>
                  <a:lnTo>
                    <a:pt x="316" y="146"/>
                  </a:lnTo>
                  <a:lnTo>
                    <a:pt x="333" y="149"/>
                  </a:lnTo>
                  <a:lnTo>
                    <a:pt x="333" y="151"/>
                  </a:lnTo>
                  <a:lnTo>
                    <a:pt x="293" y="168"/>
                  </a:lnTo>
                  <a:lnTo>
                    <a:pt x="286" y="172"/>
                  </a:lnTo>
                  <a:lnTo>
                    <a:pt x="295" y="175"/>
                  </a:lnTo>
                  <a:lnTo>
                    <a:pt x="307" y="172"/>
                  </a:lnTo>
                  <a:lnTo>
                    <a:pt x="316" y="165"/>
                  </a:lnTo>
                  <a:lnTo>
                    <a:pt x="328" y="165"/>
                  </a:lnTo>
                  <a:lnTo>
                    <a:pt x="340" y="165"/>
                  </a:lnTo>
                  <a:lnTo>
                    <a:pt x="342" y="163"/>
                  </a:lnTo>
                  <a:lnTo>
                    <a:pt x="345" y="161"/>
                  </a:lnTo>
                  <a:lnTo>
                    <a:pt x="364" y="170"/>
                  </a:lnTo>
                  <a:lnTo>
                    <a:pt x="373" y="172"/>
                  </a:lnTo>
                  <a:lnTo>
                    <a:pt x="378" y="170"/>
                  </a:lnTo>
                  <a:lnTo>
                    <a:pt x="385" y="163"/>
                  </a:lnTo>
                  <a:lnTo>
                    <a:pt x="402" y="156"/>
                  </a:lnTo>
                  <a:lnTo>
                    <a:pt x="425" y="144"/>
                  </a:lnTo>
                  <a:lnTo>
                    <a:pt x="449" y="137"/>
                  </a:lnTo>
                  <a:lnTo>
                    <a:pt x="472" y="135"/>
                  </a:lnTo>
                  <a:lnTo>
                    <a:pt x="487" y="130"/>
                  </a:lnTo>
                  <a:lnTo>
                    <a:pt x="498" y="120"/>
                  </a:lnTo>
                  <a:lnTo>
                    <a:pt x="524" y="90"/>
                  </a:lnTo>
                  <a:lnTo>
                    <a:pt x="555" y="64"/>
                  </a:lnTo>
                  <a:lnTo>
                    <a:pt x="607" y="28"/>
                  </a:lnTo>
                  <a:lnTo>
                    <a:pt x="657" y="0"/>
                  </a:lnTo>
                  <a:lnTo>
                    <a:pt x="662" y="16"/>
                  </a:lnTo>
                  <a:lnTo>
                    <a:pt x="664" y="40"/>
                  </a:lnTo>
                  <a:lnTo>
                    <a:pt x="669" y="61"/>
                  </a:lnTo>
                  <a:lnTo>
                    <a:pt x="671" y="82"/>
                  </a:lnTo>
                  <a:lnTo>
                    <a:pt x="676" y="104"/>
                  </a:lnTo>
                  <a:lnTo>
                    <a:pt x="678" y="125"/>
                  </a:lnTo>
                  <a:lnTo>
                    <a:pt x="683" y="149"/>
                  </a:lnTo>
                  <a:lnTo>
                    <a:pt x="688" y="170"/>
                  </a:lnTo>
                  <a:lnTo>
                    <a:pt x="690" y="191"/>
                  </a:lnTo>
                  <a:lnTo>
                    <a:pt x="695" y="213"/>
                  </a:lnTo>
                  <a:lnTo>
                    <a:pt x="697" y="234"/>
                  </a:lnTo>
                  <a:lnTo>
                    <a:pt x="702" y="257"/>
                  </a:lnTo>
                  <a:lnTo>
                    <a:pt x="706" y="27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3522" y="1695"/>
              <a:ext cx="1456" cy="750"/>
            </a:xfrm>
            <a:custGeom>
              <a:avLst/>
              <a:gdLst>
                <a:gd name="T0" fmla="*/ 1432 w 1456"/>
                <a:gd name="T1" fmla="*/ 237 h 750"/>
                <a:gd name="T2" fmla="*/ 1451 w 1456"/>
                <a:gd name="T3" fmla="*/ 353 h 750"/>
                <a:gd name="T4" fmla="*/ 1454 w 1456"/>
                <a:gd name="T5" fmla="*/ 452 h 750"/>
                <a:gd name="T6" fmla="*/ 1454 w 1456"/>
                <a:gd name="T7" fmla="*/ 542 h 750"/>
                <a:gd name="T8" fmla="*/ 1454 w 1456"/>
                <a:gd name="T9" fmla="*/ 634 h 750"/>
                <a:gd name="T10" fmla="*/ 1454 w 1456"/>
                <a:gd name="T11" fmla="*/ 726 h 750"/>
                <a:gd name="T12" fmla="*/ 1385 w 1456"/>
                <a:gd name="T13" fmla="*/ 724 h 750"/>
                <a:gd name="T14" fmla="*/ 1319 w 1456"/>
                <a:gd name="T15" fmla="*/ 686 h 750"/>
                <a:gd name="T16" fmla="*/ 1269 w 1456"/>
                <a:gd name="T17" fmla="*/ 700 h 750"/>
                <a:gd name="T18" fmla="*/ 1253 w 1456"/>
                <a:gd name="T19" fmla="*/ 691 h 750"/>
                <a:gd name="T20" fmla="*/ 1196 w 1456"/>
                <a:gd name="T21" fmla="*/ 703 h 750"/>
                <a:gd name="T22" fmla="*/ 1130 w 1456"/>
                <a:gd name="T23" fmla="*/ 738 h 750"/>
                <a:gd name="T24" fmla="*/ 1083 w 1456"/>
                <a:gd name="T25" fmla="*/ 710 h 750"/>
                <a:gd name="T26" fmla="*/ 1073 w 1456"/>
                <a:gd name="T27" fmla="*/ 696 h 750"/>
                <a:gd name="T28" fmla="*/ 1038 w 1456"/>
                <a:gd name="T29" fmla="*/ 700 h 750"/>
                <a:gd name="T30" fmla="*/ 1014 w 1456"/>
                <a:gd name="T31" fmla="*/ 688 h 750"/>
                <a:gd name="T32" fmla="*/ 1000 w 1456"/>
                <a:gd name="T33" fmla="*/ 712 h 750"/>
                <a:gd name="T34" fmla="*/ 979 w 1456"/>
                <a:gd name="T35" fmla="*/ 726 h 750"/>
                <a:gd name="T36" fmla="*/ 976 w 1456"/>
                <a:gd name="T37" fmla="*/ 698 h 750"/>
                <a:gd name="T38" fmla="*/ 946 w 1456"/>
                <a:gd name="T39" fmla="*/ 710 h 750"/>
                <a:gd name="T40" fmla="*/ 910 w 1456"/>
                <a:gd name="T41" fmla="*/ 693 h 750"/>
                <a:gd name="T42" fmla="*/ 896 w 1456"/>
                <a:gd name="T43" fmla="*/ 677 h 750"/>
                <a:gd name="T44" fmla="*/ 856 w 1456"/>
                <a:gd name="T45" fmla="*/ 700 h 750"/>
                <a:gd name="T46" fmla="*/ 839 w 1456"/>
                <a:gd name="T47" fmla="*/ 674 h 750"/>
                <a:gd name="T48" fmla="*/ 799 w 1456"/>
                <a:gd name="T49" fmla="*/ 643 h 750"/>
                <a:gd name="T50" fmla="*/ 749 w 1456"/>
                <a:gd name="T51" fmla="*/ 653 h 750"/>
                <a:gd name="T52" fmla="*/ 667 w 1456"/>
                <a:gd name="T53" fmla="*/ 625 h 750"/>
                <a:gd name="T54" fmla="*/ 626 w 1456"/>
                <a:gd name="T55" fmla="*/ 601 h 750"/>
                <a:gd name="T56" fmla="*/ 598 w 1456"/>
                <a:gd name="T57" fmla="*/ 570 h 750"/>
                <a:gd name="T58" fmla="*/ 570 w 1456"/>
                <a:gd name="T59" fmla="*/ 580 h 750"/>
                <a:gd name="T60" fmla="*/ 501 w 1456"/>
                <a:gd name="T61" fmla="*/ 542 h 750"/>
                <a:gd name="T62" fmla="*/ 494 w 1456"/>
                <a:gd name="T63" fmla="*/ 461 h 750"/>
                <a:gd name="T64" fmla="*/ 496 w 1456"/>
                <a:gd name="T65" fmla="*/ 362 h 750"/>
                <a:gd name="T66" fmla="*/ 501 w 1456"/>
                <a:gd name="T67" fmla="*/ 260 h 750"/>
                <a:gd name="T68" fmla="*/ 506 w 1456"/>
                <a:gd name="T69" fmla="*/ 161 h 750"/>
                <a:gd name="T70" fmla="*/ 411 w 1456"/>
                <a:gd name="T71" fmla="*/ 130 h 750"/>
                <a:gd name="T72" fmla="*/ 284 w 1456"/>
                <a:gd name="T73" fmla="*/ 123 h 750"/>
                <a:gd name="T74" fmla="*/ 158 w 1456"/>
                <a:gd name="T75" fmla="*/ 116 h 750"/>
                <a:gd name="T76" fmla="*/ 31 w 1456"/>
                <a:gd name="T77" fmla="*/ 107 h 750"/>
                <a:gd name="T78" fmla="*/ 5 w 1456"/>
                <a:gd name="T79" fmla="*/ 26 h 750"/>
                <a:gd name="T80" fmla="*/ 132 w 1456"/>
                <a:gd name="T81" fmla="*/ 10 h 750"/>
                <a:gd name="T82" fmla="*/ 291 w 1456"/>
                <a:gd name="T83" fmla="*/ 19 h 750"/>
                <a:gd name="T84" fmla="*/ 444 w 1456"/>
                <a:gd name="T85" fmla="*/ 26 h 750"/>
                <a:gd name="T86" fmla="*/ 600 w 1456"/>
                <a:gd name="T87" fmla="*/ 33 h 750"/>
                <a:gd name="T88" fmla="*/ 756 w 1456"/>
                <a:gd name="T89" fmla="*/ 41 h 750"/>
                <a:gd name="T90" fmla="*/ 912 w 1456"/>
                <a:gd name="T91" fmla="*/ 43 h 750"/>
                <a:gd name="T92" fmla="*/ 1068 w 1456"/>
                <a:gd name="T93" fmla="*/ 45 h 750"/>
                <a:gd name="T94" fmla="*/ 1224 w 1456"/>
                <a:gd name="T95" fmla="*/ 45 h 750"/>
                <a:gd name="T96" fmla="*/ 1380 w 1456"/>
                <a:gd name="T97" fmla="*/ 45 h 750"/>
                <a:gd name="T98" fmla="*/ 1421 w 1456"/>
                <a:gd name="T99" fmla="*/ 12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6" h="750">
                  <a:moveTo>
                    <a:pt x="1421" y="149"/>
                  </a:moveTo>
                  <a:lnTo>
                    <a:pt x="1425" y="178"/>
                  </a:lnTo>
                  <a:lnTo>
                    <a:pt x="1430" y="206"/>
                  </a:lnTo>
                  <a:lnTo>
                    <a:pt x="1432" y="237"/>
                  </a:lnTo>
                  <a:lnTo>
                    <a:pt x="1437" y="265"/>
                  </a:lnTo>
                  <a:lnTo>
                    <a:pt x="1442" y="296"/>
                  </a:lnTo>
                  <a:lnTo>
                    <a:pt x="1447" y="324"/>
                  </a:lnTo>
                  <a:lnTo>
                    <a:pt x="1451" y="353"/>
                  </a:lnTo>
                  <a:lnTo>
                    <a:pt x="1456" y="383"/>
                  </a:lnTo>
                  <a:lnTo>
                    <a:pt x="1456" y="405"/>
                  </a:lnTo>
                  <a:lnTo>
                    <a:pt x="1456" y="428"/>
                  </a:lnTo>
                  <a:lnTo>
                    <a:pt x="1454" y="452"/>
                  </a:lnTo>
                  <a:lnTo>
                    <a:pt x="1454" y="473"/>
                  </a:lnTo>
                  <a:lnTo>
                    <a:pt x="1454" y="497"/>
                  </a:lnTo>
                  <a:lnTo>
                    <a:pt x="1454" y="521"/>
                  </a:lnTo>
                  <a:lnTo>
                    <a:pt x="1454" y="542"/>
                  </a:lnTo>
                  <a:lnTo>
                    <a:pt x="1454" y="565"/>
                  </a:lnTo>
                  <a:lnTo>
                    <a:pt x="1454" y="589"/>
                  </a:lnTo>
                  <a:lnTo>
                    <a:pt x="1454" y="610"/>
                  </a:lnTo>
                  <a:lnTo>
                    <a:pt x="1454" y="634"/>
                  </a:lnTo>
                  <a:lnTo>
                    <a:pt x="1454" y="658"/>
                  </a:lnTo>
                  <a:lnTo>
                    <a:pt x="1454" y="681"/>
                  </a:lnTo>
                  <a:lnTo>
                    <a:pt x="1454" y="703"/>
                  </a:lnTo>
                  <a:lnTo>
                    <a:pt x="1454" y="726"/>
                  </a:lnTo>
                  <a:lnTo>
                    <a:pt x="1454" y="750"/>
                  </a:lnTo>
                  <a:lnTo>
                    <a:pt x="1414" y="738"/>
                  </a:lnTo>
                  <a:lnTo>
                    <a:pt x="1404" y="733"/>
                  </a:lnTo>
                  <a:lnTo>
                    <a:pt x="1385" y="724"/>
                  </a:lnTo>
                  <a:lnTo>
                    <a:pt x="1369" y="710"/>
                  </a:lnTo>
                  <a:lnTo>
                    <a:pt x="1336" y="691"/>
                  </a:lnTo>
                  <a:lnTo>
                    <a:pt x="1324" y="686"/>
                  </a:lnTo>
                  <a:lnTo>
                    <a:pt x="1319" y="686"/>
                  </a:lnTo>
                  <a:lnTo>
                    <a:pt x="1314" y="696"/>
                  </a:lnTo>
                  <a:lnTo>
                    <a:pt x="1295" y="703"/>
                  </a:lnTo>
                  <a:lnTo>
                    <a:pt x="1286" y="703"/>
                  </a:lnTo>
                  <a:lnTo>
                    <a:pt x="1269" y="700"/>
                  </a:lnTo>
                  <a:lnTo>
                    <a:pt x="1267" y="698"/>
                  </a:lnTo>
                  <a:lnTo>
                    <a:pt x="1265" y="693"/>
                  </a:lnTo>
                  <a:lnTo>
                    <a:pt x="1258" y="688"/>
                  </a:lnTo>
                  <a:lnTo>
                    <a:pt x="1253" y="691"/>
                  </a:lnTo>
                  <a:lnTo>
                    <a:pt x="1227" y="700"/>
                  </a:lnTo>
                  <a:lnTo>
                    <a:pt x="1224" y="705"/>
                  </a:lnTo>
                  <a:lnTo>
                    <a:pt x="1210" y="705"/>
                  </a:lnTo>
                  <a:lnTo>
                    <a:pt x="1196" y="703"/>
                  </a:lnTo>
                  <a:lnTo>
                    <a:pt x="1161" y="714"/>
                  </a:lnTo>
                  <a:lnTo>
                    <a:pt x="1149" y="724"/>
                  </a:lnTo>
                  <a:lnTo>
                    <a:pt x="1137" y="729"/>
                  </a:lnTo>
                  <a:lnTo>
                    <a:pt x="1130" y="738"/>
                  </a:lnTo>
                  <a:lnTo>
                    <a:pt x="1128" y="736"/>
                  </a:lnTo>
                  <a:lnTo>
                    <a:pt x="1113" y="724"/>
                  </a:lnTo>
                  <a:lnTo>
                    <a:pt x="1102" y="722"/>
                  </a:lnTo>
                  <a:lnTo>
                    <a:pt x="1083" y="710"/>
                  </a:lnTo>
                  <a:lnTo>
                    <a:pt x="1083" y="698"/>
                  </a:lnTo>
                  <a:lnTo>
                    <a:pt x="1080" y="696"/>
                  </a:lnTo>
                  <a:lnTo>
                    <a:pt x="1076" y="696"/>
                  </a:lnTo>
                  <a:lnTo>
                    <a:pt x="1073" y="696"/>
                  </a:lnTo>
                  <a:lnTo>
                    <a:pt x="1064" y="705"/>
                  </a:lnTo>
                  <a:lnTo>
                    <a:pt x="1059" y="707"/>
                  </a:lnTo>
                  <a:lnTo>
                    <a:pt x="1054" y="707"/>
                  </a:lnTo>
                  <a:lnTo>
                    <a:pt x="1038" y="700"/>
                  </a:lnTo>
                  <a:lnTo>
                    <a:pt x="1031" y="691"/>
                  </a:lnTo>
                  <a:lnTo>
                    <a:pt x="1026" y="686"/>
                  </a:lnTo>
                  <a:lnTo>
                    <a:pt x="1021" y="686"/>
                  </a:lnTo>
                  <a:lnTo>
                    <a:pt x="1014" y="688"/>
                  </a:lnTo>
                  <a:lnTo>
                    <a:pt x="1009" y="700"/>
                  </a:lnTo>
                  <a:lnTo>
                    <a:pt x="1007" y="705"/>
                  </a:lnTo>
                  <a:lnTo>
                    <a:pt x="1000" y="707"/>
                  </a:lnTo>
                  <a:lnTo>
                    <a:pt x="1000" y="712"/>
                  </a:lnTo>
                  <a:lnTo>
                    <a:pt x="993" y="729"/>
                  </a:lnTo>
                  <a:lnTo>
                    <a:pt x="988" y="731"/>
                  </a:lnTo>
                  <a:lnTo>
                    <a:pt x="983" y="731"/>
                  </a:lnTo>
                  <a:lnTo>
                    <a:pt x="979" y="726"/>
                  </a:lnTo>
                  <a:lnTo>
                    <a:pt x="976" y="722"/>
                  </a:lnTo>
                  <a:lnTo>
                    <a:pt x="974" y="717"/>
                  </a:lnTo>
                  <a:lnTo>
                    <a:pt x="979" y="703"/>
                  </a:lnTo>
                  <a:lnTo>
                    <a:pt x="976" y="698"/>
                  </a:lnTo>
                  <a:lnTo>
                    <a:pt x="972" y="698"/>
                  </a:lnTo>
                  <a:lnTo>
                    <a:pt x="964" y="703"/>
                  </a:lnTo>
                  <a:lnTo>
                    <a:pt x="957" y="703"/>
                  </a:lnTo>
                  <a:lnTo>
                    <a:pt x="946" y="710"/>
                  </a:lnTo>
                  <a:lnTo>
                    <a:pt x="941" y="710"/>
                  </a:lnTo>
                  <a:lnTo>
                    <a:pt x="934" y="710"/>
                  </a:lnTo>
                  <a:lnTo>
                    <a:pt x="927" y="698"/>
                  </a:lnTo>
                  <a:lnTo>
                    <a:pt x="910" y="693"/>
                  </a:lnTo>
                  <a:lnTo>
                    <a:pt x="905" y="681"/>
                  </a:lnTo>
                  <a:lnTo>
                    <a:pt x="901" y="677"/>
                  </a:lnTo>
                  <a:lnTo>
                    <a:pt x="898" y="677"/>
                  </a:lnTo>
                  <a:lnTo>
                    <a:pt x="896" y="677"/>
                  </a:lnTo>
                  <a:lnTo>
                    <a:pt x="889" y="681"/>
                  </a:lnTo>
                  <a:lnTo>
                    <a:pt x="870" y="696"/>
                  </a:lnTo>
                  <a:lnTo>
                    <a:pt x="863" y="700"/>
                  </a:lnTo>
                  <a:lnTo>
                    <a:pt x="856" y="700"/>
                  </a:lnTo>
                  <a:lnTo>
                    <a:pt x="849" y="700"/>
                  </a:lnTo>
                  <a:lnTo>
                    <a:pt x="844" y="696"/>
                  </a:lnTo>
                  <a:lnTo>
                    <a:pt x="844" y="679"/>
                  </a:lnTo>
                  <a:lnTo>
                    <a:pt x="839" y="674"/>
                  </a:lnTo>
                  <a:lnTo>
                    <a:pt x="823" y="665"/>
                  </a:lnTo>
                  <a:lnTo>
                    <a:pt x="820" y="655"/>
                  </a:lnTo>
                  <a:lnTo>
                    <a:pt x="818" y="641"/>
                  </a:lnTo>
                  <a:lnTo>
                    <a:pt x="799" y="643"/>
                  </a:lnTo>
                  <a:lnTo>
                    <a:pt x="773" y="641"/>
                  </a:lnTo>
                  <a:lnTo>
                    <a:pt x="761" y="653"/>
                  </a:lnTo>
                  <a:lnTo>
                    <a:pt x="756" y="655"/>
                  </a:lnTo>
                  <a:lnTo>
                    <a:pt x="749" y="653"/>
                  </a:lnTo>
                  <a:lnTo>
                    <a:pt x="730" y="636"/>
                  </a:lnTo>
                  <a:lnTo>
                    <a:pt x="709" y="639"/>
                  </a:lnTo>
                  <a:lnTo>
                    <a:pt x="695" y="636"/>
                  </a:lnTo>
                  <a:lnTo>
                    <a:pt x="667" y="625"/>
                  </a:lnTo>
                  <a:lnTo>
                    <a:pt x="643" y="622"/>
                  </a:lnTo>
                  <a:lnTo>
                    <a:pt x="634" y="620"/>
                  </a:lnTo>
                  <a:lnTo>
                    <a:pt x="629" y="617"/>
                  </a:lnTo>
                  <a:lnTo>
                    <a:pt x="626" y="601"/>
                  </a:lnTo>
                  <a:lnTo>
                    <a:pt x="619" y="584"/>
                  </a:lnTo>
                  <a:lnTo>
                    <a:pt x="615" y="582"/>
                  </a:lnTo>
                  <a:lnTo>
                    <a:pt x="600" y="570"/>
                  </a:lnTo>
                  <a:lnTo>
                    <a:pt x="598" y="570"/>
                  </a:lnTo>
                  <a:lnTo>
                    <a:pt x="596" y="573"/>
                  </a:lnTo>
                  <a:lnTo>
                    <a:pt x="591" y="584"/>
                  </a:lnTo>
                  <a:lnTo>
                    <a:pt x="586" y="584"/>
                  </a:lnTo>
                  <a:lnTo>
                    <a:pt x="570" y="580"/>
                  </a:lnTo>
                  <a:lnTo>
                    <a:pt x="553" y="582"/>
                  </a:lnTo>
                  <a:lnTo>
                    <a:pt x="544" y="577"/>
                  </a:lnTo>
                  <a:lnTo>
                    <a:pt x="513" y="549"/>
                  </a:lnTo>
                  <a:lnTo>
                    <a:pt x="501" y="542"/>
                  </a:lnTo>
                  <a:lnTo>
                    <a:pt x="489" y="537"/>
                  </a:lnTo>
                  <a:lnTo>
                    <a:pt x="492" y="513"/>
                  </a:lnTo>
                  <a:lnTo>
                    <a:pt x="492" y="487"/>
                  </a:lnTo>
                  <a:lnTo>
                    <a:pt x="494" y="461"/>
                  </a:lnTo>
                  <a:lnTo>
                    <a:pt x="494" y="438"/>
                  </a:lnTo>
                  <a:lnTo>
                    <a:pt x="496" y="412"/>
                  </a:lnTo>
                  <a:lnTo>
                    <a:pt x="496" y="388"/>
                  </a:lnTo>
                  <a:lnTo>
                    <a:pt x="496" y="362"/>
                  </a:lnTo>
                  <a:lnTo>
                    <a:pt x="499" y="336"/>
                  </a:lnTo>
                  <a:lnTo>
                    <a:pt x="499" y="312"/>
                  </a:lnTo>
                  <a:lnTo>
                    <a:pt x="501" y="286"/>
                  </a:lnTo>
                  <a:lnTo>
                    <a:pt x="501" y="260"/>
                  </a:lnTo>
                  <a:lnTo>
                    <a:pt x="503" y="237"/>
                  </a:lnTo>
                  <a:lnTo>
                    <a:pt x="503" y="211"/>
                  </a:lnTo>
                  <a:lnTo>
                    <a:pt x="506" y="185"/>
                  </a:lnTo>
                  <a:lnTo>
                    <a:pt x="506" y="161"/>
                  </a:lnTo>
                  <a:lnTo>
                    <a:pt x="508" y="135"/>
                  </a:lnTo>
                  <a:lnTo>
                    <a:pt x="475" y="135"/>
                  </a:lnTo>
                  <a:lnTo>
                    <a:pt x="444" y="133"/>
                  </a:lnTo>
                  <a:lnTo>
                    <a:pt x="411" y="130"/>
                  </a:lnTo>
                  <a:lnTo>
                    <a:pt x="381" y="130"/>
                  </a:lnTo>
                  <a:lnTo>
                    <a:pt x="347" y="128"/>
                  </a:lnTo>
                  <a:lnTo>
                    <a:pt x="317" y="126"/>
                  </a:lnTo>
                  <a:lnTo>
                    <a:pt x="284" y="123"/>
                  </a:lnTo>
                  <a:lnTo>
                    <a:pt x="253" y="123"/>
                  </a:lnTo>
                  <a:lnTo>
                    <a:pt x="222" y="121"/>
                  </a:lnTo>
                  <a:lnTo>
                    <a:pt x="189" y="119"/>
                  </a:lnTo>
                  <a:lnTo>
                    <a:pt x="158" y="116"/>
                  </a:lnTo>
                  <a:lnTo>
                    <a:pt x="125" y="114"/>
                  </a:lnTo>
                  <a:lnTo>
                    <a:pt x="95" y="111"/>
                  </a:lnTo>
                  <a:lnTo>
                    <a:pt x="61" y="109"/>
                  </a:lnTo>
                  <a:lnTo>
                    <a:pt x="31" y="107"/>
                  </a:lnTo>
                  <a:lnTo>
                    <a:pt x="0" y="104"/>
                  </a:lnTo>
                  <a:lnTo>
                    <a:pt x="0" y="78"/>
                  </a:lnTo>
                  <a:lnTo>
                    <a:pt x="2" y="52"/>
                  </a:lnTo>
                  <a:lnTo>
                    <a:pt x="5" y="26"/>
                  </a:lnTo>
                  <a:lnTo>
                    <a:pt x="7" y="0"/>
                  </a:lnTo>
                  <a:lnTo>
                    <a:pt x="50" y="3"/>
                  </a:lnTo>
                  <a:lnTo>
                    <a:pt x="90" y="5"/>
                  </a:lnTo>
                  <a:lnTo>
                    <a:pt x="132" y="10"/>
                  </a:lnTo>
                  <a:lnTo>
                    <a:pt x="173" y="12"/>
                  </a:lnTo>
                  <a:lnTo>
                    <a:pt x="213" y="15"/>
                  </a:lnTo>
                  <a:lnTo>
                    <a:pt x="251" y="17"/>
                  </a:lnTo>
                  <a:lnTo>
                    <a:pt x="291" y="19"/>
                  </a:lnTo>
                  <a:lnTo>
                    <a:pt x="329" y="22"/>
                  </a:lnTo>
                  <a:lnTo>
                    <a:pt x="369" y="24"/>
                  </a:lnTo>
                  <a:lnTo>
                    <a:pt x="407" y="26"/>
                  </a:lnTo>
                  <a:lnTo>
                    <a:pt x="444" y="26"/>
                  </a:lnTo>
                  <a:lnTo>
                    <a:pt x="485" y="29"/>
                  </a:lnTo>
                  <a:lnTo>
                    <a:pt x="522" y="31"/>
                  </a:lnTo>
                  <a:lnTo>
                    <a:pt x="563" y="33"/>
                  </a:lnTo>
                  <a:lnTo>
                    <a:pt x="600" y="33"/>
                  </a:lnTo>
                  <a:lnTo>
                    <a:pt x="641" y="36"/>
                  </a:lnTo>
                  <a:lnTo>
                    <a:pt x="678" y="38"/>
                  </a:lnTo>
                  <a:lnTo>
                    <a:pt x="719" y="38"/>
                  </a:lnTo>
                  <a:lnTo>
                    <a:pt x="756" y="41"/>
                  </a:lnTo>
                  <a:lnTo>
                    <a:pt x="797" y="41"/>
                  </a:lnTo>
                  <a:lnTo>
                    <a:pt x="834" y="41"/>
                  </a:lnTo>
                  <a:lnTo>
                    <a:pt x="875" y="43"/>
                  </a:lnTo>
                  <a:lnTo>
                    <a:pt x="912" y="43"/>
                  </a:lnTo>
                  <a:lnTo>
                    <a:pt x="953" y="43"/>
                  </a:lnTo>
                  <a:lnTo>
                    <a:pt x="990" y="45"/>
                  </a:lnTo>
                  <a:lnTo>
                    <a:pt x="1031" y="45"/>
                  </a:lnTo>
                  <a:lnTo>
                    <a:pt x="1068" y="45"/>
                  </a:lnTo>
                  <a:lnTo>
                    <a:pt x="1109" y="45"/>
                  </a:lnTo>
                  <a:lnTo>
                    <a:pt x="1146" y="45"/>
                  </a:lnTo>
                  <a:lnTo>
                    <a:pt x="1184" y="45"/>
                  </a:lnTo>
                  <a:lnTo>
                    <a:pt x="1224" y="45"/>
                  </a:lnTo>
                  <a:lnTo>
                    <a:pt x="1262" y="45"/>
                  </a:lnTo>
                  <a:lnTo>
                    <a:pt x="1302" y="45"/>
                  </a:lnTo>
                  <a:lnTo>
                    <a:pt x="1340" y="45"/>
                  </a:lnTo>
                  <a:lnTo>
                    <a:pt x="1380" y="45"/>
                  </a:lnTo>
                  <a:lnTo>
                    <a:pt x="1418" y="43"/>
                  </a:lnTo>
                  <a:lnTo>
                    <a:pt x="1421" y="69"/>
                  </a:lnTo>
                  <a:lnTo>
                    <a:pt x="1421" y="97"/>
                  </a:lnTo>
                  <a:lnTo>
                    <a:pt x="1421" y="123"/>
                  </a:lnTo>
                  <a:lnTo>
                    <a:pt x="1421" y="14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336" y="-832"/>
              <a:ext cx="1356" cy="1142"/>
            </a:xfrm>
            <a:custGeom>
              <a:avLst/>
              <a:gdLst>
                <a:gd name="T0" fmla="*/ 446 w 1356"/>
                <a:gd name="T1" fmla="*/ 54 h 1142"/>
                <a:gd name="T2" fmla="*/ 463 w 1356"/>
                <a:gd name="T3" fmla="*/ 149 h 1142"/>
                <a:gd name="T4" fmla="*/ 482 w 1356"/>
                <a:gd name="T5" fmla="*/ 184 h 1142"/>
                <a:gd name="T6" fmla="*/ 539 w 1356"/>
                <a:gd name="T7" fmla="*/ 208 h 1142"/>
                <a:gd name="T8" fmla="*/ 614 w 1356"/>
                <a:gd name="T9" fmla="*/ 203 h 1142"/>
                <a:gd name="T10" fmla="*/ 678 w 1356"/>
                <a:gd name="T11" fmla="*/ 236 h 1142"/>
                <a:gd name="T12" fmla="*/ 803 w 1356"/>
                <a:gd name="T13" fmla="*/ 253 h 1142"/>
                <a:gd name="T14" fmla="*/ 945 w 1356"/>
                <a:gd name="T15" fmla="*/ 246 h 1142"/>
                <a:gd name="T16" fmla="*/ 1009 w 1356"/>
                <a:gd name="T17" fmla="*/ 248 h 1142"/>
                <a:gd name="T18" fmla="*/ 1087 w 1356"/>
                <a:gd name="T19" fmla="*/ 267 h 1142"/>
                <a:gd name="T20" fmla="*/ 1200 w 1356"/>
                <a:gd name="T21" fmla="*/ 295 h 1142"/>
                <a:gd name="T22" fmla="*/ 1312 w 1356"/>
                <a:gd name="T23" fmla="*/ 324 h 1142"/>
                <a:gd name="T24" fmla="*/ 1342 w 1356"/>
                <a:gd name="T25" fmla="*/ 373 h 1142"/>
                <a:gd name="T26" fmla="*/ 1338 w 1356"/>
                <a:gd name="T27" fmla="*/ 447 h 1142"/>
                <a:gd name="T28" fmla="*/ 1267 w 1356"/>
                <a:gd name="T29" fmla="*/ 551 h 1142"/>
                <a:gd name="T30" fmla="*/ 1191 w 1356"/>
                <a:gd name="T31" fmla="*/ 636 h 1142"/>
                <a:gd name="T32" fmla="*/ 1210 w 1356"/>
                <a:gd name="T33" fmla="*/ 674 h 1142"/>
                <a:gd name="T34" fmla="*/ 1222 w 1356"/>
                <a:gd name="T35" fmla="*/ 702 h 1142"/>
                <a:gd name="T36" fmla="*/ 1210 w 1356"/>
                <a:gd name="T37" fmla="*/ 726 h 1142"/>
                <a:gd name="T38" fmla="*/ 1189 w 1356"/>
                <a:gd name="T39" fmla="*/ 771 h 1142"/>
                <a:gd name="T40" fmla="*/ 1156 w 1356"/>
                <a:gd name="T41" fmla="*/ 912 h 1142"/>
                <a:gd name="T42" fmla="*/ 1122 w 1356"/>
                <a:gd name="T43" fmla="*/ 1050 h 1142"/>
                <a:gd name="T44" fmla="*/ 1044 w 1356"/>
                <a:gd name="T45" fmla="*/ 1128 h 1142"/>
                <a:gd name="T46" fmla="*/ 874 w 1356"/>
                <a:gd name="T47" fmla="*/ 1085 h 1142"/>
                <a:gd name="T48" fmla="*/ 704 w 1356"/>
                <a:gd name="T49" fmla="*/ 1042 h 1142"/>
                <a:gd name="T50" fmla="*/ 567 w 1356"/>
                <a:gd name="T51" fmla="*/ 1005 h 1142"/>
                <a:gd name="T52" fmla="*/ 449 w 1356"/>
                <a:gd name="T53" fmla="*/ 972 h 1142"/>
                <a:gd name="T54" fmla="*/ 328 w 1356"/>
                <a:gd name="T55" fmla="*/ 936 h 1142"/>
                <a:gd name="T56" fmla="*/ 210 w 1356"/>
                <a:gd name="T57" fmla="*/ 901 h 1142"/>
                <a:gd name="T58" fmla="*/ 92 w 1356"/>
                <a:gd name="T59" fmla="*/ 863 h 1142"/>
                <a:gd name="T60" fmla="*/ 0 w 1356"/>
                <a:gd name="T61" fmla="*/ 808 h 1142"/>
                <a:gd name="T62" fmla="*/ 21 w 1356"/>
                <a:gd name="T63" fmla="*/ 711 h 1142"/>
                <a:gd name="T64" fmla="*/ 30 w 1356"/>
                <a:gd name="T65" fmla="*/ 638 h 1142"/>
                <a:gd name="T66" fmla="*/ 85 w 1356"/>
                <a:gd name="T67" fmla="*/ 560 h 1142"/>
                <a:gd name="T68" fmla="*/ 104 w 1356"/>
                <a:gd name="T69" fmla="*/ 551 h 1142"/>
                <a:gd name="T70" fmla="*/ 123 w 1356"/>
                <a:gd name="T71" fmla="*/ 508 h 1142"/>
                <a:gd name="T72" fmla="*/ 179 w 1356"/>
                <a:gd name="T73" fmla="*/ 376 h 1142"/>
                <a:gd name="T74" fmla="*/ 208 w 1356"/>
                <a:gd name="T75" fmla="*/ 314 h 1142"/>
                <a:gd name="T76" fmla="*/ 271 w 1356"/>
                <a:gd name="T77" fmla="*/ 151 h 1142"/>
                <a:gd name="T78" fmla="*/ 316 w 1356"/>
                <a:gd name="T79" fmla="*/ 19 h 1142"/>
                <a:gd name="T80" fmla="*/ 321 w 1356"/>
                <a:gd name="T81" fmla="*/ 0 h 1142"/>
                <a:gd name="T82" fmla="*/ 383 w 1356"/>
                <a:gd name="T83" fmla="*/ 21 h 1142"/>
                <a:gd name="T84" fmla="*/ 406 w 1356"/>
                <a:gd name="T85" fmla="*/ 4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 h="1142">
                  <a:moveTo>
                    <a:pt x="420" y="47"/>
                  </a:moveTo>
                  <a:lnTo>
                    <a:pt x="437" y="47"/>
                  </a:lnTo>
                  <a:lnTo>
                    <a:pt x="446" y="54"/>
                  </a:lnTo>
                  <a:lnTo>
                    <a:pt x="458" y="68"/>
                  </a:lnTo>
                  <a:lnTo>
                    <a:pt x="463" y="99"/>
                  </a:lnTo>
                  <a:lnTo>
                    <a:pt x="463" y="149"/>
                  </a:lnTo>
                  <a:lnTo>
                    <a:pt x="461" y="165"/>
                  </a:lnTo>
                  <a:lnTo>
                    <a:pt x="468" y="179"/>
                  </a:lnTo>
                  <a:lnTo>
                    <a:pt x="482" y="184"/>
                  </a:lnTo>
                  <a:lnTo>
                    <a:pt x="529" y="205"/>
                  </a:lnTo>
                  <a:lnTo>
                    <a:pt x="539" y="208"/>
                  </a:lnTo>
                  <a:lnTo>
                    <a:pt x="539" y="208"/>
                  </a:lnTo>
                  <a:lnTo>
                    <a:pt x="548" y="208"/>
                  </a:lnTo>
                  <a:lnTo>
                    <a:pt x="581" y="198"/>
                  </a:lnTo>
                  <a:lnTo>
                    <a:pt x="614" y="203"/>
                  </a:lnTo>
                  <a:lnTo>
                    <a:pt x="652" y="215"/>
                  </a:lnTo>
                  <a:lnTo>
                    <a:pt x="673" y="224"/>
                  </a:lnTo>
                  <a:lnTo>
                    <a:pt x="678" y="236"/>
                  </a:lnTo>
                  <a:lnTo>
                    <a:pt x="699" y="243"/>
                  </a:lnTo>
                  <a:lnTo>
                    <a:pt x="749" y="246"/>
                  </a:lnTo>
                  <a:lnTo>
                    <a:pt x="803" y="253"/>
                  </a:lnTo>
                  <a:lnTo>
                    <a:pt x="832" y="253"/>
                  </a:lnTo>
                  <a:lnTo>
                    <a:pt x="869" y="246"/>
                  </a:lnTo>
                  <a:lnTo>
                    <a:pt x="945" y="246"/>
                  </a:lnTo>
                  <a:lnTo>
                    <a:pt x="983" y="253"/>
                  </a:lnTo>
                  <a:lnTo>
                    <a:pt x="1002" y="250"/>
                  </a:lnTo>
                  <a:lnTo>
                    <a:pt x="1009" y="248"/>
                  </a:lnTo>
                  <a:lnTo>
                    <a:pt x="1011" y="248"/>
                  </a:lnTo>
                  <a:lnTo>
                    <a:pt x="1049" y="257"/>
                  </a:lnTo>
                  <a:lnTo>
                    <a:pt x="1087" y="267"/>
                  </a:lnTo>
                  <a:lnTo>
                    <a:pt x="1125" y="276"/>
                  </a:lnTo>
                  <a:lnTo>
                    <a:pt x="1163" y="286"/>
                  </a:lnTo>
                  <a:lnTo>
                    <a:pt x="1200" y="295"/>
                  </a:lnTo>
                  <a:lnTo>
                    <a:pt x="1238" y="305"/>
                  </a:lnTo>
                  <a:lnTo>
                    <a:pt x="1276" y="314"/>
                  </a:lnTo>
                  <a:lnTo>
                    <a:pt x="1312" y="324"/>
                  </a:lnTo>
                  <a:lnTo>
                    <a:pt x="1314" y="333"/>
                  </a:lnTo>
                  <a:lnTo>
                    <a:pt x="1326" y="354"/>
                  </a:lnTo>
                  <a:lnTo>
                    <a:pt x="1342" y="373"/>
                  </a:lnTo>
                  <a:lnTo>
                    <a:pt x="1354" y="392"/>
                  </a:lnTo>
                  <a:lnTo>
                    <a:pt x="1356" y="411"/>
                  </a:lnTo>
                  <a:lnTo>
                    <a:pt x="1338" y="447"/>
                  </a:lnTo>
                  <a:lnTo>
                    <a:pt x="1295" y="499"/>
                  </a:lnTo>
                  <a:lnTo>
                    <a:pt x="1271" y="534"/>
                  </a:lnTo>
                  <a:lnTo>
                    <a:pt x="1267" y="551"/>
                  </a:lnTo>
                  <a:lnTo>
                    <a:pt x="1245" y="574"/>
                  </a:lnTo>
                  <a:lnTo>
                    <a:pt x="1212" y="607"/>
                  </a:lnTo>
                  <a:lnTo>
                    <a:pt x="1191" y="636"/>
                  </a:lnTo>
                  <a:lnTo>
                    <a:pt x="1189" y="655"/>
                  </a:lnTo>
                  <a:lnTo>
                    <a:pt x="1193" y="666"/>
                  </a:lnTo>
                  <a:lnTo>
                    <a:pt x="1210" y="674"/>
                  </a:lnTo>
                  <a:lnTo>
                    <a:pt x="1219" y="683"/>
                  </a:lnTo>
                  <a:lnTo>
                    <a:pt x="1224" y="693"/>
                  </a:lnTo>
                  <a:lnTo>
                    <a:pt x="1222" y="702"/>
                  </a:lnTo>
                  <a:lnTo>
                    <a:pt x="1215" y="709"/>
                  </a:lnTo>
                  <a:lnTo>
                    <a:pt x="1210" y="716"/>
                  </a:lnTo>
                  <a:lnTo>
                    <a:pt x="1210" y="726"/>
                  </a:lnTo>
                  <a:lnTo>
                    <a:pt x="1205" y="740"/>
                  </a:lnTo>
                  <a:lnTo>
                    <a:pt x="1189" y="768"/>
                  </a:lnTo>
                  <a:lnTo>
                    <a:pt x="1189" y="771"/>
                  </a:lnTo>
                  <a:lnTo>
                    <a:pt x="1177" y="820"/>
                  </a:lnTo>
                  <a:lnTo>
                    <a:pt x="1165" y="867"/>
                  </a:lnTo>
                  <a:lnTo>
                    <a:pt x="1156" y="912"/>
                  </a:lnTo>
                  <a:lnTo>
                    <a:pt x="1144" y="957"/>
                  </a:lnTo>
                  <a:lnTo>
                    <a:pt x="1134" y="1005"/>
                  </a:lnTo>
                  <a:lnTo>
                    <a:pt x="1122" y="1050"/>
                  </a:lnTo>
                  <a:lnTo>
                    <a:pt x="1113" y="1094"/>
                  </a:lnTo>
                  <a:lnTo>
                    <a:pt x="1101" y="1142"/>
                  </a:lnTo>
                  <a:lnTo>
                    <a:pt x="1044" y="1128"/>
                  </a:lnTo>
                  <a:lnTo>
                    <a:pt x="988" y="1113"/>
                  </a:lnTo>
                  <a:lnTo>
                    <a:pt x="931" y="1099"/>
                  </a:lnTo>
                  <a:lnTo>
                    <a:pt x="874" y="1085"/>
                  </a:lnTo>
                  <a:lnTo>
                    <a:pt x="817" y="1071"/>
                  </a:lnTo>
                  <a:lnTo>
                    <a:pt x="761" y="1057"/>
                  </a:lnTo>
                  <a:lnTo>
                    <a:pt x="704" y="1042"/>
                  </a:lnTo>
                  <a:lnTo>
                    <a:pt x="647" y="1026"/>
                  </a:lnTo>
                  <a:lnTo>
                    <a:pt x="607" y="1016"/>
                  </a:lnTo>
                  <a:lnTo>
                    <a:pt x="567" y="1005"/>
                  </a:lnTo>
                  <a:lnTo>
                    <a:pt x="527" y="993"/>
                  </a:lnTo>
                  <a:lnTo>
                    <a:pt x="487" y="981"/>
                  </a:lnTo>
                  <a:lnTo>
                    <a:pt x="449" y="972"/>
                  </a:lnTo>
                  <a:lnTo>
                    <a:pt x="409" y="960"/>
                  </a:lnTo>
                  <a:lnTo>
                    <a:pt x="368" y="948"/>
                  </a:lnTo>
                  <a:lnTo>
                    <a:pt x="328" y="936"/>
                  </a:lnTo>
                  <a:lnTo>
                    <a:pt x="288" y="924"/>
                  </a:lnTo>
                  <a:lnTo>
                    <a:pt x="250" y="912"/>
                  </a:lnTo>
                  <a:lnTo>
                    <a:pt x="210" y="901"/>
                  </a:lnTo>
                  <a:lnTo>
                    <a:pt x="170" y="889"/>
                  </a:lnTo>
                  <a:lnTo>
                    <a:pt x="130" y="877"/>
                  </a:lnTo>
                  <a:lnTo>
                    <a:pt x="92" y="863"/>
                  </a:lnTo>
                  <a:lnTo>
                    <a:pt x="52" y="851"/>
                  </a:lnTo>
                  <a:lnTo>
                    <a:pt x="11" y="839"/>
                  </a:lnTo>
                  <a:lnTo>
                    <a:pt x="0" y="808"/>
                  </a:lnTo>
                  <a:lnTo>
                    <a:pt x="4" y="768"/>
                  </a:lnTo>
                  <a:lnTo>
                    <a:pt x="7" y="752"/>
                  </a:lnTo>
                  <a:lnTo>
                    <a:pt x="21" y="711"/>
                  </a:lnTo>
                  <a:lnTo>
                    <a:pt x="21" y="693"/>
                  </a:lnTo>
                  <a:lnTo>
                    <a:pt x="16" y="659"/>
                  </a:lnTo>
                  <a:lnTo>
                    <a:pt x="30" y="638"/>
                  </a:lnTo>
                  <a:lnTo>
                    <a:pt x="42" y="624"/>
                  </a:lnTo>
                  <a:lnTo>
                    <a:pt x="80" y="562"/>
                  </a:lnTo>
                  <a:lnTo>
                    <a:pt x="85" y="560"/>
                  </a:lnTo>
                  <a:lnTo>
                    <a:pt x="92" y="562"/>
                  </a:lnTo>
                  <a:lnTo>
                    <a:pt x="106" y="553"/>
                  </a:lnTo>
                  <a:lnTo>
                    <a:pt x="104" y="551"/>
                  </a:lnTo>
                  <a:lnTo>
                    <a:pt x="92" y="553"/>
                  </a:lnTo>
                  <a:lnTo>
                    <a:pt x="108" y="529"/>
                  </a:lnTo>
                  <a:lnTo>
                    <a:pt x="123" y="508"/>
                  </a:lnTo>
                  <a:lnTo>
                    <a:pt x="132" y="503"/>
                  </a:lnTo>
                  <a:lnTo>
                    <a:pt x="158" y="430"/>
                  </a:lnTo>
                  <a:lnTo>
                    <a:pt x="179" y="376"/>
                  </a:lnTo>
                  <a:lnTo>
                    <a:pt x="193" y="359"/>
                  </a:lnTo>
                  <a:lnTo>
                    <a:pt x="196" y="340"/>
                  </a:lnTo>
                  <a:lnTo>
                    <a:pt x="208" y="314"/>
                  </a:lnTo>
                  <a:lnTo>
                    <a:pt x="215" y="288"/>
                  </a:lnTo>
                  <a:lnTo>
                    <a:pt x="269" y="168"/>
                  </a:lnTo>
                  <a:lnTo>
                    <a:pt x="271" y="151"/>
                  </a:lnTo>
                  <a:lnTo>
                    <a:pt x="283" y="132"/>
                  </a:lnTo>
                  <a:lnTo>
                    <a:pt x="297" y="78"/>
                  </a:lnTo>
                  <a:lnTo>
                    <a:pt x="316" y="19"/>
                  </a:lnTo>
                  <a:lnTo>
                    <a:pt x="316" y="9"/>
                  </a:lnTo>
                  <a:lnTo>
                    <a:pt x="316" y="0"/>
                  </a:lnTo>
                  <a:lnTo>
                    <a:pt x="321" y="0"/>
                  </a:lnTo>
                  <a:lnTo>
                    <a:pt x="326" y="12"/>
                  </a:lnTo>
                  <a:lnTo>
                    <a:pt x="359" y="21"/>
                  </a:lnTo>
                  <a:lnTo>
                    <a:pt x="383" y="21"/>
                  </a:lnTo>
                  <a:lnTo>
                    <a:pt x="390" y="26"/>
                  </a:lnTo>
                  <a:lnTo>
                    <a:pt x="394" y="40"/>
                  </a:lnTo>
                  <a:lnTo>
                    <a:pt x="406" y="45"/>
                  </a:lnTo>
                  <a:lnTo>
                    <a:pt x="420" y="4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7127" y="322"/>
              <a:ext cx="981" cy="633"/>
            </a:xfrm>
            <a:custGeom>
              <a:avLst/>
              <a:gdLst>
                <a:gd name="T0" fmla="*/ 912 w 981"/>
                <a:gd name="T1" fmla="*/ 125 h 633"/>
                <a:gd name="T2" fmla="*/ 891 w 981"/>
                <a:gd name="T3" fmla="*/ 184 h 633"/>
                <a:gd name="T4" fmla="*/ 891 w 981"/>
                <a:gd name="T5" fmla="*/ 219 h 633"/>
                <a:gd name="T6" fmla="*/ 881 w 981"/>
                <a:gd name="T7" fmla="*/ 245 h 633"/>
                <a:gd name="T8" fmla="*/ 889 w 981"/>
                <a:gd name="T9" fmla="*/ 283 h 633"/>
                <a:gd name="T10" fmla="*/ 919 w 981"/>
                <a:gd name="T11" fmla="*/ 312 h 633"/>
                <a:gd name="T12" fmla="*/ 957 w 981"/>
                <a:gd name="T13" fmla="*/ 378 h 633"/>
                <a:gd name="T14" fmla="*/ 924 w 981"/>
                <a:gd name="T15" fmla="*/ 425 h 633"/>
                <a:gd name="T16" fmla="*/ 889 w 981"/>
                <a:gd name="T17" fmla="*/ 451 h 633"/>
                <a:gd name="T18" fmla="*/ 846 w 981"/>
                <a:gd name="T19" fmla="*/ 458 h 633"/>
                <a:gd name="T20" fmla="*/ 799 w 981"/>
                <a:gd name="T21" fmla="*/ 491 h 633"/>
                <a:gd name="T22" fmla="*/ 688 w 981"/>
                <a:gd name="T23" fmla="*/ 515 h 633"/>
                <a:gd name="T24" fmla="*/ 579 w 981"/>
                <a:gd name="T25" fmla="*/ 539 h 633"/>
                <a:gd name="T26" fmla="*/ 468 w 981"/>
                <a:gd name="T27" fmla="*/ 560 h 633"/>
                <a:gd name="T28" fmla="*/ 359 w 981"/>
                <a:gd name="T29" fmla="*/ 581 h 633"/>
                <a:gd name="T30" fmla="*/ 248 w 981"/>
                <a:gd name="T31" fmla="*/ 603 h 633"/>
                <a:gd name="T32" fmla="*/ 187 w 981"/>
                <a:gd name="T33" fmla="*/ 614 h 633"/>
                <a:gd name="T34" fmla="*/ 123 w 981"/>
                <a:gd name="T35" fmla="*/ 626 h 633"/>
                <a:gd name="T36" fmla="*/ 78 w 981"/>
                <a:gd name="T37" fmla="*/ 610 h 633"/>
                <a:gd name="T38" fmla="*/ 66 w 981"/>
                <a:gd name="T39" fmla="*/ 536 h 633"/>
                <a:gd name="T40" fmla="*/ 52 w 981"/>
                <a:gd name="T41" fmla="*/ 465 h 633"/>
                <a:gd name="T42" fmla="*/ 40 w 981"/>
                <a:gd name="T43" fmla="*/ 397 h 633"/>
                <a:gd name="T44" fmla="*/ 31 w 981"/>
                <a:gd name="T45" fmla="*/ 333 h 633"/>
                <a:gd name="T46" fmla="*/ 19 w 981"/>
                <a:gd name="T47" fmla="*/ 267 h 633"/>
                <a:gd name="T48" fmla="*/ 7 w 981"/>
                <a:gd name="T49" fmla="*/ 203 h 633"/>
                <a:gd name="T50" fmla="*/ 28 w 981"/>
                <a:gd name="T51" fmla="*/ 146 h 633"/>
                <a:gd name="T52" fmla="*/ 57 w 981"/>
                <a:gd name="T53" fmla="*/ 123 h 633"/>
                <a:gd name="T54" fmla="*/ 106 w 981"/>
                <a:gd name="T55" fmla="*/ 85 h 633"/>
                <a:gd name="T56" fmla="*/ 139 w 981"/>
                <a:gd name="T57" fmla="*/ 137 h 633"/>
                <a:gd name="T58" fmla="*/ 203 w 981"/>
                <a:gd name="T59" fmla="*/ 125 h 633"/>
                <a:gd name="T60" fmla="*/ 267 w 981"/>
                <a:gd name="T61" fmla="*/ 113 h 633"/>
                <a:gd name="T62" fmla="*/ 331 w 981"/>
                <a:gd name="T63" fmla="*/ 99 h 633"/>
                <a:gd name="T64" fmla="*/ 395 w 981"/>
                <a:gd name="T65" fmla="*/ 87 h 633"/>
                <a:gd name="T66" fmla="*/ 458 w 981"/>
                <a:gd name="T67" fmla="*/ 75 h 633"/>
                <a:gd name="T68" fmla="*/ 520 w 981"/>
                <a:gd name="T69" fmla="*/ 61 h 633"/>
                <a:gd name="T70" fmla="*/ 584 w 981"/>
                <a:gd name="T71" fmla="*/ 47 h 633"/>
                <a:gd name="T72" fmla="*/ 647 w 981"/>
                <a:gd name="T73" fmla="*/ 35 h 633"/>
                <a:gd name="T74" fmla="*/ 711 w 981"/>
                <a:gd name="T75" fmla="*/ 21 h 633"/>
                <a:gd name="T76" fmla="*/ 775 w 981"/>
                <a:gd name="T77" fmla="*/ 7 h 633"/>
                <a:gd name="T78" fmla="*/ 818 w 981"/>
                <a:gd name="T79" fmla="*/ 19 h 633"/>
                <a:gd name="T80" fmla="*/ 844 w 981"/>
                <a:gd name="T81" fmla="*/ 33 h 633"/>
                <a:gd name="T82" fmla="*/ 855 w 981"/>
                <a:gd name="T83" fmla="*/ 59 h 633"/>
                <a:gd name="T84" fmla="*/ 877 w 981"/>
                <a:gd name="T85" fmla="*/ 87 h 633"/>
                <a:gd name="T86" fmla="*/ 922 w 981"/>
                <a:gd name="T87" fmla="*/ 10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1" h="633">
                  <a:moveTo>
                    <a:pt x="926" y="108"/>
                  </a:moveTo>
                  <a:lnTo>
                    <a:pt x="917" y="118"/>
                  </a:lnTo>
                  <a:lnTo>
                    <a:pt x="912" y="125"/>
                  </a:lnTo>
                  <a:lnTo>
                    <a:pt x="910" y="132"/>
                  </a:lnTo>
                  <a:lnTo>
                    <a:pt x="903" y="158"/>
                  </a:lnTo>
                  <a:lnTo>
                    <a:pt x="891" y="184"/>
                  </a:lnTo>
                  <a:lnTo>
                    <a:pt x="879" y="198"/>
                  </a:lnTo>
                  <a:lnTo>
                    <a:pt x="879" y="203"/>
                  </a:lnTo>
                  <a:lnTo>
                    <a:pt x="891" y="219"/>
                  </a:lnTo>
                  <a:lnTo>
                    <a:pt x="893" y="224"/>
                  </a:lnTo>
                  <a:lnTo>
                    <a:pt x="889" y="238"/>
                  </a:lnTo>
                  <a:lnTo>
                    <a:pt x="881" y="245"/>
                  </a:lnTo>
                  <a:lnTo>
                    <a:pt x="881" y="253"/>
                  </a:lnTo>
                  <a:lnTo>
                    <a:pt x="881" y="264"/>
                  </a:lnTo>
                  <a:lnTo>
                    <a:pt x="889" y="283"/>
                  </a:lnTo>
                  <a:lnTo>
                    <a:pt x="891" y="286"/>
                  </a:lnTo>
                  <a:lnTo>
                    <a:pt x="905" y="290"/>
                  </a:lnTo>
                  <a:lnTo>
                    <a:pt x="919" y="312"/>
                  </a:lnTo>
                  <a:lnTo>
                    <a:pt x="929" y="314"/>
                  </a:lnTo>
                  <a:lnTo>
                    <a:pt x="981" y="357"/>
                  </a:lnTo>
                  <a:lnTo>
                    <a:pt x="957" y="378"/>
                  </a:lnTo>
                  <a:lnTo>
                    <a:pt x="941" y="394"/>
                  </a:lnTo>
                  <a:lnTo>
                    <a:pt x="936" y="404"/>
                  </a:lnTo>
                  <a:lnTo>
                    <a:pt x="924" y="425"/>
                  </a:lnTo>
                  <a:lnTo>
                    <a:pt x="900" y="437"/>
                  </a:lnTo>
                  <a:lnTo>
                    <a:pt x="891" y="446"/>
                  </a:lnTo>
                  <a:lnTo>
                    <a:pt x="889" y="451"/>
                  </a:lnTo>
                  <a:lnTo>
                    <a:pt x="872" y="449"/>
                  </a:lnTo>
                  <a:lnTo>
                    <a:pt x="853" y="454"/>
                  </a:lnTo>
                  <a:lnTo>
                    <a:pt x="846" y="458"/>
                  </a:lnTo>
                  <a:lnTo>
                    <a:pt x="844" y="463"/>
                  </a:lnTo>
                  <a:lnTo>
                    <a:pt x="834" y="482"/>
                  </a:lnTo>
                  <a:lnTo>
                    <a:pt x="799" y="491"/>
                  </a:lnTo>
                  <a:lnTo>
                    <a:pt x="761" y="498"/>
                  </a:lnTo>
                  <a:lnTo>
                    <a:pt x="725" y="508"/>
                  </a:lnTo>
                  <a:lnTo>
                    <a:pt x="688" y="515"/>
                  </a:lnTo>
                  <a:lnTo>
                    <a:pt x="652" y="522"/>
                  </a:lnTo>
                  <a:lnTo>
                    <a:pt x="614" y="532"/>
                  </a:lnTo>
                  <a:lnTo>
                    <a:pt x="579" y="539"/>
                  </a:lnTo>
                  <a:lnTo>
                    <a:pt x="541" y="546"/>
                  </a:lnTo>
                  <a:lnTo>
                    <a:pt x="506" y="553"/>
                  </a:lnTo>
                  <a:lnTo>
                    <a:pt x="468" y="560"/>
                  </a:lnTo>
                  <a:lnTo>
                    <a:pt x="432" y="567"/>
                  </a:lnTo>
                  <a:lnTo>
                    <a:pt x="395" y="574"/>
                  </a:lnTo>
                  <a:lnTo>
                    <a:pt x="359" y="581"/>
                  </a:lnTo>
                  <a:lnTo>
                    <a:pt x="321" y="588"/>
                  </a:lnTo>
                  <a:lnTo>
                    <a:pt x="286" y="595"/>
                  </a:lnTo>
                  <a:lnTo>
                    <a:pt x="248" y="603"/>
                  </a:lnTo>
                  <a:lnTo>
                    <a:pt x="227" y="607"/>
                  </a:lnTo>
                  <a:lnTo>
                    <a:pt x="205" y="610"/>
                  </a:lnTo>
                  <a:lnTo>
                    <a:pt x="187" y="614"/>
                  </a:lnTo>
                  <a:lnTo>
                    <a:pt x="165" y="619"/>
                  </a:lnTo>
                  <a:lnTo>
                    <a:pt x="144" y="621"/>
                  </a:lnTo>
                  <a:lnTo>
                    <a:pt x="123" y="626"/>
                  </a:lnTo>
                  <a:lnTo>
                    <a:pt x="101" y="629"/>
                  </a:lnTo>
                  <a:lnTo>
                    <a:pt x="83" y="633"/>
                  </a:lnTo>
                  <a:lnTo>
                    <a:pt x="78" y="610"/>
                  </a:lnTo>
                  <a:lnTo>
                    <a:pt x="73" y="586"/>
                  </a:lnTo>
                  <a:lnTo>
                    <a:pt x="68" y="560"/>
                  </a:lnTo>
                  <a:lnTo>
                    <a:pt x="66" y="536"/>
                  </a:lnTo>
                  <a:lnTo>
                    <a:pt x="61" y="513"/>
                  </a:lnTo>
                  <a:lnTo>
                    <a:pt x="57" y="489"/>
                  </a:lnTo>
                  <a:lnTo>
                    <a:pt x="52" y="465"/>
                  </a:lnTo>
                  <a:lnTo>
                    <a:pt x="49" y="442"/>
                  </a:lnTo>
                  <a:lnTo>
                    <a:pt x="45" y="420"/>
                  </a:lnTo>
                  <a:lnTo>
                    <a:pt x="40" y="397"/>
                  </a:lnTo>
                  <a:lnTo>
                    <a:pt x="38" y="376"/>
                  </a:lnTo>
                  <a:lnTo>
                    <a:pt x="33" y="354"/>
                  </a:lnTo>
                  <a:lnTo>
                    <a:pt x="31" y="333"/>
                  </a:lnTo>
                  <a:lnTo>
                    <a:pt x="26" y="312"/>
                  </a:lnTo>
                  <a:lnTo>
                    <a:pt x="21" y="288"/>
                  </a:lnTo>
                  <a:lnTo>
                    <a:pt x="19" y="267"/>
                  </a:lnTo>
                  <a:lnTo>
                    <a:pt x="14" y="245"/>
                  </a:lnTo>
                  <a:lnTo>
                    <a:pt x="12" y="224"/>
                  </a:lnTo>
                  <a:lnTo>
                    <a:pt x="7" y="203"/>
                  </a:lnTo>
                  <a:lnTo>
                    <a:pt x="5" y="179"/>
                  </a:lnTo>
                  <a:lnTo>
                    <a:pt x="0" y="163"/>
                  </a:lnTo>
                  <a:lnTo>
                    <a:pt x="28" y="146"/>
                  </a:lnTo>
                  <a:lnTo>
                    <a:pt x="40" y="137"/>
                  </a:lnTo>
                  <a:lnTo>
                    <a:pt x="49" y="130"/>
                  </a:lnTo>
                  <a:lnTo>
                    <a:pt x="57" y="123"/>
                  </a:lnTo>
                  <a:lnTo>
                    <a:pt x="64" y="118"/>
                  </a:lnTo>
                  <a:lnTo>
                    <a:pt x="106" y="82"/>
                  </a:lnTo>
                  <a:lnTo>
                    <a:pt x="106" y="85"/>
                  </a:lnTo>
                  <a:lnTo>
                    <a:pt x="113" y="113"/>
                  </a:lnTo>
                  <a:lnTo>
                    <a:pt x="118" y="139"/>
                  </a:lnTo>
                  <a:lnTo>
                    <a:pt x="139" y="137"/>
                  </a:lnTo>
                  <a:lnTo>
                    <a:pt x="161" y="132"/>
                  </a:lnTo>
                  <a:lnTo>
                    <a:pt x="182" y="127"/>
                  </a:lnTo>
                  <a:lnTo>
                    <a:pt x="203" y="125"/>
                  </a:lnTo>
                  <a:lnTo>
                    <a:pt x="224" y="120"/>
                  </a:lnTo>
                  <a:lnTo>
                    <a:pt x="246" y="115"/>
                  </a:lnTo>
                  <a:lnTo>
                    <a:pt x="267" y="113"/>
                  </a:lnTo>
                  <a:lnTo>
                    <a:pt x="288" y="108"/>
                  </a:lnTo>
                  <a:lnTo>
                    <a:pt x="309" y="104"/>
                  </a:lnTo>
                  <a:lnTo>
                    <a:pt x="331" y="99"/>
                  </a:lnTo>
                  <a:lnTo>
                    <a:pt x="352" y="97"/>
                  </a:lnTo>
                  <a:lnTo>
                    <a:pt x="373" y="92"/>
                  </a:lnTo>
                  <a:lnTo>
                    <a:pt x="395" y="87"/>
                  </a:lnTo>
                  <a:lnTo>
                    <a:pt x="416" y="82"/>
                  </a:lnTo>
                  <a:lnTo>
                    <a:pt x="437" y="78"/>
                  </a:lnTo>
                  <a:lnTo>
                    <a:pt x="458" y="75"/>
                  </a:lnTo>
                  <a:lnTo>
                    <a:pt x="477" y="71"/>
                  </a:lnTo>
                  <a:lnTo>
                    <a:pt x="499" y="66"/>
                  </a:lnTo>
                  <a:lnTo>
                    <a:pt x="520" y="61"/>
                  </a:lnTo>
                  <a:lnTo>
                    <a:pt x="541" y="56"/>
                  </a:lnTo>
                  <a:lnTo>
                    <a:pt x="562" y="52"/>
                  </a:lnTo>
                  <a:lnTo>
                    <a:pt x="584" y="47"/>
                  </a:lnTo>
                  <a:lnTo>
                    <a:pt x="605" y="42"/>
                  </a:lnTo>
                  <a:lnTo>
                    <a:pt x="626" y="37"/>
                  </a:lnTo>
                  <a:lnTo>
                    <a:pt x="647" y="35"/>
                  </a:lnTo>
                  <a:lnTo>
                    <a:pt x="669" y="30"/>
                  </a:lnTo>
                  <a:lnTo>
                    <a:pt x="690" y="26"/>
                  </a:lnTo>
                  <a:lnTo>
                    <a:pt x="711" y="21"/>
                  </a:lnTo>
                  <a:lnTo>
                    <a:pt x="733" y="16"/>
                  </a:lnTo>
                  <a:lnTo>
                    <a:pt x="754" y="11"/>
                  </a:lnTo>
                  <a:lnTo>
                    <a:pt x="775" y="7"/>
                  </a:lnTo>
                  <a:lnTo>
                    <a:pt x="796" y="0"/>
                  </a:lnTo>
                  <a:lnTo>
                    <a:pt x="811" y="9"/>
                  </a:lnTo>
                  <a:lnTo>
                    <a:pt x="818" y="19"/>
                  </a:lnTo>
                  <a:lnTo>
                    <a:pt x="837" y="23"/>
                  </a:lnTo>
                  <a:lnTo>
                    <a:pt x="844" y="26"/>
                  </a:lnTo>
                  <a:lnTo>
                    <a:pt x="844" y="33"/>
                  </a:lnTo>
                  <a:lnTo>
                    <a:pt x="853" y="37"/>
                  </a:lnTo>
                  <a:lnTo>
                    <a:pt x="853" y="49"/>
                  </a:lnTo>
                  <a:lnTo>
                    <a:pt x="855" y="59"/>
                  </a:lnTo>
                  <a:lnTo>
                    <a:pt x="860" y="71"/>
                  </a:lnTo>
                  <a:lnTo>
                    <a:pt x="867" y="80"/>
                  </a:lnTo>
                  <a:lnTo>
                    <a:pt x="877" y="87"/>
                  </a:lnTo>
                  <a:lnTo>
                    <a:pt x="884" y="94"/>
                  </a:lnTo>
                  <a:lnTo>
                    <a:pt x="915" y="97"/>
                  </a:lnTo>
                  <a:lnTo>
                    <a:pt x="922" y="101"/>
                  </a:lnTo>
                  <a:lnTo>
                    <a:pt x="926" y="10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p:nvSpPr>
          <p:spPr bwMode="auto">
            <a:xfrm>
              <a:off x="8462" y="166"/>
              <a:ext cx="114" cy="158"/>
            </a:xfrm>
            <a:custGeom>
              <a:avLst/>
              <a:gdLst>
                <a:gd name="T0" fmla="*/ 104 w 114"/>
                <a:gd name="T1" fmla="*/ 56 h 158"/>
                <a:gd name="T2" fmla="*/ 100 w 114"/>
                <a:gd name="T3" fmla="*/ 63 h 158"/>
                <a:gd name="T4" fmla="*/ 90 w 114"/>
                <a:gd name="T5" fmla="*/ 56 h 158"/>
                <a:gd name="T6" fmla="*/ 85 w 114"/>
                <a:gd name="T7" fmla="*/ 49 h 158"/>
                <a:gd name="T8" fmla="*/ 81 w 114"/>
                <a:gd name="T9" fmla="*/ 44 h 158"/>
                <a:gd name="T10" fmla="*/ 76 w 114"/>
                <a:gd name="T11" fmla="*/ 44 h 158"/>
                <a:gd name="T12" fmla="*/ 83 w 114"/>
                <a:gd name="T13" fmla="*/ 63 h 158"/>
                <a:gd name="T14" fmla="*/ 78 w 114"/>
                <a:gd name="T15" fmla="*/ 80 h 158"/>
                <a:gd name="T16" fmla="*/ 85 w 114"/>
                <a:gd name="T17" fmla="*/ 115 h 158"/>
                <a:gd name="T18" fmla="*/ 78 w 114"/>
                <a:gd name="T19" fmla="*/ 134 h 158"/>
                <a:gd name="T20" fmla="*/ 43 w 114"/>
                <a:gd name="T21" fmla="*/ 156 h 158"/>
                <a:gd name="T22" fmla="*/ 31 w 114"/>
                <a:gd name="T23" fmla="*/ 158 h 158"/>
                <a:gd name="T24" fmla="*/ 31 w 114"/>
                <a:gd name="T25" fmla="*/ 144 h 158"/>
                <a:gd name="T26" fmla="*/ 33 w 114"/>
                <a:gd name="T27" fmla="*/ 139 h 158"/>
                <a:gd name="T28" fmla="*/ 31 w 114"/>
                <a:gd name="T29" fmla="*/ 125 h 158"/>
                <a:gd name="T30" fmla="*/ 29 w 114"/>
                <a:gd name="T31" fmla="*/ 118 h 158"/>
                <a:gd name="T32" fmla="*/ 24 w 114"/>
                <a:gd name="T33" fmla="*/ 104 h 158"/>
                <a:gd name="T34" fmla="*/ 19 w 114"/>
                <a:gd name="T35" fmla="*/ 87 h 158"/>
                <a:gd name="T36" fmla="*/ 15 w 114"/>
                <a:gd name="T37" fmla="*/ 70 h 158"/>
                <a:gd name="T38" fmla="*/ 12 w 114"/>
                <a:gd name="T39" fmla="*/ 54 h 158"/>
                <a:gd name="T40" fmla="*/ 7 w 114"/>
                <a:gd name="T41" fmla="*/ 44 h 158"/>
                <a:gd name="T42" fmla="*/ 3 w 114"/>
                <a:gd name="T43" fmla="*/ 28 h 158"/>
                <a:gd name="T44" fmla="*/ 0 w 114"/>
                <a:gd name="T45" fmla="*/ 18 h 158"/>
                <a:gd name="T46" fmla="*/ 12 w 114"/>
                <a:gd name="T47" fmla="*/ 14 h 158"/>
                <a:gd name="T48" fmla="*/ 29 w 114"/>
                <a:gd name="T49" fmla="*/ 9 h 158"/>
                <a:gd name="T50" fmla="*/ 43 w 114"/>
                <a:gd name="T51" fmla="*/ 7 h 158"/>
                <a:gd name="T52" fmla="*/ 52 w 114"/>
                <a:gd name="T53" fmla="*/ 2 h 158"/>
                <a:gd name="T54" fmla="*/ 64 w 114"/>
                <a:gd name="T55" fmla="*/ 0 h 158"/>
                <a:gd name="T56" fmla="*/ 67 w 114"/>
                <a:gd name="T57" fmla="*/ 9 h 158"/>
                <a:gd name="T58" fmla="*/ 71 w 114"/>
                <a:gd name="T59" fmla="*/ 23 h 158"/>
                <a:gd name="T60" fmla="*/ 78 w 114"/>
                <a:gd name="T61" fmla="*/ 23 h 158"/>
                <a:gd name="T62" fmla="*/ 81 w 114"/>
                <a:gd name="T63" fmla="*/ 35 h 158"/>
                <a:gd name="T64" fmla="*/ 83 w 114"/>
                <a:gd name="T65" fmla="*/ 42 h 158"/>
                <a:gd name="T66" fmla="*/ 90 w 114"/>
                <a:gd name="T67" fmla="*/ 44 h 158"/>
                <a:gd name="T68" fmla="*/ 97 w 114"/>
                <a:gd name="T69" fmla="*/ 49 h 158"/>
                <a:gd name="T70" fmla="*/ 104 w 114"/>
                <a:gd name="T71" fmla="*/ 56 h 158"/>
                <a:gd name="T72" fmla="*/ 114 w 114"/>
                <a:gd name="T73" fmla="*/ 99 h 158"/>
                <a:gd name="T74" fmla="*/ 109 w 114"/>
                <a:gd name="T75" fmla="*/ 108 h 158"/>
                <a:gd name="T76" fmla="*/ 100 w 114"/>
                <a:gd name="T77" fmla="*/ 108 h 158"/>
                <a:gd name="T78" fmla="*/ 102 w 114"/>
                <a:gd name="T79" fmla="*/ 101 h 158"/>
                <a:gd name="T80" fmla="*/ 100 w 114"/>
                <a:gd name="T81" fmla="*/ 89 h 158"/>
                <a:gd name="T82" fmla="*/ 102 w 114"/>
                <a:gd name="T83" fmla="*/ 75 h 158"/>
                <a:gd name="T84" fmla="*/ 102 w 114"/>
                <a:gd name="T85" fmla="*/ 70 h 158"/>
                <a:gd name="T86" fmla="*/ 107 w 114"/>
                <a:gd name="T87" fmla="*/ 66 h 158"/>
                <a:gd name="T88" fmla="*/ 114 w 114"/>
                <a:gd name="T89" fmla="*/ 99 h 158"/>
                <a:gd name="T90" fmla="*/ 97 w 114"/>
                <a:gd name="T91" fmla="*/ 106 h 158"/>
                <a:gd name="T92" fmla="*/ 93 w 114"/>
                <a:gd name="T93" fmla="*/ 111 h 158"/>
                <a:gd name="T94" fmla="*/ 88 w 114"/>
                <a:gd name="T95" fmla="*/ 101 h 158"/>
                <a:gd name="T96" fmla="*/ 88 w 114"/>
                <a:gd name="T97" fmla="*/ 89 h 158"/>
                <a:gd name="T98" fmla="*/ 93 w 114"/>
                <a:gd name="T99" fmla="*/ 89 h 158"/>
                <a:gd name="T100" fmla="*/ 95 w 114"/>
                <a:gd name="T101" fmla="*/ 94 h 158"/>
                <a:gd name="T102" fmla="*/ 97 w 114"/>
                <a:gd name="T103"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58">
                  <a:moveTo>
                    <a:pt x="104" y="56"/>
                  </a:moveTo>
                  <a:lnTo>
                    <a:pt x="100" y="63"/>
                  </a:lnTo>
                  <a:lnTo>
                    <a:pt x="90" y="56"/>
                  </a:lnTo>
                  <a:lnTo>
                    <a:pt x="85" y="49"/>
                  </a:lnTo>
                  <a:lnTo>
                    <a:pt x="81" y="44"/>
                  </a:lnTo>
                  <a:lnTo>
                    <a:pt x="76" y="44"/>
                  </a:lnTo>
                  <a:lnTo>
                    <a:pt x="83" y="63"/>
                  </a:lnTo>
                  <a:lnTo>
                    <a:pt x="78" y="80"/>
                  </a:lnTo>
                  <a:lnTo>
                    <a:pt x="85" y="115"/>
                  </a:lnTo>
                  <a:lnTo>
                    <a:pt x="78" y="134"/>
                  </a:lnTo>
                  <a:lnTo>
                    <a:pt x="43" y="156"/>
                  </a:lnTo>
                  <a:lnTo>
                    <a:pt x="31" y="158"/>
                  </a:lnTo>
                  <a:lnTo>
                    <a:pt x="31" y="144"/>
                  </a:lnTo>
                  <a:lnTo>
                    <a:pt x="33" y="139"/>
                  </a:lnTo>
                  <a:lnTo>
                    <a:pt x="31" y="125"/>
                  </a:lnTo>
                  <a:lnTo>
                    <a:pt x="29" y="118"/>
                  </a:lnTo>
                  <a:lnTo>
                    <a:pt x="24" y="104"/>
                  </a:lnTo>
                  <a:lnTo>
                    <a:pt x="19" y="87"/>
                  </a:lnTo>
                  <a:lnTo>
                    <a:pt x="15" y="70"/>
                  </a:lnTo>
                  <a:lnTo>
                    <a:pt x="12" y="54"/>
                  </a:lnTo>
                  <a:lnTo>
                    <a:pt x="7" y="44"/>
                  </a:lnTo>
                  <a:lnTo>
                    <a:pt x="3" y="28"/>
                  </a:lnTo>
                  <a:lnTo>
                    <a:pt x="0" y="18"/>
                  </a:lnTo>
                  <a:lnTo>
                    <a:pt x="12" y="14"/>
                  </a:lnTo>
                  <a:lnTo>
                    <a:pt x="29" y="9"/>
                  </a:lnTo>
                  <a:lnTo>
                    <a:pt x="43" y="7"/>
                  </a:lnTo>
                  <a:lnTo>
                    <a:pt x="52" y="2"/>
                  </a:lnTo>
                  <a:lnTo>
                    <a:pt x="64" y="0"/>
                  </a:lnTo>
                  <a:lnTo>
                    <a:pt x="67" y="9"/>
                  </a:lnTo>
                  <a:lnTo>
                    <a:pt x="71" y="23"/>
                  </a:lnTo>
                  <a:lnTo>
                    <a:pt x="78" y="23"/>
                  </a:lnTo>
                  <a:lnTo>
                    <a:pt x="81" y="35"/>
                  </a:lnTo>
                  <a:lnTo>
                    <a:pt x="83" y="42"/>
                  </a:lnTo>
                  <a:lnTo>
                    <a:pt x="90" y="44"/>
                  </a:lnTo>
                  <a:lnTo>
                    <a:pt x="97" y="49"/>
                  </a:lnTo>
                  <a:lnTo>
                    <a:pt x="104" y="56"/>
                  </a:lnTo>
                  <a:close/>
                  <a:moveTo>
                    <a:pt x="114" y="99"/>
                  </a:moveTo>
                  <a:lnTo>
                    <a:pt x="109" y="108"/>
                  </a:lnTo>
                  <a:lnTo>
                    <a:pt x="100" y="108"/>
                  </a:lnTo>
                  <a:lnTo>
                    <a:pt x="102" y="101"/>
                  </a:lnTo>
                  <a:lnTo>
                    <a:pt x="100" y="89"/>
                  </a:lnTo>
                  <a:lnTo>
                    <a:pt x="102" y="75"/>
                  </a:lnTo>
                  <a:lnTo>
                    <a:pt x="102" y="70"/>
                  </a:lnTo>
                  <a:lnTo>
                    <a:pt x="107" y="66"/>
                  </a:lnTo>
                  <a:lnTo>
                    <a:pt x="114" y="99"/>
                  </a:lnTo>
                  <a:close/>
                  <a:moveTo>
                    <a:pt x="97" y="106"/>
                  </a:moveTo>
                  <a:lnTo>
                    <a:pt x="93" y="111"/>
                  </a:lnTo>
                  <a:lnTo>
                    <a:pt x="88" y="101"/>
                  </a:lnTo>
                  <a:lnTo>
                    <a:pt x="88" y="89"/>
                  </a:lnTo>
                  <a:lnTo>
                    <a:pt x="93" y="89"/>
                  </a:lnTo>
                  <a:lnTo>
                    <a:pt x="95" y="94"/>
                  </a:lnTo>
                  <a:lnTo>
                    <a:pt x="97" y="10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6900" y="1918"/>
              <a:ext cx="856" cy="643"/>
            </a:xfrm>
            <a:custGeom>
              <a:avLst/>
              <a:gdLst>
                <a:gd name="T0" fmla="*/ 813 w 856"/>
                <a:gd name="T1" fmla="*/ 227 h 643"/>
                <a:gd name="T2" fmla="*/ 770 w 856"/>
                <a:gd name="T3" fmla="*/ 338 h 643"/>
                <a:gd name="T4" fmla="*/ 759 w 856"/>
                <a:gd name="T5" fmla="*/ 307 h 643"/>
                <a:gd name="T6" fmla="*/ 761 w 856"/>
                <a:gd name="T7" fmla="*/ 364 h 643"/>
                <a:gd name="T8" fmla="*/ 711 w 856"/>
                <a:gd name="T9" fmla="*/ 402 h 643"/>
                <a:gd name="T10" fmla="*/ 681 w 856"/>
                <a:gd name="T11" fmla="*/ 454 h 643"/>
                <a:gd name="T12" fmla="*/ 662 w 856"/>
                <a:gd name="T13" fmla="*/ 482 h 643"/>
                <a:gd name="T14" fmla="*/ 622 w 856"/>
                <a:gd name="T15" fmla="*/ 506 h 643"/>
                <a:gd name="T16" fmla="*/ 593 w 856"/>
                <a:gd name="T17" fmla="*/ 529 h 643"/>
                <a:gd name="T18" fmla="*/ 546 w 856"/>
                <a:gd name="T19" fmla="*/ 536 h 643"/>
                <a:gd name="T20" fmla="*/ 577 w 856"/>
                <a:gd name="T21" fmla="*/ 565 h 643"/>
                <a:gd name="T22" fmla="*/ 558 w 856"/>
                <a:gd name="T23" fmla="*/ 581 h 643"/>
                <a:gd name="T24" fmla="*/ 541 w 856"/>
                <a:gd name="T25" fmla="*/ 565 h 643"/>
                <a:gd name="T26" fmla="*/ 518 w 856"/>
                <a:gd name="T27" fmla="*/ 555 h 643"/>
                <a:gd name="T28" fmla="*/ 536 w 856"/>
                <a:gd name="T29" fmla="*/ 591 h 643"/>
                <a:gd name="T30" fmla="*/ 536 w 856"/>
                <a:gd name="T31" fmla="*/ 617 h 643"/>
                <a:gd name="T32" fmla="*/ 518 w 856"/>
                <a:gd name="T33" fmla="*/ 636 h 643"/>
                <a:gd name="T34" fmla="*/ 468 w 856"/>
                <a:gd name="T35" fmla="*/ 619 h 643"/>
                <a:gd name="T36" fmla="*/ 428 w 856"/>
                <a:gd name="T37" fmla="*/ 546 h 643"/>
                <a:gd name="T38" fmla="*/ 380 w 856"/>
                <a:gd name="T39" fmla="*/ 473 h 643"/>
                <a:gd name="T40" fmla="*/ 321 w 856"/>
                <a:gd name="T41" fmla="*/ 428 h 643"/>
                <a:gd name="T42" fmla="*/ 293 w 856"/>
                <a:gd name="T43" fmla="*/ 399 h 643"/>
                <a:gd name="T44" fmla="*/ 269 w 856"/>
                <a:gd name="T45" fmla="*/ 364 h 643"/>
                <a:gd name="T46" fmla="*/ 201 w 856"/>
                <a:gd name="T47" fmla="*/ 309 h 643"/>
                <a:gd name="T48" fmla="*/ 104 w 856"/>
                <a:gd name="T49" fmla="*/ 210 h 643"/>
                <a:gd name="T50" fmla="*/ 87 w 856"/>
                <a:gd name="T51" fmla="*/ 191 h 643"/>
                <a:gd name="T52" fmla="*/ 35 w 856"/>
                <a:gd name="T53" fmla="*/ 170 h 643"/>
                <a:gd name="T54" fmla="*/ 5 w 856"/>
                <a:gd name="T55" fmla="*/ 130 h 643"/>
                <a:gd name="T56" fmla="*/ 33 w 856"/>
                <a:gd name="T57" fmla="*/ 85 h 643"/>
                <a:gd name="T58" fmla="*/ 87 w 856"/>
                <a:gd name="T59" fmla="*/ 59 h 643"/>
                <a:gd name="T60" fmla="*/ 139 w 856"/>
                <a:gd name="T61" fmla="*/ 33 h 643"/>
                <a:gd name="T62" fmla="*/ 184 w 856"/>
                <a:gd name="T63" fmla="*/ 21 h 643"/>
                <a:gd name="T64" fmla="*/ 265 w 856"/>
                <a:gd name="T65" fmla="*/ 11 h 643"/>
                <a:gd name="T66" fmla="*/ 347 w 856"/>
                <a:gd name="T67" fmla="*/ 2 h 643"/>
                <a:gd name="T68" fmla="*/ 383 w 856"/>
                <a:gd name="T69" fmla="*/ 4 h 643"/>
                <a:gd name="T70" fmla="*/ 402 w 856"/>
                <a:gd name="T71" fmla="*/ 4 h 643"/>
                <a:gd name="T72" fmla="*/ 435 w 856"/>
                <a:gd name="T73" fmla="*/ 42 h 643"/>
                <a:gd name="T74" fmla="*/ 487 w 856"/>
                <a:gd name="T75" fmla="*/ 52 h 643"/>
                <a:gd name="T76" fmla="*/ 560 w 856"/>
                <a:gd name="T77" fmla="*/ 42 h 643"/>
                <a:gd name="T78" fmla="*/ 631 w 856"/>
                <a:gd name="T79" fmla="*/ 30 h 643"/>
                <a:gd name="T80" fmla="*/ 714 w 856"/>
                <a:gd name="T81" fmla="*/ 89 h 643"/>
                <a:gd name="T82" fmla="*/ 796 w 856"/>
                <a:gd name="T83" fmla="*/ 14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6" h="643">
                  <a:moveTo>
                    <a:pt x="856" y="186"/>
                  </a:moveTo>
                  <a:lnTo>
                    <a:pt x="853" y="189"/>
                  </a:lnTo>
                  <a:lnTo>
                    <a:pt x="813" y="227"/>
                  </a:lnTo>
                  <a:lnTo>
                    <a:pt x="801" y="243"/>
                  </a:lnTo>
                  <a:lnTo>
                    <a:pt x="775" y="302"/>
                  </a:lnTo>
                  <a:lnTo>
                    <a:pt x="770" y="338"/>
                  </a:lnTo>
                  <a:lnTo>
                    <a:pt x="761" y="326"/>
                  </a:lnTo>
                  <a:lnTo>
                    <a:pt x="761" y="314"/>
                  </a:lnTo>
                  <a:lnTo>
                    <a:pt x="759" y="307"/>
                  </a:lnTo>
                  <a:lnTo>
                    <a:pt x="754" y="326"/>
                  </a:lnTo>
                  <a:lnTo>
                    <a:pt x="766" y="352"/>
                  </a:lnTo>
                  <a:lnTo>
                    <a:pt x="761" y="364"/>
                  </a:lnTo>
                  <a:lnTo>
                    <a:pt x="740" y="387"/>
                  </a:lnTo>
                  <a:lnTo>
                    <a:pt x="726" y="394"/>
                  </a:lnTo>
                  <a:lnTo>
                    <a:pt x="711" y="402"/>
                  </a:lnTo>
                  <a:lnTo>
                    <a:pt x="709" y="423"/>
                  </a:lnTo>
                  <a:lnTo>
                    <a:pt x="692" y="444"/>
                  </a:lnTo>
                  <a:lnTo>
                    <a:pt x="681" y="454"/>
                  </a:lnTo>
                  <a:lnTo>
                    <a:pt x="657" y="454"/>
                  </a:lnTo>
                  <a:lnTo>
                    <a:pt x="669" y="468"/>
                  </a:lnTo>
                  <a:lnTo>
                    <a:pt x="662" y="482"/>
                  </a:lnTo>
                  <a:lnTo>
                    <a:pt x="650" y="494"/>
                  </a:lnTo>
                  <a:lnTo>
                    <a:pt x="633" y="503"/>
                  </a:lnTo>
                  <a:lnTo>
                    <a:pt x="622" y="506"/>
                  </a:lnTo>
                  <a:lnTo>
                    <a:pt x="614" y="510"/>
                  </a:lnTo>
                  <a:lnTo>
                    <a:pt x="610" y="520"/>
                  </a:lnTo>
                  <a:lnTo>
                    <a:pt x="593" y="529"/>
                  </a:lnTo>
                  <a:lnTo>
                    <a:pt x="577" y="529"/>
                  </a:lnTo>
                  <a:lnTo>
                    <a:pt x="555" y="529"/>
                  </a:lnTo>
                  <a:lnTo>
                    <a:pt x="546" y="536"/>
                  </a:lnTo>
                  <a:lnTo>
                    <a:pt x="565" y="541"/>
                  </a:lnTo>
                  <a:lnTo>
                    <a:pt x="577" y="551"/>
                  </a:lnTo>
                  <a:lnTo>
                    <a:pt x="577" y="565"/>
                  </a:lnTo>
                  <a:lnTo>
                    <a:pt x="574" y="572"/>
                  </a:lnTo>
                  <a:lnTo>
                    <a:pt x="562" y="581"/>
                  </a:lnTo>
                  <a:lnTo>
                    <a:pt x="558" y="581"/>
                  </a:lnTo>
                  <a:lnTo>
                    <a:pt x="553" y="574"/>
                  </a:lnTo>
                  <a:lnTo>
                    <a:pt x="548" y="560"/>
                  </a:lnTo>
                  <a:lnTo>
                    <a:pt x="541" y="565"/>
                  </a:lnTo>
                  <a:lnTo>
                    <a:pt x="544" y="572"/>
                  </a:lnTo>
                  <a:lnTo>
                    <a:pt x="539" y="574"/>
                  </a:lnTo>
                  <a:lnTo>
                    <a:pt x="518" y="555"/>
                  </a:lnTo>
                  <a:lnTo>
                    <a:pt x="522" y="572"/>
                  </a:lnTo>
                  <a:lnTo>
                    <a:pt x="529" y="584"/>
                  </a:lnTo>
                  <a:lnTo>
                    <a:pt x="536" y="591"/>
                  </a:lnTo>
                  <a:lnTo>
                    <a:pt x="544" y="593"/>
                  </a:lnTo>
                  <a:lnTo>
                    <a:pt x="546" y="600"/>
                  </a:lnTo>
                  <a:lnTo>
                    <a:pt x="536" y="617"/>
                  </a:lnTo>
                  <a:lnTo>
                    <a:pt x="532" y="621"/>
                  </a:lnTo>
                  <a:lnTo>
                    <a:pt x="522" y="626"/>
                  </a:lnTo>
                  <a:lnTo>
                    <a:pt x="518" y="636"/>
                  </a:lnTo>
                  <a:lnTo>
                    <a:pt x="520" y="643"/>
                  </a:lnTo>
                  <a:lnTo>
                    <a:pt x="482" y="633"/>
                  </a:lnTo>
                  <a:lnTo>
                    <a:pt x="468" y="619"/>
                  </a:lnTo>
                  <a:lnTo>
                    <a:pt x="466" y="600"/>
                  </a:lnTo>
                  <a:lnTo>
                    <a:pt x="456" y="579"/>
                  </a:lnTo>
                  <a:lnTo>
                    <a:pt x="428" y="546"/>
                  </a:lnTo>
                  <a:lnTo>
                    <a:pt x="411" y="539"/>
                  </a:lnTo>
                  <a:lnTo>
                    <a:pt x="397" y="515"/>
                  </a:lnTo>
                  <a:lnTo>
                    <a:pt x="380" y="473"/>
                  </a:lnTo>
                  <a:lnTo>
                    <a:pt x="359" y="447"/>
                  </a:lnTo>
                  <a:lnTo>
                    <a:pt x="338" y="439"/>
                  </a:lnTo>
                  <a:lnTo>
                    <a:pt x="321" y="428"/>
                  </a:lnTo>
                  <a:lnTo>
                    <a:pt x="312" y="411"/>
                  </a:lnTo>
                  <a:lnTo>
                    <a:pt x="302" y="402"/>
                  </a:lnTo>
                  <a:lnTo>
                    <a:pt x="293" y="399"/>
                  </a:lnTo>
                  <a:lnTo>
                    <a:pt x="288" y="390"/>
                  </a:lnTo>
                  <a:lnTo>
                    <a:pt x="286" y="378"/>
                  </a:lnTo>
                  <a:lnTo>
                    <a:pt x="269" y="364"/>
                  </a:lnTo>
                  <a:lnTo>
                    <a:pt x="232" y="340"/>
                  </a:lnTo>
                  <a:lnTo>
                    <a:pt x="220" y="324"/>
                  </a:lnTo>
                  <a:lnTo>
                    <a:pt x="201" y="309"/>
                  </a:lnTo>
                  <a:lnTo>
                    <a:pt x="154" y="276"/>
                  </a:lnTo>
                  <a:lnTo>
                    <a:pt x="154" y="276"/>
                  </a:lnTo>
                  <a:lnTo>
                    <a:pt x="104" y="210"/>
                  </a:lnTo>
                  <a:lnTo>
                    <a:pt x="104" y="210"/>
                  </a:lnTo>
                  <a:lnTo>
                    <a:pt x="94" y="196"/>
                  </a:lnTo>
                  <a:lnTo>
                    <a:pt x="87" y="191"/>
                  </a:lnTo>
                  <a:lnTo>
                    <a:pt x="73" y="191"/>
                  </a:lnTo>
                  <a:lnTo>
                    <a:pt x="59" y="186"/>
                  </a:lnTo>
                  <a:lnTo>
                    <a:pt x="35" y="170"/>
                  </a:lnTo>
                  <a:lnTo>
                    <a:pt x="35" y="170"/>
                  </a:lnTo>
                  <a:lnTo>
                    <a:pt x="0" y="151"/>
                  </a:lnTo>
                  <a:lnTo>
                    <a:pt x="5" y="130"/>
                  </a:lnTo>
                  <a:lnTo>
                    <a:pt x="26" y="101"/>
                  </a:lnTo>
                  <a:lnTo>
                    <a:pt x="31" y="85"/>
                  </a:lnTo>
                  <a:lnTo>
                    <a:pt x="33" y="85"/>
                  </a:lnTo>
                  <a:lnTo>
                    <a:pt x="35" y="85"/>
                  </a:lnTo>
                  <a:lnTo>
                    <a:pt x="61" y="73"/>
                  </a:lnTo>
                  <a:lnTo>
                    <a:pt x="87" y="59"/>
                  </a:lnTo>
                  <a:lnTo>
                    <a:pt x="94" y="59"/>
                  </a:lnTo>
                  <a:lnTo>
                    <a:pt x="109" y="47"/>
                  </a:lnTo>
                  <a:lnTo>
                    <a:pt x="139" y="33"/>
                  </a:lnTo>
                  <a:lnTo>
                    <a:pt x="149" y="23"/>
                  </a:lnTo>
                  <a:lnTo>
                    <a:pt x="156" y="23"/>
                  </a:lnTo>
                  <a:lnTo>
                    <a:pt x="184" y="21"/>
                  </a:lnTo>
                  <a:lnTo>
                    <a:pt x="210" y="19"/>
                  </a:lnTo>
                  <a:lnTo>
                    <a:pt x="239" y="16"/>
                  </a:lnTo>
                  <a:lnTo>
                    <a:pt x="265" y="11"/>
                  </a:lnTo>
                  <a:lnTo>
                    <a:pt x="293" y="9"/>
                  </a:lnTo>
                  <a:lnTo>
                    <a:pt x="319" y="7"/>
                  </a:lnTo>
                  <a:lnTo>
                    <a:pt x="347" y="2"/>
                  </a:lnTo>
                  <a:lnTo>
                    <a:pt x="373" y="0"/>
                  </a:lnTo>
                  <a:lnTo>
                    <a:pt x="380" y="0"/>
                  </a:lnTo>
                  <a:lnTo>
                    <a:pt x="383" y="4"/>
                  </a:lnTo>
                  <a:lnTo>
                    <a:pt x="383" y="11"/>
                  </a:lnTo>
                  <a:lnTo>
                    <a:pt x="385" y="16"/>
                  </a:lnTo>
                  <a:lnTo>
                    <a:pt x="402" y="4"/>
                  </a:lnTo>
                  <a:lnTo>
                    <a:pt x="414" y="14"/>
                  </a:lnTo>
                  <a:lnTo>
                    <a:pt x="432" y="30"/>
                  </a:lnTo>
                  <a:lnTo>
                    <a:pt x="435" y="42"/>
                  </a:lnTo>
                  <a:lnTo>
                    <a:pt x="437" y="59"/>
                  </a:lnTo>
                  <a:lnTo>
                    <a:pt x="461" y="56"/>
                  </a:lnTo>
                  <a:lnTo>
                    <a:pt x="487" y="52"/>
                  </a:lnTo>
                  <a:lnTo>
                    <a:pt x="510" y="49"/>
                  </a:lnTo>
                  <a:lnTo>
                    <a:pt x="534" y="45"/>
                  </a:lnTo>
                  <a:lnTo>
                    <a:pt x="560" y="42"/>
                  </a:lnTo>
                  <a:lnTo>
                    <a:pt x="584" y="37"/>
                  </a:lnTo>
                  <a:lnTo>
                    <a:pt x="607" y="35"/>
                  </a:lnTo>
                  <a:lnTo>
                    <a:pt x="631" y="30"/>
                  </a:lnTo>
                  <a:lnTo>
                    <a:pt x="659" y="52"/>
                  </a:lnTo>
                  <a:lnTo>
                    <a:pt x="688" y="71"/>
                  </a:lnTo>
                  <a:lnTo>
                    <a:pt x="714" y="89"/>
                  </a:lnTo>
                  <a:lnTo>
                    <a:pt x="742" y="108"/>
                  </a:lnTo>
                  <a:lnTo>
                    <a:pt x="770" y="127"/>
                  </a:lnTo>
                  <a:lnTo>
                    <a:pt x="796" y="146"/>
                  </a:lnTo>
                  <a:lnTo>
                    <a:pt x="825" y="167"/>
                  </a:lnTo>
                  <a:lnTo>
                    <a:pt x="856" y="18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3468" y="-196"/>
              <a:ext cx="1172" cy="778"/>
            </a:xfrm>
            <a:custGeom>
              <a:avLst/>
              <a:gdLst>
                <a:gd name="T0" fmla="*/ 1153 w 1172"/>
                <a:gd name="T1" fmla="*/ 73 h 778"/>
                <a:gd name="T2" fmla="*/ 1141 w 1172"/>
                <a:gd name="T3" fmla="*/ 92 h 778"/>
                <a:gd name="T4" fmla="*/ 1113 w 1172"/>
                <a:gd name="T5" fmla="*/ 118 h 778"/>
                <a:gd name="T6" fmla="*/ 1120 w 1172"/>
                <a:gd name="T7" fmla="*/ 135 h 778"/>
                <a:gd name="T8" fmla="*/ 1137 w 1172"/>
                <a:gd name="T9" fmla="*/ 161 h 778"/>
                <a:gd name="T10" fmla="*/ 1172 w 1172"/>
                <a:gd name="T11" fmla="*/ 189 h 778"/>
                <a:gd name="T12" fmla="*/ 1172 w 1172"/>
                <a:gd name="T13" fmla="*/ 283 h 778"/>
                <a:gd name="T14" fmla="*/ 1172 w 1172"/>
                <a:gd name="T15" fmla="*/ 378 h 778"/>
                <a:gd name="T16" fmla="*/ 1172 w 1172"/>
                <a:gd name="T17" fmla="*/ 475 h 778"/>
                <a:gd name="T18" fmla="*/ 1170 w 1172"/>
                <a:gd name="T19" fmla="*/ 570 h 778"/>
                <a:gd name="T20" fmla="*/ 1151 w 1172"/>
                <a:gd name="T21" fmla="*/ 581 h 778"/>
                <a:gd name="T22" fmla="*/ 1158 w 1172"/>
                <a:gd name="T23" fmla="*/ 603 h 778"/>
                <a:gd name="T24" fmla="*/ 1153 w 1172"/>
                <a:gd name="T25" fmla="*/ 615 h 778"/>
                <a:gd name="T26" fmla="*/ 1156 w 1172"/>
                <a:gd name="T27" fmla="*/ 626 h 778"/>
                <a:gd name="T28" fmla="*/ 1167 w 1172"/>
                <a:gd name="T29" fmla="*/ 638 h 778"/>
                <a:gd name="T30" fmla="*/ 1170 w 1172"/>
                <a:gd name="T31" fmla="*/ 652 h 778"/>
                <a:gd name="T32" fmla="*/ 1160 w 1172"/>
                <a:gd name="T33" fmla="*/ 681 h 778"/>
                <a:gd name="T34" fmla="*/ 1144 w 1172"/>
                <a:gd name="T35" fmla="*/ 719 h 778"/>
                <a:gd name="T36" fmla="*/ 1144 w 1172"/>
                <a:gd name="T37" fmla="*/ 730 h 778"/>
                <a:gd name="T38" fmla="*/ 1158 w 1172"/>
                <a:gd name="T39" fmla="*/ 752 h 778"/>
                <a:gd name="T40" fmla="*/ 1165 w 1172"/>
                <a:gd name="T41" fmla="*/ 778 h 778"/>
                <a:gd name="T42" fmla="*/ 1141 w 1172"/>
                <a:gd name="T43" fmla="*/ 766 h 778"/>
                <a:gd name="T44" fmla="*/ 1115 w 1172"/>
                <a:gd name="T45" fmla="*/ 737 h 778"/>
                <a:gd name="T46" fmla="*/ 1059 w 1172"/>
                <a:gd name="T47" fmla="*/ 714 h 778"/>
                <a:gd name="T48" fmla="*/ 1021 w 1172"/>
                <a:gd name="T49" fmla="*/ 697 h 778"/>
                <a:gd name="T50" fmla="*/ 948 w 1172"/>
                <a:gd name="T51" fmla="*/ 704 h 778"/>
                <a:gd name="T52" fmla="*/ 907 w 1172"/>
                <a:gd name="T53" fmla="*/ 702 h 778"/>
                <a:gd name="T54" fmla="*/ 801 w 1172"/>
                <a:gd name="T55" fmla="*/ 667 h 778"/>
                <a:gd name="T56" fmla="*/ 695 w 1172"/>
                <a:gd name="T57" fmla="*/ 664 h 778"/>
                <a:gd name="T58" fmla="*/ 588 w 1172"/>
                <a:gd name="T59" fmla="*/ 659 h 778"/>
                <a:gd name="T60" fmla="*/ 479 w 1172"/>
                <a:gd name="T61" fmla="*/ 655 h 778"/>
                <a:gd name="T62" fmla="*/ 373 w 1172"/>
                <a:gd name="T63" fmla="*/ 648 h 778"/>
                <a:gd name="T64" fmla="*/ 267 w 1172"/>
                <a:gd name="T65" fmla="*/ 641 h 778"/>
                <a:gd name="T66" fmla="*/ 160 w 1172"/>
                <a:gd name="T67" fmla="*/ 633 h 778"/>
                <a:gd name="T68" fmla="*/ 54 w 1172"/>
                <a:gd name="T69" fmla="*/ 624 h 778"/>
                <a:gd name="T70" fmla="*/ 4 w 1172"/>
                <a:gd name="T71" fmla="*/ 567 h 778"/>
                <a:gd name="T72" fmla="*/ 14 w 1172"/>
                <a:gd name="T73" fmla="*/ 461 h 778"/>
                <a:gd name="T74" fmla="*/ 23 w 1172"/>
                <a:gd name="T75" fmla="*/ 357 h 778"/>
                <a:gd name="T76" fmla="*/ 30 w 1172"/>
                <a:gd name="T77" fmla="*/ 250 h 778"/>
                <a:gd name="T78" fmla="*/ 37 w 1172"/>
                <a:gd name="T79" fmla="*/ 198 h 778"/>
                <a:gd name="T80" fmla="*/ 40 w 1172"/>
                <a:gd name="T81" fmla="*/ 198 h 778"/>
                <a:gd name="T82" fmla="*/ 40 w 1172"/>
                <a:gd name="T83" fmla="*/ 198 h 778"/>
                <a:gd name="T84" fmla="*/ 40 w 1172"/>
                <a:gd name="T85" fmla="*/ 196 h 778"/>
                <a:gd name="T86" fmla="*/ 45 w 1172"/>
                <a:gd name="T87" fmla="*/ 146 h 778"/>
                <a:gd name="T88" fmla="*/ 54 w 1172"/>
                <a:gd name="T89" fmla="*/ 49 h 778"/>
                <a:gd name="T90" fmla="*/ 92 w 1172"/>
                <a:gd name="T91" fmla="*/ 2 h 778"/>
                <a:gd name="T92" fmla="*/ 160 w 1172"/>
                <a:gd name="T93" fmla="*/ 9 h 778"/>
                <a:gd name="T94" fmla="*/ 229 w 1172"/>
                <a:gd name="T95" fmla="*/ 14 h 778"/>
                <a:gd name="T96" fmla="*/ 297 w 1172"/>
                <a:gd name="T97" fmla="*/ 19 h 778"/>
                <a:gd name="T98" fmla="*/ 366 w 1172"/>
                <a:gd name="T99" fmla="*/ 23 h 778"/>
                <a:gd name="T100" fmla="*/ 435 w 1172"/>
                <a:gd name="T101" fmla="*/ 28 h 778"/>
                <a:gd name="T102" fmla="*/ 503 w 1172"/>
                <a:gd name="T103" fmla="*/ 33 h 778"/>
                <a:gd name="T104" fmla="*/ 572 w 1172"/>
                <a:gd name="T105" fmla="*/ 35 h 778"/>
                <a:gd name="T106" fmla="*/ 643 w 1172"/>
                <a:gd name="T107" fmla="*/ 40 h 778"/>
                <a:gd name="T108" fmla="*/ 711 w 1172"/>
                <a:gd name="T109" fmla="*/ 42 h 778"/>
                <a:gd name="T110" fmla="*/ 780 w 1172"/>
                <a:gd name="T111" fmla="*/ 45 h 778"/>
                <a:gd name="T112" fmla="*/ 848 w 1172"/>
                <a:gd name="T113" fmla="*/ 47 h 778"/>
                <a:gd name="T114" fmla="*/ 917 w 1172"/>
                <a:gd name="T115" fmla="*/ 49 h 778"/>
                <a:gd name="T116" fmla="*/ 985 w 1172"/>
                <a:gd name="T117" fmla="*/ 49 h 778"/>
                <a:gd name="T118" fmla="*/ 1054 w 1172"/>
                <a:gd name="T119" fmla="*/ 52 h 778"/>
                <a:gd name="T120" fmla="*/ 1122 w 1172"/>
                <a:gd name="T121" fmla="*/ 52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2" h="778">
                  <a:moveTo>
                    <a:pt x="1158" y="52"/>
                  </a:moveTo>
                  <a:lnTo>
                    <a:pt x="1153" y="73"/>
                  </a:lnTo>
                  <a:lnTo>
                    <a:pt x="1148" y="83"/>
                  </a:lnTo>
                  <a:lnTo>
                    <a:pt x="1141" y="92"/>
                  </a:lnTo>
                  <a:lnTo>
                    <a:pt x="1120" y="113"/>
                  </a:lnTo>
                  <a:lnTo>
                    <a:pt x="1113" y="118"/>
                  </a:lnTo>
                  <a:lnTo>
                    <a:pt x="1115" y="125"/>
                  </a:lnTo>
                  <a:lnTo>
                    <a:pt x="1120" y="135"/>
                  </a:lnTo>
                  <a:lnTo>
                    <a:pt x="1130" y="153"/>
                  </a:lnTo>
                  <a:lnTo>
                    <a:pt x="1137" y="161"/>
                  </a:lnTo>
                  <a:lnTo>
                    <a:pt x="1160" y="172"/>
                  </a:lnTo>
                  <a:lnTo>
                    <a:pt x="1172" y="189"/>
                  </a:lnTo>
                  <a:lnTo>
                    <a:pt x="1172" y="236"/>
                  </a:lnTo>
                  <a:lnTo>
                    <a:pt x="1172" y="283"/>
                  </a:lnTo>
                  <a:lnTo>
                    <a:pt x="1172" y="331"/>
                  </a:lnTo>
                  <a:lnTo>
                    <a:pt x="1172" y="378"/>
                  </a:lnTo>
                  <a:lnTo>
                    <a:pt x="1172" y="425"/>
                  </a:lnTo>
                  <a:lnTo>
                    <a:pt x="1172" y="475"/>
                  </a:lnTo>
                  <a:lnTo>
                    <a:pt x="1170" y="522"/>
                  </a:lnTo>
                  <a:lnTo>
                    <a:pt x="1170" y="570"/>
                  </a:lnTo>
                  <a:lnTo>
                    <a:pt x="1148" y="570"/>
                  </a:lnTo>
                  <a:lnTo>
                    <a:pt x="1151" y="581"/>
                  </a:lnTo>
                  <a:lnTo>
                    <a:pt x="1158" y="596"/>
                  </a:lnTo>
                  <a:lnTo>
                    <a:pt x="1158" y="603"/>
                  </a:lnTo>
                  <a:lnTo>
                    <a:pt x="1156" y="610"/>
                  </a:lnTo>
                  <a:lnTo>
                    <a:pt x="1153" y="615"/>
                  </a:lnTo>
                  <a:lnTo>
                    <a:pt x="1153" y="624"/>
                  </a:lnTo>
                  <a:lnTo>
                    <a:pt x="1156" y="626"/>
                  </a:lnTo>
                  <a:lnTo>
                    <a:pt x="1165" y="631"/>
                  </a:lnTo>
                  <a:lnTo>
                    <a:pt x="1167" y="638"/>
                  </a:lnTo>
                  <a:lnTo>
                    <a:pt x="1170" y="648"/>
                  </a:lnTo>
                  <a:lnTo>
                    <a:pt x="1170" y="652"/>
                  </a:lnTo>
                  <a:lnTo>
                    <a:pt x="1163" y="664"/>
                  </a:lnTo>
                  <a:lnTo>
                    <a:pt x="1160" y="681"/>
                  </a:lnTo>
                  <a:lnTo>
                    <a:pt x="1153" y="704"/>
                  </a:lnTo>
                  <a:lnTo>
                    <a:pt x="1144" y="719"/>
                  </a:lnTo>
                  <a:lnTo>
                    <a:pt x="1144" y="726"/>
                  </a:lnTo>
                  <a:lnTo>
                    <a:pt x="1144" y="730"/>
                  </a:lnTo>
                  <a:lnTo>
                    <a:pt x="1156" y="747"/>
                  </a:lnTo>
                  <a:lnTo>
                    <a:pt x="1158" y="752"/>
                  </a:lnTo>
                  <a:lnTo>
                    <a:pt x="1160" y="761"/>
                  </a:lnTo>
                  <a:lnTo>
                    <a:pt x="1165" y="778"/>
                  </a:lnTo>
                  <a:lnTo>
                    <a:pt x="1153" y="775"/>
                  </a:lnTo>
                  <a:lnTo>
                    <a:pt x="1141" y="766"/>
                  </a:lnTo>
                  <a:lnTo>
                    <a:pt x="1134" y="752"/>
                  </a:lnTo>
                  <a:lnTo>
                    <a:pt x="1115" y="737"/>
                  </a:lnTo>
                  <a:lnTo>
                    <a:pt x="1082" y="723"/>
                  </a:lnTo>
                  <a:lnTo>
                    <a:pt x="1059" y="714"/>
                  </a:lnTo>
                  <a:lnTo>
                    <a:pt x="1049" y="702"/>
                  </a:lnTo>
                  <a:lnTo>
                    <a:pt x="1021" y="697"/>
                  </a:lnTo>
                  <a:lnTo>
                    <a:pt x="976" y="700"/>
                  </a:lnTo>
                  <a:lnTo>
                    <a:pt x="948" y="704"/>
                  </a:lnTo>
                  <a:lnTo>
                    <a:pt x="936" y="711"/>
                  </a:lnTo>
                  <a:lnTo>
                    <a:pt x="907" y="702"/>
                  </a:lnTo>
                  <a:lnTo>
                    <a:pt x="862" y="669"/>
                  </a:lnTo>
                  <a:lnTo>
                    <a:pt x="801" y="667"/>
                  </a:lnTo>
                  <a:lnTo>
                    <a:pt x="749" y="667"/>
                  </a:lnTo>
                  <a:lnTo>
                    <a:pt x="695" y="664"/>
                  </a:lnTo>
                  <a:lnTo>
                    <a:pt x="640" y="662"/>
                  </a:lnTo>
                  <a:lnTo>
                    <a:pt x="588" y="659"/>
                  </a:lnTo>
                  <a:lnTo>
                    <a:pt x="534" y="657"/>
                  </a:lnTo>
                  <a:lnTo>
                    <a:pt x="479" y="655"/>
                  </a:lnTo>
                  <a:lnTo>
                    <a:pt x="427" y="650"/>
                  </a:lnTo>
                  <a:lnTo>
                    <a:pt x="373" y="648"/>
                  </a:lnTo>
                  <a:lnTo>
                    <a:pt x="321" y="645"/>
                  </a:lnTo>
                  <a:lnTo>
                    <a:pt x="267" y="641"/>
                  </a:lnTo>
                  <a:lnTo>
                    <a:pt x="212" y="636"/>
                  </a:lnTo>
                  <a:lnTo>
                    <a:pt x="160" y="633"/>
                  </a:lnTo>
                  <a:lnTo>
                    <a:pt x="106" y="629"/>
                  </a:lnTo>
                  <a:lnTo>
                    <a:pt x="54" y="624"/>
                  </a:lnTo>
                  <a:lnTo>
                    <a:pt x="0" y="619"/>
                  </a:lnTo>
                  <a:lnTo>
                    <a:pt x="4" y="567"/>
                  </a:lnTo>
                  <a:lnTo>
                    <a:pt x="9" y="515"/>
                  </a:lnTo>
                  <a:lnTo>
                    <a:pt x="14" y="461"/>
                  </a:lnTo>
                  <a:lnTo>
                    <a:pt x="19" y="409"/>
                  </a:lnTo>
                  <a:lnTo>
                    <a:pt x="23" y="357"/>
                  </a:lnTo>
                  <a:lnTo>
                    <a:pt x="26" y="305"/>
                  </a:lnTo>
                  <a:lnTo>
                    <a:pt x="30" y="250"/>
                  </a:lnTo>
                  <a:lnTo>
                    <a:pt x="35" y="198"/>
                  </a:lnTo>
                  <a:lnTo>
                    <a:pt x="37" y="198"/>
                  </a:lnTo>
                  <a:lnTo>
                    <a:pt x="37" y="198"/>
                  </a:lnTo>
                  <a:lnTo>
                    <a:pt x="40" y="198"/>
                  </a:lnTo>
                  <a:lnTo>
                    <a:pt x="40" y="198"/>
                  </a:lnTo>
                  <a:lnTo>
                    <a:pt x="40" y="198"/>
                  </a:lnTo>
                  <a:lnTo>
                    <a:pt x="40" y="198"/>
                  </a:lnTo>
                  <a:lnTo>
                    <a:pt x="40" y="196"/>
                  </a:lnTo>
                  <a:lnTo>
                    <a:pt x="40" y="196"/>
                  </a:lnTo>
                  <a:lnTo>
                    <a:pt x="45" y="146"/>
                  </a:lnTo>
                  <a:lnTo>
                    <a:pt x="49" y="99"/>
                  </a:lnTo>
                  <a:lnTo>
                    <a:pt x="54" y="49"/>
                  </a:lnTo>
                  <a:lnTo>
                    <a:pt x="56" y="0"/>
                  </a:lnTo>
                  <a:lnTo>
                    <a:pt x="92" y="2"/>
                  </a:lnTo>
                  <a:lnTo>
                    <a:pt x="125" y="7"/>
                  </a:lnTo>
                  <a:lnTo>
                    <a:pt x="160" y="9"/>
                  </a:lnTo>
                  <a:lnTo>
                    <a:pt x="193" y="12"/>
                  </a:lnTo>
                  <a:lnTo>
                    <a:pt x="229" y="14"/>
                  </a:lnTo>
                  <a:lnTo>
                    <a:pt x="264" y="16"/>
                  </a:lnTo>
                  <a:lnTo>
                    <a:pt x="297" y="19"/>
                  </a:lnTo>
                  <a:lnTo>
                    <a:pt x="333" y="21"/>
                  </a:lnTo>
                  <a:lnTo>
                    <a:pt x="366" y="23"/>
                  </a:lnTo>
                  <a:lnTo>
                    <a:pt x="401" y="26"/>
                  </a:lnTo>
                  <a:lnTo>
                    <a:pt x="435" y="28"/>
                  </a:lnTo>
                  <a:lnTo>
                    <a:pt x="470" y="30"/>
                  </a:lnTo>
                  <a:lnTo>
                    <a:pt x="503" y="33"/>
                  </a:lnTo>
                  <a:lnTo>
                    <a:pt x="539" y="35"/>
                  </a:lnTo>
                  <a:lnTo>
                    <a:pt x="572" y="35"/>
                  </a:lnTo>
                  <a:lnTo>
                    <a:pt x="607" y="38"/>
                  </a:lnTo>
                  <a:lnTo>
                    <a:pt x="643" y="40"/>
                  </a:lnTo>
                  <a:lnTo>
                    <a:pt x="676" y="40"/>
                  </a:lnTo>
                  <a:lnTo>
                    <a:pt x="711" y="42"/>
                  </a:lnTo>
                  <a:lnTo>
                    <a:pt x="744" y="42"/>
                  </a:lnTo>
                  <a:lnTo>
                    <a:pt x="780" y="45"/>
                  </a:lnTo>
                  <a:lnTo>
                    <a:pt x="813" y="45"/>
                  </a:lnTo>
                  <a:lnTo>
                    <a:pt x="848" y="47"/>
                  </a:lnTo>
                  <a:lnTo>
                    <a:pt x="881" y="47"/>
                  </a:lnTo>
                  <a:lnTo>
                    <a:pt x="917" y="49"/>
                  </a:lnTo>
                  <a:lnTo>
                    <a:pt x="952" y="49"/>
                  </a:lnTo>
                  <a:lnTo>
                    <a:pt x="985" y="49"/>
                  </a:lnTo>
                  <a:lnTo>
                    <a:pt x="1021" y="52"/>
                  </a:lnTo>
                  <a:lnTo>
                    <a:pt x="1054" y="52"/>
                  </a:lnTo>
                  <a:lnTo>
                    <a:pt x="1089" y="52"/>
                  </a:lnTo>
                  <a:lnTo>
                    <a:pt x="1122" y="52"/>
                  </a:lnTo>
                  <a:lnTo>
                    <a:pt x="1158" y="52"/>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5697" y="1632"/>
              <a:ext cx="1432" cy="498"/>
            </a:xfrm>
            <a:custGeom>
              <a:avLst/>
              <a:gdLst>
                <a:gd name="T0" fmla="*/ 1215 w 1432"/>
                <a:gd name="T1" fmla="*/ 35 h 498"/>
                <a:gd name="T2" fmla="*/ 1347 w 1432"/>
                <a:gd name="T3" fmla="*/ 14 h 498"/>
                <a:gd name="T4" fmla="*/ 1409 w 1432"/>
                <a:gd name="T5" fmla="*/ 2 h 498"/>
                <a:gd name="T6" fmla="*/ 1427 w 1432"/>
                <a:gd name="T7" fmla="*/ 28 h 498"/>
                <a:gd name="T8" fmla="*/ 1416 w 1432"/>
                <a:gd name="T9" fmla="*/ 56 h 498"/>
                <a:gd name="T10" fmla="*/ 1383 w 1432"/>
                <a:gd name="T11" fmla="*/ 111 h 498"/>
                <a:gd name="T12" fmla="*/ 1340 w 1432"/>
                <a:gd name="T13" fmla="*/ 115 h 498"/>
                <a:gd name="T14" fmla="*/ 1307 w 1432"/>
                <a:gd name="T15" fmla="*/ 153 h 498"/>
                <a:gd name="T16" fmla="*/ 1295 w 1432"/>
                <a:gd name="T17" fmla="*/ 153 h 498"/>
                <a:gd name="T18" fmla="*/ 1283 w 1432"/>
                <a:gd name="T19" fmla="*/ 141 h 498"/>
                <a:gd name="T20" fmla="*/ 1260 w 1432"/>
                <a:gd name="T21" fmla="*/ 167 h 498"/>
                <a:gd name="T22" fmla="*/ 1243 w 1432"/>
                <a:gd name="T23" fmla="*/ 184 h 498"/>
                <a:gd name="T24" fmla="*/ 1212 w 1432"/>
                <a:gd name="T25" fmla="*/ 210 h 498"/>
                <a:gd name="T26" fmla="*/ 1115 w 1432"/>
                <a:gd name="T27" fmla="*/ 269 h 498"/>
                <a:gd name="T28" fmla="*/ 1070 w 1432"/>
                <a:gd name="T29" fmla="*/ 307 h 498"/>
                <a:gd name="T30" fmla="*/ 1037 w 1432"/>
                <a:gd name="T31" fmla="*/ 342 h 498"/>
                <a:gd name="T32" fmla="*/ 1028 w 1432"/>
                <a:gd name="T33" fmla="*/ 401 h 498"/>
                <a:gd name="T34" fmla="*/ 860 w 1432"/>
                <a:gd name="T35" fmla="*/ 420 h 498"/>
                <a:gd name="T36" fmla="*/ 749 w 1432"/>
                <a:gd name="T37" fmla="*/ 432 h 498"/>
                <a:gd name="T38" fmla="*/ 666 w 1432"/>
                <a:gd name="T39" fmla="*/ 439 h 498"/>
                <a:gd name="T40" fmla="*/ 584 w 1432"/>
                <a:gd name="T41" fmla="*/ 449 h 498"/>
                <a:gd name="T42" fmla="*/ 501 w 1432"/>
                <a:gd name="T43" fmla="*/ 456 h 498"/>
                <a:gd name="T44" fmla="*/ 418 w 1432"/>
                <a:gd name="T45" fmla="*/ 463 h 498"/>
                <a:gd name="T46" fmla="*/ 359 w 1432"/>
                <a:gd name="T47" fmla="*/ 465 h 498"/>
                <a:gd name="T48" fmla="*/ 319 w 1432"/>
                <a:gd name="T49" fmla="*/ 475 h 498"/>
                <a:gd name="T50" fmla="*/ 182 w 1432"/>
                <a:gd name="T51" fmla="*/ 487 h 498"/>
                <a:gd name="T52" fmla="*/ 42 w 1432"/>
                <a:gd name="T53" fmla="*/ 496 h 498"/>
                <a:gd name="T54" fmla="*/ 4 w 1432"/>
                <a:gd name="T55" fmla="*/ 489 h 498"/>
                <a:gd name="T56" fmla="*/ 26 w 1432"/>
                <a:gd name="T57" fmla="*/ 430 h 498"/>
                <a:gd name="T58" fmla="*/ 54 w 1432"/>
                <a:gd name="T59" fmla="*/ 371 h 498"/>
                <a:gd name="T60" fmla="*/ 75 w 1432"/>
                <a:gd name="T61" fmla="*/ 323 h 498"/>
                <a:gd name="T62" fmla="*/ 78 w 1432"/>
                <a:gd name="T63" fmla="*/ 312 h 498"/>
                <a:gd name="T64" fmla="*/ 82 w 1432"/>
                <a:gd name="T65" fmla="*/ 302 h 498"/>
                <a:gd name="T66" fmla="*/ 90 w 1432"/>
                <a:gd name="T67" fmla="*/ 293 h 498"/>
                <a:gd name="T68" fmla="*/ 87 w 1432"/>
                <a:gd name="T69" fmla="*/ 276 h 498"/>
                <a:gd name="T70" fmla="*/ 87 w 1432"/>
                <a:gd name="T71" fmla="*/ 236 h 498"/>
                <a:gd name="T72" fmla="*/ 101 w 1432"/>
                <a:gd name="T73" fmla="*/ 227 h 498"/>
                <a:gd name="T74" fmla="*/ 97 w 1432"/>
                <a:gd name="T75" fmla="*/ 212 h 498"/>
                <a:gd name="T76" fmla="*/ 108 w 1432"/>
                <a:gd name="T77" fmla="*/ 191 h 498"/>
                <a:gd name="T78" fmla="*/ 116 w 1432"/>
                <a:gd name="T79" fmla="*/ 174 h 498"/>
                <a:gd name="T80" fmla="*/ 123 w 1432"/>
                <a:gd name="T81" fmla="*/ 174 h 498"/>
                <a:gd name="T82" fmla="*/ 215 w 1432"/>
                <a:gd name="T83" fmla="*/ 167 h 498"/>
                <a:gd name="T84" fmla="*/ 302 w 1432"/>
                <a:gd name="T85" fmla="*/ 160 h 498"/>
                <a:gd name="T86" fmla="*/ 359 w 1432"/>
                <a:gd name="T87" fmla="*/ 156 h 498"/>
                <a:gd name="T88" fmla="*/ 350 w 1432"/>
                <a:gd name="T89" fmla="*/ 115 h 498"/>
                <a:gd name="T90" fmla="*/ 392 w 1432"/>
                <a:gd name="T91" fmla="*/ 122 h 498"/>
                <a:gd name="T92" fmla="*/ 560 w 1432"/>
                <a:gd name="T93" fmla="*/ 101 h 498"/>
                <a:gd name="T94" fmla="*/ 732 w 1432"/>
                <a:gd name="T95" fmla="*/ 87 h 498"/>
                <a:gd name="T96" fmla="*/ 910 w 1432"/>
                <a:gd name="T97" fmla="*/ 73 h 498"/>
                <a:gd name="T98" fmla="*/ 1085 w 1432"/>
                <a:gd name="T99" fmla="*/ 56 h 498"/>
                <a:gd name="T100" fmla="*/ 1089 w 1432"/>
                <a:gd name="T101" fmla="*/ 54 h 498"/>
                <a:gd name="T102" fmla="*/ 1092 w 1432"/>
                <a:gd name="T103" fmla="*/ 5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2" h="498">
                  <a:moveTo>
                    <a:pt x="1094" y="49"/>
                  </a:moveTo>
                  <a:lnTo>
                    <a:pt x="1134" y="44"/>
                  </a:lnTo>
                  <a:lnTo>
                    <a:pt x="1215" y="35"/>
                  </a:lnTo>
                  <a:lnTo>
                    <a:pt x="1271" y="26"/>
                  </a:lnTo>
                  <a:lnTo>
                    <a:pt x="1319" y="18"/>
                  </a:lnTo>
                  <a:lnTo>
                    <a:pt x="1347" y="14"/>
                  </a:lnTo>
                  <a:lnTo>
                    <a:pt x="1383" y="9"/>
                  </a:lnTo>
                  <a:lnTo>
                    <a:pt x="1390" y="4"/>
                  </a:lnTo>
                  <a:lnTo>
                    <a:pt x="1409" y="2"/>
                  </a:lnTo>
                  <a:lnTo>
                    <a:pt x="1432" y="0"/>
                  </a:lnTo>
                  <a:lnTo>
                    <a:pt x="1427" y="16"/>
                  </a:lnTo>
                  <a:lnTo>
                    <a:pt x="1427" y="28"/>
                  </a:lnTo>
                  <a:lnTo>
                    <a:pt x="1425" y="44"/>
                  </a:lnTo>
                  <a:lnTo>
                    <a:pt x="1427" y="54"/>
                  </a:lnTo>
                  <a:lnTo>
                    <a:pt x="1416" y="56"/>
                  </a:lnTo>
                  <a:lnTo>
                    <a:pt x="1409" y="61"/>
                  </a:lnTo>
                  <a:lnTo>
                    <a:pt x="1399" y="68"/>
                  </a:lnTo>
                  <a:lnTo>
                    <a:pt x="1383" y="111"/>
                  </a:lnTo>
                  <a:lnTo>
                    <a:pt x="1373" y="115"/>
                  </a:lnTo>
                  <a:lnTo>
                    <a:pt x="1359" y="108"/>
                  </a:lnTo>
                  <a:lnTo>
                    <a:pt x="1340" y="115"/>
                  </a:lnTo>
                  <a:lnTo>
                    <a:pt x="1328" y="125"/>
                  </a:lnTo>
                  <a:lnTo>
                    <a:pt x="1314" y="146"/>
                  </a:lnTo>
                  <a:lnTo>
                    <a:pt x="1307" y="153"/>
                  </a:lnTo>
                  <a:lnTo>
                    <a:pt x="1302" y="156"/>
                  </a:lnTo>
                  <a:lnTo>
                    <a:pt x="1297" y="156"/>
                  </a:lnTo>
                  <a:lnTo>
                    <a:pt x="1295" y="153"/>
                  </a:lnTo>
                  <a:lnTo>
                    <a:pt x="1293" y="144"/>
                  </a:lnTo>
                  <a:lnTo>
                    <a:pt x="1290" y="141"/>
                  </a:lnTo>
                  <a:lnTo>
                    <a:pt x="1283" y="141"/>
                  </a:lnTo>
                  <a:lnTo>
                    <a:pt x="1276" y="146"/>
                  </a:lnTo>
                  <a:lnTo>
                    <a:pt x="1267" y="153"/>
                  </a:lnTo>
                  <a:lnTo>
                    <a:pt x="1260" y="167"/>
                  </a:lnTo>
                  <a:lnTo>
                    <a:pt x="1245" y="167"/>
                  </a:lnTo>
                  <a:lnTo>
                    <a:pt x="1243" y="170"/>
                  </a:lnTo>
                  <a:lnTo>
                    <a:pt x="1243" y="184"/>
                  </a:lnTo>
                  <a:lnTo>
                    <a:pt x="1238" y="193"/>
                  </a:lnTo>
                  <a:lnTo>
                    <a:pt x="1234" y="200"/>
                  </a:lnTo>
                  <a:lnTo>
                    <a:pt x="1212" y="210"/>
                  </a:lnTo>
                  <a:lnTo>
                    <a:pt x="1186" y="234"/>
                  </a:lnTo>
                  <a:lnTo>
                    <a:pt x="1151" y="260"/>
                  </a:lnTo>
                  <a:lnTo>
                    <a:pt x="1115" y="269"/>
                  </a:lnTo>
                  <a:lnTo>
                    <a:pt x="1101" y="276"/>
                  </a:lnTo>
                  <a:lnTo>
                    <a:pt x="1092" y="281"/>
                  </a:lnTo>
                  <a:lnTo>
                    <a:pt x="1070" y="307"/>
                  </a:lnTo>
                  <a:lnTo>
                    <a:pt x="1066" y="333"/>
                  </a:lnTo>
                  <a:lnTo>
                    <a:pt x="1054" y="340"/>
                  </a:lnTo>
                  <a:lnTo>
                    <a:pt x="1037" y="342"/>
                  </a:lnTo>
                  <a:lnTo>
                    <a:pt x="1033" y="347"/>
                  </a:lnTo>
                  <a:lnTo>
                    <a:pt x="1028" y="357"/>
                  </a:lnTo>
                  <a:lnTo>
                    <a:pt x="1028" y="401"/>
                  </a:lnTo>
                  <a:lnTo>
                    <a:pt x="974" y="409"/>
                  </a:lnTo>
                  <a:lnTo>
                    <a:pt x="917" y="416"/>
                  </a:lnTo>
                  <a:lnTo>
                    <a:pt x="860" y="420"/>
                  </a:lnTo>
                  <a:lnTo>
                    <a:pt x="806" y="427"/>
                  </a:lnTo>
                  <a:lnTo>
                    <a:pt x="777" y="430"/>
                  </a:lnTo>
                  <a:lnTo>
                    <a:pt x="749" y="432"/>
                  </a:lnTo>
                  <a:lnTo>
                    <a:pt x="721" y="435"/>
                  </a:lnTo>
                  <a:lnTo>
                    <a:pt x="695" y="437"/>
                  </a:lnTo>
                  <a:lnTo>
                    <a:pt x="666" y="439"/>
                  </a:lnTo>
                  <a:lnTo>
                    <a:pt x="638" y="444"/>
                  </a:lnTo>
                  <a:lnTo>
                    <a:pt x="612" y="446"/>
                  </a:lnTo>
                  <a:lnTo>
                    <a:pt x="584" y="449"/>
                  </a:lnTo>
                  <a:lnTo>
                    <a:pt x="555" y="451"/>
                  </a:lnTo>
                  <a:lnTo>
                    <a:pt x="527" y="453"/>
                  </a:lnTo>
                  <a:lnTo>
                    <a:pt x="501" y="456"/>
                  </a:lnTo>
                  <a:lnTo>
                    <a:pt x="472" y="458"/>
                  </a:lnTo>
                  <a:lnTo>
                    <a:pt x="444" y="461"/>
                  </a:lnTo>
                  <a:lnTo>
                    <a:pt x="418" y="463"/>
                  </a:lnTo>
                  <a:lnTo>
                    <a:pt x="390" y="463"/>
                  </a:lnTo>
                  <a:lnTo>
                    <a:pt x="361" y="465"/>
                  </a:lnTo>
                  <a:lnTo>
                    <a:pt x="359" y="465"/>
                  </a:lnTo>
                  <a:lnTo>
                    <a:pt x="361" y="468"/>
                  </a:lnTo>
                  <a:lnTo>
                    <a:pt x="366" y="472"/>
                  </a:lnTo>
                  <a:lnTo>
                    <a:pt x="319" y="475"/>
                  </a:lnTo>
                  <a:lnTo>
                    <a:pt x="272" y="480"/>
                  </a:lnTo>
                  <a:lnTo>
                    <a:pt x="227" y="482"/>
                  </a:lnTo>
                  <a:lnTo>
                    <a:pt x="182" y="487"/>
                  </a:lnTo>
                  <a:lnTo>
                    <a:pt x="134" y="489"/>
                  </a:lnTo>
                  <a:lnTo>
                    <a:pt x="90" y="491"/>
                  </a:lnTo>
                  <a:lnTo>
                    <a:pt x="42" y="496"/>
                  </a:lnTo>
                  <a:lnTo>
                    <a:pt x="0" y="498"/>
                  </a:lnTo>
                  <a:lnTo>
                    <a:pt x="0" y="498"/>
                  </a:lnTo>
                  <a:lnTo>
                    <a:pt x="4" y="489"/>
                  </a:lnTo>
                  <a:lnTo>
                    <a:pt x="23" y="472"/>
                  </a:lnTo>
                  <a:lnTo>
                    <a:pt x="30" y="453"/>
                  </a:lnTo>
                  <a:lnTo>
                    <a:pt x="26" y="430"/>
                  </a:lnTo>
                  <a:lnTo>
                    <a:pt x="33" y="409"/>
                  </a:lnTo>
                  <a:lnTo>
                    <a:pt x="49" y="390"/>
                  </a:lnTo>
                  <a:lnTo>
                    <a:pt x="54" y="371"/>
                  </a:lnTo>
                  <a:lnTo>
                    <a:pt x="49" y="352"/>
                  </a:lnTo>
                  <a:lnTo>
                    <a:pt x="56" y="335"/>
                  </a:lnTo>
                  <a:lnTo>
                    <a:pt x="75" y="323"/>
                  </a:lnTo>
                  <a:lnTo>
                    <a:pt x="78" y="319"/>
                  </a:lnTo>
                  <a:lnTo>
                    <a:pt x="78" y="314"/>
                  </a:lnTo>
                  <a:lnTo>
                    <a:pt x="78" y="312"/>
                  </a:lnTo>
                  <a:lnTo>
                    <a:pt x="78" y="309"/>
                  </a:lnTo>
                  <a:lnTo>
                    <a:pt x="78" y="305"/>
                  </a:lnTo>
                  <a:lnTo>
                    <a:pt x="82" y="302"/>
                  </a:lnTo>
                  <a:lnTo>
                    <a:pt x="87" y="302"/>
                  </a:lnTo>
                  <a:lnTo>
                    <a:pt x="90" y="297"/>
                  </a:lnTo>
                  <a:lnTo>
                    <a:pt x="90" y="293"/>
                  </a:lnTo>
                  <a:lnTo>
                    <a:pt x="85" y="286"/>
                  </a:lnTo>
                  <a:lnTo>
                    <a:pt x="87" y="281"/>
                  </a:lnTo>
                  <a:lnTo>
                    <a:pt x="87" y="276"/>
                  </a:lnTo>
                  <a:lnTo>
                    <a:pt x="94" y="260"/>
                  </a:lnTo>
                  <a:lnTo>
                    <a:pt x="97" y="245"/>
                  </a:lnTo>
                  <a:lnTo>
                    <a:pt x="87" y="236"/>
                  </a:lnTo>
                  <a:lnTo>
                    <a:pt x="92" y="229"/>
                  </a:lnTo>
                  <a:lnTo>
                    <a:pt x="97" y="227"/>
                  </a:lnTo>
                  <a:lnTo>
                    <a:pt x="101" y="227"/>
                  </a:lnTo>
                  <a:lnTo>
                    <a:pt x="104" y="224"/>
                  </a:lnTo>
                  <a:lnTo>
                    <a:pt x="104" y="219"/>
                  </a:lnTo>
                  <a:lnTo>
                    <a:pt x="97" y="212"/>
                  </a:lnTo>
                  <a:lnTo>
                    <a:pt x="99" y="208"/>
                  </a:lnTo>
                  <a:lnTo>
                    <a:pt x="106" y="200"/>
                  </a:lnTo>
                  <a:lnTo>
                    <a:pt x="108" y="191"/>
                  </a:lnTo>
                  <a:lnTo>
                    <a:pt x="104" y="174"/>
                  </a:lnTo>
                  <a:lnTo>
                    <a:pt x="116" y="174"/>
                  </a:lnTo>
                  <a:lnTo>
                    <a:pt x="116" y="174"/>
                  </a:lnTo>
                  <a:lnTo>
                    <a:pt x="118" y="177"/>
                  </a:lnTo>
                  <a:lnTo>
                    <a:pt x="123" y="174"/>
                  </a:lnTo>
                  <a:lnTo>
                    <a:pt x="123" y="174"/>
                  </a:lnTo>
                  <a:lnTo>
                    <a:pt x="156" y="172"/>
                  </a:lnTo>
                  <a:lnTo>
                    <a:pt x="184" y="170"/>
                  </a:lnTo>
                  <a:lnTo>
                    <a:pt x="215" y="167"/>
                  </a:lnTo>
                  <a:lnTo>
                    <a:pt x="243" y="165"/>
                  </a:lnTo>
                  <a:lnTo>
                    <a:pt x="272" y="163"/>
                  </a:lnTo>
                  <a:lnTo>
                    <a:pt x="302" y="160"/>
                  </a:lnTo>
                  <a:lnTo>
                    <a:pt x="331" y="158"/>
                  </a:lnTo>
                  <a:lnTo>
                    <a:pt x="357" y="156"/>
                  </a:lnTo>
                  <a:lnTo>
                    <a:pt x="359" y="156"/>
                  </a:lnTo>
                  <a:lnTo>
                    <a:pt x="357" y="137"/>
                  </a:lnTo>
                  <a:lnTo>
                    <a:pt x="347" y="115"/>
                  </a:lnTo>
                  <a:lnTo>
                    <a:pt x="350" y="115"/>
                  </a:lnTo>
                  <a:lnTo>
                    <a:pt x="371" y="115"/>
                  </a:lnTo>
                  <a:lnTo>
                    <a:pt x="387" y="115"/>
                  </a:lnTo>
                  <a:lnTo>
                    <a:pt x="392" y="122"/>
                  </a:lnTo>
                  <a:lnTo>
                    <a:pt x="449" y="115"/>
                  </a:lnTo>
                  <a:lnTo>
                    <a:pt x="503" y="108"/>
                  </a:lnTo>
                  <a:lnTo>
                    <a:pt x="560" y="101"/>
                  </a:lnTo>
                  <a:lnTo>
                    <a:pt x="617" y="94"/>
                  </a:lnTo>
                  <a:lnTo>
                    <a:pt x="676" y="92"/>
                  </a:lnTo>
                  <a:lnTo>
                    <a:pt x="732" y="87"/>
                  </a:lnTo>
                  <a:lnTo>
                    <a:pt x="792" y="82"/>
                  </a:lnTo>
                  <a:lnTo>
                    <a:pt x="851" y="78"/>
                  </a:lnTo>
                  <a:lnTo>
                    <a:pt x="910" y="73"/>
                  </a:lnTo>
                  <a:lnTo>
                    <a:pt x="969" y="66"/>
                  </a:lnTo>
                  <a:lnTo>
                    <a:pt x="1026" y="61"/>
                  </a:lnTo>
                  <a:lnTo>
                    <a:pt x="1085" y="56"/>
                  </a:lnTo>
                  <a:lnTo>
                    <a:pt x="1087" y="54"/>
                  </a:lnTo>
                  <a:lnTo>
                    <a:pt x="1087" y="54"/>
                  </a:lnTo>
                  <a:lnTo>
                    <a:pt x="1089" y="54"/>
                  </a:lnTo>
                  <a:lnTo>
                    <a:pt x="1089" y="52"/>
                  </a:lnTo>
                  <a:lnTo>
                    <a:pt x="1092" y="52"/>
                  </a:lnTo>
                  <a:lnTo>
                    <a:pt x="1092" y="52"/>
                  </a:lnTo>
                  <a:lnTo>
                    <a:pt x="1094" y="52"/>
                  </a:lnTo>
                  <a:lnTo>
                    <a:pt x="1094" y="49"/>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2792" y="1799"/>
              <a:ext cx="2366" cy="2301"/>
            </a:xfrm>
            <a:custGeom>
              <a:avLst/>
              <a:gdLst>
                <a:gd name="T0" fmla="*/ 2226 w 2366"/>
                <a:gd name="T1" fmla="*/ 658 h 2301"/>
                <a:gd name="T2" fmla="*/ 2264 w 2366"/>
                <a:gd name="T3" fmla="*/ 804 h 2301"/>
                <a:gd name="T4" fmla="*/ 2295 w 2366"/>
                <a:gd name="T5" fmla="*/ 1017 h 2301"/>
                <a:gd name="T6" fmla="*/ 2340 w 2366"/>
                <a:gd name="T7" fmla="*/ 1133 h 2301"/>
                <a:gd name="T8" fmla="*/ 2359 w 2366"/>
                <a:gd name="T9" fmla="*/ 1239 h 2301"/>
                <a:gd name="T10" fmla="*/ 2340 w 2366"/>
                <a:gd name="T11" fmla="*/ 1391 h 2301"/>
                <a:gd name="T12" fmla="*/ 2181 w 2366"/>
                <a:gd name="T13" fmla="*/ 1528 h 2301"/>
                <a:gd name="T14" fmla="*/ 2151 w 2366"/>
                <a:gd name="T15" fmla="*/ 1471 h 2301"/>
                <a:gd name="T16" fmla="*/ 2125 w 2366"/>
                <a:gd name="T17" fmla="*/ 1552 h 2301"/>
                <a:gd name="T18" fmla="*/ 1945 w 2366"/>
                <a:gd name="T19" fmla="*/ 1710 h 2301"/>
                <a:gd name="T20" fmla="*/ 1846 w 2366"/>
                <a:gd name="T21" fmla="*/ 1705 h 2301"/>
                <a:gd name="T22" fmla="*/ 1817 w 2366"/>
                <a:gd name="T23" fmla="*/ 1741 h 2301"/>
                <a:gd name="T24" fmla="*/ 1763 w 2366"/>
                <a:gd name="T25" fmla="*/ 1797 h 2301"/>
                <a:gd name="T26" fmla="*/ 1697 w 2366"/>
                <a:gd name="T27" fmla="*/ 1814 h 2301"/>
                <a:gd name="T28" fmla="*/ 1650 w 2366"/>
                <a:gd name="T29" fmla="*/ 1873 h 2301"/>
                <a:gd name="T30" fmla="*/ 1579 w 2366"/>
                <a:gd name="T31" fmla="*/ 1958 h 2301"/>
                <a:gd name="T32" fmla="*/ 1628 w 2366"/>
                <a:gd name="T33" fmla="*/ 2110 h 2301"/>
                <a:gd name="T34" fmla="*/ 1668 w 2366"/>
                <a:gd name="T35" fmla="*/ 2284 h 2301"/>
                <a:gd name="T36" fmla="*/ 1512 w 2366"/>
                <a:gd name="T37" fmla="*/ 2256 h 2301"/>
                <a:gd name="T38" fmla="*/ 1333 w 2366"/>
                <a:gd name="T39" fmla="*/ 2178 h 2301"/>
                <a:gd name="T40" fmla="*/ 1255 w 2366"/>
                <a:gd name="T41" fmla="*/ 2034 h 2301"/>
                <a:gd name="T42" fmla="*/ 1248 w 2366"/>
                <a:gd name="T43" fmla="*/ 1930 h 2301"/>
                <a:gd name="T44" fmla="*/ 1099 w 2366"/>
                <a:gd name="T45" fmla="*/ 1734 h 2301"/>
                <a:gd name="T46" fmla="*/ 999 w 2366"/>
                <a:gd name="T47" fmla="*/ 1540 h 2301"/>
                <a:gd name="T48" fmla="*/ 891 w 2366"/>
                <a:gd name="T49" fmla="*/ 1433 h 2301"/>
                <a:gd name="T50" fmla="*/ 744 w 2366"/>
                <a:gd name="T51" fmla="*/ 1407 h 2301"/>
                <a:gd name="T52" fmla="*/ 631 w 2366"/>
                <a:gd name="T53" fmla="*/ 1537 h 2301"/>
                <a:gd name="T54" fmla="*/ 453 w 2366"/>
                <a:gd name="T55" fmla="*/ 1507 h 2301"/>
                <a:gd name="T56" fmla="*/ 314 w 2366"/>
                <a:gd name="T57" fmla="*/ 1346 h 2301"/>
                <a:gd name="T58" fmla="*/ 134 w 2366"/>
                <a:gd name="T59" fmla="*/ 1060 h 2301"/>
                <a:gd name="T60" fmla="*/ 11 w 2366"/>
                <a:gd name="T61" fmla="*/ 923 h 2301"/>
                <a:gd name="T62" fmla="*/ 241 w 2366"/>
                <a:gd name="T63" fmla="*/ 908 h 2301"/>
                <a:gd name="T64" fmla="*/ 565 w 2366"/>
                <a:gd name="T65" fmla="*/ 939 h 2301"/>
                <a:gd name="T66" fmla="*/ 673 w 2366"/>
                <a:gd name="T67" fmla="*/ 592 h 2301"/>
                <a:gd name="T68" fmla="*/ 713 w 2366"/>
                <a:gd name="T69" fmla="*/ 119 h 2301"/>
                <a:gd name="T70" fmla="*/ 888 w 2366"/>
                <a:gd name="T71" fmla="*/ 12 h 2301"/>
                <a:gd name="T72" fmla="*/ 1141 w 2366"/>
                <a:gd name="T73" fmla="*/ 26 h 2301"/>
                <a:gd name="T74" fmla="*/ 1231 w 2366"/>
                <a:gd name="T75" fmla="*/ 159 h 2301"/>
                <a:gd name="T76" fmla="*/ 1224 w 2366"/>
                <a:gd name="T77" fmla="*/ 360 h 2301"/>
                <a:gd name="T78" fmla="*/ 1300 w 2366"/>
                <a:gd name="T79" fmla="*/ 476 h 2301"/>
                <a:gd name="T80" fmla="*/ 1359 w 2366"/>
                <a:gd name="T81" fmla="*/ 497 h 2301"/>
                <a:gd name="T82" fmla="*/ 1479 w 2366"/>
                <a:gd name="T83" fmla="*/ 549 h 2301"/>
                <a:gd name="T84" fmla="*/ 1572 w 2366"/>
                <a:gd name="T85" fmla="*/ 570 h 2301"/>
                <a:gd name="T86" fmla="*/ 1626 w 2366"/>
                <a:gd name="T87" fmla="*/ 573 h 2301"/>
                <a:gd name="T88" fmla="*/ 1678 w 2366"/>
                <a:gd name="T89" fmla="*/ 606 h 2301"/>
                <a:gd name="T90" fmla="*/ 1711 w 2366"/>
                <a:gd name="T91" fmla="*/ 625 h 2301"/>
                <a:gd name="T92" fmla="*/ 1744 w 2366"/>
                <a:gd name="T93" fmla="*/ 587 h 2301"/>
                <a:gd name="T94" fmla="*/ 1803 w 2366"/>
                <a:gd name="T95" fmla="*/ 594 h 2301"/>
                <a:gd name="T96" fmla="*/ 1862 w 2366"/>
                <a:gd name="T97" fmla="*/ 634 h 2301"/>
                <a:gd name="T98" fmla="*/ 1983 w 2366"/>
                <a:gd name="T99" fmla="*/ 589 h 2301"/>
                <a:gd name="T100" fmla="*/ 2051 w 2366"/>
                <a:gd name="T101" fmla="*/ 582 h 2301"/>
                <a:gd name="T102" fmla="*/ 2096 w 2366"/>
                <a:gd name="T103" fmla="*/ 1599 h 2301"/>
                <a:gd name="T104" fmla="*/ 1765 w 2366"/>
                <a:gd name="T105" fmla="*/ 1814 h 2301"/>
                <a:gd name="T106" fmla="*/ 1813 w 2366"/>
                <a:gd name="T107" fmla="*/ 1786 h 2301"/>
                <a:gd name="T108" fmla="*/ 1758 w 2366"/>
                <a:gd name="T109" fmla="*/ 1826 h 2301"/>
                <a:gd name="T110" fmla="*/ 1716 w 2366"/>
                <a:gd name="T111" fmla="*/ 1883 h 2301"/>
                <a:gd name="T112" fmla="*/ 1652 w 2366"/>
                <a:gd name="T113" fmla="*/ 2015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6" h="2301">
                  <a:moveTo>
                    <a:pt x="2184" y="646"/>
                  </a:moveTo>
                  <a:lnTo>
                    <a:pt x="2193" y="655"/>
                  </a:lnTo>
                  <a:lnTo>
                    <a:pt x="2200" y="658"/>
                  </a:lnTo>
                  <a:lnTo>
                    <a:pt x="2203" y="662"/>
                  </a:lnTo>
                  <a:lnTo>
                    <a:pt x="2205" y="662"/>
                  </a:lnTo>
                  <a:lnTo>
                    <a:pt x="2210" y="662"/>
                  </a:lnTo>
                  <a:lnTo>
                    <a:pt x="2217" y="658"/>
                  </a:lnTo>
                  <a:lnTo>
                    <a:pt x="2226" y="658"/>
                  </a:lnTo>
                  <a:lnTo>
                    <a:pt x="2236" y="658"/>
                  </a:lnTo>
                  <a:lnTo>
                    <a:pt x="2252" y="658"/>
                  </a:lnTo>
                  <a:lnTo>
                    <a:pt x="2262" y="662"/>
                  </a:lnTo>
                  <a:lnTo>
                    <a:pt x="2262" y="691"/>
                  </a:lnTo>
                  <a:lnTo>
                    <a:pt x="2262" y="722"/>
                  </a:lnTo>
                  <a:lnTo>
                    <a:pt x="2264" y="750"/>
                  </a:lnTo>
                  <a:lnTo>
                    <a:pt x="2264" y="778"/>
                  </a:lnTo>
                  <a:lnTo>
                    <a:pt x="2264" y="804"/>
                  </a:lnTo>
                  <a:lnTo>
                    <a:pt x="2266" y="830"/>
                  </a:lnTo>
                  <a:lnTo>
                    <a:pt x="2266" y="859"/>
                  </a:lnTo>
                  <a:lnTo>
                    <a:pt x="2266" y="885"/>
                  </a:lnTo>
                  <a:lnTo>
                    <a:pt x="2266" y="911"/>
                  </a:lnTo>
                  <a:lnTo>
                    <a:pt x="2269" y="939"/>
                  </a:lnTo>
                  <a:lnTo>
                    <a:pt x="2269" y="965"/>
                  </a:lnTo>
                  <a:lnTo>
                    <a:pt x="2269" y="991"/>
                  </a:lnTo>
                  <a:lnTo>
                    <a:pt x="2295" y="1017"/>
                  </a:lnTo>
                  <a:lnTo>
                    <a:pt x="2307" y="1034"/>
                  </a:lnTo>
                  <a:lnTo>
                    <a:pt x="2309" y="1043"/>
                  </a:lnTo>
                  <a:lnTo>
                    <a:pt x="2311" y="1074"/>
                  </a:lnTo>
                  <a:lnTo>
                    <a:pt x="2314" y="1081"/>
                  </a:lnTo>
                  <a:lnTo>
                    <a:pt x="2326" y="1093"/>
                  </a:lnTo>
                  <a:lnTo>
                    <a:pt x="2328" y="1100"/>
                  </a:lnTo>
                  <a:lnTo>
                    <a:pt x="2340" y="1124"/>
                  </a:lnTo>
                  <a:lnTo>
                    <a:pt x="2340" y="1133"/>
                  </a:lnTo>
                  <a:lnTo>
                    <a:pt x="2354" y="1157"/>
                  </a:lnTo>
                  <a:lnTo>
                    <a:pt x="2361" y="1164"/>
                  </a:lnTo>
                  <a:lnTo>
                    <a:pt x="2363" y="1180"/>
                  </a:lnTo>
                  <a:lnTo>
                    <a:pt x="2366" y="1192"/>
                  </a:lnTo>
                  <a:lnTo>
                    <a:pt x="2361" y="1202"/>
                  </a:lnTo>
                  <a:lnTo>
                    <a:pt x="2363" y="1213"/>
                  </a:lnTo>
                  <a:lnTo>
                    <a:pt x="2361" y="1223"/>
                  </a:lnTo>
                  <a:lnTo>
                    <a:pt x="2359" y="1239"/>
                  </a:lnTo>
                  <a:lnTo>
                    <a:pt x="2352" y="1263"/>
                  </a:lnTo>
                  <a:lnTo>
                    <a:pt x="2344" y="1275"/>
                  </a:lnTo>
                  <a:lnTo>
                    <a:pt x="2335" y="1296"/>
                  </a:lnTo>
                  <a:lnTo>
                    <a:pt x="2335" y="1313"/>
                  </a:lnTo>
                  <a:lnTo>
                    <a:pt x="2330" y="1334"/>
                  </a:lnTo>
                  <a:lnTo>
                    <a:pt x="2330" y="1341"/>
                  </a:lnTo>
                  <a:lnTo>
                    <a:pt x="2335" y="1355"/>
                  </a:lnTo>
                  <a:lnTo>
                    <a:pt x="2340" y="1391"/>
                  </a:lnTo>
                  <a:lnTo>
                    <a:pt x="2335" y="1398"/>
                  </a:lnTo>
                  <a:lnTo>
                    <a:pt x="2323" y="1419"/>
                  </a:lnTo>
                  <a:lnTo>
                    <a:pt x="2316" y="1419"/>
                  </a:lnTo>
                  <a:lnTo>
                    <a:pt x="2297" y="1455"/>
                  </a:lnTo>
                  <a:lnTo>
                    <a:pt x="2309" y="1473"/>
                  </a:lnTo>
                  <a:lnTo>
                    <a:pt x="2309" y="1481"/>
                  </a:lnTo>
                  <a:lnTo>
                    <a:pt x="2269" y="1485"/>
                  </a:lnTo>
                  <a:lnTo>
                    <a:pt x="2181" y="1528"/>
                  </a:lnTo>
                  <a:lnTo>
                    <a:pt x="2148" y="1549"/>
                  </a:lnTo>
                  <a:lnTo>
                    <a:pt x="2148" y="1542"/>
                  </a:lnTo>
                  <a:lnTo>
                    <a:pt x="2191" y="1514"/>
                  </a:lnTo>
                  <a:lnTo>
                    <a:pt x="2177" y="1509"/>
                  </a:lnTo>
                  <a:lnTo>
                    <a:pt x="2153" y="1516"/>
                  </a:lnTo>
                  <a:lnTo>
                    <a:pt x="2144" y="1514"/>
                  </a:lnTo>
                  <a:lnTo>
                    <a:pt x="2153" y="1492"/>
                  </a:lnTo>
                  <a:lnTo>
                    <a:pt x="2151" y="1471"/>
                  </a:lnTo>
                  <a:lnTo>
                    <a:pt x="2134" y="1471"/>
                  </a:lnTo>
                  <a:lnTo>
                    <a:pt x="2122" y="1488"/>
                  </a:lnTo>
                  <a:lnTo>
                    <a:pt x="2115" y="1485"/>
                  </a:lnTo>
                  <a:lnTo>
                    <a:pt x="2106" y="1481"/>
                  </a:lnTo>
                  <a:lnTo>
                    <a:pt x="2099" y="1483"/>
                  </a:lnTo>
                  <a:lnTo>
                    <a:pt x="2103" y="1518"/>
                  </a:lnTo>
                  <a:lnTo>
                    <a:pt x="2115" y="1533"/>
                  </a:lnTo>
                  <a:lnTo>
                    <a:pt x="2125" y="1552"/>
                  </a:lnTo>
                  <a:lnTo>
                    <a:pt x="2099" y="1575"/>
                  </a:lnTo>
                  <a:lnTo>
                    <a:pt x="2077" y="1596"/>
                  </a:lnTo>
                  <a:lnTo>
                    <a:pt x="2075" y="1615"/>
                  </a:lnTo>
                  <a:lnTo>
                    <a:pt x="2054" y="1639"/>
                  </a:lnTo>
                  <a:lnTo>
                    <a:pt x="2032" y="1653"/>
                  </a:lnTo>
                  <a:lnTo>
                    <a:pt x="1980" y="1686"/>
                  </a:lnTo>
                  <a:lnTo>
                    <a:pt x="1966" y="1693"/>
                  </a:lnTo>
                  <a:lnTo>
                    <a:pt x="1945" y="1710"/>
                  </a:lnTo>
                  <a:lnTo>
                    <a:pt x="1912" y="1719"/>
                  </a:lnTo>
                  <a:lnTo>
                    <a:pt x="1884" y="1738"/>
                  </a:lnTo>
                  <a:lnTo>
                    <a:pt x="1872" y="1741"/>
                  </a:lnTo>
                  <a:lnTo>
                    <a:pt x="1891" y="1726"/>
                  </a:lnTo>
                  <a:lnTo>
                    <a:pt x="1914" y="1710"/>
                  </a:lnTo>
                  <a:lnTo>
                    <a:pt x="1895" y="1712"/>
                  </a:lnTo>
                  <a:lnTo>
                    <a:pt x="1865" y="1705"/>
                  </a:lnTo>
                  <a:lnTo>
                    <a:pt x="1846" y="1705"/>
                  </a:lnTo>
                  <a:lnTo>
                    <a:pt x="1846" y="1710"/>
                  </a:lnTo>
                  <a:lnTo>
                    <a:pt x="1832" y="1719"/>
                  </a:lnTo>
                  <a:lnTo>
                    <a:pt x="1817" y="1708"/>
                  </a:lnTo>
                  <a:lnTo>
                    <a:pt x="1810" y="1700"/>
                  </a:lnTo>
                  <a:lnTo>
                    <a:pt x="1808" y="1693"/>
                  </a:lnTo>
                  <a:lnTo>
                    <a:pt x="1803" y="1691"/>
                  </a:lnTo>
                  <a:lnTo>
                    <a:pt x="1796" y="1693"/>
                  </a:lnTo>
                  <a:lnTo>
                    <a:pt x="1817" y="1741"/>
                  </a:lnTo>
                  <a:lnTo>
                    <a:pt x="1827" y="1743"/>
                  </a:lnTo>
                  <a:lnTo>
                    <a:pt x="1836" y="1748"/>
                  </a:lnTo>
                  <a:lnTo>
                    <a:pt x="1824" y="1760"/>
                  </a:lnTo>
                  <a:lnTo>
                    <a:pt x="1810" y="1767"/>
                  </a:lnTo>
                  <a:lnTo>
                    <a:pt x="1789" y="1771"/>
                  </a:lnTo>
                  <a:lnTo>
                    <a:pt x="1770" y="1755"/>
                  </a:lnTo>
                  <a:lnTo>
                    <a:pt x="1765" y="1776"/>
                  </a:lnTo>
                  <a:lnTo>
                    <a:pt x="1763" y="1797"/>
                  </a:lnTo>
                  <a:lnTo>
                    <a:pt x="1758" y="1805"/>
                  </a:lnTo>
                  <a:lnTo>
                    <a:pt x="1749" y="1812"/>
                  </a:lnTo>
                  <a:lnTo>
                    <a:pt x="1742" y="1805"/>
                  </a:lnTo>
                  <a:lnTo>
                    <a:pt x="1739" y="1797"/>
                  </a:lnTo>
                  <a:lnTo>
                    <a:pt x="1735" y="1805"/>
                  </a:lnTo>
                  <a:lnTo>
                    <a:pt x="1725" y="1809"/>
                  </a:lnTo>
                  <a:lnTo>
                    <a:pt x="1709" y="1812"/>
                  </a:lnTo>
                  <a:lnTo>
                    <a:pt x="1697" y="1814"/>
                  </a:lnTo>
                  <a:lnTo>
                    <a:pt x="1697" y="1823"/>
                  </a:lnTo>
                  <a:lnTo>
                    <a:pt x="1702" y="1831"/>
                  </a:lnTo>
                  <a:lnTo>
                    <a:pt x="1720" y="1826"/>
                  </a:lnTo>
                  <a:lnTo>
                    <a:pt x="1713" y="1847"/>
                  </a:lnTo>
                  <a:lnTo>
                    <a:pt x="1694" y="1871"/>
                  </a:lnTo>
                  <a:lnTo>
                    <a:pt x="1678" y="1875"/>
                  </a:lnTo>
                  <a:lnTo>
                    <a:pt x="1657" y="1871"/>
                  </a:lnTo>
                  <a:lnTo>
                    <a:pt x="1650" y="1873"/>
                  </a:lnTo>
                  <a:lnTo>
                    <a:pt x="1645" y="1878"/>
                  </a:lnTo>
                  <a:lnTo>
                    <a:pt x="1671" y="1913"/>
                  </a:lnTo>
                  <a:lnTo>
                    <a:pt x="1654" y="1968"/>
                  </a:lnTo>
                  <a:lnTo>
                    <a:pt x="1642" y="1987"/>
                  </a:lnTo>
                  <a:lnTo>
                    <a:pt x="1633" y="1989"/>
                  </a:lnTo>
                  <a:lnTo>
                    <a:pt x="1626" y="1989"/>
                  </a:lnTo>
                  <a:lnTo>
                    <a:pt x="1595" y="1972"/>
                  </a:lnTo>
                  <a:lnTo>
                    <a:pt x="1579" y="1958"/>
                  </a:lnTo>
                  <a:lnTo>
                    <a:pt x="1593" y="1996"/>
                  </a:lnTo>
                  <a:lnTo>
                    <a:pt x="1633" y="2005"/>
                  </a:lnTo>
                  <a:lnTo>
                    <a:pt x="1635" y="2020"/>
                  </a:lnTo>
                  <a:lnTo>
                    <a:pt x="1633" y="2031"/>
                  </a:lnTo>
                  <a:lnTo>
                    <a:pt x="1626" y="2046"/>
                  </a:lnTo>
                  <a:lnTo>
                    <a:pt x="1619" y="2065"/>
                  </a:lnTo>
                  <a:lnTo>
                    <a:pt x="1624" y="2076"/>
                  </a:lnTo>
                  <a:lnTo>
                    <a:pt x="1628" y="2110"/>
                  </a:lnTo>
                  <a:lnTo>
                    <a:pt x="1635" y="2124"/>
                  </a:lnTo>
                  <a:lnTo>
                    <a:pt x="1640" y="2169"/>
                  </a:lnTo>
                  <a:lnTo>
                    <a:pt x="1645" y="2188"/>
                  </a:lnTo>
                  <a:lnTo>
                    <a:pt x="1680" y="2258"/>
                  </a:lnTo>
                  <a:lnTo>
                    <a:pt x="1692" y="2258"/>
                  </a:lnTo>
                  <a:lnTo>
                    <a:pt x="1694" y="2266"/>
                  </a:lnTo>
                  <a:lnTo>
                    <a:pt x="1694" y="2282"/>
                  </a:lnTo>
                  <a:lnTo>
                    <a:pt x="1668" y="2284"/>
                  </a:lnTo>
                  <a:lnTo>
                    <a:pt x="1657" y="2292"/>
                  </a:lnTo>
                  <a:lnTo>
                    <a:pt x="1654" y="2296"/>
                  </a:lnTo>
                  <a:lnTo>
                    <a:pt x="1652" y="2301"/>
                  </a:lnTo>
                  <a:lnTo>
                    <a:pt x="1650" y="2299"/>
                  </a:lnTo>
                  <a:lnTo>
                    <a:pt x="1635" y="2296"/>
                  </a:lnTo>
                  <a:lnTo>
                    <a:pt x="1607" y="2275"/>
                  </a:lnTo>
                  <a:lnTo>
                    <a:pt x="1567" y="2261"/>
                  </a:lnTo>
                  <a:lnTo>
                    <a:pt x="1512" y="2256"/>
                  </a:lnTo>
                  <a:lnTo>
                    <a:pt x="1475" y="2244"/>
                  </a:lnTo>
                  <a:lnTo>
                    <a:pt x="1456" y="2228"/>
                  </a:lnTo>
                  <a:lnTo>
                    <a:pt x="1434" y="2218"/>
                  </a:lnTo>
                  <a:lnTo>
                    <a:pt x="1413" y="2216"/>
                  </a:lnTo>
                  <a:lnTo>
                    <a:pt x="1397" y="2206"/>
                  </a:lnTo>
                  <a:lnTo>
                    <a:pt x="1382" y="2192"/>
                  </a:lnTo>
                  <a:lnTo>
                    <a:pt x="1361" y="2183"/>
                  </a:lnTo>
                  <a:lnTo>
                    <a:pt x="1333" y="2178"/>
                  </a:lnTo>
                  <a:lnTo>
                    <a:pt x="1316" y="2169"/>
                  </a:lnTo>
                  <a:lnTo>
                    <a:pt x="1304" y="2143"/>
                  </a:lnTo>
                  <a:lnTo>
                    <a:pt x="1304" y="2143"/>
                  </a:lnTo>
                  <a:lnTo>
                    <a:pt x="1295" y="2100"/>
                  </a:lnTo>
                  <a:lnTo>
                    <a:pt x="1283" y="2072"/>
                  </a:lnTo>
                  <a:lnTo>
                    <a:pt x="1257" y="2039"/>
                  </a:lnTo>
                  <a:lnTo>
                    <a:pt x="1255" y="2034"/>
                  </a:lnTo>
                  <a:lnTo>
                    <a:pt x="1255" y="2034"/>
                  </a:lnTo>
                  <a:lnTo>
                    <a:pt x="1255" y="2029"/>
                  </a:lnTo>
                  <a:lnTo>
                    <a:pt x="1257" y="2010"/>
                  </a:lnTo>
                  <a:lnTo>
                    <a:pt x="1255" y="1996"/>
                  </a:lnTo>
                  <a:lnTo>
                    <a:pt x="1248" y="1984"/>
                  </a:lnTo>
                  <a:lnTo>
                    <a:pt x="1245" y="1972"/>
                  </a:lnTo>
                  <a:lnTo>
                    <a:pt x="1250" y="1961"/>
                  </a:lnTo>
                  <a:lnTo>
                    <a:pt x="1252" y="1946"/>
                  </a:lnTo>
                  <a:lnTo>
                    <a:pt x="1248" y="1930"/>
                  </a:lnTo>
                  <a:lnTo>
                    <a:pt x="1231" y="1909"/>
                  </a:lnTo>
                  <a:lnTo>
                    <a:pt x="1203" y="1887"/>
                  </a:lnTo>
                  <a:lnTo>
                    <a:pt x="1179" y="1859"/>
                  </a:lnTo>
                  <a:lnTo>
                    <a:pt x="1158" y="1819"/>
                  </a:lnTo>
                  <a:lnTo>
                    <a:pt x="1139" y="1790"/>
                  </a:lnTo>
                  <a:lnTo>
                    <a:pt x="1120" y="1776"/>
                  </a:lnTo>
                  <a:lnTo>
                    <a:pt x="1106" y="1757"/>
                  </a:lnTo>
                  <a:lnTo>
                    <a:pt x="1099" y="1734"/>
                  </a:lnTo>
                  <a:lnTo>
                    <a:pt x="1099" y="1722"/>
                  </a:lnTo>
                  <a:lnTo>
                    <a:pt x="1101" y="1719"/>
                  </a:lnTo>
                  <a:lnTo>
                    <a:pt x="1089" y="1693"/>
                  </a:lnTo>
                  <a:lnTo>
                    <a:pt x="1063" y="1648"/>
                  </a:lnTo>
                  <a:lnTo>
                    <a:pt x="1049" y="1615"/>
                  </a:lnTo>
                  <a:lnTo>
                    <a:pt x="1047" y="1594"/>
                  </a:lnTo>
                  <a:lnTo>
                    <a:pt x="1030" y="1570"/>
                  </a:lnTo>
                  <a:lnTo>
                    <a:pt x="999" y="1540"/>
                  </a:lnTo>
                  <a:lnTo>
                    <a:pt x="983" y="1521"/>
                  </a:lnTo>
                  <a:lnTo>
                    <a:pt x="981" y="1509"/>
                  </a:lnTo>
                  <a:lnTo>
                    <a:pt x="978" y="1509"/>
                  </a:lnTo>
                  <a:lnTo>
                    <a:pt x="933" y="1469"/>
                  </a:lnTo>
                  <a:lnTo>
                    <a:pt x="919" y="1445"/>
                  </a:lnTo>
                  <a:lnTo>
                    <a:pt x="910" y="1436"/>
                  </a:lnTo>
                  <a:lnTo>
                    <a:pt x="895" y="1436"/>
                  </a:lnTo>
                  <a:lnTo>
                    <a:pt x="891" y="1433"/>
                  </a:lnTo>
                  <a:lnTo>
                    <a:pt x="891" y="1429"/>
                  </a:lnTo>
                  <a:lnTo>
                    <a:pt x="886" y="1429"/>
                  </a:lnTo>
                  <a:lnTo>
                    <a:pt x="877" y="1433"/>
                  </a:lnTo>
                  <a:lnTo>
                    <a:pt x="851" y="1431"/>
                  </a:lnTo>
                  <a:lnTo>
                    <a:pt x="808" y="1426"/>
                  </a:lnTo>
                  <a:lnTo>
                    <a:pt x="775" y="1419"/>
                  </a:lnTo>
                  <a:lnTo>
                    <a:pt x="756" y="1407"/>
                  </a:lnTo>
                  <a:lnTo>
                    <a:pt x="744" y="1407"/>
                  </a:lnTo>
                  <a:lnTo>
                    <a:pt x="735" y="1419"/>
                  </a:lnTo>
                  <a:lnTo>
                    <a:pt x="718" y="1426"/>
                  </a:lnTo>
                  <a:lnTo>
                    <a:pt x="692" y="1429"/>
                  </a:lnTo>
                  <a:lnTo>
                    <a:pt x="669" y="1450"/>
                  </a:lnTo>
                  <a:lnTo>
                    <a:pt x="645" y="1490"/>
                  </a:lnTo>
                  <a:lnTo>
                    <a:pt x="635" y="1516"/>
                  </a:lnTo>
                  <a:lnTo>
                    <a:pt x="638" y="1528"/>
                  </a:lnTo>
                  <a:lnTo>
                    <a:pt x="631" y="1537"/>
                  </a:lnTo>
                  <a:lnTo>
                    <a:pt x="619" y="1542"/>
                  </a:lnTo>
                  <a:lnTo>
                    <a:pt x="605" y="1554"/>
                  </a:lnTo>
                  <a:lnTo>
                    <a:pt x="591" y="1573"/>
                  </a:lnTo>
                  <a:lnTo>
                    <a:pt x="576" y="1580"/>
                  </a:lnTo>
                  <a:lnTo>
                    <a:pt x="560" y="1578"/>
                  </a:lnTo>
                  <a:lnTo>
                    <a:pt x="529" y="1561"/>
                  </a:lnTo>
                  <a:lnTo>
                    <a:pt x="487" y="1528"/>
                  </a:lnTo>
                  <a:lnTo>
                    <a:pt x="453" y="1507"/>
                  </a:lnTo>
                  <a:lnTo>
                    <a:pt x="430" y="1497"/>
                  </a:lnTo>
                  <a:lnTo>
                    <a:pt x="409" y="1483"/>
                  </a:lnTo>
                  <a:lnTo>
                    <a:pt x="390" y="1462"/>
                  </a:lnTo>
                  <a:lnTo>
                    <a:pt x="373" y="1445"/>
                  </a:lnTo>
                  <a:lnTo>
                    <a:pt x="357" y="1438"/>
                  </a:lnTo>
                  <a:lnTo>
                    <a:pt x="340" y="1414"/>
                  </a:lnTo>
                  <a:lnTo>
                    <a:pt x="323" y="1374"/>
                  </a:lnTo>
                  <a:lnTo>
                    <a:pt x="314" y="1346"/>
                  </a:lnTo>
                  <a:lnTo>
                    <a:pt x="316" y="1315"/>
                  </a:lnTo>
                  <a:lnTo>
                    <a:pt x="295" y="1246"/>
                  </a:lnTo>
                  <a:lnTo>
                    <a:pt x="283" y="1216"/>
                  </a:lnTo>
                  <a:lnTo>
                    <a:pt x="274" y="1202"/>
                  </a:lnTo>
                  <a:lnTo>
                    <a:pt x="253" y="1183"/>
                  </a:lnTo>
                  <a:lnTo>
                    <a:pt x="222" y="1161"/>
                  </a:lnTo>
                  <a:lnTo>
                    <a:pt x="184" y="1121"/>
                  </a:lnTo>
                  <a:lnTo>
                    <a:pt x="134" y="1060"/>
                  </a:lnTo>
                  <a:lnTo>
                    <a:pt x="99" y="1022"/>
                  </a:lnTo>
                  <a:lnTo>
                    <a:pt x="80" y="1010"/>
                  </a:lnTo>
                  <a:lnTo>
                    <a:pt x="61" y="986"/>
                  </a:lnTo>
                  <a:lnTo>
                    <a:pt x="49" y="958"/>
                  </a:lnTo>
                  <a:lnTo>
                    <a:pt x="35" y="937"/>
                  </a:lnTo>
                  <a:lnTo>
                    <a:pt x="33" y="937"/>
                  </a:lnTo>
                  <a:lnTo>
                    <a:pt x="11" y="923"/>
                  </a:lnTo>
                  <a:lnTo>
                    <a:pt x="11" y="923"/>
                  </a:lnTo>
                  <a:lnTo>
                    <a:pt x="0" y="882"/>
                  </a:lnTo>
                  <a:lnTo>
                    <a:pt x="0" y="882"/>
                  </a:lnTo>
                  <a:lnTo>
                    <a:pt x="40" y="887"/>
                  </a:lnTo>
                  <a:lnTo>
                    <a:pt x="80" y="892"/>
                  </a:lnTo>
                  <a:lnTo>
                    <a:pt x="120" y="897"/>
                  </a:lnTo>
                  <a:lnTo>
                    <a:pt x="160" y="901"/>
                  </a:lnTo>
                  <a:lnTo>
                    <a:pt x="201" y="906"/>
                  </a:lnTo>
                  <a:lnTo>
                    <a:pt x="241" y="908"/>
                  </a:lnTo>
                  <a:lnTo>
                    <a:pt x="281" y="913"/>
                  </a:lnTo>
                  <a:lnTo>
                    <a:pt x="321" y="918"/>
                  </a:lnTo>
                  <a:lnTo>
                    <a:pt x="361" y="920"/>
                  </a:lnTo>
                  <a:lnTo>
                    <a:pt x="401" y="925"/>
                  </a:lnTo>
                  <a:lnTo>
                    <a:pt x="444" y="930"/>
                  </a:lnTo>
                  <a:lnTo>
                    <a:pt x="484" y="932"/>
                  </a:lnTo>
                  <a:lnTo>
                    <a:pt x="524" y="937"/>
                  </a:lnTo>
                  <a:lnTo>
                    <a:pt x="565" y="939"/>
                  </a:lnTo>
                  <a:lnTo>
                    <a:pt x="605" y="941"/>
                  </a:lnTo>
                  <a:lnTo>
                    <a:pt x="645" y="946"/>
                  </a:lnTo>
                  <a:lnTo>
                    <a:pt x="650" y="887"/>
                  </a:lnTo>
                  <a:lnTo>
                    <a:pt x="654" y="828"/>
                  </a:lnTo>
                  <a:lnTo>
                    <a:pt x="659" y="769"/>
                  </a:lnTo>
                  <a:lnTo>
                    <a:pt x="664" y="710"/>
                  </a:lnTo>
                  <a:lnTo>
                    <a:pt x="669" y="651"/>
                  </a:lnTo>
                  <a:lnTo>
                    <a:pt x="673" y="592"/>
                  </a:lnTo>
                  <a:lnTo>
                    <a:pt x="678" y="532"/>
                  </a:lnTo>
                  <a:lnTo>
                    <a:pt x="683" y="473"/>
                  </a:lnTo>
                  <a:lnTo>
                    <a:pt x="687" y="414"/>
                  </a:lnTo>
                  <a:lnTo>
                    <a:pt x="692" y="355"/>
                  </a:lnTo>
                  <a:lnTo>
                    <a:pt x="697" y="296"/>
                  </a:lnTo>
                  <a:lnTo>
                    <a:pt x="704" y="237"/>
                  </a:lnTo>
                  <a:lnTo>
                    <a:pt x="709" y="178"/>
                  </a:lnTo>
                  <a:lnTo>
                    <a:pt x="713" y="119"/>
                  </a:lnTo>
                  <a:lnTo>
                    <a:pt x="718" y="60"/>
                  </a:lnTo>
                  <a:lnTo>
                    <a:pt x="723" y="0"/>
                  </a:lnTo>
                  <a:lnTo>
                    <a:pt x="730" y="0"/>
                  </a:lnTo>
                  <a:lnTo>
                    <a:pt x="761" y="3"/>
                  </a:lnTo>
                  <a:lnTo>
                    <a:pt x="791" y="5"/>
                  </a:lnTo>
                  <a:lnTo>
                    <a:pt x="825" y="7"/>
                  </a:lnTo>
                  <a:lnTo>
                    <a:pt x="855" y="10"/>
                  </a:lnTo>
                  <a:lnTo>
                    <a:pt x="888" y="12"/>
                  </a:lnTo>
                  <a:lnTo>
                    <a:pt x="919" y="15"/>
                  </a:lnTo>
                  <a:lnTo>
                    <a:pt x="952" y="17"/>
                  </a:lnTo>
                  <a:lnTo>
                    <a:pt x="983" y="19"/>
                  </a:lnTo>
                  <a:lnTo>
                    <a:pt x="1016" y="22"/>
                  </a:lnTo>
                  <a:lnTo>
                    <a:pt x="1047" y="22"/>
                  </a:lnTo>
                  <a:lnTo>
                    <a:pt x="1077" y="24"/>
                  </a:lnTo>
                  <a:lnTo>
                    <a:pt x="1111" y="26"/>
                  </a:lnTo>
                  <a:lnTo>
                    <a:pt x="1141" y="26"/>
                  </a:lnTo>
                  <a:lnTo>
                    <a:pt x="1174" y="29"/>
                  </a:lnTo>
                  <a:lnTo>
                    <a:pt x="1205" y="31"/>
                  </a:lnTo>
                  <a:lnTo>
                    <a:pt x="1238" y="31"/>
                  </a:lnTo>
                  <a:lnTo>
                    <a:pt x="1236" y="57"/>
                  </a:lnTo>
                  <a:lnTo>
                    <a:pt x="1236" y="83"/>
                  </a:lnTo>
                  <a:lnTo>
                    <a:pt x="1233" y="107"/>
                  </a:lnTo>
                  <a:lnTo>
                    <a:pt x="1233" y="133"/>
                  </a:lnTo>
                  <a:lnTo>
                    <a:pt x="1231" y="159"/>
                  </a:lnTo>
                  <a:lnTo>
                    <a:pt x="1231" y="182"/>
                  </a:lnTo>
                  <a:lnTo>
                    <a:pt x="1231" y="208"/>
                  </a:lnTo>
                  <a:lnTo>
                    <a:pt x="1229" y="234"/>
                  </a:lnTo>
                  <a:lnTo>
                    <a:pt x="1229" y="258"/>
                  </a:lnTo>
                  <a:lnTo>
                    <a:pt x="1226" y="284"/>
                  </a:lnTo>
                  <a:lnTo>
                    <a:pt x="1226" y="308"/>
                  </a:lnTo>
                  <a:lnTo>
                    <a:pt x="1224" y="334"/>
                  </a:lnTo>
                  <a:lnTo>
                    <a:pt x="1224" y="360"/>
                  </a:lnTo>
                  <a:lnTo>
                    <a:pt x="1222" y="383"/>
                  </a:lnTo>
                  <a:lnTo>
                    <a:pt x="1222" y="409"/>
                  </a:lnTo>
                  <a:lnTo>
                    <a:pt x="1222" y="435"/>
                  </a:lnTo>
                  <a:lnTo>
                    <a:pt x="1231" y="438"/>
                  </a:lnTo>
                  <a:lnTo>
                    <a:pt x="1243" y="445"/>
                  </a:lnTo>
                  <a:lnTo>
                    <a:pt x="1274" y="473"/>
                  </a:lnTo>
                  <a:lnTo>
                    <a:pt x="1283" y="478"/>
                  </a:lnTo>
                  <a:lnTo>
                    <a:pt x="1300" y="476"/>
                  </a:lnTo>
                  <a:lnTo>
                    <a:pt x="1319" y="480"/>
                  </a:lnTo>
                  <a:lnTo>
                    <a:pt x="1323" y="480"/>
                  </a:lnTo>
                  <a:lnTo>
                    <a:pt x="1326" y="469"/>
                  </a:lnTo>
                  <a:lnTo>
                    <a:pt x="1328" y="466"/>
                  </a:lnTo>
                  <a:lnTo>
                    <a:pt x="1330" y="466"/>
                  </a:lnTo>
                  <a:lnTo>
                    <a:pt x="1347" y="478"/>
                  </a:lnTo>
                  <a:lnTo>
                    <a:pt x="1349" y="483"/>
                  </a:lnTo>
                  <a:lnTo>
                    <a:pt x="1359" y="497"/>
                  </a:lnTo>
                  <a:lnTo>
                    <a:pt x="1359" y="513"/>
                  </a:lnTo>
                  <a:lnTo>
                    <a:pt x="1364" y="518"/>
                  </a:lnTo>
                  <a:lnTo>
                    <a:pt x="1373" y="521"/>
                  </a:lnTo>
                  <a:lnTo>
                    <a:pt x="1397" y="521"/>
                  </a:lnTo>
                  <a:lnTo>
                    <a:pt x="1427" y="532"/>
                  </a:lnTo>
                  <a:lnTo>
                    <a:pt x="1439" y="535"/>
                  </a:lnTo>
                  <a:lnTo>
                    <a:pt x="1460" y="532"/>
                  </a:lnTo>
                  <a:lnTo>
                    <a:pt x="1479" y="549"/>
                  </a:lnTo>
                  <a:lnTo>
                    <a:pt x="1486" y="551"/>
                  </a:lnTo>
                  <a:lnTo>
                    <a:pt x="1494" y="549"/>
                  </a:lnTo>
                  <a:lnTo>
                    <a:pt x="1505" y="539"/>
                  </a:lnTo>
                  <a:lnTo>
                    <a:pt x="1529" y="539"/>
                  </a:lnTo>
                  <a:lnTo>
                    <a:pt x="1550" y="539"/>
                  </a:lnTo>
                  <a:lnTo>
                    <a:pt x="1550" y="551"/>
                  </a:lnTo>
                  <a:lnTo>
                    <a:pt x="1555" y="561"/>
                  </a:lnTo>
                  <a:lnTo>
                    <a:pt x="1572" y="570"/>
                  </a:lnTo>
                  <a:lnTo>
                    <a:pt x="1574" y="575"/>
                  </a:lnTo>
                  <a:lnTo>
                    <a:pt x="1574" y="592"/>
                  </a:lnTo>
                  <a:lnTo>
                    <a:pt x="1579" y="596"/>
                  </a:lnTo>
                  <a:lnTo>
                    <a:pt x="1586" y="596"/>
                  </a:lnTo>
                  <a:lnTo>
                    <a:pt x="1593" y="596"/>
                  </a:lnTo>
                  <a:lnTo>
                    <a:pt x="1602" y="592"/>
                  </a:lnTo>
                  <a:lnTo>
                    <a:pt x="1619" y="577"/>
                  </a:lnTo>
                  <a:lnTo>
                    <a:pt x="1626" y="573"/>
                  </a:lnTo>
                  <a:lnTo>
                    <a:pt x="1628" y="573"/>
                  </a:lnTo>
                  <a:lnTo>
                    <a:pt x="1633" y="573"/>
                  </a:lnTo>
                  <a:lnTo>
                    <a:pt x="1635" y="577"/>
                  </a:lnTo>
                  <a:lnTo>
                    <a:pt x="1640" y="589"/>
                  </a:lnTo>
                  <a:lnTo>
                    <a:pt x="1657" y="596"/>
                  </a:lnTo>
                  <a:lnTo>
                    <a:pt x="1666" y="606"/>
                  </a:lnTo>
                  <a:lnTo>
                    <a:pt x="1671" y="608"/>
                  </a:lnTo>
                  <a:lnTo>
                    <a:pt x="1678" y="606"/>
                  </a:lnTo>
                  <a:lnTo>
                    <a:pt x="1687" y="599"/>
                  </a:lnTo>
                  <a:lnTo>
                    <a:pt x="1694" y="601"/>
                  </a:lnTo>
                  <a:lnTo>
                    <a:pt x="1704" y="594"/>
                  </a:lnTo>
                  <a:lnTo>
                    <a:pt x="1706" y="596"/>
                  </a:lnTo>
                  <a:lnTo>
                    <a:pt x="1709" y="599"/>
                  </a:lnTo>
                  <a:lnTo>
                    <a:pt x="1706" y="613"/>
                  </a:lnTo>
                  <a:lnTo>
                    <a:pt x="1706" y="618"/>
                  </a:lnTo>
                  <a:lnTo>
                    <a:pt x="1711" y="625"/>
                  </a:lnTo>
                  <a:lnTo>
                    <a:pt x="1716" y="627"/>
                  </a:lnTo>
                  <a:lnTo>
                    <a:pt x="1720" y="629"/>
                  </a:lnTo>
                  <a:lnTo>
                    <a:pt x="1723" y="625"/>
                  </a:lnTo>
                  <a:lnTo>
                    <a:pt x="1730" y="608"/>
                  </a:lnTo>
                  <a:lnTo>
                    <a:pt x="1730" y="603"/>
                  </a:lnTo>
                  <a:lnTo>
                    <a:pt x="1737" y="601"/>
                  </a:lnTo>
                  <a:lnTo>
                    <a:pt x="1742" y="599"/>
                  </a:lnTo>
                  <a:lnTo>
                    <a:pt x="1744" y="587"/>
                  </a:lnTo>
                  <a:lnTo>
                    <a:pt x="1754" y="582"/>
                  </a:lnTo>
                  <a:lnTo>
                    <a:pt x="1756" y="582"/>
                  </a:lnTo>
                  <a:lnTo>
                    <a:pt x="1761" y="587"/>
                  </a:lnTo>
                  <a:lnTo>
                    <a:pt x="1768" y="599"/>
                  </a:lnTo>
                  <a:lnTo>
                    <a:pt x="1787" y="603"/>
                  </a:lnTo>
                  <a:lnTo>
                    <a:pt x="1791" y="603"/>
                  </a:lnTo>
                  <a:lnTo>
                    <a:pt x="1796" y="601"/>
                  </a:lnTo>
                  <a:lnTo>
                    <a:pt x="1803" y="594"/>
                  </a:lnTo>
                  <a:lnTo>
                    <a:pt x="1808" y="592"/>
                  </a:lnTo>
                  <a:lnTo>
                    <a:pt x="1810" y="594"/>
                  </a:lnTo>
                  <a:lnTo>
                    <a:pt x="1813" y="594"/>
                  </a:lnTo>
                  <a:lnTo>
                    <a:pt x="1813" y="606"/>
                  </a:lnTo>
                  <a:lnTo>
                    <a:pt x="1832" y="618"/>
                  </a:lnTo>
                  <a:lnTo>
                    <a:pt x="1846" y="620"/>
                  </a:lnTo>
                  <a:lnTo>
                    <a:pt x="1858" y="634"/>
                  </a:lnTo>
                  <a:lnTo>
                    <a:pt x="1862" y="634"/>
                  </a:lnTo>
                  <a:lnTo>
                    <a:pt x="1867" y="625"/>
                  </a:lnTo>
                  <a:lnTo>
                    <a:pt x="1881" y="622"/>
                  </a:lnTo>
                  <a:lnTo>
                    <a:pt x="1893" y="610"/>
                  </a:lnTo>
                  <a:lnTo>
                    <a:pt x="1926" y="599"/>
                  </a:lnTo>
                  <a:lnTo>
                    <a:pt x="1940" y="603"/>
                  </a:lnTo>
                  <a:lnTo>
                    <a:pt x="1954" y="601"/>
                  </a:lnTo>
                  <a:lnTo>
                    <a:pt x="1959" y="596"/>
                  </a:lnTo>
                  <a:lnTo>
                    <a:pt x="1983" y="589"/>
                  </a:lnTo>
                  <a:lnTo>
                    <a:pt x="1988" y="584"/>
                  </a:lnTo>
                  <a:lnTo>
                    <a:pt x="1995" y="589"/>
                  </a:lnTo>
                  <a:lnTo>
                    <a:pt x="1997" y="594"/>
                  </a:lnTo>
                  <a:lnTo>
                    <a:pt x="2002" y="596"/>
                  </a:lnTo>
                  <a:lnTo>
                    <a:pt x="2018" y="601"/>
                  </a:lnTo>
                  <a:lnTo>
                    <a:pt x="2028" y="601"/>
                  </a:lnTo>
                  <a:lnTo>
                    <a:pt x="2044" y="592"/>
                  </a:lnTo>
                  <a:lnTo>
                    <a:pt x="2051" y="582"/>
                  </a:lnTo>
                  <a:lnTo>
                    <a:pt x="2054" y="582"/>
                  </a:lnTo>
                  <a:lnTo>
                    <a:pt x="2068" y="587"/>
                  </a:lnTo>
                  <a:lnTo>
                    <a:pt x="2099" y="606"/>
                  </a:lnTo>
                  <a:lnTo>
                    <a:pt x="2115" y="622"/>
                  </a:lnTo>
                  <a:lnTo>
                    <a:pt x="2134" y="629"/>
                  </a:lnTo>
                  <a:lnTo>
                    <a:pt x="2144" y="636"/>
                  </a:lnTo>
                  <a:lnTo>
                    <a:pt x="2184" y="646"/>
                  </a:lnTo>
                  <a:close/>
                  <a:moveTo>
                    <a:pt x="2096" y="1599"/>
                  </a:moveTo>
                  <a:lnTo>
                    <a:pt x="2087" y="1601"/>
                  </a:lnTo>
                  <a:lnTo>
                    <a:pt x="2127" y="1568"/>
                  </a:lnTo>
                  <a:lnTo>
                    <a:pt x="2134" y="1559"/>
                  </a:lnTo>
                  <a:lnTo>
                    <a:pt x="2146" y="1559"/>
                  </a:lnTo>
                  <a:lnTo>
                    <a:pt x="2127" y="1578"/>
                  </a:lnTo>
                  <a:lnTo>
                    <a:pt x="2096" y="1599"/>
                  </a:lnTo>
                  <a:close/>
                  <a:moveTo>
                    <a:pt x="1772" y="1812"/>
                  </a:moveTo>
                  <a:lnTo>
                    <a:pt x="1765" y="1814"/>
                  </a:lnTo>
                  <a:lnTo>
                    <a:pt x="1772" y="1802"/>
                  </a:lnTo>
                  <a:lnTo>
                    <a:pt x="1787" y="1795"/>
                  </a:lnTo>
                  <a:lnTo>
                    <a:pt x="1817" y="1774"/>
                  </a:lnTo>
                  <a:lnTo>
                    <a:pt x="1832" y="1771"/>
                  </a:lnTo>
                  <a:lnTo>
                    <a:pt x="1836" y="1764"/>
                  </a:lnTo>
                  <a:lnTo>
                    <a:pt x="1841" y="1764"/>
                  </a:lnTo>
                  <a:lnTo>
                    <a:pt x="1839" y="1774"/>
                  </a:lnTo>
                  <a:lnTo>
                    <a:pt x="1813" y="1786"/>
                  </a:lnTo>
                  <a:lnTo>
                    <a:pt x="1772" y="1812"/>
                  </a:lnTo>
                  <a:close/>
                  <a:moveTo>
                    <a:pt x="1723" y="1866"/>
                  </a:moveTo>
                  <a:lnTo>
                    <a:pt x="1720" y="1866"/>
                  </a:lnTo>
                  <a:lnTo>
                    <a:pt x="1730" y="1847"/>
                  </a:lnTo>
                  <a:lnTo>
                    <a:pt x="1730" y="1842"/>
                  </a:lnTo>
                  <a:lnTo>
                    <a:pt x="1746" y="1819"/>
                  </a:lnTo>
                  <a:lnTo>
                    <a:pt x="1754" y="1816"/>
                  </a:lnTo>
                  <a:lnTo>
                    <a:pt x="1758" y="1826"/>
                  </a:lnTo>
                  <a:lnTo>
                    <a:pt x="1742" y="1840"/>
                  </a:lnTo>
                  <a:lnTo>
                    <a:pt x="1723" y="1866"/>
                  </a:lnTo>
                  <a:close/>
                  <a:moveTo>
                    <a:pt x="1657" y="1994"/>
                  </a:moveTo>
                  <a:lnTo>
                    <a:pt x="1652" y="2005"/>
                  </a:lnTo>
                  <a:lnTo>
                    <a:pt x="1654" y="1987"/>
                  </a:lnTo>
                  <a:lnTo>
                    <a:pt x="1668" y="1946"/>
                  </a:lnTo>
                  <a:lnTo>
                    <a:pt x="1702" y="1892"/>
                  </a:lnTo>
                  <a:lnTo>
                    <a:pt x="1716" y="1883"/>
                  </a:lnTo>
                  <a:lnTo>
                    <a:pt x="1678" y="1942"/>
                  </a:lnTo>
                  <a:lnTo>
                    <a:pt x="1657" y="1994"/>
                  </a:lnTo>
                  <a:close/>
                  <a:moveTo>
                    <a:pt x="1690" y="2237"/>
                  </a:moveTo>
                  <a:lnTo>
                    <a:pt x="1687" y="2249"/>
                  </a:lnTo>
                  <a:lnTo>
                    <a:pt x="1671" y="2202"/>
                  </a:lnTo>
                  <a:lnTo>
                    <a:pt x="1647" y="2095"/>
                  </a:lnTo>
                  <a:lnTo>
                    <a:pt x="1647" y="2036"/>
                  </a:lnTo>
                  <a:lnTo>
                    <a:pt x="1652" y="2015"/>
                  </a:lnTo>
                  <a:lnTo>
                    <a:pt x="1657" y="2100"/>
                  </a:lnTo>
                  <a:lnTo>
                    <a:pt x="1683" y="2209"/>
                  </a:lnTo>
                  <a:lnTo>
                    <a:pt x="1690" y="223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688" y="409"/>
              <a:ext cx="948" cy="1173"/>
            </a:xfrm>
            <a:custGeom>
              <a:avLst/>
              <a:gdLst>
                <a:gd name="T0" fmla="*/ 664 w 948"/>
                <a:gd name="T1" fmla="*/ 111 h 1173"/>
                <a:gd name="T2" fmla="*/ 654 w 948"/>
                <a:gd name="T3" fmla="*/ 163 h 1173"/>
                <a:gd name="T4" fmla="*/ 647 w 948"/>
                <a:gd name="T5" fmla="*/ 215 h 1173"/>
                <a:gd name="T6" fmla="*/ 638 w 948"/>
                <a:gd name="T7" fmla="*/ 267 h 1173"/>
                <a:gd name="T8" fmla="*/ 673 w 948"/>
                <a:gd name="T9" fmla="*/ 298 h 1173"/>
                <a:gd name="T10" fmla="*/ 751 w 948"/>
                <a:gd name="T11" fmla="*/ 312 h 1173"/>
                <a:gd name="T12" fmla="*/ 829 w 948"/>
                <a:gd name="T13" fmla="*/ 324 h 1173"/>
                <a:gd name="T14" fmla="*/ 910 w 948"/>
                <a:gd name="T15" fmla="*/ 336 h 1173"/>
                <a:gd name="T16" fmla="*/ 940 w 948"/>
                <a:gd name="T17" fmla="*/ 393 h 1173"/>
                <a:gd name="T18" fmla="*/ 926 w 948"/>
                <a:gd name="T19" fmla="*/ 497 h 1173"/>
                <a:gd name="T20" fmla="*/ 912 w 948"/>
                <a:gd name="T21" fmla="*/ 601 h 1173"/>
                <a:gd name="T22" fmla="*/ 896 w 948"/>
                <a:gd name="T23" fmla="*/ 705 h 1173"/>
                <a:gd name="T24" fmla="*/ 881 w 948"/>
                <a:gd name="T25" fmla="*/ 809 h 1173"/>
                <a:gd name="T26" fmla="*/ 865 w 948"/>
                <a:gd name="T27" fmla="*/ 913 h 1173"/>
                <a:gd name="T28" fmla="*/ 851 w 948"/>
                <a:gd name="T29" fmla="*/ 1017 h 1173"/>
                <a:gd name="T30" fmla="*/ 836 w 948"/>
                <a:gd name="T31" fmla="*/ 1121 h 1173"/>
                <a:gd name="T32" fmla="*/ 777 w 948"/>
                <a:gd name="T33" fmla="*/ 1166 h 1173"/>
                <a:gd name="T34" fmla="*/ 673 w 948"/>
                <a:gd name="T35" fmla="*/ 1149 h 1173"/>
                <a:gd name="T36" fmla="*/ 569 w 948"/>
                <a:gd name="T37" fmla="*/ 1133 h 1173"/>
                <a:gd name="T38" fmla="*/ 465 w 948"/>
                <a:gd name="T39" fmla="*/ 1116 h 1173"/>
                <a:gd name="T40" fmla="*/ 361 w 948"/>
                <a:gd name="T41" fmla="*/ 1100 h 1173"/>
                <a:gd name="T42" fmla="*/ 257 w 948"/>
                <a:gd name="T43" fmla="*/ 1081 h 1173"/>
                <a:gd name="T44" fmla="*/ 153 w 948"/>
                <a:gd name="T45" fmla="*/ 1059 h 1173"/>
                <a:gd name="T46" fmla="*/ 52 w 948"/>
                <a:gd name="T47" fmla="*/ 1040 h 1173"/>
                <a:gd name="T48" fmla="*/ 4 w 948"/>
                <a:gd name="T49" fmla="*/ 998 h 1173"/>
                <a:gd name="T50" fmla="*/ 19 w 948"/>
                <a:gd name="T51" fmla="*/ 934 h 1173"/>
                <a:gd name="T52" fmla="*/ 30 w 948"/>
                <a:gd name="T53" fmla="*/ 868 h 1173"/>
                <a:gd name="T54" fmla="*/ 45 w 948"/>
                <a:gd name="T55" fmla="*/ 804 h 1173"/>
                <a:gd name="T56" fmla="*/ 56 w 948"/>
                <a:gd name="T57" fmla="*/ 740 h 1173"/>
                <a:gd name="T58" fmla="*/ 71 w 948"/>
                <a:gd name="T59" fmla="*/ 676 h 1173"/>
                <a:gd name="T60" fmla="*/ 82 w 948"/>
                <a:gd name="T61" fmla="*/ 612 h 1173"/>
                <a:gd name="T62" fmla="*/ 97 w 948"/>
                <a:gd name="T63" fmla="*/ 546 h 1173"/>
                <a:gd name="T64" fmla="*/ 108 w 948"/>
                <a:gd name="T65" fmla="*/ 482 h 1173"/>
                <a:gd name="T66" fmla="*/ 123 w 948"/>
                <a:gd name="T67" fmla="*/ 419 h 1173"/>
                <a:gd name="T68" fmla="*/ 134 w 948"/>
                <a:gd name="T69" fmla="*/ 355 h 1173"/>
                <a:gd name="T70" fmla="*/ 149 w 948"/>
                <a:gd name="T71" fmla="*/ 289 h 1173"/>
                <a:gd name="T72" fmla="*/ 160 w 948"/>
                <a:gd name="T73" fmla="*/ 225 h 1173"/>
                <a:gd name="T74" fmla="*/ 175 w 948"/>
                <a:gd name="T75" fmla="*/ 161 h 1173"/>
                <a:gd name="T76" fmla="*/ 186 w 948"/>
                <a:gd name="T77" fmla="*/ 97 h 1173"/>
                <a:gd name="T78" fmla="*/ 198 w 948"/>
                <a:gd name="T79" fmla="*/ 31 h 1173"/>
                <a:gd name="T80" fmla="*/ 234 w 948"/>
                <a:gd name="T81" fmla="*/ 5 h 1173"/>
                <a:gd name="T82" fmla="*/ 293 w 948"/>
                <a:gd name="T83" fmla="*/ 17 h 1173"/>
                <a:gd name="T84" fmla="*/ 350 w 948"/>
                <a:gd name="T85" fmla="*/ 28 h 1173"/>
                <a:gd name="T86" fmla="*/ 409 w 948"/>
                <a:gd name="T87" fmla="*/ 38 h 1173"/>
                <a:gd name="T88" fmla="*/ 465 w 948"/>
                <a:gd name="T89" fmla="*/ 50 h 1173"/>
                <a:gd name="T90" fmla="*/ 522 w 948"/>
                <a:gd name="T91" fmla="*/ 59 h 1173"/>
                <a:gd name="T92" fmla="*/ 581 w 948"/>
                <a:gd name="T93" fmla="*/ 71 h 1173"/>
                <a:gd name="T94" fmla="*/ 638 w 948"/>
                <a:gd name="T95" fmla="*/ 8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8" h="1173">
                  <a:moveTo>
                    <a:pt x="669" y="85"/>
                  </a:moveTo>
                  <a:lnTo>
                    <a:pt x="664" y="111"/>
                  </a:lnTo>
                  <a:lnTo>
                    <a:pt x="659" y="137"/>
                  </a:lnTo>
                  <a:lnTo>
                    <a:pt x="654" y="163"/>
                  </a:lnTo>
                  <a:lnTo>
                    <a:pt x="650" y="189"/>
                  </a:lnTo>
                  <a:lnTo>
                    <a:pt x="647" y="215"/>
                  </a:lnTo>
                  <a:lnTo>
                    <a:pt x="643" y="241"/>
                  </a:lnTo>
                  <a:lnTo>
                    <a:pt x="638" y="267"/>
                  </a:lnTo>
                  <a:lnTo>
                    <a:pt x="633" y="293"/>
                  </a:lnTo>
                  <a:lnTo>
                    <a:pt x="673" y="298"/>
                  </a:lnTo>
                  <a:lnTo>
                    <a:pt x="711" y="305"/>
                  </a:lnTo>
                  <a:lnTo>
                    <a:pt x="751" y="312"/>
                  </a:lnTo>
                  <a:lnTo>
                    <a:pt x="792" y="317"/>
                  </a:lnTo>
                  <a:lnTo>
                    <a:pt x="829" y="324"/>
                  </a:lnTo>
                  <a:lnTo>
                    <a:pt x="870" y="329"/>
                  </a:lnTo>
                  <a:lnTo>
                    <a:pt x="910" y="336"/>
                  </a:lnTo>
                  <a:lnTo>
                    <a:pt x="948" y="341"/>
                  </a:lnTo>
                  <a:lnTo>
                    <a:pt x="940" y="393"/>
                  </a:lnTo>
                  <a:lnTo>
                    <a:pt x="933" y="445"/>
                  </a:lnTo>
                  <a:lnTo>
                    <a:pt x="926" y="497"/>
                  </a:lnTo>
                  <a:lnTo>
                    <a:pt x="919" y="549"/>
                  </a:lnTo>
                  <a:lnTo>
                    <a:pt x="912" y="601"/>
                  </a:lnTo>
                  <a:lnTo>
                    <a:pt x="903" y="653"/>
                  </a:lnTo>
                  <a:lnTo>
                    <a:pt x="896" y="705"/>
                  </a:lnTo>
                  <a:lnTo>
                    <a:pt x="888" y="757"/>
                  </a:lnTo>
                  <a:lnTo>
                    <a:pt x="881" y="809"/>
                  </a:lnTo>
                  <a:lnTo>
                    <a:pt x="874" y="861"/>
                  </a:lnTo>
                  <a:lnTo>
                    <a:pt x="865" y="913"/>
                  </a:lnTo>
                  <a:lnTo>
                    <a:pt x="858" y="965"/>
                  </a:lnTo>
                  <a:lnTo>
                    <a:pt x="851" y="1017"/>
                  </a:lnTo>
                  <a:lnTo>
                    <a:pt x="844" y="1069"/>
                  </a:lnTo>
                  <a:lnTo>
                    <a:pt x="836" y="1121"/>
                  </a:lnTo>
                  <a:lnTo>
                    <a:pt x="829" y="1173"/>
                  </a:lnTo>
                  <a:lnTo>
                    <a:pt x="777" y="1166"/>
                  </a:lnTo>
                  <a:lnTo>
                    <a:pt x="725" y="1159"/>
                  </a:lnTo>
                  <a:lnTo>
                    <a:pt x="673" y="1149"/>
                  </a:lnTo>
                  <a:lnTo>
                    <a:pt x="621" y="1142"/>
                  </a:lnTo>
                  <a:lnTo>
                    <a:pt x="569" y="1133"/>
                  </a:lnTo>
                  <a:lnTo>
                    <a:pt x="517" y="1126"/>
                  </a:lnTo>
                  <a:lnTo>
                    <a:pt x="465" y="1116"/>
                  </a:lnTo>
                  <a:lnTo>
                    <a:pt x="413" y="1107"/>
                  </a:lnTo>
                  <a:lnTo>
                    <a:pt x="361" y="1100"/>
                  </a:lnTo>
                  <a:lnTo>
                    <a:pt x="309" y="1090"/>
                  </a:lnTo>
                  <a:lnTo>
                    <a:pt x="257" y="1081"/>
                  </a:lnTo>
                  <a:lnTo>
                    <a:pt x="205" y="1071"/>
                  </a:lnTo>
                  <a:lnTo>
                    <a:pt x="153" y="1059"/>
                  </a:lnTo>
                  <a:lnTo>
                    <a:pt x="101" y="1050"/>
                  </a:lnTo>
                  <a:lnTo>
                    <a:pt x="52" y="1040"/>
                  </a:lnTo>
                  <a:lnTo>
                    <a:pt x="0" y="1029"/>
                  </a:lnTo>
                  <a:lnTo>
                    <a:pt x="4" y="998"/>
                  </a:lnTo>
                  <a:lnTo>
                    <a:pt x="12" y="965"/>
                  </a:lnTo>
                  <a:lnTo>
                    <a:pt x="19" y="934"/>
                  </a:lnTo>
                  <a:lnTo>
                    <a:pt x="26" y="901"/>
                  </a:lnTo>
                  <a:lnTo>
                    <a:pt x="30" y="868"/>
                  </a:lnTo>
                  <a:lnTo>
                    <a:pt x="38" y="837"/>
                  </a:lnTo>
                  <a:lnTo>
                    <a:pt x="45" y="804"/>
                  </a:lnTo>
                  <a:lnTo>
                    <a:pt x="52" y="773"/>
                  </a:lnTo>
                  <a:lnTo>
                    <a:pt x="56" y="740"/>
                  </a:lnTo>
                  <a:lnTo>
                    <a:pt x="64" y="707"/>
                  </a:lnTo>
                  <a:lnTo>
                    <a:pt x="71" y="676"/>
                  </a:lnTo>
                  <a:lnTo>
                    <a:pt x="75" y="643"/>
                  </a:lnTo>
                  <a:lnTo>
                    <a:pt x="82" y="612"/>
                  </a:lnTo>
                  <a:lnTo>
                    <a:pt x="90" y="579"/>
                  </a:lnTo>
                  <a:lnTo>
                    <a:pt x="97" y="546"/>
                  </a:lnTo>
                  <a:lnTo>
                    <a:pt x="101" y="516"/>
                  </a:lnTo>
                  <a:lnTo>
                    <a:pt x="108" y="482"/>
                  </a:lnTo>
                  <a:lnTo>
                    <a:pt x="116" y="452"/>
                  </a:lnTo>
                  <a:lnTo>
                    <a:pt x="123" y="419"/>
                  </a:lnTo>
                  <a:lnTo>
                    <a:pt x="127" y="385"/>
                  </a:lnTo>
                  <a:lnTo>
                    <a:pt x="134" y="355"/>
                  </a:lnTo>
                  <a:lnTo>
                    <a:pt x="142" y="322"/>
                  </a:lnTo>
                  <a:lnTo>
                    <a:pt x="149" y="289"/>
                  </a:lnTo>
                  <a:lnTo>
                    <a:pt x="153" y="258"/>
                  </a:lnTo>
                  <a:lnTo>
                    <a:pt x="160" y="225"/>
                  </a:lnTo>
                  <a:lnTo>
                    <a:pt x="168" y="194"/>
                  </a:lnTo>
                  <a:lnTo>
                    <a:pt x="175" y="161"/>
                  </a:lnTo>
                  <a:lnTo>
                    <a:pt x="179" y="128"/>
                  </a:lnTo>
                  <a:lnTo>
                    <a:pt x="186" y="97"/>
                  </a:lnTo>
                  <a:lnTo>
                    <a:pt x="194" y="64"/>
                  </a:lnTo>
                  <a:lnTo>
                    <a:pt x="198" y="31"/>
                  </a:lnTo>
                  <a:lnTo>
                    <a:pt x="205" y="0"/>
                  </a:lnTo>
                  <a:lnTo>
                    <a:pt x="234" y="5"/>
                  </a:lnTo>
                  <a:lnTo>
                    <a:pt x="264" y="12"/>
                  </a:lnTo>
                  <a:lnTo>
                    <a:pt x="293" y="17"/>
                  </a:lnTo>
                  <a:lnTo>
                    <a:pt x="321" y="21"/>
                  </a:lnTo>
                  <a:lnTo>
                    <a:pt x="350" y="28"/>
                  </a:lnTo>
                  <a:lnTo>
                    <a:pt x="378" y="33"/>
                  </a:lnTo>
                  <a:lnTo>
                    <a:pt x="409" y="38"/>
                  </a:lnTo>
                  <a:lnTo>
                    <a:pt x="437" y="45"/>
                  </a:lnTo>
                  <a:lnTo>
                    <a:pt x="465" y="50"/>
                  </a:lnTo>
                  <a:lnTo>
                    <a:pt x="494" y="54"/>
                  </a:lnTo>
                  <a:lnTo>
                    <a:pt x="522" y="59"/>
                  </a:lnTo>
                  <a:lnTo>
                    <a:pt x="553" y="64"/>
                  </a:lnTo>
                  <a:lnTo>
                    <a:pt x="581" y="71"/>
                  </a:lnTo>
                  <a:lnTo>
                    <a:pt x="610" y="76"/>
                  </a:lnTo>
                  <a:lnTo>
                    <a:pt x="638" y="80"/>
                  </a:lnTo>
                  <a:lnTo>
                    <a:pt x="669" y="85"/>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p:nvSpPr>
          <p:spPr bwMode="auto">
            <a:xfrm>
              <a:off x="6791" y="946"/>
              <a:ext cx="1340" cy="735"/>
            </a:xfrm>
            <a:custGeom>
              <a:avLst/>
              <a:gdLst>
                <a:gd name="T0" fmla="*/ 924 w 1340"/>
                <a:gd name="T1" fmla="*/ 21 h 735"/>
                <a:gd name="T2" fmla="*/ 960 w 1340"/>
                <a:gd name="T3" fmla="*/ 49 h 735"/>
                <a:gd name="T4" fmla="*/ 1005 w 1340"/>
                <a:gd name="T5" fmla="*/ 68 h 735"/>
                <a:gd name="T6" fmla="*/ 998 w 1340"/>
                <a:gd name="T7" fmla="*/ 123 h 735"/>
                <a:gd name="T8" fmla="*/ 993 w 1340"/>
                <a:gd name="T9" fmla="*/ 191 h 735"/>
                <a:gd name="T10" fmla="*/ 1059 w 1340"/>
                <a:gd name="T11" fmla="*/ 213 h 735"/>
                <a:gd name="T12" fmla="*/ 1161 w 1340"/>
                <a:gd name="T13" fmla="*/ 241 h 735"/>
                <a:gd name="T14" fmla="*/ 1180 w 1340"/>
                <a:gd name="T15" fmla="*/ 288 h 735"/>
                <a:gd name="T16" fmla="*/ 1090 w 1340"/>
                <a:gd name="T17" fmla="*/ 260 h 735"/>
                <a:gd name="T18" fmla="*/ 1028 w 1340"/>
                <a:gd name="T19" fmla="*/ 224 h 735"/>
                <a:gd name="T20" fmla="*/ 1125 w 1340"/>
                <a:gd name="T21" fmla="*/ 293 h 735"/>
                <a:gd name="T22" fmla="*/ 1177 w 1340"/>
                <a:gd name="T23" fmla="*/ 328 h 735"/>
                <a:gd name="T24" fmla="*/ 1177 w 1340"/>
                <a:gd name="T25" fmla="*/ 359 h 735"/>
                <a:gd name="T26" fmla="*/ 1158 w 1340"/>
                <a:gd name="T27" fmla="*/ 380 h 735"/>
                <a:gd name="T28" fmla="*/ 1147 w 1340"/>
                <a:gd name="T29" fmla="*/ 380 h 735"/>
                <a:gd name="T30" fmla="*/ 1208 w 1340"/>
                <a:gd name="T31" fmla="*/ 414 h 735"/>
                <a:gd name="T32" fmla="*/ 1184 w 1340"/>
                <a:gd name="T33" fmla="*/ 435 h 735"/>
                <a:gd name="T34" fmla="*/ 1137 w 1340"/>
                <a:gd name="T35" fmla="*/ 407 h 735"/>
                <a:gd name="T36" fmla="*/ 1052 w 1340"/>
                <a:gd name="T37" fmla="*/ 407 h 735"/>
                <a:gd name="T38" fmla="*/ 1144 w 1340"/>
                <a:gd name="T39" fmla="*/ 414 h 735"/>
                <a:gd name="T40" fmla="*/ 1201 w 1340"/>
                <a:gd name="T41" fmla="*/ 461 h 735"/>
                <a:gd name="T42" fmla="*/ 1274 w 1340"/>
                <a:gd name="T43" fmla="*/ 451 h 735"/>
                <a:gd name="T44" fmla="*/ 1300 w 1340"/>
                <a:gd name="T45" fmla="*/ 513 h 735"/>
                <a:gd name="T46" fmla="*/ 1125 w 1340"/>
                <a:gd name="T47" fmla="*/ 548 h 735"/>
                <a:gd name="T48" fmla="*/ 887 w 1340"/>
                <a:gd name="T49" fmla="*/ 596 h 735"/>
                <a:gd name="T50" fmla="*/ 643 w 1340"/>
                <a:gd name="T51" fmla="*/ 638 h 735"/>
                <a:gd name="T52" fmla="*/ 402 w 1340"/>
                <a:gd name="T53" fmla="*/ 678 h 735"/>
                <a:gd name="T54" fmla="*/ 296 w 1340"/>
                <a:gd name="T55" fmla="*/ 690 h 735"/>
                <a:gd name="T56" fmla="*/ 177 w 1340"/>
                <a:gd name="T57" fmla="*/ 712 h 735"/>
                <a:gd name="T58" fmla="*/ 17 w 1340"/>
                <a:gd name="T59" fmla="*/ 723 h 735"/>
                <a:gd name="T60" fmla="*/ 121 w 1340"/>
                <a:gd name="T61" fmla="*/ 655 h 735"/>
                <a:gd name="T62" fmla="*/ 149 w 1340"/>
                <a:gd name="T63" fmla="*/ 603 h 735"/>
                <a:gd name="T64" fmla="*/ 258 w 1340"/>
                <a:gd name="T65" fmla="*/ 506 h 735"/>
                <a:gd name="T66" fmla="*/ 277 w 1340"/>
                <a:gd name="T67" fmla="*/ 541 h 735"/>
                <a:gd name="T68" fmla="*/ 329 w 1340"/>
                <a:gd name="T69" fmla="*/ 560 h 735"/>
                <a:gd name="T70" fmla="*/ 364 w 1340"/>
                <a:gd name="T71" fmla="*/ 527 h 735"/>
                <a:gd name="T72" fmla="*/ 433 w 1340"/>
                <a:gd name="T73" fmla="*/ 522 h 735"/>
                <a:gd name="T74" fmla="*/ 442 w 1340"/>
                <a:gd name="T75" fmla="*/ 496 h 735"/>
                <a:gd name="T76" fmla="*/ 466 w 1340"/>
                <a:gd name="T77" fmla="*/ 496 h 735"/>
                <a:gd name="T78" fmla="*/ 523 w 1340"/>
                <a:gd name="T79" fmla="*/ 470 h 735"/>
                <a:gd name="T80" fmla="*/ 534 w 1340"/>
                <a:gd name="T81" fmla="*/ 433 h 735"/>
                <a:gd name="T82" fmla="*/ 567 w 1340"/>
                <a:gd name="T83" fmla="*/ 340 h 735"/>
                <a:gd name="T84" fmla="*/ 596 w 1340"/>
                <a:gd name="T85" fmla="*/ 260 h 735"/>
                <a:gd name="T86" fmla="*/ 615 w 1340"/>
                <a:gd name="T87" fmla="*/ 222 h 735"/>
                <a:gd name="T88" fmla="*/ 660 w 1340"/>
                <a:gd name="T89" fmla="*/ 236 h 735"/>
                <a:gd name="T90" fmla="*/ 683 w 1340"/>
                <a:gd name="T91" fmla="*/ 184 h 735"/>
                <a:gd name="T92" fmla="*/ 716 w 1340"/>
                <a:gd name="T93" fmla="*/ 149 h 735"/>
                <a:gd name="T94" fmla="*/ 740 w 1340"/>
                <a:gd name="T95" fmla="*/ 120 h 735"/>
                <a:gd name="T96" fmla="*/ 778 w 1340"/>
                <a:gd name="T97" fmla="*/ 26 h 735"/>
                <a:gd name="T98" fmla="*/ 818 w 1340"/>
                <a:gd name="T99" fmla="*/ 21 h 735"/>
                <a:gd name="T100" fmla="*/ 879 w 1340"/>
                <a:gd name="T101" fmla="*/ 2 h 735"/>
                <a:gd name="T102" fmla="*/ 1329 w 1340"/>
                <a:gd name="T103" fmla="*/ 217 h 735"/>
                <a:gd name="T104" fmla="*/ 1277 w 1340"/>
                <a:gd name="T105" fmla="*/ 206 h 735"/>
                <a:gd name="T106" fmla="*/ 1303 w 1340"/>
                <a:gd name="T107" fmla="*/ 295 h 735"/>
                <a:gd name="T108" fmla="*/ 1272 w 1340"/>
                <a:gd name="T109" fmla="*/ 331 h 735"/>
                <a:gd name="T110" fmla="*/ 1251 w 1340"/>
                <a:gd name="T111" fmla="*/ 371 h 735"/>
                <a:gd name="T112" fmla="*/ 1269 w 1340"/>
                <a:gd name="T113" fmla="*/ 24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0" h="735">
                  <a:moveTo>
                    <a:pt x="879" y="2"/>
                  </a:moveTo>
                  <a:lnTo>
                    <a:pt x="889" y="9"/>
                  </a:lnTo>
                  <a:lnTo>
                    <a:pt x="913" y="14"/>
                  </a:lnTo>
                  <a:lnTo>
                    <a:pt x="924" y="21"/>
                  </a:lnTo>
                  <a:lnTo>
                    <a:pt x="922" y="31"/>
                  </a:lnTo>
                  <a:lnTo>
                    <a:pt x="922" y="38"/>
                  </a:lnTo>
                  <a:lnTo>
                    <a:pt x="927" y="42"/>
                  </a:lnTo>
                  <a:lnTo>
                    <a:pt x="960" y="49"/>
                  </a:lnTo>
                  <a:lnTo>
                    <a:pt x="981" y="61"/>
                  </a:lnTo>
                  <a:lnTo>
                    <a:pt x="993" y="66"/>
                  </a:lnTo>
                  <a:lnTo>
                    <a:pt x="995" y="66"/>
                  </a:lnTo>
                  <a:lnTo>
                    <a:pt x="1005" y="68"/>
                  </a:lnTo>
                  <a:lnTo>
                    <a:pt x="1009" y="73"/>
                  </a:lnTo>
                  <a:lnTo>
                    <a:pt x="1012" y="97"/>
                  </a:lnTo>
                  <a:lnTo>
                    <a:pt x="1007" y="111"/>
                  </a:lnTo>
                  <a:lnTo>
                    <a:pt x="998" y="123"/>
                  </a:lnTo>
                  <a:lnTo>
                    <a:pt x="986" y="142"/>
                  </a:lnTo>
                  <a:lnTo>
                    <a:pt x="983" y="156"/>
                  </a:lnTo>
                  <a:lnTo>
                    <a:pt x="986" y="184"/>
                  </a:lnTo>
                  <a:lnTo>
                    <a:pt x="993" y="191"/>
                  </a:lnTo>
                  <a:lnTo>
                    <a:pt x="1000" y="194"/>
                  </a:lnTo>
                  <a:lnTo>
                    <a:pt x="1019" y="182"/>
                  </a:lnTo>
                  <a:lnTo>
                    <a:pt x="1031" y="184"/>
                  </a:lnTo>
                  <a:lnTo>
                    <a:pt x="1059" y="213"/>
                  </a:lnTo>
                  <a:lnTo>
                    <a:pt x="1104" y="215"/>
                  </a:lnTo>
                  <a:lnTo>
                    <a:pt x="1123" y="220"/>
                  </a:lnTo>
                  <a:lnTo>
                    <a:pt x="1139" y="234"/>
                  </a:lnTo>
                  <a:lnTo>
                    <a:pt x="1161" y="241"/>
                  </a:lnTo>
                  <a:lnTo>
                    <a:pt x="1177" y="250"/>
                  </a:lnTo>
                  <a:lnTo>
                    <a:pt x="1180" y="260"/>
                  </a:lnTo>
                  <a:lnTo>
                    <a:pt x="1177" y="272"/>
                  </a:lnTo>
                  <a:lnTo>
                    <a:pt x="1180" y="288"/>
                  </a:lnTo>
                  <a:lnTo>
                    <a:pt x="1175" y="298"/>
                  </a:lnTo>
                  <a:lnTo>
                    <a:pt x="1161" y="302"/>
                  </a:lnTo>
                  <a:lnTo>
                    <a:pt x="1149" y="302"/>
                  </a:lnTo>
                  <a:lnTo>
                    <a:pt x="1090" y="260"/>
                  </a:lnTo>
                  <a:lnTo>
                    <a:pt x="1083" y="258"/>
                  </a:lnTo>
                  <a:lnTo>
                    <a:pt x="1059" y="234"/>
                  </a:lnTo>
                  <a:lnTo>
                    <a:pt x="1035" y="224"/>
                  </a:lnTo>
                  <a:lnTo>
                    <a:pt x="1028" y="224"/>
                  </a:lnTo>
                  <a:lnTo>
                    <a:pt x="1064" y="246"/>
                  </a:lnTo>
                  <a:lnTo>
                    <a:pt x="1080" y="262"/>
                  </a:lnTo>
                  <a:lnTo>
                    <a:pt x="1109" y="284"/>
                  </a:lnTo>
                  <a:lnTo>
                    <a:pt x="1125" y="293"/>
                  </a:lnTo>
                  <a:lnTo>
                    <a:pt x="1142" y="307"/>
                  </a:lnTo>
                  <a:lnTo>
                    <a:pt x="1154" y="314"/>
                  </a:lnTo>
                  <a:lnTo>
                    <a:pt x="1187" y="319"/>
                  </a:lnTo>
                  <a:lnTo>
                    <a:pt x="1177" y="328"/>
                  </a:lnTo>
                  <a:lnTo>
                    <a:pt x="1196" y="333"/>
                  </a:lnTo>
                  <a:lnTo>
                    <a:pt x="1201" y="345"/>
                  </a:lnTo>
                  <a:lnTo>
                    <a:pt x="1203" y="362"/>
                  </a:lnTo>
                  <a:lnTo>
                    <a:pt x="1177" y="359"/>
                  </a:lnTo>
                  <a:lnTo>
                    <a:pt x="1180" y="371"/>
                  </a:lnTo>
                  <a:lnTo>
                    <a:pt x="1184" y="378"/>
                  </a:lnTo>
                  <a:lnTo>
                    <a:pt x="1175" y="385"/>
                  </a:lnTo>
                  <a:lnTo>
                    <a:pt x="1158" y="380"/>
                  </a:lnTo>
                  <a:lnTo>
                    <a:pt x="1113" y="347"/>
                  </a:lnTo>
                  <a:lnTo>
                    <a:pt x="1116" y="354"/>
                  </a:lnTo>
                  <a:lnTo>
                    <a:pt x="1121" y="359"/>
                  </a:lnTo>
                  <a:lnTo>
                    <a:pt x="1147" y="380"/>
                  </a:lnTo>
                  <a:lnTo>
                    <a:pt x="1168" y="392"/>
                  </a:lnTo>
                  <a:lnTo>
                    <a:pt x="1187" y="395"/>
                  </a:lnTo>
                  <a:lnTo>
                    <a:pt x="1201" y="407"/>
                  </a:lnTo>
                  <a:lnTo>
                    <a:pt x="1208" y="414"/>
                  </a:lnTo>
                  <a:lnTo>
                    <a:pt x="1213" y="425"/>
                  </a:lnTo>
                  <a:lnTo>
                    <a:pt x="1206" y="435"/>
                  </a:lnTo>
                  <a:lnTo>
                    <a:pt x="1196" y="442"/>
                  </a:lnTo>
                  <a:lnTo>
                    <a:pt x="1184" y="435"/>
                  </a:lnTo>
                  <a:lnTo>
                    <a:pt x="1175" y="428"/>
                  </a:lnTo>
                  <a:lnTo>
                    <a:pt x="1156" y="418"/>
                  </a:lnTo>
                  <a:lnTo>
                    <a:pt x="1149" y="402"/>
                  </a:lnTo>
                  <a:lnTo>
                    <a:pt x="1137" y="407"/>
                  </a:lnTo>
                  <a:lnTo>
                    <a:pt x="1083" y="395"/>
                  </a:lnTo>
                  <a:lnTo>
                    <a:pt x="1040" y="402"/>
                  </a:lnTo>
                  <a:lnTo>
                    <a:pt x="1045" y="404"/>
                  </a:lnTo>
                  <a:lnTo>
                    <a:pt x="1052" y="407"/>
                  </a:lnTo>
                  <a:lnTo>
                    <a:pt x="1085" y="404"/>
                  </a:lnTo>
                  <a:lnTo>
                    <a:pt x="1099" y="411"/>
                  </a:lnTo>
                  <a:lnTo>
                    <a:pt x="1128" y="414"/>
                  </a:lnTo>
                  <a:lnTo>
                    <a:pt x="1144" y="414"/>
                  </a:lnTo>
                  <a:lnTo>
                    <a:pt x="1156" y="437"/>
                  </a:lnTo>
                  <a:lnTo>
                    <a:pt x="1180" y="451"/>
                  </a:lnTo>
                  <a:lnTo>
                    <a:pt x="1187" y="463"/>
                  </a:lnTo>
                  <a:lnTo>
                    <a:pt x="1201" y="461"/>
                  </a:lnTo>
                  <a:lnTo>
                    <a:pt x="1225" y="444"/>
                  </a:lnTo>
                  <a:lnTo>
                    <a:pt x="1241" y="444"/>
                  </a:lnTo>
                  <a:lnTo>
                    <a:pt x="1265" y="442"/>
                  </a:lnTo>
                  <a:lnTo>
                    <a:pt x="1274" y="451"/>
                  </a:lnTo>
                  <a:lnTo>
                    <a:pt x="1281" y="470"/>
                  </a:lnTo>
                  <a:lnTo>
                    <a:pt x="1295" y="492"/>
                  </a:lnTo>
                  <a:lnTo>
                    <a:pt x="1305" y="511"/>
                  </a:lnTo>
                  <a:lnTo>
                    <a:pt x="1300" y="513"/>
                  </a:lnTo>
                  <a:lnTo>
                    <a:pt x="1288" y="515"/>
                  </a:lnTo>
                  <a:lnTo>
                    <a:pt x="1246" y="525"/>
                  </a:lnTo>
                  <a:lnTo>
                    <a:pt x="1187" y="537"/>
                  </a:lnTo>
                  <a:lnTo>
                    <a:pt x="1125" y="548"/>
                  </a:lnTo>
                  <a:lnTo>
                    <a:pt x="1066" y="563"/>
                  </a:lnTo>
                  <a:lnTo>
                    <a:pt x="1007" y="574"/>
                  </a:lnTo>
                  <a:lnTo>
                    <a:pt x="946" y="584"/>
                  </a:lnTo>
                  <a:lnTo>
                    <a:pt x="887" y="596"/>
                  </a:lnTo>
                  <a:lnTo>
                    <a:pt x="825" y="607"/>
                  </a:lnTo>
                  <a:lnTo>
                    <a:pt x="764" y="619"/>
                  </a:lnTo>
                  <a:lnTo>
                    <a:pt x="705" y="629"/>
                  </a:lnTo>
                  <a:lnTo>
                    <a:pt x="643" y="638"/>
                  </a:lnTo>
                  <a:lnTo>
                    <a:pt x="584" y="650"/>
                  </a:lnTo>
                  <a:lnTo>
                    <a:pt x="523" y="660"/>
                  </a:lnTo>
                  <a:lnTo>
                    <a:pt x="461" y="669"/>
                  </a:lnTo>
                  <a:lnTo>
                    <a:pt x="402" y="678"/>
                  </a:lnTo>
                  <a:lnTo>
                    <a:pt x="341" y="688"/>
                  </a:lnTo>
                  <a:lnTo>
                    <a:pt x="338" y="686"/>
                  </a:lnTo>
                  <a:lnTo>
                    <a:pt x="315" y="688"/>
                  </a:lnTo>
                  <a:lnTo>
                    <a:pt x="296" y="690"/>
                  </a:lnTo>
                  <a:lnTo>
                    <a:pt x="289" y="695"/>
                  </a:lnTo>
                  <a:lnTo>
                    <a:pt x="253" y="700"/>
                  </a:lnTo>
                  <a:lnTo>
                    <a:pt x="225" y="704"/>
                  </a:lnTo>
                  <a:lnTo>
                    <a:pt x="177" y="712"/>
                  </a:lnTo>
                  <a:lnTo>
                    <a:pt x="121" y="721"/>
                  </a:lnTo>
                  <a:lnTo>
                    <a:pt x="38" y="730"/>
                  </a:lnTo>
                  <a:lnTo>
                    <a:pt x="0" y="735"/>
                  </a:lnTo>
                  <a:lnTo>
                    <a:pt x="17" y="723"/>
                  </a:lnTo>
                  <a:lnTo>
                    <a:pt x="40" y="714"/>
                  </a:lnTo>
                  <a:lnTo>
                    <a:pt x="83" y="690"/>
                  </a:lnTo>
                  <a:lnTo>
                    <a:pt x="99" y="671"/>
                  </a:lnTo>
                  <a:lnTo>
                    <a:pt x="121" y="655"/>
                  </a:lnTo>
                  <a:lnTo>
                    <a:pt x="130" y="638"/>
                  </a:lnTo>
                  <a:lnTo>
                    <a:pt x="144" y="622"/>
                  </a:lnTo>
                  <a:lnTo>
                    <a:pt x="149" y="605"/>
                  </a:lnTo>
                  <a:lnTo>
                    <a:pt x="149" y="603"/>
                  </a:lnTo>
                  <a:lnTo>
                    <a:pt x="175" y="584"/>
                  </a:lnTo>
                  <a:lnTo>
                    <a:pt x="201" y="560"/>
                  </a:lnTo>
                  <a:lnTo>
                    <a:pt x="255" y="501"/>
                  </a:lnTo>
                  <a:lnTo>
                    <a:pt x="258" y="506"/>
                  </a:lnTo>
                  <a:lnTo>
                    <a:pt x="258" y="515"/>
                  </a:lnTo>
                  <a:lnTo>
                    <a:pt x="265" y="522"/>
                  </a:lnTo>
                  <a:lnTo>
                    <a:pt x="270" y="534"/>
                  </a:lnTo>
                  <a:lnTo>
                    <a:pt x="277" y="541"/>
                  </a:lnTo>
                  <a:lnTo>
                    <a:pt x="286" y="546"/>
                  </a:lnTo>
                  <a:lnTo>
                    <a:pt x="300" y="551"/>
                  </a:lnTo>
                  <a:lnTo>
                    <a:pt x="317" y="558"/>
                  </a:lnTo>
                  <a:lnTo>
                    <a:pt x="329" y="560"/>
                  </a:lnTo>
                  <a:lnTo>
                    <a:pt x="333" y="558"/>
                  </a:lnTo>
                  <a:lnTo>
                    <a:pt x="345" y="546"/>
                  </a:lnTo>
                  <a:lnTo>
                    <a:pt x="355" y="539"/>
                  </a:lnTo>
                  <a:lnTo>
                    <a:pt x="364" y="527"/>
                  </a:lnTo>
                  <a:lnTo>
                    <a:pt x="388" y="539"/>
                  </a:lnTo>
                  <a:lnTo>
                    <a:pt x="395" y="537"/>
                  </a:lnTo>
                  <a:lnTo>
                    <a:pt x="414" y="527"/>
                  </a:lnTo>
                  <a:lnTo>
                    <a:pt x="433" y="522"/>
                  </a:lnTo>
                  <a:lnTo>
                    <a:pt x="437" y="520"/>
                  </a:lnTo>
                  <a:lnTo>
                    <a:pt x="445" y="513"/>
                  </a:lnTo>
                  <a:lnTo>
                    <a:pt x="442" y="501"/>
                  </a:lnTo>
                  <a:lnTo>
                    <a:pt x="442" y="496"/>
                  </a:lnTo>
                  <a:lnTo>
                    <a:pt x="445" y="494"/>
                  </a:lnTo>
                  <a:lnTo>
                    <a:pt x="449" y="494"/>
                  </a:lnTo>
                  <a:lnTo>
                    <a:pt x="459" y="496"/>
                  </a:lnTo>
                  <a:lnTo>
                    <a:pt x="466" y="496"/>
                  </a:lnTo>
                  <a:lnTo>
                    <a:pt x="499" y="475"/>
                  </a:lnTo>
                  <a:lnTo>
                    <a:pt x="501" y="475"/>
                  </a:lnTo>
                  <a:lnTo>
                    <a:pt x="508" y="482"/>
                  </a:lnTo>
                  <a:lnTo>
                    <a:pt x="523" y="470"/>
                  </a:lnTo>
                  <a:lnTo>
                    <a:pt x="530" y="461"/>
                  </a:lnTo>
                  <a:lnTo>
                    <a:pt x="532" y="449"/>
                  </a:lnTo>
                  <a:lnTo>
                    <a:pt x="537" y="437"/>
                  </a:lnTo>
                  <a:lnTo>
                    <a:pt x="534" y="433"/>
                  </a:lnTo>
                  <a:lnTo>
                    <a:pt x="530" y="425"/>
                  </a:lnTo>
                  <a:lnTo>
                    <a:pt x="532" y="409"/>
                  </a:lnTo>
                  <a:lnTo>
                    <a:pt x="539" y="392"/>
                  </a:lnTo>
                  <a:lnTo>
                    <a:pt x="567" y="340"/>
                  </a:lnTo>
                  <a:lnTo>
                    <a:pt x="572" y="310"/>
                  </a:lnTo>
                  <a:lnTo>
                    <a:pt x="584" y="291"/>
                  </a:lnTo>
                  <a:lnTo>
                    <a:pt x="586" y="274"/>
                  </a:lnTo>
                  <a:lnTo>
                    <a:pt x="596" y="260"/>
                  </a:lnTo>
                  <a:lnTo>
                    <a:pt x="598" y="229"/>
                  </a:lnTo>
                  <a:lnTo>
                    <a:pt x="601" y="222"/>
                  </a:lnTo>
                  <a:lnTo>
                    <a:pt x="608" y="220"/>
                  </a:lnTo>
                  <a:lnTo>
                    <a:pt x="615" y="222"/>
                  </a:lnTo>
                  <a:lnTo>
                    <a:pt x="622" y="227"/>
                  </a:lnTo>
                  <a:lnTo>
                    <a:pt x="627" y="234"/>
                  </a:lnTo>
                  <a:lnTo>
                    <a:pt x="645" y="239"/>
                  </a:lnTo>
                  <a:lnTo>
                    <a:pt x="660" y="236"/>
                  </a:lnTo>
                  <a:lnTo>
                    <a:pt x="669" y="229"/>
                  </a:lnTo>
                  <a:lnTo>
                    <a:pt x="674" y="217"/>
                  </a:lnTo>
                  <a:lnTo>
                    <a:pt x="679" y="198"/>
                  </a:lnTo>
                  <a:lnTo>
                    <a:pt x="683" y="184"/>
                  </a:lnTo>
                  <a:lnTo>
                    <a:pt x="686" y="170"/>
                  </a:lnTo>
                  <a:lnTo>
                    <a:pt x="690" y="158"/>
                  </a:lnTo>
                  <a:lnTo>
                    <a:pt x="697" y="151"/>
                  </a:lnTo>
                  <a:lnTo>
                    <a:pt x="716" y="149"/>
                  </a:lnTo>
                  <a:lnTo>
                    <a:pt x="726" y="137"/>
                  </a:lnTo>
                  <a:lnTo>
                    <a:pt x="731" y="125"/>
                  </a:lnTo>
                  <a:lnTo>
                    <a:pt x="735" y="120"/>
                  </a:lnTo>
                  <a:lnTo>
                    <a:pt x="740" y="120"/>
                  </a:lnTo>
                  <a:lnTo>
                    <a:pt x="757" y="101"/>
                  </a:lnTo>
                  <a:lnTo>
                    <a:pt x="773" y="64"/>
                  </a:lnTo>
                  <a:lnTo>
                    <a:pt x="773" y="42"/>
                  </a:lnTo>
                  <a:lnTo>
                    <a:pt x="778" y="26"/>
                  </a:lnTo>
                  <a:lnTo>
                    <a:pt x="775" y="9"/>
                  </a:lnTo>
                  <a:lnTo>
                    <a:pt x="778" y="0"/>
                  </a:lnTo>
                  <a:lnTo>
                    <a:pt x="804" y="12"/>
                  </a:lnTo>
                  <a:lnTo>
                    <a:pt x="818" y="21"/>
                  </a:lnTo>
                  <a:lnTo>
                    <a:pt x="849" y="38"/>
                  </a:lnTo>
                  <a:lnTo>
                    <a:pt x="870" y="47"/>
                  </a:lnTo>
                  <a:lnTo>
                    <a:pt x="872" y="28"/>
                  </a:lnTo>
                  <a:lnTo>
                    <a:pt x="879" y="2"/>
                  </a:lnTo>
                  <a:close/>
                  <a:moveTo>
                    <a:pt x="1336" y="184"/>
                  </a:moveTo>
                  <a:lnTo>
                    <a:pt x="1340" y="182"/>
                  </a:lnTo>
                  <a:lnTo>
                    <a:pt x="1340" y="182"/>
                  </a:lnTo>
                  <a:lnTo>
                    <a:pt x="1329" y="217"/>
                  </a:lnTo>
                  <a:lnTo>
                    <a:pt x="1324" y="222"/>
                  </a:lnTo>
                  <a:lnTo>
                    <a:pt x="1336" y="184"/>
                  </a:lnTo>
                  <a:close/>
                  <a:moveTo>
                    <a:pt x="1274" y="217"/>
                  </a:moveTo>
                  <a:lnTo>
                    <a:pt x="1277" y="206"/>
                  </a:lnTo>
                  <a:lnTo>
                    <a:pt x="1300" y="198"/>
                  </a:lnTo>
                  <a:lnTo>
                    <a:pt x="1317" y="191"/>
                  </a:lnTo>
                  <a:lnTo>
                    <a:pt x="1298" y="281"/>
                  </a:lnTo>
                  <a:lnTo>
                    <a:pt x="1303" y="295"/>
                  </a:lnTo>
                  <a:lnTo>
                    <a:pt x="1298" y="302"/>
                  </a:lnTo>
                  <a:lnTo>
                    <a:pt x="1286" y="307"/>
                  </a:lnTo>
                  <a:lnTo>
                    <a:pt x="1279" y="319"/>
                  </a:lnTo>
                  <a:lnTo>
                    <a:pt x="1272" y="331"/>
                  </a:lnTo>
                  <a:lnTo>
                    <a:pt x="1272" y="359"/>
                  </a:lnTo>
                  <a:lnTo>
                    <a:pt x="1265" y="392"/>
                  </a:lnTo>
                  <a:lnTo>
                    <a:pt x="1255" y="380"/>
                  </a:lnTo>
                  <a:lnTo>
                    <a:pt x="1251" y="371"/>
                  </a:lnTo>
                  <a:lnTo>
                    <a:pt x="1248" y="343"/>
                  </a:lnTo>
                  <a:lnTo>
                    <a:pt x="1251" y="293"/>
                  </a:lnTo>
                  <a:lnTo>
                    <a:pt x="1260" y="262"/>
                  </a:lnTo>
                  <a:lnTo>
                    <a:pt x="1269" y="246"/>
                  </a:lnTo>
                  <a:lnTo>
                    <a:pt x="1274" y="217"/>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8072" y="-437"/>
              <a:ext cx="282" cy="527"/>
            </a:xfrm>
            <a:custGeom>
              <a:avLst/>
              <a:gdLst>
                <a:gd name="T0" fmla="*/ 237 w 282"/>
                <a:gd name="T1" fmla="*/ 506 h 527"/>
                <a:gd name="T2" fmla="*/ 206 w 282"/>
                <a:gd name="T3" fmla="*/ 513 h 527"/>
                <a:gd name="T4" fmla="*/ 175 w 282"/>
                <a:gd name="T5" fmla="*/ 517 h 527"/>
                <a:gd name="T6" fmla="*/ 147 w 282"/>
                <a:gd name="T7" fmla="*/ 524 h 527"/>
                <a:gd name="T8" fmla="*/ 123 w 282"/>
                <a:gd name="T9" fmla="*/ 517 h 527"/>
                <a:gd name="T10" fmla="*/ 121 w 282"/>
                <a:gd name="T11" fmla="*/ 491 h 527"/>
                <a:gd name="T12" fmla="*/ 111 w 282"/>
                <a:gd name="T13" fmla="*/ 451 h 527"/>
                <a:gd name="T14" fmla="*/ 100 w 282"/>
                <a:gd name="T15" fmla="*/ 404 h 527"/>
                <a:gd name="T16" fmla="*/ 90 w 282"/>
                <a:gd name="T17" fmla="*/ 364 h 527"/>
                <a:gd name="T18" fmla="*/ 74 w 282"/>
                <a:gd name="T19" fmla="*/ 352 h 527"/>
                <a:gd name="T20" fmla="*/ 69 w 282"/>
                <a:gd name="T21" fmla="*/ 364 h 527"/>
                <a:gd name="T22" fmla="*/ 64 w 282"/>
                <a:gd name="T23" fmla="*/ 364 h 527"/>
                <a:gd name="T24" fmla="*/ 59 w 282"/>
                <a:gd name="T25" fmla="*/ 326 h 527"/>
                <a:gd name="T26" fmla="*/ 55 w 282"/>
                <a:gd name="T27" fmla="*/ 302 h 527"/>
                <a:gd name="T28" fmla="*/ 36 w 282"/>
                <a:gd name="T29" fmla="*/ 264 h 527"/>
                <a:gd name="T30" fmla="*/ 38 w 282"/>
                <a:gd name="T31" fmla="*/ 238 h 527"/>
                <a:gd name="T32" fmla="*/ 43 w 282"/>
                <a:gd name="T33" fmla="*/ 219 h 527"/>
                <a:gd name="T34" fmla="*/ 33 w 282"/>
                <a:gd name="T35" fmla="*/ 182 h 527"/>
                <a:gd name="T36" fmla="*/ 12 w 282"/>
                <a:gd name="T37" fmla="*/ 118 h 527"/>
                <a:gd name="T38" fmla="*/ 3 w 282"/>
                <a:gd name="T39" fmla="*/ 85 h 527"/>
                <a:gd name="T40" fmla="*/ 24 w 282"/>
                <a:gd name="T41" fmla="*/ 63 h 527"/>
                <a:gd name="T42" fmla="*/ 144 w 282"/>
                <a:gd name="T43" fmla="*/ 33 h 527"/>
                <a:gd name="T44" fmla="*/ 265 w 282"/>
                <a:gd name="T45" fmla="*/ 0 h 527"/>
                <a:gd name="T46" fmla="*/ 272 w 282"/>
                <a:gd name="T47" fmla="*/ 18 h 527"/>
                <a:gd name="T48" fmla="*/ 267 w 282"/>
                <a:gd name="T49" fmla="*/ 61 h 527"/>
                <a:gd name="T50" fmla="*/ 282 w 282"/>
                <a:gd name="T51" fmla="*/ 89 h 527"/>
                <a:gd name="T52" fmla="*/ 279 w 282"/>
                <a:gd name="T53" fmla="*/ 104 h 527"/>
                <a:gd name="T54" fmla="*/ 272 w 282"/>
                <a:gd name="T55" fmla="*/ 120 h 527"/>
                <a:gd name="T56" fmla="*/ 251 w 282"/>
                <a:gd name="T57" fmla="*/ 146 h 527"/>
                <a:gd name="T58" fmla="*/ 230 w 282"/>
                <a:gd name="T59" fmla="*/ 165 h 527"/>
                <a:gd name="T60" fmla="*/ 234 w 282"/>
                <a:gd name="T61" fmla="*/ 227 h 527"/>
                <a:gd name="T62" fmla="*/ 232 w 282"/>
                <a:gd name="T63" fmla="*/ 255 h 527"/>
                <a:gd name="T64" fmla="*/ 223 w 282"/>
                <a:gd name="T65" fmla="*/ 295 h 527"/>
                <a:gd name="T66" fmla="*/ 220 w 282"/>
                <a:gd name="T67" fmla="*/ 324 h 527"/>
                <a:gd name="T68" fmla="*/ 227 w 282"/>
                <a:gd name="T69" fmla="*/ 376 h 527"/>
                <a:gd name="T70" fmla="*/ 234 w 282"/>
                <a:gd name="T71" fmla="*/ 439 h 527"/>
                <a:gd name="T72" fmla="*/ 230 w 282"/>
                <a:gd name="T73" fmla="*/ 456 h 527"/>
                <a:gd name="T74" fmla="*/ 232 w 282"/>
                <a:gd name="T75" fmla="*/ 480 h 527"/>
                <a:gd name="T76" fmla="*/ 246 w 282"/>
                <a:gd name="T77" fmla="*/ 49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2" h="527">
                  <a:moveTo>
                    <a:pt x="251" y="501"/>
                  </a:moveTo>
                  <a:lnTo>
                    <a:pt x="237" y="506"/>
                  </a:lnTo>
                  <a:lnTo>
                    <a:pt x="220" y="508"/>
                  </a:lnTo>
                  <a:lnTo>
                    <a:pt x="206" y="513"/>
                  </a:lnTo>
                  <a:lnTo>
                    <a:pt x="192" y="515"/>
                  </a:lnTo>
                  <a:lnTo>
                    <a:pt x="175" y="517"/>
                  </a:lnTo>
                  <a:lnTo>
                    <a:pt x="161" y="522"/>
                  </a:lnTo>
                  <a:lnTo>
                    <a:pt x="147" y="524"/>
                  </a:lnTo>
                  <a:lnTo>
                    <a:pt x="130" y="527"/>
                  </a:lnTo>
                  <a:lnTo>
                    <a:pt x="123" y="517"/>
                  </a:lnTo>
                  <a:lnTo>
                    <a:pt x="123" y="506"/>
                  </a:lnTo>
                  <a:lnTo>
                    <a:pt x="121" y="491"/>
                  </a:lnTo>
                  <a:lnTo>
                    <a:pt x="116" y="472"/>
                  </a:lnTo>
                  <a:lnTo>
                    <a:pt x="111" y="451"/>
                  </a:lnTo>
                  <a:lnTo>
                    <a:pt x="104" y="423"/>
                  </a:lnTo>
                  <a:lnTo>
                    <a:pt x="100" y="404"/>
                  </a:lnTo>
                  <a:lnTo>
                    <a:pt x="95" y="387"/>
                  </a:lnTo>
                  <a:lnTo>
                    <a:pt x="90" y="364"/>
                  </a:lnTo>
                  <a:lnTo>
                    <a:pt x="78" y="354"/>
                  </a:lnTo>
                  <a:lnTo>
                    <a:pt x="74" y="352"/>
                  </a:lnTo>
                  <a:lnTo>
                    <a:pt x="71" y="354"/>
                  </a:lnTo>
                  <a:lnTo>
                    <a:pt x="69" y="364"/>
                  </a:lnTo>
                  <a:lnTo>
                    <a:pt x="66" y="364"/>
                  </a:lnTo>
                  <a:lnTo>
                    <a:pt x="64" y="364"/>
                  </a:lnTo>
                  <a:lnTo>
                    <a:pt x="62" y="354"/>
                  </a:lnTo>
                  <a:lnTo>
                    <a:pt x="59" y="326"/>
                  </a:lnTo>
                  <a:lnTo>
                    <a:pt x="59" y="316"/>
                  </a:lnTo>
                  <a:lnTo>
                    <a:pt x="55" y="302"/>
                  </a:lnTo>
                  <a:lnTo>
                    <a:pt x="38" y="271"/>
                  </a:lnTo>
                  <a:lnTo>
                    <a:pt x="36" y="264"/>
                  </a:lnTo>
                  <a:lnTo>
                    <a:pt x="36" y="253"/>
                  </a:lnTo>
                  <a:lnTo>
                    <a:pt x="38" y="238"/>
                  </a:lnTo>
                  <a:lnTo>
                    <a:pt x="43" y="227"/>
                  </a:lnTo>
                  <a:lnTo>
                    <a:pt x="43" y="219"/>
                  </a:lnTo>
                  <a:lnTo>
                    <a:pt x="36" y="201"/>
                  </a:lnTo>
                  <a:lnTo>
                    <a:pt x="33" y="182"/>
                  </a:lnTo>
                  <a:lnTo>
                    <a:pt x="17" y="156"/>
                  </a:lnTo>
                  <a:lnTo>
                    <a:pt x="12" y="118"/>
                  </a:lnTo>
                  <a:lnTo>
                    <a:pt x="5" y="101"/>
                  </a:lnTo>
                  <a:lnTo>
                    <a:pt x="3" y="85"/>
                  </a:lnTo>
                  <a:lnTo>
                    <a:pt x="0" y="71"/>
                  </a:lnTo>
                  <a:lnTo>
                    <a:pt x="24" y="63"/>
                  </a:lnTo>
                  <a:lnTo>
                    <a:pt x="85" y="49"/>
                  </a:lnTo>
                  <a:lnTo>
                    <a:pt x="144" y="33"/>
                  </a:lnTo>
                  <a:lnTo>
                    <a:pt x="206" y="16"/>
                  </a:lnTo>
                  <a:lnTo>
                    <a:pt x="265" y="0"/>
                  </a:lnTo>
                  <a:lnTo>
                    <a:pt x="265" y="4"/>
                  </a:lnTo>
                  <a:lnTo>
                    <a:pt x="272" y="18"/>
                  </a:lnTo>
                  <a:lnTo>
                    <a:pt x="263" y="52"/>
                  </a:lnTo>
                  <a:lnTo>
                    <a:pt x="267" y="61"/>
                  </a:lnTo>
                  <a:lnTo>
                    <a:pt x="279" y="82"/>
                  </a:lnTo>
                  <a:lnTo>
                    <a:pt x="282" y="89"/>
                  </a:lnTo>
                  <a:lnTo>
                    <a:pt x="279" y="92"/>
                  </a:lnTo>
                  <a:lnTo>
                    <a:pt x="279" y="104"/>
                  </a:lnTo>
                  <a:lnTo>
                    <a:pt x="277" y="111"/>
                  </a:lnTo>
                  <a:lnTo>
                    <a:pt x="272" y="120"/>
                  </a:lnTo>
                  <a:lnTo>
                    <a:pt x="256" y="141"/>
                  </a:lnTo>
                  <a:lnTo>
                    <a:pt x="251" y="146"/>
                  </a:lnTo>
                  <a:lnTo>
                    <a:pt x="232" y="158"/>
                  </a:lnTo>
                  <a:lnTo>
                    <a:pt x="230" y="165"/>
                  </a:lnTo>
                  <a:lnTo>
                    <a:pt x="234" y="203"/>
                  </a:lnTo>
                  <a:lnTo>
                    <a:pt x="234" y="227"/>
                  </a:lnTo>
                  <a:lnTo>
                    <a:pt x="237" y="236"/>
                  </a:lnTo>
                  <a:lnTo>
                    <a:pt x="232" y="255"/>
                  </a:lnTo>
                  <a:lnTo>
                    <a:pt x="230" y="276"/>
                  </a:lnTo>
                  <a:lnTo>
                    <a:pt x="223" y="295"/>
                  </a:lnTo>
                  <a:lnTo>
                    <a:pt x="223" y="314"/>
                  </a:lnTo>
                  <a:lnTo>
                    <a:pt x="220" y="324"/>
                  </a:lnTo>
                  <a:lnTo>
                    <a:pt x="220" y="335"/>
                  </a:lnTo>
                  <a:lnTo>
                    <a:pt x="227" y="376"/>
                  </a:lnTo>
                  <a:lnTo>
                    <a:pt x="227" y="399"/>
                  </a:lnTo>
                  <a:lnTo>
                    <a:pt x="234" y="439"/>
                  </a:lnTo>
                  <a:lnTo>
                    <a:pt x="232" y="449"/>
                  </a:lnTo>
                  <a:lnTo>
                    <a:pt x="230" y="456"/>
                  </a:lnTo>
                  <a:lnTo>
                    <a:pt x="230" y="472"/>
                  </a:lnTo>
                  <a:lnTo>
                    <a:pt x="232" y="480"/>
                  </a:lnTo>
                  <a:lnTo>
                    <a:pt x="234" y="484"/>
                  </a:lnTo>
                  <a:lnTo>
                    <a:pt x="246" y="496"/>
                  </a:lnTo>
                  <a:lnTo>
                    <a:pt x="251" y="501"/>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noEditPoints="1"/>
            </p:cNvSpPr>
            <p:nvPr/>
          </p:nvSpPr>
          <p:spPr bwMode="auto">
            <a:xfrm>
              <a:off x="645" y="-1357"/>
              <a:ext cx="1130" cy="849"/>
            </a:xfrm>
            <a:custGeom>
              <a:avLst/>
              <a:gdLst>
                <a:gd name="T0" fmla="*/ 816 w 1130"/>
                <a:gd name="T1" fmla="*/ 801 h 849"/>
                <a:gd name="T2" fmla="*/ 674 w 1130"/>
                <a:gd name="T3" fmla="*/ 778 h 849"/>
                <a:gd name="T4" fmla="*/ 390 w 1130"/>
                <a:gd name="T5" fmla="*/ 768 h 849"/>
                <a:gd name="T6" fmla="*/ 239 w 1130"/>
                <a:gd name="T7" fmla="*/ 733 h 849"/>
                <a:gd name="T8" fmla="*/ 152 w 1130"/>
                <a:gd name="T9" fmla="*/ 690 h 849"/>
                <a:gd name="T10" fmla="*/ 111 w 1130"/>
                <a:gd name="T11" fmla="*/ 572 h 849"/>
                <a:gd name="T12" fmla="*/ 55 w 1130"/>
                <a:gd name="T13" fmla="*/ 522 h 849"/>
                <a:gd name="T14" fmla="*/ 24 w 1130"/>
                <a:gd name="T15" fmla="*/ 444 h 849"/>
                <a:gd name="T16" fmla="*/ 31 w 1130"/>
                <a:gd name="T17" fmla="*/ 416 h 849"/>
                <a:gd name="T18" fmla="*/ 40 w 1130"/>
                <a:gd name="T19" fmla="*/ 362 h 849"/>
                <a:gd name="T20" fmla="*/ 48 w 1130"/>
                <a:gd name="T21" fmla="*/ 217 h 849"/>
                <a:gd name="T22" fmla="*/ 50 w 1130"/>
                <a:gd name="T23" fmla="*/ 57 h 849"/>
                <a:gd name="T24" fmla="*/ 225 w 1130"/>
                <a:gd name="T25" fmla="*/ 170 h 849"/>
                <a:gd name="T26" fmla="*/ 274 w 1130"/>
                <a:gd name="T27" fmla="*/ 196 h 849"/>
                <a:gd name="T28" fmla="*/ 298 w 1130"/>
                <a:gd name="T29" fmla="*/ 234 h 849"/>
                <a:gd name="T30" fmla="*/ 222 w 1130"/>
                <a:gd name="T31" fmla="*/ 295 h 849"/>
                <a:gd name="T32" fmla="*/ 232 w 1130"/>
                <a:gd name="T33" fmla="*/ 331 h 849"/>
                <a:gd name="T34" fmla="*/ 232 w 1130"/>
                <a:gd name="T35" fmla="*/ 298 h 849"/>
                <a:gd name="T36" fmla="*/ 305 w 1130"/>
                <a:gd name="T37" fmla="*/ 253 h 849"/>
                <a:gd name="T38" fmla="*/ 291 w 1130"/>
                <a:gd name="T39" fmla="*/ 281 h 849"/>
                <a:gd name="T40" fmla="*/ 284 w 1130"/>
                <a:gd name="T41" fmla="*/ 321 h 849"/>
                <a:gd name="T42" fmla="*/ 256 w 1130"/>
                <a:gd name="T43" fmla="*/ 359 h 849"/>
                <a:gd name="T44" fmla="*/ 225 w 1130"/>
                <a:gd name="T45" fmla="*/ 354 h 849"/>
                <a:gd name="T46" fmla="*/ 239 w 1130"/>
                <a:gd name="T47" fmla="*/ 399 h 849"/>
                <a:gd name="T48" fmla="*/ 286 w 1130"/>
                <a:gd name="T49" fmla="*/ 373 h 849"/>
                <a:gd name="T50" fmla="*/ 319 w 1130"/>
                <a:gd name="T51" fmla="*/ 310 h 849"/>
                <a:gd name="T52" fmla="*/ 329 w 1130"/>
                <a:gd name="T53" fmla="*/ 269 h 849"/>
                <a:gd name="T54" fmla="*/ 352 w 1130"/>
                <a:gd name="T55" fmla="*/ 210 h 849"/>
                <a:gd name="T56" fmla="*/ 334 w 1130"/>
                <a:gd name="T57" fmla="*/ 201 h 849"/>
                <a:gd name="T58" fmla="*/ 355 w 1130"/>
                <a:gd name="T59" fmla="*/ 170 h 849"/>
                <a:gd name="T60" fmla="*/ 331 w 1130"/>
                <a:gd name="T61" fmla="*/ 125 h 849"/>
                <a:gd name="T62" fmla="*/ 357 w 1130"/>
                <a:gd name="T63" fmla="*/ 113 h 849"/>
                <a:gd name="T64" fmla="*/ 352 w 1130"/>
                <a:gd name="T65" fmla="*/ 66 h 849"/>
                <a:gd name="T66" fmla="*/ 478 w 1130"/>
                <a:gd name="T67" fmla="*/ 52 h 849"/>
                <a:gd name="T68" fmla="*/ 823 w 1130"/>
                <a:gd name="T69" fmla="*/ 146 h 849"/>
                <a:gd name="T70" fmla="*/ 1130 w 1130"/>
                <a:gd name="T71" fmla="*/ 222 h 849"/>
                <a:gd name="T72" fmla="*/ 1083 w 1130"/>
                <a:gd name="T73" fmla="*/ 423 h 849"/>
                <a:gd name="T74" fmla="*/ 1036 w 1130"/>
                <a:gd name="T75" fmla="*/ 622 h 849"/>
                <a:gd name="T76" fmla="*/ 1003 w 1130"/>
                <a:gd name="T77" fmla="*/ 761 h 849"/>
                <a:gd name="T78" fmla="*/ 1003 w 1130"/>
                <a:gd name="T79" fmla="*/ 849 h 849"/>
                <a:gd name="T80" fmla="*/ 329 w 1130"/>
                <a:gd name="T81" fmla="*/ 78 h 849"/>
                <a:gd name="T82" fmla="*/ 310 w 1130"/>
                <a:gd name="T83" fmla="*/ 87 h 849"/>
                <a:gd name="T84" fmla="*/ 315 w 1130"/>
                <a:gd name="T85" fmla="*/ 66 h 849"/>
                <a:gd name="T86" fmla="*/ 270 w 1130"/>
                <a:gd name="T87" fmla="*/ 92 h 849"/>
                <a:gd name="T88" fmla="*/ 310 w 1130"/>
                <a:gd name="T89" fmla="*/ 125 h 849"/>
                <a:gd name="T90" fmla="*/ 308 w 1130"/>
                <a:gd name="T91" fmla="*/ 99 h 849"/>
                <a:gd name="T92" fmla="*/ 324 w 1130"/>
                <a:gd name="T93" fmla="*/ 222 h 849"/>
                <a:gd name="T94" fmla="*/ 331 w 1130"/>
                <a:gd name="T95" fmla="*/ 243 h 849"/>
                <a:gd name="T96" fmla="*/ 319 w 1130"/>
                <a:gd name="T97" fmla="*/ 196 h 849"/>
                <a:gd name="T98" fmla="*/ 312 w 1130"/>
                <a:gd name="T99" fmla="*/ 161 h 849"/>
                <a:gd name="T100" fmla="*/ 338 w 1130"/>
                <a:gd name="T101" fmla="*/ 165 h 849"/>
                <a:gd name="T102" fmla="*/ 300 w 1130"/>
                <a:gd name="T103" fmla="*/ 310 h 849"/>
                <a:gd name="T104" fmla="*/ 300 w 1130"/>
                <a:gd name="T105" fmla="*/ 286 h 849"/>
                <a:gd name="T106" fmla="*/ 296 w 1130"/>
                <a:gd name="T107" fmla="*/ 362 h 849"/>
                <a:gd name="T108" fmla="*/ 296 w 1130"/>
                <a:gd name="T109" fmla="*/ 333 h 849"/>
                <a:gd name="T110" fmla="*/ 225 w 1130"/>
                <a:gd name="T111" fmla="*/ 3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0" h="849">
                  <a:moveTo>
                    <a:pt x="1003" y="849"/>
                  </a:moveTo>
                  <a:lnTo>
                    <a:pt x="967" y="839"/>
                  </a:lnTo>
                  <a:lnTo>
                    <a:pt x="929" y="830"/>
                  </a:lnTo>
                  <a:lnTo>
                    <a:pt x="891" y="820"/>
                  </a:lnTo>
                  <a:lnTo>
                    <a:pt x="854" y="811"/>
                  </a:lnTo>
                  <a:lnTo>
                    <a:pt x="816" y="801"/>
                  </a:lnTo>
                  <a:lnTo>
                    <a:pt x="778" y="792"/>
                  </a:lnTo>
                  <a:lnTo>
                    <a:pt x="740" y="782"/>
                  </a:lnTo>
                  <a:lnTo>
                    <a:pt x="702" y="773"/>
                  </a:lnTo>
                  <a:lnTo>
                    <a:pt x="700" y="773"/>
                  </a:lnTo>
                  <a:lnTo>
                    <a:pt x="693" y="775"/>
                  </a:lnTo>
                  <a:lnTo>
                    <a:pt x="674" y="778"/>
                  </a:lnTo>
                  <a:lnTo>
                    <a:pt x="636" y="771"/>
                  </a:lnTo>
                  <a:lnTo>
                    <a:pt x="558" y="771"/>
                  </a:lnTo>
                  <a:lnTo>
                    <a:pt x="523" y="778"/>
                  </a:lnTo>
                  <a:lnTo>
                    <a:pt x="494" y="778"/>
                  </a:lnTo>
                  <a:lnTo>
                    <a:pt x="440" y="771"/>
                  </a:lnTo>
                  <a:lnTo>
                    <a:pt x="390" y="768"/>
                  </a:lnTo>
                  <a:lnTo>
                    <a:pt x="369" y="761"/>
                  </a:lnTo>
                  <a:lnTo>
                    <a:pt x="364" y="752"/>
                  </a:lnTo>
                  <a:lnTo>
                    <a:pt x="343" y="740"/>
                  </a:lnTo>
                  <a:lnTo>
                    <a:pt x="305" y="728"/>
                  </a:lnTo>
                  <a:lnTo>
                    <a:pt x="272" y="723"/>
                  </a:lnTo>
                  <a:lnTo>
                    <a:pt x="239" y="733"/>
                  </a:lnTo>
                  <a:lnTo>
                    <a:pt x="230" y="733"/>
                  </a:lnTo>
                  <a:lnTo>
                    <a:pt x="230" y="733"/>
                  </a:lnTo>
                  <a:lnTo>
                    <a:pt x="220" y="730"/>
                  </a:lnTo>
                  <a:lnTo>
                    <a:pt x="173" y="709"/>
                  </a:lnTo>
                  <a:lnTo>
                    <a:pt x="159" y="704"/>
                  </a:lnTo>
                  <a:lnTo>
                    <a:pt x="152" y="690"/>
                  </a:lnTo>
                  <a:lnTo>
                    <a:pt x="154" y="676"/>
                  </a:lnTo>
                  <a:lnTo>
                    <a:pt x="154" y="624"/>
                  </a:lnTo>
                  <a:lnTo>
                    <a:pt x="149" y="593"/>
                  </a:lnTo>
                  <a:lnTo>
                    <a:pt x="137" y="579"/>
                  </a:lnTo>
                  <a:lnTo>
                    <a:pt x="128" y="572"/>
                  </a:lnTo>
                  <a:lnTo>
                    <a:pt x="111" y="572"/>
                  </a:lnTo>
                  <a:lnTo>
                    <a:pt x="109" y="567"/>
                  </a:lnTo>
                  <a:lnTo>
                    <a:pt x="102" y="565"/>
                  </a:lnTo>
                  <a:lnTo>
                    <a:pt x="90" y="551"/>
                  </a:lnTo>
                  <a:lnTo>
                    <a:pt x="85" y="539"/>
                  </a:lnTo>
                  <a:lnTo>
                    <a:pt x="59" y="532"/>
                  </a:lnTo>
                  <a:lnTo>
                    <a:pt x="55" y="522"/>
                  </a:lnTo>
                  <a:lnTo>
                    <a:pt x="24" y="520"/>
                  </a:lnTo>
                  <a:lnTo>
                    <a:pt x="17" y="511"/>
                  </a:lnTo>
                  <a:lnTo>
                    <a:pt x="0" y="511"/>
                  </a:lnTo>
                  <a:lnTo>
                    <a:pt x="10" y="492"/>
                  </a:lnTo>
                  <a:lnTo>
                    <a:pt x="17" y="468"/>
                  </a:lnTo>
                  <a:lnTo>
                    <a:pt x="24" y="444"/>
                  </a:lnTo>
                  <a:lnTo>
                    <a:pt x="24" y="463"/>
                  </a:lnTo>
                  <a:lnTo>
                    <a:pt x="29" y="485"/>
                  </a:lnTo>
                  <a:lnTo>
                    <a:pt x="38" y="466"/>
                  </a:lnTo>
                  <a:lnTo>
                    <a:pt x="50" y="440"/>
                  </a:lnTo>
                  <a:lnTo>
                    <a:pt x="43" y="428"/>
                  </a:lnTo>
                  <a:lnTo>
                    <a:pt x="31" y="416"/>
                  </a:lnTo>
                  <a:lnTo>
                    <a:pt x="31" y="390"/>
                  </a:lnTo>
                  <a:lnTo>
                    <a:pt x="76" y="380"/>
                  </a:lnTo>
                  <a:lnTo>
                    <a:pt x="57" y="371"/>
                  </a:lnTo>
                  <a:lnTo>
                    <a:pt x="52" y="359"/>
                  </a:lnTo>
                  <a:lnTo>
                    <a:pt x="43" y="354"/>
                  </a:lnTo>
                  <a:lnTo>
                    <a:pt x="40" y="362"/>
                  </a:lnTo>
                  <a:lnTo>
                    <a:pt x="33" y="371"/>
                  </a:lnTo>
                  <a:lnTo>
                    <a:pt x="36" y="357"/>
                  </a:lnTo>
                  <a:lnTo>
                    <a:pt x="38" y="343"/>
                  </a:lnTo>
                  <a:lnTo>
                    <a:pt x="43" y="317"/>
                  </a:lnTo>
                  <a:lnTo>
                    <a:pt x="40" y="272"/>
                  </a:lnTo>
                  <a:lnTo>
                    <a:pt x="48" y="217"/>
                  </a:lnTo>
                  <a:lnTo>
                    <a:pt x="45" y="187"/>
                  </a:lnTo>
                  <a:lnTo>
                    <a:pt x="31" y="156"/>
                  </a:lnTo>
                  <a:lnTo>
                    <a:pt x="29" y="139"/>
                  </a:lnTo>
                  <a:lnTo>
                    <a:pt x="36" y="101"/>
                  </a:lnTo>
                  <a:lnTo>
                    <a:pt x="48" y="75"/>
                  </a:lnTo>
                  <a:lnTo>
                    <a:pt x="50" y="57"/>
                  </a:lnTo>
                  <a:lnTo>
                    <a:pt x="59" y="61"/>
                  </a:lnTo>
                  <a:lnTo>
                    <a:pt x="83" y="85"/>
                  </a:lnTo>
                  <a:lnTo>
                    <a:pt x="114" y="106"/>
                  </a:lnTo>
                  <a:lnTo>
                    <a:pt x="121" y="118"/>
                  </a:lnTo>
                  <a:lnTo>
                    <a:pt x="135" y="130"/>
                  </a:lnTo>
                  <a:lnTo>
                    <a:pt x="225" y="170"/>
                  </a:lnTo>
                  <a:lnTo>
                    <a:pt x="232" y="170"/>
                  </a:lnTo>
                  <a:lnTo>
                    <a:pt x="246" y="168"/>
                  </a:lnTo>
                  <a:lnTo>
                    <a:pt x="251" y="170"/>
                  </a:lnTo>
                  <a:lnTo>
                    <a:pt x="260" y="189"/>
                  </a:lnTo>
                  <a:lnTo>
                    <a:pt x="265" y="194"/>
                  </a:lnTo>
                  <a:lnTo>
                    <a:pt x="274" y="196"/>
                  </a:lnTo>
                  <a:lnTo>
                    <a:pt x="282" y="194"/>
                  </a:lnTo>
                  <a:lnTo>
                    <a:pt x="296" y="189"/>
                  </a:lnTo>
                  <a:lnTo>
                    <a:pt x="296" y="191"/>
                  </a:lnTo>
                  <a:lnTo>
                    <a:pt x="293" y="201"/>
                  </a:lnTo>
                  <a:lnTo>
                    <a:pt x="293" y="215"/>
                  </a:lnTo>
                  <a:lnTo>
                    <a:pt x="298" y="234"/>
                  </a:lnTo>
                  <a:lnTo>
                    <a:pt x="298" y="246"/>
                  </a:lnTo>
                  <a:lnTo>
                    <a:pt x="272" y="269"/>
                  </a:lnTo>
                  <a:lnTo>
                    <a:pt x="267" y="269"/>
                  </a:lnTo>
                  <a:lnTo>
                    <a:pt x="270" y="260"/>
                  </a:lnTo>
                  <a:lnTo>
                    <a:pt x="270" y="258"/>
                  </a:lnTo>
                  <a:lnTo>
                    <a:pt x="222" y="295"/>
                  </a:lnTo>
                  <a:lnTo>
                    <a:pt x="204" y="317"/>
                  </a:lnTo>
                  <a:lnTo>
                    <a:pt x="199" y="326"/>
                  </a:lnTo>
                  <a:lnTo>
                    <a:pt x="199" y="333"/>
                  </a:lnTo>
                  <a:lnTo>
                    <a:pt x="204" y="336"/>
                  </a:lnTo>
                  <a:lnTo>
                    <a:pt x="213" y="336"/>
                  </a:lnTo>
                  <a:lnTo>
                    <a:pt x="232" y="331"/>
                  </a:lnTo>
                  <a:lnTo>
                    <a:pt x="232" y="328"/>
                  </a:lnTo>
                  <a:lnTo>
                    <a:pt x="218" y="328"/>
                  </a:lnTo>
                  <a:lnTo>
                    <a:pt x="211" y="326"/>
                  </a:lnTo>
                  <a:lnTo>
                    <a:pt x="215" y="317"/>
                  </a:lnTo>
                  <a:lnTo>
                    <a:pt x="218" y="312"/>
                  </a:lnTo>
                  <a:lnTo>
                    <a:pt x="232" y="298"/>
                  </a:lnTo>
                  <a:lnTo>
                    <a:pt x="244" y="291"/>
                  </a:lnTo>
                  <a:lnTo>
                    <a:pt x="263" y="284"/>
                  </a:lnTo>
                  <a:lnTo>
                    <a:pt x="272" y="279"/>
                  </a:lnTo>
                  <a:lnTo>
                    <a:pt x="282" y="267"/>
                  </a:lnTo>
                  <a:lnTo>
                    <a:pt x="300" y="258"/>
                  </a:lnTo>
                  <a:lnTo>
                    <a:pt x="305" y="253"/>
                  </a:lnTo>
                  <a:lnTo>
                    <a:pt x="308" y="241"/>
                  </a:lnTo>
                  <a:lnTo>
                    <a:pt x="310" y="239"/>
                  </a:lnTo>
                  <a:lnTo>
                    <a:pt x="317" y="243"/>
                  </a:lnTo>
                  <a:lnTo>
                    <a:pt x="312" y="265"/>
                  </a:lnTo>
                  <a:lnTo>
                    <a:pt x="308" y="274"/>
                  </a:lnTo>
                  <a:lnTo>
                    <a:pt x="291" y="281"/>
                  </a:lnTo>
                  <a:lnTo>
                    <a:pt x="289" y="286"/>
                  </a:lnTo>
                  <a:lnTo>
                    <a:pt x="286" y="302"/>
                  </a:lnTo>
                  <a:lnTo>
                    <a:pt x="284" y="302"/>
                  </a:lnTo>
                  <a:lnTo>
                    <a:pt x="279" y="298"/>
                  </a:lnTo>
                  <a:lnTo>
                    <a:pt x="277" y="300"/>
                  </a:lnTo>
                  <a:lnTo>
                    <a:pt x="284" y="321"/>
                  </a:lnTo>
                  <a:lnTo>
                    <a:pt x="284" y="336"/>
                  </a:lnTo>
                  <a:lnTo>
                    <a:pt x="282" y="347"/>
                  </a:lnTo>
                  <a:lnTo>
                    <a:pt x="272" y="369"/>
                  </a:lnTo>
                  <a:lnTo>
                    <a:pt x="267" y="371"/>
                  </a:lnTo>
                  <a:lnTo>
                    <a:pt x="260" y="369"/>
                  </a:lnTo>
                  <a:lnTo>
                    <a:pt x="256" y="359"/>
                  </a:lnTo>
                  <a:lnTo>
                    <a:pt x="253" y="359"/>
                  </a:lnTo>
                  <a:lnTo>
                    <a:pt x="241" y="376"/>
                  </a:lnTo>
                  <a:lnTo>
                    <a:pt x="239" y="373"/>
                  </a:lnTo>
                  <a:lnTo>
                    <a:pt x="241" y="352"/>
                  </a:lnTo>
                  <a:lnTo>
                    <a:pt x="239" y="350"/>
                  </a:lnTo>
                  <a:lnTo>
                    <a:pt x="225" y="354"/>
                  </a:lnTo>
                  <a:lnTo>
                    <a:pt x="215" y="362"/>
                  </a:lnTo>
                  <a:lnTo>
                    <a:pt x="208" y="376"/>
                  </a:lnTo>
                  <a:lnTo>
                    <a:pt x="199" y="380"/>
                  </a:lnTo>
                  <a:lnTo>
                    <a:pt x="215" y="388"/>
                  </a:lnTo>
                  <a:lnTo>
                    <a:pt x="230" y="388"/>
                  </a:lnTo>
                  <a:lnTo>
                    <a:pt x="239" y="399"/>
                  </a:lnTo>
                  <a:lnTo>
                    <a:pt x="244" y="399"/>
                  </a:lnTo>
                  <a:lnTo>
                    <a:pt x="256" y="397"/>
                  </a:lnTo>
                  <a:lnTo>
                    <a:pt x="260" y="392"/>
                  </a:lnTo>
                  <a:lnTo>
                    <a:pt x="274" y="373"/>
                  </a:lnTo>
                  <a:lnTo>
                    <a:pt x="282" y="371"/>
                  </a:lnTo>
                  <a:lnTo>
                    <a:pt x="286" y="373"/>
                  </a:lnTo>
                  <a:lnTo>
                    <a:pt x="293" y="371"/>
                  </a:lnTo>
                  <a:lnTo>
                    <a:pt x="308" y="362"/>
                  </a:lnTo>
                  <a:lnTo>
                    <a:pt x="310" y="357"/>
                  </a:lnTo>
                  <a:lnTo>
                    <a:pt x="315" y="328"/>
                  </a:lnTo>
                  <a:lnTo>
                    <a:pt x="319" y="314"/>
                  </a:lnTo>
                  <a:lnTo>
                    <a:pt x="319" y="310"/>
                  </a:lnTo>
                  <a:lnTo>
                    <a:pt x="317" y="302"/>
                  </a:lnTo>
                  <a:lnTo>
                    <a:pt x="319" y="298"/>
                  </a:lnTo>
                  <a:lnTo>
                    <a:pt x="324" y="291"/>
                  </a:lnTo>
                  <a:lnTo>
                    <a:pt x="326" y="284"/>
                  </a:lnTo>
                  <a:lnTo>
                    <a:pt x="326" y="276"/>
                  </a:lnTo>
                  <a:lnTo>
                    <a:pt x="329" y="269"/>
                  </a:lnTo>
                  <a:lnTo>
                    <a:pt x="343" y="255"/>
                  </a:lnTo>
                  <a:lnTo>
                    <a:pt x="345" y="248"/>
                  </a:lnTo>
                  <a:lnTo>
                    <a:pt x="362" y="236"/>
                  </a:lnTo>
                  <a:lnTo>
                    <a:pt x="360" y="229"/>
                  </a:lnTo>
                  <a:lnTo>
                    <a:pt x="355" y="220"/>
                  </a:lnTo>
                  <a:lnTo>
                    <a:pt x="352" y="210"/>
                  </a:lnTo>
                  <a:lnTo>
                    <a:pt x="350" y="198"/>
                  </a:lnTo>
                  <a:lnTo>
                    <a:pt x="348" y="194"/>
                  </a:lnTo>
                  <a:lnTo>
                    <a:pt x="345" y="194"/>
                  </a:lnTo>
                  <a:lnTo>
                    <a:pt x="345" y="213"/>
                  </a:lnTo>
                  <a:lnTo>
                    <a:pt x="345" y="215"/>
                  </a:lnTo>
                  <a:lnTo>
                    <a:pt x="334" y="201"/>
                  </a:lnTo>
                  <a:lnTo>
                    <a:pt x="334" y="194"/>
                  </a:lnTo>
                  <a:lnTo>
                    <a:pt x="334" y="187"/>
                  </a:lnTo>
                  <a:lnTo>
                    <a:pt x="336" y="179"/>
                  </a:lnTo>
                  <a:lnTo>
                    <a:pt x="345" y="177"/>
                  </a:lnTo>
                  <a:lnTo>
                    <a:pt x="355" y="177"/>
                  </a:lnTo>
                  <a:lnTo>
                    <a:pt x="355" y="170"/>
                  </a:lnTo>
                  <a:lnTo>
                    <a:pt x="350" y="151"/>
                  </a:lnTo>
                  <a:lnTo>
                    <a:pt x="345" y="142"/>
                  </a:lnTo>
                  <a:lnTo>
                    <a:pt x="341" y="137"/>
                  </a:lnTo>
                  <a:lnTo>
                    <a:pt x="334" y="132"/>
                  </a:lnTo>
                  <a:lnTo>
                    <a:pt x="331" y="130"/>
                  </a:lnTo>
                  <a:lnTo>
                    <a:pt x="331" y="125"/>
                  </a:lnTo>
                  <a:lnTo>
                    <a:pt x="334" y="120"/>
                  </a:lnTo>
                  <a:lnTo>
                    <a:pt x="338" y="120"/>
                  </a:lnTo>
                  <a:lnTo>
                    <a:pt x="350" y="125"/>
                  </a:lnTo>
                  <a:lnTo>
                    <a:pt x="357" y="125"/>
                  </a:lnTo>
                  <a:lnTo>
                    <a:pt x="360" y="118"/>
                  </a:lnTo>
                  <a:lnTo>
                    <a:pt x="357" y="113"/>
                  </a:lnTo>
                  <a:lnTo>
                    <a:pt x="364" y="90"/>
                  </a:lnTo>
                  <a:lnTo>
                    <a:pt x="367" y="68"/>
                  </a:lnTo>
                  <a:lnTo>
                    <a:pt x="364" y="66"/>
                  </a:lnTo>
                  <a:lnTo>
                    <a:pt x="362" y="64"/>
                  </a:lnTo>
                  <a:lnTo>
                    <a:pt x="360" y="66"/>
                  </a:lnTo>
                  <a:lnTo>
                    <a:pt x="352" y="66"/>
                  </a:lnTo>
                  <a:lnTo>
                    <a:pt x="350" y="57"/>
                  </a:lnTo>
                  <a:lnTo>
                    <a:pt x="348" y="45"/>
                  </a:lnTo>
                  <a:lnTo>
                    <a:pt x="348" y="12"/>
                  </a:lnTo>
                  <a:lnTo>
                    <a:pt x="362" y="16"/>
                  </a:lnTo>
                  <a:lnTo>
                    <a:pt x="419" y="33"/>
                  </a:lnTo>
                  <a:lnTo>
                    <a:pt x="478" y="52"/>
                  </a:lnTo>
                  <a:lnTo>
                    <a:pt x="534" y="68"/>
                  </a:lnTo>
                  <a:lnTo>
                    <a:pt x="591" y="85"/>
                  </a:lnTo>
                  <a:lnTo>
                    <a:pt x="650" y="99"/>
                  </a:lnTo>
                  <a:lnTo>
                    <a:pt x="707" y="116"/>
                  </a:lnTo>
                  <a:lnTo>
                    <a:pt x="766" y="132"/>
                  </a:lnTo>
                  <a:lnTo>
                    <a:pt x="823" y="146"/>
                  </a:lnTo>
                  <a:lnTo>
                    <a:pt x="882" y="163"/>
                  </a:lnTo>
                  <a:lnTo>
                    <a:pt x="941" y="177"/>
                  </a:lnTo>
                  <a:lnTo>
                    <a:pt x="998" y="191"/>
                  </a:lnTo>
                  <a:lnTo>
                    <a:pt x="1057" y="206"/>
                  </a:lnTo>
                  <a:lnTo>
                    <a:pt x="1114" y="220"/>
                  </a:lnTo>
                  <a:lnTo>
                    <a:pt x="1130" y="222"/>
                  </a:lnTo>
                  <a:lnTo>
                    <a:pt x="1121" y="255"/>
                  </a:lnTo>
                  <a:lnTo>
                    <a:pt x="1114" y="291"/>
                  </a:lnTo>
                  <a:lnTo>
                    <a:pt x="1107" y="324"/>
                  </a:lnTo>
                  <a:lnTo>
                    <a:pt x="1097" y="357"/>
                  </a:lnTo>
                  <a:lnTo>
                    <a:pt x="1090" y="390"/>
                  </a:lnTo>
                  <a:lnTo>
                    <a:pt x="1083" y="423"/>
                  </a:lnTo>
                  <a:lnTo>
                    <a:pt x="1076" y="456"/>
                  </a:lnTo>
                  <a:lnTo>
                    <a:pt x="1066" y="489"/>
                  </a:lnTo>
                  <a:lnTo>
                    <a:pt x="1059" y="522"/>
                  </a:lnTo>
                  <a:lnTo>
                    <a:pt x="1052" y="555"/>
                  </a:lnTo>
                  <a:lnTo>
                    <a:pt x="1045" y="589"/>
                  </a:lnTo>
                  <a:lnTo>
                    <a:pt x="1036" y="622"/>
                  </a:lnTo>
                  <a:lnTo>
                    <a:pt x="1029" y="655"/>
                  </a:lnTo>
                  <a:lnTo>
                    <a:pt x="1021" y="688"/>
                  </a:lnTo>
                  <a:lnTo>
                    <a:pt x="1014" y="721"/>
                  </a:lnTo>
                  <a:lnTo>
                    <a:pt x="1005" y="754"/>
                  </a:lnTo>
                  <a:lnTo>
                    <a:pt x="1005" y="756"/>
                  </a:lnTo>
                  <a:lnTo>
                    <a:pt x="1003" y="761"/>
                  </a:lnTo>
                  <a:lnTo>
                    <a:pt x="1003" y="775"/>
                  </a:lnTo>
                  <a:lnTo>
                    <a:pt x="1007" y="799"/>
                  </a:lnTo>
                  <a:lnTo>
                    <a:pt x="1007" y="813"/>
                  </a:lnTo>
                  <a:lnTo>
                    <a:pt x="1003" y="820"/>
                  </a:lnTo>
                  <a:lnTo>
                    <a:pt x="1000" y="834"/>
                  </a:lnTo>
                  <a:lnTo>
                    <a:pt x="1003" y="849"/>
                  </a:lnTo>
                  <a:close/>
                  <a:moveTo>
                    <a:pt x="308" y="0"/>
                  </a:moveTo>
                  <a:lnTo>
                    <a:pt x="312" y="2"/>
                  </a:lnTo>
                  <a:lnTo>
                    <a:pt x="310" y="5"/>
                  </a:lnTo>
                  <a:lnTo>
                    <a:pt x="308" y="2"/>
                  </a:lnTo>
                  <a:lnTo>
                    <a:pt x="308" y="0"/>
                  </a:lnTo>
                  <a:close/>
                  <a:moveTo>
                    <a:pt x="329" y="78"/>
                  </a:moveTo>
                  <a:lnTo>
                    <a:pt x="329" y="83"/>
                  </a:lnTo>
                  <a:lnTo>
                    <a:pt x="322" y="85"/>
                  </a:lnTo>
                  <a:lnTo>
                    <a:pt x="319" y="85"/>
                  </a:lnTo>
                  <a:lnTo>
                    <a:pt x="315" y="75"/>
                  </a:lnTo>
                  <a:lnTo>
                    <a:pt x="312" y="75"/>
                  </a:lnTo>
                  <a:lnTo>
                    <a:pt x="310" y="87"/>
                  </a:lnTo>
                  <a:lnTo>
                    <a:pt x="310" y="90"/>
                  </a:lnTo>
                  <a:lnTo>
                    <a:pt x="298" y="80"/>
                  </a:lnTo>
                  <a:lnTo>
                    <a:pt x="298" y="73"/>
                  </a:lnTo>
                  <a:lnTo>
                    <a:pt x="303" y="68"/>
                  </a:lnTo>
                  <a:lnTo>
                    <a:pt x="312" y="66"/>
                  </a:lnTo>
                  <a:lnTo>
                    <a:pt x="315" y="66"/>
                  </a:lnTo>
                  <a:lnTo>
                    <a:pt x="329" y="78"/>
                  </a:lnTo>
                  <a:close/>
                  <a:moveTo>
                    <a:pt x="286" y="104"/>
                  </a:moveTo>
                  <a:lnTo>
                    <a:pt x="289" y="111"/>
                  </a:lnTo>
                  <a:lnTo>
                    <a:pt x="274" y="104"/>
                  </a:lnTo>
                  <a:lnTo>
                    <a:pt x="270" y="97"/>
                  </a:lnTo>
                  <a:lnTo>
                    <a:pt x="270" y="92"/>
                  </a:lnTo>
                  <a:lnTo>
                    <a:pt x="272" y="80"/>
                  </a:lnTo>
                  <a:lnTo>
                    <a:pt x="274" y="75"/>
                  </a:lnTo>
                  <a:lnTo>
                    <a:pt x="279" y="75"/>
                  </a:lnTo>
                  <a:lnTo>
                    <a:pt x="289" y="97"/>
                  </a:lnTo>
                  <a:lnTo>
                    <a:pt x="286" y="104"/>
                  </a:lnTo>
                  <a:close/>
                  <a:moveTo>
                    <a:pt x="310" y="125"/>
                  </a:moveTo>
                  <a:lnTo>
                    <a:pt x="305" y="127"/>
                  </a:lnTo>
                  <a:lnTo>
                    <a:pt x="300" y="123"/>
                  </a:lnTo>
                  <a:lnTo>
                    <a:pt x="296" y="116"/>
                  </a:lnTo>
                  <a:lnTo>
                    <a:pt x="298" y="111"/>
                  </a:lnTo>
                  <a:lnTo>
                    <a:pt x="303" y="101"/>
                  </a:lnTo>
                  <a:lnTo>
                    <a:pt x="308" y="99"/>
                  </a:lnTo>
                  <a:lnTo>
                    <a:pt x="310" y="99"/>
                  </a:lnTo>
                  <a:lnTo>
                    <a:pt x="308" y="111"/>
                  </a:lnTo>
                  <a:lnTo>
                    <a:pt x="310" y="123"/>
                  </a:lnTo>
                  <a:lnTo>
                    <a:pt x="310" y="125"/>
                  </a:lnTo>
                  <a:close/>
                  <a:moveTo>
                    <a:pt x="326" y="191"/>
                  </a:moveTo>
                  <a:lnTo>
                    <a:pt x="324" y="222"/>
                  </a:lnTo>
                  <a:lnTo>
                    <a:pt x="331" y="210"/>
                  </a:lnTo>
                  <a:lnTo>
                    <a:pt x="343" y="236"/>
                  </a:lnTo>
                  <a:lnTo>
                    <a:pt x="341" y="246"/>
                  </a:lnTo>
                  <a:lnTo>
                    <a:pt x="338" y="248"/>
                  </a:lnTo>
                  <a:lnTo>
                    <a:pt x="334" y="248"/>
                  </a:lnTo>
                  <a:lnTo>
                    <a:pt x="331" y="243"/>
                  </a:lnTo>
                  <a:lnTo>
                    <a:pt x="329" y="236"/>
                  </a:lnTo>
                  <a:lnTo>
                    <a:pt x="326" y="232"/>
                  </a:lnTo>
                  <a:lnTo>
                    <a:pt x="317" y="227"/>
                  </a:lnTo>
                  <a:lnTo>
                    <a:pt x="315" y="217"/>
                  </a:lnTo>
                  <a:lnTo>
                    <a:pt x="315" y="213"/>
                  </a:lnTo>
                  <a:lnTo>
                    <a:pt x="319" y="196"/>
                  </a:lnTo>
                  <a:lnTo>
                    <a:pt x="319" y="191"/>
                  </a:lnTo>
                  <a:lnTo>
                    <a:pt x="315" y="189"/>
                  </a:lnTo>
                  <a:lnTo>
                    <a:pt x="310" y="184"/>
                  </a:lnTo>
                  <a:lnTo>
                    <a:pt x="308" y="172"/>
                  </a:lnTo>
                  <a:lnTo>
                    <a:pt x="308" y="168"/>
                  </a:lnTo>
                  <a:lnTo>
                    <a:pt x="312" y="161"/>
                  </a:lnTo>
                  <a:lnTo>
                    <a:pt x="324" y="149"/>
                  </a:lnTo>
                  <a:lnTo>
                    <a:pt x="331" y="144"/>
                  </a:lnTo>
                  <a:lnTo>
                    <a:pt x="336" y="146"/>
                  </a:lnTo>
                  <a:lnTo>
                    <a:pt x="338" y="151"/>
                  </a:lnTo>
                  <a:lnTo>
                    <a:pt x="341" y="161"/>
                  </a:lnTo>
                  <a:lnTo>
                    <a:pt x="338" y="165"/>
                  </a:lnTo>
                  <a:lnTo>
                    <a:pt x="315" y="170"/>
                  </a:lnTo>
                  <a:lnTo>
                    <a:pt x="312" y="172"/>
                  </a:lnTo>
                  <a:lnTo>
                    <a:pt x="322" y="179"/>
                  </a:lnTo>
                  <a:lnTo>
                    <a:pt x="324" y="182"/>
                  </a:lnTo>
                  <a:lnTo>
                    <a:pt x="326" y="191"/>
                  </a:lnTo>
                  <a:close/>
                  <a:moveTo>
                    <a:pt x="300" y="310"/>
                  </a:moveTo>
                  <a:lnTo>
                    <a:pt x="300" y="314"/>
                  </a:lnTo>
                  <a:lnTo>
                    <a:pt x="293" y="307"/>
                  </a:lnTo>
                  <a:lnTo>
                    <a:pt x="291" y="302"/>
                  </a:lnTo>
                  <a:lnTo>
                    <a:pt x="296" y="293"/>
                  </a:lnTo>
                  <a:lnTo>
                    <a:pt x="298" y="286"/>
                  </a:lnTo>
                  <a:lnTo>
                    <a:pt x="300" y="286"/>
                  </a:lnTo>
                  <a:lnTo>
                    <a:pt x="305" y="291"/>
                  </a:lnTo>
                  <a:lnTo>
                    <a:pt x="305" y="291"/>
                  </a:lnTo>
                  <a:lnTo>
                    <a:pt x="300" y="310"/>
                  </a:lnTo>
                  <a:close/>
                  <a:moveTo>
                    <a:pt x="303" y="354"/>
                  </a:moveTo>
                  <a:lnTo>
                    <a:pt x="300" y="359"/>
                  </a:lnTo>
                  <a:lnTo>
                    <a:pt x="296" y="362"/>
                  </a:lnTo>
                  <a:lnTo>
                    <a:pt x="293" y="359"/>
                  </a:lnTo>
                  <a:lnTo>
                    <a:pt x="293" y="354"/>
                  </a:lnTo>
                  <a:lnTo>
                    <a:pt x="293" y="352"/>
                  </a:lnTo>
                  <a:lnTo>
                    <a:pt x="286" y="357"/>
                  </a:lnTo>
                  <a:lnTo>
                    <a:pt x="289" y="345"/>
                  </a:lnTo>
                  <a:lnTo>
                    <a:pt x="296" y="333"/>
                  </a:lnTo>
                  <a:lnTo>
                    <a:pt x="298" y="333"/>
                  </a:lnTo>
                  <a:lnTo>
                    <a:pt x="300" y="343"/>
                  </a:lnTo>
                  <a:lnTo>
                    <a:pt x="303" y="354"/>
                  </a:lnTo>
                  <a:close/>
                  <a:moveTo>
                    <a:pt x="227" y="376"/>
                  </a:moveTo>
                  <a:lnTo>
                    <a:pt x="225" y="378"/>
                  </a:lnTo>
                  <a:lnTo>
                    <a:pt x="225" y="378"/>
                  </a:lnTo>
                  <a:lnTo>
                    <a:pt x="222" y="369"/>
                  </a:lnTo>
                  <a:lnTo>
                    <a:pt x="222" y="362"/>
                  </a:lnTo>
                  <a:lnTo>
                    <a:pt x="227" y="359"/>
                  </a:lnTo>
                  <a:lnTo>
                    <a:pt x="230" y="373"/>
                  </a:lnTo>
                  <a:lnTo>
                    <a:pt x="227" y="376"/>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noEditPoints="1"/>
            </p:cNvSpPr>
            <p:nvPr/>
          </p:nvSpPr>
          <p:spPr bwMode="auto">
            <a:xfrm>
              <a:off x="5170" y="-409"/>
              <a:ext cx="900" cy="965"/>
            </a:xfrm>
            <a:custGeom>
              <a:avLst/>
              <a:gdLst>
                <a:gd name="T0" fmla="*/ 345 w 900"/>
                <a:gd name="T1" fmla="*/ 2 h 965"/>
                <a:gd name="T2" fmla="*/ 309 w 900"/>
                <a:gd name="T3" fmla="*/ 33 h 965"/>
                <a:gd name="T4" fmla="*/ 302 w 900"/>
                <a:gd name="T5" fmla="*/ 26 h 965"/>
                <a:gd name="T6" fmla="*/ 359 w 900"/>
                <a:gd name="T7" fmla="*/ 111 h 965"/>
                <a:gd name="T8" fmla="*/ 387 w 900"/>
                <a:gd name="T9" fmla="*/ 128 h 965"/>
                <a:gd name="T10" fmla="*/ 439 w 900"/>
                <a:gd name="T11" fmla="*/ 161 h 965"/>
                <a:gd name="T12" fmla="*/ 531 w 900"/>
                <a:gd name="T13" fmla="*/ 180 h 965"/>
                <a:gd name="T14" fmla="*/ 595 w 900"/>
                <a:gd name="T15" fmla="*/ 203 h 965"/>
                <a:gd name="T16" fmla="*/ 697 w 900"/>
                <a:gd name="T17" fmla="*/ 215 h 965"/>
                <a:gd name="T18" fmla="*/ 747 w 900"/>
                <a:gd name="T19" fmla="*/ 258 h 965"/>
                <a:gd name="T20" fmla="*/ 754 w 900"/>
                <a:gd name="T21" fmla="*/ 303 h 965"/>
                <a:gd name="T22" fmla="*/ 754 w 900"/>
                <a:gd name="T23" fmla="*/ 333 h 965"/>
                <a:gd name="T24" fmla="*/ 780 w 900"/>
                <a:gd name="T25" fmla="*/ 336 h 965"/>
                <a:gd name="T26" fmla="*/ 794 w 900"/>
                <a:gd name="T27" fmla="*/ 385 h 965"/>
                <a:gd name="T28" fmla="*/ 761 w 900"/>
                <a:gd name="T29" fmla="*/ 430 h 965"/>
                <a:gd name="T30" fmla="*/ 742 w 900"/>
                <a:gd name="T31" fmla="*/ 504 h 965"/>
                <a:gd name="T32" fmla="*/ 775 w 900"/>
                <a:gd name="T33" fmla="*/ 482 h 965"/>
                <a:gd name="T34" fmla="*/ 806 w 900"/>
                <a:gd name="T35" fmla="*/ 437 h 965"/>
                <a:gd name="T36" fmla="*/ 841 w 900"/>
                <a:gd name="T37" fmla="*/ 452 h 965"/>
                <a:gd name="T38" fmla="*/ 820 w 900"/>
                <a:gd name="T39" fmla="*/ 534 h 965"/>
                <a:gd name="T40" fmla="*/ 806 w 900"/>
                <a:gd name="T41" fmla="*/ 605 h 965"/>
                <a:gd name="T42" fmla="*/ 806 w 900"/>
                <a:gd name="T43" fmla="*/ 671 h 965"/>
                <a:gd name="T44" fmla="*/ 791 w 900"/>
                <a:gd name="T45" fmla="*/ 738 h 965"/>
                <a:gd name="T46" fmla="*/ 787 w 900"/>
                <a:gd name="T47" fmla="*/ 804 h 965"/>
                <a:gd name="T48" fmla="*/ 791 w 900"/>
                <a:gd name="T49" fmla="*/ 830 h 965"/>
                <a:gd name="T50" fmla="*/ 810 w 900"/>
                <a:gd name="T51" fmla="*/ 870 h 965"/>
                <a:gd name="T52" fmla="*/ 791 w 900"/>
                <a:gd name="T53" fmla="*/ 939 h 965"/>
                <a:gd name="T54" fmla="*/ 442 w 900"/>
                <a:gd name="T55" fmla="*/ 962 h 965"/>
                <a:gd name="T56" fmla="*/ 321 w 900"/>
                <a:gd name="T57" fmla="*/ 924 h 965"/>
                <a:gd name="T58" fmla="*/ 286 w 900"/>
                <a:gd name="T59" fmla="*/ 825 h 965"/>
                <a:gd name="T60" fmla="*/ 269 w 900"/>
                <a:gd name="T61" fmla="*/ 776 h 965"/>
                <a:gd name="T62" fmla="*/ 219 w 900"/>
                <a:gd name="T63" fmla="*/ 648 h 965"/>
                <a:gd name="T64" fmla="*/ 120 w 900"/>
                <a:gd name="T65" fmla="*/ 570 h 965"/>
                <a:gd name="T66" fmla="*/ 61 w 900"/>
                <a:gd name="T67" fmla="*/ 539 h 965"/>
                <a:gd name="T68" fmla="*/ 21 w 900"/>
                <a:gd name="T69" fmla="*/ 494 h 965"/>
                <a:gd name="T70" fmla="*/ 21 w 900"/>
                <a:gd name="T71" fmla="*/ 407 h 965"/>
                <a:gd name="T72" fmla="*/ 21 w 900"/>
                <a:gd name="T73" fmla="*/ 340 h 965"/>
                <a:gd name="T74" fmla="*/ 21 w 900"/>
                <a:gd name="T75" fmla="*/ 272 h 965"/>
                <a:gd name="T76" fmla="*/ 85 w 900"/>
                <a:gd name="T77" fmla="*/ 225 h 965"/>
                <a:gd name="T78" fmla="*/ 89 w 900"/>
                <a:gd name="T79" fmla="*/ 99 h 965"/>
                <a:gd name="T80" fmla="*/ 111 w 900"/>
                <a:gd name="T81" fmla="*/ 85 h 965"/>
                <a:gd name="T82" fmla="*/ 215 w 900"/>
                <a:gd name="T83" fmla="*/ 64 h 965"/>
                <a:gd name="T84" fmla="*/ 274 w 900"/>
                <a:gd name="T85" fmla="*/ 31 h 965"/>
                <a:gd name="T86" fmla="*/ 297 w 900"/>
                <a:gd name="T87" fmla="*/ 47 h 965"/>
                <a:gd name="T88" fmla="*/ 276 w 900"/>
                <a:gd name="T89" fmla="*/ 102 h 965"/>
                <a:gd name="T90" fmla="*/ 305 w 900"/>
                <a:gd name="T91" fmla="*/ 85 h 965"/>
                <a:gd name="T92" fmla="*/ 357 w 900"/>
                <a:gd name="T93" fmla="*/ 102 h 965"/>
                <a:gd name="T94" fmla="*/ 326 w 900"/>
                <a:gd name="T95" fmla="*/ 26 h 965"/>
                <a:gd name="T96" fmla="*/ 302 w 900"/>
                <a:gd name="T97" fmla="*/ 69 h 965"/>
                <a:gd name="T98" fmla="*/ 326 w 900"/>
                <a:gd name="T99" fmla="*/ 45 h 965"/>
                <a:gd name="T100" fmla="*/ 309 w 900"/>
                <a:gd name="T101" fmla="*/ 64 h 965"/>
                <a:gd name="T102" fmla="*/ 886 w 900"/>
                <a:gd name="T103" fmla="*/ 307 h 965"/>
                <a:gd name="T104" fmla="*/ 900 w 900"/>
                <a:gd name="T105" fmla="*/ 322 h 965"/>
                <a:gd name="T106" fmla="*/ 877 w 900"/>
                <a:gd name="T107" fmla="*/ 364 h 965"/>
                <a:gd name="T108" fmla="*/ 877 w 900"/>
                <a:gd name="T109" fmla="*/ 378 h 965"/>
                <a:gd name="T110" fmla="*/ 860 w 900"/>
                <a:gd name="T111" fmla="*/ 404 h 965"/>
                <a:gd name="T112" fmla="*/ 843 w 900"/>
                <a:gd name="T113" fmla="*/ 440 h 965"/>
                <a:gd name="T114" fmla="*/ 829 w 900"/>
                <a:gd name="T115" fmla="*/ 414 h 965"/>
                <a:gd name="T116" fmla="*/ 858 w 900"/>
                <a:gd name="T117" fmla="*/ 362 h 965"/>
                <a:gd name="T118" fmla="*/ 884 w 900"/>
                <a:gd name="T119" fmla="*/ 34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0" h="965">
                  <a:moveTo>
                    <a:pt x="347" y="12"/>
                  </a:moveTo>
                  <a:lnTo>
                    <a:pt x="342" y="14"/>
                  </a:lnTo>
                  <a:lnTo>
                    <a:pt x="342" y="12"/>
                  </a:lnTo>
                  <a:lnTo>
                    <a:pt x="342" y="7"/>
                  </a:lnTo>
                  <a:lnTo>
                    <a:pt x="345" y="2"/>
                  </a:lnTo>
                  <a:lnTo>
                    <a:pt x="347" y="0"/>
                  </a:lnTo>
                  <a:lnTo>
                    <a:pt x="349" y="2"/>
                  </a:lnTo>
                  <a:lnTo>
                    <a:pt x="349" y="7"/>
                  </a:lnTo>
                  <a:lnTo>
                    <a:pt x="347" y="12"/>
                  </a:lnTo>
                  <a:close/>
                  <a:moveTo>
                    <a:pt x="309" y="33"/>
                  </a:moveTo>
                  <a:lnTo>
                    <a:pt x="307" y="35"/>
                  </a:lnTo>
                  <a:lnTo>
                    <a:pt x="300" y="33"/>
                  </a:lnTo>
                  <a:lnTo>
                    <a:pt x="300" y="31"/>
                  </a:lnTo>
                  <a:lnTo>
                    <a:pt x="300" y="26"/>
                  </a:lnTo>
                  <a:lnTo>
                    <a:pt x="302" y="26"/>
                  </a:lnTo>
                  <a:lnTo>
                    <a:pt x="307" y="31"/>
                  </a:lnTo>
                  <a:lnTo>
                    <a:pt x="309" y="33"/>
                  </a:lnTo>
                  <a:close/>
                  <a:moveTo>
                    <a:pt x="357" y="102"/>
                  </a:moveTo>
                  <a:lnTo>
                    <a:pt x="357" y="104"/>
                  </a:lnTo>
                  <a:lnTo>
                    <a:pt x="359" y="111"/>
                  </a:lnTo>
                  <a:lnTo>
                    <a:pt x="366" y="109"/>
                  </a:lnTo>
                  <a:lnTo>
                    <a:pt x="371" y="113"/>
                  </a:lnTo>
                  <a:lnTo>
                    <a:pt x="375" y="116"/>
                  </a:lnTo>
                  <a:lnTo>
                    <a:pt x="383" y="118"/>
                  </a:lnTo>
                  <a:lnTo>
                    <a:pt x="387" y="128"/>
                  </a:lnTo>
                  <a:lnTo>
                    <a:pt x="392" y="135"/>
                  </a:lnTo>
                  <a:lnTo>
                    <a:pt x="397" y="144"/>
                  </a:lnTo>
                  <a:lnTo>
                    <a:pt x="401" y="154"/>
                  </a:lnTo>
                  <a:lnTo>
                    <a:pt x="420" y="156"/>
                  </a:lnTo>
                  <a:lnTo>
                    <a:pt x="439" y="161"/>
                  </a:lnTo>
                  <a:lnTo>
                    <a:pt x="458" y="165"/>
                  </a:lnTo>
                  <a:lnTo>
                    <a:pt x="477" y="168"/>
                  </a:lnTo>
                  <a:lnTo>
                    <a:pt x="496" y="173"/>
                  </a:lnTo>
                  <a:lnTo>
                    <a:pt x="513" y="175"/>
                  </a:lnTo>
                  <a:lnTo>
                    <a:pt x="531" y="180"/>
                  </a:lnTo>
                  <a:lnTo>
                    <a:pt x="550" y="184"/>
                  </a:lnTo>
                  <a:lnTo>
                    <a:pt x="562" y="189"/>
                  </a:lnTo>
                  <a:lnTo>
                    <a:pt x="572" y="194"/>
                  </a:lnTo>
                  <a:lnTo>
                    <a:pt x="583" y="199"/>
                  </a:lnTo>
                  <a:lnTo>
                    <a:pt x="595" y="203"/>
                  </a:lnTo>
                  <a:lnTo>
                    <a:pt x="609" y="203"/>
                  </a:lnTo>
                  <a:lnTo>
                    <a:pt x="626" y="206"/>
                  </a:lnTo>
                  <a:lnTo>
                    <a:pt x="645" y="206"/>
                  </a:lnTo>
                  <a:lnTo>
                    <a:pt x="666" y="208"/>
                  </a:lnTo>
                  <a:lnTo>
                    <a:pt x="697" y="215"/>
                  </a:lnTo>
                  <a:lnTo>
                    <a:pt x="704" y="222"/>
                  </a:lnTo>
                  <a:lnTo>
                    <a:pt x="706" y="229"/>
                  </a:lnTo>
                  <a:lnTo>
                    <a:pt x="704" y="241"/>
                  </a:lnTo>
                  <a:lnTo>
                    <a:pt x="735" y="251"/>
                  </a:lnTo>
                  <a:lnTo>
                    <a:pt x="747" y="258"/>
                  </a:lnTo>
                  <a:lnTo>
                    <a:pt x="751" y="265"/>
                  </a:lnTo>
                  <a:lnTo>
                    <a:pt x="751" y="272"/>
                  </a:lnTo>
                  <a:lnTo>
                    <a:pt x="756" y="284"/>
                  </a:lnTo>
                  <a:lnTo>
                    <a:pt x="754" y="291"/>
                  </a:lnTo>
                  <a:lnTo>
                    <a:pt x="754" y="303"/>
                  </a:lnTo>
                  <a:lnTo>
                    <a:pt x="749" y="317"/>
                  </a:lnTo>
                  <a:lnTo>
                    <a:pt x="749" y="324"/>
                  </a:lnTo>
                  <a:lnTo>
                    <a:pt x="749" y="329"/>
                  </a:lnTo>
                  <a:lnTo>
                    <a:pt x="749" y="333"/>
                  </a:lnTo>
                  <a:lnTo>
                    <a:pt x="754" y="333"/>
                  </a:lnTo>
                  <a:lnTo>
                    <a:pt x="763" y="333"/>
                  </a:lnTo>
                  <a:lnTo>
                    <a:pt x="775" y="329"/>
                  </a:lnTo>
                  <a:lnTo>
                    <a:pt x="780" y="329"/>
                  </a:lnTo>
                  <a:lnTo>
                    <a:pt x="780" y="331"/>
                  </a:lnTo>
                  <a:lnTo>
                    <a:pt x="780" y="336"/>
                  </a:lnTo>
                  <a:lnTo>
                    <a:pt x="773" y="357"/>
                  </a:lnTo>
                  <a:lnTo>
                    <a:pt x="775" y="366"/>
                  </a:lnTo>
                  <a:lnTo>
                    <a:pt x="780" y="374"/>
                  </a:lnTo>
                  <a:lnTo>
                    <a:pt x="787" y="383"/>
                  </a:lnTo>
                  <a:lnTo>
                    <a:pt x="794" y="385"/>
                  </a:lnTo>
                  <a:lnTo>
                    <a:pt x="794" y="390"/>
                  </a:lnTo>
                  <a:lnTo>
                    <a:pt x="791" y="400"/>
                  </a:lnTo>
                  <a:lnTo>
                    <a:pt x="784" y="409"/>
                  </a:lnTo>
                  <a:lnTo>
                    <a:pt x="763" y="423"/>
                  </a:lnTo>
                  <a:lnTo>
                    <a:pt x="761" y="430"/>
                  </a:lnTo>
                  <a:lnTo>
                    <a:pt x="761" y="435"/>
                  </a:lnTo>
                  <a:lnTo>
                    <a:pt x="749" y="461"/>
                  </a:lnTo>
                  <a:lnTo>
                    <a:pt x="742" y="478"/>
                  </a:lnTo>
                  <a:lnTo>
                    <a:pt x="739" y="494"/>
                  </a:lnTo>
                  <a:lnTo>
                    <a:pt x="742" y="504"/>
                  </a:lnTo>
                  <a:lnTo>
                    <a:pt x="749" y="506"/>
                  </a:lnTo>
                  <a:lnTo>
                    <a:pt x="756" y="504"/>
                  </a:lnTo>
                  <a:lnTo>
                    <a:pt x="758" y="496"/>
                  </a:lnTo>
                  <a:lnTo>
                    <a:pt x="765" y="489"/>
                  </a:lnTo>
                  <a:lnTo>
                    <a:pt x="775" y="482"/>
                  </a:lnTo>
                  <a:lnTo>
                    <a:pt x="782" y="473"/>
                  </a:lnTo>
                  <a:lnTo>
                    <a:pt x="789" y="452"/>
                  </a:lnTo>
                  <a:lnTo>
                    <a:pt x="799" y="440"/>
                  </a:lnTo>
                  <a:lnTo>
                    <a:pt x="803" y="437"/>
                  </a:lnTo>
                  <a:lnTo>
                    <a:pt x="806" y="437"/>
                  </a:lnTo>
                  <a:lnTo>
                    <a:pt x="817" y="433"/>
                  </a:lnTo>
                  <a:lnTo>
                    <a:pt x="827" y="433"/>
                  </a:lnTo>
                  <a:lnTo>
                    <a:pt x="832" y="440"/>
                  </a:lnTo>
                  <a:lnTo>
                    <a:pt x="839" y="444"/>
                  </a:lnTo>
                  <a:lnTo>
                    <a:pt x="841" y="452"/>
                  </a:lnTo>
                  <a:lnTo>
                    <a:pt x="839" y="463"/>
                  </a:lnTo>
                  <a:lnTo>
                    <a:pt x="834" y="475"/>
                  </a:lnTo>
                  <a:lnTo>
                    <a:pt x="829" y="489"/>
                  </a:lnTo>
                  <a:lnTo>
                    <a:pt x="822" y="508"/>
                  </a:lnTo>
                  <a:lnTo>
                    <a:pt x="820" y="534"/>
                  </a:lnTo>
                  <a:lnTo>
                    <a:pt x="820" y="556"/>
                  </a:lnTo>
                  <a:lnTo>
                    <a:pt x="825" y="567"/>
                  </a:lnTo>
                  <a:lnTo>
                    <a:pt x="822" y="579"/>
                  </a:lnTo>
                  <a:lnTo>
                    <a:pt x="813" y="591"/>
                  </a:lnTo>
                  <a:lnTo>
                    <a:pt x="806" y="605"/>
                  </a:lnTo>
                  <a:lnTo>
                    <a:pt x="801" y="624"/>
                  </a:lnTo>
                  <a:lnTo>
                    <a:pt x="799" y="638"/>
                  </a:lnTo>
                  <a:lnTo>
                    <a:pt x="799" y="650"/>
                  </a:lnTo>
                  <a:lnTo>
                    <a:pt x="801" y="660"/>
                  </a:lnTo>
                  <a:lnTo>
                    <a:pt x="806" y="671"/>
                  </a:lnTo>
                  <a:lnTo>
                    <a:pt x="806" y="676"/>
                  </a:lnTo>
                  <a:lnTo>
                    <a:pt x="796" y="705"/>
                  </a:lnTo>
                  <a:lnTo>
                    <a:pt x="794" y="716"/>
                  </a:lnTo>
                  <a:lnTo>
                    <a:pt x="794" y="728"/>
                  </a:lnTo>
                  <a:lnTo>
                    <a:pt x="791" y="738"/>
                  </a:lnTo>
                  <a:lnTo>
                    <a:pt x="784" y="759"/>
                  </a:lnTo>
                  <a:lnTo>
                    <a:pt x="784" y="771"/>
                  </a:lnTo>
                  <a:lnTo>
                    <a:pt x="784" y="780"/>
                  </a:lnTo>
                  <a:lnTo>
                    <a:pt x="787" y="797"/>
                  </a:lnTo>
                  <a:lnTo>
                    <a:pt x="787" y="804"/>
                  </a:lnTo>
                  <a:lnTo>
                    <a:pt x="789" y="806"/>
                  </a:lnTo>
                  <a:lnTo>
                    <a:pt x="791" y="811"/>
                  </a:lnTo>
                  <a:lnTo>
                    <a:pt x="791" y="816"/>
                  </a:lnTo>
                  <a:lnTo>
                    <a:pt x="789" y="823"/>
                  </a:lnTo>
                  <a:lnTo>
                    <a:pt x="791" y="830"/>
                  </a:lnTo>
                  <a:lnTo>
                    <a:pt x="796" y="832"/>
                  </a:lnTo>
                  <a:lnTo>
                    <a:pt x="799" y="842"/>
                  </a:lnTo>
                  <a:lnTo>
                    <a:pt x="801" y="854"/>
                  </a:lnTo>
                  <a:lnTo>
                    <a:pt x="806" y="863"/>
                  </a:lnTo>
                  <a:lnTo>
                    <a:pt x="810" y="870"/>
                  </a:lnTo>
                  <a:lnTo>
                    <a:pt x="813" y="882"/>
                  </a:lnTo>
                  <a:lnTo>
                    <a:pt x="810" y="898"/>
                  </a:lnTo>
                  <a:lnTo>
                    <a:pt x="810" y="927"/>
                  </a:lnTo>
                  <a:lnTo>
                    <a:pt x="813" y="936"/>
                  </a:lnTo>
                  <a:lnTo>
                    <a:pt x="791" y="939"/>
                  </a:lnTo>
                  <a:lnTo>
                    <a:pt x="723" y="943"/>
                  </a:lnTo>
                  <a:lnTo>
                    <a:pt x="652" y="948"/>
                  </a:lnTo>
                  <a:lnTo>
                    <a:pt x="583" y="953"/>
                  </a:lnTo>
                  <a:lnTo>
                    <a:pt x="513" y="958"/>
                  </a:lnTo>
                  <a:lnTo>
                    <a:pt x="442" y="962"/>
                  </a:lnTo>
                  <a:lnTo>
                    <a:pt x="371" y="965"/>
                  </a:lnTo>
                  <a:lnTo>
                    <a:pt x="371" y="965"/>
                  </a:lnTo>
                  <a:lnTo>
                    <a:pt x="364" y="946"/>
                  </a:lnTo>
                  <a:lnTo>
                    <a:pt x="347" y="932"/>
                  </a:lnTo>
                  <a:lnTo>
                    <a:pt x="321" y="924"/>
                  </a:lnTo>
                  <a:lnTo>
                    <a:pt x="302" y="913"/>
                  </a:lnTo>
                  <a:lnTo>
                    <a:pt x="295" y="891"/>
                  </a:lnTo>
                  <a:lnTo>
                    <a:pt x="288" y="870"/>
                  </a:lnTo>
                  <a:lnTo>
                    <a:pt x="286" y="846"/>
                  </a:lnTo>
                  <a:lnTo>
                    <a:pt x="286" y="825"/>
                  </a:lnTo>
                  <a:lnTo>
                    <a:pt x="290" y="809"/>
                  </a:lnTo>
                  <a:lnTo>
                    <a:pt x="288" y="797"/>
                  </a:lnTo>
                  <a:lnTo>
                    <a:pt x="278" y="792"/>
                  </a:lnTo>
                  <a:lnTo>
                    <a:pt x="274" y="785"/>
                  </a:lnTo>
                  <a:lnTo>
                    <a:pt x="269" y="776"/>
                  </a:lnTo>
                  <a:lnTo>
                    <a:pt x="267" y="764"/>
                  </a:lnTo>
                  <a:lnTo>
                    <a:pt x="260" y="700"/>
                  </a:lnTo>
                  <a:lnTo>
                    <a:pt x="250" y="671"/>
                  </a:lnTo>
                  <a:lnTo>
                    <a:pt x="241" y="660"/>
                  </a:lnTo>
                  <a:lnTo>
                    <a:pt x="219" y="648"/>
                  </a:lnTo>
                  <a:lnTo>
                    <a:pt x="189" y="634"/>
                  </a:lnTo>
                  <a:lnTo>
                    <a:pt x="170" y="622"/>
                  </a:lnTo>
                  <a:lnTo>
                    <a:pt x="158" y="601"/>
                  </a:lnTo>
                  <a:lnTo>
                    <a:pt x="134" y="579"/>
                  </a:lnTo>
                  <a:lnTo>
                    <a:pt x="120" y="570"/>
                  </a:lnTo>
                  <a:lnTo>
                    <a:pt x="106" y="567"/>
                  </a:lnTo>
                  <a:lnTo>
                    <a:pt x="94" y="560"/>
                  </a:lnTo>
                  <a:lnTo>
                    <a:pt x="87" y="549"/>
                  </a:lnTo>
                  <a:lnTo>
                    <a:pt x="75" y="541"/>
                  </a:lnTo>
                  <a:lnTo>
                    <a:pt x="61" y="539"/>
                  </a:lnTo>
                  <a:lnTo>
                    <a:pt x="44" y="532"/>
                  </a:lnTo>
                  <a:lnTo>
                    <a:pt x="23" y="515"/>
                  </a:lnTo>
                  <a:lnTo>
                    <a:pt x="23" y="513"/>
                  </a:lnTo>
                  <a:lnTo>
                    <a:pt x="18" y="501"/>
                  </a:lnTo>
                  <a:lnTo>
                    <a:pt x="21" y="494"/>
                  </a:lnTo>
                  <a:lnTo>
                    <a:pt x="23" y="470"/>
                  </a:lnTo>
                  <a:lnTo>
                    <a:pt x="23" y="463"/>
                  </a:lnTo>
                  <a:lnTo>
                    <a:pt x="18" y="442"/>
                  </a:lnTo>
                  <a:lnTo>
                    <a:pt x="23" y="433"/>
                  </a:lnTo>
                  <a:lnTo>
                    <a:pt x="21" y="407"/>
                  </a:lnTo>
                  <a:lnTo>
                    <a:pt x="23" y="397"/>
                  </a:lnTo>
                  <a:lnTo>
                    <a:pt x="33" y="376"/>
                  </a:lnTo>
                  <a:lnTo>
                    <a:pt x="33" y="364"/>
                  </a:lnTo>
                  <a:lnTo>
                    <a:pt x="28" y="352"/>
                  </a:lnTo>
                  <a:lnTo>
                    <a:pt x="21" y="340"/>
                  </a:lnTo>
                  <a:lnTo>
                    <a:pt x="0" y="331"/>
                  </a:lnTo>
                  <a:lnTo>
                    <a:pt x="0" y="317"/>
                  </a:lnTo>
                  <a:lnTo>
                    <a:pt x="2" y="307"/>
                  </a:lnTo>
                  <a:lnTo>
                    <a:pt x="14" y="288"/>
                  </a:lnTo>
                  <a:lnTo>
                    <a:pt x="21" y="272"/>
                  </a:lnTo>
                  <a:lnTo>
                    <a:pt x="26" y="262"/>
                  </a:lnTo>
                  <a:lnTo>
                    <a:pt x="66" y="236"/>
                  </a:lnTo>
                  <a:lnTo>
                    <a:pt x="73" y="234"/>
                  </a:lnTo>
                  <a:lnTo>
                    <a:pt x="80" y="227"/>
                  </a:lnTo>
                  <a:lnTo>
                    <a:pt x="85" y="225"/>
                  </a:lnTo>
                  <a:lnTo>
                    <a:pt x="82" y="194"/>
                  </a:lnTo>
                  <a:lnTo>
                    <a:pt x="82" y="163"/>
                  </a:lnTo>
                  <a:lnTo>
                    <a:pt x="80" y="132"/>
                  </a:lnTo>
                  <a:lnTo>
                    <a:pt x="80" y="102"/>
                  </a:lnTo>
                  <a:lnTo>
                    <a:pt x="89" y="99"/>
                  </a:lnTo>
                  <a:lnTo>
                    <a:pt x="94" y="92"/>
                  </a:lnTo>
                  <a:lnTo>
                    <a:pt x="104" y="80"/>
                  </a:lnTo>
                  <a:lnTo>
                    <a:pt x="106" y="80"/>
                  </a:lnTo>
                  <a:lnTo>
                    <a:pt x="106" y="80"/>
                  </a:lnTo>
                  <a:lnTo>
                    <a:pt x="111" y="85"/>
                  </a:lnTo>
                  <a:lnTo>
                    <a:pt x="125" y="92"/>
                  </a:lnTo>
                  <a:lnTo>
                    <a:pt x="134" y="92"/>
                  </a:lnTo>
                  <a:lnTo>
                    <a:pt x="146" y="90"/>
                  </a:lnTo>
                  <a:lnTo>
                    <a:pt x="193" y="73"/>
                  </a:lnTo>
                  <a:lnTo>
                    <a:pt x="215" y="64"/>
                  </a:lnTo>
                  <a:lnTo>
                    <a:pt x="234" y="47"/>
                  </a:lnTo>
                  <a:lnTo>
                    <a:pt x="236" y="47"/>
                  </a:lnTo>
                  <a:lnTo>
                    <a:pt x="245" y="50"/>
                  </a:lnTo>
                  <a:lnTo>
                    <a:pt x="248" y="50"/>
                  </a:lnTo>
                  <a:lnTo>
                    <a:pt x="274" y="31"/>
                  </a:lnTo>
                  <a:lnTo>
                    <a:pt x="281" y="28"/>
                  </a:lnTo>
                  <a:lnTo>
                    <a:pt x="288" y="28"/>
                  </a:lnTo>
                  <a:lnTo>
                    <a:pt x="297" y="35"/>
                  </a:lnTo>
                  <a:lnTo>
                    <a:pt x="300" y="38"/>
                  </a:lnTo>
                  <a:lnTo>
                    <a:pt x="297" y="47"/>
                  </a:lnTo>
                  <a:lnTo>
                    <a:pt x="290" y="59"/>
                  </a:lnTo>
                  <a:lnTo>
                    <a:pt x="286" y="71"/>
                  </a:lnTo>
                  <a:lnTo>
                    <a:pt x="288" y="80"/>
                  </a:lnTo>
                  <a:lnTo>
                    <a:pt x="286" y="87"/>
                  </a:lnTo>
                  <a:lnTo>
                    <a:pt x="276" y="102"/>
                  </a:lnTo>
                  <a:lnTo>
                    <a:pt x="281" y="104"/>
                  </a:lnTo>
                  <a:lnTo>
                    <a:pt x="302" y="95"/>
                  </a:lnTo>
                  <a:lnTo>
                    <a:pt x="305" y="90"/>
                  </a:lnTo>
                  <a:lnTo>
                    <a:pt x="305" y="90"/>
                  </a:lnTo>
                  <a:lnTo>
                    <a:pt x="305" y="85"/>
                  </a:lnTo>
                  <a:lnTo>
                    <a:pt x="307" y="85"/>
                  </a:lnTo>
                  <a:lnTo>
                    <a:pt x="323" y="97"/>
                  </a:lnTo>
                  <a:lnTo>
                    <a:pt x="338" y="102"/>
                  </a:lnTo>
                  <a:lnTo>
                    <a:pt x="347" y="104"/>
                  </a:lnTo>
                  <a:lnTo>
                    <a:pt x="357" y="102"/>
                  </a:lnTo>
                  <a:close/>
                  <a:moveTo>
                    <a:pt x="331" y="35"/>
                  </a:moveTo>
                  <a:lnTo>
                    <a:pt x="326" y="35"/>
                  </a:lnTo>
                  <a:lnTo>
                    <a:pt x="316" y="35"/>
                  </a:lnTo>
                  <a:lnTo>
                    <a:pt x="316" y="31"/>
                  </a:lnTo>
                  <a:lnTo>
                    <a:pt x="326" y="26"/>
                  </a:lnTo>
                  <a:lnTo>
                    <a:pt x="331" y="26"/>
                  </a:lnTo>
                  <a:lnTo>
                    <a:pt x="333" y="26"/>
                  </a:lnTo>
                  <a:lnTo>
                    <a:pt x="331" y="35"/>
                  </a:lnTo>
                  <a:close/>
                  <a:moveTo>
                    <a:pt x="309" y="64"/>
                  </a:moveTo>
                  <a:lnTo>
                    <a:pt x="302" y="69"/>
                  </a:lnTo>
                  <a:lnTo>
                    <a:pt x="297" y="69"/>
                  </a:lnTo>
                  <a:lnTo>
                    <a:pt x="300" y="64"/>
                  </a:lnTo>
                  <a:lnTo>
                    <a:pt x="302" y="59"/>
                  </a:lnTo>
                  <a:lnTo>
                    <a:pt x="321" y="45"/>
                  </a:lnTo>
                  <a:lnTo>
                    <a:pt x="326" y="45"/>
                  </a:lnTo>
                  <a:lnTo>
                    <a:pt x="326" y="47"/>
                  </a:lnTo>
                  <a:lnTo>
                    <a:pt x="316" y="54"/>
                  </a:lnTo>
                  <a:lnTo>
                    <a:pt x="314" y="59"/>
                  </a:lnTo>
                  <a:lnTo>
                    <a:pt x="314" y="61"/>
                  </a:lnTo>
                  <a:lnTo>
                    <a:pt x="309" y="64"/>
                  </a:lnTo>
                  <a:close/>
                  <a:moveTo>
                    <a:pt x="900" y="322"/>
                  </a:moveTo>
                  <a:lnTo>
                    <a:pt x="895" y="324"/>
                  </a:lnTo>
                  <a:lnTo>
                    <a:pt x="886" y="324"/>
                  </a:lnTo>
                  <a:lnTo>
                    <a:pt x="884" y="319"/>
                  </a:lnTo>
                  <a:lnTo>
                    <a:pt x="886" y="307"/>
                  </a:lnTo>
                  <a:lnTo>
                    <a:pt x="888" y="310"/>
                  </a:lnTo>
                  <a:lnTo>
                    <a:pt x="895" y="310"/>
                  </a:lnTo>
                  <a:lnTo>
                    <a:pt x="898" y="310"/>
                  </a:lnTo>
                  <a:lnTo>
                    <a:pt x="900" y="312"/>
                  </a:lnTo>
                  <a:lnTo>
                    <a:pt x="900" y="322"/>
                  </a:lnTo>
                  <a:close/>
                  <a:moveTo>
                    <a:pt x="884" y="348"/>
                  </a:moveTo>
                  <a:lnTo>
                    <a:pt x="881" y="350"/>
                  </a:lnTo>
                  <a:lnTo>
                    <a:pt x="877" y="350"/>
                  </a:lnTo>
                  <a:lnTo>
                    <a:pt x="874" y="352"/>
                  </a:lnTo>
                  <a:lnTo>
                    <a:pt x="877" y="364"/>
                  </a:lnTo>
                  <a:lnTo>
                    <a:pt x="874" y="366"/>
                  </a:lnTo>
                  <a:lnTo>
                    <a:pt x="872" y="366"/>
                  </a:lnTo>
                  <a:lnTo>
                    <a:pt x="872" y="369"/>
                  </a:lnTo>
                  <a:lnTo>
                    <a:pt x="874" y="374"/>
                  </a:lnTo>
                  <a:lnTo>
                    <a:pt x="877" y="378"/>
                  </a:lnTo>
                  <a:lnTo>
                    <a:pt x="874" y="383"/>
                  </a:lnTo>
                  <a:lnTo>
                    <a:pt x="872" y="385"/>
                  </a:lnTo>
                  <a:lnTo>
                    <a:pt x="867" y="385"/>
                  </a:lnTo>
                  <a:lnTo>
                    <a:pt x="865" y="392"/>
                  </a:lnTo>
                  <a:lnTo>
                    <a:pt x="860" y="404"/>
                  </a:lnTo>
                  <a:lnTo>
                    <a:pt x="860" y="411"/>
                  </a:lnTo>
                  <a:lnTo>
                    <a:pt x="860" y="414"/>
                  </a:lnTo>
                  <a:lnTo>
                    <a:pt x="860" y="418"/>
                  </a:lnTo>
                  <a:lnTo>
                    <a:pt x="848" y="437"/>
                  </a:lnTo>
                  <a:lnTo>
                    <a:pt x="843" y="440"/>
                  </a:lnTo>
                  <a:lnTo>
                    <a:pt x="836" y="437"/>
                  </a:lnTo>
                  <a:lnTo>
                    <a:pt x="832" y="433"/>
                  </a:lnTo>
                  <a:lnTo>
                    <a:pt x="829" y="426"/>
                  </a:lnTo>
                  <a:lnTo>
                    <a:pt x="827" y="418"/>
                  </a:lnTo>
                  <a:lnTo>
                    <a:pt x="829" y="414"/>
                  </a:lnTo>
                  <a:lnTo>
                    <a:pt x="839" y="397"/>
                  </a:lnTo>
                  <a:lnTo>
                    <a:pt x="843" y="385"/>
                  </a:lnTo>
                  <a:lnTo>
                    <a:pt x="846" y="374"/>
                  </a:lnTo>
                  <a:lnTo>
                    <a:pt x="851" y="364"/>
                  </a:lnTo>
                  <a:lnTo>
                    <a:pt x="858" y="362"/>
                  </a:lnTo>
                  <a:lnTo>
                    <a:pt x="865" y="352"/>
                  </a:lnTo>
                  <a:lnTo>
                    <a:pt x="867" y="340"/>
                  </a:lnTo>
                  <a:lnTo>
                    <a:pt x="872" y="336"/>
                  </a:lnTo>
                  <a:lnTo>
                    <a:pt x="879" y="336"/>
                  </a:lnTo>
                  <a:lnTo>
                    <a:pt x="884" y="340"/>
                  </a:lnTo>
                  <a:lnTo>
                    <a:pt x="884" y="348"/>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6912" y="764"/>
              <a:ext cx="758" cy="742"/>
            </a:xfrm>
            <a:custGeom>
              <a:avLst/>
              <a:gdLst>
                <a:gd name="T0" fmla="*/ 472 w 758"/>
                <a:gd name="T1" fmla="*/ 215 h 742"/>
                <a:gd name="T2" fmla="*/ 498 w 758"/>
                <a:gd name="T3" fmla="*/ 248 h 742"/>
                <a:gd name="T4" fmla="*/ 541 w 758"/>
                <a:gd name="T5" fmla="*/ 198 h 742"/>
                <a:gd name="T6" fmla="*/ 576 w 758"/>
                <a:gd name="T7" fmla="*/ 163 h 742"/>
                <a:gd name="T8" fmla="*/ 584 w 758"/>
                <a:gd name="T9" fmla="*/ 163 h 742"/>
                <a:gd name="T10" fmla="*/ 598 w 758"/>
                <a:gd name="T11" fmla="*/ 172 h 742"/>
                <a:gd name="T12" fmla="*/ 626 w 758"/>
                <a:gd name="T13" fmla="*/ 170 h 742"/>
                <a:gd name="T14" fmla="*/ 638 w 758"/>
                <a:gd name="T15" fmla="*/ 149 h 742"/>
                <a:gd name="T16" fmla="*/ 685 w 758"/>
                <a:gd name="T17" fmla="*/ 127 h 742"/>
                <a:gd name="T18" fmla="*/ 721 w 758"/>
                <a:gd name="T19" fmla="*/ 135 h 742"/>
                <a:gd name="T20" fmla="*/ 730 w 758"/>
                <a:gd name="T21" fmla="*/ 146 h 742"/>
                <a:gd name="T22" fmla="*/ 742 w 758"/>
                <a:gd name="T23" fmla="*/ 163 h 742"/>
                <a:gd name="T24" fmla="*/ 751 w 758"/>
                <a:gd name="T25" fmla="*/ 175 h 742"/>
                <a:gd name="T26" fmla="*/ 751 w 758"/>
                <a:gd name="T27" fmla="*/ 213 h 742"/>
                <a:gd name="T28" fmla="*/ 697 w 758"/>
                <a:gd name="T29" fmla="*/ 203 h 742"/>
                <a:gd name="T30" fmla="*/ 654 w 758"/>
                <a:gd name="T31" fmla="*/ 191 h 742"/>
                <a:gd name="T32" fmla="*/ 652 w 758"/>
                <a:gd name="T33" fmla="*/ 246 h 742"/>
                <a:gd name="T34" fmla="*/ 614 w 758"/>
                <a:gd name="T35" fmla="*/ 302 h 742"/>
                <a:gd name="T36" fmla="*/ 595 w 758"/>
                <a:gd name="T37" fmla="*/ 331 h 742"/>
                <a:gd name="T38" fmla="*/ 565 w 758"/>
                <a:gd name="T39" fmla="*/ 352 h 742"/>
                <a:gd name="T40" fmla="*/ 553 w 758"/>
                <a:gd name="T41" fmla="*/ 399 h 742"/>
                <a:gd name="T42" fmla="*/ 524 w 758"/>
                <a:gd name="T43" fmla="*/ 421 h 742"/>
                <a:gd name="T44" fmla="*/ 494 w 758"/>
                <a:gd name="T45" fmla="*/ 404 h 742"/>
                <a:gd name="T46" fmla="*/ 477 w 758"/>
                <a:gd name="T47" fmla="*/ 411 h 742"/>
                <a:gd name="T48" fmla="*/ 463 w 758"/>
                <a:gd name="T49" fmla="*/ 473 h 742"/>
                <a:gd name="T50" fmla="*/ 418 w 758"/>
                <a:gd name="T51" fmla="*/ 574 h 742"/>
                <a:gd name="T52" fmla="*/ 413 w 758"/>
                <a:gd name="T53" fmla="*/ 615 h 742"/>
                <a:gd name="T54" fmla="*/ 409 w 758"/>
                <a:gd name="T55" fmla="*/ 643 h 742"/>
                <a:gd name="T56" fmla="*/ 383 w 758"/>
                <a:gd name="T57" fmla="*/ 657 h 742"/>
                <a:gd name="T58" fmla="*/ 338 w 758"/>
                <a:gd name="T59" fmla="*/ 678 h 742"/>
                <a:gd name="T60" fmla="*/ 321 w 758"/>
                <a:gd name="T61" fmla="*/ 678 h 742"/>
                <a:gd name="T62" fmla="*/ 316 w 758"/>
                <a:gd name="T63" fmla="*/ 702 h 742"/>
                <a:gd name="T64" fmla="*/ 274 w 758"/>
                <a:gd name="T65" fmla="*/ 719 h 742"/>
                <a:gd name="T66" fmla="*/ 234 w 758"/>
                <a:gd name="T67" fmla="*/ 721 h 742"/>
                <a:gd name="T68" fmla="*/ 208 w 758"/>
                <a:gd name="T69" fmla="*/ 742 h 742"/>
                <a:gd name="T70" fmla="*/ 165 w 758"/>
                <a:gd name="T71" fmla="*/ 728 h 742"/>
                <a:gd name="T72" fmla="*/ 144 w 758"/>
                <a:gd name="T73" fmla="*/ 704 h 742"/>
                <a:gd name="T74" fmla="*/ 134 w 758"/>
                <a:gd name="T75" fmla="*/ 683 h 742"/>
                <a:gd name="T76" fmla="*/ 56 w 758"/>
                <a:gd name="T77" fmla="*/ 633 h 742"/>
                <a:gd name="T78" fmla="*/ 35 w 758"/>
                <a:gd name="T79" fmla="*/ 603 h 742"/>
                <a:gd name="T80" fmla="*/ 7 w 758"/>
                <a:gd name="T81" fmla="*/ 565 h 742"/>
                <a:gd name="T82" fmla="*/ 4 w 758"/>
                <a:gd name="T83" fmla="*/ 515 h 742"/>
                <a:gd name="T84" fmla="*/ 38 w 758"/>
                <a:gd name="T85" fmla="*/ 508 h 742"/>
                <a:gd name="T86" fmla="*/ 54 w 758"/>
                <a:gd name="T87" fmla="*/ 470 h 742"/>
                <a:gd name="T88" fmla="*/ 61 w 758"/>
                <a:gd name="T89" fmla="*/ 444 h 742"/>
                <a:gd name="T90" fmla="*/ 73 w 758"/>
                <a:gd name="T91" fmla="*/ 390 h 742"/>
                <a:gd name="T92" fmla="*/ 97 w 758"/>
                <a:gd name="T93" fmla="*/ 388 h 742"/>
                <a:gd name="T94" fmla="*/ 106 w 758"/>
                <a:gd name="T95" fmla="*/ 399 h 742"/>
                <a:gd name="T96" fmla="*/ 118 w 758"/>
                <a:gd name="T97" fmla="*/ 385 h 742"/>
                <a:gd name="T98" fmla="*/ 113 w 758"/>
                <a:gd name="T99" fmla="*/ 366 h 742"/>
                <a:gd name="T100" fmla="*/ 120 w 758"/>
                <a:gd name="T101" fmla="*/ 343 h 742"/>
                <a:gd name="T102" fmla="*/ 137 w 758"/>
                <a:gd name="T103" fmla="*/ 312 h 742"/>
                <a:gd name="T104" fmla="*/ 160 w 758"/>
                <a:gd name="T105" fmla="*/ 283 h 742"/>
                <a:gd name="T106" fmla="*/ 189 w 758"/>
                <a:gd name="T107" fmla="*/ 281 h 742"/>
                <a:gd name="T108" fmla="*/ 241 w 758"/>
                <a:gd name="T109" fmla="*/ 213 h 742"/>
                <a:gd name="T110" fmla="*/ 257 w 758"/>
                <a:gd name="T111" fmla="*/ 99 h 742"/>
                <a:gd name="T112" fmla="*/ 253 w 758"/>
                <a:gd name="T113" fmla="*/ 30 h 742"/>
                <a:gd name="T114" fmla="*/ 264 w 758"/>
                <a:gd name="T115" fmla="*/ 0 h 742"/>
                <a:gd name="T116" fmla="*/ 276 w 758"/>
                <a:gd name="T117" fmla="*/ 71 h 742"/>
                <a:gd name="T118" fmla="*/ 288 w 758"/>
                <a:gd name="T119" fmla="*/ 144 h 742"/>
                <a:gd name="T120" fmla="*/ 316 w 758"/>
                <a:gd name="T121" fmla="*/ 187 h 742"/>
                <a:gd name="T122" fmla="*/ 380 w 758"/>
                <a:gd name="T123" fmla="*/ 177 h 742"/>
                <a:gd name="T124" fmla="*/ 442 w 758"/>
                <a:gd name="T125" fmla="*/ 165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8" h="742">
                  <a:moveTo>
                    <a:pt x="463" y="161"/>
                  </a:moveTo>
                  <a:lnTo>
                    <a:pt x="468" y="187"/>
                  </a:lnTo>
                  <a:lnTo>
                    <a:pt x="472" y="215"/>
                  </a:lnTo>
                  <a:lnTo>
                    <a:pt x="477" y="241"/>
                  </a:lnTo>
                  <a:lnTo>
                    <a:pt x="480" y="267"/>
                  </a:lnTo>
                  <a:lnTo>
                    <a:pt x="498" y="248"/>
                  </a:lnTo>
                  <a:lnTo>
                    <a:pt x="508" y="241"/>
                  </a:lnTo>
                  <a:lnTo>
                    <a:pt x="536" y="201"/>
                  </a:lnTo>
                  <a:lnTo>
                    <a:pt x="541" y="198"/>
                  </a:lnTo>
                  <a:lnTo>
                    <a:pt x="555" y="201"/>
                  </a:lnTo>
                  <a:lnTo>
                    <a:pt x="574" y="172"/>
                  </a:lnTo>
                  <a:lnTo>
                    <a:pt x="576" y="163"/>
                  </a:lnTo>
                  <a:lnTo>
                    <a:pt x="579" y="161"/>
                  </a:lnTo>
                  <a:lnTo>
                    <a:pt x="581" y="161"/>
                  </a:lnTo>
                  <a:lnTo>
                    <a:pt x="584" y="163"/>
                  </a:lnTo>
                  <a:lnTo>
                    <a:pt x="584" y="168"/>
                  </a:lnTo>
                  <a:lnTo>
                    <a:pt x="586" y="170"/>
                  </a:lnTo>
                  <a:lnTo>
                    <a:pt x="598" y="172"/>
                  </a:lnTo>
                  <a:lnTo>
                    <a:pt x="612" y="172"/>
                  </a:lnTo>
                  <a:lnTo>
                    <a:pt x="614" y="172"/>
                  </a:lnTo>
                  <a:lnTo>
                    <a:pt x="626" y="170"/>
                  </a:lnTo>
                  <a:lnTo>
                    <a:pt x="631" y="165"/>
                  </a:lnTo>
                  <a:lnTo>
                    <a:pt x="633" y="156"/>
                  </a:lnTo>
                  <a:lnTo>
                    <a:pt x="638" y="149"/>
                  </a:lnTo>
                  <a:lnTo>
                    <a:pt x="650" y="144"/>
                  </a:lnTo>
                  <a:lnTo>
                    <a:pt x="671" y="130"/>
                  </a:lnTo>
                  <a:lnTo>
                    <a:pt x="685" y="127"/>
                  </a:lnTo>
                  <a:lnTo>
                    <a:pt x="697" y="135"/>
                  </a:lnTo>
                  <a:lnTo>
                    <a:pt x="711" y="137"/>
                  </a:lnTo>
                  <a:lnTo>
                    <a:pt x="721" y="135"/>
                  </a:lnTo>
                  <a:lnTo>
                    <a:pt x="725" y="137"/>
                  </a:lnTo>
                  <a:lnTo>
                    <a:pt x="725" y="142"/>
                  </a:lnTo>
                  <a:lnTo>
                    <a:pt x="730" y="146"/>
                  </a:lnTo>
                  <a:lnTo>
                    <a:pt x="740" y="151"/>
                  </a:lnTo>
                  <a:lnTo>
                    <a:pt x="744" y="158"/>
                  </a:lnTo>
                  <a:lnTo>
                    <a:pt x="742" y="163"/>
                  </a:lnTo>
                  <a:lnTo>
                    <a:pt x="744" y="168"/>
                  </a:lnTo>
                  <a:lnTo>
                    <a:pt x="749" y="168"/>
                  </a:lnTo>
                  <a:lnTo>
                    <a:pt x="751" y="175"/>
                  </a:lnTo>
                  <a:lnTo>
                    <a:pt x="756" y="184"/>
                  </a:lnTo>
                  <a:lnTo>
                    <a:pt x="758" y="184"/>
                  </a:lnTo>
                  <a:lnTo>
                    <a:pt x="751" y="213"/>
                  </a:lnTo>
                  <a:lnTo>
                    <a:pt x="749" y="229"/>
                  </a:lnTo>
                  <a:lnTo>
                    <a:pt x="728" y="220"/>
                  </a:lnTo>
                  <a:lnTo>
                    <a:pt x="697" y="203"/>
                  </a:lnTo>
                  <a:lnTo>
                    <a:pt x="683" y="194"/>
                  </a:lnTo>
                  <a:lnTo>
                    <a:pt x="659" y="182"/>
                  </a:lnTo>
                  <a:lnTo>
                    <a:pt x="654" y="191"/>
                  </a:lnTo>
                  <a:lnTo>
                    <a:pt x="657" y="208"/>
                  </a:lnTo>
                  <a:lnTo>
                    <a:pt x="652" y="224"/>
                  </a:lnTo>
                  <a:lnTo>
                    <a:pt x="652" y="246"/>
                  </a:lnTo>
                  <a:lnTo>
                    <a:pt x="636" y="283"/>
                  </a:lnTo>
                  <a:lnTo>
                    <a:pt x="619" y="302"/>
                  </a:lnTo>
                  <a:lnTo>
                    <a:pt x="614" y="302"/>
                  </a:lnTo>
                  <a:lnTo>
                    <a:pt x="610" y="307"/>
                  </a:lnTo>
                  <a:lnTo>
                    <a:pt x="605" y="319"/>
                  </a:lnTo>
                  <a:lnTo>
                    <a:pt x="595" y="331"/>
                  </a:lnTo>
                  <a:lnTo>
                    <a:pt x="576" y="333"/>
                  </a:lnTo>
                  <a:lnTo>
                    <a:pt x="569" y="340"/>
                  </a:lnTo>
                  <a:lnTo>
                    <a:pt x="565" y="352"/>
                  </a:lnTo>
                  <a:lnTo>
                    <a:pt x="562" y="366"/>
                  </a:lnTo>
                  <a:lnTo>
                    <a:pt x="558" y="380"/>
                  </a:lnTo>
                  <a:lnTo>
                    <a:pt x="553" y="399"/>
                  </a:lnTo>
                  <a:lnTo>
                    <a:pt x="548" y="411"/>
                  </a:lnTo>
                  <a:lnTo>
                    <a:pt x="539" y="418"/>
                  </a:lnTo>
                  <a:lnTo>
                    <a:pt x="524" y="421"/>
                  </a:lnTo>
                  <a:lnTo>
                    <a:pt x="506" y="416"/>
                  </a:lnTo>
                  <a:lnTo>
                    <a:pt x="501" y="409"/>
                  </a:lnTo>
                  <a:lnTo>
                    <a:pt x="494" y="404"/>
                  </a:lnTo>
                  <a:lnTo>
                    <a:pt x="487" y="402"/>
                  </a:lnTo>
                  <a:lnTo>
                    <a:pt x="480" y="404"/>
                  </a:lnTo>
                  <a:lnTo>
                    <a:pt x="477" y="411"/>
                  </a:lnTo>
                  <a:lnTo>
                    <a:pt x="475" y="442"/>
                  </a:lnTo>
                  <a:lnTo>
                    <a:pt x="465" y="456"/>
                  </a:lnTo>
                  <a:lnTo>
                    <a:pt x="463" y="473"/>
                  </a:lnTo>
                  <a:lnTo>
                    <a:pt x="451" y="492"/>
                  </a:lnTo>
                  <a:lnTo>
                    <a:pt x="446" y="522"/>
                  </a:lnTo>
                  <a:lnTo>
                    <a:pt x="418" y="574"/>
                  </a:lnTo>
                  <a:lnTo>
                    <a:pt x="411" y="591"/>
                  </a:lnTo>
                  <a:lnTo>
                    <a:pt x="409" y="607"/>
                  </a:lnTo>
                  <a:lnTo>
                    <a:pt x="413" y="615"/>
                  </a:lnTo>
                  <a:lnTo>
                    <a:pt x="416" y="619"/>
                  </a:lnTo>
                  <a:lnTo>
                    <a:pt x="411" y="631"/>
                  </a:lnTo>
                  <a:lnTo>
                    <a:pt x="409" y="643"/>
                  </a:lnTo>
                  <a:lnTo>
                    <a:pt x="402" y="652"/>
                  </a:lnTo>
                  <a:lnTo>
                    <a:pt x="387" y="664"/>
                  </a:lnTo>
                  <a:lnTo>
                    <a:pt x="383" y="657"/>
                  </a:lnTo>
                  <a:lnTo>
                    <a:pt x="378" y="657"/>
                  </a:lnTo>
                  <a:lnTo>
                    <a:pt x="347" y="678"/>
                  </a:lnTo>
                  <a:lnTo>
                    <a:pt x="338" y="678"/>
                  </a:lnTo>
                  <a:lnTo>
                    <a:pt x="328" y="676"/>
                  </a:lnTo>
                  <a:lnTo>
                    <a:pt x="326" y="676"/>
                  </a:lnTo>
                  <a:lnTo>
                    <a:pt x="321" y="678"/>
                  </a:lnTo>
                  <a:lnTo>
                    <a:pt x="321" y="683"/>
                  </a:lnTo>
                  <a:lnTo>
                    <a:pt x="324" y="695"/>
                  </a:lnTo>
                  <a:lnTo>
                    <a:pt x="316" y="702"/>
                  </a:lnTo>
                  <a:lnTo>
                    <a:pt x="312" y="704"/>
                  </a:lnTo>
                  <a:lnTo>
                    <a:pt x="293" y="709"/>
                  </a:lnTo>
                  <a:lnTo>
                    <a:pt x="274" y="719"/>
                  </a:lnTo>
                  <a:lnTo>
                    <a:pt x="267" y="721"/>
                  </a:lnTo>
                  <a:lnTo>
                    <a:pt x="243" y="709"/>
                  </a:lnTo>
                  <a:lnTo>
                    <a:pt x="234" y="721"/>
                  </a:lnTo>
                  <a:lnTo>
                    <a:pt x="224" y="728"/>
                  </a:lnTo>
                  <a:lnTo>
                    <a:pt x="212" y="740"/>
                  </a:lnTo>
                  <a:lnTo>
                    <a:pt x="208" y="742"/>
                  </a:lnTo>
                  <a:lnTo>
                    <a:pt x="196" y="740"/>
                  </a:lnTo>
                  <a:lnTo>
                    <a:pt x="179" y="733"/>
                  </a:lnTo>
                  <a:lnTo>
                    <a:pt x="165" y="728"/>
                  </a:lnTo>
                  <a:lnTo>
                    <a:pt x="158" y="723"/>
                  </a:lnTo>
                  <a:lnTo>
                    <a:pt x="149" y="716"/>
                  </a:lnTo>
                  <a:lnTo>
                    <a:pt x="144" y="704"/>
                  </a:lnTo>
                  <a:lnTo>
                    <a:pt x="137" y="697"/>
                  </a:lnTo>
                  <a:lnTo>
                    <a:pt x="137" y="688"/>
                  </a:lnTo>
                  <a:lnTo>
                    <a:pt x="134" y="683"/>
                  </a:lnTo>
                  <a:lnTo>
                    <a:pt x="111" y="678"/>
                  </a:lnTo>
                  <a:lnTo>
                    <a:pt x="78" y="659"/>
                  </a:lnTo>
                  <a:lnTo>
                    <a:pt x="56" y="633"/>
                  </a:lnTo>
                  <a:lnTo>
                    <a:pt x="47" y="619"/>
                  </a:lnTo>
                  <a:lnTo>
                    <a:pt x="40" y="612"/>
                  </a:lnTo>
                  <a:lnTo>
                    <a:pt x="35" y="603"/>
                  </a:lnTo>
                  <a:lnTo>
                    <a:pt x="14" y="581"/>
                  </a:lnTo>
                  <a:lnTo>
                    <a:pt x="9" y="572"/>
                  </a:lnTo>
                  <a:lnTo>
                    <a:pt x="7" y="565"/>
                  </a:lnTo>
                  <a:lnTo>
                    <a:pt x="12" y="551"/>
                  </a:lnTo>
                  <a:lnTo>
                    <a:pt x="12" y="546"/>
                  </a:lnTo>
                  <a:lnTo>
                    <a:pt x="4" y="515"/>
                  </a:lnTo>
                  <a:lnTo>
                    <a:pt x="0" y="510"/>
                  </a:lnTo>
                  <a:lnTo>
                    <a:pt x="21" y="513"/>
                  </a:lnTo>
                  <a:lnTo>
                    <a:pt x="38" y="508"/>
                  </a:lnTo>
                  <a:lnTo>
                    <a:pt x="47" y="496"/>
                  </a:lnTo>
                  <a:lnTo>
                    <a:pt x="49" y="480"/>
                  </a:lnTo>
                  <a:lnTo>
                    <a:pt x="54" y="470"/>
                  </a:lnTo>
                  <a:lnTo>
                    <a:pt x="61" y="466"/>
                  </a:lnTo>
                  <a:lnTo>
                    <a:pt x="66" y="458"/>
                  </a:lnTo>
                  <a:lnTo>
                    <a:pt x="61" y="444"/>
                  </a:lnTo>
                  <a:lnTo>
                    <a:pt x="56" y="432"/>
                  </a:lnTo>
                  <a:lnTo>
                    <a:pt x="61" y="416"/>
                  </a:lnTo>
                  <a:lnTo>
                    <a:pt x="73" y="390"/>
                  </a:lnTo>
                  <a:lnTo>
                    <a:pt x="82" y="378"/>
                  </a:lnTo>
                  <a:lnTo>
                    <a:pt x="92" y="380"/>
                  </a:lnTo>
                  <a:lnTo>
                    <a:pt x="97" y="388"/>
                  </a:lnTo>
                  <a:lnTo>
                    <a:pt x="101" y="397"/>
                  </a:lnTo>
                  <a:lnTo>
                    <a:pt x="104" y="399"/>
                  </a:lnTo>
                  <a:lnTo>
                    <a:pt x="106" y="399"/>
                  </a:lnTo>
                  <a:lnTo>
                    <a:pt x="111" y="390"/>
                  </a:lnTo>
                  <a:lnTo>
                    <a:pt x="116" y="385"/>
                  </a:lnTo>
                  <a:lnTo>
                    <a:pt x="118" y="385"/>
                  </a:lnTo>
                  <a:lnTo>
                    <a:pt x="120" y="385"/>
                  </a:lnTo>
                  <a:lnTo>
                    <a:pt x="120" y="380"/>
                  </a:lnTo>
                  <a:lnTo>
                    <a:pt x="113" y="366"/>
                  </a:lnTo>
                  <a:lnTo>
                    <a:pt x="111" y="357"/>
                  </a:lnTo>
                  <a:lnTo>
                    <a:pt x="116" y="354"/>
                  </a:lnTo>
                  <a:lnTo>
                    <a:pt x="120" y="343"/>
                  </a:lnTo>
                  <a:lnTo>
                    <a:pt x="123" y="324"/>
                  </a:lnTo>
                  <a:lnTo>
                    <a:pt x="130" y="314"/>
                  </a:lnTo>
                  <a:lnTo>
                    <a:pt x="137" y="312"/>
                  </a:lnTo>
                  <a:lnTo>
                    <a:pt x="144" y="305"/>
                  </a:lnTo>
                  <a:lnTo>
                    <a:pt x="153" y="288"/>
                  </a:lnTo>
                  <a:lnTo>
                    <a:pt x="160" y="283"/>
                  </a:lnTo>
                  <a:lnTo>
                    <a:pt x="168" y="288"/>
                  </a:lnTo>
                  <a:lnTo>
                    <a:pt x="179" y="288"/>
                  </a:lnTo>
                  <a:lnTo>
                    <a:pt x="189" y="281"/>
                  </a:lnTo>
                  <a:lnTo>
                    <a:pt x="205" y="262"/>
                  </a:lnTo>
                  <a:lnTo>
                    <a:pt x="231" y="234"/>
                  </a:lnTo>
                  <a:lnTo>
                    <a:pt x="241" y="213"/>
                  </a:lnTo>
                  <a:lnTo>
                    <a:pt x="238" y="198"/>
                  </a:lnTo>
                  <a:lnTo>
                    <a:pt x="246" y="161"/>
                  </a:lnTo>
                  <a:lnTo>
                    <a:pt x="257" y="99"/>
                  </a:lnTo>
                  <a:lnTo>
                    <a:pt x="260" y="61"/>
                  </a:lnTo>
                  <a:lnTo>
                    <a:pt x="257" y="42"/>
                  </a:lnTo>
                  <a:lnTo>
                    <a:pt x="253" y="30"/>
                  </a:lnTo>
                  <a:lnTo>
                    <a:pt x="246" y="21"/>
                  </a:lnTo>
                  <a:lnTo>
                    <a:pt x="246" y="12"/>
                  </a:lnTo>
                  <a:lnTo>
                    <a:pt x="264" y="0"/>
                  </a:lnTo>
                  <a:lnTo>
                    <a:pt x="267" y="23"/>
                  </a:lnTo>
                  <a:lnTo>
                    <a:pt x="272" y="47"/>
                  </a:lnTo>
                  <a:lnTo>
                    <a:pt x="276" y="71"/>
                  </a:lnTo>
                  <a:lnTo>
                    <a:pt x="281" y="94"/>
                  </a:lnTo>
                  <a:lnTo>
                    <a:pt x="283" y="118"/>
                  </a:lnTo>
                  <a:lnTo>
                    <a:pt x="288" y="144"/>
                  </a:lnTo>
                  <a:lnTo>
                    <a:pt x="293" y="168"/>
                  </a:lnTo>
                  <a:lnTo>
                    <a:pt x="298" y="191"/>
                  </a:lnTo>
                  <a:lnTo>
                    <a:pt x="316" y="187"/>
                  </a:lnTo>
                  <a:lnTo>
                    <a:pt x="338" y="184"/>
                  </a:lnTo>
                  <a:lnTo>
                    <a:pt x="359" y="179"/>
                  </a:lnTo>
                  <a:lnTo>
                    <a:pt x="380" y="177"/>
                  </a:lnTo>
                  <a:lnTo>
                    <a:pt x="402" y="172"/>
                  </a:lnTo>
                  <a:lnTo>
                    <a:pt x="420" y="168"/>
                  </a:lnTo>
                  <a:lnTo>
                    <a:pt x="442" y="165"/>
                  </a:lnTo>
                  <a:lnTo>
                    <a:pt x="463" y="161"/>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2321" y="-130"/>
              <a:ext cx="1182" cy="974"/>
            </a:xfrm>
            <a:custGeom>
              <a:avLst/>
              <a:gdLst>
                <a:gd name="T0" fmla="*/ 1142 w 1182"/>
                <a:gd name="T1" fmla="*/ 605 h 974"/>
                <a:gd name="T2" fmla="*/ 1132 w 1182"/>
                <a:gd name="T3" fmla="*/ 712 h 974"/>
                <a:gd name="T4" fmla="*/ 1125 w 1182"/>
                <a:gd name="T5" fmla="*/ 816 h 974"/>
                <a:gd name="T6" fmla="*/ 1116 w 1182"/>
                <a:gd name="T7" fmla="*/ 920 h 974"/>
                <a:gd name="T8" fmla="*/ 1062 w 1182"/>
                <a:gd name="T9" fmla="*/ 969 h 974"/>
                <a:gd name="T10" fmla="*/ 962 w 1182"/>
                <a:gd name="T11" fmla="*/ 960 h 974"/>
                <a:gd name="T12" fmla="*/ 861 w 1182"/>
                <a:gd name="T13" fmla="*/ 948 h 974"/>
                <a:gd name="T14" fmla="*/ 761 w 1182"/>
                <a:gd name="T15" fmla="*/ 939 h 974"/>
                <a:gd name="T16" fmla="*/ 662 w 1182"/>
                <a:gd name="T17" fmla="*/ 927 h 974"/>
                <a:gd name="T18" fmla="*/ 563 w 1182"/>
                <a:gd name="T19" fmla="*/ 915 h 974"/>
                <a:gd name="T20" fmla="*/ 464 w 1182"/>
                <a:gd name="T21" fmla="*/ 901 h 974"/>
                <a:gd name="T22" fmla="*/ 364 w 1182"/>
                <a:gd name="T23" fmla="*/ 887 h 974"/>
                <a:gd name="T24" fmla="*/ 277 w 1182"/>
                <a:gd name="T25" fmla="*/ 875 h 974"/>
                <a:gd name="T26" fmla="*/ 196 w 1182"/>
                <a:gd name="T27" fmla="*/ 863 h 974"/>
                <a:gd name="T28" fmla="*/ 118 w 1182"/>
                <a:gd name="T29" fmla="*/ 851 h 974"/>
                <a:gd name="T30" fmla="*/ 40 w 1182"/>
                <a:gd name="T31" fmla="*/ 837 h 974"/>
                <a:gd name="T32" fmla="*/ 5 w 1182"/>
                <a:gd name="T33" fmla="*/ 806 h 974"/>
                <a:gd name="T34" fmla="*/ 14 w 1182"/>
                <a:gd name="T35" fmla="*/ 754 h 974"/>
                <a:gd name="T36" fmla="*/ 21 w 1182"/>
                <a:gd name="T37" fmla="*/ 702 h 974"/>
                <a:gd name="T38" fmla="*/ 31 w 1182"/>
                <a:gd name="T39" fmla="*/ 650 h 974"/>
                <a:gd name="T40" fmla="*/ 40 w 1182"/>
                <a:gd name="T41" fmla="*/ 591 h 974"/>
                <a:gd name="T42" fmla="*/ 52 w 1182"/>
                <a:gd name="T43" fmla="*/ 527 h 974"/>
                <a:gd name="T44" fmla="*/ 62 w 1182"/>
                <a:gd name="T45" fmla="*/ 461 h 974"/>
                <a:gd name="T46" fmla="*/ 73 w 1182"/>
                <a:gd name="T47" fmla="*/ 397 h 974"/>
                <a:gd name="T48" fmla="*/ 83 w 1182"/>
                <a:gd name="T49" fmla="*/ 331 h 974"/>
                <a:gd name="T50" fmla="*/ 95 w 1182"/>
                <a:gd name="T51" fmla="*/ 267 h 974"/>
                <a:gd name="T52" fmla="*/ 104 w 1182"/>
                <a:gd name="T53" fmla="*/ 201 h 974"/>
                <a:gd name="T54" fmla="*/ 116 w 1182"/>
                <a:gd name="T55" fmla="*/ 137 h 974"/>
                <a:gd name="T56" fmla="*/ 125 w 1182"/>
                <a:gd name="T57" fmla="*/ 78 h 974"/>
                <a:gd name="T58" fmla="*/ 135 w 1182"/>
                <a:gd name="T59" fmla="*/ 26 h 974"/>
                <a:gd name="T60" fmla="*/ 170 w 1182"/>
                <a:gd name="T61" fmla="*/ 5 h 974"/>
                <a:gd name="T62" fmla="*/ 237 w 1182"/>
                <a:gd name="T63" fmla="*/ 14 h 974"/>
                <a:gd name="T64" fmla="*/ 300 w 1182"/>
                <a:gd name="T65" fmla="*/ 26 h 974"/>
                <a:gd name="T66" fmla="*/ 367 w 1182"/>
                <a:gd name="T67" fmla="*/ 35 h 974"/>
                <a:gd name="T68" fmla="*/ 430 w 1182"/>
                <a:gd name="T69" fmla="*/ 45 h 974"/>
                <a:gd name="T70" fmla="*/ 497 w 1182"/>
                <a:gd name="T71" fmla="*/ 54 h 974"/>
                <a:gd name="T72" fmla="*/ 563 w 1182"/>
                <a:gd name="T73" fmla="*/ 64 h 974"/>
                <a:gd name="T74" fmla="*/ 627 w 1182"/>
                <a:gd name="T75" fmla="*/ 71 h 974"/>
                <a:gd name="T76" fmla="*/ 693 w 1182"/>
                <a:gd name="T77" fmla="*/ 80 h 974"/>
                <a:gd name="T78" fmla="*/ 757 w 1182"/>
                <a:gd name="T79" fmla="*/ 87 h 974"/>
                <a:gd name="T80" fmla="*/ 823 w 1182"/>
                <a:gd name="T81" fmla="*/ 97 h 974"/>
                <a:gd name="T82" fmla="*/ 889 w 1182"/>
                <a:gd name="T83" fmla="*/ 104 h 974"/>
                <a:gd name="T84" fmla="*/ 953 w 1182"/>
                <a:gd name="T85" fmla="*/ 111 h 974"/>
                <a:gd name="T86" fmla="*/ 1019 w 1182"/>
                <a:gd name="T87" fmla="*/ 118 h 974"/>
                <a:gd name="T88" fmla="*/ 1085 w 1182"/>
                <a:gd name="T89" fmla="*/ 123 h 974"/>
                <a:gd name="T90" fmla="*/ 1149 w 1182"/>
                <a:gd name="T91" fmla="*/ 130 h 974"/>
                <a:gd name="T92" fmla="*/ 1177 w 1182"/>
                <a:gd name="T93" fmla="*/ 184 h 974"/>
                <a:gd name="T94" fmla="*/ 1170 w 1182"/>
                <a:gd name="T95" fmla="*/ 291 h 974"/>
                <a:gd name="T96" fmla="*/ 1161 w 1182"/>
                <a:gd name="T97" fmla="*/ 395 h 974"/>
                <a:gd name="T98" fmla="*/ 1151 w 1182"/>
                <a:gd name="T99" fmla="*/ 50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2" h="974">
                  <a:moveTo>
                    <a:pt x="1147" y="553"/>
                  </a:moveTo>
                  <a:lnTo>
                    <a:pt x="1142" y="605"/>
                  </a:lnTo>
                  <a:lnTo>
                    <a:pt x="1137" y="657"/>
                  </a:lnTo>
                  <a:lnTo>
                    <a:pt x="1132" y="712"/>
                  </a:lnTo>
                  <a:lnTo>
                    <a:pt x="1128" y="764"/>
                  </a:lnTo>
                  <a:lnTo>
                    <a:pt x="1125" y="816"/>
                  </a:lnTo>
                  <a:lnTo>
                    <a:pt x="1121" y="868"/>
                  </a:lnTo>
                  <a:lnTo>
                    <a:pt x="1116" y="920"/>
                  </a:lnTo>
                  <a:lnTo>
                    <a:pt x="1111" y="974"/>
                  </a:lnTo>
                  <a:lnTo>
                    <a:pt x="1062" y="969"/>
                  </a:lnTo>
                  <a:lnTo>
                    <a:pt x="1012" y="965"/>
                  </a:lnTo>
                  <a:lnTo>
                    <a:pt x="962" y="960"/>
                  </a:lnTo>
                  <a:lnTo>
                    <a:pt x="913" y="955"/>
                  </a:lnTo>
                  <a:lnTo>
                    <a:pt x="861" y="948"/>
                  </a:lnTo>
                  <a:lnTo>
                    <a:pt x="811" y="943"/>
                  </a:lnTo>
                  <a:lnTo>
                    <a:pt x="761" y="939"/>
                  </a:lnTo>
                  <a:lnTo>
                    <a:pt x="712" y="932"/>
                  </a:lnTo>
                  <a:lnTo>
                    <a:pt x="662" y="927"/>
                  </a:lnTo>
                  <a:lnTo>
                    <a:pt x="612" y="920"/>
                  </a:lnTo>
                  <a:lnTo>
                    <a:pt x="563" y="915"/>
                  </a:lnTo>
                  <a:lnTo>
                    <a:pt x="513" y="908"/>
                  </a:lnTo>
                  <a:lnTo>
                    <a:pt x="464" y="901"/>
                  </a:lnTo>
                  <a:lnTo>
                    <a:pt x="414" y="894"/>
                  </a:lnTo>
                  <a:lnTo>
                    <a:pt x="364" y="887"/>
                  </a:lnTo>
                  <a:lnTo>
                    <a:pt x="315" y="880"/>
                  </a:lnTo>
                  <a:lnTo>
                    <a:pt x="277" y="875"/>
                  </a:lnTo>
                  <a:lnTo>
                    <a:pt x="237" y="868"/>
                  </a:lnTo>
                  <a:lnTo>
                    <a:pt x="196" y="863"/>
                  </a:lnTo>
                  <a:lnTo>
                    <a:pt x="159" y="856"/>
                  </a:lnTo>
                  <a:lnTo>
                    <a:pt x="118" y="851"/>
                  </a:lnTo>
                  <a:lnTo>
                    <a:pt x="78" y="844"/>
                  </a:lnTo>
                  <a:lnTo>
                    <a:pt x="40" y="837"/>
                  </a:lnTo>
                  <a:lnTo>
                    <a:pt x="0" y="832"/>
                  </a:lnTo>
                  <a:lnTo>
                    <a:pt x="5" y="806"/>
                  </a:lnTo>
                  <a:lnTo>
                    <a:pt x="10" y="780"/>
                  </a:lnTo>
                  <a:lnTo>
                    <a:pt x="14" y="754"/>
                  </a:lnTo>
                  <a:lnTo>
                    <a:pt x="17" y="728"/>
                  </a:lnTo>
                  <a:lnTo>
                    <a:pt x="21" y="702"/>
                  </a:lnTo>
                  <a:lnTo>
                    <a:pt x="26" y="676"/>
                  </a:lnTo>
                  <a:lnTo>
                    <a:pt x="31" y="650"/>
                  </a:lnTo>
                  <a:lnTo>
                    <a:pt x="36" y="624"/>
                  </a:lnTo>
                  <a:lnTo>
                    <a:pt x="40" y="591"/>
                  </a:lnTo>
                  <a:lnTo>
                    <a:pt x="45" y="558"/>
                  </a:lnTo>
                  <a:lnTo>
                    <a:pt x="52" y="527"/>
                  </a:lnTo>
                  <a:lnTo>
                    <a:pt x="57" y="494"/>
                  </a:lnTo>
                  <a:lnTo>
                    <a:pt x="62" y="461"/>
                  </a:lnTo>
                  <a:lnTo>
                    <a:pt x="66" y="428"/>
                  </a:lnTo>
                  <a:lnTo>
                    <a:pt x="73" y="397"/>
                  </a:lnTo>
                  <a:lnTo>
                    <a:pt x="78" y="364"/>
                  </a:lnTo>
                  <a:lnTo>
                    <a:pt x="83" y="331"/>
                  </a:lnTo>
                  <a:lnTo>
                    <a:pt x="90" y="300"/>
                  </a:lnTo>
                  <a:lnTo>
                    <a:pt x="95" y="267"/>
                  </a:lnTo>
                  <a:lnTo>
                    <a:pt x="99" y="234"/>
                  </a:lnTo>
                  <a:lnTo>
                    <a:pt x="104" y="201"/>
                  </a:lnTo>
                  <a:lnTo>
                    <a:pt x="111" y="170"/>
                  </a:lnTo>
                  <a:lnTo>
                    <a:pt x="116" y="137"/>
                  </a:lnTo>
                  <a:lnTo>
                    <a:pt x="121" y="104"/>
                  </a:lnTo>
                  <a:lnTo>
                    <a:pt x="125" y="78"/>
                  </a:lnTo>
                  <a:lnTo>
                    <a:pt x="130" y="52"/>
                  </a:lnTo>
                  <a:lnTo>
                    <a:pt x="135" y="26"/>
                  </a:lnTo>
                  <a:lnTo>
                    <a:pt x="140" y="0"/>
                  </a:lnTo>
                  <a:lnTo>
                    <a:pt x="170" y="5"/>
                  </a:lnTo>
                  <a:lnTo>
                    <a:pt x="203" y="9"/>
                  </a:lnTo>
                  <a:lnTo>
                    <a:pt x="237" y="14"/>
                  </a:lnTo>
                  <a:lnTo>
                    <a:pt x="270" y="21"/>
                  </a:lnTo>
                  <a:lnTo>
                    <a:pt x="300" y="26"/>
                  </a:lnTo>
                  <a:lnTo>
                    <a:pt x="333" y="31"/>
                  </a:lnTo>
                  <a:lnTo>
                    <a:pt x="367" y="35"/>
                  </a:lnTo>
                  <a:lnTo>
                    <a:pt x="400" y="40"/>
                  </a:lnTo>
                  <a:lnTo>
                    <a:pt x="430" y="45"/>
                  </a:lnTo>
                  <a:lnTo>
                    <a:pt x="464" y="50"/>
                  </a:lnTo>
                  <a:lnTo>
                    <a:pt x="497" y="54"/>
                  </a:lnTo>
                  <a:lnTo>
                    <a:pt x="530" y="59"/>
                  </a:lnTo>
                  <a:lnTo>
                    <a:pt x="563" y="64"/>
                  </a:lnTo>
                  <a:lnTo>
                    <a:pt x="594" y="69"/>
                  </a:lnTo>
                  <a:lnTo>
                    <a:pt x="627" y="71"/>
                  </a:lnTo>
                  <a:lnTo>
                    <a:pt x="660" y="76"/>
                  </a:lnTo>
                  <a:lnTo>
                    <a:pt x="693" y="80"/>
                  </a:lnTo>
                  <a:lnTo>
                    <a:pt x="726" y="85"/>
                  </a:lnTo>
                  <a:lnTo>
                    <a:pt x="757" y="87"/>
                  </a:lnTo>
                  <a:lnTo>
                    <a:pt x="790" y="92"/>
                  </a:lnTo>
                  <a:lnTo>
                    <a:pt x="823" y="97"/>
                  </a:lnTo>
                  <a:lnTo>
                    <a:pt x="856" y="99"/>
                  </a:lnTo>
                  <a:lnTo>
                    <a:pt x="889" y="104"/>
                  </a:lnTo>
                  <a:lnTo>
                    <a:pt x="922" y="106"/>
                  </a:lnTo>
                  <a:lnTo>
                    <a:pt x="953" y="111"/>
                  </a:lnTo>
                  <a:lnTo>
                    <a:pt x="986" y="113"/>
                  </a:lnTo>
                  <a:lnTo>
                    <a:pt x="1019" y="118"/>
                  </a:lnTo>
                  <a:lnTo>
                    <a:pt x="1052" y="121"/>
                  </a:lnTo>
                  <a:lnTo>
                    <a:pt x="1085" y="123"/>
                  </a:lnTo>
                  <a:lnTo>
                    <a:pt x="1118" y="128"/>
                  </a:lnTo>
                  <a:lnTo>
                    <a:pt x="1149" y="130"/>
                  </a:lnTo>
                  <a:lnTo>
                    <a:pt x="1182" y="132"/>
                  </a:lnTo>
                  <a:lnTo>
                    <a:pt x="1177" y="184"/>
                  </a:lnTo>
                  <a:lnTo>
                    <a:pt x="1173" y="239"/>
                  </a:lnTo>
                  <a:lnTo>
                    <a:pt x="1170" y="291"/>
                  </a:lnTo>
                  <a:lnTo>
                    <a:pt x="1166" y="343"/>
                  </a:lnTo>
                  <a:lnTo>
                    <a:pt x="1161" y="395"/>
                  </a:lnTo>
                  <a:lnTo>
                    <a:pt x="1156" y="449"/>
                  </a:lnTo>
                  <a:lnTo>
                    <a:pt x="1151" y="501"/>
                  </a:lnTo>
                  <a:lnTo>
                    <a:pt x="1147" y="553"/>
                  </a:lnTo>
                  <a:close/>
                </a:path>
              </a:pathLst>
            </a:custGeom>
            <a:grpFill/>
            <a:ln w="3175"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Isosceles Triangle 1"/>
          <p:cNvSpPr/>
          <p:nvPr/>
        </p:nvSpPr>
        <p:spPr>
          <a:xfrm rot="20139174">
            <a:off x="8461701" y="2616299"/>
            <a:ext cx="1614784" cy="2793331"/>
          </a:xfrm>
          <a:prstGeom prst="triangle">
            <a:avLst/>
          </a:prstGeom>
          <a:gradFill flip="none" rotWithShape="1">
            <a:gsLst>
              <a:gs pos="0">
                <a:srgbClr val="FFC000"/>
              </a:gs>
              <a:gs pos="51700">
                <a:srgbClr val="FF5D0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20727285">
            <a:off x="6166059" y="3169011"/>
            <a:ext cx="1185635" cy="2596380"/>
          </a:xfrm>
          <a:prstGeom prst="triangle">
            <a:avLst/>
          </a:prstGeom>
          <a:gradFill flip="none" rotWithShape="1">
            <a:gsLst>
              <a:gs pos="0">
                <a:srgbClr val="FFC000"/>
              </a:gs>
              <a:gs pos="51700">
                <a:srgbClr val="FF5D0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43110" y="2378342"/>
            <a:ext cx="736839" cy="3302000"/>
          </a:xfrm>
          <a:custGeom>
            <a:avLst/>
            <a:gdLst>
              <a:gd name="connsiteX0" fmla="*/ 673339 w 736839"/>
              <a:gd name="connsiteY0" fmla="*/ 3302000 h 3302000"/>
              <a:gd name="connsiteX1" fmla="*/ 239 w 736839"/>
              <a:gd name="connsiteY1" fmla="*/ 1600200 h 3302000"/>
              <a:gd name="connsiteX2" fmla="*/ 736839 w 736839"/>
              <a:gd name="connsiteY2" fmla="*/ 0 h 3302000"/>
            </a:gdLst>
            <a:ahLst/>
            <a:cxnLst>
              <a:cxn ang="0">
                <a:pos x="connsiteX0" y="connsiteY0"/>
              </a:cxn>
              <a:cxn ang="0">
                <a:pos x="connsiteX1" y="connsiteY1"/>
              </a:cxn>
              <a:cxn ang="0">
                <a:pos x="connsiteX2" y="connsiteY2"/>
              </a:cxn>
            </a:cxnLst>
            <a:rect l="l" t="t" r="r" b="b"/>
            <a:pathLst>
              <a:path w="736839" h="3302000">
                <a:moveTo>
                  <a:pt x="673339" y="3302000"/>
                </a:moveTo>
                <a:cubicBezTo>
                  <a:pt x="331497" y="2726266"/>
                  <a:pt x="-10344" y="2150533"/>
                  <a:pt x="239" y="1600200"/>
                </a:cubicBezTo>
                <a:cubicBezTo>
                  <a:pt x="10822" y="1049867"/>
                  <a:pt x="373830" y="524933"/>
                  <a:pt x="736839" y="0"/>
                </a:cubicBezTo>
              </a:path>
            </a:pathLst>
          </a:custGeom>
          <a:noFill/>
          <a:ln w="38100">
            <a:solidFill>
              <a:srgbClr val="FF000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199" y="4703228"/>
            <a:ext cx="2066454" cy="1792232"/>
          </a:xfrm>
          <a:prstGeom prst="rect">
            <a:avLst/>
          </a:prstGeom>
        </p:spPr>
      </p:pic>
      <p:sp>
        <p:nvSpPr>
          <p:cNvPr id="69" name="Freeform 68"/>
          <p:cNvSpPr/>
          <p:nvPr/>
        </p:nvSpPr>
        <p:spPr>
          <a:xfrm flipH="1">
            <a:off x="8965771" y="2415997"/>
            <a:ext cx="1179049" cy="2755900"/>
          </a:xfrm>
          <a:custGeom>
            <a:avLst/>
            <a:gdLst>
              <a:gd name="connsiteX0" fmla="*/ 673339 w 736839"/>
              <a:gd name="connsiteY0" fmla="*/ 3302000 h 3302000"/>
              <a:gd name="connsiteX1" fmla="*/ 239 w 736839"/>
              <a:gd name="connsiteY1" fmla="*/ 1600200 h 3302000"/>
              <a:gd name="connsiteX2" fmla="*/ 736839 w 736839"/>
              <a:gd name="connsiteY2" fmla="*/ 0 h 3302000"/>
              <a:gd name="connsiteX0" fmla="*/ 683749 w 1179049"/>
              <a:gd name="connsiteY0" fmla="*/ 2755900 h 2755900"/>
              <a:gd name="connsiteX1" fmla="*/ 10649 w 1179049"/>
              <a:gd name="connsiteY1" fmla="*/ 1054100 h 2755900"/>
              <a:gd name="connsiteX2" fmla="*/ 1179049 w 1179049"/>
              <a:gd name="connsiteY2" fmla="*/ 0 h 2755900"/>
            </a:gdLst>
            <a:ahLst/>
            <a:cxnLst>
              <a:cxn ang="0">
                <a:pos x="connsiteX0" y="connsiteY0"/>
              </a:cxn>
              <a:cxn ang="0">
                <a:pos x="connsiteX1" y="connsiteY1"/>
              </a:cxn>
              <a:cxn ang="0">
                <a:pos x="connsiteX2" y="connsiteY2"/>
              </a:cxn>
            </a:cxnLst>
            <a:rect l="l" t="t" r="r" b="b"/>
            <a:pathLst>
              <a:path w="1179049" h="2755900">
                <a:moveTo>
                  <a:pt x="683749" y="2755900"/>
                </a:moveTo>
                <a:cubicBezTo>
                  <a:pt x="341907" y="2180166"/>
                  <a:pt x="-71901" y="1513417"/>
                  <a:pt x="10649" y="1054100"/>
                </a:cubicBezTo>
                <a:cubicBezTo>
                  <a:pt x="93199" y="594783"/>
                  <a:pt x="816040" y="524933"/>
                  <a:pt x="1179049" y="0"/>
                </a:cubicBezTo>
              </a:path>
            </a:pathLst>
          </a:custGeom>
          <a:noFill/>
          <a:ln w="38100">
            <a:solidFill>
              <a:srgbClr val="FF000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240" y="3487345"/>
            <a:ext cx="2820464" cy="2920998"/>
          </a:xfrm>
          <a:prstGeom prst="rect">
            <a:avLst/>
          </a:prstGeom>
        </p:spPr>
      </p:pic>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724" y="1546948"/>
            <a:ext cx="4271186" cy="2157420"/>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415" y="673252"/>
            <a:ext cx="4271186" cy="2157420"/>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992" y="4179517"/>
            <a:ext cx="4271186" cy="2157420"/>
          </a:xfrm>
          <a:prstGeom prst="rect">
            <a:avLst/>
          </a:prstGeom>
        </p:spPr>
      </p:pic>
      <p:sp>
        <p:nvSpPr>
          <p:cNvPr id="3" name="Rectangle 2"/>
          <p:cNvSpPr/>
          <p:nvPr/>
        </p:nvSpPr>
        <p:spPr>
          <a:xfrm>
            <a:off x="10275508" y="3265589"/>
            <a:ext cx="1287533"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FRI 7AM</a:t>
            </a:r>
          </a:p>
        </p:txBody>
      </p:sp>
      <p:sp>
        <p:nvSpPr>
          <p:cNvPr id="74" name="Rectangle 73"/>
          <p:cNvSpPr/>
          <p:nvPr/>
        </p:nvSpPr>
        <p:spPr>
          <a:xfrm>
            <a:off x="4694436" y="4811861"/>
            <a:ext cx="1386919"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TUE 5PM</a:t>
            </a:r>
          </a:p>
        </p:txBody>
      </p:sp>
      <p:sp>
        <p:nvSpPr>
          <p:cNvPr id="75" name="Rectangle 74"/>
          <p:cNvSpPr/>
          <p:nvPr/>
        </p:nvSpPr>
        <p:spPr>
          <a:xfrm>
            <a:off x="9956508" y="2667204"/>
            <a:ext cx="1377621"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SAT 6AM</a:t>
            </a:r>
          </a:p>
        </p:txBody>
      </p:sp>
      <p:sp>
        <p:nvSpPr>
          <p:cNvPr id="76" name="Rectangle 75"/>
          <p:cNvSpPr/>
          <p:nvPr/>
        </p:nvSpPr>
        <p:spPr>
          <a:xfrm>
            <a:off x="9088089" y="2034289"/>
            <a:ext cx="1481496"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SUN 9AM</a:t>
            </a:r>
          </a:p>
        </p:txBody>
      </p:sp>
      <p:sp>
        <p:nvSpPr>
          <p:cNvPr id="77" name="Rectangle 76"/>
          <p:cNvSpPr/>
          <p:nvPr/>
        </p:nvSpPr>
        <p:spPr>
          <a:xfrm>
            <a:off x="4384030" y="3921392"/>
            <a:ext cx="1542410"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WED 6AM</a:t>
            </a:r>
          </a:p>
        </p:txBody>
      </p:sp>
      <p:sp>
        <p:nvSpPr>
          <p:cNvPr id="78" name="Rectangle 77"/>
          <p:cNvSpPr/>
          <p:nvPr/>
        </p:nvSpPr>
        <p:spPr>
          <a:xfrm>
            <a:off x="4458494" y="3146577"/>
            <a:ext cx="1444626"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THU 9PM</a:t>
            </a:r>
          </a:p>
        </p:txBody>
      </p:sp>
      <p:sp>
        <p:nvSpPr>
          <p:cNvPr id="79" name="Rectangle 78"/>
          <p:cNvSpPr/>
          <p:nvPr/>
        </p:nvSpPr>
        <p:spPr>
          <a:xfrm>
            <a:off x="5054521" y="2321502"/>
            <a:ext cx="1268297" cy="461665"/>
          </a:xfrm>
          <a:prstGeom prst="rect">
            <a:avLst/>
          </a:prstGeom>
          <a:solidFill>
            <a:schemeClr val="bg1"/>
          </a:solidFill>
        </p:spPr>
        <p:txBody>
          <a:bodyPr wrap="none">
            <a:spAutoFit/>
          </a:bodyPr>
          <a:lstStyle/>
          <a:p>
            <a:pPr algn="ctr"/>
            <a:r>
              <a:rPr lang="en-US" sz="2400" dirty="0">
                <a:solidFill>
                  <a:srgbClr val="FF0000"/>
                </a:solidFill>
                <a:latin typeface="Segoe UI Semilight" panose="020B0402040204020203" pitchFamily="34" charset="0"/>
                <a:cs typeface="Segoe UI Semilight" panose="020B0402040204020203" pitchFamily="34" charset="0"/>
              </a:rPr>
              <a:t>FRI 8PM</a:t>
            </a:r>
          </a:p>
        </p:txBody>
      </p:sp>
      <p:sp>
        <p:nvSpPr>
          <p:cNvPr id="4" name="Rectangle 3"/>
          <p:cNvSpPr/>
          <p:nvPr/>
        </p:nvSpPr>
        <p:spPr>
          <a:xfrm rot="16200000">
            <a:off x="-2048938" y="3044281"/>
            <a:ext cx="5126596" cy="769441"/>
          </a:xfrm>
          <a:prstGeom prst="rect">
            <a:avLst/>
          </a:prstGeom>
        </p:spPr>
        <p:txBody>
          <a:bodyPr wrap="none">
            <a:spAutoFit/>
          </a:bodyPr>
          <a:lstStyle/>
          <a:p>
            <a:pPr algn="ctr"/>
            <a:r>
              <a:rPr lang="en-US" sz="4400" spc="600" dirty="0">
                <a:solidFill>
                  <a:schemeClr val="bg1"/>
                </a:solidFill>
                <a:latin typeface="Segoe UI Semilight" panose="020B0402040204020203" pitchFamily="34" charset="0"/>
                <a:cs typeface="Segoe UI Semilight" panose="020B0402040204020203" pitchFamily="34" charset="0"/>
              </a:rPr>
              <a:t>EXPECTED PATH</a:t>
            </a:r>
          </a:p>
        </p:txBody>
      </p:sp>
    </p:spTree>
    <p:extLst>
      <p:ext uri="{BB962C8B-B14F-4D97-AF65-F5344CB8AC3E}">
        <p14:creationId xmlns:p14="http://schemas.microsoft.com/office/powerpoint/2010/main" val="120586207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9000" fill="hold"/>
                                        <p:tgtEl>
                                          <p:spTgt spid="66"/>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9000" fill="hold"/>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latin typeface="Calibri"/>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solidFill>
                  <a:prstClr val="black"/>
                </a:solidFill>
                <a:latin typeface="Calibri"/>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57246211"/>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806"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876"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79743823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649"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24009258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4971"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5696" y="4189929"/>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1587908059"/>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918"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1261" y="1837185"/>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126371066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4138"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1261" y="1652543"/>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888" y="4005287"/>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888"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244847"/>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198199"/>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3523451242"/>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 name="Group 9"/>
          <p:cNvGrpSpPr/>
          <p:nvPr/>
        </p:nvGrpSpPr>
        <p:grpSpPr>
          <a:xfrm>
            <a:off x="1898928" y="92790"/>
            <a:ext cx="6724372" cy="6539888"/>
            <a:chOff x="3038062" y="388690"/>
            <a:chExt cx="6115878" cy="5948088"/>
          </a:xfrm>
          <a:solidFill>
            <a:srgbClr val="92D050"/>
          </a:solidFill>
        </p:grpSpPr>
        <p:sp>
          <p:nvSpPr>
            <p:cNvPr id="6" name="Freeform 5"/>
            <p:cNvSpPr>
              <a:spLocks noEditPoints="1"/>
            </p:cNvSpPr>
            <p:nvPr/>
          </p:nvSpPr>
          <p:spPr bwMode="auto">
            <a:xfrm>
              <a:off x="3038062" y="1777597"/>
              <a:ext cx="5440167" cy="3804861"/>
            </a:xfrm>
            <a:custGeom>
              <a:avLst/>
              <a:gdLst>
                <a:gd name="T0" fmla="*/ 1112 w 3945"/>
                <a:gd name="T1" fmla="*/ 844 h 2860"/>
                <a:gd name="T2" fmla="*/ 1179 w 3945"/>
                <a:gd name="T3" fmla="*/ 780 h 2860"/>
                <a:gd name="T4" fmla="*/ 717 w 3945"/>
                <a:gd name="T5" fmla="*/ 771 h 2860"/>
                <a:gd name="T6" fmla="*/ 906 w 3945"/>
                <a:gd name="T7" fmla="*/ 830 h 2860"/>
                <a:gd name="T8" fmla="*/ 1711 w 3945"/>
                <a:gd name="T9" fmla="*/ 1097 h 2860"/>
                <a:gd name="T10" fmla="*/ 1657 w 3945"/>
                <a:gd name="T11" fmla="*/ 1000 h 2860"/>
                <a:gd name="T12" fmla="*/ 1678 w 3945"/>
                <a:gd name="T13" fmla="*/ 1085 h 2860"/>
                <a:gd name="T14" fmla="*/ 1245 w 3945"/>
                <a:gd name="T15" fmla="*/ 757 h 2860"/>
                <a:gd name="T16" fmla="*/ 1420 w 3945"/>
                <a:gd name="T17" fmla="*/ 757 h 2860"/>
                <a:gd name="T18" fmla="*/ 885 w 3945"/>
                <a:gd name="T19" fmla="*/ 234 h 2860"/>
                <a:gd name="T20" fmla="*/ 1623 w 3945"/>
                <a:gd name="T21" fmla="*/ 139 h 2860"/>
                <a:gd name="T22" fmla="*/ 435 w 3945"/>
                <a:gd name="T23" fmla="*/ 712 h 2860"/>
                <a:gd name="T24" fmla="*/ 665 w 3945"/>
                <a:gd name="T25" fmla="*/ 775 h 2860"/>
                <a:gd name="T26" fmla="*/ 516 w 3945"/>
                <a:gd name="T27" fmla="*/ 745 h 2860"/>
                <a:gd name="T28" fmla="*/ 118 w 3945"/>
                <a:gd name="T29" fmla="*/ 2415 h 2860"/>
                <a:gd name="T30" fmla="*/ 111 w 3945"/>
                <a:gd name="T31" fmla="*/ 2531 h 2860"/>
                <a:gd name="T32" fmla="*/ 3860 w 3945"/>
                <a:gd name="T33" fmla="*/ 1788 h 2860"/>
                <a:gd name="T34" fmla="*/ 3514 w 3945"/>
                <a:gd name="T35" fmla="*/ 1949 h 2860"/>
                <a:gd name="T36" fmla="*/ 3242 w 3945"/>
                <a:gd name="T37" fmla="*/ 1909 h 2860"/>
                <a:gd name="T38" fmla="*/ 3211 w 3945"/>
                <a:gd name="T39" fmla="*/ 1778 h 2860"/>
                <a:gd name="T40" fmla="*/ 1940 w 3945"/>
                <a:gd name="T41" fmla="*/ 1596 h 2860"/>
                <a:gd name="T42" fmla="*/ 1893 w 3945"/>
                <a:gd name="T43" fmla="*/ 1627 h 2860"/>
                <a:gd name="T44" fmla="*/ 1827 w 3945"/>
                <a:gd name="T45" fmla="*/ 1866 h 2860"/>
                <a:gd name="T46" fmla="*/ 1867 w 3945"/>
                <a:gd name="T47" fmla="*/ 2157 h 2860"/>
                <a:gd name="T48" fmla="*/ 1936 w 3945"/>
                <a:gd name="T49" fmla="*/ 2375 h 2860"/>
                <a:gd name="T50" fmla="*/ 2568 w 3945"/>
                <a:gd name="T51" fmla="*/ 2687 h 2860"/>
                <a:gd name="T52" fmla="*/ 2852 w 3945"/>
                <a:gd name="T53" fmla="*/ 2826 h 2860"/>
                <a:gd name="T54" fmla="*/ 2975 w 3945"/>
                <a:gd name="T55" fmla="*/ 2668 h 2860"/>
                <a:gd name="T56" fmla="*/ 3221 w 3945"/>
                <a:gd name="T57" fmla="*/ 2668 h 2860"/>
                <a:gd name="T58" fmla="*/ 3282 w 3945"/>
                <a:gd name="T59" fmla="*/ 2602 h 2860"/>
                <a:gd name="T60" fmla="*/ 3505 w 3945"/>
                <a:gd name="T61" fmla="*/ 2675 h 2860"/>
                <a:gd name="T62" fmla="*/ 3640 w 3945"/>
                <a:gd name="T63" fmla="*/ 2786 h 2860"/>
                <a:gd name="T64" fmla="*/ 3597 w 3945"/>
                <a:gd name="T65" fmla="*/ 2427 h 2860"/>
                <a:gd name="T66" fmla="*/ 3732 w 3945"/>
                <a:gd name="T67" fmla="*/ 2256 h 2860"/>
                <a:gd name="T68" fmla="*/ 3670 w 3945"/>
                <a:gd name="T69" fmla="*/ 2171 h 2860"/>
                <a:gd name="T70" fmla="*/ 3668 w 3945"/>
                <a:gd name="T71" fmla="*/ 2098 h 2860"/>
                <a:gd name="T72" fmla="*/ 3703 w 3945"/>
                <a:gd name="T73" fmla="*/ 2169 h 2860"/>
                <a:gd name="T74" fmla="*/ 3746 w 3945"/>
                <a:gd name="T75" fmla="*/ 1982 h 2860"/>
                <a:gd name="T76" fmla="*/ 3834 w 3945"/>
                <a:gd name="T77" fmla="*/ 1840 h 2860"/>
                <a:gd name="T78" fmla="*/ 3921 w 3945"/>
                <a:gd name="T79" fmla="*/ 1734 h 2860"/>
                <a:gd name="T80" fmla="*/ 3808 w 3945"/>
                <a:gd name="T81" fmla="*/ 1951 h 2860"/>
                <a:gd name="T82" fmla="*/ 3857 w 3945"/>
                <a:gd name="T83" fmla="*/ 1916 h 2860"/>
                <a:gd name="T84" fmla="*/ 1933 w 3945"/>
                <a:gd name="T85" fmla="*/ 1679 h 2860"/>
                <a:gd name="T86" fmla="*/ 2856 w 3945"/>
                <a:gd name="T87" fmla="*/ 2786 h 2860"/>
                <a:gd name="T88" fmla="*/ 1720 w 3945"/>
                <a:gd name="T89" fmla="*/ 1180 h 2860"/>
                <a:gd name="T90" fmla="*/ 1718 w 3945"/>
                <a:gd name="T91" fmla="*/ 1194 h 2860"/>
                <a:gd name="T92" fmla="*/ 1787 w 3945"/>
                <a:gd name="T93" fmla="*/ 1147 h 2860"/>
                <a:gd name="T94" fmla="*/ 1548 w 3945"/>
                <a:gd name="T95" fmla="*/ 97 h 2860"/>
                <a:gd name="T96" fmla="*/ 1328 w 3945"/>
                <a:gd name="T97" fmla="*/ 11 h 2860"/>
                <a:gd name="T98" fmla="*/ 1164 w 3945"/>
                <a:gd name="T99" fmla="*/ 203 h 2860"/>
                <a:gd name="T100" fmla="*/ 1074 w 3945"/>
                <a:gd name="T101" fmla="*/ 385 h 2860"/>
                <a:gd name="T102" fmla="*/ 961 w 3945"/>
                <a:gd name="T103" fmla="*/ 489 h 2860"/>
                <a:gd name="T104" fmla="*/ 1013 w 3945"/>
                <a:gd name="T105" fmla="*/ 645 h 2860"/>
                <a:gd name="T106" fmla="*/ 895 w 3945"/>
                <a:gd name="T107" fmla="*/ 766 h 2860"/>
                <a:gd name="T108" fmla="*/ 966 w 3945"/>
                <a:gd name="T109" fmla="*/ 806 h 2860"/>
                <a:gd name="T110" fmla="*/ 1152 w 3945"/>
                <a:gd name="T111" fmla="*/ 759 h 2860"/>
                <a:gd name="T112" fmla="*/ 1261 w 3945"/>
                <a:gd name="T113" fmla="*/ 738 h 2860"/>
                <a:gd name="T114" fmla="*/ 1368 w 3945"/>
                <a:gd name="T115" fmla="*/ 716 h 2860"/>
                <a:gd name="T116" fmla="*/ 1460 w 3945"/>
                <a:gd name="T117" fmla="*/ 761 h 2860"/>
                <a:gd name="T118" fmla="*/ 1652 w 3945"/>
                <a:gd name="T119" fmla="*/ 960 h 2860"/>
                <a:gd name="T120" fmla="*/ 1716 w 3945"/>
                <a:gd name="T121" fmla="*/ 1031 h 2860"/>
                <a:gd name="T122" fmla="*/ 1761 w 3945"/>
                <a:gd name="T123" fmla="*/ 1218 h 2860"/>
                <a:gd name="T124" fmla="*/ 3597 w 3945"/>
                <a:gd name="T125" fmla="*/ 2845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5" h="2860">
                  <a:moveTo>
                    <a:pt x="1020" y="837"/>
                  </a:moveTo>
                  <a:lnTo>
                    <a:pt x="1020" y="837"/>
                  </a:lnTo>
                  <a:lnTo>
                    <a:pt x="1020" y="837"/>
                  </a:lnTo>
                  <a:lnTo>
                    <a:pt x="1018" y="837"/>
                  </a:lnTo>
                  <a:lnTo>
                    <a:pt x="1018" y="837"/>
                  </a:lnTo>
                  <a:lnTo>
                    <a:pt x="1018" y="837"/>
                  </a:lnTo>
                  <a:lnTo>
                    <a:pt x="1018" y="837"/>
                  </a:lnTo>
                  <a:lnTo>
                    <a:pt x="1018" y="837"/>
                  </a:lnTo>
                  <a:lnTo>
                    <a:pt x="1018" y="837"/>
                  </a:lnTo>
                  <a:lnTo>
                    <a:pt x="1018" y="839"/>
                  </a:lnTo>
                  <a:lnTo>
                    <a:pt x="1018" y="839"/>
                  </a:lnTo>
                  <a:lnTo>
                    <a:pt x="1020" y="839"/>
                  </a:lnTo>
                  <a:lnTo>
                    <a:pt x="1020" y="839"/>
                  </a:lnTo>
                  <a:lnTo>
                    <a:pt x="1020" y="839"/>
                  </a:lnTo>
                  <a:lnTo>
                    <a:pt x="1020" y="839"/>
                  </a:lnTo>
                  <a:lnTo>
                    <a:pt x="1020" y="839"/>
                  </a:lnTo>
                  <a:lnTo>
                    <a:pt x="1020" y="837"/>
                  </a:lnTo>
                  <a:lnTo>
                    <a:pt x="1020" y="837"/>
                  </a:lnTo>
                  <a:lnTo>
                    <a:pt x="1020" y="837"/>
                  </a:lnTo>
                  <a:lnTo>
                    <a:pt x="1020" y="837"/>
                  </a:lnTo>
                  <a:lnTo>
                    <a:pt x="1020" y="837"/>
                  </a:lnTo>
                  <a:lnTo>
                    <a:pt x="1020" y="837"/>
                  </a:lnTo>
                  <a:lnTo>
                    <a:pt x="1020" y="837"/>
                  </a:lnTo>
                  <a:lnTo>
                    <a:pt x="1020" y="837"/>
                  </a:lnTo>
                  <a:lnTo>
                    <a:pt x="1020" y="837"/>
                  </a:lnTo>
                  <a:close/>
                  <a:moveTo>
                    <a:pt x="1103" y="851"/>
                  </a:moveTo>
                  <a:lnTo>
                    <a:pt x="1105" y="851"/>
                  </a:lnTo>
                  <a:lnTo>
                    <a:pt x="1105" y="851"/>
                  </a:lnTo>
                  <a:lnTo>
                    <a:pt x="1105" y="851"/>
                  </a:lnTo>
                  <a:lnTo>
                    <a:pt x="1105" y="851"/>
                  </a:lnTo>
                  <a:lnTo>
                    <a:pt x="1105" y="851"/>
                  </a:lnTo>
                  <a:lnTo>
                    <a:pt x="1105" y="851"/>
                  </a:lnTo>
                  <a:lnTo>
                    <a:pt x="1105" y="851"/>
                  </a:lnTo>
                  <a:lnTo>
                    <a:pt x="1108" y="851"/>
                  </a:lnTo>
                  <a:lnTo>
                    <a:pt x="1108" y="851"/>
                  </a:lnTo>
                  <a:lnTo>
                    <a:pt x="1108" y="851"/>
                  </a:lnTo>
                  <a:lnTo>
                    <a:pt x="1108" y="849"/>
                  </a:lnTo>
                  <a:lnTo>
                    <a:pt x="1108" y="849"/>
                  </a:lnTo>
                  <a:lnTo>
                    <a:pt x="1108" y="849"/>
                  </a:lnTo>
                  <a:lnTo>
                    <a:pt x="1105" y="849"/>
                  </a:lnTo>
                  <a:lnTo>
                    <a:pt x="1105" y="846"/>
                  </a:lnTo>
                  <a:lnTo>
                    <a:pt x="1103" y="846"/>
                  </a:lnTo>
                  <a:lnTo>
                    <a:pt x="1103" y="846"/>
                  </a:lnTo>
                  <a:lnTo>
                    <a:pt x="1100" y="846"/>
                  </a:lnTo>
                  <a:lnTo>
                    <a:pt x="1100" y="846"/>
                  </a:lnTo>
                  <a:lnTo>
                    <a:pt x="1098" y="846"/>
                  </a:lnTo>
                  <a:lnTo>
                    <a:pt x="1098" y="849"/>
                  </a:lnTo>
                  <a:lnTo>
                    <a:pt x="1098" y="849"/>
                  </a:lnTo>
                  <a:lnTo>
                    <a:pt x="1098" y="849"/>
                  </a:lnTo>
                  <a:lnTo>
                    <a:pt x="1098" y="849"/>
                  </a:lnTo>
                  <a:lnTo>
                    <a:pt x="1098" y="851"/>
                  </a:lnTo>
                  <a:lnTo>
                    <a:pt x="1100" y="851"/>
                  </a:lnTo>
                  <a:lnTo>
                    <a:pt x="1100" y="851"/>
                  </a:lnTo>
                  <a:lnTo>
                    <a:pt x="1103" y="851"/>
                  </a:lnTo>
                  <a:lnTo>
                    <a:pt x="1103" y="851"/>
                  </a:lnTo>
                  <a:lnTo>
                    <a:pt x="1103" y="851"/>
                  </a:lnTo>
                  <a:close/>
                  <a:moveTo>
                    <a:pt x="1155" y="837"/>
                  </a:moveTo>
                  <a:lnTo>
                    <a:pt x="1155" y="837"/>
                  </a:lnTo>
                  <a:lnTo>
                    <a:pt x="1152" y="837"/>
                  </a:lnTo>
                  <a:lnTo>
                    <a:pt x="1152" y="837"/>
                  </a:lnTo>
                  <a:lnTo>
                    <a:pt x="1152" y="837"/>
                  </a:lnTo>
                  <a:lnTo>
                    <a:pt x="1150" y="835"/>
                  </a:lnTo>
                  <a:lnTo>
                    <a:pt x="1150" y="835"/>
                  </a:lnTo>
                  <a:lnTo>
                    <a:pt x="1150" y="835"/>
                  </a:lnTo>
                  <a:lnTo>
                    <a:pt x="1150" y="835"/>
                  </a:lnTo>
                  <a:lnTo>
                    <a:pt x="1150" y="835"/>
                  </a:lnTo>
                  <a:lnTo>
                    <a:pt x="1148" y="835"/>
                  </a:lnTo>
                  <a:lnTo>
                    <a:pt x="1148" y="835"/>
                  </a:lnTo>
                  <a:lnTo>
                    <a:pt x="1145" y="835"/>
                  </a:lnTo>
                  <a:lnTo>
                    <a:pt x="1148" y="832"/>
                  </a:lnTo>
                  <a:lnTo>
                    <a:pt x="1148" y="832"/>
                  </a:lnTo>
                  <a:lnTo>
                    <a:pt x="1145" y="832"/>
                  </a:lnTo>
                  <a:lnTo>
                    <a:pt x="1148" y="832"/>
                  </a:lnTo>
                  <a:lnTo>
                    <a:pt x="1148" y="830"/>
                  </a:lnTo>
                  <a:lnTo>
                    <a:pt x="1145" y="830"/>
                  </a:lnTo>
                  <a:lnTo>
                    <a:pt x="1145" y="830"/>
                  </a:lnTo>
                  <a:lnTo>
                    <a:pt x="1145" y="830"/>
                  </a:lnTo>
                  <a:lnTo>
                    <a:pt x="1143" y="832"/>
                  </a:lnTo>
                  <a:lnTo>
                    <a:pt x="1143" y="832"/>
                  </a:lnTo>
                  <a:lnTo>
                    <a:pt x="1143" y="832"/>
                  </a:lnTo>
                  <a:lnTo>
                    <a:pt x="1141" y="832"/>
                  </a:lnTo>
                  <a:lnTo>
                    <a:pt x="1141" y="832"/>
                  </a:lnTo>
                  <a:lnTo>
                    <a:pt x="1138" y="835"/>
                  </a:lnTo>
                  <a:lnTo>
                    <a:pt x="1141" y="835"/>
                  </a:lnTo>
                  <a:lnTo>
                    <a:pt x="1141" y="835"/>
                  </a:lnTo>
                  <a:lnTo>
                    <a:pt x="1141" y="835"/>
                  </a:lnTo>
                  <a:lnTo>
                    <a:pt x="1141" y="835"/>
                  </a:lnTo>
                  <a:lnTo>
                    <a:pt x="1141" y="835"/>
                  </a:lnTo>
                  <a:lnTo>
                    <a:pt x="1141" y="835"/>
                  </a:lnTo>
                  <a:lnTo>
                    <a:pt x="1141" y="835"/>
                  </a:lnTo>
                  <a:lnTo>
                    <a:pt x="1138" y="835"/>
                  </a:lnTo>
                  <a:lnTo>
                    <a:pt x="1138" y="835"/>
                  </a:lnTo>
                  <a:lnTo>
                    <a:pt x="1138" y="837"/>
                  </a:lnTo>
                  <a:lnTo>
                    <a:pt x="1138" y="837"/>
                  </a:lnTo>
                  <a:lnTo>
                    <a:pt x="1141" y="837"/>
                  </a:lnTo>
                  <a:lnTo>
                    <a:pt x="1141" y="837"/>
                  </a:lnTo>
                  <a:lnTo>
                    <a:pt x="1141" y="837"/>
                  </a:lnTo>
                  <a:lnTo>
                    <a:pt x="1141" y="837"/>
                  </a:lnTo>
                  <a:lnTo>
                    <a:pt x="1138" y="837"/>
                  </a:lnTo>
                  <a:lnTo>
                    <a:pt x="1138" y="837"/>
                  </a:lnTo>
                  <a:lnTo>
                    <a:pt x="1138" y="837"/>
                  </a:lnTo>
                  <a:lnTo>
                    <a:pt x="1138" y="839"/>
                  </a:lnTo>
                  <a:lnTo>
                    <a:pt x="1138" y="839"/>
                  </a:lnTo>
                  <a:lnTo>
                    <a:pt x="1138" y="839"/>
                  </a:lnTo>
                  <a:lnTo>
                    <a:pt x="1138" y="839"/>
                  </a:lnTo>
                  <a:lnTo>
                    <a:pt x="1138" y="839"/>
                  </a:lnTo>
                  <a:lnTo>
                    <a:pt x="1141" y="842"/>
                  </a:lnTo>
                  <a:lnTo>
                    <a:pt x="1141" y="842"/>
                  </a:lnTo>
                  <a:lnTo>
                    <a:pt x="1143" y="839"/>
                  </a:lnTo>
                  <a:lnTo>
                    <a:pt x="1143" y="839"/>
                  </a:lnTo>
                  <a:lnTo>
                    <a:pt x="1143" y="837"/>
                  </a:lnTo>
                  <a:lnTo>
                    <a:pt x="1143" y="837"/>
                  </a:lnTo>
                  <a:lnTo>
                    <a:pt x="1145" y="837"/>
                  </a:lnTo>
                  <a:lnTo>
                    <a:pt x="1145" y="837"/>
                  </a:lnTo>
                  <a:lnTo>
                    <a:pt x="1145" y="837"/>
                  </a:lnTo>
                  <a:lnTo>
                    <a:pt x="1148" y="839"/>
                  </a:lnTo>
                  <a:lnTo>
                    <a:pt x="1148" y="839"/>
                  </a:lnTo>
                  <a:lnTo>
                    <a:pt x="1148" y="837"/>
                  </a:lnTo>
                  <a:lnTo>
                    <a:pt x="1150" y="837"/>
                  </a:lnTo>
                  <a:lnTo>
                    <a:pt x="1150" y="837"/>
                  </a:lnTo>
                  <a:lnTo>
                    <a:pt x="1150" y="839"/>
                  </a:lnTo>
                  <a:lnTo>
                    <a:pt x="1150" y="839"/>
                  </a:lnTo>
                  <a:lnTo>
                    <a:pt x="1150" y="839"/>
                  </a:lnTo>
                  <a:lnTo>
                    <a:pt x="1152" y="839"/>
                  </a:lnTo>
                  <a:lnTo>
                    <a:pt x="1152" y="839"/>
                  </a:lnTo>
                  <a:lnTo>
                    <a:pt x="1155" y="839"/>
                  </a:lnTo>
                  <a:lnTo>
                    <a:pt x="1155" y="839"/>
                  </a:lnTo>
                  <a:lnTo>
                    <a:pt x="1155" y="837"/>
                  </a:lnTo>
                  <a:lnTo>
                    <a:pt x="1155" y="837"/>
                  </a:lnTo>
                  <a:close/>
                  <a:moveTo>
                    <a:pt x="1179" y="835"/>
                  </a:moveTo>
                  <a:lnTo>
                    <a:pt x="1176" y="835"/>
                  </a:lnTo>
                  <a:lnTo>
                    <a:pt x="1176" y="837"/>
                  </a:lnTo>
                  <a:lnTo>
                    <a:pt x="1176" y="837"/>
                  </a:lnTo>
                  <a:lnTo>
                    <a:pt x="1179" y="837"/>
                  </a:lnTo>
                  <a:lnTo>
                    <a:pt x="1179" y="837"/>
                  </a:lnTo>
                  <a:lnTo>
                    <a:pt x="1179" y="835"/>
                  </a:lnTo>
                  <a:lnTo>
                    <a:pt x="1179" y="835"/>
                  </a:lnTo>
                  <a:close/>
                  <a:moveTo>
                    <a:pt x="1181" y="813"/>
                  </a:moveTo>
                  <a:lnTo>
                    <a:pt x="1183" y="813"/>
                  </a:lnTo>
                  <a:lnTo>
                    <a:pt x="1186" y="813"/>
                  </a:lnTo>
                  <a:lnTo>
                    <a:pt x="1188" y="813"/>
                  </a:lnTo>
                  <a:lnTo>
                    <a:pt x="1188" y="811"/>
                  </a:lnTo>
                  <a:lnTo>
                    <a:pt x="1188" y="811"/>
                  </a:lnTo>
                  <a:lnTo>
                    <a:pt x="1188" y="811"/>
                  </a:lnTo>
                  <a:lnTo>
                    <a:pt x="1188" y="811"/>
                  </a:lnTo>
                  <a:lnTo>
                    <a:pt x="1186" y="811"/>
                  </a:lnTo>
                  <a:lnTo>
                    <a:pt x="1186" y="811"/>
                  </a:lnTo>
                  <a:lnTo>
                    <a:pt x="1186" y="811"/>
                  </a:lnTo>
                  <a:lnTo>
                    <a:pt x="1186" y="811"/>
                  </a:lnTo>
                  <a:lnTo>
                    <a:pt x="1186" y="809"/>
                  </a:lnTo>
                  <a:lnTo>
                    <a:pt x="1186" y="809"/>
                  </a:lnTo>
                  <a:lnTo>
                    <a:pt x="1186" y="809"/>
                  </a:lnTo>
                  <a:lnTo>
                    <a:pt x="1186" y="809"/>
                  </a:lnTo>
                  <a:lnTo>
                    <a:pt x="1186" y="806"/>
                  </a:lnTo>
                  <a:lnTo>
                    <a:pt x="1186" y="806"/>
                  </a:lnTo>
                  <a:lnTo>
                    <a:pt x="1186" y="806"/>
                  </a:lnTo>
                  <a:lnTo>
                    <a:pt x="1186" y="806"/>
                  </a:lnTo>
                  <a:lnTo>
                    <a:pt x="1183" y="804"/>
                  </a:lnTo>
                  <a:lnTo>
                    <a:pt x="1183" y="804"/>
                  </a:lnTo>
                  <a:lnTo>
                    <a:pt x="1183" y="804"/>
                  </a:lnTo>
                  <a:lnTo>
                    <a:pt x="1183" y="804"/>
                  </a:lnTo>
                  <a:lnTo>
                    <a:pt x="1183" y="804"/>
                  </a:lnTo>
                  <a:lnTo>
                    <a:pt x="1183" y="804"/>
                  </a:lnTo>
                  <a:lnTo>
                    <a:pt x="1183" y="804"/>
                  </a:lnTo>
                  <a:lnTo>
                    <a:pt x="1183" y="804"/>
                  </a:lnTo>
                  <a:lnTo>
                    <a:pt x="1183" y="804"/>
                  </a:lnTo>
                  <a:lnTo>
                    <a:pt x="1183" y="802"/>
                  </a:lnTo>
                  <a:lnTo>
                    <a:pt x="1181" y="804"/>
                  </a:lnTo>
                  <a:lnTo>
                    <a:pt x="1181" y="804"/>
                  </a:lnTo>
                  <a:lnTo>
                    <a:pt x="1181" y="804"/>
                  </a:lnTo>
                  <a:lnTo>
                    <a:pt x="1181" y="806"/>
                  </a:lnTo>
                  <a:lnTo>
                    <a:pt x="1181" y="806"/>
                  </a:lnTo>
                  <a:lnTo>
                    <a:pt x="1181" y="806"/>
                  </a:lnTo>
                  <a:lnTo>
                    <a:pt x="1181" y="804"/>
                  </a:lnTo>
                  <a:lnTo>
                    <a:pt x="1179" y="804"/>
                  </a:lnTo>
                  <a:lnTo>
                    <a:pt x="1179" y="804"/>
                  </a:lnTo>
                  <a:lnTo>
                    <a:pt x="1179" y="806"/>
                  </a:lnTo>
                  <a:lnTo>
                    <a:pt x="1176" y="806"/>
                  </a:lnTo>
                  <a:lnTo>
                    <a:pt x="1176" y="806"/>
                  </a:lnTo>
                  <a:lnTo>
                    <a:pt x="1176" y="806"/>
                  </a:lnTo>
                  <a:lnTo>
                    <a:pt x="1176" y="806"/>
                  </a:lnTo>
                  <a:lnTo>
                    <a:pt x="1176" y="804"/>
                  </a:lnTo>
                  <a:lnTo>
                    <a:pt x="1176" y="804"/>
                  </a:lnTo>
                  <a:lnTo>
                    <a:pt x="1174" y="804"/>
                  </a:lnTo>
                  <a:lnTo>
                    <a:pt x="1174" y="806"/>
                  </a:lnTo>
                  <a:lnTo>
                    <a:pt x="1171" y="806"/>
                  </a:lnTo>
                  <a:lnTo>
                    <a:pt x="1171" y="809"/>
                  </a:lnTo>
                  <a:lnTo>
                    <a:pt x="1171" y="809"/>
                  </a:lnTo>
                  <a:lnTo>
                    <a:pt x="1171" y="809"/>
                  </a:lnTo>
                  <a:lnTo>
                    <a:pt x="1171" y="809"/>
                  </a:lnTo>
                  <a:lnTo>
                    <a:pt x="1169" y="809"/>
                  </a:lnTo>
                  <a:lnTo>
                    <a:pt x="1169" y="809"/>
                  </a:lnTo>
                  <a:lnTo>
                    <a:pt x="1169" y="809"/>
                  </a:lnTo>
                  <a:lnTo>
                    <a:pt x="1169" y="809"/>
                  </a:lnTo>
                  <a:lnTo>
                    <a:pt x="1169" y="809"/>
                  </a:lnTo>
                  <a:lnTo>
                    <a:pt x="1169" y="806"/>
                  </a:lnTo>
                  <a:lnTo>
                    <a:pt x="1171" y="804"/>
                  </a:lnTo>
                  <a:lnTo>
                    <a:pt x="1171" y="804"/>
                  </a:lnTo>
                  <a:lnTo>
                    <a:pt x="1174" y="802"/>
                  </a:lnTo>
                  <a:lnTo>
                    <a:pt x="1174" y="802"/>
                  </a:lnTo>
                  <a:lnTo>
                    <a:pt x="1174" y="802"/>
                  </a:lnTo>
                  <a:lnTo>
                    <a:pt x="1174" y="802"/>
                  </a:lnTo>
                  <a:lnTo>
                    <a:pt x="1174" y="802"/>
                  </a:lnTo>
                  <a:lnTo>
                    <a:pt x="1174" y="802"/>
                  </a:lnTo>
                  <a:lnTo>
                    <a:pt x="1176" y="802"/>
                  </a:lnTo>
                  <a:lnTo>
                    <a:pt x="1176" y="802"/>
                  </a:lnTo>
                  <a:lnTo>
                    <a:pt x="1176" y="799"/>
                  </a:lnTo>
                  <a:lnTo>
                    <a:pt x="1176" y="799"/>
                  </a:lnTo>
                  <a:lnTo>
                    <a:pt x="1174" y="797"/>
                  </a:lnTo>
                  <a:lnTo>
                    <a:pt x="1171" y="797"/>
                  </a:lnTo>
                  <a:lnTo>
                    <a:pt x="1171" y="797"/>
                  </a:lnTo>
                  <a:lnTo>
                    <a:pt x="1171" y="797"/>
                  </a:lnTo>
                  <a:lnTo>
                    <a:pt x="1171" y="797"/>
                  </a:lnTo>
                  <a:lnTo>
                    <a:pt x="1169" y="794"/>
                  </a:lnTo>
                  <a:lnTo>
                    <a:pt x="1169" y="794"/>
                  </a:lnTo>
                  <a:lnTo>
                    <a:pt x="1169" y="792"/>
                  </a:lnTo>
                  <a:lnTo>
                    <a:pt x="1167" y="790"/>
                  </a:lnTo>
                  <a:lnTo>
                    <a:pt x="1167" y="790"/>
                  </a:lnTo>
                  <a:lnTo>
                    <a:pt x="1167" y="790"/>
                  </a:lnTo>
                  <a:lnTo>
                    <a:pt x="1167" y="790"/>
                  </a:lnTo>
                  <a:lnTo>
                    <a:pt x="1167" y="790"/>
                  </a:lnTo>
                  <a:lnTo>
                    <a:pt x="1167" y="790"/>
                  </a:lnTo>
                  <a:lnTo>
                    <a:pt x="1167" y="790"/>
                  </a:lnTo>
                  <a:lnTo>
                    <a:pt x="1167" y="790"/>
                  </a:lnTo>
                  <a:lnTo>
                    <a:pt x="1167" y="792"/>
                  </a:lnTo>
                  <a:lnTo>
                    <a:pt x="1167" y="792"/>
                  </a:lnTo>
                  <a:lnTo>
                    <a:pt x="1167" y="794"/>
                  </a:lnTo>
                  <a:lnTo>
                    <a:pt x="1167" y="797"/>
                  </a:lnTo>
                  <a:lnTo>
                    <a:pt x="1167" y="797"/>
                  </a:lnTo>
                  <a:lnTo>
                    <a:pt x="1167" y="799"/>
                  </a:lnTo>
                  <a:lnTo>
                    <a:pt x="1167" y="799"/>
                  </a:lnTo>
                  <a:lnTo>
                    <a:pt x="1167" y="799"/>
                  </a:lnTo>
                  <a:lnTo>
                    <a:pt x="1167" y="799"/>
                  </a:lnTo>
                  <a:lnTo>
                    <a:pt x="1169" y="802"/>
                  </a:lnTo>
                  <a:lnTo>
                    <a:pt x="1169" y="802"/>
                  </a:lnTo>
                  <a:lnTo>
                    <a:pt x="1167" y="802"/>
                  </a:lnTo>
                  <a:lnTo>
                    <a:pt x="1167" y="802"/>
                  </a:lnTo>
                  <a:lnTo>
                    <a:pt x="1167" y="799"/>
                  </a:lnTo>
                  <a:lnTo>
                    <a:pt x="1167" y="797"/>
                  </a:lnTo>
                  <a:lnTo>
                    <a:pt x="1167" y="797"/>
                  </a:lnTo>
                  <a:lnTo>
                    <a:pt x="1164" y="794"/>
                  </a:lnTo>
                  <a:lnTo>
                    <a:pt x="1164" y="797"/>
                  </a:lnTo>
                  <a:lnTo>
                    <a:pt x="1164" y="797"/>
                  </a:lnTo>
                  <a:lnTo>
                    <a:pt x="1164" y="799"/>
                  </a:lnTo>
                  <a:lnTo>
                    <a:pt x="1164" y="802"/>
                  </a:lnTo>
                  <a:lnTo>
                    <a:pt x="1162" y="804"/>
                  </a:lnTo>
                  <a:lnTo>
                    <a:pt x="1162" y="804"/>
                  </a:lnTo>
                  <a:lnTo>
                    <a:pt x="1162" y="806"/>
                  </a:lnTo>
                  <a:lnTo>
                    <a:pt x="1162" y="806"/>
                  </a:lnTo>
                  <a:lnTo>
                    <a:pt x="1162" y="806"/>
                  </a:lnTo>
                  <a:lnTo>
                    <a:pt x="1162" y="806"/>
                  </a:lnTo>
                  <a:lnTo>
                    <a:pt x="1162" y="804"/>
                  </a:lnTo>
                  <a:lnTo>
                    <a:pt x="1162" y="804"/>
                  </a:lnTo>
                  <a:lnTo>
                    <a:pt x="1162" y="802"/>
                  </a:lnTo>
                  <a:lnTo>
                    <a:pt x="1162" y="802"/>
                  </a:lnTo>
                  <a:lnTo>
                    <a:pt x="1162" y="802"/>
                  </a:lnTo>
                  <a:lnTo>
                    <a:pt x="1160" y="799"/>
                  </a:lnTo>
                  <a:lnTo>
                    <a:pt x="1160" y="799"/>
                  </a:lnTo>
                  <a:lnTo>
                    <a:pt x="1157" y="797"/>
                  </a:lnTo>
                  <a:lnTo>
                    <a:pt x="1157" y="794"/>
                  </a:lnTo>
                  <a:lnTo>
                    <a:pt x="1157" y="794"/>
                  </a:lnTo>
                  <a:lnTo>
                    <a:pt x="1157" y="797"/>
                  </a:lnTo>
                  <a:lnTo>
                    <a:pt x="1157" y="797"/>
                  </a:lnTo>
                  <a:lnTo>
                    <a:pt x="1157" y="799"/>
                  </a:lnTo>
                  <a:lnTo>
                    <a:pt x="1157" y="799"/>
                  </a:lnTo>
                  <a:lnTo>
                    <a:pt x="1157" y="799"/>
                  </a:lnTo>
                  <a:lnTo>
                    <a:pt x="1157" y="799"/>
                  </a:lnTo>
                  <a:lnTo>
                    <a:pt x="1157" y="799"/>
                  </a:lnTo>
                  <a:lnTo>
                    <a:pt x="1157" y="799"/>
                  </a:lnTo>
                  <a:lnTo>
                    <a:pt x="1157" y="802"/>
                  </a:lnTo>
                  <a:lnTo>
                    <a:pt x="1157" y="802"/>
                  </a:lnTo>
                  <a:lnTo>
                    <a:pt x="1157" y="802"/>
                  </a:lnTo>
                  <a:lnTo>
                    <a:pt x="1157" y="804"/>
                  </a:lnTo>
                  <a:lnTo>
                    <a:pt x="1157" y="804"/>
                  </a:lnTo>
                  <a:lnTo>
                    <a:pt x="1157" y="804"/>
                  </a:lnTo>
                  <a:lnTo>
                    <a:pt x="1155" y="804"/>
                  </a:lnTo>
                  <a:lnTo>
                    <a:pt x="1155" y="802"/>
                  </a:lnTo>
                  <a:lnTo>
                    <a:pt x="1157" y="802"/>
                  </a:lnTo>
                  <a:lnTo>
                    <a:pt x="1157" y="799"/>
                  </a:lnTo>
                  <a:lnTo>
                    <a:pt x="1155" y="799"/>
                  </a:lnTo>
                  <a:lnTo>
                    <a:pt x="1155" y="799"/>
                  </a:lnTo>
                  <a:lnTo>
                    <a:pt x="1155" y="799"/>
                  </a:lnTo>
                  <a:lnTo>
                    <a:pt x="1152" y="799"/>
                  </a:lnTo>
                  <a:lnTo>
                    <a:pt x="1155" y="802"/>
                  </a:lnTo>
                  <a:lnTo>
                    <a:pt x="1155" y="802"/>
                  </a:lnTo>
                  <a:lnTo>
                    <a:pt x="1155" y="804"/>
                  </a:lnTo>
                  <a:lnTo>
                    <a:pt x="1152" y="804"/>
                  </a:lnTo>
                  <a:lnTo>
                    <a:pt x="1152" y="802"/>
                  </a:lnTo>
                  <a:lnTo>
                    <a:pt x="1152" y="802"/>
                  </a:lnTo>
                  <a:lnTo>
                    <a:pt x="1152" y="802"/>
                  </a:lnTo>
                  <a:lnTo>
                    <a:pt x="1150" y="804"/>
                  </a:lnTo>
                  <a:lnTo>
                    <a:pt x="1150" y="806"/>
                  </a:lnTo>
                  <a:lnTo>
                    <a:pt x="1150" y="804"/>
                  </a:lnTo>
                  <a:lnTo>
                    <a:pt x="1150" y="802"/>
                  </a:lnTo>
                  <a:lnTo>
                    <a:pt x="1152" y="799"/>
                  </a:lnTo>
                  <a:lnTo>
                    <a:pt x="1152" y="797"/>
                  </a:lnTo>
                  <a:lnTo>
                    <a:pt x="1152" y="797"/>
                  </a:lnTo>
                  <a:lnTo>
                    <a:pt x="1155" y="794"/>
                  </a:lnTo>
                  <a:lnTo>
                    <a:pt x="1155" y="794"/>
                  </a:lnTo>
                  <a:lnTo>
                    <a:pt x="1152" y="792"/>
                  </a:lnTo>
                  <a:lnTo>
                    <a:pt x="1152" y="792"/>
                  </a:lnTo>
                  <a:lnTo>
                    <a:pt x="1152" y="792"/>
                  </a:lnTo>
                  <a:lnTo>
                    <a:pt x="1152" y="790"/>
                  </a:lnTo>
                  <a:lnTo>
                    <a:pt x="1152" y="790"/>
                  </a:lnTo>
                  <a:lnTo>
                    <a:pt x="1152" y="790"/>
                  </a:lnTo>
                  <a:lnTo>
                    <a:pt x="1152" y="790"/>
                  </a:lnTo>
                  <a:lnTo>
                    <a:pt x="1152" y="790"/>
                  </a:lnTo>
                  <a:lnTo>
                    <a:pt x="1152" y="790"/>
                  </a:lnTo>
                  <a:lnTo>
                    <a:pt x="1152" y="790"/>
                  </a:lnTo>
                  <a:lnTo>
                    <a:pt x="1152" y="790"/>
                  </a:lnTo>
                  <a:lnTo>
                    <a:pt x="1150" y="787"/>
                  </a:lnTo>
                  <a:lnTo>
                    <a:pt x="1150" y="790"/>
                  </a:lnTo>
                  <a:lnTo>
                    <a:pt x="1148" y="790"/>
                  </a:lnTo>
                  <a:lnTo>
                    <a:pt x="1148" y="790"/>
                  </a:lnTo>
                  <a:lnTo>
                    <a:pt x="1148" y="787"/>
                  </a:lnTo>
                  <a:lnTo>
                    <a:pt x="1148" y="787"/>
                  </a:lnTo>
                  <a:lnTo>
                    <a:pt x="1148" y="787"/>
                  </a:lnTo>
                  <a:lnTo>
                    <a:pt x="1145" y="790"/>
                  </a:lnTo>
                  <a:lnTo>
                    <a:pt x="1143" y="790"/>
                  </a:lnTo>
                  <a:lnTo>
                    <a:pt x="1143" y="792"/>
                  </a:lnTo>
                  <a:lnTo>
                    <a:pt x="1141" y="794"/>
                  </a:lnTo>
                  <a:lnTo>
                    <a:pt x="1141" y="797"/>
                  </a:lnTo>
                  <a:lnTo>
                    <a:pt x="1143" y="797"/>
                  </a:lnTo>
                  <a:lnTo>
                    <a:pt x="1145" y="799"/>
                  </a:lnTo>
                  <a:lnTo>
                    <a:pt x="1145" y="799"/>
                  </a:lnTo>
                  <a:lnTo>
                    <a:pt x="1148" y="804"/>
                  </a:lnTo>
                  <a:lnTo>
                    <a:pt x="1148" y="804"/>
                  </a:lnTo>
                  <a:lnTo>
                    <a:pt x="1148" y="804"/>
                  </a:lnTo>
                  <a:lnTo>
                    <a:pt x="1148" y="804"/>
                  </a:lnTo>
                  <a:lnTo>
                    <a:pt x="1148" y="806"/>
                  </a:lnTo>
                  <a:lnTo>
                    <a:pt x="1148" y="806"/>
                  </a:lnTo>
                  <a:lnTo>
                    <a:pt x="1145" y="806"/>
                  </a:lnTo>
                  <a:lnTo>
                    <a:pt x="1145" y="806"/>
                  </a:lnTo>
                  <a:lnTo>
                    <a:pt x="1145" y="804"/>
                  </a:lnTo>
                  <a:lnTo>
                    <a:pt x="1145" y="802"/>
                  </a:lnTo>
                  <a:lnTo>
                    <a:pt x="1143" y="799"/>
                  </a:lnTo>
                  <a:lnTo>
                    <a:pt x="1141" y="799"/>
                  </a:lnTo>
                  <a:lnTo>
                    <a:pt x="1141" y="799"/>
                  </a:lnTo>
                  <a:lnTo>
                    <a:pt x="1141" y="802"/>
                  </a:lnTo>
                  <a:lnTo>
                    <a:pt x="1141" y="806"/>
                  </a:lnTo>
                  <a:lnTo>
                    <a:pt x="1143" y="806"/>
                  </a:lnTo>
                  <a:lnTo>
                    <a:pt x="1143" y="806"/>
                  </a:lnTo>
                  <a:lnTo>
                    <a:pt x="1143" y="806"/>
                  </a:lnTo>
                  <a:lnTo>
                    <a:pt x="1143" y="806"/>
                  </a:lnTo>
                  <a:lnTo>
                    <a:pt x="1143" y="806"/>
                  </a:lnTo>
                  <a:lnTo>
                    <a:pt x="1141" y="806"/>
                  </a:lnTo>
                  <a:lnTo>
                    <a:pt x="1141" y="806"/>
                  </a:lnTo>
                  <a:lnTo>
                    <a:pt x="1141" y="804"/>
                  </a:lnTo>
                  <a:lnTo>
                    <a:pt x="1141" y="804"/>
                  </a:lnTo>
                  <a:lnTo>
                    <a:pt x="1141" y="804"/>
                  </a:lnTo>
                  <a:lnTo>
                    <a:pt x="1138" y="804"/>
                  </a:lnTo>
                  <a:lnTo>
                    <a:pt x="1138" y="804"/>
                  </a:lnTo>
                  <a:lnTo>
                    <a:pt x="1138" y="804"/>
                  </a:lnTo>
                  <a:lnTo>
                    <a:pt x="1138" y="806"/>
                  </a:lnTo>
                  <a:lnTo>
                    <a:pt x="1138" y="806"/>
                  </a:lnTo>
                  <a:lnTo>
                    <a:pt x="1138" y="809"/>
                  </a:lnTo>
                  <a:lnTo>
                    <a:pt x="1136" y="813"/>
                  </a:lnTo>
                  <a:lnTo>
                    <a:pt x="1136" y="813"/>
                  </a:lnTo>
                  <a:lnTo>
                    <a:pt x="1136" y="813"/>
                  </a:lnTo>
                  <a:lnTo>
                    <a:pt x="1136" y="813"/>
                  </a:lnTo>
                  <a:lnTo>
                    <a:pt x="1136" y="816"/>
                  </a:lnTo>
                  <a:lnTo>
                    <a:pt x="1136" y="816"/>
                  </a:lnTo>
                  <a:lnTo>
                    <a:pt x="1136" y="818"/>
                  </a:lnTo>
                  <a:lnTo>
                    <a:pt x="1136" y="818"/>
                  </a:lnTo>
                  <a:lnTo>
                    <a:pt x="1136" y="820"/>
                  </a:lnTo>
                  <a:lnTo>
                    <a:pt x="1138" y="820"/>
                  </a:lnTo>
                  <a:lnTo>
                    <a:pt x="1138" y="823"/>
                  </a:lnTo>
                  <a:lnTo>
                    <a:pt x="1136" y="818"/>
                  </a:lnTo>
                  <a:lnTo>
                    <a:pt x="1134" y="818"/>
                  </a:lnTo>
                  <a:lnTo>
                    <a:pt x="1136" y="813"/>
                  </a:lnTo>
                  <a:lnTo>
                    <a:pt x="1134" y="813"/>
                  </a:lnTo>
                  <a:lnTo>
                    <a:pt x="1134" y="811"/>
                  </a:lnTo>
                  <a:lnTo>
                    <a:pt x="1134" y="811"/>
                  </a:lnTo>
                  <a:lnTo>
                    <a:pt x="1134" y="809"/>
                  </a:lnTo>
                  <a:lnTo>
                    <a:pt x="1136" y="806"/>
                  </a:lnTo>
                  <a:lnTo>
                    <a:pt x="1136" y="804"/>
                  </a:lnTo>
                  <a:lnTo>
                    <a:pt x="1136" y="804"/>
                  </a:lnTo>
                  <a:lnTo>
                    <a:pt x="1134" y="802"/>
                  </a:lnTo>
                  <a:lnTo>
                    <a:pt x="1131" y="802"/>
                  </a:lnTo>
                  <a:lnTo>
                    <a:pt x="1136" y="802"/>
                  </a:lnTo>
                  <a:lnTo>
                    <a:pt x="1136" y="802"/>
                  </a:lnTo>
                  <a:lnTo>
                    <a:pt x="1136" y="799"/>
                  </a:lnTo>
                  <a:lnTo>
                    <a:pt x="1136" y="797"/>
                  </a:lnTo>
                  <a:lnTo>
                    <a:pt x="1136" y="797"/>
                  </a:lnTo>
                  <a:lnTo>
                    <a:pt x="1134" y="794"/>
                  </a:lnTo>
                  <a:lnTo>
                    <a:pt x="1134" y="794"/>
                  </a:lnTo>
                  <a:lnTo>
                    <a:pt x="1134" y="794"/>
                  </a:lnTo>
                  <a:lnTo>
                    <a:pt x="1131" y="792"/>
                  </a:lnTo>
                  <a:lnTo>
                    <a:pt x="1131" y="792"/>
                  </a:lnTo>
                  <a:lnTo>
                    <a:pt x="1131" y="792"/>
                  </a:lnTo>
                  <a:lnTo>
                    <a:pt x="1131" y="792"/>
                  </a:lnTo>
                  <a:lnTo>
                    <a:pt x="1129" y="794"/>
                  </a:lnTo>
                  <a:lnTo>
                    <a:pt x="1129" y="794"/>
                  </a:lnTo>
                  <a:lnTo>
                    <a:pt x="1129" y="792"/>
                  </a:lnTo>
                  <a:lnTo>
                    <a:pt x="1126" y="792"/>
                  </a:lnTo>
                  <a:lnTo>
                    <a:pt x="1126" y="792"/>
                  </a:lnTo>
                  <a:lnTo>
                    <a:pt x="1126" y="792"/>
                  </a:lnTo>
                  <a:lnTo>
                    <a:pt x="1126" y="794"/>
                  </a:lnTo>
                  <a:lnTo>
                    <a:pt x="1126" y="794"/>
                  </a:lnTo>
                  <a:lnTo>
                    <a:pt x="1124" y="794"/>
                  </a:lnTo>
                  <a:lnTo>
                    <a:pt x="1124" y="794"/>
                  </a:lnTo>
                  <a:lnTo>
                    <a:pt x="1124" y="797"/>
                  </a:lnTo>
                  <a:lnTo>
                    <a:pt x="1124" y="794"/>
                  </a:lnTo>
                  <a:lnTo>
                    <a:pt x="1122" y="794"/>
                  </a:lnTo>
                  <a:lnTo>
                    <a:pt x="1122" y="794"/>
                  </a:lnTo>
                  <a:lnTo>
                    <a:pt x="1119" y="797"/>
                  </a:lnTo>
                  <a:lnTo>
                    <a:pt x="1119" y="797"/>
                  </a:lnTo>
                  <a:lnTo>
                    <a:pt x="1119" y="794"/>
                  </a:lnTo>
                  <a:lnTo>
                    <a:pt x="1119" y="794"/>
                  </a:lnTo>
                  <a:lnTo>
                    <a:pt x="1119" y="794"/>
                  </a:lnTo>
                  <a:lnTo>
                    <a:pt x="1119" y="794"/>
                  </a:lnTo>
                  <a:lnTo>
                    <a:pt x="1117" y="794"/>
                  </a:lnTo>
                  <a:lnTo>
                    <a:pt x="1117" y="794"/>
                  </a:lnTo>
                  <a:lnTo>
                    <a:pt x="1115" y="797"/>
                  </a:lnTo>
                  <a:lnTo>
                    <a:pt x="1115" y="797"/>
                  </a:lnTo>
                  <a:lnTo>
                    <a:pt x="1115" y="797"/>
                  </a:lnTo>
                  <a:lnTo>
                    <a:pt x="1115" y="797"/>
                  </a:lnTo>
                  <a:lnTo>
                    <a:pt x="1112" y="797"/>
                  </a:lnTo>
                  <a:lnTo>
                    <a:pt x="1112" y="799"/>
                  </a:lnTo>
                  <a:lnTo>
                    <a:pt x="1112" y="799"/>
                  </a:lnTo>
                  <a:lnTo>
                    <a:pt x="1112" y="799"/>
                  </a:lnTo>
                  <a:lnTo>
                    <a:pt x="1110" y="802"/>
                  </a:lnTo>
                  <a:lnTo>
                    <a:pt x="1110" y="802"/>
                  </a:lnTo>
                  <a:lnTo>
                    <a:pt x="1110" y="802"/>
                  </a:lnTo>
                  <a:lnTo>
                    <a:pt x="1110" y="802"/>
                  </a:lnTo>
                  <a:lnTo>
                    <a:pt x="1110" y="802"/>
                  </a:lnTo>
                  <a:lnTo>
                    <a:pt x="1110" y="802"/>
                  </a:lnTo>
                  <a:lnTo>
                    <a:pt x="1110" y="804"/>
                  </a:lnTo>
                  <a:lnTo>
                    <a:pt x="1110" y="802"/>
                  </a:lnTo>
                  <a:lnTo>
                    <a:pt x="1108" y="802"/>
                  </a:lnTo>
                  <a:lnTo>
                    <a:pt x="1108" y="802"/>
                  </a:lnTo>
                  <a:lnTo>
                    <a:pt x="1108" y="802"/>
                  </a:lnTo>
                  <a:lnTo>
                    <a:pt x="1108" y="802"/>
                  </a:lnTo>
                  <a:lnTo>
                    <a:pt x="1108" y="802"/>
                  </a:lnTo>
                  <a:lnTo>
                    <a:pt x="1108" y="804"/>
                  </a:lnTo>
                  <a:lnTo>
                    <a:pt x="1108" y="804"/>
                  </a:lnTo>
                  <a:lnTo>
                    <a:pt x="1108" y="804"/>
                  </a:lnTo>
                  <a:lnTo>
                    <a:pt x="1105" y="804"/>
                  </a:lnTo>
                  <a:lnTo>
                    <a:pt x="1105" y="804"/>
                  </a:lnTo>
                  <a:lnTo>
                    <a:pt x="1105" y="804"/>
                  </a:lnTo>
                  <a:lnTo>
                    <a:pt x="1108" y="806"/>
                  </a:lnTo>
                  <a:lnTo>
                    <a:pt x="1108" y="806"/>
                  </a:lnTo>
                  <a:lnTo>
                    <a:pt x="1110" y="806"/>
                  </a:lnTo>
                  <a:lnTo>
                    <a:pt x="1110" y="806"/>
                  </a:lnTo>
                  <a:lnTo>
                    <a:pt x="1108" y="806"/>
                  </a:lnTo>
                  <a:lnTo>
                    <a:pt x="1108" y="806"/>
                  </a:lnTo>
                  <a:lnTo>
                    <a:pt x="1110" y="806"/>
                  </a:lnTo>
                  <a:lnTo>
                    <a:pt x="1110" y="809"/>
                  </a:lnTo>
                  <a:lnTo>
                    <a:pt x="1110" y="809"/>
                  </a:lnTo>
                  <a:lnTo>
                    <a:pt x="1110" y="809"/>
                  </a:lnTo>
                  <a:lnTo>
                    <a:pt x="1110" y="809"/>
                  </a:lnTo>
                  <a:lnTo>
                    <a:pt x="1110" y="811"/>
                  </a:lnTo>
                  <a:lnTo>
                    <a:pt x="1110" y="813"/>
                  </a:lnTo>
                  <a:lnTo>
                    <a:pt x="1110" y="813"/>
                  </a:lnTo>
                  <a:lnTo>
                    <a:pt x="1110" y="816"/>
                  </a:lnTo>
                  <a:lnTo>
                    <a:pt x="1108" y="816"/>
                  </a:lnTo>
                  <a:lnTo>
                    <a:pt x="1108" y="818"/>
                  </a:lnTo>
                  <a:lnTo>
                    <a:pt x="1108" y="820"/>
                  </a:lnTo>
                  <a:lnTo>
                    <a:pt x="1105" y="820"/>
                  </a:lnTo>
                  <a:lnTo>
                    <a:pt x="1105" y="823"/>
                  </a:lnTo>
                  <a:lnTo>
                    <a:pt x="1105" y="823"/>
                  </a:lnTo>
                  <a:lnTo>
                    <a:pt x="1105" y="823"/>
                  </a:lnTo>
                  <a:lnTo>
                    <a:pt x="1105" y="823"/>
                  </a:lnTo>
                  <a:lnTo>
                    <a:pt x="1105" y="823"/>
                  </a:lnTo>
                  <a:lnTo>
                    <a:pt x="1108" y="823"/>
                  </a:lnTo>
                  <a:lnTo>
                    <a:pt x="1108" y="825"/>
                  </a:lnTo>
                  <a:lnTo>
                    <a:pt x="1108" y="825"/>
                  </a:lnTo>
                  <a:lnTo>
                    <a:pt x="1108" y="825"/>
                  </a:lnTo>
                  <a:lnTo>
                    <a:pt x="1110" y="830"/>
                  </a:lnTo>
                  <a:lnTo>
                    <a:pt x="1110" y="830"/>
                  </a:lnTo>
                  <a:lnTo>
                    <a:pt x="1110" y="830"/>
                  </a:lnTo>
                  <a:lnTo>
                    <a:pt x="1108" y="832"/>
                  </a:lnTo>
                  <a:lnTo>
                    <a:pt x="1108" y="832"/>
                  </a:lnTo>
                  <a:lnTo>
                    <a:pt x="1108" y="832"/>
                  </a:lnTo>
                  <a:lnTo>
                    <a:pt x="1108" y="832"/>
                  </a:lnTo>
                  <a:lnTo>
                    <a:pt x="1110" y="832"/>
                  </a:lnTo>
                  <a:lnTo>
                    <a:pt x="1110" y="832"/>
                  </a:lnTo>
                  <a:lnTo>
                    <a:pt x="1110" y="832"/>
                  </a:lnTo>
                  <a:lnTo>
                    <a:pt x="1110" y="832"/>
                  </a:lnTo>
                  <a:lnTo>
                    <a:pt x="1108" y="832"/>
                  </a:lnTo>
                  <a:lnTo>
                    <a:pt x="1108" y="832"/>
                  </a:lnTo>
                  <a:lnTo>
                    <a:pt x="1108" y="832"/>
                  </a:lnTo>
                  <a:lnTo>
                    <a:pt x="1110" y="830"/>
                  </a:lnTo>
                  <a:lnTo>
                    <a:pt x="1110" y="830"/>
                  </a:lnTo>
                  <a:lnTo>
                    <a:pt x="1110" y="830"/>
                  </a:lnTo>
                  <a:lnTo>
                    <a:pt x="1110" y="832"/>
                  </a:lnTo>
                  <a:lnTo>
                    <a:pt x="1110" y="832"/>
                  </a:lnTo>
                  <a:lnTo>
                    <a:pt x="1110" y="830"/>
                  </a:lnTo>
                  <a:lnTo>
                    <a:pt x="1110" y="832"/>
                  </a:lnTo>
                  <a:lnTo>
                    <a:pt x="1110" y="832"/>
                  </a:lnTo>
                  <a:lnTo>
                    <a:pt x="1110" y="832"/>
                  </a:lnTo>
                  <a:lnTo>
                    <a:pt x="1110" y="832"/>
                  </a:lnTo>
                  <a:lnTo>
                    <a:pt x="1112" y="832"/>
                  </a:lnTo>
                  <a:lnTo>
                    <a:pt x="1112" y="830"/>
                  </a:lnTo>
                  <a:lnTo>
                    <a:pt x="1112" y="830"/>
                  </a:lnTo>
                  <a:lnTo>
                    <a:pt x="1112" y="830"/>
                  </a:lnTo>
                  <a:lnTo>
                    <a:pt x="1112" y="830"/>
                  </a:lnTo>
                  <a:lnTo>
                    <a:pt x="1115" y="830"/>
                  </a:lnTo>
                  <a:lnTo>
                    <a:pt x="1115" y="830"/>
                  </a:lnTo>
                  <a:lnTo>
                    <a:pt x="1115" y="830"/>
                  </a:lnTo>
                  <a:lnTo>
                    <a:pt x="1115" y="828"/>
                  </a:lnTo>
                  <a:lnTo>
                    <a:pt x="1115" y="828"/>
                  </a:lnTo>
                  <a:lnTo>
                    <a:pt x="1117" y="828"/>
                  </a:lnTo>
                  <a:lnTo>
                    <a:pt x="1117" y="825"/>
                  </a:lnTo>
                  <a:lnTo>
                    <a:pt x="1119" y="825"/>
                  </a:lnTo>
                  <a:lnTo>
                    <a:pt x="1119" y="823"/>
                  </a:lnTo>
                  <a:lnTo>
                    <a:pt x="1119" y="823"/>
                  </a:lnTo>
                  <a:lnTo>
                    <a:pt x="1119" y="823"/>
                  </a:lnTo>
                  <a:lnTo>
                    <a:pt x="1115" y="820"/>
                  </a:lnTo>
                  <a:lnTo>
                    <a:pt x="1115" y="820"/>
                  </a:lnTo>
                  <a:lnTo>
                    <a:pt x="1115" y="820"/>
                  </a:lnTo>
                  <a:lnTo>
                    <a:pt x="1112" y="823"/>
                  </a:lnTo>
                  <a:lnTo>
                    <a:pt x="1112" y="823"/>
                  </a:lnTo>
                  <a:lnTo>
                    <a:pt x="1110" y="823"/>
                  </a:lnTo>
                  <a:lnTo>
                    <a:pt x="1110" y="823"/>
                  </a:lnTo>
                  <a:lnTo>
                    <a:pt x="1110" y="820"/>
                  </a:lnTo>
                  <a:lnTo>
                    <a:pt x="1110" y="820"/>
                  </a:lnTo>
                  <a:lnTo>
                    <a:pt x="1110" y="818"/>
                  </a:lnTo>
                  <a:lnTo>
                    <a:pt x="1110" y="818"/>
                  </a:lnTo>
                  <a:lnTo>
                    <a:pt x="1110" y="818"/>
                  </a:lnTo>
                  <a:lnTo>
                    <a:pt x="1112" y="818"/>
                  </a:lnTo>
                  <a:lnTo>
                    <a:pt x="1112" y="818"/>
                  </a:lnTo>
                  <a:lnTo>
                    <a:pt x="1115" y="818"/>
                  </a:lnTo>
                  <a:lnTo>
                    <a:pt x="1115" y="818"/>
                  </a:lnTo>
                  <a:lnTo>
                    <a:pt x="1115" y="818"/>
                  </a:lnTo>
                  <a:lnTo>
                    <a:pt x="1117" y="818"/>
                  </a:lnTo>
                  <a:lnTo>
                    <a:pt x="1119" y="820"/>
                  </a:lnTo>
                  <a:lnTo>
                    <a:pt x="1119" y="820"/>
                  </a:lnTo>
                  <a:lnTo>
                    <a:pt x="1122" y="820"/>
                  </a:lnTo>
                  <a:lnTo>
                    <a:pt x="1122" y="823"/>
                  </a:lnTo>
                  <a:lnTo>
                    <a:pt x="1122" y="823"/>
                  </a:lnTo>
                  <a:lnTo>
                    <a:pt x="1124" y="825"/>
                  </a:lnTo>
                  <a:lnTo>
                    <a:pt x="1119" y="825"/>
                  </a:lnTo>
                  <a:lnTo>
                    <a:pt x="1117" y="828"/>
                  </a:lnTo>
                  <a:lnTo>
                    <a:pt x="1117" y="828"/>
                  </a:lnTo>
                  <a:lnTo>
                    <a:pt x="1117" y="828"/>
                  </a:lnTo>
                  <a:lnTo>
                    <a:pt x="1117" y="828"/>
                  </a:lnTo>
                  <a:lnTo>
                    <a:pt x="1117" y="828"/>
                  </a:lnTo>
                  <a:lnTo>
                    <a:pt x="1117" y="828"/>
                  </a:lnTo>
                  <a:lnTo>
                    <a:pt x="1117" y="830"/>
                  </a:lnTo>
                  <a:lnTo>
                    <a:pt x="1117" y="830"/>
                  </a:lnTo>
                  <a:lnTo>
                    <a:pt x="1117" y="830"/>
                  </a:lnTo>
                  <a:lnTo>
                    <a:pt x="1119" y="830"/>
                  </a:lnTo>
                  <a:lnTo>
                    <a:pt x="1122" y="828"/>
                  </a:lnTo>
                  <a:lnTo>
                    <a:pt x="1122" y="828"/>
                  </a:lnTo>
                  <a:lnTo>
                    <a:pt x="1126" y="825"/>
                  </a:lnTo>
                  <a:lnTo>
                    <a:pt x="1129" y="825"/>
                  </a:lnTo>
                  <a:lnTo>
                    <a:pt x="1129" y="825"/>
                  </a:lnTo>
                  <a:lnTo>
                    <a:pt x="1129" y="825"/>
                  </a:lnTo>
                  <a:lnTo>
                    <a:pt x="1129" y="825"/>
                  </a:lnTo>
                  <a:lnTo>
                    <a:pt x="1129" y="825"/>
                  </a:lnTo>
                  <a:lnTo>
                    <a:pt x="1131" y="828"/>
                  </a:lnTo>
                  <a:lnTo>
                    <a:pt x="1131" y="828"/>
                  </a:lnTo>
                  <a:lnTo>
                    <a:pt x="1129" y="828"/>
                  </a:lnTo>
                  <a:lnTo>
                    <a:pt x="1129" y="828"/>
                  </a:lnTo>
                  <a:lnTo>
                    <a:pt x="1129" y="828"/>
                  </a:lnTo>
                  <a:lnTo>
                    <a:pt x="1129" y="828"/>
                  </a:lnTo>
                  <a:lnTo>
                    <a:pt x="1129" y="828"/>
                  </a:lnTo>
                  <a:lnTo>
                    <a:pt x="1126" y="828"/>
                  </a:lnTo>
                  <a:lnTo>
                    <a:pt x="1126" y="828"/>
                  </a:lnTo>
                  <a:lnTo>
                    <a:pt x="1124" y="828"/>
                  </a:lnTo>
                  <a:lnTo>
                    <a:pt x="1124" y="828"/>
                  </a:lnTo>
                  <a:lnTo>
                    <a:pt x="1124" y="828"/>
                  </a:lnTo>
                  <a:lnTo>
                    <a:pt x="1122" y="830"/>
                  </a:lnTo>
                  <a:lnTo>
                    <a:pt x="1122" y="830"/>
                  </a:lnTo>
                  <a:lnTo>
                    <a:pt x="1122" y="830"/>
                  </a:lnTo>
                  <a:lnTo>
                    <a:pt x="1119" y="832"/>
                  </a:lnTo>
                  <a:lnTo>
                    <a:pt x="1119" y="832"/>
                  </a:lnTo>
                  <a:lnTo>
                    <a:pt x="1122" y="832"/>
                  </a:lnTo>
                  <a:lnTo>
                    <a:pt x="1122" y="835"/>
                  </a:lnTo>
                  <a:lnTo>
                    <a:pt x="1122" y="832"/>
                  </a:lnTo>
                  <a:lnTo>
                    <a:pt x="1124" y="832"/>
                  </a:lnTo>
                  <a:lnTo>
                    <a:pt x="1124" y="832"/>
                  </a:lnTo>
                  <a:lnTo>
                    <a:pt x="1124" y="832"/>
                  </a:lnTo>
                  <a:lnTo>
                    <a:pt x="1124" y="832"/>
                  </a:lnTo>
                  <a:lnTo>
                    <a:pt x="1124" y="832"/>
                  </a:lnTo>
                  <a:lnTo>
                    <a:pt x="1124" y="835"/>
                  </a:lnTo>
                  <a:lnTo>
                    <a:pt x="1124" y="835"/>
                  </a:lnTo>
                  <a:lnTo>
                    <a:pt x="1124" y="835"/>
                  </a:lnTo>
                  <a:lnTo>
                    <a:pt x="1126" y="832"/>
                  </a:lnTo>
                  <a:lnTo>
                    <a:pt x="1126" y="835"/>
                  </a:lnTo>
                  <a:lnTo>
                    <a:pt x="1124" y="835"/>
                  </a:lnTo>
                  <a:lnTo>
                    <a:pt x="1122" y="835"/>
                  </a:lnTo>
                  <a:lnTo>
                    <a:pt x="1119" y="835"/>
                  </a:lnTo>
                  <a:lnTo>
                    <a:pt x="1119" y="835"/>
                  </a:lnTo>
                  <a:lnTo>
                    <a:pt x="1119" y="835"/>
                  </a:lnTo>
                  <a:lnTo>
                    <a:pt x="1117" y="837"/>
                  </a:lnTo>
                  <a:lnTo>
                    <a:pt x="1117" y="837"/>
                  </a:lnTo>
                  <a:lnTo>
                    <a:pt x="1115" y="837"/>
                  </a:lnTo>
                  <a:lnTo>
                    <a:pt x="1110" y="839"/>
                  </a:lnTo>
                  <a:lnTo>
                    <a:pt x="1110" y="839"/>
                  </a:lnTo>
                  <a:lnTo>
                    <a:pt x="1110" y="839"/>
                  </a:lnTo>
                  <a:lnTo>
                    <a:pt x="1110" y="839"/>
                  </a:lnTo>
                  <a:lnTo>
                    <a:pt x="1110" y="842"/>
                  </a:lnTo>
                  <a:lnTo>
                    <a:pt x="1110" y="842"/>
                  </a:lnTo>
                  <a:lnTo>
                    <a:pt x="1110" y="842"/>
                  </a:lnTo>
                  <a:lnTo>
                    <a:pt x="1110" y="842"/>
                  </a:lnTo>
                  <a:lnTo>
                    <a:pt x="1112" y="842"/>
                  </a:lnTo>
                  <a:lnTo>
                    <a:pt x="1112" y="842"/>
                  </a:lnTo>
                  <a:lnTo>
                    <a:pt x="1112" y="842"/>
                  </a:lnTo>
                  <a:lnTo>
                    <a:pt x="1112" y="842"/>
                  </a:lnTo>
                  <a:lnTo>
                    <a:pt x="1112" y="844"/>
                  </a:lnTo>
                  <a:lnTo>
                    <a:pt x="1115" y="844"/>
                  </a:lnTo>
                  <a:lnTo>
                    <a:pt x="1115" y="844"/>
                  </a:lnTo>
                  <a:lnTo>
                    <a:pt x="1117" y="842"/>
                  </a:lnTo>
                  <a:lnTo>
                    <a:pt x="1119" y="842"/>
                  </a:lnTo>
                  <a:lnTo>
                    <a:pt x="1119" y="842"/>
                  </a:lnTo>
                  <a:lnTo>
                    <a:pt x="1119" y="842"/>
                  </a:lnTo>
                  <a:lnTo>
                    <a:pt x="1119" y="839"/>
                  </a:lnTo>
                  <a:lnTo>
                    <a:pt x="1122" y="839"/>
                  </a:lnTo>
                  <a:lnTo>
                    <a:pt x="1122" y="842"/>
                  </a:lnTo>
                  <a:lnTo>
                    <a:pt x="1122" y="842"/>
                  </a:lnTo>
                  <a:lnTo>
                    <a:pt x="1122" y="842"/>
                  </a:lnTo>
                  <a:lnTo>
                    <a:pt x="1122" y="842"/>
                  </a:lnTo>
                  <a:lnTo>
                    <a:pt x="1122" y="842"/>
                  </a:lnTo>
                  <a:lnTo>
                    <a:pt x="1122" y="842"/>
                  </a:lnTo>
                  <a:lnTo>
                    <a:pt x="1124" y="842"/>
                  </a:lnTo>
                  <a:lnTo>
                    <a:pt x="1124" y="842"/>
                  </a:lnTo>
                  <a:lnTo>
                    <a:pt x="1124" y="842"/>
                  </a:lnTo>
                  <a:lnTo>
                    <a:pt x="1124" y="842"/>
                  </a:lnTo>
                  <a:lnTo>
                    <a:pt x="1124" y="839"/>
                  </a:lnTo>
                  <a:lnTo>
                    <a:pt x="1124" y="839"/>
                  </a:lnTo>
                  <a:lnTo>
                    <a:pt x="1122" y="839"/>
                  </a:lnTo>
                  <a:lnTo>
                    <a:pt x="1124" y="839"/>
                  </a:lnTo>
                  <a:lnTo>
                    <a:pt x="1124" y="839"/>
                  </a:lnTo>
                  <a:lnTo>
                    <a:pt x="1126" y="839"/>
                  </a:lnTo>
                  <a:lnTo>
                    <a:pt x="1129" y="837"/>
                  </a:lnTo>
                  <a:lnTo>
                    <a:pt x="1129" y="837"/>
                  </a:lnTo>
                  <a:lnTo>
                    <a:pt x="1126" y="837"/>
                  </a:lnTo>
                  <a:lnTo>
                    <a:pt x="1126" y="839"/>
                  </a:lnTo>
                  <a:lnTo>
                    <a:pt x="1129" y="839"/>
                  </a:lnTo>
                  <a:lnTo>
                    <a:pt x="1129" y="839"/>
                  </a:lnTo>
                  <a:lnTo>
                    <a:pt x="1129" y="839"/>
                  </a:lnTo>
                  <a:lnTo>
                    <a:pt x="1129" y="839"/>
                  </a:lnTo>
                  <a:lnTo>
                    <a:pt x="1129" y="839"/>
                  </a:lnTo>
                  <a:lnTo>
                    <a:pt x="1129" y="837"/>
                  </a:lnTo>
                  <a:lnTo>
                    <a:pt x="1129" y="837"/>
                  </a:lnTo>
                  <a:lnTo>
                    <a:pt x="1129" y="837"/>
                  </a:lnTo>
                  <a:lnTo>
                    <a:pt x="1131" y="837"/>
                  </a:lnTo>
                  <a:lnTo>
                    <a:pt x="1131" y="837"/>
                  </a:lnTo>
                  <a:lnTo>
                    <a:pt x="1131" y="837"/>
                  </a:lnTo>
                  <a:lnTo>
                    <a:pt x="1131" y="837"/>
                  </a:lnTo>
                  <a:lnTo>
                    <a:pt x="1131" y="837"/>
                  </a:lnTo>
                  <a:lnTo>
                    <a:pt x="1129" y="835"/>
                  </a:lnTo>
                  <a:lnTo>
                    <a:pt x="1129" y="835"/>
                  </a:lnTo>
                  <a:lnTo>
                    <a:pt x="1131" y="835"/>
                  </a:lnTo>
                  <a:lnTo>
                    <a:pt x="1131" y="835"/>
                  </a:lnTo>
                  <a:lnTo>
                    <a:pt x="1131" y="835"/>
                  </a:lnTo>
                  <a:lnTo>
                    <a:pt x="1131" y="835"/>
                  </a:lnTo>
                  <a:lnTo>
                    <a:pt x="1131" y="835"/>
                  </a:lnTo>
                  <a:lnTo>
                    <a:pt x="1134" y="835"/>
                  </a:lnTo>
                  <a:lnTo>
                    <a:pt x="1131" y="832"/>
                  </a:lnTo>
                  <a:lnTo>
                    <a:pt x="1126" y="832"/>
                  </a:lnTo>
                  <a:lnTo>
                    <a:pt x="1129" y="832"/>
                  </a:lnTo>
                  <a:lnTo>
                    <a:pt x="1129" y="830"/>
                  </a:lnTo>
                  <a:lnTo>
                    <a:pt x="1134" y="832"/>
                  </a:lnTo>
                  <a:lnTo>
                    <a:pt x="1136" y="835"/>
                  </a:lnTo>
                  <a:lnTo>
                    <a:pt x="1136" y="835"/>
                  </a:lnTo>
                  <a:lnTo>
                    <a:pt x="1136" y="832"/>
                  </a:lnTo>
                  <a:lnTo>
                    <a:pt x="1136" y="832"/>
                  </a:lnTo>
                  <a:lnTo>
                    <a:pt x="1136" y="832"/>
                  </a:lnTo>
                  <a:lnTo>
                    <a:pt x="1136" y="830"/>
                  </a:lnTo>
                  <a:lnTo>
                    <a:pt x="1136" y="830"/>
                  </a:lnTo>
                  <a:lnTo>
                    <a:pt x="1138" y="830"/>
                  </a:lnTo>
                  <a:lnTo>
                    <a:pt x="1138" y="830"/>
                  </a:lnTo>
                  <a:lnTo>
                    <a:pt x="1136" y="828"/>
                  </a:lnTo>
                  <a:lnTo>
                    <a:pt x="1136" y="828"/>
                  </a:lnTo>
                  <a:lnTo>
                    <a:pt x="1138" y="828"/>
                  </a:lnTo>
                  <a:lnTo>
                    <a:pt x="1138" y="828"/>
                  </a:lnTo>
                  <a:lnTo>
                    <a:pt x="1138" y="828"/>
                  </a:lnTo>
                  <a:lnTo>
                    <a:pt x="1138" y="830"/>
                  </a:lnTo>
                  <a:lnTo>
                    <a:pt x="1138" y="830"/>
                  </a:lnTo>
                  <a:lnTo>
                    <a:pt x="1138" y="830"/>
                  </a:lnTo>
                  <a:lnTo>
                    <a:pt x="1138" y="832"/>
                  </a:lnTo>
                  <a:lnTo>
                    <a:pt x="1138" y="832"/>
                  </a:lnTo>
                  <a:lnTo>
                    <a:pt x="1138" y="832"/>
                  </a:lnTo>
                  <a:lnTo>
                    <a:pt x="1138" y="832"/>
                  </a:lnTo>
                  <a:lnTo>
                    <a:pt x="1141" y="832"/>
                  </a:lnTo>
                  <a:lnTo>
                    <a:pt x="1141" y="830"/>
                  </a:lnTo>
                  <a:lnTo>
                    <a:pt x="1143" y="830"/>
                  </a:lnTo>
                  <a:lnTo>
                    <a:pt x="1143" y="830"/>
                  </a:lnTo>
                  <a:lnTo>
                    <a:pt x="1143" y="828"/>
                  </a:lnTo>
                  <a:lnTo>
                    <a:pt x="1143" y="830"/>
                  </a:lnTo>
                  <a:lnTo>
                    <a:pt x="1143" y="830"/>
                  </a:lnTo>
                  <a:lnTo>
                    <a:pt x="1143" y="830"/>
                  </a:lnTo>
                  <a:lnTo>
                    <a:pt x="1143" y="830"/>
                  </a:lnTo>
                  <a:lnTo>
                    <a:pt x="1145" y="830"/>
                  </a:lnTo>
                  <a:lnTo>
                    <a:pt x="1145" y="830"/>
                  </a:lnTo>
                  <a:lnTo>
                    <a:pt x="1145" y="830"/>
                  </a:lnTo>
                  <a:lnTo>
                    <a:pt x="1145" y="830"/>
                  </a:lnTo>
                  <a:lnTo>
                    <a:pt x="1148" y="830"/>
                  </a:lnTo>
                  <a:lnTo>
                    <a:pt x="1148" y="830"/>
                  </a:lnTo>
                  <a:lnTo>
                    <a:pt x="1148" y="830"/>
                  </a:lnTo>
                  <a:lnTo>
                    <a:pt x="1148" y="830"/>
                  </a:lnTo>
                  <a:lnTo>
                    <a:pt x="1148" y="830"/>
                  </a:lnTo>
                  <a:lnTo>
                    <a:pt x="1148" y="830"/>
                  </a:lnTo>
                  <a:lnTo>
                    <a:pt x="1150" y="832"/>
                  </a:lnTo>
                  <a:lnTo>
                    <a:pt x="1152" y="832"/>
                  </a:lnTo>
                  <a:lnTo>
                    <a:pt x="1155" y="832"/>
                  </a:lnTo>
                  <a:lnTo>
                    <a:pt x="1155" y="832"/>
                  </a:lnTo>
                  <a:lnTo>
                    <a:pt x="1155" y="830"/>
                  </a:lnTo>
                  <a:lnTo>
                    <a:pt x="1155" y="830"/>
                  </a:lnTo>
                  <a:lnTo>
                    <a:pt x="1152" y="830"/>
                  </a:lnTo>
                  <a:lnTo>
                    <a:pt x="1152" y="828"/>
                  </a:lnTo>
                  <a:lnTo>
                    <a:pt x="1150" y="828"/>
                  </a:lnTo>
                  <a:lnTo>
                    <a:pt x="1150" y="825"/>
                  </a:lnTo>
                  <a:lnTo>
                    <a:pt x="1150" y="825"/>
                  </a:lnTo>
                  <a:lnTo>
                    <a:pt x="1150" y="825"/>
                  </a:lnTo>
                  <a:lnTo>
                    <a:pt x="1152" y="825"/>
                  </a:lnTo>
                  <a:lnTo>
                    <a:pt x="1152" y="825"/>
                  </a:lnTo>
                  <a:lnTo>
                    <a:pt x="1152" y="825"/>
                  </a:lnTo>
                  <a:lnTo>
                    <a:pt x="1152" y="825"/>
                  </a:lnTo>
                  <a:lnTo>
                    <a:pt x="1152" y="825"/>
                  </a:lnTo>
                  <a:lnTo>
                    <a:pt x="1152" y="828"/>
                  </a:lnTo>
                  <a:lnTo>
                    <a:pt x="1152" y="828"/>
                  </a:lnTo>
                  <a:lnTo>
                    <a:pt x="1152" y="828"/>
                  </a:lnTo>
                  <a:lnTo>
                    <a:pt x="1155" y="828"/>
                  </a:lnTo>
                  <a:lnTo>
                    <a:pt x="1155" y="828"/>
                  </a:lnTo>
                  <a:lnTo>
                    <a:pt x="1157" y="828"/>
                  </a:lnTo>
                  <a:lnTo>
                    <a:pt x="1157" y="828"/>
                  </a:lnTo>
                  <a:lnTo>
                    <a:pt x="1160" y="830"/>
                  </a:lnTo>
                  <a:lnTo>
                    <a:pt x="1160" y="828"/>
                  </a:lnTo>
                  <a:lnTo>
                    <a:pt x="1160" y="828"/>
                  </a:lnTo>
                  <a:lnTo>
                    <a:pt x="1160" y="830"/>
                  </a:lnTo>
                  <a:lnTo>
                    <a:pt x="1160" y="830"/>
                  </a:lnTo>
                  <a:lnTo>
                    <a:pt x="1160" y="830"/>
                  </a:lnTo>
                  <a:lnTo>
                    <a:pt x="1160" y="830"/>
                  </a:lnTo>
                  <a:lnTo>
                    <a:pt x="1160" y="832"/>
                  </a:lnTo>
                  <a:lnTo>
                    <a:pt x="1160" y="832"/>
                  </a:lnTo>
                  <a:lnTo>
                    <a:pt x="1160" y="832"/>
                  </a:lnTo>
                  <a:lnTo>
                    <a:pt x="1160" y="832"/>
                  </a:lnTo>
                  <a:lnTo>
                    <a:pt x="1160" y="832"/>
                  </a:lnTo>
                  <a:lnTo>
                    <a:pt x="1160" y="832"/>
                  </a:lnTo>
                  <a:lnTo>
                    <a:pt x="1162" y="832"/>
                  </a:lnTo>
                  <a:lnTo>
                    <a:pt x="1164" y="835"/>
                  </a:lnTo>
                  <a:lnTo>
                    <a:pt x="1162" y="835"/>
                  </a:lnTo>
                  <a:lnTo>
                    <a:pt x="1164" y="835"/>
                  </a:lnTo>
                  <a:lnTo>
                    <a:pt x="1164" y="835"/>
                  </a:lnTo>
                  <a:lnTo>
                    <a:pt x="1167" y="835"/>
                  </a:lnTo>
                  <a:lnTo>
                    <a:pt x="1167" y="832"/>
                  </a:lnTo>
                  <a:lnTo>
                    <a:pt x="1167" y="832"/>
                  </a:lnTo>
                  <a:lnTo>
                    <a:pt x="1167" y="832"/>
                  </a:lnTo>
                  <a:lnTo>
                    <a:pt x="1169" y="832"/>
                  </a:lnTo>
                  <a:lnTo>
                    <a:pt x="1169" y="830"/>
                  </a:lnTo>
                  <a:lnTo>
                    <a:pt x="1169" y="830"/>
                  </a:lnTo>
                  <a:lnTo>
                    <a:pt x="1169" y="830"/>
                  </a:lnTo>
                  <a:lnTo>
                    <a:pt x="1169" y="830"/>
                  </a:lnTo>
                  <a:lnTo>
                    <a:pt x="1169" y="830"/>
                  </a:lnTo>
                  <a:lnTo>
                    <a:pt x="1167" y="828"/>
                  </a:lnTo>
                  <a:lnTo>
                    <a:pt x="1164" y="823"/>
                  </a:lnTo>
                  <a:lnTo>
                    <a:pt x="1164" y="823"/>
                  </a:lnTo>
                  <a:lnTo>
                    <a:pt x="1160" y="823"/>
                  </a:lnTo>
                  <a:lnTo>
                    <a:pt x="1160" y="823"/>
                  </a:lnTo>
                  <a:lnTo>
                    <a:pt x="1157" y="823"/>
                  </a:lnTo>
                  <a:lnTo>
                    <a:pt x="1157" y="823"/>
                  </a:lnTo>
                  <a:lnTo>
                    <a:pt x="1157" y="823"/>
                  </a:lnTo>
                  <a:lnTo>
                    <a:pt x="1157" y="820"/>
                  </a:lnTo>
                  <a:lnTo>
                    <a:pt x="1160" y="820"/>
                  </a:lnTo>
                  <a:lnTo>
                    <a:pt x="1160" y="820"/>
                  </a:lnTo>
                  <a:lnTo>
                    <a:pt x="1160" y="820"/>
                  </a:lnTo>
                  <a:lnTo>
                    <a:pt x="1160" y="820"/>
                  </a:lnTo>
                  <a:lnTo>
                    <a:pt x="1160" y="820"/>
                  </a:lnTo>
                  <a:lnTo>
                    <a:pt x="1162" y="820"/>
                  </a:lnTo>
                  <a:lnTo>
                    <a:pt x="1162" y="820"/>
                  </a:lnTo>
                  <a:lnTo>
                    <a:pt x="1162" y="820"/>
                  </a:lnTo>
                  <a:lnTo>
                    <a:pt x="1162" y="820"/>
                  </a:lnTo>
                  <a:lnTo>
                    <a:pt x="1162" y="818"/>
                  </a:lnTo>
                  <a:lnTo>
                    <a:pt x="1162" y="818"/>
                  </a:lnTo>
                  <a:lnTo>
                    <a:pt x="1162" y="818"/>
                  </a:lnTo>
                  <a:lnTo>
                    <a:pt x="1164" y="820"/>
                  </a:lnTo>
                  <a:lnTo>
                    <a:pt x="1164" y="820"/>
                  </a:lnTo>
                  <a:lnTo>
                    <a:pt x="1164" y="820"/>
                  </a:lnTo>
                  <a:lnTo>
                    <a:pt x="1164" y="820"/>
                  </a:lnTo>
                  <a:lnTo>
                    <a:pt x="1167" y="820"/>
                  </a:lnTo>
                  <a:lnTo>
                    <a:pt x="1167" y="823"/>
                  </a:lnTo>
                  <a:lnTo>
                    <a:pt x="1167" y="823"/>
                  </a:lnTo>
                  <a:lnTo>
                    <a:pt x="1167" y="823"/>
                  </a:lnTo>
                  <a:lnTo>
                    <a:pt x="1169" y="823"/>
                  </a:lnTo>
                  <a:lnTo>
                    <a:pt x="1169" y="823"/>
                  </a:lnTo>
                  <a:lnTo>
                    <a:pt x="1169" y="823"/>
                  </a:lnTo>
                  <a:lnTo>
                    <a:pt x="1169" y="823"/>
                  </a:lnTo>
                  <a:lnTo>
                    <a:pt x="1169" y="823"/>
                  </a:lnTo>
                  <a:lnTo>
                    <a:pt x="1169" y="825"/>
                  </a:lnTo>
                  <a:lnTo>
                    <a:pt x="1169" y="825"/>
                  </a:lnTo>
                  <a:lnTo>
                    <a:pt x="1169" y="825"/>
                  </a:lnTo>
                  <a:lnTo>
                    <a:pt x="1169" y="825"/>
                  </a:lnTo>
                  <a:lnTo>
                    <a:pt x="1169" y="825"/>
                  </a:lnTo>
                  <a:lnTo>
                    <a:pt x="1169" y="825"/>
                  </a:lnTo>
                  <a:lnTo>
                    <a:pt x="1171" y="825"/>
                  </a:lnTo>
                  <a:lnTo>
                    <a:pt x="1171" y="825"/>
                  </a:lnTo>
                  <a:lnTo>
                    <a:pt x="1171" y="825"/>
                  </a:lnTo>
                  <a:lnTo>
                    <a:pt x="1171" y="828"/>
                  </a:lnTo>
                  <a:lnTo>
                    <a:pt x="1171" y="828"/>
                  </a:lnTo>
                  <a:lnTo>
                    <a:pt x="1171" y="828"/>
                  </a:lnTo>
                  <a:lnTo>
                    <a:pt x="1171" y="828"/>
                  </a:lnTo>
                  <a:lnTo>
                    <a:pt x="1171" y="828"/>
                  </a:lnTo>
                  <a:lnTo>
                    <a:pt x="1171" y="828"/>
                  </a:lnTo>
                  <a:lnTo>
                    <a:pt x="1171" y="828"/>
                  </a:lnTo>
                  <a:lnTo>
                    <a:pt x="1171" y="828"/>
                  </a:lnTo>
                  <a:lnTo>
                    <a:pt x="1171" y="828"/>
                  </a:lnTo>
                  <a:lnTo>
                    <a:pt x="1171" y="828"/>
                  </a:lnTo>
                  <a:lnTo>
                    <a:pt x="1171" y="828"/>
                  </a:lnTo>
                  <a:lnTo>
                    <a:pt x="1171" y="830"/>
                  </a:lnTo>
                  <a:lnTo>
                    <a:pt x="1171" y="830"/>
                  </a:lnTo>
                  <a:lnTo>
                    <a:pt x="1171" y="830"/>
                  </a:lnTo>
                  <a:lnTo>
                    <a:pt x="1171" y="830"/>
                  </a:lnTo>
                  <a:lnTo>
                    <a:pt x="1174" y="830"/>
                  </a:lnTo>
                  <a:lnTo>
                    <a:pt x="1174" y="828"/>
                  </a:lnTo>
                  <a:lnTo>
                    <a:pt x="1174" y="828"/>
                  </a:lnTo>
                  <a:lnTo>
                    <a:pt x="1174" y="828"/>
                  </a:lnTo>
                  <a:lnTo>
                    <a:pt x="1174" y="828"/>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6" y="832"/>
                  </a:lnTo>
                  <a:lnTo>
                    <a:pt x="1176" y="832"/>
                  </a:lnTo>
                  <a:lnTo>
                    <a:pt x="1179" y="832"/>
                  </a:lnTo>
                  <a:lnTo>
                    <a:pt x="1179" y="830"/>
                  </a:lnTo>
                  <a:lnTo>
                    <a:pt x="1179" y="830"/>
                  </a:lnTo>
                  <a:lnTo>
                    <a:pt x="1181" y="830"/>
                  </a:lnTo>
                  <a:lnTo>
                    <a:pt x="1181" y="828"/>
                  </a:lnTo>
                  <a:lnTo>
                    <a:pt x="1181" y="828"/>
                  </a:lnTo>
                  <a:lnTo>
                    <a:pt x="1183" y="828"/>
                  </a:lnTo>
                  <a:lnTo>
                    <a:pt x="1186" y="825"/>
                  </a:lnTo>
                  <a:lnTo>
                    <a:pt x="1186" y="825"/>
                  </a:lnTo>
                  <a:lnTo>
                    <a:pt x="1188" y="825"/>
                  </a:lnTo>
                  <a:lnTo>
                    <a:pt x="1188" y="825"/>
                  </a:lnTo>
                  <a:lnTo>
                    <a:pt x="1183" y="823"/>
                  </a:lnTo>
                  <a:lnTo>
                    <a:pt x="1179" y="823"/>
                  </a:lnTo>
                  <a:lnTo>
                    <a:pt x="1179" y="820"/>
                  </a:lnTo>
                  <a:lnTo>
                    <a:pt x="1179" y="820"/>
                  </a:lnTo>
                  <a:lnTo>
                    <a:pt x="1181" y="820"/>
                  </a:lnTo>
                  <a:lnTo>
                    <a:pt x="1181" y="818"/>
                  </a:lnTo>
                  <a:lnTo>
                    <a:pt x="1183" y="818"/>
                  </a:lnTo>
                  <a:lnTo>
                    <a:pt x="1181" y="818"/>
                  </a:lnTo>
                  <a:lnTo>
                    <a:pt x="1179" y="818"/>
                  </a:lnTo>
                  <a:lnTo>
                    <a:pt x="1179" y="818"/>
                  </a:lnTo>
                  <a:lnTo>
                    <a:pt x="1179" y="818"/>
                  </a:lnTo>
                  <a:lnTo>
                    <a:pt x="1179" y="818"/>
                  </a:lnTo>
                  <a:lnTo>
                    <a:pt x="1181" y="818"/>
                  </a:lnTo>
                  <a:lnTo>
                    <a:pt x="1181" y="818"/>
                  </a:lnTo>
                  <a:lnTo>
                    <a:pt x="1181" y="816"/>
                  </a:lnTo>
                  <a:lnTo>
                    <a:pt x="1181" y="816"/>
                  </a:lnTo>
                  <a:lnTo>
                    <a:pt x="1181" y="816"/>
                  </a:lnTo>
                  <a:lnTo>
                    <a:pt x="1181" y="816"/>
                  </a:lnTo>
                  <a:lnTo>
                    <a:pt x="1179" y="816"/>
                  </a:lnTo>
                  <a:lnTo>
                    <a:pt x="1179" y="816"/>
                  </a:lnTo>
                  <a:lnTo>
                    <a:pt x="1179" y="816"/>
                  </a:lnTo>
                  <a:lnTo>
                    <a:pt x="1179" y="816"/>
                  </a:lnTo>
                  <a:lnTo>
                    <a:pt x="1181" y="813"/>
                  </a:lnTo>
                  <a:close/>
                  <a:moveTo>
                    <a:pt x="1108" y="851"/>
                  </a:moveTo>
                  <a:lnTo>
                    <a:pt x="1105" y="854"/>
                  </a:lnTo>
                  <a:lnTo>
                    <a:pt x="1105" y="851"/>
                  </a:lnTo>
                  <a:lnTo>
                    <a:pt x="1105" y="851"/>
                  </a:lnTo>
                  <a:lnTo>
                    <a:pt x="1103" y="854"/>
                  </a:lnTo>
                  <a:lnTo>
                    <a:pt x="1103" y="854"/>
                  </a:lnTo>
                  <a:lnTo>
                    <a:pt x="1103" y="854"/>
                  </a:lnTo>
                  <a:lnTo>
                    <a:pt x="1103" y="854"/>
                  </a:lnTo>
                  <a:lnTo>
                    <a:pt x="1105" y="854"/>
                  </a:lnTo>
                  <a:lnTo>
                    <a:pt x="1105" y="854"/>
                  </a:lnTo>
                  <a:lnTo>
                    <a:pt x="1108" y="854"/>
                  </a:lnTo>
                  <a:lnTo>
                    <a:pt x="1108" y="856"/>
                  </a:lnTo>
                  <a:lnTo>
                    <a:pt x="1108" y="856"/>
                  </a:lnTo>
                  <a:lnTo>
                    <a:pt x="1110" y="856"/>
                  </a:lnTo>
                  <a:lnTo>
                    <a:pt x="1110" y="856"/>
                  </a:lnTo>
                  <a:lnTo>
                    <a:pt x="1112" y="854"/>
                  </a:lnTo>
                  <a:lnTo>
                    <a:pt x="1112" y="854"/>
                  </a:lnTo>
                  <a:lnTo>
                    <a:pt x="1108" y="851"/>
                  </a:lnTo>
                  <a:lnTo>
                    <a:pt x="1108" y="851"/>
                  </a:lnTo>
                  <a:close/>
                  <a:moveTo>
                    <a:pt x="1022" y="828"/>
                  </a:moveTo>
                  <a:lnTo>
                    <a:pt x="1022" y="828"/>
                  </a:lnTo>
                  <a:lnTo>
                    <a:pt x="1022" y="828"/>
                  </a:lnTo>
                  <a:lnTo>
                    <a:pt x="1020" y="828"/>
                  </a:lnTo>
                  <a:lnTo>
                    <a:pt x="1020" y="828"/>
                  </a:lnTo>
                  <a:lnTo>
                    <a:pt x="1020" y="828"/>
                  </a:lnTo>
                  <a:lnTo>
                    <a:pt x="1020" y="830"/>
                  </a:lnTo>
                  <a:lnTo>
                    <a:pt x="1020" y="830"/>
                  </a:lnTo>
                  <a:lnTo>
                    <a:pt x="1020" y="830"/>
                  </a:lnTo>
                  <a:lnTo>
                    <a:pt x="1020" y="830"/>
                  </a:lnTo>
                  <a:lnTo>
                    <a:pt x="1020" y="830"/>
                  </a:lnTo>
                  <a:lnTo>
                    <a:pt x="1022" y="830"/>
                  </a:lnTo>
                  <a:lnTo>
                    <a:pt x="1022" y="828"/>
                  </a:lnTo>
                  <a:lnTo>
                    <a:pt x="1022" y="828"/>
                  </a:lnTo>
                  <a:lnTo>
                    <a:pt x="1022" y="828"/>
                  </a:lnTo>
                  <a:lnTo>
                    <a:pt x="1022" y="828"/>
                  </a:lnTo>
                  <a:lnTo>
                    <a:pt x="1022" y="828"/>
                  </a:lnTo>
                  <a:lnTo>
                    <a:pt x="1022" y="828"/>
                  </a:lnTo>
                  <a:lnTo>
                    <a:pt x="1022" y="828"/>
                  </a:lnTo>
                  <a:close/>
                  <a:moveTo>
                    <a:pt x="1025" y="806"/>
                  </a:moveTo>
                  <a:lnTo>
                    <a:pt x="1025" y="804"/>
                  </a:lnTo>
                  <a:lnTo>
                    <a:pt x="1025" y="804"/>
                  </a:lnTo>
                  <a:lnTo>
                    <a:pt x="1020" y="804"/>
                  </a:lnTo>
                  <a:lnTo>
                    <a:pt x="1020" y="802"/>
                  </a:lnTo>
                  <a:lnTo>
                    <a:pt x="1020" y="802"/>
                  </a:lnTo>
                  <a:lnTo>
                    <a:pt x="1018" y="802"/>
                  </a:lnTo>
                  <a:lnTo>
                    <a:pt x="1018" y="802"/>
                  </a:lnTo>
                  <a:lnTo>
                    <a:pt x="1018" y="802"/>
                  </a:lnTo>
                  <a:lnTo>
                    <a:pt x="1018" y="802"/>
                  </a:lnTo>
                  <a:lnTo>
                    <a:pt x="1015" y="804"/>
                  </a:lnTo>
                  <a:lnTo>
                    <a:pt x="1015" y="804"/>
                  </a:lnTo>
                  <a:lnTo>
                    <a:pt x="1015" y="804"/>
                  </a:lnTo>
                  <a:lnTo>
                    <a:pt x="1020" y="806"/>
                  </a:lnTo>
                  <a:lnTo>
                    <a:pt x="1020" y="806"/>
                  </a:lnTo>
                  <a:lnTo>
                    <a:pt x="1020" y="806"/>
                  </a:lnTo>
                  <a:lnTo>
                    <a:pt x="1020" y="806"/>
                  </a:lnTo>
                  <a:lnTo>
                    <a:pt x="1020" y="806"/>
                  </a:lnTo>
                  <a:lnTo>
                    <a:pt x="1020" y="806"/>
                  </a:lnTo>
                  <a:lnTo>
                    <a:pt x="1022" y="806"/>
                  </a:lnTo>
                  <a:lnTo>
                    <a:pt x="1022" y="806"/>
                  </a:lnTo>
                  <a:lnTo>
                    <a:pt x="1025" y="806"/>
                  </a:lnTo>
                  <a:lnTo>
                    <a:pt x="1025" y="806"/>
                  </a:lnTo>
                  <a:lnTo>
                    <a:pt x="1025" y="809"/>
                  </a:lnTo>
                  <a:lnTo>
                    <a:pt x="1025" y="809"/>
                  </a:lnTo>
                  <a:lnTo>
                    <a:pt x="1025" y="809"/>
                  </a:lnTo>
                  <a:lnTo>
                    <a:pt x="1025" y="806"/>
                  </a:lnTo>
                  <a:lnTo>
                    <a:pt x="1025" y="806"/>
                  </a:lnTo>
                  <a:lnTo>
                    <a:pt x="1025" y="806"/>
                  </a:lnTo>
                  <a:close/>
                  <a:moveTo>
                    <a:pt x="1098" y="844"/>
                  </a:moveTo>
                  <a:lnTo>
                    <a:pt x="1096" y="844"/>
                  </a:lnTo>
                  <a:lnTo>
                    <a:pt x="1096" y="842"/>
                  </a:lnTo>
                  <a:lnTo>
                    <a:pt x="1093" y="842"/>
                  </a:lnTo>
                  <a:lnTo>
                    <a:pt x="1089" y="844"/>
                  </a:lnTo>
                  <a:lnTo>
                    <a:pt x="1086" y="844"/>
                  </a:lnTo>
                  <a:lnTo>
                    <a:pt x="1084" y="846"/>
                  </a:lnTo>
                  <a:lnTo>
                    <a:pt x="1084" y="846"/>
                  </a:lnTo>
                  <a:lnTo>
                    <a:pt x="1081" y="849"/>
                  </a:lnTo>
                  <a:lnTo>
                    <a:pt x="1084" y="849"/>
                  </a:lnTo>
                  <a:lnTo>
                    <a:pt x="1084" y="849"/>
                  </a:lnTo>
                  <a:lnTo>
                    <a:pt x="1086" y="849"/>
                  </a:lnTo>
                  <a:lnTo>
                    <a:pt x="1086" y="849"/>
                  </a:lnTo>
                  <a:lnTo>
                    <a:pt x="1089" y="846"/>
                  </a:lnTo>
                  <a:lnTo>
                    <a:pt x="1091" y="846"/>
                  </a:lnTo>
                  <a:lnTo>
                    <a:pt x="1091" y="846"/>
                  </a:lnTo>
                  <a:lnTo>
                    <a:pt x="1093" y="846"/>
                  </a:lnTo>
                  <a:lnTo>
                    <a:pt x="1093" y="846"/>
                  </a:lnTo>
                  <a:lnTo>
                    <a:pt x="1093" y="846"/>
                  </a:lnTo>
                  <a:lnTo>
                    <a:pt x="1093" y="844"/>
                  </a:lnTo>
                  <a:lnTo>
                    <a:pt x="1096" y="844"/>
                  </a:lnTo>
                  <a:lnTo>
                    <a:pt x="1096" y="844"/>
                  </a:lnTo>
                  <a:lnTo>
                    <a:pt x="1096" y="844"/>
                  </a:lnTo>
                  <a:lnTo>
                    <a:pt x="1096" y="846"/>
                  </a:lnTo>
                  <a:lnTo>
                    <a:pt x="1096" y="846"/>
                  </a:lnTo>
                  <a:lnTo>
                    <a:pt x="1096" y="846"/>
                  </a:lnTo>
                  <a:lnTo>
                    <a:pt x="1096" y="846"/>
                  </a:lnTo>
                  <a:lnTo>
                    <a:pt x="1096" y="846"/>
                  </a:lnTo>
                  <a:lnTo>
                    <a:pt x="1096" y="846"/>
                  </a:lnTo>
                  <a:lnTo>
                    <a:pt x="1096" y="846"/>
                  </a:lnTo>
                  <a:lnTo>
                    <a:pt x="1096" y="846"/>
                  </a:lnTo>
                  <a:lnTo>
                    <a:pt x="1096" y="846"/>
                  </a:lnTo>
                  <a:lnTo>
                    <a:pt x="1096" y="846"/>
                  </a:lnTo>
                  <a:lnTo>
                    <a:pt x="1096" y="846"/>
                  </a:lnTo>
                  <a:lnTo>
                    <a:pt x="1098" y="846"/>
                  </a:lnTo>
                  <a:lnTo>
                    <a:pt x="1098" y="846"/>
                  </a:lnTo>
                  <a:lnTo>
                    <a:pt x="1098" y="846"/>
                  </a:lnTo>
                  <a:lnTo>
                    <a:pt x="1098" y="844"/>
                  </a:lnTo>
                  <a:lnTo>
                    <a:pt x="1098" y="844"/>
                  </a:lnTo>
                  <a:lnTo>
                    <a:pt x="1098" y="844"/>
                  </a:lnTo>
                  <a:close/>
                  <a:moveTo>
                    <a:pt x="1046" y="861"/>
                  </a:moveTo>
                  <a:lnTo>
                    <a:pt x="1044" y="861"/>
                  </a:lnTo>
                  <a:lnTo>
                    <a:pt x="1044" y="861"/>
                  </a:lnTo>
                  <a:lnTo>
                    <a:pt x="1044" y="863"/>
                  </a:lnTo>
                  <a:lnTo>
                    <a:pt x="1041" y="863"/>
                  </a:lnTo>
                  <a:lnTo>
                    <a:pt x="1041" y="863"/>
                  </a:lnTo>
                  <a:lnTo>
                    <a:pt x="1039" y="863"/>
                  </a:lnTo>
                  <a:lnTo>
                    <a:pt x="1039" y="863"/>
                  </a:lnTo>
                  <a:lnTo>
                    <a:pt x="1039" y="865"/>
                  </a:lnTo>
                  <a:lnTo>
                    <a:pt x="1039" y="865"/>
                  </a:lnTo>
                  <a:lnTo>
                    <a:pt x="1041" y="865"/>
                  </a:lnTo>
                  <a:lnTo>
                    <a:pt x="1041" y="868"/>
                  </a:lnTo>
                  <a:lnTo>
                    <a:pt x="1041" y="868"/>
                  </a:lnTo>
                  <a:lnTo>
                    <a:pt x="1044" y="868"/>
                  </a:lnTo>
                  <a:lnTo>
                    <a:pt x="1044" y="868"/>
                  </a:lnTo>
                  <a:lnTo>
                    <a:pt x="1046" y="865"/>
                  </a:lnTo>
                  <a:lnTo>
                    <a:pt x="1046" y="863"/>
                  </a:lnTo>
                  <a:lnTo>
                    <a:pt x="1046" y="863"/>
                  </a:lnTo>
                  <a:lnTo>
                    <a:pt x="1046" y="863"/>
                  </a:lnTo>
                  <a:lnTo>
                    <a:pt x="1048" y="861"/>
                  </a:lnTo>
                  <a:lnTo>
                    <a:pt x="1046" y="861"/>
                  </a:lnTo>
                  <a:lnTo>
                    <a:pt x="1046" y="861"/>
                  </a:lnTo>
                  <a:close/>
                  <a:moveTo>
                    <a:pt x="1190" y="806"/>
                  </a:moveTo>
                  <a:lnTo>
                    <a:pt x="1190" y="806"/>
                  </a:lnTo>
                  <a:lnTo>
                    <a:pt x="1190" y="806"/>
                  </a:lnTo>
                  <a:lnTo>
                    <a:pt x="1188" y="806"/>
                  </a:lnTo>
                  <a:lnTo>
                    <a:pt x="1188" y="806"/>
                  </a:lnTo>
                  <a:lnTo>
                    <a:pt x="1188" y="806"/>
                  </a:lnTo>
                  <a:lnTo>
                    <a:pt x="1188" y="806"/>
                  </a:lnTo>
                  <a:lnTo>
                    <a:pt x="1188" y="804"/>
                  </a:lnTo>
                  <a:lnTo>
                    <a:pt x="1188" y="804"/>
                  </a:lnTo>
                  <a:lnTo>
                    <a:pt x="1188" y="804"/>
                  </a:lnTo>
                  <a:lnTo>
                    <a:pt x="1188" y="804"/>
                  </a:lnTo>
                  <a:lnTo>
                    <a:pt x="1188" y="804"/>
                  </a:lnTo>
                  <a:lnTo>
                    <a:pt x="1188" y="804"/>
                  </a:lnTo>
                  <a:lnTo>
                    <a:pt x="1188" y="804"/>
                  </a:lnTo>
                  <a:lnTo>
                    <a:pt x="1186" y="804"/>
                  </a:lnTo>
                  <a:lnTo>
                    <a:pt x="1186" y="804"/>
                  </a:lnTo>
                  <a:lnTo>
                    <a:pt x="1186" y="804"/>
                  </a:lnTo>
                  <a:lnTo>
                    <a:pt x="1186" y="804"/>
                  </a:lnTo>
                  <a:lnTo>
                    <a:pt x="1186" y="804"/>
                  </a:lnTo>
                  <a:lnTo>
                    <a:pt x="1186" y="804"/>
                  </a:lnTo>
                  <a:lnTo>
                    <a:pt x="1186" y="804"/>
                  </a:lnTo>
                  <a:lnTo>
                    <a:pt x="1186" y="804"/>
                  </a:lnTo>
                  <a:lnTo>
                    <a:pt x="1186" y="804"/>
                  </a:lnTo>
                  <a:lnTo>
                    <a:pt x="1186" y="806"/>
                  </a:lnTo>
                  <a:lnTo>
                    <a:pt x="1188" y="809"/>
                  </a:lnTo>
                  <a:lnTo>
                    <a:pt x="1188" y="809"/>
                  </a:lnTo>
                  <a:lnTo>
                    <a:pt x="1188" y="809"/>
                  </a:lnTo>
                  <a:lnTo>
                    <a:pt x="1188" y="809"/>
                  </a:lnTo>
                  <a:lnTo>
                    <a:pt x="1188" y="809"/>
                  </a:lnTo>
                  <a:lnTo>
                    <a:pt x="1190" y="809"/>
                  </a:lnTo>
                  <a:lnTo>
                    <a:pt x="1190" y="809"/>
                  </a:lnTo>
                  <a:lnTo>
                    <a:pt x="1190" y="806"/>
                  </a:lnTo>
                  <a:lnTo>
                    <a:pt x="1190" y="806"/>
                  </a:lnTo>
                  <a:close/>
                  <a:moveTo>
                    <a:pt x="1188" y="778"/>
                  </a:moveTo>
                  <a:lnTo>
                    <a:pt x="1188" y="778"/>
                  </a:lnTo>
                  <a:lnTo>
                    <a:pt x="1188" y="778"/>
                  </a:lnTo>
                  <a:lnTo>
                    <a:pt x="1186" y="778"/>
                  </a:lnTo>
                  <a:lnTo>
                    <a:pt x="1186" y="778"/>
                  </a:lnTo>
                  <a:lnTo>
                    <a:pt x="1186" y="778"/>
                  </a:lnTo>
                  <a:lnTo>
                    <a:pt x="1186" y="778"/>
                  </a:lnTo>
                  <a:lnTo>
                    <a:pt x="1186" y="778"/>
                  </a:lnTo>
                  <a:lnTo>
                    <a:pt x="1186" y="778"/>
                  </a:lnTo>
                  <a:lnTo>
                    <a:pt x="1186" y="778"/>
                  </a:lnTo>
                  <a:lnTo>
                    <a:pt x="1186" y="780"/>
                  </a:lnTo>
                  <a:lnTo>
                    <a:pt x="1186" y="780"/>
                  </a:lnTo>
                  <a:lnTo>
                    <a:pt x="1186" y="783"/>
                  </a:lnTo>
                  <a:lnTo>
                    <a:pt x="1188" y="783"/>
                  </a:lnTo>
                  <a:lnTo>
                    <a:pt x="1188" y="783"/>
                  </a:lnTo>
                  <a:lnTo>
                    <a:pt x="1188" y="783"/>
                  </a:lnTo>
                  <a:lnTo>
                    <a:pt x="1188" y="783"/>
                  </a:lnTo>
                  <a:lnTo>
                    <a:pt x="1188" y="783"/>
                  </a:lnTo>
                  <a:lnTo>
                    <a:pt x="1188" y="780"/>
                  </a:lnTo>
                  <a:lnTo>
                    <a:pt x="1188" y="780"/>
                  </a:lnTo>
                  <a:lnTo>
                    <a:pt x="1188" y="780"/>
                  </a:lnTo>
                  <a:lnTo>
                    <a:pt x="1188" y="780"/>
                  </a:lnTo>
                  <a:lnTo>
                    <a:pt x="1188" y="780"/>
                  </a:lnTo>
                  <a:lnTo>
                    <a:pt x="1188" y="780"/>
                  </a:lnTo>
                  <a:lnTo>
                    <a:pt x="1188" y="780"/>
                  </a:lnTo>
                  <a:lnTo>
                    <a:pt x="1188" y="778"/>
                  </a:lnTo>
                  <a:lnTo>
                    <a:pt x="1188" y="778"/>
                  </a:lnTo>
                  <a:lnTo>
                    <a:pt x="1188" y="778"/>
                  </a:lnTo>
                  <a:close/>
                  <a:moveTo>
                    <a:pt x="1197" y="773"/>
                  </a:moveTo>
                  <a:lnTo>
                    <a:pt x="1197" y="773"/>
                  </a:lnTo>
                  <a:lnTo>
                    <a:pt x="1200" y="775"/>
                  </a:lnTo>
                  <a:lnTo>
                    <a:pt x="1200" y="775"/>
                  </a:lnTo>
                  <a:lnTo>
                    <a:pt x="1200" y="775"/>
                  </a:lnTo>
                  <a:lnTo>
                    <a:pt x="1202" y="775"/>
                  </a:lnTo>
                  <a:lnTo>
                    <a:pt x="1207" y="775"/>
                  </a:lnTo>
                  <a:lnTo>
                    <a:pt x="1207" y="773"/>
                  </a:lnTo>
                  <a:lnTo>
                    <a:pt x="1207" y="773"/>
                  </a:lnTo>
                  <a:lnTo>
                    <a:pt x="1207" y="773"/>
                  </a:lnTo>
                  <a:lnTo>
                    <a:pt x="1207" y="771"/>
                  </a:lnTo>
                  <a:lnTo>
                    <a:pt x="1207" y="771"/>
                  </a:lnTo>
                  <a:lnTo>
                    <a:pt x="1207" y="771"/>
                  </a:lnTo>
                  <a:lnTo>
                    <a:pt x="1209" y="771"/>
                  </a:lnTo>
                  <a:lnTo>
                    <a:pt x="1207" y="771"/>
                  </a:lnTo>
                  <a:lnTo>
                    <a:pt x="1207" y="771"/>
                  </a:lnTo>
                  <a:lnTo>
                    <a:pt x="1207" y="771"/>
                  </a:lnTo>
                  <a:lnTo>
                    <a:pt x="1207" y="768"/>
                  </a:lnTo>
                  <a:lnTo>
                    <a:pt x="1205" y="768"/>
                  </a:lnTo>
                  <a:lnTo>
                    <a:pt x="1205" y="768"/>
                  </a:lnTo>
                  <a:lnTo>
                    <a:pt x="1205" y="771"/>
                  </a:lnTo>
                  <a:lnTo>
                    <a:pt x="1202" y="771"/>
                  </a:lnTo>
                  <a:lnTo>
                    <a:pt x="1202" y="771"/>
                  </a:lnTo>
                  <a:lnTo>
                    <a:pt x="1200" y="771"/>
                  </a:lnTo>
                  <a:lnTo>
                    <a:pt x="1200" y="771"/>
                  </a:lnTo>
                  <a:lnTo>
                    <a:pt x="1200" y="771"/>
                  </a:lnTo>
                  <a:lnTo>
                    <a:pt x="1197" y="771"/>
                  </a:lnTo>
                  <a:lnTo>
                    <a:pt x="1197" y="771"/>
                  </a:lnTo>
                  <a:lnTo>
                    <a:pt x="1197" y="771"/>
                  </a:lnTo>
                  <a:lnTo>
                    <a:pt x="1197" y="771"/>
                  </a:lnTo>
                  <a:lnTo>
                    <a:pt x="1197" y="773"/>
                  </a:lnTo>
                  <a:close/>
                  <a:moveTo>
                    <a:pt x="1209" y="792"/>
                  </a:moveTo>
                  <a:lnTo>
                    <a:pt x="1209" y="792"/>
                  </a:lnTo>
                  <a:lnTo>
                    <a:pt x="1212" y="792"/>
                  </a:lnTo>
                  <a:lnTo>
                    <a:pt x="1212" y="792"/>
                  </a:lnTo>
                  <a:lnTo>
                    <a:pt x="1212" y="790"/>
                  </a:lnTo>
                  <a:lnTo>
                    <a:pt x="1212" y="790"/>
                  </a:lnTo>
                  <a:lnTo>
                    <a:pt x="1209" y="790"/>
                  </a:lnTo>
                  <a:lnTo>
                    <a:pt x="1209" y="790"/>
                  </a:lnTo>
                  <a:lnTo>
                    <a:pt x="1209" y="792"/>
                  </a:lnTo>
                  <a:lnTo>
                    <a:pt x="1209" y="792"/>
                  </a:lnTo>
                  <a:lnTo>
                    <a:pt x="1207" y="792"/>
                  </a:lnTo>
                  <a:lnTo>
                    <a:pt x="1207" y="792"/>
                  </a:lnTo>
                  <a:lnTo>
                    <a:pt x="1207" y="792"/>
                  </a:lnTo>
                  <a:lnTo>
                    <a:pt x="1207" y="790"/>
                  </a:lnTo>
                  <a:lnTo>
                    <a:pt x="1207" y="790"/>
                  </a:lnTo>
                  <a:lnTo>
                    <a:pt x="1207" y="792"/>
                  </a:lnTo>
                  <a:lnTo>
                    <a:pt x="1205" y="792"/>
                  </a:lnTo>
                  <a:lnTo>
                    <a:pt x="1205" y="792"/>
                  </a:lnTo>
                  <a:lnTo>
                    <a:pt x="1205" y="794"/>
                  </a:lnTo>
                  <a:lnTo>
                    <a:pt x="1205" y="794"/>
                  </a:lnTo>
                  <a:lnTo>
                    <a:pt x="1205" y="792"/>
                  </a:lnTo>
                  <a:lnTo>
                    <a:pt x="1205" y="790"/>
                  </a:lnTo>
                  <a:lnTo>
                    <a:pt x="1209" y="787"/>
                  </a:lnTo>
                  <a:lnTo>
                    <a:pt x="1209" y="787"/>
                  </a:lnTo>
                  <a:lnTo>
                    <a:pt x="1209" y="787"/>
                  </a:lnTo>
                  <a:lnTo>
                    <a:pt x="1209" y="787"/>
                  </a:lnTo>
                  <a:lnTo>
                    <a:pt x="1209" y="785"/>
                  </a:lnTo>
                  <a:lnTo>
                    <a:pt x="1207" y="785"/>
                  </a:lnTo>
                  <a:lnTo>
                    <a:pt x="1207" y="785"/>
                  </a:lnTo>
                  <a:lnTo>
                    <a:pt x="1205" y="787"/>
                  </a:lnTo>
                  <a:lnTo>
                    <a:pt x="1205" y="787"/>
                  </a:lnTo>
                  <a:lnTo>
                    <a:pt x="1205" y="785"/>
                  </a:lnTo>
                  <a:lnTo>
                    <a:pt x="1205" y="785"/>
                  </a:lnTo>
                  <a:lnTo>
                    <a:pt x="1205" y="785"/>
                  </a:lnTo>
                  <a:lnTo>
                    <a:pt x="1205" y="785"/>
                  </a:lnTo>
                  <a:lnTo>
                    <a:pt x="1205" y="785"/>
                  </a:lnTo>
                  <a:lnTo>
                    <a:pt x="1205" y="783"/>
                  </a:lnTo>
                  <a:lnTo>
                    <a:pt x="1205" y="783"/>
                  </a:lnTo>
                  <a:lnTo>
                    <a:pt x="1205" y="783"/>
                  </a:lnTo>
                  <a:lnTo>
                    <a:pt x="1205" y="783"/>
                  </a:lnTo>
                  <a:lnTo>
                    <a:pt x="1205" y="783"/>
                  </a:lnTo>
                  <a:lnTo>
                    <a:pt x="1205" y="783"/>
                  </a:lnTo>
                  <a:lnTo>
                    <a:pt x="1205" y="783"/>
                  </a:lnTo>
                  <a:lnTo>
                    <a:pt x="1205" y="783"/>
                  </a:lnTo>
                  <a:lnTo>
                    <a:pt x="1202" y="783"/>
                  </a:lnTo>
                  <a:lnTo>
                    <a:pt x="1202" y="780"/>
                  </a:lnTo>
                  <a:lnTo>
                    <a:pt x="1202" y="783"/>
                  </a:lnTo>
                  <a:lnTo>
                    <a:pt x="1202" y="783"/>
                  </a:lnTo>
                  <a:lnTo>
                    <a:pt x="1202" y="783"/>
                  </a:lnTo>
                  <a:lnTo>
                    <a:pt x="1200" y="785"/>
                  </a:lnTo>
                  <a:lnTo>
                    <a:pt x="1200" y="785"/>
                  </a:lnTo>
                  <a:lnTo>
                    <a:pt x="1200" y="785"/>
                  </a:lnTo>
                  <a:lnTo>
                    <a:pt x="1200" y="785"/>
                  </a:lnTo>
                  <a:lnTo>
                    <a:pt x="1197" y="785"/>
                  </a:lnTo>
                  <a:lnTo>
                    <a:pt x="1200" y="785"/>
                  </a:lnTo>
                  <a:lnTo>
                    <a:pt x="1200" y="783"/>
                  </a:lnTo>
                  <a:lnTo>
                    <a:pt x="1200" y="783"/>
                  </a:lnTo>
                  <a:lnTo>
                    <a:pt x="1200" y="783"/>
                  </a:lnTo>
                  <a:lnTo>
                    <a:pt x="1200" y="783"/>
                  </a:lnTo>
                  <a:lnTo>
                    <a:pt x="1200" y="783"/>
                  </a:lnTo>
                  <a:lnTo>
                    <a:pt x="1197" y="783"/>
                  </a:lnTo>
                  <a:lnTo>
                    <a:pt x="1197" y="783"/>
                  </a:lnTo>
                  <a:lnTo>
                    <a:pt x="1197" y="783"/>
                  </a:lnTo>
                  <a:lnTo>
                    <a:pt x="1197" y="783"/>
                  </a:lnTo>
                  <a:lnTo>
                    <a:pt x="1197" y="780"/>
                  </a:lnTo>
                  <a:lnTo>
                    <a:pt x="1200" y="780"/>
                  </a:lnTo>
                  <a:lnTo>
                    <a:pt x="1200" y="780"/>
                  </a:lnTo>
                  <a:lnTo>
                    <a:pt x="1200" y="780"/>
                  </a:lnTo>
                  <a:lnTo>
                    <a:pt x="1197" y="780"/>
                  </a:lnTo>
                  <a:lnTo>
                    <a:pt x="1197" y="778"/>
                  </a:lnTo>
                  <a:lnTo>
                    <a:pt x="1200" y="778"/>
                  </a:lnTo>
                  <a:lnTo>
                    <a:pt x="1200" y="778"/>
                  </a:lnTo>
                  <a:lnTo>
                    <a:pt x="1197" y="775"/>
                  </a:lnTo>
                  <a:lnTo>
                    <a:pt x="1197" y="775"/>
                  </a:lnTo>
                  <a:lnTo>
                    <a:pt x="1197" y="775"/>
                  </a:lnTo>
                  <a:lnTo>
                    <a:pt x="1197" y="775"/>
                  </a:lnTo>
                  <a:lnTo>
                    <a:pt x="1197" y="775"/>
                  </a:lnTo>
                  <a:lnTo>
                    <a:pt x="1197" y="773"/>
                  </a:lnTo>
                  <a:lnTo>
                    <a:pt x="1195" y="773"/>
                  </a:lnTo>
                  <a:lnTo>
                    <a:pt x="1195" y="773"/>
                  </a:lnTo>
                  <a:lnTo>
                    <a:pt x="1195" y="775"/>
                  </a:lnTo>
                  <a:lnTo>
                    <a:pt x="1195" y="775"/>
                  </a:lnTo>
                  <a:lnTo>
                    <a:pt x="1195" y="775"/>
                  </a:lnTo>
                  <a:lnTo>
                    <a:pt x="1193" y="775"/>
                  </a:lnTo>
                  <a:lnTo>
                    <a:pt x="1193" y="775"/>
                  </a:lnTo>
                  <a:lnTo>
                    <a:pt x="1193" y="775"/>
                  </a:lnTo>
                  <a:lnTo>
                    <a:pt x="1193" y="775"/>
                  </a:lnTo>
                  <a:lnTo>
                    <a:pt x="1193" y="775"/>
                  </a:lnTo>
                  <a:lnTo>
                    <a:pt x="1193" y="775"/>
                  </a:lnTo>
                  <a:lnTo>
                    <a:pt x="1193" y="773"/>
                  </a:lnTo>
                  <a:lnTo>
                    <a:pt x="1193" y="775"/>
                  </a:lnTo>
                  <a:lnTo>
                    <a:pt x="1190" y="775"/>
                  </a:lnTo>
                  <a:lnTo>
                    <a:pt x="1190" y="775"/>
                  </a:lnTo>
                  <a:lnTo>
                    <a:pt x="1188" y="775"/>
                  </a:lnTo>
                  <a:lnTo>
                    <a:pt x="1188" y="775"/>
                  </a:lnTo>
                  <a:lnTo>
                    <a:pt x="1188" y="775"/>
                  </a:lnTo>
                  <a:lnTo>
                    <a:pt x="1190" y="778"/>
                  </a:lnTo>
                  <a:lnTo>
                    <a:pt x="1190" y="778"/>
                  </a:lnTo>
                  <a:lnTo>
                    <a:pt x="1190" y="778"/>
                  </a:lnTo>
                  <a:lnTo>
                    <a:pt x="1190" y="778"/>
                  </a:lnTo>
                  <a:lnTo>
                    <a:pt x="1188" y="778"/>
                  </a:lnTo>
                  <a:lnTo>
                    <a:pt x="1188" y="778"/>
                  </a:lnTo>
                  <a:lnTo>
                    <a:pt x="1188" y="780"/>
                  </a:lnTo>
                  <a:lnTo>
                    <a:pt x="1188" y="780"/>
                  </a:lnTo>
                  <a:lnTo>
                    <a:pt x="1188" y="780"/>
                  </a:lnTo>
                  <a:lnTo>
                    <a:pt x="1188" y="780"/>
                  </a:lnTo>
                  <a:lnTo>
                    <a:pt x="1188" y="783"/>
                  </a:lnTo>
                  <a:lnTo>
                    <a:pt x="1188" y="783"/>
                  </a:lnTo>
                  <a:lnTo>
                    <a:pt x="1188" y="783"/>
                  </a:lnTo>
                  <a:lnTo>
                    <a:pt x="1188" y="785"/>
                  </a:lnTo>
                  <a:lnTo>
                    <a:pt x="1188" y="783"/>
                  </a:lnTo>
                  <a:lnTo>
                    <a:pt x="1188" y="783"/>
                  </a:lnTo>
                  <a:lnTo>
                    <a:pt x="1188" y="783"/>
                  </a:lnTo>
                  <a:lnTo>
                    <a:pt x="1186" y="780"/>
                  </a:lnTo>
                  <a:lnTo>
                    <a:pt x="1183" y="780"/>
                  </a:lnTo>
                  <a:lnTo>
                    <a:pt x="1183" y="780"/>
                  </a:lnTo>
                  <a:lnTo>
                    <a:pt x="1183" y="780"/>
                  </a:lnTo>
                  <a:lnTo>
                    <a:pt x="1183" y="778"/>
                  </a:lnTo>
                  <a:lnTo>
                    <a:pt x="1181" y="778"/>
                  </a:lnTo>
                  <a:lnTo>
                    <a:pt x="1181" y="778"/>
                  </a:lnTo>
                  <a:lnTo>
                    <a:pt x="1181" y="778"/>
                  </a:lnTo>
                  <a:lnTo>
                    <a:pt x="1179" y="778"/>
                  </a:lnTo>
                  <a:lnTo>
                    <a:pt x="1179" y="780"/>
                  </a:lnTo>
                  <a:lnTo>
                    <a:pt x="1179" y="780"/>
                  </a:lnTo>
                  <a:lnTo>
                    <a:pt x="1179" y="780"/>
                  </a:lnTo>
                  <a:lnTo>
                    <a:pt x="1179" y="783"/>
                  </a:lnTo>
                  <a:lnTo>
                    <a:pt x="1179" y="783"/>
                  </a:lnTo>
                  <a:lnTo>
                    <a:pt x="1179" y="783"/>
                  </a:lnTo>
                  <a:lnTo>
                    <a:pt x="1181" y="787"/>
                  </a:lnTo>
                  <a:lnTo>
                    <a:pt x="1181" y="787"/>
                  </a:lnTo>
                  <a:lnTo>
                    <a:pt x="1181" y="787"/>
                  </a:lnTo>
                  <a:lnTo>
                    <a:pt x="1179" y="785"/>
                  </a:lnTo>
                  <a:lnTo>
                    <a:pt x="1179" y="785"/>
                  </a:lnTo>
                  <a:lnTo>
                    <a:pt x="1179" y="785"/>
                  </a:lnTo>
                  <a:lnTo>
                    <a:pt x="1179" y="785"/>
                  </a:lnTo>
                  <a:lnTo>
                    <a:pt x="1179" y="785"/>
                  </a:lnTo>
                  <a:lnTo>
                    <a:pt x="1179" y="785"/>
                  </a:lnTo>
                  <a:lnTo>
                    <a:pt x="1179" y="785"/>
                  </a:lnTo>
                  <a:lnTo>
                    <a:pt x="1179" y="783"/>
                  </a:lnTo>
                  <a:lnTo>
                    <a:pt x="1179" y="783"/>
                  </a:lnTo>
                  <a:lnTo>
                    <a:pt x="1176" y="780"/>
                  </a:lnTo>
                  <a:lnTo>
                    <a:pt x="1174" y="780"/>
                  </a:lnTo>
                  <a:lnTo>
                    <a:pt x="1171" y="780"/>
                  </a:lnTo>
                  <a:lnTo>
                    <a:pt x="1171" y="783"/>
                  </a:lnTo>
                  <a:lnTo>
                    <a:pt x="1171" y="785"/>
                  </a:lnTo>
                  <a:lnTo>
                    <a:pt x="1171" y="785"/>
                  </a:lnTo>
                  <a:lnTo>
                    <a:pt x="1174" y="787"/>
                  </a:lnTo>
                  <a:lnTo>
                    <a:pt x="1174" y="787"/>
                  </a:lnTo>
                  <a:lnTo>
                    <a:pt x="1176" y="787"/>
                  </a:lnTo>
                  <a:lnTo>
                    <a:pt x="1174" y="787"/>
                  </a:lnTo>
                  <a:lnTo>
                    <a:pt x="1174" y="790"/>
                  </a:lnTo>
                  <a:lnTo>
                    <a:pt x="1174" y="790"/>
                  </a:lnTo>
                  <a:lnTo>
                    <a:pt x="1174" y="792"/>
                  </a:lnTo>
                  <a:lnTo>
                    <a:pt x="1176" y="794"/>
                  </a:lnTo>
                  <a:lnTo>
                    <a:pt x="1179" y="797"/>
                  </a:lnTo>
                  <a:lnTo>
                    <a:pt x="1181" y="797"/>
                  </a:lnTo>
                  <a:lnTo>
                    <a:pt x="1181" y="797"/>
                  </a:lnTo>
                  <a:lnTo>
                    <a:pt x="1181" y="794"/>
                  </a:lnTo>
                  <a:lnTo>
                    <a:pt x="1183" y="792"/>
                  </a:lnTo>
                  <a:lnTo>
                    <a:pt x="1183" y="794"/>
                  </a:lnTo>
                  <a:lnTo>
                    <a:pt x="1183" y="794"/>
                  </a:lnTo>
                  <a:lnTo>
                    <a:pt x="1183" y="794"/>
                  </a:lnTo>
                  <a:lnTo>
                    <a:pt x="1183" y="794"/>
                  </a:lnTo>
                  <a:lnTo>
                    <a:pt x="1186" y="794"/>
                  </a:lnTo>
                  <a:lnTo>
                    <a:pt x="1186" y="794"/>
                  </a:lnTo>
                  <a:lnTo>
                    <a:pt x="1186" y="794"/>
                  </a:lnTo>
                  <a:lnTo>
                    <a:pt x="1186" y="794"/>
                  </a:lnTo>
                  <a:lnTo>
                    <a:pt x="1186" y="794"/>
                  </a:lnTo>
                  <a:lnTo>
                    <a:pt x="1188" y="794"/>
                  </a:lnTo>
                  <a:lnTo>
                    <a:pt x="1188" y="792"/>
                  </a:lnTo>
                  <a:lnTo>
                    <a:pt x="1188" y="792"/>
                  </a:lnTo>
                  <a:lnTo>
                    <a:pt x="1188" y="792"/>
                  </a:lnTo>
                  <a:lnTo>
                    <a:pt x="1190" y="790"/>
                  </a:lnTo>
                  <a:lnTo>
                    <a:pt x="1190" y="790"/>
                  </a:lnTo>
                  <a:lnTo>
                    <a:pt x="1190" y="790"/>
                  </a:lnTo>
                  <a:lnTo>
                    <a:pt x="1193" y="790"/>
                  </a:lnTo>
                  <a:lnTo>
                    <a:pt x="1190" y="790"/>
                  </a:lnTo>
                  <a:lnTo>
                    <a:pt x="1190" y="790"/>
                  </a:lnTo>
                  <a:lnTo>
                    <a:pt x="1188" y="794"/>
                  </a:lnTo>
                  <a:lnTo>
                    <a:pt x="1188" y="794"/>
                  </a:lnTo>
                  <a:lnTo>
                    <a:pt x="1188" y="797"/>
                  </a:lnTo>
                  <a:lnTo>
                    <a:pt x="1190" y="794"/>
                  </a:lnTo>
                  <a:lnTo>
                    <a:pt x="1190" y="794"/>
                  </a:lnTo>
                  <a:lnTo>
                    <a:pt x="1193" y="794"/>
                  </a:lnTo>
                  <a:lnTo>
                    <a:pt x="1193" y="794"/>
                  </a:lnTo>
                  <a:lnTo>
                    <a:pt x="1193" y="797"/>
                  </a:lnTo>
                  <a:lnTo>
                    <a:pt x="1193" y="797"/>
                  </a:lnTo>
                  <a:lnTo>
                    <a:pt x="1195" y="797"/>
                  </a:lnTo>
                  <a:lnTo>
                    <a:pt x="1195" y="797"/>
                  </a:lnTo>
                  <a:lnTo>
                    <a:pt x="1195" y="797"/>
                  </a:lnTo>
                  <a:lnTo>
                    <a:pt x="1195" y="797"/>
                  </a:lnTo>
                  <a:lnTo>
                    <a:pt x="1195" y="797"/>
                  </a:lnTo>
                  <a:lnTo>
                    <a:pt x="1195" y="797"/>
                  </a:lnTo>
                  <a:lnTo>
                    <a:pt x="1197" y="797"/>
                  </a:lnTo>
                  <a:lnTo>
                    <a:pt x="1197" y="797"/>
                  </a:lnTo>
                  <a:lnTo>
                    <a:pt x="1197" y="797"/>
                  </a:lnTo>
                  <a:lnTo>
                    <a:pt x="1197" y="797"/>
                  </a:lnTo>
                  <a:lnTo>
                    <a:pt x="1197" y="797"/>
                  </a:lnTo>
                  <a:lnTo>
                    <a:pt x="1197" y="794"/>
                  </a:lnTo>
                  <a:lnTo>
                    <a:pt x="1197" y="794"/>
                  </a:lnTo>
                  <a:lnTo>
                    <a:pt x="1197" y="794"/>
                  </a:lnTo>
                  <a:lnTo>
                    <a:pt x="1197" y="794"/>
                  </a:lnTo>
                  <a:lnTo>
                    <a:pt x="1197" y="794"/>
                  </a:lnTo>
                  <a:lnTo>
                    <a:pt x="1197" y="792"/>
                  </a:lnTo>
                  <a:lnTo>
                    <a:pt x="1197" y="792"/>
                  </a:lnTo>
                  <a:lnTo>
                    <a:pt x="1197" y="792"/>
                  </a:lnTo>
                  <a:lnTo>
                    <a:pt x="1197" y="794"/>
                  </a:lnTo>
                  <a:lnTo>
                    <a:pt x="1197" y="794"/>
                  </a:lnTo>
                  <a:lnTo>
                    <a:pt x="1197" y="794"/>
                  </a:lnTo>
                  <a:lnTo>
                    <a:pt x="1197" y="792"/>
                  </a:lnTo>
                  <a:lnTo>
                    <a:pt x="1197" y="792"/>
                  </a:lnTo>
                  <a:lnTo>
                    <a:pt x="1197" y="792"/>
                  </a:lnTo>
                  <a:lnTo>
                    <a:pt x="1197" y="792"/>
                  </a:lnTo>
                  <a:lnTo>
                    <a:pt x="1200" y="790"/>
                  </a:lnTo>
                  <a:lnTo>
                    <a:pt x="1200" y="790"/>
                  </a:lnTo>
                  <a:lnTo>
                    <a:pt x="1200" y="792"/>
                  </a:lnTo>
                  <a:lnTo>
                    <a:pt x="1200" y="790"/>
                  </a:lnTo>
                  <a:lnTo>
                    <a:pt x="1200" y="790"/>
                  </a:lnTo>
                  <a:lnTo>
                    <a:pt x="1200" y="790"/>
                  </a:lnTo>
                  <a:lnTo>
                    <a:pt x="1200" y="792"/>
                  </a:lnTo>
                  <a:lnTo>
                    <a:pt x="1202" y="790"/>
                  </a:lnTo>
                  <a:lnTo>
                    <a:pt x="1202" y="792"/>
                  </a:lnTo>
                  <a:lnTo>
                    <a:pt x="1200" y="794"/>
                  </a:lnTo>
                  <a:lnTo>
                    <a:pt x="1200" y="797"/>
                  </a:lnTo>
                  <a:lnTo>
                    <a:pt x="1202" y="797"/>
                  </a:lnTo>
                  <a:lnTo>
                    <a:pt x="1202" y="799"/>
                  </a:lnTo>
                  <a:lnTo>
                    <a:pt x="1205" y="799"/>
                  </a:lnTo>
                  <a:lnTo>
                    <a:pt x="1205" y="799"/>
                  </a:lnTo>
                  <a:lnTo>
                    <a:pt x="1205" y="797"/>
                  </a:lnTo>
                  <a:lnTo>
                    <a:pt x="1205" y="797"/>
                  </a:lnTo>
                  <a:lnTo>
                    <a:pt x="1205" y="797"/>
                  </a:lnTo>
                  <a:lnTo>
                    <a:pt x="1205" y="797"/>
                  </a:lnTo>
                  <a:lnTo>
                    <a:pt x="1207" y="797"/>
                  </a:lnTo>
                  <a:lnTo>
                    <a:pt x="1207" y="797"/>
                  </a:lnTo>
                  <a:lnTo>
                    <a:pt x="1209" y="797"/>
                  </a:lnTo>
                  <a:lnTo>
                    <a:pt x="1209" y="794"/>
                  </a:lnTo>
                  <a:lnTo>
                    <a:pt x="1209" y="794"/>
                  </a:lnTo>
                  <a:lnTo>
                    <a:pt x="1209" y="792"/>
                  </a:lnTo>
                  <a:close/>
                  <a:moveTo>
                    <a:pt x="1200" y="714"/>
                  </a:moveTo>
                  <a:lnTo>
                    <a:pt x="1200" y="714"/>
                  </a:lnTo>
                  <a:lnTo>
                    <a:pt x="1197" y="714"/>
                  </a:lnTo>
                  <a:lnTo>
                    <a:pt x="1197" y="714"/>
                  </a:lnTo>
                  <a:lnTo>
                    <a:pt x="1197" y="716"/>
                  </a:lnTo>
                  <a:lnTo>
                    <a:pt x="1197" y="716"/>
                  </a:lnTo>
                  <a:lnTo>
                    <a:pt x="1195" y="716"/>
                  </a:lnTo>
                  <a:lnTo>
                    <a:pt x="1195" y="716"/>
                  </a:lnTo>
                  <a:lnTo>
                    <a:pt x="1195" y="716"/>
                  </a:lnTo>
                  <a:lnTo>
                    <a:pt x="1195" y="716"/>
                  </a:lnTo>
                  <a:lnTo>
                    <a:pt x="1195" y="719"/>
                  </a:lnTo>
                  <a:lnTo>
                    <a:pt x="1195" y="719"/>
                  </a:lnTo>
                  <a:lnTo>
                    <a:pt x="1197" y="719"/>
                  </a:lnTo>
                  <a:lnTo>
                    <a:pt x="1200" y="719"/>
                  </a:lnTo>
                  <a:lnTo>
                    <a:pt x="1200" y="719"/>
                  </a:lnTo>
                  <a:lnTo>
                    <a:pt x="1202" y="719"/>
                  </a:lnTo>
                  <a:lnTo>
                    <a:pt x="1202" y="719"/>
                  </a:lnTo>
                  <a:lnTo>
                    <a:pt x="1202" y="716"/>
                  </a:lnTo>
                  <a:lnTo>
                    <a:pt x="1200" y="714"/>
                  </a:lnTo>
                  <a:close/>
                  <a:moveTo>
                    <a:pt x="1212" y="797"/>
                  </a:moveTo>
                  <a:lnTo>
                    <a:pt x="1209" y="799"/>
                  </a:lnTo>
                  <a:lnTo>
                    <a:pt x="1209" y="799"/>
                  </a:lnTo>
                  <a:lnTo>
                    <a:pt x="1209" y="799"/>
                  </a:lnTo>
                  <a:lnTo>
                    <a:pt x="1209" y="802"/>
                  </a:lnTo>
                  <a:lnTo>
                    <a:pt x="1209" y="802"/>
                  </a:lnTo>
                  <a:lnTo>
                    <a:pt x="1212" y="802"/>
                  </a:lnTo>
                  <a:lnTo>
                    <a:pt x="1212" y="802"/>
                  </a:lnTo>
                  <a:lnTo>
                    <a:pt x="1212" y="799"/>
                  </a:lnTo>
                  <a:lnTo>
                    <a:pt x="1214" y="799"/>
                  </a:lnTo>
                  <a:lnTo>
                    <a:pt x="1214" y="797"/>
                  </a:lnTo>
                  <a:lnTo>
                    <a:pt x="1212" y="797"/>
                  </a:lnTo>
                  <a:lnTo>
                    <a:pt x="1212" y="797"/>
                  </a:lnTo>
                  <a:close/>
                  <a:moveTo>
                    <a:pt x="996" y="804"/>
                  </a:moveTo>
                  <a:lnTo>
                    <a:pt x="996" y="804"/>
                  </a:lnTo>
                  <a:lnTo>
                    <a:pt x="994" y="804"/>
                  </a:lnTo>
                  <a:lnTo>
                    <a:pt x="994" y="804"/>
                  </a:lnTo>
                  <a:lnTo>
                    <a:pt x="996" y="804"/>
                  </a:lnTo>
                  <a:lnTo>
                    <a:pt x="996" y="806"/>
                  </a:lnTo>
                  <a:lnTo>
                    <a:pt x="996" y="806"/>
                  </a:lnTo>
                  <a:lnTo>
                    <a:pt x="996" y="806"/>
                  </a:lnTo>
                  <a:lnTo>
                    <a:pt x="996" y="806"/>
                  </a:lnTo>
                  <a:lnTo>
                    <a:pt x="996" y="806"/>
                  </a:lnTo>
                  <a:lnTo>
                    <a:pt x="996" y="806"/>
                  </a:lnTo>
                  <a:lnTo>
                    <a:pt x="996" y="804"/>
                  </a:lnTo>
                  <a:lnTo>
                    <a:pt x="996" y="804"/>
                  </a:lnTo>
                  <a:lnTo>
                    <a:pt x="999" y="804"/>
                  </a:lnTo>
                  <a:lnTo>
                    <a:pt x="999" y="804"/>
                  </a:lnTo>
                  <a:lnTo>
                    <a:pt x="999" y="804"/>
                  </a:lnTo>
                  <a:lnTo>
                    <a:pt x="999" y="804"/>
                  </a:lnTo>
                  <a:lnTo>
                    <a:pt x="996" y="804"/>
                  </a:lnTo>
                  <a:close/>
                  <a:moveTo>
                    <a:pt x="1164" y="785"/>
                  </a:moveTo>
                  <a:lnTo>
                    <a:pt x="1167" y="787"/>
                  </a:lnTo>
                  <a:lnTo>
                    <a:pt x="1169" y="787"/>
                  </a:lnTo>
                  <a:lnTo>
                    <a:pt x="1169" y="787"/>
                  </a:lnTo>
                  <a:lnTo>
                    <a:pt x="1169" y="785"/>
                  </a:lnTo>
                  <a:lnTo>
                    <a:pt x="1169" y="785"/>
                  </a:lnTo>
                  <a:lnTo>
                    <a:pt x="1169" y="787"/>
                  </a:lnTo>
                  <a:lnTo>
                    <a:pt x="1169" y="790"/>
                  </a:lnTo>
                  <a:lnTo>
                    <a:pt x="1169" y="790"/>
                  </a:lnTo>
                  <a:lnTo>
                    <a:pt x="1169" y="790"/>
                  </a:lnTo>
                  <a:lnTo>
                    <a:pt x="1171" y="792"/>
                  </a:lnTo>
                  <a:lnTo>
                    <a:pt x="1171" y="792"/>
                  </a:lnTo>
                  <a:lnTo>
                    <a:pt x="1174" y="794"/>
                  </a:lnTo>
                  <a:lnTo>
                    <a:pt x="1174" y="794"/>
                  </a:lnTo>
                  <a:lnTo>
                    <a:pt x="1174" y="794"/>
                  </a:lnTo>
                  <a:lnTo>
                    <a:pt x="1176" y="794"/>
                  </a:lnTo>
                  <a:lnTo>
                    <a:pt x="1176" y="794"/>
                  </a:lnTo>
                  <a:lnTo>
                    <a:pt x="1176" y="794"/>
                  </a:lnTo>
                  <a:lnTo>
                    <a:pt x="1176" y="797"/>
                  </a:lnTo>
                  <a:lnTo>
                    <a:pt x="1176" y="794"/>
                  </a:lnTo>
                  <a:lnTo>
                    <a:pt x="1174" y="792"/>
                  </a:lnTo>
                  <a:lnTo>
                    <a:pt x="1174" y="792"/>
                  </a:lnTo>
                  <a:lnTo>
                    <a:pt x="1174" y="792"/>
                  </a:lnTo>
                  <a:lnTo>
                    <a:pt x="1174" y="790"/>
                  </a:lnTo>
                  <a:lnTo>
                    <a:pt x="1174" y="790"/>
                  </a:lnTo>
                  <a:lnTo>
                    <a:pt x="1174" y="790"/>
                  </a:lnTo>
                  <a:lnTo>
                    <a:pt x="1174" y="787"/>
                  </a:lnTo>
                  <a:lnTo>
                    <a:pt x="1174" y="787"/>
                  </a:lnTo>
                  <a:lnTo>
                    <a:pt x="1174" y="787"/>
                  </a:lnTo>
                  <a:lnTo>
                    <a:pt x="1171" y="787"/>
                  </a:lnTo>
                  <a:lnTo>
                    <a:pt x="1171" y="785"/>
                  </a:lnTo>
                  <a:lnTo>
                    <a:pt x="1171" y="785"/>
                  </a:lnTo>
                  <a:lnTo>
                    <a:pt x="1171" y="783"/>
                  </a:lnTo>
                  <a:lnTo>
                    <a:pt x="1171" y="783"/>
                  </a:lnTo>
                  <a:lnTo>
                    <a:pt x="1169" y="783"/>
                  </a:lnTo>
                  <a:lnTo>
                    <a:pt x="1169" y="783"/>
                  </a:lnTo>
                  <a:lnTo>
                    <a:pt x="1169" y="783"/>
                  </a:lnTo>
                  <a:lnTo>
                    <a:pt x="1169" y="783"/>
                  </a:lnTo>
                  <a:lnTo>
                    <a:pt x="1164" y="785"/>
                  </a:lnTo>
                  <a:lnTo>
                    <a:pt x="1164" y="785"/>
                  </a:lnTo>
                  <a:close/>
                  <a:moveTo>
                    <a:pt x="1162" y="799"/>
                  </a:moveTo>
                  <a:lnTo>
                    <a:pt x="1162" y="799"/>
                  </a:lnTo>
                  <a:lnTo>
                    <a:pt x="1164" y="802"/>
                  </a:lnTo>
                  <a:lnTo>
                    <a:pt x="1164" y="799"/>
                  </a:lnTo>
                  <a:lnTo>
                    <a:pt x="1164" y="799"/>
                  </a:lnTo>
                  <a:lnTo>
                    <a:pt x="1164" y="797"/>
                  </a:lnTo>
                  <a:lnTo>
                    <a:pt x="1164" y="794"/>
                  </a:lnTo>
                  <a:lnTo>
                    <a:pt x="1162" y="792"/>
                  </a:lnTo>
                  <a:lnTo>
                    <a:pt x="1162" y="790"/>
                  </a:lnTo>
                  <a:lnTo>
                    <a:pt x="1160" y="790"/>
                  </a:lnTo>
                  <a:lnTo>
                    <a:pt x="1160" y="787"/>
                  </a:lnTo>
                  <a:lnTo>
                    <a:pt x="1160" y="787"/>
                  </a:lnTo>
                  <a:lnTo>
                    <a:pt x="1157" y="790"/>
                  </a:lnTo>
                  <a:lnTo>
                    <a:pt x="1157" y="790"/>
                  </a:lnTo>
                  <a:lnTo>
                    <a:pt x="1157" y="790"/>
                  </a:lnTo>
                  <a:lnTo>
                    <a:pt x="1160" y="794"/>
                  </a:lnTo>
                  <a:lnTo>
                    <a:pt x="1160" y="794"/>
                  </a:lnTo>
                  <a:lnTo>
                    <a:pt x="1162" y="797"/>
                  </a:lnTo>
                  <a:lnTo>
                    <a:pt x="1162" y="797"/>
                  </a:lnTo>
                  <a:lnTo>
                    <a:pt x="1162" y="797"/>
                  </a:lnTo>
                  <a:lnTo>
                    <a:pt x="1162" y="797"/>
                  </a:lnTo>
                  <a:lnTo>
                    <a:pt x="1162" y="797"/>
                  </a:lnTo>
                  <a:lnTo>
                    <a:pt x="1160" y="797"/>
                  </a:lnTo>
                  <a:lnTo>
                    <a:pt x="1160" y="797"/>
                  </a:lnTo>
                  <a:lnTo>
                    <a:pt x="1160" y="797"/>
                  </a:lnTo>
                  <a:lnTo>
                    <a:pt x="1162" y="797"/>
                  </a:lnTo>
                  <a:lnTo>
                    <a:pt x="1162" y="799"/>
                  </a:lnTo>
                  <a:lnTo>
                    <a:pt x="1162" y="799"/>
                  </a:lnTo>
                  <a:lnTo>
                    <a:pt x="1162" y="799"/>
                  </a:lnTo>
                  <a:lnTo>
                    <a:pt x="1162" y="799"/>
                  </a:lnTo>
                  <a:lnTo>
                    <a:pt x="1162" y="799"/>
                  </a:lnTo>
                  <a:close/>
                  <a:moveTo>
                    <a:pt x="1176" y="799"/>
                  </a:moveTo>
                  <a:lnTo>
                    <a:pt x="1176" y="799"/>
                  </a:lnTo>
                  <a:lnTo>
                    <a:pt x="1179" y="802"/>
                  </a:lnTo>
                  <a:lnTo>
                    <a:pt x="1179" y="802"/>
                  </a:lnTo>
                  <a:lnTo>
                    <a:pt x="1179" y="802"/>
                  </a:lnTo>
                  <a:lnTo>
                    <a:pt x="1181" y="799"/>
                  </a:lnTo>
                  <a:lnTo>
                    <a:pt x="1181" y="799"/>
                  </a:lnTo>
                  <a:lnTo>
                    <a:pt x="1181" y="799"/>
                  </a:lnTo>
                  <a:lnTo>
                    <a:pt x="1181" y="799"/>
                  </a:lnTo>
                  <a:lnTo>
                    <a:pt x="1181" y="799"/>
                  </a:lnTo>
                  <a:lnTo>
                    <a:pt x="1181" y="799"/>
                  </a:lnTo>
                  <a:lnTo>
                    <a:pt x="1181" y="799"/>
                  </a:lnTo>
                  <a:lnTo>
                    <a:pt x="1179" y="797"/>
                  </a:lnTo>
                  <a:lnTo>
                    <a:pt x="1176" y="797"/>
                  </a:lnTo>
                  <a:lnTo>
                    <a:pt x="1176" y="799"/>
                  </a:lnTo>
                  <a:lnTo>
                    <a:pt x="1176" y="799"/>
                  </a:lnTo>
                  <a:lnTo>
                    <a:pt x="1176" y="799"/>
                  </a:lnTo>
                  <a:close/>
                  <a:moveTo>
                    <a:pt x="1136" y="809"/>
                  </a:moveTo>
                  <a:lnTo>
                    <a:pt x="1136" y="809"/>
                  </a:lnTo>
                  <a:lnTo>
                    <a:pt x="1136" y="811"/>
                  </a:lnTo>
                  <a:lnTo>
                    <a:pt x="1136" y="811"/>
                  </a:lnTo>
                  <a:lnTo>
                    <a:pt x="1138" y="809"/>
                  </a:lnTo>
                  <a:lnTo>
                    <a:pt x="1138" y="806"/>
                  </a:lnTo>
                  <a:lnTo>
                    <a:pt x="1138" y="806"/>
                  </a:lnTo>
                  <a:lnTo>
                    <a:pt x="1138" y="806"/>
                  </a:lnTo>
                  <a:lnTo>
                    <a:pt x="1138" y="806"/>
                  </a:lnTo>
                  <a:lnTo>
                    <a:pt x="1138" y="804"/>
                  </a:lnTo>
                  <a:lnTo>
                    <a:pt x="1138" y="806"/>
                  </a:lnTo>
                  <a:lnTo>
                    <a:pt x="1138" y="806"/>
                  </a:lnTo>
                  <a:lnTo>
                    <a:pt x="1136" y="806"/>
                  </a:lnTo>
                  <a:lnTo>
                    <a:pt x="1136" y="806"/>
                  </a:lnTo>
                  <a:lnTo>
                    <a:pt x="1136" y="806"/>
                  </a:lnTo>
                  <a:lnTo>
                    <a:pt x="1136" y="809"/>
                  </a:lnTo>
                  <a:close/>
                  <a:moveTo>
                    <a:pt x="918" y="851"/>
                  </a:moveTo>
                  <a:lnTo>
                    <a:pt x="918" y="851"/>
                  </a:lnTo>
                  <a:lnTo>
                    <a:pt x="916" y="849"/>
                  </a:lnTo>
                  <a:lnTo>
                    <a:pt x="918" y="849"/>
                  </a:lnTo>
                  <a:lnTo>
                    <a:pt x="918" y="849"/>
                  </a:lnTo>
                  <a:lnTo>
                    <a:pt x="916" y="849"/>
                  </a:lnTo>
                  <a:lnTo>
                    <a:pt x="916" y="849"/>
                  </a:lnTo>
                  <a:lnTo>
                    <a:pt x="916" y="849"/>
                  </a:lnTo>
                  <a:lnTo>
                    <a:pt x="916" y="849"/>
                  </a:lnTo>
                  <a:lnTo>
                    <a:pt x="916" y="849"/>
                  </a:lnTo>
                  <a:lnTo>
                    <a:pt x="916" y="849"/>
                  </a:lnTo>
                  <a:lnTo>
                    <a:pt x="916" y="851"/>
                  </a:lnTo>
                  <a:lnTo>
                    <a:pt x="916" y="851"/>
                  </a:lnTo>
                  <a:lnTo>
                    <a:pt x="913" y="851"/>
                  </a:lnTo>
                  <a:lnTo>
                    <a:pt x="916" y="854"/>
                  </a:lnTo>
                  <a:lnTo>
                    <a:pt x="916" y="854"/>
                  </a:lnTo>
                  <a:lnTo>
                    <a:pt x="918" y="851"/>
                  </a:lnTo>
                  <a:lnTo>
                    <a:pt x="918" y="851"/>
                  </a:lnTo>
                  <a:lnTo>
                    <a:pt x="918" y="851"/>
                  </a:lnTo>
                  <a:lnTo>
                    <a:pt x="918" y="851"/>
                  </a:lnTo>
                  <a:lnTo>
                    <a:pt x="918" y="851"/>
                  </a:lnTo>
                  <a:close/>
                  <a:moveTo>
                    <a:pt x="814" y="823"/>
                  </a:moveTo>
                  <a:lnTo>
                    <a:pt x="814" y="823"/>
                  </a:lnTo>
                  <a:lnTo>
                    <a:pt x="814" y="823"/>
                  </a:lnTo>
                  <a:lnTo>
                    <a:pt x="816" y="823"/>
                  </a:lnTo>
                  <a:lnTo>
                    <a:pt x="814" y="820"/>
                  </a:lnTo>
                  <a:lnTo>
                    <a:pt x="814" y="820"/>
                  </a:lnTo>
                  <a:lnTo>
                    <a:pt x="814" y="820"/>
                  </a:lnTo>
                  <a:lnTo>
                    <a:pt x="814" y="820"/>
                  </a:lnTo>
                  <a:lnTo>
                    <a:pt x="814" y="820"/>
                  </a:lnTo>
                  <a:lnTo>
                    <a:pt x="814" y="820"/>
                  </a:lnTo>
                  <a:lnTo>
                    <a:pt x="814" y="823"/>
                  </a:lnTo>
                  <a:lnTo>
                    <a:pt x="814" y="823"/>
                  </a:lnTo>
                  <a:lnTo>
                    <a:pt x="814" y="823"/>
                  </a:lnTo>
                  <a:lnTo>
                    <a:pt x="816" y="823"/>
                  </a:lnTo>
                  <a:lnTo>
                    <a:pt x="816" y="823"/>
                  </a:lnTo>
                  <a:lnTo>
                    <a:pt x="814" y="823"/>
                  </a:lnTo>
                  <a:lnTo>
                    <a:pt x="814" y="823"/>
                  </a:lnTo>
                  <a:close/>
                  <a:moveTo>
                    <a:pt x="812" y="818"/>
                  </a:moveTo>
                  <a:lnTo>
                    <a:pt x="812" y="818"/>
                  </a:lnTo>
                  <a:lnTo>
                    <a:pt x="812" y="816"/>
                  </a:lnTo>
                  <a:lnTo>
                    <a:pt x="812" y="816"/>
                  </a:lnTo>
                  <a:lnTo>
                    <a:pt x="812" y="816"/>
                  </a:lnTo>
                  <a:lnTo>
                    <a:pt x="812" y="816"/>
                  </a:lnTo>
                  <a:lnTo>
                    <a:pt x="812" y="816"/>
                  </a:lnTo>
                  <a:lnTo>
                    <a:pt x="812" y="816"/>
                  </a:lnTo>
                  <a:lnTo>
                    <a:pt x="809" y="816"/>
                  </a:lnTo>
                  <a:lnTo>
                    <a:pt x="809" y="813"/>
                  </a:lnTo>
                  <a:lnTo>
                    <a:pt x="809" y="813"/>
                  </a:lnTo>
                  <a:lnTo>
                    <a:pt x="809" y="811"/>
                  </a:lnTo>
                  <a:lnTo>
                    <a:pt x="807" y="811"/>
                  </a:lnTo>
                  <a:lnTo>
                    <a:pt x="807" y="811"/>
                  </a:lnTo>
                  <a:lnTo>
                    <a:pt x="807" y="811"/>
                  </a:lnTo>
                  <a:lnTo>
                    <a:pt x="807" y="811"/>
                  </a:lnTo>
                  <a:lnTo>
                    <a:pt x="807" y="811"/>
                  </a:lnTo>
                  <a:lnTo>
                    <a:pt x="805" y="811"/>
                  </a:lnTo>
                  <a:lnTo>
                    <a:pt x="805" y="811"/>
                  </a:lnTo>
                  <a:lnTo>
                    <a:pt x="805" y="813"/>
                  </a:lnTo>
                  <a:lnTo>
                    <a:pt x="805" y="816"/>
                  </a:lnTo>
                  <a:lnTo>
                    <a:pt x="807" y="816"/>
                  </a:lnTo>
                  <a:lnTo>
                    <a:pt x="807" y="816"/>
                  </a:lnTo>
                  <a:lnTo>
                    <a:pt x="807" y="818"/>
                  </a:lnTo>
                  <a:lnTo>
                    <a:pt x="807" y="818"/>
                  </a:lnTo>
                  <a:lnTo>
                    <a:pt x="807" y="820"/>
                  </a:lnTo>
                  <a:lnTo>
                    <a:pt x="809" y="820"/>
                  </a:lnTo>
                  <a:lnTo>
                    <a:pt x="809" y="820"/>
                  </a:lnTo>
                  <a:lnTo>
                    <a:pt x="809" y="820"/>
                  </a:lnTo>
                  <a:lnTo>
                    <a:pt x="809" y="818"/>
                  </a:lnTo>
                  <a:lnTo>
                    <a:pt x="809" y="818"/>
                  </a:lnTo>
                  <a:lnTo>
                    <a:pt x="807" y="818"/>
                  </a:lnTo>
                  <a:lnTo>
                    <a:pt x="812" y="820"/>
                  </a:lnTo>
                  <a:lnTo>
                    <a:pt x="812" y="820"/>
                  </a:lnTo>
                  <a:lnTo>
                    <a:pt x="812" y="820"/>
                  </a:lnTo>
                  <a:lnTo>
                    <a:pt x="812" y="818"/>
                  </a:lnTo>
                  <a:lnTo>
                    <a:pt x="812" y="818"/>
                  </a:lnTo>
                  <a:lnTo>
                    <a:pt x="812" y="818"/>
                  </a:lnTo>
                  <a:lnTo>
                    <a:pt x="812" y="818"/>
                  </a:lnTo>
                  <a:close/>
                  <a:moveTo>
                    <a:pt x="835" y="797"/>
                  </a:moveTo>
                  <a:lnTo>
                    <a:pt x="833" y="797"/>
                  </a:lnTo>
                  <a:lnTo>
                    <a:pt x="833" y="797"/>
                  </a:lnTo>
                  <a:lnTo>
                    <a:pt x="831" y="797"/>
                  </a:lnTo>
                  <a:lnTo>
                    <a:pt x="831" y="797"/>
                  </a:lnTo>
                  <a:lnTo>
                    <a:pt x="831" y="797"/>
                  </a:lnTo>
                  <a:lnTo>
                    <a:pt x="831" y="799"/>
                  </a:lnTo>
                  <a:lnTo>
                    <a:pt x="828" y="799"/>
                  </a:lnTo>
                  <a:lnTo>
                    <a:pt x="831" y="802"/>
                  </a:lnTo>
                  <a:lnTo>
                    <a:pt x="831" y="802"/>
                  </a:lnTo>
                  <a:lnTo>
                    <a:pt x="831" y="804"/>
                  </a:lnTo>
                  <a:lnTo>
                    <a:pt x="833" y="804"/>
                  </a:lnTo>
                  <a:lnTo>
                    <a:pt x="835" y="802"/>
                  </a:lnTo>
                  <a:lnTo>
                    <a:pt x="835" y="802"/>
                  </a:lnTo>
                  <a:lnTo>
                    <a:pt x="835" y="802"/>
                  </a:lnTo>
                  <a:lnTo>
                    <a:pt x="835" y="799"/>
                  </a:lnTo>
                  <a:lnTo>
                    <a:pt x="835" y="799"/>
                  </a:lnTo>
                  <a:lnTo>
                    <a:pt x="838" y="799"/>
                  </a:lnTo>
                  <a:lnTo>
                    <a:pt x="838" y="797"/>
                  </a:lnTo>
                  <a:lnTo>
                    <a:pt x="835" y="797"/>
                  </a:lnTo>
                  <a:close/>
                  <a:moveTo>
                    <a:pt x="1694" y="1142"/>
                  </a:moveTo>
                  <a:lnTo>
                    <a:pt x="1694" y="1145"/>
                  </a:lnTo>
                  <a:lnTo>
                    <a:pt x="1694" y="1145"/>
                  </a:lnTo>
                  <a:lnTo>
                    <a:pt x="1694" y="1145"/>
                  </a:lnTo>
                  <a:lnTo>
                    <a:pt x="1694" y="1145"/>
                  </a:lnTo>
                  <a:lnTo>
                    <a:pt x="1694" y="1145"/>
                  </a:lnTo>
                  <a:lnTo>
                    <a:pt x="1694" y="1145"/>
                  </a:lnTo>
                  <a:lnTo>
                    <a:pt x="1694" y="1145"/>
                  </a:lnTo>
                  <a:lnTo>
                    <a:pt x="1697" y="1142"/>
                  </a:lnTo>
                  <a:lnTo>
                    <a:pt x="1697" y="1142"/>
                  </a:lnTo>
                  <a:lnTo>
                    <a:pt x="1697" y="1140"/>
                  </a:lnTo>
                  <a:lnTo>
                    <a:pt x="1697" y="1140"/>
                  </a:lnTo>
                  <a:lnTo>
                    <a:pt x="1697" y="1140"/>
                  </a:lnTo>
                  <a:lnTo>
                    <a:pt x="1697" y="1140"/>
                  </a:lnTo>
                  <a:lnTo>
                    <a:pt x="1697" y="1140"/>
                  </a:lnTo>
                  <a:lnTo>
                    <a:pt x="1697" y="1137"/>
                  </a:lnTo>
                  <a:lnTo>
                    <a:pt x="1697" y="1137"/>
                  </a:lnTo>
                  <a:lnTo>
                    <a:pt x="1697" y="1137"/>
                  </a:lnTo>
                  <a:lnTo>
                    <a:pt x="1697" y="1137"/>
                  </a:lnTo>
                  <a:lnTo>
                    <a:pt x="1694" y="1137"/>
                  </a:lnTo>
                  <a:lnTo>
                    <a:pt x="1694" y="1137"/>
                  </a:lnTo>
                  <a:lnTo>
                    <a:pt x="1694" y="1140"/>
                  </a:lnTo>
                  <a:lnTo>
                    <a:pt x="1694" y="1140"/>
                  </a:lnTo>
                  <a:lnTo>
                    <a:pt x="1694" y="1140"/>
                  </a:lnTo>
                  <a:lnTo>
                    <a:pt x="1694" y="1140"/>
                  </a:lnTo>
                  <a:lnTo>
                    <a:pt x="1694" y="1140"/>
                  </a:lnTo>
                  <a:lnTo>
                    <a:pt x="1692" y="1140"/>
                  </a:lnTo>
                  <a:lnTo>
                    <a:pt x="1692" y="1142"/>
                  </a:lnTo>
                  <a:lnTo>
                    <a:pt x="1694" y="1142"/>
                  </a:lnTo>
                  <a:lnTo>
                    <a:pt x="1694" y="1142"/>
                  </a:lnTo>
                  <a:lnTo>
                    <a:pt x="1694" y="1142"/>
                  </a:lnTo>
                  <a:close/>
                  <a:moveTo>
                    <a:pt x="805" y="799"/>
                  </a:moveTo>
                  <a:lnTo>
                    <a:pt x="805" y="797"/>
                  </a:lnTo>
                  <a:lnTo>
                    <a:pt x="805" y="797"/>
                  </a:lnTo>
                  <a:lnTo>
                    <a:pt x="805" y="797"/>
                  </a:lnTo>
                  <a:lnTo>
                    <a:pt x="805" y="797"/>
                  </a:lnTo>
                  <a:lnTo>
                    <a:pt x="805" y="797"/>
                  </a:lnTo>
                  <a:lnTo>
                    <a:pt x="805" y="794"/>
                  </a:lnTo>
                  <a:lnTo>
                    <a:pt x="807" y="792"/>
                  </a:lnTo>
                  <a:lnTo>
                    <a:pt x="807" y="792"/>
                  </a:lnTo>
                  <a:lnTo>
                    <a:pt x="805" y="792"/>
                  </a:lnTo>
                  <a:lnTo>
                    <a:pt x="805" y="792"/>
                  </a:lnTo>
                  <a:lnTo>
                    <a:pt x="805" y="790"/>
                  </a:lnTo>
                  <a:lnTo>
                    <a:pt x="805" y="790"/>
                  </a:lnTo>
                  <a:lnTo>
                    <a:pt x="805" y="790"/>
                  </a:lnTo>
                  <a:lnTo>
                    <a:pt x="805" y="790"/>
                  </a:lnTo>
                  <a:lnTo>
                    <a:pt x="805" y="790"/>
                  </a:lnTo>
                  <a:lnTo>
                    <a:pt x="805" y="790"/>
                  </a:lnTo>
                  <a:lnTo>
                    <a:pt x="802" y="790"/>
                  </a:lnTo>
                  <a:lnTo>
                    <a:pt x="800" y="790"/>
                  </a:lnTo>
                  <a:lnTo>
                    <a:pt x="800" y="787"/>
                  </a:lnTo>
                  <a:lnTo>
                    <a:pt x="800" y="787"/>
                  </a:lnTo>
                  <a:lnTo>
                    <a:pt x="802" y="783"/>
                  </a:lnTo>
                  <a:lnTo>
                    <a:pt x="802" y="783"/>
                  </a:lnTo>
                  <a:lnTo>
                    <a:pt x="802" y="780"/>
                  </a:lnTo>
                  <a:lnTo>
                    <a:pt x="802" y="780"/>
                  </a:lnTo>
                  <a:lnTo>
                    <a:pt x="805" y="778"/>
                  </a:lnTo>
                  <a:lnTo>
                    <a:pt x="805" y="778"/>
                  </a:lnTo>
                  <a:lnTo>
                    <a:pt x="805" y="775"/>
                  </a:lnTo>
                  <a:lnTo>
                    <a:pt x="802" y="775"/>
                  </a:lnTo>
                  <a:lnTo>
                    <a:pt x="802" y="773"/>
                  </a:lnTo>
                  <a:lnTo>
                    <a:pt x="802" y="773"/>
                  </a:lnTo>
                  <a:lnTo>
                    <a:pt x="802" y="773"/>
                  </a:lnTo>
                  <a:lnTo>
                    <a:pt x="805" y="773"/>
                  </a:lnTo>
                  <a:lnTo>
                    <a:pt x="805" y="773"/>
                  </a:lnTo>
                  <a:lnTo>
                    <a:pt x="805" y="773"/>
                  </a:lnTo>
                  <a:lnTo>
                    <a:pt x="802" y="771"/>
                  </a:lnTo>
                  <a:lnTo>
                    <a:pt x="800" y="771"/>
                  </a:lnTo>
                  <a:lnTo>
                    <a:pt x="798" y="768"/>
                  </a:lnTo>
                  <a:lnTo>
                    <a:pt x="798" y="768"/>
                  </a:lnTo>
                  <a:lnTo>
                    <a:pt x="798" y="768"/>
                  </a:lnTo>
                  <a:lnTo>
                    <a:pt x="795" y="766"/>
                  </a:lnTo>
                  <a:lnTo>
                    <a:pt x="793" y="766"/>
                  </a:lnTo>
                  <a:lnTo>
                    <a:pt x="793" y="766"/>
                  </a:lnTo>
                  <a:lnTo>
                    <a:pt x="790" y="766"/>
                  </a:lnTo>
                  <a:lnTo>
                    <a:pt x="788" y="766"/>
                  </a:lnTo>
                  <a:lnTo>
                    <a:pt x="788" y="766"/>
                  </a:lnTo>
                  <a:lnTo>
                    <a:pt x="786" y="766"/>
                  </a:lnTo>
                  <a:lnTo>
                    <a:pt x="786" y="766"/>
                  </a:lnTo>
                  <a:lnTo>
                    <a:pt x="783" y="766"/>
                  </a:lnTo>
                  <a:lnTo>
                    <a:pt x="781" y="766"/>
                  </a:lnTo>
                  <a:lnTo>
                    <a:pt x="781" y="766"/>
                  </a:lnTo>
                  <a:lnTo>
                    <a:pt x="781" y="766"/>
                  </a:lnTo>
                  <a:lnTo>
                    <a:pt x="781" y="766"/>
                  </a:lnTo>
                  <a:lnTo>
                    <a:pt x="779" y="766"/>
                  </a:lnTo>
                  <a:lnTo>
                    <a:pt x="779" y="766"/>
                  </a:lnTo>
                  <a:lnTo>
                    <a:pt x="779" y="764"/>
                  </a:lnTo>
                  <a:lnTo>
                    <a:pt x="776" y="761"/>
                  </a:lnTo>
                  <a:lnTo>
                    <a:pt x="776" y="761"/>
                  </a:lnTo>
                  <a:lnTo>
                    <a:pt x="774" y="761"/>
                  </a:lnTo>
                  <a:lnTo>
                    <a:pt x="771" y="761"/>
                  </a:lnTo>
                  <a:lnTo>
                    <a:pt x="771" y="761"/>
                  </a:lnTo>
                  <a:lnTo>
                    <a:pt x="769" y="764"/>
                  </a:lnTo>
                  <a:lnTo>
                    <a:pt x="769" y="764"/>
                  </a:lnTo>
                  <a:lnTo>
                    <a:pt x="762" y="768"/>
                  </a:lnTo>
                  <a:lnTo>
                    <a:pt x="760" y="768"/>
                  </a:lnTo>
                  <a:lnTo>
                    <a:pt x="757" y="768"/>
                  </a:lnTo>
                  <a:lnTo>
                    <a:pt x="755" y="768"/>
                  </a:lnTo>
                  <a:lnTo>
                    <a:pt x="753" y="768"/>
                  </a:lnTo>
                  <a:lnTo>
                    <a:pt x="753" y="768"/>
                  </a:lnTo>
                  <a:lnTo>
                    <a:pt x="753" y="768"/>
                  </a:lnTo>
                  <a:lnTo>
                    <a:pt x="750" y="771"/>
                  </a:lnTo>
                  <a:lnTo>
                    <a:pt x="750" y="771"/>
                  </a:lnTo>
                  <a:lnTo>
                    <a:pt x="750" y="771"/>
                  </a:lnTo>
                  <a:lnTo>
                    <a:pt x="750" y="773"/>
                  </a:lnTo>
                  <a:lnTo>
                    <a:pt x="750" y="773"/>
                  </a:lnTo>
                  <a:lnTo>
                    <a:pt x="750" y="773"/>
                  </a:lnTo>
                  <a:lnTo>
                    <a:pt x="750" y="775"/>
                  </a:lnTo>
                  <a:lnTo>
                    <a:pt x="750" y="775"/>
                  </a:lnTo>
                  <a:lnTo>
                    <a:pt x="750" y="775"/>
                  </a:lnTo>
                  <a:lnTo>
                    <a:pt x="750" y="778"/>
                  </a:lnTo>
                  <a:lnTo>
                    <a:pt x="750" y="778"/>
                  </a:lnTo>
                  <a:lnTo>
                    <a:pt x="750" y="780"/>
                  </a:lnTo>
                  <a:lnTo>
                    <a:pt x="755" y="783"/>
                  </a:lnTo>
                  <a:lnTo>
                    <a:pt x="755" y="783"/>
                  </a:lnTo>
                  <a:lnTo>
                    <a:pt x="755" y="783"/>
                  </a:lnTo>
                  <a:lnTo>
                    <a:pt x="757" y="783"/>
                  </a:lnTo>
                  <a:lnTo>
                    <a:pt x="757" y="785"/>
                  </a:lnTo>
                  <a:lnTo>
                    <a:pt x="760" y="785"/>
                  </a:lnTo>
                  <a:lnTo>
                    <a:pt x="762" y="785"/>
                  </a:lnTo>
                  <a:lnTo>
                    <a:pt x="764" y="785"/>
                  </a:lnTo>
                  <a:lnTo>
                    <a:pt x="764" y="785"/>
                  </a:lnTo>
                  <a:lnTo>
                    <a:pt x="767" y="783"/>
                  </a:lnTo>
                  <a:lnTo>
                    <a:pt x="767" y="783"/>
                  </a:lnTo>
                  <a:lnTo>
                    <a:pt x="767" y="783"/>
                  </a:lnTo>
                  <a:lnTo>
                    <a:pt x="767" y="783"/>
                  </a:lnTo>
                  <a:lnTo>
                    <a:pt x="767" y="783"/>
                  </a:lnTo>
                  <a:lnTo>
                    <a:pt x="771" y="780"/>
                  </a:lnTo>
                  <a:lnTo>
                    <a:pt x="774" y="780"/>
                  </a:lnTo>
                  <a:lnTo>
                    <a:pt x="774" y="783"/>
                  </a:lnTo>
                  <a:lnTo>
                    <a:pt x="786" y="787"/>
                  </a:lnTo>
                  <a:lnTo>
                    <a:pt x="788" y="790"/>
                  </a:lnTo>
                  <a:lnTo>
                    <a:pt x="788" y="792"/>
                  </a:lnTo>
                  <a:lnTo>
                    <a:pt x="790" y="792"/>
                  </a:lnTo>
                  <a:lnTo>
                    <a:pt x="793" y="792"/>
                  </a:lnTo>
                  <a:lnTo>
                    <a:pt x="793" y="792"/>
                  </a:lnTo>
                  <a:lnTo>
                    <a:pt x="795" y="792"/>
                  </a:lnTo>
                  <a:lnTo>
                    <a:pt x="795" y="792"/>
                  </a:lnTo>
                  <a:lnTo>
                    <a:pt x="795" y="790"/>
                  </a:lnTo>
                  <a:lnTo>
                    <a:pt x="798" y="790"/>
                  </a:lnTo>
                  <a:lnTo>
                    <a:pt x="798" y="790"/>
                  </a:lnTo>
                  <a:lnTo>
                    <a:pt x="798" y="787"/>
                  </a:lnTo>
                  <a:lnTo>
                    <a:pt x="798" y="790"/>
                  </a:lnTo>
                  <a:lnTo>
                    <a:pt x="800" y="787"/>
                  </a:lnTo>
                  <a:lnTo>
                    <a:pt x="800" y="790"/>
                  </a:lnTo>
                  <a:lnTo>
                    <a:pt x="800" y="792"/>
                  </a:lnTo>
                  <a:lnTo>
                    <a:pt x="800" y="792"/>
                  </a:lnTo>
                  <a:lnTo>
                    <a:pt x="800" y="792"/>
                  </a:lnTo>
                  <a:lnTo>
                    <a:pt x="800" y="792"/>
                  </a:lnTo>
                  <a:lnTo>
                    <a:pt x="800" y="794"/>
                  </a:lnTo>
                  <a:lnTo>
                    <a:pt x="800" y="794"/>
                  </a:lnTo>
                  <a:lnTo>
                    <a:pt x="802" y="794"/>
                  </a:lnTo>
                  <a:lnTo>
                    <a:pt x="802" y="794"/>
                  </a:lnTo>
                  <a:lnTo>
                    <a:pt x="802" y="794"/>
                  </a:lnTo>
                  <a:lnTo>
                    <a:pt x="802" y="794"/>
                  </a:lnTo>
                  <a:lnTo>
                    <a:pt x="805" y="794"/>
                  </a:lnTo>
                  <a:lnTo>
                    <a:pt x="805" y="794"/>
                  </a:lnTo>
                  <a:lnTo>
                    <a:pt x="805" y="797"/>
                  </a:lnTo>
                  <a:lnTo>
                    <a:pt x="805" y="797"/>
                  </a:lnTo>
                  <a:lnTo>
                    <a:pt x="802" y="797"/>
                  </a:lnTo>
                  <a:lnTo>
                    <a:pt x="802" y="797"/>
                  </a:lnTo>
                  <a:lnTo>
                    <a:pt x="802" y="797"/>
                  </a:lnTo>
                  <a:lnTo>
                    <a:pt x="805" y="799"/>
                  </a:lnTo>
                  <a:lnTo>
                    <a:pt x="805" y="799"/>
                  </a:lnTo>
                  <a:lnTo>
                    <a:pt x="805" y="799"/>
                  </a:lnTo>
                  <a:close/>
                  <a:moveTo>
                    <a:pt x="727" y="771"/>
                  </a:move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2" y="771"/>
                  </a:lnTo>
                  <a:lnTo>
                    <a:pt x="722" y="771"/>
                  </a:lnTo>
                  <a:lnTo>
                    <a:pt x="722" y="771"/>
                  </a:lnTo>
                  <a:lnTo>
                    <a:pt x="722" y="771"/>
                  </a:lnTo>
                  <a:lnTo>
                    <a:pt x="724" y="773"/>
                  </a:lnTo>
                  <a:lnTo>
                    <a:pt x="724" y="773"/>
                  </a:lnTo>
                  <a:lnTo>
                    <a:pt x="722" y="773"/>
                  </a:lnTo>
                  <a:lnTo>
                    <a:pt x="722" y="773"/>
                  </a:lnTo>
                  <a:lnTo>
                    <a:pt x="722" y="775"/>
                  </a:lnTo>
                  <a:lnTo>
                    <a:pt x="722" y="775"/>
                  </a:lnTo>
                  <a:lnTo>
                    <a:pt x="719" y="775"/>
                  </a:lnTo>
                  <a:lnTo>
                    <a:pt x="719" y="778"/>
                  </a:lnTo>
                  <a:lnTo>
                    <a:pt x="719" y="778"/>
                  </a:lnTo>
                  <a:lnTo>
                    <a:pt x="719" y="778"/>
                  </a:lnTo>
                  <a:lnTo>
                    <a:pt x="719" y="778"/>
                  </a:lnTo>
                  <a:lnTo>
                    <a:pt x="719" y="780"/>
                  </a:lnTo>
                  <a:lnTo>
                    <a:pt x="722" y="780"/>
                  </a:lnTo>
                  <a:lnTo>
                    <a:pt x="722" y="778"/>
                  </a:lnTo>
                  <a:lnTo>
                    <a:pt x="722" y="778"/>
                  </a:lnTo>
                  <a:lnTo>
                    <a:pt x="722" y="778"/>
                  </a:lnTo>
                  <a:lnTo>
                    <a:pt x="722" y="778"/>
                  </a:lnTo>
                  <a:lnTo>
                    <a:pt x="724" y="778"/>
                  </a:lnTo>
                  <a:lnTo>
                    <a:pt x="724" y="778"/>
                  </a:lnTo>
                  <a:lnTo>
                    <a:pt x="724" y="778"/>
                  </a:lnTo>
                  <a:lnTo>
                    <a:pt x="724" y="778"/>
                  </a:lnTo>
                  <a:lnTo>
                    <a:pt x="724" y="778"/>
                  </a:lnTo>
                  <a:lnTo>
                    <a:pt x="727" y="778"/>
                  </a:lnTo>
                  <a:lnTo>
                    <a:pt x="727" y="778"/>
                  </a:lnTo>
                  <a:lnTo>
                    <a:pt x="727" y="778"/>
                  </a:lnTo>
                  <a:lnTo>
                    <a:pt x="727" y="778"/>
                  </a:lnTo>
                  <a:lnTo>
                    <a:pt x="727" y="778"/>
                  </a:lnTo>
                  <a:lnTo>
                    <a:pt x="724" y="775"/>
                  </a:lnTo>
                  <a:lnTo>
                    <a:pt x="724" y="775"/>
                  </a:lnTo>
                  <a:lnTo>
                    <a:pt x="724" y="773"/>
                  </a:lnTo>
                  <a:lnTo>
                    <a:pt x="724" y="773"/>
                  </a:lnTo>
                  <a:lnTo>
                    <a:pt x="724" y="773"/>
                  </a:lnTo>
                  <a:lnTo>
                    <a:pt x="724" y="773"/>
                  </a:lnTo>
                  <a:lnTo>
                    <a:pt x="724" y="773"/>
                  </a:lnTo>
                  <a:lnTo>
                    <a:pt x="727" y="773"/>
                  </a:lnTo>
                  <a:lnTo>
                    <a:pt x="727" y="773"/>
                  </a:lnTo>
                  <a:lnTo>
                    <a:pt x="727" y="773"/>
                  </a:lnTo>
                  <a:lnTo>
                    <a:pt x="727" y="773"/>
                  </a:lnTo>
                  <a:lnTo>
                    <a:pt x="729" y="773"/>
                  </a:lnTo>
                  <a:lnTo>
                    <a:pt x="729" y="773"/>
                  </a:lnTo>
                  <a:lnTo>
                    <a:pt x="727" y="771"/>
                  </a:lnTo>
                  <a:lnTo>
                    <a:pt x="727" y="771"/>
                  </a:lnTo>
                  <a:close/>
                  <a:moveTo>
                    <a:pt x="717" y="775"/>
                  </a:moveTo>
                  <a:lnTo>
                    <a:pt x="715" y="775"/>
                  </a:lnTo>
                  <a:lnTo>
                    <a:pt x="715" y="773"/>
                  </a:lnTo>
                  <a:lnTo>
                    <a:pt x="715" y="773"/>
                  </a:lnTo>
                  <a:lnTo>
                    <a:pt x="715" y="773"/>
                  </a:lnTo>
                  <a:lnTo>
                    <a:pt x="717" y="773"/>
                  </a:lnTo>
                  <a:lnTo>
                    <a:pt x="717" y="773"/>
                  </a:lnTo>
                  <a:lnTo>
                    <a:pt x="717" y="773"/>
                  </a:lnTo>
                  <a:lnTo>
                    <a:pt x="717" y="773"/>
                  </a:lnTo>
                  <a:lnTo>
                    <a:pt x="717" y="771"/>
                  </a:lnTo>
                  <a:lnTo>
                    <a:pt x="715" y="771"/>
                  </a:lnTo>
                  <a:lnTo>
                    <a:pt x="715" y="771"/>
                  </a:lnTo>
                  <a:lnTo>
                    <a:pt x="715" y="771"/>
                  </a:lnTo>
                  <a:lnTo>
                    <a:pt x="715" y="771"/>
                  </a:lnTo>
                  <a:lnTo>
                    <a:pt x="715" y="768"/>
                  </a:lnTo>
                  <a:lnTo>
                    <a:pt x="715" y="768"/>
                  </a:lnTo>
                  <a:lnTo>
                    <a:pt x="715" y="768"/>
                  </a:lnTo>
                  <a:lnTo>
                    <a:pt x="715" y="768"/>
                  </a:lnTo>
                  <a:lnTo>
                    <a:pt x="715" y="768"/>
                  </a:lnTo>
                  <a:lnTo>
                    <a:pt x="715" y="768"/>
                  </a:lnTo>
                  <a:lnTo>
                    <a:pt x="712" y="766"/>
                  </a:lnTo>
                  <a:lnTo>
                    <a:pt x="710" y="766"/>
                  </a:lnTo>
                  <a:lnTo>
                    <a:pt x="710" y="766"/>
                  </a:lnTo>
                  <a:lnTo>
                    <a:pt x="708" y="766"/>
                  </a:lnTo>
                  <a:lnTo>
                    <a:pt x="708" y="766"/>
                  </a:lnTo>
                  <a:lnTo>
                    <a:pt x="708" y="768"/>
                  </a:lnTo>
                  <a:lnTo>
                    <a:pt x="708" y="768"/>
                  </a:lnTo>
                  <a:lnTo>
                    <a:pt x="708" y="768"/>
                  </a:lnTo>
                  <a:lnTo>
                    <a:pt x="705" y="768"/>
                  </a:lnTo>
                  <a:lnTo>
                    <a:pt x="705" y="771"/>
                  </a:lnTo>
                  <a:lnTo>
                    <a:pt x="705" y="771"/>
                  </a:lnTo>
                  <a:lnTo>
                    <a:pt x="705" y="773"/>
                  </a:lnTo>
                  <a:lnTo>
                    <a:pt x="705" y="773"/>
                  </a:lnTo>
                  <a:lnTo>
                    <a:pt x="705" y="773"/>
                  </a:lnTo>
                  <a:lnTo>
                    <a:pt x="708" y="773"/>
                  </a:lnTo>
                  <a:lnTo>
                    <a:pt x="708" y="773"/>
                  </a:lnTo>
                  <a:lnTo>
                    <a:pt x="708" y="773"/>
                  </a:lnTo>
                  <a:lnTo>
                    <a:pt x="708" y="775"/>
                  </a:lnTo>
                  <a:lnTo>
                    <a:pt x="710" y="775"/>
                  </a:lnTo>
                  <a:lnTo>
                    <a:pt x="710" y="775"/>
                  </a:lnTo>
                  <a:lnTo>
                    <a:pt x="710" y="775"/>
                  </a:lnTo>
                  <a:lnTo>
                    <a:pt x="710" y="775"/>
                  </a:lnTo>
                  <a:lnTo>
                    <a:pt x="710" y="778"/>
                  </a:lnTo>
                  <a:lnTo>
                    <a:pt x="710" y="778"/>
                  </a:lnTo>
                  <a:lnTo>
                    <a:pt x="712" y="775"/>
                  </a:lnTo>
                  <a:lnTo>
                    <a:pt x="712" y="775"/>
                  </a:lnTo>
                  <a:lnTo>
                    <a:pt x="712" y="775"/>
                  </a:lnTo>
                  <a:lnTo>
                    <a:pt x="712" y="778"/>
                  </a:lnTo>
                  <a:lnTo>
                    <a:pt x="712" y="778"/>
                  </a:lnTo>
                  <a:lnTo>
                    <a:pt x="715" y="778"/>
                  </a:lnTo>
                  <a:lnTo>
                    <a:pt x="717" y="778"/>
                  </a:lnTo>
                  <a:lnTo>
                    <a:pt x="717" y="778"/>
                  </a:lnTo>
                  <a:lnTo>
                    <a:pt x="717" y="778"/>
                  </a:lnTo>
                  <a:lnTo>
                    <a:pt x="719" y="778"/>
                  </a:lnTo>
                  <a:lnTo>
                    <a:pt x="717" y="775"/>
                  </a:lnTo>
                  <a:lnTo>
                    <a:pt x="717" y="775"/>
                  </a:lnTo>
                  <a:close/>
                  <a:moveTo>
                    <a:pt x="958" y="813"/>
                  </a:moveTo>
                  <a:lnTo>
                    <a:pt x="958" y="813"/>
                  </a:lnTo>
                  <a:lnTo>
                    <a:pt x="958" y="813"/>
                  </a:lnTo>
                  <a:lnTo>
                    <a:pt x="958" y="811"/>
                  </a:lnTo>
                  <a:lnTo>
                    <a:pt x="956" y="811"/>
                  </a:lnTo>
                  <a:lnTo>
                    <a:pt x="956" y="811"/>
                  </a:lnTo>
                  <a:lnTo>
                    <a:pt x="954" y="811"/>
                  </a:lnTo>
                  <a:lnTo>
                    <a:pt x="954" y="811"/>
                  </a:lnTo>
                  <a:lnTo>
                    <a:pt x="954" y="811"/>
                  </a:lnTo>
                  <a:lnTo>
                    <a:pt x="954" y="813"/>
                  </a:lnTo>
                  <a:lnTo>
                    <a:pt x="954" y="813"/>
                  </a:lnTo>
                  <a:lnTo>
                    <a:pt x="954" y="813"/>
                  </a:lnTo>
                  <a:lnTo>
                    <a:pt x="954" y="813"/>
                  </a:lnTo>
                  <a:lnTo>
                    <a:pt x="954" y="813"/>
                  </a:lnTo>
                  <a:lnTo>
                    <a:pt x="954" y="813"/>
                  </a:lnTo>
                  <a:lnTo>
                    <a:pt x="954" y="813"/>
                  </a:lnTo>
                  <a:lnTo>
                    <a:pt x="954" y="813"/>
                  </a:lnTo>
                  <a:lnTo>
                    <a:pt x="954" y="813"/>
                  </a:lnTo>
                  <a:lnTo>
                    <a:pt x="956" y="811"/>
                  </a:lnTo>
                  <a:lnTo>
                    <a:pt x="956" y="813"/>
                  </a:lnTo>
                  <a:lnTo>
                    <a:pt x="958" y="816"/>
                  </a:lnTo>
                  <a:lnTo>
                    <a:pt x="958" y="816"/>
                  </a:lnTo>
                  <a:lnTo>
                    <a:pt x="958" y="813"/>
                  </a:lnTo>
                  <a:lnTo>
                    <a:pt x="958" y="813"/>
                  </a:lnTo>
                  <a:close/>
                  <a:moveTo>
                    <a:pt x="738" y="790"/>
                  </a:moveTo>
                  <a:lnTo>
                    <a:pt x="738" y="790"/>
                  </a:lnTo>
                  <a:lnTo>
                    <a:pt x="736" y="790"/>
                  </a:lnTo>
                  <a:lnTo>
                    <a:pt x="736" y="790"/>
                  </a:lnTo>
                  <a:lnTo>
                    <a:pt x="736" y="790"/>
                  </a:lnTo>
                  <a:lnTo>
                    <a:pt x="736" y="790"/>
                  </a:lnTo>
                  <a:lnTo>
                    <a:pt x="734" y="790"/>
                  </a:lnTo>
                  <a:lnTo>
                    <a:pt x="734" y="790"/>
                  </a:lnTo>
                  <a:lnTo>
                    <a:pt x="734" y="787"/>
                  </a:lnTo>
                  <a:lnTo>
                    <a:pt x="734" y="787"/>
                  </a:lnTo>
                  <a:lnTo>
                    <a:pt x="734" y="787"/>
                  </a:lnTo>
                  <a:lnTo>
                    <a:pt x="734" y="787"/>
                  </a:lnTo>
                  <a:lnTo>
                    <a:pt x="734" y="787"/>
                  </a:lnTo>
                  <a:lnTo>
                    <a:pt x="734" y="787"/>
                  </a:lnTo>
                  <a:lnTo>
                    <a:pt x="734" y="787"/>
                  </a:lnTo>
                  <a:lnTo>
                    <a:pt x="734" y="787"/>
                  </a:lnTo>
                  <a:lnTo>
                    <a:pt x="734" y="787"/>
                  </a:lnTo>
                  <a:lnTo>
                    <a:pt x="734" y="787"/>
                  </a:lnTo>
                  <a:lnTo>
                    <a:pt x="734" y="787"/>
                  </a:lnTo>
                  <a:lnTo>
                    <a:pt x="731" y="787"/>
                  </a:lnTo>
                  <a:lnTo>
                    <a:pt x="731" y="787"/>
                  </a:lnTo>
                  <a:lnTo>
                    <a:pt x="731" y="787"/>
                  </a:lnTo>
                  <a:lnTo>
                    <a:pt x="731" y="785"/>
                  </a:lnTo>
                  <a:lnTo>
                    <a:pt x="731" y="785"/>
                  </a:lnTo>
                  <a:lnTo>
                    <a:pt x="731" y="785"/>
                  </a:lnTo>
                  <a:lnTo>
                    <a:pt x="729" y="785"/>
                  </a:lnTo>
                  <a:lnTo>
                    <a:pt x="729" y="785"/>
                  </a:lnTo>
                  <a:lnTo>
                    <a:pt x="729" y="787"/>
                  </a:lnTo>
                  <a:lnTo>
                    <a:pt x="729" y="787"/>
                  </a:lnTo>
                  <a:lnTo>
                    <a:pt x="731" y="790"/>
                  </a:lnTo>
                  <a:lnTo>
                    <a:pt x="731" y="790"/>
                  </a:lnTo>
                  <a:lnTo>
                    <a:pt x="731" y="790"/>
                  </a:lnTo>
                  <a:lnTo>
                    <a:pt x="731" y="790"/>
                  </a:lnTo>
                  <a:lnTo>
                    <a:pt x="731" y="790"/>
                  </a:lnTo>
                  <a:lnTo>
                    <a:pt x="731" y="790"/>
                  </a:lnTo>
                  <a:lnTo>
                    <a:pt x="731" y="790"/>
                  </a:lnTo>
                  <a:lnTo>
                    <a:pt x="734" y="790"/>
                  </a:lnTo>
                  <a:lnTo>
                    <a:pt x="736" y="792"/>
                  </a:lnTo>
                  <a:lnTo>
                    <a:pt x="736" y="792"/>
                  </a:lnTo>
                  <a:lnTo>
                    <a:pt x="736" y="792"/>
                  </a:lnTo>
                  <a:lnTo>
                    <a:pt x="736" y="792"/>
                  </a:lnTo>
                  <a:lnTo>
                    <a:pt x="738" y="790"/>
                  </a:lnTo>
                  <a:lnTo>
                    <a:pt x="738" y="790"/>
                  </a:lnTo>
                  <a:lnTo>
                    <a:pt x="738" y="790"/>
                  </a:lnTo>
                  <a:lnTo>
                    <a:pt x="738" y="790"/>
                  </a:lnTo>
                  <a:close/>
                  <a:moveTo>
                    <a:pt x="861" y="797"/>
                  </a:moveTo>
                  <a:lnTo>
                    <a:pt x="861" y="794"/>
                  </a:lnTo>
                  <a:lnTo>
                    <a:pt x="859" y="794"/>
                  </a:lnTo>
                  <a:lnTo>
                    <a:pt x="859" y="797"/>
                  </a:lnTo>
                  <a:lnTo>
                    <a:pt x="859" y="797"/>
                  </a:lnTo>
                  <a:lnTo>
                    <a:pt x="859" y="797"/>
                  </a:lnTo>
                  <a:lnTo>
                    <a:pt x="859" y="797"/>
                  </a:lnTo>
                  <a:lnTo>
                    <a:pt x="859" y="797"/>
                  </a:lnTo>
                  <a:lnTo>
                    <a:pt x="861" y="799"/>
                  </a:lnTo>
                  <a:lnTo>
                    <a:pt x="861" y="799"/>
                  </a:lnTo>
                  <a:lnTo>
                    <a:pt x="861" y="799"/>
                  </a:lnTo>
                  <a:lnTo>
                    <a:pt x="864" y="799"/>
                  </a:lnTo>
                  <a:lnTo>
                    <a:pt x="864" y="797"/>
                  </a:lnTo>
                  <a:lnTo>
                    <a:pt x="864" y="797"/>
                  </a:lnTo>
                  <a:lnTo>
                    <a:pt x="864" y="797"/>
                  </a:lnTo>
                  <a:lnTo>
                    <a:pt x="861" y="797"/>
                  </a:lnTo>
                  <a:close/>
                  <a:moveTo>
                    <a:pt x="750" y="357"/>
                  </a:moveTo>
                  <a:lnTo>
                    <a:pt x="750" y="357"/>
                  </a:lnTo>
                  <a:lnTo>
                    <a:pt x="750" y="359"/>
                  </a:lnTo>
                  <a:lnTo>
                    <a:pt x="750" y="359"/>
                  </a:lnTo>
                  <a:lnTo>
                    <a:pt x="750" y="359"/>
                  </a:lnTo>
                  <a:lnTo>
                    <a:pt x="750" y="359"/>
                  </a:lnTo>
                  <a:lnTo>
                    <a:pt x="753" y="362"/>
                  </a:lnTo>
                  <a:lnTo>
                    <a:pt x="753" y="362"/>
                  </a:lnTo>
                  <a:lnTo>
                    <a:pt x="753" y="364"/>
                  </a:lnTo>
                  <a:lnTo>
                    <a:pt x="753" y="364"/>
                  </a:lnTo>
                  <a:lnTo>
                    <a:pt x="753" y="364"/>
                  </a:lnTo>
                  <a:lnTo>
                    <a:pt x="755" y="364"/>
                  </a:lnTo>
                  <a:lnTo>
                    <a:pt x="755" y="364"/>
                  </a:lnTo>
                  <a:lnTo>
                    <a:pt x="757" y="366"/>
                  </a:lnTo>
                  <a:lnTo>
                    <a:pt x="757" y="366"/>
                  </a:lnTo>
                  <a:lnTo>
                    <a:pt x="757" y="366"/>
                  </a:lnTo>
                  <a:lnTo>
                    <a:pt x="760" y="369"/>
                  </a:lnTo>
                  <a:lnTo>
                    <a:pt x="760" y="371"/>
                  </a:lnTo>
                  <a:lnTo>
                    <a:pt x="760" y="371"/>
                  </a:lnTo>
                  <a:lnTo>
                    <a:pt x="760" y="371"/>
                  </a:lnTo>
                  <a:lnTo>
                    <a:pt x="760" y="371"/>
                  </a:lnTo>
                  <a:lnTo>
                    <a:pt x="760" y="371"/>
                  </a:lnTo>
                  <a:lnTo>
                    <a:pt x="760" y="369"/>
                  </a:lnTo>
                  <a:lnTo>
                    <a:pt x="760" y="369"/>
                  </a:lnTo>
                  <a:lnTo>
                    <a:pt x="760" y="369"/>
                  </a:lnTo>
                  <a:lnTo>
                    <a:pt x="760" y="364"/>
                  </a:lnTo>
                  <a:lnTo>
                    <a:pt x="760" y="364"/>
                  </a:lnTo>
                  <a:lnTo>
                    <a:pt x="757" y="362"/>
                  </a:lnTo>
                  <a:lnTo>
                    <a:pt x="755" y="362"/>
                  </a:lnTo>
                  <a:lnTo>
                    <a:pt x="753" y="352"/>
                  </a:lnTo>
                  <a:lnTo>
                    <a:pt x="753" y="350"/>
                  </a:lnTo>
                  <a:lnTo>
                    <a:pt x="753" y="350"/>
                  </a:lnTo>
                  <a:lnTo>
                    <a:pt x="753" y="347"/>
                  </a:lnTo>
                  <a:lnTo>
                    <a:pt x="753" y="347"/>
                  </a:lnTo>
                  <a:lnTo>
                    <a:pt x="753" y="345"/>
                  </a:lnTo>
                  <a:lnTo>
                    <a:pt x="755" y="345"/>
                  </a:lnTo>
                  <a:lnTo>
                    <a:pt x="755" y="345"/>
                  </a:lnTo>
                  <a:lnTo>
                    <a:pt x="755" y="345"/>
                  </a:lnTo>
                  <a:lnTo>
                    <a:pt x="753" y="345"/>
                  </a:lnTo>
                  <a:lnTo>
                    <a:pt x="750" y="345"/>
                  </a:lnTo>
                  <a:lnTo>
                    <a:pt x="750" y="345"/>
                  </a:lnTo>
                  <a:lnTo>
                    <a:pt x="750" y="345"/>
                  </a:lnTo>
                  <a:lnTo>
                    <a:pt x="750" y="345"/>
                  </a:lnTo>
                  <a:lnTo>
                    <a:pt x="750" y="345"/>
                  </a:lnTo>
                  <a:lnTo>
                    <a:pt x="750" y="345"/>
                  </a:lnTo>
                  <a:lnTo>
                    <a:pt x="750" y="345"/>
                  </a:lnTo>
                  <a:lnTo>
                    <a:pt x="750" y="345"/>
                  </a:lnTo>
                  <a:lnTo>
                    <a:pt x="750" y="345"/>
                  </a:lnTo>
                  <a:lnTo>
                    <a:pt x="748" y="347"/>
                  </a:lnTo>
                  <a:lnTo>
                    <a:pt x="748" y="347"/>
                  </a:lnTo>
                  <a:lnTo>
                    <a:pt x="748" y="347"/>
                  </a:lnTo>
                  <a:lnTo>
                    <a:pt x="748" y="347"/>
                  </a:lnTo>
                  <a:lnTo>
                    <a:pt x="748" y="347"/>
                  </a:lnTo>
                  <a:lnTo>
                    <a:pt x="750" y="357"/>
                  </a:lnTo>
                  <a:lnTo>
                    <a:pt x="750" y="357"/>
                  </a:lnTo>
                  <a:close/>
                  <a:moveTo>
                    <a:pt x="724" y="783"/>
                  </a:moveTo>
                  <a:lnTo>
                    <a:pt x="722" y="783"/>
                  </a:lnTo>
                  <a:lnTo>
                    <a:pt x="722" y="783"/>
                  </a:lnTo>
                  <a:lnTo>
                    <a:pt x="724" y="783"/>
                  </a:lnTo>
                  <a:lnTo>
                    <a:pt x="724" y="785"/>
                  </a:lnTo>
                  <a:lnTo>
                    <a:pt x="724" y="785"/>
                  </a:lnTo>
                  <a:lnTo>
                    <a:pt x="727" y="785"/>
                  </a:lnTo>
                  <a:lnTo>
                    <a:pt x="727" y="787"/>
                  </a:lnTo>
                  <a:lnTo>
                    <a:pt x="727" y="787"/>
                  </a:lnTo>
                  <a:lnTo>
                    <a:pt x="727" y="787"/>
                  </a:lnTo>
                  <a:lnTo>
                    <a:pt x="727" y="787"/>
                  </a:lnTo>
                  <a:lnTo>
                    <a:pt x="727" y="787"/>
                  </a:lnTo>
                  <a:lnTo>
                    <a:pt x="727" y="787"/>
                  </a:lnTo>
                  <a:lnTo>
                    <a:pt x="727" y="787"/>
                  </a:lnTo>
                  <a:lnTo>
                    <a:pt x="727" y="787"/>
                  </a:lnTo>
                  <a:lnTo>
                    <a:pt x="727" y="787"/>
                  </a:lnTo>
                  <a:lnTo>
                    <a:pt x="729" y="787"/>
                  </a:lnTo>
                  <a:lnTo>
                    <a:pt x="729" y="785"/>
                  </a:lnTo>
                  <a:lnTo>
                    <a:pt x="729" y="785"/>
                  </a:lnTo>
                  <a:lnTo>
                    <a:pt x="724" y="783"/>
                  </a:lnTo>
                  <a:close/>
                  <a:moveTo>
                    <a:pt x="906" y="809"/>
                  </a:moveTo>
                  <a:lnTo>
                    <a:pt x="904" y="809"/>
                  </a:lnTo>
                  <a:lnTo>
                    <a:pt x="904" y="809"/>
                  </a:lnTo>
                  <a:lnTo>
                    <a:pt x="902" y="809"/>
                  </a:lnTo>
                  <a:lnTo>
                    <a:pt x="902" y="809"/>
                  </a:lnTo>
                  <a:lnTo>
                    <a:pt x="902" y="809"/>
                  </a:lnTo>
                  <a:lnTo>
                    <a:pt x="902" y="811"/>
                  </a:lnTo>
                  <a:lnTo>
                    <a:pt x="902" y="811"/>
                  </a:lnTo>
                  <a:lnTo>
                    <a:pt x="902" y="811"/>
                  </a:lnTo>
                  <a:lnTo>
                    <a:pt x="904" y="811"/>
                  </a:lnTo>
                  <a:lnTo>
                    <a:pt x="904" y="811"/>
                  </a:lnTo>
                  <a:lnTo>
                    <a:pt x="904" y="811"/>
                  </a:lnTo>
                  <a:lnTo>
                    <a:pt x="904" y="811"/>
                  </a:lnTo>
                  <a:lnTo>
                    <a:pt x="906" y="811"/>
                  </a:lnTo>
                  <a:lnTo>
                    <a:pt x="906" y="813"/>
                  </a:lnTo>
                  <a:lnTo>
                    <a:pt x="906" y="813"/>
                  </a:lnTo>
                  <a:lnTo>
                    <a:pt x="906" y="813"/>
                  </a:lnTo>
                  <a:lnTo>
                    <a:pt x="906" y="813"/>
                  </a:lnTo>
                  <a:lnTo>
                    <a:pt x="906" y="813"/>
                  </a:lnTo>
                  <a:lnTo>
                    <a:pt x="906" y="813"/>
                  </a:lnTo>
                  <a:lnTo>
                    <a:pt x="906" y="813"/>
                  </a:lnTo>
                  <a:lnTo>
                    <a:pt x="906" y="811"/>
                  </a:lnTo>
                  <a:lnTo>
                    <a:pt x="906" y="811"/>
                  </a:lnTo>
                  <a:lnTo>
                    <a:pt x="909" y="811"/>
                  </a:lnTo>
                  <a:lnTo>
                    <a:pt x="906" y="811"/>
                  </a:lnTo>
                  <a:lnTo>
                    <a:pt x="906" y="809"/>
                  </a:lnTo>
                  <a:lnTo>
                    <a:pt x="906" y="809"/>
                  </a:lnTo>
                  <a:lnTo>
                    <a:pt x="906" y="809"/>
                  </a:lnTo>
                  <a:lnTo>
                    <a:pt x="906" y="809"/>
                  </a:lnTo>
                  <a:lnTo>
                    <a:pt x="906" y="809"/>
                  </a:lnTo>
                  <a:lnTo>
                    <a:pt x="906" y="809"/>
                  </a:lnTo>
                  <a:lnTo>
                    <a:pt x="906" y="809"/>
                  </a:lnTo>
                  <a:close/>
                  <a:moveTo>
                    <a:pt x="916" y="844"/>
                  </a:moveTo>
                  <a:lnTo>
                    <a:pt x="916" y="844"/>
                  </a:lnTo>
                  <a:lnTo>
                    <a:pt x="916" y="844"/>
                  </a:lnTo>
                  <a:lnTo>
                    <a:pt x="916" y="844"/>
                  </a:lnTo>
                  <a:lnTo>
                    <a:pt x="916" y="844"/>
                  </a:lnTo>
                  <a:lnTo>
                    <a:pt x="916" y="844"/>
                  </a:lnTo>
                  <a:lnTo>
                    <a:pt x="918" y="844"/>
                  </a:lnTo>
                  <a:lnTo>
                    <a:pt x="918" y="844"/>
                  </a:lnTo>
                  <a:lnTo>
                    <a:pt x="918" y="844"/>
                  </a:lnTo>
                  <a:lnTo>
                    <a:pt x="918" y="844"/>
                  </a:lnTo>
                  <a:lnTo>
                    <a:pt x="918" y="844"/>
                  </a:lnTo>
                  <a:lnTo>
                    <a:pt x="918" y="842"/>
                  </a:lnTo>
                  <a:lnTo>
                    <a:pt x="918" y="842"/>
                  </a:lnTo>
                  <a:lnTo>
                    <a:pt x="916" y="842"/>
                  </a:lnTo>
                  <a:lnTo>
                    <a:pt x="916" y="839"/>
                  </a:lnTo>
                  <a:lnTo>
                    <a:pt x="916" y="842"/>
                  </a:lnTo>
                  <a:lnTo>
                    <a:pt x="916" y="842"/>
                  </a:lnTo>
                  <a:lnTo>
                    <a:pt x="916" y="842"/>
                  </a:lnTo>
                  <a:lnTo>
                    <a:pt x="913" y="842"/>
                  </a:lnTo>
                  <a:lnTo>
                    <a:pt x="916" y="842"/>
                  </a:lnTo>
                  <a:lnTo>
                    <a:pt x="916" y="842"/>
                  </a:lnTo>
                  <a:lnTo>
                    <a:pt x="916" y="844"/>
                  </a:lnTo>
                  <a:lnTo>
                    <a:pt x="916" y="846"/>
                  </a:lnTo>
                  <a:lnTo>
                    <a:pt x="913" y="844"/>
                  </a:lnTo>
                  <a:lnTo>
                    <a:pt x="913" y="844"/>
                  </a:lnTo>
                  <a:lnTo>
                    <a:pt x="913" y="844"/>
                  </a:lnTo>
                  <a:lnTo>
                    <a:pt x="913" y="844"/>
                  </a:lnTo>
                  <a:lnTo>
                    <a:pt x="913" y="846"/>
                  </a:lnTo>
                  <a:lnTo>
                    <a:pt x="913" y="846"/>
                  </a:lnTo>
                  <a:lnTo>
                    <a:pt x="911" y="846"/>
                  </a:lnTo>
                  <a:lnTo>
                    <a:pt x="913" y="846"/>
                  </a:lnTo>
                  <a:lnTo>
                    <a:pt x="913" y="846"/>
                  </a:lnTo>
                  <a:lnTo>
                    <a:pt x="916" y="846"/>
                  </a:lnTo>
                  <a:lnTo>
                    <a:pt x="916" y="844"/>
                  </a:lnTo>
                  <a:close/>
                  <a:moveTo>
                    <a:pt x="906" y="818"/>
                  </a:moveTo>
                  <a:lnTo>
                    <a:pt x="906" y="816"/>
                  </a:lnTo>
                  <a:lnTo>
                    <a:pt x="906" y="816"/>
                  </a:lnTo>
                  <a:lnTo>
                    <a:pt x="906" y="816"/>
                  </a:lnTo>
                  <a:lnTo>
                    <a:pt x="906" y="818"/>
                  </a:lnTo>
                  <a:lnTo>
                    <a:pt x="906" y="818"/>
                  </a:lnTo>
                  <a:lnTo>
                    <a:pt x="906" y="818"/>
                  </a:lnTo>
                  <a:lnTo>
                    <a:pt x="906" y="820"/>
                  </a:lnTo>
                  <a:lnTo>
                    <a:pt x="906" y="818"/>
                  </a:lnTo>
                  <a:lnTo>
                    <a:pt x="906" y="818"/>
                  </a:lnTo>
                  <a:lnTo>
                    <a:pt x="906" y="818"/>
                  </a:lnTo>
                  <a:lnTo>
                    <a:pt x="906" y="818"/>
                  </a:lnTo>
                  <a:lnTo>
                    <a:pt x="906" y="818"/>
                  </a:lnTo>
                  <a:lnTo>
                    <a:pt x="906" y="818"/>
                  </a:lnTo>
                  <a:lnTo>
                    <a:pt x="906" y="818"/>
                  </a:lnTo>
                  <a:lnTo>
                    <a:pt x="906" y="818"/>
                  </a:lnTo>
                  <a:close/>
                  <a:moveTo>
                    <a:pt x="918" y="830"/>
                  </a:moveTo>
                  <a:lnTo>
                    <a:pt x="918" y="830"/>
                  </a:lnTo>
                  <a:lnTo>
                    <a:pt x="918" y="832"/>
                  </a:lnTo>
                  <a:lnTo>
                    <a:pt x="918" y="832"/>
                  </a:lnTo>
                  <a:lnTo>
                    <a:pt x="918" y="832"/>
                  </a:lnTo>
                  <a:lnTo>
                    <a:pt x="918" y="832"/>
                  </a:lnTo>
                  <a:lnTo>
                    <a:pt x="916" y="832"/>
                  </a:lnTo>
                  <a:lnTo>
                    <a:pt x="916" y="832"/>
                  </a:lnTo>
                  <a:lnTo>
                    <a:pt x="916" y="832"/>
                  </a:lnTo>
                  <a:lnTo>
                    <a:pt x="916" y="832"/>
                  </a:lnTo>
                  <a:lnTo>
                    <a:pt x="913" y="832"/>
                  </a:lnTo>
                  <a:lnTo>
                    <a:pt x="916" y="835"/>
                  </a:lnTo>
                  <a:lnTo>
                    <a:pt x="916" y="835"/>
                  </a:lnTo>
                  <a:lnTo>
                    <a:pt x="916" y="835"/>
                  </a:lnTo>
                  <a:lnTo>
                    <a:pt x="916" y="835"/>
                  </a:lnTo>
                  <a:lnTo>
                    <a:pt x="913" y="835"/>
                  </a:lnTo>
                  <a:lnTo>
                    <a:pt x="913" y="835"/>
                  </a:lnTo>
                  <a:lnTo>
                    <a:pt x="913" y="837"/>
                  </a:lnTo>
                  <a:lnTo>
                    <a:pt x="913" y="837"/>
                  </a:lnTo>
                  <a:lnTo>
                    <a:pt x="913" y="837"/>
                  </a:lnTo>
                  <a:lnTo>
                    <a:pt x="913" y="835"/>
                  </a:lnTo>
                  <a:lnTo>
                    <a:pt x="911" y="835"/>
                  </a:lnTo>
                  <a:lnTo>
                    <a:pt x="911" y="835"/>
                  </a:lnTo>
                  <a:lnTo>
                    <a:pt x="913" y="837"/>
                  </a:lnTo>
                  <a:lnTo>
                    <a:pt x="913" y="837"/>
                  </a:lnTo>
                  <a:lnTo>
                    <a:pt x="913" y="837"/>
                  </a:lnTo>
                  <a:lnTo>
                    <a:pt x="913" y="837"/>
                  </a:lnTo>
                  <a:lnTo>
                    <a:pt x="911" y="837"/>
                  </a:lnTo>
                  <a:lnTo>
                    <a:pt x="911" y="837"/>
                  </a:lnTo>
                  <a:lnTo>
                    <a:pt x="911" y="837"/>
                  </a:lnTo>
                  <a:lnTo>
                    <a:pt x="911" y="837"/>
                  </a:lnTo>
                  <a:lnTo>
                    <a:pt x="911" y="837"/>
                  </a:lnTo>
                  <a:lnTo>
                    <a:pt x="911" y="837"/>
                  </a:lnTo>
                  <a:lnTo>
                    <a:pt x="911" y="837"/>
                  </a:lnTo>
                  <a:lnTo>
                    <a:pt x="911" y="837"/>
                  </a:lnTo>
                  <a:lnTo>
                    <a:pt x="909" y="839"/>
                  </a:lnTo>
                  <a:lnTo>
                    <a:pt x="911" y="839"/>
                  </a:lnTo>
                  <a:lnTo>
                    <a:pt x="911" y="837"/>
                  </a:lnTo>
                  <a:lnTo>
                    <a:pt x="911" y="837"/>
                  </a:lnTo>
                  <a:lnTo>
                    <a:pt x="911" y="839"/>
                  </a:lnTo>
                  <a:lnTo>
                    <a:pt x="911" y="839"/>
                  </a:lnTo>
                  <a:lnTo>
                    <a:pt x="911" y="839"/>
                  </a:lnTo>
                  <a:lnTo>
                    <a:pt x="911" y="839"/>
                  </a:lnTo>
                  <a:lnTo>
                    <a:pt x="913" y="837"/>
                  </a:lnTo>
                  <a:lnTo>
                    <a:pt x="913" y="837"/>
                  </a:lnTo>
                  <a:lnTo>
                    <a:pt x="913" y="837"/>
                  </a:lnTo>
                  <a:lnTo>
                    <a:pt x="913" y="837"/>
                  </a:lnTo>
                  <a:lnTo>
                    <a:pt x="913" y="839"/>
                  </a:lnTo>
                  <a:lnTo>
                    <a:pt x="913" y="839"/>
                  </a:lnTo>
                  <a:lnTo>
                    <a:pt x="913" y="842"/>
                  </a:lnTo>
                  <a:lnTo>
                    <a:pt x="913" y="842"/>
                  </a:lnTo>
                  <a:lnTo>
                    <a:pt x="913" y="842"/>
                  </a:lnTo>
                  <a:lnTo>
                    <a:pt x="916" y="839"/>
                  </a:lnTo>
                  <a:lnTo>
                    <a:pt x="916" y="839"/>
                  </a:lnTo>
                  <a:lnTo>
                    <a:pt x="913" y="839"/>
                  </a:lnTo>
                  <a:lnTo>
                    <a:pt x="913" y="839"/>
                  </a:lnTo>
                  <a:lnTo>
                    <a:pt x="916" y="837"/>
                  </a:lnTo>
                  <a:lnTo>
                    <a:pt x="918" y="835"/>
                  </a:lnTo>
                  <a:lnTo>
                    <a:pt x="918" y="835"/>
                  </a:lnTo>
                  <a:lnTo>
                    <a:pt x="918" y="835"/>
                  </a:lnTo>
                  <a:lnTo>
                    <a:pt x="918" y="835"/>
                  </a:lnTo>
                  <a:lnTo>
                    <a:pt x="916" y="835"/>
                  </a:lnTo>
                  <a:lnTo>
                    <a:pt x="918" y="832"/>
                  </a:lnTo>
                  <a:lnTo>
                    <a:pt x="918" y="832"/>
                  </a:lnTo>
                  <a:lnTo>
                    <a:pt x="918" y="832"/>
                  </a:lnTo>
                  <a:lnTo>
                    <a:pt x="918" y="832"/>
                  </a:lnTo>
                  <a:lnTo>
                    <a:pt x="918" y="830"/>
                  </a:lnTo>
                  <a:lnTo>
                    <a:pt x="918" y="830"/>
                  </a:lnTo>
                  <a:lnTo>
                    <a:pt x="918" y="830"/>
                  </a:lnTo>
                  <a:close/>
                  <a:moveTo>
                    <a:pt x="869" y="802"/>
                  </a:moveTo>
                  <a:lnTo>
                    <a:pt x="866" y="802"/>
                  </a:lnTo>
                  <a:lnTo>
                    <a:pt x="866" y="802"/>
                  </a:lnTo>
                  <a:lnTo>
                    <a:pt x="866" y="802"/>
                  </a:lnTo>
                  <a:lnTo>
                    <a:pt x="866" y="802"/>
                  </a:lnTo>
                  <a:lnTo>
                    <a:pt x="866" y="802"/>
                  </a:lnTo>
                  <a:lnTo>
                    <a:pt x="866" y="804"/>
                  </a:lnTo>
                  <a:lnTo>
                    <a:pt x="866" y="804"/>
                  </a:lnTo>
                  <a:lnTo>
                    <a:pt x="866" y="804"/>
                  </a:lnTo>
                  <a:lnTo>
                    <a:pt x="869" y="804"/>
                  </a:lnTo>
                  <a:lnTo>
                    <a:pt x="869" y="804"/>
                  </a:lnTo>
                  <a:lnTo>
                    <a:pt x="869" y="804"/>
                  </a:lnTo>
                  <a:lnTo>
                    <a:pt x="869" y="804"/>
                  </a:lnTo>
                  <a:lnTo>
                    <a:pt x="869" y="804"/>
                  </a:lnTo>
                  <a:lnTo>
                    <a:pt x="869" y="802"/>
                  </a:lnTo>
                  <a:lnTo>
                    <a:pt x="869" y="802"/>
                  </a:lnTo>
                  <a:lnTo>
                    <a:pt x="869" y="802"/>
                  </a:lnTo>
                  <a:lnTo>
                    <a:pt x="869" y="802"/>
                  </a:lnTo>
                  <a:lnTo>
                    <a:pt x="869" y="802"/>
                  </a:lnTo>
                  <a:close/>
                  <a:moveTo>
                    <a:pt x="939" y="806"/>
                  </a:moveTo>
                  <a:lnTo>
                    <a:pt x="939" y="806"/>
                  </a:lnTo>
                  <a:lnTo>
                    <a:pt x="939" y="809"/>
                  </a:lnTo>
                  <a:lnTo>
                    <a:pt x="939" y="809"/>
                  </a:lnTo>
                  <a:lnTo>
                    <a:pt x="939" y="809"/>
                  </a:lnTo>
                  <a:lnTo>
                    <a:pt x="939" y="809"/>
                  </a:lnTo>
                  <a:lnTo>
                    <a:pt x="939" y="809"/>
                  </a:lnTo>
                  <a:lnTo>
                    <a:pt x="942" y="809"/>
                  </a:lnTo>
                  <a:lnTo>
                    <a:pt x="942" y="809"/>
                  </a:lnTo>
                  <a:lnTo>
                    <a:pt x="942" y="806"/>
                  </a:lnTo>
                  <a:lnTo>
                    <a:pt x="942" y="806"/>
                  </a:lnTo>
                  <a:lnTo>
                    <a:pt x="939" y="806"/>
                  </a:lnTo>
                  <a:close/>
                  <a:moveTo>
                    <a:pt x="890" y="818"/>
                  </a:moveTo>
                  <a:lnTo>
                    <a:pt x="890" y="818"/>
                  </a:lnTo>
                  <a:lnTo>
                    <a:pt x="890" y="818"/>
                  </a:lnTo>
                  <a:lnTo>
                    <a:pt x="890" y="816"/>
                  </a:lnTo>
                  <a:lnTo>
                    <a:pt x="890" y="816"/>
                  </a:lnTo>
                  <a:lnTo>
                    <a:pt x="890" y="818"/>
                  </a:lnTo>
                  <a:lnTo>
                    <a:pt x="892" y="818"/>
                  </a:lnTo>
                  <a:lnTo>
                    <a:pt x="892" y="818"/>
                  </a:lnTo>
                  <a:lnTo>
                    <a:pt x="892" y="818"/>
                  </a:lnTo>
                  <a:lnTo>
                    <a:pt x="892" y="818"/>
                  </a:lnTo>
                  <a:lnTo>
                    <a:pt x="890" y="818"/>
                  </a:lnTo>
                  <a:lnTo>
                    <a:pt x="890" y="816"/>
                  </a:lnTo>
                  <a:lnTo>
                    <a:pt x="892" y="816"/>
                  </a:lnTo>
                  <a:lnTo>
                    <a:pt x="892" y="816"/>
                  </a:lnTo>
                  <a:lnTo>
                    <a:pt x="892" y="816"/>
                  </a:lnTo>
                  <a:lnTo>
                    <a:pt x="890" y="813"/>
                  </a:lnTo>
                  <a:lnTo>
                    <a:pt x="890" y="813"/>
                  </a:lnTo>
                  <a:lnTo>
                    <a:pt x="890" y="813"/>
                  </a:lnTo>
                  <a:lnTo>
                    <a:pt x="892" y="813"/>
                  </a:lnTo>
                  <a:lnTo>
                    <a:pt x="892" y="813"/>
                  </a:lnTo>
                  <a:lnTo>
                    <a:pt x="892" y="813"/>
                  </a:lnTo>
                  <a:lnTo>
                    <a:pt x="892" y="811"/>
                  </a:lnTo>
                  <a:lnTo>
                    <a:pt x="892" y="811"/>
                  </a:lnTo>
                  <a:lnTo>
                    <a:pt x="892" y="811"/>
                  </a:lnTo>
                  <a:lnTo>
                    <a:pt x="892" y="809"/>
                  </a:lnTo>
                  <a:lnTo>
                    <a:pt x="895" y="809"/>
                  </a:lnTo>
                  <a:lnTo>
                    <a:pt x="895" y="809"/>
                  </a:lnTo>
                  <a:lnTo>
                    <a:pt x="895" y="806"/>
                  </a:lnTo>
                  <a:lnTo>
                    <a:pt x="895" y="806"/>
                  </a:lnTo>
                  <a:lnTo>
                    <a:pt x="895" y="806"/>
                  </a:lnTo>
                  <a:lnTo>
                    <a:pt x="895" y="806"/>
                  </a:lnTo>
                  <a:lnTo>
                    <a:pt x="895" y="806"/>
                  </a:lnTo>
                  <a:lnTo>
                    <a:pt x="892" y="806"/>
                  </a:lnTo>
                  <a:lnTo>
                    <a:pt x="892" y="809"/>
                  </a:lnTo>
                  <a:lnTo>
                    <a:pt x="892" y="809"/>
                  </a:lnTo>
                  <a:lnTo>
                    <a:pt x="892" y="809"/>
                  </a:lnTo>
                  <a:lnTo>
                    <a:pt x="892" y="809"/>
                  </a:lnTo>
                  <a:lnTo>
                    <a:pt x="892" y="809"/>
                  </a:lnTo>
                  <a:lnTo>
                    <a:pt x="890" y="809"/>
                  </a:lnTo>
                  <a:lnTo>
                    <a:pt x="890" y="809"/>
                  </a:lnTo>
                  <a:lnTo>
                    <a:pt x="890" y="809"/>
                  </a:lnTo>
                  <a:lnTo>
                    <a:pt x="890" y="809"/>
                  </a:lnTo>
                  <a:lnTo>
                    <a:pt x="890" y="809"/>
                  </a:lnTo>
                  <a:lnTo>
                    <a:pt x="890" y="809"/>
                  </a:lnTo>
                  <a:lnTo>
                    <a:pt x="890" y="809"/>
                  </a:lnTo>
                  <a:lnTo>
                    <a:pt x="890" y="806"/>
                  </a:lnTo>
                  <a:lnTo>
                    <a:pt x="892" y="806"/>
                  </a:lnTo>
                  <a:lnTo>
                    <a:pt x="892" y="806"/>
                  </a:lnTo>
                  <a:lnTo>
                    <a:pt x="892" y="804"/>
                  </a:lnTo>
                  <a:lnTo>
                    <a:pt x="890" y="804"/>
                  </a:lnTo>
                  <a:lnTo>
                    <a:pt x="890" y="804"/>
                  </a:lnTo>
                  <a:lnTo>
                    <a:pt x="887" y="804"/>
                  </a:lnTo>
                  <a:lnTo>
                    <a:pt x="885" y="804"/>
                  </a:lnTo>
                  <a:lnTo>
                    <a:pt x="885" y="806"/>
                  </a:lnTo>
                  <a:lnTo>
                    <a:pt x="885" y="806"/>
                  </a:lnTo>
                  <a:lnTo>
                    <a:pt x="883" y="806"/>
                  </a:lnTo>
                  <a:lnTo>
                    <a:pt x="883" y="806"/>
                  </a:lnTo>
                  <a:lnTo>
                    <a:pt x="883" y="809"/>
                  </a:lnTo>
                  <a:lnTo>
                    <a:pt x="883" y="809"/>
                  </a:lnTo>
                  <a:lnTo>
                    <a:pt x="883" y="809"/>
                  </a:lnTo>
                  <a:lnTo>
                    <a:pt x="883" y="809"/>
                  </a:lnTo>
                  <a:lnTo>
                    <a:pt x="883" y="809"/>
                  </a:lnTo>
                  <a:lnTo>
                    <a:pt x="883" y="811"/>
                  </a:lnTo>
                  <a:lnTo>
                    <a:pt x="883" y="811"/>
                  </a:lnTo>
                  <a:lnTo>
                    <a:pt x="883" y="811"/>
                  </a:lnTo>
                  <a:lnTo>
                    <a:pt x="883" y="813"/>
                  </a:lnTo>
                  <a:lnTo>
                    <a:pt x="880" y="813"/>
                  </a:lnTo>
                  <a:lnTo>
                    <a:pt x="880" y="813"/>
                  </a:lnTo>
                  <a:lnTo>
                    <a:pt x="880" y="816"/>
                  </a:lnTo>
                  <a:lnTo>
                    <a:pt x="880" y="816"/>
                  </a:lnTo>
                  <a:lnTo>
                    <a:pt x="883" y="813"/>
                  </a:lnTo>
                  <a:lnTo>
                    <a:pt x="883" y="813"/>
                  </a:lnTo>
                  <a:lnTo>
                    <a:pt x="883" y="813"/>
                  </a:lnTo>
                  <a:lnTo>
                    <a:pt x="885" y="813"/>
                  </a:lnTo>
                  <a:lnTo>
                    <a:pt x="885" y="813"/>
                  </a:lnTo>
                  <a:lnTo>
                    <a:pt x="885" y="813"/>
                  </a:lnTo>
                  <a:lnTo>
                    <a:pt x="885" y="813"/>
                  </a:lnTo>
                  <a:lnTo>
                    <a:pt x="885" y="813"/>
                  </a:lnTo>
                  <a:lnTo>
                    <a:pt x="887" y="813"/>
                  </a:lnTo>
                  <a:lnTo>
                    <a:pt x="887" y="813"/>
                  </a:lnTo>
                  <a:lnTo>
                    <a:pt x="885" y="813"/>
                  </a:lnTo>
                  <a:lnTo>
                    <a:pt x="885" y="813"/>
                  </a:lnTo>
                  <a:lnTo>
                    <a:pt x="885" y="816"/>
                  </a:lnTo>
                  <a:lnTo>
                    <a:pt x="885" y="816"/>
                  </a:lnTo>
                  <a:lnTo>
                    <a:pt x="885" y="816"/>
                  </a:lnTo>
                  <a:lnTo>
                    <a:pt x="885" y="816"/>
                  </a:lnTo>
                  <a:lnTo>
                    <a:pt x="885" y="816"/>
                  </a:lnTo>
                  <a:lnTo>
                    <a:pt x="887" y="818"/>
                  </a:lnTo>
                  <a:lnTo>
                    <a:pt x="887" y="818"/>
                  </a:lnTo>
                  <a:lnTo>
                    <a:pt x="887" y="820"/>
                  </a:lnTo>
                  <a:lnTo>
                    <a:pt x="890" y="818"/>
                  </a:lnTo>
                  <a:close/>
                  <a:moveTo>
                    <a:pt x="897" y="816"/>
                  </a:moveTo>
                  <a:lnTo>
                    <a:pt x="897" y="818"/>
                  </a:lnTo>
                  <a:lnTo>
                    <a:pt x="897" y="818"/>
                  </a:lnTo>
                  <a:lnTo>
                    <a:pt x="897" y="816"/>
                  </a:lnTo>
                  <a:lnTo>
                    <a:pt x="899" y="816"/>
                  </a:lnTo>
                  <a:lnTo>
                    <a:pt x="899" y="813"/>
                  </a:lnTo>
                  <a:lnTo>
                    <a:pt x="899" y="813"/>
                  </a:lnTo>
                  <a:lnTo>
                    <a:pt x="899" y="811"/>
                  </a:lnTo>
                  <a:lnTo>
                    <a:pt x="899" y="811"/>
                  </a:lnTo>
                  <a:lnTo>
                    <a:pt x="899" y="811"/>
                  </a:lnTo>
                  <a:lnTo>
                    <a:pt x="897" y="811"/>
                  </a:lnTo>
                  <a:lnTo>
                    <a:pt x="897" y="811"/>
                  </a:lnTo>
                  <a:lnTo>
                    <a:pt x="897" y="811"/>
                  </a:lnTo>
                  <a:lnTo>
                    <a:pt x="897" y="809"/>
                  </a:lnTo>
                  <a:lnTo>
                    <a:pt x="895" y="809"/>
                  </a:lnTo>
                  <a:lnTo>
                    <a:pt x="895" y="811"/>
                  </a:lnTo>
                  <a:lnTo>
                    <a:pt x="895" y="811"/>
                  </a:lnTo>
                  <a:lnTo>
                    <a:pt x="895" y="811"/>
                  </a:lnTo>
                  <a:lnTo>
                    <a:pt x="895" y="811"/>
                  </a:lnTo>
                  <a:lnTo>
                    <a:pt x="895" y="811"/>
                  </a:lnTo>
                  <a:lnTo>
                    <a:pt x="897" y="813"/>
                  </a:lnTo>
                  <a:lnTo>
                    <a:pt x="897" y="816"/>
                  </a:lnTo>
                  <a:lnTo>
                    <a:pt x="897" y="816"/>
                  </a:lnTo>
                  <a:close/>
                  <a:moveTo>
                    <a:pt x="909" y="825"/>
                  </a:moveTo>
                  <a:lnTo>
                    <a:pt x="911" y="825"/>
                  </a:lnTo>
                  <a:lnTo>
                    <a:pt x="911" y="823"/>
                  </a:lnTo>
                  <a:lnTo>
                    <a:pt x="911" y="823"/>
                  </a:lnTo>
                  <a:lnTo>
                    <a:pt x="911" y="823"/>
                  </a:lnTo>
                  <a:lnTo>
                    <a:pt x="911" y="823"/>
                  </a:lnTo>
                  <a:lnTo>
                    <a:pt x="909" y="823"/>
                  </a:lnTo>
                  <a:lnTo>
                    <a:pt x="909" y="823"/>
                  </a:lnTo>
                  <a:lnTo>
                    <a:pt x="906" y="823"/>
                  </a:lnTo>
                  <a:lnTo>
                    <a:pt x="906" y="825"/>
                  </a:lnTo>
                  <a:lnTo>
                    <a:pt x="906" y="825"/>
                  </a:lnTo>
                  <a:lnTo>
                    <a:pt x="906" y="825"/>
                  </a:lnTo>
                  <a:lnTo>
                    <a:pt x="906" y="825"/>
                  </a:lnTo>
                  <a:lnTo>
                    <a:pt x="906" y="825"/>
                  </a:lnTo>
                  <a:lnTo>
                    <a:pt x="906" y="825"/>
                  </a:lnTo>
                  <a:lnTo>
                    <a:pt x="906" y="825"/>
                  </a:lnTo>
                  <a:lnTo>
                    <a:pt x="906" y="828"/>
                  </a:lnTo>
                  <a:lnTo>
                    <a:pt x="904" y="828"/>
                  </a:lnTo>
                  <a:lnTo>
                    <a:pt x="904" y="823"/>
                  </a:lnTo>
                  <a:lnTo>
                    <a:pt x="902" y="825"/>
                  </a:lnTo>
                  <a:lnTo>
                    <a:pt x="902" y="828"/>
                  </a:lnTo>
                  <a:lnTo>
                    <a:pt x="902" y="830"/>
                  </a:lnTo>
                  <a:lnTo>
                    <a:pt x="902" y="830"/>
                  </a:lnTo>
                  <a:lnTo>
                    <a:pt x="902" y="830"/>
                  </a:lnTo>
                  <a:lnTo>
                    <a:pt x="902" y="830"/>
                  </a:lnTo>
                  <a:lnTo>
                    <a:pt x="902" y="830"/>
                  </a:lnTo>
                  <a:lnTo>
                    <a:pt x="902" y="828"/>
                  </a:lnTo>
                  <a:lnTo>
                    <a:pt x="902" y="828"/>
                  </a:lnTo>
                  <a:lnTo>
                    <a:pt x="902" y="828"/>
                  </a:lnTo>
                  <a:lnTo>
                    <a:pt x="902" y="828"/>
                  </a:lnTo>
                  <a:lnTo>
                    <a:pt x="902" y="828"/>
                  </a:lnTo>
                  <a:lnTo>
                    <a:pt x="902" y="828"/>
                  </a:lnTo>
                  <a:lnTo>
                    <a:pt x="902" y="825"/>
                  </a:lnTo>
                  <a:lnTo>
                    <a:pt x="902" y="825"/>
                  </a:lnTo>
                  <a:lnTo>
                    <a:pt x="902" y="825"/>
                  </a:lnTo>
                  <a:lnTo>
                    <a:pt x="899" y="825"/>
                  </a:lnTo>
                  <a:lnTo>
                    <a:pt x="899" y="825"/>
                  </a:lnTo>
                  <a:lnTo>
                    <a:pt x="899" y="828"/>
                  </a:lnTo>
                  <a:lnTo>
                    <a:pt x="899" y="830"/>
                  </a:lnTo>
                  <a:lnTo>
                    <a:pt x="899" y="828"/>
                  </a:lnTo>
                  <a:lnTo>
                    <a:pt x="899" y="825"/>
                  </a:lnTo>
                  <a:lnTo>
                    <a:pt x="897" y="825"/>
                  </a:lnTo>
                  <a:lnTo>
                    <a:pt x="897" y="825"/>
                  </a:lnTo>
                  <a:lnTo>
                    <a:pt x="897" y="825"/>
                  </a:lnTo>
                  <a:lnTo>
                    <a:pt x="897" y="828"/>
                  </a:lnTo>
                  <a:lnTo>
                    <a:pt x="897" y="828"/>
                  </a:lnTo>
                  <a:lnTo>
                    <a:pt x="897" y="828"/>
                  </a:lnTo>
                  <a:lnTo>
                    <a:pt x="897" y="828"/>
                  </a:lnTo>
                  <a:lnTo>
                    <a:pt x="897" y="830"/>
                  </a:lnTo>
                  <a:lnTo>
                    <a:pt x="897" y="830"/>
                  </a:lnTo>
                  <a:lnTo>
                    <a:pt x="897" y="828"/>
                  </a:lnTo>
                  <a:lnTo>
                    <a:pt x="897" y="828"/>
                  </a:lnTo>
                  <a:lnTo>
                    <a:pt x="897" y="830"/>
                  </a:lnTo>
                  <a:lnTo>
                    <a:pt x="897" y="830"/>
                  </a:lnTo>
                  <a:lnTo>
                    <a:pt x="897" y="832"/>
                  </a:lnTo>
                  <a:lnTo>
                    <a:pt x="897" y="832"/>
                  </a:lnTo>
                  <a:lnTo>
                    <a:pt x="897" y="832"/>
                  </a:lnTo>
                  <a:lnTo>
                    <a:pt x="895" y="832"/>
                  </a:lnTo>
                  <a:lnTo>
                    <a:pt x="892" y="835"/>
                  </a:lnTo>
                  <a:lnTo>
                    <a:pt x="892" y="835"/>
                  </a:lnTo>
                  <a:lnTo>
                    <a:pt x="890" y="835"/>
                  </a:lnTo>
                  <a:lnTo>
                    <a:pt x="890" y="835"/>
                  </a:lnTo>
                  <a:lnTo>
                    <a:pt x="890" y="835"/>
                  </a:lnTo>
                  <a:lnTo>
                    <a:pt x="890" y="837"/>
                  </a:lnTo>
                  <a:lnTo>
                    <a:pt x="890" y="837"/>
                  </a:lnTo>
                  <a:lnTo>
                    <a:pt x="890" y="837"/>
                  </a:lnTo>
                  <a:lnTo>
                    <a:pt x="890" y="837"/>
                  </a:lnTo>
                  <a:lnTo>
                    <a:pt x="892" y="835"/>
                  </a:lnTo>
                  <a:lnTo>
                    <a:pt x="892" y="835"/>
                  </a:lnTo>
                  <a:lnTo>
                    <a:pt x="895" y="835"/>
                  </a:lnTo>
                  <a:lnTo>
                    <a:pt x="897" y="835"/>
                  </a:lnTo>
                  <a:lnTo>
                    <a:pt x="899" y="832"/>
                  </a:lnTo>
                  <a:lnTo>
                    <a:pt x="899" y="832"/>
                  </a:lnTo>
                  <a:lnTo>
                    <a:pt x="899" y="832"/>
                  </a:lnTo>
                  <a:lnTo>
                    <a:pt x="899" y="830"/>
                  </a:lnTo>
                  <a:lnTo>
                    <a:pt x="902" y="830"/>
                  </a:lnTo>
                  <a:lnTo>
                    <a:pt x="902" y="832"/>
                  </a:lnTo>
                  <a:lnTo>
                    <a:pt x="902" y="832"/>
                  </a:lnTo>
                  <a:lnTo>
                    <a:pt x="902" y="832"/>
                  </a:lnTo>
                  <a:lnTo>
                    <a:pt x="902" y="830"/>
                  </a:lnTo>
                  <a:lnTo>
                    <a:pt x="904" y="830"/>
                  </a:lnTo>
                  <a:lnTo>
                    <a:pt x="904" y="830"/>
                  </a:lnTo>
                  <a:lnTo>
                    <a:pt x="904" y="830"/>
                  </a:lnTo>
                  <a:lnTo>
                    <a:pt x="904" y="830"/>
                  </a:lnTo>
                  <a:lnTo>
                    <a:pt x="904" y="830"/>
                  </a:lnTo>
                  <a:lnTo>
                    <a:pt x="904" y="832"/>
                  </a:lnTo>
                  <a:lnTo>
                    <a:pt x="906" y="832"/>
                  </a:lnTo>
                  <a:lnTo>
                    <a:pt x="906" y="832"/>
                  </a:lnTo>
                  <a:lnTo>
                    <a:pt x="906" y="832"/>
                  </a:lnTo>
                  <a:lnTo>
                    <a:pt x="906" y="830"/>
                  </a:lnTo>
                  <a:lnTo>
                    <a:pt x="906" y="830"/>
                  </a:lnTo>
                  <a:lnTo>
                    <a:pt x="906" y="830"/>
                  </a:lnTo>
                  <a:lnTo>
                    <a:pt x="906" y="830"/>
                  </a:lnTo>
                  <a:lnTo>
                    <a:pt x="909" y="830"/>
                  </a:lnTo>
                  <a:lnTo>
                    <a:pt x="909" y="830"/>
                  </a:lnTo>
                  <a:lnTo>
                    <a:pt x="909" y="830"/>
                  </a:lnTo>
                  <a:lnTo>
                    <a:pt x="909" y="828"/>
                  </a:lnTo>
                  <a:lnTo>
                    <a:pt x="906" y="828"/>
                  </a:lnTo>
                  <a:lnTo>
                    <a:pt x="906" y="830"/>
                  </a:lnTo>
                  <a:lnTo>
                    <a:pt x="906" y="830"/>
                  </a:lnTo>
                  <a:lnTo>
                    <a:pt x="906" y="828"/>
                  </a:lnTo>
                  <a:lnTo>
                    <a:pt x="909" y="825"/>
                  </a:lnTo>
                  <a:lnTo>
                    <a:pt x="906" y="825"/>
                  </a:lnTo>
                  <a:lnTo>
                    <a:pt x="909" y="825"/>
                  </a:lnTo>
                  <a:lnTo>
                    <a:pt x="909" y="825"/>
                  </a:lnTo>
                  <a:close/>
                  <a:moveTo>
                    <a:pt x="906" y="854"/>
                  </a:moveTo>
                  <a:lnTo>
                    <a:pt x="906" y="854"/>
                  </a:lnTo>
                  <a:lnTo>
                    <a:pt x="906" y="851"/>
                  </a:lnTo>
                  <a:lnTo>
                    <a:pt x="906" y="851"/>
                  </a:lnTo>
                  <a:lnTo>
                    <a:pt x="906" y="851"/>
                  </a:lnTo>
                  <a:lnTo>
                    <a:pt x="906" y="849"/>
                  </a:lnTo>
                  <a:lnTo>
                    <a:pt x="904" y="849"/>
                  </a:lnTo>
                  <a:lnTo>
                    <a:pt x="904" y="851"/>
                  </a:lnTo>
                  <a:lnTo>
                    <a:pt x="904" y="851"/>
                  </a:lnTo>
                  <a:lnTo>
                    <a:pt x="904" y="851"/>
                  </a:lnTo>
                  <a:lnTo>
                    <a:pt x="904" y="851"/>
                  </a:lnTo>
                  <a:lnTo>
                    <a:pt x="904" y="851"/>
                  </a:lnTo>
                  <a:lnTo>
                    <a:pt x="904" y="854"/>
                  </a:lnTo>
                  <a:lnTo>
                    <a:pt x="904" y="854"/>
                  </a:lnTo>
                  <a:lnTo>
                    <a:pt x="904" y="854"/>
                  </a:lnTo>
                  <a:lnTo>
                    <a:pt x="904" y="854"/>
                  </a:lnTo>
                  <a:lnTo>
                    <a:pt x="904" y="854"/>
                  </a:lnTo>
                  <a:lnTo>
                    <a:pt x="906" y="854"/>
                  </a:lnTo>
                  <a:lnTo>
                    <a:pt x="906" y="854"/>
                  </a:lnTo>
                  <a:lnTo>
                    <a:pt x="906" y="854"/>
                  </a:lnTo>
                  <a:lnTo>
                    <a:pt x="906" y="854"/>
                  </a:lnTo>
                  <a:lnTo>
                    <a:pt x="906" y="854"/>
                  </a:lnTo>
                  <a:close/>
                  <a:moveTo>
                    <a:pt x="1219" y="754"/>
                  </a:moveTo>
                  <a:lnTo>
                    <a:pt x="1219" y="754"/>
                  </a:lnTo>
                  <a:lnTo>
                    <a:pt x="1219" y="754"/>
                  </a:lnTo>
                  <a:lnTo>
                    <a:pt x="1216" y="754"/>
                  </a:lnTo>
                  <a:lnTo>
                    <a:pt x="1216" y="754"/>
                  </a:lnTo>
                  <a:lnTo>
                    <a:pt x="1216" y="757"/>
                  </a:lnTo>
                  <a:lnTo>
                    <a:pt x="1216" y="754"/>
                  </a:lnTo>
                  <a:lnTo>
                    <a:pt x="1216" y="757"/>
                  </a:lnTo>
                  <a:lnTo>
                    <a:pt x="1216" y="757"/>
                  </a:lnTo>
                  <a:lnTo>
                    <a:pt x="1219" y="757"/>
                  </a:lnTo>
                  <a:lnTo>
                    <a:pt x="1219" y="757"/>
                  </a:lnTo>
                  <a:lnTo>
                    <a:pt x="1219" y="757"/>
                  </a:lnTo>
                  <a:lnTo>
                    <a:pt x="1219" y="757"/>
                  </a:lnTo>
                  <a:lnTo>
                    <a:pt x="1221" y="757"/>
                  </a:lnTo>
                  <a:lnTo>
                    <a:pt x="1221" y="757"/>
                  </a:lnTo>
                  <a:lnTo>
                    <a:pt x="1221" y="757"/>
                  </a:lnTo>
                  <a:lnTo>
                    <a:pt x="1221" y="757"/>
                  </a:lnTo>
                  <a:lnTo>
                    <a:pt x="1221" y="757"/>
                  </a:lnTo>
                  <a:lnTo>
                    <a:pt x="1221" y="757"/>
                  </a:lnTo>
                  <a:lnTo>
                    <a:pt x="1221" y="757"/>
                  </a:lnTo>
                  <a:lnTo>
                    <a:pt x="1219" y="754"/>
                  </a:lnTo>
                  <a:lnTo>
                    <a:pt x="1219" y="754"/>
                  </a:lnTo>
                  <a:close/>
                  <a:moveTo>
                    <a:pt x="1685" y="1045"/>
                  </a:moveTo>
                  <a:lnTo>
                    <a:pt x="1685" y="1045"/>
                  </a:lnTo>
                  <a:lnTo>
                    <a:pt x="1683" y="1045"/>
                  </a:lnTo>
                  <a:lnTo>
                    <a:pt x="1683" y="1045"/>
                  </a:lnTo>
                  <a:lnTo>
                    <a:pt x="1683" y="1048"/>
                  </a:lnTo>
                  <a:lnTo>
                    <a:pt x="1683" y="1048"/>
                  </a:lnTo>
                  <a:lnTo>
                    <a:pt x="1683" y="1048"/>
                  </a:lnTo>
                  <a:lnTo>
                    <a:pt x="1683" y="1048"/>
                  </a:lnTo>
                  <a:lnTo>
                    <a:pt x="1685" y="1048"/>
                  </a:lnTo>
                  <a:lnTo>
                    <a:pt x="1685" y="1048"/>
                  </a:lnTo>
                  <a:lnTo>
                    <a:pt x="1685" y="1050"/>
                  </a:lnTo>
                  <a:lnTo>
                    <a:pt x="1685" y="1050"/>
                  </a:lnTo>
                  <a:lnTo>
                    <a:pt x="1683" y="1050"/>
                  </a:lnTo>
                  <a:lnTo>
                    <a:pt x="1683" y="1050"/>
                  </a:lnTo>
                  <a:lnTo>
                    <a:pt x="1680" y="1050"/>
                  </a:lnTo>
                  <a:lnTo>
                    <a:pt x="1680" y="1052"/>
                  </a:lnTo>
                  <a:lnTo>
                    <a:pt x="1680" y="1052"/>
                  </a:lnTo>
                  <a:lnTo>
                    <a:pt x="1680" y="1052"/>
                  </a:lnTo>
                  <a:lnTo>
                    <a:pt x="1680" y="1052"/>
                  </a:lnTo>
                  <a:lnTo>
                    <a:pt x="1680" y="1052"/>
                  </a:lnTo>
                  <a:lnTo>
                    <a:pt x="1683" y="1055"/>
                  </a:lnTo>
                  <a:lnTo>
                    <a:pt x="1680" y="1055"/>
                  </a:lnTo>
                  <a:lnTo>
                    <a:pt x="1680" y="1055"/>
                  </a:lnTo>
                  <a:lnTo>
                    <a:pt x="1678" y="1052"/>
                  </a:lnTo>
                  <a:lnTo>
                    <a:pt x="1678" y="1052"/>
                  </a:lnTo>
                  <a:lnTo>
                    <a:pt x="1678" y="1055"/>
                  </a:lnTo>
                  <a:lnTo>
                    <a:pt x="1678" y="1055"/>
                  </a:lnTo>
                  <a:lnTo>
                    <a:pt x="1678" y="1055"/>
                  </a:lnTo>
                  <a:lnTo>
                    <a:pt x="1678" y="1057"/>
                  </a:lnTo>
                  <a:lnTo>
                    <a:pt x="1678" y="1057"/>
                  </a:lnTo>
                  <a:lnTo>
                    <a:pt x="1678" y="1059"/>
                  </a:lnTo>
                  <a:lnTo>
                    <a:pt x="1678" y="1059"/>
                  </a:lnTo>
                  <a:lnTo>
                    <a:pt x="1675" y="1059"/>
                  </a:lnTo>
                  <a:lnTo>
                    <a:pt x="1675" y="1062"/>
                  </a:lnTo>
                  <a:lnTo>
                    <a:pt x="1675" y="1064"/>
                  </a:lnTo>
                  <a:lnTo>
                    <a:pt x="1675" y="1064"/>
                  </a:lnTo>
                  <a:lnTo>
                    <a:pt x="1675" y="1064"/>
                  </a:lnTo>
                  <a:lnTo>
                    <a:pt x="1678" y="1064"/>
                  </a:lnTo>
                  <a:lnTo>
                    <a:pt x="1678" y="1064"/>
                  </a:lnTo>
                  <a:lnTo>
                    <a:pt x="1680" y="1066"/>
                  </a:lnTo>
                  <a:lnTo>
                    <a:pt x="1680" y="1064"/>
                  </a:lnTo>
                  <a:lnTo>
                    <a:pt x="1680" y="1064"/>
                  </a:lnTo>
                  <a:lnTo>
                    <a:pt x="1683" y="1064"/>
                  </a:lnTo>
                  <a:lnTo>
                    <a:pt x="1685" y="1064"/>
                  </a:lnTo>
                  <a:lnTo>
                    <a:pt x="1685" y="1064"/>
                  </a:lnTo>
                  <a:lnTo>
                    <a:pt x="1685" y="1064"/>
                  </a:lnTo>
                  <a:lnTo>
                    <a:pt x="1683" y="1062"/>
                  </a:lnTo>
                  <a:lnTo>
                    <a:pt x="1683" y="1062"/>
                  </a:lnTo>
                  <a:lnTo>
                    <a:pt x="1683" y="1062"/>
                  </a:lnTo>
                  <a:lnTo>
                    <a:pt x="1685" y="1062"/>
                  </a:lnTo>
                  <a:lnTo>
                    <a:pt x="1685" y="1062"/>
                  </a:lnTo>
                  <a:lnTo>
                    <a:pt x="1685" y="1062"/>
                  </a:lnTo>
                  <a:lnTo>
                    <a:pt x="1685" y="1062"/>
                  </a:lnTo>
                  <a:lnTo>
                    <a:pt x="1685" y="1062"/>
                  </a:lnTo>
                  <a:lnTo>
                    <a:pt x="1685" y="1062"/>
                  </a:lnTo>
                  <a:lnTo>
                    <a:pt x="1685" y="1062"/>
                  </a:lnTo>
                  <a:lnTo>
                    <a:pt x="1685" y="1062"/>
                  </a:lnTo>
                  <a:lnTo>
                    <a:pt x="1685" y="1062"/>
                  </a:lnTo>
                  <a:lnTo>
                    <a:pt x="1687" y="1062"/>
                  </a:lnTo>
                  <a:lnTo>
                    <a:pt x="1687" y="1062"/>
                  </a:lnTo>
                  <a:lnTo>
                    <a:pt x="1687" y="1062"/>
                  </a:lnTo>
                  <a:lnTo>
                    <a:pt x="1687" y="1059"/>
                  </a:lnTo>
                  <a:lnTo>
                    <a:pt x="1687" y="1059"/>
                  </a:lnTo>
                  <a:lnTo>
                    <a:pt x="1690" y="1059"/>
                  </a:lnTo>
                  <a:lnTo>
                    <a:pt x="1690" y="1059"/>
                  </a:lnTo>
                  <a:lnTo>
                    <a:pt x="1690" y="1059"/>
                  </a:lnTo>
                  <a:lnTo>
                    <a:pt x="1690" y="1059"/>
                  </a:lnTo>
                  <a:lnTo>
                    <a:pt x="1690" y="1059"/>
                  </a:lnTo>
                  <a:lnTo>
                    <a:pt x="1690" y="1059"/>
                  </a:lnTo>
                  <a:lnTo>
                    <a:pt x="1692" y="1059"/>
                  </a:lnTo>
                  <a:lnTo>
                    <a:pt x="1692" y="1059"/>
                  </a:lnTo>
                  <a:lnTo>
                    <a:pt x="1692" y="1059"/>
                  </a:lnTo>
                  <a:lnTo>
                    <a:pt x="1692" y="1059"/>
                  </a:lnTo>
                  <a:lnTo>
                    <a:pt x="1694" y="1057"/>
                  </a:lnTo>
                  <a:lnTo>
                    <a:pt x="1694" y="1057"/>
                  </a:lnTo>
                  <a:lnTo>
                    <a:pt x="1694" y="1057"/>
                  </a:lnTo>
                  <a:lnTo>
                    <a:pt x="1694" y="1057"/>
                  </a:lnTo>
                  <a:lnTo>
                    <a:pt x="1694" y="1057"/>
                  </a:lnTo>
                  <a:lnTo>
                    <a:pt x="1697" y="1057"/>
                  </a:lnTo>
                  <a:lnTo>
                    <a:pt x="1694" y="1055"/>
                  </a:lnTo>
                  <a:lnTo>
                    <a:pt x="1694" y="1055"/>
                  </a:lnTo>
                  <a:lnTo>
                    <a:pt x="1694" y="1055"/>
                  </a:lnTo>
                  <a:lnTo>
                    <a:pt x="1694" y="1055"/>
                  </a:lnTo>
                  <a:lnTo>
                    <a:pt x="1694" y="1052"/>
                  </a:lnTo>
                  <a:lnTo>
                    <a:pt x="1694" y="1052"/>
                  </a:lnTo>
                  <a:lnTo>
                    <a:pt x="1694" y="1052"/>
                  </a:lnTo>
                  <a:lnTo>
                    <a:pt x="1694" y="1050"/>
                  </a:lnTo>
                  <a:lnTo>
                    <a:pt x="1694" y="1050"/>
                  </a:lnTo>
                  <a:lnTo>
                    <a:pt x="1694" y="1050"/>
                  </a:lnTo>
                  <a:lnTo>
                    <a:pt x="1697" y="1050"/>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9" y="1055"/>
                  </a:lnTo>
                  <a:lnTo>
                    <a:pt x="1699" y="1055"/>
                  </a:lnTo>
                  <a:lnTo>
                    <a:pt x="1699" y="1055"/>
                  </a:lnTo>
                  <a:lnTo>
                    <a:pt x="1701" y="1055"/>
                  </a:lnTo>
                  <a:lnTo>
                    <a:pt x="1701" y="1055"/>
                  </a:lnTo>
                  <a:lnTo>
                    <a:pt x="1704" y="1055"/>
                  </a:lnTo>
                  <a:lnTo>
                    <a:pt x="1704" y="1055"/>
                  </a:lnTo>
                  <a:lnTo>
                    <a:pt x="1704" y="1052"/>
                  </a:lnTo>
                  <a:lnTo>
                    <a:pt x="1704" y="1052"/>
                  </a:lnTo>
                  <a:lnTo>
                    <a:pt x="1704" y="1050"/>
                  </a:lnTo>
                  <a:lnTo>
                    <a:pt x="1704" y="1050"/>
                  </a:lnTo>
                  <a:lnTo>
                    <a:pt x="1704" y="1050"/>
                  </a:lnTo>
                  <a:lnTo>
                    <a:pt x="1704" y="1050"/>
                  </a:lnTo>
                  <a:lnTo>
                    <a:pt x="1704" y="1050"/>
                  </a:lnTo>
                  <a:lnTo>
                    <a:pt x="1704" y="1050"/>
                  </a:lnTo>
                  <a:lnTo>
                    <a:pt x="1704" y="1050"/>
                  </a:lnTo>
                  <a:lnTo>
                    <a:pt x="1704" y="1050"/>
                  </a:lnTo>
                  <a:lnTo>
                    <a:pt x="1701" y="1050"/>
                  </a:lnTo>
                  <a:lnTo>
                    <a:pt x="1701" y="1050"/>
                  </a:lnTo>
                  <a:lnTo>
                    <a:pt x="1701" y="1050"/>
                  </a:lnTo>
                  <a:lnTo>
                    <a:pt x="1701" y="1048"/>
                  </a:lnTo>
                  <a:lnTo>
                    <a:pt x="1701" y="1048"/>
                  </a:lnTo>
                  <a:lnTo>
                    <a:pt x="1699" y="1045"/>
                  </a:lnTo>
                  <a:lnTo>
                    <a:pt x="1699" y="1045"/>
                  </a:lnTo>
                  <a:lnTo>
                    <a:pt x="1699" y="1045"/>
                  </a:lnTo>
                  <a:lnTo>
                    <a:pt x="1699" y="1045"/>
                  </a:lnTo>
                  <a:lnTo>
                    <a:pt x="1699" y="1045"/>
                  </a:lnTo>
                  <a:lnTo>
                    <a:pt x="1699" y="1045"/>
                  </a:lnTo>
                  <a:lnTo>
                    <a:pt x="1699" y="1043"/>
                  </a:lnTo>
                  <a:lnTo>
                    <a:pt x="1699" y="1043"/>
                  </a:lnTo>
                  <a:lnTo>
                    <a:pt x="1699" y="1043"/>
                  </a:lnTo>
                  <a:lnTo>
                    <a:pt x="1699" y="1043"/>
                  </a:lnTo>
                  <a:lnTo>
                    <a:pt x="1701" y="1045"/>
                  </a:lnTo>
                  <a:lnTo>
                    <a:pt x="1701" y="1045"/>
                  </a:lnTo>
                  <a:lnTo>
                    <a:pt x="1704" y="1048"/>
                  </a:lnTo>
                  <a:lnTo>
                    <a:pt x="1704" y="1048"/>
                  </a:lnTo>
                  <a:lnTo>
                    <a:pt x="1704" y="1048"/>
                  </a:lnTo>
                  <a:lnTo>
                    <a:pt x="1704" y="1045"/>
                  </a:lnTo>
                  <a:lnTo>
                    <a:pt x="1704" y="1045"/>
                  </a:lnTo>
                  <a:lnTo>
                    <a:pt x="1704" y="1045"/>
                  </a:lnTo>
                  <a:lnTo>
                    <a:pt x="1704" y="1045"/>
                  </a:lnTo>
                  <a:lnTo>
                    <a:pt x="1704" y="1045"/>
                  </a:lnTo>
                  <a:lnTo>
                    <a:pt x="1704" y="1045"/>
                  </a:lnTo>
                  <a:lnTo>
                    <a:pt x="1704" y="1048"/>
                  </a:lnTo>
                  <a:lnTo>
                    <a:pt x="1704" y="1048"/>
                  </a:lnTo>
                  <a:lnTo>
                    <a:pt x="1706" y="1048"/>
                  </a:lnTo>
                  <a:lnTo>
                    <a:pt x="1706" y="1048"/>
                  </a:lnTo>
                  <a:lnTo>
                    <a:pt x="1706" y="1048"/>
                  </a:lnTo>
                  <a:lnTo>
                    <a:pt x="1704" y="1045"/>
                  </a:lnTo>
                  <a:lnTo>
                    <a:pt x="1704" y="1043"/>
                  </a:lnTo>
                  <a:lnTo>
                    <a:pt x="1704" y="1043"/>
                  </a:lnTo>
                  <a:lnTo>
                    <a:pt x="1706" y="1040"/>
                  </a:lnTo>
                  <a:lnTo>
                    <a:pt x="1706" y="1038"/>
                  </a:lnTo>
                  <a:lnTo>
                    <a:pt x="1706" y="1038"/>
                  </a:lnTo>
                  <a:lnTo>
                    <a:pt x="1704" y="1038"/>
                  </a:lnTo>
                  <a:lnTo>
                    <a:pt x="1704" y="1036"/>
                  </a:lnTo>
                  <a:lnTo>
                    <a:pt x="1704" y="1036"/>
                  </a:lnTo>
                  <a:lnTo>
                    <a:pt x="1701" y="1036"/>
                  </a:lnTo>
                  <a:lnTo>
                    <a:pt x="1701" y="1036"/>
                  </a:lnTo>
                  <a:lnTo>
                    <a:pt x="1704" y="1033"/>
                  </a:lnTo>
                  <a:lnTo>
                    <a:pt x="1704" y="1033"/>
                  </a:lnTo>
                  <a:lnTo>
                    <a:pt x="1704" y="1033"/>
                  </a:lnTo>
                  <a:lnTo>
                    <a:pt x="1701" y="1024"/>
                  </a:lnTo>
                  <a:lnTo>
                    <a:pt x="1701" y="1022"/>
                  </a:lnTo>
                  <a:lnTo>
                    <a:pt x="1699" y="1024"/>
                  </a:lnTo>
                  <a:lnTo>
                    <a:pt x="1699" y="1024"/>
                  </a:lnTo>
                  <a:lnTo>
                    <a:pt x="1699" y="1022"/>
                  </a:lnTo>
                  <a:lnTo>
                    <a:pt x="1699" y="1022"/>
                  </a:lnTo>
                  <a:lnTo>
                    <a:pt x="1701" y="1022"/>
                  </a:lnTo>
                  <a:lnTo>
                    <a:pt x="1701" y="1019"/>
                  </a:lnTo>
                  <a:lnTo>
                    <a:pt x="1701" y="1017"/>
                  </a:lnTo>
                  <a:lnTo>
                    <a:pt x="1701" y="1017"/>
                  </a:lnTo>
                  <a:lnTo>
                    <a:pt x="1701" y="1014"/>
                  </a:lnTo>
                  <a:lnTo>
                    <a:pt x="1701" y="1014"/>
                  </a:lnTo>
                  <a:lnTo>
                    <a:pt x="1701" y="1014"/>
                  </a:lnTo>
                  <a:lnTo>
                    <a:pt x="1701" y="1017"/>
                  </a:lnTo>
                  <a:lnTo>
                    <a:pt x="1704" y="1017"/>
                  </a:lnTo>
                  <a:lnTo>
                    <a:pt x="1704" y="1017"/>
                  </a:lnTo>
                  <a:lnTo>
                    <a:pt x="1704" y="1014"/>
                  </a:lnTo>
                  <a:lnTo>
                    <a:pt x="1704" y="1014"/>
                  </a:lnTo>
                  <a:lnTo>
                    <a:pt x="1701" y="1012"/>
                  </a:lnTo>
                  <a:lnTo>
                    <a:pt x="1701" y="1012"/>
                  </a:lnTo>
                  <a:lnTo>
                    <a:pt x="1701" y="1012"/>
                  </a:lnTo>
                  <a:lnTo>
                    <a:pt x="1701" y="1012"/>
                  </a:lnTo>
                  <a:lnTo>
                    <a:pt x="1704" y="1012"/>
                  </a:lnTo>
                  <a:lnTo>
                    <a:pt x="1704" y="1012"/>
                  </a:lnTo>
                  <a:lnTo>
                    <a:pt x="1704" y="1012"/>
                  </a:lnTo>
                  <a:lnTo>
                    <a:pt x="1704" y="1010"/>
                  </a:lnTo>
                  <a:lnTo>
                    <a:pt x="1704" y="1010"/>
                  </a:lnTo>
                  <a:lnTo>
                    <a:pt x="1704" y="1010"/>
                  </a:lnTo>
                  <a:lnTo>
                    <a:pt x="1704" y="1010"/>
                  </a:lnTo>
                  <a:lnTo>
                    <a:pt x="1704" y="1010"/>
                  </a:lnTo>
                  <a:lnTo>
                    <a:pt x="1704" y="1010"/>
                  </a:lnTo>
                  <a:lnTo>
                    <a:pt x="1704" y="1010"/>
                  </a:lnTo>
                  <a:lnTo>
                    <a:pt x="1704" y="1010"/>
                  </a:lnTo>
                  <a:lnTo>
                    <a:pt x="1704" y="1010"/>
                  </a:lnTo>
                  <a:lnTo>
                    <a:pt x="1704" y="1010"/>
                  </a:lnTo>
                  <a:lnTo>
                    <a:pt x="1704" y="1012"/>
                  </a:lnTo>
                  <a:lnTo>
                    <a:pt x="1706" y="1012"/>
                  </a:lnTo>
                  <a:lnTo>
                    <a:pt x="1706" y="1014"/>
                  </a:lnTo>
                  <a:lnTo>
                    <a:pt x="1706" y="1017"/>
                  </a:lnTo>
                  <a:lnTo>
                    <a:pt x="1706" y="1014"/>
                  </a:lnTo>
                  <a:lnTo>
                    <a:pt x="1704" y="1014"/>
                  </a:lnTo>
                  <a:lnTo>
                    <a:pt x="1704" y="1012"/>
                  </a:lnTo>
                  <a:lnTo>
                    <a:pt x="1704" y="1014"/>
                  </a:lnTo>
                  <a:lnTo>
                    <a:pt x="1706" y="1014"/>
                  </a:lnTo>
                  <a:lnTo>
                    <a:pt x="1706" y="1017"/>
                  </a:lnTo>
                  <a:lnTo>
                    <a:pt x="1706" y="1019"/>
                  </a:lnTo>
                  <a:lnTo>
                    <a:pt x="1706" y="1019"/>
                  </a:lnTo>
                  <a:lnTo>
                    <a:pt x="1706" y="1022"/>
                  </a:lnTo>
                  <a:lnTo>
                    <a:pt x="1706" y="1024"/>
                  </a:lnTo>
                  <a:lnTo>
                    <a:pt x="1706" y="1024"/>
                  </a:lnTo>
                  <a:lnTo>
                    <a:pt x="1706" y="1026"/>
                  </a:lnTo>
                  <a:lnTo>
                    <a:pt x="1706" y="1026"/>
                  </a:lnTo>
                  <a:lnTo>
                    <a:pt x="1706" y="1029"/>
                  </a:lnTo>
                  <a:lnTo>
                    <a:pt x="1706" y="1031"/>
                  </a:lnTo>
                  <a:lnTo>
                    <a:pt x="1706" y="1031"/>
                  </a:lnTo>
                  <a:lnTo>
                    <a:pt x="1706" y="1031"/>
                  </a:lnTo>
                  <a:lnTo>
                    <a:pt x="1706" y="1031"/>
                  </a:lnTo>
                  <a:lnTo>
                    <a:pt x="1706" y="1031"/>
                  </a:lnTo>
                  <a:lnTo>
                    <a:pt x="1706" y="1033"/>
                  </a:lnTo>
                  <a:lnTo>
                    <a:pt x="1706" y="1033"/>
                  </a:lnTo>
                  <a:lnTo>
                    <a:pt x="1706" y="1033"/>
                  </a:lnTo>
                  <a:lnTo>
                    <a:pt x="1709" y="1038"/>
                  </a:lnTo>
                  <a:lnTo>
                    <a:pt x="1709" y="1038"/>
                  </a:lnTo>
                  <a:lnTo>
                    <a:pt x="1709" y="1040"/>
                  </a:lnTo>
                  <a:lnTo>
                    <a:pt x="1709" y="1040"/>
                  </a:lnTo>
                  <a:lnTo>
                    <a:pt x="1709" y="1043"/>
                  </a:lnTo>
                  <a:lnTo>
                    <a:pt x="1709" y="1040"/>
                  </a:lnTo>
                  <a:lnTo>
                    <a:pt x="1709" y="1040"/>
                  </a:lnTo>
                  <a:lnTo>
                    <a:pt x="1709" y="1038"/>
                  </a:lnTo>
                  <a:lnTo>
                    <a:pt x="1709" y="1036"/>
                  </a:lnTo>
                  <a:lnTo>
                    <a:pt x="1709" y="1036"/>
                  </a:lnTo>
                  <a:lnTo>
                    <a:pt x="1709" y="1033"/>
                  </a:lnTo>
                  <a:lnTo>
                    <a:pt x="1709" y="1033"/>
                  </a:lnTo>
                  <a:lnTo>
                    <a:pt x="1709" y="1031"/>
                  </a:lnTo>
                  <a:lnTo>
                    <a:pt x="1709" y="1031"/>
                  </a:lnTo>
                  <a:lnTo>
                    <a:pt x="1709" y="1031"/>
                  </a:lnTo>
                  <a:lnTo>
                    <a:pt x="1709" y="1031"/>
                  </a:lnTo>
                  <a:lnTo>
                    <a:pt x="1711" y="1029"/>
                  </a:lnTo>
                  <a:lnTo>
                    <a:pt x="1711" y="1029"/>
                  </a:lnTo>
                  <a:lnTo>
                    <a:pt x="1709" y="1029"/>
                  </a:lnTo>
                  <a:lnTo>
                    <a:pt x="1709" y="1026"/>
                  </a:lnTo>
                  <a:lnTo>
                    <a:pt x="1709" y="1024"/>
                  </a:lnTo>
                  <a:lnTo>
                    <a:pt x="1709" y="1019"/>
                  </a:lnTo>
                  <a:lnTo>
                    <a:pt x="1709" y="1019"/>
                  </a:lnTo>
                  <a:lnTo>
                    <a:pt x="1709" y="1017"/>
                  </a:lnTo>
                  <a:lnTo>
                    <a:pt x="1709" y="1014"/>
                  </a:lnTo>
                  <a:lnTo>
                    <a:pt x="1706" y="1012"/>
                  </a:lnTo>
                  <a:lnTo>
                    <a:pt x="1706" y="1010"/>
                  </a:lnTo>
                  <a:lnTo>
                    <a:pt x="1706" y="1010"/>
                  </a:lnTo>
                  <a:lnTo>
                    <a:pt x="1706" y="1007"/>
                  </a:lnTo>
                  <a:lnTo>
                    <a:pt x="1706" y="1007"/>
                  </a:lnTo>
                  <a:lnTo>
                    <a:pt x="1709" y="1010"/>
                  </a:lnTo>
                  <a:lnTo>
                    <a:pt x="1709" y="1007"/>
                  </a:lnTo>
                  <a:lnTo>
                    <a:pt x="1709" y="1007"/>
                  </a:lnTo>
                  <a:lnTo>
                    <a:pt x="1709" y="1007"/>
                  </a:lnTo>
                  <a:lnTo>
                    <a:pt x="1709" y="1007"/>
                  </a:lnTo>
                  <a:lnTo>
                    <a:pt x="1709" y="1005"/>
                  </a:lnTo>
                  <a:lnTo>
                    <a:pt x="1704" y="1005"/>
                  </a:lnTo>
                  <a:lnTo>
                    <a:pt x="1701" y="1005"/>
                  </a:lnTo>
                  <a:lnTo>
                    <a:pt x="1701" y="1005"/>
                  </a:lnTo>
                  <a:lnTo>
                    <a:pt x="1701" y="1003"/>
                  </a:lnTo>
                  <a:lnTo>
                    <a:pt x="1699" y="1003"/>
                  </a:lnTo>
                  <a:lnTo>
                    <a:pt x="1697" y="1003"/>
                  </a:lnTo>
                  <a:lnTo>
                    <a:pt x="1697" y="1003"/>
                  </a:lnTo>
                  <a:lnTo>
                    <a:pt x="1697" y="1003"/>
                  </a:lnTo>
                  <a:lnTo>
                    <a:pt x="1697" y="1003"/>
                  </a:lnTo>
                  <a:lnTo>
                    <a:pt x="1694" y="1000"/>
                  </a:lnTo>
                  <a:lnTo>
                    <a:pt x="1694" y="1000"/>
                  </a:lnTo>
                  <a:lnTo>
                    <a:pt x="1694" y="998"/>
                  </a:lnTo>
                  <a:lnTo>
                    <a:pt x="1694" y="998"/>
                  </a:lnTo>
                  <a:lnTo>
                    <a:pt x="1694" y="998"/>
                  </a:lnTo>
                  <a:lnTo>
                    <a:pt x="1694" y="998"/>
                  </a:lnTo>
                  <a:lnTo>
                    <a:pt x="1694" y="995"/>
                  </a:lnTo>
                  <a:lnTo>
                    <a:pt x="1692" y="993"/>
                  </a:lnTo>
                  <a:lnTo>
                    <a:pt x="1692" y="993"/>
                  </a:lnTo>
                  <a:lnTo>
                    <a:pt x="1692" y="993"/>
                  </a:lnTo>
                  <a:lnTo>
                    <a:pt x="1692" y="993"/>
                  </a:lnTo>
                  <a:lnTo>
                    <a:pt x="1692" y="993"/>
                  </a:lnTo>
                  <a:lnTo>
                    <a:pt x="1692" y="991"/>
                  </a:lnTo>
                  <a:lnTo>
                    <a:pt x="1692" y="991"/>
                  </a:lnTo>
                  <a:lnTo>
                    <a:pt x="1692" y="988"/>
                  </a:lnTo>
                  <a:lnTo>
                    <a:pt x="1692" y="988"/>
                  </a:lnTo>
                  <a:lnTo>
                    <a:pt x="1692" y="988"/>
                  </a:lnTo>
                  <a:lnTo>
                    <a:pt x="1690" y="988"/>
                  </a:lnTo>
                  <a:lnTo>
                    <a:pt x="1690" y="988"/>
                  </a:lnTo>
                  <a:lnTo>
                    <a:pt x="1690" y="986"/>
                  </a:lnTo>
                  <a:lnTo>
                    <a:pt x="1690" y="986"/>
                  </a:lnTo>
                  <a:lnTo>
                    <a:pt x="1690" y="986"/>
                  </a:lnTo>
                  <a:lnTo>
                    <a:pt x="1690" y="986"/>
                  </a:lnTo>
                  <a:lnTo>
                    <a:pt x="1690" y="986"/>
                  </a:lnTo>
                  <a:lnTo>
                    <a:pt x="1690" y="986"/>
                  </a:lnTo>
                  <a:lnTo>
                    <a:pt x="1690" y="988"/>
                  </a:lnTo>
                  <a:lnTo>
                    <a:pt x="1687" y="991"/>
                  </a:lnTo>
                  <a:lnTo>
                    <a:pt x="1687" y="993"/>
                  </a:lnTo>
                  <a:lnTo>
                    <a:pt x="1687" y="993"/>
                  </a:lnTo>
                  <a:lnTo>
                    <a:pt x="1690" y="993"/>
                  </a:lnTo>
                  <a:lnTo>
                    <a:pt x="1690" y="995"/>
                  </a:lnTo>
                  <a:lnTo>
                    <a:pt x="1690" y="995"/>
                  </a:lnTo>
                  <a:lnTo>
                    <a:pt x="1687" y="995"/>
                  </a:lnTo>
                  <a:lnTo>
                    <a:pt x="1687" y="998"/>
                  </a:lnTo>
                  <a:lnTo>
                    <a:pt x="1687" y="998"/>
                  </a:lnTo>
                  <a:lnTo>
                    <a:pt x="1687" y="998"/>
                  </a:lnTo>
                  <a:lnTo>
                    <a:pt x="1687" y="998"/>
                  </a:lnTo>
                  <a:lnTo>
                    <a:pt x="1690" y="1000"/>
                  </a:lnTo>
                  <a:lnTo>
                    <a:pt x="1690" y="1000"/>
                  </a:lnTo>
                  <a:lnTo>
                    <a:pt x="1690" y="1000"/>
                  </a:lnTo>
                  <a:lnTo>
                    <a:pt x="1690" y="1003"/>
                  </a:lnTo>
                  <a:lnTo>
                    <a:pt x="1690" y="1003"/>
                  </a:lnTo>
                  <a:lnTo>
                    <a:pt x="1690" y="1003"/>
                  </a:lnTo>
                  <a:lnTo>
                    <a:pt x="1690" y="1003"/>
                  </a:lnTo>
                  <a:lnTo>
                    <a:pt x="1690" y="1000"/>
                  </a:lnTo>
                  <a:lnTo>
                    <a:pt x="1692" y="1000"/>
                  </a:lnTo>
                  <a:lnTo>
                    <a:pt x="1692" y="1000"/>
                  </a:lnTo>
                  <a:lnTo>
                    <a:pt x="1692" y="1000"/>
                  </a:lnTo>
                  <a:lnTo>
                    <a:pt x="1692" y="1000"/>
                  </a:lnTo>
                  <a:lnTo>
                    <a:pt x="1692" y="1000"/>
                  </a:lnTo>
                  <a:lnTo>
                    <a:pt x="1692" y="1000"/>
                  </a:lnTo>
                  <a:lnTo>
                    <a:pt x="1692" y="1000"/>
                  </a:lnTo>
                  <a:lnTo>
                    <a:pt x="1692" y="1000"/>
                  </a:lnTo>
                  <a:lnTo>
                    <a:pt x="1692" y="1003"/>
                  </a:lnTo>
                  <a:lnTo>
                    <a:pt x="1692" y="1003"/>
                  </a:lnTo>
                  <a:lnTo>
                    <a:pt x="1692" y="1003"/>
                  </a:lnTo>
                  <a:lnTo>
                    <a:pt x="1692" y="1003"/>
                  </a:lnTo>
                  <a:lnTo>
                    <a:pt x="1690" y="1003"/>
                  </a:lnTo>
                  <a:lnTo>
                    <a:pt x="1690" y="1005"/>
                  </a:lnTo>
                  <a:lnTo>
                    <a:pt x="1690" y="1005"/>
                  </a:lnTo>
                  <a:lnTo>
                    <a:pt x="1687" y="1007"/>
                  </a:lnTo>
                  <a:lnTo>
                    <a:pt x="1687" y="1007"/>
                  </a:lnTo>
                  <a:lnTo>
                    <a:pt x="1687" y="1010"/>
                  </a:lnTo>
                  <a:lnTo>
                    <a:pt x="1687" y="1010"/>
                  </a:lnTo>
                  <a:lnTo>
                    <a:pt x="1687" y="1010"/>
                  </a:lnTo>
                  <a:lnTo>
                    <a:pt x="1687" y="1012"/>
                  </a:lnTo>
                  <a:lnTo>
                    <a:pt x="1687" y="1012"/>
                  </a:lnTo>
                  <a:lnTo>
                    <a:pt x="1687" y="1012"/>
                  </a:lnTo>
                  <a:lnTo>
                    <a:pt x="1687" y="1017"/>
                  </a:lnTo>
                  <a:lnTo>
                    <a:pt x="1687" y="1019"/>
                  </a:lnTo>
                  <a:lnTo>
                    <a:pt x="1687" y="1022"/>
                  </a:lnTo>
                  <a:lnTo>
                    <a:pt x="1687" y="1022"/>
                  </a:lnTo>
                  <a:lnTo>
                    <a:pt x="1685" y="1024"/>
                  </a:lnTo>
                  <a:lnTo>
                    <a:pt x="1685" y="1024"/>
                  </a:lnTo>
                  <a:lnTo>
                    <a:pt x="1685" y="1024"/>
                  </a:lnTo>
                  <a:lnTo>
                    <a:pt x="1685" y="1024"/>
                  </a:lnTo>
                  <a:lnTo>
                    <a:pt x="1685" y="1026"/>
                  </a:lnTo>
                  <a:lnTo>
                    <a:pt x="1685" y="1026"/>
                  </a:lnTo>
                  <a:lnTo>
                    <a:pt x="1685" y="1029"/>
                  </a:lnTo>
                  <a:lnTo>
                    <a:pt x="1685" y="1029"/>
                  </a:lnTo>
                  <a:lnTo>
                    <a:pt x="1685" y="1031"/>
                  </a:lnTo>
                  <a:lnTo>
                    <a:pt x="1685" y="1031"/>
                  </a:lnTo>
                  <a:lnTo>
                    <a:pt x="1685" y="1033"/>
                  </a:lnTo>
                  <a:lnTo>
                    <a:pt x="1685" y="1033"/>
                  </a:lnTo>
                  <a:lnTo>
                    <a:pt x="1685" y="1036"/>
                  </a:lnTo>
                  <a:lnTo>
                    <a:pt x="1685" y="1036"/>
                  </a:lnTo>
                  <a:lnTo>
                    <a:pt x="1685" y="1038"/>
                  </a:lnTo>
                  <a:lnTo>
                    <a:pt x="1685" y="1038"/>
                  </a:lnTo>
                  <a:lnTo>
                    <a:pt x="1685" y="1038"/>
                  </a:lnTo>
                  <a:lnTo>
                    <a:pt x="1687" y="1038"/>
                  </a:lnTo>
                  <a:lnTo>
                    <a:pt x="1692" y="1038"/>
                  </a:lnTo>
                  <a:lnTo>
                    <a:pt x="1692" y="1038"/>
                  </a:lnTo>
                  <a:lnTo>
                    <a:pt x="1690" y="1038"/>
                  </a:lnTo>
                  <a:lnTo>
                    <a:pt x="1690" y="1038"/>
                  </a:lnTo>
                  <a:lnTo>
                    <a:pt x="1687" y="1040"/>
                  </a:lnTo>
                  <a:lnTo>
                    <a:pt x="1687" y="1040"/>
                  </a:lnTo>
                  <a:lnTo>
                    <a:pt x="1687" y="1040"/>
                  </a:lnTo>
                  <a:lnTo>
                    <a:pt x="1687" y="1040"/>
                  </a:lnTo>
                  <a:lnTo>
                    <a:pt x="1685" y="1040"/>
                  </a:lnTo>
                  <a:lnTo>
                    <a:pt x="1685" y="1040"/>
                  </a:lnTo>
                  <a:lnTo>
                    <a:pt x="1685" y="1038"/>
                  </a:lnTo>
                  <a:lnTo>
                    <a:pt x="1685" y="1040"/>
                  </a:lnTo>
                  <a:lnTo>
                    <a:pt x="1685" y="1040"/>
                  </a:lnTo>
                  <a:lnTo>
                    <a:pt x="1685" y="1040"/>
                  </a:lnTo>
                  <a:lnTo>
                    <a:pt x="1685" y="1040"/>
                  </a:lnTo>
                  <a:lnTo>
                    <a:pt x="1685" y="1043"/>
                  </a:lnTo>
                  <a:lnTo>
                    <a:pt x="1685" y="1043"/>
                  </a:lnTo>
                  <a:lnTo>
                    <a:pt x="1685" y="1045"/>
                  </a:lnTo>
                  <a:lnTo>
                    <a:pt x="1687" y="1045"/>
                  </a:lnTo>
                  <a:lnTo>
                    <a:pt x="1687" y="1048"/>
                  </a:lnTo>
                  <a:lnTo>
                    <a:pt x="1690" y="1048"/>
                  </a:lnTo>
                  <a:lnTo>
                    <a:pt x="1692" y="1048"/>
                  </a:lnTo>
                  <a:lnTo>
                    <a:pt x="1690" y="1048"/>
                  </a:lnTo>
                  <a:lnTo>
                    <a:pt x="1690" y="1048"/>
                  </a:lnTo>
                  <a:lnTo>
                    <a:pt x="1690" y="1048"/>
                  </a:lnTo>
                  <a:lnTo>
                    <a:pt x="1690" y="1048"/>
                  </a:lnTo>
                  <a:lnTo>
                    <a:pt x="1690" y="1048"/>
                  </a:lnTo>
                  <a:lnTo>
                    <a:pt x="1690" y="1050"/>
                  </a:lnTo>
                  <a:lnTo>
                    <a:pt x="1690" y="1050"/>
                  </a:lnTo>
                  <a:lnTo>
                    <a:pt x="1690" y="1050"/>
                  </a:lnTo>
                  <a:lnTo>
                    <a:pt x="1690" y="1050"/>
                  </a:lnTo>
                  <a:lnTo>
                    <a:pt x="1687" y="1048"/>
                  </a:lnTo>
                  <a:lnTo>
                    <a:pt x="1685" y="1045"/>
                  </a:lnTo>
                  <a:lnTo>
                    <a:pt x="1685" y="1045"/>
                  </a:lnTo>
                  <a:lnTo>
                    <a:pt x="1685" y="1045"/>
                  </a:lnTo>
                  <a:close/>
                  <a:moveTo>
                    <a:pt x="1697" y="998"/>
                  </a:moveTo>
                  <a:lnTo>
                    <a:pt x="1697" y="998"/>
                  </a:lnTo>
                  <a:lnTo>
                    <a:pt x="1699" y="1000"/>
                  </a:lnTo>
                  <a:lnTo>
                    <a:pt x="1699" y="1000"/>
                  </a:lnTo>
                  <a:lnTo>
                    <a:pt x="1701" y="1000"/>
                  </a:lnTo>
                  <a:lnTo>
                    <a:pt x="1706" y="1003"/>
                  </a:lnTo>
                  <a:lnTo>
                    <a:pt x="1706" y="1003"/>
                  </a:lnTo>
                  <a:lnTo>
                    <a:pt x="1704" y="998"/>
                  </a:lnTo>
                  <a:lnTo>
                    <a:pt x="1704" y="995"/>
                  </a:lnTo>
                  <a:lnTo>
                    <a:pt x="1701" y="993"/>
                  </a:lnTo>
                  <a:lnTo>
                    <a:pt x="1699" y="993"/>
                  </a:lnTo>
                  <a:lnTo>
                    <a:pt x="1699" y="993"/>
                  </a:lnTo>
                  <a:lnTo>
                    <a:pt x="1699" y="993"/>
                  </a:lnTo>
                  <a:lnTo>
                    <a:pt x="1699" y="993"/>
                  </a:lnTo>
                  <a:lnTo>
                    <a:pt x="1697" y="993"/>
                  </a:lnTo>
                  <a:lnTo>
                    <a:pt x="1697" y="993"/>
                  </a:lnTo>
                  <a:lnTo>
                    <a:pt x="1697" y="995"/>
                  </a:lnTo>
                  <a:lnTo>
                    <a:pt x="1697" y="995"/>
                  </a:lnTo>
                  <a:lnTo>
                    <a:pt x="1697" y="998"/>
                  </a:lnTo>
                  <a:lnTo>
                    <a:pt x="1697" y="998"/>
                  </a:lnTo>
                  <a:close/>
                  <a:moveTo>
                    <a:pt x="1713" y="1078"/>
                  </a:moveTo>
                  <a:lnTo>
                    <a:pt x="1713" y="1078"/>
                  </a:lnTo>
                  <a:lnTo>
                    <a:pt x="1711" y="1078"/>
                  </a:lnTo>
                  <a:lnTo>
                    <a:pt x="1711" y="1076"/>
                  </a:lnTo>
                  <a:lnTo>
                    <a:pt x="1709" y="1076"/>
                  </a:lnTo>
                  <a:lnTo>
                    <a:pt x="1709" y="1074"/>
                  </a:lnTo>
                  <a:lnTo>
                    <a:pt x="1706" y="1074"/>
                  </a:lnTo>
                  <a:lnTo>
                    <a:pt x="1706" y="1074"/>
                  </a:lnTo>
                  <a:lnTo>
                    <a:pt x="1704" y="1071"/>
                  </a:lnTo>
                  <a:lnTo>
                    <a:pt x="1701" y="1069"/>
                  </a:lnTo>
                  <a:lnTo>
                    <a:pt x="1699" y="1069"/>
                  </a:lnTo>
                  <a:lnTo>
                    <a:pt x="1697" y="1069"/>
                  </a:lnTo>
                  <a:lnTo>
                    <a:pt x="1697" y="1069"/>
                  </a:lnTo>
                  <a:lnTo>
                    <a:pt x="1697" y="1069"/>
                  </a:lnTo>
                  <a:lnTo>
                    <a:pt x="1697" y="1069"/>
                  </a:lnTo>
                  <a:lnTo>
                    <a:pt x="1697" y="1069"/>
                  </a:lnTo>
                  <a:lnTo>
                    <a:pt x="1694" y="1069"/>
                  </a:lnTo>
                  <a:lnTo>
                    <a:pt x="1694" y="1069"/>
                  </a:lnTo>
                  <a:lnTo>
                    <a:pt x="1694" y="1069"/>
                  </a:lnTo>
                  <a:lnTo>
                    <a:pt x="1694" y="1069"/>
                  </a:lnTo>
                  <a:lnTo>
                    <a:pt x="1694" y="1069"/>
                  </a:lnTo>
                  <a:lnTo>
                    <a:pt x="1692" y="1069"/>
                  </a:lnTo>
                  <a:lnTo>
                    <a:pt x="1692" y="1071"/>
                  </a:lnTo>
                  <a:lnTo>
                    <a:pt x="1692" y="1071"/>
                  </a:lnTo>
                  <a:lnTo>
                    <a:pt x="1697" y="1076"/>
                  </a:lnTo>
                  <a:lnTo>
                    <a:pt x="1697" y="1078"/>
                  </a:lnTo>
                  <a:lnTo>
                    <a:pt x="1699" y="1078"/>
                  </a:lnTo>
                  <a:lnTo>
                    <a:pt x="1699" y="1081"/>
                  </a:lnTo>
                  <a:lnTo>
                    <a:pt x="1699" y="1081"/>
                  </a:lnTo>
                  <a:lnTo>
                    <a:pt x="1697" y="1081"/>
                  </a:lnTo>
                  <a:lnTo>
                    <a:pt x="1694" y="1078"/>
                  </a:lnTo>
                  <a:lnTo>
                    <a:pt x="1694" y="1078"/>
                  </a:lnTo>
                  <a:lnTo>
                    <a:pt x="1694" y="1078"/>
                  </a:lnTo>
                  <a:lnTo>
                    <a:pt x="1694" y="1078"/>
                  </a:lnTo>
                  <a:lnTo>
                    <a:pt x="1694" y="1081"/>
                  </a:lnTo>
                  <a:lnTo>
                    <a:pt x="1694" y="1081"/>
                  </a:lnTo>
                  <a:lnTo>
                    <a:pt x="1694" y="1081"/>
                  </a:lnTo>
                  <a:lnTo>
                    <a:pt x="1697" y="1081"/>
                  </a:lnTo>
                  <a:lnTo>
                    <a:pt x="1697" y="1081"/>
                  </a:lnTo>
                  <a:lnTo>
                    <a:pt x="1697" y="1081"/>
                  </a:lnTo>
                  <a:lnTo>
                    <a:pt x="1697" y="1081"/>
                  </a:lnTo>
                  <a:lnTo>
                    <a:pt x="1697" y="1081"/>
                  </a:lnTo>
                  <a:lnTo>
                    <a:pt x="1697" y="1081"/>
                  </a:lnTo>
                  <a:lnTo>
                    <a:pt x="1697" y="1083"/>
                  </a:lnTo>
                  <a:lnTo>
                    <a:pt x="1697" y="1083"/>
                  </a:lnTo>
                  <a:lnTo>
                    <a:pt x="1697" y="1083"/>
                  </a:lnTo>
                  <a:lnTo>
                    <a:pt x="1697" y="1083"/>
                  </a:lnTo>
                  <a:lnTo>
                    <a:pt x="1697" y="1083"/>
                  </a:lnTo>
                  <a:lnTo>
                    <a:pt x="1697" y="1083"/>
                  </a:lnTo>
                  <a:lnTo>
                    <a:pt x="1697" y="1083"/>
                  </a:lnTo>
                  <a:lnTo>
                    <a:pt x="1697" y="1083"/>
                  </a:lnTo>
                  <a:lnTo>
                    <a:pt x="1697" y="1085"/>
                  </a:lnTo>
                  <a:lnTo>
                    <a:pt x="1697" y="1085"/>
                  </a:lnTo>
                  <a:lnTo>
                    <a:pt x="1699" y="1085"/>
                  </a:lnTo>
                  <a:lnTo>
                    <a:pt x="1699" y="1083"/>
                  </a:lnTo>
                  <a:lnTo>
                    <a:pt x="1699" y="1083"/>
                  </a:lnTo>
                  <a:lnTo>
                    <a:pt x="1699" y="1083"/>
                  </a:lnTo>
                  <a:lnTo>
                    <a:pt x="1699" y="1083"/>
                  </a:lnTo>
                  <a:lnTo>
                    <a:pt x="1699" y="1083"/>
                  </a:lnTo>
                  <a:lnTo>
                    <a:pt x="1699" y="1083"/>
                  </a:lnTo>
                  <a:lnTo>
                    <a:pt x="1699" y="1083"/>
                  </a:lnTo>
                  <a:lnTo>
                    <a:pt x="1699" y="1083"/>
                  </a:lnTo>
                  <a:lnTo>
                    <a:pt x="1699" y="1083"/>
                  </a:lnTo>
                  <a:lnTo>
                    <a:pt x="1699" y="1085"/>
                  </a:lnTo>
                  <a:lnTo>
                    <a:pt x="1699" y="1085"/>
                  </a:lnTo>
                  <a:lnTo>
                    <a:pt x="1699" y="1085"/>
                  </a:lnTo>
                  <a:lnTo>
                    <a:pt x="1699" y="1085"/>
                  </a:lnTo>
                  <a:lnTo>
                    <a:pt x="1699" y="1085"/>
                  </a:lnTo>
                  <a:lnTo>
                    <a:pt x="1699" y="1085"/>
                  </a:lnTo>
                  <a:lnTo>
                    <a:pt x="1699" y="1088"/>
                  </a:lnTo>
                  <a:lnTo>
                    <a:pt x="1699" y="1088"/>
                  </a:lnTo>
                  <a:lnTo>
                    <a:pt x="1699" y="1088"/>
                  </a:lnTo>
                  <a:lnTo>
                    <a:pt x="1697" y="1088"/>
                  </a:lnTo>
                  <a:lnTo>
                    <a:pt x="1697" y="1090"/>
                  </a:lnTo>
                  <a:lnTo>
                    <a:pt x="1697" y="1090"/>
                  </a:lnTo>
                  <a:lnTo>
                    <a:pt x="1697" y="1090"/>
                  </a:lnTo>
                  <a:lnTo>
                    <a:pt x="1697" y="1092"/>
                  </a:lnTo>
                  <a:lnTo>
                    <a:pt x="1697" y="1092"/>
                  </a:lnTo>
                  <a:lnTo>
                    <a:pt x="1697" y="1092"/>
                  </a:lnTo>
                  <a:lnTo>
                    <a:pt x="1697" y="1095"/>
                  </a:lnTo>
                  <a:lnTo>
                    <a:pt x="1697" y="1095"/>
                  </a:lnTo>
                  <a:lnTo>
                    <a:pt x="1697" y="1095"/>
                  </a:lnTo>
                  <a:lnTo>
                    <a:pt x="1697" y="1095"/>
                  </a:lnTo>
                  <a:lnTo>
                    <a:pt x="1697" y="1097"/>
                  </a:lnTo>
                  <a:lnTo>
                    <a:pt x="1697" y="1097"/>
                  </a:lnTo>
                  <a:lnTo>
                    <a:pt x="1697" y="1097"/>
                  </a:lnTo>
                  <a:lnTo>
                    <a:pt x="1694" y="1097"/>
                  </a:lnTo>
                  <a:lnTo>
                    <a:pt x="1694" y="1097"/>
                  </a:lnTo>
                  <a:lnTo>
                    <a:pt x="1697" y="1100"/>
                  </a:lnTo>
                  <a:lnTo>
                    <a:pt x="1694" y="1104"/>
                  </a:lnTo>
                  <a:lnTo>
                    <a:pt x="1694" y="1104"/>
                  </a:lnTo>
                  <a:lnTo>
                    <a:pt x="1697" y="1107"/>
                  </a:lnTo>
                  <a:lnTo>
                    <a:pt x="1701" y="1107"/>
                  </a:lnTo>
                  <a:lnTo>
                    <a:pt x="1701" y="1107"/>
                  </a:lnTo>
                  <a:lnTo>
                    <a:pt x="1701" y="1104"/>
                  </a:lnTo>
                  <a:lnTo>
                    <a:pt x="1701" y="1107"/>
                  </a:lnTo>
                  <a:lnTo>
                    <a:pt x="1701" y="1104"/>
                  </a:lnTo>
                  <a:lnTo>
                    <a:pt x="1701" y="1104"/>
                  </a:lnTo>
                  <a:lnTo>
                    <a:pt x="1701" y="1104"/>
                  </a:lnTo>
                  <a:lnTo>
                    <a:pt x="1701" y="1104"/>
                  </a:lnTo>
                  <a:lnTo>
                    <a:pt x="1704" y="1104"/>
                  </a:lnTo>
                  <a:lnTo>
                    <a:pt x="1704" y="1104"/>
                  </a:lnTo>
                  <a:lnTo>
                    <a:pt x="1704" y="1104"/>
                  </a:lnTo>
                  <a:lnTo>
                    <a:pt x="1704" y="1107"/>
                  </a:lnTo>
                  <a:lnTo>
                    <a:pt x="1704" y="1107"/>
                  </a:lnTo>
                  <a:lnTo>
                    <a:pt x="1704" y="1107"/>
                  </a:lnTo>
                  <a:lnTo>
                    <a:pt x="1706" y="1107"/>
                  </a:lnTo>
                  <a:lnTo>
                    <a:pt x="1706" y="1107"/>
                  </a:lnTo>
                  <a:lnTo>
                    <a:pt x="1706" y="1107"/>
                  </a:lnTo>
                  <a:lnTo>
                    <a:pt x="1706" y="1107"/>
                  </a:lnTo>
                  <a:lnTo>
                    <a:pt x="1706" y="1109"/>
                  </a:lnTo>
                  <a:lnTo>
                    <a:pt x="1709" y="1109"/>
                  </a:lnTo>
                  <a:lnTo>
                    <a:pt x="1709" y="1109"/>
                  </a:lnTo>
                  <a:lnTo>
                    <a:pt x="1709" y="1109"/>
                  </a:lnTo>
                  <a:lnTo>
                    <a:pt x="1709" y="1109"/>
                  </a:lnTo>
                  <a:lnTo>
                    <a:pt x="1711" y="1109"/>
                  </a:lnTo>
                  <a:lnTo>
                    <a:pt x="1711" y="1107"/>
                  </a:lnTo>
                  <a:lnTo>
                    <a:pt x="1711" y="1107"/>
                  </a:lnTo>
                  <a:lnTo>
                    <a:pt x="1711" y="1104"/>
                  </a:lnTo>
                  <a:lnTo>
                    <a:pt x="1713" y="1107"/>
                  </a:lnTo>
                  <a:lnTo>
                    <a:pt x="1713" y="1104"/>
                  </a:lnTo>
                  <a:lnTo>
                    <a:pt x="1713" y="1104"/>
                  </a:lnTo>
                  <a:lnTo>
                    <a:pt x="1713" y="1102"/>
                  </a:lnTo>
                  <a:lnTo>
                    <a:pt x="1713" y="1102"/>
                  </a:lnTo>
                  <a:lnTo>
                    <a:pt x="1711" y="1102"/>
                  </a:lnTo>
                  <a:lnTo>
                    <a:pt x="1711" y="1100"/>
                  </a:lnTo>
                  <a:lnTo>
                    <a:pt x="1711" y="1100"/>
                  </a:lnTo>
                  <a:lnTo>
                    <a:pt x="1713" y="1102"/>
                  </a:lnTo>
                  <a:lnTo>
                    <a:pt x="1713" y="1102"/>
                  </a:lnTo>
                  <a:lnTo>
                    <a:pt x="1713" y="1102"/>
                  </a:lnTo>
                  <a:lnTo>
                    <a:pt x="1713" y="1102"/>
                  </a:lnTo>
                  <a:lnTo>
                    <a:pt x="1713" y="1100"/>
                  </a:lnTo>
                  <a:lnTo>
                    <a:pt x="1713" y="1100"/>
                  </a:lnTo>
                  <a:lnTo>
                    <a:pt x="1711" y="1100"/>
                  </a:lnTo>
                  <a:lnTo>
                    <a:pt x="1711" y="1100"/>
                  </a:lnTo>
                  <a:lnTo>
                    <a:pt x="1711" y="1097"/>
                  </a:lnTo>
                  <a:lnTo>
                    <a:pt x="1711" y="1097"/>
                  </a:lnTo>
                  <a:lnTo>
                    <a:pt x="1711" y="1097"/>
                  </a:lnTo>
                  <a:lnTo>
                    <a:pt x="1709" y="1100"/>
                  </a:lnTo>
                  <a:lnTo>
                    <a:pt x="1709" y="1100"/>
                  </a:lnTo>
                  <a:lnTo>
                    <a:pt x="1709" y="1097"/>
                  </a:lnTo>
                  <a:lnTo>
                    <a:pt x="1711" y="1097"/>
                  </a:lnTo>
                  <a:lnTo>
                    <a:pt x="1711" y="1097"/>
                  </a:lnTo>
                  <a:lnTo>
                    <a:pt x="1711" y="1097"/>
                  </a:lnTo>
                  <a:lnTo>
                    <a:pt x="1711" y="1095"/>
                  </a:lnTo>
                  <a:lnTo>
                    <a:pt x="1711" y="1092"/>
                  </a:lnTo>
                  <a:lnTo>
                    <a:pt x="1711" y="1092"/>
                  </a:lnTo>
                  <a:lnTo>
                    <a:pt x="1711" y="1092"/>
                  </a:lnTo>
                  <a:lnTo>
                    <a:pt x="1711" y="1092"/>
                  </a:lnTo>
                  <a:lnTo>
                    <a:pt x="1709" y="1092"/>
                  </a:lnTo>
                  <a:lnTo>
                    <a:pt x="1709" y="1092"/>
                  </a:lnTo>
                  <a:lnTo>
                    <a:pt x="1709" y="1092"/>
                  </a:lnTo>
                  <a:lnTo>
                    <a:pt x="1709" y="1090"/>
                  </a:lnTo>
                  <a:lnTo>
                    <a:pt x="1709" y="1090"/>
                  </a:lnTo>
                  <a:lnTo>
                    <a:pt x="1709" y="1090"/>
                  </a:lnTo>
                  <a:lnTo>
                    <a:pt x="1709" y="1088"/>
                  </a:lnTo>
                  <a:lnTo>
                    <a:pt x="1709" y="1088"/>
                  </a:lnTo>
                  <a:lnTo>
                    <a:pt x="1709" y="1085"/>
                  </a:lnTo>
                  <a:lnTo>
                    <a:pt x="1711" y="1088"/>
                  </a:lnTo>
                  <a:lnTo>
                    <a:pt x="1711" y="1090"/>
                  </a:lnTo>
                  <a:lnTo>
                    <a:pt x="1711" y="1090"/>
                  </a:lnTo>
                  <a:lnTo>
                    <a:pt x="1713" y="1088"/>
                  </a:lnTo>
                  <a:lnTo>
                    <a:pt x="1713" y="1090"/>
                  </a:lnTo>
                  <a:lnTo>
                    <a:pt x="1713" y="1090"/>
                  </a:lnTo>
                  <a:lnTo>
                    <a:pt x="1713" y="1092"/>
                  </a:lnTo>
                  <a:lnTo>
                    <a:pt x="1713" y="1092"/>
                  </a:lnTo>
                  <a:lnTo>
                    <a:pt x="1713" y="1095"/>
                  </a:lnTo>
                  <a:lnTo>
                    <a:pt x="1713" y="1097"/>
                  </a:lnTo>
                  <a:lnTo>
                    <a:pt x="1713" y="1100"/>
                  </a:lnTo>
                  <a:lnTo>
                    <a:pt x="1716" y="1100"/>
                  </a:lnTo>
                  <a:lnTo>
                    <a:pt x="1716" y="1100"/>
                  </a:lnTo>
                  <a:lnTo>
                    <a:pt x="1716" y="1102"/>
                  </a:lnTo>
                  <a:lnTo>
                    <a:pt x="1716" y="1102"/>
                  </a:lnTo>
                  <a:lnTo>
                    <a:pt x="1716" y="1102"/>
                  </a:lnTo>
                  <a:lnTo>
                    <a:pt x="1718" y="1102"/>
                  </a:lnTo>
                  <a:lnTo>
                    <a:pt x="1718" y="1102"/>
                  </a:lnTo>
                  <a:lnTo>
                    <a:pt x="1718" y="1102"/>
                  </a:lnTo>
                  <a:lnTo>
                    <a:pt x="1718" y="1102"/>
                  </a:lnTo>
                  <a:lnTo>
                    <a:pt x="1720" y="1100"/>
                  </a:lnTo>
                  <a:lnTo>
                    <a:pt x="1720" y="1100"/>
                  </a:lnTo>
                  <a:lnTo>
                    <a:pt x="1720" y="1100"/>
                  </a:lnTo>
                  <a:lnTo>
                    <a:pt x="1718" y="1097"/>
                  </a:lnTo>
                  <a:lnTo>
                    <a:pt x="1718" y="1097"/>
                  </a:lnTo>
                  <a:lnTo>
                    <a:pt x="1720" y="1097"/>
                  </a:lnTo>
                  <a:lnTo>
                    <a:pt x="1720" y="1097"/>
                  </a:lnTo>
                  <a:lnTo>
                    <a:pt x="1720" y="1095"/>
                  </a:lnTo>
                  <a:lnTo>
                    <a:pt x="1720" y="1095"/>
                  </a:lnTo>
                  <a:lnTo>
                    <a:pt x="1720" y="1092"/>
                  </a:lnTo>
                  <a:lnTo>
                    <a:pt x="1720" y="1092"/>
                  </a:lnTo>
                  <a:lnTo>
                    <a:pt x="1720" y="1090"/>
                  </a:lnTo>
                  <a:lnTo>
                    <a:pt x="1720" y="1090"/>
                  </a:lnTo>
                  <a:lnTo>
                    <a:pt x="1720" y="1090"/>
                  </a:lnTo>
                  <a:lnTo>
                    <a:pt x="1723" y="1090"/>
                  </a:lnTo>
                  <a:lnTo>
                    <a:pt x="1723" y="1088"/>
                  </a:lnTo>
                  <a:lnTo>
                    <a:pt x="1723" y="1085"/>
                  </a:lnTo>
                  <a:lnTo>
                    <a:pt x="1723" y="1085"/>
                  </a:lnTo>
                  <a:lnTo>
                    <a:pt x="1723" y="1085"/>
                  </a:lnTo>
                  <a:lnTo>
                    <a:pt x="1723" y="1083"/>
                  </a:lnTo>
                  <a:lnTo>
                    <a:pt x="1720" y="1083"/>
                  </a:lnTo>
                  <a:lnTo>
                    <a:pt x="1720" y="1083"/>
                  </a:lnTo>
                  <a:lnTo>
                    <a:pt x="1720" y="1081"/>
                  </a:lnTo>
                  <a:lnTo>
                    <a:pt x="1720" y="1081"/>
                  </a:lnTo>
                  <a:lnTo>
                    <a:pt x="1716" y="1078"/>
                  </a:lnTo>
                  <a:lnTo>
                    <a:pt x="1713" y="1078"/>
                  </a:lnTo>
                  <a:lnTo>
                    <a:pt x="1713" y="1078"/>
                  </a:lnTo>
                  <a:lnTo>
                    <a:pt x="1713" y="1081"/>
                  </a:lnTo>
                  <a:lnTo>
                    <a:pt x="1716" y="1083"/>
                  </a:lnTo>
                  <a:lnTo>
                    <a:pt x="1713" y="1083"/>
                  </a:lnTo>
                  <a:lnTo>
                    <a:pt x="1713" y="1083"/>
                  </a:lnTo>
                  <a:lnTo>
                    <a:pt x="1713" y="1081"/>
                  </a:lnTo>
                  <a:lnTo>
                    <a:pt x="1713" y="1081"/>
                  </a:lnTo>
                  <a:lnTo>
                    <a:pt x="1713" y="1078"/>
                  </a:lnTo>
                  <a:close/>
                  <a:moveTo>
                    <a:pt x="1730" y="1123"/>
                  </a:moveTo>
                  <a:lnTo>
                    <a:pt x="1730" y="1123"/>
                  </a:lnTo>
                  <a:lnTo>
                    <a:pt x="1730" y="1123"/>
                  </a:lnTo>
                  <a:lnTo>
                    <a:pt x="1730" y="1121"/>
                  </a:lnTo>
                  <a:lnTo>
                    <a:pt x="1730" y="1121"/>
                  </a:lnTo>
                  <a:lnTo>
                    <a:pt x="1725" y="1121"/>
                  </a:lnTo>
                  <a:lnTo>
                    <a:pt x="1725" y="1121"/>
                  </a:lnTo>
                  <a:lnTo>
                    <a:pt x="1725" y="1121"/>
                  </a:lnTo>
                  <a:lnTo>
                    <a:pt x="1725" y="1123"/>
                  </a:lnTo>
                  <a:lnTo>
                    <a:pt x="1725" y="1123"/>
                  </a:lnTo>
                  <a:lnTo>
                    <a:pt x="1725" y="1123"/>
                  </a:lnTo>
                  <a:lnTo>
                    <a:pt x="1725" y="1123"/>
                  </a:lnTo>
                  <a:lnTo>
                    <a:pt x="1723" y="1126"/>
                  </a:lnTo>
                  <a:lnTo>
                    <a:pt x="1723" y="1126"/>
                  </a:lnTo>
                  <a:lnTo>
                    <a:pt x="1720" y="1126"/>
                  </a:lnTo>
                  <a:lnTo>
                    <a:pt x="1718" y="1126"/>
                  </a:lnTo>
                  <a:lnTo>
                    <a:pt x="1718" y="1126"/>
                  </a:lnTo>
                  <a:lnTo>
                    <a:pt x="1718" y="1128"/>
                  </a:lnTo>
                  <a:lnTo>
                    <a:pt x="1718" y="1128"/>
                  </a:lnTo>
                  <a:lnTo>
                    <a:pt x="1718" y="1130"/>
                  </a:lnTo>
                  <a:lnTo>
                    <a:pt x="1718" y="1130"/>
                  </a:lnTo>
                  <a:lnTo>
                    <a:pt x="1718" y="1130"/>
                  </a:lnTo>
                  <a:lnTo>
                    <a:pt x="1718" y="1133"/>
                  </a:lnTo>
                  <a:lnTo>
                    <a:pt x="1718" y="1133"/>
                  </a:lnTo>
                  <a:lnTo>
                    <a:pt x="1718" y="1133"/>
                  </a:lnTo>
                  <a:lnTo>
                    <a:pt x="1718" y="1135"/>
                  </a:lnTo>
                  <a:lnTo>
                    <a:pt x="1718" y="1135"/>
                  </a:lnTo>
                  <a:lnTo>
                    <a:pt x="1718" y="1135"/>
                  </a:lnTo>
                  <a:lnTo>
                    <a:pt x="1718" y="1135"/>
                  </a:lnTo>
                  <a:lnTo>
                    <a:pt x="1718" y="1135"/>
                  </a:lnTo>
                  <a:lnTo>
                    <a:pt x="1720" y="1135"/>
                  </a:lnTo>
                  <a:lnTo>
                    <a:pt x="1720" y="1135"/>
                  </a:lnTo>
                  <a:lnTo>
                    <a:pt x="1720" y="1135"/>
                  </a:lnTo>
                  <a:lnTo>
                    <a:pt x="1720" y="1135"/>
                  </a:lnTo>
                  <a:lnTo>
                    <a:pt x="1720" y="1135"/>
                  </a:lnTo>
                  <a:lnTo>
                    <a:pt x="1723" y="1137"/>
                  </a:lnTo>
                  <a:lnTo>
                    <a:pt x="1723" y="1137"/>
                  </a:lnTo>
                  <a:lnTo>
                    <a:pt x="1723" y="1137"/>
                  </a:lnTo>
                  <a:lnTo>
                    <a:pt x="1725" y="1140"/>
                  </a:lnTo>
                  <a:lnTo>
                    <a:pt x="1725" y="1140"/>
                  </a:lnTo>
                  <a:lnTo>
                    <a:pt x="1725" y="1140"/>
                  </a:lnTo>
                  <a:lnTo>
                    <a:pt x="1725" y="1140"/>
                  </a:lnTo>
                  <a:lnTo>
                    <a:pt x="1725" y="1140"/>
                  </a:lnTo>
                  <a:lnTo>
                    <a:pt x="1725" y="1140"/>
                  </a:lnTo>
                  <a:lnTo>
                    <a:pt x="1723" y="1140"/>
                  </a:lnTo>
                  <a:lnTo>
                    <a:pt x="1723" y="1142"/>
                  </a:lnTo>
                  <a:lnTo>
                    <a:pt x="1723" y="1142"/>
                  </a:lnTo>
                  <a:lnTo>
                    <a:pt x="1725" y="1145"/>
                  </a:lnTo>
                  <a:lnTo>
                    <a:pt x="1725" y="1145"/>
                  </a:lnTo>
                  <a:lnTo>
                    <a:pt x="1725" y="1145"/>
                  </a:lnTo>
                  <a:lnTo>
                    <a:pt x="1725" y="1147"/>
                  </a:lnTo>
                  <a:lnTo>
                    <a:pt x="1725" y="1147"/>
                  </a:lnTo>
                  <a:lnTo>
                    <a:pt x="1725" y="1147"/>
                  </a:lnTo>
                  <a:lnTo>
                    <a:pt x="1728" y="1147"/>
                  </a:lnTo>
                  <a:lnTo>
                    <a:pt x="1728" y="1147"/>
                  </a:lnTo>
                  <a:lnTo>
                    <a:pt x="1728" y="1145"/>
                  </a:lnTo>
                  <a:lnTo>
                    <a:pt x="1728" y="1145"/>
                  </a:lnTo>
                  <a:lnTo>
                    <a:pt x="1728" y="1147"/>
                  </a:lnTo>
                  <a:lnTo>
                    <a:pt x="1728" y="1147"/>
                  </a:lnTo>
                  <a:lnTo>
                    <a:pt x="1730" y="1145"/>
                  </a:lnTo>
                  <a:lnTo>
                    <a:pt x="1730" y="1145"/>
                  </a:lnTo>
                  <a:lnTo>
                    <a:pt x="1730" y="1145"/>
                  </a:lnTo>
                  <a:lnTo>
                    <a:pt x="1730" y="1145"/>
                  </a:lnTo>
                  <a:lnTo>
                    <a:pt x="1730" y="1147"/>
                  </a:lnTo>
                  <a:lnTo>
                    <a:pt x="1730" y="1147"/>
                  </a:lnTo>
                  <a:lnTo>
                    <a:pt x="1732" y="1147"/>
                  </a:lnTo>
                  <a:lnTo>
                    <a:pt x="1732" y="1147"/>
                  </a:lnTo>
                  <a:lnTo>
                    <a:pt x="1732" y="1145"/>
                  </a:lnTo>
                  <a:lnTo>
                    <a:pt x="1732" y="1145"/>
                  </a:lnTo>
                  <a:lnTo>
                    <a:pt x="1732" y="1142"/>
                  </a:lnTo>
                  <a:lnTo>
                    <a:pt x="1732" y="1142"/>
                  </a:lnTo>
                  <a:lnTo>
                    <a:pt x="1732" y="1142"/>
                  </a:lnTo>
                  <a:lnTo>
                    <a:pt x="1732" y="1142"/>
                  </a:lnTo>
                  <a:lnTo>
                    <a:pt x="1732" y="1142"/>
                  </a:lnTo>
                  <a:lnTo>
                    <a:pt x="1732" y="1140"/>
                  </a:lnTo>
                  <a:lnTo>
                    <a:pt x="1732" y="1140"/>
                  </a:lnTo>
                  <a:lnTo>
                    <a:pt x="1732" y="1140"/>
                  </a:lnTo>
                  <a:lnTo>
                    <a:pt x="1732" y="1140"/>
                  </a:lnTo>
                  <a:lnTo>
                    <a:pt x="1732" y="1140"/>
                  </a:lnTo>
                  <a:lnTo>
                    <a:pt x="1732" y="1137"/>
                  </a:lnTo>
                  <a:lnTo>
                    <a:pt x="1732" y="1137"/>
                  </a:lnTo>
                  <a:lnTo>
                    <a:pt x="1732" y="1137"/>
                  </a:lnTo>
                  <a:lnTo>
                    <a:pt x="1732" y="1140"/>
                  </a:lnTo>
                  <a:lnTo>
                    <a:pt x="1732" y="1140"/>
                  </a:lnTo>
                  <a:lnTo>
                    <a:pt x="1732" y="1140"/>
                  </a:lnTo>
                  <a:lnTo>
                    <a:pt x="1735" y="1137"/>
                  </a:lnTo>
                  <a:lnTo>
                    <a:pt x="1735" y="1137"/>
                  </a:lnTo>
                  <a:lnTo>
                    <a:pt x="1735" y="1140"/>
                  </a:lnTo>
                  <a:lnTo>
                    <a:pt x="1735" y="1137"/>
                  </a:lnTo>
                  <a:lnTo>
                    <a:pt x="1735" y="1137"/>
                  </a:lnTo>
                  <a:lnTo>
                    <a:pt x="1735" y="1137"/>
                  </a:lnTo>
                  <a:lnTo>
                    <a:pt x="1735" y="1137"/>
                  </a:lnTo>
                  <a:lnTo>
                    <a:pt x="1735" y="1135"/>
                  </a:lnTo>
                  <a:lnTo>
                    <a:pt x="1735" y="1135"/>
                  </a:lnTo>
                  <a:lnTo>
                    <a:pt x="1732" y="1133"/>
                  </a:lnTo>
                  <a:lnTo>
                    <a:pt x="1732" y="1133"/>
                  </a:lnTo>
                  <a:lnTo>
                    <a:pt x="1730" y="1130"/>
                  </a:lnTo>
                  <a:lnTo>
                    <a:pt x="1730" y="1130"/>
                  </a:lnTo>
                  <a:lnTo>
                    <a:pt x="1730" y="1130"/>
                  </a:lnTo>
                  <a:lnTo>
                    <a:pt x="1730" y="1130"/>
                  </a:lnTo>
                  <a:lnTo>
                    <a:pt x="1728" y="1130"/>
                  </a:lnTo>
                  <a:lnTo>
                    <a:pt x="1728" y="1130"/>
                  </a:lnTo>
                  <a:lnTo>
                    <a:pt x="1725" y="1130"/>
                  </a:lnTo>
                  <a:lnTo>
                    <a:pt x="1725" y="1130"/>
                  </a:lnTo>
                  <a:lnTo>
                    <a:pt x="1725" y="1128"/>
                  </a:lnTo>
                  <a:lnTo>
                    <a:pt x="1728" y="1128"/>
                  </a:lnTo>
                  <a:lnTo>
                    <a:pt x="1728" y="1128"/>
                  </a:lnTo>
                  <a:lnTo>
                    <a:pt x="1728" y="1128"/>
                  </a:lnTo>
                  <a:lnTo>
                    <a:pt x="1728" y="1128"/>
                  </a:lnTo>
                  <a:lnTo>
                    <a:pt x="1728" y="1126"/>
                  </a:lnTo>
                  <a:lnTo>
                    <a:pt x="1730" y="1126"/>
                  </a:lnTo>
                  <a:lnTo>
                    <a:pt x="1730" y="1126"/>
                  </a:lnTo>
                  <a:lnTo>
                    <a:pt x="1730" y="1126"/>
                  </a:lnTo>
                  <a:lnTo>
                    <a:pt x="1730" y="1126"/>
                  </a:lnTo>
                  <a:lnTo>
                    <a:pt x="1730" y="1123"/>
                  </a:lnTo>
                  <a:lnTo>
                    <a:pt x="1730" y="1123"/>
                  </a:lnTo>
                  <a:close/>
                  <a:moveTo>
                    <a:pt x="1725" y="1097"/>
                  </a:moveTo>
                  <a:lnTo>
                    <a:pt x="1725" y="1092"/>
                  </a:lnTo>
                  <a:lnTo>
                    <a:pt x="1725" y="1092"/>
                  </a:lnTo>
                  <a:lnTo>
                    <a:pt x="1723" y="1092"/>
                  </a:lnTo>
                  <a:lnTo>
                    <a:pt x="1723" y="1092"/>
                  </a:lnTo>
                  <a:lnTo>
                    <a:pt x="1723" y="1090"/>
                  </a:lnTo>
                  <a:lnTo>
                    <a:pt x="1720" y="1092"/>
                  </a:lnTo>
                  <a:lnTo>
                    <a:pt x="1720" y="1092"/>
                  </a:lnTo>
                  <a:lnTo>
                    <a:pt x="1720" y="1092"/>
                  </a:lnTo>
                  <a:lnTo>
                    <a:pt x="1720" y="1095"/>
                  </a:lnTo>
                  <a:lnTo>
                    <a:pt x="1720" y="1095"/>
                  </a:lnTo>
                  <a:lnTo>
                    <a:pt x="1720" y="1097"/>
                  </a:lnTo>
                  <a:lnTo>
                    <a:pt x="1720" y="1097"/>
                  </a:lnTo>
                  <a:lnTo>
                    <a:pt x="1720" y="1097"/>
                  </a:lnTo>
                  <a:lnTo>
                    <a:pt x="1720" y="1100"/>
                  </a:lnTo>
                  <a:lnTo>
                    <a:pt x="1720" y="1102"/>
                  </a:lnTo>
                  <a:lnTo>
                    <a:pt x="1720" y="1102"/>
                  </a:lnTo>
                  <a:lnTo>
                    <a:pt x="1720" y="1102"/>
                  </a:lnTo>
                  <a:lnTo>
                    <a:pt x="1718" y="1102"/>
                  </a:lnTo>
                  <a:lnTo>
                    <a:pt x="1718" y="1102"/>
                  </a:lnTo>
                  <a:lnTo>
                    <a:pt x="1718" y="1102"/>
                  </a:lnTo>
                  <a:lnTo>
                    <a:pt x="1718" y="1104"/>
                  </a:lnTo>
                  <a:lnTo>
                    <a:pt x="1716" y="1107"/>
                  </a:lnTo>
                  <a:lnTo>
                    <a:pt x="1716" y="1107"/>
                  </a:lnTo>
                  <a:lnTo>
                    <a:pt x="1718" y="1109"/>
                  </a:lnTo>
                  <a:lnTo>
                    <a:pt x="1720" y="1109"/>
                  </a:lnTo>
                  <a:lnTo>
                    <a:pt x="1720" y="1111"/>
                  </a:lnTo>
                  <a:lnTo>
                    <a:pt x="1723" y="1109"/>
                  </a:lnTo>
                  <a:lnTo>
                    <a:pt x="1723" y="1109"/>
                  </a:lnTo>
                  <a:lnTo>
                    <a:pt x="1723" y="1109"/>
                  </a:lnTo>
                  <a:lnTo>
                    <a:pt x="1723" y="1107"/>
                  </a:lnTo>
                  <a:lnTo>
                    <a:pt x="1723" y="1107"/>
                  </a:lnTo>
                  <a:lnTo>
                    <a:pt x="1723" y="1107"/>
                  </a:lnTo>
                  <a:lnTo>
                    <a:pt x="1723" y="1109"/>
                  </a:lnTo>
                  <a:lnTo>
                    <a:pt x="1723" y="1109"/>
                  </a:lnTo>
                  <a:lnTo>
                    <a:pt x="1725" y="1109"/>
                  </a:lnTo>
                  <a:lnTo>
                    <a:pt x="1725" y="1109"/>
                  </a:lnTo>
                  <a:lnTo>
                    <a:pt x="1725" y="1109"/>
                  </a:lnTo>
                  <a:lnTo>
                    <a:pt x="1725" y="1109"/>
                  </a:lnTo>
                  <a:lnTo>
                    <a:pt x="1728" y="1109"/>
                  </a:lnTo>
                  <a:lnTo>
                    <a:pt x="1728" y="1109"/>
                  </a:lnTo>
                  <a:lnTo>
                    <a:pt x="1730" y="1109"/>
                  </a:lnTo>
                  <a:lnTo>
                    <a:pt x="1730" y="1109"/>
                  </a:lnTo>
                  <a:lnTo>
                    <a:pt x="1730" y="1109"/>
                  </a:lnTo>
                  <a:lnTo>
                    <a:pt x="1730" y="1109"/>
                  </a:lnTo>
                  <a:lnTo>
                    <a:pt x="1730" y="1107"/>
                  </a:lnTo>
                  <a:lnTo>
                    <a:pt x="1730" y="1107"/>
                  </a:lnTo>
                  <a:lnTo>
                    <a:pt x="1730" y="1107"/>
                  </a:lnTo>
                  <a:lnTo>
                    <a:pt x="1730" y="1107"/>
                  </a:lnTo>
                  <a:lnTo>
                    <a:pt x="1730" y="1107"/>
                  </a:lnTo>
                  <a:lnTo>
                    <a:pt x="1730" y="1107"/>
                  </a:lnTo>
                  <a:lnTo>
                    <a:pt x="1730" y="1107"/>
                  </a:lnTo>
                  <a:lnTo>
                    <a:pt x="1730" y="1104"/>
                  </a:lnTo>
                  <a:lnTo>
                    <a:pt x="1728" y="1104"/>
                  </a:lnTo>
                  <a:lnTo>
                    <a:pt x="1728" y="1104"/>
                  </a:lnTo>
                  <a:lnTo>
                    <a:pt x="1728" y="1102"/>
                  </a:lnTo>
                  <a:lnTo>
                    <a:pt x="1728" y="1102"/>
                  </a:lnTo>
                  <a:lnTo>
                    <a:pt x="1728" y="1102"/>
                  </a:lnTo>
                  <a:lnTo>
                    <a:pt x="1728" y="1102"/>
                  </a:lnTo>
                  <a:lnTo>
                    <a:pt x="1728" y="1102"/>
                  </a:lnTo>
                  <a:lnTo>
                    <a:pt x="1728" y="1100"/>
                  </a:lnTo>
                  <a:lnTo>
                    <a:pt x="1728" y="1100"/>
                  </a:lnTo>
                  <a:lnTo>
                    <a:pt x="1728" y="1100"/>
                  </a:lnTo>
                  <a:lnTo>
                    <a:pt x="1725" y="1097"/>
                  </a:lnTo>
                  <a:lnTo>
                    <a:pt x="1725" y="1097"/>
                  </a:lnTo>
                  <a:lnTo>
                    <a:pt x="1725" y="1097"/>
                  </a:lnTo>
                  <a:close/>
                  <a:moveTo>
                    <a:pt x="1460" y="802"/>
                  </a:moveTo>
                  <a:lnTo>
                    <a:pt x="1458" y="802"/>
                  </a:lnTo>
                  <a:lnTo>
                    <a:pt x="1458" y="802"/>
                  </a:lnTo>
                  <a:lnTo>
                    <a:pt x="1455" y="802"/>
                  </a:lnTo>
                  <a:lnTo>
                    <a:pt x="1453" y="804"/>
                  </a:lnTo>
                  <a:lnTo>
                    <a:pt x="1451" y="804"/>
                  </a:lnTo>
                  <a:lnTo>
                    <a:pt x="1451" y="804"/>
                  </a:lnTo>
                  <a:lnTo>
                    <a:pt x="1448" y="806"/>
                  </a:lnTo>
                  <a:lnTo>
                    <a:pt x="1448" y="806"/>
                  </a:lnTo>
                  <a:lnTo>
                    <a:pt x="1448" y="806"/>
                  </a:lnTo>
                  <a:lnTo>
                    <a:pt x="1455" y="804"/>
                  </a:lnTo>
                  <a:lnTo>
                    <a:pt x="1455" y="804"/>
                  </a:lnTo>
                  <a:lnTo>
                    <a:pt x="1455" y="804"/>
                  </a:lnTo>
                  <a:lnTo>
                    <a:pt x="1455" y="804"/>
                  </a:lnTo>
                  <a:lnTo>
                    <a:pt x="1458" y="804"/>
                  </a:lnTo>
                  <a:lnTo>
                    <a:pt x="1462" y="802"/>
                  </a:lnTo>
                  <a:lnTo>
                    <a:pt x="1462" y="802"/>
                  </a:lnTo>
                  <a:lnTo>
                    <a:pt x="1462" y="802"/>
                  </a:lnTo>
                  <a:lnTo>
                    <a:pt x="1462" y="802"/>
                  </a:lnTo>
                  <a:lnTo>
                    <a:pt x="1462" y="802"/>
                  </a:lnTo>
                  <a:lnTo>
                    <a:pt x="1462" y="802"/>
                  </a:lnTo>
                  <a:lnTo>
                    <a:pt x="1460" y="802"/>
                  </a:lnTo>
                  <a:close/>
                  <a:moveTo>
                    <a:pt x="1730" y="1126"/>
                  </a:moveTo>
                  <a:lnTo>
                    <a:pt x="1730" y="1128"/>
                  </a:lnTo>
                  <a:lnTo>
                    <a:pt x="1730" y="1128"/>
                  </a:lnTo>
                  <a:lnTo>
                    <a:pt x="1732" y="1130"/>
                  </a:lnTo>
                  <a:lnTo>
                    <a:pt x="1732" y="1130"/>
                  </a:lnTo>
                  <a:lnTo>
                    <a:pt x="1735" y="1133"/>
                  </a:lnTo>
                  <a:lnTo>
                    <a:pt x="1735" y="1133"/>
                  </a:lnTo>
                  <a:lnTo>
                    <a:pt x="1735" y="1135"/>
                  </a:lnTo>
                  <a:lnTo>
                    <a:pt x="1735" y="1135"/>
                  </a:lnTo>
                  <a:lnTo>
                    <a:pt x="1735" y="1135"/>
                  </a:lnTo>
                  <a:lnTo>
                    <a:pt x="1735" y="1135"/>
                  </a:lnTo>
                  <a:lnTo>
                    <a:pt x="1737" y="1135"/>
                  </a:lnTo>
                  <a:lnTo>
                    <a:pt x="1737" y="1135"/>
                  </a:lnTo>
                  <a:lnTo>
                    <a:pt x="1737" y="1137"/>
                  </a:lnTo>
                  <a:lnTo>
                    <a:pt x="1737" y="1137"/>
                  </a:lnTo>
                  <a:lnTo>
                    <a:pt x="1737" y="1137"/>
                  </a:lnTo>
                  <a:lnTo>
                    <a:pt x="1737" y="1137"/>
                  </a:lnTo>
                  <a:lnTo>
                    <a:pt x="1739" y="1137"/>
                  </a:lnTo>
                  <a:lnTo>
                    <a:pt x="1739" y="1135"/>
                  </a:lnTo>
                  <a:lnTo>
                    <a:pt x="1739" y="1135"/>
                  </a:lnTo>
                  <a:lnTo>
                    <a:pt x="1739" y="1135"/>
                  </a:lnTo>
                  <a:lnTo>
                    <a:pt x="1742" y="1135"/>
                  </a:lnTo>
                  <a:lnTo>
                    <a:pt x="1742" y="1135"/>
                  </a:lnTo>
                  <a:lnTo>
                    <a:pt x="1742" y="1133"/>
                  </a:lnTo>
                  <a:lnTo>
                    <a:pt x="1742" y="1133"/>
                  </a:lnTo>
                  <a:lnTo>
                    <a:pt x="1742" y="1128"/>
                  </a:lnTo>
                  <a:lnTo>
                    <a:pt x="1742" y="1128"/>
                  </a:lnTo>
                  <a:lnTo>
                    <a:pt x="1742" y="1126"/>
                  </a:lnTo>
                  <a:lnTo>
                    <a:pt x="1742" y="1126"/>
                  </a:lnTo>
                  <a:lnTo>
                    <a:pt x="1742" y="1123"/>
                  </a:lnTo>
                  <a:lnTo>
                    <a:pt x="1739" y="1123"/>
                  </a:lnTo>
                  <a:lnTo>
                    <a:pt x="1739" y="1126"/>
                  </a:lnTo>
                  <a:lnTo>
                    <a:pt x="1739" y="1126"/>
                  </a:lnTo>
                  <a:lnTo>
                    <a:pt x="1737" y="1123"/>
                  </a:lnTo>
                  <a:lnTo>
                    <a:pt x="1737" y="1123"/>
                  </a:lnTo>
                  <a:lnTo>
                    <a:pt x="1737" y="1121"/>
                  </a:lnTo>
                  <a:lnTo>
                    <a:pt x="1737" y="1121"/>
                  </a:lnTo>
                  <a:lnTo>
                    <a:pt x="1737" y="1118"/>
                  </a:lnTo>
                  <a:lnTo>
                    <a:pt x="1737" y="1118"/>
                  </a:lnTo>
                  <a:lnTo>
                    <a:pt x="1737" y="1116"/>
                  </a:lnTo>
                  <a:lnTo>
                    <a:pt x="1735" y="1116"/>
                  </a:lnTo>
                  <a:lnTo>
                    <a:pt x="1735" y="1114"/>
                  </a:lnTo>
                  <a:lnTo>
                    <a:pt x="1732" y="1114"/>
                  </a:lnTo>
                  <a:lnTo>
                    <a:pt x="1732" y="1116"/>
                  </a:lnTo>
                  <a:lnTo>
                    <a:pt x="1732" y="1116"/>
                  </a:lnTo>
                  <a:lnTo>
                    <a:pt x="1732" y="1118"/>
                  </a:lnTo>
                  <a:lnTo>
                    <a:pt x="1732" y="1118"/>
                  </a:lnTo>
                  <a:lnTo>
                    <a:pt x="1732" y="1118"/>
                  </a:lnTo>
                  <a:lnTo>
                    <a:pt x="1732" y="1121"/>
                  </a:lnTo>
                  <a:lnTo>
                    <a:pt x="1732" y="1121"/>
                  </a:lnTo>
                  <a:lnTo>
                    <a:pt x="1732" y="1121"/>
                  </a:lnTo>
                  <a:lnTo>
                    <a:pt x="1732" y="1121"/>
                  </a:lnTo>
                  <a:lnTo>
                    <a:pt x="1732" y="1121"/>
                  </a:lnTo>
                  <a:lnTo>
                    <a:pt x="1732" y="1123"/>
                  </a:lnTo>
                  <a:lnTo>
                    <a:pt x="1732" y="1123"/>
                  </a:lnTo>
                  <a:lnTo>
                    <a:pt x="1730" y="1126"/>
                  </a:lnTo>
                  <a:close/>
                  <a:moveTo>
                    <a:pt x="1638" y="1000"/>
                  </a:moveTo>
                  <a:lnTo>
                    <a:pt x="1640" y="1000"/>
                  </a:lnTo>
                  <a:lnTo>
                    <a:pt x="1640" y="998"/>
                  </a:lnTo>
                  <a:lnTo>
                    <a:pt x="1640" y="995"/>
                  </a:lnTo>
                  <a:lnTo>
                    <a:pt x="1642" y="995"/>
                  </a:lnTo>
                  <a:lnTo>
                    <a:pt x="1642" y="993"/>
                  </a:lnTo>
                  <a:lnTo>
                    <a:pt x="1642" y="993"/>
                  </a:lnTo>
                  <a:lnTo>
                    <a:pt x="1642" y="993"/>
                  </a:lnTo>
                  <a:lnTo>
                    <a:pt x="1642" y="993"/>
                  </a:lnTo>
                  <a:lnTo>
                    <a:pt x="1640" y="991"/>
                  </a:lnTo>
                  <a:lnTo>
                    <a:pt x="1640" y="988"/>
                  </a:lnTo>
                  <a:lnTo>
                    <a:pt x="1640" y="988"/>
                  </a:lnTo>
                  <a:lnTo>
                    <a:pt x="1640" y="988"/>
                  </a:lnTo>
                  <a:lnTo>
                    <a:pt x="1640" y="988"/>
                  </a:lnTo>
                  <a:lnTo>
                    <a:pt x="1638" y="988"/>
                  </a:lnTo>
                  <a:lnTo>
                    <a:pt x="1638" y="988"/>
                  </a:lnTo>
                  <a:lnTo>
                    <a:pt x="1638" y="991"/>
                  </a:lnTo>
                  <a:lnTo>
                    <a:pt x="1638" y="991"/>
                  </a:lnTo>
                  <a:lnTo>
                    <a:pt x="1638" y="991"/>
                  </a:lnTo>
                  <a:lnTo>
                    <a:pt x="1635" y="991"/>
                  </a:lnTo>
                  <a:lnTo>
                    <a:pt x="1638" y="991"/>
                  </a:lnTo>
                  <a:lnTo>
                    <a:pt x="1638" y="993"/>
                  </a:lnTo>
                  <a:lnTo>
                    <a:pt x="1638" y="993"/>
                  </a:lnTo>
                  <a:lnTo>
                    <a:pt x="1638" y="993"/>
                  </a:lnTo>
                  <a:lnTo>
                    <a:pt x="1635" y="993"/>
                  </a:lnTo>
                  <a:lnTo>
                    <a:pt x="1635" y="995"/>
                  </a:lnTo>
                  <a:lnTo>
                    <a:pt x="1635" y="995"/>
                  </a:lnTo>
                  <a:lnTo>
                    <a:pt x="1635" y="995"/>
                  </a:lnTo>
                  <a:lnTo>
                    <a:pt x="1635" y="995"/>
                  </a:lnTo>
                  <a:lnTo>
                    <a:pt x="1635" y="995"/>
                  </a:lnTo>
                  <a:lnTo>
                    <a:pt x="1635" y="998"/>
                  </a:lnTo>
                  <a:lnTo>
                    <a:pt x="1635" y="998"/>
                  </a:lnTo>
                  <a:lnTo>
                    <a:pt x="1635" y="995"/>
                  </a:lnTo>
                  <a:lnTo>
                    <a:pt x="1638" y="995"/>
                  </a:lnTo>
                  <a:lnTo>
                    <a:pt x="1638" y="995"/>
                  </a:lnTo>
                  <a:lnTo>
                    <a:pt x="1638" y="998"/>
                  </a:lnTo>
                  <a:lnTo>
                    <a:pt x="1638" y="998"/>
                  </a:lnTo>
                  <a:lnTo>
                    <a:pt x="1638" y="998"/>
                  </a:lnTo>
                  <a:lnTo>
                    <a:pt x="1635" y="998"/>
                  </a:lnTo>
                  <a:lnTo>
                    <a:pt x="1635" y="998"/>
                  </a:lnTo>
                  <a:lnTo>
                    <a:pt x="1635" y="998"/>
                  </a:lnTo>
                  <a:lnTo>
                    <a:pt x="1638" y="998"/>
                  </a:lnTo>
                  <a:lnTo>
                    <a:pt x="1638" y="998"/>
                  </a:lnTo>
                  <a:lnTo>
                    <a:pt x="1638" y="998"/>
                  </a:lnTo>
                  <a:lnTo>
                    <a:pt x="1635" y="1000"/>
                  </a:lnTo>
                  <a:lnTo>
                    <a:pt x="1638" y="1000"/>
                  </a:lnTo>
                  <a:lnTo>
                    <a:pt x="1638" y="1000"/>
                  </a:lnTo>
                  <a:lnTo>
                    <a:pt x="1635" y="1003"/>
                  </a:lnTo>
                  <a:lnTo>
                    <a:pt x="1638" y="1000"/>
                  </a:lnTo>
                  <a:close/>
                  <a:moveTo>
                    <a:pt x="1657" y="984"/>
                  </a:moveTo>
                  <a:lnTo>
                    <a:pt x="1657" y="981"/>
                  </a:lnTo>
                  <a:lnTo>
                    <a:pt x="1657" y="979"/>
                  </a:lnTo>
                  <a:lnTo>
                    <a:pt x="1654" y="981"/>
                  </a:lnTo>
                  <a:lnTo>
                    <a:pt x="1654" y="981"/>
                  </a:lnTo>
                  <a:lnTo>
                    <a:pt x="1654" y="981"/>
                  </a:lnTo>
                  <a:lnTo>
                    <a:pt x="1654" y="984"/>
                  </a:lnTo>
                  <a:lnTo>
                    <a:pt x="1657" y="984"/>
                  </a:lnTo>
                  <a:close/>
                  <a:moveTo>
                    <a:pt x="1671" y="984"/>
                  </a:moveTo>
                  <a:lnTo>
                    <a:pt x="1671" y="984"/>
                  </a:lnTo>
                  <a:lnTo>
                    <a:pt x="1671" y="981"/>
                  </a:lnTo>
                  <a:lnTo>
                    <a:pt x="1668" y="981"/>
                  </a:lnTo>
                  <a:lnTo>
                    <a:pt x="1668" y="981"/>
                  </a:lnTo>
                  <a:lnTo>
                    <a:pt x="1666" y="981"/>
                  </a:lnTo>
                  <a:lnTo>
                    <a:pt x="1668" y="984"/>
                  </a:lnTo>
                  <a:lnTo>
                    <a:pt x="1671" y="984"/>
                  </a:lnTo>
                  <a:close/>
                  <a:moveTo>
                    <a:pt x="1640" y="1003"/>
                  </a:moveTo>
                  <a:lnTo>
                    <a:pt x="1640" y="1003"/>
                  </a:lnTo>
                  <a:lnTo>
                    <a:pt x="1640" y="1005"/>
                  </a:lnTo>
                  <a:lnTo>
                    <a:pt x="1640" y="1005"/>
                  </a:lnTo>
                  <a:lnTo>
                    <a:pt x="1640" y="1005"/>
                  </a:lnTo>
                  <a:lnTo>
                    <a:pt x="1640" y="1005"/>
                  </a:lnTo>
                  <a:lnTo>
                    <a:pt x="1640" y="1007"/>
                  </a:lnTo>
                  <a:lnTo>
                    <a:pt x="1640" y="1007"/>
                  </a:lnTo>
                  <a:lnTo>
                    <a:pt x="1640" y="1007"/>
                  </a:lnTo>
                  <a:lnTo>
                    <a:pt x="1642" y="1007"/>
                  </a:lnTo>
                  <a:lnTo>
                    <a:pt x="1642" y="1007"/>
                  </a:lnTo>
                  <a:lnTo>
                    <a:pt x="1642" y="1007"/>
                  </a:lnTo>
                  <a:lnTo>
                    <a:pt x="1642" y="1010"/>
                  </a:lnTo>
                  <a:lnTo>
                    <a:pt x="1645" y="1014"/>
                  </a:lnTo>
                  <a:lnTo>
                    <a:pt x="1645" y="1014"/>
                  </a:lnTo>
                  <a:lnTo>
                    <a:pt x="1642" y="1014"/>
                  </a:lnTo>
                  <a:lnTo>
                    <a:pt x="1642" y="1014"/>
                  </a:lnTo>
                  <a:lnTo>
                    <a:pt x="1642" y="1014"/>
                  </a:lnTo>
                  <a:lnTo>
                    <a:pt x="1642" y="1017"/>
                  </a:lnTo>
                  <a:lnTo>
                    <a:pt x="1642" y="1017"/>
                  </a:lnTo>
                  <a:lnTo>
                    <a:pt x="1642" y="1017"/>
                  </a:lnTo>
                  <a:lnTo>
                    <a:pt x="1642" y="1017"/>
                  </a:lnTo>
                  <a:lnTo>
                    <a:pt x="1642" y="1017"/>
                  </a:lnTo>
                  <a:lnTo>
                    <a:pt x="1642" y="1017"/>
                  </a:lnTo>
                  <a:lnTo>
                    <a:pt x="1645" y="1017"/>
                  </a:lnTo>
                  <a:lnTo>
                    <a:pt x="1645" y="1017"/>
                  </a:lnTo>
                  <a:lnTo>
                    <a:pt x="1645" y="1017"/>
                  </a:lnTo>
                  <a:lnTo>
                    <a:pt x="1645" y="1017"/>
                  </a:lnTo>
                  <a:lnTo>
                    <a:pt x="1645" y="1017"/>
                  </a:lnTo>
                  <a:lnTo>
                    <a:pt x="1645" y="1017"/>
                  </a:lnTo>
                  <a:lnTo>
                    <a:pt x="1647" y="1019"/>
                  </a:lnTo>
                  <a:lnTo>
                    <a:pt x="1647" y="1019"/>
                  </a:lnTo>
                  <a:lnTo>
                    <a:pt x="1647" y="1019"/>
                  </a:lnTo>
                  <a:lnTo>
                    <a:pt x="1645" y="1019"/>
                  </a:lnTo>
                  <a:lnTo>
                    <a:pt x="1645" y="1019"/>
                  </a:lnTo>
                  <a:lnTo>
                    <a:pt x="1645" y="1019"/>
                  </a:lnTo>
                  <a:lnTo>
                    <a:pt x="1645" y="1019"/>
                  </a:lnTo>
                  <a:lnTo>
                    <a:pt x="1645" y="1019"/>
                  </a:lnTo>
                  <a:lnTo>
                    <a:pt x="1645" y="1019"/>
                  </a:lnTo>
                  <a:lnTo>
                    <a:pt x="1645" y="1019"/>
                  </a:lnTo>
                  <a:lnTo>
                    <a:pt x="1645" y="1019"/>
                  </a:lnTo>
                  <a:lnTo>
                    <a:pt x="1642" y="1019"/>
                  </a:lnTo>
                  <a:lnTo>
                    <a:pt x="1642" y="1019"/>
                  </a:lnTo>
                  <a:lnTo>
                    <a:pt x="1642" y="1022"/>
                  </a:lnTo>
                  <a:lnTo>
                    <a:pt x="1647" y="1026"/>
                  </a:lnTo>
                  <a:lnTo>
                    <a:pt x="1649" y="1029"/>
                  </a:lnTo>
                  <a:lnTo>
                    <a:pt x="1649" y="1031"/>
                  </a:lnTo>
                  <a:lnTo>
                    <a:pt x="1647" y="1031"/>
                  </a:lnTo>
                  <a:lnTo>
                    <a:pt x="1647" y="1029"/>
                  </a:lnTo>
                  <a:lnTo>
                    <a:pt x="1647" y="1026"/>
                  </a:lnTo>
                  <a:lnTo>
                    <a:pt x="1645" y="1024"/>
                  </a:lnTo>
                  <a:lnTo>
                    <a:pt x="1645" y="1024"/>
                  </a:lnTo>
                  <a:lnTo>
                    <a:pt x="1642" y="1024"/>
                  </a:lnTo>
                  <a:lnTo>
                    <a:pt x="1645" y="1026"/>
                  </a:lnTo>
                  <a:lnTo>
                    <a:pt x="1645" y="1026"/>
                  </a:lnTo>
                  <a:lnTo>
                    <a:pt x="1645" y="1026"/>
                  </a:lnTo>
                  <a:lnTo>
                    <a:pt x="1645" y="1029"/>
                  </a:lnTo>
                  <a:lnTo>
                    <a:pt x="1645" y="1029"/>
                  </a:lnTo>
                  <a:lnTo>
                    <a:pt x="1645" y="1029"/>
                  </a:lnTo>
                  <a:lnTo>
                    <a:pt x="1647" y="1031"/>
                  </a:lnTo>
                  <a:lnTo>
                    <a:pt x="1647" y="1031"/>
                  </a:lnTo>
                  <a:lnTo>
                    <a:pt x="1645" y="1033"/>
                  </a:lnTo>
                  <a:lnTo>
                    <a:pt x="1647" y="1033"/>
                  </a:lnTo>
                  <a:lnTo>
                    <a:pt x="1649" y="1036"/>
                  </a:lnTo>
                  <a:lnTo>
                    <a:pt x="1649" y="1036"/>
                  </a:lnTo>
                  <a:lnTo>
                    <a:pt x="1649" y="1036"/>
                  </a:lnTo>
                  <a:lnTo>
                    <a:pt x="1652" y="1036"/>
                  </a:lnTo>
                  <a:lnTo>
                    <a:pt x="1652" y="1036"/>
                  </a:lnTo>
                  <a:lnTo>
                    <a:pt x="1652" y="1036"/>
                  </a:lnTo>
                  <a:lnTo>
                    <a:pt x="1652" y="1033"/>
                  </a:lnTo>
                  <a:lnTo>
                    <a:pt x="1652" y="1033"/>
                  </a:lnTo>
                  <a:lnTo>
                    <a:pt x="1652" y="1033"/>
                  </a:lnTo>
                  <a:lnTo>
                    <a:pt x="1652" y="1033"/>
                  </a:lnTo>
                  <a:lnTo>
                    <a:pt x="1652" y="1033"/>
                  </a:lnTo>
                  <a:lnTo>
                    <a:pt x="1652" y="1033"/>
                  </a:lnTo>
                  <a:lnTo>
                    <a:pt x="1652" y="1033"/>
                  </a:lnTo>
                  <a:lnTo>
                    <a:pt x="1652" y="1033"/>
                  </a:lnTo>
                  <a:lnTo>
                    <a:pt x="1652" y="1033"/>
                  </a:lnTo>
                  <a:lnTo>
                    <a:pt x="1654" y="1033"/>
                  </a:lnTo>
                  <a:lnTo>
                    <a:pt x="1654" y="1033"/>
                  </a:lnTo>
                  <a:lnTo>
                    <a:pt x="1654" y="1033"/>
                  </a:lnTo>
                  <a:lnTo>
                    <a:pt x="1654" y="1031"/>
                  </a:lnTo>
                  <a:lnTo>
                    <a:pt x="1654" y="1031"/>
                  </a:lnTo>
                  <a:lnTo>
                    <a:pt x="1654" y="1031"/>
                  </a:lnTo>
                  <a:lnTo>
                    <a:pt x="1657" y="1031"/>
                  </a:lnTo>
                  <a:lnTo>
                    <a:pt x="1657" y="1031"/>
                  </a:lnTo>
                  <a:lnTo>
                    <a:pt x="1657" y="1029"/>
                  </a:lnTo>
                  <a:lnTo>
                    <a:pt x="1657" y="1029"/>
                  </a:lnTo>
                  <a:lnTo>
                    <a:pt x="1657" y="1029"/>
                  </a:lnTo>
                  <a:lnTo>
                    <a:pt x="1657" y="1029"/>
                  </a:lnTo>
                  <a:lnTo>
                    <a:pt x="1657" y="1029"/>
                  </a:lnTo>
                  <a:lnTo>
                    <a:pt x="1657" y="1029"/>
                  </a:lnTo>
                  <a:lnTo>
                    <a:pt x="1657" y="1026"/>
                  </a:lnTo>
                  <a:lnTo>
                    <a:pt x="1657" y="1026"/>
                  </a:lnTo>
                  <a:lnTo>
                    <a:pt x="1657" y="1026"/>
                  </a:lnTo>
                  <a:lnTo>
                    <a:pt x="1657" y="1026"/>
                  </a:lnTo>
                  <a:lnTo>
                    <a:pt x="1654" y="1026"/>
                  </a:lnTo>
                  <a:lnTo>
                    <a:pt x="1654" y="1024"/>
                  </a:lnTo>
                  <a:lnTo>
                    <a:pt x="1657" y="1024"/>
                  </a:lnTo>
                  <a:lnTo>
                    <a:pt x="1657" y="1026"/>
                  </a:lnTo>
                  <a:lnTo>
                    <a:pt x="1657" y="1024"/>
                  </a:lnTo>
                  <a:lnTo>
                    <a:pt x="1657" y="1024"/>
                  </a:lnTo>
                  <a:lnTo>
                    <a:pt x="1657" y="1024"/>
                  </a:lnTo>
                  <a:lnTo>
                    <a:pt x="1657" y="1022"/>
                  </a:lnTo>
                  <a:lnTo>
                    <a:pt x="1657" y="1022"/>
                  </a:lnTo>
                  <a:lnTo>
                    <a:pt x="1654" y="1019"/>
                  </a:lnTo>
                  <a:lnTo>
                    <a:pt x="1654" y="1019"/>
                  </a:lnTo>
                  <a:lnTo>
                    <a:pt x="1652" y="1019"/>
                  </a:lnTo>
                  <a:lnTo>
                    <a:pt x="1652" y="1019"/>
                  </a:lnTo>
                  <a:lnTo>
                    <a:pt x="1654" y="1019"/>
                  </a:lnTo>
                  <a:lnTo>
                    <a:pt x="1654" y="1019"/>
                  </a:lnTo>
                  <a:lnTo>
                    <a:pt x="1654" y="1017"/>
                  </a:lnTo>
                  <a:lnTo>
                    <a:pt x="1654" y="1017"/>
                  </a:lnTo>
                  <a:lnTo>
                    <a:pt x="1654" y="1017"/>
                  </a:lnTo>
                  <a:lnTo>
                    <a:pt x="1654" y="1017"/>
                  </a:lnTo>
                  <a:lnTo>
                    <a:pt x="1654" y="1014"/>
                  </a:lnTo>
                  <a:lnTo>
                    <a:pt x="1654" y="1014"/>
                  </a:lnTo>
                  <a:lnTo>
                    <a:pt x="1654" y="1014"/>
                  </a:lnTo>
                  <a:lnTo>
                    <a:pt x="1654" y="1014"/>
                  </a:lnTo>
                  <a:lnTo>
                    <a:pt x="1654" y="1014"/>
                  </a:lnTo>
                  <a:lnTo>
                    <a:pt x="1654" y="1014"/>
                  </a:lnTo>
                  <a:lnTo>
                    <a:pt x="1654" y="1012"/>
                  </a:lnTo>
                  <a:lnTo>
                    <a:pt x="1654" y="1012"/>
                  </a:lnTo>
                  <a:lnTo>
                    <a:pt x="1654" y="1014"/>
                  </a:lnTo>
                  <a:lnTo>
                    <a:pt x="1659" y="1017"/>
                  </a:lnTo>
                  <a:lnTo>
                    <a:pt x="1659" y="1019"/>
                  </a:lnTo>
                  <a:lnTo>
                    <a:pt x="1659" y="1019"/>
                  </a:lnTo>
                  <a:lnTo>
                    <a:pt x="1659" y="1019"/>
                  </a:lnTo>
                  <a:lnTo>
                    <a:pt x="1659" y="1022"/>
                  </a:lnTo>
                  <a:lnTo>
                    <a:pt x="1661" y="1024"/>
                  </a:lnTo>
                  <a:lnTo>
                    <a:pt x="1664" y="1026"/>
                  </a:lnTo>
                  <a:lnTo>
                    <a:pt x="1668" y="1031"/>
                  </a:lnTo>
                  <a:lnTo>
                    <a:pt x="1671" y="1036"/>
                  </a:lnTo>
                  <a:lnTo>
                    <a:pt x="1671" y="1036"/>
                  </a:lnTo>
                  <a:lnTo>
                    <a:pt x="1675" y="1038"/>
                  </a:lnTo>
                  <a:lnTo>
                    <a:pt x="1675" y="1038"/>
                  </a:lnTo>
                  <a:lnTo>
                    <a:pt x="1675" y="1038"/>
                  </a:lnTo>
                  <a:lnTo>
                    <a:pt x="1675" y="1036"/>
                  </a:lnTo>
                  <a:lnTo>
                    <a:pt x="1675" y="1036"/>
                  </a:lnTo>
                  <a:lnTo>
                    <a:pt x="1678" y="1038"/>
                  </a:lnTo>
                  <a:lnTo>
                    <a:pt x="1678" y="1036"/>
                  </a:lnTo>
                  <a:lnTo>
                    <a:pt x="1678" y="1036"/>
                  </a:lnTo>
                  <a:lnTo>
                    <a:pt x="1678" y="1036"/>
                  </a:lnTo>
                  <a:lnTo>
                    <a:pt x="1678" y="1036"/>
                  </a:lnTo>
                  <a:lnTo>
                    <a:pt x="1678" y="1036"/>
                  </a:lnTo>
                  <a:lnTo>
                    <a:pt x="1678" y="1033"/>
                  </a:lnTo>
                  <a:lnTo>
                    <a:pt x="1678" y="1033"/>
                  </a:lnTo>
                  <a:lnTo>
                    <a:pt x="1678" y="1031"/>
                  </a:lnTo>
                  <a:lnTo>
                    <a:pt x="1678" y="1031"/>
                  </a:lnTo>
                  <a:lnTo>
                    <a:pt x="1678" y="1029"/>
                  </a:lnTo>
                  <a:lnTo>
                    <a:pt x="1678" y="1026"/>
                  </a:lnTo>
                  <a:lnTo>
                    <a:pt x="1680" y="1026"/>
                  </a:lnTo>
                  <a:lnTo>
                    <a:pt x="1680" y="1024"/>
                  </a:lnTo>
                  <a:lnTo>
                    <a:pt x="1680" y="1024"/>
                  </a:lnTo>
                  <a:lnTo>
                    <a:pt x="1680" y="1022"/>
                  </a:lnTo>
                  <a:lnTo>
                    <a:pt x="1678" y="1022"/>
                  </a:lnTo>
                  <a:lnTo>
                    <a:pt x="1678" y="1022"/>
                  </a:lnTo>
                  <a:lnTo>
                    <a:pt x="1678" y="1022"/>
                  </a:lnTo>
                  <a:lnTo>
                    <a:pt x="1675" y="1022"/>
                  </a:lnTo>
                  <a:lnTo>
                    <a:pt x="1675" y="1022"/>
                  </a:lnTo>
                  <a:lnTo>
                    <a:pt x="1675" y="1022"/>
                  </a:lnTo>
                  <a:lnTo>
                    <a:pt x="1675" y="1022"/>
                  </a:lnTo>
                  <a:lnTo>
                    <a:pt x="1675" y="1022"/>
                  </a:lnTo>
                  <a:lnTo>
                    <a:pt x="1675" y="1022"/>
                  </a:lnTo>
                  <a:lnTo>
                    <a:pt x="1675" y="1022"/>
                  </a:lnTo>
                  <a:lnTo>
                    <a:pt x="1673" y="1022"/>
                  </a:lnTo>
                  <a:lnTo>
                    <a:pt x="1673" y="1022"/>
                  </a:lnTo>
                  <a:lnTo>
                    <a:pt x="1671" y="1022"/>
                  </a:lnTo>
                  <a:lnTo>
                    <a:pt x="1671" y="1022"/>
                  </a:lnTo>
                  <a:lnTo>
                    <a:pt x="1671" y="1022"/>
                  </a:lnTo>
                  <a:lnTo>
                    <a:pt x="1671" y="1022"/>
                  </a:lnTo>
                  <a:lnTo>
                    <a:pt x="1671" y="1022"/>
                  </a:lnTo>
                  <a:lnTo>
                    <a:pt x="1671" y="1022"/>
                  </a:lnTo>
                  <a:lnTo>
                    <a:pt x="1671" y="1022"/>
                  </a:lnTo>
                  <a:lnTo>
                    <a:pt x="1668" y="1019"/>
                  </a:lnTo>
                  <a:lnTo>
                    <a:pt x="1668" y="1019"/>
                  </a:lnTo>
                  <a:lnTo>
                    <a:pt x="1666" y="1019"/>
                  </a:lnTo>
                  <a:lnTo>
                    <a:pt x="1666" y="1019"/>
                  </a:lnTo>
                  <a:lnTo>
                    <a:pt x="1666" y="1019"/>
                  </a:lnTo>
                  <a:lnTo>
                    <a:pt x="1666" y="1019"/>
                  </a:lnTo>
                  <a:lnTo>
                    <a:pt x="1666" y="1019"/>
                  </a:lnTo>
                  <a:lnTo>
                    <a:pt x="1668" y="1019"/>
                  </a:lnTo>
                  <a:lnTo>
                    <a:pt x="1668" y="1017"/>
                  </a:lnTo>
                  <a:lnTo>
                    <a:pt x="1668" y="1017"/>
                  </a:lnTo>
                  <a:lnTo>
                    <a:pt x="1666" y="1014"/>
                  </a:lnTo>
                  <a:lnTo>
                    <a:pt x="1666" y="1014"/>
                  </a:lnTo>
                  <a:lnTo>
                    <a:pt x="1666" y="1014"/>
                  </a:lnTo>
                  <a:lnTo>
                    <a:pt x="1664" y="1012"/>
                  </a:lnTo>
                  <a:lnTo>
                    <a:pt x="1664" y="1012"/>
                  </a:lnTo>
                  <a:lnTo>
                    <a:pt x="1664" y="1012"/>
                  </a:lnTo>
                  <a:lnTo>
                    <a:pt x="1664" y="1010"/>
                  </a:lnTo>
                  <a:lnTo>
                    <a:pt x="1664" y="1010"/>
                  </a:lnTo>
                  <a:lnTo>
                    <a:pt x="1664" y="1010"/>
                  </a:lnTo>
                  <a:lnTo>
                    <a:pt x="1664" y="1010"/>
                  </a:lnTo>
                  <a:lnTo>
                    <a:pt x="1661" y="1010"/>
                  </a:lnTo>
                  <a:lnTo>
                    <a:pt x="1661" y="1007"/>
                  </a:lnTo>
                  <a:lnTo>
                    <a:pt x="1661" y="1007"/>
                  </a:lnTo>
                  <a:lnTo>
                    <a:pt x="1657" y="1003"/>
                  </a:lnTo>
                  <a:lnTo>
                    <a:pt x="1657" y="1003"/>
                  </a:lnTo>
                  <a:lnTo>
                    <a:pt x="1657" y="1003"/>
                  </a:lnTo>
                  <a:lnTo>
                    <a:pt x="1657" y="1000"/>
                  </a:lnTo>
                  <a:lnTo>
                    <a:pt x="1654" y="1000"/>
                  </a:lnTo>
                  <a:lnTo>
                    <a:pt x="1657" y="1000"/>
                  </a:lnTo>
                  <a:lnTo>
                    <a:pt x="1657" y="1000"/>
                  </a:lnTo>
                  <a:lnTo>
                    <a:pt x="1657" y="1000"/>
                  </a:lnTo>
                  <a:lnTo>
                    <a:pt x="1659" y="1005"/>
                  </a:lnTo>
                  <a:lnTo>
                    <a:pt x="1664" y="1010"/>
                  </a:lnTo>
                  <a:lnTo>
                    <a:pt x="1666" y="1010"/>
                  </a:lnTo>
                  <a:lnTo>
                    <a:pt x="1666" y="1010"/>
                  </a:lnTo>
                  <a:lnTo>
                    <a:pt x="1666" y="1010"/>
                  </a:lnTo>
                  <a:lnTo>
                    <a:pt x="1666" y="1012"/>
                  </a:lnTo>
                  <a:lnTo>
                    <a:pt x="1671" y="1017"/>
                  </a:lnTo>
                  <a:lnTo>
                    <a:pt x="1671" y="1017"/>
                  </a:lnTo>
                  <a:lnTo>
                    <a:pt x="1678" y="1019"/>
                  </a:lnTo>
                  <a:lnTo>
                    <a:pt x="1678" y="1019"/>
                  </a:lnTo>
                  <a:lnTo>
                    <a:pt x="1678" y="1019"/>
                  </a:lnTo>
                  <a:lnTo>
                    <a:pt x="1678" y="1019"/>
                  </a:lnTo>
                  <a:lnTo>
                    <a:pt x="1680" y="1019"/>
                  </a:lnTo>
                  <a:lnTo>
                    <a:pt x="1680" y="1019"/>
                  </a:lnTo>
                  <a:lnTo>
                    <a:pt x="1680" y="1017"/>
                  </a:lnTo>
                  <a:lnTo>
                    <a:pt x="1678" y="1017"/>
                  </a:lnTo>
                  <a:lnTo>
                    <a:pt x="1680" y="1017"/>
                  </a:lnTo>
                  <a:lnTo>
                    <a:pt x="1678" y="1017"/>
                  </a:lnTo>
                  <a:lnTo>
                    <a:pt x="1678" y="1017"/>
                  </a:lnTo>
                  <a:lnTo>
                    <a:pt x="1678" y="1014"/>
                  </a:lnTo>
                  <a:lnTo>
                    <a:pt x="1678" y="1014"/>
                  </a:lnTo>
                  <a:lnTo>
                    <a:pt x="1675" y="1012"/>
                  </a:lnTo>
                  <a:lnTo>
                    <a:pt x="1675" y="1012"/>
                  </a:lnTo>
                  <a:lnTo>
                    <a:pt x="1675" y="1012"/>
                  </a:lnTo>
                  <a:lnTo>
                    <a:pt x="1675" y="1010"/>
                  </a:lnTo>
                  <a:lnTo>
                    <a:pt x="1675" y="1010"/>
                  </a:lnTo>
                  <a:lnTo>
                    <a:pt x="1675" y="1007"/>
                  </a:lnTo>
                  <a:lnTo>
                    <a:pt x="1675" y="1010"/>
                  </a:lnTo>
                  <a:lnTo>
                    <a:pt x="1675" y="1010"/>
                  </a:lnTo>
                  <a:lnTo>
                    <a:pt x="1678" y="1012"/>
                  </a:lnTo>
                  <a:lnTo>
                    <a:pt x="1678" y="1012"/>
                  </a:lnTo>
                  <a:lnTo>
                    <a:pt x="1680" y="1017"/>
                  </a:lnTo>
                  <a:lnTo>
                    <a:pt x="1680" y="1017"/>
                  </a:lnTo>
                  <a:lnTo>
                    <a:pt x="1680" y="1017"/>
                  </a:lnTo>
                  <a:lnTo>
                    <a:pt x="1680" y="1014"/>
                  </a:lnTo>
                  <a:lnTo>
                    <a:pt x="1680" y="1014"/>
                  </a:lnTo>
                  <a:lnTo>
                    <a:pt x="1680" y="1014"/>
                  </a:lnTo>
                  <a:lnTo>
                    <a:pt x="1683" y="1012"/>
                  </a:lnTo>
                  <a:lnTo>
                    <a:pt x="1683" y="1012"/>
                  </a:lnTo>
                  <a:lnTo>
                    <a:pt x="1683" y="1012"/>
                  </a:lnTo>
                  <a:lnTo>
                    <a:pt x="1683" y="1012"/>
                  </a:lnTo>
                  <a:lnTo>
                    <a:pt x="1683" y="1010"/>
                  </a:lnTo>
                  <a:lnTo>
                    <a:pt x="1683" y="1010"/>
                  </a:lnTo>
                  <a:lnTo>
                    <a:pt x="1683" y="1010"/>
                  </a:lnTo>
                  <a:lnTo>
                    <a:pt x="1683" y="1010"/>
                  </a:lnTo>
                  <a:lnTo>
                    <a:pt x="1683" y="1010"/>
                  </a:lnTo>
                  <a:lnTo>
                    <a:pt x="1683" y="1010"/>
                  </a:lnTo>
                  <a:lnTo>
                    <a:pt x="1685" y="1007"/>
                  </a:lnTo>
                  <a:lnTo>
                    <a:pt x="1683" y="1005"/>
                  </a:lnTo>
                  <a:lnTo>
                    <a:pt x="1680" y="1003"/>
                  </a:lnTo>
                  <a:lnTo>
                    <a:pt x="1680" y="1003"/>
                  </a:lnTo>
                  <a:lnTo>
                    <a:pt x="1680" y="1003"/>
                  </a:lnTo>
                  <a:lnTo>
                    <a:pt x="1680" y="1003"/>
                  </a:lnTo>
                  <a:lnTo>
                    <a:pt x="1680" y="1000"/>
                  </a:lnTo>
                  <a:lnTo>
                    <a:pt x="1680" y="1000"/>
                  </a:lnTo>
                  <a:lnTo>
                    <a:pt x="1678" y="1000"/>
                  </a:lnTo>
                  <a:lnTo>
                    <a:pt x="1678" y="1000"/>
                  </a:lnTo>
                  <a:lnTo>
                    <a:pt x="1675" y="1000"/>
                  </a:lnTo>
                  <a:lnTo>
                    <a:pt x="1675" y="1000"/>
                  </a:lnTo>
                  <a:lnTo>
                    <a:pt x="1675" y="1000"/>
                  </a:lnTo>
                  <a:lnTo>
                    <a:pt x="1673" y="998"/>
                  </a:lnTo>
                  <a:lnTo>
                    <a:pt x="1673" y="998"/>
                  </a:lnTo>
                  <a:lnTo>
                    <a:pt x="1675" y="998"/>
                  </a:lnTo>
                  <a:lnTo>
                    <a:pt x="1675" y="998"/>
                  </a:lnTo>
                  <a:lnTo>
                    <a:pt x="1673" y="998"/>
                  </a:lnTo>
                  <a:lnTo>
                    <a:pt x="1673" y="995"/>
                  </a:lnTo>
                  <a:lnTo>
                    <a:pt x="1673" y="995"/>
                  </a:lnTo>
                  <a:lnTo>
                    <a:pt x="1673" y="995"/>
                  </a:lnTo>
                  <a:lnTo>
                    <a:pt x="1671" y="995"/>
                  </a:lnTo>
                  <a:lnTo>
                    <a:pt x="1671" y="995"/>
                  </a:lnTo>
                  <a:lnTo>
                    <a:pt x="1671" y="998"/>
                  </a:lnTo>
                  <a:lnTo>
                    <a:pt x="1671" y="998"/>
                  </a:lnTo>
                  <a:lnTo>
                    <a:pt x="1671" y="998"/>
                  </a:lnTo>
                  <a:lnTo>
                    <a:pt x="1671" y="998"/>
                  </a:lnTo>
                  <a:lnTo>
                    <a:pt x="1668" y="1000"/>
                  </a:lnTo>
                  <a:lnTo>
                    <a:pt x="1666" y="1003"/>
                  </a:lnTo>
                  <a:lnTo>
                    <a:pt x="1664" y="1003"/>
                  </a:lnTo>
                  <a:lnTo>
                    <a:pt x="1664" y="1003"/>
                  </a:lnTo>
                  <a:lnTo>
                    <a:pt x="1664" y="1003"/>
                  </a:lnTo>
                  <a:lnTo>
                    <a:pt x="1664" y="1003"/>
                  </a:lnTo>
                  <a:lnTo>
                    <a:pt x="1661" y="1003"/>
                  </a:lnTo>
                  <a:lnTo>
                    <a:pt x="1664" y="1003"/>
                  </a:lnTo>
                  <a:lnTo>
                    <a:pt x="1661" y="1003"/>
                  </a:lnTo>
                  <a:lnTo>
                    <a:pt x="1661" y="1005"/>
                  </a:lnTo>
                  <a:lnTo>
                    <a:pt x="1661" y="1005"/>
                  </a:lnTo>
                  <a:lnTo>
                    <a:pt x="1661" y="1003"/>
                  </a:lnTo>
                  <a:lnTo>
                    <a:pt x="1661" y="1003"/>
                  </a:lnTo>
                  <a:lnTo>
                    <a:pt x="1659" y="1000"/>
                  </a:lnTo>
                  <a:lnTo>
                    <a:pt x="1659" y="1000"/>
                  </a:lnTo>
                  <a:lnTo>
                    <a:pt x="1659" y="1000"/>
                  </a:lnTo>
                  <a:lnTo>
                    <a:pt x="1661" y="1003"/>
                  </a:lnTo>
                  <a:lnTo>
                    <a:pt x="1664" y="1003"/>
                  </a:lnTo>
                  <a:lnTo>
                    <a:pt x="1664" y="1000"/>
                  </a:lnTo>
                  <a:lnTo>
                    <a:pt x="1664" y="1000"/>
                  </a:lnTo>
                  <a:lnTo>
                    <a:pt x="1664" y="1000"/>
                  </a:lnTo>
                  <a:lnTo>
                    <a:pt x="1664" y="1000"/>
                  </a:lnTo>
                  <a:lnTo>
                    <a:pt x="1661" y="1000"/>
                  </a:lnTo>
                  <a:lnTo>
                    <a:pt x="1664" y="1000"/>
                  </a:lnTo>
                  <a:lnTo>
                    <a:pt x="1661" y="998"/>
                  </a:lnTo>
                  <a:lnTo>
                    <a:pt x="1659" y="998"/>
                  </a:lnTo>
                  <a:lnTo>
                    <a:pt x="1659" y="998"/>
                  </a:lnTo>
                  <a:lnTo>
                    <a:pt x="1659" y="998"/>
                  </a:lnTo>
                  <a:lnTo>
                    <a:pt x="1661" y="998"/>
                  </a:lnTo>
                  <a:lnTo>
                    <a:pt x="1664" y="1000"/>
                  </a:lnTo>
                  <a:lnTo>
                    <a:pt x="1666" y="998"/>
                  </a:lnTo>
                  <a:lnTo>
                    <a:pt x="1666" y="998"/>
                  </a:lnTo>
                  <a:lnTo>
                    <a:pt x="1666" y="998"/>
                  </a:lnTo>
                  <a:lnTo>
                    <a:pt x="1668" y="998"/>
                  </a:lnTo>
                  <a:lnTo>
                    <a:pt x="1668" y="998"/>
                  </a:lnTo>
                  <a:lnTo>
                    <a:pt x="1668" y="998"/>
                  </a:lnTo>
                  <a:lnTo>
                    <a:pt x="1668" y="995"/>
                  </a:lnTo>
                  <a:lnTo>
                    <a:pt x="1668" y="995"/>
                  </a:lnTo>
                  <a:lnTo>
                    <a:pt x="1668" y="995"/>
                  </a:lnTo>
                  <a:lnTo>
                    <a:pt x="1671" y="995"/>
                  </a:lnTo>
                  <a:lnTo>
                    <a:pt x="1671" y="993"/>
                  </a:lnTo>
                  <a:lnTo>
                    <a:pt x="1671" y="993"/>
                  </a:lnTo>
                  <a:lnTo>
                    <a:pt x="1668" y="993"/>
                  </a:lnTo>
                  <a:lnTo>
                    <a:pt x="1668" y="991"/>
                  </a:lnTo>
                  <a:lnTo>
                    <a:pt x="1668" y="991"/>
                  </a:lnTo>
                  <a:lnTo>
                    <a:pt x="1668" y="991"/>
                  </a:lnTo>
                  <a:lnTo>
                    <a:pt x="1668" y="991"/>
                  </a:lnTo>
                  <a:lnTo>
                    <a:pt x="1668" y="991"/>
                  </a:lnTo>
                  <a:lnTo>
                    <a:pt x="1668" y="988"/>
                  </a:lnTo>
                  <a:lnTo>
                    <a:pt x="1666" y="988"/>
                  </a:lnTo>
                  <a:lnTo>
                    <a:pt x="1666" y="988"/>
                  </a:lnTo>
                  <a:lnTo>
                    <a:pt x="1666" y="988"/>
                  </a:lnTo>
                  <a:lnTo>
                    <a:pt x="1664" y="988"/>
                  </a:lnTo>
                  <a:lnTo>
                    <a:pt x="1664" y="986"/>
                  </a:lnTo>
                  <a:lnTo>
                    <a:pt x="1664" y="986"/>
                  </a:lnTo>
                  <a:lnTo>
                    <a:pt x="1664" y="984"/>
                  </a:lnTo>
                  <a:lnTo>
                    <a:pt x="1659" y="986"/>
                  </a:lnTo>
                  <a:lnTo>
                    <a:pt x="1659" y="986"/>
                  </a:lnTo>
                  <a:lnTo>
                    <a:pt x="1657" y="986"/>
                  </a:lnTo>
                  <a:lnTo>
                    <a:pt x="1657" y="988"/>
                  </a:lnTo>
                  <a:lnTo>
                    <a:pt x="1657" y="988"/>
                  </a:lnTo>
                  <a:lnTo>
                    <a:pt x="1657" y="988"/>
                  </a:lnTo>
                  <a:lnTo>
                    <a:pt x="1657" y="988"/>
                  </a:lnTo>
                  <a:lnTo>
                    <a:pt x="1654" y="986"/>
                  </a:lnTo>
                  <a:lnTo>
                    <a:pt x="1654" y="984"/>
                  </a:lnTo>
                  <a:lnTo>
                    <a:pt x="1652" y="984"/>
                  </a:lnTo>
                  <a:lnTo>
                    <a:pt x="1652" y="984"/>
                  </a:lnTo>
                  <a:lnTo>
                    <a:pt x="1652" y="986"/>
                  </a:lnTo>
                  <a:lnTo>
                    <a:pt x="1652" y="986"/>
                  </a:lnTo>
                  <a:lnTo>
                    <a:pt x="1652" y="986"/>
                  </a:lnTo>
                  <a:lnTo>
                    <a:pt x="1652" y="986"/>
                  </a:lnTo>
                  <a:lnTo>
                    <a:pt x="1649" y="986"/>
                  </a:lnTo>
                  <a:lnTo>
                    <a:pt x="1649" y="988"/>
                  </a:lnTo>
                  <a:lnTo>
                    <a:pt x="1649" y="988"/>
                  </a:lnTo>
                  <a:lnTo>
                    <a:pt x="1649" y="988"/>
                  </a:lnTo>
                  <a:lnTo>
                    <a:pt x="1649" y="988"/>
                  </a:lnTo>
                  <a:lnTo>
                    <a:pt x="1649" y="991"/>
                  </a:lnTo>
                  <a:lnTo>
                    <a:pt x="1649" y="991"/>
                  </a:lnTo>
                  <a:lnTo>
                    <a:pt x="1649" y="991"/>
                  </a:lnTo>
                  <a:lnTo>
                    <a:pt x="1649" y="993"/>
                  </a:lnTo>
                  <a:lnTo>
                    <a:pt x="1649" y="993"/>
                  </a:lnTo>
                  <a:lnTo>
                    <a:pt x="1649" y="993"/>
                  </a:lnTo>
                  <a:lnTo>
                    <a:pt x="1647" y="991"/>
                  </a:lnTo>
                  <a:lnTo>
                    <a:pt x="1647" y="991"/>
                  </a:lnTo>
                  <a:lnTo>
                    <a:pt x="1649" y="991"/>
                  </a:lnTo>
                  <a:lnTo>
                    <a:pt x="1649" y="988"/>
                  </a:lnTo>
                  <a:lnTo>
                    <a:pt x="1649" y="988"/>
                  </a:lnTo>
                  <a:lnTo>
                    <a:pt x="1649" y="988"/>
                  </a:lnTo>
                  <a:lnTo>
                    <a:pt x="1649" y="986"/>
                  </a:lnTo>
                  <a:lnTo>
                    <a:pt x="1649" y="986"/>
                  </a:lnTo>
                  <a:lnTo>
                    <a:pt x="1649" y="986"/>
                  </a:lnTo>
                  <a:lnTo>
                    <a:pt x="1649" y="984"/>
                  </a:lnTo>
                  <a:lnTo>
                    <a:pt x="1649" y="984"/>
                  </a:lnTo>
                  <a:lnTo>
                    <a:pt x="1649" y="984"/>
                  </a:lnTo>
                  <a:lnTo>
                    <a:pt x="1647" y="984"/>
                  </a:lnTo>
                  <a:lnTo>
                    <a:pt x="1647" y="981"/>
                  </a:lnTo>
                  <a:lnTo>
                    <a:pt x="1645" y="984"/>
                  </a:lnTo>
                  <a:lnTo>
                    <a:pt x="1647" y="984"/>
                  </a:lnTo>
                  <a:lnTo>
                    <a:pt x="1647" y="986"/>
                  </a:lnTo>
                  <a:lnTo>
                    <a:pt x="1647" y="988"/>
                  </a:lnTo>
                  <a:lnTo>
                    <a:pt x="1647" y="988"/>
                  </a:lnTo>
                  <a:lnTo>
                    <a:pt x="1647" y="988"/>
                  </a:lnTo>
                  <a:lnTo>
                    <a:pt x="1647" y="988"/>
                  </a:lnTo>
                  <a:lnTo>
                    <a:pt x="1645" y="988"/>
                  </a:lnTo>
                  <a:lnTo>
                    <a:pt x="1645" y="986"/>
                  </a:lnTo>
                  <a:lnTo>
                    <a:pt x="1645" y="986"/>
                  </a:lnTo>
                  <a:lnTo>
                    <a:pt x="1645" y="986"/>
                  </a:lnTo>
                  <a:lnTo>
                    <a:pt x="1642" y="986"/>
                  </a:lnTo>
                  <a:lnTo>
                    <a:pt x="1642" y="986"/>
                  </a:lnTo>
                  <a:lnTo>
                    <a:pt x="1642" y="988"/>
                  </a:lnTo>
                  <a:lnTo>
                    <a:pt x="1642" y="988"/>
                  </a:lnTo>
                  <a:lnTo>
                    <a:pt x="1645" y="993"/>
                  </a:lnTo>
                  <a:lnTo>
                    <a:pt x="1645" y="995"/>
                  </a:lnTo>
                  <a:lnTo>
                    <a:pt x="1645" y="995"/>
                  </a:lnTo>
                  <a:lnTo>
                    <a:pt x="1645" y="998"/>
                  </a:lnTo>
                  <a:lnTo>
                    <a:pt x="1645" y="998"/>
                  </a:lnTo>
                  <a:lnTo>
                    <a:pt x="1647" y="1003"/>
                  </a:lnTo>
                  <a:lnTo>
                    <a:pt x="1647" y="1005"/>
                  </a:lnTo>
                  <a:lnTo>
                    <a:pt x="1649" y="1005"/>
                  </a:lnTo>
                  <a:lnTo>
                    <a:pt x="1647" y="1005"/>
                  </a:lnTo>
                  <a:lnTo>
                    <a:pt x="1647" y="1005"/>
                  </a:lnTo>
                  <a:lnTo>
                    <a:pt x="1645" y="1003"/>
                  </a:lnTo>
                  <a:lnTo>
                    <a:pt x="1645" y="995"/>
                  </a:lnTo>
                  <a:lnTo>
                    <a:pt x="1642" y="995"/>
                  </a:lnTo>
                  <a:lnTo>
                    <a:pt x="1642" y="995"/>
                  </a:lnTo>
                  <a:lnTo>
                    <a:pt x="1642" y="995"/>
                  </a:lnTo>
                  <a:lnTo>
                    <a:pt x="1642" y="995"/>
                  </a:lnTo>
                  <a:lnTo>
                    <a:pt x="1642" y="995"/>
                  </a:lnTo>
                  <a:lnTo>
                    <a:pt x="1640" y="995"/>
                  </a:lnTo>
                  <a:lnTo>
                    <a:pt x="1640" y="998"/>
                  </a:lnTo>
                  <a:lnTo>
                    <a:pt x="1640" y="998"/>
                  </a:lnTo>
                  <a:lnTo>
                    <a:pt x="1640" y="998"/>
                  </a:lnTo>
                  <a:lnTo>
                    <a:pt x="1640" y="1000"/>
                  </a:lnTo>
                  <a:lnTo>
                    <a:pt x="1638" y="1000"/>
                  </a:lnTo>
                  <a:lnTo>
                    <a:pt x="1638" y="1003"/>
                  </a:lnTo>
                  <a:lnTo>
                    <a:pt x="1638" y="1003"/>
                  </a:lnTo>
                  <a:lnTo>
                    <a:pt x="1638" y="1003"/>
                  </a:lnTo>
                  <a:lnTo>
                    <a:pt x="1638" y="1005"/>
                  </a:lnTo>
                  <a:lnTo>
                    <a:pt x="1638" y="1003"/>
                  </a:lnTo>
                  <a:lnTo>
                    <a:pt x="1638" y="1003"/>
                  </a:lnTo>
                  <a:lnTo>
                    <a:pt x="1638" y="1003"/>
                  </a:lnTo>
                  <a:lnTo>
                    <a:pt x="1640" y="1003"/>
                  </a:lnTo>
                  <a:close/>
                  <a:moveTo>
                    <a:pt x="1690" y="1159"/>
                  </a:moveTo>
                  <a:lnTo>
                    <a:pt x="1690" y="1156"/>
                  </a:lnTo>
                  <a:lnTo>
                    <a:pt x="1690" y="1156"/>
                  </a:lnTo>
                  <a:lnTo>
                    <a:pt x="1690" y="1156"/>
                  </a:lnTo>
                  <a:lnTo>
                    <a:pt x="1687" y="1156"/>
                  </a:lnTo>
                  <a:lnTo>
                    <a:pt x="1685" y="1156"/>
                  </a:lnTo>
                  <a:lnTo>
                    <a:pt x="1685" y="1156"/>
                  </a:lnTo>
                  <a:lnTo>
                    <a:pt x="1685" y="1156"/>
                  </a:lnTo>
                  <a:lnTo>
                    <a:pt x="1685" y="1156"/>
                  </a:lnTo>
                  <a:lnTo>
                    <a:pt x="1685" y="1159"/>
                  </a:lnTo>
                  <a:lnTo>
                    <a:pt x="1687" y="1161"/>
                  </a:lnTo>
                  <a:lnTo>
                    <a:pt x="1687" y="1161"/>
                  </a:lnTo>
                  <a:lnTo>
                    <a:pt x="1687" y="1161"/>
                  </a:lnTo>
                  <a:lnTo>
                    <a:pt x="1687" y="1161"/>
                  </a:lnTo>
                  <a:lnTo>
                    <a:pt x="1687" y="1161"/>
                  </a:lnTo>
                  <a:lnTo>
                    <a:pt x="1690" y="1161"/>
                  </a:lnTo>
                  <a:lnTo>
                    <a:pt x="1690" y="1159"/>
                  </a:lnTo>
                  <a:lnTo>
                    <a:pt x="1690" y="1159"/>
                  </a:lnTo>
                  <a:lnTo>
                    <a:pt x="1690" y="1159"/>
                  </a:lnTo>
                  <a:lnTo>
                    <a:pt x="1690" y="1159"/>
                  </a:lnTo>
                  <a:close/>
                  <a:moveTo>
                    <a:pt x="1687" y="1163"/>
                  </a:moveTo>
                  <a:lnTo>
                    <a:pt x="1687" y="1163"/>
                  </a:lnTo>
                  <a:lnTo>
                    <a:pt x="1687" y="1163"/>
                  </a:lnTo>
                  <a:lnTo>
                    <a:pt x="1687" y="1163"/>
                  </a:lnTo>
                  <a:lnTo>
                    <a:pt x="1690" y="1163"/>
                  </a:lnTo>
                  <a:lnTo>
                    <a:pt x="1690" y="1163"/>
                  </a:lnTo>
                  <a:lnTo>
                    <a:pt x="1690" y="1163"/>
                  </a:lnTo>
                  <a:lnTo>
                    <a:pt x="1687" y="1163"/>
                  </a:lnTo>
                  <a:close/>
                  <a:moveTo>
                    <a:pt x="1448" y="768"/>
                  </a:moveTo>
                  <a:lnTo>
                    <a:pt x="1448" y="768"/>
                  </a:lnTo>
                  <a:lnTo>
                    <a:pt x="1448" y="768"/>
                  </a:lnTo>
                  <a:lnTo>
                    <a:pt x="1446" y="768"/>
                  </a:lnTo>
                  <a:lnTo>
                    <a:pt x="1441" y="771"/>
                  </a:lnTo>
                  <a:lnTo>
                    <a:pt x="1441" y="771"/>
                  </a:lnTo>
                  <a:lnTo>
                    <a:pt x="1441" y="771"/>
                  </a:lnTo>
                  <a:lnTo>
                    <a:pt x="1444" y="773"/>
                  </a:lnTo>
                  <a:lnTo>
                    <a:pt x="1444" y="773"/>
                  </a:lnTo>
                  <a:lnTo>
                    <a:pt x="1444" y="773"/>
                  </a:lnTo>
                  <a:lnTo>
                    <a:pt x="1444" y="773"/>
                  </a:lnTo>
                  <a:lnTo>
                    <a:pt x="1444" y="773"/>
                  </a:lnTo>
                  <a:lnTo>
                    <a:pt x="1444" y="773"/>
                  </a:lnTo>
                  <a:lnTo>
                    <a:pt x="1446" y="773"/>
                  </a:lnTo>
                  <a:lnTo>
                    <a:pt x="1446" y="773"/>
                  </a:lnTo>
                  <a:lnTo>
                    <a:pt x="1446" y="773"/>
                  </a:lnTo>
                  <a:lnTo>
                    <a:pt x="1446" y="771"/>
                  </a:lnTo>
                  <a:lnTo>
                    <a:pt x="1446" y="771"/>
                  </a:lnTo>
                  <a:lnTo>
                    <a:pt x="1448" y="771"/>
                  </a:lnTo>
                  <a:lnTo>
                    <a:pt x="1448" y="768"/>
                  </a:lnTo>
                  <a:close/>
                  <a:moveTo>
                    <a:pt x="1690" y="1145"/>
                  </a:moveTo>
                  <a:lnTo>
                    <a:pt x="1692" y="1145"/>
                  </a:lnTo>
                  <a:lnTo>
                    <a:pt x="1692" y="1145"/>
                  </a:lnTo>
                  <a:lnTo>
                    <a:pt x="1694" y="1142"/>
                  </a:lnTo>
                  <a:lnTo>
                    <a:pt x="1694" y="1142"/>
                  </a:lnTo>
                  <a:lnTo>
                    <a:pt x="1692" y="1142"/>
                  </a:lnTo>
                  <a:lnTo>
                    <a:pt x="1692" y="1142"/>
                  </a:lnTo>
                  <a:lnTo>
                    <a:pt x="1692" y="1142"/>
                  </a:lnTo>
                  <a:lnTo>
                    <a:pt x="1692" y="1142"/>
                  </a:lnTo>
                  <a:lnTo>
                    <a:pt x="1687" y="1142"/>
                  </a:lnTo>
                  <a:lnTo>
                    <a:pt x="1687" y="1142"/>
                  </a:lnTo>
                  <a:lnTo>
                    <a:pt x="1687" y="1142"/>
                  </a:lnTo>
                  <a:lnTo>
                    <a:pt x="1687" y="1142"/>
                  </a:lnTo>
                  <a:lnTo>
                    <a:pt x="1687" y="1140"/>
                  </a:lnTo>
                  <a:lnTo>
                    <a:pt x="1687" y="1140"/>
                  </a:lnTo>
                  <a:lnTo>
                    <a:pt x="1687" y="1140"/>
                  </a:lnTo>
                  <a:lnTo>
                    <a:pt x="1687" y="1140"/>
                  </a:lnTo>
                  <a:lnTo>
                    <a:pt x="1685" y="1140"/>
                  </a:lnTo>
                  <a:lnTo>
                    <a:pt x="1685" y="1140"/>
                  </a:lnTo>
                  <a:lnTo>
                    <a:pt x="1685" y="1140"/>
                  </a:lnTo>
                  <a:lnTo>
                    <a:pt x="1685" y="1140"/>
                  </a:lnTo>
                  <a:lnTo>
                    <a:pt x="1685" y="1137"/>
                  </a:lnTo>
                  <a:lnTo>
                    <a:pt x="1685" y="1137"/>
                  </a:lnTo>
                  <a:lnTo>
                    <a:pt x="1683" y="1140"/>
                  </a:lnTo>
                  <a:lnTo>
                    <a:pt x="1683" y="1140"/>
                  </a:lnTo>
                  <a:lnTo>
                    <a:pt x="1683" y="1140"/>
                  </a:lnTo>
                  <a:lnTo>
                    <a:pt x="1683" y="1140"/>
                  </a:lnTo>
                  <a:lnTo>
                    <a:pt x="1683" y="1140"/>
                  </a:lnTo>
                  <a:lnTo>
                    <a:pt x="1683" y="1142"/>
                  </a:lnTo>
                  <a:lnTo>
                    <a:pt x="1683" y="1145"/>
                  </a:lnTo>
                  <a:lnTo>
                    <a:pt x="1683" y="1145"/>
                  </a:lnTo>
                  <a:lnTo>
                    <a:pt x="1685" y="1147"/>
                  </a:lnTo>
                  <a:lnTo>
                    <a:pt x="1687" y="1147"/>
                  </a:lnTo>
                  <a:lnTo>
                    <a:pt x="1687" y="1145"/>
                  </a:lnTo>
                  <a:lnTo>
                    <a:pt x="1687" y="1142"/>
                  </a:lnTo>
                  <a:lnTo>
                    <a:pt x="1687" y="1142"/>
                  </a:lnTo>
                  <a:lnTo>
                    <a:pt x="1687" y="1142"/>
                  </a:lnTo>
                  <a:lnTo>
                    <a:pt x="1687" y="1145"/>
                  </a:lnTo>
                  <a:lnTo>
                    <a:pt x="1690" y="1145"/>
                  </a:lnTo>
                  <a:lnTo>
                    <a:pt x="1690" y="1145"/>
                  </a:lnTo>
                  <a:close/>
                  <a:moveTo>
                    <a:pt x="1699" y="1126"/>
                  </a:moveTo>
                  <a:lnTo>
                    <a:pt x="1699" y="1126"/>
                  </a:lnTo>
                  <a:lnTo>
                    <a:pt x="1699" y="1126"/>
                  </a:lnTo>
                  <a:lnTo>
                    <a:pt x="1699" y="1123"/>
                  </a:lnTo>
                  <a:lnTo>
                    <a:pt x="1699" y="1123"/>
                  </a:lnTo>
                  <a:lnTo>
                    <a:pt x="1697" y="1123"/>
                  </a:lnTo>
                  <a:lnTo>
                    <a:pt x="1697" y="1123"/>
                  </a:lnTo>
                  <a:lnTo>
                    <a:pt x="1697" y="1123"/>
                  </a:lnTo>
                  <a:lnTo>
                    <a:pt x="1694" y="1123"/>
                  </a:lnTo>
                  <a:lnTo>
                    <a:pt x="1694" y="1123"/>
                  </a:lnTo>
                  <a:lnTo>
                    <a:pt x="1694" y="1123"/>
                  </a:lnTo>
                  <a:lnTo>
                    <a:pt x="1692" y="1123"/>
                  </a:lnTo>
                  <a:lnTo>
                    <a:pt x="1692" y="1123"/>
                  </a:lnTo>
                  <a:lnTo>
                    <a:pt x="1690" y="1123"/>
                  </a:lnTo>
                  <a:lnTo>
                    <a:pt x="1690" y="1123"/>
                  </a:lnTo>
                  <a:lnTo>
                    <a:pt x="1690" y="1123"/>
                  </a:lnTo>
                  <a:lnTo>
                    <a:pt x="1690" y="1123"/>
                  </a:lnTo>
                  <a:lnTo>
                    <a:pt x="1692" y="1126"/>
                  </a:lnTo>
                  <a:lnTo>
                    <a:pt x="1692" y="1126"/>
                  </a:lnTo>
                  <a:lnTo>
                    <a:pt x="1692" y="1126"/>
                  </a:lnTo>
                  <a:lnTo>
                    <a:pt x="1692" y="1126"/>
                  </a:lnTo>
                  <a:lnTo>
                    <a:pt x="1690" y="1126"/>
                  </a:lnTo>
                  <a:lnTo>
                    <a:pt x="1687" y="1126"/>
                  </a:lnTo>
                  <a:lnTo>
                    <a:pt x="1687" y="1126"/>
                  </a:lnTo>
                  <a:lnTo>
                    <a:pt x="1687" y="1126"/>
                  </a:lnTo>
                  <a:lnTo>
                    <a:pt x="1685" y="1126"/>
                  </a:lnTo>
                  <a:lnTo>
                    <a:pt x="1683" y="1128"/>
                  </a:lnTo>
                  <a:lnTo>
                    <a:pt x="1680" y="1130"/>
                  </a:lnTo>
                  <a:lnTo>
                    <a:pt x="1683" y="1133"/>
                  </a:lnTo>
                  <a:lnTo>
                    <a:pt x="1683" y="1133"/>
                  </a:lnTo>
                  <a:lnTo>
                    <a:pt x="1683" y="1133"/>
                  </a:lnTo>
                  <a:lnTo>
                    <a:pt x="1683" y="1133"/>
                  </a:lnTo>
                  <a:lnTo>
                    <a:pt x="1683" y="1133"/>
                  </a:lnTo>
                  <a:lnTo>
                    <a:pt x="1683" y="1133"/>
                  </a:lnTo>
                  <a:lnTo>
                    <a:pt x="1685" y="1133"/>
                  </a:lnTo>
                  <a:lnTo>
                    <a:pt x="1685" y="1133"/>
                  </a:lnTo>
                  <a:lnTo>
                    <a:pt x="1685" y="1133"/>
                  </a:lnTo>
                  <a:lnTo>
                    <a:pt x="1687" y="1133"/>
                  </a:lnTo>
                  <a:lnTo>
                    <a:pt x="1685" y="1133"/>
                  </a:lnTo>
                  <a:lnTo>
                    <a:pt x="1685" y="1133"/>
                  </a:lnTo>
                  <a:lnTo>
                    <a:pt x="1687" y="1130"/>
                  </a:lnTo>
                  <a:lnTo>
                    <a:pt x="1687" y="1133"/>
                  </a:lnTo>
                  <a:lnTo>
                    <a:pt x="1690" y="1130"/>
                  </a:lnTo>
                  <a:lnTo>
                    <a:pt x="1690" y="1130"/>
                  </a:lnTo>
                  <a:lnTo>
                    <a:pt x="1690" y="1130"/>
                  </a:lnTo>
                  <a:lnTo>
                    <a:pt x="1692" y="1130"/>
                  </a:lnTo>
                  <a:lnTo>
                    <a:pt x="1692" y="1130"/>
                  </a:lnTo>
                  <a:lnTo>
                    <a:pt x="1692" y="1130"/>
                  </a:lnTo>
                  <a:lnTo>
                    <a:pt x="1694" y="1130"/>
                  </a:lnTo>
                  <a:lnTo>
                    <a:pt x="1694" y="1130"/>
                  </a:lnTo>
                  <a:lnTo>
                    <a:pt x="1694" y="1130"/>
                  </a:lnTo>
                  <a:lnTo>
                    <a:pt x="1697" y="1133"/>
                  </a:lnTo>
                  <a:lnTo>
                    <a:pt x="1697" y="1133"/>
                  </a:lnTo>
                  <a:lnTo>
                    <a:pt x="1697" y="1133"/>
                  </a:lnTo>
                  <a:lnTo>
                    <a:pt x="1697" y="1130"/>
                  </a:lnTo>
                  <a:lnTo>
                    <a:pt x="1699" y="1130"/>
                  </a:lnTo>
                  <a:lnTo>
                    <a:pt x="1699" y="1128"/>
                  </a:lnTo>
                  <a:lnTo>
                    <a:pt x="1699" y="1128"/>
                  </a:lnTo>
                  <a:lnTo>
                    <a:pt x="1699" y="1128"/>
                  </a:lnTo>
                  <a:lnTo>
                    <a:pt x="1699" y="1126"/>
                  </a:lnTo>
                  <a:close/>
                  <a:moveTo>
                    <a:pt x="1683" y="1156"/>
                  </a:moveTo>
                  <a:lnTo>
                    <a:pt x="1683" y="1156"/>
                  </a:lnTo>
                  <a:lnTo>
                    <a:pt x="1683" y="1156"/>
                  </a:lnTo>
                  <a:lnTo>
                    <a:pt x="1680" y="1159"/>
                  </a:lnTo>
                  <a:lnTo>
                    <a:pt x="1680" y="1159"/>
                  </a:lnTo>
                  <a:lnTo>
                    <a:pt x="1680" y="1159"/>
                  </a:lnTo>
                  <a:lnTo>
                    <a:pt x="1680" y="1159"/>
                  </a:lnTo>
                  <a:lnTo>
                    <a:pt x="1678" y="1159"/>
                  </a:lnTo>
                  <a:lnTo>
                    <a:pt x="1680" y="1161"/>
                  </a:lnTo>
                  <a:lnTo>
                    <a:pt x="1680" y="1161"/>
                  </a:lnTo>
                  <a:lnTo>
                    <a:pt x="1683" y="1161"/>
                  </a:lnTo>
                  <a:lnTo>
                    <a:pt x="1683" y="1161"/>
                  </a:lnTo>
                  <a:lnTo>
                    <a:pt x="1683" y="1161"/>
                  </a:lnTo>
                  <a:lnTo>
                    <a:pt x="1685" y="1161"/>
                  </a:lnTo>
                  <a:lnTo>
                    <a:pt x="1685" y="1161"/>
                  </a:lnTo>
                  <a:lnTo>
                    <a:pt x="1685" y="1159"/>
                  </a:lnTo>
                  <a:lnTo>
                    <a:pt x="1685" y="1159"/>
                  </a:lnTo>
                  <a:lnTo>
                    <a:pt x="1685" y="1159"/>
                  </a:lnTo>
                  <a:lnTo>
                    <a:pt x="1683" y="1156"/>
                  </a:lnTo>
                  <a:lnTo>
                    <a:pt x="1683" y="1156"/>
                  </a:lnTo>
                  <a:close/>
                  <a:moveTo>
                    <a:pt x="1673" y="1123"/>
                  </a:moveTo>
                  <a:lnTo>
                    <a:pt x="1673" y="1121"/>
                  </a:lnTo>
                  <a:lnTo>
                    <a:pt x="1673" y="1121"/>
                  </a:lnTo>
                  <a:lnTo>
                    <a:pt x="1673" y="1121"/>
                  </a:lnTo>
                  <a:lnTo>
                    <a:pt x="1675" y="1121"/>
                  </a:lnTo>
                  <a:lnTo>
                    <a:pt x="1675" y="1121"/>
                  </a:lnTo>
                  <a:lnTo>
                    <a:pt x="1675" y="1118"/>
                  </a:lnTo>
                  <a:lnTo>
                    <a:pt x="1675" y="1118"/>
                  </a:lnTo>
                  <a:lnTo>
                    <a:pt x="1675" y="1116"/>
                  </a:lnTo>
                  <a:lnTo>
                    <a:pt x="1675" y="1116"/>
                  </a:lnTo>
                  <a:lnTo>
                    <a:pt x="1673" y="1116"/>
                  </a:lnTo>
                  <a:lnTo>
                    <a:pt x="1673" y="1116"/>
                  </a:lnTo>
                  <a:lnTo>
                    <a:pt x="1673" y="1116"/>
                  </a:lnTo>
                  <a:lnTo>
                    <a:pt x="1673" y="1116"/>
                  </a:lnTo>
                  <a:lnTo>
                    <a:pt x="1673" y="1114"/>
                  </a:lnTo>
                  <a:lnTo>
                    <a:pt x="1673" y="1114"/>
                  </a:lnTo>
                  <a:lnTo>
                    <a:pt x="1675" y="1114"/>
                  </a:lnTo>
                  <a:lnTo>
                    <a:pt x="1675" y="1114"/>
                  </a:lnTo>
                  <a:lnTo>
                    <a:pt x="1678" y="1111"/>
                  </a:lnTo>
                  <a:lnTo>
                    <a:pt x="1678" y="1111"/>
                  </a:lnTo>
                  <a:lnTo>
                    <a:pt x="1678" y="1111"/>
                  </a:lnTo>
                  <a:lnTo>
                    <a:pt x="1678" y="1109"/>
                  </a:lnTo>
                  <a:lnTo>
                    <a:pt x="1680" y="1109"/>
                  </a:lnTo>
                  <a:lnTo>
                    <a:pt x="1680" y="1109"/>
                  </a:lnTo>
                  <a:lnTo>
                    <a:pt x="1680" y="1111"/>
                  </a:lnTo>
                  <a:lnTo>
                    <a:pt x="1678" y="1111"/>
                  </a:lnTo>
                  <a:lnTo>
                    <a:pt x="1678" y="1114"/>
                  </a:lnTo>
                  <a:lnTo>
                    <a:pt x="1678" y="1114"/>
                  </a:lnTo>
                  <a:lnTo>
                    <a:pt x="1678" y="1114"/>
                  </a:lnTo>
                  <a:lnTo>
                    <a:pt x="1678" y="1116"/>
                  </a:lnTo>
                  <a:lnTo>
                    <a:pt x="1678" y="1118"/>
                  </a:lnTo>
                  <a:lnTo>
                    <a:pt x="1675" y="1118"/>
                  </a:lnTo>
                  <a:lnTo>
                    <a:pt x="1678" y="1121"/>
                  </a:lnTo>
                  <a:lnTo>
                    <a:pt x="1678" y="1121"/>
                  </a:lnTo>
                  <a:lnTo>
                    <a:pt x="1678" y="1121"/>
                  </a:lnTo>
                  <a:lnTo>
                    <a:pt x="1678" y="1121"/>
                  </a:lnTo>
                  <a:lnTo>
                    <a:pt x="1678" y="1121"/>
                  </a:lnTo>
                  <a:lnTo>
                    <a:pt x="1680" y="1121"/>
                  </a:lnTo>
                  <a:lnTo>
                    <a:pt x="1680" y="1121"/>
                  </a:lnTo>
                  <a:lnTo>
                    <a:pt x="1680" y="1118"/>
                  </a:lnTo>
                  <a:lnTo>
                    <a:pt x="1680" y="1118"/>
                  </a:lnTo>
                  <a:lnTo>
                    <a:pt x="1680" y="1118"/>
                  </a:lnTo>
                  <a:lnTo>
                    <a:pt x="1680" y="1118"/>
                  </a:lnTo>
                  <a:lnTo>
                    <a:pt x="1680" y="1118"/>
                  </a:lnTo>
                  <a:lnTo>
                    <a:pt x="1680" y="1116"/>
                  </a:lnTo>
                  <a:lnTo>
                    <a:pt x="1680" y="1116"/>
                  </a:lnTo>
                  <a:lnTo>
                    <a:pt x="1680" y="1114"/>
                  </a:lnTo>
                  <a:lnTo>
                    <a:pt x="1683" y="1114"/>
                  </a:lnTo>
                  <a:lnTo>
                    <a:pt x="1683" y="1114"/>
                  </a:lnTo>
                  <a:lnTo>
                    <a:pt x="1683" y="1111"/>
                  </a:lnTo>
                  <a:lnTo>
                    <a:pt x="1683" y="1111"/>
                  </a:lnTo>
                  <a:lnTo>
                    <a:pt x="1683" y="1111"/>
                  </a:lnTo>
                  <a:lnTo>
                    <a:pt x="1680" y="1111"/>
                  </a:lnTo>
                  <a:lnTo>
                    <a:pt x="1680" y="1111"/>
                  </a:lnTo>
                  <a:lnTo>
                    <a:pt x="1683" y="1109"/>
                  </a:lnTo>
                  <a:lnTo>
                    <a:pt x="1683" y="1109"/>
                  </a:lnTo>
                  <a:lnTo>
                    <a:pt x="1683" y="1107"/>
                  </a:lnTo>
                  <a:lnTo>
                    <a:pt x="1683" y="1107"/>
                  </a:lnTo>
                  <a:lnTo>
                    <a:pt x="1683" y="1107"/>
                  </a:lnTo>
                  <a:lnTo>
                    <a:pt x="1683" y="1107"/>
                  </a:lnTo>
                  <a:lnTo>
                    <a:pt x="1685" y="1109"/>
                  </a:lnTo>
                  <a:lnTo>
                    <a:pt x="1685" y="1109"/>
                  </a:lnTo>
                  <a:lnTo>
                    <a:pt x="1685" y="1111"/>
                  </a:lnTo>
                  <a:lnTo>
                    <a:pt x="1685" y="1111"/>
                  </a:lnTo>
                  <a:lnTo>
                    <a:pt x="1685" y="1111"/>
                  </a:lnTo>
                  <a:lnTo>
                    <a:pt x="1687" y="1109"/>
                  </a:lnTo>
                  <a:lnTo>
                    <a:pt x="1687" y="1109"/>
                  </a:lnTo>
                  <a:lnTo>
                    <a:pt x="1687" y="1107"/>
                  </a:lnTo>
                  <a:lnTo>
                    <a:pt x="1685" y="1107"/>
                  </a:lnTo>
                  <a:lnTo>
                    <a:pt x="1685" y="1104"/>
                  </a:lnTo>
                  <a:lnTo>
                    <a:pt x="1685" y="1104"/>
                  </a:lnTo>
                  <a:lnTo>
                    <a:pt x="1685" y="1107"/>
                  </a:lnTo>
                  <a:lnTo>
                    <a:pt x="1687" y="1107"/>
                  </a:lnTo>
                  <a:lnTo>
                    <a:pt x="1687" y="1104"/>
                  </a:lnTo>
                  <a:lnTo>
                    <a:pt x="1687" y="1104"/>
                  </a:lnTo>
                  <a:lnTo>
                    <a:pt x="1687" y="1104"/>
                  </a:lnTo>
                  <a:lnTo>
                    <a:pt x="1685" y="1102"/>
                  </a:lnTo>
                  <a:lnTo>
                    <a:pt x="1687" y="1102"/>
                  </a:lnTo>
                  <a:lnTo>
                    <a:pt x="1687" y="1104"/>
                  </a:lnTo>
                  <a:lnTo>
                    <a:pt x="1690" y="1104"/>
                  </a:lnTo>
                  <a:lnTo>
                    <a:pt x="1687" y="1102"/>
                  </a:lnTo>
                  <a:lnTo>
                    <a:pt x="1687" y="1102"/>
                  </a:lnTo>
                  <a:lnTo>
                    <a:pt x="1687" y="1102"/>
                  </a:lnTo>
                  <a:lnTo>
                    <a:pt x="1687" y="1102"/>
                  </a:lnTo>
                  <a:lnTo>
                    <a:pt x="1687" y="1100"/>
                  </a:lnTo>
                  <a:lnTo>
                    <a:pt x="1687" y="1100"/>
                  </a:lnTo>
                  <a:lnTo>
                    <a:pt x="1687" y="1100"/>
                  </a:lnTo>
                  <a:lnTo>
                    <a:pt x="1687" y="1100"/>
                  </a:lnTo>
                  <a:lnTo>
                    <a:pt x="1687" y="1100"/>
                  </a:lnTo>
                  <a:lnTo>
                    <a:pt x="1687" y="1100"/>
                  </a:lnTo>
                  <a:lnTo>
                    <a:pt x="1687" y="1100"/>
                  </a:lnTo>
                  <a:lnTo>
                    <a:pt x="1687" y="1100"/>
                  </a:lnTo>
                  <a:lnTo>
                    <a:pt x="1690" y="1097"/>
                  </a:lnTo>
                  <a:lnTo>
                    <a:pt x="1690" y="1097"/>
                  </a:lnTo>
                  <a:lnTo>
                    <a:pt x="1690" y="1097"/>
                  </a:lnTo>
                  <a:lnTo>
                    <a:pt x="1690" y="1097"/>
                  </a:lnTo>
                  <a:lnTo>
                    <a:pt x="1690" y="1095"/>
                  </a:lnTo>
                  <a:lnTo>
                    <a:pt x="1690" y="1095"/>
                  </a:lnTo>
                  <a:lnTo>
                    <a:pt x="1690" y="1092"/>
                  </a:lnTo>
                  <a:lnTo>
                    <a:pt x="1690" y="1092"/>
                  </a:lnTo>
                  <a:lnTo>
                    <a:pt x="1692" y="1095"/>
                  </a:lnTo>
                  <a:lnTo>
                    <a:pt x="1692" y="1095"/>
                  </a:lnTo>
                  <a:lnTo>
                    <a:pt x="1692" y="1095"/>
                  </a:lnTo>
                  <a:lnTo>
                    <a:pt x="1692" y="1097"/>
                  </a:lnTo>
                  <a:lnTo>
                    <a:pt x="1692" y="1097"/>
                  </a:lnTo>
                  <a:lnTo>
                    <a:pt x="1692" y="1097"/>
                  </a:lnTo>
                  <a:lnTo>
                    <a:pt x="1692" y="1097"/>
                  </a:lnTo>
                  <a:lnTo>
                    <a:pt x="1694" y="1097"/>
                  </a:lnTo>
                  <a:lnTo>
                    <a:pt x="1694" y="1097"/>
                  </a:lnTo>
                  <a:lnTo>
                    <a:pt x="1694" y="1095"/>
                  </a:lnTo>
                  <a:lnTo>
                    <a:pt x="1694" y="1095"/>
                  </a:lnTo>
                  <a:lnTo>
                    <a:pt x="1694" y="1092"/>
                  </a:lnTo>
                  <a:lnTo>
                    <a:pt x="1694" y="1092"/>
                  </a:lnTo>
                  <a:lnTo>
                    <a:pt x="1694" y="1092"/>
                  </a:lnTo>
                  <a:lnTo>
                    <a:pt x="1694" y="1092"/>
                  </a:lnTo>
                  <a:lnTo>
                    <a:pt x="1694" y="1092"/>
                  </a:lnTo>
                  <a:lnTo>
                    <a:pt x="1694" y="1090"/>
                  </a:lnTo>
                  <a:lnTo>
                    <a:pt x="1694" y="1090"/>
                  </a:lnTo>
                  <a:lnTo>
                    <a:pt x="1697" y="1088"/>
                  </a:lnTo>
                  <a:lnTo>
                    <a:pt x="1697" y="1085"/>
                  </a:lnTo>
                  <a:lnTo>
                    <a:pt x="1697" y="1085"/>
                  </a:lnTo>
                  <a:lnTo>
                    <a:pt x="1697" y="1085"/>
                  </a:lnTo>
                  <a:lnTo>
                    <a:pt x="1694" y="1085"/>
                  </a:lnTo>
                  <a:lnTo>
                    <a:pt x="1694" y="1085"/>
                  </a:lnTo>
                  <a:lnTo>
                    <a:pt x="1694" y="1083"/>
                  </a:lnTo>
                  <a:lnTo>
                    <a:pt x="1694" y="1083"/>
                  </a:lnTo>
                  <a:lnTo>
                    <a:pt x="1694" y="1083"/>
                  </a:lnTo>
                  <a:lnTo>
                    <a:pt x="1694" y="1085"/>
                  </a:lnTo>
                  <a:lnTo>
                    <a:pt x="1694" y="1085"/>
                  </a:lnTo>
                  <a:lnTo>
                    <a:pt x="1692" y="1088"/>
                  </a:lnTo>
                  <a:lnTo>
                    <a:pt x="1692" y="1088"/>
                  </a:lnTo>
                  <a:lnTo>
                    <a:pt x="1692" y="1088"/>
                  </a:lnTo>
                  <a:lnTo>
                    <a:pt x="1692" y="1088"/>
                  </a:lnTo>
                  <a:lnTo>
                    <a:pt x="1692" y="1088"/>
                  </a:lnTo>
                  <a:lnTo>
                    <a:pt x="1692" y="1088"/>
                  </a:lnTo>
                  <a:lnTo>
                    <a:pt x="1690" y="1088"/>
                  </a:lnTo>
                  <a:lnTo>
                    <a:pt x="1690" y="1088"/>
                  </a:lnTo>
                  <a:lnTo>
                    <a:pt x="1690" y="1090"/>
                  </a:lnTo>
                  <a:lnTo>
                    <a:pt x="1690" y="1090"/>
                  </a:lnTo>
                  <a:lnTo>
                    <a:pt x="1690" y="1090"/>
                  </a:lnTo>
                  <a:lnTo>
                    <a:pt x="1690" y="1090"/>
                  </a:lnTo>
                  <a:lnTo>
                    <a:pt x="1687" y="1092"/>
                  </a:lnTo>
                  <a:lnTo>
                    <a:pt x="1687" y="1090"/>
                  </a:lnTo>
                  <a:lnTo>
                    <a:pt x="1687" y="1090"/>
                  </a:lnTo>
                  <a:lnTo>
                    <a:pt x="1687" y="1090"/>
                  </a:lnTo>
                  <a:lnTo>
                    <a:pt x="1687" y="1090"/>
                  </a:lnTo>
                  <a:lnTo>
                    <a:pt x="1690" y="1090"/>
                  </a:lnTo>
                  <a:lnTo>
                    <a:pt x="1690" y="1090"/>
                  </a:lnTo>
                  <a:lnTo>
                    <a:pt x="1690" y="1088"/>
                  </a:lnTo>
                  <a:lnTo>
                    <a:pt x="1690" y="1088"/>
                  </a:lnTo>
                  <a:lnTo>
                    <a:pt x="1690" y="1088"/>
                  </a:lnTo>
                  <a:lnTo>
                    <a:pt x="1690" y="1088"/>
                  </a:lnTo>
                  <a:lnTo>
                    <a:pt x="1690" y="1088"/>
                  </a:lnTo>
                  <a:lnTo>
                    <a:pt x="1690" y="1088"/>
                  </a:lnTo>
                  <a:lnTo>
                    <a:pt x="1692" y="1085"/>
                  </a:lnTo>
                  <a:lnTo>
                    <a:pt x="1692" y="1085"/>
                  </a:lnTo>
                  <a:lnTo>
                    <a:pt x="1692" y="1085"/>
                  </a:lnTo>
                  <a:lnTo>
                    <a:pt x="1692" y="1085"/>
                  </a:lnTo>
                  <a:lnTo>
                    <a:pt x="1692" y="1085"/>
                  </a:lnTo>
                  <a:lnTo>
                    <a:pt x="1692" y="1085"/>
                  </a:lnTo>
                  <a:lnTo>
                    <a:pt x="1692" y="1083"/>
                  </a:lnTo>
                  <a:lnTo>
                    <a:pt x="1692" y="1083"/>
                  </a:lnTo>
                  <a:lnTo>
                    <a:pt x="1692" y="1083"/>
                  </a:lnTo>
                  <a:lnTo>
                    <a:pt x="1692" y="1083"/>
                  </a:lnTo>
                  <a:lnTo>
                    <a:pt x="1692" y="1083"/>
                  </a:lnTo>
                  <a:lnTo>
                    <a:pt x="1692" y="1081"/>
                  </a:lnTo>
                  <a:lnTo>
                    <a:pt x="1692" y="1081"/>
                  </a:lnTo>
                  <a:lnTo>
                    <a:pt x="1690" y="1081"/>
                  </a:lnTo>
                  <a:lnTo>
                    <a:pt x="1692" y="1078"/>
                  </a:lnTo>
                  <a:lnTo>
                    <a:pt x="1690" y="1078"/>
                  </a:lnTo>
                  <a:lnTo>
                    <a:pt x="1690" y="1076"/>
                  </a:lnTo>
                  <a:lnTo>
                    <a:pt x="1690" y="1076"/>
                  </a:lnTo>
                  <a:lnTo>
                    <a:pt x="1687" y="1076"/>
                  </a:lnTo>
                  <a:lnTo>
                    <a:pt x="1687" y="1076"/>
                  </a:lnTo>
                  <a:lnTo>
                    <a:pt x="1687" y="1074"/>
                  </a:lnTo>
                  <a:lnTo>
                    <a:pt x="1685" y="1074"/>
                  </a:lnTo>
                  <a:lnTo>
                    <a:pt x="1685" y="1071"/>
                  </a:lnTo>
                  <a:lnTo>
                    <a:pt x="1685" y="1074"/>
                  </a:lnTo>
                  <a:lnTo>
                    <a:pt x="1685" y="1074"/>
                  </a:lnTo>
                  <a:lnTo>
                    <a:pt x="1685" y="1074"/>
                  </a:lnTo>
                  <a:lnTo>
                    <a:pt x="1685" y="1076"/>
                  </a:lnTo>
                  <a:lnTo>
                    <a:pt x="1687" y="1076"/>
                  </a:lnTo>
                  <a:lnTo>
                    <a:pt x="1687" y="1076"/>
                  </a:lnTo>
                  <a:lnTo>
                    <a:pt x="1687" y="1078"/>
                  </a:lnTo>
                  <a:lnTo>
                    <a:pt x="1687" y="1078"/>
                  </a:lnTo>
                  <a:lnTo>
                    <a:pt x="1687" y="1078"/>
                  </a:lnTo>
                  <a:lnTo>
                    <a:pt x="1687" y="1078"/>
                  </a:lnTo>
                  <a:lnTo>
                    <a:pt x="1687" y="1078"/>
                  </a:lnTo>
                  <a:lnTo>
                    <a:pt x="1685" y="1078"/>
                  </a:lnTo>
                  <a:lnTo>
                    <a:pt x="1685" y="1078"/>
                  </a:lnTo>
                  <a:lnTo>
                    <a:pt x="1685" y="1076"/>
                  </a:lnTo>
                  <a:lnTo>
                    <a:pt x="1685" y="1076"/>
                  </a:lnTo>
                  <a:lnTo>
                    <a:pt x="1683" y="1074"/>
                  </a:lnTo>
                  <a:lnTo>
                    <a:pt x="1683" y="1074"/>
                  </a:lnTo>
                  <a:lnTo>
                    <a:pt x="1680" y="1076"/>
                  </a:lnTo>
                  <a:lnTo>
                    <a:pt x="1680" y="1076"/>
                  </a:lnTo>
                  <a:lnTo>
                    <a:pt x="1683" y="1078"/>
                  </a:lnTo>
                  <a:lnTo>
                    <a:pt x="1683" y="1078"/>
                  </a:lnTo>
                  <a:lnTo>
                    <a:pt x="1683" y="1081"/>
                  </a:lnTo>
                  <a:lnTo>
                    <a:pt x="1680" y="1081"/>
                  </a:lnTo>
                  <a:lnTo>
                    <a:pt x="1680" y="1078"/>
                  </a:lnTo>
                  <a:lnTo>
                    <a:pt x="1680" y="1078"/>
                  </a:lnTo>
                  <a:lnTo>
                    <a:pt x="1680" y="1076"/>
                  </a:lnTo>
                  <a:lnTo>
                    <a:pt x="1680" y="1076"/>
                  </a:lnTo>
                  <a:lnTo>
                    <a:pt x="1680" y="1076"/>
                  </a:lnTo>
                  <a:lnTo>
                    <a:pt x="1680" y="1076"/>
                  </a:lnTo>
                  <a:lnTo>
                    <a:pt x="1678" y="1076"/>
                  </a:lnTo>
                  <a:lnTo>
                    <a:pt x="1678" y="1076"/>
                  </a:lnTo>
                  <a:lnTo>
                    <a:pt x="1678" y="1076"/>
                  </a:lnTo>
                  <a:lnTo>
                    <a:pt x="1678" y="1078"/>
                  </a:lnTo>
                  <a:lnTo>
                    <a:pt x="1678" y="1081"/>
                  </a:lnTo>
                  <a:lnTo>
                    <a:pt x="1678" y="1081"/>
                  </a:lnTo>
                  <a:lnTo>
                    <a:pt x="1678" y="1083"/>
                  </a:lnTo>
                  <a:lnTo>
                    <a:pt x="1675" y="1083"/>
                  </a:lnTo>
                  <a:lnTo>
                    <a:pt x="1675" y="1083"/>
                  </a:lnTo>
                  <a:lnTo>
                    <a:pt x="1678" y="1085"/>
                  </a:lnTo>
                  <a:lnTo>
                    <a:pt x="1678" y="1085"/>
                  </a:lnTo>
                  <a:lnTo>
                    <a:pt x="1678" y="1085"/>
                  </a:lnTo>
                  <a:lnTo>
                    <a:pt x="1678" y="1088"/>
                  </a:lnTo>
                  <a:lnTo>
                    <a:pt x="1680" y="1088"/>
                  </a:lnTo>
                  <a:lnTo>
                    <a:pt x="1680" y="1088"/>
                  </a:lnTo>
                  <a:lnTo>
                    <a:pt x="1680" y="1085"/>
                  </a:lnTo>
                  <a:lnTo>
                    <a:pt x="1680" y="1085"/>
                  </a:lnTo>
                  <a:lnTo>
                    <a:pt x="1680" y="1085"/>
                  </a:lnTo>
                  <a:lnTo>
                    <a:pt x="1680" y="1085"/>
                  </a:lnTo>
                  <a:lnTo>
                    <a:pt x="1680" y="1088"/>
                  </a:lnTo>
                  <a:lnTo>
                    <a:pt x="1680" y="1088"/>
                  </a:lnTo>
                  <a:lnTo>
                    <a:pt x="1680" y="1088"/>
                  </a:lnTo>
                  <a:lnTo>
                    <a:pt x="1680" y="1088"/>
                  </a:lnTo>
                  <a:lnTo>
                    <a:pt x="1678" y="1088"/>
                  </a:lnTo>
                  <a:lnTo>
                    <a:pt x="1678" y="1090"/>
                  </a:lnTo>
                  <a:lnTo>
                    <a:pt x="1680" y="1090"/>
                  </a:lnTo>
                  <a:lnTo>
                    <a:pt x="1680" y="1090"/>
                  </a:lnTo>
                  <a:lnTo>
                    <a:pt x="1683" y="1090"/>
                  </a:lnTo>
                  <a:lnTo>
                    <a:pt x="1683" y="1090"/>
                  </a:lnTo>
                  <a:lnTo>
                    <a:pt x="1685" y="1090"/>
                  </a:lnTo>
                  <a:lnTo>
                    <a:pt x="1685" y="1090"/>
                  </a:lnTo>
                  <a:lnTo>
                    <a:pt x="1683" y="1090"/>
                  </a:lnTo>
                  <a:lnTo>
                    <a:pt x="1683" y="1090"/>
                  </a:lnTo>
                  <a:lnTo>
                    <a:pt x="1683" y="1090"/>
                  </a:lnTo>
                  <a:lnTo>
                    <a:pt x="1680" y="1090"/>
                  </a:lnTo>
                  <a:lnTo>
                    <a:pt x="1680" y="1090"/>
                  </a:lnTo>
                  <a:lnTo>
                    <a:pt x="1675" y="1092"/>
                  </a:lnTo>
                  <a:lnTo>
                    <a:pt x="1675" y="1092"/>
                  </a:lnTo>
                  <a:lnTo>
                    <a:pt x="1678" y="1092"/>
                  </a:lnTo>
                  <a:lnTo>
                    <a:pt x="1678" y="1092"/>
                  </a:lnTo>
                  <a:lnTo>
                    <a:pt x="1678" y="1092"/>
                  </a:lnTo>
                  <a:lnTo>
                    <a:pt x="1680" y="1095"/>
                  </a:lnTo>
                  <a:lnTo>
                    <a:pt x="1680" y="1095"/>
                  </a:lnTo>
                  <a:lnTo>
                    <a:pt x="1680" y="1097"/>
                  </a:lnTo>
                  <a:lnTo>
                    <a:pt x="1680" y="1097"/>
                  </a:lnTo>
                  <a:lnTo>
                    <a:pt x="1680" y="1097"/>
                  </a:lnTo>
                  <a:lnTo>
                    <a:pt x="1683" y="1097"/>
                  </a:lnTo>
                  <a:lnTo>
                    <a:pt x="1683" y="1095"/>
                  </a:lnTo>
                  <a:lnTo>
                    <a:pt x="1683" y="1095"/>
                  </a:lnTo>
                  <a:lnTo>
                    <a:pt x="1683" y="1095"/>
                  </a:lnTo>
                  <a:lnTo>
                    <a:pt x="1683" y="1097"/>
                  </a:lnTo>
                  <a:lnTo>
                    <a:pt x="1683" y="1097"/>
                  </a:lnTo>
                  <a:lnTo>
                    <a:pt x="1683" y="1097"/>
                  </a:lnTo>
                  <a:lnTo>
                    <a:pt x="1683" y="1097"/>
                  </a:lnTo>
                  <a:lnTo>
                    <a:pt x="1683" y="1100"/>
                  </a:lnTo>
                  <a:lnTo>
                    <a:pt x="1683" y="1100"/>
                  </a:lnTo>
                  <a:lnTo>
                    <a:pt x="1683" y="1100"/>
                  </a:lnTo>
                  <a:lnTo>
                    <a:pt x="1683" y="1100"/>
                  </a:lnTo>
                  <a:lnTo>
                    <a:pt x="1683" y="1100"/>
                  </a:lnTo>
                  <a:lnTo>
                    <a:pt x="1683" y="1100"/>
                  </a:lnTo>
                  <a:lnTo>
                    <a:pt x="1683" y="1100"/>
                  </a:lnTo>
                  <a:lnTo>
                    <a:pt x="1683" y="1102"/>
                  </a:lnTo>
                  <a:lnTo>
                    <a:pt x="1683" y="1102"/>
                  </a:lnTo>
                  <a:lnTo>
                    <a:pt x="1683" y="1102"/>
                  </a:lnTo>
                  <a:lnTo>
                    <a:pt x="1683" y="1104"/>
                  </a:lnTo>
                  <a:lnTo>
                    <a:pt x="1680" y="1104"/>
                  </a:lnTo>
                  <a:lnTo>
                    <a:pt x="1680" y="1104"/>
                  </a:lnTo>
                  <a:lnTo>
                    <a:pt x="1680" y="1104"/>
                  </a:lnTo>
                  <a:lnTo>
                    <a:pt x="1680" y="1104"/>
                  </a:lnTo>
                  <a:lnTo>
                    <a:pt x="1680" y="1104"/>
                  </a:lnTo>
                  <a:lnTo>
                    <a:pt x="1680" y="1104"/>
                  </a:lnTo>
                  <a:lnTo>
                    <a:pt x="1680" y="1102"/>
                  </a:lnTo>
                  <a:lnTo>
                    <a:pt x="1680" y="1102"/>
                  </a:lnTo>
                  <a:lnTo>
                    <a:pt x="1680" y="1102"/>
                  </a:lnTo>
                  <a:lnTo>
                    <a:pt x="1680" y="1104"/>
                  </a:lnTo>
                  <a:lnTo>
                    <a:pt x="1680" y="1104"/>
                  </a:lnTo>
                  <a:lnTo>
                    <a:pt x="1678" y="1104"/>
                  </a:lnTo>
                  <a:lnTo>
                    <a:pt x="1678" y="1104"/>
                  </a:lnTo>
                  <a:lnTo>
                    <a:pt x="1678" y="1102"/>
                  </a:lnTo>
                  <a:lnTo>
                    <a:pt x="1678" y="1102"/>
                  </a:lnTo>
                  <a:lnTo>
                    <a:pt x="1678" y="1100"/>
                  </a:lnTo>
                  <a:lnTo>
                    <a:pt x="1678" y="1100"/>
                  </a:lnTo>
                  <a:lnTo>
                    <a:pt x="1678" y="1100"/>
                  </a:lnTo>
                  <a:lnTo>
                    <a:pt x="1678" y="1102"/>
                  </a:lnTo>
                  <a:lnTo>
                    <a:pt x="1678" y="1102"/>
                  </a:lnTo>
                  <a:lnTo>
                    <a:pt x="1678" y="1102"/>
                  </a:lnTo>
                  <a:lnTo>
                    <a:pt x="1678" y="1102"/>
                  </a:lnTo>
                  <a:lnTo>
                    <a:pt x="1678" y="1102"/>
                  </a:lnTo>
                  <a:lnTo>
                    <a:pt x="1675" y="1102"/>
                  </a:lnTo>
                  <a:lnTo>
                    <a:pt x="1675" y="1102"/>
                  </a:lnTo>
                  <a:lnTo>
                    <a:pt x="1675" y="1102"/>
                  </a:lnTo>
                  <a:lnTo>
                    <a:pt x="1675" y="1102"/>
                  </a:lnTo>
                  <a:lnTo>
                    <a:pt x="1675" y="1104"/>
                  </a:lnTo>
                  <a:lnTo>
                    <a:pt x="1675" y="1104"/>
                  </a:lnTo>
                  <a:lnTo>
                    <a:pt x="1673" y="1104"/>
                  </a:lnTo>
                  <a:lnTo>
                    <a:pt x="1673" y="1104"/>
                  </a:lnTo>
                  <a:lnTo>
                    <a:pt x="1673" y="1104"/>
                  </a:lnTo>
                  <a:lnTo>
                    <a:pt x="1673" y="1104"/>
                  </a:lnTo>
                  <a:lnTo>
                    <a:pt x="1673" y="1107"/>
                  </a:lnTo>
                  <a:lnTo>
                    <a:pt x="1673" y="1107"/>
                  </a:lnTo>
                  <a:lnTo>
                    <a:pt x="1673" y="1107"/>
                  </a:lnTo>
                  <a:lnTo>
                    <a:pt x="1673" y="1107"/>
                  </a:lnTo>
                  <a:lnTo>
                    <a:pt x="1673" y="1107"/>
                  </a:lnTo>
                  <a:lnTo>
                    <a:pt x="1673" y="1107"/>
                  </a:lnTo>
                  <a:lnTo>
                    <a:pt x="1673" y="1107"/>
                  </a:lnTo>
                  <a:lnTo>
                    <a:pt x="1673" y="1107"/>
                  </a:lnTo>
                  <a:lnTo>
                    <a:pt x="1675" y="1107"/>
                  </a:lnTo>
                  <a:lnTo>
                    <a:pt x="1675" y="1107"/>
                  </a:lnTo>
                  <a:lnTo>
                    <a:pt x="1675" y="1107"/>
                  </a:lnTo>
                  <a:lnTo>
                    <a:pt x="1675" y="1107"/>
                  </a:lnTo>
                  <a:lnTo>
                    <a:pt x="1675" y="1107"/>
                  </a:lnTo>
                  <a:lnTo>
                    <a:pt x="1675" y="1107"/>
                  </a:lnTo>
                  <a:lnTo>
                    <a:pt x="1675" y="1107"/>
                  </a:lnTo>
                  <a:lnTo>
                    <a:pt x="1675" y="1109"/>
                  </a:lnTo>
                  <a:lnTo>
                    <a:pt x="1673" y="1109"/>
                  </a:lnTo>
                  <a:lnTo>
                    <a:pt x="1673" y="1109"/>
                  </a:lnTo>
                  <a:lnTo>
                    <a:pt x="1673" y="1109"/>
                  </a:lnTo>
                  <a:lnTo>
                    <a:pt x="1673" y="1109"/>
                  </a:lnTo>
                  <a:lnTo>
                    <a:pt x="1673" y="1109"/>
                  </a:lnTo>
                  <a:lnTo>
                    <a:pt x="1673" y="1109"/>
                  </a:lnTo>
                  <a:lnTo>
                    <a:pt x="1673" y="1111"/>
                  </a:lnTo>
                  <a:lnTo>
                    <a:pt x="1673" y="1111"/>
                  </a:lnTo>
                  <a:lnTo>
                    <a:pt x="1671" y="1114"/>
                  </a:lnTo>
                  <a:lnTo>
                    <a:pt x="1671" y="1114"/>
                  </a:lnTo>
                  <a:lnTo>
                    <a:pt x="1671" y="1114"/>
                  </a:lnTo>
                  <a:lnTo>
                    <a:pt x="1671" y="1114"/>
                  </a:lnTo>
                  <a:lnTo>
                    <a:pt x="1673" y="1114"/>
                  </a:lnTo>
                  <a:lnTo>
                    <a:pt x="1673" y="1116"/>
                  </a:lnTo>
                  <a:lnTo>
                    <a:pt x="1673" y="1116"/>
                  </a:lnTo>
                  <a:lnTo>
                    <a:pt x="1671" y="1116"/>
                  </a:lnTo>
                  <a:lnTo>
                    <a:pt x="1671" y="1116"/>
                  </a:lnTo>
                  <a:lnTo>
                    <a:pt x="1671" y="1118"/>
                  </a:lnTo>
                  <a:lnTo>
                    <a:pt x="1671" y="1118"/>
                  </a:lnTo>
                  <a:lnTo>
                    <a:pt x="1671" y="1118"/>
                  </a:lnTo>
                  <a:lnTo>
                    <a:pt x="1671" y="1118"/>
                  </a:lnTo>
                  <a:lnTo>
                    <a:pt x="1671" y="1118"/>
                  </a:lnTo>
                  <a:lnTo>
                    <a:pt x="1671" y="1121"/>
                  </a:lnTo>
                  <a:lnTo>
                    <a:pt x="1671" y="1121"/>
                  </a:lnTo>
                  <a:lnTo>
                    <a:pt x="1673" y="1121"/>
                  </a:lnTo>
                  <a:lnTo>
                    <a:pt x="1671" y="1123"/>
                  </a:lnTo>
                  <a:lnTo>
                    <a:pt x="1671" y="1123"/>
                  </a:lnTo>
                  <a:lnTo>
                    <a:pt x="1673" y="1126"/>
                  </a:lnTo>
                  <a:lnTo>
                    <a:pt x="1673" y="1126"/>
                  </a:lnTo>
                  <a:lnTo>
                    <a:pt x="1673" y="1123"/>
                  </a:lnTo>
                  <a:lnTo>
                    <a:pt x="1673" y="1123"/>
                  </a:lnTo>
                  <a:close/>
                  <a:moveTo>
                    <a:pt x="1664" y="1100"/>
                  </a:moveTo>
                  <a:lnTo>
                    <a:pt x="1664" y="1100"/>
                  </a:lnTo>
                  <a:lnTo>
                    <a:pt x="1664" y="1097"/>
                  </a:lnTo>
                  <a:lnTo>
                    <a:pt x="1664" y="1097"/>
                  </a:lnTo>
                  <a:lnTo>
                    <a:pt x="1664" y="1095"/>
                  </a:lnTo>
                  <a:lnTo>
                    <a:pt x="1664" y="1095"/>
                  </a:lnTo>
                  <a:lnTo>
                    <a:pt x="1666" y="1095"/>
                  </a:lnTo>
                  <a:lnTo>
                    <a:pt x="1666" y="1092"/>
                  </a:lnTo>
                  <a:lnTo>
                    <a:pt x="1666" y="1090"/>
                  </a:lnTo>
                  <a:lnTo>
                    <a:pt x="1666" y="1088"/>
                  </a:lnTo>
                  <a:lnTo>
                    <a:pt x="1666" y="1088"/>
                  </a:lnTo>
                  <a:lnTo>
                    <a:pt x="1666" y="1088"/>
                  </a:lnTo>
                  <a:lnTo>
                    <a:pt x="1666" y="1088"/>
                  </a:lnTo>
                  <a:lnTo>
                    <a:pt x="1666" y="1090"/>
                  </a:lnTo>
                  <a:lnTo>
                    <a:pt x="1666" y="1090"/>
                  </a:lnTo>
                  <a:lnTo>
                    <a:pt x="1666" y="1090"/>
                  </a:lnTo>
                  <a:lnTo>
                    <a:pt x="1666" y="1090"/>
                  </a:lnTo>
                  <a:lnTo>
                    <a:pt x="1666" y="1090"/>
                  </a:lnTo>
                  <a:lnTo>
                    <a:pt x="1668" y="1090"/>
                  </a:lnTo>
                  <a:lnTo>
                    <a:pt x="1668" y="1088"/>
                  </a:lnTo>
                  <a:lnTo>
                    <a:pt x="1671" y="1081"/>
                  </a:lnTo>
                  <a:lnTo>
                    <a:pt x="1671" y="1081"/>
                  </a:lnTo>
                  <a:lnTo>
                    <a:pt x="1671" y="1078"/>
                  </a:lnTo>
                  <a:lnTo>
                    <a:pt x="1671" y="1078"/>
                  </a:lnTo>
                  <a:lnTo>
                    <a:pt x="1671" y="1078"/>
                  </a:lnTo>
                  <a:lnTo>
                    <a:pt x="1671" y="1076"/>
                  </a:lnTo>
                  <a:lnTo>
                    <a:pt x="1671" y="1074"/>
                  </a:lnTo>
                  <a:lnTo>
                    <a:pt x="1671" y="1074"/>
                  </a:lnTo>
                  <a:lnTo>
                    <a:pt x="1671" y="1071"/>
                  </a:lnTo>
                  <a:lnTo>
                    <a:pt x="1671" y="1069"/>
                  </a:lnTo>
                  <a:lnTo>
                    <a:pt x="1671" y="1069"/>
                  </a:lnTo>
                  <a:lnTo>
                    <a:pt x="1671" y="1069"/>
                  </a:lnTo>
                  <a:lnTo>
                    <a:pt x="1671" y="1069"/>
                  </a:lnTo>
                  <a:lnTo>
                    <a:pt x="1671" y="1066"/>
                  </a:lnTo>
                  <a:lnTo>
                    <a:pt x="1671" y="1066"/>
                  </a:lnTo>
                  <a:lnTo>
                    <a:pt x="1671" y="1066"/>
                  </a:lnTo>
                  <a:lnTo>
                    <a:pt x="1671" y="1064"/>
                  </a:lnTo>
                  <a:lnTo>
                    <a:pt x="1671" y="1064"/>
                  </a:lnTo>
                  <a:lnTo>
                    <a:pt x="1671" y="1064"/>
                  </a:lnTo>
                  <a:lnTo>
                    <a:pt x="1671" y="1064"/>
                  </a:lnTo>
                  <a:lnTo>
                    <a:pt x="1671" y="1064"/>
                  </a:lnTo>
                  <a:lnTo>
                    <a:pt x="1671" y="1064"/>
                  </a:lnTo>
                  <a:lnTo>
                    <a:pt x="1671" y="1062"/>
                  </a:lnTo>
                  <a:lnTo>
                    <a:pt x="1671" y="1062"/>
                  </a:lnTo>
                  <a:lnTo>
                    <a:pt x="1673" y="1062"/>
                  </a:lnTo>
                  <a:lnTo>
                    <a:pt x="1673" y="1062"/>
                  </a:lnTo>
                  <a:lnTo>
                    <a:pt x="1671" y="1059"/>
                  </a:lnTo>
                  <a:lnTo>
                    <a:pt x="1671" y="1059"/>
                  </a:lnTo>
                  <a:lnTo>
                    <a:pt x="1671" y="1059"/>
                  </a:lnTo>
                  <a:lnTo>
                    <a:pt x="1671" y="1059"/>
                  </a:lnTo>
                  <a:lnTo>
                    <a:pt x="1671" y="1057"/>
                  </a:lnTo>
                  <a:lnTo>
                    <a:pt x="1671" y="1057"/>
                  </a:lnTo>
                  <a:lnTo>
                    <a:pt x="1671" y="1057"/>
                  </a:lnTo>
                  <a:lnTo>
                    <a:pt x="1673" y="1055"/>
                  </a:lnTo>
                  <a:lnTo>
                    <a:pt x="1673" y="1055"/>
                  </a:lnTo>
                  <a:lnTo>
                    <a:pt x="1673" y="1052"/>
                  </a:lnTo>
                  <a:lnTo>
                    <a:pt x="1671" y="1052"/>
                  </a:lnTo>
                  <a:lnTo>
                    <a:pt x="1673" y="1052"/>
                  </a:lnTo>
                  <a:lnTo>
                    <a:pt x="1673" y="1052"/>
                  </a:lnTo>
                  <a:lnTo>
                    <a:pt x="1673" y="1050"/>
                  </a:lnTo>
                  <a:lnTo>
                    <a:pt x="1673" y="1050"/>
                  </a:lnTo>
                  <a:lnTo>
                    <a:pt x="1673" y="1050"/>
                  </a:lnTo>
                  <a:lnTo>
                    <a:pt x="1673" y="1050"/>
                  </a:lnTo>
                  <a:lnTo>
                    <a:pt x="1671" y="1050"/>
                  </a:lnTo>
                  <a:lnTo>
                    <a:pt x="1671" y="1048"/>
                  </a:lnTo>
                  <a:lnTo>
                    <a:pt x="1671" y="1048"/>
                  </a:lnTo>
                  <a:lnTo>
                    <a:pt x="1671" y="1048"/>
                  </a:lnTo>
                  <a:lnTo>
                    <a:pt x="1671" y="1048"/>
                  </a:lnTo>
                  <a:lnTo>
                    <a:pt x="1671" y="1048"/>
                  </a:lnTo>
                  <a:lnTo>
                    <a:pt x="1671" y="1045"/>
                  </a:lnTo>
                  <a:lnTo>
                    <a:pt x="1671" y="1045"/>
                  </a:lnTo>
                  <a:lnTo>
                    <a:pt x="1671" y="1045"/>
                  </a:lnTo>
                  <a:lnTo>
                    <a:pt x="1668" y="1045"/>
                  </a:lnTo>
                  <a:lnTo>
                    <a:pt x="1671" y="1045"/>
                  </a:lnTo>
                  <a:lnTo>
                    <a:pt x="1671" y="1045"/>
                  </a:lnTo>
                  <a:lnTo>
                    <a:pt x="1671" y="1045"/>
                  </a:lnTo>
                  <a:lnTo>
                    <a:pt x="1671" y="1045"/>
                  </a:lnTo>
                  <a:lnTo>
                    <a:pt x="1671" y="1043"/>
                  </a:lnTo>
                  <a:lnTo>
                    <a:pt x="1671" y="1043"/>
                  </a:lnTo>
                  <a:lnTo>
                    <a:pt x="1671" y="1043"/>
                  </a:lnTo>
                  <a:lnTo>
                    <a:pt x="1673" y="1045"/>
                  </a:lnTo>
                  <a:lnTo>
                    <a:pt x="1673" y="1045"/>
                  </a:lnTo>
                  <a:lnTo>
                    <a:pt x="1671" y="1040"/>
                  </a:lnTo>
                  <a:lnTo>
                    <a:pt x="1671" y="1040"/>
                  </a:lnTo>
                  <a:lnTo>
                    <a:pt x="1668" y="1040"/>
                  </a:lnTo>
                  <a:lnTo>
                    <a:pt x="1668" y="1038"/>
                  </a:lnTo>
                  <a:lnTo>
                    <a:pt x="1668" y="1038"/>
                  </a:lnTo>
                  <a:lnTo>
                    <a:pt x="1668" y="1036"/>
                  </a:lnTo>
                  <a:lnTo>
                    <a:pt x="1666" y="1036"/>
                  </a:lnTo>
                  <a:lnTo>
                    <a:pt x="1666" y="1036"/>
                  </a:lnTo>
                  <a:lnTo>
                    <a:pt x="1666" y="1036"/>
                  </a:lnTo>
                  <a:lnTo>
                    <a:pt x="1666" y="1036"/>
                  </a:lnTo>
                  <a:lnTo>
                    <a:pt x="1666" y="1036"/>
                  </a:lnTo>
                  <a:lnTo>
                    <a:pt x="1668" y="1036"/>
                  </a:lnTo>
                  <a:lnTo>
                    <a:pt x="1666" y="1033"/>
                  </a:lnTo>
                  <a:lnTo>
                    <a:pt x="1666" y="1033"/>
                  </a:lnTo>
                  <a:lnTo>
                    <a:pt x="1666" y="1033"/>
                  </a:lnTo>
                  <a:lnTo>
                    <a:pt x="1664" y="1033"/>
                  </a:lnTo>
                  <a:lnTo>
                    <a:pt x="1664" y="1033"/>
                  </a:lnTo>
                  <a:lnTo>
                    <a:pt x="1664" y="1033"/>
                  </a:lnTo>
                  <a:lnTo>
                    <a:pt x="1664" y="1033"/>
                  </a:lnTo>
                  <a:lnTo>
                    <a:pt x="1664" y="1033"/>
                  </a:lnTo>
                  <a:lnTo>
                    <a:pt x="1661" y="1033"/>
                  </a:lnTo>
                  <a:lnTo>
                    <a:pt x="1661" y="1033"/>
                  </a:lnTo>
                  <a:lnTo>
                    <a:pt x="1659" y="1033"/>
                  </a:lnTo>
                  <a:lnTo>
                    <a:pt x="1659" y="1033"/>
                  </a:lnTo>
                  <a:lnTo>
                    <a:pt x="1661" y="1033"/>
                  </a:lnTo>
                  <a:lnTo>
                    <a:pt x="1664" y="1033"/>
                  </a:lnTo>
                  <a:lnTo>
                    <a:pt x="1664" y="1031"/>
                  </a:lnTo>
                  <a:lnTo>
                    <a:pt x="1664" y="1029"/>
                  </a:lnTo>
                  <a:lnTo>
                    <a:pt x="1661" y="1029"/>
                  </a:lnTo>
                  <a:lnTo>
                    <a:pt x="1661" y="1029"/>
                  </a:lnTo>
                  <a:lnTo>
                    <a:pt x="1659" y="1029"/>
                  </a:lnTo>
                  <a:lnTo>
                    <a:pt x="1659" y="1029"/>
                  </a:lnTo>
                  <a:lnTo>
                    <a:pt x="1659" y="1029"/>
                  </a:lnTo>
                  <a:lnTo>
                    <a:pt x="1657" y="1029"/>
                  </a:lnTo>
                  <a:lnTo>
                    <a:pt x="1657" y="1029"/>
                  </a:lnTo>
                  <a:lnTo>
                    <a:pt x="1657" y="1029"/>
                  </a:lnTo>
                  <a:lnTo>
                    <a:pt x="1657" y="1031"/>
                  </a:lnTo>
                  <a:lnTo>
                    <a:pt x="1657" y="1031"/>
                  </a:lnTo>
                  <a:lnTo>
                    <a:pt x="1657" y="1031"/>
                  </a:lnTo>
                  <a:lnTo>
                    <a:pt x="1657" y="1031"/>
                  </a:lnTo>
                  <a:lnTo>
                    <a:pt x="1657" y="1031"/>
                  </a:lnTo>
                  <a:lnTo>
                    <a:pt x="1657" y="1031"/>
                  </a:lnTo>
                  <a:lnTo>
                    <a:pt x="1657" y="1033"/>
                  </a:lnTo>
                  <a:lnTo>
                    <a:pt x="1657" y="1033"/>
                  </a:lnTo>
                  <a:lnTo>
                    <a:pt x="1657" y="1033"/>
                  </a:lnTo>
                  <a:lnTo>
                    <a:pt x="1654" y="1033"/>
                  </a:lnTo>
                  <a:lnTo>
                    <a:pt x="1654" y="1033"/>
                  </a:lnTo>
                  <a:lnTo>
                    <a:pt x="1654" y="1033"/>
                  </a:lnTo>
                  <a:lnTo>
                    <a:pt x="1654" y="1033"/>
                  </a:lnTo>
                  <a:lnTo>
                    <a:pt x="1652" y="1036"/>
                  </a:lnTo>
                  <a:lnTo>
                    <a:pt x="1652" y="1036"/>
                  </a:lnTo>
                  <a:lnTo>
                    <a:pt x="1654" y="1036"/>
                  </a:lnTo>
                  <a:lnTo>
                    <a:pt x="1654" y="1036"/>
                  </a:lnTo>
                  <a:lnTo>
                    <a:pt x="1654" y="1036"/>
                  </a:lnTo>
                  <a:lnTo>
                    <a:pt x="1657" y="1038"/>
                  </a:lnTo>
                  <a:lnTo>
                    <a:pt x="1657" y="1038"/>
                  </a:lnTo>
                  <a:lnTo>
                    <a:pt x="1657" y="1038"/>
                  </a:lnTo>
                  <a:lnTo>
                    <a:pt x="1657" y="1038"/>
                  </a:lnTo>
                  <a:lnTo>
                    <a:pt x="1652" y="1036"/>
                  </a:lnTo>
                  <a:lnTo>
                    <a:pt x="1652" y="1036"/>
                  </a:lnTo>
                  <a:lnTo>
                    <a:pt x="1649" y="1036"/>
                  </a:lnTo>
                  <a:lnTo>
                    <a:pt x="1649" y="1036"/>
                  </a:lnTo>
                  <a:lnTo>
                    <a:pt x="1649" y="1036"/>
                  </a:lnTo>
                  <a:lnTo>
                    <a:pt x="1649" y="1038"/>
                  </a:lnTo>
                  <a:lnTo>
                    <a:pt x="1649" y="1038"/>
                  </a:lnTo>
                  <a:lnTo>
                    <a:pt x="1652" y="1040"/>
                  </a:lnTo>
                  <a:lnTo>
                    <a:pt x="1652" y="1043"/>
                  </a:lnTo>
                  <a:lnTo>
                    <a:pt x="1652" y="1045"/>
                  </a:lnTo>
                  <a:lnTo>
                    <a:pt x="1652" y="1045"/>
                  </a:lnTo>
                  <a:lnTo>
                    <a:pt x="1654" y="1043"/>
                  </a:lnTo>
                  <a:lnTo>
                    <a:pt x="1654" y="1043"/>
                  </a:lnTo>
                  <a:lnTo>
                    <a:pt x="1654" y="1045"/>
                  </a:lnTo>
                  <a:lnTo>
                    <a:pt x="1657" y="1045"/>
                  </a:lnTo>
                  <a:lnTo>
                    <a:pt x="1659" y="1045"/>
                  </a:lnTo>
                  <a:lnTo>
                    <a:pt x="1657" y="1048"/>
                  </a:lnTo>
                  <a:lnTo>
                    <a:pt x="1657" y="1048"/>
                  </a:lnTo>
                  <a:lnTo>
                    <a:pt x="1657" y="1048"/>
                  </a:lnTo>
                  <a:lnTo>
                    <a:pt x="1654" y="1048"/>
                  </a:lnTo>
                  <a:lnTo>
                    <a:pt x="1654" y="1050"/>
                  </a:lnTo>
                  <a:lnTo>
                    <a:pt x="1654" y="1050"/>
                  </a:lnTo>
                  <a:lnTo>
                    <a:pt x="1654" y="1050"/>
                  </a:lnTo>
                  <a:lnTo>
                    <a:pt x="1654" y="1050"/>
                  </a:lnTo>
                  <a:lnTo>
                    <a:pt x="1657" y="1050"/>
                  </a:lnTo>
                  <a:lnTo>
                    <a:pt x="1657" y="1050"/>
                  </a:lnTo>
                  <a:lnTo>
                    <a:pt x="1657" y="1050"/>
                  </a:lnTo>
                  <a:lnTo>
                    <a:pt x="1659" y="1050"/>
                  </a:lnTo>
                  <a:lnTo>
                    <a:pt x="1659" y="1050"/>
                  </a:lnTo>
                  <a:lnTo>
                    <a:pt x="1659" y="1050"/>
                  </a:lnTo>
                  <a:lnTo>
                    <a:pt x="1657" y="1050"/>
                  </a:lnTo>
                  <a:lnTo>
                    <a:pt x="1657" y="1050"/>
                  </a:lnTo>
                  <a:lnTo>
                    <a:pt x="1654" y="1052"/>
                  </a:lnTo>
                  <a:lnTo>
                    <a:pt x="1654" y="1052"/>
                  </a:lnTo>
                  <a:lnTo>
                    <a:pt x="1654" y="1055"/>
                  </a:lnTo>
                  <a:lnTo>
                    <a:pt x="1654" y="1057"/>
                  </a:lnTo>
                  <a:lnTo>
                    <a:pt x="1657" y="1057"/>
                  </a:lnTo>
                  <a:lnTo>
                    <a:pt x="1657" y="1057"/>
                  </a:lnTo>
                  <a:lnTo>
                    <a:pt x="1659" y="1057"/>
                  </a:lnTo>
                  <a:lnTo>
                    <a:pt x="1659" y="1057"/>
                  </a:lnTo>
                  <a:lnTo>
                    <a:pt x="1659" y="1059"/>
                  </a:lnTo>
                  <a:lnTo>
                    <a:pt x="1659" y="1059"/>
                  </a:lnTo>
                  <a:lnTo>
                    <a:pt x="1657" y="1059"/>
                  </a:lnTo>
                  <a:lnTo>
                    <a:pt x="1657" y="1059"/>
                  </a:lnTo>
                  <a:lnTo>
                    <a:pt x="1657" y="1059"/>
                  </a:lnTo>
                  <a:lnTo>
                    <a:pt x="1657" y="1059"/>
                  </a:lnTo>
                  <a:lnTo>
                    <a:pt x="1657" y="1059"/>
                  </a:lnTo>
                  <a:lnTo>
                    <a:pt x="1654" y="1059"/>
                  </a:lnTo>
                  <a:lnTo>
                    <a:pt x="1654" y="1059"/>
                  </a:lnTo>
                  <a:lnTo>
                    <a:pt x="1654" y="1059"/>
                  </a:lnTo>
                  <a:lnTo>
                    <a:pt x="1654" y="1059"/>
                  </a:lnTo>
                  <a:lnTo>
                    <a:pt x="1652" y="1059"/>
                  </a:lnTo>
                  <a:lnTo>
                    <a:pt x="1652" y="1062"/>
                  </a:lnTo>
                  <a:lnTo>
                    <a:pt x="1652" y="1062"/>
                  </a:lnTo>
                  <a:lnTo>
                    <a:pt x="1652" y="1062"/>
                  </a:lnTo>
                  <a:lnTo>
                    <a:pt x="1652" y="1062"/>
                  </a:lnTo>
                  <a:lnTo>
                    <a:pt x="1652" y="1062"/>
                  </a:lnTo>
                  <a:lnTo>
                    <a:pt x="1652" y="1062"/>
                  </a:lnTo>
                  <a:lnTo>
                    <a:pt x="1652" y="1064"/>
                  </a:lnTo>
                  <a:lnTo>
                    <a:pt x="1652" y="1064"/>
                  </a:lnTo>
                  <a:lnTo>
                    <a:pt x="1652" y="1064"/>
                  </a:lnTo>
                  <a:lnTo>
                    <a:pt x="1652" y="1064"/>
                  </a:lnTo>
                  <a:lnTo>
                    <a:pt x="1652" y="1064"/>
                  </a:lnTo>
                  <a:lnTo>
                    <a:pt x="1652" y="1064"/>
                  </a:lnTo>
                  <a:lnTo>
                    <a:pt x="1652" y="1064"/>
                  </a:lnTo>
                  <a:lnTo>
                    <a:pt x="1649" y="1064"/>
                  </a:lnTo>
                  <a:lnTo>
                    <a:pt x="1649" y="1069"/>
                  </a:lnTo>
                  <a:lnTo>
                    <a:pt x="1649" y="1069"/>
                  </a:lnTo>
                  <a:lnTo>
                    <a:pt x="1652" y="1069"/>
                  </a:lnTo>
                  <a:lnTo>
                    <a:pt x="1652" y="1069"/>
                  </a:lnTo>
                  <a:lnTo>
                    <a:pt x="1649" y="1069"/>
                  </a:lnTo>
                  <a:lnTo>
                    <a:pt x="1652" y="1071"/>
                  </a:lnTo>
                  <a:lnTo>
                    <a:pt x="1654" y="1069"/>
                  </a:lnTo>
                  <a:lnTo>
                    <a:pt x="1657" y="1069"/>
                  </a:lnTo>
                  <a:lnTo>
                    <a:pt x="1657" y="1071"/>
                  </a:lnTo>
                  <a:lnTo>
                    <a:pt x="1657" y="1071"/>
                  </a:lnTo>
                  <a:lnTo>
                    <a:pt x="1657" y="1071"/>
                  </a:lnTo>
                  <a:lnTo>
                    <a:pt x="1657" y="1071"/>
                  </a:lnTo>
                  <a:lnTo>
                    <a:pt x="1654" y="1071"/>
                  </a:lnTo>
                  <a:lnTo>
                    <a:pt x="1654" y="1071"/>
                  </a:lnTo>
                  <a:lnTo>
                    <a:pt x="1654" y="1074"/>
                  </a:lnTo>
                  <a:lnTo>
                    <a:pt x="1654" y="1074"/>
                  </a:lnTo>
                  <a:lnTo>
                    <a:pt x="1654" y="1074"/>
                  </a:lnTo>
                  <a:lnTo>
                    <a:pt x="1654" y="1074"/>
                  </a:lnTo>
                  <a:lnTo>
                    <a:pt x="1654" y="1074"/>
                  </a:lnTo>
                  <a:lnTo>
                    <a:pt x="1654" y="1076"/>
                  </a:lnTo>
                  <a:lnTo>
                    <a:pt x="1654" y="1076"/>
                  </a:lnTo>
                  <a:lnTo>
                    <a:pt x="1652" y="1076"/>
                  </a:lnTo>
                  <a:lnTo>
                    <a:pt x="1652" y="1076"/>
                  </a:lnTo>
                  <a:lnTo>
                    <a:pt x="1652" y="1076"/>
                  </a:lnTo>
                  <a:lnTo>
                    <a:pt x="1652" y="1078"/>
                  </a:lnTo>
                  <a:lnTo>
                    <a:pt x="1652" y="1078"/>
                  </a:lnTo>
                  <a:lnTo>
                    <a:pt x="1652" y="1078"/>
                  </a:lnTo>
                  <a:lnTo>
                    <a:pt x="1654" y="1078"/>
                  </a:lnTo>
                  <a:lnTo>
                    <a:pt x="1654" y="1078"/>
                  </a:lnTo>
                  <a:lnTo>
                    <a:pt x="1659" y="1074"/>
                  </a:lnTo>
                  <a:lnTo>
                    <a:pt x="1659" y="1074"/>
                  </a:lnTo>
                  <a:lnTo>
                    <a:pt x="1659" y="1074"/>
                  </a:lnTo>
                  <a:lnTo>
                    <a:pt x="1659" y="1074"/>
                  </a:lnTo>
                  <a:lnTo>
                    <a:pt x="1659" y="1076"/>
                  </a:lnTo>
                  <a:lnTo>
                    <a:pt x="1659" y="1076"/>
                  </a:lnTo>
                  <a:lnTo>
                    <a:pt x="1659" y="1076"/>
                  </a:lnTo>
                  <a:lnTo>
                    <a:pt x="1657" y="1076"/>
                  </a:lnTo>
                  <a:lnTo>
                    <a:pt x="1654" y="1078"/>
                  </a:lnTo>
                  <a:lnTo>
                    <a:pt x="1654" y="1078"/>
                  </a:lnTo>
                  <a:lnTo>
                    <a:pt x="1654" y="1078"/>
                  </a:lnTo>
                  <a:lnTo>
                    <a:pt x="1654" y="1081"/>
                  </a:lnTo>
                  <a:lnTo>
                    <a:pt x="1654" y="1081"/>
                  </a:lnTo>
                  <a:lnTo>
                    <a:pt x="1654" y="1083"/>
                  </a:lnTo>
                  <a:lnTo>
                    <a:pt x="1654" y="1083"/>
                  </a:lnTo>
                  <a:lnTo>
                    <a:pt x="1654" y="1083"/>
                  </a:lnTo>
                  <a:lnTo>
                    <a:pt x="1654" y="1083"/>
                  </a:lnTo>
                  <a:lnTo>
                    <a:pt x="1657" y="1081"/>
                  </a:lnTo>
                  <a:lnTo>
                    <a:pt x="1657" y="1081"/>
                  </a:lnTo>
                  <a:lnTo>
                    <a:pt x="1659" y="1078"/>
                  </a:lnTo>
                  <a:lnTo>
                    <a:pt x="1659" y="1078"/>
                  </a:lnTo>
                  <a:lnTo>
                    <a:pt x="1659" y="1078"/>
                  </a:lnTo>
                  <a:lnTo>
                    <a:pt x="1661" y="1078"/>
                  </a:lnTo>
                  <a:lnTo>
                    <a:pt x="1659" y="1078"/>
                  </a:lnTo>
                  <a:lnTo>
                    <a:pt x="1659" y="1078"/>
                  </a:lnTo>
                  <a:lnTo>
                    <a:pt x="1659" y="1078"/>
                  </a:lnTo>
                  <a:lnTo>
                    <a:pt x="1659" y="1081"/>
                  </a:lnTo>
                  <a:lnTo>
                    <a:pt x="1657" y="1081"/>
                  </a:lnTo>
                  <a:lnTo>
                    <a:pt x="1657" y="1083"/>
                  </a:lnTo>
                  <a:lnTo>
                    <a:pt x="1659" y="1083"/>
                  </a:lnTo>
                  <a:lnTo>
                    <a:pt x="1659" y="1083"/>
                  </a:lnTo>
                  <a:lnTo>
                    <a:pt x="1659" y="1083"/>
                  </a:lnTo>
                  <a:lnTo>
                    <a:pt x="1661" y="1081"/>
                  </a:lnTo>
                  <a:lnTo>
                    <a:pt x="1661" y="1081"/>
                  </a:lnTo>
                  <a:lnTo>
                    <a:pt x="1661" y="1081"/>
                  </a:lnTo>
                  <a:lnTo>
                    <a:pt x="1661" y="1081"/>
                  </a:lnTo>
                  <a:lnTo>
                    <a:pt x="1664" y="1081"/>
                  </a:lnTo>
                  <a:lnTo>
                    <a:pt x="1659" y="1083"/>
                  </a:lnTo>
                  <a:lnTo>
                    <a:pt x="1659" y="1083"/>
                  </a:lnTo>
                  <a:lnTo>
                    <a:pt x="1659" y="1085"/>
                  </a:lnTo>
                  <a:lnTo>
                    <a:pt x="1657" y="1085"/>
                  </a:lnTo>
                  <a:lnTo>
                    <a:pt x="1657" y="1085"/>
                  </a:lnTo>
                  <a:lnTo>
                    <a:pt x="1657" y="1085"/>
                  </a:lnTo>
                  <a:lnTo>
                    <a:pt x="1654" y="1085"/>
                  </a:lnTo>
                  <a:lnTo>
                    <a:pt x="1654" y="1085"/>
                  </a:lnTo>
                  <a:lnTo>
                    <a:pt x="1654" y="1085"/>
                  </a:lnTo>
                  <a:lnTo>
                    <a:pt x="1654" y="1085"/>
                  </a:lnTo>
                  <a:lnTo>
                    <a:pt x="1654" y="1085"/>
                  </a:lnTo>
                  <a:lnTo>
                    <a:pt x="1654" y="1085"/>
                  </a:lnTo>
                  <a:lnTo>
                    <a:pt x="1654" y="1085"/>
                  </a:lnTo>
                  <a:lnTo>
                    <a:pt x="1654" y="1085"/>
                  </a:lnTo>
                  <a:lnTo>
                    <a:pt x="1654" y="1088"/>
                  </a:lnTo>
                  <a:lnTo>
                    <a:pt x="1654" y="1088"/>
                  </a:lnTo>
                  <a:lnTo>
                    <a:pt x="1654" y="1090"/>
                  </a:lnTo>
                  <a:lnTo>
                    <a:pt x="1654" y="1090"/>
                  </a:lnTo>
                  <a:lnTo>
                    <a:pt x="1654" y="1095"/>
                  </a:lnTo>
                  <a:lnTo>
                    <a:pt x="1654" y="1095"/>
                  </a:lnTo>
                  <a:lnTo>
                    <a:pt x="1654" y="1095"/>
                  </a:lnTo>
                  <a:lnTo>
                    <a:pt x="1654" y="1095"/>
                  </a:lnTo>
                  <a:lnTo>
                    <a:pt x="1654" y="1097"/>
                  </a:lnTo>
                  <a:lnTo>
                    <a:pt x="1654" y="1097"/>
                  </a:lnTo>
                  <a:lnTo>
                    <a:pt x="1657" y="1097"/>
                  </a:lnTo>
                  <a:lnTo>
                    <a:pt x="1657" y="1097"/>
                  </a:lnTo>
                  <a:lnTo>
                    <a:pt x="1654" y="1100"/>
                  </a:lnTo>
                  <a:lnTo>
                    <a:pt x="1657" y="1100"/>
                  </a:lnTo>
                  <a:lnTo>
                    <a:pt x="1657" y="1100"/>
                  </a:lnTo>
                  <a:lnTo>
                    <a:pt x="1657" y="1100"/>
                  </a:lnTo>
                  <a:lnTo>
                    <a:pt x="1657" y="1102"/>
                  </a:lnTo>
                  <a:lnTo>
                    <a:pt x="1657" y="1102"/>
                  </a:lnTo>
                  <a:lnTo>
                    <a:pt x="1657" y="1102"/>
                  </a:lnTo>
                  <a:lnTo>
                    <a:pt x="1657" y="1102"/>
                  </a:lnTo>
                  <a:lnTo>
                    <a:pt x="1657" y="1102"/>
                  </a:lnTo>
                  <a:lnTo>
                    <a:pt x="1657" y="1102"/>
                  </a:lnTo>
                  <a:lnTo>
                    <a:pt x="1657" y="1104"/>
                  </a:lnTo>
                  <a:lnTo>
                    <a:pt x="1657" y="1104"/>
                  </a:lnTo>
                  <a:lnTo>
                    <a:pt x="1657" y="1104"/>
                  </a:lnTo>
                  <a:lnTo>
                    <a:pt x="1657" y="1104"/>
                  </a:lnTo>
                  <a:lnTo>
                    <a:pt x="1657" y="1107"/>
                  </a:lnTo>
                  <a:lnTo>
                    <a:pt x="1657" y="1107"/>
                  </a:lnTo>
                  <a:lnTo>
                    <a:pt x="1657" y="1107"/>
                  </a:lnTo>
                  <a:lnTo>
                    <a:pt x="1657" y="1107"/>
                  </a:lnTo>
                  <a:lnTo>
                    <a:pt x="1659" y="1107"/>
                  </a:lnTo>
                  <a:lnTo>
                    <a:pt x="1659" y="1107"/>
                  </a:lnTo>
                  <a:lnTo>
                    <a:pt x="1659" y="1107"/>
                  </a:lnTo>
                  <a:lnTo>
                    <a:pt x="1659" y="1107"/>
                  </a:lnTo>
                  <a:lnTo>
                    <a:pt x="1659" y="1107"/>
                  </a:lnTo>
                  <a:lnTo>
                    <a:pt x="1659" y="1107"/>
                  </a:lnTo>
                  <a:lnTo>
                    <a:pt x="1659" y="1107"/>
                  </a:lnTo>
                  <a:lnTo>
                    <a:pt x="1659" y="1109"/>
                  </a:lnTo>
                  <a:lnTo>
                    <a:pt x="1659" y="1109"/>
                  </a:lnTo>
                  <a:lnTo>
                    <a:pt x="1659" y="1109"/>
                  </a:lnTo>
                  <a:lnTo>
                    <a:pt x="1659" y="1109"/>
                  </a:lnTo>
                  <a:lnTo>
                    <a:pt x="1661" y="1109"/>
                  </a:lnTo>
                  <a:lnTo>
                    <a:pt x="1661" y="1107"/>
                  </a:lnTo>
                  <a:lnTo>
                    <a:pt x="1661" y="1107"/>
                  </a:lnTo>
                  <a:lnTo>
                    <a:pt x="1661" y="1107"/>
                  </a:lnTo>
                  <a:lnTo>
                    <a:pt x="1661" y="1104"/>
                  </a:lnTo>
                  <a:lnTo>
                    <a:pt x="1661" y="1104"/>
                  </a:lnTo>
                  <a:lnTo>
                    <a:pt x="1661" y="1102"/>
                  </a:lnTo>
                  <a:lnTo>
                    <a:pt x="1664" y="1102"/>
                  </a:lnTo>
                  <a:lnTo>
                    <a:pt x="1661" y="1102"/>
                  </a:lnTo>
                  <a:lnTo>
                    <a:pt x="1664" y="1100"/>
                  </a:lnTo>
                  <a:lnTo>
                    <a:pt x="1664" y="1100"/>
                  </a:lnTo>
                  <a:close/>
                  <a:moveTo>
                    <a:pt x="1649" y="1048"/>
                  </a:moveTo>
                  <a:lnTo>
                    <a:pt x="1649" y="1048"/>
                  </a:lnTo>
                  <a:lnTo>
                    <a:pt x="1649" y="1048"/>
                  </a:lnTo>
                  <a:lnTo>
                    <a:pt x="1649" y="1048"/>
                  </a:lnTo>
                  <a:lnTo>
                    <a:pt x="1649" y="1045"/>
                  </a:lnTo>
                  <a:lnTo>
                    <a:pt x="1649" y="1045"/>
                  </a:lnTo>
                  <a:lnTo>
                    <a:pt x="1649" y="1043"/>
                  </a:lnTo>
                  <a:lnTo>
                    <a:pt x="1649" y="1043"/>
                  </a:lnTo>
                  <a:lnTo>
                    <a:pt x="1649" y="1045"/>
                  </a:lnTo>
                  <a:lnTo>
                    <a:pt x="1652" y="1045"/>
                  </a:lnTo>
                  <a:lnTo>
                    <a:pt x="1652" y="1045"/>
                  </a:lnTo>
                  <a:lnTo>
                    <a:pt x="1652" y="1043"/>
                  </a:lnTo>
                  <a:lnTo>
                    <a:pt x="1652" y="1040"/>
                  </a:lnTo>
                  <a:lnTo>
                    <a:pt x="1649" y="1040"/>
                  </a:lnTo>
                  <a:lnTo>
                    <a:pt x="1647" y="1038"/>
                  </a:lnTo>
                  <a:lnTo>
                    <a:pt x="1645" y="1036"/>
                  </a:lnTo>
                  <a:lnTo>
                    <a:pt x="1645" y="1036"/>
                  </a:lnTo>
                  <a:lnTo>
                    <a:pt x="1645" y="1038"/>
                  </a:lnTo>
                  <a:lnTo>
                    <a:pt x="1645" y="1038"/>
                  </a:lnTo>
                  <a:lnTo>
                    <a:pt x="1642" y="1040"/>
                  </a:lnTo>
                  <a:lnTo>
                    <a:pt x="1642" y="1040"/>
                  </a:lnTo>
                  <a:lnTo>
                    <a:pt x="1642" y="1040"/>
                  </a:lnTo>
                  <a:lnTo>
                    <a:pt x="1642" y="1040"/>
                  </a:lnTo>
                  <a:lnTo>
                    <a:pt x="1642" y="1040"/>
                  </a:lnTo>
                  <a:lnTo>
                    <a:pt x="1645" y="1040"/>
                  </a:lnTo>
                  <a:lnTo>
                    <a:pt x="1645" y="1040"/>
                  </a:lnTo>
                  <a:lnTo>
                    <a:pt x="1645" y="1043"/>
                  </a:lnTo>
                  <a:lnTo>
                    <a:pt x="1642" y="1043"/>
                  </a:lnTo>
                  <a:lnTo>
                    <a:pt x="1642" y="1043"/>
                  </a:lnTo>
                  <a:lnTo>
                    <a:pt x="1642" y="1045"/>
                  </a:lnTo>
                  <a:lnTo>
                    <a:pt x="1642" y="1045"/>
                  </a:lnTo>
                  <a:lnTo>
                    <a:pt x="1645" y="1045"/>
                  </a:lnTo>
                  <a:lnTo>
                    <a:pt x="1645" y="1048"/>
                  </a:lnTo>
                  <a:lnTo>
                    <a:pt x="1645" y="1048"/>
                  </a:lnTo>
                  <a:lnTo>
                    <a:pt x="1642" y="1048"/>
                  </a:lnTo>
                  <a:lnTo>
                    <a:pt x="1642" y="1048"/>
                  </a:lnTo>
                  <a:lnTo>
                    <a:pt x="1642" y="1050"/>
                  </a:lnTo>
                  <a:lnTo>
                    <a:pt x="1640" y="1050"/>
                  </a:lnTo>
                  <a:lnTo>
                    <a:pt x="1640" y="1052"/>
                  </a:lnTo>
                  <a:lnTo>
                    <a:pt x="1638" y="1055"/>
                  </a:lnTo>
                  <a:lnTo>
                    <a:pt x="1642" y="1055"/>
                  </a:lnTo>
                  <a:lnTo>
                    <a:pt x="1642" y="1055"/>
                  </a:lnTo>
                  <a:lnTo>
                    <a:pt x="1642" y="1055"/>
                  </a:lnTo>
                  <a:lnTo>
                    <a:pt x="1645" y="1055"/>
                  </a:lnTo>
                  <a:lnTo>
                    <a:pt x="1645" y="1055"/>
                  </a:lnTo>
                  <a:lnTo>
                    <a:pt x="1645" y="1055"/>
                  </a:lnTo>
                  <a:lnTo>
                    <a:pt x="1647" y="1055"/>
                  </a:lnTo>
                  <a:lnTo>
                    <a:pt x="1649" y="1050"/>
                  </a:lnTo>
                  <a:lnTo>
                    <a:pt x="1649" y="1050"/>
                  </a:lnTo>
                  <a:lnTo>
                    <a:pt x="1649" y="1048"/>
                  </a:lnTo>
                  <a:close/>
                  <a:moveTo>
                    <a:pt x="1725" y="1114"/>
                  </a:moveTo>
                  <a:lnTo>
                    <a:pt x="1725" y="1114"/>
                  </a:lnTo>
                  <a:lnTo>
                    <a:pt x="1723" y="1114"/>
                  </a:lnTo>
                  <a:lnTo>
                    <a:pt x="1720" y="1114"/>
                  </a:lnTo>
                  <a:lnTo>
                    <a:pt x="1720" y="1114"/>
                  </a:lnTo>
                  <a:lnTo>
                    <a:pt x="1718" y="1114"/>
                  </a:lnTo>
                  <a:lnTo>
                    <a:pt x="1718" y="1114"/>
                  </a:lnTo>
                  <a:lnTo>
                    <a:pt x="1718" y="1111"/>
                  </a:lnTo>
                  <a:lnTo>
                    <a:pt x="1718" y="1111"/>
                  </a:lnTo>
                  <a:lnTo>
                    <a:pt x="1716" y="1111"/>
                  </a:lnTo>
                  <a:lnTo>
                    <a:pt x="1716" y="1111"/>
                  </a:lnTo>
                  <a:lnTo>
                    <a:pt x="1713" y="1111"/>
                  </a:lnTo>
                  <a:lnTo>
                    <a:pt x="1713" y="1111"/>
                  </a:lnTo>
                  <a:lnTo>
                    <a:pt x="1711" y="1116"/>
                  </a:lnTo>
                  <a:lnTo>
                    <a:pt x="1711" y="1116"/>
                  </a:lnTo>
                  <a:lnTo>
                    <a:pt x="1711" y="1116"/>
                  </a:lnTo>
                  <a:lnTo>
                    <a:pt x="1711" y="1118"/>
                  </a:lnTo>
                  <a:lnTo>
                    <a:pt x="1713" y="1123"/>
                  </a:lnTo>
                  <a:lnTo>
                    <a:pt x="1716" y="1123"/>
                  </a:lnTo>
                  <a:lnTo>
                    <a:pt x="1718" y="1123"/>
                  </a:lnTo>
                  <a:lnTo>
                    <a:pt x="1720" y="1123"/>
                  </a:lnTo>
                  <a:lnTo>
                    <a:pt x="1720" y="1123"/>
                  </a:lnTo>
                  <a:lnTo>
                    <a:pt x="1720" y="1123"/>
                  </a:lnTo>
                  <a:lnTo>
                    <a:pt x="1723" y="1123"/>
                  </a:lnTo>
                  <a:lnTo>
                    <a:pt x="1723" y="1121"/>
                  </a:lnTo>
                  <a:lnTo>
                    <a:pt x="1723" y="1118"/>
                  </a:lnTo>
                  <a:lnTo>
                    <a:pt x="1723" y="1118"/>
                  </a:lnTo>
                  <a:lnTo>
                    <a:pt x="1723" y="1118"/>
                  </a:lnTo>
                  <a:lnTo>
                    <a:pt x="1725" y="1116"/>
                  </a:lnTo>
                  <a:lnTo>
                    <a:pt x="1725" y="1116"/>
                  </a:lnTo>
                  <a:lnTo>
                    <a:pt x="1725" y="1116"/>
                  </a:lnTo>
                  <a:lnTo>
                    <a:pt x="1725" y="1114"/>
                  </a:lnTo>
                  <a:close/>
                  <a:moveTo>
                    <a:pt x="1668" y="1128"/>
                  </a:moveTo>
                  <a:lnTo>
                    <a:pt x="1666" y="1128"/>
                  </a:lnTo>
                  <a:lnTo>
                    <a:pt x="1666" y="1128"/>
                  </a:lnTo>
                  <a:lnTo>
                    <a:pt x="1666" y="1128"/>
                  </a:lnTo>
                  <a:lnTo>
                    <a:pt x="1666" y="1128"/>
                  </a:lnTo>
                  <a:lnTo>
                    <a:pt x="1666" y="1126"/>
                  </a:lnTo>
                  <a:lnTo>
                    <a:pt x="1664" y="1126"/>
                  </a:lnTo>
                  <a:lnTo>
                    <a:pt x="1664" y="1128"/>
                  </a:lnTo>
                  <a:lnTo>
                    <a:pt x="1664" y="1128"/>
                  </a:lnTo>
                  <a:lnTo>
                    <a:pt x="1666" y="1130"/>
                  </a:lnTo>
                  <a:lnTo>
                    <a:pt x="1666" y="1130"/>
                  </a:lnTo>
                  <a:lnTo>
                    <a:pt x="1664" y="1130"/>
                  </a:lnTo>
                  <a:lnTo>
                    <a:pt x="1664" y="1130"/>
                  </a:lnTo>
                  <a:lnTo>
                    <a:pt x="1664" y="1133"/>
                  </a:lnTo>
                  <a:lnTo>
                    <a:pt x="1664" y="1133"/>
                  </a:lnTo>
                  <a:lnTo>
                    <a:pt x="1666" y="1133"/>
                  </a:lnTo>
                  <a:lnTo>
                    <a:pt x="1666" y="1133"/>
                  </a:lnTo>
                  <a:lnTo>
                    <a:pt x="1668" y="1130"/>
                  </a:lnTo>
                  <a:lnTo>
                    <a:pt x="1668" y="1130"/>
                  </a:lnTo>
                  <a:lnTo>
                    <a:pt x="1671" y="1130"/>
                  </a:lnTo>
                  <a:lnTo>
                    <a:pt x="1671" y="1128"/>
                  </a:lnTo>
                  <a:lnTo>
                    <a:pt x="1671" y="1128"/>
                  </a:lnTo>
                  <a:lnTo>
                    <a:pt x="1668" y="1128"/>
                  </a:lnTo>
                  <a:close/>
                  <a:moveTo>
                    <a:pt x="1671" y="1192"/>
                  </a:moveTo>
                  <a:lnTo>
                    <a:pt x="1671" y="1192"/>
                  </a:lnTo>
                  <a:lnTo>
                    <a:pt x="1671" y="1194"/>
                  </a:lnTo>
                  <a:lnTo>
                    <a:pt x="1671" y="1194"/>
                  </a:lnTo>
                  <a:lnTo>
                    <a:pt x="1668" y="1194"/>
                  </a:lnTo>
                  <a:lnTo>
                    <a:pt x="1668" y="1194"/>
                  </a:lnTo>
                  <a:lnTo>
                    <a:pt x="1668" y="1194"/>
                  </a:lnTo>
                  <a:lnTo>
                    <a:pt x="1668" y="1194"/>
                  </a:lnTo>
                  <a:lnTo>
                    <a:pt x="1668" y="1194"/>
                  </a:lnTo>
                  <a:lnTo>
                    <a:pt x="1668" y="1197"/>
                  </a:lnTo>
                  <a:lnTo>
                    <a:pt x="1668" y="1197"/>
                  </a:lnTo>
                  <a:lnTo>
                    <a:pt x="1671" y="1197"/>
                  </a:lnTo>
                  <a:lnTo>
                    <a:pt x="1671" y="1197"/>
                  </a:lnTo>
                  <a:lnTo>
                    <a:pt x="1671" y="1194"/>
                  </a:lnTo>
                  <a:lnTo>
                    <a:pt x="1671" y="1194"/>
                  </a:lnTo>
                  <a:lnTo>
                    <a:pt x="1671" y="1194"/>
                  </a:lnTo>
                  <a:lnTo>
                    <a:pt x="1671" y="1194"/>
                  </a:lnTo>
                  <a:lnTo>
                    <a:pt x="1671" y="1194"/>
                  </a:lnTo>
                  <a:lnTo>
                    <a:pt x="1671" y="1192"/>
                  </a:lnTo>
                  <a:lnTo>
                    <a:pt x="1671" y="1192"/>
                  </a:lnTo>
                  <a:close/>
                  <a:moveTo>
                    <a:pt x="1245" y="757"/>
                  </a:moveTo>
                  <a:lnTo>
                    <a:pt x="1245" y="757"/>
                  </a:lnTo>
                  <a:lnTo>
                    <a:pt x="1245" y="757"/>
                  </a:lnTo>
                  <a:lnTo>
                    <a:pt x="1245" y="757"/>
                  </a:lnTo>
                  <a:lnTo>
                    <a:pt x="1245" y="757"/>
                  </a:lnTo>
                  <a:lnTo>
                    <a:pt x="1245" y="759"/>
                  </a:lnTo>
                  <a:lnTo>
                    <a:pt x="1245" y="759"/>
                  </a:lnTo>
                  <a:lnTo>
                    <a:pt x="1245" y="759"/>
                  </a:lnTo>
                  <a:lnTo>
                    <a:pt x="1245" y="757"/>
                  </a:lnTo>
                  <a:lnTo>
                    <a:pt x="1247" y="757"/>
                  </a:lnTo>
                  <a:lnTo>
                    <a:pt x="1245" y="757"/>
                  </a:lnTo>
                  <a:close/>
                  <a:moveTo>
                    <a:pt x="1373" y="742"/>
                  </a:moveTo>
                  <a:lnTo>
                    <a:pt x="1370" y="742"/>
                  </a:lnTo>
                  <a:lnTo>
                    <a:pt x="1370" y="740"/>
                  </a:lnTo>
                  <a:lnTo>
                    <a:pt x="1370" y="742"/>
                  </a:lnTo>
                  <a:lnTo>
                    <a:pt x="1370" y="742"/>
                  </a:lnTo>
                  <a:lnTo>
                    <a:pt x="1370" y="742"/>
                  </a:lnTo>
                  <a:lnTo>
                    <a:pt x="1370" y="742"/>
                  </a:lnTo>
                  <a:lnTo>
                    <a:pt x="1370" y="742"/>
                  </a:lnTo>
                  <a:lnTo>
                    <a:pt x="1368" y="745"/>
                  </a:lnTo>
                  <a:lnTo>
                    <a:pt x="1370" y="745"/>
                  </a:lnTo>
                  <a:lnTo>
                    <a:pt x="1370" y="745"/>
                  </a:lnTo>
                  <a:lnTo>
                    <a:pt x="1370" y="745"/>
                  </a:lnTo>
                  <a:lnTo>
                    <a:pt x="1373" y="745"/>
                  </a:lnTo>
                  <a:lnTo>
                    <a:pt x="1373" y="745"/>
                  </a:lnTo>
                  <a:lnTo>
                    <a:pt x="1370" y="747"/>
                  </a:lnTo>
                  <a:lnTo>
                    <a:pt x="1370" y="747"/>
                  </a:lnTo>
                  <a:lnTo>
                    <a:pt x="1370" y="747"/>
                  </a:lnTo>
                  <a:lnTo>
                    <a:pt x="1370" y="747"/>
                  </a:lnTo>
                  <a:lnTo>
                    <a:pt x="1370" y="749"/>
                  </a:lnTo>
                  <a:lnTo>
                    <a:pt x="1370" y="749"/>
                  </a:lnTo>
                  <a:lnTo>
                    <a:pt x="1373" y="749"/>
                  </a:lnTo>
                  <a:lnTo>
                    <a:pt x="1373" y="747"/>
                  </a:lnTo>
                  <a:lnTo>
                    <a:pt x="1375" y="745"/>
                  </a:lnTo>
                  <a:lnTo>
                    <a:pt x="1373" y="745"/>
                  </a:lnTo>
                  <a:lnTo>
                    <a:pt x="1375" y="745"/>
                  </a:lnTo>
                  <a:lnTo>
                    <a:pt x="1377" y="742"/>
                  </a:lnTo>
                  <a:lnTo>
                    <a:pt x="1377" y="742"/>
                  </a:lnTo>
                  <a:lnTo>
                    <a:pt x="1380" y="740"/>
                  </a:lnTo>
                  <a:lnTo>
                    <a:pt x="1380" y="740"/>
                  </a:lnTo>
                  <a:lnTo>
                    <a:pt x="1380" y="738"/>
                  </a:lnTo>
                  <a:lnTo>
                    <a:pt x="1380" y="738"/>
                  </a:lnTo>
                  <a:lnTo>
                    <a:pt x="1377" y="740"/>
                  </a:lnTo>
                  <a:lnTo>
                    <a:pt x="1377" y="738"/>
                  </a:lnTo>
                  <a:lnTo>
                    <a:pt x="1377" y="738"/>
                  </a:lnTo>
                  <a:lnTo>
                    <a:pt x="1377" y="738"/>
                  </a:lnTo>
                  <a:lnTo>
                    <a:pt x="1380" y="738"/>
                  </a:lnTo>
                  <a:lnTo>
                    <a:pt x="1380" y="738"/>
                  </a:lnTo>
                  <a:lnTo>
                    <a:pt x="1382" y="738"/>
                  </a:lnTo>
                  <a:lnTo>
                    <a:pt x="1382" y="738"/>
                  </a:lnTo>
                  <a:lnTo>
                    <a:pt x="1382" y="735"/>
                  </a:lnTo>
                  <a:lnTo>
                    <a:pt x="1382" y="735"/>
                  </a:lnTo>
                  <a:lnTo>
                    <a:pt x="1382" y="735"/>
                  </a:lnTo>
                  <a:lnTo>
                    <a:pt x="1382" y="735"/>
                  </a:lnTo>
                  <a:lnTo>
                    <a:pt x="1382" y="735"/>
                  </a:lnTo>
                  <a:lnTo>
                    <a:pt x="1382" y="735"/>
                  </a:lnTo>
                  <a:lnTo>
                    <a:pt x="1382" y="735"/>
                  </a:lnTo>
                  <a:lnTo>
                    <a:pt x="1382" y="735"/>
                  </a:lnTo>
                  <a:lnTo>
                    <a:pt x="1382" y="735"/>
                  </a:lnTo>
                  <a:lnTo>
                    <a:pt x="1380" y="735"/>
                  </a:lnTo>
                  <a:lnTo>
                    <a:pt x="1382" y="733"/>
                  </a:lnTo>
                  <a:lnTo>
                    <a:pt x="1380" y="733"/>
                  </a:lnTo>
                  <a:lnTo>
                    <a:pt x="1380" y="733"/>
                  </a:lnTo>
                  <a:lnTo>
                    <a:pt x="1380" y="733"/>
                  </a:lnTo>
                  <a:lnTo>
                    <a:pt x="1380" y="735"/>
                  </a:lnTo>
                  <a:lnTo>
                    <a:pt x="1380" y="735"/>
                  </a:lnTo>
                  <a:lnTo>
                    <a:pt x="1377" y="735"/>
                  </a:lnTo>
                  <a:lnTo>
                    <a:pt x="1377" y="735"/>
                  </a:lnTo>
                  <a:lnTo>
                    <a:pt x="1377" y="735"/>
                  </a:lnTo>
                  <a:lnTo>
                    <a:pt x="1380" y="733"/>
                  </a:lnTo>
                  <a:lnTo>
                    <a:pt x="1377" y="733"/>
                  </a:lnTo>
                  <a:lnTo>
                    <a:pt x="1377" y="733"/>
                  </a:lnTo>
                  <a:lnTo>
                    <a:pt x="1375" y="735"/>
                  </a:lnTo>
                  <a:lnTo>
                    <a:pt x="1375" y="738"/>
                  </a:lnTo>
                  <a:lnTo>
                    <a:pt x="1377" y="735"/>
                  </a:lnTo>
                  <a:lnTo>
                    <a:pt x="1377" y="738"/>
                  </a:lnTo>
                  <a:lnTo>
                    <a:pt x="1375" y="738"/>
                  </a:lnTo>
                  <a:lnTo>
                    <a:pt x="1375" y="738"/>
                  </a:lnTo>
                  <a:lnTo>
                    <a:pt x="1375" y="738"/>
                  </a:lnTo>
                  <a:lnTo>
                    <a:pt x="1375" y="738"/>
                  </a:lnTo>
                  <a:lnTo>
                    <a:pt x="1373" y="738"/>
                  </a:lnTo>
                  <a:lnTo>
                    <a:pt x="1373" y="738"/>
                  </a:lnTo>
                  <a:lnTo>
                    <a:pt x="1375" y="740"/>
                  </a:lnTo>
                  <a:lnTo>
                    <a:pt x="1375" y="740"/>
                  </a:lnTo>
                  <a:lnTo>
                    <a:pt x="1373" y="740"/>
                  </a:lnTo>
                  <a:lnTo>
                    <a:pt x="1373" y="740"/>
                  </a:lnTo>
                  <a:lnTo>
                    <a:pt x="1373" y="740"/>
                  </a:lnTo>
                  <a:lnTo>
                    <a:pt x="1373" y="740"/>
                  </a:lnTo>
                  <a:lnTo>
                    <a:pt x="1373" y="740"/>
                  </a:lnTo>
                  <a:lnTo>
                    <a:pt x="1373" y="740"/>
                  </a:lnTo>
                  <a:lnTo>
                    <a:pt x="1373" y="740"/>
                  </a:lnTo>
                  <a:lnTo>
                    <a:pt x="1375" y="740"/>
                  </a:lnTo>
                  <a:lnTo>
                    <a:pt x="1375" y="740"/>
                  </a:lnTo>
                  <a:lnTo>
                    <a:pt x="1375" y="742"/>
                  </a:lnTo>
                  <a:lnTo>
                    <a:pt x="1373" y="742"/>
                  </a:lnTo>
                  <a:close/>
                  <a:moveTo>
                    <a:pt x="1354" y="749"/>
                  </a:moveTo>
                  <a:lnTo>
                    <a:pt x="1354" y="749"/>
                  </a:lnTo>
                  <a:lnTo>
                    <a:pt x="1354" y="752"/>
                  </a:lnTo>
                  <a:lnTo>
                    <a:pt x="1354" y="752"/>
                  </a:lnTo>
                  <a:lnTo>
                    <a:pt x="1356" y="752"/>
                  </a:lnTo>
                  <a:lnTo>
                    <a:pt x="1358" y="752"/>
                  </a:lnTo>
                  <a:lnTo>
                    <a:pt x="1358" y="752"/>
                  </a:lnTo>
                  <a:lnTo>
                    <a:pt x="1358" y="749"/>
                  </a:lnTo>
                  <a:lnTo>
                    <a:pt x="1358" y="749"/>
                  </a:lnTo>
                  <a:lnTo>
                    <a:pt x="1358" y="749"/>
                  </a:lnTo>
                  <a:lnTo>
                    <a:pt x="1361" y="749"/>
                  </a:lnTo>
                  <a:lnTo>
                    <a:pt x="1361" y="749"/>
                  </a:lnTo>
                  <a:lnTo>
                    <a:pt x="1361" y="749"/>
                  </a:lnTo>
                  <a:lnTo>
                    <a:pt x="1361" y="747"/>
                  </a:lnTo>
                  <a:lnTo>
                    <a:pt x="1363" y="747"/>
                  </a:lnTo>
                  <a:lnTo>
                    <a:pt x="1363" y="745"/>
                  </a:lnTo>
                  <a:lnTo>
                    <a:pt x="1363" y="745"/>
                  </a:lnTo>
                  <a:lnTo>
                    <a:pt x="1363" y="745"/>
                  </a:lnTo>
                  <a:lnTo>
                    <a:pt x="1363" y="745"/>
                  </a:lnTo>
                  <a:lnTo>
                    <a:pt x="1363" y="747"/>
                  </a:lnTo>
                  <a:lnTo>
                    <a:pt x="1361" y="747"/>
                  </a:lnTo>
                  <a:lnTo>
                    <a:pt x="1361" y="747"/>
                  </a:lnTo>
                  <a:lnTo>
                    <a:pt x="1361" y="747"/>
                  </a:lnTo>
                  <a:lnTo>
                    <a:pt x="1361" y="747"/>
                  </a:lnTo>
                  <a:lnTo>
                    <a:pt x="1361" y="747"/>
                  </a:lnTo>
                  <a:lnTo>
                    <a:pt x="1356" y="747"/>
                  </a:lnTo>
                  <a:lnTo>
                    <a:pt x="1356" y="747"/>
                  </a:lnTo>
                  <a:lnTo>
                    <a:pt x="1356" y="747"/>
                  </a:lnTo>
                  <a:lnTo>
                    <a:pt x="1358" y="749"/>
                  </a:lnTo>
                  <a:lnTo>
                    <a:pt x="1356" y="749"/>
                  </a:lnTo>
                  <a:lnTo>
                    <a:pt x="1356" y="749"/>
                  </a:lnTo>
                  <a:lnTo>
                    <a:pt x="1354" y="749"/>
                  </a:lnTo>
                  <a:lnTo>
                    <a:pt x="1354" y="749"/>
                  </a:lnTo>
                  <a:lnTo>
                    <a:pt x="1356" y="749"/>
                  </a:lnTo>
                  <a:lnTo>
                    <a:pt x="1356" y="752"/>
                  </a:lnTo>
                  <a:lnTo>
                    <a:pt x="1356" y="752"/>
                  </a:lnTo>
                  <a:lnTo>
                    <a:pt x="1354" y="749"/>
                  </a:lnTo>
                  <a:close/>
                  <a:moveTo>
                    <a:pt x="1380" y="707"/>
                  </a:moveTo>
                  <a:lnTo>
                    <a:pt x="1380" y="707"/>
                  </a:lnTo>
                  <a:lnTo>
                    <a:pt x="1377" y="709"/>
                  </a:lnTo>
                  <a:lnTo>
                    <a:pt x="1377" y="709"/>
                  </a:lnTo>
                  <a:lnTo>
                    <a:pt x="1377" y="709"/>
                  </a:lnTo>
                  <a:lnTo>
                    <a:pt x="1377" y="709"/>
                  </a:lnTo>
                  <a:lnTo>
                    <a:pt x="1377" y="712"/>
                  </a:lnTo>
                  <a:lnTo>
                    <a:pt x="1377" y="712"/>
                  </a:lnTo>
                  <a:lnTo>
                    <a:pt x="1377" y="712"/>
                  </a:lnTo>
                  <a:lnTo>
                    <a:pt x="1377" y="712"/>
                  </a:lnTo>
                  <a:lnTo>
                    <a:pt x="1380" y="714"/>
                  </a:lnTo>
                  <a:lnTo>
                    <a:pt x="1380" y="712"/>
                  </a:lnTo>
                  <a:lnTo>
                    <a:pt x="1382" y="712"/>
                  </a:lnTo>
                  <a:lnTo>
                    <a:pt x="1382" y="712"/>
                  </a:lnTo>
                  <a:lnTo>
                    <a:pt x="1382" y="712"/>
                  </a:lnTo>
                  <a:lnTo>
                    <a:pt x="1382" y="714"/>
                  </a:lnTo>
                  <a:lnTo>
                    <a:pt x="1382" y="714"/>
                  </a:lnTo>
                  <a:lnTo>
                    <a:pt x="1384" y="712"/>
                  </a:lnTo>
                  <a:lnTo>
                    <a:pt x="1384" y="712"/>
                  </a:lnTo>
                  <a:lnTo>
                    <a:pt x="1384" y="709"/>
                  </a:lnTo>
                  <a:lnTo>
                    <a:pt x="1384" y="709"/>
                  </a:lnTo>
                  <a:lnTo>
                    <a:pt x="1384" y="707"/>
                  </a:lnTo>
                  <a:lnTo>
                    <a:pt x="1382" y="705"/>
                  </a:lnTo>
                  <a:lnTo>
                    <a:pt x="1382" y="705"/>
                  </a:lnTo>
                  <a:lnTo>
                    <a:pt x="1380" y="705"/>
                  </a:lnTo>
                  <a:lnTo>
                    <a:pt x="1380" y="705"/>
                  </a:lnTo>
                  <a:lnTo>
                    <a:pt x="1382" y="707"/>
                  </a:lnTo>
                  <a:lnTo>
                    <a:pt x="1380" y="707"/>
                  </a:lnTo>
                  <a:lnTo>
                    <a:pt x="1380" y="707"/>
                  </a:lnTo>
                  <a:close/>
                  <a:moveTo>
                    <a:pt x="1373" y="714"/>
                  </a:moveTo>
                  <a:lnTo>
                    <a:pt x="1373" y="716"/>
                  </a:lnTo>
                  <a:lnTo>
                    <a:pt x="1373" y="719"/>
                  </a:lnTo>
                  <a:lnTo>
                    <a:pt x="1373" y="719"/>
                  </a:lnTo>
                  <a:lnTo>
                    <a:pt x="1373" y="719"/>
                  </a:lnTo>
                  <a:lnTo>
                    <a:pt x="1373" y="719"/>
                  </a:lnTo>
                  <a:lnTo>
                    <a:pt x="1373" y="719"/>
                  </a:lnTo>
                  <a:lnTo>
                    <a:pt x="1375" y="719"/>
                  </a:lnTo>
                  <a:lnTo>
                    <a:pt x="1375" y="719"/>
                  </a:lnTo>
                  <a:lnTo>
                    <a:pt x="1375" y="716"/>
                  </a:lnTo>
                  <a:lnTo>
                    <a:pt x="1375" y="716"/>
                  </a:lnTo>
                  <a:lnTo>
                    <a:pt x="1375" y="716"/>
                  </a:lnTo>
                  <a:lnTo>
                    <a:pt x="1375" y="716"/>
                  </a:lnTo>
                  <a:lnTo>
                    <a:pt x="1375" y="716"/>
                  </a:lnTo>
                  <a:lnTo>
                    <a:pt x="1375" y="714"/>
                  </a:lnTo>
                  <a:lnTo>
                    <a:pt x="1375" y="714"/>
                  </a:lnTo>
                  <a:lnTo>
                    <a:pt x="1375" y="714"/>
                  </a:lnTo>
                  <a:lnTo>
                    <a:pt x="1375" y="712"/>
                  </a:lnTo>
                  <a:lnTo>
                    <a:pt x="1373" y="712"/>
                  </a:lnTo>
                  <a:lnTo>
                    <a:pt x="1373" y="712"/>
                  </a:lnTo>
                  <a:lnTo>
                    <a:pt x="1375" y="714"/>
                  </a:lnTo>
                  <a:lnTo>
                    <a:pt x="1373" y="714"/>
                  </a:lnTo>
                  <a:lnTo>
                    <a:pt x="1373" y="714"/>
                  </a:lnTo>
                  <a:close/>
                  <a:moveTo>
                    <a:pt x="1429" y="752"/>
                  </a:moveTo>
                  <a:lnTo>
                    <a:pt x="1432" y="752"/>
                  </a:lnTo>
                  <a:lnTo>
                    <a:pt x="1434" y="752"/>
                  </a:lnTo>
                  <a:lnTo>
                    <a:pt x="1434" y="752"/>
                  </a:lnTo>
                  <a:lnTo>
                    <a:pt x="1434" y="752"/>
                  </a:lnTo>
                  <a:lnTo>
                    <a:pt x="1434" y="752"/>
                  </a:lnTo>
                  <a:lnTo>
                    <a:pt x="1436" y="749"/>
                  </a:lnTo>
                  <a:lnTo>
                    <a:pt x="1434" y="749"/>
                  </a:lnTo>
                  <a:lnTo>
                    <a:pt x="1434" y="749"/>
                  </a:lnTo>
                  <a:lnTo>
                    <a:pt x="1434" y="749"/>
                  </a:lnTo>
                  <a:lnTo>
                    <a:pt x="1436" y="749"/>
                  </a:lnTo>
                  <a:lnTo>
                    <a:pt x="1436" y="749"/>
                  </a:lnTo>
                  <a:lnTo>
                    <a:pt x="1434" y="749"/>
                  </a:lnTo>
                  <a:lnTo>
                    <a:pt x="1432" y="749"/>
                  </a:lnTo>
                  <a:lnTo>
                    <a:pt x="1429" y="749"/>
                  </a:lnTo>
                  <a:lnTo>
                    <a:pt x="1429" y="749"/>
                  </a:lnTo>
                  <a:lnTo>
                    <a:pt x="1429" y="749"/>
                  </a:lnTo>
                  <a:lnTo>
                    <a:pt x="1429" y="749"/>
                  </a:lnTo>
                  <a:lnTo>
                    <a:pt x="1429" y="749"/>
                  </a:lnTo>
                  <a:lnTo>
                    <a:pt x="1427" y="749"/>
                  </a:lnTo>
                  <a:lnTo>
                    <a:pt x="1425" y="749"/>
                  </a:lnTo>
                  <a:lnTo>
                    <a:pt x="1425" y="749"/>
                  </a:lnTo>
                  <a:lnTo>
                    <a:pt x="1425" y="749"/>
                  </a:lnTo>
                  <a:lnTo>
                    <a:pt x="1425" y="749"/>
                  </a:lnTo>
                  <a:lnTo>
                    <a:pt x="1420" y="749"/>
                  </a:lnTo>
                  <a:lnTo>
                    <a:pt x="1418" y="749"/>
                  </a:lnTo>
                  <a:lnTo>
                    <a:pt x="1418" y="749"/>
                  </a:lnTo>
                  <a:lnTo>
                    <a:pt x="1418" y="752"/>
                  </a:lnTo>
                  <a:lnTo>
                    <a:pt x="1418" y="752"/>
                  </a:lnTo>
                  <a:lnTo>
                    <a:pt x="1422" y="754"/>
                  </a:lnTo>
                  <a:lnTo>
                    <a:pt x="1425" y="752"/>
                  </a:lnTo>
                  <a:lnTo>
                    <a:pt x="1427" y="752"/>
                  </a:lnTo>
                  <a:lnTo>
                    <a:pt x="1427" y="752"/>
                  </a:lnTo>
                  <a:lnTo>
                    <a:pt x="1429" y="752"/>
                  </a:lnTo>
                  <a:close/>
                  <a:moveTo>
                    <a:pt x="1361" y="754"/>
                  </a:moveTo>
                  <a:lnTo>
                    <a:pt x="1361" y="754"/>
                  </a:lnTo>
                  <a:lnTo>
                    <a:pt x="1361" y="754"/>
                  </a:lnTo>
                  <a:lnTo>
                    <a:pt x="1361" y="754"/>
                  </a:lnTo>
                  <a:lnTo>
                    <a:pt x="1361" y="754"/>
                  </a:lnTo>
                  <a:lnTo>
                    <a:pt x="1361" y="754"/>
                  </a:lnTo>
                  <a:lnTo>
                    <a:pt x="1361" y="754"/>
                  </a:lnTo>
                  <a:lnTo>
                    <a:pt x="1358" y="754"/>
                  </a:lnTo>
                  <a:lnTo>
                    <a:pt x="1358" y="754"/>
                  </a:lnTo>
                  <a:lnTo>
                    <a:pt x="1356" y="754"/>
                  </a:lnTo>
                  <a:lnTo>
                    <a:pt x="1356" y="754"/>
                  </a:lnTo>
                  <a:lnTo>
                    <a:pt x="1356" y="754"/>
                  </a:lnTo>
                  <a:lnTo>
                    <a:pt x="1356" y="754"/>
                  </a:lnTo>
                  <a:lnTo>
                    <a:pt x="1356" y="754"/>
                  </a:lnTo>
                  <a:lnTo>
                    <a:pt x="1354" y="754"/>
                  </a:lnTo>
                  <a:lnTo>
                    <a:pt x="1354" y="754"/>
                  </a:lnTo>
                  <a:lnTo>
                    <a:pt x="1354" y="754"/>
                  </a:lnTo>
                  <a:lnTo>
                    <a:pt x="1354" y="754"/>
                  </a:lnTo>
                  <a:lnTo>
                    <a:pt x="1356" y="754"/>
                  </a:lnTo>
                  <a:lnTo>
                    <a:pt x="1354" y="754"/>
                  </a:lnTo>
                  <a:lnTo>
                    <a:pt x="1354" y="754"/>
                  </a:lnTo>
                  <a:lnTo>
                    <a:pt x="1354" y="754"/>
                  </a:lnTo>
                  <a:lnTo>
                    <a:pt x="1354" y="754"/>
                  </a:lnTo>
                  <a:lnTo>
                    <a:pt x="1354" y="754"/>
                  </a:lnTo>
                  <a:lnTo>
                    <a:pt x="1354" y="754"/>
                  </a:lnTo>
                  <a:lnTo>
                    <a:pt x="1354" y="754"/>
                  </a:lnTo>
                  <a:lnTo>
                    <a:pt x="1354" y="754"/>
                  </a:lnTo>
                  <a:lnTo>
                    <a:pt x="1354" y="757"/>
                  </a:lnTo>
                  <a:lnTo>
                    <a:pt x="1354" y="757"/>
                  </a:lnTo>
                  <a:lnTo>
                    <a:pt x="1354" y="757"/>
                  </a:lnTo>
                  <a:lnTo>
                    <a:pt x="1356" y="757"/>
                  </a:lnTo>
                  <a:lnTo>
                    <a:pt x="1356" y="757"/>
                  </a:lnTo>
                  <a:lnTo>
                    <a:pt x="1356" y="757"/>
                  </a:lnTo>
                  <a:lnTo>
                    <a:pt x="1358" y="757"/>
                  </a:lnTo>
                  <a:lnTo>
                    <a:pt x="1361" y="754"/>
                  </a:lnTo>
                  <a:lnTo>
                    <a:pt x="1361" y="754"/>
                  </a:lnTo>
                  <a:close/>
                  <a:moveTo>
                    <a:pt x="1235" y="749"/>
                  </a:moveTo>
                  <a:lnTo>
                    <a:pt x="1235" y="749"/>
                  </a:lnTo>
                  <a:lnTo>
                    <a:pt x="1235" y="749"/>
                  </a:lnTo>
                  <a:lnTo>
                    <a:pt x="1235" y="752"/>
                  </a:lnTo>
                  <a:lnTo>
                    <a:pt x="1235" y="752"/>
                  </a:lnTo>
                  <a:lnTo>
                    <a:pt x="1238" y="752"/>
                  </a:lnTo>
                  <a:lnTo>
                    <a:pt x="1238" y="749"/>
                  </a:lnTo>
                  <a:lnTo>
                    <a:pt x="1235" y="749"/>
                  </a:lnTo>
                  <a:close/>
                  <a:moveTo>
                    <a:pt x="1240" y="754"/>
                  </a:moveTo>
                  <a:lnTo>
                    <a:pt x="1238" y="754"/>
                  </a:lnTo>
                  <a:lnTo>
                    <a:pt x="1238" y="754"/>
                  </a:lnTo>
                  <a:lnTo>
                    <a:pt x="1238" y="754"/>
                  </a:lnTo>
                  <a:lnTo>
                    <a:pt x="1238" y="754"/>
                  </a:lnTo>
                  <a:lnTo>
                    <a:pt x="1238" y="757"/>
                  </a:lnTo>
                  <a:lnTo>
                    <a:pt x="1240" y="757"/>
                  </a:lnTo>
                  <a:lnTo>
                    <a:pt x="1240" y="757"/>
                  </a:lnTo>
                  <a:lnTo>
                    <a:pt x="1240" y="754"/>
                  </a:lnTo>
                  <a:lnTo>
                    <a:pt x="1240" y="754"/>
                  </a:lnTo>
                  <a:lnTo>
                    <a:pt x="1240" y="754"/>
                  </a:lnTo>
                  <a:close/>
                  <a:moveTo>
                    <a:pt x="1273" y="754"/>
                  </a:moveTo>
                  <a:lnTo>
                    <a:pt x="1273" y="752"/>
                  </a:lnTo>
                  <a:lnTo>
                    <a:pt x="1273" y="752"/>
                  </a:lnTo>
                  <a:lnTo>
                    <a:pt x="1271" y="754"/>
                  </a:lnTo>
                  <a:lnTo>
                    <a:pt x="1271" y="754"/>
                  </a:lnTo>
                  <a:lnTo>
                    <a:pt x="1271" y="754"/>
                  </a:lnTo>
                  <a:lnTo>
                    <a:pt x="1268" y="754"/>
                  </a:lnTo>
                  <a:lnTo>
                    <a:pt x="1268" y="757"/>
                  </a:lnTo>
                  <a:lnTo>
                    <a:pt x="1271" y="757"/>
                  </a:lnTo>
                  <a:lnTo>
                    <a:pt x="1271" y="757"/>
                  </a:lnTo>
                  <a:lnTo>
                    <a:pt x="1271" y="757"/>
                  </a:lnTo>
                  <a:lnTo>
                    <a:pt x="1273" y="757"/>
                  </a:lnTo>
                  <a:lnTo>
                    <a:pt x="1276" y="754"/>
                  </a:lnTo>
                  <a:lnTo>
                    <a:pt x="1276" y="754"/>
                  </a:lnTo>
                  <a:lnTo>
                    <a:pt x="1273" y="754"/>
                  </a:lnTo>
                  <a:close/>
                  <a:moveTo>
                    <a:pt x="1226" y="759"/>
                  </a:moveTo>
                  <a:lnTo>
                    <a:pt x="1226" y="759"/>
                  </a:lnTo>
                  <a:lnTo>
                    <a:pt x="1226" y="759"/>
                  </a:lnTo>
                  <a:lnTo>
                    <a:pt x="1223" y="759"/>
                  </a:lnTo>
                  <a:lnTo>
                    <a:pt x="1223" y="759"/>
                  </a:lnTo>
                  <a:lnTo>
                    <a:pt x="1223" y="759"/>
                  </a:lnTo>
                  <a:lnTo>
                    <a:pt x="1223" y="759"/>
                  </a:lnTo>
                  <a:lnTo>
                    <a:pt x="1223" y="759"/>
                  </a:lnTo>
                  <a:lnTo>
                    <a:pt x="1223" y="759"/>
                  </a:lnTo>
                  <a:lnTo>
                    <a:pt x="1223" y="759"/>
                  </a:lnTo>
                  <a:lnTo>
                    <a:pt x="1223" y="759"/>
                  </a:lnTo>
                  <a:lnTo>
                    <a:pt x="1223" y="759"/>
                  </a:lnTo>
                  <a:lnTo>
                    <a:pt x="1223" y="759"/>
                  </a:lnTo>
                  <a:lnTo>
                    <a:pt x="1223" y="759"/>
                  </a:lnTo>
                  <a:lnTo>
                    <a:pt x="1226" y="759"/>
                  </a:lnTo>
                  <a:lnTo>
                    <a:pt x="1226" y="759"/>
                  </a:lnTo>
                  <a:lnTo>
                    <a:pt x="1226" y="759"/>
                  </a:lnTo>
                  <a:lnTo>
                    <a:pt x="1226" y="759"/>
                  </a:lnTo>
                  <a:close/>
                  <a:moveTo>
                    <a:pt x="1285" y="754"/>
                  </a:moveTo>
                  <a:lnTo>
                    <a:pt x="1283" y="754"/>
                  </a:lnTo>
                  <a:lnTo>
                    <a:pt x="1280" y="754"/>
                  </a:lnTo>
                  <a:lnTo>
                    <a:pt x="1280" y="757"/>
                  </a:lnTo>
                  <a:lnTo>
                    <a:pt x="1280" y="757"/>
                  </a:lnTo>
                  <a:lnTo>
                    <a:pt x="1280" y="757"/>
                  </a:lnTo>
                  <a:lnTo>
                    <a:pt x="1283" y="757"/>
                  </a:lnTo>
                  <a:lnTo>
                    <a:pt x="1283" y="757"/>
                  </a:lnTo>
                  <a:lnTo>
                    <a:pt x="1283" y="757"/>
                  </a:lnTo>
                  <a:lnTo>
                    <a:pt x="1283" y="757"/>
                  </a:lnTo>
                  <a:lnTo>
                    <a:pt x="1283" y="757"/>
                  </a:lnTo>
                  <a:lnTo>
                    <a:pt x="1283" y="757"/>
                  </a:lnTo>
                  <a:lnTo>
                    <a:pt x="1283" y="757"/>
                  </a:lnTo>
                  <a:lnTo>
                    <a:pt x="1283" y="757"/>
                  </a:lnTo>
                  <a:lnTo>
                    <a:pt x="1283" y="757"/>
                  </a:lnTo>
                  <a:lnTo>
                    <a:pt x="1283" y="757"/>
                  </a:lnTo>
                  <a:lnTo>
                    <a:pt x="1283" y="757"/>
                  </a:lnTo>
                  <a:lnTo>
                    <a:pt x="1285" y="757"/>
                  </a:lnTo>
                  <a:lnTo>
                    <a:pt x="1285" y="757"/>
                  </a:lnTo>
                  <a:lnTo>
                    <a:pt x="1285" y="754"/>
                  </a:lnTo>
                  <a:lnTo>
                    <a:pt x="1285" y="754"/>
                  </a:lnTo>
                  <a:lnTo>
                    <a:pt x="1285" y="754"/>
                  </a:lnTo>
                  <a:lnTo>
                    <a:pt x="1285" y="754"/>
                  </a:lnTo>
                  <a:close/>
                  <a:moveTo>
                    <a:pt x="1380" y="749"/>
                  </a:moveTo>
                  <a:lnTo>
                    <a:pt x="1380" y="749"/>
                  </a:lnTo>
                  <a:lnTo>
                    <a:pt x="1384" y="749"/>
                  </a:lnTo>
                  <a:lnTo>
                    <a:pt x="1384" y="749"/>
                  </a:lnTo>
                  <a:lnTo>
                    <a:pt x="1384" y="749"/>
                  </a:lnTo>
                  <a:lnTo>
                    <a:pt x="1384" y="747"/>
                  </a:lnTo>
                  <a:lnTo>
                    <a:pt x="1384" y="747"/>
                  </a:lnTo>
                  <a:lnTo>
                    <a:pt x="1384" y="747"/>
                  </a:lnTo>
                  <a:lnTo>
                    <a:pt x="1384" y="747"/>
                  </a:lnTo>
                  <a:lnTo>
                    <a:pt x="1382" y="747"/>
                  </a:lnTo>
                  <a:lnTo>
                    <a:pt x="1382" y="747"/>
                  </a:lnTo>
                  <a:lnTo>
                    <a:pt x="1382" y="747"/>
                  </a:lnTo>
                  <a:lnTo>
                    <a:pt x="1382" y="747"/>
                  </a:lnTo>
                  <a:lnTo>
                    <a:pt x="1380" y="747"/>
                  </a:lnTo>
                  <a:lnTo>
                    <a:pt x="1380" y="747"/>
                  </a:lnTo>
                  <a:lnTo>
                    <a:pt x="1380" y="749"/>
                  </a:lnTo>
                  <a:lnTo>
                    <a:pt x="1380" y="749"/>
                  </a:lnTo>
                  <a:lnTo>
                    <a:pt x="1380" y="749"/>
                  </a:lnTo>
                  <a:close/>
                  <a:moveTo>
                    <a:pt x="1391" y="752"/>
                  </a:moveTo>
                  <a:lnTo>
                    <a:pt x="1394" y="749"/>
                  </a:lnTo>
                  <a:lnTo>
                    <a:pt x="1396" y="749"/>
                  </a:lnTo>
                  <a:lnTo>
                    <a:pt x="1391" y="747"/>
                  </a:lnTo>
                  <a:lnTo>
                    <a:pt x="1394" y="747"/>
                  </a:lnTo>
                  <a:lnTo>
                    <a:pt x="1394" y="747"/>
                  </a:lnTo>
                  <a:lnTo>
                    <a:pt x="1394" y="747"/>
                  </a:lnTo>
                  <a:lnTo>
                    <a:pt x="1394" y="747"/>
                  </a:lnTo>
                  <a:lnTo>
                    <a:pt x="1391" y="745"/>
                  </a:lnTo>
                  <a:lnTo>
                    <a:pt x="1391" y="747"/>
                  </a:lnTo>
                  <a:lnTo>
                    <a:pt x="1389" y="747"/>
                  </a:lnTo>
                  <a:lnTo>
                    <a:pt x="1389" y="747"/>
                  </a:lnTo>
                  <a:lnTo>
                    <a:pt x="1391" y="747"/>
                  </a:lnTo>
                  <a:lnTo>
                    <a:pt x="1391" y="749"/>
                  </a:lnTo>
                  <a:lnTo>
                    <a:pt x="1391" y="749"/>
                  </a:lnTo>
                  <a:lnTo>
                    <a:pt x="1389" y="749"/>
                  </a:lnTo>
                  <a:lnTo>
                    <a:pt x="1389" y="749"/>
                  </a:lnTo>
                  <a:lnTo>
                    <a:pt x="1389" y="749"/>
                  </a:lnTo>
                  <a:lnTo>
                    <a:pt x="1389" y="749"/>
                  </a:lnTo>
                  <a:lnTo>
                    <a:pt x="1389" y="749"/>
                  </a:lnTo>
                  <a:lnTo>
                    <a:pt x="1389" y="749"/>
                  </a:lnTo>
                  <a:lnTo>
                    <a:pt x="1389" y="749"/>
                  </a:lnTo>
                  <a:lnTo>
                    <a:pt x="1389" y="749"/>
                  </a:lnTo>
                  <a:lnTo>
                    <a:pt x="1389" y="749"/>
                  </a:lnTo>
                  <a:lnTo>
                    <a:pt x="1389" y="752"/>
                  </a:lnTo>
                  <a:lnTo>
                    <a:pt x="1389" y="752"/>
                  </a:lnTo>
                  <a:lnTo>
                    <a:pt x="1389" y="752"/>
                  </a:lnTo>
                  <a:lnTo>
                    <a:pt x="1387" y="752"/>
                  </a:lnTo>
                  <a:lnTo>
                    <a:pt x="1387" y="752"/>
                  </a:lnTo>
                  <a:lnTo>
                    <a:pt x="1387" y="752"/>
                  </a:lnTo>
                  <a:lnTo>
                    <a:pt x="1387" y="752"/>
                  </a:lnTo>
                  <a:lnTo>
                    <a:pt x="1387" y="752"/>
                  </a:lnTo>
                  <a:lnTo>
                    <a:pt x="1384" y="752"/>
                  </a:lnTo>
                  <a:lnTo>
                    <a:pt x="1384" y="752"/>
                  </a:lnTo>
                  <a:lnTo>
                    <a:pt x="1384" y="752"/>
                  </a:lnTo>
                  <a:lnTo>
                    <a:pt x="1382" y="754"/>
                  </a:lnTo>
                  <a:lnTo>
                    <a:pt x="1382" y="754"/>
                  </a:lnTo>
                  <a:lnTo>
                    <a:pt x="1382" y="754"/>
                  </a:lnTo>
                  <a:lnTo>
                    <a:pt x="1382" y="754"/>
                  </a:lnTo>
                  <a:lnTo>
                    <a:pt x="1380" y="757"/>
                  </a:lnTo>
                  <a:lnTo>
                    <a:pt x="1380" y="757"/>
                  </a:lnTo>
                  <a:lnTo>
                    <a:pt x="1375" y="759"/>
                  </a:lnTo>
                  <a:lnTo>
                    <a:pt x="1375" y="759"/>
                  </a:lnTo>
                  <a:lnTo>
                    <a:pt x="1370" y="759"/>
                  </a:lnTo>
                  <a:lnTo>
                    <a:pt x="1368" y="759"/>
                  </a:lnTo>
                  <a:lnTo>
                    <a:pt x="1368" y="761"/>
                  </a:lnTo>
                  <a:lnTo>
                    <a:pt x="1368" y="761"/>
                  </a:lnTo>
                  <a:lnTo>
                    <a:pt x="1368" y="761"/>
                  </a:lnTo>
                  <a:lnTo>
                    <a:pt x="1368" y="761"/>
                  </a:lnTo>
                  <a:lnTo>
                    <a:pt x="1365" y="761"/>
                  </a:lnTo>
                  <a:lnTo>
                    <a:pt x="1365" y="761"/>
                  </a:lnTo>
                  <a:lnTo>
                    <a:pt x="1363" y="761"/>
                  </a:lnTo>
                  <a:lnTo>
                    <a:pt x="1363" y="764"/>
                  </a:lnTo>
                  <a:lnTo>
                    <a:pt x="1365" y="764"/>
                  </a:lnTo>
                  <a:lnTo>
                    <a:pt x="1365" y="764"/>
                  </a:lnTo>
                  <a:lnTo>
                    <a:pt x="1363" y="764"/>
                  </a:lnTo>
                  <a:lnTo>
                    <a:pt x="1363" y="764"/>
                  </a:lnTo>
                  <a:lnTo>
                    <a:pt x="1363" y="764"/>
                  </a:lnTo>
                  <a:lnTo>
                    <a:pt x="1361" y="764"/>
                  </a:lnTo>
                  <a:lnTo>
                    <a:pt x="1361" y="764"/>
                  </a:lnTo>
                  <a:lnTo>
                    <a:pt x="1358" y="766"/>
                  </a:lnTo>
                  <a:lnTo>
                    <a:pt x="1358" y="766"/>
                  </a:lnTo>
                  <a:lnTo>
                    <a:pt x="1358" y="768"/>
                  </a:lnTo>
                  <a:lnTo>
                    <a:pt x="1358" y="768"/>
                  </a:lnTo>
                  <a:lnTo>
                    <a:pt x="1358" y="768"/>
                  </a:lnTo>
                  <a:lnTo>
                    <a:pt x="1358" y="768"/>
                  </a:lnTo>
                  <a:lnTo>
                    <a:pt x="1358" y="768"/>
                  </a:lnTo>
                  <a:lnTo>
                    <a:pt x="1361" y="768"/>
                  </a:lnTo>
                  <a:lnTo>
                    <a:pt x="1363" y="768"/>
                  </a:lnTo>
                  <a:lnTo>
                    <a:pt x="1365" y="768"/>
                  </a:lnTo>
                  <a:lnTo>
                    <a:pt x="1365" y="768"/>
                  </a:lnTo>
                  <a:lnTo>
                    <a:pt x="1365" y="768"/>
                  </a:lnTo>
                  <a:lnTo>
                    <a:pt x="1368" y="768"/>
                  </a:lnTo>
                  <a:lnTo>
                    <a:pt x="1370" y="768"/>
                  </a:lnTo>
                  <a:lnTo>
                    <a:pt x="1370" y="768"/>
                  </a:lnTo>
                  <a:lnTo>
                    <a:pt x="1373" y="768"/>
                  </a:lnTo>
                  <a:lnTo>
                    <a:pt x="1373" y="768"/>
                  </a:lnTo>
                  <a:lnTo>
                    <a:pt x="1373" y="766"/>
                  </a:lnTo>
                  <a:lnTo>
                    <a:pt x="1373" y="766"/>
                  </a:lnTo>
                  <a:lnTo>
                    <a:pt x="1373" y="766"/>
                  </a:lnTo>
                  <a:lnTo>
                    <a:pt x="1373" y="766"/>
                  </a:lnTo>
                  <a:lnTo>
                    <a:pt x="1373" y="766"/>
                  </a:lnTo>
                  <a:lnTo>
                    <a:pt x="1375" y="764"/>
                  </a:lnTo>
                  <a:lnTo>
                    <a:pt x="1375" y="764"/>
                  </a:lnTo>
                  <a:lnTo>
                    <a:pt x="1377" y="766"/>
                  </a:lnTo>
                  <a:lnTo>
                    <a:pt x="1377" y="764"/>
                  </a:lnTo>
                  <a:lnTo>
                    <a:pt x="1377" y="764"/>
                  </a:lnTo>
                  <a:lnTo>
                    <a:pt x="1377" y="764"/>
                  </a:lnTo>
                  <a:lnTo>
                    <a:pt x="1377" y="764"/>
                  </a:lnTo>
                  <a:lnTo>
                    <a:pt x="1377" y="761"/>
                  </a:lnTo>
                  <a:lnTo>
                    <a:pt x="1380" y="761"/>
                  </a:lnTo>
                  <a:lnTo>
                    <a:pt x="1384" y="759"/>
                  </a:lnTo>
                  <a:lnTo>
                    <a:pt x="1394" y="754"/>
                  </a:lnTo>
                  <a:lnTo>
                    <a:pt x="1394" y="754"/>
                  </a:lnTo>
                  <a:lnTo>
                    <a:pt x="1396" y="752"/>
                  </a:lnTo>
                  <a:lnTo>
                    <a:pt x="1396" y="752"/>
                  </a:lnTo>
                  <a:lnTo>
                    <a:pt x="1396" y="752"/>
                  </a:lnTo>
                  <a:lnTo>
                    <a:pt x="1396" y="752"/>
                  </a:lnTo>
                  <a:lnTo>
                    <a:pt x="1396" y="752"/>
                  </a:lnTo>
                  <a:lnTo>
                    <a:pt x="1396" y="752"/>
                  </a:lnTo>
                  <a:lnTo>
                    <a:pt x="1391" y="752"/>
                  </a:lnTo>
                  <a:lnTo>
                    <a:pt x="1391" y="752"/>
                  </a:lnTo>
                  <a:close/>
                  <a:moveTo>
                    <a:pt x="1391" y="726"/>
                  </a:moveTo>
                  <a:lnTo>
                    <a:pt x="1389" y="726"/>
                  </a:lnTo>
                  <a:lnTo>
                    <a:pt x="1391" y="726"/>
                  </a:lnTo>
                  <a:lnTo>
                    <a:pt x="1391" y="726"/>
                  </a:lnTo>
                  <a:lnTo>
                    <a:pt x="1391" y="728"/>
                  </a:lnTo>
                  <a:lnTo>
                    <a:pt x="1391" y="728"/>
                  </a:lnTo>
                  <a:lnTo>
                    <a:pt x="1389" y="728"/>
                  </a:lnTo>
                  <a:lnTo>
                    <a:pt x="1391" y="728"/>
                  </a:lnTo>
                  <a:lnTo>
                    <a:pt x="1391" y="728"/>
                  </a:lnTo>
                  <a:lnTo>
                    <a:pt x="1394" y="728"/>
                  </a:lnTo>
                  <a:lnTo>
                    <a:pt x="1394" y="728"/>
                  </a:lnTo>
                  <a:lnTo>
                    <a:pt x="1394" y="728"/>
                  </a:lnTo>
                  <a:lnTo>
                    <a:pt x="1394" y="728"/>
                  </a:lnTo>
                  <a:lnTo>
                    <a:pt x="1396" y="728"/>
                  </a:lnTo>
                  <a:lnTo>
                    <a:pt x="1396" y="728"/>
                  </a:lnTo>
                  <a:lnTo>
                    <a:pt x="1394" y="728"/>
                  </a:lnTo>
                  <a:lnTo>
                    <a:pt x="1394" y="728"/>
                  </a:lnTo>
                  <a:lnTo>
                    <a:pt x="1394" y="728"/>
                  </a:lnTo>
                  <a:lnTo>
                    <a:pt x="1394" y="728"/>
                  </a:lnTo>
                  <a:lnTo>
                    <a:pt x="1394" y="728"/>
                  </a:lnTo>
                  <a:lnTo>
                    <a:pt x="1394" y="726"/>
                  </a:lnTo>
                  <a:lnTo>
                    <a:pt x="1394" y="726"/>
                  </a:lnTo>
                  <a:lnTo>
                    <a:pt x="1394" y="726"/>
                  </a:lnTo>
                  <a:lnTo>
                    <a:pt x="1394" y="723"/>
                  </a:lnTo>
                  <a:lnTo>
                    <a:pt x="1391" y="726"/>
                  </a:lnTo>
                  <a:lnTo>
                    <a:pt x="1391" y="726"/>
                  </a:lnTo>
                  <a:lnTo>
                    <a:pt x="1391" y="726"/>
                  </a:lnTo>
                  <a:lnTo>
                    <a:pt x="1391" y="726"/>
                  </a:lnTo>
                  <a:lnTo>
                    <a:pt x="1391" y="726"/>
                  </a:lnTo>
                  <a:lnTo>
                    <a:pt x="1391" y="726"/>
                  </a:lnTo>
                  <a:lnTo>
                    <a:pt x="1391" y="726"/>
                  </a:lnTo>
                  <a:close/>
                  <a:moveTo>
                    <a:pt x="1403" y="719"/>
                  </a:moveTo>
                  <a:lnTo>
                    <a:pt x="1403" y="719"/>
                  </a:lnTo>
                  <a:lnTo>
                    <a:pt x="1403" y="719"/>
                  </a:lnTo>
                  <a:lnTo>
                    <a:pt x="1403" y="719"/>
                  </a:lnTo>
                  <a:lnTo>
                    <a:pt x="1403" y="719"/>
                  </a:lnTo>
                  <a:lnTo>
                    <a:pt x="1403" y="719"/>
                  </a:lnTo>
                  <a:lnTo>
                    <a:pt x="1403" y="719"/>
                  </a:lnTo>
                  <a:lnTo>
                    <a:pt x="1403" y="719"/>
                  </a:lnTo>
                  <a:lnTo>
                    <a:pt x="1403" y="719"/>
                  </a:lnTo>
                  <a:lnTo>
                    <a:pt x="1406" y="721"/>
                  </a:lnTo>
                  <a:lnTo>
                    <a:pt x="1406" y="721"/>
                  </a:lnTo>
                  <a:lnTo>
                    <a:pt x="1406" y="719"/>
                  </a:lnTo>
                  <a:lnTo>
                    <a:pt x="1408" y="719"/>
                  </a:lnTo>
                  <a:lnTo>
                    <a:pt x="1408"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6"/>
                  </a:lnTo>
                  <a:lnTo>
                    <a:pt x="1406" y="716"/>
                  </a:lnTo>
                  <a:lnTo>
                    <a:pt x="1406" y="719"/>
                  </a:lnTo>
                  <a:lnTo>
                    <a:pt x="1406" y="719"/>
                  </a:lnTo>
                  <a:lnTo>
                    <a:pt x="1406" y="716"/>
                  </a:lnTo>
                  <a:lnTo>
                    <a:pt x="1406" y="716"/>
                  </a:lnTo>
                  <a:lnTo>
                    <a:pt x="1406" y="716"/>
                  </a:lnTo>
                  <a:lnTo>
                    <a:pt x="1403" y="716"/>
                  </a:lnTo>
                  <a:lnTo>
                    <a:pt x="1403" y="716"/>
                  </a:lnTo>
                  <a:lnTo>
                    <a:pt x="1403" y="716"/>
                  </a:lnTo>
                  <a:lnTo>
                    <a:pt x="1403" y="716"/>
                  </a:lnTo>
                  <a:lnTo>
                    <a:pt x="1403" y="716"/>
                  </a:lnTo>
                  <a:lnTo>
                    <a:pt x="1403" y="716"/>
                  </a:lnTo>
                  <a:lnTo>
                    <a:pt x="1403" y="716"/>
                  </a:lnTo>
                  <a:lnTo>
                    <a:pt x="1403" y="716"/>
                  </a:lnTo>
                  <a:lnTo>
                    <a:pt x="1403" y="716"/>
                  </a:lnTo>
                  <a:lnTo>
                    <a:pt x="1403" y="716"/>
                  </a:lnTo>
                  <a:lnTo>
                    <a:pt x="1401" y="716"/>
                  </a:lnTo>
                  <a:lnTo>
                    <a:pt x="1401" y="716"/>
                  </a:lnTo>
                  <a:lnTo>
                    <a:pt x="1401" y="716"/>
                  </a:lnTo>
                  <a:lnTo>
                    <a:pt x="1401" y="716"/>
                  </a:lnTo>
                  <a:lnTo>
                    <a:pt x="1401" y="716"/>
                  </a:lnTo>
                  <a:lnTo>
                    <a:pt x="1401" y="716"/>
                  </a:lnTo>
                  <a:lnTo>
                    <a:pt x="1401" y="716"/>
                  </a:lnTo>
                  <a:lnTo>
                    <a:pt x="1401" y="716"/>
                  </a:lnTo>
                  <a:lnTo>
                    <a:pt x="1401" y="716"/>
                  </a:lnTo>
                  <a:lnTo>
                    <a:pt x="1401" y="719"/>
                  </a:lnTo>
                  <a:lnTo>
                    <a:pt x="1403" y="719"/>
                  </a:lnTo>
                  <a:lnTo>
                    <a:pt x="1403" y="719"/>
                  </a:lnTo>
                  <a:lnTo>
                    <a:pt x="1403" y="719"/>
                  </a:lnTo>
                  <a:close/>
                  <a:moveTo>
                    <a:pt x="1420" y="757"/>
                  </a:moveTo>
                  <a:lnTo>
                    <a:pt x="1420" y="757"/>
                  </a:lnTo>
                  <a:lnTo>
                    <a:pt x="1420" y="757"/>
                  </a:lnTo>
                  <a:lnTo>
                    <a:pt x="1422" y="757"/>
                  </a:lnTo>
                  <a:lnTo>
                    <a:pt x="1422" y="754"/>
                  </a:lnTo>
                  <a:lnTo>
                    <a:pt x="1420" y="754"/>
                  </a:lnTo>
                  <a:lnTo>
                    <a:pt x="1418" y="754"/>
                  </a:lnTo>
                  <a:lnTo>
                    <a:pt x="1415" y="754"/>
                  </a:lnTo>
                  <a:lnTo>
                    <a:pt x="1415" y="754"/>
                  </a:lnTo>
                  <a:lnTo>
                    <a:pt x="1415" y="752"/>
                  </a:lnTo>
                  <a:lnTo>
                    <a:pt x="1415" y="752"/>
                  </a:lnTo>
                  <a:lnTo>
                    <a:pt x="1415" y="749"/>
                  </a:lnTo>
                  <a:lnTo>
                    <a:pt x="1415" y="749"/>
                  </a:lnTo>
                  <a:lnTo>
                    <a:pt x="1415" y="749"/>
                  </a:lnTo>
                  <a:lnTo>
                    <a:pt x="1415" y="749"/>
                  </a:lnTo>
                  <a:lnTo>
                    <a:pt x="1413" y="749"/>
                  </a:lnTo>
                  <a:lnTo>
                    <a:pt x="1410" y="749"/>
                  </a:lnTo>
                  <a:lnTo>
                    <a:pt x="1410" y="749"/>
                  </a:lnTo>
                  <a:lnTo>
                    <a:pt x="1410" y="747"/>
                  </a:lnTo>
                  <a:lnTo>
                    <a:pt x="1410" y="747"/>
                  </a:lnTo>
                  <a:lnTo>
                    <a:pt x="1410" y="747"/>
                  </a:lnTo>
                  <a:lnTo>
                    <a:pt x="1413" y="747"/>
                  </a:lnTo>
                  <a:lnTo>
                    <a:pt x="1410" y="747"/>
                  </a:lnTo>
                  <a:lnTo>
                    <a:pt x="1410" y="747"/>
                  </a:lnTo>
                  <a:lnTo>
                    <a:pt x="1408" y="747"/>
                  </a:lnTo>
                  <a:lnTo>
                    <a:pt x="1408" y="747"/>
                  </a:lnTo>
                  <a:lnTo>
                    <a:pt x="1408" y="749"/>
                  </a:lnTo>
                  <a:lnTo>
                    <a:pt x="1408" y="749"/>
                  </a:lnTo>
                  <a:lnTo>
                    <a:pt x="1408" y="749"/>
                  </a:lnTo>
                  <a:lnTo>
                    <a:pt x="1406" y="749"/>
                  </a:lnTo>
                  <a:lnTo>
                    <a:pt x="1403" y="749"/>
                  </a:lnTo>
                  <a:lnTo>
                    <a:pt x="1403" y="752"/>
                  </a:lnTo>
                  <a:lnTo>
                    <a:pt x="1406" y="754"/>
                  </a:lnTo>
                  <a:lnTo>
                    <a:pt x="1406" y="754"/>
                  </a:lnTo>
                  <a:lnTo>
                    <a:pt x="1406" y="754"/>
                  </a:lnTo>
                  <a:lnTo>
                    <a:pt x="1406" y="752"/>
                  </a:lnTo>
                  <a:lnTo>
                    <a:pt x="1408" y="752"/>
                  </a:lnTo>
                  <a:lnTo>
                    <a:pt x="1408" y="752"/>
                  </a:lnTo>
                  <a:lnTo>
                    <a:pt x="1408" y="754"/>
                  </a:lnTo>
                  <a:lnTo>
                    <a:pt x="1408" y="754"/>
                  </a:lnTo>
                  <a:lnTo>
                    <a:pt x="1410" y="754"/>
                  </a:lnTo>
                  <a:lnTo>
                    <a:pt x="1410" y="754"/>
                  </a:lnTo>
                  <a:lnTo>
                    <a:pt x="1403" y="757"/>
                  </a:lnTo>
                  <a:lnTo>
                    <a:pt x="1403" y="757"/>
                  </a:lnTo>
                  <a:lnTo>
                    <a:pt x="1403" y="757"/>
                  </a:lnTo>
                  <a:lnTo>
                    <a:pt x="1403" y="759"/>
                  </a:lnTo>
                  <a:lnTo>
                    <a:pt x="1403" y="759"/>
                  </a:lnTo>
                  <a:lnTo>
                    <a:pt x="1403" y="759"/>
                  </a:lnTo>
                  <a:lnTo>
                    <a:pt x="1406" y="759"/>
                  </a:lnTo>
                  <a:lnTo>
                    <a:pt x="1406" y="759"/>
                  </a:lnTo>
                  <a:lnTo>
                    <a:pt x="1408" y="759"/>
                  </a:lnTo>
                  <a:lnTo>
                    <a:pt x="1413" y="757"/>
                  </a:lnTo>
                  <a:lnTo>
                    <a:pt x="1415" y="757"/>
                  </a:lnTo>
                  <a:lnTo>
                    <a:pt x="1415" y="759"/>
                  </a:lnTo>
                  <a:lnTo>
                    <a:pt x="1418" y="759"/>
                  </a:lnTo>
                  <a:lnTo>
                    <a:pt x="1418" y="759"/>
                  </a:lnTo>
                  <a:lnTo>
                    <a:pt x="1418" y="759"/>
                  </a:lnTo>
                  <a:lnTo>
                    <a:pt x="1418" y="759"/>
                  </a:lnTo>
                  <a:lnTo>
                    <a:pt x="1418" y="757"/>
                  </a:lnTo>
                  <a:lnTo>
                    <a:pt x="1418" y="757"/>
                  </a:lnTo>
                  <a:lnTo>
                    <a:pt x="1418" y="757"/>
                  </a:lnTo>
                  <a:lnTo>
                    <a:pt x="1422" y="757"/>
                  </a:lnTo>
                  <a:lnTo>
                    <a:pt x="1422" y="757"/>
                  </a:lnTo>
                  <a:lnTo>
                    <a:pt x="1422" y="757"/>
                  </a:lnTo>
                  <a:lnTo>
                    <a:pt x="1422" y="757"/>
                  </a:lnTo>
                  <a:lnTo>
                    <a:pt x="1422" y="757"/>
                  </a:lnTo>
                  <a:lnTo>
                    <a:pt x="1422" y="757"/>
                  </a:lnTo>
                  <a:lnTo>
                    <a:pt x="1420" y="757"/>
                  </a:lnTo>
                  <a:close/>
                  <a:moveTo>
                    <a:pt x="1415" y="728"/>
                  </a:moveTo>
                  <a:lnTo>
                    <a:pt x="1415" y="726"/>
                  </a:lnTo>
                  <a:lnTo>
                    <a:pt x="1415" y="726"/>
                  </a:lnTo>
                  <a:lnTo>
                    <a:pt x="1415" y="726"/>
                  </a:lnTo>
                  <a:lnTo>
                    <a:pt x="1415" y="723"/>
                  </a:lnTo>
                  <a:lnTo>
                    <a:pt x="1415" y="723"/>
                  </a:lnTo>
                  <a:lnTo>
                    <a:pt x="1415" y="723"/>
                  </a:lnTo>
                  <a:lnTo>
                    <a:pt x="1415" y="723"/>
                  </a:lnTo>
                  <a:lnTo>
                    <a:pt x="1413" y="723"/>
                  </a:lnTo>
                  <a:lnTo>
                    <a:pt x="1413" y="726"/>
                  </a:lnTo>
                  <a:lnTo>
                    <a:pt x="1413" y="726"/>
                  </a:lnTo>
                  <a:lnTo>
                    <a:pt x="1413" y="726"/>
                  </a:lnTo>
                  <a:lnTo>
                    <a:pt x="1413" y="728"/>
                  </a:lnTo>
                  <a:lnTo>
                    <a:pt x="1415" y="728"/>
                  </a:lnTo>
                  <a:close/>
                  <a:moveTo>
                    <a:pt x="1391" y="806"/>
                  </a:moveTo>
                  <a:lnTo>
                    <a:pt x="1391" y="809"/>
                  </a:lnTo>
                  <a:lnTo>
                    <a:pt x="1391" y="809"/>
                  </a:lnTo>
                  <a:lnTo>
                    <a:pt x="1391" y="806"/>
                  </a:lnTo>
                  <a:lnTo>
                    <a:pt x="1394" y="806"/>
                  </a:lnTo>
                  <a:lnTo>
                    <a:pt x="1394" y="806"/>
                  </a:lnTo>
                  <a:lnTo>
                    <a:pt x="1391" y="806"/>
                  </a:lnTo>
                  <a:lnTo>
                    <a:pt x="1391" y="806"/>
                  </a:lnTo>
                  <a:close/>
                  <a:moveTo>
                    <a:pt x="1368" y="735"/>
                  </a:moveTo>
                  <a:lnTo>
                    <a:pt x="1365" y="735"/>
                  </a:lnTo>
                  <a:lnTo>
                    <a:pt x="1365" y="738"/>
                  </a:lnTo>
                  <a:lnTo>
                    <a:pt x="1365" y="738"/>
                  </a:lnTo>
                  <a:lnTo>
                    <a:pt x="1365" y="738"/>
                  </a:lnTo>
                  <a:lnTo>
                    <a:pt x="1365" y="740"/>
                  </a:lnTo>
                  <a:lnTo>
                    <a:pt x="1365" y="740"/>
                  </a:lnTo>
                  <a:lnTo>
                    <a:pt x="1368" y="740"/>
                  </a:lnTo>
                  <a:lnTo>
                    <a:pt x="1368" y="740"/>
                  </a:lnTo>
                  <a:lnTo>
                    <a:pt x="1368" y="738"/>
                  </a:lnTo>
                  <a:lnTo>
                    <a:pt x="1368" y="738"/>
                  </a:lnTo>
                  <a:lnTo>
                    <a:pt x="1370" y="735"/>
                  </a:lnTo>
                  <a:lnTo>
                    <a:pt x="1370" y="735"/>
                  </a:lnTo>
                  <a:lnTo>
                    <a:pt x="1370" y="735"/>
                  </a:lnTo>
                  <a:lnTo>
                    <a:pt x="1368" y="735"/>
                  </a:lnTo>
                  <a:close/>
                  <a:moveTo>
                    <a:pt x="1365" y="754"/>
                  </a:moveTo>
                  <a:lnTo>
                    <a:pt x="1365" y="754"/>
                  </a:lnTo>
                  <a:lnTo>
                    <a:pt x="1365" y="754"/>
                  </a:lnTo>
                  <a:lnTo>
                    <a:pt x="1363" y="754"/>
                  </a:lnTo>
                  <a:lnTo>
                    <a:pt x="1361" y="757"/>
                  </a:lnTo>
                  <a:lnTo>
                    <a:pt x="1358" y="757"/>
                  </a:lnTo>
                  <a:lnTo>
                    <a:pt x="1358" y="757"/>
                  </a:lnTo>
                  <a:lnTo>
                    <a:pt x="1358" y="759"/>
                  </a:lnTo>
                  <a:lnTo>
                    <a:pt x="1361" y="759"/>
                  </a:lnTo>
                  <a:lnTo>
                    <a:pt x="1361" y="759"/>
                  </a:lnTo>
                  <a:lnTo>
                    <a:pt x="1363" y="757"/>
                  </a:lnTo>
                  <a:lnTo>
                    <a:pt x="1363" y="757"/>
                  </a:lnTo>
                  <a:lnTo>
                    <a:pt x="1365" y="757"/>
                  </a:lnTo>
                  <a:lnTo>
                    <a:pt x="1365" y="754"/>
                  </a:lnTo>
                  <a:lnTo>
                    <a:pt x="1368" y="754"/>
                  </a:lnTo>
                  <a:lnTo>
                    <a:pt x="1368" y="754"/>
                  </a:lnTo>
                  <a:lnTo>
                    <a:pt x="1365" y="754"/>
                  </a:lnTo>
                  <a:lnTo>
                    <a:pt x="1365" y="754"/>
                  </a:lnTo>
                  <a:close/>
                  <a:moveTo>
                    <a:pt x="1363" y="749"/>
                  </a:moveTo>
                  <a:lnTo>
                    <a:pt x="1363" y="749"/>
                  </a:lnTo>
                  <a:lnTo>
                    <a:pt x="1361" y="749"/>
                  </a:lnTo>
                  <a:lnTo>
                    <a:pt x="1361" y="749"/>
                  </a:lnTo>
                  <a:lnTo>
                    <a:pt x="1358" y="752"/>
                  </a:lnTo>
                  <a:lnTo>
                    <a:pt x="1358" y="752"/>
                  </a:lnTo>
                  <a:lnTo>
                    <a:pt x="1356" y="754"/>
                  </a:lnTo>
                  <a:lnTo>
                    <a:pt x="1358" y="754"/>
                  </a:lnTo>
                  <a:lnTo>
                    <a:pt x="1358" y="754"/>
                  </a:lnTo>
                  <a:lnTo>
                    <a:pt x="1361" y="752"/>
                  </a:lnTo>
                  <a:lnTo>
                    <a:pt x="1361" y="752"/>
                  </a:lnTo>
                  <a:lnTo>
                    <a:pt x="1361" y="752"/>
                  </a:lnTo>
                  <a:lnTo>
                    <a:pt x="1361" y="752"/>
                  </a:lnTo>
                  <a:lnTo>
                    <a:pt x="1361" y="752"/>
                  </a:lnTo>
                  <a:lnTo>
                    <a:pt x="1363" y="752"/>
                  </a:lnTo>
                  <a:lnTo>
                    <a:pt x="1365" y="752"/>
                  </a:lnTo>
                  <a:lnTo>
                    <a:pt x="1365" y="752"/>
                  </a:lnTo>
                  <a:lnTo>
                    <a:pt x="1365" y="752"/>
                  </a:lnTo>
                  <a:lnTo>
                    <a:pt x="1365" y="749"/>
                  </a:lnTo>
                  <a:lnTo>
                    <a:pt x="1365" y="749"/>
                  </a:lnTo>
                  <a:lnTo>
                    <a:pt x="1365" y="749"/>
                  </a:lnTo>
                  <a:lnTo>
                    <a:pt x="1365" y="749"/>
                  </a:lnTo>
                  <a:lnTo>
                    <a:pt x="1365" y="749"/>
                  </a:lnTo>
                  <a:lnTo>
                    <a:pt x="1365" y="747"/>
                  </a:lnTo>
                  <a:lnTo>
                    <a:pt x="1365" y="747"/>
                  </a:lnTo>
                  <a:lnTo>
                    <a:pt x="1365" y="747"/>
                  </a:lnTo>
                  <a:lnTo>
                    <a:pt x="1363" y="749"/>
                  </a:lnTo>
                  <a:lnTo>
                    <a:pt x="1363" y="749"/>
                  </a:lnTo>
                  <a:close/>
                  <a:moveTo>
                    <a:pt x="1380" y="716"/>
                  </a:moveTo>
                  <a:lnTo>
                    <a:pt x="1380" y="716"/>
                  </a:lnTo>
                  <a:lnTo>
                    <a:pt x="1380" y="716"/>
                  </a:lnTo>
                  <a:lnTo>
                    <a:pt x="1380" y="716"/>
                  </a:lnTo>
                  <a:lnTo>
                    <a:pt x="1380" y="716"/>
                  </a:lnTo>
                  <a:lnTo>
                    <a:pt x="1380" y="719"/>
                  </a:lnTo>
                  <a:lnTo>
                    <a:pt x="1380" y="719"/>
                  </a:lnTo>
                  <a:lnTo>
                    <a:pt x="1380" y="716"/>
                  </a:lnTo>
                  <a:lnTo>
                    <a:pt x="1380" y="716"/>
                  </a:lnTo>
                  <a:lnTo>
                    <a:pt x="1377" y="716"/>
                  </a:lnTo>
                  <a:lnTo>
                    <a:pt x="1377" y="719"/>
                  </a:lnTo>
                  <a:lnTo>
                    <a:pt x="1380" y="721"/>
                  </a:lnTo>
                  <a:lnTo>
                    <a:pt x="1380" y="721"/>
                  </a:lnTo>
                  <a:lnTo>
                    <a:pt x="1380" y="721"/>
                  </a:lnTo>
                  <a:lnTo>
                    <a:pt x="1380" y="721"/>
                  </a:lnTo>
                  <a:lnTo>
                    <a:pt x="1380" y="721"/>
                  </a:lnTo>
                  <a:lnTo>
                    <a:pt x="1380" y="721"/>
                  </a:lnTo>
                  <a:lnTo>
                    <a:pt x="1382" y="721"/>
                  </a:lnTo>
                  <a:lnTo>
                    <a:pt x="1382" y="721"/>
                  </a:lnTo>
                  <a:lnTo>
                    <a:pt x="1382" y="719"/>
                  </a:lnTo>
                  <a:lnTo>
                    <a:pt x="1382" y="719"/>
                  </a:lnTo>
                  <a:lnTo>
                    <a:pt x="1382" y="719"/>
                  </a:lnTo>
                  <a:lnTo>
                    <a:pt x="1382" y="716"/>
                  </a:lnTo>
                  <a:lnTo>
                    <a:pt x="1382" y="716"/>
                  </a:lnTo>
                  <a:lnTo>
                    <a:pt x="1380" y="716"/>
                  </a:lnTo>
                  <a:lnTo>
                    <a:pt x="1380" y="719"/>
                  </a:lnTo>
                  <a:lnTo>
                    <a:pt x="1380" y="716"/>
                  </a:lnTo>
                  <a:lnTo>
                    <a:pt x="1380" y="716"/>
                  </a:lnTo>
                  <a:close/>
                  <a:moveTo>
                    <a:pt x="857" y="799"/>
                  </a:moveTo>
                  <a:lnTo>
                    <a:pt x="857" y="799"/>
                  </a:lnTo>
                  <a:lnTo>
                    <a:pt x="857" y="799"/>
                  </a:lnTo>
                  <a:lnTo>
                    <a:pt x="857" y="799"/>
                  </a:lnTo>
                  <a:lnTo>
                    <a:pt x="857" y="799"/>
                  </a:lnTo>
                  <a:lnTo>
                    <a:pt x="857" y="797"/>
                  </a:lnTo>
                  <a:lnTo>
                    <a:pt x="854" y="794"/>
                  </a:lnTo>
                  <a:lnTo>
                    <a:pt x="852" y="794"/>
                  </a:lnTo>
                  <a:lnTo>
                    <a:pt x="852" y="794"/>
                  </a:lnTo>
                  <a:lnTo>
                    <a:pt x="852" y="794"/>
                  </a:lnTo>
                  <a:lnTo>
                    <a:pt x="852" y="797"/>
                  </a:lnTo>
                  <a:lnTo>
                    <a:pt x="850" y="797"/>
                  </a:lnTo>
                  <a:lnTo>
                    <a:pt x="852" y="797"/>
                  </a:lnTo>
                  <a:lnTo>
                    <a:pt x="852" y="797"/>
                  </a:lnTo>
                  <a:lnTo>
                    <a:pt x="852" y="797"/>
                  </a:lnTo>
                  <a:lnTo>
                    <a:pt x="852" y="799"/>
                  </a:lnTo>
                  <a:lnTo>
                    <a:pt x="852" y="799"/>
                  </a:lnTo>
                  <a:lnTo>
                    <a:pt x="854" y="799"/>
                  </a:lnTo>
                  <a:lnTo>
                    <a:pt x="854" y="797"/>
                  </a:lnTo>
                  <a:lnTo>
                    <a:pt x="854" y="797"/>
                  </a:lnTo>
                  <a:lnTo>
                    <a:pt x="854" y="797"/>
                  </a:lnTo>
                  <a:lnTo>
                    <a:pt x="854" y="799"/>
                  </a:lnTo>
                  <a:lnTo>
                    <a:pt x="854" y="799"/>
                  </a:lnTo>
                  <a:lnTo>
                    <a:pt x="852" y="799"/>
                  </a:lnTo>
                  <a:lnTo>
                    <a:pt x="852" y="799"/>
                  </a:lnTo>
                  <a:lnTo>
                    <a:pt x="852" y="802"/>
                  </a:lnTo>
                  <a:lnTo>
                    <a:pt x="852" y="802"/>
                  </a:lnTo>
                  <a:lnTo>
                    <a:pt x="852" y="802"/>
                  </a:lnTo>
                  <a:lnTo>
                    <a:pt x="852" y="802"/>
                  </a:lnTo>
                  <a:lnTo>
                    <a:pt x="854" y="802"/>
                  </a:lnTo>
                  <a:lnTo>
                    <a:pt x="854" y="802"/>
                  </a:lnTo>
                  <a:lnTo>
                    <a:pt x="854" y="802"/>
                  </a:lnTo>
                  <a:lnTo>
                    <a:pt x="854" y="804"/>
                  </a:lnTo>
                  <a:lnTo>
                    <a:pt x="854" y="802"/>
                  </a:lnTo>
                  <a:lnTo>
                    <a:pt x="857" y="802"/>
                  </a:lnTo>
                  <a:lnTo>
                    <a:pt x="857" y="802"/>
                  </a:lnTo>
                  <a:lnTo>
                    <a:pt x="857" y="802"/>
                  </a:lnTo>
                  <a:lnTo>
                    <a:pt x="857" y="799"/>
                  </a:lnTo>
                  <a:close/>
                  <a:moveTo>
                    <a:pt x="1112" y="175"/>
                  </a:moveTo>
                  <a:lnTo>
                    <a:pt x="1115" y="175"/>
                  </a:lnTo>
                  <a:lnTo>
                    <a:pt x="1115" y="175"/>
                  </a:lnTo>
                  <a:lnTo>
                    <a:pt x="1115" y="175"/>
                  </a:lnTo>
                  <a:lnTo>
                    <a:pt x="1112" y="172"/>
                  </a:lnTo>
                  <a:lnTo>
                    <a:pt x="1112" y="172"/>
                  </a:lnTo>
                  <a:lnTo>
                    <a:pt x="1112" y="175"/>
                  </a:lnTo>
                  <a:lnTo>
                    <a:pt x="1110" y="175"/>
                  </a:lnTo>
                  <a:lnTo>
                    <a:pt x="1110" y="175"/>
                  </a:lnTo>
                  <a:lnTo>
                    <a:pt x="1112" y="175"/>
                  </a:lnTo>
                  <a:lnTo>
                    <a:pt x="1112" y="175"/>
                  </a:lnTo>
                  <a:close/>
                  <a:moveTo>
                    <a:pt x="1093" y="175"/>
                  </a:moveTo>
                  <a:lnTo>
                    <a:pt x="1098" y="175"/>
                  </a:lnTo>
                  <a:lnTo>
                    <a:pt x="1098" y="175"/>
                  </a:lnTo>
                  <a:lnTo>
                    <a:pt x="1100" y="175"/>
                  </a:lnTo>
                  <a:lnTo>
                    <a:pt x="1100" y="175"/>
                  </a:lnTo>
                  <a:lnTo>
                    <a:pt x="1100" y="175"/>
                  </a:lnTo>
                  <a:lnTo>
                    <a:pt x="1103" y="175"/>
                  </a:lnTo>
                  <a:lnTo>
                    <a:pt x="1105" y="175"/>
                  </a:lnTo>
                  <a:lnTo>
                    <a:pt x="1108" y="175"/>
                  </a:lnTo>
                  <a:lnTo>
                    <a:pt x="1108" y="175"/>
                  </a:lnTo>
                  <a:lnTo>
                    <a:pt x="1108" y="175"/>
                  </a:lnTo>
                  <a:lnTo>
                    <a:pt x="1110" y="175"/>
                  </a:lnTo>
                  <a:lnTo>
                    <a:pt x="1108" y="172"/>
                  </a:lnTo>
                  <a:lnTo>
                    <a:pt x="1108" y="172"/>
                  </a:lnTo>
                  <a:lnTo>
                    <a:pt x="1105" y="172"/>
                  </a:lnTo>
                  <a:lnTo>
                    <a:pt x="1091" y="172"/>
                  </a:lnTo>
                  <a:lnTo>
                    <a:pt x="1091" y="172"/>
                  </a:lnTo>
                  <a:lnTo>
                    <a:pt x="1091" y="175"/>
                  </a:lnTo>
                  <a:lnTo>
                    <a:pt x="1093" y="175"/>
                  </a:lnTo>
                  <a:lnTo>
                    <a:pt x="1093" y="175"/>
                  </a:lnTo>
                  <a:close/>
                  <a:moveTo>
                    <a:pt x="1058" y="175"/>
                  </a:moveTo>
                  <a:lnTo>
                    <a:pt x="1058" y="175"/>
                  </a:lnTo>
                  <a:lnTo>
                    <a:pt x="1058" y="175"/>
                  </a:lnTo>
                  <a:lnTo>
                    <a:pt x="1060" y="175"/>
                  </a:lnTo>
                  <a:lnTo>
                    <a:pt x="1060" y="175"/>
                  </a:lnTo>
                  <a:lnTo>
                    <a:pt x="1060" y="175"/>
                  </a:lnTo>
                  <a:lnTo>
                    <a:pt x="1060" y="175"/>
                  </a:lnTo>
                  <a:lnTo>
                    <a:pt x="1060" y="175"/>
                  </a:lnTo>
                  <a:lnTo>
                    <a:pt x="1058" y="175"/>
                  </a:lnTo>
                  <a:lnTo>
                    <a:pt x="1058" y="175"/>
                  </a:lnTo>
                  <a:lnTo>
                    <a:pt x="1058" y="175"/>
                  </a:lnTo>
                  <a:lnTo>
                    <a:pt x="1055" y="175"/>
                  </a:lnTo>
                  <a:lnTo>
                    <a:pt x="1058" y="175"/>
                  </a:lnTo>
                  <a:lnTo>
                    <a:pt x="1058" y="175"/>
                  </a:lnTo>
                  <a:close/>
                  <a:moveTo>
                    <a:pt x="1297" y="30"/>
                  </a:moveTo>
                  <a:lnTo>
                    <a:pt x="1297" y="28"/>
                  </a:lnTo>
                  <a:lnTo>
                    <a:pt x="1299" y="26"/>
                  </a:lnTo>
                  <a:lnTo>
                    <a:pt x="1302" y="23"/>
                  </a:lnTo>
                  <a:lnTo>
                    <a:pt x="1302" y="23"/>
                  </a:lnTo>
                  <a:lnTo>
                    <a:pt x="1302" y="23"/>
                  </a:lnTo>
                  <a:lnTo>
                    <a:pt x="1302" y="23"/>
                  </a:lnTo>
                  <a:lnTo>
                    <a:pt x="1299" y="26"/>
                  </a:lnTo>
                  <a:lnTo>
                    <a:pt x="1297" y="28"/>
                  </a:lnTo>
                  <a:lnTo>
                    <a:pt x="1297" y="28"/>
                  </a:lnTo>
                  <a:lnTo>
                    <a:pt x="1294" y="30"/>
                  </a:lnTo>
                  <a:lnTo>
                    <a:pt x="1294" y="30"/>
                  </a:lnTo>
                  <a:lnTo>
                    <a:pt x="1294" y="33"/>
                  </a:lnTo>
                  <a:lnTo>
                    <a:pt x="1292" y="35"/>
                  </a:lnTo>
                  <a:lnTo>
                    <a:pt x="1297" y="30"/>
                  </a:lnTo>
                  <a:lnTo>
                    <a:pt x="1297" y="30"/>
                  </a:lnTo>
                  <a:close/>
                  <a:moveTo>
                    <a:pt x="1077" y="175"/>
                  </a:moveTo>
                  <a:lnTo>
                    <a:pt x="1079" y="175"/>
                  </a:lnTo>
                  <a:lnTo>
                    <a:pt x="1079" y="175"/>
                  </a:lnTo>
                  <a:lnTo>
                    <a:pt x="1079" y="175"/>
                  </a:lnTo>
                  <a:lnTo>
                    <a:pt x="1079" y="175"/>
                  </a:lnTo>
                  <a:lnTo>
                    <a:pt x="1079" y="175"/>
                  </a:lnTo>
                  <a:lnTo>
                    <a:pt x="1084" y="175"/>
                  </a:lnTo>
                  <a:lnTo>
                    <a:pt x="1084" y="175"/>
                  </a:lnTo>
                  <a:lnTo>
                    <a:pt x="1089" y="175"/>
                  </a:lnTo>
                  <a:lnTo>
                    <a:pt x="1089" y="175"/>
                  </a:lnTo>
                  <a:lnTo>
                    <a:pt x="1089" y="175"/>
                  </a:lnTo>
                  <a:lnTo>
                    <a:pt x="1089" y="172"/>
                  </a:lnTo>
                  <a:lnTo>
                    <a:pt x="1089" y="175"/>
                  </a:lnTo>
                  <a:lnTo>
                    <a:pt x="1077" y="175"/>
                  </a:lnTo>
                  <a:lnTo>
                    <a:pt x="1077" y="175"/>
                  </a:lnTo>
                  <a:lnTo>
                    <a:pt x="1077" y="175"/>
                  </a:lnTo>
                  <a:lnTo>
                    <a:pt x="1077" y="175"/>
                  </a:lnTo>
                  <a:close/>
                  <a:moveTo>
                    <a:pt x="1117" y="175"/>
                  </a:moveTo>
                  <a:lnTo>
                    <a:pt x="1119" y="175"/>
                  </a:lnTo>
                  <a:lnTo>
                    <a:pt x="1119" y="175"/>
                  </a:lnTo>
                  <a:lnTo>
                    <a:pt x="1122" y="175"/>
                  </a:lnTo>
                  <a:lnTo>
                    <a:pt x="1122" y="175"/>
                  </a:lnTo>
                  <a:lnTo>
                    <a:pt x="1119" y="172"/>
                  </a:lnTo>
                  <a:lnTo>
                    <a:pt x="1119" y="172"/>
                  </a:lnTo>
                  <a:lnTo>
                    <a:pt x="1117" y="175"/>
                  </a:lnTo>
                  <a:lnTo>
                    <a:pt x="1117" y="175"/>
                  </a:lnTo>
                  <a:lnTo>
                    <a:pt x="1115" y="175"/>
                  </a:lnTo>
                  <a:lnTo>
                    <a:pt x="1115" y="175"/>
                  </a:lnTo>
                  <a:lnTo>
                    <a:pt x="1117" y="175"/>
                  </a:lnTo>
                  <a:lnTo>
                    <a:pt x="1117" y="175"/>
                  </a:lnTo>
                  <a:close/>
                  <a:moveTo>
                    <a:pt x="1141" y="175"/>
                  </a:moveTo>
                  <a:lnTo>
                    <a:pt x="1141" y="175"/>
                  </a:lnTo>
                  <a:lnTo>
                    <a:pt x="1143" y="175"/>
                  </a:lnTo>
                  <a:lnTo>
                    <a:pt x="1143" y="177"/>
                  </a:lnTo>
                  <a:lnTo>
                    <a:pt x="1148" y="177"/>
                  </a:lnTo>
                  <a:lnTo>
                    <a:pt x="1148" y="177"/>
                  </a:lnTo>
                  <a:lnTo>
                    <a:pt x="1148" y="177"/>
                  </a:lnTo>
                  <a:lnTo>
                    <a:pt x="1150" y="177"/>
                  </a:lnTo>
                  <a:lnTo>
                    <a:pt x="1150" y="177"/>
                  </a:lnTo>
                  <a:lnTo>
                    <a:pt x="1150" y="177"/>
                  </a:lnTo>
                  <a:lnTo>
                    <a:pt x="1150" y="177"/>
                  </a:lnTo>
                  <a:lnTo>
                    <a:pt x="1150" y="177"/>
                  </a:lnTo>
                  <a:lnTo>
                    <a:pt x="1150" y="177"/>
                  </a:lnTo>
                  <a:lnTo>
                    <a:pt x="1152" y="177"/>
                  </a:lnTo>
                  <a:lnTo>
                    <a:pt x="1152" y="177"/>
                  </a:lnTo>
                  <a:lnTo>
                    <a:pt x="1152" y="177"/>
                  </a:lnTo>
                  <a:lnTo>
                    <a:pt x="1152" y="177"/>
                  </a:lnTo>
                  <a:lnTo>
                    <a:pt x="1152" y="177"/>
                  </a:lnTo>
                  <a:lnTo>
                    <a:pt x="1152" y="177"/>
                  </a:lnTo>
                  <a:lnTo>
                    <a:pt x="1152" y="177"/>
                  </a:lnTo>
                  <a:lnTo>
                    <a:pt x="1145" y="177"/>
                  </a:lnTo>
                  <a:lnTo>
                    <a:pt x="1136" y="175"/>
                  </a:lnTo>
                  <a:lnTo>
                    <a:pt x="1138" y="175"/>
                  </a:lnTo>
                  <a:lnTo>
                    <a:pt x="1141" y="175"/>
                  </a:lnTo>
                  <a:close/>
                  <a:moveTo>
                    <a:pt x="1136" y="175"/>
                  </a:moveTo>
                  <a:lnTo>
                    <a:pt x="1136" y="175"/>
                  </a:lnTo>
                  <a:lnTo>
                    <a:pt x="1136" y="175"/>
                  </a:lnTo>
                  <a:lnTo>
                    <a:pt x="1136" y="175"/>
                  </a:lnTo>
                  <a:close/>
                  <a:moveTo>
                    <a:pt x="1136" y="175"/>
                  </a:moveTo>
                  <a:lnTo>
                    <a:pt x="1136" y="175"/>
                  </a:lnTo>
                  <a:lnTo>
                    <a:pt x="1134" y="175"/>
                  </a:lnTo>
                  <a:lnTo>
                    <a:pt x="1136" y="175"/>
                  </a:lnTo>
                  <a:lnTo>
                    <a:pt x="1136" y="175"/>
                  </a:lnTo>
                  <a:close/>
                  <a:moveTo>
                    <a:pt x="1126" y="175"/>
                  </a:moveTo>
                  <a:lnTo>
                    <a:pt x="1126" y="175"/>
                  </a:lnTo>
                  <a:lnTo>
                    <a:pt x="1129" y="175"/>
                  </a:lnTo>
                  <a:lnTo>
                    <a:pt x="1129" y="175"/>
                  </a:lnTo>
                  <a:lnTo>
                    <a:pt x="1131" y="175"/>
                  </a:lnTo>
                  <a:lnTo>
                    <a:pt x="1131" y="175"/>
                  </a:lnTo>
                  <a:lnTo>
                    <a:pt x="1131" y="175"/>
                  </a:lnTo>
                  <a:lnTo>
                    <a:pt x="1131" y="175"/>
                  </a:lnTo>
                  <a:lnTo>
                    <a:pt x="1126" y="172"/>
                  </a:lnTo>
                  <a:lnTo>
                    <a:pt x="1126" y="172"/>
                  </a:lnTo>
                  <a:lnTo>
                    <a:pt x="1126" y="175"/>
                  </a:lnTo>
                  <a:lnTo>
                    <a:pt x="1126" y="175"/>
                  </a:lnTo>
                  <a:lnTo>
                    <a:pt x="1126" y="175"/>
                  </a:lnTo>
                  <a:close/>
                  <a:moveTo>
                    <a:pt x="1134" y="175"/>
                  </a:moveTo>
                  <a:lnTo>
                    <a:pt x="1131" y="175"/>
                  </a:lnTo>
                  <a:lnTo>
                    <a:pt x="1131" y="175"/>
                  </a:lnTo>
                  <a:lnTo>
                    <a:pt x="1134" y="175"/>
                  </a:lnTo>
                  <a:lnTo>
                    <a:pt x="1134" y="175"/>
                  </a:lnTo>
                  <a:close/>
                  <a:moveTo>
                    <a:pt x="1060" y="177"/>
                  </a:moveTo>
                  <a:lnTo>
                    <a:pt x="1060" y="177"/>
                  </a:lnTo>
                  <a:lnTo>
                    <a:pt x="1060" y="177"/>
                  </a:lnTo>
                  <a:lnTo>
                    <a:pt x="1063" y="175"/>
                  </a:lnTo>
                  <a:lnTo>
                    <a:pt x="1063" y="175"/>
                  </a:lnTo>
                  <a:lnTo>
                    <a:pt x="1063" y="175"/>
                  </a:lnTo>
                  <a:lnTo>
                    <a:pt x="1063" y="175"/>
                  </a:lnTo>
                  <a:lnTo>
                    <a:pt x="1065" y="175"/>
                  </a:lnTo>
                  <a:lnTo>
                    <a:pt x="1065" y="175"/>
                  </a:lnTo>
                  <a:lnTo>
                    <a:pt x="1065" y="175"/>
                  </a:lnTo>
                  <a:lnTo>
                    <a:pt x="1063" y="175"/>
                  </a:lnTo>
                  <a:lnTo>
                    <a:pt x="1063" y="175"/>
                  </a:lnTo>
                  <a:lnTo>
                    <a:pt x="1060" y="175"/>
                  </a:lnTo>
                  <a:lnTo>
                    <a:pt x="1060" y="175"/>
                  </a:lnTo>
                  <a:lnTo>
                    <a:pt x="1060" y="175"/>
                  </a:lnTo>
                  <a:lnTo>
                    <a:pt x="1060" y="175"/>
                  </a:lnTo>
                  <a:lnTo>
                    <a:pt x="1060" y="177"/>
                  </a:lnTo>
                  <a:close/>
                  <a:moveTo>
                    <a:pt x="885" y="234"/>
                  </a:moveTo>
                  <a:lnTo>
                    <a:pt x="885" y="236"/>
                  </a:lnTo>
                  <a:lnTo>
                    <a:pt x="885" y="236"/>
                  </a:lnTo>
                  <a:lnTo>
                    <a:pt x="885" y="236"/>
                  </a:lnTo>
                  <a:lnTo>
                    <a:pt x="887" y="236"/>
                  </a:lnTo>
                  <a:lnTo>
                    <a:pt x="887" y="236"/>
                  </a:lnTo>
                  <a:lnTo>
                    <a:pt x="887" y="236"/>
                  </a:lnTo>
                  <a:lnTo>
                    <a:pt x="887" y="236"/>
                  </a:lnTo>
                  <a:lnTo>
                    <a:pt x="887" y="241"/>
                  </a:lnTo>
                  <a:lnTo>
                    <a:pt x="890" y="241"/>
                  </a:lnTo>
                  <a:lnTo>
                    <a:pt x="890" y="241"/>
                  </a:lnTo>
                  <a:lnTo>
                    <a:pt x="892" y="241"/>
                  </a:lnTo>
                  <a:lnTo>
                    <a:pt x="892" y="241"/>
                  </a:lnTo>
                  <a:lnTo>
                    <a:pt x="892" y="241"/>
                  </a:lnTo>
                  <a:lnTo>
                    <a:pt x="895" y="239"/>
                  </a:lnTo>
                  <a:lnTo>
                    <a:pt x="895" y="239"/>
                  </a:lnTo>
                  <a:lnTo>
                    <a:pt x="895" y="239"/>
                  </a:lnTo>
                  <a:lnTo>
                    <a:pt x="897" y="241"/>
                  </a:lnTo>
                  <a:lnTo>
                    <a:pt x="899" y="241"/>
                  </a:lnTo>
                  <a:lnTo>
                    <a:pt x="899" y="239"/>
                  </a:lnTo>
                  <a:lnTo>
                    <a:pt x="899" y="239"/>
                  </a:lnTo>
                  <a:lnTo>
                    <a:pt x="902" y="241"/>
                  </a:lnTo>
                  <a:lnTo>
                    <a:pt x="902" y="241"/>
                  </a:lnTo>
                  <a:lnTo>
                    <a:pt x="902" y="241"/>
                  </a:lnTo>
                  <a:lnTo>
                    <a:pt x="902" y="239"/>
                  </a:lnTo>
                  <a:lnTo>
                    <a:pt x="906" y="243"/>
                  </a:lnTo>
                  <a:lnTo>
                    <a:pt x="906" y="243"/>
                  </a:lnTo>
                  <a:lnTo>
                    <a:pt x="906" y="243"/>
                  </a:lnTo>
                  <a:lnTo>
                    <a:pt x="906" y="243"/>
                  </a:lnTo>
                  <a:lnTo>
                    <a:pt x="906" y="246"/>
                  </a:lnTo>
                  <a:lnTo>
                    <a:pt x="906" y="246"/>
                  </a:lnTo>
                  <a:lnTo>
                    <a:pt x="906" y="246"/>
                  </a:lnTo>
                  <a:lnTo>
                    <a:pt x="909" y="248"/>
                  </a:lnTo>
                  <a:lnTo>
                    <a:pt x="909" y="248"/>
                  </a:lnTo>
                  <a:lnTo>
                    <a:pt x="909" y="248"/>
                  </a:lnTo>
                  <a:lnTo>
                    <a:pt x="909" y="248"/>
                  </a:lnTo>
                  <a:lnTo>
                    <a:pt x="909" y="248"/>
                  </a:lnTo>
                  <a:lnTo>
                    <a:pt x="911" y="250"/>
                  </a:lnTo>
                  <a:lnTo>
                    <a:pt x="911" y="255"/>
                  </a:lnTo>
                  <a:lnTo>
                    <a:pt x="911" y="255"/>
                  </a:lnTo>
                  <a:lnTo>
                    <a:pt x="913" y="260"/>
                  </a:lnTo>
                  <a:lnTo>
                    <a:pt x="913" y="260"/>
                  </a:lnTo>
                  <a:lnTo>
                    <a:pt x="913" y="262"/>
                  </a:lnTo>
                  <a:lnTo>
                    <a:pt x="913" y="262"/>
                  </a:lnTo>
                  <a:lnTo>
                    <a:pt x="913" y="262"/>
                  </a:lnTo>
                  <a:lnTo>
                    <a:pt x="913" y="262"/>
                  </a:lnTo>
                  <a:lnTo>
                    <a:pt x="913" y="262"/>
                  </a:lnTo>
                  <a:lnTo>
                    <a:pt x="913" y="265"/>
                  </a:lnTo>
                  <a:lnTo>
                    <a:pt x="911" y="265"/>
                  </a:lnTo>
                  <a:lnTo>
                    <a:pt x="911" y="265"/>
                  </a:lnTo>
                  <a:lnTo>
                    <a:pt x="911" y="265"/>
                  </a:lnTo>
                  <a:lnTo>
                    <a:pt x="911" y="265"/>
                  </a:lnTo>
                  <a:lnTo>
                    <a:pt x="911" y="265"/>
                  </a:lnTo>
                  <a:lnTo>
                    <a:pt x="911" y="265"/>
                  </a:lnTo>
                  <a:lnTo>
                    <a:pt x="911" y="267"/>
                  </a:lnTo>
                  <a:lnTo>
                    <a:pt x="911" y="267"/>
                  </a:lnTo>
                  <a:lnTo>
                    <a:pt x="911" y="267"/>
                  </a:lnTo>
                  <a:lnTo>
                    <a:pt x="911" y="267"/>
                  </a:lnTo>
                  <a:lnTo>
                    <a:pt x="913" y="267"/>
                  </a:lnTo>
                  <a:lnTo>
                    <a:pt x="913" y="267"/>
                  </a:lnTo>
                  <a:lnTo>
                    <a:pt x="913" y="267"/>
                  </a:lnTo>
                  <a:lnTo>
                    <a:pt x="913" y="269"/>
                  </a:lnTo>
                  <a:lnTo>
                    <a:pt x="913" y="269"/>
                  </a:lnTo>
                  <a:lnTo>
                    <a:pt x="913" y="269"/>
                  </a:lnTo>
                  <a:lnTo>
                    <a:pt x="913" y="269"/>
                  </a:lnTo>
                  <a:lnTo>
                    <a:pt x="913" y="269"/>
                  </a:lnTo>
                  <a:lnTo>
                    <a:pt x="913" y="269"/>
                  </a:lnTo>
                  <a:lnTo>
                    <a:pt x="913" y="272"/>
                  </a:lnTo>
                  <a:lnTo>
                    <a:pt x="916" y="272"/>
                  </a:lnTo>
                  <a:lnTo>
                    <a:pt x="916" y="272"/>
                  </a:lnTo>
                  <a:lnTo>
                    <a:pt x="916" y="274"/>
                  </a:lnTo>
                  <a:lnTo>
                    <a:pt x="918" y="276"/>
                  </a:lnTo>
                  <a:lnTo>
                    <a:pt x="918" y="279"/>
                  </a:lnTo>
                  <a:lnTo>
                    <a:pt x="916" y="281"/>
                  </a:lnTo>
                  <a:lnTo>
                    <a:pt x="916" y="281"/>
                  </a:lnTo>
                  <a:lnTo>
                    <a:pt x="918" y="281"/>
                  </a:lnTo>
                  <a:lnTo>
                    <a:pt x="918" y="281"/>
                  </a:lnTo>
                  <a:lnTo>
                    <a:pt x="916" y="283"/>
                  </a:lnTo>
                  <a:lnTo>
                    <a:pt x="916" y="283"/>
                  </a:lnTo>
                  <a:lnTo>
                    <a:pt x="916" y="283"/>
                  </a:lnTo>
                  <a:lnTo>
                    <a:pt x="913" y="283"/>
                  </a:lnTo>
                  <a:lnTo>
                    <a:pt x="913" y="283"/>
                  </a:lnTo>
                  <a:lnTo>
                    <a:pt x="913" y="283"/>
                  </a:lnTo>
                  <a:lnTo>
                    <a:pt x="913" y="286"/>
                  </a:lnTo>
                  <a:lnTo>
                    <a:pt x="913" y="286"/>
                  </a:lnTo>
                  <a:lnTo>
                    <a:pt x="913" y="286"/>
                  </a:lnTo>
                  <a:lnTo>
                    <a:pt x="913" y="286"/>
                  </a:lnTo>
                  <a:lnTo>
                    <a:pt x="913" y="288"/>
                  </a:lnTo>
                  <a:lnTo>
                    <a:pt x="916" y="288"/>
                  </a:lnTo>
                  <a:lnTo>
                    <a:pt x="916" y="288"/>
                  </a:lnTo>
                  <a:lnTo>
                    <a:pt x="916" y="288"/>
                  </a:lnTo>
                  <a:lnTo>
                    <a:pt x="918" y="288"/>
                  </a:lnTo>
                  <a:lnTo>
                    <a:pt x="918" y="288"/>
                  </a:lnTo>
                  <a:lnTo>
                    <a:pt x="918" y="288"/>
                  </a:lnTo>
                  <a:lnTo>
                    <a:pt x="918" y="286"/>
                  </a:lnTo>
                  <a:lnTo>
                    <a:pt x="918" y="286"/>
                  </a:lnTo>
                  <a:lnTo>
                    <a:pt x="921" y="283"/>
                  </a:lnTo>
                  <a:lnTo>
                    <a:pt x="921" y="283"/>
                  </a:lnTo>
                  <a:lnTo>
                    <a:pt x="921" y="283"/>
                  </a:lnTo>
                  <a:lnTo>
                    <a:pt x="923" y="283"/>
                  </a:lnTo>
                  <a:lnTo>
                    <a:pt x="923" y="283"/>
                  </a:lnTo>
                  <a:lnTo>
                    <a:pt x="923" y="283"/>
                  </a:lnTo>
                  <a:lnTo>
                    <a:pt x="925" y="283"/>
                  </a:lnTo>
                  <a:lnTo>
                    <a:pt x="928" y="283"/>
                  </a:lnTo>
                  <a:lnTo>
                    <a:pt x="928" y="283"/>
                  </a:lnTo>
                  <a:lnTo>
                    <a:pt x="928" y="283"/>
                  </a:lnTo>
                  <a:lnTo>
                    <a:pt x="928" y="281"/>
                  </a:lnTo>
                  <a:lnTo>
                    <a:pt x="930" y="281"/>
                  </a:lnTo>
                  <a:lnTo>
                    <a:pt x="932" y="281"/>
                  </a:lnTo>
                  <a:lnTo>
                    <a:pt x="935" y="283"/>
                  </a:lnTo>
                  <a:lnTo>
                    <a:pt x="935" y="283"/>
                  </a:lnTo>
                  <a:lnTo>
                    <a:pt x="935" y="283"/>
                  </a:lnTo>
                  <a:lnTo>
                    <a:pt x="932" y="283"/>
                  </a:lnTo>
                  <a:lnTo>
                    <a:pt x="932" y="283"/>
                  </a:lnTo>
                  <a:lnTo>
                    <a:pt x="930" y="283"/>
                  </a:lnTo>
                  <a:lnTo>
                    <a:pt x="932" y="283"/>
                  </a:lnTo>
                  <a:lnTo>
                    <a:pt x="937" y="286"/>
                  </a:lnTo>
                  <a:lnTo>
                    <a:pt x="937" y="286"/>
                  </a:lnTo>
                  <a:lnTo>
                    <a:pt x="937" y="288"/>
                  </a:lnTo>
                  <a:lnTo>
                    <a:pt x="937" y="288"/>
                  </a:lnTo>
                  <a:lnTo>
                    <a:pt x="939" y="291"/>
                  </a:lnTo>
                  <a:lnTo>
                    <a:pt x="942" y="291"/>
                  </a:lnTo>
                  <a:lnTo>
                    <a:pt x="944" y="291"/>
                  </a:lnTo>
                  <a:lnTo>
                    <a:pt x="947" y="288"/>
                  </a:lnTo>
                  <a:lnTo>
                    <a:pt x="947" y="288"/>
                  </a:lnTo>
                  <a:lnTo>
                    <a:pt x="947" y="286"/>
                  </a:lnTo>
                  <a:lnTo>
                    <a:pt x="947" y="286"/>
                  </a:lnTo>
                  <a:lnTo>
                    <a:pt x="949" y="286"/>
                  </a:lnTo>
                  <a:lnTo>
                    <a:pt x="949" y="286"/>
                  </a:lnTo>
                  <a:lnTo>
                    <a:pt x="949" y="286"/>
                  </a:lnTo>
                  <a:lnTo>
                    <a:pt x="944" y="279"/>
                  </a:lnTo>
                  <a:lnTo>
                    <a:pt x="944" y="279"/>
                  </a:lnTo>
                  <a:lnTo>
                    <a:pt x="944" y="279"/>
                  </a:lnTo>
                  <a:lnTo>
                    <a:pt x="942" y="279"/>
                  </a:lnTo>
                  <a:lnTo>
                    <a:pt x="939" y="274"/>
                  </a:lnTo>
                  <a:lnTo>
                    <a:pt x="939" y="276"/>
                  </a:lnTo>
                  <a:lnTo>
                    <a:pt x="939" y="276"/>
                  </a:lnTo>
                  <a:lnTo>
                    <a:pt x="942" y="279"/>
                  </a:lnTo>
                  <a:lnTo>
                    <a:pt x="942" y="279"/>
                  </a:lnTo>
                  <a:lnTo>
                    <a:pt x="939" y="279"/>
                  </a:lnTo>
                  <a:lnTo>
                    <a:pt x="939" y="279"/>
                  </a:lnTo>
                  <a:lnTo>
                    <a:pt x="937" y="279"/>
                  </a:lnTo>
                  <a:lnTo>
                    <a:pt x="937" y="276"/>
                  </a:lnTo>
                  <a:lnTo>
                    <a:pt x="937" y="274"/>
                  </a:lnTo>
                  <a:lnTo>
                    <a:pt x="937" y="274"/>
                  </a:lnTo>
                  <a:lnTo>
                    <a:pt x="937" y="272"/>
                  </a:lnTo>
                  <a:lnTo>
                    <a:pt x="935" y="272"/>
                  </a:lnTo>
                  <a:lnTo>
                    <a:pt x="935" y="272"/>
                  </a:lnTo>
                  <a:lnTo>
                    <a:pt x="935" y="272"/>
                  </a:lnTo>
                  <a:lnTo>
                    <a:pt x="935" y="272"/>
                  </a:lnTo>
                  <a:lnTo>
                    <a:pt x="932" y="272"/>
                  </a:lnTo>
                  <a:lnTo>
                    <a:pt x="932" y="269"/>
                  </a:lnTo>
                  <a:lnTo>
                    <a:pt x="932" y="269"/>
                  </a:lnTo>
                  <a:lnTo>
                    <a:pt x="932" y="267"/>
                  </a:lnTo>
                  <a:lnTo>
                    <a:pt x="932" y="267"/>
                  </a:lnTo>
                  <a:lnTo>
                    <a:pt x="932" y="265"/>
                  </a:lnTo>
                  <a:lnTo>
                    <a:pt x="932" y="265"/>
                  </a:lnTo>
                  <a:lnTo>
                    <a:pt x="930" y="262"/>
                  </a:lnTo>
                  <a:lnTo>
                    <a:pt x="928" y="260"/>
                  </a:lnTo>
                  <a:lnTo>
                    <a:pt x="930" y="260"/>
                  </a:lnTo>
                  <a:lnTo>
                    <a:pt x="930" y="262"/>
                  </a:lnTo>
                  <a:lnTo>
                    <a:pt x="930" y="262"/>
                  </a:lnTo>
                  <a:lnTo>
                    <a:pt x="928" y="260"/>
                  </a:lnTo>
                  <a:lnTo>
                    <a:pt x="928" y="257"/>
                  </a:lnTo>
                  <a:lnTo>
                    <a:pt x="928" y="255"/>
                  </a:lnTo>
                  <a:lnTo>
                    <a:pt x="925" y="255"/>
                  </a:lnTo>
                  <a:lnTo>
                    <a:pt x="925" y="255"/>
                  </a:lnTo>
                  <a:lnTo>
                    <a:pt x="925" y="255"/>
                  </a:lnTo>
                  <a:lnTo>
                    <a:pt x="925" y="253"/>
                  </a:lnTo>
                  <a:lnTo>
                    <a:pt x="925" y="253"/>
                  </a:lnTo>
                  <a:lnTo>
                    <a:pt x="928" y="253"/>
                  </a:lnTo>
                  <a:lnTo>
                    <a:pt x="928" y="253"/>
                  </a:lnTo>
                  <a:lnTo>
                    <a:pt x="928" y="250"/>
                  </a:lnTo>
                  <a:lnTo>
                    <a:pt x="928" y="250"/>
                  </a:lnTo>
                  <a:lnTo>
                    <a:pt x="928" y="250"/>
                  </a:lnTo>
                  <a:lnTo>
                    <a:pt x="928" y="250"/>
                  </a:lnTo>
                  <a:lnTo>
                    <a:pt x="928" y="250"/>
                  </a:lnTo>
                  <a:lnTo>
                    <a:pt x="930" y="248"/>
                  </a:lnTo>
                  <a:lnTo>
                    <a:pt x="930" y="248"/>
                  </a:lnTo>
                  <a:lnTo>
                    <a:pt x="930" y="248"/>
                  </a:lnTo>
                  <a:lnTo>
                    <a:pt x="928" y="246"/>
                  </a:lnTo>
                  <a:lnTo>
                    <a:pt x="928" y="246"/>
                  </a:lnTo>
                  <a:lnTo>
                    <a:pt x="928" y="243"/>
                  </a:lnTo>
                  <a:lnTo>
                    <a:pt x="928" y="241"/>
                  </a:lnTo>
                  <a:lnTo>
                    <a:pt x="928" y="241"/>
                  </a:lnTo>
                  <a:lnTo>
                    <a:pt x="928" y="241"/>
                  </a:lnTo>
                  <a:lnTo>
                    <a:pt x="928" y="241"/>
                  </a:lnTo>
                  <a:lnTo>
                    <a:pt x="928" y="241"/>
                  </a:lnTo>
                  <a:lnTo>
                    <a:pt x="928" y="239"/>
                  </a:lnTo>
                  <a:lnTo>
                    <a:pt x="925" y="239"/>
                  </a:lnTo>
                  <a:lnTo>
                    <a:pt x="925" y="239"/>
                  </a:lnTo>
                  <a:lnTo>
                    <a:pt x="925" y="239"/>
                  </a:lnTo>
                  <a:lnTo>
                    <a:pt x="925" y="236"/>
                  </a:lnTo>
                  <a:lnTo>
                    <a:pt x="923" y="236"/>
                  </a:lnTo>
                  <a:lnTo>
                    <a:pt x="923" y="236"/>
                  </a:lnTo>
                  <a:lnTo>
                    <a:pt x="921" y="236"/>
                  </a:lnTo>
                  <a:lnTo>
                    <a:pt x="918" y="236"/>
                  </a:lnTo>
                  <a:lnTo>
                    <a:pt x="921" y="234"/>
                  </a:lnTo>
                  <a:lnTo>
                    <a:pt x="918" y="236"/>
                  </a:lnTo>
                  <a:lnTo>
                    <a:pt x="916" y="236"/>
                  </a:lnTo>
                  <a:lnTo>
                    <a:pt x="913" y="236"/>
                  </a:lnTo>
                  <a:lnTo>
                    <a:pt x="911" y="236"/>
                  </a:lnTo>
                  <a:lnTo>
                    <a:pt x="911" y="236"/>
                  </a:lnTo>
                  <a:lnTo>
                    <a:pt x="909" y="236"/>
                  </a:lnTo>
                  <a:lnTo>
                    <a:pt x="909" y="234"/>
                  </a:lnTo>
                  <a:lnTo>
                    <a:pt x="909" y="234"/>
                  </a:lnTo>
                  <a:lnTo>
                    <a:pt x="909" y="234"/>
                  </a:lnTo>
                  <a:lnTo>
                    <a:pt x="909" y="234"/>
                  </a:lnTo>
                  <a:lnTo>
                    <a:pt x="909" y="234"/>
                  </a:lnTo>
                  <a:lnTo>
                    <a:pt x="906" y="234"/>
                  </a:lnTo>
                  <a:lnTo>
                    <a:pt x="906" y="231"/>
                  </a:lnTo>
                  <a:lnTo>
                    <a:pt x="906" y="231"/>
                  </a:lnTo>
                  <a:lnTo>
                    <a:pt x="906" y="231"/>
                  </a:lnTo>
                  <a:lnTo>
                    <a:pt x="904" y="231"/>
                  </a:lnTo>
                  <a:lnTo>
                    <a:pt x="904" y="231"/>
                  </a:lnTo>
                  <a:lnTo>
                    <a:pt x="904" y="231"/>
                  </a:lnTo>
                  <a:lnTo>
                    <a:pt x="904" y="229"/>
                  </a:lnTo>
                  <a:lnTo>
                    <a:pt x="906" y="229"/>
                  </a:lnTo>
                  <a:lnTo>
                    <a:pt x="902" y="224"/>
                  </a:lnTo>
                  <a:lnTo>
                    <a:pt x="902" y="227"/>
                  </a:lnTo>
                  <a:lnTo>
                    <a:pt x="902" y="227"/>
                  </a:lnTo>
                  <a:lnTo>
                    <a:pt x="902" y="227"/>
                  </a:lnTo>
                  <a:lnTo>
                    <a:pt x="902" y="227"/>
                  </a:lnTo>
                  <a:lnTo>
                    <a:pt x="902" y="227"/>
                  </a:lnTo>
                  <a:lnTo>
                    <a:pt x="897" y="224"/>
                  </a:lnTo>
                  <a:lnTo>
                    <a:pt x="897" y="224"/>
                  </a:lnTo>
                  <a:lnTo>
                    <a:pt x="897" y="224"/>
                  </a:lnTo>
                  <a:lnTo>
                    <a:pt x="897" y="224"/>
                  </a:lnTo>
                  <a:lnTo>
                    <a:pt x="897" y="224"/>
                  </a:lnTo>
                  <a:lnTo>
                    <a:pt x="897" y="224"/>
                  </a:lnTo>
                  <a:lnTo>
                    <a:pt x="897" y="224"/>
                  </a:lnTo>
                  <a:lnTo>
                    <a:pt x="897" y="222"/>
                  </a:lnTo>
                  <a:lnTo>
                    <a:pt x="899" y="222"/>
                  </a:lnTo>
                  <a:lnTo>
                    <a:pt x="899" y="222"/>
                  </a:lnTo>
                  <a:lnTo>
                    <a:pt x="899" y="222"/>
                  </a:lnTo>
                  <a:lnTo>
                    <a:pt x="902" y="224"/>
                  </a:lnTo>
                  <a:lnTo>
                    <a:pt x="902" y="224"/>
                  </a:lnTo>
                  <a:lnTo>
                    <a:pt x="902" y="222"/>
                  </a:lnTo>
                  <a:lnTo>
                    <a:pt x="899" y="220"/>
                  </a:lnTo>
                  <a:lnTo>
                    <a:pt x="899" y="217"/>
                  </a:lnTo>
                  <a:lnTo>
                    <a:pt x="899" y="217"/>
                  </a:lnTo>
                  <a:lnTo>
                    <a:pt x="899" y="217"/>
                  </a:lnTo>
                  <a:lnTo>
                    <a:pt x="899" y="215"/>
                  </a:lnTo>
                  <a:lnTo>
                    <a:pt x="899" y="215"/>
                  </a:lnTo>
                  <a:lnTo>
                    <a:pt x="902" y="215"/>
                  </a:lnTo>
                  <a:lnTo>
                    <a:pt x="902" y="215"/>
                  </a:lnTo>
                  <a:lnTo>
                    <a:pt x="902" y="213"/>
                  </a:lnTo>
                  <a:lnTo>
                    <a:pt x="902" y="213"/>
                  </a:lnTo>
                  <a:lnTo>
                    <a:pt x="899" y="213"/>
                  </a:lnTo>
                  <a:lnTo>
                    <a:pt x="899" y="213"/>
                  </a:lnTo>
                  <a:lnTo>
                    <a:pt x="899" y="213"/>
                  </a:lnTo>
                  <a:lnTo>
                    <a:pt x="899" y="213"/>
                  </a:lnTo>
                  <a:lnTo>
                    <a:pt x="899" y="213"/>
                  </a:lnTo>
                  <a:lnTo>
                    <a:pt x="899" y="213"/>
                  </a:lnTo>
                  <a:lnTo>
                    <a:pt x="899" y="213"/>
                  </a:lnTo>
                  <a:lnTo>
                    <a:pt x="899" y="213"/>
                  </a:lnTo>
                  <a:lnTo>
                    <a:pt x="899" y="213"/>
                  </a:lnTo>
                  <a:lnTo>
                    <a:pt x="899" y="215"/>
                  </a:lnTo>
                  <a:lnTo>
                    <a:pt x="897" y="215"/>
                  </a:lnTo>
                  <a:lnTo>
                    <a:pt x="897" y="215"/>
                  </a:lnTo>
                  <a:lnTo>
                    <a:pt x="895" y="217"/>
                  </a:lnTo>
                  <a:lnTo>
                    <a:pt x="895" y="217"/>
                  </a:lnTo>
                  <a:lnTo>
                    <a:pt x="895" y="217"/>
                  </a:lnTo>
                  <a:lnTo>
                    <a:pt x="895" y="217"/>
                  </a:lnTo>
                  <a:lnTo>
                    <a:pt x="892" y="217"/>
                  </a:lnTo>
                  <a:lnTo>
                    <a:pt x="892" y="217"/>
                  </a:lnTo>
                  <a:lnTo>
                    <a:pt x="892" y="217"/>
                  </a:lnTo>
                  <a:lnTo>
                    <a:pt x="892" y="217"/>
                  </a:lnTo>
                  <a:lnTo>
                    <a:pt x="892" y="220"/>
                  </a:lnTo>
                  <a:lnTo>
                    <a:pt x="892" y="220"/>
                  </a:lnTo>
                  <a:lnTo>
                    <a:pt x="892" y="220"/>
                  </a:lnTo>
                  <a:lnTo>
                    <a:pt x="892" y="220"/>
                  </a:lnTo>
                  <a:lnTo>
                    <a:pt x="890" y="220"/>
                  </a:lnTo>
                  <a:lnTo>
                    <a:pt x="890" y="220"/>
                  </a:lnTo>
                  <a:lnTo>
                    <a:pt x="890" y="220"/>
                  </a:lnTo>
                  <a:lnTo>
                    <a:pt x="890" y="220"/>
                  </a:lnTo>
                  <a:lnTo>
                    <a:pt x="890" y="220"/>
                  </a:lnTo>
                  <a:lnTo>
                    <a:pt x="887" y="222"/>
                  </a:lnTo>
                  <a:lnTo>
                    <a:pt x="887" y="222"/>
                  </a:lnTo>
                  <a:lnTo>
                    <a:pt x="887" y="222"/>
                  </a:lnTo>
                  <a:lnTo>
                    <a:pt x="887" y="222"/>
                  </a:lnTo>
                  <a:lnTo>
                    <a:pt x="887" y="222"/>
                  </a:lnTo>
                  <a:lnTo>
                    <a:pt x="887" y="222"/>
                  </a:lnTo>
                  <a:lnTo>
                    <a:pt x="887" y="222"/>
                  </a:lnTo>
                  <a:lnTo>
                    <a:pt x="887" y="224"/>
                  </a:lnTo>
                  <a:lnTo>
                    <a:pt x="885" y="224"/>
                  </a:lnTo>
                  <a:lnTo>
                    <a:pt x="885" y="224"/>
                  </a:lnTo>
                  <a:lnTo>
                    <a:pt x="885" y="227"/>
                  </a:lnTo>
                  <a:lnTo>
                    <a:pt x="885" y="227"/>
                  </a:lnTo>
                  <a:lnTo>
                    <a:pt x="885" y="227"/>
                  </a:lnTo>
                  <a:lnTo>
                    <a:pt x="883" y="231"/>
                  </a:lnTo>
                  <a:lnTo>
                    <a:pt x="883" y="231"/>
                  </a:lnTo>
                  <a:lnTo>
                    <a:pt x="885" y="234"/>
                  </a:lnTo>
                  <a:lnTo>
                    <a:pt x="885" y="234"/>
                  </a:lnTo>
                  <a:close/>
                  <a:moveTo>
                    <a:pt x="906" y="231"/>
                  </a:moveTo>
                  <a:lnTo>
                    <a:pt x="906" y="231"/>
                  </a:lnTo>
                  <a:lnTo>
                    <a:pt x="906" y="231"/>
                  </a:lnTo>
                  <a:lnTo>
                    <a:pt x="906" y="231"/>
                  </a:lnTo>
                  <a:close/>
                  <a:moveTo>
                    <a:pt x="906" y="231"/>
                  </a:moveTo>
                  <a:lnTo>
                    <a:pt x="906" y="229"/>
                  </a:lnTo>
                  <a:lnTo>
                    <a:pt x="906" y="231"/>
                  </a:lnTo>
                  <a:lnTo>
                    <a:pt x="906" y="231"/>
                  </a:lnTo>
                  <a:close/>
                  <a:moveTo>
                    <a:pt x="911" y="257"/>
                  </a:moveTo>
                  <a:lnTo>
                    <a:pt x="911" y="255"/>
                  </a:lnTo>
                  <a:lnTo>
                    <a:pt x="906" y="248"/>
                  </a:lnTo>
                  <a:lnTo>
                    <a:pt x="911" y="255"/>
                  </a:lnTo>
                  <a:lnTo>
                    <a:pt x="911" y="260"/>
                  </a:lnTo>
                  <a:lnTo>
                    <a:pt x="911" y="262"/>
                  </a:lnTo>
                  <a:lnTo>
                    <a:pt x="911" y="257"/>
                  </a:lnTo>
                  <a:close/>
                  <a:moveTo>
                    <a:pt x="916" y="281"/>
                  </a:moveTo>
                  <a:lnTo>
                    <a:pt x="916" y="281"/>
                  </a:lnTo>
                  <a:lnTo>
                    <a:pt x="916" y="281"/>
                  </a:lnTo>
                  <a:lnTo>
                    <a:pt x="916" y="279"/>
                  </a:lnTo>
                  <a:lnTo>
                    <a:pt x="916" y="276"/>
                  </a:lnTo>
                  <a:lnTo>
                    <a:pt x="916" y="274"/>
                  </a:lnTo>
                  <a:lnTo>
                    <a:pt x="916" y="274"/>
                  </a:lnTo>
                  <a:lnTo>
                    <a:pt x="916" y="276"/>
                  </a:lnTo>
                  <a:lnTo>
                    <a:pt x="916" y="279"/>
                  </a:lnTo>
                  <a:lnTo>
                    <a:pt x="916" y="281"/>
                  </a:lnTo>
                  <a:close/>
                  <a:moveTo>
                    <a:pt x="966" y="395"/>
                  </a:moveTo>
                  <a:lnTo>
                    <a:pt x="966" y="395"/>
                  </a:lnTo>
                  <a:lnTo>
                    <a:pt x="966" y="395"/>
                  </a:lnTo>
                  <a:lnTo>
                    <a:pt x="968" y="395"/>
                  </a:lnTo>
                  <a:lnTo>
                    <a:pt x="968" y="395"/>
                  </a:lnTo>
                  <a:lnTo>
                    <a:pt x="968" y="395"/>
                  </a:lnTo>
                  <a:lnTo>
                    <a:pt x="968" y="395"/>
                  </a:lnTo>
                  <a:lnTo>
                    <a:pt x="968" y="395"/>
                  </a:lnTo>
                  <a:lnTo>
                    <a:pt x="968" y="395"/>
                  </a:lnTo>
                  <a:lnTo>
                    <a:pt x="968" y="395"/>
                  </a:lnTo>
                  <a:lnTo>
                    <a:pt x="968" y="395"/>
                  </a:lnTo>
                  <a:lnTo>
                    <a:pt x="968" y="395"/>
                  </a:lnTo>
                  <a:lnTo>
                    <a:pt x="968" y="392"/>
                  </a:lnTo>
                  <a:lnTo>
                    <a:pt x="968" y="392"/>
                  </a:lnTo>
                  <a:lnTo>
                    <a:pt x="968" y="392"/>
                  </a:lnTo>
                  <a:lnTo>
                    <a:pt x="968" y="392"/>
                  </a:lnTo>
                  <a:lnTo>
                    <a:pt x="968" y="392"/>
                  </a:lnTo>
                  <a:lnTo>
                    <a:pt x="968" y="392"/>
                  </a:lnTo>
                  <a:lnTo>
                    <a:pt x="966" y="392"/>
                  </a:lnTo>
                  <a:lnTo>
                    <a:pt x="966" y="392"/>
                  </a:lnTo>
                  <a:lnTo>
                    <a:pt x="966" y="395"/>
                  </a:lnTo>
                  <a:lnTo>
                    <a:pt x="966" y="395"/>
                  </a:lnTo>
                  <a:close/>
                  <a:moveTo>
                    <a:pt x="932" y="269"/>
                  </a:moveTo>
                  <a:lnTo>
                    <a:pt x="935" y="272"/>
                  </a:lnTo>
                  <a:lnTo>
                    <a:pt x="932" y="269"/>
                  </a:lnTo>
                  <a:lnTo>
                    <a:pt x="932" y="269"/>
                  </a:lnTo>
                  <a:lnTo>
                    <a:pt x="932" y="269"/>
                  </a:lnTo>
                  <a:lnTo>
                    <a:pt x="932" y="269"/>
                  </a:lnTo>
                  <a:close/>
                  <a:moveTo>
                    <a:pt x="1022" y="213"/>
                  </a:moveTo>
                  <a:lnTo>
                    <a:pt x="1025" y="213"/>
                  </a:lnTo>
                  <a:lnTo>
                    <a:pt x="1025" y="210"/>
                  </a:lnTo>
                  <a:lnTo>
                    <a:pt x="1025" y="210"/>
                  </a:lnTo>
                  <a:lnTo>
                    <a:pt x="1025" y="210"/>
                  </a:lnTo>
                  <a:lnTo>
                    <a:pt x="1022" y="210"/>
                  </a:lnTo>
                  <a:lnTo>
                    <a:pt x="1022" y="210"/>
                  </a:lnTo>
                  <a:lnTo>
                    <a:pt x="1022" y="213"/>
                  </a:lnTo>
                  <a:lnTo>
                    <a:pt x="1022" y="213"/>
                  </a:lnTo>
                  <a:close/>
                  <a:moveTo>
                    <a:pt x="1034" y="158"/>
                  </a:moveTo>
                  <a:lnTo>
                    <a:pt x="1034" y="158"/>
                  </a:lnTo>
                  <a:lnTo>
                    <a:pt x="1034" y="158"/>
                  </a:lnTo>
                  <a:lnTo>
                    <a:pt x="1034" y="156"/>
                  </a:lnTo>
                  <a:lnTo>
                    <a:pt x="1034" y="156"/>
                  </a:lnTo>
                  <a:lnTo>
                    <a:pt x="1034" y="156"/>
                  </a:lnTo>
                  <a:lnTo>
                    <a:pt x="1034" y="156"/>
                  </a:lnTo>
                  <a:lnTo>
                    <a:pt x="1034" y="158"/>
                  </a:lnTo>
                  <a:lnTo>
                    <a:pt x="1034" y="158"/>
                  </a:lnTo>
                  <a:lnTo>
                    <a:pt x="1034" y="158"/>
                  </a:lnTo>
                  <a:close/>
                  <a:moveTo>
                    <a:pt x="1034" y="364"/>
                  </a:moveTo>
                  <a:lnTo>
                    <a:pt x="1034" y="364"/>
                  </a:lnTo>
                  <a:lnTo>
                    <a:pt x="1034" y="364"/>
                  </a:lnTo>
                  <a:lnTo>
                    <a:pt x="1034" y="364"/>
                  </a:lnTo>
                  <a:lnTo>
                    <a:pt x="1034" y="364"/>
                  </a:lnTo>
                  <a:lnTo>
                    <a:pt x="1034" y="364"/>
                  </a:lnTo>
                  <a:lnTo>
                    <a:pt x="1034" y="364"/>
                  </a:lnTo>
                  <a:lnTo>
                    <a:pt x="1034" y="364"/>
                  </a:lnTo>
                  <a:lnTo>
                    <a:pt x="1034" y="364"/>
                  </a:lnTo>
                  <a:lnTo>
                    <a:pt x="1034" y="364"/>
                  </a:lnTo>
                  <a:close/>
                  <a:moveTo>
                    <a:pt x="1929" y="1611"/>
                  </a:moveTo>
                  <a:lnTo>
                    <a:pt x="1929" y="1611"/>
                  </a:lnTo>
                  <a:lnTo>
                    <a:pt x="1929" y="1611"/>
                  </a:lnTo>
                  <a:lnTo>
                    <a:pt x="1929" y="1611"/>
                  </a:lnTo>
                  <a:lnTo>
                    <a:pt x="1929" y="1608"/>
                  </a:lnTo>
                  <a:lnTo>
                    <a:pt x="1929" y="1608"/>
                  </a:lnTo>
                  <a:lnTo>
                    <a:pt x="1931" y="1608"/>
                  </a:lnTo>
                  <a:lnTo>
                    <a:pt x="1931" y="1611"/>
                  </a:lnTo>
                  <a:lnTo>
                    <a:pt x="1931" y="1611"/>
                  </a:lnTo>
                  <a:lnTo>
                    <a:pt x="1931" y="1611"/>
                  </a:lnTo>
                  <a:lnTo>
                    <a:pt x="1931" y="1611"/>
                  </a:lnTo>
                  <a:lnTo>
                    <a:pt x="1931" y="1613"/>
                  </a:lnTo>
                  <a:lnTo>
                    <a:pt x="1933" y="1613"/>
                  </a:lnTo>
                  <a:lnTo>
                    <a:pt x="1933" y="1613"/>
                  </a:lnTo>
                  <a:lnTo>
                    <a:pt x="1933" y="1611"/>
                  </a:lnTo>
                  <a:lnTo>
                    <a:pt x="1933" y="1608"/>
                  </a:lnTo>
                  <a:lnTo>
                    <a:pt x="1933" y="1608"/>
                  </a:lnTo>
                  <a:lnTo>
                    <a:pt x="1933" y="1608"/>
                  </a:lnTo>
                  <a:lnTo>
                    <a:pt x="1933" y="1608"/>
                  </a:lnTo>
                  <a:lnTo>
                    <a:pt x="1933" y="1606"/>
                  </a:lnTo>
                  <a:lnTo>
                    <a:pt x="1933" y="1606"/>
                  </a:lnTo>
                  <a:lnTo>
                    <a:pt x="1933" y="1606"/>
                  </a:lnTo>
                  <a:lnTo>
                    <a:pt x="1933" y="1606"/>
                  </a:lnTo>
                  <a:lnTo>
                    <a:pt x="1933" y="1608"/>
                  </a:lnTo>
                  <a:lnTo>
                    <a:pt x="1933" y="1608"/>
                  </a:lnTo>
                  <a:lnTo>
                    <a:pt x="1933" y="1608"/>
                  </a:lnTo>
                  <a:lnTo>
                    <a:pt x="1933" y="1611"/>
                  </a:lnTo>
                  <a:lnTo>
                    <a:pt x="1933" y="1611"/>
                  </a:lnTo>
                  <a:lnTo>
                    <a:pt x="1936" y="1611"/>
                  </a:lnTo>
                  <a:lnTo>
                    <a:pt x="1936" y="1611"/>
                  </a:lnTo>
                  <a:lnTo>
                    <a:pt x="1936" y="1611"/>
                  </a:lnTo>
                  <a:lnTo>
                    <a:pt x="1936" y="1611"/>
                  </a:lnTo>
                  <a:lnTo>
                    <a:pt x="1936" y="1611"/>
                  </a:lnTo>
                  <a:lnTo>
                    <a:pt x="1938" y="1611"/>
                  </a:lnTo>
                  <a:lnTo>
                    <a:pt x="1938" y="1611"/>
                  </a:lnTo>
                  <a:lnTo>
                    <a:pt x="1938" y="1608"/>
                  </a:lnTo>
                  <a:lnTo>
                    <a:pt x="1936" y="1606"/>
                  </a:lnTo>
                  <a:lnTo>
                    <a:pt x="1933" y="1606"/>
                  </a:lnTo>
                  <a:lnTo>
                    <a:pt x="1933" y="1606"/>
                  </a:lnTo>
                  <a:lnTo>
                    <a:pt x="1933" y="1606"/>
                  </a:lnTo>
                  <a:lnTo>
                    <a:pt x="1931" y="1608"/>
                  </a:lnTo>
                  <a:lnTo>
                    <a:pt x="1929" y="1608"/>
                  </a:lnTo>
                  <a:lnTo>
                    <a:pt x="1929" y="1608"/>
                  </a:lnTo>
                  <a:lnTo>
                    <a:pt x="1929" y="1608"/>
                  </a:lnTo>
                  <a:lnTo>
                    <a:pt x="1929" y="1608"/>
                  </a:lnTo>
                  <a:lnTo>
                    <a:pt x="1929" y="1608"/>
                  </a:lnTo>
                  <a:lnTo>
                    <a:pt x="1929" y="1611"/>
                  </a:lnTo>
                  <a:lnTo>
                    <a:pt x="1929" y="1611"/>
                  </a:lnTo>
                  <a:close/>
                  <a:moveTo>
                    <a:pt x="3145" y="1748"/>
                  </a:moveTo>
                  <a:lnTo>
                    <a:pt x="3145" y="1748"/>
                  </a:lnTo>
                  <a:lnTo>
                    <a:pt x="3145" y="1750"/>
                  </a:lnTo>
                  <a:lnTo>
                    <a:pt x="3145" y="1752"/>
                  </a:lnTo>
                  <a:lnTo>
                    <a:pt x="3147" y="1750"/>
                  </a:lnTo>
                  <a:lnTo>
                    <a:pt x="3150" y="1752"/>
                  </a:lnTo>
                  <a:lnTo>
                    <a:pt x="3150" y="1752"/>
                  </a:lnTo>
                  <a:lnTo>
                    <a:pt x="3150" y="1752"/>
                  </a:lnTo>
                  <a:lnTo>
                    <a:pt x="3152" y="1752"/>
                  </a:lnTo>
                  <a:lnTo>
                    <a:pt x="3152" y="1752"/>
                  </a:lnTo>
                  <a:lnTo>
                    <a:pt x="3152" y="1750"/>
                  </a:lnTo>
                  <a:lnTo>
                    <a:pt x="3152" y="1750"/>
                  </a:lnTo>
                  <a:lnTo>
                    <a:pt x="3150" y="1750"/>
                  </a:lnTo>
                  <a:lnTo>
                    <a:pt x="3150" y="1750"/>
                  </a:lnTo>
                  <a:lnTo>
                    <a:pt x="3152" y="1748"/>
                  </a:lnTo>
                  <a:lnTo>
                    <a:pt x="3152" y="1748"/>
                  </a:lnTo>
                  <a:lnTo>
                    <a:pt x="3152" y="1748"/>
                  </a:lnTo>
                  <a:lnTo>
                    <a:pt x="3152" y="1748"/>
                  </a:lnTo>
                  <a:lnTo>
                    <a:pt x="3152" y="1750"/>
                  </a:lnTo>
                  <a:lnTo>
                    <a:pt x="3152" y="1750"/>
                  </a:lnTo>
                  <a:lnTo>
                    <a:pt x="3152" y="1752"/>
                  </a:lnTo>
                  <a:lnTo>
                    <a:pt x="3152" y="1752"/>
                  </a:lnTo>
                  <a:lnTo>
                    <a:pt x="3150" y="1752"/>
                  </a:lnTo>
                  <a:lnTo>
                    <a:pt x="3150" y="1755"/>
                  </a:lnTo>
                  <a:lnTo>
                    <a:pt x="3150" y="1755"/>
                  </a:lnTo>
                  <a:lnTo>
                    <a:pt x="3150" y="1755"/>
                  </a:lnTo>
                  <a:lnTo>
                    <a:pt x="3152" y="1757"/>
                  </a:lnTo>
                  <a:lnTo>
                    <a:pt x="3152" y="1757"/>
                  </a:lnTo>
                  <a:lnTo>
                    <a:pt x="3152" y="1757"/>
                  </a:lnTo>
                  <a:lnTo>
                    <a:pt x="3154" y="1755"/>
                  </a:lnTo>
                  <a:lnTo>
                    <a:pt x="3154" y="1752"/>
                  </a:lnTo>
                  <a:lnTo>
                    <a:pt x="3154" y="1752"/>
                  </a:lnTo>
                  <a:lnTo>
                    <a:pt x="3157" y="1752"/>
                  </a:lnTo>
                  <a:lnTo>
                    <a:pt x="3157" y="1750"/>
                  </a:lnTo>
                  <a:lnTo>
                    <a:pt x="3157" y="1750"/>
                  </a:lnTo>
                  <a:lnTo>
                    <a:pt x="3157" y="1750"/>
                  </a:lnTo>
                  <a:lnTo>
                    <a:pt x="3157" y="1750"/>
                  </a:lnTo>
                  <a:lnTo>
                    <a:pt x="3159" y="1750"/>
                  </a:lnTo>
                  <a:lnTo>
                    <a:pt x="3159" y="1750"/>
                  </a:lnTo>
                  <a:lnTo>
                    <a:pt x="3157" y="1748"/>
                  </a:lnTo>
                  <a:lnTo>
                    <a:pt x="3157" y="1748"/>
                  </a:lnTo>
                  <a:lnTo>
                    <a:pt x="3159" y="1745"/>
                  </a:lnTo>
                  <a:lnTo>
                    <a:pt x="3159" y="1745"/>
                  </a:lnTo>
                  <a:lnTo>
                    <a:pt x="3159" y="1745"/>
                  </a:lnTo>
                  <a:lnTo>
                    <a:pt x="3159" y="1745"/>
                  </a:lnTo>
                  <a:lnTo>
                    <a:pt x="3159" y="1745"/>
                  </a:lnTo>
                  <a:lnTo>
                    <a:pt x="3162" y="1745"/>
                  </a:lnTo>
                  <a:lnTo>
                    <a:pt x="3162" y="1743"/>
                  </a:lnTo>
                  <a:lnTo>
                    <a:pt x="3162" y="1743"/>
                  </a:lnTo>
                  <a:lnTo>
                    <a:pt x="3164" y="1743"/>
                  </a:lnTo>
                  <a:lnTo>
                    <a:pt x="3164" y="1743"/>
                  </a:lnTo>
                  <a:lnTo>
                    <a:pt x="3164" y="1741"/>
                  </a:lnTo>
                  <a:lnTo>
                    <a:pt x="3164" y="1741"/>
                  </a:lnTo>
                  <a:lnTo>
                    <a:pt x="3164" y="1741"/>
                  </a:lnTo>
                  <a:lnTo>
                    <a:pt x="3166" y="1741"/>
                  </a:lnTo>
                  <a:lnTo>
                    <a:pt x="3166" y="1738"/>
                  </a:lnTo>
                  <a:lnTo>
                    <a:pt x="3166" y="1736"/>
                  </a:lnTo>
                  <a:lnTo>
                    <a:pt x="3166" y="1736"/>
                  </a:lnTo>
                  <a:lnTo>
                    <a:pt x="3164" y="1736"/>
                  </a:lnTo>
                  <a:lnTo>
                    <a:pt x="3164" y="1736"/>
                  </a:lnTo>
                  <a:lnTo>
                    <a:pt x="3166" y="1736"/>
                  </a:lnTo>
                  <a:lnTo>
                    <a:pt x="3166" y="1736"/>
                  </a:lnTo>
                  <a:lnTo>
                    <a:pt x="3169" y="1734"/>
                  </a:lnTo>
                  <a:lnTo>
                    <a:pt x="3169" y="1734"/>
                  </a:lnTo>
                  <a:lnTo>
                    <a:pt x="3171" y="1734"/>
                  </a:lnTo>
                  <a:lnTo>
                    <a:pt x="3171" y="1734"/>
                  </a:lnTo>
                  <a:lnTo>
                    <a:pt x="3173" y="1736"/>
                  </a:lnTo>
                  <a:lnTo>
                    <a:pt x="3173" y="1734"/>
                  </a:lnTo>
                  <a:lnTo>
                    <a:pt x="3173" y="1734"/>
                  </a:lnTo>
                  <a:lnTo>
                    <a:pt x="3176" y="1734"/>
                  </a:lnTo>
                  <a:lnTo>
                    <a:pt x="3176" y="1734"/>
                  </a:lnTo>
                  <a:lnTo>
                    <a:pt x="3176" y="1734"/>
                  </a:lnTo>
                  <a:lnTo>
                    <a:pt x="3173" y="1731"/>
                  </a:lnTo>
                  <a:lnTo>
                    <a:pt x="3173" y="1731"/>
                  </a:lnTo>
                  <a:lnTo>
                    <a:pt x="3171" y="1731"/>
                  </a:lnTo>
                  <a:lnTo>
                    <a:pt x="3171" y="1731"/>
                  </a:lnTo>
                  <a:lnTo>
                    <a:pt x="3164" y="1731"/>
                  </a:lnTo>
                  <a:lnTo>
                    <a:pt x="3159" y="1731"/>
                  </a:lnTo>
                  <a:lnTo>
                    <a:pt x="3157" y="1734"/>
                  </a:lnTo>
                  <a:lnTo>
                    <a:pt x="3157" y="1734"/>
                  </a:lnTo>
                  <a:lnTo>
                    <a:pt x="3157" y="1734"/>
                  </a:lnTo>
                  <a:lnTo>
                    <a:pt x="3157" y="1736"/>
                  </a:lnTo>
                  <a:lnTo>
                    <a:pt x="3157" y="1734"/>
                  </a:lnTo>
                  <a:lnTo>
                    <a:pt x="3154" y="1734"/>
                  </a:lnTo>
                  <a:lnTo>
                    <a:pt x="3154" y="1734"/>
                  </a:lnTo>
                  <a:lnTo>
                    <a:pt x="3154" y="1734"/>
                  </a:lnTo>
                  <a:lnTo>
                    <a:pt x="3154" y="1736"/>
                  </a:lnTo>
                  <a:lnTo>
                    <a:pt x="3152" y="1738"/>
                  </a:lnTo>
                  <a:lnTo>
                    <a:pt x="3150" y="1738"/>
                  </a:lnTo>
                  <a:lnTo>
                    <a:pt x="3147" y="1743"/>
                  </a:lnTo>
                  <a:lnTo>
                    <a:pt x="3147" y="1745"/>
                  </a:lnTo>
                  <a:lnTo>
                    <a:pt x="3145" y="1745"/>
                  </a:lnTo>
                  <a:lnTo>
                    <a:pt x="3145" y="1745"/>
                  </a:lnTo>
                  <a:lnTo>
                    <a:pt x="3145" y="1748"/>
                  </a:lnTo>
                  <a:close/>
                  <a:moveTo>
                    <a:pt x="1940" y="1625"/>
                  </a:moveTo>
                  <a:lnTo>
                    <a:pt x="1940" y="1625"/>
                  </a:lnTo>
                  <a:lnTo>
                    <a:pt x="1940" y="1625"/>
                  </a:lnTo>
                  <a:lnTo>
                    <a:pt x="1938" y="1625"/>
                  </a:lnTo>
                  <a:lnTo>
                    <a:pt x="1938" y="1625"/>
                  </a:lnTo>
                  <a:lnTo>
                    <a:pt x="1938" y="1625"/>
                  </a:lnTo>
                  <a:lnTo>
                    <a:pt x="1933" y="1632"/>
                  </a:lnTo>
                  <a:lnTo>
                    <a:pt x="1933" y="1632"/>
                  </a:lnTo>
                  <a:lnTo>
                    <a:pt x="1933" y="1634"/>
                  </a:lnTo>
                  <a:lnTo>
                    <a:pt x="1933" y="1634"/>
                  </a:lnTo>
                  <a:lnTo>
                    <a:pt x="1933" y="1634"/>
                  </a:lnTo>
                  <a:lnTo>
                    <a:pt x="1933" y="1634"/>
                  </a:lnTo>
                  <a:lnTo>
                    <a:pt x="1933" y="1634"/>
                  </a:lnTo>
                  <a:lnTo>
                    <a:pt x="1936" y="1634"/>
                  </a:lnTo>
                  <a:lnTo>
                    <a:pt x="1936" y="1637"/>
                  </a:lnTo>
                  <a:lnTo>
                    <a:pt x="1936" y="1637"/>
                  </a:lnTo>
                  <a:lnTo>
                    <a:pt x="1936" y="1637"/>
                  </a:lnTo>
                  <a:lnTo>
                    <a:pt x="1938" y="1637"/>
                  </a:lnTo>
                  <a:lnTo>
                    <a:pt x="1938" y="1639"/>
                  </a:lnTo>
                  <a:lnTo>
                    <a:pt x="1936" y="1641"/>
                  </a:lnTo>
                  <a:lnTo>
                    <a:pt x="1936" y="1641"/>
                  </a:lnTo>
                  <a:lnTo>
                    <a:pt x="1936" y="1644"/>
                  </a:lnTo>
                  <a:lnTo>
                    <a:pt x="1936" y="1644"/>
                  </a:lnTo>
                  <a:lnTo>
                    <a:pt x="1936" y="1644"/>
                  </a:lnTo>
                  <a:lnTo>
                    <a:pt x="1938" y="1646"/>
                  </a:lnTo>
                  <a:lnTo>
                    <a:pt x="1938" y="1646"/>
                  </a:lnTo>
                  <a:lnTo>
                    <a:pt x="1938" y="1646"/>
                  </a:lnTo>
                  <a:lnTo>
                    <a:pt x="1938" y="1646"/>
                  </a:lnTo>
                  <a:lnTo>
                    <a:pt x="1938" y="1648"/>
                  </a:lnTo>
                  <a:lnTo>
                    <a:pt x="1938" y="1646"/>
                  </a:lnTo>
                  <a:lnTo>
                    <a:pt x="1940" y="1646"/>
                  </a:lnTo>
                  <a:lnTo>
                    <a:pt x="1940" y="1646"/>
                  </a:lnTo>
                  <a:lnTo>
                    <a:pt x="1940" y="1646"/>
                  </a:lnTo>
                  <a:lnTo>
                    <a:pt x="1940" y="1648"/>
                  </a:lnTo>
                  <a:lnTo>
                    <a:pt x="1940" y="1648"/>
                  </a:lnTo>
                  <a:lnTo>
                    <a:pt x="1940" y="1651"/>
                  </a:lnTo>
                  <a:lnTo>
                    <a:pt x="1940" y="1651"/>
                  </a:lnTo>
                  <a:lnTo>
                    <a:pt x="1940" y="1651"/>
                  </a:lnTo>
                  <a:lnTo>
                    <a:pt x="1943" y="1651"/>
                  </a:lnTo>
                  <a:lnTo>
                    <a:pt x="1943" y="1651"/>
                  </a:lnTo>
                  <a:lnTo>
                    <a:pt x="1943" y="1651"/>
                  </a:lnTo>
                  <a:lnTo>
                    <a:pt x="1943" y="1651"/>
                  </a:lnTo>
                  <a:lnTo>
                    <a:pt x="1943" y="1651"/>
                  </a:lnTo>
                  <a:lnTo>
                    <a:pt x="1943" y="1651"/>
                  </a:lnTo>
                  <a:lnTo>
                    <a:pt x="1943" y="1651"/>
                  </a:lnTo>
                  <a:lnTo>
                    <a:pt x="1943" y="1651"/>
                  </a:lnTo>
                  <a:lnTo>
                    <a:pt x="1943" y="1651"/>
                  </a:lnTo>
                  <a:lnTo>
                    <a:pt x="1945" y="1648"/>
                  </a:lnTo>
                  <a:lnTo>
                    <a:pt x="1945" y="1648"/>
                  </a:lnTo>
                  <a:lnTo>
                    <a:pt x="1945" y="1648"/>
                  </a:lnTo>
                  <a:lnTo>
                    <a:pt x="1945" y="1648"/>
                  </a:lnTo>
                  <a:lnTo>
                    <a:pt x="1945" y="1646"/>
                  </a:lnTo>
                  <a:lnTo>
                    <a:pt x="1943" y="1646"/>
                  </a:lnTo>
                  <a:lnTo>
                    <a:pt x="1940" y="1644"/>
                  </a:lnTo>
                  <a:lnTo>
                    <a:pt x="1940" y="1641"/>
                  </a:lnTo>
                  <a:lnTo>
                    <a:pt x="1940" y="1641"/>
                  </a:lnTo>
                  <a:lnTo>
                    <a:pt x="1940" y="1641"/>
                  </a:lnTo>
                  <a:lnTo>
                    <a:pt x="1940" y="1641"/>
                  </a:lnTo>
                  <a:lnTo>
                    <a:pt x="1938" y="1641"/>
                  </a:lnTo>
                  <a:lnTo>
                    <a:pt x="1940" y="1644"/>
                  </a:lnTo>
                  <a:lnTo>
                    <a:pt x="1938" y="1644"/>
                  </a:lnTo>
                  <a:lnTo>
                    <a:pt x="1938" y="1646"/>
                  </a:lnTo>
                  <a:lnTo>
                    <a:pt x="1938" y="1644"/>
                  </a:lnTo>
                  <a:lnTo>
                    <a:pt x="1938" y="1641"/>
                  </a:lnTo>
                  <a:lnTo>
                    <a:pt x="1938" y="1639"/>
                  </a:lnTo>
                  <a:lnTo>
                    <a:pt x="1938" y="1637"/>
                  </a:lnTo>
                  <a:lnTo>
                    <a:pt x="1938" y="1634"/>
                  </a:lnTo>
                  <a:lnTo>
                    <a:pt x="1938" y="1634"/>
                  </a:lnTo>
                  <a:lnTo>
                    <a:pt x="1938" y="1634"/>
                  </a:lnTo>
                  <a:lnTo>
                    <a:pt x="1938" y="1634"/>
                  </a:lnTo>
                  <a:lnTo>
                    <a:pt x="1936" y="1632"/>
                  </a:lnTo>
                  <a:lnTo>
                    <a:pt x="1936" y="1632"/>
                  </a:lnTo>
                  <a:lnTo>
                    <a:pt x="1936" y="1632"/>
                  </a:lnTo>
                  <a:lnTo>
                    <a:pt x="1933" y="1632"/>
                  </a:lnTo>
                  <a:lnTo>
                    <a:pt x="1933" y="1632"/>
                  </a:lnTo>
                  <a:lnTo>
                    <a:pt x="1936" y="1632"/>
                  </a:lnTo>
                  <a:lnTo>
                    <a:pt x="1936" y="1632"/>
                  </a:lnTo>
                  <a:lnTo>
                    <a:pt x="1938" y="1632"/>
                  </a:lnTo>
                  <a:lnTo>
                    <a:pt x="1938" y="1629"/>
                  </a:lnTo>
                  <a:lnTo>
                    <a:pt x="1938" y="1629"/>
                  </a:lnTo>
                  <a:lnTo>
                    <a:pt x="1938" y="1632"/>
                  </a:lnTo>
                  <a:lnTo>
                    <a:pt x="1938" y="1629"/>
                  </a:lnTo>
                  <a:lnTo>
                    <a:pt x="1938" y="1629"/>
                  </a:lnTo>
                  <a:lnTo>
                    <a:pt x="1940" y="1629"/>
                  </a:lnTo>
                  <a:lnTo>
                    <a:pt x="1940" y="1629"/>
                  </a:lnTo>
                  <a:lnTo>
                    <a:pt x="1940" y="1629"/>
                  </a:lnTo>
                  <a:lnTo>
                    <a:pt x="1940" y="1629"/>
                  </a:lnTo>
                  <a:lnTo>
                    <a:pt x="1940" y="1629"/>
                  </a:lnTo>
                  <a:lnTo>
                    <a:pt x="1943" y="1629"/>
                  </a:lnTo>
                  <a:lnTo>
                    <a:pt x="1943" y="1629"/>
                  </a:lnTo>
                  <a:lnTo>
                    <a:pt x="1940" y="1627"/>
                  </a:lnTo>
                  <a:lnTo>
                    <a:pt x="1940" y="1625"/>
                  </a:lnTo>
                  <a:lnTo>
                    <a:pt x="1940" y="1625"/>
                  </a:lnTo>
                  <a:lnTo>
                    <a:pt x="1940" y="1625"/>
                  </a:lnTo>
                  <a:lnTo>
                    <a:pt x="1940" y="1625"/>
                  </a:lnTo>
                  <a:lnTo>
                    <a:pt x="1940" y="1625"/>
                  </a:lnTo>
                  <a:close/>
                  <a:moveTo>
                    <a:pt x="3311" y="1776"/>
                  </a:moveTo>
                  <a:lnTo>
                    <a:pt x="3311" y="1778"/>
                  </a:lnTo>
                  <a:lnTo>
                    <a:pt x="3311" y="1778"/>
                  </a:lnTo>
                  <a:lnTo>
                    <a:pt x="3313" y="1778"/>
                  </a:lnTo>
                  <a:lnTo>
                    <a:pt x="3313" y="1776"/>
                  </a:lnTo>
                  <a:lnTo>
                    <a:pt x="3311" y="1776"/>
                  </a:lnTo>
                  <a:lnTo>
                    <a:pt x="3311" y="1774"/>
                  </a:lnTo>
                  <a:lnTo>
                    <a:pt x="3311" y="1774"/>
                  </a:lnTo>
                  <a:lnTo>
                    <a:pt x="3308" y="1774"/>
                  </a:lnTo>
                  <a:lnTo>
                    <a:pt x="3308" y="1774"/>
                  </a:lnTo>
                  <a:lnTo>
                    <a:pt x="3308" y="1776"/>
                  </a:lnTo>
                  <a:lnTo>
                    <a:pt x="3308" y="1776"/>
                  </a:lnTo>
                  <a:lnTo>
                    <a:pt x="3311" y="1776"/>
                  </a:lnTo>
                  <a:close/>
                  <a:moveTo>
                    <a:pt x="3121" y="1712"/>
                  </a:moveTo>
                  <a:lnTo>
                    <a:pt x="3121" y="1712"/>
                  </a:lnTo>
                  <a:lnTo>
                    <a:pt x="3121" y="1712"/>
                  </a:lnTo>
                  <a:lnTo>
                    <a:pt x="3119" y="1715"/>
                  </a:lnTo>
                  <a:lnTo>
                    <a:pt x="3119" y="1715"/>
                  </a:lnTo>
                  <a:lnTo>
                    <a:pt x="3119" y="1715"/>
                  </a:lnTo>
                  <a:lnTo>
                    <a:pt x="3119" y="1715"/>
                  </a:lnTo>
                  <a:lnTo>
                    <a:pt x="3119" y="1715"/>
                  </a:lnTo>
                  <a:lnTo>
                    <a:pt x="3119" y="1715"/>
                  </a:lnTo>
                  <a:lnTo>
                    <a:pt x="3119" y="1717"/>
                  </a:lnTo>
                  <a:lnTo>
                    <a:pt x="3121" y="1717"/>
                  </a:lnTo>
                  <a:lnTo>
                    <a:pt x="3121" y="1717"/>
                  </a:lnTo>
                  <a:lnTo>
                    <a:pt x="3121" y="1717"/>
                  </a:lnTo>
                  <a:lnTo>
                    <a:pt x="3128" y="1712"/>
                  </a:lnTo>
                  <a:lnTo>
                    <a:pt x="3131" y="1712"/>
                  </a:lnTo>
                  <a:lnTo>
                    <a:pt x="3131" y="1712"/>
                  </a:lnTo>
                  <a:lnTo>
                    <a:pt x="3126" y="1712"/>
                  </a:lnTo>
                  <a:lnTo>
                    <a:pt x="3126" y="1712"/>
                  </a:lnTo>
                  <a:lnTo>
                    <a:pt x="3128" y="1710"/>
                  </a:lnTo>
                  <a:lnTo>
                    <a:pt x="3128" y="1710"/>
                  </a:lnTo>
                  <a:lnTo>
                    <a:pt x="3138" y="1705"/>
                  </a:lnTo>
                  <a:lnTo>
                    <a:pt x="3140" y="1705"/>
                  </a:lnTo>
                  <a:lnTo>
                    <a:pt x="3140" y="1703"/>
                  </a:lnTo>
                  <a:lnTo>
                    <a:pt x="3140" y="1703"/>
                  </a:lnTo>
                  <a:lnTo>
                    <a:pt x="3140" y="1703"/>
                  </a:lnTo>
                  <a:lnTo>
                    <a:pt x="3140" y="1700"/>
                  </a:lnTo>
                  <a:lnTo>
                    <a:pt x="3140" y="1700"/>
                  </a:lnTo>
                  <a:lnTo>
                    <a:pt x="3140" y="1700"/>
                  </a:lnTo>
                  <a:lnTo>
                    <a:pt x="3143" y="1698"/>
                  </a:lnTo>
                  <a:lnTo>
                    <a:pt x="3145" y="1698"/>
                  </a:lnTo>
                  <a:lnTo>
                    <a:pt x="3145" y="1696"/>
                  </a:lnTo>
                  <a:lnTo>
                    <a:pt x="3145" y="1696"/>
                  </a:lnTo>
                  <a:lnTo>
                    <a:pt x="3145" y="1696"/>
                  </a:lnTo>
                  <a:lnTo>
                    <a:pt x="3145" y="1696"/>
                  </a:lnTo>
                  <a:lnTo>
                    <a:pt x="3145" y="1696"/>
                  </a:lnTo>
                  <a:lnTo>
                    <a:pt x="3143" y="1698"/>
                  </a:lnTo>
                  <a:lnTo>
                    <a:pt x="3143" y="1696"/>
                  </a:lnTo>
                  <a:lnTo>
                    <a:pt x="3143" y="1696"/>
                  </a:lnTo>
                  <a:lnTo>
                    <a:pt x="3145" y="1696"/>
                  </a:lnTo>
                  <a:lnTo>
                    <a:pt x="3143" y="1698"/>
                  </a:lnTo>
                  <a:lnTo>
                    <a:pt x="3140" y="1698"/>
                  </a:lnTo>
                  <a:lnTo>
                    <a:pt x="3140" y="1698"/>
                  </a:lnTo>
                  <a:lnTo>
                    <a:pt x="3138" y="1698"/>
                  </a:lnTo>
                  <a:lnTo>
                    <a:pt x="3138" y="1698"/>
                  </a:lnTo>
                  <a:lnTo>
                    <a:pt x="3136" y="1700"/>
                  </a:lnTo>
                  <a:lnTo>
                    <a:pt x="3136" y="1700"/>
                  </a:lnTo>
                  <a:lnTo>
                    <a:pt x="3136" y="1700"/>
                  </a:lnTo>
                  <a:lnTo>
                    <a:pt x="3133" y="1703"/>
                  </a:lnTo>
                  <a:lnTo>
                    <a:pt x="3133" y="1703"/>
                  </a:lnTo>
                  <a:lnTo>
                    <a:pt x="3131" y="1703"/>
                  </a:lnTo>
                  <a:lnTo>
                    <a:pt x="3131" y="1705"/>
                  </a:lnTo>
                  <a:lnTo>
                    <a:pt x="3131" y="1705"/>
                  </a:lnTo>
                  <a:lnTo>
                    <a:pt x="3128" y="1705"/>
                  </a:lnTo>
                  <a:lnTo>
                    <a:pt x="3128" y="1705"/>
                  </a:lnTo>
                  <a:lnTo>
                    <a:pt x="3126" y="1708"/>
                  </a:lnTo>
                  <a:lnTo>
                    <a:pt x="3121" y="1710"/>
                  </a:lnTo>
                  <a:lnTo>
                    <a:pt x="3119" y="1712"/>
                  </a:lnTo>
                  <a:lnTo>
                    <a:pt x="3119" y="1712"/>
                  </a:lnTo>
                  <a:lnTo>
                    <a:pt x="3121" y="1712"/>
                  </a:lnTo>
                  <a:close/>
                  <a:moveTo>
                    <a:pt x="1938" y="1613"/>
                  </a:moveTo>
                  <a:lnTo>
                    <a:pt x="1938" y="1613"/>
                  </a:lnTo>
                  <a:lnTo>
                    <a:pt x="1938" y="1615"/>
                  </a:lnTo>
                  <a:lnTo>
                    <a:pt x="1938" y="1615"/>
                  </a:lnTo>
                  <a:lnTo>
                    <a:pt x="1938" y="1615"/>
                  </a:lnTo>
                  <a:lnTo>
                    <a:pt x="1938" y="1615"/>
                  </a:lnTo>
                  <a:lnTo>
                    <a:pt x="1938" y="1615"/>
                  </a:lnTo>
                  <a:lnTo>
                    <a:pt x="1938" y="1615"/>
                  </a:lnTo>
                  <a:lnTo>
                    <a:pt x="1938" y="1615"/>
                  </a:lnTo>
                  <a:lnTo>
                    <a:pt x="1940" y="1615"/>
                  </a:lnTo>
                  <a:lnTo>
                    <a:pt x="1940" y="1615"/>
                  </a:lnTo>
                  <a:lnTo>
                    <a:pt x="1938" y="1613"/>
                  </a:lnTo>
                  <a:lnTo>
                    <a:pt x="1938" y="1613"/>
                  </a:lnTo>
                  <a:lnTo>
                    <a:pt x="1938" y="1613"/>
                  </a:lnTo>
                  <a:lnTo>
                    <a:pt x="1938" y="1613"/>
                  </a:lnTo>
                  <a:lnTo>
                    <a:pt x="1938" y="1613"/>
                  </a:lnTo>
                  <a:lnTo>
                    <a:pt x="1938" y="1613"/>
                  </a:lnTo>
                  <a:close/>
                  <a:moveTo>
                    <a:pt x="3218" y="1776"/>
                  </a:moveTo>
                  <a:lnTo>
                    <a:pt x="3218" y="1776"/>
                  </a:lnTo>
                  <a:lnTo>
                    <a:pt x="3218" y="1776"/>
                  </a:lnTo>
                  <a:lnTo>
                    <a:pt x="3218" y="1776"/>
                  </a:lnTo>
                  <a:lnTo>
                    <a:pt x="3218" y="1778"/>
                  </a:lnTo>
                  <a:lnTo>
                    <a:pt x="3218" y="1778"/>
                  </a:lnTo>
                  <a:lnTo>
                    <a:pt x="3218" y="1778"/>
                  </a:lnTo>
                  <a:lnTo>
                    <a:pt x="3218" y="1778"/>
                  </a:lnTo>
                  <a:lnTo>
                    <a:pt x="3218" y="1778"/>
                  </a:lnTo>
                  <a:lnTo>
                    <a:pt x="3218" y="1778"/>
                  </a:lnTo>
                  <a:lnTo>
                    <a:pt x="3218" y="1778"/>
                  </a:lnTo>
                  <a:lnTo>
                    <a:pt x="3218" y="1778"/>
                  </a:lnTo>
                  <a:lnTo>
                    <a:pt x="3221" y="1778"/>
                  </a:lnTo>
                  <a:lnTo>
                    <a:pt x="3221" y="1778"/>
                  </a:lnTo>
                  <a:lnTo>
                    <a:pt x="3221" y="1778"/>
                  </a:lnTo>
                  <a:lnTo>
                    <a:pt x="3221" y="1778"/>
                  </a:lnTo>
                  <a:lnTo>
                    <a:pt x="3221" y="1778"/>
                  </a:lnTo>
                  <a:lnTo>
                    <a:pt x="3221" y="1778"/>
                  </a:lnTo>
                  <a:lnTo>
                    <a:pt x="3221" y="1776"/>
                  </a:lnTo>
                  <a:lnTo>
                    <a:pt x="3221" y="1776"/>
                  </a:lnTo>
                  <a:lnTo>
                    <a:pt x="3221" y="1776"/>
                  </a:lnTo>
                  <a:lnTo>
                    <a:pt x="3221" y="1776"/>
                  </a:lnTo>
                  <a:lnTo>
                    <a:pt x="3218" y="1776"/>
                  </a:lnTo>
                  <a:lnTo>
                    <a:pt x="3221" y="1776"/>
                  </a:lnTo>
                  <a:lnTo>
                    <a:pt x="3221" y="1776"/>
                  </a:lnTo>
                  <a:lnTo>
                    <a:pt x="3221" y="1774"/>
                  </a:lnTo>
                  <a:lnTo>
                    <a:pt x="3218" y="1774"/>
                  </a:lnTo>
                  <a:lnTo>
                    <a:pt x="3218" y="1774"/>
                  </a:lnTo>
                  <a:lnTo>
                    <a:pt x="3218" y="1774"/>
                  </a:lnTo>
                  <a:lnTo>
                    <a:pt x="3218" y="1774"/>
                  </a:lnTo>
                  <a:lnTo>
                    <a:pt x="3216" y="1774"/>
                  </a:lnTo>
                  <a:lnTo>
                    <a:pt x="3216" y="1776"/>
                  </a:lnTo>
                  <a:lnTo>
                    <a:pt x="3218" y="1776"/>
                  </a:lnTo>
                  <a:close/>
                  <a:moveTo>
                    <a:pt x="3940" y="1708"/>
                  </a:moveTo>
                  <a:lnTo>
                    <a:pt x="3940" y="1708"/>
                  </a:lnTo>
                  <a:lnTo>
                    <a:pt x="3942" y="1708"/>
                  </a:lnTo>
                  <a:lnTo>
                    <a:pt x="3942" y="1708"/>
                  </a:lnTo>
                  <a:lnTo>
                    <a:pt x="3940" y="1708"/>
                  </a:lnTo>
                  <a:lnTo>
                    <a:pt x="3940" y="1708"/>
                  </a:lnTo>
                  <a:lnTo>
                    <a:pt x="3940" y="1705"/>
                  </a:lnTo>
                  <a:lnTo>
                    <a:pt x="3940" y="1708"/>
                  </a:lnTo>
                  <a:lnTo>
                    <a:pt x="3940" y="1708"/>
                  </a:lnTo>
                  <a:lnTo>
                    <a:pt x="3940" y="1708"/>
                  </a:lnTo>
                  <a:close/>
                  <a:moveTo>
                    <a:pt x="3940" y="1705"/>
                  </a:moveTo>
                  <a:lnTo>
                    <a:pt x="3942" y="1708"/>
                  </a:lnTo>
                  <a:lnTo>
                    <a:pt x="3942" y="1708"/>
                  </a:lnTo>
                  <a:lnTo>
                    <a:pt x="3942" y="1705"/>
                  </a:lnTo>
                  <a:lnTo>
                    <a:pt x="3942" y="1703"/>
                  </a:lnTo>
                  <a:lnTo>
                    <a:pt x="3942" y="1703"/>
                  </a:lnTo>
                  <a:lnTo>
                    <a:pt x="3942" y="1703"/>
                  </a:lnTo>
                  <a:lnTo>
                    <a:pt x="3942" y="1700"/>
                  </a:lnTo>
                  <a:lnTo>
                    <a:pt x="3940" y="1700"/>
                  </a:lnTo>
                  <a:lnTo>
                    <a:pt x="3940" y="1703"/>
                  </a:lnTo>
                  <a:lnTo>
                    <a:pt x="3940" y="1703"/>
                  </a:lnTo>
                  <a:lnTo>
                    <a:pt x="3940" y="1705"/>
                  </a:lnTo>
                  <a:lnTo>
                    <a:pt x="3940" y="1705"/>
                  </a:lnTo>
                  <a:lnTo>
                    <a:pt x="3940" y="1705"/>
                  </a:lnTo>
                  <a:lnTo>
                    <a:pt x="3940" y="1705"/>
                  </a:lnTo>
                  <a:close/>
                  <a:moveTo>
                    <a:pt x="3322" y="1790"/>
                  </a:moveTo>
                  <a:lnTo>
                    <a:pt x="3322" y="1790"/>
                  </a:lnTo>
                  <a:lnTo>
                    <a:pt x="3322" y="1790"/>
                  </a:lnTo>
                  <a:lnTo>
                    <a:pt x="3322" y="1790"/>
                  </a:lnTo>
                  <a:lnTo>
                    <a:pt x="3325" y="1790"/>
                  </a:lnTo>
                  <a:lnTo>
                    <a:pt x="3325" y="1790"/>
                  </a:lnTo>
                  <a:lnTo>
                    <a:pt x="3325" y="1790"/>
                  </a:lnTo>
                  <a:lnTo>
                    <a:pt x="3325" y="1790"/>
                  </a:lnTo>
                  <a:lnTo>
                    <a:pt x="3325" y="1790"/>
                  </a:lnTo>
                  <a:lnTo>
                    <a:pt x="3325" y="1793"/>
                  </a:lnTo>
                  <a:lnTo>
                    <a:pt x="3325" y="1793"/>
                  </a:lnTo>
                  <a:lnTo>
                    <a:pt x="3327" y="1793"/>
                  </a:lnTo>
                  <a:lnTo>
                    <a:pt x="3327" y="1793"/>
                  </a:lnTo>
                  <a:lnTo>
                    <a:pt x="3327" y="1793"/>
                  </a:lnTo>
                  <a:lnTo>
                    <a:pt x="3327" y="1790"/>
                  </a:lnTo>
                  <a:lnTo>
                    <a:pt x="3330" y="1790"/>
                  </a:lnTo>
                  <a:lnTo>
                    <a:pt x="3330" y="1793"/>
                  </a:lnTo>
                  <a:lnTo>
                    <a:pt x="3330" y="1793"/>
                  </a:lnTo>
                  <a:lnTo>
                    <a:pt x="3330" y="1793"/>
                  </a:lnTo>
                  <a:lnTo>
                    <a:pt x="3330" y="1790"/>
                  </a:lnTo>
                  <a:lnTo>
                    <a:pt x="3332" y="1790"/>
                  </a:lnTo>
                  <a:lnTo>
                    <a:pt x="3332" y="1790"/>
                  </a:lnTo>
                  <a:lnTo>
                    <a:pt x="3334" y="1793"/>
                  </a:lnTo>
                  <a:lnTo>
                    <a:pt x="3334" y="1793"/>
                  </a:lnTo>
                  <a:lnTo>
                    <a:pt x="3337" y="1790"/>
                  </a:lnTo>
                  <a:lnTo>
                    <a:pt x="3337" y="1790"/>
                  </a:lnTo>
                  <a:lnTo>
                    <a:pt x="3337" y="1788"/>
                  </a:lnTo>
                  <a:lnTo>
                    <a:pt x="3337" y="1788"/>
                  </a:lnTo>
                  <a:lnTo>
                    <a:pt x="3337" y="1786"/>
                  </a:lnTo>
                  <a:lnTo>
                    <a:pt x="3334" y="1786"/>
                  </a:lnTo>
                  <a:lnTo>
                    <a:pt x="3334" y="1786"/>
                  </a:lnTo>
                  <a:lnTo>
                    <a:pt x="3334" y="1786"/>
                  </a:lnTo>
                  <a:lnTo>
                    <a:pt x="3334" y="1783"/>
                  </a:lnTo>
                  <a:lnTo>
                    <a:pt x="3332" y="1783"/>
                  </a:lnTo>
                  <a:lnTo>
                    <a:pt x="3332" y="1783"/>
                  </a:lnTo>
                  <a:lnTo>
                    <a:pt x="3330" y="1783"/>
                  </a:lnTo>
                  <a:lnTo>
                    <a:pt x="3327" y="1783"/>
                  </a:lnTo>
                  <a:lnTo>
                    <a:pt x="3327" y="1783"/>
                  </a:lnTo>
                  <a:lnTo>
                    <a:pt x="3330" y="1783"/>
                  </a:lnTo>
                  <a:lnTo>
                    <a:pt x="3330" y="1783"/>
                  </a:lnTo>
                  <a:lnTo>
                    <a:pt x="3330" y="1786"/>
                  </a:lnTo>
                  <a:lnTo>
                    <a:pt x="3330" y="1786"/>
                  </a:lnTo>
                  <a:lnTo>
                    <a:pt x="3330" y="1786"/>
                  </a:lnTo>
                  <a:lnTo>
                    <a:pt x="3330" y="1786"/>
                  </a:lnTo>
                  <a:lnTo>
                    <a:pt x="3327" y="1786"/>
                  </a:lnTo>
                  <a:lnTo>
                    <a:pt x="3327" y="1788"/>
                  </a:lnTo>
                  <a:lnTo>
                    <a:pt x="3327" y="1788"/>
                  </a:lnTo>
                  <a:lnTo>
                    <a:pt x="3327" y="1788"/>
                  </a:lnTo>
                  <a:lnTo>
                    <a:pt x="3327" y="1788"/>
                  </a:lnTo>
                  <a:lnTo>
                    <a:pt x="3325" y="1788"/>
                  </a:lnTo>
                  <a:lnTo>
                    <a:pt x="3325" y="1790"/>
                  </a:lnTo>
                  <a:lnTo>
                    <a:pt x="3325" y="1788"/>
                  </a:lnTo>
                  <a:lnTo>
                    <a:pt x="3325" y="1788"/>
                  </a:lnTo>
                  <a:lnTo>
                    <a:pt x="3322" y="1788"/>
                  </a:lnTo>
                  <a:lnTo>
                    <a:pt x="3322" y="1790"/>
                  </a:lnTo>
                  <a:lnTo>
                    <a:pt x="3322" y="1790"/>
                  </a:lnTo>
                  <a:lnTo>
                    <a:pt x="3322" y="1790"/>
                  </a:lnTo>
                  <a:close/>
                  <a:moveTo>
                    <a:pt x="3621" y="1828"/>
                  </a:moveTo>
                  <a:lnTo>
                    <a:pt x="3621" y="1828"/>
                  </a:lnTo>
                  <a:lnTo>
                    <a:pt x="3621" y="1826"/>
                  </a:lnTo>
                  <a:lnTo>
                    <a:pt x="3623" y="1826"/>
                  </a:lnTo>
                  <a:lnTo>
                    <a:pt x="3623" y="1826"/>
                  </a:lnTo>
                  <a:lnTo>
                    <a:pt x="3623" y="1823"/>
                  </a:lnTo>
                  <a:lnTo>
                    <a:pt x="3623" y="1823"/>
                  </a:lnTo>
                  <a:lnTo>
                    <a:pt x="3623" y="1823"/>
                  </a:lnTo>
                  <a:lnTo>
                    <a:pt x="3623" y="1823"/>
                  </a:lnTo>
                  <a:lnTo>
                    <a:pt x="3623" y="1823"/>
                  </a:lnTo>
                  <a:lnTo>
                    <a:pt x="3621" y="1823"/>
                  </a:lnTo>
                  <a:lnTo>
                    <a:pt x="3621" y="1823"/>
                  </a:lnTo>
                  <a:lnTo>
                    <a:pt x="3621" y="1826"/>
                  </a:lnTo>
                  <a:lnTo>
                    <a:pt x="3621" y="1826"/>
                  </a:lnTo>
                  <a:lnTo>
                    <a:pt x="3621" y="1826"/>
                  </a:lnTo>
                  <a:lnTo>
                    <a:pt x="3621" y="1826"/>
                  </a:lnTo>
                  <a:lnTo>
                    <a:pt x="3621" y="1826"/>
                  </a:lnTo>
                  <a:lnTo>
                    <a:pt x="3621" y="1828"/>
                  </a:lnTo>
                  <a:close/>
                  <a:moveTo>
                    <a:pt x="1309" y="19"/>
                  </a:moveTo>
                  <a:lnTo>
                    <a:pt x="1309" y="16"/>
                  </a:lnTo>
                  <a:lnTo>
                    <a:pt x="1316" y="14"/>
                  </a:lnTo>
                  <a:lnTo>
                    <a:pt x="1316" y="14"/>
                  </a:lnTo>
                  <a:lnTo>
                    <a:pt x="1311" y="16"/>
                  </a:lnTo>
                  <a:lnTo>
                    <a:pt x="1309" y="16"/>
                  </a:lnTo>
                  <a:lnTo>
                    <a:pt x="1309" y="19"/>
                  </a:lnTo>
                  <a:lnTo>
                    <a:pt x="1302" y="23"/>
                  </a:lnTo>
                  <a:lnTo>
                    <a:pt x="1304" y="21"/>
                  </a:lnTo>
                  <a:lnTo>
                    <a:pt x="1309" y="19"/>
                  </a:lnTo>
                  <a:close/>
                  <a:moveTo>
                    <a:pt x="3623" y="1823"/>
                  </a:moveTo>
                  <a:lnTo>
                    <a:pt x="3623" y="1823"/>
                  </a:lnTo>
                  <a:lnTo>
                    <a:pt x="3623" y="1823"/>
                  </a:lnTo>
                  <a:lnTo>
                    <a:pt x="3623" y="1823"/>
                  </a:lnTo>
                  <a:lnTo>
                    <a:pt x="3625" y="1823"/>
                  </a:lnTo>
                  <a:lnTo>
                    <a:pt x="3625" y="1823"/>
                  </a:lnTo>
                  <a:lnTo>
                    <a:pt x="3625" y="1823"/>
                  </a:lnTo>
                  <a:lnTo>
                    <a:pt x="3628" y="1821"/>
                  </a:lnTo>
                  <a:lnTo>
                    <a:pt x="3628" y="1821"/>
                  </a:lnTo>
                  <a:lnTo>
                    <a:pt x="3628" y="1821"/>
                  </a:lnTo>
                  <a:lnTo>
                    <a:pt x="3628" y="1819"/>
                  </a:lnTo>
                  <a:lnTo>
                    <a:pt x="3628" y="1819"/>
                  </a:lnTo>
                  <a:lnTo>
                    <a:pt x="3628" y="1819"/>
                  </a:lnTo>
                  <a:lnTo>
                    <a:pt x="3628" y="1819"/>
                  </a:lnTo>
                  <a:lnTo>
                    <a:pt x="3628" y="1819"/>
                  </a:lnTo>
                  <a:lnTo>
                    <a:pt x="3625" y="1821"/>
                  </a:lnTo>
                  <a:lnTo>
                    <a:pt x="3625" y="1821"/>
                  </a:lnTo>
                  <a:lnTo>
                    <a:pt x="3625" y="1821"/>
                  </a:lnTo>
                  <a:lnTo>
                    <a:pt x="3625" y="1821"/>
                  </a:lnTo>
                  <a:lnTo>
                    <a:pt x="3625" y="1821"/>
                  </a:lnTo>
                  <a:lnTo>
                    <a:pt x="3625" y="1821"/>
                  </a:lnTo>
                  <a:lnTo>
                    <a:pt x="3625" y="1821"/>
                  </a:lnTo>
                  <a:lnTo>
                    <a:pt x="3625" y="1821"/>
                  </a:lnTo>
                  <a:lnTo>
                    <a:pt x="3625" y="1821"/>
                  </a:lnTo>
                  <a:lnTo>
                    <a:pt x="3625" y="1821"/>
                  </a:lnTo>
                  <a:lnTo>
                    <a:pt x="3623" y="1821"/>
                  </a:lnTo>
                  <a:lnTo>
                    <a:pt x="3623" y="1821"/>
                  </a:lnTo>
                  <a:lnTo>
                    <a:pt x="3623" y="1823"/>
                  </a:lnTo>
                  <a:lnTo>
                    <a:pt x="3623" y="1823"/>
                  </a:lnTo>
                  <a:lnTo>
                    <a:pt x="3623" y="1823"/>
                  </a:lnTo>
                  <a:lnTo>
                    <a:pt x="3623" y="1823"/>
                  </a:lnTo>
                  <a:lnTo>
                    <a:pt x="3623" y="1823"/>
                  </a:lnTo>
                  <a:lnTo>
                    <a:pt x="3623" y="1823"/>
                  </a:lnTo>
                  <a:lnTo>
                    <a:pt x="3623" y="1823"/>
                  </a:lnTo>
                  <a:close/>
                  <a:moveTo>
                    <a:pt x="1351" y="2"/>
                  </a:moveTo>
                  <a:lnTo>
                    <a:pt x="1358" y="7"/>
                  </a:lnTo>
                  <a:lnTo>
                    <a:pt x="1351" y="0"/>
                  </a:lnTo>
                  <a:lnTo>
                    <a:pt x="1349" y="0"/>
                  </a:lnTo>
                  <a:lnTo>
                    <a:pt x="1349" y="2"/>
                  </a:lnTo>
                  <a:lnTo>
                    <a:pt x="1349" y="2"/>
                  </a:lnTo>
                  <a:lnTo>
                    <a:pt x="1351" y="0"/>
                  </a:lnTo>
                  <a:lnTo>
                    <a:pt x="1351" y="2"/>
                  </a:lnTo>
                  <a:close/>
                  <a:moveTo>
                    <a:pt x="1619" y="132"/>
                  </a:moveTo>
                  <a:lnTo>
                    <a:pt x="1621" y="137"/>
                  </a:lnTo>
                  <a:lnTo>
                    <a:pt x="1621" y="139"/>
                  </a:lnTo>
                  <a:lnTo>
                    <a:pt x="1623" y="139"/>
                  </a:lnTo>
                  <a:lnTo>
                    <a:pt x="1623" y="139"/>
                  </a:lnTo>
                  <a:lnTo>
                    <a:pt x="1626" y="142"/>
                  </a:lnTo>
                  <a:lnTo>
                    <a:pt x="1626" y="142"/>
                  </a:lnTo>
                  <a:lnTo>
                    <a:pt x="1623" y="139"/>
                  </a:lnTo>
                  <a:lnTo>
                    <a:pt x="1623" y="137"/>
                  </a:lnTo>
                  <a:lnTo>
                    <a:pt x="1623" y="137"/>
                  </a:lnTo>
                  <a:lnTo>
                    <a:pt x="1623" y="137"/>
                  </a:lnTo>
                  <a:lnTo>
                    <a:pt x="1621" y="137"/>
                  </a:lnTo>
                  <a:lnTo>
                    <a:pt x="1619" y="132"/>
                  </a:lnTo>
                  <a:lnTo>
                    <a:pt x="1619" y="132"/>
                  </a:lnTo>
                  <a:lnTo>
                    <a:pt x="1616" y="132"/>
                  </a:lnTo>
                  <a:lnTo>
                    <a:pt x="1616" y="132"/>
                  </a:lnTo>
                  <a:lnTo>
                    <a:pt x="1619" y="132"/>
                  </a:lnTo>
                  <a:lnTo>
                    <a:pt x="1619" y="132"/>
                  </a:lnTo>
                  <a:close/>
                  <a:moveTo>
                    <a:pt x="1933" y="1622"/>
                  </a:moveTo>
                  <a:lnTo>
                    <a:pt x="1933" y="1620"/>
                  </a:lnTo>
                  <a:lnTo>
                    <a:pt x="1933" y="1620"/>
                  </a:lnTo>
                  <a:lnTo>
                    <a:pt x="1933" y="1620"/>
                  </a:lnTo>
                  <a:lnTo>
                    <a:pt x="1933" y="1618"/>
                  </a:lnTo>
                  <a:lnTo>
                    <a:pt x="1933" y="1620"/>
                  </a:lnTo>
                  <a:lnTo>
                    <a:pt x="1933" y="1620"/>
                  </a:lnTo>
                  <a:lnTo>
                    <a:pt x="1931" y="1618"/>
                  </a:lnTo>
                  <a:lnTo>
                    <a:pt x="1931" y="1618"/>
                  </a:lnTo>
                  <a:lnTo>
                    <a:pt x="1933" y="1615"/>
                  </a:lnTo>
                  <a:lnTo>
                    <a:pt x="1933" y="1615"/>
                  </a:lnTo>
                  <a:lnTo>
                    <a:pt x="1933" y="1613"/>
                  </a:lnTo>
                  <a:lnTo>
                    <a:pt x="1931" y="1613"/>
                  </a:lnTo>
                  <a:lnTo>
                    <a:pt x="1931" y="1615"/>
                  </a:lnTo>
                  <a:lnTo>
                    <a:pt x="1931" y="1615"/>
                  </a:lnTo>
                  <a:lnTo>
                    <a:pt x="1931" y="1615"/>
                  </a:lnTo>
                  <a:lnTo>
                    <a:pt x="1931" y="1615"/>
                  </a:lnTo>
                  <a:lnTo>
                    <a:pt x="1931" y="1615"/>
                  </a:lnTo>
                  <a:lnTo>
                    <a:pt x="1931" y="1615"/>
                  </a:lnTo>
                  <a:lnTo>
                    <a:pt x="1929" y="1618"/>
                  </a:lnTo>
                  <a:lnTo>
                    <a:pt x="1929" y="1618"/>
                  </a:lnTo>
                  <a:lnTo>
                    <a:pt x="1929" y="1618"/>
                  </a:lnTo>
                  <a:lnTo>
                    <a:pt x="1929" y="1620"/>
                  </a:lnTo>
                  <a:lnTo>
                    <a:pt x="1931" y="1620"/>
                  </a:lnTo>
                  <a:lnTo>
                    <a:pt x="1931" y="1620"/>
                  </a:lnTo>
                  <a:lnTo>
                    <a:pt x="1931" y="1620"/>
                  </a:lnTo>
                  <a:lnTo>
                    <a:pt x="1933" y="1622"/>
                  </a:lnTo>
                  <a:close/>
                  <a:moveTo>
                    <a:pt x="703" y="775"/>
                  </a:moveTo>
                  <a:lnTo>
                    <a:pt x="703" y="775"/>
                  </a:lnTo>
                  <a:lnTo>
                    <a:pt x="700" y="773"/>
                  </a:lnTo>
                  <a:lnTo>
                    <a:pt x="700" y="773"/>
                  </a:lnTo>
                  <a:lnTo>
                    <a:pt x="700" y="773"/>
                  </a:lnTo>
                  <a:lnTo>
                    <a:pt x="700" y="773"/>
                  </a:lnTo>
                  <a:lnTo>
                    <a:pt x="698" y="775"/>
                  </a:lnTo>
                  <a:lnTo>
                    <a:pt x="698" y="775"/>
                  </a:lnTo>
                  <a:lnTo>
                    <a:pt x="700" y="775"/>
                  </a:lnTo>
                  <a:lnTo>
                    <a:pt x="700" y="775"/>
                  </a:lnTo>
                  <a:lnTo>
                    <a:pt x="700" y="775"/>
                  </a:lnTo>
                  <a:lnTo>
                    <a:pt x="703" y="775"/>
                  </a:lnTo>
                  <a:lnTo>
                    <a:pt x="703" y="775"/>
                  </a:lnTo>
                  <a:lnTo>
                    <a:pt x="703" y="775"/>
                  </a:lnTo>
                  <a:close/>
                  <a:moveTo>
                    <a:pt x="1758" y="250"/>
                  </a:moveTo>
                  <a:lnTo>
                    <a:pt x="1761" y="250"/>
                  </a:lnTo>
                  <a:lnTo>
                    <a:pt x="1761" y="250"/>
                  </a:lnTo>
                  <a:lnTo>
                    <a:pt x="1761" y="253"/>
                  </a:lnTo>
                  <a:lnTo>
                    <a:pt x="1763" y="255"/>
                  </a:lnTo>
                  <a:lnTo>
                    <a:pt x="1765" y="257"/>
                  </a:lnTo>
                  <a:lnTo>
                    <a:pt x="1765" y="260"/>
                  </a:lnTo>
                  <a:lnTo>
                    <a:pt x="1765" y="260"/>
                  </a:lnTo>
                  <a:lnTo>
                    <a:pt x="1765" y="260"/>
                  </a:lnTo>
                  <a:lnTo>
                    <a:pt x="1765" y="260"/>
                  </a:lnTo>
                  <a:lnTo>
                    <a:pt x="1765" y="257"/>
                  </a:lnTo>
                  <a:lnTo>
                    <a:pt x="1763" y="255"/>
                  </a:lnTo>
                  <a:lnTo>
                    <a:pt x="1758" y="248"/>
                  </a:lnTo>
                  <a:lnTo>
                    <a:pt x="1758" y="248"/>
                  </a:lnTo>
                  <a:lnTo>
                    <a:pt x="1758" y="248"/>
                  </a:lnTo>
                  <a:lnTo>
                    <a:pt x="1758" y="250"/>
                  </a:lnTo>
                  <a:close/>
                  <a:moveTo>
                    <a:pt x="1332" y="4"/>
                  </a:moveTo>
                  <a:lnTo>
                    <a:pt x="1332" y="4"/>
                  </a:lnTo>
                  <a:lnTo>
                    <a:pt x="1337" y="2"/>
                  </a:lnTo>
                  <a:lnTo>
                    <a:pt x="1342" y="2"/>
                  </a:lnTo>
                  <a:lnTo>
                    <a:pt x="1339" y="2"/>
                  </a:lnTo>
                  <a:lnTo>
                    <a:pt x="1332" y="4"/>
                  </a:lnTo>
                  <a:lnTo>
                    <a:pt x="1332" y="4"/>
                  </a:lnTo>
                  <a:lnTo>
                    <a:pt x="1330" y="7"/>
                  </a:lnTo>
                  <a:lnTo>
                    <a:pt x="1330" y="7"/>
                  </a:lnTo>
                  <a:lnTo>
                    <a:pt x="1332" y="4"/>
                  </a:lnTo>
                  <a:close/>
                  <a:moveTo>
                    <a:pt x="1931" y="1641"/>
                  </a:moveTo>
                  <a:lnTo>
                    <a:pt x="1931" y="1641"/>
                  </a:lnTo>
                  <a:lnTo>
                    <a:pt x="1931" y="1644"/>
                  </a:lnTo>
                  <a:lnTo>
                    <a:pt x="1933" y="1644"/>
                  </a:lnTo>
                  <a:lnTo>
                    <a:pt x="1933" y="1644"/>
                  </a:lnTo>
                  <a:lnTo>
                    <a:pt x="1933" y="1644"/>
                  </a:lnTo>
                  <a:lnTo>
                    <a:pt x="1933" y="1641"/>
                  </a:lnTo>
                  <a:lnTo>
                    <a:pt x="1933" y="1641"/>
                  </a:lnTo>
                  <a:lnTo>
                    <a:pt x="1933" y="1639"/>
                  </a:lnTo>
                  <a:lnTo>
                    <a:pt x="1933" y="1639"/>
                  </a:lnTo>
                  <a:lnTo>
                    <a:pt x="1933" y="1639"/>
                  </a:lnTo>
                  <a:lnTo>
                    <a:pt x="1933" y="1639"/>
                  </a:lnTo>
                  <a:lnTo>
                    <a:pt x="1933" y="1639"/>
                  </a:lnTo>
                  <a:lnTo>
                    <a:pt x="1933" y="1641"/>
                  </a:lnTo>
                  <a:lnTo>
                    <a:pt x="1933" y="1641"/>
                  </a:lnTo>
                  <a:lnTo>
                    <a:pt x="1933" y="1641"/>
                  </a:lnTo>
                  <a:lnTo>
                    <a:pt x="1933" y="1641"/>
                  </a:lnTo>
                  <a:lnTo>
                    <a:pt x="1933" y="1639"/>
                  </a:lnTo>
                  <a:lnTo>
                    <a:pt x="1933" y="1639"/>
                  </a:lnTo>
                  <a:lnTo>
                    <a:pt x="1931" y="1639"/>
                  </a:lnTo>
                  <a:lnTo>
                    <a:pt x="1931" y="1639"/>
                  </a:lnTo>
                  <a:lnTo>
                    <a:pt x="1931" y="1641"/>
                  </a:lnTo>
                  <a:close/>
                  <a:moveTo>
                    <a:pt x="1931" y="1589"/>
                  </a:moveTo>
                  <a:lnTo>
                    <a:pt x="1931" y="1589"/>
                  </a:lnTo>
                  <a:lnTo>
                    <a:pt x="1931" y="1589"/>
                  </a:lnTo>
                  <a:lnTo>
                    <a:pt x="1929" y="1589"/>
                  </a:lnTo>
                  <a:lnTo>
                    <a:pt x="1929" y="1589"/>
                  </a:lnTo>
                  <a:lnTo>
                    <a:pt x="1929" y="1592"/>
                  </a:lnTo>
                  <a:lnTo>
                    <a:pt x="1931" y="1589"/>
                  </a:lnTo>
                  <a:lnTo>
                    <a:pt x="1931" y="1589"/>
                  </a:lnTo>
                  <a:close/>
                  <a:moveTo>
                    <a:pt x="1922" y="1615"/>
                  </a:moveTo>
                  <a:lnTo>
                    <a:pt x="1922" y="1615"/>
                  </a:lnTo>
                  <a:lnTo>
                    <a:pt x="1924" y="1615"/>
                  </a:lnTo>
                  <a:lnTo>
                    <a:pt x="1924" y="1615"/>
                  </a:lnTo>
                  <a:lnTo>
                    <a:pt x="1924" y="1615"/>
                  </a:lnTo>
                  <a:lnTo>
                    <a:pt x="1924" y="1615"/>
                  </a:lnTo>
                  <a:lnTo>
                    <a:pt x="1924" y="1618"/>
                  </a:lnTo>
                  <a:lnTo>
                    <a:pt x="1924" y="1618"/>
                  </a:lnTo>
                  <a:lnTo>
                    <a:pt x="1926" y="1618"/>
                  </a:lnTo>
                  <a:lnTo>
                    <a:pt x="1926" y="1618"/>
                  </a:lnTo>
                  <a:lnTo>
                    <a:pt x="1926" y="1618"/>
                  </a:lnTo>
                  <a:lnTo>
                    <a:pt x="1926" y="1618"/>
                  </a:lnTo>
                  <a:lnTo>
                    <a:pt x="1926" y="1618"/>
                  </a:lnTo>
                  <a:lnTo>
                    <a:pt x="1926" y="1618"/>
                  </a:lnTo>
                  <a:lnTo>
                    <a:pt x="1926" y="1618"/>
                  </a:lnTo>
                  <a:lnTo>
                    <a:pt x="1929" y="1618"/>
                  </a:lnTo>
                  <a:lnTo>
                    <a:pt x="1929" y="1618"/>
                  </a:lnTo>
                  <a:lnTo>
                    <a:pt x="1929" y="1618"/>
                  </a:lnTo>
                  <a:lnTo>
                    <a:pt x="1929" y="1618"/>
                  </a:lnTo>
                  <a:lnTo>
                    <a:pt x="1926" y="1618"/>
                  </a:lnTo>
                  <a:lnTo>
                    <a:pt x="1926" y="1618"/>
                  </a:lnTo>
                  <a:lnTo>
                    <a:pt x="1926" y="1615"/>
                  </a:lnTo>
                  <a:lnTo>
                    <a:pt x="1926" y="1615"/>
                  </a:lnTo>
                  <a:lnTo>
                    <a:pt x="1926" y="1615"/>
                  </a:lnTo>
                  <a:lnTo>
                    <a:pt x="1926" y="1615"/>
                  </a:lnTo>
                  <a:lnTo>
                    <a:pt x="1929" y="1615"/>
                  </a:lnTo>
                  <a:lnTo>
                    <a:pt x="1929" y="1615"/>
                  </a:lnTo>
                  <a:lnTo>
                    <a:pt x="1929" y="1615"/>
                  </a:lnTo>
                  <a:lnTo>
                    <a:pt x="1929" y="1615"/>
                  </a:lnTo>
                  <a:lnTo>
                    <a:pt x="1929" y="1613"/>
                  </a:lnTo>
                  <a:lnTo>
                    <a:pt x="1926" y="1613"/>
                  </a:lnTo>
                  <a:lnTo>
                    <a:pt x="1926" y="1613"/>
                  </a:lnTo>
                  <a:lnTo>
                    <a:pt x="1926" y="1611"/>
                  </a:lnTo>
                  <a:lnTo>
                    <a:pt x="1926" y="1611"/>
                  </a:lnTo>
                  <a:lnTo>
                    <a:pt x="1926" y="1611"/>
                  </a:lnTo>
                  <a:lnTo>
                    <a:pt x="1924" y="1608"/>
                  </a:lnTo>
                  <a:lnTo>
                    <a:pt x="1924" y="1608"/>
                  </a:lnTo>
                  <a:lnTo>
                    <a:pt x="1922" y="1611"/>
                  </a:lnTo>
                  <a:lnTo>
                    <a:pt x="1922" y="1611"/>
                  </a:lnTo>
                  <a:lnTo>
                    <a:pt x="1922" y="1611"/>
                  </a:lnTo>
                  <a:lnTo>
                    <a:pt x="1922" y="1613"/>
                  </a:lnTo>
                  <a:lnTo>
                    <a:pt x="1922" y="1615"/>
                  </a:lnTo>
                  <a:lnTo>
                    <a:pt x="1922" y="1615"/>
                  </a:lnTo>
                  <a:close/>
                  <a:moveTo>
                    <a:pt x="902" y="241"/>
                  </a:moveTo>
                  <a:lnTo>
                    <a:pt x="902" y="243"/>
                  </a:lnTo>
                  <a:lnTo>
                    <a:pt x="906" y="246"/>
                  </a:lnTo>
                  <a:lnTo>
                    <a:pt x="902" y="241"/>
                  </a:lnTo>
                  <a:lnTo>
                    <a:pt x="902" y="241"/>
                  </a:lnTo>
                  <a:lnTo>
                    <a:pt x="902" y="241"/>
                  </a:lnTo>
                  <a:close/>
                  <a:moveTo>
                    <a:pt x="1323" y="11"/>
                  </a:moveTo>
                  <a:lnTo>
                    <a:pt x="1323" y="9"/>
                  </a:lnTo>
                  <a:lnTo>
                    <a:pt x="1328" y="7"/>
                  </a:lnTo>
                  <a:lnTo>
                    <a:pt x="1328" y="7"/>
                  </a:lnTo>
                  <a:lnTo>
                    <a:pt x="1328" y="7"/>
                  </a:lnTo>
                  <a:lnTo>
                    <a:pt x="1328" y="7"/>
                  </a:lnTo>
                  <a:lnTo>
                    <a:pt x="1325" y="7"/>
                  </a:lnTo>
                  <a:lnTo>
                    <a:pt x="1325" y="9"/>
                  </a:lnTo>
                  <a:lnTo>
                    <a:pt x="1323" y="9"/>
                  </a:lnTo>
                  <a:lnTo>
                    <a:pt x="1323" y="9"/>
                  </a:lnTo>
                  <a:lnTo>
                    <a:pt x="1320" y="11"/>
                  </a:lnTo>
                  <a:lnTo>
                    <a:pt x="1318" y="11"/>
                  </a:lnTo>
                  <a:lnTo>
                    <a:pt x="1320" y="11"/>
                  </a:lnTo>
                  <a:lnTo>
                    <a:pt x="1323" y="11"/>
                  </a:lnTo>
                  <a:close/>
                  <a:moveTo>
                    <a:pt x="319" y="636"/>
                  </a:moveTo>
                  <a:lnTo>
                    <a:pt x="319" y="636"/>
                  </a:lnTo>
                  <a:lnTo>
                    <a:pt x="319" y="636"/>
                  </a:lnTo>
                  <a:lnTo>
                    <a:pt x="319" y="636"/>
                  </a:lnTo>
                  <a:lnTo>
                    <a:pt x="319" y="636"/>
                  </a:lnTo>
                  <a:lnTo>
                    <a:pt x="322" y="636"/>
                  </a:lnTo>
                  <a:lnTo>
                    <a:pt x="322" y="636"/>
                  </a:lnTo>
                  <a:lnTo>
                    <a:pt x="324" y="636"/>
                  </a:lnTo>
                  <a:lnTo>
                    <a:pt x="324" y="636"/>
                  </a:lnTo>
                  <a:lnTo>
                    <a:pt x="324" y="638"/>
                  </a:lnTo>
                  <a:lnTo>
                    <a:pt x="327" y="638"/>
                  </a:lnTo>
                  <a:lnTo>
                    <a:pt x="327" y="636"/>
                  </a:lnTo>
                  <a:lnTo>
                    <a:pt x="327" y="636"/>
                  </a:lnTo>
                  <a:lnTo>
                    <a:pt x="324" y="636"/>
                  </a:lnTo>
                  <a:lnTo>
                    <a:pt x="322" y="634"/>
                  </a:lnTo>
                  <a:lnTo>
                    <a:pt x="322" y="631"/>
                  </a:lnTo>
                  <a:lnTo>
                    <a:pt x="319" y="631"/>
                  </a:lnTo>
                  <a:lnTo>
                    <a:pt x="322" y="629"/>
                  </a:lnTo>
                  <a:lnTo>
                    <a:pt x="322" y="629"/>
                  </a:lnTo>
                  <a:lnTo>
                    <a:pt x="322" y="629"/>
                  </a:lnTo>
                  <a:lnTo>
                    <a:pt x="322" y="626"/>
                  </a:lnTo>
                  <a:lnTo>
                    <a:pt x="322" y="626"/>
                  </a:lnTo>
                  <a:lnTo>
                    <a:pt x="322" y="626"/>
                  </a:lnTo>
                  <a:lnTo>
                    <a:pt x="315" y="622"/>
                  </a:lnTo>
                  <a:lnTo>
                    <a:pt x="315" y="622"/>
                  </a:lnTo>
                  <a:lnTo>
                    <a:pt x="312" y="622"/>
                  </a:lnTo>
                  <a:lnTo>
                    <a:pt x="312" y="624"/>
                  </a:lnTo>
                  <a:lnTo>
                    <a:pt x="315" y="626"/>
                  </a:lnTo>
                  <a:lnTo>
                    <a:pt x="315" y="629"/>
                  </a:lnTo>
                  <a:lnTo>
                    <a:pt x="315" y="629"/>
                  </a:lnTo>
                  <a:lnTo>
                    <a:pt x="315" y="631"/>
                  </a:lnTo>
                  <a:lnTo>
                    <a:pt x="315" y="631"/>
                  </a:lnTo>
                  <a:lnTo>
                    <a:pt x="315" y="634"/>
                  </a:lnTo>
                  <a:lnTo>
                    <a:pt x="315" y="634"/>
                  </a:lnTo>
                  <a:lnTo>
                    <a:pt x="315" y="634"/>
                  </a:lnTo>
                  <a:lnTo>
                    <a:pt x="312" y="634"/>
                  </a:lnTo>
                  <a:lnTo>
                    <a:pt x="312" y="634"/>
                  </a:lnTo>
                  <a:lnTo>
                    <a:pt x="312" y="634"/>
                  </a:lnTo>
                  <a:lnTo>
                    <a:pt x="312" y="634"/>
                  </a:lnTo>
                  <a:lnTo>
                    <a:pt x="310" y="634"/>
                  </a:lnTo>
                  <a:lnTo>
                    <a:pt x="310" y="634"/>
                  </a:lnTo>
                  <a:lnTo>
                    <a:pt x="310" y="634"/>
                  </a:lnTo>
                  <a:lnTo>
                    <a:pt x="308" y="634"/>
                  </a:lnTo>
                  <a:lnTo>
                    <a:pt x="308" y="634"/>
                  </a:lnTo>
                  <a:lnTo>
                    <a:pt x="310" y="636"/>
                  </a:lnTo>
                  <a:lnTo>
                    <a:pt x="310" y="636"/>
                  </a:lnTo>
                  <a:lnTo>
                    <a:pt x="310" y="636"/>
                  </a:lnTo>
                  <a:lnTo>
                    <a:pt x="310" y="638"/>
                  </a:lnTo>
                  <a:lnTo>
                    <a:pt x="310" y="638"/>
                  </a:lnTo>
                  <a:lnTo>
                    <a:pt x="310" y="638"/>
                  </a:lnTo>
                  <a:lnTo>
                    <a:pt x="310" y="641"/>
                  </a:lnTo>
                  <a:lnTo>
                    <a:pt x="310" y="641"/>
                  </a:lnTo>
                  <a:lnTo>
                    <a:pt x="310" y="641"/>
                  </a:lnTo>
                  <a:lnTo>
                    <a:pt x="310" y="641"/>
                  </a:lnTo>
                  <a:lnTo>
                    <a:pt x="310" y="641"/>
                  </a:lnTo>
                  <a:lnTo>
                    <a:pt x="310" y="641"/>
                  </a:lnTo>
                  <a:lnTo>
                    <a:pt x="312" y="638"/>
                  </a:lnTo>
                  <a:lnTo>
                    <a:pt x="312" y="638"/>
                  </a:lnTo>
                  <a:lnTo>
                    <a:pt x="312" y="638"/>
                  </a:lnTo>
                  <a:lnTo>
                    <a:pt x="312" y="638"/>
                  </a:lnTo>
                  <a:lnTo>
                    <a:pt x="312" y="638"/>
                  </a:lnTo>
                  <a:lnTo>
                    <a:pt x="312" y="638"/>
                  </a:lnTo>
                  <a:lnTo>
                    <a:pt x="315" y="638"/>
                  </a:lnTo>
                  <a:lnTo>
                    <a:pt x="315" y="638"/>
                  </a:lnTo>
                  <a:lnTo>
                    <a:pt x="315" y="638"/>
                  </a:lnTo>
                  <a:lnTo>
                    <a:pt x="315" y="638"/>
                  </a:lnTo>
                  <a:lnTo>
                    <a:pt x="315" y="638"/>
                  </a:lnTo>
                  <a:lnTo>
                    <a:pt x="317" y="638"/>
                  </a:lnTo>
                  <a:lnTo>
                    <a:pt x="317" y="638"/>
                  </a:lnTo>
                  <a:lnTo>
                    <a:pt x="317" y="638"/>
                  </a:lnTo>
                  <a:lnTo>
                    <a:pt x="319" y="636"/>
                  </a:lnTo>
                  <a:lnTo>
                    <a:pt x="319" y="636"/>
                  </a:lnTo>
                  <a:lnTo>
                    <a:pt x="319" y="636"/>
                  </a:lnTo>
                  <a:close/>
                  <a:moveTo>
                    <a:pt x="379" y="669"/>
                  </a:moveTo>
                  <a:lnTo>
                    <a:pt x="379" y="669"/>
                  </a:lnTo>
                  <a:lnTo>
                    <a:pt x="379" y="669"/>
                  </a:lnTo>
                  <a:lnTo>
                    <a:pt x="376" y="669"/>
                  </a:lnTo>
                  <a:lnTo>
                    <a:pt x="376" y="669"/>
                  </a:lnTo>
                  <a:lnTo>
                    <a:pt x="376" y="669"/>
                  </a:lnTo>
                  <a:lnTo>
                    <a:pt x="376" y="669"/>
                  </a:lnTo>
                  <a:lnTo>
                    <a:pt x="376" y="669"/>
                  </a:lnTo>
                  <a:lnTo>
                    <a:pt x="376" y="669"/>
                  </a:lnTo>
                  <a:lnTo>
                    <a:pt x="376" y="669"/>
                  </a:lnTo>
                  <a:lnTo>
                    <a:pt x="376" y="667"/>
                  </a:lnTo>
                  <a:lnTo>
                    <a:pt x="374" y="667"/>
                  </a:lnTo>
                  <a:lnTo>
                    <a:pt x="374" y="667"/>
                  </a:lnTo>
                  <a:lnTo>
                    <a:pt x="376" y="669"/>
                  </a:lnTo>
                  <a:lnTo>
                    <a:pt x="376" y="669"/>
                  </a:lnTo>
                  <a:lnTo>
                    <a:pt x="379" y="669"/>
                  </a:lnTo>
                  <a:lnTo>
                    <a:pt x="379" y="669"/>
                  </a:lnTo>
                  <a:close/>
                  <a:moveTo>
                    <a:pt x="381" y="674"/>
                  </a:moveTo>
                  <a:lnTo>
                    <a:pt x="381" y="671"/>
                  </a:lnTo>
                  <a:lnTo>
                    <a:pt x="379" y="674"/>
                  </a:lnTo>
                  <a:lnTo>
                    <a:pt x="379" y="674"/>
                  </a:lnTo>
                  <a:lnTo>
                    <a:pt x="379" y="674"/>
                  </a:lnTo>
                  <a:lnTo>
                    <a:pt x="379" y="674"/>
                  </a:lnTo>
                  <a:lnTo>
                    <a:pt x="379" y="674"/>
                  </a:lnTo>
                  <a:lnTo>
                    <a:pt x="379" y="674"/>
                  </a:lnTo>
                  <a:lnTo>
                    <a:pt x="381" y="674"/>
                  </a:lnTo>
                  <a:lnTo>
                    <a:pt x="381" y="674"/>
                  </a:lnTo>
                  <a:lnTo>
                    <a:pt x="381" y="674"/>
                  </a:lnTo>
                  <a:lnTo>
                    <a:pt x="381" y="674"/>
                  </a:lnTo>
                  <a:lnTo>
                    <a:pt x="381" y="674"/>
                  </a:lnTo>
                  <a:close/>
                  <a:moveTo>
                    <a:pt x="480" y="726"/>
                  </a:moveTo>
                  <a:lnTo>
                    <a:pt x="480" y="723"/>
                  </a:lnTo>
                  <a:lnTo>
                    <a:pt x="480" y="723"/>
                  </a:lnTo>
                  <a:lnTo>
                    <a:pt x="480" y="723"/>
                  </a:lnTo>
                  <a:lnTo>
                    <a:pt x="480" y="723"/>
                  </a:lnTo>
                  <a:lnTo>
                    <a:pt x="478" y="723"/>
                  </a:lnTo>
                  <a:lnTo>
                    <a:pt x="476" y="723"/>
                  </a:lnTo>
                  <a:lnTo>
                    <a:pt x="476" y="723"/>
                  </a:lnTo>
                  <a:lnTo>
                    <a:pt x="473" y="723"/>
                  </a:lnTo>
                  <a:lnTo>
                    <a:pt x="471" y="726"/>
                  </a:lnTo>
                  <a:lnTo>
                    <a:pt x="473" y="726"/>
                  </a:lnTo>
                  <a:lnTo>
                    <a:pt x="473" y="728"/>
                  </a:lnTo>
                  <a:lnTo>
                    <a:pt x="476" y="728"/>
                  </a:lnTo>
                  <a:lnTo>
                    <a:pt x="478" y="728"/>
                  </a:lnTo>
                  <a:lnTo>
                    <a:pt x="478" y="728"/>
                  </a:lnTo>
                  <a:lnTo>
                    <a:pt x="478" y="728"/>
                  </a:lnTo>
                  <a:lnTo>
                    <a:pt x="478" y="728"/>
                  </a:lnTo>
                  <a:lnTo>
                    <a:pt x="480" y="728"/>
                  </a:lnTo>
                  <a:lnTo>
                    <a:pt x="483" y="728"/>
                  </a:lnTo>
                  <a:lnTo>
                    <a:pt x="483" y="728"/>
                  </a:lnTo>
                  <a:lnTo>
                    <a:pt x="483" y="726"/>
                  </a:lnTo>
                  <a:lnTo>
                    <a:pt x="480" y="726"/>
                  </a:lnTo>
                  <a:close/>
                  <a:moveTo>
                    <a:pt x="428" y="697"/>
                  </a:moveTo>
                  <a:lnTo>
                    <a:pt x="428" y="695"/>
                  </a:lnTo>
                  <a:lnTo>
                    <a:pt x="428" y="695"/>
                  </a:lnTo>
                  <a:lnTo>
                    <a:pt x="428" y="695"/>
                  </a:lnTo>
                  <a:lnTo>
                    <a:pt x="428" y="695"/>
                  </a:lnTo>
                  <a:lnTo>
                    <a:pt x="431" y="695"/>
                  </a:lnTo>
                  <a:lnTo>
                    <a:pt x="433" y="697"/>
                  </a:lnTo>
                  <a:lnTo>
                    <a:pt x="433" y="697"/>
                  </a:lnTo>
                  <a:lnTo>
                    <a:pt x="433" y="695"/>
                  </a:lnTo>
                  <a:lnTo>
                    <a:pt x="433" y="695"/>
                  </a:lnTo>
                  <a:lnTo>
                    <a:pt x="435" y="695"/>
                  </a:lnTo>
                  <a:lnTo>
                    <a:pt x="435" y="695"/>
                  </a:lnTo>
                  <a:lnTo>
                    <a:pt x="435" y="695"/>
                  </a:lnTo>
                  <a:lnTo>
                    <a:pt x="435" y="695"/>
                  </a:lnTo>
                  <a:lnTo>
                    <a:pt x="435" y="695"/>
                  </a:lnTo>
                  <a:lnTo>
                    <a:pt x="435" y="695"/>
                  </a:lnTo>
                  <a:lnTo>
                    <a:pt x="438" y="695"/>
                  </a:lnTo>
                  <a:lnTo>
                    <a:pt x="438" y="693"/>
                  </a:lnTo>
                  <a:lnTo>
                    <a:pt x="438" y="693"/>
                  </a:lnTo>
                  <a:lnTo>
                    <a:pt x="438" y="693"/>
                  </a:lnTo>
                  <a:lnTo>
                    <a:pt x="438" y="693"/>
                  </a:lnTo>
                  <a:lnTo>
                    <a:pt x="438" y="690"/>
                  </a:lnTo>
                  <a:lnTo>
                    <a:pt x="438" y="690"/>
                  </a:lnTo>
                  <a:lnTo>
                    <a:pt x="438" y="688"/>
                  </a:lnTo>
                  <a:lnTo>
                    <a:pt x="438" y="688"/>
                  </a:lnTo>
                  <a:lnTo>
                    <a:pt x="438" y="688"/>
                  </a:lnTo>
                  <a:lnTo>
                    <a:pt x="435" y="688"/>
                  </a:lnTo>
                  <a:lnTo>
                    <a:pt x="435" y="686"/>
                  </a:lnTo>
                  <a:lnTo>
                    <a:pt x="435" y="686"/>
                  </a:lnTo>
                  <a:lnTo>
                    <a:pt x="433" y="686"/>
                  </a:lnTo>
                  <a:lnTo>
                    <a:pt x="433" y="686"/>
                  </a:lnTo>
                  <a:lnTo>
                    <a:pt x="431" y="686"/>
                  </a:lnTo>
                  <a:lnTo>
                    <a:pt x="431" y="686"/>
                  </a:lnTo>
                  <a:lnTo>
                    <a:pt x="431" y="686"/>
                  </a:lnTo>
                  <a:lnTo>
                    <a:pt x="431" y="686"/>
                  </a:lnTo>
                  <a:lnTo>
                    <a:pt x="431" y="686"/>
                  </a:lnTo>
                  <a:lnTo>
                    <a:pt x="431" y="686"/>
                  </a:lnTo>
                  <a:lnTo>
                    <a:pt x="428" y="686"/>
                  </a:lnTo>
                  <a:lnTo>
                    <a:pt x="428" y="686"/>
                  </a:lnTo>
                  <a:lnTo>
                    <a:pt x="426" y="686"/>
                  </a:lnTo>
                  <a:lnTo>
                    <a:pt x="426" y="686"/>
                  </a:lnTo>
                  <a:lnTo>
                    <a:pt x="426" y="686"/>
                  </a:lnTo>
                  <a:lnTo>
                    <a:pt x="426" y="688"/>
                  </a:lnTo>
                  <a:lnTo>
                    <a:pt x="426" y="688"/>
                  </a:lnTo>
                  <a:lnTo>
                    <a:pt x="428" y="688"/>
                  </a:lnTo>
                  <a:lnTo>
                    <a:pt x="428" y="688"/>
                  </a:lnTo>
                  <a:lnTo>
                    <a:pt x="428" y="688"/>
                  </a:lnTo>
                  <a:lnTo>
                    <a:pt x="428" y="688"/>
                  </a:lnTo>
                  <a:lnTo>
                    <a:pt x="428" y="688"/>
                  </a:lnTo>
                  <a:lnTo>
                    <a:pt x="428" y="688"/>
                  </a:lnTo>
                  <a:lnTo>
                    <a:pt x="428" y="690"/>
                  </a:lnTo>
                  <a:lnTo>
                    <a:pt x="428" y="690"/>
                  </a:lnTo>
                  <a:lnTo>
                    <a:pt x="428" y="690"/>
                  </a:lnTo>
                  <a:lnTo>
                    <a:pt x="428" y="693"/>
                  </a:lnTo>
                  <a:lnTo>
                    <a:pt x="428" y="693"/>
                  </a:lnTo>
                  <a:lnTo>
                    <a:pt x="428" y="693"/>
                  </a:lnTo>
                  <a:lnTo>
                    <a:pt x="428" y="693"/>
                  </a:lnTo>
                  <a:lnTo>
                    <a:pt x="428" y="693"/>
                  </a:lnTo>
                  <a:lnTo>
                    <a:pt x="426" y="693"/>
                  </a:lnTo>
                  <a:lnTo>
                    <a:pt x="426" y="693"/>
                  </a:lnTo>
                  <a:lnTo>
                    <a:pt x="426" y="693"/>
                  </a:lnTo>
                  <a:lnTo>
                    <a:pt x="426" y="693"/>
                  </a:lnTo>
                  <a:lnTo>
                    <a:pt x="426" y="693"/>
                  </a:lnTo>
                  <a:lnTo>
                    <a:pt x="424" y="693"/>
                  </a:lnTo>
                  <a:lnTo>
                    <a:pt x="424" y="693"/>
                  </a:lnTo>
                  <a:lnTo>
                    <a:pt x="424" y="690"/>
                  </a:lnTo>
                  <a:lnTo>
                    <a:pt x="424" y="690"/>
                  </a:lnTo>
                  <a:lnTo>
                    <a:pt x="421" y="690"/>
                  </a:lnTo>
                  <a:lnTo>
                    <a:pt x="421" y="690"/>
                  </a:lnTo>
                  <a:lnTo>
                    <a:pt x="421" y="690"/>
                  </a:lnTo>
                  <a:lnTo>
                    <a:pt x="421" y="690"/>
                  </a:lnTo>
                  <a:lnTo>
                    <a:pt x="421" y="690"/>
                  </a:lnTo>
                  <a:lnTo>
                    <a:pt x="421" y="693"/>
                  </a:lnTo>
                  <a:lnTo>
                    <a:pt x="421" y="693"/>
                  </a:lnTo>
                  <a:lnTo>
                    <a:pt x="421" y="690"/>
                  </a:lnTo>
                  <a:lnTo>
                    <a:pt x="419" y="688"/>
                  </a:lnTo>
                  <a:lnTo>
                    <a:pt x="417" y="688"/>
                  </a:lnTo>
                  <a:lnTo>
                    <a:pt x="417" y="688"/>
                  </a:lnTo>
                  <a:lnTo>
                    <a:pt x="417" y="690"/>
                  </a:lnTo>
                  <a:lnTo>
                    <a:pt x="417" y="690"/>
                  </a:lnTo>
                  <a:lnTo>
                    <a:pt x="417" y="690"/>
                  </a:lnTo>
                  <a:lnTo>
                    <a:pt x="417" y="690"/>
                  </a:lnTo>
                  <a:lnTo>
                    <a:pt x="419" y="690"/>
                  </a:lnTo>
                  <a:lnTo>
                    <a:pt x="417" y="690"/>
                  </a:lnTo>
                  <a:lnTo>
                    <a:pt x="417" y="690"/>
                  </a:lnTo>
                  <a:lnTo>
                    <a:pt x="417" y="690"/>
                  </a:lnTo>
                  <a:lnTo>
                    <a:pt x="417" y="690"/>
                  </a:lnTo>
                  <a:lnTo>
                    <a:pt x="414" y="690"/>
                  </a:lnTo>
                  <a:lnTo>
                    <a:pt x="414" y="690"/>
                  </a:lnTo>
                  <a:lnTo>
                    <a:pt x="414" y="690"/>
                  </a:lnTo>
                  <a:lnTo>
                    <a:pt x="414" y="690"/>
                  </a:lnTo>
                  <a:lnTo>
                    <a:pt x="414" y="690"/>
                  </a:lnTo>
                  <a:lnTo>
                    <a:pt x="412" y="690"/>
                  </a:lnTo>
                  <a:lnTo>
                    <a:pt x="412" y="688"/>
                  </a:lnTo>
                  <a:lnTo>
                    <a:pt x="412" y="688"/>
                  </a:lnTo>
                  <a:lnTo>
                    <a:pt x="412" y="688"/>
                  </a:lnTo>
                  <a:lnTo>
                    <a:pt x="409" y="688"/>
                  </a:lnTo>
                  <a:lnTo>
                    <a:pt x="409" y="688"/>
                  </a:lnTo>
                  <a:lnTo>
                    <a:pt x="409" y="688"/>
                  </a:lnTo>
                  <a:lnTo>
                    <a:pt x="409" y="688"/>
                  </a:lnTo>
                  <a:lnTo>
                    <a:pt x="409" y="686"/>
                  </a:lnTo>
                  <a:lnTo>
                    <a:pt x="407" y="686"/>
                  </a:lnTo>
                  <a:lnTo>
                    <a:pt x="407" y="686"/>
                  </a:lnTo>
                  <a:lnTo>
                    <a:pt x="407" y="686"/>
                  </a:lnTo>
                  <a:lnTo>
                    <a:pt x="407" y="686"/>
                  </a:lnTo>
                  <a:lnTo>
                    <a:pt x="407" y="686"/>
                  </a:lnTo>
                  <a:lnTo>
                    <a:pt x="407" y="683"/>
                  </a:lnTo>
                  <a:lnTo>
                    <a:pt x="405" y="683"/>
                  </a:lnTo>
                  <a:lnTo>
                    <a:pt x="405" y="686"/>
                  </a:lnTo>
                  <a:lnTo>
                    <a:pt x="405" y="686"/>
                  </a:lnTo>
                  <a:lnTo>
                    <a:pt x="405" y="683"/>
                  </a:lnTo>
                  <a:lnTo>
                    <a:pt x="405" y="683"/>
                  </a:lnTo>
                  <a:lnTo>
                    <a:pt x="402" y="686"/>
                  </a:lnTo>
                  <a:lnTo>
                    <a:pt x="402" y="686"/>
                  </a:lnTo>
                  <a:lnTo>
                    <a:pt x="402" y="686"/>
                  </a:lnTo>
                  <a:lnTo>
                    <a:pt x="402" y="683"/>
                  </a:lnTo>
                  <a:lnTo>
                    <a:pt x="402" y="683"/>
                  </a:lnTo>
                  <a:lnTo>
                    <a:pt x="402" y="683"/>
                  </a:lnTo>
                  <a:lnTo>
                    <a:pt x="402" y="683"/>
                  </a:lnTo>
                  <a:lnTo>
                    <a:pt x="402" y="683"/>
                  </a:lnTo>
                  <a:lnTo>
                    <a:pt x="402" y="683"/>
                  </a:lnTo>
                  <a:lnTo>
                    <a:pt x="402" y="683"/>
                  </a:lnTo>
                  <a:lnTo>
                    <a:pt x="400" y="683"/>
                  </a:lnTo>
                  <a:lnTo>
                    <a:pt x="402" y="686"/>
                  </a:lnTo>
                  <a:lnTo>
                    <a:pt x="400" y="686"/>
                  </a:lnTo>
                  <a:lnTo>
                    <a:pt x="400" y="686"/>
                  </a:lnTo>
                  <a:lnTo>
                    <a:pt x="400" y="683"/>
                  </a:lnTo>
                  <a:lnTo>
                    <a:pt x="400" y="683"/>
                  </a:lnTo>
                  <a:lnTo>
                    <a:pt x="400" y="683"/>
                  </a:lnTo>
                  <a:lnTo>
                    <a:pt x="398" y="683"/>
                  </a:lnTo>
                  <a:lnTo>
                    <a:pt x="398" y="683"/>
                  </a:lnTo>
                  <a:lnTo>
                    <a:pt x="398" y="683"/>
                  </a:lnTo>
                  <a:lnTo>
                    <a:pt x="398" y="683"/>
                  </a:lnTo>
                  <a:lnTo>
                    <a:pt x="398" y="683"/>
                  </a:lnTo>
                  <a:lnTo>
                    <a:pt x="398" y="681"/>
                  </a:lnTo>
                  <a:lnTo>
                    <a:pt x="398" y="681"/>
                  </a:lnTo>
                  <a:lnTo>
                    <a:pt x="395" y="681"/>
                  </a:lnTo>
                  <a:lnTo>
                    <a:pt x="393" y="679"/>
                  </a:lnTo>
                  <a:lnTo>
                    <a:pt x="393" y="679"/>
                  </a:lnTo>
                  <a:lnTo>
                    <a:pt x="393" y="679"/>
                  </a:lnTo>
                  <a:lnTo>
                    <a:pt x="400" y="686"/>
                  </a:lnTo>
                  <a:lnTo>
                    <a:pt x="400" y="686"/>
                  </a:lnTo>
                  <a:lnTo>
                    <a:pt x="402" y="686"/>
                  </a:lnTo>
                  <a:lnTo>
                    <a:pt x="402" y="686"/>
                  </a:lnTo>
                  <a:lnTo>
                    <a:pt x="402" y="688"/>
                  </a:lnTo>
                  <a:lnTo>
                    <a:pt x="402" y="688"/>
                  </a:lnTo>
                  <a:lnTo>
                    <a:pt x="405" y="688"/>
                  </a:lnTo>
                  <a:lnTo>
                    <a:pt x="405" y="688"/>
                  </a:lnTo>
                  <a:lnTo>
                    <a:pt x="407" y="690"/>
                  </a:lnTo>
                  <a:lnTo>
                    <a:pt x="407" y="690"/>
                  </a:lnTo>
                  <a:lnTo>
                    <a:pt x="407" y="690"/>
                  </a:lnTo>
                  <a:lnTo>
                    <a:pt x="407" y="693"/>
                  </a:lnTo>
                  <a:lnTo>
                    <a:pt x="409" y="693"/>
                  </a:lnTo>
                  <a:lnTo>
                    <a:pt x="409" y="693"/>
                  </a:lnTo>
                  <a:lnTo>
                    <a:pt x="409" y="693"/>
                  </a:lnTo>
                  <a:lnTo>
                    <a:pt x="409" y="693"/>
                  </a:lnTo>
                  <a:lnTo>
                    <a:pt x="409" y="690"/>
                  </a:lnTo>
                  <a:lnTo>
                    <a:pt x="409" y="690"/>
                  </a:lnTo>
                  <a:lnTo>
                    <a:pt x="409" y="690"/>
                  </a:lnTo>
                  <a:lnTo>
                    <a:pt x="409" y="693"/>
                  </a:lnTo>
                  <a:lnTo>
                    <a:pt x="412" y="693"/>
                  </a:lnTo>
                  <a:lnTo>
                    <a:pt x="412" y="693"/>
                  </a:lnTo>
                  <a:lnTo>
                    <a:pt x="412" y="693"/>
                  </a:lnTo>
                  <a:lnTo>
                    <a:pt x="412" y="693"/>
                  </a:lnTo>
                  <a:lnTo>
                    <a:pt x="412" y="695"/>
                  </a:lnTo>
                  <a:lnTo>
                    <a:pt x="414" y="695"/>
                  </a:lnTo>
                  <a:lnTo>
                    <a:pt x="414" y="695"/>
                  </a:lnTo>
                  <a:lnTo>
                    <a:pt x="414" y="695"/>
                  </a:lnTo>
                  <a:lnTo>
                    <a:pt x="414" y="695"/>
                  </a:lnTo>
                  <a:lnTo>
                    <a:pt x="414" y="695"/>
                  </a:lnTo>
                  <a:lnTo>
                    <a:pt x="414" y="693"/>
                  </a:lnTo>
                  <a:lnTo>
                    <a:pt x="414" y="693"/>
                  </a:lnTo>
                  <a:lnTo>
                    <a:pt x="414" y="695"/>
                  </a:lnTo>
                  <a:lnTo>
                    <a:pt x="414" y="695"/>
                  </a:lnTo>
                  <a:lnTo>
                    <a:pt x="414" y="695"/>
                  </a:lnTo>
                  <a:lnTo>
                    <a:pt x="414" y="695"/>
                  </a:lnTo>
                  <a:lnTo>
                    <a:pt x="414" y="693"/>
                  </a:lnTo>
                  <a:lnTo>
                    <a:pt x="417" y="693"/>
                  </a:lnTo>
                  <a:lnTo>
                    <a:pt x="417" y="693"/>
                  </a:lnTo>
                  <a:lnTo>
                    <a:pt x="417" y="695"/>
                  </a:lnTo>
                  <a:lnTo>
                    <a:pt x="417" y="695"/>
                  </a:lnTo>
                  <a:lnTo>
                    <a:pt x="417" y="695"/>
                  </a:lnTo>
                  <a:lnTo>
                    <a:pt x="417" y="695"/>
                  </a:lnTo>
                  <a:lnTo>
                    <a:pt x="417" y="697"/>
                  </a:lnTo>
                  <a:lnTo>
                    <a:pt x="417" y="697"/>
                  </a:lnTo>
                  <a:lnTo>
                    <a:pt x="417" y="697"/>
                  </a:lnTo>
                  <a:lnTo>
                    <a:pt x="417" y="697"/>
                  </a:lnTo>
                  <a:lnTo>
                    <a:pt x="419" y="695"/>
                  </a:lnTo>
                  <a:lnTo>
                    <a:pt x="419" y="695"/>
                  </a:lnTo>
                  <a:lnTo>
                    <a:pt x="419" y="695"/>
                  </a:lnTo>
                  <a:lnTo>
                    <a:pt x="419" y="695"/>
                  </a:lnTo>
                  <a:lnTo>
                    <a:pt x="419" y="695"/>
                  </a:lnTo>
                  <a:lnTo>
                    <a:pt x="419" y="695"/>
                  </a:lnTo>
                  <a:lnTo>
                    <a:pt x="419" y="695"/>
                  </a:lnTo>
                  <a:lnTo>
                    <a:pt x="419" y="695"/>
                  </a:lnTo>
                  <a:lnTo>
                    <a:pt x="421" y="695"/>
                  </a:lnTo>
                  <a:lnTo>
                    <a:pt x="421" y="695"/>
                  </a:lnTo>
                  <a:lnTo>
                    <a:pt x="421" y="695"/>
                  </a:lnTo>
                  <a:lnTo>
                    <a:pt x="421" y="695"/>
                  </a:lnTo>
                  <a:lnTo>
                    <a:pt x="421" y="697"/>
                  </a:lnTo>
                  <a:lnTo>
                    <a:pt x="421" y="697"/>
                  </a:lnTo>
                  <a:lnTo>
                    <a:pt x="424" y="697"/>
                  </a:lnTo>
                  <a:lnTo>
                    <a:pt x="424" y="697"/>
                  </a:lnTo>
                  <a:lnTo>
                    <a:pt x="424" y="700"/>
                  </a:lnTo>
                  <a:lnTo>
                    <a:pt x="424" y="700"/>
                  </a:lnTo>
                  <a:lnTo>
                    <a:pt x="424" y="700"/>
                  </a:lnTo>
                  <a:lnTo>
                    <a:pt x="424" y="700"/>
                  </a:lnTo>
                  <a:lnTo>
                    <a:pt x="424" y="697"/>
                  </a:lnTo>
                  <a:lnTo>
                    <a:pt x="424" y="697"/>
                  </a:lnTo>
                  <a:lnTo>
                    <a:pt x="426" y="697"/>
                  </a:lnTo>
                  <a:lnTo>
                    <a:pt x="426" y="700"/>
                  </a:lnTo>
                  <a:lnTo>
                    <a:pt x="426" y="700"/>
                  </a:lnTo>
                  <a:lnTo>
                    <a:pt x="426" y="700"/>
                  </a:lnTo>
                  <a:lnTo>
                    <a:pt x="426" y="700"/>
                  </a:lnTo>
                  <a:lnTo>
                    <a:pt x="426" y="700"/>
                  </a:lnTo>
                  <a:lnTo>
                    <a:pt x="426" y="700"/>
                  </a:lnTo>
                  <a:lnTo>
                    <a:pt x="428" y="700"/>
                  </a:lnTo>
                  <a:lnTo>
                    <a:pt x="428" y="700"/>
                  </a:lnTo>
                  <a:lnTo>
                    <a:pt x="428" y="700"/>
                  </a:lnTo>
                  <a:lnTo>
                    <a:pt x="428" y="700"/>
                  </a:lnTo>
                  <a:lnTo>
                    <a:pt x="428" y="700"/>
                  </a:lnTo>
                  <a:lnTo>
                    <a:pt x="428" y="697"/>
                  </a:lnTo>
                  <a:close/>
                  <a:moveTo>
                    <a:pt x="454" y="721"/>
                  </a:moveTo>
                  <a:lnTo>
                    <a:pt x="452" y="721"/>
                  </a:lnTo>
                  <a:lnTo>
                    <a:pt x="452" y="721"/>
                  </a:lnTo>
                  <a:lnTo>
                    <a:pt x="452" y="721"/>
                  </a:lnTo>
                  <a:lnTo>
                    <a:pt x="452" y="721"/>
                  </a:lnTo>
                  <a:lnTo>
                    <a:pt x="450" y="719"/>
                  </a:lnTo>
                  <a:lnTo>
                    <a:pt x="450" y="719"/>
                  </a:lnTo>
                  <a:lnTo>
                    <a:pt x="450" y="719"/>
                  </a:lnTo>
                  <a:lnTo>
                    <a:pt x="450" y="719"/>
                  </a:lnTo>
                  <a:lnTo>
                    <a:pt x="450" y="719"/>
                  </a:lnTo>
                  <a:lnTo>
                    <a:pt x="450" y="719"/>
                  </a:lnTo>
                  <a:lnTo>
                    <a:pt x="450" y="719"/>
                  </a:lnTo>
                  <a:lnTo>
                    <a:pt x="450" y="719"/>
                  </a:lnTo>
                  <a:lnTo>
                    <a:pt x="450" y="719"/>
                  </a:lnTo>
                  <a:lnTo>
                    <a:pt x="447" y="719"/>
                  </a:lnTo>
                  <a:lnTo>
                    <a:pt x="447" y="716"/>
                  </a:lnTo>
                  <a:lnTo>
                    <a:pt x="447" y="716"/>
                  </a:lnTo>
                  <a:lnTo>
                    <a:pt x="447" y="716"/>
                  </a:lnTo>
                  <a:lnTo>
                    <a:pt x="447" y="716"/>
                  </a:lnTo>
                  <a:lnTo>
                    <a:pt x="445" y="716"/>
                  </a:lnTo>
                  <a:lnTo>
                    <a:pt x="445" y="716"/>
                  </a:lnTo>
                  <a:lnTo>
                    <a:pt x="445" y="716"/>
                  </a:lnTo>
                  <a:lnTo>
                    <a:pt x="445" y="714"/>
                  </a:lnTo>
                  <a:lnTo>
                    <a:pt x="445" y="714"/>
                  </a:lnTo>
                  <a:lnTo>
                    <a:pt x="445" y="714"/>
                  </a:lnTo>
                  <a:lnTo>
                    <a:pt x="445" y="714"/>
                  </a:lnTo>
                  <a:lnTo>
                    <a:pt x="443" y="714"/>
                  </a:lnTo>
                  <a:lnTo>
                    <a:pt x="443" y="714"/>
                  </a:lnTo>
                  <a:lnTo>
                    <a:pt x="443" y="712"/>
                  </a:lnTo>
                  <a:lnTo>
                    <a:pt x="443" y="712"/>
                  </a:lnTo>
                  <a:lnTo>
                    <a:pt x="443" y="712"/>
                  </a:lnTo>
                  <a:lnTo>
                    <a:pt x="443" y="712"/>
                  </a:lnTo>
                  <a:lnTo>
                    <a:pt x="443" y="712"/>
                  </a:lnTo>
                  <a:lnTo>
                    <a:pt x="443" y="709"/>
                  </a:lnTo>
                  <a:lnTo>
                    <a:pt x="443" y="709"/>
                  </a:lnTo>
                  <a:lnTo>
                    <a:pt x="443" y="709"/>
                  </a:lnTo>
                  <a:lnTo>
                    <a:pt x="440" y="709"/>
                  </a:lnTo>
                  <a:lnTo>
                    <a:pt x="440" y="709"/>
                  </a:lnTo>
                  <a:lnTo>
                    <a:pt x="440" y="709"/>
                  </a:lnTo>
                  <a:lnTo>
                    <a:pt x="440" y="709"/>
                  </a:lnTo>
                  <a:lnTo>
                    <a:pt x="438" y="709"/>
                  </a:lnTo>
                  <a:lnTo>
                    <a:pt x="438" y="707"/>
                  </a:lnTo>
                  <a:lnTo>
                    <a:pt x="438" y="707"/>
                  </a:lnTo>
                  <a:lnTo>
                    <a:pt x="435" y="707"/>
                  </a:lnTo>
                  <a:lnTo>
                    <a:pt x="435" y="707"/>
                  </a:lnTo>
                  <a:lnTo>
                    <a:pt x="435" y="707"/>
                  </a:lnTo>
                  <a:lnTo>
                    <a:pt x="435" y="705"/>
                  </a:lnTo>
                  <a:lnTo>
                    <a:pt x="435" y="705"/>
                  </a:lnTo>
                  <a:lnTo>
                    <a:pt x="433" y="705"/>
                  </a:lnTo>
                  <a:lnTo>
                    <a:pt x="433" y="705"/>
                  </a:lnTo>
                  <a:lnTo>
                    <a:pt x="433" y="705"/>
                  </a:lnTo>
                  <a:lnTo>
                    <a:pt x="433" y="705"/>
                  </a:lnTo>
                  <a:lnTo>
                    <a:pt x="433" y="705"/>
                  </a:lnTo>
                  <a:lnTo>
                    <a:pt x="433" y="705"/>
                  </a:lnTo>
                  <a:lnTo>
                    <a:pt x="433" y="705"/>
                  </a:lnTo>
                  <a:lnTo>
                    <a:pt x="431" y="705"/>
                  </a:lnTo>
                  <a:lnTo>
                    <a:pt x="431" y="702"/>
                  </a:lnTo>
                  <a:lnTo>
                    <a:pt x="431" y="702"/>
                  </a:lnTo>
                  <a:lnTo>
                    <a:pt x="431" y="702"/>
                  </a:lnTo>
                  <a:lnTo>
                    <a:pt x="431" y="700"/>
                  </a:lnTo>
                  <a:lnTo>
                    <a:pt x="428" y="700"/>
                  </a:lnTo>
                  <a:lnTo>
                    <a:pt x="428" y="700"/>
                  </a:lnTo>
                  <a:lnTo>
                    <a:pt x="428" y="702"/>
                  </a:lnTo>
                  <a:lnTo>
                    <a:pt x="428" y="702"/>
                  </a:lnTo>
                  <a:lnTo>
                    <a:pt x="428" y="702"/>
                  </a:lnTo>
                  <a:lnTo>
                    <a:pt x="428" y="702"/>
                  </a:lnTo>
                  <a:lnTo>
                    <a:pt x="428" y="702"/>
                  </a:lnTo>
                  <a:lnTo>
                    <a:pt x="428" y="702"/>
                  </a:lnTo>
                  <a:lnTo>
                    <a:pt x="431" y="705"/>
                  </a:lnTo>
                  <a:lnTo>
                    <a:pt x="431" y="705"/>
                  </a:lnTo>
                  <a:lnTo>
                    <a:pt x="431" y="705"/>
                  </a:lnTo>
                  <a:lnTo>
                    <a:pt x="431" y="705"/>
                  </a:lnTo>
                  <a:lnTo>
                    <a:pt x="431" y="705"/>
                  </a:lnTo>
                  <a:lnTo>
                    <a:pt x="431" y="705"/>
                  </a:lnTo>
                  <a:lnTo>
                    <a:pt x="431" y="707"/>
                  </a:lnTo>
                  <a:lnTo>
                    <a:pt x="431" y="707"/>
                  </a:lnTo>
                  <a:lnTo>
                    <a:pt x="431" y="707"/>
                  </a:lnTo>
                  <a:lnTo>
                    <a:pt x="431" y="707"/>
                  </a:lnTo>
                  <a:lnTo>
                    <a:pt x="433" y="709"/>
                  </a:lnTo>
                  <a:lnTo>
                    <a:pt x="435" y="712"/>
                  </a:lnTo>
                  <a:lnTo>
                    <a:pt x="435" y="712"/>
                  </a:lnTo>
                  <a:lnTo>
                    <a:pt x="438" y="712"/>
                  </a:lnTo>
                  <a:lnTo>
                    <a:pt x="438" y="712"/>
                  </a:lnTo>
                  <a:lnTo>
                    <a:pt x="438" y="712"/>
                  </a:lnTo>
                  <a:lnTo>
                    <a:pt x="435" y="712"/>
                  </a:lnTo>
                  <a:lnTo>
                    <a:pt x="440" y="714"/>
                  </a:lnTo>
                  <a:lnTo>
                    <a:pt x="440" y="714"/>
                  </a:lnTo>
                  <a:lnTo>
                    <a:pt x="438" y="716"/>
                  </a:lnTo>
                  <a:lnTo>
                    <a:pt x="440" y="716"/>
                  </a:lnTo>
                  <a:lnTo>
                    <a:pt x="440" y="716"/>
                  </a:lnTo>
                  <a:lnTo>
                    <a:pt x="440" y="716"/>
                  </a:lnTo>
                  <a:lnTo>
                    <a:pt x="440" y="716"/>
                  </a:lnTo>
                  <a:lnTo>
                    <a:pt x="440" y="716"/>
                  </a:lnTo>
                  <a:lnTo>
                    <a:pt x="440" y="716"/>
                  </a:lnTo>
                  <a:lnTo>
                    <a:pt x="440" y="716"/>
                  </a:lnTo>
                  <a:lnTo>
                    <a:pt x="440" y="716"/>
                  </a:lnTo>
                  <a:lnTo>
                    <a:pt x="443" y="716"/>
                  </a:lnTo>
                  <a:lnTo>
                    <a:pt x="443" y="716"/>
                  </a:lnTo>
                  <a:lnTo>
                    <a:pt x="443" y="716"/>
                  </a:lnTo>
                  <a:lnTo>
                    <a:pt x="443" y="719"/>
                  </a:lnTo>
                  <a:lnTo>
                    <a:pt x="445" y="719"/>
                  </a:lnTo>
                  <a:lnTo>
                    <a:pt x="447" y="719"/>
                  </a:lnTo>
                  <a:lnTo>
                    <a:pt x="447" y="721"/>
                  </a:lnTo>
                  <a:lnTo>
                    <a:pt x="447" y="721"/>
                  </a:lnTo>
                  <a:lnTo>
                    <a:pt x="447" y="721"/>
                  </a:lnTo>
                  <a:lnTo>
                    <a:pt x="450" y="721"/>
                  </a:lnTo>
                  <a:lnTo>
                    <a:pt x="450" y="721"/>
                  </a:lnTo>
                  <a:lnTo>
                    <a:pt x="450" y="721"/>
                  </a:lnTo>
                  <a:lnTo>
                    <a:pt x="450" y="721"/>
                  </a:lnTo>
                  <a:lnTo>
                    <a:pt x="450" y="721"/>
                  </a:lnTo>
                  <a:lnTo>
                    <a:pt x="450" y="723"/>
                  </a:lnTo>
                  <a:lnTo>
                    <a:pt x="452" y="723"/>
                  </a:lnTo>
                  <a:lnTo>
                    <a:pt x="452" y="723"/>
                  </a:lnTo>
                  <a:lnTo>
                    <a:pt x="454" y="723"/>
                  </a:lnTo>
                  <a:lnTo>
                    <a:pt x="454" y="726"/>
                  </a:lnTo>
                  <a:lnTo>
                    <a:pt x="454" y="726"/>
                  </a:lnTo>
                  <a:lnTo>
                    <a:pt x="457" y="726"/>
                  </a:lnTo>
                  <a:lnTo>
                    <a:pt x="457" y="726"/>
                  </a:lnTo>
                  <a:lnTo>
                    <a:pt x="454" y="723"/>
                  </a:lnTo>
                  <a:lnTo>
                    <a:pt x="454" y="721"/>
                  </a:lnTo>
                  <a:close/>
                  <a:moveTo>
                    <a:pt x="355" y="667"/>
                  </a:moveTo>
                  <a:lnTo>
                    <a:pt x="355" y="667"/>
                  </a:lnTo>
                  <a:lnTo>
                    <a:pt x="355" y="664"/>
                  </a:lnTo>
                  <a:lnTo>
                    <a:pt x="355" y="664"/>
                  </a:lnTo>
                  <a:lnTo>
                    <a:pt x="355" y="664"/>
                  </a:lnTo>
                  <a:lnTo>
                    <a:pt x="357" y="664"/>
                  </a:lnTo>
                  <a:lnTo>
                    <a:pt x="357" y="664"/>
                  </a:lnTo>
                  <a:lnTo>
                    <a:pt x="357" y="664"/>
                  </a:lnTo>
                  <a:lnTo>
                    <a:pt x="357" y="662"/>
                  </a:lnTo>
                  <a:lnTo>
                    <a:pt x="357" y="662"/>
                  </a:lnTo>
                  <a:lnTo>
                    <a:pt x="355" y="662"/>
                  </a:lnTo>
                  <a:lnTo>
                    <a:pt x="355" y="662"/>
                  </a:lnTo>
                  <a:lnTo>
                    <a:pt x="355" y="662"/>
                  </a:lnTo>
                  <a:lnTo>
                    <a:pt x="355" y="662"/>
                  </a:lnTo>
                  <a:lnTo>
                    <a:pt x="355" y="662"/>
                  </a:lnTo>
                  <a:lnTo>
                    <a:pt x="355" y="662"/>
                  </a:lnTo>
                  <a:lnTo>
                    <a:pt x="355" y="660"/>
                  </a:lnTo>
                  <a:lnTo>
                    <a:pt x="353" y="660"/>
                  </a:lnTo>
                  <a:lnTo>
                    <a:pt x="353" y="660"/>
                  </a:lnTo>
                  <a:lnTo>
                    <a:pt x="353" y="660"/>
                  </a:lnTo>
                  <a:lnTo>
                    <a:pt x="353" y="660"/>
                  </a:lnTo>
                  <a:lnTo>
                    <a:pt x="353" y="660"/>
                  </a:lnTo>
                  <a:lnTo>
                    <a:pt x="353" y="660"/>
                  </a:lnTo>
                  <a:lnTo>
                    <a:pt x="353" y="657"/>
                  </a:lnTo>
                  <a:lnTo>
                    <a:pt x="353" y="657"/>
                  </a:lnTo>
                  <a:lnTo>
                    <a:pt x="353" y="657"/>
                  </a:lnTo>
                  <a:lnTo>
                    <a:pt x="355" y="657"/>
                  </a:lnTo>
                  <a:lnTo>
                    <a:pt x="355" y="657"/>
                  </a:lnTo>
                  <a:lnTo>
                    <a:pt x="355" y="657"/>
                  </a:lnTo>
                  <a:lnTo>
                    <a:pt x="355" y="657"/>
                  </a:lnTo>
                  <a:lnTo>
                    <a:pt x="357" y="657"/>
                  </a:lnTo>
                  <a:lnTo>
                    <a:pt x="357" y="657"/>
                  </a:lnTo>
                  <a:lnTo>
                    <a:pt x="357" y="657"/>
                  </a:lnTo>
                  <a:lnTo>
                    <a:pt x="357" y="657"/>
                  </a:lnTo>
                  <a:lnTo>
                    <a:pt x="357" y="655"/>
                  </a:lnTo>
                  <a:lnTo>
                    <a:pt x="357" y="655"/>
                  </a:lnTo>
                  <a:lnTo>
                    <a:pt x="360" y="655"/>
                  </a:lnTo>
                  <a:lnTo>
                    <a:pt x="360" y="655"/>
                  </a:lnTo>
                  <a:lnTo>
                    <a:pt x="360" y="655"/>
                  </a:lnTo>
                  <a:lnTo>
                    <a:pt x="357" y="652"/>
                  </a:lnTo>
                  <a:lnTo>
                    <a:pt x="357" y="652"/>
                  </a:lnTo>
                  <a:lnTo>
                    <a:pt x="357" y="652"/>
                  </a:lnTo>
                  <a:lnTo>
                    <a:pt x="357" y="652"/>
                  </a:lnTo>
                  <a:lnTo>
                    <a:pt x="355" y="652"/>
                  </a:lnTo>
                  <a:lnTo>
                    <a:pt x="355" y="652"/>
                  </a:lnTo>
                  <a:lnTo>
                    <a:pt x="355" y="652"/>
                  </a:lnTo>
                  <a:lnTo>
                    <a:pt x="355" y="652"/>
                  </a:lnTo>
                  <a:lnTo>
                    <a:pt x="355" y="652"/>
                  </a:lnTo>
                  <a:lnTo>
                    <a:pt x="353" y="652"/>
                  </a:lnTo>
                  <a:lnTo>
                    <a:pt x="353" y="650"/>
                  </a:lnTo>
                  <a:lnTo>
                    <a:pt x="353" y="650"/>
                  </a:lnTo>
                  <a:lnTo>
                    <a:pt x="353" y="652"/>
                  </a:lnTo>
                  <a:lnTo>
                    <a:pt x="350" y="652"/>
                  </a:lnTo>
                  <a:lnTo>
                    <a:pt x="350" y="655"/>
                  </a:lnTo>
                  <a:lnTo>
                    <a:pt x="350" y="657"/>
                  </a:lnTo>
                  <a:lnTo>
                    <a:pt x="350" y="655"/>
                  </a:lnTo>
                  <a:lnTo>
                    <a:pt x="348" y="655"/>
                  </a:lnTo>
                  <a:lnTo>
                    <a:pt x="348" y="655"/>
                  </a:lnTo>
                  <a:lnTo>
                    <a:pt x="348" y="655"/>
                  </a:lnTo>
                  <a:lnTo>
                    <a:pt x="348" y="657"/>
                  </a:lnTo>
                  <a:lnTo>
                    <a:pt x="348" y="657"/>
                  </a:lnTo>
                  <a:lnTo>
                    <a:pt x="348" y="660"/>
                  </a:lnTo>
                  <a:lnTo>
                    <a:pt x="348" y="660"/>
                  </a:lnTo>
                  <a:lnTo>
                    <a:pt x="348" y="660"/>
                  </a:lnTo>
                  <a:lnTo>
                    <a:pt x="346" y="657"/>
                  </a:lnTo>
                  <a:lnTo>
                    <a:pt x="346" y="657"/>
                  </a:lnTo>
                  <a:lnTo>
                    <a:pt x="346" y="655"/>
                  </a:lnTo>
                  <a:lnTo>
                    <a:pt x="346" y="655"/>
                  </a:lnTo>
                  <a:lnTo>
                    <a:pt x="346" y="655"/>
                  </a:lnTo>
                  <a:lnTo>
                    <a:pt x="346" y="655"/>
                  </a:lnTo>
                  <a:lnTo>
                    <a:pt x="343" y="655"/>
                  </a:lnTo>
                  <a:lnTo>
                    <a:pt x="343" y="655"/>
                  </a:lnTo>
                  <a:lnTo>
                    <a:pt x="343" y="655"/>
                  </a:lnTo>
                  <a:lnTo>
                    <a:pt x="343" y="657"/>
                  </a:lnTo>
                  <a:lnTo>
                    <a:pt x="343" y="657"/>
                  </a:lnTo>
                  <a:lnTo>
                    <a:pt x="343" y="657"/>
                  </a:lnTo>
                  <a:lnTo>
                    <a:pt x="346" y="657"/>
                  </a:lnTo>
                  <a:lnTo>
                    <a:pt x="346" y="657"/>
                  </a:lnTo>
                  <a:lnTo>
                    <a:pt x="343" y="657"/>
                  </a:lnTo>
                  <a:lnTo>
                    <a:pt x="343" y="657"/>
                  </a:lnTo>
                  <a:lnTo>
                    <a:pt x="343" y="657"/>
                  </a:lnTo>
                  <a:lnTo>
                    <a:pt x="343" y="657"/>
                  </a:lnTo>
                  <a:lnTo>
                    <a:pt x="343" y="657"/>
                  </a:lnTo>
                  <a:lnTo>
                    <a:pt x="341" y="657"/>
                  </a:lnTo>
                  <a:lnTo>
                    <a:pt x="341" y="657"/>
                  </a:lnTo>
                  <a:lnTo>
                    <a:pt x="341" y="660"/>
                  </a:lnTo>
                  <a:lnTo>
                    <a:pt x="341" y="660"/>
                  </a:lnTo>
                  <a:lnTo>
                    <a:pt x="338" y="660"/>
                  </a:lnTo>
                  <a:lnTo>
                    <a:pt x="336" y="660"/>
                  </a:lnTo>
                  <a:lnTo>
                    <a:pt x="334" y="662"/>
                  </a:lnTo>
                  <a:lnTo>
                    <a:pt x="334" y="662"/>
                  </a:lnTo>
                  <a:lnTo>
                    <a:pt x="336" y="662"/>
                  </a:lnTo>
                  <a:lnTo>
                    <a:pt x="336" y="662"/>
                  </a:lnTo>
                  <a:lnTo>
                    <a:pt x="336" y="662"/>
                  </a:lnTo>
                  <a:lnTo>
                    <a:pt x="336" y="662"/>
                  </a:lnTo>
                  <a:lnTo>
                    <a:pt x="338" y="662"/>
                  </a:lnTo>
                  <a:lnTo>
                    <a:pt x="338" y="662"/>
                  </a:lnTo>
                  <a:lnTo>
                    <a:pt x="343" y="660"/>
                  </a:lnTo>
                  <a:lnTo>
                    <a:pt x="343" y="660"/>
                  </a:lnTo>
                  <a:lnTo>
                    <a:pt x="341" y="660"/>
                  </a:lnTo>
                  <a:lnTo>
                    <a:pt x="341" y="662"/>
                  </a:lnTo>
                  <a:lnTo>
                    <a:pt x="341" y="662"/>
                  </a:lnTo>
                  <a:lnTo>
                    <a:pt x="341" y="662"/>
                  </a:lnTo>
                  <a:lnTo>
                    <a:pt x="341" y="664"/>
                  </a:lnTo>
                  <a:lnTo>
                    <a:pt x="341" y="662"/>
                  </a:lnTo>
                  <a:lnTo>
                    <a:pt x="338" y="664"/>
                  </a:lnTo>
                  <a:lnTo>
                    <a:pt x="338" y="664"/>
                  </a:lnTo>
                  <a:lnTo>
                    <a:pt x="341" y="664"/>
                  </a:lnTo>
                  <a:lnTo>
                    <a:pt x="341" y="664"/>
                  </a:lnTo>
                  <a:lnTo>
                    <a:pt x="341" y="664"/>
                  </a:lnTo>
                  <a:lnTo>
                    <a:pt x="341" y="664"/>
                  </a:lnTo>
                  <a:lnTo>
                    <a:pt x="343" y="667"/>
                  </a:lnTo>
                  <a:lnTo>
                    <a:pt x="343" y="667"/>
                  </a:lnTo>
                  <a:lnTo>
                    <a:pt x="343" y="664"/>
                  </a:lnTo>
                  <a:lnTo>
                    <a:pt x="343" y="664"/>
                  </a:lnTo>
                  <a:lnTo>
                    <a:pt x="343" y="664"/>
                  </a:lnTo>
                  <a:lnTo>
                    <a:pt x="343" y="664"/>
                  </a:lnTo>
                  <a:lnTo>
                    <a:pt x="343" y="664"/>
                  </a:lnTo>
                  <a:lnTo>
                    <a:pt x="346" y="664"/>
                  </a:lnTo>
                  <a:lnTo>
                    <a:pt x="346" y="664"/>
                  </a:lnTo>
                  <a:lnTo>
                    <a:pt x="346" y="664"/>
                  </a:lnTo>
                  <a:lnTo>
                    <a:pt x="346" y="664"/>
                  </a:lnTo>
                  <a:lnTo>
                    <a:pt x="346" y="664"/>
                  </a:lnTo>
                  <a:lnTo>
                    <a:pt x="346" y="664"/>
                  </a:lnTo>
                  <a:lnTo>
                    <a:pt x="346" y="664"/>
                  </a:lnTo>
                  <a:lnTo>
                    <a:pt x="348" y="664"/>
                  </a:lnTo>
                  <a:lnTo>
                    <a:pt x="348" y="664"/>
                  </a:lnTo>
                  <a:lnTo>
                    <a:pt x="348" y="664"/>
                  </a:lnTo>
                  <a:lnTo>
                    <a:pt x="348" y="664"/>
                  </a:lnTo>
                  <a:lnTo>
                    <a:pt x="348" y="664"/>
                  </a:lnTo>
                  <a:lnTo>
                    <a:pt x="348" y="664"/>
                  </a:lnTo>
                  <a:lnTo>
                    <a:pt x="348" y="667"/>
                  </a:lnTo>
                  <a:lnTo>
                    <a:pt x="350" y="664"/>
                  </a:lnTo>
                  <a:lnTo>
                    <a:pt x="353" y="664"/>
                  </a:lnTo>
                  <a:lnTo>
                    <a:pt x="353" y="667"/>
                  </a:lnTo>
                  <a:lnTo>
                    <a:pt x="353" y="667"/>
                  </a:lnTo>
                  <a:lnTo>
                    <a:pt x="355" y="667"/>
                  </a:lnTo>
                  <a:lnTo>
                    <a:pt x="355" y="667"/>
                  </a:lnTo>
                  <a:lnTo>
                    <a:pt x="355" y="667"/>
                  </a:lnTo>
                  <a:lnTo>
                    <a:pt x="355" y="667"/>
                  </a:lnTo>
                  <a:close/>
                  <a:moveTo>
                    <a:pt x="336" y="652"/>
                  </a:moveTo>
                  <a:lnTo>
                    <a:pt x="336" y="650"/>
                  </a:lnTo>
                  <a:lnTo>
                    <a:pt x="336" y="650"/>
                  </a:lnTo>
                  <a:lnTo>
                    <a:pt x="338" y="648"/>
                  </a:lnTo>
                  <a:lnTo>
                    <a:pt x="338" y="648"/>
                  </a:lnTo>
                  <a:lnTo>
                    <a:pt x="341" y="648"/>
                  </a:lnTo>
                  <a:lnTo>
                    <a:pt x="341" y="648"/>
                  </a:lnTo>
                  <a:lnTo>
                    <a:pt x="341" y="648"/>
                  </a:lnTo>
                  <a:lnTo>
                    <a:pt x="343" y="648"/>
                  </a:lnTo>
                  <a:lnTo>
                    <a:pt x="343" y="648"/>
                  </a:lnTo>
                  <a:lnTo>
                    <a:pt x="343" y="648"/>
                  </a:lnTo>
                  <a:lnTo>
                    <a:pt x="343" y="648"/>
                  </a:lnTo>
                  <a:lnTo>
                    <a:pt x="343" y="645"/>
                  </a:lnTo>
                  <a:lnTo>
                    <a:pt x="343" y="645"/>
                  </a:lnTo>
                  <a:lnTo>
                    <a:pt x="343" y="643"/>
                  </a:lnTo>
                  <a:lnTo>
                    <a:pt x="341" y="643"/>
                  </a:lnTo>
                  <a:lnTo>
                    <a:pt x="341" y="643"/>
                  </a:lnTo>
                  <a:lnTo>
                    <a:pt x="341" y="643"/>
                  </a:lnTo>
                  <a:lnTo>
                    <a:pt x="338" y="643"/>
                  </a:lnTo>
                  <a:lnTo>
                    <a:pt x="338" y="645"/>
                  </a:lnTo>
                  <a:lnTo>
                    <a:pt x="338" y="645"/>
                  </a:lnTo>
                  <a:lnTo>
                    <a:pt x="336" y="648"/>
                  </a:lnTo>
                  <a:lnTo>
                    <a:pt x="334" y="648"/>
                  </a:lnTo>
                  <a:lnTo>
                    <a:pt x="329" y="645"/>
                  </a:lnTo>
                  <a:lnTo>
                    <a:pt x="327" y="645"/>
                  </a:lnTo>
                  <a:lnTo>
                    <a:pt x="327" y="645"/>
                  </a:lnTo>
                  <a:lnTo>
                    <a:pt x="327" y="645"/>
                  </a:lnTo>
                  <a:lnTo>
                    <a:pt x="327" y="645"/>
                  </a:lnTo>
                  <a:lnTo>
                    <a:pt x="327" y="645"/>
                  </a:lnTo>
                  <a:lnTo>
                    <a:pt x="327" y="643"/>
                  </a:lnTo>
                  <a:lnTo>
                    <a:pt x="327" y="643"/>
                  </a:lnTo>
                  <a:lnTo>
                    <a:pt x="324" y="643"/>
                  </a:lnTo>
                  <a:lnTo>
                    <a:pt x="324" y="645"/>
                  </a:lnTo>
                  <a:lnTo>
                    <a:pt x="324" y="645"/>
                  </a:lnTo>
                  <a:lnTo>
                    <a:pt x="324" y="643"/>
                  </a:lnTo>
                  <a:lnTo>
                    <a:pt x="324" y="643"/>
                  </a:lnTo>
                  <a:lnTo>
                    <a:pt x="322" y="641"/>
                  </a:lnTo>
                  <a:lnTo>
                    <a:pt x="322" y="641"/>
                  </a:lnTo>
                  <a:lnTo>
                    <a:pt x="322" y="641"/>
                  </a:lnTo>
                  <a:lnTo>
                    <a:pt x="319" y="641"/>
                  </a:lnTo>
                  <a:lnTo>
                    <a:pt x="319" y="641"/>
                  </a:lnTo>
                  <a:lnTo>
                    <a:pt x="319" y="641"/>
                  </a:lnTo>
                  <a:lnTo>
                    <a:pt x="319" y="641"/>
                  </a:lnTo>
                  <a:lnTo>
                    <a:pt x="319" y="643"/>
                  </a:lnTo>
                  <a:lnTo>
                    <a:pt x="319" y="643"/>
                  </a:lnTo>
                  <a:lnTo>
                    <a:pt x="319" y="643"/>
                  </a:lnTo>
                  <a:lnTo>
                    <a:pt x="319" y="643"/>
                  </a:lnTo>
                  <a:lnTo>
                    <a:pt x="319" y="643"/>
                  </a:lnTo>
                  <a:lnTo>
                    <a:pt x="319" y="645"/>
                  </a:lnTo>
                  <a:lnTo>
                    <a:pt x="319" y="643"/>
                  </a:lnTo>
                  <a:lnTo>
                    <a:pt x="322" y="643"/>
                  </a:lnTo>
                  <a:lnTo>
                    <a:pt x="322" y="643"/>
                  </a:lnTo>
                  <a:lnTo>
                    <a:pt x="324" y="645"/>
                  </a:lnTo>
                  <a:lnTo>
                    <a:pt x="324" y="645"/>
                  </a:lnTo>
                  <a:lnTo>
                    <a:pt x="324" y="645"/>
                  </a:lnTo>
                  <a:lnTo>
                    <a:pt x="327" y="645"/>
                  </a:lnTo>
                  <a:lnTo>
                    <a:pt x="327" y="645"/>
                  </a:lnTo>
                  <a:lnTo>
                    <a:pt x="327" y="645"/>
                  </a:lnTo>
                  <a:lnTo>
                    <a:pt x="329" y="648"/>
                  </a:lnTo>
                  <a:lnTo>
                    <a:pt x="329" y="648"/>
                  </a:lnTo>
                  <a:lnTo>
                    <a:pt x="329" y="648"/>
                  </a:lnTo>
                  <a:lnTo>
                    <a:pt x="329" y="648"/>
                  </a:lnTo>
                  <a:lnTo>
                    <a:pt x="329" y="650"/>
                  </a:lnTo>
                  <a:lnTo>
                    <a:pt x="329" y="650"/>
                  </a:lnTo>
                  <a:lnTo>
                    <a:pt x="329" y="650"/>
                  </a:lnTo>
                  <a:lnTo>
                    <a:pt x="329" y="650"/>
                  </a:lnTo>
                  <a:lnTo>
                    <a:pt x="329" y="650"/>
                  </a:lnTo>
                  <a:lnTo>
                    <a:pt x="329" y="652"/>
                  </a:lnTo>
                  <a:lnTo>
                    <a:pt x="331" y="652"/>
                  </a:lnTo>
                  <a:lnTo>
                    <a:pt x="331" y="652"/>
                  </a:lnTo>
                  <a:lnTo>
                    <a:pt x="331" y="652"/>
                  </a:lnTo>
                  <a:lnTo>
                    <a:pt x="331" y="652"/>
                  </a:lnTo>
                  <a:lnTo>
                    <a:pt x="331" y="652"/>
                  </a:lnTo>
                  <a:lnTo>
                    <a:pt x="334" y="652"/>
                  </a:lnTo>
                  <a:lnTo>
                    <a:pt x="334" y="652"/>
                  </a:lnTo>
                  <a:lnTo>
                    <a:pt x="334" y="652"/>
                  </a:lnTo>
                  <a:lnTo>
                    <a:pt x="334" y="652"/>
                  </a:lnTo>
                  <a:lnTo>
                    <a:pt x="336" y="652"/>
                  </a:lnTo>
                  <a:lnTo>
                    <a:pt x="336" y="652"/>
                  </a:lnTo>
                  <a:close/>
                  <a:moveTo>
                    <a:pt x="360" y="664"/>
                  </a:moveTo>
                  <a:lnTo>
                    <a:pt x="360" y="662"/>
                  </a:lnTo>
                  <a:lnTo>
                    <a:pt x="357" y="662"/>
                  </a:lnTo>
                  <a:lnTo>
                    <a:pt x="357" y="664"/>
                  </a:lnTo>
                  <a:lnTo>
                    <a:pt x="357" y="664"/>
                  </a:lnTo>
                  <a:lnTo>
                    <a:pt x="357" y="664"/>
                  </a:lnTo>
                  <a:lnTo>
                    <a:pt x="357" y="664"/>
                  </a:lnTo>
                  <a:lnTo>
                    <a:pt x="357" y="664"/>
                  </a:lnTo>
                  <a:lnTo>
                    <a:pt x="355" y="667"/>
                  </a:lnTo>
                  <a:lnTo>
                    <a:pt x="355" y="667"/>
                  </a:lnTo>
                  <a:lnTo>
                    <a:pt x="355" y="669"/>
                  </a:lnTo>
                  <a:lnTo>
                    <a:pt x="355" y="669"/>
                  </a:lnTo>
                  <a:lnTo>
                    <a:pt x="355" y="669"/>
                  </a:lnTo>
                  <a:lnTo>
                    <a:pt x="355" y="669"/>
                  </a:lnTo>
                  <a:lnTo>
                    <a:pt x="355" y="669"/>
                  </a:lnTo>
                  <a:lnTo>
                    <a:pt x="355" y="669"/>
                  </a:lnTo>
                  <a:lnTo>
                    <a:pt x="357" y="669"/>
                  </a:lnTo>
                  <a:lnTo>
                    <a:pt x="357" y="669"/>
                  </a:lnTo>
                  <a:lnTo>
                    <a:pt x="357" y="669"/>
                  </a:lnTo>
                  <a:lnTo>
                    <a:pt x="357" y="669"/>
                  </a:lnTo>
                  <a:lnTo>
                    <a:pt x="357" y="669"/>
                  </a:lnTo>
                  <a:lnTo>
                    <a:pt x="357" y="669"/>
                  </a:lnTo>
                  <a:lnTo>
                    <a:pt x="360" y="669"/>
                  </a:lnTo>
                  <a:lnTo>
                    <a:pt x="360" y="669"/>
                  </a:lnTo>
                  <a:lnTo>
                    <a:pt x="360" y="669"/>
                  </a:lnTo>
                  <a:lnTo>
                    <a:pt x="360" y="669"/>
                  </a:lnTo>
                  <a:lnTo>
                    <a:pt x="360" y="669"/>
                  </a:lnTo>
                  <a:lnTo>
                    <a:pt x="360" y="669"/>
                  </a:lnTo>
                  <a:lnTo>
                    <a:pt x="360" y="669"/>
                  </a:lnTo>
                  <a:lnTo>
                    <a:pt x="360" y="667"/>
                  </a:lnTo>
                  <a:lnTo>
                    <a:pt x="360" y="667"/>
                  </a:lnTo>
                  <a:lnTo>
                    <a:pt x="360" y="667"/>
                  </a:lnTo>
                  <a:lnTo>
                    <a:pt x="360" y="667"/>
                  </a:lnTo>
                  <a:lnTo>
                    <a:pt x="360" y="667"/>
                  </a:lnTo>
                  <a:lnTo>
                    <a:pt x="360" y="667"/>
                  </a:lnTo>
                  <a:lnTo>
                    <a:pt x="360" y="667"/>
                  </a:lnTo>
                  <a:lnTo>
                    <a:pt x="360" y="667"/>
                  </a:lnTo>
                  <a:lnTo>
                    <a:pt x="360" y="667"/>
                  </a:lnTo>
                  <a:lnTo>
                    <a:pt x="360" y="664"/>
                  </a:lnTo>
                  <a:lnTo>
                    <a:pt x="360" y="664"/>
                  </a:lnTo>
                  <a:lnTo>
                    <a:pt x="360" y="664"/>
                  </a:lnTo>
                  <a:lnTo>
                    <a:pt x="360" y="664"/>
                  </a:lnTo>
                  <a:lnTo>
                    <a:pt x="360" y="667"/>
                  </a:lnTo>
                  <a:lnTo>
                    <a:pt x="362" y="667"/>
                  </a:lnTo>
                  <a:lnTo>
                    <a:pt x="362" y="667"/>
                  </a:lnTo>
                  <a:lnTo>
                    <a:pt x="362" y="664"/>
                  </a:lnTo>
                  <a:lnTo>
                    <a:pt x="360" y="664"/>
                  </a:lnTo>
                  <a:close/>
                  <a:moveTo>
                    <a:pt x="367" y="671"/>
                  </a:moveTo>
                  <a:lnTo>
                    <a:pt x="367" y="671"/>
                  </a:lnTo>
                  <a:lnTo>
                    <a:pt x="367" y="669"/>
                  </a:lnTo>
                  <a:lnTo>
                    <a:pt x="367" y="669"/>
                  </a:lnTo>
                  <a:lnTo>
                    <a:pt x="364" y="669"/>
                  </a:lnTo>
                  <a:lnTo>
                    <a:pt x="364" y="669"/>
                  </a:lnTo>
                  <a:lnTo>
                    <a:pt x="367" y="669"/>
                  </a:lnTo>
                  <a:lnTo>
                    <a:pt x="367" y="669"/>
                  </a:lnTo>
                  <a:lnTo>
                    <a:pt x="367" y="669"/>
                  </a:lnTo>
                  <a:lnTo>
                    <a:pt x="364" y="667"/>
                  </a:lnTo>
                  <a:lnTo>
                    <a:pt x="364" y="667"/>
                  </a:lnTo>
                  <a:lnTo>
                    <a:pt x="364" y="667"/>
                  </a:lnTo>
                  <a:lnTo>
                    <a:pt x="364" y="667"/>
                  </a:lnTo>
                  <a:lnTo>
                    <a:pt x="364" y="667"/>
                  </a:lnTo>
                  <a:lnTo>
                    <a:pt x="364" y="667"/>
                  </a:lnTo>
                  <a:lnTo>
                    <a:pt x="362" y="669"/>
                  </a:lnTo>
                  <a:lnTo>
                    <a:pt x="362" y="667"/>
                  </a:lnTo>
                  <a:lnTo>
                    <a:pt x="362" y="669"/>
                  </a:lnTo>
                  <a:lnTo>
                    <a:pt x="362" y="669"/>
                  </a:lnTo>
                  <a:lnTo>
                    <a:pt x="362" y="669"/>
                  </a:lnTo>
                  <a:lnTo>
                    <a:pt x="362" y="669"/>
                  </a:lnTo>
                  <a:lnTo>
                    <a:pt x="362" y="669"/>
                  </a:lnTo>
                  <a:lnTo>
                    <a:pt x="362" y="669"/>
                  </a:lnTo>
                  <a:lnTo>
                    <a:pt x="362" y="669"/>
                  </a:lnTo>
                  <a:lnTo>
                    <a:pt x="362" y="671"/>
                  </a:lnTo>
                  <a:lnTo>
                    <a:pt x="362" y="671"/>
                  </a:lnTo>
                  <a:lnTo>
                    <a:pt x="362" y="671"/>
                  </a:lnTo>
                  <a:lnTo>
                    <a:pt x="362" y="671"/>
                  </a:lnTo>
                  <a:lnTo>
                    <a:pt x="362" y="671"/>
                  </a:lnTo>
                  <a:lnTo>
                    <a:pt x="362" y="671"/>
                  </a:lnTo>
                  <a:lnTo>
                    <a:pt x="362" y="671"/>
                  </a:lnTo>
                  <a:lnTo>
                    <a:pt x="362" y="671"/>
                  </a:lnTo>
                  <a:lnTo>
                    <a:pt x="364" y="669"/>
                  </a:lnTo>
                  <a:lnTo>
                    <a:pt x="364" y="669"/>
                  </a:lnTo>
                  <a:lnTo>
                    <a:pt x="364" y="671"/>
                  </a:lnTo>
                  <a:lnTo>
                    <a:pt x="364" y="671"/>
                  </a:lnTo>
                  <a:lnTo>
                    <a:pt x="364" y="671"/>
                  </a:lnTo>
                  <a:lnTo>
                    <a:pt x="364" y="671"/>
                  </a:lnTo>
                  <a:lnTo>
                    <a:pt x="364" y="671"/>
                  </a:lnTo>
                  <a:lnTo>
                    <a:pt x="364" y="671"/>
                  </a:lnTo>
                  <a:lnTo>
                    <a:pt x="364" y="671"/>
                  </a:lnTo>
                  <a:lnTo>
                    <a:pt x="367" y="671"/>
                  </a:lnTo>
                  <a:lnTo>
                    <a:pt x="367" y="671"/>
                  </a:lnTo>
                  <a:lnTo>
                    <a:pt x="367" y="671"/>
                  </a:lnTo>
                  <a:lnTo>
                    <a:pt x="367" y="671"/>
                  </a:lnTo>
                  <a:lnTo>
                    <a:pt x="367" y="674"/>
                  </a:lnTo>
                  <a:lnTo>
                    <a:pt x="367" y="674"/>
                  </a:lnTo>
                  <a:lnTo>
                    <a:pt x="367" y="674"/>
                  </a:lnTo>
                  <a:lnTo>
                    <a:pt x="367" y="671"/>
                  </a:lnTo>
                  <a:lnTo>
                    <a:pt x="367" y="671"/>
                  </a:lnTo>
                  <a:lnTo>
                    <a:pt x="367" y="671"/>
                  </a:lnTo>
                  <a:close/>
                  <a:moveTo>
                    <a:pt x="372" y="671"/>
                  </a:moveTo>
                  <a:lnTo>
                    <a:pt x="369" y="671"/>
                  </a:lnTo>
                  <a:lnTo>
                    <a:pt x="369" y="669"/>
                  </a:lnTo>
                  <a:lnTo>
                    <a:pt x="369" y="669"/>
                  </a:lnTo>
                  <a:lnTo>
                    <a:pt x="372" y="669"/>
                  </a:lnTo>
                  <a:lnTo>
                    <a:pt x="372" y="669"/>
                  </a:lnTo>
                  <a:lnTo>
                    <a:pt x="372" y="669"/>
                  </a:lnTo>
                  <a:lnTo>
                    <a:pt x="372" y="669"/>
                  </a:lnTo>
                  <a:lnTo>
                    <a:pt x="372" y="669"/>
                  </a:lnTo>
                  <a:lnTo>
                    <a:pt x="369" y="669"/>
                  </a:lnTo>
                  <a:lnTo>
                    <a:pt x="369" y="669"/>
                  </a:lnTo>
                  <a:lnTo>
                    <a:pt x="367" y="669"/>
                  </a:lnTo>
                  <a:lnTo>
                    <a:pt x="367" y="669"/>
                  </a:lnTo>
                  <a:lnTo>
                    <a:pt x="369" y="671"/>
                  </a:lnTo>
                  <a:lnTo>
                    <a:pt x="369" y="674"/>
                  </a:lnTo>
                  <a:lnTo>
                    <a:pt x="369" y="671"/>
                  </a:lnTo>
                  <a:lnTo>
                    <a:pt x="372" y="671"/>
                  </a:lnTo>
                  <a:lnTo>
                    <a:pt x="372" y="671"/>
                  </a:lnTo>
                  <a:lnTo>
                    <a:pt x="372" y="671"/>
                  </a:lnTo>
                  <a:lnTo>
                    <a:pt x="372" y="671"/>
                  </a:lnTo>
                  <a:lnTo>
                    <a:pt x="372" y="671"/>
                  </a:lnTo>
                  <a:close/>
                  <a:moveTo>
                    <a:pt x="376" y="664"/>
                  </a:moveTo>
                  <a:lnTo>
                    <a:pt x="376" y="664"/>
                  </a:lnTo>
                  <a:lnTo>
                    <a:pt x="376" y="664"/>
                  </a:lnTo>
                  <a:lnTo>
                    <a:pt x="376" y="664"/>
                  </a:lnTo>
                  <a:lnTo>
                    <a:pt x="376" y="664"/>
                  </a:lnTo>
                  <a:lnTo>
                    <a:pt x="376" y="662"/>
                  </a:lnTo>
                  <a:lnTo>
                    <a:pt x="376" y="662"/>
                  </a:lnTo>
                  <a:lnTo>
                    <a:pt x="376" y="660"/>
                  </a:lnTo>
                  <a:lnTo>
                    <a:pt x="376" y="660"/>
                  </a:lnTo>
                  <a:lnTo>
                    <a:pt x="374" y="660"/>
                  </a:lnTo>
                  <a:lnTo>
                    <a:pt x="374" y="657"/>
                  </a:lnTo>
                  <a:lnTo>
                    <a:pt x="374" y="657"/>
                  </a:lnTo>
                  <a:lnTo>
                    <a:pt x="372" y="657"/>
                  </a:lnTo>
                  <a:lnTo>
                    <a:pt x="372" y="660"/>
                  </a:lnTo>
                  <a:lnTo>
                    <a:pt x="372" y="660"/>
                  </a:lnTo>
                  <a:lnTo>
                    <a:pt x="372" y="660"/>
                  </a:lnTo>
                  <a:lnTo>
                    <a:pt x="372" y="660"/>
                  </a:lnTo>
                  <a:lnTo>
                    <a:pt x="369" y="662"/>
                  </a:lnTo>
                  <a:lnTo>
                    <a:pt x="369" y="662"/>
                  </a:lnTo>
                  <a:lnTo>
                    <a:pt x="369" y="662"/>
                  </a:lnTo>
                  <a:lnTo>
                    <a:pt x="369" y="662"/>
                  </a:lnTo>
                  <a:lnTo>
                    <a:pt x="369" y="662"/>
                  </a:lnTo>
                  <a:lnTo>
                    <a:pt x="372" y="664"/>
                  </a:lnTo>
                  <a:lnTo>
                    <a:pt x="372" y="664"/>
                  </a:lnTo>
                  <a:lnTo>
                    <a:pt x="372" y="667"/>
                  </a:lnTo>
                  <a:lnTo>
                    <a:pt x="372" y="667"/>
                  </a:lnTo>
                  <a:lnTo>
                    <a:pt x="372" y="667"/>
                  </a:lnTo>
                  <a:lnTo>
                    <a:pt x="374" y="667"/>
                  </a:lnTo>
                  <a:lnTo>
                    <a:pt x="374" y="664"/>
                  </a:lnTo>
                  <a:lnTo>
                    <a:pt x="374" y="664"/>
                  </a:lnTo>
                  <a:lnTo>
                    <a:pt x="372" y="664"/>
                  </a:lnTo>
                  <a:lnTo>
                    <a:pt x="374" y="664"/>
                  </a:lnTo>
                  <a:lnTo>
                    <a:pt x="376" y="664"/>
                  </a:lnTo>
                  <a:close/>
                  <a:moveTo>
                    <a:pt x="689" y="780"/>
                  </a:moveTo>
                  <a:lnTo>
                    <a:pt x="689" y="780"/>
                  </a:lnTo>
                  <a:lnTo>
                    <a:pt x="689" y="780"/>
                  </a:lnTo>
                  <a:lnTo>
                    <a:pt x="686" y="783"/>
                  </a:lnTo>
                  <a:lnTo>
                    <a:pt x="686" y="783"/>
                  </a:lnTo>
                  <a:lnTo>
                    <a:pt x="686" y="783"/>
                  </a:lnTo>
                  <a:lnTo>
                    <a:pt x="686" y="780"/>
                  </a:lnTo>
                  <a:lnTo>
                    <a:pt x="686" y="780"/>
                  </a:lnTo>
                  <a:lnTo>
                    <a:pt x="686" y="780"/>
                  </a:lnTo>
                  <a:lnTo>
                    <a:pt x="686" y="780"/>
                  </a:lnTo>
                  <a:lnTo>
                    <a:pt x="686" y="780"/>
                  </a:lnTo>
                  <a:lnTo>
                    <a:pt x="686" y="780"/>
                  </a:lnTo>
                  <a:lnTo>
                    <a:pt x="684" y="780"/>
                  </a:lnTo>
                  <a:lnTo>
                    <a:pt x="684" y="780"/>
                  </a:lnTo>
                  <a:lnTo>
                    <a:pt x="684" y="780"/>
                  </a:lnTo>
                  <a:lnTo>
                    <a:pt x="684" y="780"/>
                  </a:lnTo>
                  <a:lnTo>
                    <a:pt x="684" y="780"/>
                  </a:lnTo>
                  <a:lnTo>
                    <a:pt x="684" y="780"/>
                  </a:lnTo>
                  <a:lnTo>
                    <a:pt x="684" y="780"/>
                  </a:lnTo>
                  <a:lnTo>
                    <a:pt x="684" y="783"/>
                  </a:lnTo>
                  <a:lnTo>
                    <a:pt x="682" y="780"/>
                  </a:lnTo>
                  <a:lnTo>
                    <a:pt x="684" y="780"/>
                  </a:lnTo>
                  <a:lnTo>
                    <a:pt x="684" y="780"/>
                  </a:lnTo>
                  <a:lnTo>
                    <a:pt x="682" y="780"/>
                  </a:lnTo>
                  <a:lnTo>
                    <a:pt x="682" y="780"/>
                  </a:lnTo>
                  <a:lnTo>
                    <a:pt x="682" y="780"/>
                  </a:lnTo>
                  <a:lnTo>
                    <a:pt x="682" y="780"/>
                  </a:lnTo>
                  <a:lnTo>
                    <a:pt x="682" y="780"/>
                  </a:lnTo>
                  <a:lnTo>
                    <a:pt x="682" y="780"/>
                  </a:lnTo>
                  <a:lnTo>
                    <a:pt x="682" y="778"/>
                  </a:lnTo>
                  <a:lnTo>
                    <a:pt x="684" y="778"/>
                  </a:lnTo>
                  <a:lnTo>
                    <a:pt x="684" y="778"/>
                  </a:lnTo>
                  <a:lnTo>
                    <a:pt x="684" y="778"/>
                  </a:lnTo>
                  <a:lnTo>
                    <a:pt x="684" y="778"/>
                  </a:lnTo>
                  <a:lnTo>
                    <a:pt x="684" y="778"/>
                  </a:lnTo>
                  <a:lnTo>
                    <a:pt x="684" y="778"/>
                  </a:lnTo>
                  <a:lnTo>
                    <a:pt x="684" y="775"/>
                  </a:lnTo>
                  <a:lnTo>
                    <a:pt x="684" y="775"/>
                  </a:lnTo>
                  <a:lnTo>
                    <a:pt x="689" y="778"/>
                  </a:lnTo>
                  <a:lnTo>
                    <a:pt x="689" y="778"/>
                  </a:lnTo>
                  <a:lnTo>
                    <a:pt x="689" y="778"/>
                  </a:lnTo>
                  <a:lnTo>
                    <a:pt x="689" y="775"/>
                  </a:lnTo>
                  <a:lnTo>
                    <a:pt x="689" y="775"/>
                  </a:lnTo>
                  <a:lnTo>
                    <a:pt x="691" y="778"/>
                  </a:lnTo>
                  <a:lnTo>
                    <a:pt x="691" y="775"/>
                  </a:lnTo>
                  <a:lnTo>
                    <a:pt x="691" y="775"/>
                  </a:lnTo>
                  <a:lnTo>
                    <a:pt x="691" y="775"/>
                  </a:lnTo>
                  <a:lnTo>
                    <a:pt x="691" y="775"/>
                  </a:lnTo>
                  <a:lnTo>
                    <a:pt x="693" y="775"/>
                  </a:lnTo>
                  <a:lnTo>
                    <a:pt x="693" y="775"/>
                  </a:lnTo>
                  <a:lnTo>
                    <a:pt x="693" y="775"/>
                  </a:lnTo>
                  <a:lnTo>
                    <a:pt x="693" y="775"/>
                  </a:lnTo>
                  <a:lnTo>
                    <a:pt x="693" y="778"/>
                  </a:lnTo>
                  <a:lnTo>
                    <a:pt x="693" y="778"/>
                  </a:lnTo>
                  <a:lnTo>
                    <a:pt x="693" y="778"/>
                  </a:lnTo>
                  <a:lnTo>
                    <a:pt x="696" y="778"/>
                  </a:lnTo>
                  <a:lnTo>
                    <a:pt x="696" y="778"/>
                  </a:lnTo>
                  <a:lnTo>
                    <a:pt x="696" y="775"/>
                  </a:lnTo>
                  <a:lnTo>
                    <a:pt x="696" y="775"/>
                  </a:lnTo>
                  <a:lnTo>
                    <a:pt x="698" y="775"/>
                  </a:lnTo>
                  <a:lnTo>
                    <a:pt x="696" y="775"/>
                  </a:lnTo>
                  <a:lnTo>
                    <a:pt x="696" y="775"/>
                  </a:lnTo>
                  <a:lnTo>
                    <a:pt x="696" y="775"/>
                  </a:lnTo>
                  <a:lnTo>
                    <a:pt x="696" y="775"/>
                  </a:lnTo>
                  <a:lnTo>
                    <a:pt x="696" y="775"/>
                  </a:lnTo>
                  <a:lnTo>
                    <a:pt x="696" y="773"/>
                  </a:lnTo>
                  <a:lnTo>
                    <a:pt x="698" y="773"/>
                  </a:lnTo>
                  <a:lnTo>
                    <a:pt x="698" y="773"/>
                  </a:lnTo>
                  <a:lnTo>
                    <a:pt x="696" y="773"/>
                  </a:lnTo>
                  <a:lnTo>
                    <a:pt x="696" y="773"/>
                  </a:lnTo>
                  <a:lnTo>
                    <a:pt x="693" y="773"/>
                  </a:lnTo>
                  <a:lnTo>
                    <a:pt x="693" y="771"/>
                  </a:lnTo>
                  <a:lnTo>
                    <a:pt x="693" y="771"/>
                  </a:lnTo>
                  <a:lnTo>
                    <a:pt x="696" y="771"/>
                  </a:lnTo>
                  <a:lnTo>
                    <a:pt x="696" y="768"/>
                  </a:lnTo>
                  <a:lnTo>
                    <a:pt x="693" y="768"/>
                  </a:lnTo>
                  <a:lnTo>
                    <a:pt x="693" y="771"/>
                  </a:lnTo>
                  <a:lnTo>
                    <a:pt x="693" y="771"/>
                  </a:lnTo>
                  <a:lnTo>
                    <a:pt x="693" y="771"/>
                  </a:lnTo>
                  <a:lnTo>
                    <a:pt x="691" y="771"/>
                  </a:lnTo>
                  <a:lnTo>
                    <a:pt x="691" y="771"/>
                  </a:lnTo>
                  <a:lnTo>
                    <a:pt x="691" y="771"/>
                  </a:lnTo>
                  <a:lnTo>
                    <a:pt x="691" y="771"/>
                  </a:lnTo>
                  <a:lnTo>
                    <a:pt x="689" y="773"/>
                  </a:lnTo>
                  <a:lnTo>
                    <a:pt x="689" y="773"/>
                  </a:lnTo>
                  <a:lnTo>
                    <a:pt x="689" y="773"/>
                  </a:lnTo>
                  <a:lnTo>
                    <a:pt x="689" y="773"/>
                  </a:lnTo>
                  <a:lnTo>
                    <a:pt x="684" y="773"/>
                  </a:lnTo>
                  <a:lnTo>
                    <a:pt x="684" y="773"/>
                  </a:lnTo>
                  <a:lnTo>
                    <a:pt x="684" y="773"/>
                  </a:lnTo>
                  <a:lnTo>
                    <a:pt x="686" y="771"/>
                  </a:lnTo>
                  <a:lnTo>
                    <a:pt x="686" y="771"/>
                  </a:lnTo>
                  <a:lnTo>
                    <a:pt x="684" y="771"/>
                  </a:lnTo>
                  <a:lnTo>
                    <a:pt x="684" y="771"/>
                  </a:lnTo>
                  <a:lnTo>
                    <a:pt x="684" y="771"/>
                  </a:lnTo>
                  <a:lnTo>
                    <a:pt x="684" y="771"/>
                  </a:lnTo>
                  <a:lnTo>
                    <a:pt x="686" y="768"/>
                  </a:lnTo>
                  <a:lnTo>
                    <a:pt x="686" y="768"/>
                  </a:lnTo>
                  <a:lnTo>
                    <a:pt x="686" y="768"/>
                  </a:lnTo>
                  <a:lnTo>
                    <a:pt x="686" y="768"/>
                  </a:lnTo>
                  <a:lnTo>
                    <a:pt x="686" y="768"/>
                  </a:lnTo>
                  <a:lnTo>
                    <a:pt x="686" y="768"/>
                  </a:lnTo>
                  <a:lnTo>
                    <a:pt x="686" y="768"/>
                  </a:lnTo>
                  <a:lnTo>
                    <a:pt x="686" y="768"/>
                  </a:lnTo>
                  <a:lnTo>
                    <a:pt x="686" y="766"/>
                  </a:lnTo>
                  <a:lnTo>
                    <a:pt x="686" y="766"/>
                  </a:lnTo>
                  <a:lnTo>
                    <a:pt x="689" y="768"/>
                  </a:lnTo>
                  <a:lnTo>
                    <a:pt x="689" y="766"/>
                  </a:lnTo>
                  <a:lnTo>
                    <a:pt x="689" y="764"/>
                  </a:lnTo>
                  <a:lnTo>
                    <a:pt x="689" y="764"/>
                  </a:lnTo>
                  <a:lnTo>
                    <a:pt x="686" y="764"/>
                  </a:lnTo>
                  <a:lnTo>
                    <a:pt x="686" y="764"/>
                  </a:lnTo>
                  <a:lnTo>
                    <a:pt x="686" y="764"/>
                  </a:lnTo>
                  <a:lnTo>
                    <a:pt x="684" y="764"/>
                  </a:lnTo>
                  <a:lnTo>
                    <a:pt x="684" y="764"/>
                  </a:lnTo>
                  <a:lnTo>
                    <a:pt x="684" y="764"/>
                  </a:lnTo>
                  <a:lnTo>
                    <a:pt x="684" y="764"/>
                  </a:lnTo>
                  <a:lnTo>
                    <a:pt x="686" y="764"/>
                  </a:lnTo>
                  <a:lnTo>
                    <a:pt x="686" y="761"/>
                  </a:lnTo>
                  <a:lnTo>
                    <a:pt x="684" y="761"/>
                  </a:lnTo>
                  <a:lnTo>
                    <a:pt x="682" y="761"/>
                  </a:lnTo>
                  <a:lnTo>
                    <a:pt x="682" y="761"/>
                  </a:lnTo>
                  <a:lnTo>
                    <a:pt x="682" y="761"/>
                  </a:lnTo>
                  <a:lnTo>
                    <a:pt x="682" y="761"/>
                  </a:lnTo>
                  <a:lnTo>
                    <a:pt x="679" y="761"/>
                  </a:lnTo>
                  <a:lnTo>
                    <a:pt x="679" y="761"/>
                  </a:lnTo>
                  <a:lnTo>
                    <a:pt x="677" y="761"/>
                  </a:lnTo>
                  <a:lnTo>
                    <a:pt x="677" y="761"/>
                  </a:lnTo>
                  <a:lnTo>
                    <a:pt x="677" y="759"/>
                  </a:lnTo>
                  <a:lnTo>
                    <a:pt x="677" y="759"/>
                  </a:lnTo>
                  <a:lnTo>
                    <a:pt x="674" y="759"/>
                  </a:lnTo>
                  <a:lnTo>
                    <a:pt x="674" y="759"/>
                  </a:lnTo>
                  <a:lnTo>
                    <a:pt x="672" y="761"/>
                  </a:lnTo>
                  <a:lnTo>
                    <a:pt x="672" y="761"/>
                  </a:lnTo>
                  <a:lnTo>
                    <a:pt x="670" y="761"/>
                  </a:lnTo>
                  <a:lnTo>
                    <a:pt x="670" y="761"/>
                  </a:lnTo>
                  <a:lnTo>
                    <a:pt x="670" y="761"/>
                  </a:lnTo>
                  <a:lnTo>
                    <a:pt x="670" y="761"/>
                  </a:lnTo>
                  <a:lnTo>
                    <a:pt x="670" y="761"/>
                  </a:lnTo>
                  <a:lnTo>
                    <a:pt x="670" y="761"/>
                  </a:lnTo>
                  <a:lnTo>
                    <a:pt x="670" y="764"/>
                  </a:lnTo>
                  <a:lnTo>
                    <a:pt x="670" y="764"/>
                  </a:lnTo>
                  <a:lnTo>
                    <a:pt x="670" y="764"/>
                  </a:lnTo>
                  <a:lnTo>
                    <a:pt x="670" y="764"/>
                  </a:lnTo>
                  <a:lnTo>
                    <a:pt x="670" y="764"/>
                  </a:lnTo>
                  <a:lnTo>
                    <a:pt x="670" y="764"/>
                  </a:lnTo>
                  <a:lnTo>
                    <a:pt x="670" y="764"/>
                  </a:lnTo>
                  <a:lnTo>
                    <a:pt x="670" y="764"/>
                  </a:lnTo>
                  <a:lnTo>
                    <a:pt x="670" y="764"/>
                  </a:lnTo>
                  <a:lnTo>
                    <a:pt x="670" y="766"/>
                  </a:lnTo>
                  <a:lnTo>
                    <a:pt x="670" y="766"/>
                  </a:lnTo>
                  <a:lnTo>
                    <a:pt x="670" y="768"/>
                  </a:lnTo>
                  <a:lnTo>
                    <a:pt x="670" y="768"/>
                  </a:lnTo>
                  <a:lnTo>
                    <a:pt x="672" y="768"/>
                  </a:lnTo>
                  <a:lnTo>
                    <a:pt x="672" y="768"/>
                  </a:lnTo>
                  <a:lnTo>
                    <a:pt x="672" y="771"/>
                  </a:lnTo>
                  <a:lnTo>
                    <a:pt x="674" y="771"/>
                  </a:lnTo>
                  <a:lnTo>
                    <a:pt x="674" y="771"/>
                  </a:lnTo>
                  <a:lnTo>
                    <a:pt x="674" y="773"/>
                  </a:lnTo>
                  <a:lnTo>
                    <a:pt x="677" y="775"/>
                  </a:lnTo>
                  <a:lnTo>
                    <a:pt x="677" y="775"/>
                  </a:lnTo>
                  <a:lnTo>
                    <a:pt x="677" y="775"/>
                  </a:lnTo>
                  <a:lnTo>
                    <a:pt x="674" y="775"/>
                  </a:lnTo>
                  <a:lnTo>
                    <a:pt x="674" y="775"/>
                  </a:lnTo>
                  <a:lnTo>
                    <a:pt x="674" y="775"/>
                  </a:lnTo>
                  <a:lnTo>
                    <a:pt x="674" y="775"/>
                  </a:lnTo>
                  <a:lnTo>
                    <a:pt x="674" y="775"/>
                  </a:lnTo>
                  <a:lnTo>
                    <a:pt x="677" y="775"/>
                  </a:lnTo>
                  <a:lnTo>
                    <a:pt x="674" y="775"/>
                  </a:lnTo>
                  <a:lnTo>
                    <a:pt x="674" y="775"/>
                  </a:lnTo>
                  <a:lnTo>
                    <a:pt x="674" y="775"/>
                  </a:lnTo>
                  <a:lnTo>
                    <a:pt x="672" y="775"/>
                  </a:lnTo>
                  <a:lnTo>
                    <a:pt x="672" y="778"/>
                  </a:lnTo>
                  <a:lnTo>
                    <a:pt x="672" y="778"/>
                  </a:lnTo>
                  <a:lnTo>
                    <a:pt x="672" y="775"/>
                  </a:lnTo>
                  <a:lnTo>
                    <a:pt x="672" y="778"/>
                  </a:lnTo>
                  <a:lnTo>
                    <a:pt x="670" y="778"/>
                  </a:lnTo>
                  <a:lnTo>
                    <a:pt x="670" y="778"/>
                  </a:lnTo>
                  <a:lnTo>
                    <a:pt x="670" y="778"/>
                  </a:lnTo>
                  <a:lnTo>
                    <a:pt x="672" y="775"/>
                  </a:lnTo>
                  <a:lnTo>
                    <a:pt x="672" y="775"/>
                  </a:lnTo>
                  <a:lnTo>
                    <a:pt x="672" y="773"/>
                  </a:lnTo>
                  <a:lnTo>
                    <a:pt x="672" y="773"/>
                  </a:lnTo>
                  <a:lnTo>
                    <a:pt x="670" y="771"/>
                  </a:lnTo>
                  <a:lnTo>
                    <a:pt x="667" y="771"/>
                  </a:lnTo>
                  <a:lnTo>
                    <a:pt x="667" y="771"/>
                  </a:lnTo>
                  <a:lnTo>
                    <a:pt x="667" y="771"/>
                  </a:lnTo>
                  <a:lnTo>
                    <a:pt x="665" y="773"/>
                  </a:lnTo>
                  <a:lnTo>
                    <a:pt x="665" y="773"/>
                  </a:lnTo>
                  <a:lnTo>
                    <a:pt x="667" y="775"/>
                  </a:lnTo>
                  <a:lnTo>
                    <a:pt x="667" y="775"/>
                  </a:lnTo>
                  <a:lnTo>
                    <a:pt x="665" y="773"/>
                  </a:lnTo>
                  <a:lnTo>
                    <a:pt x="665" y="773"/>
                  </a:lnTo>
                  <a:lnTo>
                    <a:pt x="665" y="775"/>
                  </a:lnTo>
                  <a:lnTo>
                    <a:pt x="665" y="775"/>
                  </a:lnTo>
                  <a:lnTo>
                    <a:pt x="665" y="775"/>
                  </a:lnTo>
                  <a:lnTo>
                    <a:pt x="665" y="775"/>
                  </a:lnTo>
                  <a:lnTo>
                    <a:pt x="665" y="775"/>
                  </a:lnTo>
                  <a:lnTo>
                    <a:pt x="665" y="775"/>
                  </a:lnTo>
                  <a:lnTo>
                    <a:pt x="665" y="775"/>
                  </a:lnTo>
                  <a:lnTo>
                    <a:pt x="665" y="773"/>
                  </a:lnTo>
                  <a:lnTo>
                    <a:pt x="665" y="773"/>
                  </a:lnTo>
                  <a:lnTo>
                    <a:pt x="665" y="773"/>
                  </a:lnTo>
                  <a:lnTo>
                    <a:pt x="663" y="773"/>
                  </a:lnTo>
                  <a:lnTo>
                    <a:pt x="663" y="773"/>
                  </a:lnTo>
                  <a:lnTo>
                    <a:pt x="660" y="773"/>
                  </a:lnTo>
                  <a:lnTo>
                    <a:pt x="660" y="773"/>
                  </a:lnTo>
                  <a:lnTo>
                    <a:pt x="660" y="775"/>
                  </a:lnTo>
                  <a:lnTo>
                    <a:pt x="660" y="775"/>
                  </a:lnTo>
                  <a:lnTo>
                    <a:pt x="660" y="775"/>
                  </a:lnTo>
                  <a:lnTo>
                    <a:pt x="660" y="775"/>
                  </a:lnTo>
                  <a:lnTo>
                    <a:pt x="660" y="775"/>
                  </a:lnTo>
                  <a:lnTo>
                    <a:pt x="660" y="775"/>
                  </a:lnTo>
                  <a:lnTo>
                    <a:pt x="660" y="778"/>
                  </a:lnTo>
                  <a:lnTo>
                    <a:pt x="663" y="778"/>
                  </a:lnTo>
                  <a:lnTo>
                    <a:pt x="663" y="778"/>
                  </a:lnTo>
                  <a:lnTo>
                    <a:pt x="665" y="778"/>
                  </a:lnTo>
                  <a:lnTo>
                    <a:pt x="665" y="780"/>
                  </a:lnTo>
                  <a:lnTo>
                    <a:pt x="665" y="780"/>
                  </a:lnTo>
                  <a:lnTo>
                    <a:pt x="663" y="780"/>
                  </a:lnTo>
                  <a:lnTo>
                    <a:pt x="660" y="778"/>
                  </a:lnTo>
                  <a:lnTo>
                    <a:pt x="658" y="775"/>
                  </a:lnTo>
                  <a:lnTo>
                    <a:pt x="658" y="775"/>
                  </a:lnTo>
                  <a:lnTo>
                    <a:pt x="658" y="775"/>
                  </a:lnTo>
                  <a:lnTo>
                    <a:pt x="658" y="778"/>
                  </a:lnTo>
                  <a:lnTo>
                    <a:pt x="658" y="778"/>
                  </a:lnTo>
                  <a:lnTo>
                    <a:pt x="658" y="778"/>
                  </a:lnTo>
                  <a:lnTo>
                    <a:pt x="658" y="778"/>
                  </a:lnTo>
                  <a:lnTo>
                    <a:pt x="658" y="778"/>
                  </a:lnTo>
                  <a:lnTo>
                    <a:pt x="658" y="778"/>
                  </a:lnTo>
                  <a:lnTo>
                    <a:pt x="656" y="778"/>
                  </a:lnTo>
                  <a:lnTo>
                    <a:pt x="656" y="778"/>
                  </a:lnTo>
                  <a:lnTo>
                    <a:pt x="653" y="775"/>
                  </a:lnTo>
                  <a:lnTo>
                    <a:pt x="653" y="775"/>
                  </a:lnTo>
                  <a:lnTo>
                    <a:pt x="653" y="778"/>
                  </a:lnTo>
                  <a:lnTo>
                    <a:pt x="653" y="778"/>
                  </a:lnTo>
                  <a:lnTo>
                    <a:pt x="653" y="778"/>
                  </a:lnTo>
                  <a:lnTo>
                    <a:pt x="651" y="778"/>
                  </a:lnTo>
                  <a:lnTo>
                    <a:pt x="651" y="778"/>
                  </a:lnTo>
                  <a:lnTo>
                    <a:pt x="651" y="778"/>
                  </a:lnTo>
                  <a:lnTo>
                    <a:pt x="651" y="775"/>
                  </a:lnTo>
                  <a:lnTo>
                    <a:pt x="648" y="775"/>
                  </a:lnTo>
                  <a:lnTo>
                    <a:pt x="648" y="775"/>
                  </a:lnTo>
                  <a:lnTo>
                    <a:pt x="648" y="775"/>
                  </a:lnTo>
                  <a:lnTo>
                    <a:pt x="648" y="778"/>
                  </a:lnTo>
                  <a:lnTo>
                    <a:pt x="648" y="775"/>
                  </a:lnTo>
                  <a:lnTo>
                    <a:pt x="648" y="775"/>
                  </a:lnTo>
                  <a:lnTo>
                    <a:pt x="648" y="775"/>
                  </a:lnTo>
                  <a:lnTo>
                    <a:pt x="648" y="775"/>
                  </a:lnTo>
                  <a:lnTo>
                    <a:pt x="646" y="775"/>
                  </a:lnTo>
                  <a:lnTo>
                    <a:pt x="646" y="775"/>
                  </a:lnTo>
                  <a:lnTo>
                    <a:pt x="646" y="775"/>
                  </a:lnTo>
                  <a:lnTo>
                    <a:pt x="646" y="775"/>
                  </a:lnTo>
                  <a:lnTo>
                    <a:pt x="646" y="775"/>
                  </a:lnTo>
                  <a:lnTo>
                    <a:pt x="646" y="775"/>
                  </a:lnTo>
                  <a:lnTo>
                    <a:pt x="646" y="778"/>
                  </a:lnTo>
                  <a:lnTo>
                    <a:pt x="644" y="775"/>
                  </a:lnTo>
                  <a:lnTo>
                    <a:pt x="644" y="775"/>
                  </a:lnTo>
                  <a:lnTo>
                    <a:pt x="644" y="773"/>
                  </a:lnTo>
                  <a:lnTo>
                    <a:pt x="644" y="775"/>
                  </a:lnTo>
                  <a:lnTo>
                    <a:pt x="644" y="775"/>
                  </a:lnTo>
                  <a:lnTo>
                    <a:pt x="641" y="773"/>
                  </a:lnTo>
                  <a:lnTo>
                    <a:pt x="641" y="773"/>
                  </a:lnTo>
                  <a:lnTo>
                    <a:pt x="641" y="773"/>
                  </a:lnTo>
                  <a:lnTo>
                    <a:pt x="641" y="773"/>
                  </a:lnTo>
                  <a:lnTo>
                    <a:pt x="639" y="773"/>
                  </a:lnTo>
                  <a:lnTo>
                    <a:pt x="639" y="773"/>
                  </a:lnTo>
                  <a:lnTo>
                    <a:pt x="634" y="773"/>
                  </a:lnTo>
                  <a:lnTo>
                    <a:pt x="634" y="773"/>
                  </a:lnTo>
                  <a:lnTo>
                    <a:pt x="634" y="773"/>
                  </a:lnTo>
                  <a:lnTo>
                    <a:pt x="634" y="773"/>
                  </a:lnTo>
                  <a:lnTo>
                    <a:pt x="634" y="773"/>
                  </a:lnTo>
                  <a:lnTo>
                    <a:pt x="634" y="775"/>
                  </a:lnTo>
                  <a:lnTo>
                    <a:pt x="634" y="775"/>
                  </a:lnTo>
                  <a:lnTo>
                    <a:pt x="634" y="775"/>
                  </a:lnTo>
                  <a:lnTo>
                    <a:pt x="634" y="775"/>
                  </a:lnTo>
                  <a:lnTo>
                    <a:pt x="634" y="775"/>
                  </a:lnTo>
                  <a:lnTo>
                    <a:pt x="637" y="778"/>
                  </a:lnTo>
                  <a:lnTo>
                    <a:pt x="637" y="778"/>
                  </a:lnTo>
                  <a:lnTo>
                    <a:pt x="637" y="780"/>
                  </a:lnTo>
                  <a:lnTo>
                    <a:pt x="639" y="780"/>
                  </a:lnTo>
                  <a:lnTo>
                    <a:pt x="639" y="780"/>
                  </a:lnTo>
                  <a:lnTo>
                    <a:pt x="639" y="780"/>
                  </a:lnTo>
                  <a:lnTo>
                    <a:pt x="639" y="780"/>
                  </a:lnTo>
                  <a:lnTo>
                    <a:pt x="639" y="780"/>
                  </a:lnTo>
                  <a:lnTo>
                    <a:pt x="639" y="780"/>
                  </a:lnTo>
                  <a:lnTo>
                    <a:pt x="641" y="780"/>
                  </a:lnTo>
                  <a:lnTo>
                    <a:pt x="641" y="780"/>
                  </a:lnTo>
                  <a:lnTo>
                    <a:pt x="641" y="780"/>
                  </a:lnTo>
                  <a:lnTo>
                    <a:pt x="641" y="783"/>
                  </a:lnTo>
                  <a:lnTo>
                    <a:pt x="641" y="783"/>
                  </a:lnTo>
                  <a:lnTo>
                    <a:pt x="641" y="783"/>
                  </a:lnTo>
                  <a:lnTo>
                    <a:pt x="641" y="780"/>
                  </a:lnTo>
                  <a:lnTo>
                    <a:pt x="644" y="780"/>
                  </a:lnTo>
                  <a:lnTo>
                    <a:pt x="644" y="780"/>
                  </a:lnTo>
                  <a:lnTo>
                    <a:pt x="644" y="780"/>
                  </a:lnTo>
                  <a:lnTo>
                    <a:pt x="644" y="780"/>
                  </a:lnTo>
                  <a:lnTo>
                    <a:pt x="644" y="780"/>
                  </a:lnTo>
                  <a:lnTo>
                    <a:pt x="646" y="780"/>
                  </a:lnTo>
                  <a:lnTo>
                    <a:pt x="646" y="780"/>
                  </a:lnTo>
                  <a:lnTo>
                    <a:pt x="646" y="780"/>
                  </a:lnTo>
                  <a:lnTo>
                    <a:pt x="648" y="783"/>
                  </a:lnTo>
                  <a:lnTo>
                    <a:pt x="648" y="783"/>
                  </a:lnTo>
                  <a:lnTo>
                    <a:pt x="651" y="780"/>
                  </a:lnTo>
                  <a:lnTo>
                    <a:pt x="651" y="780"/>
                  </a:lnTo>
                  <a:lnTo>
                    <a:pt x="651" y="780"/>
                  </a:lnTo>
                  <a:lnTo>
                    <a:pt x="653" y="780"/>
                  </a:lnTo>
                  <a:lnTo>
                    <a:pt x="653" y="783"/>
                  </a:lnTo>
                  <a:lnTo>
                    <a:pt x="656" y="783"/>
                  </a:lnTo>
                  <a:lnTo>
                    <a:pt x="656" y="783"/>
                  </a:lnTo>
                  <a:lnTo>
                    <a:pt x="658" y="783"/>
                  </a:lnTo>
                  <a:lnTo>
                    <a:pt x="658" y="783"/>
                  </a:lnTo>
                  <a:lnTo>
                    <a:pt x="660" y="783"/>
                  </a:lnTo>
                  <a:lnTo>
                    <a:pt x="660" y="783"/>
                  </a:lnTo>
                  <a:lnTo>
                    <a:pt x="660" y="785"/>
                  </a:lnTo>
                  <a:lnTo>
                    <a:pt x="660" y="785"/>
                  </a:lnTo>
                  <a:lnTo>
                    <a:pt x="660" y="785"/>
                  </a:lnTo>
                  <a:lnTo>
                    <a:pt x="663" y="785"/>
                  </a:lnTo>
                  <a:lnTo>
                    <a:pt x="663" y="783"/>
                  </a:lnTo>
                  <a:lnTo>
                    <a:pt x="663" y="783"/>
                  </a:lnTo>
                  <a:lnTo>
                    <a:pt x="663" y="783"/>
                  </a:lnTo>
                  <a:lnTo>
                    <a:pt x="663" y="785"/>
                  </a:lnTo>
                  <a:lnTo>
                    <a:pt x="663" y="785"/>
                  </a:lnTo>
                  <a:lnTo>
                    <a:pt x="663" y="785"/>
                  </a:lnTo>
                  <a:lnTo>
                    <a:pt x="663" y="785"/>
                  </a:lnTo>
                  <a:lnTo>
                    <a:pt x="665" y="783"/>
                  </a:lnTo>
                  <a:lnTo>
                    <a:pt x="665" y="785"/>
                  </a:lnTo>
                  <a:lnTo>
                    <a:pt x="665" y="785"/>
                  </a:lnTo>
                  <a:lnTo>
                    <a:pt x="665" y="787"/>
                  </a:lnTo>
                  <a:lnTo>
                    <a:pt x="665" y="787"/>
                  </a:lnTo>
                  <a:lnTo>
                    <a:pt x="667" y="785"/>
                  </a:lnTo>
                  <a:lnTo>
                    <a:pt x="667" y="785"/>
                  </a:lnTo>
                  <a:lnTo>
                    <a:pt x="667" y="785"/>
                  </a:lnTo>
                  <a:lnTo>
                    <a:pt x="667" y="785"/>
                  </a:lnTo>
                  <a:lnTo>
                    <a:pt x="667" y="785"/>
                  </a:lnTo>
                  <a:lnTo>
                    <a:pt x="667" y="787"/>
                  </a:lnTo>
                  <a:lnTo>
                    <a:pt x="667" y="787"/>
                  </a:lnTo>
                  <a:lnTo>
                    <a:pt x="667" y="787"/>
                  </a:lnTo>
                  <a:lnTo>
                    <a:pt x="667" y="787"/>
                  </a:lnTo>
                  <a:lnTo>
                    <a:pt x="670" y="787"/>
                  </a:lnTo>
                  <a:lnTo>
                    <a:pt x="670" y="785"/>
                  </a:lnTo>
                  <a:lnTo>
                    <a:pt x="670" y="783"/>
                  </a:lnTo>
                  <a:lnTo>
                    <a:pt x="670" y="783"/>
                  </a:lnTo>
                  <a:lnTo>
                    <a:pt x="670" y="780"/>
                  </a:lnTo>
                  <a:lnTo>
                    <a:pt x="670" y="783"/>
                  </a:lnTo>
                  <a:lnTo>
                    <a:pt x="670" y="785"/>
                  </a:lnTo>
                  <a:lnTo>
                    <a:pt x="670" y="785"/>
                  </a:lnTo>
                  <a:lnTo>
                    <a:pt x="670" y="785"/>
                  </a:lnTo>
                  <a:lnTo>
                    <a:pt x="670" y="785"/>
                  </a:lnTo>
                  <a:lnTo>
                    <a:pt x="670" y="785"/>
                  </a:lnTo>
                  <a:lnTo>
                    <a:pt x="670" y="785"/>
                  </a:lnTo>
                  <a:lnTo>
                    <a:pt x="672" y="787"/>
                  </a:lnTo>
                  <a:lnTo>
                    <a:pt x="672" y="787"/>
                  </a:lnTo>
                  <a:lnTo>
                    <a:pt x="672" y="787"/>
                  </a:lnTo>
                  <a:lnTo>
                    <a:pt x="672" y="785"/>
                  </a:lnTo>
                  <a:lnTo>
                    <a:pt x="672" y="785"/>
                  </a:lnTo>
                  <a:lnTo>
                    <a:pt x="672" y="785"/>
                  </a:lnTo>
                  <a:lnTo>
                    <a:pt x="672" y="785"/>
                  </a:lnTo>
                  <a:lnTo>
                    <a:pt x="672" y="785"/>
                  </a:lnTo>
                  <a:lnTo>
                    <a:pt x="672" y="785"/>
                  </a:lnTo>
                  <a:lnTo>
                    <a:pt x="674" y="785"/>
                  </a:lnTo>
                  <a:lnTo>
                    <a:pt x="674" y="785"/>
                  </a:lnTo>
                  <a:lnTo>
                    <a:pt x="674" y="783"/>
                  </a:lnTo>
                  <a:lnTo>
                    <a:pt x="674" y="783"/>
                  </a:lnTo>
                  <a:lnTo>
                    <a:pt x="674" y="785"/>
                  </a:lnTo>
                  <a:lnTo>
                    <a:pt x="674" y="787"/>
                  </a:lnTo>
                  <a:lnTo>
                    <a:pt x="677" y="785"/>
                  </a:lnTo>
                  <a:lnTo>
                    <a:pt x="677" y="785"/>
                  </a:lnTo>
                  <a:lnTo>
                    <a:pt x="677" y="785"/>
                  </a:lnTo>
                  <a:lnTo>
                    <a:pt x="679" y="785"/>
                  </a:lnTo>
                  <a:lnTo>
                    <a:pt x="679" y="785"/>
                  </a:lnTo>
                  <a:lnTo>
                    <a:pt x="679" y="785"/>
                  </a:lnTo>
                  <a:lnTo>
                    <a:pt x="679" y="785"/>
                  </a:lnTo>
                  <a:lnTo>
                    <a:pt x="679" y="783"/>
                  </a:lnTo>
                  <a:lnTo>
                    <a:pt x="679" y="783"/>
                  </a:lnTo>
                  <a:lnTo>
                    <a:pt x="682" y="783"/>
                  </a:lnTo>
                  <a:lnTo>
                    <a:pt x="682" y="785"/>
                  </a:lnTo>
                  <a:lnTo>
                    <a:pt x="682" y="785"/>
                  </a:lnTo>
                  <a:lnTo>
                    <a:pt x="682" y="785"/>
                  </a:lnTo>
                  <a:lnTo>
                    <a:pt x="684" y="785"/>
                  </a:lnTo>
                  <a:lnTo>
                    <a:pt x="684" y="785"/>
                  </a:lnTo>
                  <a:lnTo>
                    <a:pt x="684" y="785"/>
                  </a:lnTo>
                  <a:lnTo>
                    <a:pt x="684" y="785"/>
                  </a:lnTo>
                  <a:lnTo>
                    <a:pt x="686" y="785"/>
                  </a:lnTo>
                  <a:lnTo>
                    <a:pt x="686" y="785"/>
                  </a:lnTo>
                  <a:lnTo>
                    <a:pt x="689" y="785"/>
                  </a:lnTo>
                  <a:lnTo>
                    <a:pt x="689" y="785"/>
                  </a:lnTo>
                  <a:lnTo>
                    <a:pt x="689" y="785"/>
                  </a:lnTo>
                  <a:lnTo>
                    <a:pt x="689" y="785"/>
                  </a:lnTo>
                  <a:lnTo>
                    <a:pt x="689" y="783"/>
                  </a:lnTo>
                  <a:lnTo>
                    <a:pt x="689" y="783"/>
                  </a:lnTo>
                  <a:lnTo>
                    <a:pt x="689" y="783"/>
                  </a:lnTo>
                  <a:lnTo>
                    <a:pt x="689" y="783"/>
                  </a:lnTo>
                  <a:lnTo>
                    <a:pt x="689" y="783"/>
                  </a:lnTo>
                  <a:lnTo>
                    <a:pt x="689" y="780"/>
                  </a:lnTo>
                  <a:lnTo>
                    <a:pt x="689" y="780"/>
                  </a:lnTo>
                  <a:lnTo>
                    <a:pt x="689" y="780"/>
                  </a:lnTo>
                  <a:close/>
                  <a:moveTo>
                    <a:pt x="869" y="468"/>
                  </a:moveTo>
                  <a:lnTo>
                    <a:pt x="871" y="468"/>
                  </a:lnTo>
                  <a:lnTo>
                    <a:pt x="871" y="468"/>
                  </a:lnTo>
                  <a:lnTo>
                    <a:pt x="871" y="468"/>
                  </a:lnTo>
                  <a:lnTo>
                    <a:pt x="871" y="470"/>
                  </a:lnTo>
                  <a:lnTo>
                    <a:pt x="871" y="473"/>
                  </a:lnTo>
                  <a:lnTo>
                    <a:pt x="871" y="473"/>
                  </a:lnTo>
                  <a:lnTo>
                    <a:pt x="871" y="473"/>
                  </a:lnTo>
                  <a:lnTo>
                    <a:pt x="871" y="475"/>
                  </a:lnTo>
                  <a:lnTo>
                    <a:pt x="871" y="475"/>
                  </a:lnTo>
                  <a:lnTo>
                    <a:pt x="871" y="475"/>
                  </a:lnTo>
                  <a:lnTo>
                    <a:pt x="871" y="475"/>
                  </a:lnTo>
                  <a:lnTo>
                    <a:pt x="873" y="475"/>
                  </a:lnTo>
                  <a:lnTo>
                    <a:pt x="873" y="475"/>
                  </a:lnTo>
                  <a:lnTo>
                    <a:pt x="873" y="475"/>
                  </a:lnTo>
                  <a:lnTo>
                    <a:pt x="873" y="475"/>
                  </a:lnTo>
                  <a:lnTo>
                    <a:pt x="873" y="475"/>
                  </a:lnTo>
                  <a:lnTo>
                    <a:pt x="873" y="475"/>
                  </a:lnTo>
                  <a:lnTo>
                    <a:pt x="873" y="475"/>
                  </a:lnTo>
                  <a:lnTo>
                    <a:pt x="873" y="475"/>
                  </a:lnTo>
                  <a:lnTo>
                    <a:pt x="873" y="475"/>
                  </a:lnTo>
                  <a:lnTo>
                    <a:pt x="873" y="477"/>
                  </a:lnTo>
                  <a:lnTo>
                    <a:pt x="873" y="477"/>
                  </a:lnTo>
                  <a:lnTo>
                    <a:pt x="873" y="477"/>
                  </a:lnTo>
                  <a:lnTo>
                    <a:pt x="876" y="485"/>
                  </a:lnTo>
                  <a:lnTo>
                    <a:pt x="876" y="487"/>
                  </a:lnTo>
                  <a:lnTo>
                    <a:pt x="878" y="487"/>
                  </a:lnTo>
                  <a:lnTo>
                    <a:pt x="878" y="487"/>
                  </a:lnTo>
                  <a:lnTo>
                    <a:pt x="878" y="487"/>
                  </a:lnTo>
                  <a:lnTo>
                    <a:pt x="878" y="489"/>
                  </a:lnTo>
                  <a:lnTo>
                    <a:pt x="878" y="489"/>
                  </a:lnTo>
                  <a:lnTo>
                    <a:pt x="880" y="492"/>
                  </a:lnTo>
                  <a:lnTo>
                    <a:pt x="880" y="492"/>
                  </a:lnTo>
                  <a:lnTo>
                    <a:pt x="880" y="492"/>
                  </a:lnTo>
                  <a:lnTo>
                    <a:pt x="880" y="492"/>
                  </a:lnTo>
                  <a:lnTo>
                    <a:pt x="883" y="492"/>
                  </a:lnTo>
                  <a:lnTo>
                    <a:pt x="883" y="494"/>
                  </a:lnTo>
                  <a:lnTo>
                    <a:pt x="883" y="494"/>
                  </a:lnTo>
                  <a:lnTo>
                    <a:pt x="885" y="496"/>
                  </a:lnTo>
                  <a:lnTo>
                    <a:pt x="885" y="496"/>
                  </a:lnTo>
                  <a:lnTo>
                    <a:pt x="885" y="496"/>
                  </a:lnTo>
                  <a:lnTo>
                    <a:pt x="885" y="499"/>
                  </a:lnTo>
                  <a:lnTo>
                    <a:pt x="885" y="499"/>
                  </a:lnTo>
                  <a:lnTo>
                    <a:pt x="885" y="499"/>
                  </a:lnTo>
                  <a:lnTo>
                    <a:pt x="885" y="501"/>
                  </a:lnTo>
                  <a:lnTo>
                    <a:pt x="885" y="501"/>
                  </a:lnTo>
                  <a:lnTo>
                    <a:pt x="885" y="501"/>
                  </a:lnTo>
                  <a:lnTo>
                    <a:pt x="887" y="503"/>
                  </a:lnTo>
                  <a:lnTo>
                    <a:pt x="887" y="503"/>
                  </a:lnTo>
                  <a:lnTo>
                    <a:pt x="890" y="503"/>
                  </a:lnTo>
                  <a:lnTo>
                    <a:pt x="890" y="501"/>
                  </a:lnTo>
                  <a:lnTo>
                    <a:pt x="890" y="501"/>
                  </a:lnTo>
                  <a:lnTo>
                    <a:pt x="890" y="499"/>
                  </a:lnTo>
                  <a:lnTo>
                    <a:pt x="887" y="499"/>
                  </a:lnTo>
                  <a:lnTo>
                    <a:pt x="887" y="499"/>
                  </a:lnTo>
                  <a:lnTo>
                    <a:pt x="887" y="496"/>
                  </a:lnTo>
                  <a:lnTo>
                    <a:pt x="885" y="496"/>
                  </a:lnTo>
                  <a:lnTo>
                    <a:pt x="887" y="496"/>
                  </a:lnTo>
                  <a:lnTo>
                    <a:pt x="890" y="496"/>
                  </a:lnTo>
                  <a:lnTo>
                    <a:pt x="890" y="499"/>
                  </a:lnTo>
                  <a:lnTo>
                    <a:pt x="890" y="499"/>
                  </a:lnTo>
                  <a:lnTo>
                    <a:pt x="892" y="499"/>
                  </a:lnTo>
                  <a:lnTo>
                    <a:pt x="892" y="499"/>
                  </a:lnTo>
                  <a:lnTo>
                    <a:pt x="895" y="499"/>
                  </a:lnTo>
                  <a:lnTo>
                    <a:pt x="895" y="499"/>
                  </a:lnTo>
                  <a:lnTo>
                    <a:pt x="895" y="499"/>
                  </a:lnTo>
                  <a:lnTo>
                    <a:pt x="895" y="499"/>
                  </a:lnTo>
                  <a:lnTo>
                    <a:pt x="895" y="499"/>
                  </a:lnTo>
                  <a:lnTo>
                    <a:pt x="897" y="499"/>
                  </a:lnTo>
                  <a:lnTo>
                    <a:pt x="897" y="499"/>
                  </a:lnTo>
                  <a:lnTo>
                    <a:pt x="897" y="501"/>
                  </a:lnTo>
                  <a:lnTo>
                    <a:pt x="897" y="501"/>
                  </a:lnTo>
                  <a:lnTo>
                    <a:pt x="897" y="501"/>
                  </a:lnTo>
                  <a:lnTo>
                    <a:pt x="902" y="501"/>
                  </a:lnTo>
                  <a:lnTo>
                    <a:pt x="902" y="501"/>
                  </a:lnTo>
                  <a:lnTo>
                    <a:pt x="902" y="501"/>
                  </a:lnTo>
                  <a:lnTo>
                    <a:pt x="902" y="501"/>
                  </a:lnTo>
                  <a:lnTo>
                    <a:pt x="902" y="501"/>
                  </a:lnTo>
                  <a:lnTo>
                    <a:pt x="902" y="503"/>
                  </a:lnTo>
                  <a:lnTo>
                    <a:pt x="902" y="503"/>
                  </a:lnTo>
                  <a:lnTo>
                    <a:pt x="904" y="503"/>
                  </a:lnTo>
                  <a:lnTo>
                    <a:pt x="906" y="503"/>
                  </a:lnTo>
                  <a:lnTo>
                    <a:pt x="906" y="503"/>
                  </a:lnTo>
                  <a:lnTo>
                    <a:pt x="906" y="503"/>
                  </a:lnTo>
                  <a:lnTo>
                    <a:pt x="906" y="503"/>
                  </a:lnTo>
                  <a:lnTo>
                    <a:pt x="906" y="503"/>
                  </a:lnTo>
                  <a:lnTo>
                    <a:pt x="906" y="503"/>
                  </a:lnTo>
                  <a:lnTo>
                    <a:pt x="906" y="503"/>
                  </a:lnTo>
                  <a:lnTo>
                    <a:pt x="906" y="503"/>
                  </a:lnTo>
                  <a:lnTo>
                    <a:pt x="906" y="501"/>
                  </a:lnTo>
                  <a:lnTo>
                    <a:pt x="909" y="501"/>
                  </a:lnTo>
                  <a:lnTo>
                    <a:pt x="909" y="501"/>
                  </a:lnTo>
                  <a:lnTo>
                    <a:pt x="909" y="501"/>
                  </a:lnTo>
                  <a:lnTo>
                    <a:pt x="909" y="501"/>
                  </a:lnTo>
                  <a:lnTo>
                    <a:pt x="906" y="501"/>
                  </a:lnTo>
                  <a:lnTo>
                    <a:pt x="906" y="501"/>
                  </a:lnTo>
                  <a:lnTo>
                    <a:pt x="906" y="501"/>
                  </a:lnTo>
                  <a:lnTo>
                    <a:pt x="906" y="499"/>
                  </a:lnTo>
                  <a:lnTo>
                    <a:pt x="906" y="499"/>
                  </a:lnTo>
                  <a:lnTo>
                    <a:pt x="906" y="499"/>
                  </a:lnTo>
                  <a:lnTo>
                    <a:pt x="906" y="499"/>
                  </a:lnTo>
                  <a:lnTo>
                    <a:pt x="909" y="499"/>
                  </a:lnTo>
                  <a:lnTo>
                    <a:pt x="909" y="499"/>
                  </a:lnTo>
                  <a:lnTo>
                    <a:pt x="909" y="496"/>
                  </a:lnTo>
                  <a:lnTo>
                    <a:pt x="909" y="496"/>
                  </a:lnTo>
                  <a:lnTo>
                    <a:pt x="909" y="496"/>
                  </a:lnTo>
                  <a:lnTo>
                    <a:pt x="909" y="494"/>
                  </a:lnTo>
                  <a:lnTo>
                    <a:pt x="906" y="494"/>
                  </a:lnTo>
                  <a:lnTo>
                    <a:pt x="909" y="494"/>
                  </a:lnTo>
                  <a:lnTo>
                    <a:pt x="909" y="494"/>
                  </a:lnTo>
                  <a:lnTo>
                    <a:pt x="911" y="492"/>
                  </a:lnTo>
                  <a:lnTo>
                    <a:pt x="911" y="492"/>
                  </a:lnTo>
                  <a:lnTo>
                    <a:pt x="911" y="492"/>
                  </a:lnTo>
                  <a:lnTo>
                    <a:pt x="911" y="492"/>
                  </a:lnTo>
                  <a:lnTo>
                    <a:pt x="911" y="492"/>
                  </a:lnTo>
                  <a:lnTo>
                    <a:pt x="911" y="492"/>
                  </a:lnTo>
                  <a:lnTo>
                    <a:pt x="911" y="492"/>
                  </a:lnTo>
                  <a:lnTo>
                    <a:pt x="911" y="492"/>
                  </a:lnTo>
                  <a:lnTo>
                    <a:pt x="911" y="492"/>
                  </a:lnTo>
                  <a:lnTo>
                    <a:pt x="911" y="492"/>
                  </a:lnTo>
                  <a:lnTo>
                    <a:pt x="911" y="489"/>
                  </a:lnTo>
                  <a:lnTo>
                    <a:pt x="911" y="489"/>
                  </a:lnTo>
                  <a:lnTo>
                    <a:pt x="911" y="489"/>
                  </a:lnTo>
                  <a:lnTo>
                    <a:pt x="911" y="489"/>
                  </a:lnTo>
                  <a:lnTo>
                    <a:pt x="913" y="489"/>
                  </a:lnTo>
                  <a:lnTo>
                    <a:pt x="913" y="487"/>
                  </a:lnTo>
                  <a:lnTo>
                    <a:pt x="913" y="487"/>
                  </a:lnTo>
                  <a:lnTo>
                    <a:pt x="913" y="487"/>
                  </a:lnTo>
                  <a:lnTo>
                    <a:pt x="913" y="487"/>
                  </a:lnTo>
                  <a:lnTo>
                    <a:pt x="916" y="485"/>
                  </a:lnTo>
                  <a:lnTo>
                    <a:pt x="916" y="485"/>
                  </a:lnTo>
                  <a:lnTo>
                    <a:pt x="916" y="485"/>
                  </a:lnTo>
                  <a:lnTo>
                    <a:pt x="916" y="485"/>
                  </a:lnTo>
                  <a:lnTo>
                    <a:pt x="916" y="485"/>
                  </a:lnTo>
                  <a:lnTo>
                    <a:pt x="916" y="485"/>
                  </a:lnTo>
                  <a:lnTo>
                    <a:pt x="916" y="482"/>
                  </a:lnTo>
                  <a:lnTo>
                    <a:pt x="916" y="482"/>
                  </a:lnTo>
                  <a:lnTo>
                    <a:pt x="916" y="482"/>
                  </a:lnTo>
                  <a:lnTo>
                    <a:pt x="916" y="482"/>
                  </a:lnTo>
                  <a:lnTo>
                    <a:pt x="916" y="482"/>
                  </a:lnTo>
                  <a:lnTo>
                    <a:pt x="916" y="482"/>
                  </a:lnTo>
                  <a:lnTo>
                    <a:pt x="916" y="480"/>
                  </a:lnTo>
                  <a:lnTo>
                    <a:pt x="916" y="480"/>
                  </a:lnTo>
                  <a:lnTo>
                    <a:pt x="913" y="480"/>
                  </a:lnTo>
                  <a:lnTo>
                    <a:pt x="913" y="477"/>
                  </a:lnTo>
                  <a:lnTo>
                    <a:pt x="911" y="477"/>
                  </a:lnTo>
                  <a:lnTo>
                    <a:pt x="911" y="480"/>
                  </a:lnTo>
                  <a:lnTo>
                    <a:pt x="909" y="477"/>
                  </a:lnTo>
                  <a:lnTo>
                    <a:pt x="909" y="477"/>
                  </a:lnTo>
                  <a:lnTo>
                    <a:pt x="906" y="475"/>
                  </a:lnTo>
                  <a:lnTo>
                    <a:pt x="909" y="475"/>
                  </a:lnTo>
                  <a:lnTo>
                    <a:pt x="909" y="475"/>
                  </a:lnTo>
                  <a:lnTo>
                    <a:pt x="909" y="475"/>
                  </a:lnTo>
                  <a:lnTo>
                    <a:pt x="909" y="475"/>
                  </a:lnTo>
                  <a:lnTo>
                    <a:pt x="909" y="475"/>
                  </a:lnTo>
                  <a:lnTo>
                    <a:pt x="909" y="473"/>
                  </a:lnTo>
                  <a:lnTo>
                    <a:pt x="909" y="473"/>
                  </a:lnTo>
                  <a:lnTo>
                    <a:pt x="909" y="470"/>
                  </a:lnTo>
                  <a:lnTo>
                    <a:pt x="909" y="470"/>
                  </a:lnTo>
                  <a:lnTo>
                    <a:pt x="909" y="470"/>
                  </a:lnTo>
                  <a:lnTo>
                    <a:pt x="909" y="470"/>
                  </a:lnTo>
                  <a:lnTo>
                    <a:pt x="909" y="470"/>
                  </a:lnTo>
                  <a:lnTo>
                    <a:pt x="909" y="470"/>
                  </a:lnTo>
                  <a:lnTo>
                    <a:pt x="909" y="470"/>
                  </a:lnTo>
                  <a:lnTo>
                    <a:pt x="909" y="473"/>
                  </a:lnTo>
                  <a:lnTo>
                    <a:pt x="906" y="473"/>
                  </a:lnTo>
                  <a:lnTo>
                    <a:pt x="906" y="473"/>
                  </a:lnTo>
                  <a:lnTo>
                    <a:pt x="906" y="470"/>
                  </a:lnTo>
                  <a:lnTo>
                    <a:pt x="906" y="470"/>
                  </a:lnTo>
                  <a:lnTo>
                    <a:pt x="904" y="470"/>
                  </a:lnTo>
                  <a:lnTo>
                    <a:pt x="902" y="470"/>
                  </a:lnTo>
                  <a:lnTo>
                    <a:pt x="899" y="470"/>
                  </a:lnTo>
                  <a:lnTo>
                    <a:pt x="899" y="470"/>
                  </a:lnTo>
                  <a:lnTo>
                    <a:pt x="902" y="470"/>
                  </a:lnTo>
                  <a:lnTo>
                    <a:pt x="902" y="470"/>
                  </a:lnTo>
                  <a:lnTo>
                    <a:pt x="902" y="468"/>
                  </a:lnTo>
                  <a:lnTo>
                    <a:pt x="899" y="466"/>
                  </a:lnTo>
                  <a:lnTo>
                    <a:pt x="897" y="466"/>
                  </a:lnTo>
                  <a:lnTo>
                    <a:pt x="897" y="466"/>
                  </a:lnTo>
                  <a:lnTo>
                    <a:pt x="895" y="468"/>
                  </a:lnTo>
                  <a:lnTo>
                    <a:pt x="895" y="468"/>
                  </a:lnTo>
                  <a:lnTo>
                    <a:pt x="895" y="468"/>
                  </a:lnTo>
                  <a:lnTo>
                    <a:pt x="895" y="466"/>
                  </a:lnTo>
                  <a:lnTo>
                    <a:pt x="892" y="466"/>
                  </a:lnTo>
                  <a:lnTo>
                    <a:pt x="892" y="466"/>
                  </a:lnTo>
                  <a:lnTo>
                    <a:pt x="890" y="466"/>
                  </a:lnTo>
                  <a:lnTo>
                    <a:pt x="890" y="466"/>
                  </a:lnTo>
                  <a:lnTo>
                    <a:pt x="887" y="466"/>
                  </a:lnTo>
                  <a:lnTo>
                    <a:pt x="887" y="466"/>
                  </a:lnTo>
                  <a:lnTo>
                    <a:pt x="887" y="466"/>
                  </a:lnTo>
                  <a:lnTo>
                    <a:pt x="887" y="468"/>
                  </a:lnTo>
                  <a:lnTo>
                    <a:pt x="887" y="468"/>
                  </a:lnTo>
                  <a:lnTo>
                    <a:pt x="885" y="468"/>
                  </a:lnTo>
                  <a:lnTo>
                    <a:pt x="885" y="468"/>
                  </a:lnTo>
                  <a:lnTo>
                    <a:pt x="878" y="463"/>
                  </a:lnTo>
                  <a:lnTo>
                    <a:pt x="876" y="461"/>
                  </a:lnTo>
                  <a:lnTo>
                    <a:pt x="876" y="461"/>
                  </a:lnTo>
                  <a:lnTo>
                    <a:pt x="876" y="461"/>
                  </a:lnTo>
                  <a:lnTo>
                    <a:pt x="876" y="461"/>
                  </a:lnTo>
                  <a:lnTo>
                    <a:pt x="876" y="461"/>
                  </a:lnTo>
                  <a:lnTo>
                    <a:pt x="873" y="461"/>
                  </a:lnTo>
                  <a:lnTo>
                    <a:pt x="873" y="461"/>
                  </a:lnTo>
                  <a:lnTo>
                    <a:pt x="873" y="461"/>
                  </a:lnTo>
                  <a:lnTo>
                    <a:pt x="871" y="459"/>
                  </a:lnTo>
                  <a:lnTo>
                    <a:pt x="871" y="459"/>
                  </a:lnTo>
                  <a:lnTo>
                    <a:pt x="871" y="459"/>
                  </a:lnTo>
                  <a:lnTo>
                    <a:pt x="871" y="461"/>
                  </a:lnTo>
                  <a:lnTo>
                    <a:pt x="871" y="463"/>
                  </a:lnTo>
                  <a:lnTo>
                    <a:pt x="871" y="466"/>
                  </a:lnTo>
                  <a:lnTo>
                    <a:pt x="871" y="466"/>
                  </a:lnTo>
                  <a:lnTo>
                    <a:pt x="871" y="466"/>
                  </a:lnTo>
                  <a:lnTo>
                    <a:pt x="869" y="468"/>
                  </a:lnTo>
                  <a:lnTo>
                    <a:pt x="869" y="468"/>
                  </a:lnTo>
                  <a:lnTo>
                    <a:pt x="869" y="468"/>
                  </a:lnTo>
                  <a:lnTo>
                    <a:pt x="869" y="468"/>
                  </a:lnTo>
                  <a:lnTo>
                    <a:pt x="869" y="468"/>
                  </a:lnTo>
                  <a:close/>
                  <a:moveTo>
                    <a:pt x="575" y="749"/>
                  </a:moveTo>
                  <a:lnTo>
                    <a:pt x="575" y="749"/>
                  </a:lnTo>
                  <a:lnTo>
                    <a:pt x="573" y="749"/>
                  </a:lnTo>
                  <a:lnTo>
                    <a:pt x="573" y="749"/>
                  </a:lnTo>
                  <a:lnTo>
                    <a:pt x="573" y="752"/>
                  </a:lnTo>
                  <a:lnTo>
                    <a:pt x="570" y="752"/>
                  </a:lnTo>
                  <a:lnTo>
                    <a:pt x="570" y="752"/>
                  </a:lnTo>
                  <a:lnTo>
                    <a:pt x="570" y="752"/>
                  </a:lnTo>
                  <a:lnTo>
                    <a:pt x="573" y="754"/>
                  </a:lnTo>
                  <a:lnTo>
                    <a:pt x="573" y="752"/>
                  </a:lnTo>
                  <a:lnTo>
                    <a:pt x="573" y="752"/>
                  </a:lnTo>
                  <a:lnTo>
                    <a:pt x="575" y="752"/>
                  </a:lnTo>
                  <a:lnTo>
                    <a:pt x="575" y="752"/>
                  </a:lnTo>
                  <a:lnTo>
                    <a:pt x="575" y="752"/>
                  </a:lnTo>
                  <a:lnTo>
                    <a:pt x="575" y="749"/>
                  </a:lnTo>
                  <a:lnTo>
                    <a:pt x="575" y="749"/>
                  </a:lnTo>
                  <a:lnTo>
                    <a:pt x="575" y="749"/>
                  </a:lnTo>
                  <a:close/>
                  <a:moveTo>
                    <a:pt x="696" y="591"/>
                  </a:moveTo>
                  <a:lnTo>
                    <a:pt x="696" y="591"/>
                  </a:lnTo>
                  <a:lnTo>
                    <a:pt x="696" y="591"/>
                  </a:lnTo>
                  <a:lnTo>
                    <a:pt x="691" y="586"/>
                  </a:lnTo>
                  <a:lnTo>
                    <a:pt x="691" y="586"/>
                  </a:lnTo>
                  <a:lnTo>
                    <a:pt x="691" y="589"/>
                  </a:lnTo>
                  <a:lnTo>
                    <a:pt x="693" y="591"/>
                  </a:lnTo>
                  <a:lnTo>
                    <a:pt x="693" y="591"/>
                  </a:lnTo>
                  <a:lnTo>
                    <a:pt x="693" y="591"/>
                  </a:lnTo>
                  <a:lnTo>
                    <a:pt x="693" y="593"/>
                  </a:lnTo>
                  <a:lnTo>
                    <a:pt x="693" y="593"/>
                  </a:lnTo>
                  <a:lnTo>
                    <a:pt x="696" y="593"/>
                  </a:lnTo>
                  <a:lnTo>
                    <a:pt x="696" y="593"/>
                  </a:lnTo>
                  <a:lnTo>
                    <a:pt x="698" y="593"/>
                  </a:lnTo>
                  <a:lnTo>
                    <a:pt x="698" y="593"/>
                  </a:lnTo>
                  <a:lnTo>
                    <a:pt x="698" y="591"/>
                  </a:lnTo>
                  <a:lnTo>
                    <a:pt x="696" y="591"/>
                  </a:lnTo>
                  <a:close/>
                  <a:moveTo>
                    <a:pt x="698" y="780"/>
                  </a:moveTo>
                  <a:lnTo>
                    <a:pt x="696" y="783"/>
                  </a:lnTo>
                  <a:lnTo>
                    <a:pt x="696" y="780"/>
                  </a:lnTo>
                  <a:lnTo>
                    <a:pt x="696" y="780"/>
                  </a:lnTo>
                  <a:lnTo>
                    <a:pt x="696" y="780"/>
                  </a:lnTo>
                  <a:lnTo>
                    <a:pt x="696" y="780"/>
                  </a:lnTo>
                  <a:lnTo>
                    <a:pt x="696" y="780"/>
                  </a:lnTo>
                  <a:lnTo>
                    <a:pt x="696" y="780"/>
                  </a:lnTo>
                  <a:lnTo>
                    <a:pt x="693" y="780"/>
                  </a:lnTo>
                  <a:lnTo>
                    <a:pt x="691" y="783"/>
                  </a:lnTo>
                  <a:lnTo>
                    <a:pt x="691" y="783"/>
                  </a:lnTo>
                  <a:lnTo>
                    <a:pt x="693" y="780"/>
                  </a:lnTo>
                  <a:lnTo>
                    <a:pt x="693" y="780"/>
                  </a:lnTo>
                  <a:lnTo>
                    <a:pt x="693" y="780"/>
                  </a:lnTo>
                  <a:lnTo>
                    <a:pt x="693" y="780"/>
                  </a:lnTo>
                  <a:lnTo>
                    <a:pt x="691" y="780"/>
                  </a:lnTo>
                  <a:lnTo>
                    <a:pt x="691" y="780"/>
                  </a:lnTo>
                  <a:lnTo>
                    <a:pt x="691" y="783"/>
                  </a:lnTo>
                  <a:lnTo>
                    <a:pt x="691" y="780"/>
                  </a:lnTo>
                  <a:lnTo>
                    <a:pt x="691" y="780"/>
                  </a:lnTo>
                  <a:lnTo>
                    <a:pt x="689" y="783"/>
                  </a:lnTo>
                  <a:lnTo>
                    <a:pt x="689" y="783"/>
                  </a:lnTo>
                  <a:lnTo>
                    <a:pt x="689" y="783"/>
                  </a:lnTo>
                  <a:lnTo>
                    <a:pt x="691" y="785"/>
                  </a:lnTo>
                  <a:lnTo>
                    <a:pt x="691" y="785"/>
                  </a:lnTo>
                  <a:lnTo>
                    <a:pt x="691" y="785"/>
                  </a:lnTo>
                  <a:lnTo>
                    <a:pt x="691" y="785"/>
                  </a:lnTo>
                  <a:lnTo>
                    <a:pt x="691" y="785"/>
                  </a:lnTo>
                  <a:lnTo>
                    <a:pt x="693" y="785"/>
                  </a:lnTo>
                  <a:lnTo>
                    <a:pt x="693" y="785"/>
                  </a:lnTo>
                  <a:lnTo>
                    <a:pt x="693" y="785"/>
                  </a:lnTo>
                  <a:lnTo>
                    <a:pt x="693" y="783"/>
                  </a:lnTo>
                  <a:lnTo>
                    <a:pt x="693" y="783"/>
                  </a:lnTo>
                  <a:lnTo>
                    <a:pt x="693" y="785"/>
                  </a:lnTo>
                  <a:lnTo>
                    <a:pt x="696" y="785"/>
                  </a:lnTo>
                  <a:lnTo>
                    <a:pt x="696" y="785"/>
                  </a:lnTo>
                  <a:lnTo>
                    <a:pt x="696" y="785"/>
                  </a:lnTo>
                  <a:lnTo>
                    <a:pt x="696" y="783"/>
                  </a:lnTo>
                  <a:lnTo>
                    <a:pt x="696" y="783"/>
                  </a:lnTo>
                  <a:lnTo>
                    <a:pt x="696" y="783"/>
                  </a:lnTo>
                  <a:lnTo>
                    <a:pt x="696" y="783"/>
                  </a:lnTo>
                  <a:lnTo>
                    <a:pt x="696" y="783"/>
                  </a:lnTo>
                  <a:lnTo>
                    <a:pt x="698" y="783"/>
                  </a:lnTo>
                  <a:lnTo>
                    <a:pt x="698" y="783"/>
                  </a:lnTo>
                  <a:lnTo>
                    <a:pt x="698" y="783"/>
                  </a:lnTo>
                  <a:lnTo>
                    <a:pt x="698" y="783"/>
                  </a:lnTo>
                  <a:lnTo>
                    <a:pt x="698" y="780"/>
                  </a:lnTo>
                  <a:close/>
                  <a:moveTo>
                    <a:pt x="540" y="747"/>
                  </a:moveTo>
                  <a:lnTo>
                    <a:pt x="540" y="747"/>
                  </a:lnTo>
                  <a:lnTo>
                    <a:pt x="540" y="747"/>
                  </a:lnTo>
                  <a:lnTo>
                    <a:pt x="540" y="747"/>
                  </a:lnTo>
                  <a:lnTo>
                    <a:pt x="540" y="745"/>
                  </a:lnTo>
                  <a:lnTo>
                    <a:pt x="537" y="745"/>
                  </a:lnTo>
                  <a:lnTo>
                    <a:pt x="537" y="745"/>
                  </a:lnTo>
                  <a:lnTo>
                    <a:pt x="537" y="745"/>
                  </a:lnTo>
                  <a:lnTo>
                    <a:pt x="537" y="745"/>
                  </a:lnTo>
                  <a:lnTo>
                    <a:pt x="537" y="745"/>
                  </a:lnTo>
                  <a:lnTo>
                    <a:pt x="535" y="745"/>
                  </a:lnTo>
                  <a:lnTo>
                    <a:pt x="535" y="745"/>
                  </a:lnTo>
                  <a:lnTo>
                    <a:pt x="535" y="745"/>
                  </a:lnTo>
                  <a:lnTo>
                    <a:pt x="535" y="745"/>
                  </a:lnTo>
                  <a:lnTo>
                    <a:pt x="535" y="745"/>
                  </a:lnTo>
                  <a:lnTo>
                    <a:pt x="532" y="747"/>
                  </a:lnTo>
                  <a:lnTo>
                    <a:pt x="530" y="747"/>
                  </a:lnTo>
                  <a:lnTo>
                    <a:pt x="528" y="749"/>
                  </a:lnTo>
                  <a:lnTo>
                    <a:pt x="530" y="749"/>
                  </a:lnTo>
                  <a:lnTo>
                    <a:pt x="530" y="749"/>
                  </a:lnTo>
                  <a:lnTo>
                    <a:pt x="530" y="749"/>
                  </a:lnTo>
                  <a:lnTo>
                    <a:pt x="530" y="749"/>
                  </a:lnTo>
                  <a:lnTo>
                    <a:pt x="530" y="749"/>
                  </a:lnTo>
                  <a:lnTo>
                    <a:pt x="532" y="749"/>
                  </a:lnTo>
                  <a:lnTo>
                    <a:pt x="535" y="749"/>
                  </a:lnTo>
                  <a:lnTo>
                    <a:pt x="535" y="749"/>
                  </a:lnTo>
                  <a:lnTo>
                    <a:pt x="535" y="752"/>
                  </a:lnTo>
                  <a:lnTo>
                    <a:pt x="535" y="752"/>
                  </a:lnTo>
                  <a:lnTo>
                    <a:pt x="537" y="752"/>
                  </a:lnTo>
                  <a:lnTo>
                    <a:pt x="540" y="749"/>
                  </a:lnTo>
                  <a:lnTo>
                    <a:pt x="540" y="749"/>
                  </a:lnTo>
                  <a:lnTo>
                    <a:pt x="540" y="749"/>
                  </a:lnTo>
                  <a:lnTo>
                    <a:pt x="540" y="749"/>
                  </a:lnTo>
                  <a:lnTo>
                    <a:pt x="540" y="749"/>
                  </a:lnTo>
                  <a:lnTo>
                    <a:pt x="540" y="747"/>
                  </a:lnTo>
                  <a:close/>
                  <a:moveTo>
                    <a:pt x="570" y="757"/>
                  </a:moveTo>
                  <a:lnTo>
                    <a:pt x="570" y="757"/>
                  </a:lnTo>
                  <a:lnTo>
                    <a:pt x="570" y="757"/>
                  </a:lnTo>
                  <a:lnTo>
                    <a:pt x="568" y="757"/>
                  </a:lnTo>
                  <a:lnTo>
                    <a:pt x="568" y="754"/>
                  </a:lnTo>
                  <a:lnTo>
                    <a:pt x="568" y="754"/>
                  </a:lnTo>
                  <a:lnTo>
                    <a:pt x="568" y="754"/>
                  </a:lnTo>
                  <a:lnTo>
                    <a:pt x="568" y="754"/>
                  </a:lnTo>
                  <a:lnTo>
                    <a:pt x="566" y="754"/>
                  </a:lnTo>
                  <a:lnTo>
                    <a:pt x="566" y="754"/>
                  </a:lnTo>
                  <a:lnTo>
                    <a:pt x="563" y="754"/>
                  </a:lnTo>
                  <a:lnTo>
                    <a:pt x="563" y="754"/>
                  </a:lnTo>
                  <a:lnTo>
                    <a:pt x="563" y="754"/>
                  </a:lnTo>
                  <a:lnTo>
                    <a:pt x="563" y="752"/>
                  </a:lnTo>
                  <a:lnTo>
                    <a:pt x="561" y="752"/>
                  </a:lnTo>
                  <a:lnTo>
                    <a:pt x="561" y="752"/>
                  </a:lnTo>
                  <a:lnTo>
                    <a:pt x="561" y="752"/>
                  </a:lnTo>
                  <a:lnTo>
                    <a:pt x="559" y="754"/>
                  </a:lnTo>
                  <a:lnTo>
                    <a:pt x="561" y="754"/>
                  </a:lnTo>
                  <a:lnTo>
                    <a:pt x="561" y="754"/>
                  </a:lnTo>
                  <a:lnTo>
                    <a:pt x="561" y="757"/>
                  </a:lnTo>
                  <a:lnTo>
                    <a:pt x="561" y="757"/>
                  </a:lnTo>
                  <a:lnTo>
                    <a:pt x="561" y="757"/>
                  </a:lnTo>
                  <a:lnTo>
                    <a:pt x="561" y="757"/>
                  </a:lnTo>
                  <a:lnTo>
                    <a:pt x="561" y="757"/>
                  </a:lnTo>
                  <a:lnTo>
                    <a:pt x="563" y="757"/>
                  </a:lnTo>
                  <a:lnTo>
                    <a:pt x="563" y="757"/>
                  </a:lnTo>
                  <a:lnTo>
                    <a:pt x="566" y="759"/>
                  </a:lnTo>
                  <a:lnTo>
                    <a:pt x="566" y="759"/>
                  </a:lnTo>
                  <a:lnTo>
                    <a:pt x="566" y="761"/>
                  </a:lnTo>
                  <a:lnTo>
                    <a:pt x="566" y="761"/>
                  </a:lnTo>
                  <a:lnTo>
                    <a:pt x="566" y="761"/>
                  </a:lnTo>
                  <a:lnTo>
                    <a:pt x="568" y="759"/>
                  </a:lnTo>
                  <a:lnTo>
                    <a:pt x="568" y="759"/>
                  </a:lnTo>
                  <a:lnTo>
                    <a:pt x="568" y="759"/>
                  </a:lnTo>
                  <a:lnTo>
                    <a:pt x="568" y="759"/>
                  </a:lnTo>
                  <a:lnTo>
                    <a:pt x="568" y="759"/>
                  </a:lnTo>
                  <a:lnTo>
                    <a:pt x="570" y="759"/>
                  </a:lnTo>
                  <a:lnTo>
                    <a:pt x="570" y="759"/>
                  </a:lnTo>
                  <a:lnTo>
                    <a:pt x="570" y="759"/>
                  </a:lnTo>
                  <a:lnTo>
                    <a:pt x="570" y="757"/>
                  </a:lnTo>
                  <a:lnTo>
                    <a:pt x="570" y="757"/>
                  </a:lnTo>
                  <a:lnTo>
                    <a:pt x="570" y="757"/>
                  </a:lnTo>
                  <a:lnTo>
                    <a:pt x="570" y="757"/>
                  </a:lnTo>
                  <a:lnTo>
                    <a:pt x="570" y="757"/>
                  </a:lnTo>
                  <a:close/>
                  <a:moveTo>
                    <a:pt x="556" y="752"/>
                  </a:moveTo>
                  <a:lnTo>
                    <a:pt x="556" y="752"/>
                  </a:lnTo>
                  <a:lnTo>
                    <a:pt x="556" y="752"/>
                  </a:lnTo>
                  <a:lnTo>
                    <a:pt x="554" y="752"/>
                  </a:lnTo>
                  <a:lnTo>
                    <a:pt x="554" y="752"/>
                  </a:lnTo>
                  <a:lnTo>
                    <a:pt x="554" y="752"/>
                  </a:lnTo>
                  <a:lnTo>
                    <a:pt x="554" y="752"/>
                  </a:lnTo>
                  <a:lnTo>
                    <a:pt x="554" y="752"/>
                  </a:lnTo>
                  <a:lnTo>
                    <a:pt x="554" y="752"/>
                  </a:lnTo>
                  <a:lnTo>
                    <a:pt x="551" y="754"/>
                  </a:lnTo>
                  <a:lnTo>
                    <a:pt x="554" y="754"/>
                  </a:lnTo>
                  <a:lnTo>
                    <a:pt x="556" y="757"/>
                  </a:lnTo>
                  <a:lnTo>
                    <a:pt x="556" y="757"/>
                  </a:lnTo>
                  <a:lnTo>
                    <a:pt x="556" y="757"/>
                  </a:lnTo>
                  <a:lnTo>
                    <a:pt x="556" y="754"/>
                  </a:lnTo>
                  <a:lnTo>
                    <a:pt x="556" y="754"/>
                  </a:lnTo>
                  <a:lnTo>
                    <a:pt x="556" y="754"/>
                  </a:lnTo>
                  <a:lnTo>
                    <a:pt x="556" y="754"/>
                  </a:lnTo>
                  <a:lnTo>
                    <a:pt x="556" y="752"/>
                  </a:lnTo>
                  <a:close/>
                  <a:moveTo>
                    <a:pt x="516" y="740"/>
                  </a:moveTo>
                  <a:lnTo>
                    <a:pt x="514" y="742"/>
                  </a:lnTo>
                  <a:lnTo>
                    <a:pt x="514" y="742"/>
                  </a:lnTo>
                  <a:lnTo>
                    <a:pt x="514" y="745"/>
                  </a:lnTo>
                  <a:lnTo>
                    <a:pt x="516" y="745"/>
                  </a:lnTo>
                  <a:lnTo>
                    <a:pt x="516" y="745"/>
                  </a:lnTo>
                  <a:lnTo>
                    <a:pt x="516" y="745"/>
                  </a:lnTo>
                  <a:lnTo>
                    <a:pt x="516" y="745"/>
                  </a:lnTo>
                  <a:lnTo>
                    <a:pt x="518" y="742"/>
                  </a:lnTo>
                  <a:lnTo>
                    <a:pt x="518" y="742"/>
                  </a:lnTo>
                  <a:lnTo>
                    <a:pt x="516" y="740"/>
                  </a:lnTo>
                  <a:lnTo>
                    <a:pt x="516" y="740"/>
                  </a:lnTo>
                  <a:close/>
                  <a:moveTo>
                    <a:pt x="561" y="752"/>
                  </a:moveTo>
                  <a:lnTo>
                    <a:pt x="561" y="749"/>
                  </a:lnTo>
                  <a:lnTo>
                    <a:pt x="563" y="749"/>
                  </a:lnTo>
                  <a:lnTo>
                    <a:pt x="563" y="749"/>
                  </a:lnTo>
                  <a:lnTo>
                    <a:pt x="561" y="747"/>
                  </a:lnTo>
                  <a:lnTo>
                    <a:pt x="561" y="747"/>
                  </a:lnTo>
                  <a:lnTo>
                    <a:pt x="561" y="747"/>
                  </a:lnTo>
                  <a:lnTo>
                    <a:pt x="561" y="747"/>
                  </a:lnTo>
                  <a:lnTo>
                    <a:pt x="559" y="747"/>
                  </a:lnTo>
                  <a:lnTo>
                    <a:pt x="559" y="747"/>
                  </a:lnTo>
                  <a:lnTo>
                    <a:pt x="559" y="749"/>
                  </a:lnTo>
                  <a:lnTo>
                    <a:pt x="559" y="749"/>
                  </a:lnTo>
                  <a:lnTo>
                    <a:pt x="559" y="749"/>
                  </a:lnTo>
                  <a:lnTo>
                    <a:pt x="559" y="749"/>
                  </a:lnTo>
                  <a:lnTo>
                    <a:pt x="561" y="752"/>
                  </a:lnTo>
                  <a:close/>
                  <a:moveTo>
                    <a:pt x="637" y="771"/>
                  </a:moveTo>
                  <a:lnTo>
                    <a:pt x="637" y="768"/>
                  </a:lnTo>
                  <a:lnTo>
                    <a:pt x="637" y="768"/>
                  </a:lnTo>
                  <a:lnTo>
                    <a:pt x="637" y="768"/>
                  </a:lnTo>
                  <a:lnTo>
                    <a:pt x="637" y="768"/>
                  </a:lnTo>
                  <a:lnTo>
                    <a:pt x="637" y="768"/>
                  </a:lnTo>
                  <a:lnTo>
                    <a:pt x="639" y="766"/>
                  </a:lnTo>
                  <a:lnTo>
                    <a:pt x="639" y="766"/>
                  </a:lnTo>
                  <a:lnTo>
                    <a:pt x="641" y="766"/>
                  </a:lnTo>
                  <a:lnTo>
                    <a:pt x="641" y="764"/>
                  </a:lnTo>
                  <a:lnTo>
                    <a:pt x="641" y="764"/>
                  </a:lnTo>
                  <a:lnTo>
                    <a:pt x="639" y="764"/>
                  </a:lnTo>
                  <a:lnTo>
                    <a:pt x="639" y="761"/>
                  </a:lnTo>
                  <a:lnTo>
                    <a:pt x="639" y="761"/>
                  </a:lnTo>
                  <a:lnTo>
                    <a:pt x="637" y="759"/>
                  </a:lnTo>
                  <a:lnTo>
                    <a:pt x="637" y="759"/>
                  </a:lnTo>
                  <a:lnTo>
                    <a:pt x="637" y="757"/>
                  </a:lnTo>
                  <a:lnTo>
                    <a:pt x="634" y="757"/>
                  </a:lnTo>
                  <a:lnTo>
                    <a:pt x="634" y="757"/>
                  </a:lnTo>
                  <a:lnTo>
                    <a:pt x="634" y="757"/>
                  </a:lnTo>
                  <a:lnTo>
                    <a:pt x="632" y="757"/>
                  </a:lnTo>
                  <a:lnTo>
                    <a:pt x="629" y="757"/>
                  </a:lnTo>
                  <a:lnTo>
                    <a:pt x="629" y="757"/>
                  </a:lnTo>
                  <a:lnTo>
                    <a:pt x="627" y="757"/>
                  </a:lnTo>
                  <a:lnTo>
                    <a:pt x="625" y="757"/>
                  </a:lnTo>
                  <a:lnTo>
                    <a:pt x="625" y="757"/>
                  </a:lnTo>
                  <a:lnTo>
                    <a:pt x="625" y="757"/>
                  </a:lnTo>
                  <a:lnTo>
                    <a:pt x="622" y="757"/>
                  </a:lnTo>
                  <a:lnTo>
                    <a:pt x="622" y="759"/>
                  </a:lnTo>
                  <a:lnTo>
                    <a:pt x="622" y="759"/>
                  </a:lnTo>
                  <a:lnTo>
                    <a:pt x="622" y="759"/>
                  </a:lnTo>
                  <a:lnTo>
                    <a:pt x="620" y="759"/>
                  </a:lnTo>
                  <a:lnTo>
                    <a:pt x="620" y="761"/>
                  </a:lnTo>
                  <a:lnTo>
                    <a:pt x="620" y="761"/>
                  </a:lnTo>
                  <a:lnTo>
                    <a:pt x="620" y="761"/>
                  </a:lnTo>
                  <a:lnTo>
                    <a:pt x="618" y="761"/>
                  </a:lnTo>
                  <a:lnTo>
                    <a:pt x="618" y="761"/>
                  </a:lnTo>
                  <a:lnTo>
                    <a:pt x="618" y="761"/>
                  </a:lnTo>
                  <a:lnTo>
                    <a:pt x="620" y="761"/>
                  </a:lnTo>
                  <a:lnTo>
                    <a:pt x="620" y="764"/>
                  </a:lnTo>
                  <a:lnTo>
                    <a:pt x="620" y="764"/>
                  </a:lnTo>
                  <a:lnTo>
                    <a:pt x="620" y="764"/>
                  </a:lnTo>
                  <a:lnTo>
                    <a:pt x="620" y="764"/>
                  </a:lnTo>
                  <a:lnTo>
                    <a:pt x="620" y="764"/>
                  </a:lnTo>
                  <a:lnTo>
                    <a:pt x="618" y="766"/>
                  </a:lnTo>
                  <a:lnTo>
                    <a:pt x="618" y="766"/>
                  </a:lnTo>
                  <a:lnTo>
                    <a:pt x="618" y="766"/>
                  </a:lnTo>
                  <a:lnTo>
                    <a:pt x="615" y="764"/>
                  </a:lnTo>
                  <a:lnTo>
                    <a:pt x="615" y="764"/>
                  </a:lnTo>
                  <a:lnTo>
                    <a:pt x="615" y="764"/>
                  </a:lnTo>
                  <a:lnTo>
                    <a:pt x="615" y="764"/>
                  </a:lnTo>
                  <a:lnTo>
                    <a:pt x="615" y="764"/>
                  </a:lnTo>
                  <a:lnTo>
                    <a:pt x="615" y="764"/>
                  </a:lnTo>
                  <a:lnTo>
                    <a:pt x="615" y="764"/>
                  </a:lnTo>
                  <a:lnTo>
                    <a:pt x="615" y="764"/>
                  </a:lnTo>
                  <a:lnTo>
                    <a:pt x="613" y="764"/>
                  </a:lnTo>
                  <a:lnTo>
                    <a:pt x="613" y="764"/>
                  </a:lnTo>
                  <a:lnTo>
                    <a:pt x="613" y="764"/>
                  </a:lnTo>
                  <a:lnTo>
                    <a:pt x="613" y="761"/>
                  </a:lnTo>
                  <a:lnTo>
                    <a:pt x="613" y="761"/>
                  </a:lnTo>
                  <a:lnTo>
                    <a:pt x="613" y="761"/>
                  </a:lnTo>
                  <a:lnTo>
                    <a:pt x="611" y="759"/>
                  </a:lnTo>
                  <a:lnTo>
                    <a:pt x="611" y="761"/>
                  </a:lnTo>
                  <a:lnTo>
                    <a:pt x="611" y="761"/>
                  </a:lnTo>
                  <a:lnTo>
                    <a:pt x="608" y="761"/>
                  </a:lnTo>
                  <a:lnTo>
                    <a:pt x="608" y="761"/>
                  </a:lnTo>
                  <a:lnTo>
                    <a:pt x="606" y="761"/>
                  </a:lnTo>
                  <a:lnTo>
                    <a:pt x="606" y="761"/>
                  </a:lnTo>
                  <a:lnTo>
                    <a:pt x="603" y="761"/>
                  </a:lnTo>
                  <a:lnTo>
                    <a:pt x="603" y="761"/>
                  </a:lnTo>
                  <a:lnTo>
                    <a:pt x="603" y="764"/>
                  </a:lnTo>
                  <a:lnTo>
                    <a:pt x="601" y="764"/>
                  </a:lnTo>
                  <a:lnTo>
                    <a:pt x="601" y="766"/>
                  </a:lnTo>
                  <a:lnTo>
                    <a:pt x="601" y="766"/>
                  </a:lnTo>
                  <a:lnTo>
                    <a:pt x="599" y="768"/>
                  </a:lnTo>
                  <a:lnTo>
                    <a:pt x="599" y="768"/>
                  </a:lnTo>
                  <a:lnTo>
                    <a:pt x="596" y="766"/>
                  </a:lnTo>
                  <a:lnTo>
                    <a:pt x="596" y="768"/>
                  </a:lnTo>
                  <a:lnTo>
                    <a:pt x="596" y="768"/>
                  </a:lnTo>
                  <a:lnTo>
                    <a:pt x="594" y="768"/>
                  </a:lnTo>
                  <a:lnTo>
                    <a:pt x="594" y="771"/>
                  </a:lnTo>
                  <a:lnTo>
                    <a:pt x="594" y="768"/>
                  </a:lnTo>
                  <a:lnTo>
                    <a:pt x="592" y="768"/>
                  </a:lnTo>
                  <a:lnTo>
                    <a:pt x="592" y="768"/>
                  </a:lnTo>
                  <a:lnTo>
                    <a:pt x="592" y="768"/>
                  </a:lnTo>
                  <a:lnTo>
                    <a:pt x="589" y="771"/>
                  </a:lnTo>
                  <a:lnTo>
                    <a:pt x="589" y="771"/>
                  </a:lnTo>
                  <a:lnTo>
                    <a:pt x="589" y="771"/>
                  </a:lnTo>
                  <a:lnTo>
                    <a:pt x="587" y="771"/>
                  </a:lnTo>
                  <a:lnTo>
                    <a:pt x="587" y="771"/>
                  </a:lnTo>
                  <a:lnTo>
                    <a:pt x="587" y="771"/>
                  </a:lnTo>
                  <a:lnTo>
                    <a:pt x="587" y="771"/>
                  </a:lnTo>
                  <a:lnTo>
                    <a:pt x="587" y="771"/>
                  </a:lnTo>
                  <a:lnTo>
                    <a:pt x="587" y="771"/>
                  </a:lnTo>
                  <a:lnTo>
                    <a:pt x="585" y="771"/>
                  </a:lnTo>
                  <a:lnTo>
                    <a:pt x="585" y="771"/>
                  </a:lnTo>
                  <a:lnTo>
                    <a:pt x="585" y="771"/>
                  </a:lnTo>
                  <a:lnTo>
                    <a:pt x="587" y="771"/>
                  </a:lnTo>
                  <a:lnTo>
                    <a:pt x="587" y="771"/>
                  </a:lnTo>
                  <a:lnTo>
                    <a:pt x="587" y="771"/>
                  </a:lnTo>
                  <a:lnTo>
                    <a:pt x="587" y="771"/>
                  </a:lnTo>
                  <a:lnTo>
                    <a:pt x="589" y="771"/>
                  </a:lnTo>
                  <a:lnTo>
                    <a:pt x="592" y="771"/>
                  </a:lnTo>
                  <a:lnTo>
                    <a:pt x="592" y="771"/>
                  </a:lnTo>
                  <a:lnTo>
                    <a:pt x="592" y="771"/>
                  </a:lnTo>
                  <a:lnTo>
                    <a:pt x="594" y="771"/>
                  </a:lnTo>
                  <a:lnTo>
                    <a:pt x="594" y="771"/>
                  </a:lnTo>
                  <a:lnTo>
                    <a:pt x="594" y="771"/>
                  </a:lnTo>
                  <a:lnTo>
                    <a:pt x="594" y="773"/>
                  </a:lnTo>
                  <a:lnTo>
                    <a:pt x="596" y="771"/>
                  </a:lnTo>
                  <a:lnTo>
                    <a:pt x="596" y="773"/>
                  </a:lnTo>
                  <a:lnTo>
                    <a:pt x="596" y="773"/>
                  </a:lnTo>
                  <a:lnTo>
                    <a:pt x="596" y="773"/>
                  </a:lnTo>
                  <a:lnTo>
                    <a:pt x="596" y="773"/>
                  </a:lnTo>
                  <a:lnTo>
                    <a:pt x="596" y="773"/>
                  </a:lnTo>
                  <a:lnTo>
                    <a:pt x="596" y="771"/>
                  </a:lnTo>
                  <a:lnTo>
                    <a:pt x="596" y="771"/>
                  </a:lnTo>
                  <a:lnTo>
                    <a:pt x="599" y="771"/>
                  </a:lnTo>
                  <a:lnTo>
                    <a:pt x="601" y="773"/>
                  </a:lnTo>
                  <a:lnTo>
                    <a:pt x="601" y="773"/>
                  </a:lnTo>
                  <a:lnTo>
                    <a:pt x="601" y="773"/>
                  </a:lnTo>
                  <a:lnTo>
                    <a:pt x="601" y="773"/>
                  </a:lnTo>
                  <a:lnTo>
                    <a:pt x="603" y="773"/>
                  </a:lnTo>
                  <a:lnTo>
                    <a:pt x="603" y="771"/>
                  </a:lnTo>
                  <a:lnTo>
                    <a:pt x="606" y="771"/>
                  </a:lnTo>
                  <a:lnTo>
                    <a:pt x="606" y="773"/>
                  </a:lnTo>
                  <a:lnTo>
                    <a:pt x="608" y="773"/>
                  </a:lnTo>
                  <a:lnTo>
                    <a:pt x="608" y="773"/>
                  </a:lnTo>
                  <a:lnTo>
                    <a:pt x="608" y="773"/>
                  </a:lnTo>
                  <a:lnTo>
                    <a:pt x="611" y="771"/>
                  </a:lnTo>
                  <a:lnTo>
                    <a:pt x="613" y="771"/>
                  </a:lnTo>
                  <a:lnTo>
                    <a:pt x="613" y="771"/>
                  </a:lnTo>
                  <a:lnTo>
                    <a:pt x="613" y="771"/>
                  </a:lnTo>
                  <a:lnTo>
                    <a:pt x="615" y="768"/>
                  </a:lnTo>
                  <a:lnTo>
                    <a:pt x="615" y="771"/>
                  </a:lnTo>
                  <a:lnTo>
                    <a:pt x="615" y="771"/>
                  </a:lnTo>
                  <a:lnTo>
                    <a:pt x="615" y="768"/>
                  </a:lnTo>
                  <a:lnTo>
                    <a:pt x="618" y="768"/>
                  </a:lnTo>
                  <a:lnTo>
                    <a:pt x="618" y="768"/>
                  </a:lnTo>
                  <a:lnTo>
                    <a:pt x="618" y="768"/>
                  </a:lnTo>
                  <a:lnTo>
                    <a:pt x="618" y="768"/>
                  </a:lnTo>
                  <a:lnTo>
                    <a:pt x="620" y="768"/>
                  </a:lnTo>
                  <a:lnTo>
                    <a:pt x="620" y="768"/>
                  </a:lnTo>
                  <a:lnTo>
                    <a:pt x="620" y="768"/>
                  </a:lnTo>
                  <a:lnTo>
                    <a:pt x="622" y="768"/>
                  </a:lnTo>
                  <a:lnTo>
                    <a:pt x="622" y="768"/>
                  </a:lnTo>
                  <a:lnTo>
                    <a:pt x="625" y="768"/>
                  </a:lnTo>
                  <a:lnTo>
                    <a:pt x="632" y="768"/>
                  </a:lnTo>
                  <a:lnTo>
                    <a:pt x="632" y="768"/>
                  </a:lnTo>
                  <a:lnTo>
                    <a:pt x="632" y="771"/>
                  </a:lnTo>
                  <a:lnTo>
                    <a:pt x="634" y="771"/>
                  </a:lnTo>
                  <a:lnTo>
                    <a:pt x="637" y="771"/>
                  </a:lnTo>
                  <a:close/>
                  <a:moveTo>
                    <a:pt x="9" y="2294"/>
                  </a:moveTo>
                  <a:lnTo>
                    <a:pt x="9" y="2294"/>
                  </a:lnTo>
                  <a:lnTo>
                    <a:pt x="9" y="2294"/>
                  </a:lnTo>
                  <a:lnTo>
                    <a:pt x="9" y="2297"/>
                  </a:lnTo>
                  <a:lnTo>
                    <a:pt x="9" y="2297"/>
                  </a:lnTo>
                  <a:lnTo>
                    <a:pt x="7" y="2297"/>
                  </a:lnTo>
                  <a:lnTo>
                    <a:pt x="5" y="2297"/>
                  </a:lnTo>
                  <a:lnTo>
                    <a:pt x="5" y="2297"/>
                  </a:lnTo>
                  <a:lnTo>
                    <a:pt x="2" y="2297"/>
                  </a:lnTo>
                  <a:lnTo>
                    <a:pt x="0" y="2299"/>
                  </a:lnTo>
                  <a:lnTo>
                    <a:pt x="0" y="2299"/>
                  </a:lnTo>
                  <a:lnTo>
                    <a:pt x="0" y="2301"/>
                  </a:lnTo>
                  <a:lnTo>
                    <a:pt x="0" y="2301"/>
                  </a:lnTo>
                  <a:lnTo>
                    <a:pt x="0" y="2301"/>
                  </a:lnTo>
                  <a:lnTo>
                    <a:pt x="0" y="2304"/>
                  </a:lnTo>
                  <a:lnTo>
                    <a:pt x="2" y="2301"/>
                  </a:lnTo>
                  <a:lnTo>
                    <a:pt x="2" y="2301"/>
                  </a:lnTo>
                  <a:lnTo>
                    <a:pt x="2" y="2301"/>
                  </a:lnTo>
                  <a:lnTo>
                    <a:pt x="5" y="2301"/>
                  </a:lnTo>
                  <a:lnTo>
                    <a:pt x="5" y="2301"/>
                  </a:lnTo>
                  <a:lnTo>
                    <a:pt x="7" y="2301"/>
                  </a:lnTo>
                  <a:lnTo>
                    <a:pt x="7" y="2301"/>
                  </a:lnTo>
                  <a:lnTo>
                    <a:pt x="7" y="2301"/>
                  </a:lnTo>
                  <a:lnTo>
                    <a:pt x="9" y="2299"/>
                  </a:lnTo>
                  <a:lnTo>
                    <a:pt x="9" y="2299"/>
                  </a:lnTo>
                  <a:lnTo>
                    <a:pt x="9" y="2299"/>
                  </a:lnTo>
                  <a:lnTo>
                    <a:pt x="12" y="2297"/>
                  </a:lnTo>
                  <a:lnTo>
                    <a:pt x="12" y="2297"/>
                  </a:lnTo>
                  <a:lnTo>
                    <a:pt x="12" y="2297"/>
                  </a:lnTo>
                  <a:lnTo>
                    <a:pt x="12" y="2297"/>
                  </a:lnTo>
                  <a:lnTo>
                    <a:pt x="9" y="2294"/>
                  </a:lnTo>
                  <a:close/>
                  <a:moveTo>
                    <a:pt x="125" y="369"/>
                  </a:moveTo>
                  <a:lnTo>
                    <a:pt x="125" y="371"/>
                  </a:lnTo>
                  <a:lnTo>
                    <a:pt x="125" y="371"/>
                  </a:lnTo>
                  <a:lnTo>
                    <a:pt x="128" y="371"/>
                  </a:lnTo>
                  <a:lnTo>
                    <a:pt x="128" y="371"/>
                  </a:lnTo>
                  <a:lnTo>
                    <a:pt x="128" y="373"/>
                  </a:lnTo>
                  <a:lnTo>
                    <a:pt x="128" y="373"/>
                  </a:lnTo>
                  <a:lnTo>
                    <a:pt x="125" y="373"/>
                  </a:lnTo>
                  <a:lnTo>
                    <a:pt x="125" y="373"/>
                  </a:lnTo>
                  <a:lnTo>
                    <a:pt x="125" y="373"/>
                  </a:lnTo>
                  <a:lnTo>
                    <a:pt x="128" y="376"/>
                  </a:lnTo>
                  <a:lnTo>
                    <a:pt x="128" y="376"/>
                  </a:lnTo>
                  <a:lnTo>
                    <a:pt x="128" y="376"/>
                  </a:lnTo>
                  <a:lnTo>
                    <a:pt x="130" y="378"/>
                  </a:lnTo>
                  <a:lnTo>
                    <a:pt x="130" y="378"/>
                  </a:lnTo>
                  <a:lnTo>
                    <a:pt x="130" y="378"/>
                  </a:lnTo>
                  <a:lnTo>
                    <a:pt x="130" y="378"/>
                  </a:lnTo>
                  <a:lnTo>
                    <a:pt x="128" y="378"/>
                  </a:lnTo>
                  <a:lnTo>
                    <a:pt x="128" y="380"/>
                  </a:lnTo>
                  <a:lnTo>
                    <a:pt x="125" y="380"/>
                  </a:lnTo>
                  <a:lnTo>
                    <a:pt x="125" y="380"/>
                  </a:lnTo>
                  <a:lnTo>
                    <a:pt x="125" y="380"/>
                  </a:lnTo>
                  <a:lnTo>
                    <a:pt x="125" y="380"/>
                  </a:lnTo>
                  <a:lnTo>
                    <a:pt x="125" y="380"/>
                  </a:lnTo>
                  <a:lnTo>
                    <a:pt x="125" y="383"/>
                  </a:lnTo>
                  <a:lnTo>
                    <a:pt x="125" y="383"/>
                  </a:lnTo>
                  <a:lnTo>
                    <a:pt x="128" y="380"/>
                  </a:lnTo>
                  <a:lnTo>
                    <a:pt x="128" y="380"/>
                  </a:lnTo>
                  <a:lnTo>
                    <a:pt x="128" y="383"/>
                  </a:lnTo>
                  <a:lnTo>
                    <a:pt x="128" y="383"/>
                  </a:lnTo>
                  <a:lnTo>
                    <a:pt x="128" y="383"/>
                  </a:lnTo>
                  <a:lnTo>
                    <a:pt x="128" y="383"/>
                  </a:lnTo>
                  <a:lnTo>
                    <a:pt x="128" y="383"/>
                  </a:lnTo>
                  <a:lnTo>
                    <a:pt x="128" y="383"/>
                  </a:lnTo>
                  <a:lnTo>
                    <a:pt x="128" y="385"/>
                  </a:lnTo>
                  <a:lnTo>
                    <a:pt x="128" y="385"/>
                  </a:lnTo>
                  <a:lnTo>
                    <a:pt x="128" y="385"/>
                  </a:lnTo>
                  <a:lnTo>
                    <a:pt x="128" y="385"/>
                  </a:lnTo>
                  <a:lnTo>
                    <a:pt x="128" y="385"/>
                  </a:lnTo>
                  <a:lnTo>
                    <a:pt x="130" y="385"/>
                  </a:lnTo>
                  <a:lnTo>
                    <a:pt x="133" y="385"/>
                  </a:lnTo>
                  <a:lnTo>
                    <a:pt x="133" y="385"/>
                  </a:lnTo>
                  <a:lnTo>
                    <a:pt x="133" y="385"/>
                  </a:lnTo>
                  <a:lnTo>
                    <a:pt x="135" y="385"/>
                  </a:lnTo>
                  <a:lnTo>
                    <a:pt x="135" y="388"/>
                  </a:lnTo>
                  <a:lnTo>
                    <a:pt x="135" y="388"/>
                  </a:lnTo>
                  <a:lnTo>
                    <a:pt x="135" y="388"/>
                  </a:lnTo>
                  <a:lnTo>
                    <a:pt x="135" y="390"/>
                  </a:lnTo>
                  <a:lnTo>
                    <a:pt x="135" y="390"/>
                  </a:lnTo>
                  <a:lnTo>
                    <a:pt x="135" y="390"/>
                  </a:lnTo>
                  <a:lnTo>
                    <a:pt x="135" y="390"/>
                  </a:lnTo>
                  <a:lnTo>
                    <a:pt x="135" y="390"/>
                  </a:lnTo>
                  <a:lnTo>
                    <a:pt x="135" y="390"/>
                  </a:lnTo>
                  <a:lnTo>
                    <a:pt x="137" y="390"/>
                  </a:lnTo>
                  <a:lnTo>
                    <a:pt x="137" y="390"/>
                  </a:lnTo>
                  <a:lnTo>
                    <a:pt x="137" y="390"/>
                  </a:lnTo>
                  <a:lnTo>
                    <a:pt x="137" y="390"/>
                  </a:lnTo>
                  <a:lnTo>
                    <a:pt x="137" y="390"/>
                  </a:lnTo>
                  <a:lnTo>
                    <a:pt x="137" y="390"/>
                  </a:lnTo>
                  <a:lnTo>
                    <a:pt x="140" y="390"/>
                  </a:lnTo>
                  <a:lnTo>
                    <a:pt x="140" y="390"/>
                  </a:lnTo>
                  <a:lnTo>
                    <a:pt x="140" y="390"/>
                  </a:lnTo>
                  <a:lnTo>
                    <a:pt x="140" y="392"/>
                  </a:lnTo>
                  <a:lnTo>
                    <a:pt x="140" y="392"/>
                  </a:lnTo>
                  <a:lnTo>
                    <a:pt x="140" y="392"/>
                  </a:lnTo>
                  <a:lnTo>
                    <a:pt x="140" y="392"/>
                  </a:lnTo>
                  <a:lnTo>
                    <a:pt x="142" y="392"/>
                  </a:lnTo>
                  <a:lnTo>
                    <a:pt x="142" y="395"/>
                  </a:lnTo>
                  <a:lnTo>
                    <a:pt x="142" y="395"/>
                  </a:lnTo>
                  <a:lnTo>
                    <a:pt x="144" y="395"/>
                  </a:lnTo>
                  <a:lnTo>
                    <a:pt x="142" y="392"/>
                  </a:lnTo>
                  <a:lnTo>
                    <a:pt x="142" y="392"/>
                  </a:lnTo>
                  <a:lnTo>
                    <a:pt x="140" y="390"/>
                  </a:lnTo>
                  <a:lnTo>
                    <a:pt x="140" y="390"/>
                  </a:lnTo>
                  <a:lnTo>
                    <a:pt x="142" y="390"/>
                  </a:lnTo>
                  <a:lnTo>
                    <a:pt x="142" y="390"/>
                  </a:lnTo>
                  <a:lnTo>
                    <a:pt x="142" y="390"/>
                  </a:lnTo>
                  <a:lnTo>
                    <a:pt x="144" y="388"/>
                  </a:lnTo>
                  <a:lnTo>
                    <a:pt x="144" y="388"/>
                  </a:lnTo>
                  <a:lnTo>
                    <a:pt x="142" y="388"/>
                  </a:lnTo>
                  <a:lnTo>
                    <a:pt x="142" y="385"/>
                  </a:lnTo>
                  <a:lnTo>
                    <a:pt x="142" y="385"/>
                  </a:lnTo>
                  <a:lnTo>
                    <a:pt x="140" y="385"/>
                  </a:lnTo>
                  <a:lnTo>
                    <a:pt x="140" y="385"/>
                  </a:lnTo>
                  <a:lnTo>
                    <a:pt x="140" y="385"/>
                  </a:lnTo>
                  <a:lnTo>
                    <a:pt x="140" y="385"/>
                  </a:lnTo>
                  <a:lnTo>
                    <a:pt x="140" y="383"/>
                  </a:lnTo>
                  <a:lnTo>
                    <a:pt x="142" y="383"/>
                  </a:lnTo>
                  <a:lnTo>
                    <a:pt x="142" y="383"/>
                  </a:lnTo>
                  <a:lnTo>
                    <a:pt x="142" y="383"/>
                  </a:lnTo>
                  <a:lnTo>
                    <a:pt x="142" y="383"/>
                  </a:lnTo>
                  <a:lnTo>
                    <a:pt x="142" y="380"/>
                  </a:lnTo>
                  <a:lnTo>
                    <a:pt x="142" y="380"/>
                  </a:lnTo>
                  <a:lnTo>
                    <a:pt x="140" y="378"/>
                  </a:lnTo>
                  <a:lnTo>
                    <a:pt x="140" y="378"/>
                  </a:lnTo>
                  <a:lnTo>
                    <a:pt x="137" y="378"/>
                  </a:lnTo>
                  <a:lnTo>
                    <a:pt x="137" y="378"/>
                  </a:lnTo>
                  <a:lnTo>
                    <a:pt x="137" y="378"/>
                  </a:lnTo>
                  <a:lnTo>
                    <a:pt x="137" y="376"/>
                  </a:lnTo>
                  <a:lnTo>
                    <a:pt x="137" y="376"/>
                  </a:lnTo>
                  <a:lnTo>
                    <a:pt x="137" y="376"/>
                  </a:lnTo>
                  <a:lnTo>
                    <a:pt x="137" y="376"/>
                  </a:lnTo>
                  <a:lnTo>
                    <a:pt x="137" y="376"/>
                  </a:lnTo>
                  <a:lnTo>
                    <a:pt x="135" y="371"/>
                  </a:lnTo>
                  <a:lnTo>
                    <a:pt x="135" y="371"/>
                  </a:lnTo>
                  <a:lnTo>
                    <a:pt x="133" y="371"/>
                  </a:lnTo>
                  <a:lnTo>
                    <a:pt x="133" y="371"/>
                  </a:lnTo>
                  <a:lnTo>
                    <a:pt x="133" y="369"/>
                  </a:lnTo>
                  <a:lnTo>
                    <a:pt x="128" y="369"/>
                  </a:lnTo>
                  <a:lnTo>
                    <a:pt x="128" y="369"/>
                  </a:lnTo>
                  <a:lnTo>
                    <a:pt x="128" y="369"/>
                  </a:lnTo>
                  <a:lnTo>
                    <a:pt x="123" y="369"/>
                  </a:lnTo>
                  <a:lnTo>
                    <a:pt x="123" y="369"/>
                  </a:lnTo>
                  <a:lnTo>
                    <a:pt x="125" y="369"/>
                  </a:lnTo>
                  <a:close/>
                  <a:moveTo>
                    <a:pt x="47" y="2306"/>
                  </a:moveTo>
                  <a:lnTo>
                    <a:pt x="47" y="2304"/>
                  </a:lnTo>
                  <a:lnTo>
                    <a:pt x="47" y="2304"/>
                  </a:lnTo>
                  <a:lnTo>
                    <a:pt x="45" y="2304"/>
                  </a:lnTo>
                  <a:lnTo>
                    <a:pt x="45" y="2304"/>
                  </a:lnTo>
                  <a:lnTo>
                    <a:pt x="45" y="2301"/>
                  </a:lnTo>
                  <a:lnTo>
                    <a:pt x="45" y="2301"/>
                  </a:lnTo>
                  <a:lnTo>
                    <a:pt x="43" y="2301"/>
                  </a:lnTo>
                  <a:lnTo>
                    <a:pt x="43" y="2301"/>
                  </a:lnTo>
                  <a:lnTo>
                    <a:pt x="43" y="2301"/>
                  </a:lnTo>
                  <a:lnTo>
                    <a:pt x="43" y="2301"/>
                  </a:lnTo>
                  <a:lnTo>
                    <a:pt x="43" y="2301"/>
                  </a:lnTo>
                  <a:lnTo>
                    <a:pt x="40" y="2301"/>
                  </a:lnTo>
                  <a:lnTo>
                    <a:pt x="40" y="2301"/>
                  </a:lnTo>
                  <a:lnTo>
                    <a:pt x="40" y="2301"/>
                  </a:lnTo>
                  <a:lnTo>
                    <a:pt x="40" y="2301"/>
                  </a:lnTo>
                  <a:lnTo>
                    <a:pt x="40" y="2301"/>
                  </a:lnTo>
                  <a:lnTo>
                    <a:pt x="40" y="2299"/>
                  </a:lnTo>
                  <a:lnTo>
                    <a:pt x="38" y="2299"/>
                  </a:lnTo>
                  <a:lnTo>
                    <a:pt x="38" y="2299"/>
                  </a:lnTo>
                  <a:lnTo>
                    <a:pt x="38" y="2299"/>
                  </a:lnTo>
                  <a:lnTo>
                    <a:pt x="38" y="2299"/>
                  </a:lnTo>
                  <a:lnTo>
                    <a:pt x="38" y="2299"/>
                  </a:lnTo>
                  <a:lnTo>
                    <a:pt x="38" y="2299"/>
                  </a:lnTo>
                  <a:lnTo>
                    <a:pt x="38" y="2299"/>
                  </a:lnTo>
                  <a:lnTo>
                    <a:pt x="36" y="2299"/>
                  </a:lnTo>
                  <a:lnTo>
                    <a:pt x="36" y="2299"/>
                  </a:lnTo>
                  <a:lnTo>
                    <a:pt x="33" y="2299"/>
                  </a:lnTo>
                  <a:lnTo>
                    <a:pt x="33" y="2299"/>
                  </a:lnTo>
                  <a:lnTo>
                    <a:pt x="31" y="2299"/>
                  </a:lnTo>
                  <a:lnTo>
                    <a:pt x="31" y="2299"/>
                  </a:lnTo>
                  <a:lnTo>
                    <a:pt x="28" y="2299"/>
                  </a:lnTo>
                  <a:lnTo>
                    <a:pt x="28" y="2299"/>
                  </a:lnTo>
                  <a:lnTo>
                    <a:pt x="28" y="2299"/>
                  </a:lnTo>
                  <a:lnTo>
                    <a:pt x="28" y="2299"/>
                  </a:lnTo>
                  <a:lnTo>
                    <a:pt x="28" y="2299"/>
                  </a:lnTo>
                  <a:lnTo>
                    <a:pt x="28" y="2299"/>
                  </a:lnTo>
                  <a:lnTo>
                    <a:pt x="26" y="2299"/>
                  </a:lnTo>
                  <a:lnTo>
                    <a:pt x="26" y="2301"/>
                  </a:lnTo>
                  <a:lnTo>
                    <a:pt x="24" y="2301"/>
                  </a:lnTo>
                  <a:lnTo>
                    <a:pt x="24" y="2301"/>
                  </a:lnTo>
                  <a:lnTo>
                    <a:pt x="24" y="2301"/>
                  </a:lnTo>
                  <a:lnTo>
                    <a:pt x="24" y="2301"/>
                  </a:lnTo>
                  <a:lnTo>
                    <a:pt x="24" y="2301"/>
                  </a:lnTo>
                  <a:lnTo>
                    <a:pt x="24" y="2304"/>
                  </a:lnTo>
                  <a:lnTo>
                    <a:pt x="24" y="2304"/>
                  </a:lnTo>
                  <a:lnTo>
                    <a:pt x="24" y="2304"/>
                  </a:lnTo>
                  <a:lnTo>
                    <a:pt x="24" y="2304"/>
                  </a:lnTo>
                  <a:lnTo>
                    <a:pt x="24" y="2306"/>
                  </a:lnTo>
                  <a:lnTo>
                    <a:pt x="24" y="2306"/>
                  </a:lnTo>
                  <a:lnTo>
                    <a:pt x="26" y="2306"/>
                  </a:lnTo>
                  <a:lnTo>
                    <a:pt x="26" y="2308"/>
                  </a:lnTo>
                  <a:lnTo>
                    <a:pt x="26" y="2308"/>
                  </a:lnTo>
                  <a:lnTo>
                    <a:pt x="26" y="2308"/>
                  </a:lnTo>
                  <a:lnTo>
                    <a:pt x="26" y="2308"/>
                  </a:lnTo>
                  <a:lnTo>
                    <a:pt x="26" y="2308"/>
                  </a:lnTo>
                  <a:lnTo>
                    <a:pt x="26" y="2311"/>
                  </a:lnTo>
                  <a:lnTo>
                    <a:pt x="26" y="2311"/>
                  </a:lnTo>
                  <a:lnTo>
                    <a:pt x="26" y="2311"/>
                  </a:lnTo>
                  <a:lnTo>
                    <a:pt x="26" y="2311"/>
                  </a:lnTo>
                  <a:lnTo>
                    <a:pt x="28" y="2311"/>
                  </a:lnTo>
                  <a:lnTo>
                    <a:pt x="28" y="2313"/>
                  </a:lnTo>
                  <a:lnTo>
                    <a:pt x="28" y="2313"/>
                  </a:lnTo>
                  <a:lnTo>
                    <a:pt x="28" y="2313"/>
                  </a:lnTo>
                  <a:lnTo>
                    <a:pt x="28" y="2313"/>
                  </a:lnTo>
                  <a:lnTo>
                    <a:pt x="28" y="2313"/>
                  </a:lnTo>
                  <a:lnTo>
                    <a:pt x="28" y="2313"/>
                  </a:lnTo>
                  <a:lnTo>
                    <a:pt x="31" y="2315"/>
                  </a:lnTo>
                  <a:lnTo>
                    <a:pt x="31" y="2315"/>
                  </a:lnTo>
                  <a:lnTo>
                    <a:pt x="33" y="2315"/>
                  </a:lnTo>
                  <a:lnTo>
                    <a:pt x="33" y="2318"/>
                  </a:lnTo>
                  <a:lnTo>
                    <a:pt x="33" y="2318"/>
                  </a:lnTo>
                  <a:lnTo>
                    <a:pt x="36" y="2318"/>
                  </a:lnTo>
                  <a:lnTo>
                    <a:pt x="36" y="2318"/>
                  </a:lnTo>
                  <a:lnTo>
                    <a:pt x="36" y="2318"/>
                  </a:lnTo>
                  <a:lnTo>
                    <a:pt x="36" y="2318"/>
                  </a:lnTo>
                  <a:lnTo>
                    <a:pt x="36" y="2318"/>
                  </a:lnTo>
                  <a:lnTo>
                    <a:pt x="38" y="2318"/>
                  </a:lnTo>
                  <a:lnTo>
                    <a:pt x="38" y="2315"/>
                  </a:lnTo>
                  <a:lnTo>
                    <a:pt x="38" y="2318"/>
                  </a:lnTo>
                  <a:lnTo>
                    <a:pt x="40" y="2318"/>
                  </a:lnTo>
                  <a:lnTo>
                    <a:pt x="40" y="2315"/>
                  </a:lnTo>
                  <a:lnTo>
                    <a:pt x="40" y="2315"/>
                  </a:lnTo>
                  <a:lnTo>
                    <a:pt x="40" y="2315"/>
                  </a:lnTo>
                  <a:lnTo>
                    <a:pt x="40" y="2315"/>
                  </a:lnTo>
                  <a:lnTo>
                    <a:pt x="40" y="2315"/>
                  </a:lnTo>
                  <a:lnTo>
                    <a:pt x="40" y="2315"/>
                  </a:lnTo>
                  <a:lnTo>
                    <a:pt x="43" y="2313"/>
                  </a:lnTo>
                  <a:lnTo>
                    <a:pt x="43" y="2313"/>
                  </a:lnTo>
                  <a:lnTo>
                    <a:pt x="43" y="2313"/>
                  </a:lnTo>
                  <a:lnTo>
                    <a:pt x="43" y="2313"/>
                  </a:lnTo>
                  <a:lnTo>
                    <a:pt x="45" y="2311"/>
                  </a:lnTo>
                  <a:lnTo>
                    <a:pt x="45" y="2311"/>
                  </a:lnTo>
                  <a:lnTo>
                    <a:pt x="47" y="2308"/>
                  </a:lnTo>
                  <a:lnTo>
                    <a:pt x="47" y="2308"/>
                  </a:lnTo>
                  <a:lnTo>
                    <a:pt x="47" y="2308"/>
                  </a:lnTo>
                  <a:lnTo>
                    <a:pt x="47" y="2308"/>
                  </a:lnTo>
                  <a:lnTo>
                    <a:pt x="47" y="2308"/>
                  </a:lnTo>
                  <a:lnTo>
                    <a:pt x="47" y="2308"/>
                  </a:lnTo>
                  <a:lnTo>
                    <a:pt x="47" y="2306"/>
                  </a:lnTo>
                  <a:lnTo>
                    <a:pt x="47" y="2306"/>
                  </a:lnTo>
                  <a:lnTo>
                    <a:pt x="47" y="2306"/>
                  </a:lnTo>
                  <a:close/>
                  <a:moveTo>
                    <a:pt x="130" y="418"/>
                  </a:moveTo>
                  <a:lnTo>
                    <a:pt x="130" y="418"/>
                  </a:lnTo>
                  <a:lnTo>
                    <a:pt x="130" y="418"/>
                  </a:lnTo>
                  <a:lnTo>
                    <a:pt x="130" y="418"/>
                  </a:lnTo>
                  <a:lnTo>
                    <a:pt x="133" y="421"/>
                  </a:lnTo>
                  <a:lnTo>
                    <a:pt x="133" y="418"/>
                  </a:lnTo>
                  <a:lnTo>
                    <a:pt x="133" y="418"/>
                  </a:lnTo>
                  <a:lnTo>
                    <a:pt x="133" y="418"/>
                  </a:lnTo>
                  <a:lnTo>
                    <a:pt x="135" y="418"/>
                  </a:lnTo>
                  <a:lnTo>
                    <a:pt x="135" y="416"/>
                  </a:lnTo>
                  <a:lnTo>
                    <a:pt x="135" y="416"/>
                  </a:lnTo>
                  <a:lnTo>
                    <a:pt x="137" y="416"/>
                  </a:lnTo>
                  <a:lnTo>
                    <a:pt x="137" y="416"/>
                  </a:lnTo>
                  <a:lnTo>
                    <a:pt x="137" y="414"/>
                  </a:lnTo>
                  <a:lnTo>
                    <a:pt x="135" y="411"/>
                  </a:lnTo>
                  <a:lnTo>
                    <a:pt x="135" y="411"/>
                  </a:lnTo>
                  <a:lnTo>
                    <a:pt x="135" y="411"/>
                  </a:lnTo>
                  <a:lnTo>
                    <a:pt x="133" y="411"/>
                  </a:lnTo>
                  <a:lnTo>
                    <a:pt x="133" y="411"/>
                  </a:lnTo>
                  <a:lnTo>
                    <a:pt x="133" y="411"/>
                  </a:lnTo>
                  <a:lnTo>
                    <a:pt x="133" y="411"/>
                  </a:lnTo>
                  <a:lnTo>
                    <a:pt x="133" y="411"/>
                  </a:lnTo>
                  <a:lnTo>
                    <a:pt x="133" y="411"/>
                  </a:lnTo>
                  <a:lnTo>
                    <a:pt x="130" y="411"/>
                  </a:lnTo>
                  <a:lnTo>
                    <a:pt x="130" y="411"/>
                  </a:lnTo>
                  <a:lnTo>
                    <a:pt x="130" y="411"/>
                  </a:lnTo>
                  <a:lnTo>
                    <a:pt x="128" y="411"/>
                  </a:lnTo>
                  <a:lnTo>
                    <a:pt x="128" y="411"/>
                  </a:lnTo>
                  <a:lnTo>
                    <a:pt x="128" y="409"/>
                  </a:lnTo>
                  <a:lnTo>
                    <a:pt x="128" y="409"/>
                  </a:lnTo>
                  <a:lnTo>
                    <a:pt x="125" y="409"/>
                  </a:lnTo>
                  <a:lnTo>
                    <a:pt x="125" y="409"/>
                  </a:lnTo>
                  <a:lnTo>
                    <a:pt x="125" y="411"/>
                  </a:lnTo>
                  <a:lnTo>
                    <a:pt x="125" y="411"/>
                  </a:lnTo>
                  <a:lnTo>
                    <a:pt x="128" y="414"/>
                  </a:lnTo>
                  <a:lnTo>
                    <a:pt x="130" y="416"/>
                  </a:lnTo>
                  <a:lnTo>
                    <a:pt x="130" y="416"/>
                  </a:lnTo>
                  <a:lnTo>
                    <a:pt x="130" y="416"/>
                  </a:lnTo>
                  <a:lnTo>
                    <a:pt x="130" y="416"/>
                  </a:lnTo>
                  <a:lnTo>
                    <a:pt x="130" y="418"/>
                  </a:lnTo>
                  <a:lnTo>
                    <a:pt x="130" y="418"/>
                  </a:lnTo>
                  <a:lnTo>
                    <a:pt x="130" y="418"/>
                  </a:lnTo>
                  <a:lnTo>
                    <a:pt x="130" y="418"/>
                  </a:lnTo>
                  <a:lnTo>
                    <a:pt x="130" y="418"/>
                  </a:lnTo>
                  <a:close/>
                  <a:moveTo>
                    <a:pt x="296" y="610"/>
                  </a:moveTo>
                  <a:lnTo>
                    <a:pt x="296" y="612"/>
                  </a:lnTo>
                  <a:lnTo>
                    <a:pt x="293" y="612"/>
                  </a:lnTo>
                  <a:lnTo>
                    <a:pt x="293" y="612"/>
                  </a:lnTo>
                  <a:lnTo>
                    <a:pt x="293" y="612"/>
                  </a:lnTo>
                  <a:lnTo>
                    <a:pt x="293" y="612"/>
                  </a:lnTo>
                  <a:lnTo>
                    <a:pt x="293" y="615"/>
                  </a:lnTo>
                  <a:lnTo>
                    <a:pt x="293" y="615"/>
                  </a:lnTo>
                  <a:lnTo>
                    <a:pt x="293" y="615"/>
                  </a:lnTo>
                  <a:lnTo>
                    <a:pt x="296" y="615"/>
                  </a:lnTo>
                  <a:lnTo>
                    <a:pt x="296" y="612"/>
                  </a:lnTo>
                  <a:lnTo>
                    <a:pt x="296" y="612"/>
                  </a:lnTo>
                  <a:lnTo>
                    <a:pt x="296" y="610"/>
                  </a:lnTo>
                  <a:close/>
                  <a:moveTo>
                    <a:pt x="753" y="340"/>
                  </a:moveTo>
                  <a:lnTo>
                    <a:pt x="753" y="340"/>
                  </a:lnTo>
                  <a:lnTo>
                    <a:pt x="753" y="340"/>
                  </a:lnTo>
                  <a:lnTo>
                    <a:pt x="753" y="340"/>
                  </a:lnTo>
                  <a:lnTo>
                    <a:pt x="753" y="340"/>
                  </a:lnTo>
                  <a:lnTo>
                    <a:pt x="753" y="340"/>
                  </a:lnTo>
                  <a:lnTo>
                    <a:pt x="755" y="340"/>
                  </a:lnTo>
                  <a:lnTo>
                    <a:pt x="755" y="338"/>
                  </a:lnTo>
                  <a:lnTo>
                    <a:pt x="755" y="338"/>
                  </a:lnTo>
                  <a:lnTo>
                    <a:pt x="753" y="338"/>
                  </a:lnTo>
                  <a:lnTo>
                    <a:pt x="753" y="338"/>
                  </a:lnTo>
                  <a:lnTo>
                    <a:pt x="753" y="338"/>
                  </a:lnTo>
                  <a:lnTo>
                    <a:pt x="753" y="340"/>
                  </a:lnTo>
                  <a:lnTo>
                    <a:pt x="753" y="340"/>
                  </a:lnTo>
                  <a:lnTo>
                    <a:pt x="753" y="340"/>
                  </a:lnTo>
                  <a:close/>
                  <a:moveTo>
                    <a:pt x="144" y="2438"/>
                  </a:moveTo>
                  <a:lnTo>
                    <a:pt x="144" y="2438"/>
                  </a:lnTo>
                  <a:lnTo>
                    <a:pt x="144" y="2438"/>
                  </a:lnTo>
                  <a:lnTo>
                    <a:pt x="142" y="2436"/>
                  </a:lnTo>
                  <a:lnTo>
                    <a:pt x="142" y="2436"/>
                  </a:lnTo>
                  <a:lnTo>
                    <a:pt x="142" y="2436"/>
                  </a:lnTo>
                  <a:lnTo>
                    <a:pt x="142" y="2436"/>
                  </a:lnTo>
                  <a:lnTo>
                    <a:pt x="142" y="2436"/>
                  </a:lnTo>
                  <a:lnTo>
                    <a:pt x="142" y="2434"/>
                  </a:lnTo>
                  <a:lnTo>
                    <a:pt x="142" y="2434"/>
                  </a:lnTo>
                  <a:lnTo>
                    <a:pt x="142" y="2434"/>
                  </a:lnTo>
                  <a:lnTo>
                    <a:pt x="142" y="2434"/>
                  </a:lnTo>
                  <a:lnTo>
                    <a:pt x="142" y="2434"/>
                  </a:lnTo>
                  <a:lnTo>
                    <a:pt x="140" y="2434"/>
                  </a:lnTo>
                  <a:lnTo>
                    <a:pt x="140" y="2434"/>
                  </a:lnTo>
                  <a:lnTo>
                    <a:pt x="140" y="2434"/>
                  </a:lnTo>
                  <a:lnTo>
                    <a:pt x="137" y="2431"/>
                  </a:lnTo>
                  <a:lnTo>
                    <a:pt x="137" y="2434"/>
                  </a:lnTo>
                  <a:lnTo>
                    <a:pt x="135" y="2434"/>
                  </a:lnTo>
                  <a:lnTo>
                    <a:pt x="135" y="2431"/>
                  </a:lnTo>
                  <a:lnTo>
                    <a:pt x="135" y="2431"/>
                  </a:lnTo>
                  <a:lnTo>
                    <a:pt x="133" y="2431"/>
                  </a:lnTo>
                  <a:lnTo>
                    <a:pt x="133" y="2431"/>
                  </a:lnTo>
                  <a:lnTo>
                    <a:pt x="133" y="2431"/>
                  </a:lnTo>
                  <a:lnTo>
                    <a:pt x="133" y="2429"/>
                  </a:lnTo>
                  <a:lnTo>
                    <a:pt x="133" y="2429"/>
                  </a:lnTo>
                  <a:lnTo>
                    <a:pt x="133" y="2429"/>
                  </a:lnTo>
                  <a:lnTo>
                    <a:pt x="130" y="2427"/>
                  </a:lnTo>
                  <a:lnTo>
                    <a:pt x="133" y="2427"/>
                  </a:lnTo>
                  <a:lnTo>
                    <a:pt x="133" y="2427"/>
                  </a:lnTo>
                  <a:lnTo>
                    <a:pt x="133" y="2427"/>
                  </a:lnTo>
                  <a:lnTo>
                    <a:pt x="133" y="2424"/>
                  </a:lnTo>
                  <a:lnTo>
                    <a:pt x="130" y="2424"/>
                  </a:lnTo>
                  <a:lnTo>
                    <a:pt x="130" y="2424"/>
                  </a:lnTo>
                  <a:lnTo>
                    <a:pt x="130" y="2424"/>
                  </a:lnTo>
                  <a:lnTo>
                    <a:pt x="130" y="2424"/>
                  </a:lnTo>
                  <a:lnTo>
                    <a:pt x="130" y="2422"/>
                  </a:lnTo>
                  <a:lnTo>
                    <a:pt x="130" y="2422"/>
                  </a:lnTo>
                  <a:lnTo>
                    <a:pt x="130" y="2422"/>
                  </a:lnTo>
                  <a:lnTo>
                    <a:pt x="130" y="2422"/>
                  </a:lnTo>
                  <a:lnTo>
                    <a:pt x="128" y="2422"/>
                  </a:lnTo>
                  <a:lnTo>
                    <a:pt x="128" y="2422"/>
                  </a:lnTo>
                  <a:lnTo>
                    <a:pt x="128" y="2422"/>
                  </a:lnTo>
                  <a:lnTo>
                    <a:pt x="128" y="2422"/>
                  </a:lnTo>
                  <a:lnTo>
                    <a:pt x="128" y="2422"/>
                  </a:lnTo>
                  <a:lnTo>
                    <a:pt x="125" y="2422"/>
                  </a:lnTo>
                  <a:lnTo>
                    <a:pt x="125" y="2422"/>
                  </a:lnTo>
                  <a:lnTo>
                    <a:pt x="125" y="2424"/>
                  </a:lnTo>
                  <a:lnTo>
                    <a:pt x="123" y="2424"/>
                  </a:lnTo>
                  <a:lnTo>
                    <a:pt x="123" y="2427"/>
                  </a:lnTo>
                  <a:lnTo>
                    <a:pt x="123" y="2427"/>
                  </a:lnTo>
                  <a:lnTo>
                    <a:pt x="123" y="2427"/>
                  </a:lnTo>
                  <a:lnTo>
                    <a:pt x="123" y="2429"/>
                  </a:lnTo>
                  <a:lnTo>
                    <a:pt x="123" y="2431"/>
                  </a:lnTo>
                  <a:lnTo>
                    <a:pt x="123" y="2431"/>
                  </a:lnTo>
                  <a:lnTo>
                    <a:pt x="123" y="2431"/>
                  </a:lnTo>
                  <a:lnTo>
                    <a:pt x="125" y="2434"/>
                  </a:lnTo>
                  <a:lnTo>
                    <a:pt x="125" y="2434"/>
                  </a:lnTo>
                  <a:lnTo>
                    <a:pt x="125" y="2436"/>
                  </a:lnTo>
                  <a:lnTo>
                    <a:pt x="125" y="2436"/>
                  </a:lnTo>
                  <a:lnTo>
                    <a:pt x="128" y="2436"/>
                  </a:lnTo>
                  <a:lnTo>
                    <a:pt x="128" y="2436"/>
                  </a:lnTo>
                  <a:lnTo>
                    <a:pt x="128" y="2436"/>
                  </a:lnTo>
                  <a:lnTo>
                    <a:pt x="128" y="2436"/>
                  </a:lnTo>
                  <a:lnTo>
                    <a:pt x="130" y="2436"/>
                  </a:lnTo>
                  <a:lnTo>
                    <a:pt x="130" y="2436"/>
                  </a:lnTo>
                  <a:lnTo>
                    <a:pt x="130" y="2436"/>
                  </a:lnTo>
                  <a:lnTo>
                    <a:pt x="130" y="2438"/>
                  </a:lnTo>
                  <a:lnTo>
                    <a:pt x="128" y="2438"/>
                  </a:lnTo>
                  <a:lnTo>
                    <a:pt x="128" y="2441"/>
                  </a:lnTo>
                  <a:lnTo>
                    <a:pt x="128" y="2443"/>
                  </a:lnTo>
                  <a:lnTo>
                    <a:pt x="128" y="2443"/>
                  </a:lnTo>
                  <a:lnTo>
                    <a:pt x="125" y="2443"/>
                  </a:lnTo>
                  <a:lnTo>
                    <a:pt x="125" y="2446"/>
                  </a:lnTo>
                  <a:lnTo>
                    <a:pt x="125" y="2446"/>
                  </a:lnTo>
                  <a:lnTo>
                    <a:pt x="128" y="2448"/>
                  </a:lnTo>
                  <a:lnTo>
                    <a:pt x="128" y="2448"/>
                  </a:lnTo>
                  <a:lnTo>
                    <a:pt x="130" y="2448"/>
                  </a:lnTo>
                  <a:lnTo>
                    <a:pt x="130" y="2448"/>
                  </a:lnTo>
                  <a:lnTo>
                    <a:pt x="130" y="2448"/>
                  </a:lnTo>
                  <a:lnTo>
                    <a:pt x="130" y="2450"/>
                  </a:lnTo>
                  <a:lnTo>
                    <a:pt x="133" y="2450"/>
                  </a:lnTo>
                  <a:lnTo>
                    <a:pt x="133" y="2450"/>
                  </a:lnTo>
                  <a:lnTo>
                    <a:pt x="137" y="2450"/>
                  </a:lnTo>
                  <a:lnTo>
                    <a:pt x="137" y="2450"/>
                  </a:lnTo>
                  <a:lnTo>
                    <a:pt x="137" y="2450"/>
                  </a:lnTo>
                  <a:lnTo>
                    <a:pt x="140" y="2453"/>
                  </a:lnTo>
                  <a:lnTo>
                    <a:pt x="142" y="2453"/>
                  </a:lnTo>
                  <a:lnTo>
                    <a:pt x="144" y="2453"/>
                  </a:lnTo>
                  <a:lnTo>
                    <a:pt x="144" y="2453"/>
                  </a:lnTo>
                  <a:lnTo>
                    <a:pt x="147" y="2453"/>
                  </a:lnTo>
                  <a:lnTo>
                    <a:pt x="147" y="2450"/>
                  </a:lnTo>
                  <a:lnTo>
                    <a:pt x="149" y="2450"/>
                  </a:lnTo>
                  <a:lnTo>
                    <a:pt x="149" y="2448"/>
                  </a:lnTo>
                  <a:lnTo>
                    <a:pt x="147" y="2446"/>
                  </a:lnTo>
                  <a:lnTo>
                    <a:pt x="147" y="2443"/>
                  </a:lnTo>
                  <a:lnTo>
                    <a:pt x="144" y="2443"/>
                  </a:lnTo>
                  <a:lnTo>
                    <a:pt x="144" y="2443"/>
                  </a:lnTo>
                  <a:lnTo>
                    <a:pt x="144" y="2441"/>
                  </a:lnTo>
                  <a:lnTo>
                    <a:pt x="144" y="2441"/>
                  </a:lnTo>
                  <a:lnTo>
                    <a:pt x="144" y="2441"/>
                  </a:lnTo>
                  <a:lnTo>
                    <a:pt x="144" y="2441"/>
                  </a:lnTo>
                  <a:lnTo>
                    <a:pt x="144" y="2441"/>
                  </a:lnTo>
                  <a:lnTo>
                    <a:pt x="144" y="2441"/>
                  </a:lnTo>
                  <a:lnTo>
                    <a:pt x="144" y="2438"/>
                  </a:lnTo>
                  <a:close/>
                  <a:moveTo>
                    <a:pt x="111" y="2408"/>
                  </a:moveTo>
                  <a:lnTo>
                    <a:pt x="114" y="2410"/>
                  </a:lnTo>
                  <a:lnTo>
                    <a:pt x="116" y="2412"/>
                  </a:lnTo>
                  <a:lnTo>
                    <a:pt x="118" y="2415"/>
                  </a:lnTo>
                  <a:lnTo>
                    <a:pt x="118" y="2415"/>
                  </a:lnTo>
                  <a:lnTo>
                    <a:pt x="121" y="2415"/>
                  </a:lnTo>
                  <a:lnTo>
                    <a:pt x="123" y="2417"/>
                  </a:lnTo>
                  <a:lnTo>
                    <a:pt x="125" y="2417"/>
                  </a:lnTo>
                  <a:lnTo>
                    <a:pt x="128" y="2415"/>
                  </a:lnTo>
                  <a:lnTo>
                    <a:pt x="128" y="2415"/>
                  </a:lnTo>
                  <a:lnTo>
                    <a:pt x="128" y="2415"/>
                  </a:lnTo>
                  <a:lnTo>
                    <a:pt x="128" y="2415"/>
                  </a:lnTo>
                  <a:lnTo>
                    <a:pt x="128" y="2412"/>
                  </a:lnTo>
                  <a:lnTo>
                    <a:pt x="128" y="2412"/>
                  </a:lnTo>
                  <a:lnTo>
                    <a:pt x="128" y="2412"/>
                  </a:lnTo>
                  <a:lnTo>
                    <a:pt x="128" y="2412"/>
                  </a:lnTo>
                  <a:lnTo>
                    <a:pt x="128" y="2412"/>
                  </a:lnTo>
                  <a:lnTo>
                    <a:pt x="125" y="2412"/>
                  </a:lnTo>
                  <a:lnTo>
                    <a:pt x="125" y="2412"/>
                  </a:lnTo>
                  <a:lnTo>
                    <a:pt x="125" y="2412"/>
                  </a:lnTo>
                  <a:lnTo>
                    <a:pt x="125" y="2412"/>
                  </a:lnTo>
                  <a:lnTo>
                    <a:pt x="123" y="2412"/>
                  </a:lnTo>
                  <a:lnTo>
                    <a:pt x="123" y="2410"/>
                  </a:lnTo>
                  <a:lnTo>
                    <a:pt x="121" y="2410"/>
                  </a:lnTo>
                  <a:lnTo>
                    <a:pt x="121" y="2408"/>
                  </a:lnTo>
                  <a:lnTo>
                    <a:pt x="118" y="2408"/>
                  </a:lnTo>
                  <a:lnTo>
                    <a:pt x="118" y="2408"/>
                  </a:lnTo>
                  <a:lnTo>
                    <a:pt x="118" y="2405"/>
                  </a:lnTo>
                  <a:lnTo>
                    <a:pt x="118" y="2405"/>
                  </a:lnTo>
                  <a:lnTo>
                    <a:pt x="118" y="2405"/>
                  </a:lnTo>
                  <a:lnTo>
                    <a:pt x="118" y="2405"/>
                  </a:lnTo>
                  <a:lnTo>
                    <a:pt x="118" y="2408"/>
                  </a:lnTo>
                  <a:lnTo>
                    <a:pt x="116" y="2405"/>
                  </a:lnTo>
                  <a:lnTo>
                    <a:pt x="114" y="2405"/>
                  </a:lnTo>
                  <a:lnTo>
                    <a:pt x="111" y="2401"/>
                  </a:lnTo>
                  <a:lnTo>
                    <a:pt x="109" y="2401"/>
                  </a:lnTo>
                  <a:lnTo>
                    <a:pt x="109" y="2401"/>
                  </a:lnTo>
                  <a:lnTo>
                    <a:pt x="109" y="2401"/>
                  </a:lnTo>
                  <a:lnTo>
                    <a:pt x="109" y="2398"/>
                  </a:lnTo>
                  <a:lnTo>
                    <a:pt x="107" y="2398"/>
                  </a:lnTo>
                  <a:lnTo>
                    <a:pt x="107" y="2398"/>
                  </a:lnTo>
                  <a:lnTo>
                    <a:pt x="107" y="2398"/>
                  </a:lnTo>
                  <a:lnTo>
                    <a:pt x="107" y="2401"/>
                  </a:lnTo>
                  <a:lnTo>
                    <a:pt x="107" y="2401"/>
                  </a:lnTo>
                  <a:lnTo>
                    <a:pt x="104" y="2401"/>
                  </a:lnTo>
                  <a:lnTo>
                    <a:pt x="104" y="2401"/>
                  </a:lnTo>
                  <a:lnTo>
                    <a:pt x="104" y="2401"/>
                  </a:lnTo>
                  <a:lnTo>
                    <a:pt x="102" y="2401"/>
                  </a:lnTo>
                  <a:lnTo>
                    <a:pt x="102" y="2403"/>
                  </a:lnTo>
                  <a:lnTo>
                    <a:pt x="102" y="2403"/>
                  </a:lnTo>
                  <a:lnTo>
                    <a:pt x="104" y="2405"/>
                  </a:lnTo>
                  <a:lnTo>
                    <a:pt x="104" y="2405"/>
                  </a:lnTo>
                  <a:lnTo>
                    <a:pt x="104" y="2405"/>
                  </a:lnTo>
                  <a:lnTo>
                    <a:pt x="107" y="2405"/>
                  </a:lnTo>
                  <a:lnTo>
                    <a:pt x="109" y="2408"/>
                  </a:lnTo>
                  <a:lnTo>
                    <a:pt x="111" y="2408"/>
                  </a:lnTo>
                  <a:close/>
                  <a:moveTo>
                    <a:pt x="826" y="761"/>
                  </a:moveTo>
                  <a:lnTo>
                    <a:pt x="826" y="761"/>
                  </a:lnTo>
                  <a:lnTo>
                    <a:pt x="826" y="761"/>
                  </a:lnTo>
                  <a:lnTo>
                    <a:pt x="826" y="761"/>
                  </a:lnTo>
                  <a:lnTo>
                    <a:pt x="826" y="761"/>
                  </a:lnTo>
                  <a:lnTo>
                    <a:pt x="826" y="761"/>
                  </a:lnTo>
                  <a:lnTo>
                    <a:pt x="826" y="761"/>
                  </a:lnTo>
                  <a:lnTo>
                    <a:pt x="826" y="761"/>
                  </a:lnTo>
                  <a:lnTo>
                    <a:pt x="826" y="761"/>
                  </a:lnTo>
                  <a:lnTo>
                    <a:pt x="824" y="761"/>
                  </a:lnTo>
                  <a:lnTo>
                    <a:pt x="824" y="761"/>
                  </a:lnTo>
                  <a:lnTo>
                    <a:pt x="826" y="761"/>
                  </a:lnTo>
                  <a:close/>
                  <a:moveTo>
                    <a:pt x="232" y="548"/>
                  </a:moveTo>
                  <a:lnTo>
                    <a:pt x="232" y="551"/>
                  </a:lnTo>
                  <a:lnTo>
                    <a:pt x="232" y="551"/>
                  </a:lnTo>
                  <a:lnTo>
                    <a:pt x="232" y="548"/>
                  </a:lnTo>
                  <a:lnTo>
                    <a:pt x="234" y="548"/>
                  </a:lnTo>
                  <a:lnTo>
                    <a:pt x="234" y="548"/>
                  </a:lnTo>
                  <a:lnTo>
                    <a:pt x="234" y="548"/>
                  </a:lnTo>
                  <a:lnTo>
                    <a:pt x="234" y="548"/>
                  </a:lnTo>
                  <a:lnTo>
                    <a:pt x="234" y="548"/>
                  </a:lnTo>
                  <a:lnTo>
                    <a:pt x="234" y="546"/>
                  </a:lnTo>
                  <a:lnTo>
                    <a:pt x="234" y="546"/>
                  </a:lnTo>
                  <a:lnTo>
                    <a:pt x="234" y="546"/>
                  </a:lnTo>
                  <a:lnTo>
                    <a:pt x="234" y="546"/>
                  </a:lnTo>
                  <a:lnTo>
                    <a:pt x="234" y="546"/>
                  </a:lnTo>
                  <a:lnTo>
                    <a:pt x="234" y="546"/>
                  </a:lnTo>
                  <a:lnTo>
                    <a:pt x="234" y="544"/>
                  </a:lnTo>
                  <a:lnTo>
                    <a:pt x="232" y="544"/>
                  </a:lnTo>
                  <a:lnTo>
                    <a:pt x="232" y="544"/>
                  </a:lnTo>
                  <a:lnTo>
                    <a:pt x="232" y="546"/>
                  </a:lnTo>
                  <a:lnTo>
                    <a:pt x="232" y="546"/>
                  </a:lnTo>
                  <a:lnTo>
                    <a:pt x="232" y="546"/>
                  </a:lnTo>
                  <a:lnTo>
                    <a:pt x="230" y="546"/>
                  </a:lnTo>
                  <a:lnTo>
                    <a:pt x="230" y="546"/>
                  </a:lnTo>
                  <a:lnTo>
                    <a:pt x="230" y="548"/>
                  </a:lnTo>
                  <a:lnTo>
                    <a:pt x="230" y="548"/>
                  </a:lnTo>
                  <a:lnTo>
                    <a:pt x="232" y="548"/>
                  </a:lnTo>
                  <a:close/>
                  <a:moveTo>
                    <a:pt x="156" y="416"/>
                  </a:moveTo>
                  <a:lnTo>
                    <a:pt x="156" y="416"/>
                  </a:lnTo>
                  <a:lnTo>
                    <a:pt x="156" y="414"/>
                  </a:lnTo>
                  <a:lnTo>
                    <a:pt x="154" y="414"/>
                  </a:lnTo>
                  <a:lnTo>
                    <a:pt x="154" y="414"/>
                  </a:lnTo>
                  <a:lnTo>
                    <a:pt x="154" y="414"/>
                  </a:lnTo>
                  <a:lnTo>
                    <a:pt x="154" y="414"/>
                  </a:lnTo>
                  <a:lnTo>
                    <a:pt x="156" y="416"/>
                  </a:lnTo>
                  <a:close/>
                  <a:moveTo>
                    <a:pt x="92" y="2377"/>
                  </a:moveTo>
                  <a:lnTo>
                    <a:pt x="92" y="2377"/>
                  </a:lnTo>
                  <a:lnTo>
                    <a:pt x="92" y="2377"/>
                  </a:lnTo>
                  <a:lnTo>
                    <a:pt x="92" y="2377"/>
                  </a:lnTo>
                  <a:lnTo>
                    <a:pt x="90" y="2377"/>
                  </a:lnTo>
                  <a:lnTo>
                    <a:pt x="90" y="2377"/>
                  </a:lnTo>
                  <a:lnTo>
                    <a:pt x="90" y="2377"/>
                  </a:lnTo>
                  <a:lnTo>
                    <a:pt x="90" y="2377"/>
                  </a:lnTo>
                  <a:lnTo>
                    <a:pt x="90" y="2377"/>
                  </a:lnTo>
                  <a:lnTo>
                    <a:pt x="90" y="2375"/>
                  </a:lnTo>
                  <a:lnTo>
                    <a:pt x="90" y="2375"/>
                  </a:lnTo>
                  <a:lnTo>
                    <a:pt x="90" y="2375"/>
                  </a:lnTo>
                  <a:lnTo>
                    <a:pt x="90" y="2375"/>
                  </a:lnTo>
                  <a:lnTo>
                    <a:pt x="90" y="2372"/>
                  </a:lnTo>
                  <a:lnTo>
                    <a:pt x="90" y="2372"/>
                  </a:lnTo>
                  <a:lnTo>
                    <a:pt x="90" y="2372"/>
                  </a:lnTo>
                  <a:lnTo>
                    <a:pt x="90" y="2372"/>
                  </a:lnTo>
                  <a:lnTo>
                    <a:pt x="90" y="2372"/>
                  </a:lnTo>
                  <a:lnTo>
                    <a:pt x="90" y="2372"/>
                  </a:lnTo>
                  <a:lnTo>
                    <a:pt x="90" y="2370"/>
                  </a:lnTo>
                  <a:lnTo>
                    <a:pt x="90" y="2370"/>
                  </a:lnTo>
                  <a:lnTo>
                    <a:pt x="90" y="2370"/>
                  </a:lnTo>
                  <a:lnTo>
                    <a:pt x="90" y="2370"/>
                  </a:lnTo>
                  <a:lnTo>
                    <a:pt x="90" y="2370"/>
                  </a:lnTo>
                  <a:lnTo>
                    <a:pt x="90" y="2367"/>
                  </a:lnTo>
                  <a:lnTo>
                    <a:pt x="90" y="2367"/>
                  </a:lnTo>
                  <a:lnTo>
                    <a:pt x="90" y="2367"/>
                  </a:lnTo>
                  <a:lnTo>
                    <a:pt x="90" y="2367"/>
                  </a:lnTo>
                  <a:lnTo>
                    <a:pt x="90" y="2365"/>
                  </a:lnTo>
                  <a:lnTo>
                    <a:pt x="90" y="2365"/>
                  </a:lnTo>
                  <a:lnTo>
                    <a:pt x="90" y="2365"/>
                  </a:lnTo>
                  <a:lnTo>
                    <a:pt x="90" y="2363"/>
                  </a:lnTo>
                  <a:lnTo>
                    <a:pt x="90" y="2363"/>
                  </a:lnTo>
                  <a:lnTo>
                    <a:pt x="90" y="2363"/>
                  </a:lnTo>
                  <a:lnTo>
                    <a:pt x="90" y="2363"/>
                  </a:lnTo>
                  <a:lnTo>
                    <a:pt x="90" y="2360"/>
                  </a:lnTo>
                  <a:lnTo>
                    <a:pt x="90" y="2360"/>
                  </a:lnTo>
                  <a:lnTo>
                    <a:pt x="90" y="2360"/>
                  </a:lnTo>
                  <a:lnTo>
                    <a:pt x="90" y="2360"/>
                  </a:lnTo>
                  <a:lnTo>
                    <a:pt x="90" y="2360"/>
                  </a:lnTo>
                  <a:lnTo>
                    <a:pt x="88" y="2360"/>
                  </a:lnTo>
                  <a:lnTo>
                    <a:pt x="88" y="2360"/>
                  </a:lnTo>
                  <a:lnTo>
                    <a:pt x="85" y="2360"/>
                  </a:lnTo>
                  <a:lnTo>
                    <a:pt x="85" y="2360"/>
                  </a:lnTo>
                  <a:lnTo>
                    <a:pt x="85" y="2360"/>
                  </a:lnTo>
                  <a:lnTo>
                    <a:pt x="85" y="2360"/>
                  </a:lnTo>
                  <a:lnTo>
                    <a:pt x="83" y="2360"/>
                  </a:lnTo>
                  <a:lnTo>
                    <a:pt x="83" y="2360"/>
                  </a:lnTo>
                  <a:lnTo>
                    <a:pt x="80" y="2360"/>
                  </a:lnTo>
                  <a:lnTo>
                    <a:pt x="80" y="2360"/>
                  </a:lnTo>
                  <a:lnTo>
                    <a:pt x="80" y="2363"/>
                  </a:lnTo>
                  <a:lnTo>
                    <a:pt x="80" y="2360"/>
                  </a:lnTo>
                  <a:lnTo>
                    <a:pt x="80" y="2360"/>
                  </a:lnTo>
                  <a:lnTo>
                    <a:pt x="78" y="2360"/>
                  </a:lnTo>
                  <a:lnTo>
                    <a:pt x="78" y="2360"/>
                  </a:lnTo>
                  <a:lnTo>
                    <a:pt x="76" y="2358"/>
                  </a:lnTo>
                  <a:lnTo>
                    <a:pt x="73" y="2358"/>
                  </a:lnTo>
                  <a:lnTo>
                    <a:pt x="73" y="2358"/>
                  </a:lnTo>
                  <a:lnTo>
                    <a:pt x="76" y="2360"/>
                  </a:lnTo>
                  <a:lnTo>
                    <a:pt x="76" y="2363"/>
                  </a:lnTo>
                  <a:lnTo>
                    <a:pt x="73" y="2363"/>
                  </a:lnTo>
                  <a:lnTo>
                    <a:pt x="73" y="2363"/>
                  </a:lnTo>
                  <a:lnTo>
                    <a:pt x="73" y="2365"/>
                  </a:lnTo>
                  <a:lnTo>
                    <a:pt x="73" y="2365"/>
                  </a:lnTo>
                  <a:lnTo>
                    <a:pt x="73" y="2367"/>
                  </a:lnTo>
                  <a:lnTo>
                    <a:pt x="73" y="2367"/>
                  </a:lnTo>
                  <a:lnTo>
                    <a:pt x="73" y="2367"/>
                  </a:lnTo>
                  <a:lnTo>
                    <a:pt x="73" y="2370"/>
                  </a:lnTo>
                  <a:lnTo>
                    <a:pt x="73" y="2370"/>
                  </a:lnTo>
                  <a:lnTo>
                    <a:pt x="73" y="2372"/>
                  </a:lnTo>
                  <a:lnTo>
                    <a:pt x="73" y="2372"/>
                  </a:lnTo>
                  <a:lnTo>
                    <a:pt x="73" y="2375"/>
                  </a:lnTo>
                  <a:lnTo>
                    <a:pt x="73" y="2375"/>
                  </a:lnTo>
                  <a:lnTo>
                    <a:pt x="73" y="2375"/>
                  </a:lnTo>
                  <a:lnTo>
                    <a:pt x="73" y="2375"/>
                  </a:lnTo>
                  <a:lnTo>
                    <a:pt x="76" y="2375"/>
                  </a:lnTo>
                  <a:lnTo>
                    <a:pt x="76" y="2377"/>
                  </a:lnTo>
                  <a:lnTo>
                    <a:pt x="78" y="2377"/>
                  </a:lnTo>
                  <a:lnTo>
                    <a:pt x="78" y="2377"/>
                  </a:lnTo>
                  <a:lnTo>
                    <a:pt x="80" y="2377"/>
                  </a:lnTo>
                  <a:lnTo>
                    <a:pt x="80" y="2377"/>
                  </a:lnTo>
                  <a:lnTo>
                    <a:pt x="80" y="2377"/>
                  </a:lnTo>
                  <a:lnTo>
                    <a:pt x="80" y="2375"/>
                  </a:lnTo>
                  <a:lnTo>
                    <a:pt x="80" y="2375"/>
                  </a:lnTo>
                  <a:lnTo>
                    <a:pt x="80" y="2372"/>
                  </a:lnTo>
                  <a:lnTo>
                    <a:pt x="80" y="2375"/>
                  </a:lnTo>
                  <a:lnTo>
                    <a:pt x="80" y="2375"/>
                  </a:lnTo>
                  <a:lnTo>
                    <a:pt x="80" y="2375"/>
                  </a:lnTo>
                  <a:lnTo>
                    <a:pt x="80" y="2375"/>
                  </a:lnTo>
                  <a:lnTo>
                    <a:pt x="80" y="2375"/>
                  </a:lnTo>
                  <a:lnTo>
                    <a:pt x="80" y="2375"/>
                  </a:lnTo>
                  <a:lnTo>
                    <a:pt x="80" y="2375"/>
                  </a:lnTo>
                  <a:lnTo>
                    <a:pt x="80" y="2375"/>
                  </a:lnTo>
                  <a:lnTo>
                    <a:pt x="83" y="2375"/>
                  </a:lnTo>
                  <a:lnTo>
                    <a:pt x="83" y="2375"/>
                  </a:lnTo>
                  <a:lnTo>
                    <a:pt x="83" y="2375"/>
                  </a:lnTo>
                  <a:lnTo>
                    <a:pt x="83" y="2375"/>
                  </a:lnTo>
                  <a:lnTo>
                    <a:pt x="83" y="2377"/>
                  </a:lnTo>
                  <a:lnTo>
                    <a:pt x="83" y="2377"/>
                  </a:lnTo>
                  <a:lnTo>
                    <a:pt x="83" y="2377"/>
                  </a:lnTo>
                  <a:lnTo>
                    <a:pt x="80" y="2377"/>
                  </a:lnTo>
                  <a:lnTo>
                    <a:pt x="80" y="2377"/>
                  </a:lnTo>
                  <a:lnTo>
                    <a:pt x="80" y="2377"/>
                  </a:lnTo>
                  <a:lnTo>
                    <a:pt x="80" y="2377"/>
                  </a:lnTo>
                  <a:lnTo>
                    <a:pt x="80" y="2377"/>
                  </a:lnTo>
                  <a:lnTo>
                    <a:pt x="80" y="2377"/>
                  </a:lnTo>
                  <a:lnTo>
                    <a:pt x="80" y="2377"/>
                  </a:lnTo>
                  <a:lnTo>
                    <a:pt x="80" y="2379"/>
                  </a:lnTo>
                  <a:lnTo>
                    <a:pt x="80" y="2379"/>
                  </a:lnTo>
                  <a:lnTo>
                    <a:pt x="80" y="2379"/>
                  </a:lnTo>
                  <a:lnTo>
                    <a:pt x="83" y="2379"/>
                  </a:lnTo>
                  <a:lnTo>
                    <a:pt x="83" y="2379"/>
                  </a:lnTo>
                  <a:lnTo>
                    <a:pt x="83" y="2379"/>
                  </a:lnTo>
                  <a:lnTo>
                    <a:pt x="83" y="2379"/>
                  </a:lnTo>
                  <a:lnTo>
                    <a:pt x="83" y="2379"/>
                  </a:lnTo>
                  <a:lnTo>
                    <a:pt x="83" y="2379"/>
                  </a:lnTo>
                  <a:lnTo>
                    <a:pt x="83" y="2379"/>
                  </a:lnTo>
                  <a:lnTo>
                    <a:pt x="83" y="2382"/>
                  </a:lnTo>
                  <a:lnTo>
                    <a:pt x="85" y="2382"/>
                  </a:lnTo>
                  <a:lnTo>
                    <a:pt x="85" y="2384"/>
                  </a:lnTo>
                  <a:lnTo>
                    <a:pt x="85" y="2384"/>
                  </a:lnTo>
                  <a:lnTo>
                    <a:pt x="85" y="2384"/>
                  </a:lnTo>
                  <a:lnTo>
                    <a:pt x="85" y="2384"/>
                  </a:lnTo>
                  <a:lnTo>
                    <a:pt x="88" y="2384"/>
                  </a:lnTo>
                  <a:lnTo>
                    <a:pt x="88" y="2384"/>
                  </a:lnTo>
                  <a:lnTo>
                    <a:pt x="88" y="2384"/>
                  </a:lnTo>
                  <a:lnTo>
                    <a:pt x="90" y="2384"/>
                  </a:lnTo>
                  <a:lnTo>
                    <a:pt x="90" y="2386"/>
                  </a:lnTo>
                  <a:lnTo>
                    <a:pt x="90" y="2386"/>
                  </a:lnTo>
                  <a:lnTo>
                    <a:pt x="90" y="2386"/>
                  </a:lnTo>
                  <a:lnTo>
                    <a:pt x="90" y="2386"/>
                  </a:lnTo>
                  <a:lnTo>
                    <a:pt x="90" y="2386"/>
                  </a:lnTo>
                  <a:lnTo>
                    <a:pt x="92" y="2386"/>
                  </a:lnTo>
                  <a:lnTo>
                    <a:pt x="92" y="2386"/>
                  </a:lnTo>
                  <a:lnTo>
                    <a:pt x="92" y="2384"/>
                  </a:lnTo>
                  <a:lnTo>
                    <a:pt x="92" y="2384"/>
                  </a:lnTo>
                  <a:lnTo>
                    <a:pt x="92" y="2384"/>
                  </a:lnTo>
                  <a:lnTo>
                    <a:pt x="92" y="2382"/>
                  </a:lnTo>
                  <a:lnTo>
                    <a:pt x="92" y="2382"/>
                  </a:lnTo>
                  <a:lnTo>
                    <a:pt x="92" y="2382"/>
                  </a:lnTo>
                  <a:lnTo>
                    <a:pt x="92" y="2382"/>
                  </a:lnTo>
                  <a:lnTo>
                    <a:pt x="92" y="2379"/>
                  </a:lnTo>
                  <a:lnTo>
                    <a:pt x="92" y="2379"/>
                  </a:lnTo>
                  <a:lnTo>
                    <a:pt x="92" y="2379"/>
                  </a:lnTo>
                  <a:lnTo>
                    <a:pt x="92" y="2377"/>
                  </a:lnTo>
                  <a:lnTo>
                    <a:pt x="95" y="2377"/>
                  </a:lnTo>
                  <a:lnTo>
                    <a:pt x="95" y="2377"/>
                  </a:lnTo>
                  <a:lnTo>
                    <a:pt x="92" y="2377"/>
                  </a:lnTo>
                  <a:lnTo>
                    <a:pt x="92" y="2377"/>
                  </a:lnTo>
                  <a:close/>
                  <a:moveTo>
                    <a:pt x="234" y="589"/>
                  </a:moveTo>
                  <a:lnTo>
                    <a:pt x="232" y="586"/>
                  </a:lnTo>
                  <a:lnTo>
                    <a:pt x="232" y="586"/>
                  </a:lnTo>
                  <a:lnTo>
                    <a:pt x="232" y="586"/>
                  </a:lnTo>
                  <a:lnTo>
                    <a:pt x="232" y="586"/>
                  </a:lnTo>
                  <a:lnTo>
                    <a:pt x="232" y="586"/>
                  </a:lnTo>
                  <a:lnTo>
                    <a:pt x="232" y="586"/>
                  </a:lnTo>
                  <a:lnTo>
                    <a:pt x="232" y="586"/>
                  </a:lnTo>
                  <a:lnTo>
                    <a:pt x="232" y="584"/>
                  </a:lnTo>
                  <a:lnTo>
                    <a:pt x="232" y="584"/>
                  </a:lnTo>
                  <a:lnTo>
                    <a:pt x="232" y="582"/>
                  </a:lnTo>
                  <a:lnTo>
                    <a:pt x="232" y="582"/>
                  </a:lnTo>
                  <a:lnTo>
                    <a:pt x="232" y="582"/>
                  </a:lnTo>
                  <a:lnTo>
                    <a:pt x="232" y="579"/>
                  </a:lnTo>
                  <a:lnTo>
                    <a:pt x="230" y="579"/>
                  </a:lnTo>
                  <a:lnTo>
                    <a:pt x="230" y="577"/>
                  </a:lnTo>
                  <a:lnTo>
                    <a:pt x="230" y="574"/>
                  </a:lnTo>
                  <a:lnTo>
                    <a:pt x="230" y="574"/>
                  </a:lnTo>
                  <a:lnTo>
                    <a:pt x="230" y="574"/>
                  </a:lnTo>
                  <a:lnTo>
                    <a:pt x="232" y="572"/>
                  </a:lnTo>
                  <a:lnTo>
                    <a:pt x="232" y="572"/>
                  </a:lnTo>
                  <a:lnTo>
                    <a:pt x="230" y="572"/>
                  </a:lnTo>
                  <a:lnTo>
                    <a:pt x="230" y="572"/>
                  </a:lnTo>
                  <a:lnTo>
                    <a:pt x="230" y="572"/>
                  </a:lnTo>
                  <a:lnTo>
                    <a:pt x="230" y="572"/>
                  </a:lnTo>
                  <a:lnTo>
                    <a:pt x="230" y="572"/>
                  </a:lnTo>
                  <a:lnTo>
                    <a:pt x="230" y="570"/>
                  </a:lnTo>
                  <a:lnTo>
                    <a:pt x="230" y="570"/>
                  </a:lnTo>
                  <a:lnTo>
                    <a:pt x="230" y="570"/>
                  </a:lnTo>
                  <a:lnTo>
                    <a:pt x="230" y="570"/>
                  </a:lnTo>
                  <a:lnTo>
                    <a:pt x="230" y="567"/>
                  </a:lnTo>
                  <a:lnTo>
                    <a:pt x="230" y="567"/>
                  </a:lnTo>
                  <a:lnTo>
                    <a:pt x="230" y="567"/>
                  </a:lnTo>
                  <a:lnTo>
                    <a:pt x="230" y="567"/>
                  </a:lnTo>
                  <a:lnTo>
                    <a:pt x="230" y="567"/>
                  </a:lnTo>
                  <a:lnTo>
                    <a:pt x="230" y="567"/>
                  </a:lnTo>
                  <a:lnTo>
                    <a:pt x="227" y="565"/>
                  </a:lnTo>
                  <a:lnTo>
                    <a:pt x="227" y="565"/>
                  </a:lnTo>
                  <a:lnTo>
                    <a:pt x="227" y="565"/>
                  </a:lnTo>
                  <a:lnTo>
                    <a:pt x="227" y="563"/>
                  </a:lnTo>
                  <a:lnTo>
                    <a:pt x="227" y="563"/>
                  </a:lnTo>
                  <a:lnTo>
                    <a:pt x="225" y="563"/>
                  </a:lnTo>
                  <a:lnTo>
                    <a:pt x="225" y="563"/>
                  </a:lnTo>
                  <a:lnTo>
                    <a:pt x="225" y="565"/>
                  </a:lnTo>
                  <a:lnTo>
                    <a:pt x="225" y="565"/>
                  </a:lnTo>
                  <a:lnTo>
                    <a:pt x="225" y="565"/>
                  </a:lnTo>
                  <a:lnTo>
                    <a:pt x="225" y="567"/>
                  </a:lnTo>
                  <a:lnTo>
                    <a:pt x="225" y="567"/>
                  </a:lnTo>
                  <a:lnTo>
                    <a:pt x="225" y="567"/>
                  </a:lnTo>
                  <a:lnTo>
                    <a:pt x="225" y="567"/>
                  </a:lnTo>
                  <a:lnTo>
                    <a:pt x="225" y="567"/>
                  </a:lnTo>
                  <a:lnTo>
                    <a:pt x="227" y="570"/>
                  </a:lnTo>
                  <a:lnTo>
                    <a:pt x="227" y="570"/>
                  </a:lnTo>
                  <a:lnTo>
                    <a:pt x="230" y="572"/>
                  </a:lnTo>
                  <a:lnTo>
                    <a:pt x="230" y="574"/>
                  </a:lnTo>
                  <a:lnTo>
                    <a:pt x="230" y="574"/>
                  </a:lnTo>
                  <a:lnTo>
                    <a:pt x="230" y="577"/>
                  </a:lnTo>
                  <a:lnTo>
                    <a:pt x="230" y="577"/>
                  </a:lnTo>
                  <a:lnTo>
                    <a:pt x="230" y="577"/>
                  </a:lnTo>
                  <a:lnTo>
                    <a:pt x="230" y="577"/>
                  </a:lnTo>
                  <a:lnTo>
                    <a:pt x="230" y="577"/>
                  </a:lnTo>
                  <a:lnTo>
                    <a:pt x="230" y="579"/>
                  </a:lnTo>
                  <a:lnTo>
                    <a:pt x="230" y="579"/>
                  </a:lnTo>
                  <a:lnTo>
                    <a:pt x="230" y="586"/>
                  </a:lnTo>
                  <a:lnTo>
                    <a:pt x="230" y="586"/>
                  </a:lnTo>
                  <a:lnTo>
                    <a:pt x="230" y="586"/>
                  </a:lnTo>
                  <a:lnTo>
                    <a:pt x="230" y="586"/>
                  </a:lnTo>
                  <a:lnTo>
                    <a:pt x="230" y="586"/>
                  </a:lnTo>
                  <a:lnTo>
                    <a:pt x="230" y="589"/>
                  </a:lnTo>
                  <a:lnTo>
                    <a:pt x="230" y="589"/>
                  </a:lnTo>
                  <a:lnTo>
                    <a:pt x="230" y="589"/>
                  </a:lnTo>
                  <a:lnTo>
                    <a:pt x="232" y="589"/>
                  </a:lnTo>
                  <a:lnTo>
                    <a:pt x="232" y="589"/>
                  </a:lnTo>
                  <a:lnTo>
                    <a:pt x="232" y="589"/>
                  </a:lnTo>
                  <a:lnTo>
                    <a:pt x="232" y="589"/>
                  </a:lnTo>
                  <a:lnTo>
                    <a:pt x="232" y="589"/>
                  </a:lnTo>
                  <a:lnTo>
                    <a:pt x="232" y="589"/>
                  </a:lnTo>
                  <a:lnTo>
                    <a:pt x="232" y="589"/>
                  </a:lnTo>
                  <a:lnTo>
                    <a:pt x="234" y="589"/>
                  </a:lnTo>
                  <a:lnTo>
                    <a:pt x="234" y="591"/>
                  </a:lnTo>
                  <a:lnTo>
                    <a:pt x="234" y="591"/>
                  </a:lnTo>
                  <a:lnTo>
                    <a:pt x="234" y="591"/>
                  </a:lnTo>
                  <a:lnTo>
                    <a:pt x="234" y="591"/>
                  </a:lnTo>
                  <a:lnTo>
                    <a:pt x="234" y="591"/>
                  </a:lnTo>
                  <a:lnTo>
                    <a:pt x="234" y="591"/>
                  </a:lnTo>
                  <a:lnTo>
                    <a:pt x="234" y="591"/>
                  </a:lnTo>
                  <a:lnTo>
                    <a:pt x="234" y="591"/>
                  </a:lnTo>
                  <a:lnTo>
                    <a:pt x="237" y="591"/>
                  </a:lnTo>
                  <a:lnTo>
                    <a:pt x="234" y="589"/>
                  </a:lnTo>
                  <a:lnTo>
                    <a:pt x="234" y="589"/>
                  </a:lnTo>
                  <a:close/>
                  <a:moveTo>
                    <a:pt x="222" y="548"/>
                  </a:moveTo>
                  <a:lnTo>
                    <a:pt x="222" y="546"/>
                  </a:lnTo>
                  <a:lnTo>
                    <a:pt x="222" y="546"/>
                  </a:lnTo>
                  <a:lnTo>
                    <a:pt x="222" y="546"/>
                  </a:lnTo>
                  <a:lnTo>
                    <a:pt x="220" y="546"/>
                  </a:lnTo>
                  <a:lnTo>
                    <a:pt x="220" y="546"/>
                  </a:lnTo>
                  <a:lnTo>
                    <a:pt x="220" y="544"/>
                  </a:lnTo>
                  <a:lnTo>
                    <a:pt x="220" y="546"/>
                  </a:lnTo>
                  <a:lnTo>
                    <a:pt x="220" y="546"/>
                  </a:lnTo>
                  <a:lnTo>
                    <a:pt x="222" y="548"/>
                  </a:lnTo>
                  <a:lnTo>
                    <a:pt x="222" y="548"/>
                  </a:lnTo>
                  <a:lnTo>
                    <a:pt x="222" y="548"/>
                  </a:lnTo>
                  <a:lnTo>
                    <a:pt x="222" y="551"/>
                  </a:lnTo>
                  <a:lnTo>
                    <a:pt x="222" y="551"/>
                  </a:lnTo>
                  <a:lnTo>
                    <a:pt x="222" y="551"/>
                  </a:lnTo>
                  <a:lnTo>
                    <a:pt x="222" y="551"/>
                  </a:lnTo>
                  <a:lnTo>
                    <a:pt x="222" y="551"/>
                  </a:lnTo>
                  <a:lnTo>
                    <a:pt x="222" y="548"/>
                  </a:lnTo>
                  <a:lnTo>
                    <a:pt x="222" y="548"/>
                  </a:lnTo>
                  <a:lnTo>
                    <a:pt x="222" y="548"/>
                  </a:lnTo>
                  <a:close/>
                  <a:moveTo>
                    <a:pt x="265" y="572"/>
                  </a:moveTo>
                  <a:lnTo>
                    <a:pt x="265" y="572"/>
                  </a:lnTo>
                  <a:lnTo>
                    <a:pt x="265" y="572"/>
                  </a:lnTo>
                  <a:lnTo>
                    <a:pt x="265" y="570"/>
                  </a:lnTo>
                  <a:lnTo>
                    <a:pt x="265" y="570"/>
                  </a:lnTo>
                  <a:lnTo>
                    <a:pt x="265" y="570"/>
                  </a:lnTo>
                  <a:lnTo>
                    <a:pt x="265" y="570"/>
                  </a:lnTo>
                  <a:lnTo>
                    <a:pt x="263" y="570"/>
                  </a:lnTo>
                  <a:lnTo>
                    <a:pt x="263" y="570"/>
                  </a:lnTo>
                  <a:lnTo>
                    <a:pt x="263" y="570"/>
                  </a:lnTo>
                  <a:lnTo>
                    <a:pt x="263" y="570"/>
                  </a:lnTo>
                  <a:lnTo>
                    <a:pt x="263" y="570"/>
                  </a:lnTo>
                  <a:lnTo>
                    <a:pt x="260" y="567"/>
                  </a:lnTo>
                  <a:lnTo>
                    <a:pt x="260" y="567"/>
                  </a:lnTo>
                  <a:lnTo>
                    <a:pt x="258" y="567"/>
                  </a:lnTo>
                  <a:lnTo>
                    <a:pt x="258" y="567"/>
                  </a:lnTo>
                  <a:lnTo>
                    <a:pt x="258" y="567"/>
                  </a:lnTo>
                  <a:lnTo>
                    <a:pt x="258" y="567"/>
                  </a:lnTo>
                  <a:lnTo>
                    <a:pt x="258" y="567"/>
                  </a:lnTo>
                  <a:lnTo>
                    <a:pt x="258" y="570"/>
                  </a:lnTo>
                  <a:lnTo>
                    <a:pt x="258" y="570"/>
                  </a:lnTo>
                  <a:lnTo>
                    <a:pt x="258" y="570"/>
                  </a:lnTo>
                  <a:lnTo>
                    <a:pt x="256" y="570"/>
                  </a:lnTo>
                  <a:lnTo>
                    <a:pt x="256" y="570"/>
                  </a:lnTo>
                  <a:lnTo>
                    <a:pt x="256" y="570"/>
                  </a:lnTo>
                  <a:lnTo>
                    <a:pt x="256" y="572"/>
                  </a:lnTo>
                  <a:lnTo>
                    <a:pt x="256" y="572"/>
                  </a:lnTo>
                  <a:lnTo>
                    <a:pt x="256" y="572"/>
                  </a:lnTo>
                  <a:lnTo>
                    <a:pt x="256" y="572"/>
                  </a:lnTo>
                  <a:lnTo>
                    <a:pt x="258" y="574"/>
                  </a:lnTo>
                  <a:lnTo>
                    <a:pt x="258" y="577"/>
                  </a:lnTo>
                  <a:lnTo>
                    <a:pt x="260" y="577"/>
                  </a:lnTo>
                  <a:lnTo>
                    <a:pt x="260" y="577"/>
                  </a:lnTo>
                  <a:lnTo>
                    <a:pt x="263" y="577"/>
                  </a:lnTo>
                  <a:lnTo>
                    <a:pt x="263" y="577"/>
                  </a:lnTo>
                  <a:lnTo>
                    <a:pt x="263" y="574"/>
                  </a:lnTo>
                  <a:lnTo>
                    <a:pt x="263" y="574"/>
                  </a:lnTo>
                  <a:lnTo>
                    <a:pt x="263" y="574"/>
                  </a:lnTo>
                  <a:lnTo>
                    <a:pt x="265" y="574"/>
                  </a:lnTo>
                  <a:lnTo>
                    <a:pt x="265" y="574"/>
                  </a:lnTo>
                  <a:lnTo>
                    <a:pt x="265" y="574"/>
                  </a:lnTo>
                  <a:lnTo>
                    <a:pt x="265" y="572"/>
                  </a:lnTo>
                  <a:close/>
                  <a:moveTo>
                    <a:pt x="267" y="626"/>
                  </a:moveTo>
                  <a:lnTo>
                    <a:pt x="267" y="626"/>
                  </a:lnTo>
                  <a:lnTo>
                    <a:pt x="267" y="626"/>
                  </a:lnTo>
                  <a:lnTo>
                    <a:pt x="267" y="626"/>
                  </a:lnTo>
                  <a:lnTo>
                    <a:pt x="267" y="629"/>
                  </a:lnTo>
                  <a:lnTo>
                    <a:pt x="267" y="629"/>
                  </a:lnTo>
                  <a:lnTo>
                    <a:pt x="265" y="629"/>
                  </a:lnTo>
                  <a:lnTo>
                    <a:pt x="265" y="629"/>
                  </a:lnTo>
                  <a:lnTo>
                    <a:pt x="267" y="629"/>
                  </a:lnTo>
                  <a:lnTo>
                    <a:pt x="267" y="629"/>
                  </a:lnTo>
                  <a:lnTo>
                    <a:pt x="267" y="629"/>
                  </a:lnTo>
                  <a:lnTo>
                    <a:pt x="270" y="629"/>
                  </a:lnTo>
                  <a:lnTo>
                    <a:pt x="270" y="629"/>
                  </a:lnTo>
                  <a:lnTo>
                    <a:pt x="270" y="629"/>
                  </a:lnTo>
                  <a:lnTo>
                    <a:pt x="270" y="626"/>
                  </a:lnTo>
                  <a:lnTo>
                    <a:pt x="267" y="626"/>
                  </a:lnTo>
                  <a:lnTo>
                    <a:pt x="267" y="626"/>
                  </a:lnTo>
                  <a:close/>
                  <a:moveTo>
                    <a:pt x="277" y="626"/>
                  </a:moveTo>
                  <a:lnTo>
                    <a:pt x="275" y="626"/>
                  </a:lnTo>
                  <a:lnTo>
                    <a:pt x="275" y="626"/>
                  </a:lnTo>
                  <a:lnTo>
                    <a:pt x="275" y="626"/>
                  </a:lnTo>
                  <a:lnTo>
                    <a:pt x="275" y="626"/>
                  </a:lnTo>
                  <a:lnTo>
                    <a:pt x="275" y="629"/>
                  </a:lnTo>
                  <a:lnTo>
                    <a:pt x="272" y="629"/>
                  </a:lnTo>
                  <a:lnTo>
                    <a:pt x="272" y="629"/>
                  </a:lnTo>
                  <a:lnTo>
                    <a:pt x="272" y="629"/>
                  </a:lnTo>
                  <a:lnTo>
                    <a:pt x="275" y="629"/>
                  </a:lnTo>
                  <a:lnTo>
                    <a:pt x="275" y="629"/>
                  </a:lnTo>
                  <a:lnTo>
                    <a:pt x="277" y="629"/>
                  </a:lnTo>
                  <a:lnTo>
                    <a:pt x="277" y="629"/>
                  </a:lnTo>
                  <a:lnTo>
                    <a:pt x="277" y="629"/>
                  </a:lnTo>
                  <a:lnTo>
                    <a:pt x="277" y="626"/>
                  </a:lnTo>
                  <a:lnTo>
                    <a:pt x="277" y="626"/>
                  </a:lnTo>
                  <a:close/>
                  <a:moveTo>
                    <a:pt x="114" y="2429"/>
                  </a:moveTo>
                  <a:lnTo>
                    <a:pt x="116" y="2429"/>
                  </a:lnTo>
                  <a:lnTo>
                    <a:pt x="116" y="2427"/>
                  </a:lnTo>
                  <a:lnTo>
                    <a:pt x="116" y="2427"/>
                  </a:lnTo>
                  <a:lnTo>
                    <a:pt x="116" y="2427"/>
                  </a:lnTo>
                  <a:lnTo>
                    <a:pt x="116" y="2424"/>
                  </a:lnTo>
                  <a:lnTo>
                    <a:pt x="116" y="2424"/>
                  </a:lnTo>
                  <a:lnTo>
                    <a:pt x="116" y="2424"/>
                  </a:lnTo>
                  <a:lnTo>
                    <a:pt x="114" y="2422"/>
                  </a:lnTo>
                  <a:lnTo>
                    <a:pt x="111" y="2417"/>
                  </a:lnTo>
                  <a:lnTo>
                    <a:pt x="109" y="2417"/>
                  </a:lnTo>
                  <a:lnTo>
                    <a:pt x="109" y="2417"/>
                  </a:lnTo>
                  <a:lnTo>
                    <a:pt x="107" y="2417"/>
                  </a:lnTo>
                  <a:lnTo>
                    <a:pt x="107" y="2420"/>
                  </a:lnTo>
                  <a:lnTo>
                    <a:pt x="109" y="2422"/>
                  </a:lnTo>
                  <a:lnTo>
                    <a:pt x="109" y="2422"/>
                  </a:lnTo>
                  <a:lnTo>
                    <a:pt x="109" y="2422"/>
                  </a:lnTo>
                  <a:lnTo>
                    <a:pt x="109" y="2424"/>
                  </a:lnTo>
                  <a:lnTo>
                    <a:pt x="107" y="2424"/>
                  </a:lnTo>
                  <a:lnTo>
                    <a:pt x="107" y="2427"/>
                  </a:lnTo>
                  <a:lnTo>
                    <a:pt x="107" y="2427"/>
                  </a:lnTo>
                  <a:lnTo>
                    <a:pt x="109" y="2429"/>
                  </a:lnTo>
                  <a:lnTo>
                    <a:pt x="111" y="2429"/>
                  </a:lnTo>
                  <a:lnTo>
                    <a:pt x="114" y="2429"/>
                  </a:lnTo>
                  <a:close/>
                  <a:moveTo>
                    <a:pt x="218" y="520"/>
                  </a:moveTo>
                  <a:lnTo>
                    <a:pt x="218" y="520"/>
                  </a:lnTo>
                  <a:lnTo>
                    <a:pt x="215" y="518"/>
                  </a:lnTo>
                  <a:lnTo>
                    <a:pt x="215" y="518"/>
                  </a:lnTo>
                  <a:lnTo>
                    <a:pt x="213" y="520"/>
                  </a:lnTo>
                  <a:lnTo>
                    <a:pt x="211" y="520"/>
                  </a:lnTo>
                  <a:lnTo>
                    <a:pt x="211" y="522"/>
                  </a:lnTo>
                  <a:lnTo>
                    <a:pt x="208" y="522"/>
                  </a:lnTo>
                  <a:lnTo>
                    <a:pt x="208" y="522"/>
                  </a:lnTo>
                  <a:lnTo>
                    <a:pt x="208" y="522"/>
                  </a:lnTo>
                  <a:lnTo>
                    <a:pt x="208" y="520"/>
                  </a:lnTo>
                  <a:lnTo>
                    <a:pt x="208" y="520"/>
                  </a:lnTo>
                  <a:lnTo>
                    <a:pt x="206" y="520"/>
                  </a:lnTo>
                  <a:lnTo>
                    <a:pt x="206" y="520"/>
                  </a:lnTo>
                  <a:lnTo>
                    <a:pt x="206" y="520"/>
                  </a:lnTo>
                  <a:lnTo>
                    <a:pt x="204" y="520"/>
                  </a:lnTo>
                  <a:lnTo>
                    <a:pt x="204" y="520"/>
                  </a:lnTo>
                  <a:lnTo>
                    <a:pt x="204" y="520"/>
                  </a:lnTo>
                  <a:lnTo>
                    <a:pt x="201" y="520"/>
                  </a:lnTo>
                  <a:lnTo>
                    <a:pt x="201" y="520"/>
                  </a:lnTo>
                  <a:lnTo>
                    <a:pt x="199" y="520"/>
                  </a:lnTo>
                  <a:lnTo>
                    <a:pt x="199" y="520"/>
                  </a:lnTo>
                  <a:lnTo>
                    <a:pt x="199" y="522"/>
                  </a:lnTo>
                  <a:lnTo>
                    <a:pt x="199" y="522"/>
                  </a:lnTo>
                  <a:lnTo>
                    <a:pt x="199" y="522"/>
                  </a:lnTo>
                  <a:lnTo>
                    <a:pt x="199" y="525"/>
                  </a:lnTo>
                  <a:lnTo>
                    <a:pt x="199" y="525"/>
                  </a:lnTo>
                  <a:lnTo>
                    <a:pt x="199" y="525"/>
                  </a:lnTo>
                  <a:lnTo>
                    <a:pt x="199" y="525"/>
                  </a:lnTo>
                  <a:lnTo>
                    <a:pt x="199" y="525"/>
                  </a:lnTo>
                  <a:lnTo>
                    <a:pt x="201" y="522"/>
                  </a:lnTo>
                  <a:lnTo>
                    <a:pt x="204" y="522"/>
                  </a:lnTo>
                  <a:lnTo>
                    <a:pt x="204" y="522"/>
                  </a:lnTo>
                  <a:lnTo>
                    <a:pt x="204" y="522"/>
                  </a:lnTo>
                  <a:lnTo>
                    <a:pt x="206" y="522"/>
                  </a:lnTo>
                  <a:lnTo>
                    <a:pt x="206" y="525"/>
                  </a:lnTo>
                  <a:lnTo>
                    <a:pt x="206" y="525"/>
                  </a:lnTo>
                  <a:lnTo>
                    <a:pt x="206" y="525"/>
                  </a:lnTo>
                  <a:lnTo>
                    <a:pt x="206" y="525"/>
                  </a:lnTo>
                  <a:lnTo>
                    <a:pt x="206" y="525"/>
                  </a:lnTo>
                  <a:lnTo>
                    <a:pt x="208" y="525"/>
                  </a:lnTo>
                  <a:lnTo>
                    <a:pt x="208" y="525"/>
                  </a:lnTo>
                  <a:lnTo>
                    <a:pt x="208" y="527"/>
                  </a:lnTo>
                  <a:lnTo>
                    <a:pt x="208" y="527"/>
                  </a:lnTo>
                  <a:lnTo>
                    <a:pt x="208" y="527"/>
                  </a:lnTo>
                  <a:lnTo>
                    <a:pt x="208" y="527"/>
                  </a:lnTo>
                  <a:lnTo>
                    <a:pt x="208" y="527"/>
                  </a:lnTo>
                  <a:lnTo>
                    <a:pt x="208" y="527"/>
                  </a:lnTo>
                  <a:lnTo>
                    <a:pt x="208" y="527"/>
                  </a:lnTo>
                  <a:lnTo>
                    <a:pt x="211" y="527"/>
                  </a:lnTo>
                  <a:lnTo>
                    <a:pt x="211" y="527"/>
                  </a:lnTo>
                  <a:lnTo>
                    <a:pt x="211" y="527"/>
                  </a:lnTo>
                  <a:lnTo>
                    <a:pt x="208" y="525"/>
                  </a:lnTo>
                  <a:lnTo>
                    <a:pt x="208" y="525"/>
                  </a:lnTo>
                  <a:lnTo>
                    <a:pt x="211" y="525"/>
                  </a:lnTo>
                  <a:lnTo>
                    <a:pt x="211" y="525"/>
                  </a:lnTo>
                  <a:lnTo>
                    <a:pt x="211" y="522"/>
                  </a:lnTo>
                  <a:lnTo>
                    <a:pt x="213" y="522"/>
                  </a:lnTo>
                  <a:lnTo>
                    <a:pt x="213" y="522"/>
                  </a:lnTo>
                  <a:lnTo>
                    <a:pt x="215" y="522"/>
                  </a:lnTo>
                  <a:lnTo>
                    <a:pt x="215" y="522"/>
                  </a:lnTo>
                  <a:lnTo>
                    <a:pt x="215" y="522"/>
                  </a:lnTo>
                  <a:lnTo>
                    <a:pt x="215" y="522"/>
                  </a:lnTo>
                  <a:lnTo>
                    <a:pt x="218" y="522"/>
                  </a:lnTo>
                  <a:lnTo>
                    <a:pt x="218" y="522"/>
                  </a:lnTo>
                  <a:lnTo>
                    <a:pt x="218" y="522"/>
                  </a:lnTo>
                  <a:lnTo>
                    <a:pt x="218" y="520"/>
                  </a:lnTo>
                  <a:lnTo>
                    <a:pt x="218" y="520"/>
                  </a:lnTo>
                  <a:close/>
                  <a:moveTo>
                    <a:pt x="166" y="2528"/>
                  </a:moveTo>
                  <a:lnTo>
                    <a:pt x="166" y="2526"/>
                  </a:lnTo>
                  <a:lnTo>
                    <a:pt x="163" y="2524"/>
                  </a:lnTo>
                  <a:lnTo>
                    <a:pt x="163" y="2521"/>
                  </a:lnTo>
                  <a:lnTo>
                    <a:pt x="166" y="2521"/>
                  </a:lnTo>
                  <a:lnTo>
                    <a:pt x="166" y="2519"/>
                  </a:lnTo>
                  <a:lnTo>
                    <a:pt x="166" y="2517"/>
                  </a:lnTo>
                  <a:lnTo>
                    <a:pt x="163" y="2517"/>
                  </a:lnTo>
                  <a:lnTo>
                    <a:pt x="161" y="2517"/>
                  </a:lnTo>
                  <a:lnTo>
                    <a:pt x="163" y="2514"/>
                  </a:lnTo>
                  <a:lnTo>
                    <a:pt x="163" y="2512"/>
                  </a:lnTo>
                  <a:lnTo>
                    <a:pt x="166" y="2512"/>
                  </a:lnTo>
                  <a:lnTo>
                    <a:pt x="163" y="2509"/>
                  </a:lnTo>
                  <a:lnTo>
                    <a:pt x="163" y="2505"/>
                  </a:lnTo>
                  <a:lnTo>
                    <a:pt x="163" y="2502"/>
                  </a:lnTo>
                  <a:lnTo>
                    <a:pt x="159" y="2498"/>
                  </a:lnTo>
                  <a:lnTo>
                    <a:pt x="156" y="2493"/>
                  </a:lnTo>
                  <a:lnTo>
                    <a:pt x="154" y="2491"/>
                  </a:lnTo>
                  <a:lnTo>
                    <a:pt x="151" y="2488"/>
                  </a:lnTo>
                  <a:lnTo>
                    <a:pt x="151" y="2488"/>
                  </a:lnTo>
                  <a:lnTo>
                    <a:pt x="149" y="2488"/>
                  </a:lnTo>
                  <a:lnTo>
                    <a:pt x="149" y="2486"/>
                  </a:lnTo>
                  <a:lnTo>
                    <a:pt x="149" y="2486"/>
                  </a:lnTo>
                  <a:lnTo>
                    <a:pt x="149" y="2483"/>
                  </a:lnTo>
                  <a:lnTo>
                    <a:pt x="147" y="2483"/>
                  </a:lnTo>
                  <a:lnTo>
                    <a:pt x="147" y="2481"/>
                  </a:lnTo>
                  <a:lnTo>
                    <a:pt x="147" y="2479"/>
                  </a:lnTo>
                  <a:lnTo>
                    <a:pt x="147" y="2479"/>
                  </a:lnTo>
                  <a:lnTo>
                    <a:pt x="147" y="2479"/>
                  </a:lnTo>
                  <a:lnTo>
                    <a:pt x="147" y="2479"/>
                  </a:lnTo>
                  <a:lnTo>
                    <a:pt x="144" y="2476"/>
                  </a:lnTo>
                  <a:lnTo>
                    <a:pt x="142" y="2476"/>
                  </a:lnTo>
                  <a:lnTo>
                    <a:pt x="142" y="2474"/>
                  </a:lnTo>
                  <a:lnTo>
                    <a:pt x="140" y="2474"/>
                  </a:lnTo>
                  <a:lnTo>
                    <a:pt x="140" y="2476"/>
                  </a:lnTo>
                  <a:lnTo>
                    <a:pt x="137" y="2476"/>
                  </a:lnTo>
                  <a:lnTo>
                    <a:pt x="137" y="2479"/>
                  </a:lnTo>
                  <a:lnTo>
                    <a:pt x="137" y="2481"/>
                  </a:lnTo>
                  <a:lnTo>
                    <a:pt x="137" y="2483"/>
                  </a:lnTo>
                  <a:lnTo>
                    <a:pt x="137" y="2486"/>
                  </a:lnTo>
                  <a:lnTo>
                    <a:pt x="137" y="2486"/>
                  </a:lnTo>
                  <a:lnTo>
                    <a:pt x="137" y="2486"/>
                  </a:lnTo>
                  <a:lnTo>
                    <a:pt x="135" y="2488"/>
                  </a:lnTo>
                  <a:lnTo>
                    <a:pt x="135" y="2488"/>
                  </a:lnTo>
                  <a:lnTo>
                    <a:pt x="133" y="2488"/>
                  </a:lnTo>
                  <a:lnTo>
                    <a:pt x="133" y="2491"/>
                  </a:lnTo>
                  <a:lnTo>
                    <a:pt x="130" y="2491"/>
                  </a:lnTo>
                  <a:lnTo>
                    <a:pt x="130" y="2491"/>
                  </a:lnTo>
                  <a:lnTo>
                    <a:pt x="128" y="2491"/>
                  </a:lnTo>
                  <a:lnTo>
                    <a:pt x="125" y="2491"/>
                  </a:lnTo>
                  <a:lnTo>
                    <a:pt x="125" y="2491"/>
                  </a:lnTo>
                  <a:lnTo>
                    <a:pt x="125" y="2491"/>
                  </a:lnTo>
                  <a:lnTo>
                    <a:pt x="123" y="2491"/>
                  </a:lnTo>
                  <a:lnTo>
                    <a:pt x="123" y="2493"/>
                  </a:lnTo>
                  <a:lnTo>
                    <a:pt x="121" y="2493"/>
                  </a:lnTo>
                  <a:lnTo>
                    <a:pt x="121" y="2493"/>
                  </a:lnTo>
                  <a:lnTo>
                    <a:pt x="118" y="2498"/>
                  </a:lnTo>
                  <a:lnTo>
                    <a:pt x="121" y="2498"/>
                  </a:lnTo>
                  <a:lnTo>
                    <a:pt x="121" y="2500"/>
                  </a:lnTo>
                  <a:lnTo>
                    <a:pt x="121" y="2500"/>
                  </a:lnTo>
                  <a:lnTo>
                    <a:pt x="121" y="2502"/>
                  </a:lnTo>
                  <a:lnTo>
                    <a:pt x="121" y="2505"/>
                  </a:lnTo>
                  <a:lnTo>
                    <a:pt x="121" y="2505"/>
                  </a:lnTo>
                  <a:lnTo>
                    <a:pt x="118" y="2507"/>
                  </a:lnTo>
                  <a:lnTo>
                    <a:pt x="118" y="2507"/>
                  </a:lnTo>
                  <a:lnTo>
                    <a:pt x="118" y="2507"/>
                  </a:lnTo>
                  <a:lnTo>
                    <a:pt x="118" y="2509"/>
                  </a:lnTo>
                  <a:lnTo>
                    <a:pt x="118" y="2512"/>
                  </a:lnTo>
                  <a:lnTo>
                    <a:pt x="118" y="2514"/>
                  </a:lnTo>
                  <a:lnTo>
                    <a:pt x="118" y="2514"/>
                  </a:lnTo>
                  <a:lnTo>
                    <a:pt x="118" y="2517"/>
                  </a:lnTo>
                  <a:lnTo>
                    <a:pt x="114" y="2521"/>
                  </a:lnTo>
                  <a:lnTo>
                    <a:pt x="111" y="2524"/>
                  </a:lnTo>
                  <a:lnTo>
                    <a:pt x="111" y="2526"/>
                  </a:lnTo>
                  <a:lnTo>
                    <a:pt x="111" y="2528"/>
                  </a:lnTo>
                  <a:lnTo>
                    <a:pt x="111" y="2528"/>
                  </a:lnTo>
                  <a:lnTo>
                    <a:pt x="111" y="2528"/>
                  </a:lnTo>
                  <a:lnTo>
                    <a:pt x="111" y="2531"/>
                  </a:lnTo>
                  <a:lnTo>
                    <a:pt x="111" y="2531"/>
                  </a:lnTo>
                  <a:lnTo>
                    <a:pt x="114" y="2531"/>
                  </a:lnTo>
                  <a:lnTo>
                    <a:pt x="114" y="2533"/>
                  </a:lnTo>
                  <a:lnTo>
                    <a:pt x="114" y="2535"/>
                  </a:lnTo>
                  <a:lnTo>
                    <a:pt x="116" y="2538"/>
                  </a:lnTo>
                  <a:lnTo>
                    <a:pt x="116" y="2538"/>
                  </a:lnTo>
                  <a:lnTo>
                    <a:pt x="116" y="2540"/>
                  </a:lnTo>
                  <a:lnTo>
                    <a:pt x="116" y="2540"/>
                  </a:lnTo>
                  <a:lnTo>
                    <a:pt x="118" y="2540"/>
                  </a:lnTo>
                  <a:lnTo>
                    <a:pt x="118" y="2540"/>
                  </a:lnTo>
                  <a:lnTo>
                    <a:pt x="121" y="2540"/>
                  </a:lnTo>
                  <a:lnTo>
                    <a:pt x="121" y="2538"/>
                  </a:lnTo>
                  <a:lnTo>
                    <a:pt x="123" y="2538"/>
                  </a:lnTo>
                  <a:lnTo>
                    <a:pt x="125" y="2535"/>
                  </a:lnTo>
                  <a:lnTo>
                    <a:pt x="125" y="2535"/>
                  </a:lnTo>
                  <a:lnTo>
                    <a:pt x="125" y="2535"/>
                  </a:lnTo>
                  <a:lnTo>
                    <a:pt x="130" y="2533"/>
                  </a:lnTo>
                  <a:lnTo>
                    <a:pt x="130" y="2533"/>
                  </a:lnTo>
                  <a:lnTo>
                    <a:pt x="133" y="2533"/>
                  </a:lnTo>
                  <a:lnTo>
                    <a:pt x="133" y="2533"/>
                  </a:lnTo>
                  <a:lnTo>
                    <a:pt x="135" y="2533"/>
                  </a:lnTo>
                  <a:lnTo>
                    <a:pt x="135" y="2533"/>
                  </a:lnTo>
                  <a:lnTo>
                    <a:pt x="137" y="2533"/>
                  </a:lnTo>
                  <a:lnTo>
                    <a:pt x="137" y="2533"/>
                  </a:lnTo>
                  <a:lnTo>
                    <a:pt x="140" y="2533"/>
                  </a:lnTo>
                  <a:lnTo>
                    <a:pt x="142" y="2533"/>
                  </a:lnTo>
                  <a:lnTo>
                    <a:pt x="142" y="2533"/>
                  </a:lnTo>
                  <a:lnTo>
                    <a:pt x="144" y="2533"/>
                  </a:lnTo>
                  <a:lnTo>
                    <a:pt x="144" y="2535"/>
                  </a:lnTo>
                  <a:lnTo>
                    <a:pt x="147" y="2535"/>
                  </a:lnTo>
                  <a:lnTo>
                    <a:pt x="151" y="2535"/>
                  </a:lnTo>
                  <a:lnTo>
                    <a:pt x="151" y="2535"/>
                  </a:lnTo>
                  <a:lnTo>
                    <a:pt x="154" y="2538"/>
                  </a:lnTo>
                  <a:lnTo>
                    <a:pt x="154" y="2535"/>
                  </a:lnTo>
                  <a:lnTo>
                    <a:pt x="156" y="2538"/>
                  </a:lnTo>
                  <a:lnTo>
                    <a:pt x="161" y="2535"/>
                  </a:lnTo>
                  <a:lnTo>
                    <a:pt x="163" y="2535"/>
                  </a:lnTo>
                  <a:lnTo>
                    <a:pt x="166" y="2535"/>
                  </a:lnTo>
                  <a:lnTo>
                    <a:pt x="168" y="2533"/>
                  </a:lnTo>
                  <a:lnTo>
                    <a:pt x="168" y="2533"/>
                  </a:lnTo>
                  <a:lnTo>
                    <a:pt x="168" y="2531"/>
                  </a:lnTo>
                  <a:lnTo>
                    <a:pt x="168" y="2531"/>
                  </a:lnTo>
                  <a:lnTo>
                    <a:pt x="166" y="2528"/>
                  </a:lnTo>
                  <a:close/>
                  <a:moveTo>
                    <a:pt x="121" y="2443"/>
                  </a:moveTo>
                  <a:lnTo>
                    <a:pt x="121" y="2443"/>
                  </a:lnTo>
                  <a:lnTo>
                    <a:pt x="118" y="2443"/>
                  </a:lnTo>
                  <a:lnTo>
                    <a:pt x="116" y="2443"/>
                  </a:lnTo>
                  <a:lnTo>
                    <a:pt x="116" y="2443"/>
                  </a:lnTo>
                  <a:lnTo>
                    <a:pt x="114" y="2443"/>
                  </a:lnTo>
                  <a:lnTo>
                    <a:pt x="114" y="2443"/>
                  </a:lnTo>
                  <a:lnTo>
                    <a:pt x="114" y="2446"/>
                  </a:lnTo>
                  <a:lnTo>
                    <a:pt x="114" y="2446"/>
                  </a:lnTo>
                  <a:lnTo>
                    <a:pt x="116" y="2446"/>
                  </a:lnTo>
                  <a:lnTo>
                    <a:pt x="116" y="2446"/>
                  </a:lnTo>
                  <a:lnTo>
                    <a:pt x="118" y="2446"/>
                  </a:lnTo>
                  <a:lnTo>
                    <a:pt x="118" y="2448"/>
                  </a:lnTo>
                  <a:lnTo>
                    <a:pt x="121" y="2446"/>
                  </a:lnTo>
                  <a:lnTo>
                    <a:pt x="121" y="2446"/>
                  </a:lnTo>
                  <a:lnTo>
                    <a:pt x="121" y="2446"/>
                  </a:lnTo>
                  <a:lnTo>
                    <a:pt x="121" y="2443"/>
                  </a:lnTo>
                  <a:close/>
                  <a:moveTo>
                    <a:pt x="185" y="470"/>
                  </a:moveTo>
                  <a:lnTo>
                    <a:pt x="185" y="470"/>
                  </a:lnTo>
                  <a:lnTo>
                    <a:pt x="185" y="470"/>
                  </a:lnTo>
                  <a:lnTo>
                    <a:pt x="182" y="470"/>
                  </a:lnTo>
                  <a:lnTo>
                    <a:pt x="185" y="473"/>
                  </a:lnTo>
                  <a:lnTo>
                    <a:pt x="185" y="473"/>
                  </a:lnTo>
                  <a:lnTo>
                    <a:pt x="185" y="473"/>
                  </a:lnTo>
                  <a:lnTo>
                    <a:pt x="185" y="473"/>
                  </a:lnTo>
                  <a:lnTo>
                    <a:pt x="185" y="470"/>
                  </a:lnTo>
                  <a:close/>
                  <a:moveTo>
                    <a:pt x="703" y="551"/>
                  </a:moveTo>
                  <a:lnTo>
                    <a:pt x="703" y="551"/>
                  </a:lnTo>
                  <a:lnTo>
                    <a:pt x="700" y="551"/>
                  </a:lnTo>
                  <a:lnTo>
                    <a:pt x="698" y="551"/>
                  </a:lnTo>
                  <a:lnTo>
                    <a:pt x="698" y="548"/>
                  </a:lnTo>
                  <a:lnTo>
                    <a:pt x="698" y="548"/>
                  </a:lnTo>
                  <a:lnTo>
                    <a:pt x="696" y="548"/>
                  </a:lnTo>
                  <a:lnTo>
                    <a:pt x="696" y="548"/>
                  </a:lnTo>
                  <a:lnTo>
                    <a:pt x="696" y="548"/>
                  </a:lnTo>
                  <a:lnTo>
                    <a:pt x="696" y="548"/>
                  </a:lnTo>
                  <a:lnTo>
                    <a:pt x="693" y="548"/>
                  </a:lnTo>
                  <a:lnTo>
                    <a:pt x="693" y="551"/>
                  </a:lnTo>
                  <a:lnTo>
                    <a:pt x="693" y="551"/>
                  </a:lnTo>
                  <a:lnTo>
                    <a:pt x="693" y="551"/>
                  </a:lnTo>
                  <a:lnTo>
                    <a:pt x="693" y="551"/>
                  </a:lnTo>
                  <a:lnTo>
                    <a:pt x="696" y="551"/>
                  </a:lnTo>
                  <a:lnTo>
                    <a:pt x="696" y="553"/>
                  </a:lnTo>
                  <a:lnTo>
                    <a:pt x="696" y="553"/>
                  </a:lnTo>
                  <a:lnTo>
                    <a:pt x="696" y="553"/>
                  </a:lnTo>
                  <a:lnTo>
                    <a:pt x="696" y="553"/>
                  </a:lnTo>
                  <a:lnTo>
                    <a:pt x="696" y="553"/>
                  </a:lnTo>
                  <a:lnTo>
                    <a:pt x="696" y="556"/>
                  </a:lnTo>
                  <a:lnTo>
                    <a:pt x="696" y="556"/>
                  </a:lnTo>
                  <a:lnTo>
                    <a:pt x="696" y="556"/>
                  </a:lnTo>
                  <a:lnTo>
                    <a:pt x="696" y="556"/>
                  </a:lnTo>
                  <a:lnTo>
                    <a:pt x="696" y="553"/>
                  </a:lnTo>
                  <a:lnTo>
                    <a:pt x="698" y="553"/>
                  </a:lnTo>
                  <a:lnTo>
                    <a:pt x="700" y="553"/>
                  </a:lnTo>
                  <a:lnTo>
                    <a:pt x="700" y="553"/>
                  </a:lnTo>
                  <a:lnTo>
                    <a:pt x="700" y="553"/>
                  </a:lnTo>
                  <a:lnTo>
                    <a:pt x="700" y="553"/>
                  </a:lnTo>
                  <a:lnTo>
                    <a:pt x="703" y="553"/>
                  </a:lnTo>
                  <a:lnTo>
                    <a:pt x="703" y="553"/>
                  </a:lnTo>
                  <a:lnTo>
                    <a:pt x="703" y="553"/>
                  </a:lnTo>
                  <a:lnTo>
                    <a:pt x="703" y="553"/>
                  </a:lnTo>
                  <a:lnTo>
                    <a:pt x="705" y="551"/>
                  </a:lnTo>
                  <a:lnTo>
                    <a:pt x="703" y="551"/>
                  </a:lnTo>
                  <a:lnTo>
                    <a:pt x="703" y="551"/>
                  </a:lnTo>
                  <a:close/>
                  <a:moveTo>
                    <a:pt x="3905" y="1745"/>
                  </a:moveTo>
                  <a:lnTo>
                    <a:pt x="3905" y="1745"/>
                  </a:lnTo>
                  <a:lnTo>
                    <a:pt x="3902" y="1745"/>
                  </a:lnTo>
                  <a:lnTo>
                    <a:pt x="3902" y="1745"/>
                  </a:lnTo>
                  <a:lnTo>
                    <a:pt x="3900" y="1748"/>
                  </a:lnTo>
                  <a:lnTo>
                    <a:pt x="3900" y="1748"/>
                  </a:lnTo>
                  <a:lnTo>
                    <a:pt x="3900" y="1748"/>
                  </a:lnTo>
                  <a:lnTo>
                    <a:pt x="3900" y="1748"/>
                  </a:lnTo>
                  <a:lnTo>
                    <a:pt x="3900" y="1750"/>
                  </a:lnTo>
                  <a:lnTo>
                    <a:pt x="3900" y="1750"/>
                  </a:lnTo>
                  <a:lnTo>
                    <a:pt x="3900" y="1750"/>
                  </a:lnTo>
                  <a:lnTo>
                    <a:pt x="3900" y="1750"/>
                  </a:lnTo>
                  <a:lnTo>
                    <a:pt x="3900" y="1752"/>
                  </a:lnTo>
                  <a:lnTo>
                    <a:pt x="3900" y="1752"/>
                  </a:lnTo>
                  <a:lnTo>
                    <a:pt x="3900" y="1755"/>
                  </a:lnTo>
                  <a:lnTo>
                    <a:pt x="3900" y="1755"/>
                  </a:lnTo>
                  <a:lnTo>
                    <a:pt x="3900" y="1755"/>
                  </a:lnTo>
                  <a:lnTo>
                    <a:pt x="3900" y="1755"/>
                  </a:lnTo>
                  <a:lnTo>
                    <a:pt x="3900" y="1755"/>
                  </a:lnTo>
                  <a:lnTo>
                    <a:pt x="3900" y="1755"/>
                  </a:lnTo>
                  <a:lnTo>
                    <a:pt x="3900" y="1755"/>
                  </a:lnTo>
                  <a:lnTo>
                    <a:pt x="3902" y="1755"/>
                  </a:lnTo>
                  <a:lnTo>
                    <a:pt x="3902" y="1757"/>
                  </a:lnTo>
                  <a:lnTo>
                    <a:pt x="3902" y="1757"/>
                  </a:lnTo>
                  <a:lnTo>
                    <a:pt x="3902" y="1755"/>
                  </a:lnTo>
                  <a:lnTo>
                    <a:pt x="3902" y="1755"/>
                  </a:lnTo>
                  <a:lnTo>
                    <a:pt x="3905" y="1757"/>
                  </a:lnTo>
                  <a:lnTo>
                    <a:pt x="3905" y="1757"/>
                  </a:lnTo>
                  <a:lnTo>
                    <a:pt x="3905" y="1755"/>
                  </a:lnTo>
                  <a:lnTo>
                    <a:pt x="3905" y="1755"/>
                  </a:lnTo>
                  <a:lnTo>
                    <a:pt x="3905" y="1755"/>
                  </a:lnTo>
                  <a:lnTo>
                    <a:pt x="3905" y="1755"/>
                  </a:lnTo>
                  <a:lnTo>
                    <a:pt x="3902" y="1752"/>
                  </a:lnTo>
                  <a:lnTo>
                    <a:pt x="3902" y="1752"/>
                  </a:lnTo>
                  <a:lnTo>
                    <a:pt x="3905" y="1752"/>
                  </a:lnTo>
                  <a:lnTo>
                    <a:pt x="3905" y="1752"/>
                  </a:lnTo>
                  <a:lnTo>
                    <a:pt x="3907" y="1752"/>
                  </a:lnTo>
                  <a:lnTo>
                    <a:pt x="3907" y="1750"/>
                  </a:lnTo>
                  <a:lnTo>
                    <a:pt x="3907" y="1750"/>
                  </a:lnTo>
                  <a:lnTo>
                    <a:pt x="3907" y="1748"/>
                  </a:lnTo>
                  <a:lnTo>
                    <a:pt x="3905" y="1745"/>
                  </a:lnTo>
                  <a:close/>
                  <a:moveTo>
                    <a:pt x="2262" y="2067"/>
                  </a:moveTo>
                  <a:lnTo>
                    <a:pt x="2262" y="2065"/>
                  </a:lnTo>
                  <a:lnTo>
                    <a:pt x="2262" y="2065"/>
                  </a:lnTo>
                  <a:lnTo>
                    <a:pt x="2262" y="2065"/>
                  </a:lnTo>
                  <a:lnTo>
                    <a:pt x="2262" y="2065"/>
                  </a:lnTo>
                  <a:lnTo>
                    <a:pt x="2262" y="2065"/>
                  </a:lnTo>
                  <a:lnTo>
                    <a:pt x="2262" y="2062"/>
                  </a:lnTo>
                  <a:lnTo>
                    <a:pt x="2262" y="2062"/>
                  </a:lnTo>
                  <a:lnTo>
                    <a:pt x="2262"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5"/>
                  </a:lnTo>
                  <a:lnTo>
                    <a:pt x="2260" y="2065"/>
                  </a:lnTo>
                  <a:lnTo>
                    <a:pt x="2260" y="2065"/>
                  </a:lnTo>
                  <a:lnTo>
                    <a:pt x="2260" y="2065"/>
                  </a:lnTo>
                  <a:lnTo>
                    <a:pt x="2260" y="2065"/>
                  </a:lnTo>
                  <a:lnTo>
                    <a:pt x="2260" y="2065"/>
                  </a:lnTo>
                  <a:lnTo>
                    <a:pt x="2260" y="2067"/>
                  </a:lnTo>
                  <a:lnTo>
                    <a:pt x="2260" y="2067"/>
                  </a:lnTo>
                  <a:lnTo>
                    <a:pt x="2260" y="2067"/>
                  </a:lnTo>
                  <a:lnTo>
                    <a:pt x="2260" y="2069"/>
                  </a:lnTo>
                  <a:lnTo>
                    <a:pt x="2260" y="2072"/>
                  </a:lnTo>
                  <a:lnTo>
                    <a:pt x="2262" y="2072"/>
                  </a:lnTo>
                  <a:lnTo>
                    <a:pt x="2262" y="2072"/>
                  </a:lnTo>
                  <a:lnTo>
                    <a:pt x="2262" y="2072"/>
                  </a:lnTo>
                  <a:lnTo>
                    <a:pt x="2262" y="2072"/>
                  </a:lnTo>
                  <a:lnTo>
                    <a:pt x="2262" y="2069"/>
                  </a:lnTo>
                  <a:lnTo>
                    <a:pt x="2262" y="2069"/>
                  </a:lnTo>
                  <a:lnTo>
                    <a:pt x="2262" y="2069"/>
                  </a:lnTo>
                  <a:lnTo>
                    <a:pt x="2262" y="2067"/>
                  </a:lnTo>
                  <a:lnTo>
                    <a:pt x="2262" y="2067"/>
                  </a:lnTo>
                  <a:lnTo>
                    <a:pt x="2262" y="2067"/>
                  </a:lnTo>
                  <a:close/>
                  <a:moveTo>
                    <a:pt x="3926" y="1736"/>
                  </a:moveTo>
                  <a:lnTo>
                    <a:pt x="3926" y="1734"/>
                  </a:lnTo>
                  <a:lnTo>
                    <a:pt x="3926" y="1734"/>
                  </a:lnTo>
                  <a:lnTo>
                    <a:pt x="3926" y="1734"/>
                  </a:lnTo>
                  <a:lnTo>
                    <a:pt x="3926" y="1736"/>
                  </a:lnTo>
                  <a:lnTo>
                    <a:pt x="3926" y="1736"/>
                  </a:lnTo>
                  <a:lnTo>
                    <a:pt x="3926" y="1736"/>
                  </a:lnTo>
                  <a:lnTo>
                    <a:pt x="3928" y="1738"/>
                  </a:lnTo>
                  <a:lnTo>
                    <a:pt x="3928" y="1736"/>
                  </a:lnTo>
                  <a:lnTo>
                    <a:pt x="3928" y="1736"/>
                  </a:lnTo>
                  <a:lnTo>
                    <a:pt x="3926" y="1736"/>
                  </a:lnTo>
                  <a:close/>
                  <a:moveTo>
                    <a:pt x="2258" y="2058"/>
                  </a:moveTo>
                  <a:lnTo>
                    <a:pt x="2258" y="2055"/>
                  </a:lnTo>
                  <a:lnTo>
                    <a:pt x="2258" y="2055"/>
                  </a:lnTo>
                  <a:lnTo>
                    <a:pt x="2258" y="2055"/>
                  </a:lnTo>
                  <a:lnTo>
                    <a:pt x="2258" y="2055"/>
                  </a:lnTo>
                  <a:lnTo>
                    <a:pt x="2255" y="2055"/>
                  </a:lnTo>
                  <a:lnTo>
                    <a:pt x="2255" y="2055"/>
                  </a:lnTo>
                  <a:lnTo>
                    <a:pt x="2255" y="2055"/>
                  </a:lnTo>
                  <a:lnTo>
                    <a:pt x="2255" y="2055"/>
                  </a:lnTo>
                  <a:lnTo>
                    <a:pt x="2255" y="2055"/>
                  </a:lnTo>
                  <a:lnTo>
                    <a:pt x="2255" y="2055"/>
                  </a:lnTo>
                  <a:lnTo>
                    <a:pt x="2255" y="2055"/>
                  </a:lnTo>
                  <a:lnTo>
                    <a:pt x="2255" y="2055"/>
                  </a:lnTo>
                  <a:lnTo>
                    <a:pt x="2258" y="2058"/>
                  </a:lnTo>
                  <a:lnTo>
                    <a:pt x="2258" y="2058"/>
                  </a:lnTo>
                  <a:lnTo>
                    <a:pt x="2258" y="2058"/>
                  </a:lnTo>
                  <a:lnTo>
                    <a:pt x="2258" y="2058"/>
                  </a:lnTo>
                  <a:lnTo>
                    <a:pt x="2258" y="2058"/>
                  </a:lnTo>
                  <a:lnTo>
                    <a:pt x="2258" y="2058"/>
                  </a:lnTo>
                  <a:lnTo>
                    <a:pt x="2258" y="2058"/>
                  </a:lnTo>
                  <a:lnTo>
                    <a:pt x="2258" y="2058"/>
                  </a:lnTo>
                  <a:close/>
                  <a:moveTo>
                    <a:pt x="2248" y="2062"/>
                  </a:moveTo>
                  <a:lnTo>
                    <a:pt x="2248" y="2062"/>
                  </a:lnTo>
                  <a:lnTo>
                    <a:pt x="2248" y="2062"/>
                  </a:lnTo>
                  <a:lnTo>
                    <a:pt x="2248" y="2062"/>
                  </a:lnTo>
                  <a:lnTo>
                    <a:pt x="2248" y="2062"/>
                  </a:lnTo>
                  <a:lnTo>
                    <a:pt x="2248" y="2062"/>
                  </a:lnTo>
                  <a:lnTo>
                    <a:pt x="2248" y="2062"/>
                  </a:lnTo>
                  <a:lnTo>
                    <a:pt x="2248" y="2065"/>
                  </a:lnTo>
                  <a:lnTo>
                    <a:pt x="2248" y="2065"/>
                  </a:lnTo>
                  <a:lnTo>
                    <a:pt x="2248" y="2065"/>
                  </a:lnTo>
                  <a:lnTo>
                    <a:pt x="2248" y="2065"/>
                  </a:lnTo>
                  <a:lnTo>
                    <a:pt x="2248" y="2065"/>
                  </a:lnTo>
                  <a:lnTo>
                    <a:pt x="2248" y="2062"/>
                  </a:lnTo>
                  <a:lnTo>
                    <a:pt x="2248" y="2062"/>
                  </a:lnTo>
                  <a:lnTo>
                    <a:pt x="2248" y="2062"/>
                  </a:lnTo>
                  <a:lnTo>
                    <a:pt x="2248" y="2062"/>
                  </a:lnTo>
                  <a:close/>
                  <a:moveTo>
                    <a:pt x="3935" y="1726"/>
                  </a:moveTo>
                  <a:lnTo>
                    <a:pt x="3935" y="1726"/>
                  </a:lnTo>
                  <a:lnTo>
                    <a:pt x="3935" y="1726"/>
                  </a:lnTo>
                  <a:lnTo>
                    <a:pt x="3935" y="1726"/>
                  </a:lnTo>
                  <a:lnTo>
                    <a:pt x="3935" y="1726"/>
                  </a:lnTo>
                  <a:lnTo>
                    <a:pt x="3935" y="1726"/>
                  </a:lnTo>
                  <a:lnTo>
                    <a:pt x="3935" y="1726"/>
                  </a:lnTo>
                  <a:lnTo>
                    <a:pt x="3935" y="1726"/>
                  </a:lnTo>
                  <a:close/>
                  <a:moveTo>
                    <a:pt x="3902" y="1760"/>
                  </a:moveTo>
                  <a:lnTo>
                    <a:pt x="3902" y="1760"/>
                  </a:lnTo>
                  <a:lnTo>
                    <a:pt x="3902" y="1760"/>
                  </a:lnTo>
                  <a:lnTo>
                    <a:pt x="3900" y="1760"/>
                  </a:lnTo>
                  <a:lnTo>
                    <a:pt x="3900" y="1760"/>
                  </a:lnTo>
                  <a:lnTo>
                    <a:pt x="3900" y="1760"/>
                  </a:lnTo>
                  <a:lnTo>
                    <a:pt x="3900" y="1760"/>
                  </a:lnTo>
                  <a:lnTo>
                    <a:pt x="3900" y="1762"/>
                  </a:lnTo>
                  <a:lnTo>
                    <a:pt x="3900" y="1762"/>
                  </a:lnTo>
                  <a:lnTo>
                    <a:pt x="3898" y="1762"/>
                  </a:lnTo>
                  <a:lnTo>
                    <a:pt x="3900" y="1762"/>
                  </a:lnTo>
                  <a:lnTo>
                    <a:pt x="3900" y="1762"/>
                  </a:lnTo>
                  <a:lnTo>
                    <a:pt x="3900" y="1762"/>
                  </a:lnTo>
                  <a:lnTo>
                    <a:pt x="3900" y="1762"/>
                  </a:lnTo>
                  <a:lnTo>
                    <a:pt x="3902" y="1762"/>
                  </a:lnTo>
                  <a:lnTo>
                    <a:pt x="3902" y="1762"/>
                  </a:lnTo>
                  <a:lnTo>
                    <a:pt x="3902" y="1762"/>
                  </a:lnTo>
                  <a:lnTo>
                    <a:pt x="3902" y="1762"/>
                  </a:lnTo>
                  <a:lnTo>
                    <a:pt x="3902" y="1760"/>
                  </a:lnTo>
                  <a:lnTo>
                    <a:pt x="3902" y="1760"/>
                  </a:lnTo>
                  <a:close/>
                  <a:moveTo>
                    <a:pt x="3890" y="1769"/>
                  </a:moveTo>
                  <a:lnTo>
                    <a:pt x="3888" y="1769"/>
                  </a:lnTo>
                  <a:lnTo>
                    <a:pt x="3888" y="1769"/>
                  </a:lnTo>
                  <a:lnTo>
                    <a:pt x="3886" y="1767"/>
                  </a:lnTo>
                  <a:lnTo>
                    <a:pt x="3886" y="1769"/>
                  </a:lnTo>
                  <a:lnTo>
                    <a:pt x="3886" y="1769"/>
                  </a:lnTo>
                  <a:lnTo>
                    <a:pt x="3886" y="1769"/>
                  </a:lnTo>
                  <a:lnTo>
                    <a:pt x="3886" y="1769"/>
                  </a:lnTo>
                  <a:lnTo>
                    <a:pt x="3888" y="1769"/>
                  </a:lnTo>
                  <a:lnTo>
                    <a:pt x="3888" y="1771"/>
                  </a:lnTo>
                  <a:lnTo>
                    <a:pt x="3888" y="1771"/>
                  </a:lnTo>
                  <a:lnTo>
                    <a:pt x="3890" y="1771"/>
                  </a:lnTo>
                  <a:lnTo>
                    <a:pt x="3890" y="1771"/>
                  </a:lnTo>
                  <a:lnTo>
                    <a:pt x="3890" y="1771"/>
                  </a:lnTo>
                  <a:lnTo>
                    <a:pt x="3890" y="1769"/>
                  </a:lnTo>
                  <a:lnTo>
                    <a:pt x="3890" y="1769"/>
                  </a:lnTo>
                  <a:lnTo>
                    <a:pt x="3890" y="1769"/>
                  </a:lnTo>
                  <a:lnTo>
                    <a:pt x="3890" y="1769"/>
                  </a:lnTo>
                  <a:close/>
                  <a:moveTo>
                    <a:pt x="3893" y="1762"/>
                  </a:moveTo>
                  <a:lnTo>
                    <a:pt x="3893" y="1762"/>
                  </a:lnTo>
                  <a:lnTo>
                    <a:pt x="3893" y="1762"/>
                  </a:lnTo>
                  <a:lnTo>
                    <a:pt x="3893" y="1762"/>
                  </a:lnTo>
                  <a:lnTo>
                    <a:pt x="3893" y="1760"/>
                  </a:lnTo>
                  <a:lnTo>
                    <a:pt x="3895" y="1760"/>
                  </a:lnTo>
                  <a:lnTo>
                    <a:pt x="3893" y="1760"/>
                  </a:lnTo>
                  <a:lnTo>
                    <a:pt x="3893" y="1760"/>
                  </a:lnTo>
                  <a:lnTo>
                    <a:pt x="3893" y="1757"/>
                  </a:lnTo>
                  <a:lnTo>
                    <a:pt x="3893" y="1757"/>
                  </a:lnTo>
                  <a:lnTo>
                    <a:pt x="3890" y="1757"/>
                  </a:lnTo>
                  <a:lnTo>
                    <a:pt x="3890" y="1757"/>
                  </a:lnTo>
                  <a:lnTo>
                    <a:pt x="3890" y="1760"/>
                  </a:lnTo>
                  <a:lnTo>
                    <a:pt x="3890" y="1760"/>
                  </a:lnTo>
                  <a:lnTo>
                    <a:pt x="3890" y="1760"/>
                  </a:lnTo>
                  <a:lnTo>
                    <a:pt x="3890" y="1760"/>
                  </a:lnTo>
                  <a:lnTo>
                    <a:pt x="3890" y="1760"/>
                  </a:lnTo>
                  <a:lnTo>
                    <a:pt x="3890" y="1760"/>
                  </a:lnTo>
                  <a:lnTo>
                    <a:pt x="3890" y="1762"/>
                  </a:lnTo>
                  <a:lnTo>
                    <a:pt x="3890" y="1762"/>
                  </a:lnTo>
                  <a:lnTo>
                    <a:pt x="3890" y="1762"/>
                  </a:lnTo>
                  <a:lnTo>
                    <a:pt x="3890" y="1762"/>
                  </a:lnTo>
                  <a:lnTo>
                    <a:pt x="3890" y="1762"/>
                  </a:lnTo>
                  <a:lnTo>
                    <a:pt x="3890" y="1764"/>
                  </a:lnTo>
                  <a:lnTo>
                    <a:pt x="3890" y="1764"/>
                  </a:lnTo>
                  <a:lnTo>
                    <a:pt x="3893" y="1764"/>
                  </a:lnTo>
                  <a:lnTo>
                    <a:pt x="3893" y="1764"/>
                  </a:lnTo>
                  <a:lnTo>
                    <a:pt x="3895" y="1762"/>
                  </a:lnTo>
                  <a:lnTo>
                    <a:pt x="3895" y="1762"/>
                  </a:lnTo>
                  <a:lnTo>
                    <a:pt x="3893" y="1762"/>
                  </a:lnTo>
                  <a:close/>
                  <a:moveTo>
                    <a:pt x="3898" y="1767"/>
                  </a:moveTo>
                  <a:lnTo>
                    <a:pt x="3895" y="1767"/>
                  </a:lnTo>
                  <a:lnTo>
                    <a:pt x="3895" y="1767"/>
                  </a:lnTo>
                  <a:lnTo>
                    <a:pt x="3895" y="1767"/>
                  </a:lnTo>
                  <a:lnTo>
                    <a:pt x="3895" y="1767"/>
                  </a:lnTo>
                  <a:lnTo>
                    <a:pt x="3895" y="1769"/>
                  </a:lnTo>
                  <a:lnTo>
                    <a:pt x="3895" y="1769"/>
                  </a:lnTo>
                  <a:lnTo>
                    <a:pt x="3895" y="1769"/>
                  </a:lnTo>
                  <a:lnTo>
                    <a:pt x="3895" y="1771"/>
                  </a:lnTo>
                  <a:lnTo>
                    <a:pt x="3895" y="1769"/>
                  </a:lnTo>
                  <a:lnTo>
                    <a:pt x="3898" y="1769"/>
                  </a:lnTo>
                  <a:lnTo>
                    <a:pt x="3898" y="1769"/>
                  </a:lnTo>
                  <a:lnTo>
                    <a:pt x="3898" y="1767"/>
                  </a:lnTo>
                  <a:close/>
                  <a:moveTo>
                    <a:pt x="3898" y="1752"/>
                  </a:moveTo>
                  <a:lnTo>
                    <a:pt x="3895" y="1750"/>
                  </a:lnTo>
                  <a:lnTo>
                    <a:pt x="3895" y="1750"/>
                  </a:lnTo>
                  <a:lnTo>
                    <a:pt x="3895" y="1750"/>
                  </a:lnTo>
                  <a:lnTo>
                    <a:pt x="3895" y="1750"/>
                  </a:lnTo>
                  <a:lnTo>
                    <a:pt x="3895" y="1750"/>
                  </a:lnTo>
                  <a:lnTo>
                    <a:pt x="3895" y="1752"/>
                  </a:lnTo>
                  <a:lnTo>
                    <a:pt x="3895" y="1752"/>
                  </a:lnTo>
                  <a:lnTo>
                    <a:pt x="3895" y="1752"/>
                  </a:lnTo>
                  <a:lnTo>
                    <a:pt x="3895" y="1752"/>
                  </a:lnTo>
                  <a:lnTo>
                    <a:pt x="3895" y="1752"/>
                  </a:lnTo>
                  <a:lnTo>
                    <a:pt x="3898" y="1752"/>
                  </a:lnTo>
                  <a:lnTo>
                    <a:pt x="3898" y="1752"/>
                  </a:lnTo>
                  <a:lnTo>
                    <a:pt x="3898" y="1752"/>
                  </a:lnTo>
                  <a:lnTo>
                    <a:pt x="3898" y="1752"/>
                  </a:lnTo>
                  <a:lnTo>
                    <a:pt x="3898" y="1752"/>
                  </a:lnTo>
                  <a:close/>
                  <a:moveTo>
                    <a:pt x="3722" y="2140"/>
                  </a:moveTo>
                  <a:lnTo>
                    <a:pt x="3720" y="2140"/>
                  </a:lnTo>
                  <a:lnTo>
                    <a:pt x="3720" y="2140"/>
                  </a:lnTo>
                  <a:lnTo>
                    <a:pt x="3720" y="2143"/>
                  </a:lnTo>
                  <a:lnTo>
                    <a:pt x="3722" y="2143"/>
                  </a:lnTo>
                  <a:lnTo>
                    <a:pt x="3722" y="2143"/>
                  </a:lnTo>
                  <a:lnTo>
                    <a:pt x="3722" y="2140"/>
                  </a:lnTo>
                  <a:lnTo>
                    <a:pt x="3722" y="2140"/>
                  </a:lnTo>
                  <a:lnTo>
                    <a:pt x="3722" y="2140"/>
                  </a:lnTo>
                  <a:lnTo>
                    <a:pt x="3722" y="2138"/>
                  </a:lnTo>
                  <a:lnTo>
                    <a:pt x="3725" y="2131"/>
                  </a:lnTo>
                  <a:lnTo>
                    <a:pt x="3725" y="2131"/>
                  </a:lnTo>
                  <a:lnTo>
                    <a:pt x="3727" y="2129"/>
                  </a:lnTo>
                  <a:lnTo>
                    <a:pt x="3727" y="2126"/>
                  </a:lnTo>
                  <a:lnTo>
                    <a:pt x="3727" y="2121"/>
                  </a:lnTo>
                  <a:lnTo>
                    <a:pt x="3727" y="2119"/>
                  </a:lnTo>
                  <a:lnTo>
                    <a:pt x="3727" y="2117"/>
                  </a:lnTo>
                  <a:lnTo>
                    <a:pt x="3727" y="2117"/>
                  </a:lnTo>
                  <a:lnTo>
                    <a:pt x="3727" y="2119"/>
                  </a:lnTo>
                  <a:lnTo>
                    <a:pt x="3727" y="2121"/>
                  </a:lnTo>
                  <a:lnTo>
                    <a:pt x="3725" y="2124"/>
                  </a:lnTo>
                  <a:lnTo>
                    <a:pt x="3725" y="2126"/>
                  </a:lnTo>
                  <a:lnTo>
                    <a:pt x="3725" y="2129"/>
                  </a:lnTo>
                  <a:lnTo>
                    <a:pt x="3725" y="2129"/>
                  </a:lnTo>
                  <a:lnTo>
                    <a:pt x="3725" y="2131"/>
                  </a:lnTo>
                  <a:lnTo>
                    <a:pt x="3725" y="2131"/>
                  </a:lnTo>
                  <a:lnTo>
                    <a:pt x="3725" y="2133"/>
                  </a:lnTo>
                  <a:lnTo>
                    <a:pt x="3722" y="2133"/>
                  </a:lnTo>
                  <a:lnTo>
                    <a:pt x="3722" y="2136"/>
                  </a:lnTo>
                  <a:lnTo>
                    <a:pt x="3722" y="2136"/>
                  </a:lnTo>
                  <a:lnTo>
                    <a:pt x="3722" y="2138"/>
                  </a:lnTo>
                  <a:lnTo>
                    <a:pt x="3722" y="2138"/>
                  </a:lnTo>
                  <a:lnTo>
                    <a:pt x="3722" y="2138"/>
                  </a:lnTo>
                  <a:lnTo>
                    <a:pt x="3722" y="2138"/>
                  </a:lnTo>
                  <a:lnTo>
                    <a:pt x="3722" y="2138"/>
                  </a:lnTo>
                  <a:lnTo>
                    <a:pt x="3720" y="2140"/>
                  </a:lnTo>
                  <a:lnTo>
                    <a:pt x="3720" y="2140"/>
                  </a:lnTo>
                  <a:lnTo>
                    <a:pt x="3722" y="2140"/>
                  </a:lnTo>
                  <a:lnTo>
                    <a:pt x="3722" y="2140"/>
                  </a:lnTo>
                  <a:lnTo>
                    <a:pt x="3722" y="2140"/>
                  </a:lnTo>
                  <a:lnTo>
                    <a:pt x="3722" y="2140"/>
                  </a:lnTo>
                  <a:close/>
                  <a:moveTo>
                    <a:pt x="3715" y="2157"/>
                  </a:moveTo>
                  <a:lnTo>
                    <a:pt x="3715" y="2157"/>
                  </a:lnTo>
                  <a:lnTo>
                    <a:pt x="3715" y="2159"/>
                  </a:lnTo>
                  <a:lnTo>
                    <a:pt x="3715" y="2159"/>
                  </a:lnTo>
                  <a:lnTo>
                    <a:pt x="3715" y="2159"/>
                  </a:lnTo>
                  <a:lnTo>
                    <a:pt x="3713" y="2162"/>
                  </a:lnTo>
                  <a:lnTo>
                    <a:pt x="3713" y="2164"/>
                  </a:lnTo>
                  <a:lnTo>
                    <a:pt x="3713" y="2164"/>
                  </a:lnTo>
                  <a:lnTo>
                    <a:pt x="3715" y="2164"/>
                  </a:lnTo>
                  <a:lnTo>
                    <a:pt x="3715" y="2162"/>
                  </a:lnTo>
                  <a:lnTo>
                    <a:pt x="3715" y="2159"/>
                  </a:lnTo>
                  <a:lnTo>
                    <a:pt x="3715" y="2157"/>
                  </a:lnTo>
                  <a:close/>
                  <a:moveTo>
                    <a:pt x="3708" y="2183"/>
                  </a:moveTo>
                  <a:lnTo>
                    <a:pt x="3708" y="2183"/>
                  </a:lnTo>
                  <a:lnTo>
                    <a:pt x="3708" y="2183"/>
                  </a:lnTo>
                  <a:lnTo>
                    <a:pt x="3708" y="2183"/>
                  </a:lnTo>
                  <a:lnTo>
                    <a:pt x="3708" y="2183"/>
                  </a:lnTo>
                  <a:lnTo>
                    <a:pt x="3708" y="2183"/>
                  </a:lnTo>
                  <a:lnTo>
                    <a:pt x="3708" y="2183"/>
                  </a:lnTo>
                  <a:lnTo>
                    <a:pt x="3711" y="2183"/>
                  </a:lnTo>
                  <a:lnTo>
                    <a:pt x="3711" y="2181"/>
                  </a:lnTo>
                  <a:lnTo>
                    <a:pt x="3711" y="2181"/>
                  </a:lnTo>
                  <a:lnTo>
                    <a:pt x="3711" y="2178"/>
                  </a:lnTo>
                  <a:lnTo>
                    <a:pt x="3711" y="2178"/>
                  </a:lnTo>
                  <a:lnTo>
                    <a:pt x="3711" y="2178"/>
                  </a:lnTo>
                  <a:lnTo>
                    <a:pt x="3711" y="2178"/>
                  </a:lnTo>
                  <a:lnTo>
                    <a:pt x="3711" y="2178"/>
                  </a:lnTo>
                  <a:lnTo>
                    <a:pt x="3711" y="2178"/>
                  </a:lnTo>
                  <a:lnTo>
                    <a:pt x="3711" y="2178"/>
                  </a:lnTo>
                  <a:lnTo>
                    <a:pt x="3708" y="2178"/>
                  </a:lnTo>
                  <a:lnTo>
                    <a:pt x="3708" y="2178"/>
                  </a:lnTo>
                  <a:lnTo>
                    <a:pt x="3708" y="2178"/>
                  </a:lnTo>
                  <a:lnTo>
                    <a:pt x="3708" y="2176"/>
                  </a:lnTo>
                  <a:lnTo>
                    <a:pt x="3708" y="2176"/>
                  </a:lnTo>
                  <a:lnTo>
                    <a:pt x="3708" y="2176"/>
                  </a:lnTo>
                  <a:lnTo>
                    <a:pt x="3708" y="2176"/>
                  </a:lnTo>
                  <a:lnTo>
                    <a:pt x="3708" y="2176"/>
                  </a:lnTo>
                  <a:lnTo>
                    <a:pt x="3708" y="2174"/>
                  </a:lnTo>
                  <a:lnTo>
                    <a:pt x="3708" y="2176"/>
                  </a:lnTo>
                  <a:lnTo>
                    <a:pt x="3708" y="2176"/>
                  </a:lnTo>
                  <a:lnTo>
                    <a:pt x="3708" y="2178"/>
                  </a:lnTo>
                  <a:lnTo>
                    <a:pt x="3708" y="2181"/>
                  </a:lnTo>
                  <a:lnTo>
                    <a:pt x="3708" y="2181"/>
                  </a:lnTo>
                  <a:lnTo>
                    <a:pt x="3708" y="2181"/>
                  </a:lnTo>
                  <a:lnTo>
                    <a:pt x="3708" y="2183"/>
                  </a:lnTo>
                  <a:lnTo>
                    <a:pt x="3708" y="2183"/>
                  </a:lnTo>
                  <a:lnTo>
                    <a:pt x="3708" y="2183"/>
                  </a:lnTo>
                  <a:close/>
                  <a:moveTo>
                    <a:pt x="3713" y="2164"/>
                  </a:moveTo>
                  <a:lnTo>
                    <a:pt x="3713" y="2166"/>
                  </a:lnTo>
                  <a:lnTo>
                    <a:pt x="3713" y="2169"/>
                  </a:lnTo>
                  <a:lnTo>
                    <a:pt x="3713" y="2169"/>
                  </a:lnTo>
                  <a:lnTo>
                    <a:pt x="3713" y="2169"/>
                  </a:lnTo>
                  <a:lnTo>
                    <a:pt x="3713" y="2166"/>
                  </a:lnTo>
                  <a:lnTo>
                    <a:pt x="3715" y="2164"/>
                  </a:lnTo>
                  <a:lnTo>
                    <a:pt x="3715" y="2164"/>
                  </a:lnTo>
                  <a:lnTo>
                    <a:pt x="3715" y="2164"/>
                  </a:lnTo>
                  <a:lnTo>
                    <a:pt x="3713" y="2164"/>
                  </a:lnTo>
                  <a:close/>
                  <a:moveTo>
                    <a:pt x="3692" y="2131"/>
                  </a:moveTo>
                  <a:lnTo>
                    <a:pt x="3692" y="2131"/>
                  </a:lnTo>
                  <a:lnTo>
                    <a:pt x="3692" y="2131"/>
                  </a:lnTo>
                  <a:lnTo>
                    <a:pt x="3689" y="2131"/>
                  </a:lnTo>
                  <a:lnTo>
                    <a:pt x="3689" y="2133"/>
                  </a:lnTo>
                  <a:lnTo>
                    <a:pt x="3692" y="2133"/>
                  </a:lnTo>
                  <a:lnTo>
                    <a:pt x="3692" y="2133"/>
                  </a:lnTo>
                  <a:lnTo>
                    <a:pt x="3692" y="2133"/>
                  </a:lnTo>
                  <a:lnTo>
                    <a:pt x="3692" y="2133"/>
                  </a:lnTo>
                  <a:lnTo>
                    <a:pt x="3692" y="2131"/>
                  </a:lnTo>
                  <a:lnTo>
                    <a:pt x="3692" y="2131"/>
                  </a:lnTo>
                  <a:close/>
                  <a:moveTo>
                    <a:pt x="1678" y="1130"/>
                  </a:moveTo>
                  <a:lnTo>
                    <a:pt x="1675" y="1130"/>
                  </a:lnTo>
                  <a:lnTo>
                    <a:pt x="1675" y="1133"/>
                  </a:lnTo>
                  <a:lnTo>
                    <a:pt x="1675" y="1133"/>
                  </a:lnTo>
                  <a:lnTo>
                    <a:pt x="1675" y="1135"/>
                  </a:lnTo>
                  <a:lnTo>
                    <a:pt x="1678" y="1135"/>
                  </a:lnTo>
                  <a:lnTo>
                    <a:pt x="1678" y="1135"/>
                  </a:lnTo>
                  <a:lnTo>
                    <a:pt x="1680" y="1133"/>
                  </a:lnTo>
                  <a:lnTo>
                    <a:pt x="1680" y="1130"/>
                  </a:lnTo>
                  <a:lnTo>
                    <a:pt x="1678" y="1130"/>
                  </a:lnTo>
                  <a:lnTo>
                    <a:pt x="1678" y="1130"/>
                  </a:lnTo>
                  <a:close/>
                  <a:moveTo>
                    <a:pt x="3734" y="2001"/>
                  </a:moveTo>
                  <a:lnTo>
                    <a:pt x="3734" y="2001"/>
                  </a:lnTo>
                  <a:lnTo>
                    <a:pt x="3734" y="2001"/>
                  </a:lnTo>
                  <a:lnTo>
                    <a:pt x="3734" y="2001"/>
                  </a:lnTo>
                  <a:lnTo>
                    <a:pt x="3737" y="1998"/>
                  </a:lnTo>
                  <a:lnTo>
                    <a:pt x="3737" y="1998"/>
                  </a:lnTo>
                  <a:lnTo>
                    <a:pt x="3737" y="1998"/>
                  </a:lnTo>
                  <a:lnTo>
                    <a:pt x="3737" y="1998"/>
                  </a:lnTo>
                  <a:lnTo>
                    <a:pt x="3739" y="1998"/>
                  </a:lnTo>
                  <a:lnTo>
                    <a:pt x="3739" y="1998"/>
                  </a:lnTo>
                  <a:lnTo>
                    <a:pt x="3739" y="1998"/>
                  </a:lnTo>
                  <a:lnTo>
                    <a:pt x="3739" y="1996"/>
                  </a:lnTo>
                  <a:lnTo>
                    <a:pt x="3741" y="1994"/>
                  </a:lnTo>
                  <a:lnTo>
                    <a:pt x="3741" y="1994"/>
                  </a:lnTo>
                  <a:lnTo>
                    <a:pt x="3739" y="1994"/>
                  </a:lnTo>
                  <a:lnTo>
                    <a:pt x="3739" y="1991"/>
                  </a:lnTo>
                  <a:lnTo>
                    <a:pt x="3739" y="1991"/>
                  </a:lnTo>
                  <a:lnTo>
                    <a:pt x="3739" y="1991"/>
                  </a:lnTo>
                  <a:lnTo>
                    <a:pt x="3739" y="1991"/>
                  </a:lnTo>
                  <a:lnTo>
                    <a:pt x="3739" y="1991"/>
                  </a:lnTo>
                  <a:lnTo>
                    <a:pt x="3739" y="1991"/>
                  </a:lnTo>
                  <a:lnTo>
                    <a:pt x="3739" y="1991"/>
                  </a:lnTo>
                  <a:lnTo>
                    <a:pt x="3737" y="1994"/>
                  </a:lnTo>
                  <a:lnTo>
                    <a:pt x="3737" y="1994"/>
                  </a:lnTo>
                  <a:lnTo>
                    <a:pt x="3737" y="1991"/>
                  </a:lnTo>
                  <a:lnTo>
                    <a:pt x="3734" y="1994"/>
                  </a:lnTo>
                  <a:lnTo>
                    <a:pt x="3734" y="1994"/>
                  </a:lnTo>
                  <a:lnTo>
                    <a:pt x="3734" y="1994"/>
                  </a:lnTo>
                  <a:lnTo>
                    <a:pt x="3734" y="1996"/>
                  </a:lnTo>
                  <a:lnTo>
                    <a:pt x="3737" y="1996"/>
                  </a:lnTo>
                  <a:lnTo>
                    <a:pt x="3734" y="1996"/>
                  </a:lnTo>
                  <a:lnTo>
                    <a:pt x="3734" y="1998"/>
                  </a:lnTo>
                  <a:lnTo>
                    <a:pt x="3734" y="1998"/>
                  </a:lnTo>
                  <a:lnTo>
                    <a:pt x="3734" y="1998"/>
                  </a:lnTo>
                  <a:lnTo>
                    <a:pt x="3734" y="1998"/>
                  </a:lnTo>
                  <a:lnTo>
                    <a:pt x="3734" y="1998"/>
                  </a:lnTo>
                  <a:lnTo>
                    <a:pt x="3734" y="2001"/>
                  </a:lnTo>
                  <a:lnTo>
                    <a:pt x="3734" y="2001"/>
                  </a:lnTo>
                  <a:close/>
                  <a:moveTo>
                    <a:pt x="3883" y="1767"/>
                  </a:moveTo>
                  <a:lnTo>
                    <a:pt x="3886" y="1767"/>
                  </a:lnTo>
                  <a:lnTo>
                    <a:pt x="3886" y="1767"/>
                  </a:lnTo>
                  <a:lnTo>
                    <a:pt x="3886" y="1767"/>
                  </a:lnTo>
                  <a:lnTo>
                    <a:pt x="3886" y="1767"/>
                  </a:lnTo>
                  <a:lnTo>
                    <a:pt x="3886" y="1767"/>
                  </a:lnTo>
                  <a:lnTo>
                    <a:pt x="3888" y="1767"/>
                  </a:lnTo>
                  <a:lnTo>
                    <a:pt x="3888" y="1764"/>
                  </a:lnTo>
                  <a:lnTo>
                    <a:pt x="3888" y="1764"/>
                  </a:lnTo>
                  <a:lnTo>
                    <a:pt x="3888" y="1764"/>
                  </a:lnTo>
                  <a:lnTo>
                    <a:pt x="3886" y="1764"/>
                  </a:lnTo>
                  <a:lnTo>
                    <a:pt x="3886" y="1764"/>
                  </a:lnTo>
                  <a:lnTo>
                    <a:pt x="3883" y="1767"/>
                  </a:lnTo>
                  <a:lnTo>
                    <a:pt x="3883" y="1767"/>
                  </a:lnTo>
                  <a:lnTo>
                    <a:pt x="3883" y="1769"/>
                  </a:lnTo>
                  <a:lnTo>
                    <a:pt x="3883" y="1769"/>
                  </a:lnTo>
                  <a:lnTo>
                    <a:pt x="3883" y="1767"/>
                  </a:lnTo>
                  <a:close/>
                  <a:moveTo>
                    <a:pt x="3860" y="1783"/>
                  </a:moveTo>
                  <a:lnTo>
                    <a:pt x="3860" y="1783"/>
                  </a:lnTo>
                  <a:lnTo>
                    <a:pt x="3860" y="1786"/>
                  </a:lnTo>
                  <a:lnTo>
                    <a:pt x="3860" y="1786"/>
                  </a:lnTo>
                  <a:lnTo>
                    <a:pt x="3857" y="1786"/>
                  </a:lnTo>
                  <a:lnTo>
                    <a:pt x="3857"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3"/>
                  </a:lnTo>
                  <a:lnTo>
                    <a:pt x="3860" y="1783"/>
                  </a:lnTo>
                  <a:close/>
                  <a:moveTo>
                    <a:pt x="3862" y="1788"/>
                  </a:moveTo>
                  <a:lnTo>
                    <a:pt x="3860" y="1790"/>
                  </a:lnTo>
                  <a:lnTo>
                    <a:pt x="3862" y="1790"/>
                  </a:lnTo>
                  <a:lnTo>
                    <a:pt x="3862" y="1793"/>
                  </a:lnTo>
                  <a:lnTo>
                    <a:pt x="3862" y="1793"/>
                  </a:lnTo>
                  <a:lnTo>
                    <a:pt x="3862" y="1790"/>
                  </a:lnTo>
                  <a:lnTo>
                    <a:pt x="3862" y="1790"/>
                  </a:lnTo>
                  <a:lnTo>
                    <a:pt x="3862" y="1788"/>
                  </a:lnTo>
                  <a:close/>
                  <a:moveTo>
                    <a:pt x="3942" y="1712"/>
                  </a:moveTo>
                  <a:lnTo>
                    <a:pt x="3942" y="1710"/>
                  </a:lnTo>
                  <a:lnTo>
                    <a:pt x="3942" y="1710"/>
                  </a:lnTo>
                  <a:lnTo>
                    <a:pt x="3942" y="1710"/>
                  </a:lnTo>
                  <a:lnTo>
                    <a:pt x="3942" y="1710"/>
                  </a:lnTo>
                  <a:lnTo>
                    <a:pt x="3942" y="1710"/>
                  </a:lnTo>
                  <a:lnTo>
                    <a:pt x="3942" y="1710"/>
                  </a:lnTo>
                  <a:lnTo>
                    <a:pt x="3940" y="1710"/>
                  </a:lnTo>
                  <a:lnTo>
                    <a:pt x="3940" y="1710"/>
                  </a:lnTo>
                  <a:lnTo>
                    <a:pt x="3940" y="1710"/>
                  </a:lnTo>
                  <a:lnTo>
                    <a:pt x="3940" y="1712"/>
                  </a:lnTo>
                  <a:lnTo>
                    <a:pt x="3940" y="1712"/>
                  </a:lnTo>
                  <a:lnTo>
                    <a:pt x="3940" y="1712"/>
                  </a:lnTo>
                  <a:lnTo>
                    <a:pt x="3940" y="1712"/>
                  </a:lnTo>
                  <a:lnTo>
                    <a:pt x="3940" y="1710"/>
                  </a:lnTo>
                  <a:lnTo>
                    <a:pt x="3938" y="1710"/>
                  </a:lnTo>
                  <a:lnTo>
                    <a:pt x="3938" y="1710"/>
                  </a:lnTo>
                  <a:lnTo>
                    <a:pt x="3938" y="1710"/>
                  </a:lnTo>
                  <a:lnTo>
                    <a:pt x="3938" y="1712"/>
                  </a:lnTo>
                  <a:lnTo>
                    <a:pt x="3938" y="1712"/>
                  </a:lnTo>
                  <a:lnTo>
                    <a:pt x="3938" y="1712"/>
                  </a:lnTo>
                  <a:lnTo>
                    <a:pt x="3938" y="1712"/>
                  </a:lnTo>
                  <a:lnTo>
                    <a:pt x="3938" y="1712"/>
                  </a:lnTo>
                  <a:lnTo>
                    <a:pt x="3938" y="1712"/>
                  </a:lnTo>
                  <a:lnTo>
                    <a:pt x="3938" y="1712"/>
                  </a:lnTo>
                  <a:lnTo>
                    <a:pt x="3938" y="1712"/>
                  </a:lnTo>
                  <a:lnTo>
                    <a:pt x="3938" y="1715"/>
                  </a:lnTo>
                  <a:lnTo>
                    <a:pt x="3938" y="1715"/>
                  </a:lnTo>
                  <a:lnTo>
                    <a:pt x="3935" y="1712"/>
                  </a:lnTo>
                  <a:lnTo>
                    <a:pt x="3935" y="1712"/>
                  </a:lnTo>
                  <a:lnTo>
                    <a:pt x="3935" y="1710"/>
                  </a:lnTo>
                  <a:lnTo>
                    <a:pt x="3933" y="1710"/>
                  </a:lnTo>
                  <a:lnTo>
                    <a:pt x="3933" y="1710"/>
                  </a:lnTo>
                  <a:lnTo>
                    <a:pt x="3935" y="1710"/>
                  </a:lnTo>
                  <a:lnTo>
                    <a:pt x="3935" y="1710"/>
                  </a:lnTo>
                  <a:lnTo>
                    <a:pt x="3935" y="1710"/>
                  </a:lnTo>
                  <a:lnTo>
                    <a:pt x="3938" y="1710"/>
                  </a:lnTo>
                  <a:lnTo>
                    <a:pt x="3938" y="1710"/>
                  </a:lnTo>
                  <a:lnTo>
                    <a:pt x="3938" y="1710"/>
                  </a:lnTo>
                  <a:lnTo>
                    <a:pt x="3935" y="1708"/>
                  </a:lnTo>
                  <a:lnTo>
                    <a:pt x="3935" y="1708"/>
                  </a:lnTo>
                  <a:lnTo>
                    <a:pt x="3938" y="1708"/>
                  </a:lnTo>
                  <a:lnTo>
                    <a:pt x="3938" y="1708"/>
                  </a:lnTo>
                  <a:lnTo>
                    <a:pt x="3938" y="1708"/>
                  </a:lnTo>
                  <a:lnTo>
                    <a:pt x="3938" y="1708"/>
                  </a:lnTo>
                  <a:lnTo>
                    <a:pt x="3938" y="1708"/>
                  </a:lnTo>
                  <a:lnTo>
                    <a:pt x="3938" y="1705"/>
                  </a:lnTo>
                  <a:lnTo>
                    <a:pt x="3938" y="1705"/>
                  </a:lnTo>
                  <a:lnTo>
                    <a:pt x="3938" y="1705"/>
                  </a:lnTo>
                  <a:lnTo>
                    <a:pt x="3938" y="1703"/>
                  </a:lnTo>
                  <a:lnTo>
                    <a:pt x="3938" y="1703"/>
                  </a:lnTo>
                  <a:lnTo>
                    <a:pt x="3935" y="1703"/>
                  </a:lnTo>
                  <a:lnTo>
                    <a:pt x="3935" y="1703"/>
                  </a:lnTo>
                  <a:lnTo>
                    <a:pt x="3935" y="1703"/>
                  </a:lnTo>
                  <a:lnTo>
                    <a:pt x="3935" y="1700"/>
                  </a:lnTo>
                  <a:lnTo>
                    <a:pt x="3935" y="1700"/>
                  </a:lnTo>
                  <a:lnTo>
                    <a:pt x="3933" y="1700"/>
                  </a:lnTo>
                  <a:lnTo>
                    <a:pt x="3933" y="1700"/>
                  </a:lnTo>
                  <a:lnTo>
                    <a:pt x="3933" y="1700"/>
                  </a:lnTo>
                  <a:lnTo>
                    <a:pt x="3933" y="1700"/>
                  </a:lnTo>
                  <a:lnTo>
                    <a:pt x="3933" y="1698"/>
                  </a:lnTo>
                  <a:lnTo>
                    <a:pt x="3933" y="1698"/>
                  </a:lnTo>
                  <a:lnTo>
                    <a:pt x="3931" y="1698"/>
                  </a:lnTo>
                  <a:lnTo>
                    <a:pt x="3931" y="1698"/>
                  </a:lnTo>
                  <a:lnTo>
                    <a:pt x="3931" y="1698"/>
                  </a:lnTo>
                  <a:lnTo>
                    <a:pt x="3931" y="1698"/>
                  </a:lnTo>
                  <a:lnTo>
                    <a:pt x="3931" y="1698"/>
                  </a:lnTo>
                  <a:lnTo>
                    <a:pt x="3931" y="1698"/>
                  </a:lnTo>
                  <a:lnTo>
                    <a:pt x="3931" y="1698"/>
                  </a:lnTo>
                  <a:lnTo>
                    <a:pt x="3931" y="1696"/>
                  </a:lnTo>
                  <a:lnTo>
                    <a:pt x="3931" y="1696"/>
                  </a:lnTo>
                  <a:lnTo>
                    <a:pt x="3931" y="1696"/>
                  </a:lnTo>
                  <a:lnTo>
                    <a:pt x="3931" y="1696"/>
                  </a:lnTo>
                  <a:lnTo>
                    <a:pt x="3928" y="1696"/>
                  </a:lnTo>
                  <a:lnTo>
                    <a:pt x="3928" y="1696"/>
                  </a:lnTo>
                  <a:lnTo>
                    <a:pt x="3928" y="1696"/>
                  </a:lnTo>
                  <a:lnTo>
                    <a:pt x="3928" y="1696"/>
                  </a:lnTo>
                  <a:lnTo>
                    <a:pt x="3926" y="1696"/>
                  </a:lnTo>
                  <a:lnTo>
                    <a:pt x="3926" y="1698"/>
                  </a:lnTo>
                  <a:lnTo>
                    <a:pt x="3926" y="1698"/>
                  </a:lnTo>
                  <a:lnTo>
                    <a:pt x="3926" y="1698"/>
                  </a:lnTo>
                  <a:lnTo>
                    <a:pt x="3926" y="1698"/>
                  </a:lnTo>
                  <a:lnTo>
                    <a:pt x="3924" y="1698"/>
                  </a:lnTo>
                  <a:lnTo>
                    <a:pt x="3924" y="1698"/>
                  </a:lnTo>
                  <a:lnTo>
                    <a:pt x="3921" y="1696"/>
                  </a:lnTo>
                  <a:lnTo>
                    <a:pt x="3919" y="1696"/>
                  </a:lnTo>
                  <a:lnTo>
                    <a:pt x="3919" y="1693"/>
                  </a:lnTo>
                  <a:lnTo>
                    <a:pt x="3919" y="1693"/>
                  </a:lnTo>
                  <a:lnTo>
                    <a:pt x="3919" y="1693"/>
                  </a:lnTo>
                  <a:lnTo>
                    <a:pt x="3919" y="1691"/>
                  </a:lnTo>
                  <a:lnTo>
                    <a:pt x="3919" y="1689"/>
                  </a:lnTo>
                  <a:lnTo>
                    <a:pt x="3916" y="1686"/>
                  </a:lnTo>
                  <a:lnTo>
                    <a:pt x="3914" y="1684"/>
                  </a:lnTo>
                  <a:lnTo>
                    <a:pt x="3916" y="1684"/>
                  </a:lnTo>
                  <a:lnTo>
                    <a:pt x="3916" y="1681"/>
                  </a:lnTo>
                  <a:lnTo>
                    <a:pt x="3916" y="1681"/>
                  </a:lnTo>
                  <a:lnTo>
                    <a:pt x="3916" y="1679"/>
                  </a:lnTo>
                  <a:lnTo>
                    <a:pt x="3916" y="1679"/>
                  </a:lnTo>
                  <a:lnTo>
                    <a:pt x="3914" y="1677"/>
                  </a:lnTo>
                  <a:lnTo>
                    <a:pt x="3914" y="1677"/>
                  </a:lnTo>
                  <a:lnTo>
                    <a:pt x="3912" y="1679"/>
                  </a:lnTo>
                  <a:lnTo>
                    <a:pt x="3912" y="1679"/>
                  </a:lnTo>
                  <a:lnTo>
                    <a:pt x="3909" y="1679"/>
                  </a:lnTo>
                  <a:lnTo>
                    <a:pt x="3907" y="1679"/>
                  </a:lnTo>
                  <a:lnTo>
                    <a:pt x="3905" y="1679"/>
                  </a:lnTo>
                  <a:lnTo>
                    <a:pt x="3905" y="1677"/>
                  </a:lnTo>
                  <a:lnTo>
                    <a:pt x="3905" y="1677"/>
                  </a:lnTo>
                  <a:lnTo>
                    <a:pt x="3905" y="1677"/>
                  </a:lnTo>
                  <a:lnTo>
                    <a:pt x="3905" y="1677"/>
                  </a:lnTo>
                  <a:lnTo>
                    <a:pt x="3902" y="1677"/>
                  </a:lnTo>
                  <a:lnTo>
                    <a:pt x="3902" y="1677"/>
                  </a:lnTo>
                  <a:lnTo>
                    <a:pt x="3902" y="1677"/>
                  </a:lnTo>
                  <a:lnTo>
                    <a:pt x="3902" y="1677"/>
                  </a:lnTo>
                  <a:lnTo>
                    <a:pt x="3902" y="1677"/>
                  </a:lnTo>
                  <a:lnTo>
                    <a:pt x="3900" y="1677"/>
                  </a:lnTo>
                  <a:lnTo>
                    <a:pt x="3900" y="1677"/>
                  </a:lnTo>
                  <a:lnTo>
                    <a:pt x="3900" y="1674"/>
                  </a:lnTo>
                  <a:lnTo>
                    <a:pt x="3900" y="1672"/>
                  </a:lnTo>
                  <a:lnTo>
                    <a:pt x="3900" y="1672"/>
                  </a:lnTo>
                  <a:lnTo>
                    <a:pt x="3900" y="1672"/>
                  </a:lnTo>
                  <a:lnTo>
                    <a:pt x="3900" y="1670"/>
                  </a:lnTo>
                  <a:lnTo>
                    <a:pt x="3900" y="1670"/>
                  </a:lnTo>
                  <a:lnTo>
                    <a:pt x="3898" y="1670"/>
                  </a:lnTo>
                  <a:lnTo>
                    <a:pt x="3898" y="1667"/>
                  </a:lnTo>
                  <a:lnTo>
                    <a:pt x="3898" y="1667"/>
                  </a:lnTo>
                  <a:lnTo>
                    <a:pt x="3900" y="1667"/>
                  </a:lnTo>
                  <a:lnTo>
                    <a:pt x="3900" y="1665"/>
                  </a:lnTo>
                  <a:lnTo>
                    <a:pt x="3900" y="1665"/>
                  </a:lnTo>
                  <a:lnTo>
                    <a:pt x="3898" y="1665"/>
                  </a:lnTo>
                  <a:lnTo>
                    <a:pt x="3898" y="1665"/>
                  </a:lnTo>
                  <a:lnTo>
                    <a:pt x="3898" y="1665"/>
                  </a:lnTo>
                  <a:lnTo>
                    <a:pt x="3898" y="1665"/>
                  </a:lnTo>
                  <a:lnTo>
                    <a:pt x="3895" y="1658"/>
                  </a:lnTo>
                  <a:lnTo>
                    <a:pt x="3893" y="1651"/>
                  </a:lnTo>
                  <a:lnTo>
                    <a:pt x="3890" y="1644"/>
                  </a:lnTo>
                  <a:lnTo>
                    <a:pt x="3888" y="1637"/>
                  </a:lnTo>
                  <a:lnTo>
                    <a:pt x="3886" y="1629"/>
                  </a:lnTo>
                  <a:lnTo>
                    <a:pt x="3886" y="1622"/>
                  </a:lnTo>
                  <a:lnTo>
                    <a:pt x="3883" y="1618"/>
                  </a:lnTo>
                  <a:lnTo>
                    <a:pt x="3881" y="1611"/>
                  </a:lnTo>
                  <a:lnTo>
                    <a:pt x="3879" y="1608"/>
                  </a:lnTo>
                  <a:lnTo>
                    <a:pt x="3879" y="1608"/>
                  </a:lnTo>
                  <a:lnTo>
                    <a:pt x="3879" y="1608"/>
                  </a:lnTo>
                  <a:lnTo>
                    <a:pt x="3876" y="1606"/>
                  </a:lnTo>
                  <a:lnTo>
                    <a:pt x="3876" y="1606"/>
                  </a:lnTo>
                  <a:lnTo>
                    <a:pt x="3874" y="1606"/>
                  </a:lnTo>
                  <a:lnTo>
                    <a:pt x="3874" y="1603"/>
                  </a:lnTo>
                  <a:lnTo>
                    <a:pt x="3874" y="1603"/>
                  </a:lnTo>
                  <a:lnTo>
                    <a:pt x="3871" y="1603"/>
                  </a:lnTo>
                  <a:lnTo>
                    <a:pt x="3871" y="1603"/>
                  </a:lnTo>
                  <a:lnTo>
                    <a:pt x="3869" y="1601"/>
                  </a:lnTo>
                  <a:lnTo>
                    <a:pt x="3867" y="1601"/>
                  </a:lnTo>
                  <a:lnTo>
                    <a:pt x="3867" y="1601"/>
                  </a:lnTo>
                  <a:lnTo>
                    <a:pt x="3864" y="1599"/>
                  </a:lnTo>
                  <a:lnTo>
                    <a:pt x="3864" y="1599"/>
                  </a:lnTo>
                  <a:lnTo>
                    <a:pt x="3862" y="1599"/>
                  </a:lnTo>
                  <a:lnTo>
                    <a:pt x="3862" y="1599"/>
                  </a:lnTo>
                  <a:lnTo>
                    <a:pt x="3860" y="1599"/>
                  </a:lnTo>
                  <a:lnTo>
                    <a:pt x="3857" y="1599"/>
                  </a:lnTo>
                  <a:lnTo>
                    <a:pt x="3857" y="1599"/>
                  </a:lnTo>
                  <a:lnTo>
                    <a:pt x="3857" y="1601"/>
                  </a:lnTo>
                  <a:lnTo>
                    <a:pt x="3857" y="1601"/>
                  </a:lnTo>
                  <a:lnTo>
                    <a:pt x="3857" y="1601"/>
                  </a:lnTo>
                  <a:lnTo>
                    <a:pt x="3857" y="1603"/>
                  </a:lnTo>
                  <a:lnTo>
                    <a:pt x="3855" y="1603"/>
                  </a:lnTo>
                  <a:lnTo>
                    <a:pt x="3855" y="1603"/>
                  </a:lnTo>
                  <a:lnTo>
                    <a:pt x="3855" y="1603"/>
                  </a:lnTo>
                  <a:lnTo>
                    <a:pt x="3853" y="1603"/>
                  </a:lnTo>
                  <a:lnTo>
                    <a:pt x="3853" y="1603"/>
                  </a:lnTo>
                  <a:lnTo>
                    <a:pt x="3853" y="1603"/>
                  </a:lnTo>
                  <a:lnTo>
                    <a:pt x="3850" y="1603"/>
                  </a:lnTo>
                  <a:lnTo>
                    <a:pt x="3850" y="1606"/>
                  </a:lnTo>
                  <a:lnTo>
                    <a:pt x="3850" y="1606"/>
                  </a:lnTo>
                  <a:lnTo>
                    <a:pt x="3848" y="1608"/>
                  </a:lnTo>
                  <a:lnTo>
                    <a:pt x="3848" y="1608"/>
                  </a:lnTo>
                  <a:lnTo>
                    <a:pt x="3848" y="1608"/>
                  </a:lnTo>
                  <a:lnTo>
                    <a:pt x="3845" y="1608"/>
                  </a:lnTo>
                  <a:lnTo>
                    <a:pt x="3845" y="1611"/>
                  </a:lnTo>
                  <a:lnTo>
                    <a:pt x="3841" y="1613"/>
                  </a:lnTo>
                  <a:lnTo>
                    <a:pt x="3841" y="1613"/>
                  </a:lnTo>
                  <a:lnTo>
                    <a:pt x="3834" y="1611"/>
                  </a:lnTo>
                  <a:lnTo>
                    <a:pt x="3834" y="1611"/>
                  </a:lnTo>
                  <a:lnTo>
                    <a:pt x="3834" y="1611"/>
                  </a:lnTo>
                  <a:lnTo>
                    <a:pt x="3834" y="1611"/>
                  </a:lnTo>
                  <a:lnTo>
                    <a:pt x="3834" y="1608"/>
                  </a:lnTo>
                  <a:lnTo>
                    <a:pt x="3831" y="1603"/>
                  </a:lnTo>
                  <a:lnTo>
                    <a:pt x="3831" y="1603"/>
                  </a:lnTo>
                  <a:lnTo>
                    <a:pt x="3831" y="1603"/>
                  </a:lnTo>
                  <a:lnTo>
                    <a:pt x="3824" y="1603"/>
                  </a:lnTo>
                  <a:lnTo>
                    <a:pt x="3824" y="1603"/>
                  </a:lnTo>
                  <a:lnTo>
                    <a:pt x="3824" y="1603"/>
                  </a:lnTo>
                  <a:lnTo>
                    <a:pt x="3824" y="1603"/>
                  </a:lnTo>
                  <a:lnTo>
                    <a:pt x="3822" y="1611"/>
                  </a:lnTo>
                  <a:lnTo>
                    <a:pt x="3819" y="1615"/>
                  </a:lnTo>
                  <a:lnTo>
                    <a:pt x="3819" y="1620"/>
                  </a:lnTo>
                  <a:lnTo>
                    <a:pt x="3817" y="1627"/>
                  </a:lnTo>
                  <a:lnTo>
                    <a:pt x="3815" y="1632"/>
                  </a:lnTo>
                  <a:lnTo>
                    <a:pt x="3812" y="1637"/>
                  </a:lnTo>
                  <a:lnTo>
                    <a:pt x="3810" y="1641"/>
                  </a:lnTo>
                  <a:lnTo>
                    <a:pt x="3810" y="1648"/>
                  </a:lnTo>
                  <a:lnTo>
                    <a:pt x="3810" y="1648"/>
                  </a:lnTo>
                  <a:lnTo>
                    <a:pt x="3810" y="1651"/>
                  </a:lnTo>
                  <a:lnTo>
                    <a:pt x="3810" y="1653"/>
                  </a:lnTo>
                  <a:lnTo>
                    <a:pt x="3810" y="1658"/>
                  </a:lnTo>
                  <a:lnTo>
                    <a:pt x="3810" y="1663"/>
                  </a:lnTo>
                  <a:lnTo>
                    <a:pt x="3810" y="1665"/>
                  </a:lnTo>
                  <a:lnTo>
                    <a:pt x="3808" y="1667"/>
                  </a:lnTo>
                  <a:lnTo>
                    <a:pt x="3808" y="1667"/>
                  </a:lnTo>
                  <a:lnTo>
                    <a:pt x="3808" y="1667"/>
                  </a:lnTo>
                  <a:lnTo>
                    <a:pt x="3808" y="1670"/>
                  </a:lnTo>
                  <a:lnTo>
                    <a:pt x="3808" y="1670"/>
                  </a:lnTo>
                  <a:lnTo>
                    <a:pt x="3808" y="1670"/>
                  </a:lnTo>
                  <a:lnTo>
                    <a:pt x="3808" y="1672"/>
                  </a:lnTo>
                  <a:lnTo>
                    <a:pt x="3808" y="1672"/>
                  </a:lnTo>
                  <a:lnTo>
                    <a:pt x="3808" y="1674"/>
                  </a:lnTo>
                  <a:lnTo>
                    <a:pt x="3805" y="1677"/>
                  </a:lnTo>
                  <a:lnTo>
                    <a:pt x="3805" y="1677"/>
                  </a:lnTo>
                  <a:lnTo>
                    <a:pt x="3808" y="1677"/>
                  </a:lnTo>
                  <a:lnTo>
                    <a:pt x="3808" y="1679"/>
                  </a:lnTo>
                  <a:lnTo>
                    <a:pt x="3808" y="1679"/>
                  </a:lnTo>
                  <a:lnTo>
                    <a:pt x="3808" y="1681"/>
                  </a:lnTo>
                  <a:lnTo>
                    <a:pt x="3808" y="1681"/>
                  </a:lnTo>
                  <a:lnTo>
                    <a:pt x="3808" y="1684"/>
                  </a:lnTo>
                  <a:lnTo>
                    <a:pt x="3808" y="1684"/>
                  </a:lnTo>
                  <a:lnTo>
                    <a:pt x="3808" y="1684"/>
                  </a:lnTo>
                  <a:lnTo>
                    <a:pt x="3808" y="1684"/>
                  </a:lnTo>
                  <a:lnTo>
                    <a:pt x="3808" y="1684"/>
                  </a:lnTo>
                  <a:lnTo>
                    <a:pt x="3808" y="1684"/>
                  </a:lnTo>
                  <a:lnTo>
                    <a:pt x="3808" y="1684"/>
                  </a:lnTo>
                  <a:lnTo>
                    <a:pt x="3808" y="1684"/>
                  </a:lnTo>
                  <a:lnTo>
                    <a:pt x="3808" y="1684"/>
                  </a:lnTo>
                  <a:lnTo>
                    <a:pt x="3808" y="1686"/>
                  </a:lnTo>
                  <a:lnTo>
                    <a:pt x="3808" y="1686"/>
                  </a:lnTo>
                  <a:lnTo>
                    <a:pt x="3808" y="1689"/>
                  </a:lnTo>
                  <a:lnTo>
                    <a:pt x="3808" y="1689"/>
                  </a:lnTo>
                  <a:lnTo>
                    <a:pt x="3808" y="1689"/>
                  </a:lnTo>
                  <a:lnTo>
                    <a:pt x="3810" y="1689"/>
                  </a:lnTo>
                  <a:lnTo>
                    <a:pt x="3810" y="1689"/>
                  </a:lnTo>
                  <a:lnTo>
                    <a:pt x="3810" y="1689"/>
                  </a:lnTo>
                  <a:lnTo>
                    <a:pt x="3810" y="1691"/>
                  </a:lnTo>
                  <a:lnTo>
                    <a:pt x="3810" y="1693"/>
                  </a:lnTo>
                  <a:lnTo>
                    <a:pt x="3810" y="1693"/>
                  </a:lnTo>
                  <a:lnTo>
                    <a:pt x="3808" y="1698"/>
                  </a:lnTo>
                  <a:lnTo>
                    <a:pt x="3808" y="1698"/>
                  </a:lnTo>
                  <a:lnTo>
                    <a:pt x="3808" y="1698"/>
                  </a:lnTo>
                  <a:lnTo>
                    <a:pt x="3808" y="1698"/>
                  </a:lnTo>
                  <a:lnTo>
                    <a:pt x="3808" y="1698"/>
                  </a:lnTo>
                  <a:lnTo>
                    <a:pt x="3808" y="1700"/>
                  </a:lnTo>
                  <a:lnTo>
                    <a:pt x="3808" y="1700"/>
                  </a:lnTo>
                  <a:lnTo>
                    <a:pt x="3808" y="1700"/>
                  </a:lnTo>
                  <a:lnTo>
                    <a:pt x="3808" y="1703"/>
                  </a:lnTo>
                  <a:lnTo>
                    <a:pt x="3808" y="1703"/>
                  </a:lnTo>
                  <a:lnTo>
                    <a:pt x="3808" y="1703"/>
                  </a:lnTo>
                  <a:lnTo>
                    <a:pt x="3808" y="1703"/>
                  </a:lnTo>
                  <a:lnTo>
                    <a:pt x="3808" y="1703"/>
                  </a:lnTo>
                  <a:lnTo>
                    <a:pt x="3805" y="1705"/>
                  </a:lnTo>
                  <a:lnTo>
                    <a:pt x="3805" y="1705"/>
                  </a:lnTo>
                  <a:lnTo>
                    <a:pt x="3803" y="1708"/>
                  </a:lnTo>
                  <a:lnTo>
                    <a:pt x="3803" y="1708"/>
                  </a:lnTo>
                  <a:lnTo>
                    <a:pt x="3800" y="1712"/>
                  </a:lnTo>
                  <a:lnTo>
                    <a:pt x="3800" y="1717"/>
                  </a:lnTo>
                  <a:lnTo>
                    <a:pt x="3800" y="1717"/>
                  </a:lnTo>
                  <a:lnTo>
                    <a:pt x="3800" y="1717"/>
                  </a:lnTo>
                  <a:lnTo>
                    <a:pt x="3800" y="1719"/>
                  </a:lnTo>
                  <a:lnTo>
                    <a:pt x="3803" y="1719"/>
                  </a:lnTo>
                  <a:lnTo>
                    <a:pt x="3803" y="1719"/>
                  </a:lnTo>
                  <a:lnTo>
                    <a:pt x="3805" y="1719"/>
                  </a:lnTo>
                  <a:lnTo>
                    <a:pt x="3805" y="1722"/>
                  </a:lnTo>
                  <a:lnTo>
                    <a:pt x="3803" y="1722"/>
                  </a:lnTo>
                  <a:lnTo>
                    <a:pt x="3803" y="1722"/>
                  </a:lnTo>
                  <a:lnTo>
                    <a:pt x="3803" y="1722"/>
                  </a:lnTo>
                  <a:lnTo>
                    <a:pt x="3800" y="1722"/>
                  </a:lnTo>
                  <a:lnTo>
                    <a:pt x="3800" y="1722"/>
                  </a:lnTo>
                  <a:lnTo>
                    <a:pt x="3798" y="1722"/>
                  </a:lnTo>
                  <a:lnTo>
                    <a:pt x="3798" y="1722"/>
                  </a:lnTo>
                  <a:lnTo>
                    <a:pt x="3798" y="1722"/>
                  </a:lnTo>
                  <a:lnTo>
                    <a:pt x="3798" y="1724"/>
                  </a:lnTo>
                  <a:lnTo>
                    <a:pt x="3798" y="1724"/>
                  </a:lnTo>
                  <a:lnTo>
                    <a:pt x="3798" y="1726"/>
                  </a:lnTo>
                  <a:lnTo>
                    <a:pt x="3798" y="1726"/>
                  </a:lnTo>
                  <a:lnTo>
                    <a:pt x="3798" y="1729"/>
                  </a:lnTo>
                  <a:lnTo>
                    <a:pt x="3798" y="1729"/>
                  </a:lnTo>
                  <a:lnTo>
                    <a:pt x="3798" y="1729"/>
                  </a:lnTo>
                  <a:lnTo>
                    <a:pt x="3798" y="1729"/>
                  </a:lnTo>
                  <a:lnTo>
                    <a:pt x="3798" y="1731"/>
                  </a:lnTo>
                  <a:lnTo>
                    <a:pt x="3798" y="1731"/>
                  </a:lnTo>
                  <a:lnTo>
                    <a:pt x="3798" y="1731"/>
                  </a:lnTo>
                  <a:lnTo>
                    <a:pt x="3798" y="1731"/>
                  </a:lnTo>
                  <a:lnTo>
                    <a:pt x="3793" y="1726"/>
                  </a:lnTo>
                  <a:lnTo>
                    <a:pt x="3793" y="1726"/>
                  </a:lnTo>
                  <a:lnTo>
                    <a:pt x="3793" y="1726"/>
                  </a:lnTo>
                  <a:lnTo>
                    <a:pt x="3791" y="1726"/>
                  </a:lnTo>
                  <a:lnTo>
                    <a:pt x="3791" y="1729"/>
                  </a:lnTo>
                  <a:lnTo>
                    <a:pt x="3791" y="1729"/>
                  </a:lnTo>
                  <a:lnTo>
                    <a:pt x="3791" y="1729"/>
                  </a:lnTo>
                  <a:lnTo>
                    <a:pt x="3791" y="1729"/>
                  </a:lnTo>
                  <a:lnTo>
                    <a:pt x="3791" y="1729"/>
                  </a:lnTo>
                  <a:lnTo>
                    <a:pt x="3791" y="1729"/>
                  </a:lnTo>
                  <a:lnTo>
                    <a:pt x="3789" y="1731"/>
                  </a:lnTo>
                  <a:lnTo>
                    <a:pt x="3789" y="1731"/>
                  </a:lnTo>
                  <a:lnTo>
                    <a:pt x="3789" y="1734"/>
                  </a:lnTo>
                  <a:lnTo>
                    <a:pt x="3789" y="1734"/>
                  </a:lnTo>
                  <a:lnTo>
                    <a:pt x="3786" y="1734"/>
                  </a:lnTo>
                  <a:lnTo>
                    <a:pt x="3786" y="1734"/>
                  </a:lnTo>
                  <a:lnTo>
                    <a:pt x="3784" y="1734"/>
                  </a:lnTo>
                  <a:lnTo>
                    <a:pt x="3782" y="1734"/>
                  </a:lnTo>
                  <a:lnTo>
                    <a:pt x="3782" y="1734"/>
                  </a:lnTo>
                  <a:lnTo>
                    <a:pt x="3782" y="1734"/>
                  </a:lnTo>
                  <a:lnTo>
                    <a:pt x="3779" y="1736"/>
                  </a:lnTo>
                  <a:lnTo>
                    <a:pt x="3779" y="1736"/>
                  </a:lnTo>
                  <a:lnTo>
                    <a:pt x="3779" y="1736"/>
                  </a:lnTo>
                  <a:lnTo>
                    <a:pt x="3779" y="1738"/>
                  </a:lnTo>
                  <a:lnTo>
                    <a:pt x="3779" y="1738"/>
                  </a:lnTo>
                  <a:lnTo>
                    <a:pt x="3779" y="1738"/>
                  </a:lnTo>
                  <a:lnTo>
                    <a:pt x="3779" y="1738"/>
                  </a:lnTo>
                  <a:lnTo>
                    <a:pt x="3779" y="1741"/>
                  </a:lnTo>
                  <a:lnTo>
                    <a:pt x="3779" y="1741"/>
                  </a:lnTo>
                  <a:lnTo>
                    <a:pt x="3779" y="1743"/>
                  </a:lnTo>
                  <a:lnTo>
                    <a:pt x="3779" y="1743"/>
                  </a:lnTo>
                  <a:lnTo>
                    <a:pt x="3779" y="1745"/>
                  </a:lnTo>
                  <a:lnTo>
                    <a:pt x="3779" y="1748"/>
                  </a:lnTo>
                  <a:lnTo>
                    <a:pt x="3779" y="1748"/>
                  </a:lnTo>
                  <a:lnTo>
                    <a:pt x="3779" y="1748"/>
                  </a:lnTo>
                  <a:lnTo>
                    <a:pt x="3779" y="1748"/>
                  </a:lnTo>
                  <a:lnTo>
                    <a:pt x="3774" y="1750"/>
                  </a:lnTo>
                  <a:lnTo>
                    <a:pt x="3772" y="1750"/>
                  </a:lnTo>
                  <a:lnTo>
                    <a:pt x="3767" y="1752"/>
                  </a:lnTo>
                  <a:lnTo>
                    <a:pt x="3765" y="1752"/>
                  </a:lnTo>
                  <a:lnTo>
                    <a:pt x="3760" y="1752"/>
                  </a:lnTo>
                  <a:lnTo>
                    <a:pt x="3758" y="1755"/>
                  </a:lnTo>
                  <a:lnTo>
                    <a:pt x="3753" y="1755"/>
                  </a:lnTo>
                  <a:lnTo>
                    <a:pt x="3751" y="1757"/>
                  </a:lnTo>
                  <a:lnTo>
                    <a:pt x="3746" y="1757"/>
                  </a:lnTo>
                  <a:lnTo>
                    <a:pt x="3744" y="1757"/>
                  </a:lnTo>
                  <a:lnTo>
                    <a:pt x="3739" y="1760"/>
                  </a:lnTo>
                  <a:lnTo>
                    <a:pt x="3737" y="1760"/>
                  </a:lnTo>
                  <a:lnTo>
                    <a:pt x="3732" y="1762"/>
                  </a:lnTo>
                  <a:lnTo>
                    <a:pt x="3729" y="1762"/>
                  </a:lnTo>
                  <a:lnTo>
                    <a:pt x="3725" y="1762"/>
                  </a:lnTo>
                  <a:lnTo>
                    <a:pt x="3722" y="1764"/>
                  </a:lnTo>
                  <a:lnTo>
                    <a:pt x="3718" y="1764"/>
                  </a:lnTo>
                  <a:lnTo>
                    <a:pt x="3715" y="1767"/>
                  </a:lnTo>
                  <a:lnTo>
                    <a:pt x="3713" y="1767"/>
                  </a:lnTo>
                  <a:lnTo>
                    <a:pt x="3711" y="1767"/>
                  </a:lnTo>
                  <a:lnTo>
                    <a:pt x="3708" y="1767"/>
                  </a:lnTo>
                  <a:lnTo>
                    <a:pt x="3703" y="1769"/>
                  </a:lnTo>
                  <a:lnTo>
                    <a:pt x="3701" y="1769"/>
                  </a:lnTo>
                  <a:lnTo>
                    <a:pt x="3696" y="1769"/>
                  </a:lnTo>
                  <a:lnTo>
                    <a:pt x="3694" y="1771"/>
                  </a:lnTo>
                  <a:lnTo>
                    <a:pt x="3689" y="1771"/>
                  </a:lnTo>
                  <a:lnTo>
                    <a:pt x="3687" y="1774"/>
                  </a:lnTo>
                  <a:lnTo>
                    <a:pt x="3682" y="1774"/>
                  </a:lnTo>
                  <a:lnTo>
                    <a:pt x="3680" y="1774"/>
                  </a:lnTo>
                  <a:lnTo>
                    <a:pt x="3675" y="1776"/>
                  </a:lnTo>
                  <a:lnTo>
                    <a:pt x="3673" y="1776"/>
                  </a:lnTo>
                  <a:lnTo>
                    <a:pt x="3668" y="1776"/>
                  </a:lnTo>
                  <a:lnTo>
                    <a:pt x="3666" y="1778"/>
                  </a:lnTo>
                  <a:lnTo>
                    <a:pt x="3663" y="1778"/>
                  </a:lnTo>
                  <a:lnTo>
                    <a:pt x="3663" y="1778"/>
                  </a:lnTo>
                  <a:lnTo>
                    <a:pt x="3658" y="1778"/>
                  </a:lnTo>
                  <a:lnTo>
                    <a:pt x="3658" y="1778"/>
                  </a:lnTo>
                  <a:lnTo>
                    <a:pt x="3656" y="1778"/>
                  </a:lnTo>
                  <a:lnTo>
                    <a:pt x="3656" y="1781"/>
                  </a:lnTo>
                  <a:lnTo>
                    <a:pt x="3654" y="1781"/>
                  </a:lnTo>
                  <a:lnTo>
                    <a:pt x="3654" y="1783"/>
                  </a:lnTo>
                  <a:lnTo>
                    <a:pt x="3651" y="1783"/>
                  </a:lnTo>
                  <a:lnTo>
                    <a:pt x="3651" y="1783"/>
                  </a:lnTo>
                  <a:lnTo>
                    <a:pt x="3649" y="1786"/>
                  </a:lnTo>
                  <a:lnTo>
                    <a:pt x="3644" y="1790"/>
                  </a:lnTo>
                  <a:lnTo>
                    <a:pt x="3644" y="1793"/>
                  </a:lnTo>
                  <a:lnTo>
                    <a:pt x="3640" y="1797"/>
                  </a:lnTo>
                  <a:lnTo>
                    <a:pt x="3637" y="1802"/>
                  </a:lnTo>
                  <a:lnTo>
                    <a:pt x="3632" y="1807"/>
                  </a:lnTo>
                  <a:lnTo>
                    <a:pt x="3632" y="1812"/>
                  </a:lnTo>
                  <a:lnTo>
                    <a:pt x="3630" y="1812"/>
                  </a:lnTo>
                  <a:lnTo>
                    <a:pt x="3630" y="1812"/>
                  </a:lnTo>
                  <a:lnTo>
                    <a:pt x="3630" y="1814"/>
                  </a:lnTo>
                  <a:lnTo>
                    <a:pt x="3632" y="1814"/>
                  </a:lnTo>
                  <a:lnTo>
                    <a:pt x="3632" y="1814"/>
                  </a:lnTo>
                  <a:lnTo>
                    <a:pt x="3632" y="1816"/>
                  </a:lnTo>
                  <a:lnTo>
                    <a:pt x="3630" y="1819"/>
                  </a:lnTo>
                  <a:lnTo>
                    <a:pt x="3630" y="1819"/>
                  </a:lnTo>
                  <a:lnTo>
                    <a:pt x="3630" y="1819"/>
                  </a:lnTo>
                  <a:lnTo>
                    <a:pt x="3630" y="1819"/>
                  </a:lnTo>
                  <a:lnTo>
                    <a:pt x="3630" y="1819"/>
                  </a:lnTo>
                  <a:lnTo>
                    <a:pt x="3630" y="1819"/>
                  </a:lnTo>
                  <a:lnTo>
                    <a:pt x="3628" y="1821"/>
                  </a:lnTo>
                  <a:lnTo>
                    <a:pt x="3628" y="1821"/>
                  </a:lnTo>
                  <a:lnTo>
                    <a:pt x="3628" y="1821"/>
                  </a:lnTo>
                  <a:lnTo>
                    <a:pt x="3623" y="1826"/>
                  </a:lnTo>
                  <a:lnTo>
                    <a:pt x="3618" y="1831"/>
                  </a:lnTo>
                  <a:lnTo>
                    <a:pt x="3614" y="1835"/>
                  </a:lnTo>
                  <a:lnTo>
                    <a:pt x="3614" y="1835"/>
                  </a:lnTo>
                  <a:lnTo>
                    <a:pt x="3614" y="1838"/>
                  </a:lnTo>
                  <a:lnTo>
                    <a:pt x="3616" y="1838"/>
                  </a:lnTo>
                  <a:lnTo>
                    <a:pt x="3616" y="1838"/>
                  </a:lnTo>
                  <a:lnTo>
                    <a:pt x="3616" y="1838"/>
                  </a:lnTo>
                  <a:lnTo>
                    <a:pt x="3616" y="1838"/>
                  </a:lnTo>
                  <a:lnTo>
                    <a:pt x="3616" y="1840"/>
                  </a:lnTo>
                  <a:lnTo>
                    <a:pt x="3616" y="1840"/>
                  </a:lnTo>
                  <a:lnTo>
                    <a:pt x="3616" y="1840"/>
                  </a:lnTo>
                  <a:lnTo>
                    <a:pt x="3618" y="1840"/>
                  </a:lnTo>
                  <a:lnTo>
                    <a:pt x="3618" y="1840"/>
                  </a:lnTo>
                  <a:lnTo>
                    <a:pt x="3618" y="1840"/>
                  </a:lnTo>
                  <a:lnTo>
                    <a:pt x="3618" y="1840"/>
                  </a:lnTo>
                  <a:lnTo>
                    <a:pt x="3618" y="1838"/>
                  </a:lnTo>
                  <a:lnTo>
                    <a:pt x="3621" y="1838"/>
                  </a:lnTo>
                  <a:lnTo>
                    <a:pt x="3621" y="1838"/>
                  </a:lnTo>
                  <a:lnTo>
                    <a:pt x="3623" y="1838"/>
                  </a:lnTo>
                  <a:lnTo>
                    <a:pt x="3623" y="1838"/>
                  </a:lnTo>
                  <a:lnTo>
                    <a:pt x="3623" y="1838"/>
                  </a:lnTo>
                  <a:lnTo>
                    <a:pt x="3623" y="1838"/>
                  </a:lnTo>
                  <a:lnTo>
                    <a:pt x="3623" y="1838"/>
                  </a:lnTo>
                  <a:lnTo>
                    <a:pt x="3623" y="1838"/>
                  </a:lnTo>
                  <a:lnTo>
                    <a:pt x="3623" y="1838"/>
                  </a:lnTo>
                  <a:lnTo>
                    <a:pt x="3623" y="1838"/>
                  </a:lnTo>
                  <a:lnTo>
                    <a:pt x="3623" y="1838"/>
                  </a:lnTo>
                  <a:lnTo>
                    <a:pt x="3623" y="1838"/>
                  </a:lnTo>
                  <a:lnTo>
                    <a:pt x="3623" y="1840"/>
                  </a:lnTo>
                  <a:lnTo>
                    <a:pt x="3623" y="1840"/>
                  </a:lnTo>
                  <a:lnTo>
                    <a:pt x="3621" y="1840"/>
                  </a:lnTo>
                  <a:lnTo>
                    <a:pt x="3621" y="1840"/>
                  </a:lnTo>
                  <a:lnTo>
                    <a:pt x="3621" y="1842"/>
                  </a:lnTo>
                  <a:lnTo>
                    <a:pt x="3621" y="1842"/>
                  </a:lnTo>
                  <a:lnTo>
                    <a:pt x="3623" y="1842"/>
                  </a:lnTo>
                  <a:lnTo>
                    <a:pt x="3625" y="1840"/>
                  </a:lnTo>
                  <a:lnTo>
                    <a:pt x="3625" y="1840"/>
                  </a:lnTo>
                  <a:lnTo>
                    <a:pt x="3625" y="1840"/>
                  </a:lnTo>
                  <a:lnTo>
                    <a:pt x="3625" y="1840"/>
                  </a:lnTo>
                  <a:lnTo>
                    <a:pt x="3625" y="1840"/>
                  </a:lnTo>
                  <a:lnTo>
                    <a:pt x="3628" y="1840"/>
                  </a:lnTo>
                  <a:lnTo>
                    <a:pt x="3625" y="1840"/>
                  </a:lnTo>
                  <a:lnTo>
                    <a:pt x="3625" y="1842"/>
                  </a:lnTo>
                  <a:lnTo>
                    <a:pt x="3625" y="1842"/>
                  </a:lnTo>
                  <a:lnTo>
                    <a:pt x="3625" y="1842"/>
                  </a:lnTo>
                  <a:lnTo>
                    <a:pt x="3623" y="1842"/>
                  </a:lnTo>
                  <a:lnTo>
                    <a:pt x="3625" y="1845"/>
                  </a:lnTo>
                  <a:lnTo>
                    <a:pt x="3625" y="1845"/>
                  </a:lnTo>
                  <a:lnTo>
                    <a:pt x="3623" y="1845"/>
                  </a:lnTo>
                  <a:lnTo>
                    <a:pt x="3623" y="1847"/>
                  </a:lnTo>
                  <a:lnTo>
                    <a:pt x="3623" y="1847"/>
                  </a:lnTo>
                  <a:lnTo>
                    <a:pt x="3621" y="1847"/>
                  </a:lnTo>
                  <a:lnTo>
                    <a:pt x="3621" y="1847"/>
                  </a:lnTo>
                  <a:lnTo>
                    <a:pt x="3621" y="1847"/>
                  </a:lnTo>
                  <a:lnTo>
                    <a:pt x="3621" y="1847"/>
                  </a:lnTo>
                  <a:lnTo>
                    <a:pt x="3618" y="1847"/>
                  </a:lnTo>
                  <a:lnTo>
                    <a:pt x="3618" y="1849"/>
                  </a:lnTo>
                  <a:lnTo>
                    <a:pt x="3618" y="1849"/>
                  </a:lnTo>
                  <a:lnTo>
                    <a:pt x="3621" y="1849"/>
                  </a:lnTo>
                  <a:lnTo>
                    <a:pt x="3621" y="1849"/>
                  </a:lnTo>
                  <a:lnTo>
                    <a:pt x="3621" y="1849"/>
                  </a:lnTo>
                  <a:lnTo>
                    <a:pt x="3621" y="1849"/>
                  </a:lnTo>
                  <a:lnTo>
                    <a:pt x="3621" y="1849"/>
                  </a:lnTo>
                  <a:lnTo>
                    <a:pt x="3623" y="1852"/>
                  </a:lnTo>
                  <a:lnTo>
                    <a:pt x="3623" y="1852"/>
                  </a:lnTo>
                  <a:lnTo>
                    <a:pt x="3623" y="1852"/>
                  </a:lnTo>
                  <a:lnTo>
                    <a:pt x="3623" y="1852"/>
                  </a:lnTo>
                  <a:lnTo>
                    <a:pt x="3623" y="1854"/>
                  </a:lnTo>
                  <a:lnTo>
                    <a:pt x="3623" y="1854"/>
                  </a:lnTo>
                  <a:lnTo>
                    <a:pt x="3623" y="1857"/>
                  </a:lnTo>
                  <a:lnTo>
                    <a:pt x="3623" y="1857"/>
                  </a:lnTo>
                  <a:lnTo>
                    <a:pt x="3625" y="1859"/>
                  </a:lnTo>
                  <a:lnTo>
                    <a:pt x="3625" y="1859"/>
                  </a:lnTo>
                  <a:lnTo>
                    <a:pt x="3625" y="1859"/>
                  </a:lnTo>
                  <a:lnTo>
                    <a:pt x="3625" y="1857"/>
                  </a:lnTo>
                  <a:lnTo>
                    <a:pt x="3625" y="1857"/>
                  </a:lnTo>
                  <a:lnTo>
                    <a:pt x="3625" y="1857"/>
                  </a:lnTo>
                  <a:lnTo>
                    <a:pt x="3625" y="1861"/>
                  </a:lnTo>
                  <a:lnTo>
                    <a:pt x="3625" y="1861"/>
                  </a:lnTo>
                  <a:lnTo>
                    <a:pt x="3625" y="1861"/>
                  </a:lnTo>
                  <a:lnTo>
                    <a:pt x="3625" y="1864"/>
                  </a:lnTo>
                  <a:lnTo>
                    <a:pt x="3625" y="1864"/>
                  </a:lnTo>
                  <a:lnTo>
                    <a:pt x="3623" y="1866"/>
                  </a:lnTo>
                  <a:lnTo>
                    <a:pt x="3621" y="1866"/>
                  </a:lnTo>
                  <a:lnTo>
                    <a:pt x="3621" y="1866"/>
                  </a:lnTo>
                  <a:lnTo>
                    <a:pt x="3618" y="1866"/>
                  </a:lnTo>
                  <a:lnTo>
                    <a:pt x="3618" y="1866"/>
                  </a:lnTo>
                  <a:lnTo>
                    <a:pt x="3616" y="1868"/>
                  </a:lnTo>
                  <a:lnTo>
                    <a:pt x="3616" y="1868"/>
                  </a:lnTo>
                  <a:lnTo>
                    <a:pt x="3614" y="1873"/>
                  </a:lnTo>
                  <a:lnTo>
                    <a:pt x="3611" y="1873"/>
                  </a:lnTo>
                  <a:lnTo>
                    <a:pt x="3611" y="1875"/>
                  </a:lnTo>
                  <a:lnTo>
                    <a:pt x="3609" y="1878"/>
                  </a:lnTo>
                  <a:lnTo>
                    <a:pt x="3609" y="1878"/>
                  </a:lnTo>
                  <a:lnTo>
                    <a:pt x="3609" y="1878"/>
                  </a:lnTo>
                  <a:lnTo>
                    <a:pt x="3609" y="1878"/>
                  </a:lnTo>
                  <a:lnTo>
                    <a:pt x="3609" y="1878"/>
                  </a:lnTo>
                  <a:lnTo>
                    <a:pt x="3606" y="1880"/>
                  </a:lnTo>
                  <a:lnTo>
                    <a:pt x="3602" y="1883"/>
                  </a:lnTo>
                  <a:lnTo>
                    <a:pt x="3602" y="1883"/>
                  </a:lnTo>
                  <a:lnTo>
                    <a:pt x="3602" y="1883"/>
                  </a:lnTo>
                  <a:lnTo>
                    <a:pt x="3602" y="1883"/>
                  </a:lnTo>
                  <a:lnTo>
                    <a:pt x="3602" y="1883"/>
                  </a:lnTo>
                  <a:lnTo>
                    <a:pt x="3602" y="1885"/>
                  </a:lnTo>
                  <a:lnTo>
                    <a:pt x="3602" y="1885"/>
                  </a:lnTo>
                  <a:lnTo>
                    <a:pt x="3602" y="1885"/>
                  </a:lnTo>
                  <a:lnTo>
                    <a:pt x="3602" y="1885"/>
                  </a:lnTo>
                  <a:lnTo>
                    <a:pt x="3602" y="1885"/>
                  </a:lnTo>
                  <a:lnTo>
                    <a:pt x="3602" y="1885"/>
                  </a:lnTo>
                  <a:lnTo>
                    <a:pt x="3602" y="1885"/>
                  </a:lnTo>
                  <a:lnTo>
                    <a:pt x="3599" y="1885"/>
                  </a:lnTo>
                  <a:lnTo>
                    <a:pt x="3599" y="1885"/>
                  </a:lnTo>
                  <a:lnTo>
                    <a:pt x="3599" y="1885"/>
                  </a:lnTo>
                  <a:lnTo>
                    <a:pt x="3599" y="1883"/>
                  </a:lnTo>
                  <a:lnTo>
                    <a:pt x="3585" y="1885"/>
                  </a:lnTo>
                  <a:lnTo>
                    <a:pt x="3585" y="1887"/>
                  </a:lnTo>
                  <a:lnTo>
                    <a:pt x="3580" y="1890"/>
                  </a:lnTo>
                  <a:lnTo>
                    <a:pt x="3578" y="1890"/>
                  </a:lnTo>
                  <a:lnTo>
                    <a:pt x="3576" y="1890"/>
                  </a:lnTo>
                  <a:lnTo>
                    <a:pt x="3573" y="1887"/>
                  </a:lnTo>
                  <a:lnTo>
                    <a:pt x="3573" y="1887"/>
                  </a:lnTo>
                  <a:lnTo>
                    <a:pt x="3573" y="1887"/>
                  </a:lnTo>
                  <a:lnTo>
                    <a:pt x="3573" y="1887"/>
                  </a:lnTo>
                  <a:lnTo>
                    <a:pt x="3571" y="1887"/>
                  </a:lnTo>
                  <a:lnTo>
                    <a:pt x="3557" y="1887"/>
                  </a:lnTo>
                  <a:lnTo>
                    <a:pt x="3552" y="1887"/>
                  </a:lnTo>
                  <a:lnTo>
                    <a:pt x="3547" y="1887"/>
                  </a:lnTo>
                  <a:lnTo>
                    <a:pt x="3535" y="1892"/>
                  </a:lnTo>
                  <a:lnTo>
                    <a:pt x="3533" y="1894"/>
                  </a:lnTo>
                  <a:lnTo>
                    <a:pt x="3531" y="1897"/>
                  </a:lnTo>
                  <a:lnTo>
                    <a:pt x="3526" y="1899"/>
                  </a:lnTo>
                  <a:lnTo>
                    <a:pt x="3524" y="1899"/>
                  </a:lnTo>
                  <a:lnTo>
                    <a:pt x="3524" y="1899"/>
                  </a:lnTo>
                  <a:lnTo>
                    <a:pt x="3524" y="1899"/>
                  </a:lnTo>
                  <a:lnTo>
                    <a:pt x="3524" y="1904"/>
                  </a:lnTo>
                  <a:lnTo>
                    <a:pt x="3526" y="1906"/>
                  </a:lnTo>
                  <a:lnTo>
                    <a:pt x="3526" y="1906"/>
                  </a:lnTo>
                  <a:lnTo>
                    <a:pt x="3526" y="1906"/>
                  </a:lnTo>
                  <a:lnTo>
                    <a:pt x="3524" y="1906"/>
                  </a:lnTo>
                  <a:lnTo>
                    <a:pt x="3524" y="1909"/>
                  </a:lnTo>
                  <a:lnTo>
                    <a:pt x="3524" y="1909"/>
                  </a:lnTo>
                  <a:lnTo>
                    <a:pt x="3524" y="1909"/>
                  </a:lnTo>
                  <a:lnTo>
                    <a:pt x="3526" y="1909"/>
                  </a:lnTo>
                  <a:lnTo>
                    <a:pt x="3531" y="1909"/>
                  </a:lnTo>
                  <a:lnTo>
                    <a:pt x="3533" y="1909"/>
                  </a:lnTo>
                  <a:lnTo>
                    <a:pt x="3533" y="1911"/>
                  </a:lnTo>
                  <a:lnTo>
                    <a:pt x="3531" y="1913"/>
                  </a:lnTo>
                  <a:lnTo>
                    <a:pt x="3531" y="1913"/>
                  </a:lnTo>
                  <a:lnTo>
                    <a:pt x="3531" y="1913"/>
                  </a:lnTo>
                  <a:lnTo>
                    <a:pt x="3531" y="1916"/>
                  </a:lnTo>
                  <a:lnTo>
                    <a:pt x="3533" y="1916"/>
                  </a:lnTo>
                  <a:lnTo>
                    <a:pt x="3533" y="1918"/>
                  </a:lnTo>
                  <a:lnTo>
                    <a:pt x="3533" y="1918"/>
                  </a:lnTo>
                  <a:lnTo>
                    <a:pt x="3533" y="1918"/>
                  </a:lnTo>
                  <a:lnTo>
                    <a:pt x="3535" y="1920"/>
                  </a:lnTo>
                  <a:lnTo>
                    <a:pt x="3535" y="1920"/>
                  </a:lnTo>
                  <a:lnTo>
                    <a:pt x="3535" y="1920"/>
                  </a:lnTo>
                  <a:lnTo>
                    <a:pt x="3535" y="1923"/>
                  </a:lnTo>
                  <a:lnTo>
                    <a:pt x="3535" y="1923"/>
                  </a:lnTo>
                  <a:lnTo>
                    <a:pt x="3535" y="1925"/>
                  </a:lnTo>
                  <a:lnTo>
                    <a:pt x="3533" y="1925"/>
                  </a:lnTo>
                  <a:lnTo>
                    <a:pt x="3531" y="1928"/>
                  </a:lnTo>
                  <a:lnTo>
                    <a:pt x="3531" y="1928"/>
                  </a:lnTo>
                  <a:lnTo>
                    <a:pt x="3528" y="1930"/>
                  </a:lnTo>
                  <a:lnTo>
                    <a:pt x="3528" y="1932"/>
                  </a:lnTo>
                  <a:lnTo>
                    <a:pt x="3528" y="1932"/>
                  </a:lnTo>
                  <a:lnTo>
                    <a:pt x="3528" y="1932"/>
                  </a:lnTo>
                  <a:lnTo>
                    <a:pt x="3528" y="1932"/>
                  </a:lnTo>
                  <a:lnTo>
                    <a:pt x="3526" y="1935"/>
                  </a:lnTo>
                  <a:lnTo>
                    <a:pt x="3526" y="1935"/>
                  </a:lnTo>
                  <a:lnTo>
                    <a:pt x="3526" y="1935"/>
                  </a:lnTo>
                  <a:lnTo>
                    <a:pt x="3526" y="1937"/>
                  </a:lnTo>
                  <a:lnTo>
                    <a:pt x="3524" y="1937"/>
                  </a:lnTo>
                  <a:lnTo>
                    <a:pt x="3524" y="1939"/>
                  </a:lnTo>
                  <a:lnTo>
                    <a:pt x="3521" y="1939"/>
                  </a:lnTo>
                  <a:lnTo>
                    <a:pt x="3519" y="1942"/>
                  </a:lnTo>
                  <a:lnTo>
                    <a:pt x="3519" y="1942"/>
                  </a:lnTo>
                  <a:lnTo>
                    <a:pt x="3519" y="1942"/>
                  </a:lnTo>
                  <a:lnTo>
                    <a:pt x="3519" y="1942"/>
                  </a:lnTo>
                  <a:lnTo>
                    <a:pt x="3519" y="1944"/>
                  </a:lnTo>
                  <a:lnTo>
                    <a:pt x="3517" y="1944"/>
                  </a:lnTo>
                  <a:lnTo>
                    <a:pt x="3517" y="1946"/>
                  </a:lnTo>
                  <a:lnTo>
                    <a:pt x="3514" y="1949"/>
                  </a:lnTo>
                  <a:lnTo>
                    <a:pt x="3514" y="1949"/>
                  </a:lnTo>
                  <a:lnTo>
                    <a:pt x="3514" y="1949"/>
                  </a:lnTo>
                  <a:lnTo>
                    <a:pt x="3512" y="1951"/>
                  </a:lnTo>
                  <a:lnTo>
                    <a:pt x="3509" y="1954"/>
                  </a:lnTo>
                  <a:lnTo>
                    <a:pt x="3507" y="1954"/>
                  </a:lnTo>
                  <a:lnTo>
                    <a:pt x="3507" y="1956"/>
                  </a:lnTo>
                  <a:lnTo>
                    <a:pt x="3502" y="1958"/>
                  </a:lnTo>
                  <a:lnTo>
                    <a:pt x="3500" y="1961"/>
                  </a:lnTo>
                  <a:lnTo>
                    <a:pt x="3500" y="1961"/>
                  </a:lnTo>
                  <a:lnTo>
                    <a:pt x="3498" y="1963"/>
                  </a:lnTo>
                  <a:lnTo>
                    <a:pt x="3498" y="1963"/>
                  </a:lnTo>
                  <a:lnTo>
                    <a:pt x="3495" y="1965"/>
                  </a:lnTo>
                  <a:lnTo>
                    <a:pt x="3493" y="1965"/>
                  </a:lnTo>
                  <a:lnTo>
                    <a:pt x="3493" y="1965"/>
                  </a:lnTo>
                  <a:lnTo>
                    <a:pt x="3495" y="1965"/>
                  </a:lnTo>
                  <a:lnTo>
                    <a:pt x="3495" y="1963"/>
                  </a:lnTo>
                  <a:lnTo>
                    <a:pt x="3495" y="1963"/>
                  </a:lnTo>
                  <a:lnTo>
                    <a:pt x="3495" y="1963"/>
                  </a:lnTo>
                  <a:lnTo>
                    <a:pt x="3495" y="1963"/>
                  </a:lnTo>
                  <a:lnTo>
                    <a:pt x="3495" y="1963"/>
                  </a:lnTo>
                  <a:lnTo>
                    <a:pt x="3495" y="1963"/>
                  </a:lnTo>
                  <a:lnTo>
                    <a:pt x="3495" y="1963"/>
                  </a:lnTo>
                  <a:lnTo>
                    <a:pt x="3495" y="1963"/>
                  </a:lnTo>
                  <a:lnTo>
                    <a:pt x="3493" y="1965"/>
                  </a:lnTo>
                  <a:lnTo>
                    <a:pt x="3493" y="1965"/>
                  </a:lnTo>
                  <a:lnTo>
                    <a:pt x="3493" y="1965"/>
                  </a:lnTo>
                  <a:lnTo>
                    <a:pt x="3493" y="1965"/>
                  </a:lnTo>
                  <a:lnTo>
                    <a:pt x="3490" y="1968"/>
                  </a:lnTo>
                  <a:lnTo>
                    <a:pt x="3486" y="1972"/>
                  </a:lnTo>
                  <a:lnTo>
                    <a:pt x="3483" y="1972"/>
                  </a:lnTo>
                  <a:lnTo>
                    <a:pt x="3483" y="1972"/>
                  </a:lnTo>
                  <a:lnTo>
                    <a:pt x="3483" y="1975"/>
                  </a:lnTo>
                  <a:lnTo>
                    <a:pt x="3472" y="1980"/>
                  </a:lnTo>
                  <a:lnTo>
                    <a:pt x="3469" y="1982"/>
                  </a:lnTo>
                  <a:lnTo>
                    <a:pt x="3469" y="1982"/>
                  </a:lnTo>
                  <a:lnTo>
                    <a:pt x="3469" y="1982"/>
                  </a:lnTo>
                  <a:lnTo>
                    <a:pt x="3467" y="1982"/>
                  </a:lnTo>
                  <a:lnTo>
                    <a:pt x="3467" y="1984"/>
                  </a:lnTo>
                  <a:lnTo>
                    <a:pt x="3467" y="1984"/>
                  </a:lnTo>
                  <a:lnTo>
                    <a:pt x="3467" y="1984"/>
                  </a:lnTo>
                  <a:lnTo>
                    <a:pt x="3464" y="1984"/>
                  </a:lnTo>
                  <a:lnTo>
                    <a:pt x="3462" y="1987"/>
                  </a:lnTo>
                  <a:lnTo>
                    <a:pt x="3453" y="1994"/>
                  </a:lnTo>
                  <a:lnTo>
                    <a:pt x="3441" y="2006"/>
                  </a:lnTo>
                  <a:lnTo>
                    <a:pt x="3438" y="2008"/>
                  </a:lnTo>
                  <a:lnTo>
                    <a:pt x="3438" y="2008"/>
                  </a:lnTo>
                  <a:lnTo>
                    <a:pt x="3438" y="2008"/>
                  </a:lnTo>
                  <a:lnTo>
                    <a:pt x="3436" y="2008"/>
                  </a:lnTo>
                  <a:lnTo>
                    <a:pt x="3436" y="2008"/>
                  </a:lnTo>
                  <a:lnTo>
                    <a:pt x="3436" y="2008"/>
                  </a:lnTo>
                  <a:lnTo>
                    <a:pt x="3434" y="2008"/>
                  </a:lnTo>
                  <a:lnTo>
                    <a:pt x="3434" y="2008"/>
                  </a:lnTo>
                  <a:lnTo>
                    <a:pt x="3434" y="2010"/>
                  </a:lnTo>
                  <a:lnTo>
                    <a:pt x="3429" y="2008"/>
                  </a:lnTo>
                  <a:lnTo>
                    <a:pt x="3427" y="2010"/>
                  </a:lnTo>
                  <a:lnTo>
                    <a:pt x="3422" y="2010"/>
                  </a:lnTo>
                  <a:lnTo>
                    <a:pt x="3419" y="2013"/>
                  </a:lnTo>
                  <a:lnTo>
                    <a:pt x="3417" y="2015"/>
                  </a:lnTo>
                  <a:lnTo>
                    <a:pt x="3415" y="2015"/>
                  </a:lnTo>
                  <a:lnTo>
                    <a:pt x="3415" y="2015"/>
                  </a:lnTo>
                  <a:lnTo>
                    <a:pt x="3415" y="2015"/>
                  </a:lnTo>
                  <a:lnTo>
                    <a:pt x="3412" y="2017"/>
                  </a:lnTo>
                  <a:lnTo>
                    <a:pt x="3412" y="2017"/>
                  </a:lnTo>
                  <a:lnTo>
                    <a:pt x="3410" y="2017"/>
                  </a:lnTo>
                  <a:lnTo>
                    <a:pt x="3408" y="2017"/>
                  </a:lnTo>
                  <a:lnTo>
                    <a:pt x="3405" y="2015"/>
                  </a:lnTo>
                  <a:lnTo>
                    <a:pt x="3405" y="2015"/>
                  </a:lnTo>
                  <a:lnTo>
                    <a:pt x="3405" y="2015"/>
                  </a:lnTo>
                  <a:lnTo>
                    <a:pt x="3403" y="2015"/>
                  </a:lnTo>
                  <a:lnTo>
                    <a:pt x="3403" y="2015"/>
                  </a:lnTo>
                  <a:lnTo>
                    <a:pt x="3403" y="2015"/>
                  </a:lnTo>
                  <a:lnTo>
                    <a:pt x="3403" y="2015"/>
                  </a:lnTo>
                  <a:lnTo>
                    <a:pt x="3403" y="2015"/>
                  </a:lnTo>
                  <a:lnTo>
                    <a:pt x="3403" y="2015"/>
                  </a:lnTo>
                  <a:lnTo>
                    <a:pt x="3405" y="2015"/>
                  </a:lnTo>
                  <a:lnTo>
                    <a:pt x="3405" y="2017"/>
                  </a:lnTo>
                  <a:lnTo>
                    <a:pt x="3403" y="2015"/>
                  </a:lnTo>
                  <a:lnTo>
                    <a:pt x="3403" y="2015"/>
                  </a:lnTo>
                  <a:lnTo>
                    <a:pt x="3403" y="2015"/>
                  </a:lnTo>
                  <a:lnTo>
                    <a:pt x="3401" y="2015"/>
                  </a:lnTo>
                  <a:lnTo>
                    <a:pt x="3401" y="2015"/>
                  </a:lnTo>
                  <a:lnTo>
                    <a:pt x="3401" y="2015"/>
                  </a:lnTo>
                  <a:lnTo>
                    <a:pt x="3401" y="2015"/>
                  </a:lnTo>
                  <a:lnTo>
                    <a:pt x="3401" y="2015"/>
                  </a:lnTo>
                  <a:lnTo>
                    <a:pt x="3398" y="2015"/>
                  </a:lnTo>
                  <a:lnTo>
                    <a:pt x="3398" y="2015"/>
                  </a:lnTo>
                  <a:lnTo>
                    <a:pt x="3396" y="2017"/>
                  </a:lnTo>
                  <a:lnTo>
                    <a:pt x="3393" y="2017"/>
                  </a:lnTo>
                  <a:lnTo>
                    <a:pt x="3393" y="2017"/>
                  </a:lnTo>
                  <a:lnTo>
                    <a:pt x="3391" y="2017"/>
                  </a:lnTo>
                  <a:lnTo>
                    <a:pt x="3391" y="2017"/>
                  </a:lnTo>
                  <a:lnTo>
                    <a:pt x="3391" y="2017"/>
                  </a:lnTo>
                  <a:lnTo>
                    <a:pt x="3391" y="2017"/>
                  </a:lnTo>
                  <a:lnTo>
                    <a:pt x="3391" y="2017"/>
                  </a:lnTo>
                  <a:lnTo>
                    <a:pt x="3389" y="2017"/>
                  </a:lnTo>
                  <a:lnTo>
                    <a:pt x="3389" y="2017"/>
                  </a:lnTo>
                  <a:lnTo>
                    <a:pt x="3391" y="2017"/>
                  </a:lnTo>
                  <a:lnTo>
                    <a:pt x="3391" y="2017"/>
                  </a:lnTo>
                  <a:lnTo>
                    <a:pt x="3391" y="2017"/>
                  </a:lnTo>
                  <a:lnTo>
                    <a:pt x="3391" y="2017"/>
                  </a:lnTo>
                  <a:lnTo>
                    <a:pt x="3391" y="2017"/>
                  </a:lnTo>
                  <a:lnTo>
                    <a:pt x="3391" y="2015"/>
                  </a:lnTo>
                  <a:lnTo>
                    <a:pt x="3393" y="2015"/>
                  </a:lnTo>
                  <a:lnTo>
                    <a:pt x="3393" y="2015"/>
                  </a:lnTo>
                  <a:lnTo>
                    <a:pt x="3393" y="2015"/>
                  </a:lnTo>
                  <a:lnTo>
                    <a:pt x="3396" y="2015"/>
                  </a:lnTo>
                  <a:lnTo>
                    <a:pt x="3396" y="2015"/>
                  </a:lnTo>
                  <a:lnTo>
                    <a:pt x="3398" y="2015"/>
                  </a:lnTo>
                  <a:lnTo>
                    <a:pt x="3398" y="2015"/>
                  </a:lnTo>
                  <a:lnTo>
                    <a:pt x="3398" y="2013"/>
                  </a:lnTo>
                  <a:lnTo>
                    <a:pt x="3403" y="2013"/>
                  </a:lnTo>
                  <a:lnTo>
                    <a:pt x="3401" y="2013"/>
                  </a:lnTo>
                  <a:lnTo>
                    <a:pt x="3401" y="2013"/>
                  </a:lnTo>
                  <a:lnTo>
                    <a:pt x="3401" y="2010"/>
                  </a:lnTo>
                  <a:lnTo>
                    <a:pt x="3398" y="2010"/>
                  </a:lnTo>
                  <a:lnTo>
                    <a:pt x="3398" y="2013"/>
                  </a:lnTo>
                  <a:lnTo>
                    <a:pt x="3398" y="2013"/>
                  </a:lnTo>
                  <a:lnTo>
                    <a:pt x="3398" y="2013"/>
                  </a:lnTo>
                  <a:lnTo>
                    <a:pt x="3398" y="2013"/>
                  </a:lnTo>
                  <a:lnTo>
                    <a:pt x="3398" y="2010"/>
                  </a:lnTo>
                  <a:lnTo>
                    <a:pt x="3396" y="2010"/>
                  </a:lnTo>
                  <a:lnTo>
                    <a:pt x="3396" y="2010"/>
                  </a:lnTo>
                  <a:lnTo>
                    <a:pt x="3396" y="2010"/>
                  </a:lnTo>
                  <a:lnTo>
                    <a:pt x="3396" y="2010"/>
                  </a:lnTo>
                  <a:lnTo>
                    <a:pt x="3396" y="2010"/>
                  </a:lnTo>
                  <a:lnTo>
                    <a:pt x="3396" y="2013"/>
                  </a:lnTo>
                  <a:lnTo>
                    <a:pt x="3396" y="2013"/>
                  </a:lnTo>
                  <a:lnTo>
                    <a:pt x="3396" y="2013"/>
                  </a:lnTo>
                  <a:lnTo>
                    <a:pt x="3393" y="2013"/>
                  </a:lnTo>
                  <a:lnTo>
                    <a:pt x="3393" y="2013"/>
                  </a:lnTo>
                  <a:lnTo>
                    <a:pt x="3393" y="2013"/>
                  </a:lnTo>
                  <a:lnTo>
                    <a:pt x="3391" y="2013"/>
                  </a:lnTo>
                  <a:lnTo>
                    <a:pt x="3391" y="2013"/>
                  </a:lnTo>
                  <a:lnTo>
                    <a:pt x="3389" y="2013"/>
                  </a:lnTo>
                  <a:lnTo>
                    <a:pt x="3386" y="2010"/>
                  </a:lnTo>
                  <a:lnTo>
                    <a:pt x="3386" y="2010"/>
                  </a:lnTo>
                  <a:lnTo>
                    <a:pt x="3384" y="2010"/>
                  </a:lnTo>
                  <a:lnTo>
                    <a:pt x="3384" y="2010"/>
                  </a:lnTo>
                  <a:lnTo>
                    <a:pt x="3382" y="2010"/>
                  </a:lnTo>
                  <a:lnTo>
                    <a:pt x="3379" y="2008"/>
                  </a:lnTo>
                  <a:lnTo>
                    <a:pt x="3377" y="2008"/>
                  </a:lnTo>
                  <a:lnTo>
                    <a:pt x="3377" y="2008"/>
                  </a:lnTo>
                  <a:lnTo>
                    <a:pt x="3377" y="2008"/>
                  </a:lnTo>
                  <a:lnTo>
                    <a:pt x="3375" y="2008"/>
                  </a:lnTo>
                  <a:lnTo>
                    <a:pt x="3375" y="2008"/>
                  </a:lnTo>
                  <a:lnTo>
                    <a:pt x="3375" y="2008"/>
                  </a:lnTo>
                  <a:lnTo>
                    <a:pt x="3372" y="2008"/>
                  </a:lnTo>
                  <a:lnTo>
                    <a:pt x="3370" y="2006"/>
                  </a:lnTo>
                  <a:lnTo>
                    <a:pt x="3370" y="2006"/>
                  </a:lnTo>
                  <a:lnTo>
                    <a:pt x="3370" y="2006"/>
                  </a:lnTo>
                  <a:lnTo>
                    <a:pt x="3372" y="2006"/>
                  </a:lnTo>
                  <a:lnTo>
                    <a:pt x="3372" y="2006"/>
                  </a:lnTo>
                  <a:lnTo>
                    <a:pt x="3372" y="2006"/>
                  </a:lnTo>
                  <a:lnTo>
                    <a:pt x="3372" y="2006"/>
                  </a:lnTo>
                  <a:lnTo>
                    <a:pt x="3372" y="2003"/>
                  </a:lnTo>
                  <a:lnTo>
                    <a:pt x="3372" y="2003"/>
                  </a:lnTo>
                  <a:lnTo>
                    <a:pt x="3372" y="2001"/>
                  </a:lnTo>
                  <a:lnTo>
                    <a:pt x="3372" y="1998"/>
                  </a:lnTo>
                  <a:lnTo>
                    <a:pt x="3375" y="1998"/>
                  </a:lnTo>
                  <a:lnTo>
                    <a:pt x="3375" y="1998"/>
                  </a:lnTo>
                  <a:lnTo>
                    <a:pt x="3375" y="1996"/>
                  </a:lnTo>
                  <a:lnTo>
                    <a:pt x="3375" y="1996"/>
                  </a:lnTo>
                  <a:lnTo>
                    <a:pt x="3377" y="1994"/>
                  </a:lnTo>
                  <a:lnTo>
                    <a:pt x="3377" y="1996"/>
                  </a:lnTo>
                  <a:lnTo>
                    <a:pt x="3377" y="1994"/>
                  </a:lnTo>
                  <a:lnTo>
                    <a:pt x="3377" y="1994"/>
                  </a:lnTo>
                  <a:lnTo>
                    <a:pt x="3377" y="1994"/>
                  </a:lnTo>
                  <a:lnTo>
                    <a:pt x="3377" y="1991"/>
                  </a:lnTo>
                  <a:lnTo>
                    <a:pt x="3377" y="1991"/>
                  </a:lnTo>
                  <a:lnTo>
                    <a:pt x="3379" y="1991"/>
                  </a:lnTo>
                  <a:lnTo>
                    <a:pt x="3379" y="1989"/>
                  </a:lnTo>
                  <a:lnTo>
                    <a:pt x="3379" y="1989"/>
                  </a:lnTo>
                  <a:lnTo>
                    <a:pt x="3379" y="1989"/>
                  </a:lnTo>
                  <a:lnTo>
                    <a:pt x="3379" y="1991"/>
                  </a:lnTo>
                  <a:lnTo>
                    <a:pt x="3379" y="1989"/>
                  </a:lnTo>
                  <a:lnTo>
                    <a:pt x="3379" y="1989"/>
                  </a:lnTo>
                  <a:lnTo>
                    <a:pt x="3379" y="1989"/>
                  </a:lnTo>
                  <a:lnTo>
                    <a:pt x="3379" y="1989"/>
                  </a:lnTo>
                  <a:lnTo>
                    <a:pt x="3379" y="1989"/>
                  </a:lnTo>
                  <a:lnTo>
                    <a:pt x="3379" y="1989"/>
                  </a:lnTo>
                  <a:lnTo>
                    <a:pt x="3379" y="1987"/>
                  </a:lnTo>
                  <a:lnTo>
                    <a:pt x="3379" y="1987"/>
                  </a:lnTo>
                  <a:lnTo>
                    <a:pt x="3379" y="1987"/>
                  </a:lnTo>
                  <a:lnTo>
                    <a:pt x="3379" y="1987"/>
                  </a:lnTo>
                  <a:lnTo>
                    <a:pt x="3379" y="1987"/>
                  </a:lnTo>
                  <a:lnTo>
                    <a:pt x="3379" y="1984"/>
                  </a:lnTo>
                  <a:lnTo>
                    <a:pt x="3379" y="1980"/>
                  </a:lnTo>
                  <a:lnTo>
                    <a:pt x="3379" y="1977"/>
                  </a:lnTo>
                  <a:lnTo>
                    <a:pt x="3382" y="1975"/>
                  </a:lnTo>
                  <a:lnTo>
                    <a:pt x="3382" y="1975"/>
                  </a:lnTo>
                  <a:lnTo>
                    <a:pt x="3382" y="1972"/>
                  </a:lnTo>
                  <a:lnTo>
                    <a:pt x="3386" y="1972"/>
                  </a:lnTo>
                  <a:lnTo>
                    <a:pt x="3389" y="1968"/>
                  </a:lnTo>
                  <a:lnTo>
                    <a:pt x="3391" y="1968"/>
                  </a:lnTo>
                  <a:lnTo>
                    <a:pt x="3393" y="1963"/>
                  </a:lnTo>
                  <a:lnTo>
                    <a:pt x="3396" y="1961"/>
                  </a:lnTo>
                  <a:lnTo>
                    <a:pt x="3396" y="1958"/>
                  </a:lnTo>
                  <a:lnTo>
                    <a:pt x="3398" y="1958"/>
                  </a:lnTo>
                  <a:lnTo>
                    <a:pt x="3398" y="1958"/>
                  </a:lnTo>
                  <a:lnTo>
                    <a:pt x="3401" y="1956"/>
                  </a:lnTo>
                  <a:lnTo>
                    <a:pt x="3401" y="1954"/>
                  </a:lnTo>
                  <a:lnTo>
                    <a:pt x="3401" y="1951"/>
                  </a:lnTo>
                  <a:lnTo>
                    <a:pt x="3401" y="1949"/>
                  </a:lnTo>
                  <a:lnTo>
                    <a:pt x="3401" y="1946"/>
                  </a:lnTo>
                  <a:lnTo>
                    <a:pt x="3401" y="1946"/>
                  </a:lnTo>
                  <a:lnTo>
                    <a:pt x="3401" y="1946"/>
                  </a:lnTo>
                  <a:lnTo>
                    <a:pt x="3398" y="1946"/>
                  </a:lnTo>
                  <a:lnTo>
                    <a:pt x="3398" y="1944"/>
                  </a:lnTo>
                  <a:lnTo>
                    <a:pt x="3401" y="1942"/>
                  </a:lnTo>
                  <a:lnTo>
                    <a:pt x="3401" y="1942"/>
                  </a:lnTo>
                  <a:lnTo>
                    <a:pt x="3401" y="1939"/>
                  </a:lnTo>
                  <a:lnTo>
                    <a:pt x="3401" y="1939"/>
                  </a:lnTo>
                  <a:lnTo>
                    <a:pt x="3401" y="1937"/>
                  </a:lnTo>
                  <a:lnTo>
                    <a:pt x="3401" y="1935"/>
                  </a:lnTo>
                  <a:lnTo>
                    <a:pt x="3401" y="1935"/>
                  </a:lnTo>
                  <a:lnTo>
                    <a:pt x="3401" y="1935"/>
                  </a:lnTo>
                  <a:lnTo>
                    <a:pt x="3401" y="1935"/>
                  </a:lnTo>
                  <a:lnTo>
                    <a:pt x="3401" y="1935"/>
                  </a:lnTo>
                  <a:lnTo>
                    <a:pt x="3398" y="1932"/>
                  </a:lnTo>
                  <a:lnTo>
                    <a:pt x="3398" y="1932"/>
                  </a:lnTo>
                  <a:lnTo>
                    <a:pt x="3398" y="1930"/>
                  </a:lnTo>
                  <a:lnTo>
                    <a:pt x="3393" y="1923"/>
                  </a:lnTo>
                  <a:lnTo>
                    <a:pt x="3391" y="1913"/>
                  </a:lnTo>
                  <a:lnTo>
                    <a:pt x="3391" y="1909"/>
                  </a:lnTo>
                  <a:lnTo>
                    <a:pt x="3386" y="1894"/>
                  </a:lnTo>
                  <a:lnTo>
                    <a:pt x="3384" y="1892"/>
                  </a:lnTo>
                  <a:lnTo>
                    <a:pt x="3384" y="1892"/>
                  </a:lnTo>
                  <a:lnTo>
                    <a:pt x="3384" y="1892"/>
                  </a:lnTo>
                  <a:lnTo>
                    <a:pt x="3382" y="1890"/>
                  </a:lnTo>
                  <a:lnTo>
                    <a:pt x="3379" y="1887"/>
                  </a:lnTo>
                  <a:lnTo>
                    <a:pt x="3379" y="1887"/>
                  </a:lnTo>
                  <a:lnTo>
                    <a:pt x="3377" y="1885"/>
                  </a:lnTo>
                  <a:lnTo>
                    <a:pt x="3372" y="1885"/>
                  </a:lnTo>
                  <a:lnTo>
                    <a:pt x="3372" y="1885"/>
                  </a:lnTo>
                  <a:lnTo>
                    <a:pt x="3372" y="1885"/>
                  </a:lnTo>
                  <a:lnTo>
                    <a:pt x="3370" y="1885"/>
                  </a:lnTo>
                  <a:lnTo>
                    <a:pt x="3370" y="1885"/>
                  </a:lnTo>
                  <a:lnTo>
                    <a:pt x="3367" y="1887"/>
                  </a:lnTo>
                  <a:lnTo>
                    <a:pt x="3367" y="1887"/>
                  </a:lnTo>
                  <a:lnTo>
                    <a:pt x="3365" y="1887"/>
                  </a:lnTo>
                  <a:lnTo>
                    <a:pt x="3365" y="1887"/>
                  </a:lnTo>
                  <a:lnTo>
                    <a:pt x="3365" y="1890"/>
                  </a:lnTo>
                  <a:lnTo>
                    <a:pt x="3365" y="1890"/>
                  </a:lnTo>
                  <a:lnTo>
                    <a:pt x="3363" y="1890"/>
                  </a:lnTo>
                  <a:lnTo>
                    <a:pt x="3360" y="1890"/>
                  </a:lnTo>
                  <a:lnTo>
                    <a:pt x="3360" y="1890"/>
                  </a:lnTo>
                  <a:lnTo>
                    <a:pt x="3360" y="1890"/>
                  </a:lnTo>
                  <a:lnTo>
                    <a:pt x="3360" y="1892"/>
                  </a:lnTo>
                  <a:lnTo>
                    <a:pt x="3360" y="1892"/>
                  </a:lnTo>
                  <a:lnTo>
                    <a:pt x="3360" y="1892"/>
                  </a:lnTo>
                  <a:lnTo>
                    <a:pt x="3356" y="1894"/>
                  </a:lnTo>
                  <a:lnTo>
                    <a:pt x="3358" y="1894"/>
                  </a:lnTo>
                  <a:lnTo>
                    <a:pt x="3358" y="1894"/>
                  </a:lnTo>
                  <a:lnTo>
                    <a:pt x="3358" y="1894"/>
                  </a:lnTo>
                  <a:lnTo>
                    <a:pt x="3358" y="1894"/>
                  </a:lnTo>
                  <a:lnTo>
                    <a:pt x="3358" y="1897"/>
                  </a:lnTo>
                  <a:lnTo>
                    <a:pt x="3358" y="1897"/>
                  </a:lnTo>
                  <a:lnTo>
                    <a:pt x="3358" y="1899"/>
                  </a:lnTo>
                  <a:lnTo>
                    <a:pt x="3358" y="1899"/>
                  </a:lnTo>
                  <a:lnTo>
                    <a:pt x="3356" y="1901"/>
                  </a:lnTo>
                  <a:lnTo>
                    <a:pt x="3356" y="1904"/>
                  </a:lnTo>
                  <a:lnTo>
                    <a:pt x="3356" y="1906"/>
                  </a:lnTo>
                  <a:lnTo>
                    <a:pt x="3353" y="1906"/>
                  </a:lnTo>
                  <a:lnTo>
                    <a:pt x="3353" y="1906"/>
                  </a:lnTo>
                  <a:lnTo>
                    <a:pt x="3353" y="1904"/>
                  </a:lnTo>
                  <a:lnTo>
                    <a:pt x="3353" y="1904"/>
                  </a:lnTo>
                  <a:lnTo>
                    <a:pt x="3353" y="1904"/>
                  </a:lnTo>
                  <a:lnTo>
                    <a:pt x="3351" y="1909"/>
                  </a:lnTo>
                  <a:lnTo>
                    <a:pt x="3351" y="1911"/>
                  </a:lnTo>
                  <a:lnTo>
                    <a:pt x="3348" y="1911"/>
                  </a:lnTo>
                  <a:lnTo>
                    <a:pt x="3346" y="1911"/>
                  </a:lnTo>
                  <a:lnTo>
                    <a:pt x="3346" y="1911"/>
                  </a:lnTo>
                  <a:lnTo>
                    <a:pt x="3344" y="1911"/>
                  </a:lnTo>
                  <a:lnTo>
                    <a:pt x="3341" y="1911"/>
                  </a:lnTo>
                  <a:lnTo>
                    <a:pt x="3341" y="1909"/>
                  </a:lnTo>
                  <a:lnTo>
                    <a:pt x="3339" y="1909"/>
                  </a:lnTo>
                  <a:lnTo>
                    <a:pt x="3339" y="1909"/>
                  </a:lnTo>
                  <a:lnTo>
                    <a:pt x="3337" y="1906"/>
                  </a:lnTo>
                  <a:lnTo>
                    <a:pt x="3337" y="1906"/>
                  </a:lnTo>
                  <a:lnTo>
                    <a:pt x="3337" y="1904"/>
                  </a:lnTo>
                  <a:lnTo>
                    <a:pt x="3337" y="1904"/>
                  </a:lnTo>
                  <a:lnTo>
                    <a:pt x="3337" y="1901"/>
                  </a:lnTo>
                  <a:lnTo>
                    <a:pt x="3337" y="1901"/>
                  </a:lnTo>
                  <a:lnTo>
                    <a:pt x="3337" y="1901"/>
                  </a:lnTo>
                  <a:lnTo>
                    <a:pt x="3339" y="1899"/>
                  </a:lnTo>
                  <a:lnTo>
                    <a:pt x="3339" y="1899"/>
                  </a:lnTo>
                  <a:lnTo>
                    <a:pt x="3337" y="1899"/>
                  </a:lnTo>
                  <a:lnTo>
                    <a:pt x="3339" y="1894"/>
                  </a:lnTo>
                  <a:lnTo>
                    <a:pt x="3339" y="1892"/>
                  </a:lnTo>
                  <a:lnTo>
                    <a:pt x="3339" y="1892"/>
                  </a:lnTo>
                  <a:lnTo>
                    <a:pt x="3341" y="1892"/>
                  </a:lnTo>
                  <a:lnTo>
                    <a:pt x="3341" y="1892"/>
                  </a:lnTo>
                  <a:lnTo>
                    <a:pt x="3341" y="1892"/>
                  </a:lnTo>
                  <a:lnTo>
                    <a:pt x="3341" y="1892"/>
                  </a:lnTo>
                  <a:lnTo>
                    <a:pt x="3344" y="1892"/>
                  </a:lnTo>
                  <a:lnTo>
                    <a:pt x="3344" y="1892"/>
                  </a:lnTo>
                  <a:lnTo>
                    <a:pt x="3344" y="1892"/>
                  </a:lnTo>
                  <a:lnTo>
                    <a:pt x="3344" y="1892"/>
                  </a:lnTo>
                  <a:lnTo>
                    <a:pt x="3344" y="1892"/>
                  </a:lnTo>
                  <a:lnTo>
                    <a:pt x="3344" y="1892"/>
                  </a:lnTo>
                  <a:lnTo>
                    <a:pt x="3346" y="1890"/>
                  </a:lnTo>
                  <a:lnTo>
                    <a:pt x="3346" y="1890"/>
                  </a:lnTo>
                  <a:lnTo>
                    <a:pt x="3346" y="1890"/>
                  </a:lnTo>
                  <a:lnTo>
                    <a:pt x="3348" y="1887"/>
                  </a:lnTo>
                  <a:lnTo>
                    <a:pt x="3348" y="1887"/>
                  </a:lnTo>
                  <a:lnTo>
                    <a:pt x="3348" y="1887"/>
                  </a:lnTo>
                  <a:lnTo>
                    <a:pt x="3348" y="1887"/>
                  </a:lnTo>
                  <a:lnTo>
                    <a:pt x="3348" y="1887"/>
                  </a:lnTo>
                  <a:lnTo>
                    <a:pt x="3348" y="1885"/>
                  </a:lnTo>
                  <a:lnTo>
                    <a:pt x="3348" y="1885"/>
                  </a:lnTo>
                  <a:lnTo>
                    <a:pt x="3348" y="1885"/>
                  </a:lnTo>
                  <a:lnTo>
                    <a:pt x="3348" y="1883"/>
                  </a:lnTo>
                  <a:lnTo>
                    <a:pt x="3348" y="1880"/>
                  </a:lnTo>
                  <a:lnTo>
                    <a:pt x="3348" y="1878"/>
                  </a:lnTo>
                  <a:lnTo>
                    <a:pt x="3351" y="1875"/>
                  </a:lnTo>
                  <a:lnTo>
                    <a:pt x="3351" y="1875"/>
                  </a:lnTo>
                  <a:lnTo>
                    <a:pt x="3351" y="1875"/>
                  </a:lnTo>
                  <a:lnTo>
                    <a:pt x="3351" y="1875"/>
                  </a:lnTo>
                  <a:lnTo>
                    <a:pt x="3351" y="1878"/>
                  </a:lnTo>
                  <a:lnTo>
                    <a:pt x="3351" y="1878"/>
                  </a:lnTo>
                  <a:lnTo>
                    <a:pt x="3351" y="1875"/>
                  </a:lnTo>
                  <a:lnTo>
                    <a:pt x="3353" y="1873"/>
                  </a:lnTo>
                  <a:lnTo>
                    <a:pt x="3353" y="1873"/>
                  </a:lnTo>
                  <a:lnTo>
                    <a:pt x="3353" y="1873"/>
                  </a:lnTo>
                  <a:lnTo>
                    <a:pt x="3356" y="1873"/>
                  </a:lnTo>
                  <a:lnTo>
                    <a:pt x="3356" y="1873"/>
                  </a:lnTo>
                  <a:lnTo>
                    <a:pt x="3356" y="1873"/>
                  </a:lnTo>
                  <a:lnTo>
                    <a:pt x="3356" y="1871"/>
                  </a:lnTo>
                  <a:lnTo>
                    <a:pt x="3356" y="1871"/>
                  </a:lnTo>
                  <a:lnTo>
                    <a:pt x="3356" y="1868"/>
                  </a:lnTo>
                  <a:lnTo>
                    <a:pt x="3353" y="1857"/>
                  </a:lnTo>
                  <a:lnTo>
                    <a:pt x="3353" y="1857"/>
                  </a:lnTo>
                  <a:lnTo>
                    <a:pt x="3356" y="1854"/>
                  </a:lnTo>
                  <a:lnTo>
                    <a:pt x="3353" y="1854"/>
                  </a:lnTo>
                  <a:lnTo>
                    <a:pt x="3353" y="1852"/>
                  </a:lnTo>
                  <a:lnTo>
                    <a:pt x="3353" y="1849"/>
                  </a:lnTo>
                  <a:lnTo>
                    <a:pt x="3353" y="1847"/>
                  </a:lnTo>
                  <a:lnTo>
                    <a:pt x="3353" y="1847"/>
                  </a:lnTo>
                  <a:lnTo>
                    <a:pt x="3353" y="1845"/>
                  </a:lnTo>
                  <a:lnTo>
                    <a:pt x="3351" y="1845"/>
                  </a:lnTo>
                  <a:lnTo>
                    <a:pt x="3351" y="1845"/>
                  </a:lnTo>
                  <a:lnTo>
                    <a:pt x="3351" y="1845"/>
                  </a:lnTo>
                  <a:lnTo>
                    <a:pt x="3351" y="1845"/>
                  </a:lnTo>
                  <a:lnTo>
                    <a:pt x="3351" y="1845"/>
                  </a:lnTo>
                  <a:lnTo>
                    <a:pt x="3351" y="1845"/>
                  </a:lnTo>
                  <a:lnTo>
                    <a:pt x="3348" y="1842"/>
                  </a:lnTo>
                  <a:lnTo>
                    <a:pt x="3348" y="1842"/>
                  </a:lnTo>
                  <a:lnTo>
                    <a:pt x="3348" y="1842"/>
                  </a:lnTo>
                  <a:lnTo>
                    <a:pt x="3346" y="1842"/>
                  </a:lnTo>
                  <a:lnTo>
                    <a:pt x="3346" y="1842"/>
                  </a:lnTo>
                  <a:lnTo>
                    <a:pt x="3346" y="1840"/>
                  </a:lnTo>
                  <a:lnTo>
                    <a:pt x="3346" y="1840"/>
                  </a:lnTo>
                  <a:lnTo>
                    <a:pt x="3346" y="1840"/>
                  </a:lnTo>
                  <a:lnTo>
                    <a:pt x="3346" y="1840"/>
                  </a:lnTo>
                  <a:lnTo>
                    <a:pt x="3346" y="1840"/>
                  </a:lnTo>
                  <a:lnTo>
                    <a:pt x="3346" y="1840"/>
                  </a:lnTo>
                  <a:lnTo>
                    <a:pt x="3346" y="1838"/>
                  </a:lnTo>
                  <a:lnTo>
                    <a:pt x="3346" y="1838"/>
                  </a:lnTo>
                  <a:lnTo>
                    <a:pt x="3346" y="1838"/>
                  </a:lnTo>
                  <a:lnTo>
                    <a:pt x="3346" y="1838"/>
                  </a:lnTo>
                  <a:lnTo>
                    <a:pt x="3346" y="1838"/>
                  </a:lnTo>
                  <a:lnTo>
                    <a:pt x="3346" y="1835"/>
                  </a:lnTo>
                  <a:lnTo>
                    <a:pt x="3346" y="1835"/>
                  </a:lnTo>
                  <a:lnTo>
                    <a:pt x="3348" y="1835"/>
                  </a:lnTo>
                  <a:lnTo>
                    <a:pt x="3348" y="1835"/>
                  </a:lnTo>
                  <a:lnTo>
                    <a:pt x="3348" y="1835"/>
                  </a:lnTo>
                  <a:lnTo>
                    <a:pt x="3351" y="1835"/>
                  </a:lnTo>
                  <a:lnTo>
                    <a:pt x="3351" y="1835"/>
                  </a:lnTo>
                  <a:lnTo>
                    <a:pt x="3351" y="1835"/>
                  </a:lnTo>
                  <a:lnTo>
                    <a:pt x="3353" y="1835"/>
                  </a:lnTo>
                  <a:lnTo>
                    <a:pt x="3351" y="1835"/>
                  </a:lnTo>
                  <a:lnTo>
                    <a:pt x="3351" y="1835"/>
                  </a:lnTo>
                  <a:lnTo>
                    <a:pt x="3351" y="1833"/>
                  </a:lnTo>
                  <a:lnTo>
                    <a:pt x="3351" y="1833"/>
                  </a:lnTo>
                  <a:lnTo>
                    <a:pt x="3351" y="1833"/>
                  </a:lnTo>
                  <a:lnTo>
                    <a:pt x="3351" y="1833"/>
                  </a:lnTo>
                  <a:lnTo>
                    <a:pt x="3351" y="1833"/>
                  </a:lnTo>
                  <a:lnTo>
                    <a:pt x="3351" y="1833"/>
                  </a:lnTo>
                  <a:lnTo>
                    <a:pt x="3351" y="1833"/>
                  </a:lnTo>
                  <a:lnTo>
                    <a:pt x="3351" y="1833"/>
                  </a:lnTo>
                  <a:lnTo>
                    <a:pt x="3351" y="1833"/>
                  </a:lnTo>
                  <a:lnTo>
                    <a:pt x="3351" y="1831"/>
                  </a:lnTo>
                  <a:lnTo>
                    <a:pt x="3351" y="1831"/>
                  </a:lnTo>
                  <a:lnTo>
                    <a:pt x="3348" y="1831"/>
                  </a:lnTo>
                  <a:lnTo>
                    <a:pt x="3348" y="1831"/>
                  </a:lnTo>
                  <a:lnTo>
                    <a:pt x="3348" y="1831"/>
                  </a:lnTo>
                  <a:lnTo>
                    <a:pt x="3348" y="1831"/>
                  </a:lnTo>
                  <a:lnTo>
                    <a:pt x="3348" y="1828"/>
                  </a:lnTo>
                  <a:lnTo>
                    <a:pt x="3346" y="1828"/>
                  </a:lnTo>
                  <a:lnTo>
                    <a:pt x="3346" y="1826"/>
                  </a:lnTo>
                  <a:lnTo>
                    <a:pt x="3346" y="1826"/>
                  </a:lnTo>
                  <a:lnTo>
                    <a:pt x="3346" y="1826"/>
                  </a:lnTo>
                  <a:lnTo>
                    <a:pt x="3346" y="1826"/>
                  </a:lnTo>
                  <a:lnTo>
                    <a:pt x="3346" y="1823"/>
                  </a:lnTo>
                  <a:lnTo>
                    <a:pt x="3344" y="1823"/>
                  </a:lnTo>
                  <a:lnTo>
                    <a:pt x="3344" y="1821"/>
                  </a:lnTo>
                  <a:lnTo>
                    <a:pt x="3341" y="1821"/>
                  </a:lnTo>
                  <a:lnTo>
                    <a:pt x="3339" y="1821"/>
                  </a:lnTo>
                  <a:lnTo>
                    <a:pt x="3339" y="1821"/>
                  </a:lnTo>
                  <a:lnTo>
                    <a:pt x="3337" y="1821"/>
                  </a:lnTo>
                  <a:lnTo>
                    <a:pt x="3337" y="1821"/>
                  </a:lnTo>
                  <a:lnTo>
                    <a:pt x="3337" y="1821"/>
                  </a:lnTo>
                  <a:lnTo>
                    <a:pt x="3334" y="1821"/>
                  </a:lnTo>
                  <a:lnTo>
                    <a:pt x="3334" y="1819"/>
                  </a:lnTo>
                  <a:lnTo>
                    <a:pt x="3332" y="1819"/>
                  </a:lnTo>
                  <a:lnTo>
                    <a:pt x="3332" y="1819"/>
                  </a:lnTo>
                  <a:lnTo>
                    <a:pt x="3332" y="1819"/>
                  </a:lnTo>
                  <a:lnTo>
                    <a:pt x="3330" y="1819"/>
                  </a:lnTo>
                  <a:lnTo>
                    <a:pt x="3330" y="1819"/>
                  </a:lnTo>
                  <a:lnTo>
                    <a:pt x="3327" y="1819"/>
                  </a:lnTo>
                  <a:lnTo>
                    <a:pt x="3327" y="1819"/>
                  </a:lnTo>
                  <a:lnTo>
                    <a:pt x="3325" y="1816"/>
                  </a:lnTo>
                  <a:lnTo>
                    <a:pt x="3325" y="1816"/>
                  </a:lnTo>
                  <a:lnTo>
                    <a:pt x="3318" y="1816"/>
                  </a:lnTo>
                  <a:lnTo>
                    <a:pt x="3318" y="1816"/>
                  </a:lnTo>
                  <a:lnTo>
                    <a:pt x="3318" y="1816"/>
                  </a:lnTo>
                  <a:lnTo>
                    <a:pt x="3318" y="1814"/>
                  </a:lnTo>
                  <a:lnTo>
                    <a:pt x="3315" y="1814"/>
                  </a:lnTo>
                  <a:lnTo>
                    <a:pt x="3315" y="1812"/>
                  </a:lnTo>
                  <a:lnTo>
                    <a:pt x="3315" y="1812"/>
                  </a:lnTo>
                  <a:lnTo>
                    <a:pt x="3315" y="1812"/>
                  </a:lnTo>
                  <a:lnTo>
                    <a:pt x="3313" y="1809"/>
                  </a:lnTo>
                  <a:lnTo>
                    <a:pt x="3311" y="1809"/>
                  </a:lnTo>
                  <a:lnTo>
                    <a:pt x="3308" y="1809"/>
                  </a:lnTo>
                  <a:lnTo>
                    <a:pt x="3308" y="1809"/>
                  </a:lnTo>
                  <a:lnTo>
                    <a:pt x="3304" y="1809"/>
                  </a:lnTo>
                  <a:lnTo>
                    <a:pt x="3304" y="1809"/>
                  </a:lnTo>
                  <a:lnTo>
                    <a:pt x="3299" y="1807"/>
                  </a:lnTo>
                  <a:lnTo>
                    <a:pt x="3294" y="1805"/>
                  </a:lnTo>
                  <a:lnTo>
                    <a:pt x="3294" y="1805"/>
                  </a:lnTo>
                  <a:lnTo>
                    <a:pt x="3292" y="1805"/>
                  </a:lnTo>
                  <a:lnTo>
                    <a:pt x="3292" y="1805"/>
                  </a:lnTo>
                  <a:lnTo>
                    <a:pt x="3292" y="1805"/>
                  </a:lnTo>
                  <a:lnTo>
                    <a:pt x="3292" y="1805"/>
                  </a:lnTo>
                  <a:lnTo>
                    <a:pt x="3292" y="1807"/>
                  </a:lnTo>
                  <a:lnTo>
                    <a:pt x="3289" y="1807"/>
                  </a:lnTo>
                  <a:lnTo>
                    <a:pt x="3285" y="1807"/>
                  </a:lnTo>
                  <a:lnTo>
                    <a:pt x="3285" y="1807"/>
                  </a:lnTo>
                  <a:lnTo>
                    <a:pt x="3285" y="1807"/>
                  </a:lnTo>
                  <a:lnTo>
                    <a:pt x="3285" y="1807"/>
                  </a:lnTo>
                  <a:lnTo>
                    <a:pt x="3287" y="1809"/>
                  </a:lnTo>
                  <a:lnTo>
                    <a:pt x="3287" y="1809"/>
                  </a:lnTo>
                  <a:lnTo>
                    <a:pt x="3285" y="1809"/>
                  </a:lnTo>
                  <a:lnTo>
                    <a:pt x="3285" y="1812"/>
                  </a:lnTo>
                  <a:lnTo>
                    <a:pt x="3282" y="1814"/>
                  </a:lnTo>
                  <a:lnTo>
                    <a:pt x="3282" y="1814"/>
                  </a:lnTo>
                  <a:lnTo>
                    <a:pt x="3282" y="1816"/>
                  </a:lnTo>
                  <a:lnTo>
                    <a:pt x="3282" y="1819"/>
                  </a:lnTo>
                  <a:lnTo>
                    <a:pt x="3282" y="1821"/>
                  </a:lnTo>
                  <a:lnTo>
                    <a:pt x="3282" y="1821"/>
                  </a:lnTo>
                  <a:lnTo>
                    <a:pt x="3282" y="1823"/>
                  </a:lnTo>
                  <a:lnTo>
                    <a:pt x="3285" y="1823"/>
                  </a:lnTo>
                  <a:lnTo>
                    <a:pt x="3285" y="1823"/>
                  </a:lnTo>
                  <a:lnTo>
                    <a:pt x="3289" y="1823"/>
                  </a:lnTo>
                  <a:lnTo>
                    <a:pt x="3289" y="1826"/>
                  </a:lnTo>
                  <a:lnTo>
                    <a:pt x="3289" y="1826"/>
                  </a:lnTo>
                  <a:lnTo>
                    <a:pt x="3287" y="1828"/>
                  </a:lnTo>
                  <a:lnTo>
                    <a:pt x="3285" y="1828"/>
                  </a:lnTo>
                  <a:lnTo>
                    <a:pt x="3282" y="1828"/>
                  </a:lnTo>
                  <a:lnTo>
                    <a:pt x="3280" y="1828"/>
                  </a:lnTo>
                  <a:lnTo>
                    <a:pt x="3275" y="1833"/>
                  </a:lnTo>
                  <a:lnTo>
                    <a:pt x="3273" y="1833"/>
                  </a:lnTo>
                  <a:lnTo>
                    <a:pt x="3273" y="1835"/>
                  </a:lnTo>
                  <a:lnTo>
                    <a:pt x="3273" y="1838"/>
                  </a:lnTo>
                  <a:lnTo>
                    <a:pt x="3275" y="1845"/>
                  </a:lnTo>
                  <a:lnTo>
                    <a:pt x="3275" y="1849"/>
                  </a:lnTo>
                  <a:lnTo>
                    <a:pt x="3275" y="1852"/>
                  </a:lnTo>
                  <a:lnTo>
                    <a:pt x="3273" y="1857"/>
                  </a:lnTo>
                  <a:lnTo>
                    <a:pt x="3270" y="1861"/>
                  </a:lnTo>
                  <a:lnTo>
                    <a:pt x="3270" y="1861"/>
                  </a:lnTo>
                  <a:lnTo>
                    <a:pt x="3270" y="1861"/>
                  </a:lnTo>
                  <a:lnTo>
                    <a:pt x="3270" y="1861"/>
                  </a:lnTo>
                  <a:lnTo>
                    <a:pt x="3270" y="1861"/>
                  </a:lnTo>
                  <a:lnTo>
                    <a:pt x="3270" y="1861"/>
                  </a:lnTo>
                  <a:lnTo>
                    <a:pt x="3270" y="1859"/>
                  </a:lnTo>
                  <a:lnTo>
                    <a:pt x="3270" y="1859"/>
                  </a:lnTo>
                  <a:lnTo>
                    <a:pt x="3270" y="1859"/>
                  </a:lnTo>
                  <a:lnTo>
                    <a:pt x="3270" y="1859"/>
                  </a:lnTo>
                  <a:lnTo>
                    <a:pt x="3270" y="1857"/>
                  </a:lnTo>
                  <a:lnTo>
                    <a:pt x="3270" y="1857"/>
                  </a:lnTo>
                  <a:lnTo>
                    <a:pt x="3270" y="1854"/>
                  </a:lnTo>
                  <a:lnTo>
                    <a:pt x="3270" y="1854"/>
                  </a:lnTo>
                  <a:lnTo>
                    <a:pt x="3270" y="1852"/>
                  </a:lnTo>
                  <a:lnTo>
                    <a:pt x="3270" y="1852"/>
                  </a:lnTo>
                  <a:lnTo>
                    <a:pt x="3273" y="1852"/>
                  </a:lnTo>
                  <a:lnTo>
                    <a:pt x="3273" y="1849"/>
                  </a:lnTo>
                  <a:lnTo>
                    <a:pt x="3270" y="1849"/>
                  </a:lnTo>
                  <a:lnTo>
                    <a:pt x="3270" y="1849"/>
                  </a:lnTo>
                  <a:lnTo>
                    <a:pt x="3270" y="1849"/>
                  </a:lnTo>
                  <a:lnTo>
                    <a:pt x="3270" y="1849"/>
                  </a:lnTo>
                  <a:lnTo>
                    <a:pt x="3270" y="1849"/>
                  </a:lnTo>
                  <a:lnTo>
                    <a:pt x="3270" y="1852"/>
                  </a:lnTo>
                  <a:lnTo>
                    <a:pt x="3270" y="1852"/>
                  </a:lnTo>
                  <a:lnTo>
                    <a:pt x="3270" y="1854"/>
                  </a:lnTo>
                  <a:lnTo>
                    <a:pt x="3270" y="1854"/>
                  </a:lnTo>
                  <a:lnTo>
                    <a:pt x="3268" y="1854"/>
                  </a:lnTo>
                  <a:lnTo>
                    <a:pt x="3270" y="1854"/>
                  </a:lnTo>
                  <a:lnTo>
                    <a:pt x="3270" y="1854"/>
                  </a:lnTo>
                  <a:lnTo>
                    <a:pt x="3270" y="1857"/>
                  </a:lnTo>
                  <a:lnTo>
                    <a:pt x="3268" y="1857"/>
                  </a:lnTo>
                  <a:lnTo>
                    <a:pt x="3268" y="1857"/>
                  </a:lnTo>
                  <a:lnTo>
                    <a:pt x="3268" y="1859"/>
                  </a:lnTo>
                  <a:lnTo>
                    <a:pt x="3268" y="1859"/>
                  </a:lnTo>
                  <a:lnTo>
                    <a:pt x="3268" y="1859"/>
                  </a:lnTo>
                  <a:lnTo>
                    <a:pt x="3268" y="1861"/>
                  </a:lnTo>
                  <a:lnTo>
                    <a:pt x="3268" y="1861"/>
                  </a:lnTo>
                  <a:lnTo>
                    <a:pt x="3268" y="1861"/>
                  </a:lnTo>
                  <a:lnTo>
                    <a:pt x="3268" y="1861"/>
                  </a:lnTo>
                  <a:lnTo>
                    <a:pt x="3266" y="1859"/>
                  </a:lnTo>
                  <a:lnTo>
                    <a:pt x="3266" y="1859"/>
                  </a:lnTo>
                  <a:lnTo>
                    <a:pt x="3266" y="1857"/>
                  </a:lnTo>
                  <a:lnTo>
                    <a:pt x="3268" y="1852"/>
                  </a:lnTo>
                  <a:lnTo>
                    <a:pt x="3268" y="1852"/>
                  </a:lnTo>
                  <a:lnTo>
                    <a:pt x="3268" y="1852"/>
                  </a:lnTo>
                  <a:lnTo>
                    <a:pt x="3268" y="1852"/>
                  </a:lnTo>
                  <a:lnTo>
                    <a:pt x="3266" y="1849"/>
                  </a:lnTo>
                  <a:lnTo>
                    <a:pt x="3266" y="1852"/>
                  </a:lnTo>
                  <a:lnTo>
                    <a:pt x="3266" y="1849"/>
                  </a:lnTo>
                  <a:lnTo>
                    <a:pt x="3266" y="1849"/>
                  </a:lnTo>
                  <a:lnTo>
                    <a:pt x="3266" y="1847"/>
                  </a:lnTo>
                  <a:lnTo>
                    <a:pt x="3268" y="1847"/>
                  </a:lnTo>
                  <a:lnTo>
                    <a:pt x="3268" y="1847"/>
                  </a:lnTo>
                  <a:lnTo>
                    <a:pt x="3268" y="1845"/>
                  </a:lnTo>
                  <a:lnTo>
                    <a:pt x="3266" y="1845"/>
                  </a:lnTo>
                  <a:lnTo>
                    <a:pt x="3266" y="1842"/>
                  </a:lnTo>
                  <a:lnTo>
                    <a:pt x="3266" y="1842"/>
                  </a:lnTo>
                  <a:lnTo>
                    <a:pt x="3268" y="1842"/>
                  </a:lnTo>
                  <a:lnTo>
                    <a:pt x="3268" y="1842"/>
                  </a:lnTo>
                  <a:lnTo>
                    <a:pt x="3268" y="1840"/>
                  </a:lnTo>
                  <a:lnTo>
                    <a:pt x="3268" y="1840"/>
                  </a:lnTo>
                  <a:lnTo>
                    <a:pt x="3268" y="1838"/>
                  </a:lnTo>
                  <a:lnTo>
                    <a:pt x="3268" y="1838"/>
                  </a:lnTo>
                  <a:lnTo>
                    <a:pt x="3266" y="1840"/>
                  </a:lnTo>
                  <a:lnTo>
                    <a:pt x="3266" y="1840"/>
                  </a:lnTo>
                  <a:lnTo>
                    <a:pt x="3266" y="1840"/>
                  </a:lnTo>
                  <a:lnTo>
                    <a:pt x="3266" y="1840"/>
                  </a:lnTo>
                  <a:lnTo>
                    <a:pt x="3263" y="1840"/>
                  </a:lnTo>
                  <a:lnTo>
                    <a:pt x="3263" y="1845"/>
                  </a:lnTo>
                  <a:lnTo>
                    <a:pt x="3263" y="1845"/>
                  </a:lnTo>
                  <a:lnTo>
                    <a:pt x="3261" y="1847"/>
                  </a:lnTo>
                  <a:lnTo>
                    <a:pt x="3261" y="1847"/>
                  </a:lnTo>
                  <a:lnTo>
                    <a:pt x="3261" y="1849"/>
                  </a:lnTo>
                  <a:lnTo>
                    <a:pt x="3259" y="1852"/>
                  </a:lnTo>
                  <a:lnTo>
                    <a:pt x="3259" y="1854"/>
                  </a:lnTo>
                  <a:lnTo>
                    <a:pt x="3259" y="1854"/>
                  </a:lnTo>
                  <a:lnTo>
                    <a:pt x="3259" y="1854"/>
                  </a:lnTo>
                  <a:lnTo>
                    <a:pt x="3256" y="1852"/>
                  </a:lnTo>
                  <a:lnTo>
                    <a:pt x="3256" y="1852"/>
                  </a:lnTo>
                  <a:lnTo>
                    <a:pt x="3256" y="1852"/>
                  </a:lnTo>
                  <a:lnTo>
                    <a:pt x="3256" y="1852"/>
                  </a:lnTo>
                  <a:lnTo>
                    <a:pt x="3254" y="1852"/>
                  </a:lnTo>
                  <a:lnTo>
                    <a:pt x="3254" y="1852"/>
                  </a:lnTo>
                  <a:lnTo>
                    <a:pt x="3254" y="1852"/>
                  </a:lnTo>
                  <a:lnTo>
                    <a:pt x="3254" y="1854"/>
                  </a:lnTo>
                  <a:lnTo>
                    <a:pt x="3254" y="1854"/>
                  </a:lnTo>
                  <a:lnTo>
                    <a:pt x="3254" y="1857"/>
                  </a:lnTo>
                  <a:lnTo>
                    <a:pt x="3254" y="1857"/>
                  </a:lnTo>
                  <a:lnTo>
                    <a:pt x="3254" y="1857"/>
                  </a:lnTo>
                  <a:lnTo>
                    <a:pt x="3251" y="1857"/>
                  </a:lnTo>
                  <a:lnTo>
                    <a:pt x="3251" y="1857"/>
                  </a:lnTo>
                  <a:lnTo>
                    <a:pt x="3251" y="1857"/>
                  </a:lnTo>
                  <a:lnTo>
                    <a:pt x="3251" y="1857"/>
                  </a:lnTo>
                  <a:lnTo>
                    <a:pt x="3249" y="1857"/>
                  </a:lnTo>
                  <a:lnTo>
                    <a:pt x="3249" y="1857"/>
                  </a:lnTo>
                  <a:lnTo>
                    <a:pt x="3251" y="1859"/>
                  </a:lnTo>
                  <a:lnTo>
                    <a:pt x="3251" y="1864"/>
                  </a:lnTo>
                  <a:lnTo>
                    <a:pt x="3251" y="1864"/>
                  </a:lnTo>
                  <a:lnTo>
                    <a:pt x="3251" y="1866"/>
                  </a:lnTo>
                  <a:lnTo>
                    <a:pt x="3251" y="1866"/>
                  </a:lnTo>
                  <a:lnTo>
                    <a:pt x="3249" y="1866"/>
                  </a:lnTo>
                  <a:lnTo>
                    <a:pt x="3249" y="1866"/>
                  </a:lnTo>
                  <a:lnTo>
                    <a:pt x="3249" y="1866"/>
                  </a:lnTo>
                  <a:lnTo>
                    <a:pt x="3249" y="1866"/>
                  </a:lnTo>
                  <a:lnTo>
                    <a:pt x="3249" y="1866"/>
                  </a:lnTo>
                  <a:lnTo>
                    <a:pt x="3247" y="1866"/>
                  </a:lnTo>
                  <a:lnTo>
                    <a:pt x="3247" y="1866"/>
                  </a:lnTo>
                  <a:lnTo>
                    <a:pt x="3247" y="1866"/>
                  </a:lnTo>
                  <a:lnTo>
                    <a:pt x="3244" y="1868"/>
                  </a:lnTo>
                  <a:lnTo>
                    <a:pt x="3244" y="1868"/>
                  </a:lnTo>
                  <a:lnTo>
                    <a:pt x="3244" y="1871"/>
                  </a:lnTo>
                  <a:lnTo>
                    <a:pt x="3247" y="1873"/>
                  </a:lnTo>
                  <a:lnTo>
                    <a:pt x="3247" y="1873"/>
                  </a:lnTo>
                  <a:lnTo>
                    <a:pt x="3247" y="1875"/>
                  </a:lnTo>
                  <a:lnTo>
                    <a:pt x="3247" y="1878"/>
                  </a:lnTo>
                  <a:lnTo>
                    <a:pt x="3247" y="1878"/>
                  </a:lnTo>
                  <a:lnTo>
                    <a:pt x="3247" y="1880"/>
                  </a:lnTo>
                  <a:lnTo>
                    <a:pt x="3247" y="1880"/>
                  </a:lnTo>
                  <a:lnTo>
                    <a:pt x="3247" y="1883"/>
                  </a:lnTo>
                  <a:lnTo>
                    <a:pt x="3247" y="1883"/>
                  </a:lnTo>
                  <a:lnTo>
                    <a:pt x="3247" y="1885"/>
                  </a:lnTo>
                  <a:lnTo>
                    <a:pt x="3247" y="1887"/>
                  </a:lnTo>
                  <a:lnTo>
                    <a:pt x="3244" y="1892"/>
                  </a:lnTo>
                  <a:lnTo>
                    <a:pt x="3244" y="1894"/>
                  </a:lnTo>
                  <a:lnTo>
                    <a:pt x="3242" y="1897"/>
                  </a:lnTo>
                  <a:lnTo>
                    <a:pt x="3240" y="1899"/>
                  </a:lnTo>
                  <a:lnTo>
                    <a:pt x="3240" y="1901"/>
                  </a:lnTo>
                  <a:lnTo>
                    <a:pt x="3240" y="1904"/>
                  </a:lnTo>
                  <a:lnTo>
                    <a:pt x="3240" y="1904"/>
                  </a:lnTo>
                  <a:lnTo>
                    <a:pt x="3242" y="1906"/>
                  </a:lnTo>
                  <a:lnTo>
                    <a:pt x="3242" y="1906"/>
                  </a:lnTo>
                  <a:lnTo>
                    <a:pt x="3242" y="1906"/>
                  </a:lnTo>
                  <a:lnTo>
                    <a:pt x="3242" y="1909"/>
                  </a:lnTo>
                  <a:lnTo>
                    <a:pt x="3242" y="1909"/>
                  </a:lnTo>
                  <a:lnTo>
                    <a:pt x="3242" y="1909"/>
                  </a:lnTo>
                  <a:lnTo>
                    <a:pt x="3242" y="1911"/>
                  </a:lnTo>
                  <a:lnTo>
                    <a:pt x="3244" y="1916"/>
                  </a:lnTo>
                  <a:lnTo>
                    <a:pt x="3244" y="1916"/>
                  </a:lnTo>
                  <a:lnTo>
                    <a:pt x="3244" y="1918"/>
                  </a:lnTo>
                  <a:lnTo>
                    <a:pt x="3242" y="1920"/>
                  </a:lnTo>
                  <a:lnTo>
                    <a:pt x="3242" y="1923"/>
                  </a:lnTo>
                  <a:lnTo>
                    <a:pt x="3242" y="1925"/>
                  </a:lnTo>
                  <a:lnTo>
                    <a:pt x="3242" y="1928"/>
                  </a:lnTo>
                  <a:lnTo>
                    <a:pt x="3242" y="1928"/>
                  </a:lnTo>
                  <a:lnTo>
                    <a:pt x="3244" y="1930"/>
                  </a:lnTo>
                  <a:lnTo>
                    <a:pt x="3251" y="1944"/>
                  </a:lnTo>
                  <a:lnTo>
                    <a:pt x="3251" y="1944"/>
                  </a:lnTo>
                  <a:lnTo>
                    <a:pt x="3251" y="1944"/>
                  </a:lnTo>
                  <a:lnTo>
                    <a:pt x="3254" y="1942"/>
                  </a:lnTo>
                  <a:lnTo>
                    <a:pt x="3254" y="1944"/>
                  </a:lnTo>
                  <a:lnTo>
                    <a:pt x="3254" y="1944"/>
                  </a:lnTo>
                  <a:lnTo>
                    <a:pt x="3254" y="1944"/>
                  </a:lnTo>
                  <a:lnTo>
                    <a:pt x="3251" y="1944"/>
                  </a:lnTo>
                  <a:lnTo>
                    <a:pt x="3251" y="1944"/>
                  </a:lnTo>
                  <a:lnTo>
                    <a:pt x="3251" y="1946"/>
                  </a:lnTo>
                  <a:lnTo>
                    <a:pt x="3254" y="1951"/>
                  </a:lnTo>
                  <a:lnTo>
                    <a:pt x="3256" y="1954"/>
                  </a:lnTo>
                  <a:lnTo>
                    <a:pt x="3256" y="1954"/>
                  </a:lnTo>
                  <a:lnTo>
                    <a:pt x="3256" y="1956"/>
                  </a:lnTo>
                  <a:lnTo>
                    <a:pt x="3256" y="1956"/>
                  </a:lnTo>
                  <a:lnTo>
                    <a:pt x="3256" y="1956"/>
                  </a:lnTo>
                  <a:lnTo>
                    <a:pt x="3256" y="1956"/>
                  </a:lnTo>
                  <a:lnTo>
                    <a:pt x="3256" y="1956"/>
                  </a:lnTo>
                  <a:lnTo>
                    <a:pt x="3256" y="1956"/>
                  </a:lnTo>
                  <a:lnTo>
                    <a:pt x="3256" y="1956"/>
                  </a:lnTo>
                  <a:lnTo>
                    <a:pt x="3256" y="1956"/>
                  </a:lnTo>
                  <a:lnTo>
                    <a:pt x="3256" y="1956"/>
                  </a:lnTo>
                  <a:lnTo>
                    <a:pt x="3256" y="1956"/>
                  </a:lnTo>
                  <a:lnTo>
                    <a:pt x="3259" y="1958"/>
                  </a:lnTo>
                  <a:lnTo>
                    <a:pt x="3259" y="1970"/>
                  </a:lnTo>
                  <a:lnTo>
                    <a:pt x="3259" y="1984"/>
                  </a:lnTo>
                  <a:lnTo>
                    <a:pt x="3259" y="1987"/>
                  </a:lnTo>
                  <a:lnTo>
                    <a:pt x="3256" y="1996"/>
                  </a:lnTo>
                  <a:lnTo>
                    <a:pt x="3251" y="2001"/>
                  </a:lnTo>
                  <a:lnTo>
                    <a:pt x="3249" y="2013"/>
                  </a:lnTo>
                  <a:lnTo>
                    <a:pt x="3249" y="2015"/>
                  </a:lnTo>
                  <a:lnTo>
                    <a:pt x="3247" y="2020"/>
                  </a:lnTo>
                  <a:lnTo>
                    <a:pt x="3244" y="2020"/>
                  </a:lnTo>
                  <a:lnTo>
                    <a:pt x="3244" y="2020"/>
                  </a:lnTo>
                  <a:lnTo>
                    <a:pt x="3242" y="2022"/>
                  </a:lnTo>
                  <a:lnTo>
                    <a:pt x="3235" y="2027"/>
                  </a:lnTo>
                  <a:lnTo>
                    <a:pt x="3228" y="2032"/>
                  </a:lnTo>
                  <a:lnTo>
                    <a:pt x="3225" y="2032"/>
                  </a:lnTo>
                  <a:lnTo>
                    <a:pt x="3221" y="2032"/>
                  </a:lnTo>
                  <a:lnTo>
                    <a:pt x="3221" y="2032"/>
                  </a:lnTo>
                  <a:lnTo>
                    <a:pt x="3221" y="2032"/>
                  </a:lnTo>
                  <a:lnTo>
                    <a:pt x="3221" y="2029"/>
                  </a:lnTo>
                  <a:lnTo>
                    <a:pt x="3221" y="2029"/>
                  </a:lnTo>
                  <a:lnTo>
                    <a:pt x="3218" y="2029"/>
                  </a:lnTo>
                  <a:lnTo>
                    <a:pt x="3216" y="2029"/>
                  </a:lnTo>
                  <a:lnTo>
                    <a:pt x="3214" y="2024"/>
                  </a:lnTo>
                  <a:lnTo>
                    <a:pt x="3211" y="2022"/>
                  </a:lnTo>
                  <a:lnTo>
                    <a:pt x="3211" y="2020"/>
                  </a:lnTo>
                  <a:lnTo>
                    <a:pt x="3209" y="2017"/>
                  </a:lnTo>
                  <a:lnTo>
                    <a:pt x="3209" y="2013"/>
                  </a:lnTo>
                  <a:lnTo>
                    <a:pt x="3209" y="2010"/>
                  </a:lnTo>
                  <a:lnTo>
                    <a:pt x="3209" y="2010"/>
                  </a:lnTo>
                  <a:lnTo>
                    <a:pt x="3207" y="2010"/>
                  </a:lnTo>
                  <a:lnTo>
                    <a:pt x="3207" y="2010"/>
                  </a:lnTo>
                  <a:lnTo>
                    <a:pt x="3207" y="2010"/>
                  </a:lnTo>
                  <a:lnTo>
                    <a:pt x="3207" y="2008"/>
                  </a:lnTo>
                  <a:lnTo>
                    <a:pt x="3207" y="2008"/>
                  </a:lnTo>
                  <a:lnTo>
                    <a:pt x="3204" y="2008"/>
                  </a:lnTo>
                  <a:lnTo>
                    <a:pt x="3204" y="2008"/>
                  </a:lnTo>
                  <a:lnTo>
                    <a:pt x="3204" y="2008"/>
                  </a:lnTo>
                  <a:lnTo>
                    <a:pt x="3204" y="2006"/>
                  </a:lnTo>
                  <a:lnTo>
                    <a:pt x="3204" y="2006"/>
                  </a:lnTo>
                  <a:lnTo>
                    <a:pt x="3202" y="2003"/>
                  </a:lnTo>
                  <a:lnTo>
                    <a:pt x="3202" y="2003"/>
                  </a:lnTo>
                  <a:lnTo>
                    <a:pt x="3202" y="2001"/>
                  </a:lnTo>
                  <a:lnTo>
                    <a:pt x="3199" y="1996"/>
                  </a:lnTo>
                  <a:lnTo>
                    <a:pt x="3199" y="1996"/>
                  </a:lnTo>
                  <a:lnTo>
                    <a:pt x="3199" y="1996"/>
                  </a:lnTo>
                  <a:lnTo>
                    <a:pt x="3202" y="1996"/>
                  </a:lnTo>
                  <a:lnTo>
                    <a:pt x="3202" y="1994"/>
                  </a:lnTo>
                  <a:lnTo>
                    <a:pt x="3202" y="1989"/>
                  </a:lnTo>
                  <a:lnTo>
                    <a:pt x="3199" y="1984"/>
                  </a:lnTo>
                  <a:lnTo>
                    <a:pt x="3199" y="1984"/>
                  </a:lnTo>
                  <a:lnTo>
                    <a:pt x="3199" y="1984"/>
                  </a:lnTo>
                  <a:lnTo>
                    <a:pt x="3199" y="1984"/>
                  </a:lnTo>
                  <a:lnTo>
                    <a:pt x="3199" y="1982"/>
                  </a:lnTo>
                  <a:lnTo>
                    <a:pt x="3199" y="1982"/>
                  </a:lnTo>
                  <a:lnTo>
                    <a:pt x="3199" y="1982"/>
                  </a:lnTo>
                  <a:lnTo>
                    <a:pt x="3199" y="1982"/>
                  </a:lnTo>
                  <a:lnTo>
                    <a:pt x="3199" y="1980"/>
                  </a:lnTo>
                  <a:lnTo>
                    <a:pt x="3199" y="1977"/>
                  </a:lnTo>
                  <a:lnTo>
                    <a:pt x="3199" y="1975"/>
                  </a:lnTo>
                  <a:lnTo>
                    <a:pt x="3199" y="1975"/>
                  </a:lnTo>
                  <a:lnTo>
                    <a:pt x="3199" y="1972"/>
                  </a:lnTo>
                  <a:lnTo>
                    <a:pt x="3197" y="1970"/>
                  </a:lnTo>
                  <a:lnTo>
                    <a:pt x="3197" y="1970"/>
                  </a:lnTo>
                  <a:lnTo>
                    <a:pt x="3197" y="1970"/>
                  </a:lnTo>
                  <a:lnTo>
                    <a:pt x="3197" y="1965"/>
                  </a:lnTo>
                  <a:lnTo>
                    <a:pt x="3197" y="1965"/>
                  </a:lnTo>
                  <a:lnTo>
                    <a:pt x="3195" y="1963"/>
                  </a:lnTo>
                  <a:lnTo>
                    <a:pt x="3195" y="1963"/>
                  </a:lnTo>
                  <a:lnTo>
                    <a:pt x="3195" y="1963"/>
                  </a:lnTo>
                  <a:lnTo>
                    <a:pt x="3195" y="1961"/>
                  </a:lnTo>
                  <a:lnTo>
                    <a:pt x="3195" y="1961"/>
                  </a:lnTo>
                  <a:lnTo>
                    <a:pt x="3195" y="1958"/>
                  </a:lnTo>
                  <a:lnTo>
                    <a:pt x="3195" y="1958"/>
                  </a:lnTo>
                  <a:lnTo>
                    <a:pt x="3195" y="1958"/>
                  </a:lnTo>
                  <a:lnTo>
                    <a:pt x="3195" y="1958"/>
                  </a:lnTo>
                  <a:lnTo>
                    <a:pt x="3192" y="1958"/>
                  </a:lnTo>
                  <a:lnTo>
                    <a:pt x="3192" y="1956"/>
                  </a:lnTo>
                  <a:lnTo>
                    <a:pt x="3195" y="1956"/>
                  </a:lnTo>
                  <a:lnTo>
                    <a:pt x="3195" y="1954"/>
                  </a:lnTo>
                  <a:lnTo>
                    <a:pt x="3192" y="1954"/>
                  </a:lnTo>
                  <a:lnTo>
                    <a:pt x="3192" y="1951"/>
                  </a:lnTo>
                  <a:lnTo>
                    <a:pt x="3192" y="1951"/>
                  </a:lnTo>
                  <a:lnTo>
                    <a:pt x="3192" y="1949"/>
                  </a:lnTo>
                  <a:lnTo>
                    <a:pt x="3192" y="1946"/>
                  </a:lnTo>
                  <a:lnTo>
                    <a:pt x="3192" y="1944"/>
                  </a:lnTo>
                  <a:lnTo>
                    <a:pt x="3195" y="1939"/>
                  </a:lnTo>
                  <a:lnTo>
                    <a:pt x="3195" y="1937"/>
                  </a:lnTo>
                  <a:lnTo>
                    <a:pt x="3195" y="1935"/>
                  </a:lnTo>
                  <a:lnTo>
                    <a:pt x="3195" y="1935"/>
                  </a:lnTo>
                  <a:lnTo>
                    <a:pt x="3195" y="1932"/>
                  </a:lnTo>
                  <a:lnTo>
                    <a:pt x="3197" y="1930"/>
                  </a:lnTo>
                  <a:lnTo>
                    <a:pt x="3197" y="1925"/>
                  </a:lnTo>
                  <a:lnTo>
                    <a:pt x="3197" y="1925"/>
                  </a:lnTo>
                  <a:lnTo>
                    <a:pt x="3197" y="1925"/>
                  </a:lnTo>
                  <a:lnTo>
                    <a:pt x="3197" y="1925"/>
                  </a:lnTo>
                  <a:lnTo>
                    <a:pt x="3197" y="1925"/>
                  </a:lnTo>
                  <a:lnTo>
                    <a:pt x="3197" y="1925"/>
                  </a:lnTo>
                  <a:lnTo>
                    <a:pt x="3197" y="1923"/>
                  </a:lnTo>
                  <a:lnTo>
                    <a:pt x="3197" y="1923"/>
                  </a:lnTo>
                  <a:lnTo>
                    <a:pt x="3197" y="1923"/>
                  </a:lnTo>
                  <a:lnTo>
                    <a:pt x="3197" y="1920"/>
                  </a:lnTo>
                  <a:lnTo>
                    <a:pt x="3197" y="1920"/>
                  </a:lnTo>
                  <a:lnTo>
                    <a:pt x="3195" y="1920"/>
                  </a:lnTo>
                  <a:lnTo>
                    <a:pt x="3195" y="1918"/>
                  </a:lnTo>
                  <a:lnTo>
                    <a:pt x="3195" y="1916"/>
                  </a:lnTo>
                  <a:lnTo>
                    <a:pt x="3195" y="1916"/>
                  </a:lnTo>
                  <a:lnTo>
                    <a:pt x="3197" y="1913"/>
                  </a:lnTo>
                  <a:lnTo>
                    <a:pt x="3197" y="1913"/>
                  </a:lnTo>
                  <a:lnTo>
                    <a:pt x="3197" y="1911"/>
                  </a:lnTo>
                  <a:lnTo>
                    <a:pt x="3197" y="1911"/>
                  </a:lnTo>
                  <a:lnTo>
                    <a:pt x="3197" y="1906"/>
                  </a:lnTo>
                  <a:lnTo>
                    <a:pt x="3197" y="1904"/>
                  </a:lnTo>
                  <a:lnTo>
                    <a:pt x="3199" y="1904"/>
                  </a:lnTo>
                  <a:lnTo>
                    <a:pt x="3199" y="1904"/>
                  </a:lnTo>
                  <a:lnTo>
                    <a:pt x="3202" y="1901"/>
                  </a:lnTo>
                  <a:lnTo>
                    <a:pt x="3202" y="1901"/>
                  </a:lnTo>
                  <a:lnTo>
                    <a:pt x="3202" y="1899"/>
                  </a:lnTo>
                  <a:lnTo>
                    <a:pt x="3202" y="1899"/>
                  </a:lnTo>
                  <a:lnTo>
                    <a:pt x="3202" y="1899"/>
                  </a:lnTo>
                  <a:lnTo>
                    <a:pt x="3199" y="1897"/>
                  </a:lnTo>
                  <a:lnTo>
                    <a:pt x="3199" y="1894"/>
                  </a:lnTo>
                  <a:lnTo>
                    <a:pt x="3199" y="1894"/>
                  </a:lnTo>
                  <a:lnTo>
                    <a:pt x="3199" y="1892"/>
                  </a:lnTo>
                  <a:lnTo>
                    <a:pt x="3199" y="1892"/>
                  </a:lnTo>
                  <a:lnTo>
                    <a:pt x="3199" y="1890"/>
                  </a:lnTo>
                  <a:lnTo>
                    <a:pt x="3199" y="1890"/>
                  </a:lnTo>
                  <a:lnTo>
                    <a:pt x="3199" y="1890"/>
                  </a:lnTo>
                  <a:lnTo>
                    <a:pt x="3202" y="1883"/>
                  </a:lnTo>
                  <a:lnTo>
                    <a:pt x="3202" y="1880"/>
                  </a:lnTo>
                  <a:lnTo>
                    <a:pt x="3202" y="1878"/>
                  </a:lnTo>
                  <a:lnTo>
                    <a:pt x="3204" y="1875"/>
                  </a:lnTo>
                  <a:lnTo>
                    <a:pt x="3204" y="1875"/>
                  </a:lnTo>
                  <a:lnTo>
                    <a:pt x="3204" y="1873"/>
                  </a:lnTo>
                  <a:lnTo>
                    <a:pt x="3204" y="1873"/>
                  </a:lnTo>
                  <a:lnTo>
                    <a:pt x="3204" y="1873"/>
                  </a:lnTo>
                  <a:lnTo>
                    <a:pt x="3204" y="1873"/>
                  </a:lnTo>
                  <a:lnTo>
                    <a:pt x="3204" y="1868"/>
                  </a:lnTo>
                  <a:lnTo>
                    <a:pt x="3204" y="1868"/>
                  </a:lnTo>
                  <a:lnTo>
                    <a:pt x="3204" y="1868"/>
                  </a:lnTo>
                  <a:lnTo>
                    <a:pt x="3204" y="1868"/>
                  </a:lnTo>
                  <a:lnTo>
                    <a:pt x="3202" y="1866"/>
                  </a:lnTo>
                  <a:lnTo>
                    <a:pt x="3202" y="1866"/>
                  </a:lnTo>
                  <a:lnTo>
                    <a:pt x="3199" y="1864"/>
                  </a:lnTo>
                  <a:lnTo>
                    <a:pt x="3199" y="1866"/>
                  </a:lnTo>
                  <a:lnTo>
                    <a:pt x="3199" y="1866"/>
                  </a:lnTo>
                  <a:lnTo>
                    <a:pt x="3197" y="1866"/>
                  </a:lnTo>
                  <a:lnTo>
                    <a:pt x="3197" y="1866"/>
                  </a:lnTo>
                  <a:lnTo>
                    <a:pt x="3195" y="1868"/>
                  </a:lnTo>
                  <a:lnTo>
                    <a:pt x="3195" y="1866"/>
                  </a:lnTo>
                  <a:lnTo>
                    <a:pt x="3195" y="1866"/>
                  </a:lnTo>
                  <a:lnTo>
                    <a:pt x="3195" y="1866"/>
                  </a:lnTo>
                  <a:lnTo>
                    <a:pt x="3192" y="1868"/>
                  </a:lnTo>
                  <a:lnTo>
                    <a:pt x="3192" y="1868"/>
                  </a:lnTo>
                  <a:lnTo>
                    <a:pt x="3192" y="1871"/>
                  </a:lnTo>
                  <a:lnTo>
                    <a:pt x="3190" y="1873"/>
                  </a:lnTo>
                  <a:lnTo>
                    <a:pt x="3190" y="1875"/>
                  </a:lnTo>
                  <a:lnTo>
                    <a:pt x="3190" y="1875"/>
                  </a:lnTo>
                  <a:lnTo>
                    <a:pt x="3190" y="1875"/>
                  </a:lnTo>
                  <a:lnTo>
                    <a:pt x="3190" y="1878"/>
                  </a:lnTo>
                  <a:lnTo>
                    <a:pt x="3190" y="1878"/>
                  </a:lnTo>
                  <a:lnTo>
                    <a:pt x="3188" y="1878"/>
                  </a:lnTo>
                  <a:lnTo>
                    <a:pt x="3185" y="1880"/>
                  </a:lnTo>
                  <a:lnTo>
                    <a:pt x="3185" y="1880"/>
                  </a:lnTo>
                  <a:lnTo>
                    <a:pt x="3185" y="1883"/>
                  </a:lnTo>
                  <a:lnTo>
                    <a:pt x="3185" y="1883"/>
                  </a:lnTo>
                  <a:lnTo>
                    <a:pt x="3183" y="1885"/>
                  </a:lnTo>
                  <a:lnTo>
                    <a:pt x="3183" y="1885"/>
                  </a:lnTo>
                  <a:lnTo>
                    <a:pt x="3183" y="1885"/>
                  </a:lnTo>
                  <a:lnTo>
                    <a:pt x="3180" y="1885"/>
                  </a:lnTo>
                  <a:lnTo>
                    <a:pt x="3180" y="1883"/>
                  </a:lnTo>
                  <a:lnTo>
                    <a:pt x="3180" y="1883"/>
                  </a:lnTo>
                  <a:lnTo>
                    <a:pt x="3180" y="1883"/>
                  </a:lnTo>
                  <a:lnTo>
                    <a:pt x="3180" y="1880"/>
                  </a:lnTo>
                  <a:lnTo>
                    <a:pt x="3180" y="1880"/>
                  </a:lnTo>
                  <a:lnTo>
                    <a:pt x="3180" y="1878"/>
                  </a:lnTo>
                  <a:lnTo>
                    <a:pt x="3180" y="1878"/>
                  </a:lnTo>
                  <a:lnTo>
                    <a:pt x="3180" y="1878"/>
                  </a:lnTo>
                  <a:lnTo>
                    <a:pt x="3180" y="1878"/>
                  </a:lnTo>
                  <a:lnTo>
                    <a:pt x="3180" y="1878"/>
                  </a:lnTo>
                  <a:lnTo>
                    <a:pt x="3180" y="1878"/>
                  </a:lnTo>
                  <a:lnTo>
                    <a:pt x="3180" y="1875"/>
                  </a:lnTo>
                  <a:lnTo>
                    <a:pt x="3180" y="1875"/>
                  </a:lnTo>
                  <a:lnTo>
                    <a:pt x="3180" y="1875"/>
                  </a:lnTo>
                  <a:lnTo>
                    <a:pt x="3180" y="1873"/>
                  </a:lnTo>
                  <a:lnTo>
                    <a:pt x="3183" y="1873"/>
                  </a:lnTo>
                  <a:lnTo>
                    <a:pt x="3183" y="1873"/>
                  </a:lnTo>
                  <a:lnTo>
                    <a:pt x="3183" y="1873"/>
                  </a:lnTo>
                  <a:lnTo>
                    <a:pt x="3183" y="1871"/>
                  </a:lnTo>
                  <a:lnTo>
                    <a:pt x="3183" y="1871"/>
                  </a:lnTo>
                  <a:lnTo>
                    <a:pt x="3183" y="1871"/>
                  </a:lnTo>
                  <a:lnTo>
                    <a:pt x="3183" y="1871"/>
                  </a:lnTo>
                  <a:lnTo>
                    <a:pt x="3185" y="1866"/>
                  </a:lnTo>
                  <a:lnTo>
                    <a:pt x="3185" y="1866"/>
                  </a:lnTo>
                  <a:lnTo>
                    <a:pt x="3185" y="1864"/>
                  </a:lnTo>
                  <a:lnTo>
                    <a:pt x="3185" y="1864"/>
                  </a:lnTo>
                  <a:lnTo>
                    <a:pt x="3188" y="1861"/>
                  </a:lnTo>
                  <a:lnTo>
                    <a:pt x="3190" y="1861"/>
                  </a:lnTo>
                  <a:lnTo>
                    <a:pt x="3192" y="1861"/>
                  </a:lnTo>
                  <a:lnTo>
                    <a:pt x="3192" y="1859"/>
                  </a:lnTo>
                  <a:lnTo>
                    <a:pt x="3192" y="1859"/>
                  </a:lnTo>
                  <a:lnTo>
                    <a:pt x="3192" y="1857"/>
                  </a:lnTo>
                  <a:lnTo>
                    <a:pt x="3192" y="1857"/>
                  </a:lnTo>
                  <a:lnTo>
                    <a:pt x="3192" y="1857"/>
                  </a:lnTo>
                  <a:lnTo>
                    <a:pt x="3192" y="1857"/>
                  </a:lnTo>
                  <a:lnTo>
                    <a:pt x="3192" y="1854"/>
                  </a:lnTo>
                  <a:lnTo>
                    <a:pt x="3192" y="1854"/>
                  </a:lnTo>
                  <a:lnTo>
                    <a:pt x="3192" y="1852"/>
                  </a:lnTo>
                  <a:lnTo>
                    <a:pt x="3192" y="1849"/>
                  </a:lnTo>
                  <a:lnTo>
                    <a:pt x="3195" y="1849"/>
                  </a:lnTo>
                  <a:lnTo>
                    <a:pt x="3199" y="1835"/>
                  </a:lnTo>
                  <a:lnTo>
                    <a:pt x="3202" y="1835"/>
                  </a:lnTo>
                  <a:lnTo>
                    <a:pt x="3202" y="1835"/>
                  </a:lnTo>
                  <a:lnTo>
                    <a:pt x="3202" y="1833"/>
                  </a:lnTo>
                  <a:lnTo>
                    <a:pt x="3202" y="1833"/>
                  </a:lnTo>
                  <a:lnTo>
                    <a:pt x="3202" y="1833"/>
                  </a:lnTo>
                  <a:lnTo>
                    <a:pt x="3202" y="1831"/>
                  </a:lnTo>
                  <a:lnTo>
                    <a:pt x="3202" y="1828"/>
                  </a:lnTo>
                  <a:lnTo>
                    <a:pt x="3204" y="1826"/>
                  </a:lnTo>
                  <a:lnTo>
                    <a:pt x="3204" y="1826"/>
                  </a:lnTo>
                  <a:lnTo>
                    <a:pt x="3204" y="1823"/>
                  </a:lnTo>
                  <a:lnTo>
                    <a:pt x="3207" y="1821"/>
                  </a:lnTo>
                  <a:lnTo>
                    <a:pt x="3207" y="1821"/>
                  </a:lnTo>
                  <a:lnTo>
                    <a:pt x="3209" y="1821"/>
                  </a:lnTo>
                  <a:lnTo>
                    <a:pt x="3209" y="1819"/>
                  </a:lnTo>
                  <a:lnTo>
                    <a:pt x="3209" y="1819"/>
                  </a:lnTo>
                  <a:lnTo>
                    <a:pt x="3209" y="1816"/>
                  </a:lnTo>
                  <a:lnTo>
                    <a:pt x="3209" y="1814"/>
                  </a:lnTo>
                  <a:lnTo>
                    <a:pt x="3209" y="1814"/>
                  </a:lnTo>
                  <a:lnTo>
                    <a:pt x="3209" y="1812"/>
                  </a:lnTo>
                  <a:lnTo>
                    <a:pt x="3209" y="1812"/>
                  </a:lnTo>
                  <a:lnTo>
                    <a:pt x="3211" y="1809"/>
                  </a:lnTo>
                  <a:lnTo>
                    <a:pt x="3211" y="1809"/>
                  </a:lnTo>
                  <a:lnTo>
                    <a:pt x="3211" y="1809"/>
                  </a:lnTo>
                  <a:lnTo>
                    <a:pt x="3211" y="1809"/>
                  </a:lnTo>
                  <a:lnTo>
                    <a:pt x="3211" y="1809"/>
                  </a:lnTo>
                  <a:lnTo>
                    <a:pt x="3211" y="1809"/>
                  </a:lnTo>
                  <a:lnTo>
                    <a:pt x="3211" y="1812"/>
                  </a:lnTo>
                  <a:lnTo>
                    <a:pt x="3211" y="1812"/>
                  </a:lnTo>
                  <a:lnTo>
                    <a:pt x="3211" y="1814"/>
                  </a:lnTo>
                  <a:lnTo>
                    <a:pt x="3211" y="1814"/>
                  </a:lnTo>
                  <a:lnTo>
                    <a:pt x="3211" y="1814"/>
                  </a:lnTo>
                  <a:lnTo>
                    <a:pt x="3211" y="1814"/>
                  </a:lnTo>
                  <a:lnTo>
                    <a:pt x="3211" y="1816"/>
                  </a:lnTo>
                  <a:lnTo>
                    <a:pt x="3211" y="1816"/>
                  </a:lnTo>
                  <a:lnTo>
                    <a:pt x="3211" y="1819"/>
                  </a:lnTo>
                  <a:lnTo>
                    <a:pt x="3211" y="1819"/>
                  </a:lnTo>
                  <a:lnTo>
                    <a:pt x="3214" y="1821"/>
                  </a:lnTo>
                  <a:lnTo>
                    <a:pt x="3214" y="1821"/>
                  </a:lnTo>
                  <a:lnTo>
                    <a:pt x="3214" y="1821"/>
                  </a:lnTo>
                  <a:lnTo>
                    <a:pt x="3214" y="1819"/>
                  </a:lnTo>
                  <a:lnTo>
                    <a:pt x="3214" y="1819"/>
                  </a:lnTo>
                  <a:lnTo>
                    <a:pt x="3216" y="1819"/>
                  </a:lnTo>
                  <a:lnTo>
                    <a:pt x="3216" y="1819"/>
                  </a:lnTo>
                  <a:lnTo>
                    <a:pt x="3216" y="1819"/>
                  </a:lnTo>
                  <a:lnTo>
                    <a:pt x="3216" y="1816"/>
                  </a:lnTo>
                  <a:lnTo>
                    <a:pt x="3216" y="1816"/>
                  </a:lnTo>
                  <a:lnTo>
                    <a:pt x="3218" y="1814"/>
                  </a:lnTo>
                  <a:lnTo>
                    <a:pt x="3218" y="1814"/>
                  </a:lnTo>
                  <a:lnTo>
                    <a:pt x="3218" y="1814"/>
                  </a:lnTo>
                  <a:lnTo>
                    <a:pt x="3218" y="1814"/>
                  </a:lnTo>
                  <a:lnTo>
                    <a:pt x="3218" y="1814"/>
                  </a:lnTo>
                  <a:lnTo>
                    <a:pt x="3218" y="1812"/>
                  </a:lnTo>
                  <a:lnTo>
                    <a:pt x="3218" y="1812"/>
                  </a:lnTo>
                  <a:lnTo>
                    <a:pt x="3218" y="1812"/>
                  </a:lnTo>
                  <a:lnTo>
                    <a:pt x="3218" y="1809"/>
                  </a:lnTo>
                  <a:lnTo>
                    <a:pt x="3221" y="1809"/>
                  </a:lnTo>
                  <a:lnTo>
                    <a:pt x="3221" y="1812"/>
                  </a:lnTo>
                  <a:lnTo>
                    <a:pt x="3223" y="1812"/>
                  </a:lnTo>
                  <a:lnTo>
                    <a:pt x="3223" y="1812"/>
                  </a:lnTo>
                  <a:lnTo>
                    <a:pt x="3223" y="1809"/>
                  </a:lnTo>
                  <a:lnTo>
                    <a:pt x="3223" y="1809"/>
                  </a:lnTo>
                  <a:lnTo>
                    <a:pt x="3225" y="1809"/>
                  </a:lnTo>
                  <a:lnTo>
                    <a:pt x="3225" y="1809"/>
                  </a:lnTo>
                  <a:lnTo>
                    <a:pt x="3225" y="1809"/>
                  </a:lnTo>
                  <a:lnTo>
                    <a:pt x="3225" y="1809"/>
                  </a:lnTo>
                  <a:lnTo>
                    <a:pt x="3228" y="1809"/>
                  </a:lnTo>
                  <a:lnTo>
                    <a:pt x="3228" y="1809"/>
                  </a:lnTo>
                  <a:lnTo>
                    <a:pt x="3225" y="1814"/>
                  </a:lnTo>
                  <a:lnTo>
                    <a:pt x="3228" y="1814"/>
                  </a:lnTo>
                  <a:lnTo>
                    <a:pt x="3228" y="1814"/>
                  </a:lnTo>
                  <a:lnTo>
                    <a:pt x="3228" y="1814"/>
                  </a:lnTo>
                  <a:lnTo>
                    <a:pt x="3228" y="1814"/>
                  </a:lnTo>
                  <a:lnTo>
                    <a:pt x="3228" y="1814"/>
                  </a:lnTo>
                  <a:lnTo>
                    <a:pt x="3225" y="1814"/>
                  </a:lnTo>
                  <a:lnTo>
                    <a:pt x="3225" y="1814"/>
                  </a:lnTo>
                  <a:lnTo>
                    <a:pt x="3225" y="1814"/>
                  </a:lnTo>
                  <a:lnTo>
                    <a:pt x="3225" y="1814"/>
                  </a:lnTo>
                  <a:lnTo>
                    <a:pt x="3225" y="1814"/>
                  </a:lnTo>
                  <a:lnTo>
                    <a:pt x="3225" y="1814"/>
                  </a:lnTo>
                  <a:lnTo>
                    <a:pt x="3225" y="1814"/>
                  </a:lnTo>
                  <a:lnTo>
                    <a:pt x="3225" y="1814"/>
                  </a:lnTo>
                  <a:lnTo>
                    <a:pt x="3225" y="1816"/>
                  </a:lnTo>
                  <a:lnTo>
                    <a:pt x="3225" y="1816"/>
                  </a:lnTo>
                  <a:lnTo>
                    <a:pt x="3223" y="1816"/>
                  </a:lnTo>
                  <a:lnTo>
                    <a:pt x="3223" y="1816"/>
                  </a:lnTo>
                  <a:lnTo>
                    <a:pt x="3223" y="1816"/>
                  </a:lnTo>
                  <a:lnTo>
                    <a:pt x="3223" y="1816"/>
                  </a:lnTo>
                  <a:lnTo>
                    <a:pt x="3223" y="1819"/>
                  </a:lnTo>
                  <a:lnTo>
                    <a:pt x="3223" y="1819"/>
                  </a:lnTo>
                  <a:lnTo>
                    <a:pt x="3223" y="1819"/>
                  </a:lnTo>
                  <a:lnTo>
                    <a:pt x="3223" y="1821"/>
                  </a:lnTo>
                  <a:lnTo>
                    <a:pt x="3223" y="1821"/>
                  </a:lnTo>
                  <a:lnTo>
                    <a:pt x="3223" y="1821"/>
                  </a:lnTo>
                  <a:lnTo>
                    <a:pt x="3225" y="1823"/>
                  </a:lnTo>
                  <a:lnTo>
                    <a:pt x="3225" y="1823"/>
                  </a:lnTo>
                  <a:lnTo>
                    <a:pt x="3225" y="1823"/>
                  </a:lnTo>
                  <a:lnTo>
                    <a:pt x="3225" y="1823"/>
                  </a:lnTo>
                  <a:lnTo>
                    <a:pt x="3225" y="1823"/>
                  </a:lnTo>
                  <a:lnTo>
                    <a:pt x="3225" y="1823"/>
                  </a:lnTo>
                  <a:lnTo>
                    <a:pt x="3225" y="1821"/>
                  </a:lnTo>
                  <a:lnTo>
                    <a:pt x="3225" y="1821"/>
                  </a:lnTo>
                  <a:lnTo>
                    <a:pt x="3225" y="1821"/>
                  </a:lnTo>
                  <a:lnTo>
                    <a:pt x="3225" y="1821"/>
                  </a:lnTo>
                  <a:lnTo>
                    <a:pt x="3225" y="1821"/>
                  </a:lnTo>
                  <a:lnTo>
                    <a:pt x="3225" y="1821"/>
                  </a:lnTo>
                  <a:lnTo>
                    <a:pt x="3225" y="1821"/>
                  </a:lnTo>
                  <a:lnTo>
                    <a:pt x="3225" y="1821"/>
                  </a:lnTo>
                  <a:lnTo>
                    <a:pt x="3225" y="1821"/>
                  </a:lnTo>
                  <a:lnTo>
                    <a:pt x="3225" y="1819"/>
                  </a:lnTo>
                  <a:lnTo>
                    <a:pt x="3228" y="1816"/>
                  </a:lnTo>
                  <a:lnTo>
                    <a:pt x="3228" y="1816"/>
                  </a:lnTo>
                  <a:lnTo>
                    <a:pt x="3228" y="1816"/>
                  </a:lnTo>
                  <a:lnTo>
                    <a:pt x="3228" y="1816"/>
                  </a:lnTo>
                  <a:lnTo>
                    <a:pt x="3228" y="1816"/>
                  </a:lnTo>
                  <a:lnTo>
                    <a:pt x="3228" y="1814"/>
                  </a:lnTo>
                  <a:lnTo>
                    <a:pt x="3228" y="1814"/>
                  </a:lnTo>
                  <a:lnTo>
                    <a:pt x="3230" y="1814"/>
                  </a:lnTo>
                  <a:lnTo>
                    <a:pt x="3230" y="1814"/>
                  </a:lnTo>
                  <a:lnTo>
                    <a:pt x="3230" y="1814"/>
                  </a:lnTo>
                  <a:lnTo>
                    <a:pt x="3233" y="1812"/>
                  </a:lnTo>
                  <a:lnTo>
                    <a:pt x="3233" y="1812"/>
                  </a:lnTo>
                  <a:lnTo>
                    <a:pt x="3233" y="1812"/>
                  </a:lnTo>
                  <a:lnTo>
                    <a:pt x="3233" y="1812"/>
                  </a:lnTo>
                  <a:lnTo>
                    <a:pt x="3235" y="1812"/>
                  </a:lnTo>
                  <a:lnTo>
                    <a:pt x="3235" y="1812"/>
                  </a:lnTo>
                  <a:lnTo>
                    <a:pt x="3235" y="1812"/>
                  </a:lnTo>
                  <a:lnTo>
                    <a:pt x="3235" y="1807"/>
                  </a:lnTo>
                  <a:lnTo>
                    <a:pt x="3235" y="1805"/>
                  </a:lnTo>
                  <a:lnTo>
                    <a:pt x="3237" y="1805"/>
                  </a:lnTo>
                  <a:lnTo>
                    <a:pt x="3242" y="1802"/>
                  </a:lnTo>
                  <a:lnTo>
                    <a:pt x="3244" y="1802"/>
                  </a:lnTo>
                  <a:lnTo>
                    <a:pt x="3247" y="1802"/>
                  </a:lnTo>
                  <a:lnTo>
                    <a:pt x="3249" y="1802"/>
                  </a:lnTo>
                  <a:lnTo>
                    <a:pt x="3249" y="1802"/>
                  </a:lnTo>
                  <a:lnTo>
                    <a:pt x="3249" y="1802"/>
                  </a:lnTo>
                  <a:lnTo>
                    <a:pt x="3249" y="1800"/>
                  </a:lnTo>
                  <a:lnTo>
                    <a:pt x="3254" y="1800"/>
                  </a:lnTo>
                  <a:lnTo>
                    <a:pt x="3259" y="1800"/>
                  </a:lnTo>
                  <a:lnTo>
                    <a:pt x="3259" y="1800"/>
                  </a:lnTo>
                  <a:lnTo>
                    <a:pt x="3259" y="1797"/>
                  </a:lnTo>
                  <a:lnTo>
                    <a:pt x="3261" y="1795"/>
                  </a:lnTo>
                  <a:lnTo>
                    <a:pt x="3261" y="1793"/>
                  </a:lnTo>
                  <a:lnTo>
                    <a:pt x="3263" y="1793"/>
                  </a:lnTo>
                  <a:lnTo>
                    <a:pt x="3266" y="1793"/>
                  </a:lnTo>
                  <a:lnTo>
                    <a:pt x="3266" y="1790"/>
                  </a:lnTo>
                  <a:lnTo>
                    <a:pt x="3266" y="1790"/>
                  </a:lnTo>
                  <a:lnTo>
                    <a:pt x="3268" y="1790"/>
                  </a:lnTo>
                  <a:lnTo>
                    <a:pt x="3268" y="1793"/>
                  </a:lnTo>
                  <a:lnTo>
                    <a:pt x="3268" y="1793"/>
                  </a:lnTo>
                  <a:lnTo>
                    <a:pt x="3268" y="1793"/>
                  </a:lnTo>
                  <a:lnTo>
                    <a:pt x="3268" y="1790"/>
                  </a:lnTo>
                  <a:lnTo>
                    <a:pt x="3270" y="1790"/>
                  </a:lnTo>
                  <a:lnTo>
                    <a:pt x="3270" y="1793"/>
                  </a:lnTo>
                  <a:lnTo>
                    <a:pt x="3273" y="1793"/>
                  </a:lnTo>
                  <a:lnTo>
                    <a:pt x="3275" y="1793"/>
                  </a:lnTo>
                  <a:lnTo>
                    <a:pt x="3275" y="1793"/>
                  </a:lnTo>
                  <a:lnTo>
                    <a:pt x="3278" y="1793"/>
                  </a:lnTo>
                  <a:lnTo>
                    <a:pt x="3282" y="1795"/>
                  </a:lnTo>
                  <a:lnTo>
                    <a:pt x="3282" y="1795"/>
                  </a:lnTo>
                  <a:lnTo>
                    <a:pt x="3285" y="1795"/>
                  </a:lnTo>
                  <a:lnTo>
                    <a:pt x="3285" y="1795"/>
                  </a:lnTo>
                  <a:lnTo>
                    <a:pt x="3285" y="1797"/>
                  </a:lnTo>
                  <a:lnTo>
                    <a:pt x="3285" y="1797"/>
                  </a:lnTo>
                  <a:lnTo>
                    <a:pt x="3285" y="1797"/>
                  </a:lnTo>
                  <a:lnTo>
                    <a:pt x="3287" y="1797"/>
                  </a:lnTo>
                  <a:lnTo>
                    <a:pt x="3287" y="1797"/>
                  </a:lnTo>
                  <a:lnTo>
                    <a:pt x="3287" y="1800"/>
                  </a:lnTo>
                  <a:lnTo>
                    <a:pt x="3289" y="1800"/>
                  </a:lnTo>
                  <a:lnTo>
                    <a:pt x="3289" y="1800"/>
                  </a:lnTo>
                  <a:lnTo>
                    <a:pt x="3292" y="1802"/>
                  </a:lnTo>
                  <a:lnTo>
                    <a:pt x="3292" y="1802"/>
                  </a:lnTo>
                  <a:lnTo>
                    <a:pt x="3294" y="1800"/>
                  </a:lnTo>
                  <a:lnTo>
                    <a:pt x="3294" y="1800"/>
                  </a:lnTo>
                  <a:lnTo>
                    <a:pt x="3292" y="1800"/>
                  </a:lnTo>
                  <a:lnTo>
                    <a:pt x="3292" y="1797"/>
                  </a:lnTo>
                  <a:lnTo>
                    <a:pt x="3294" y="1797"/>
                  </a:lnTo>
                  <a:lnTo>
                    <a:pt x="3292" y="1797"/>
                  </a:lnTo>
                  <a:lnTo>
                    <a:pt x="3292" y="1797"/>
                  </a:lnTo>
                  <a:lnTo>
                    <a:pt x="3292" y="1795"/>
                  </a:lnTo>
                  <a:lnTo>
                    <a:pt x="3292" y="1795"/>
                  </a:lnTo>
                  <a:lnTo>
                    <a:pt x="3294" y="1795"/>
                  </a:lnTo>
                  <a:lnTo>
                    <a:pt x="3294" y="1795"/>
                  </a:lnTo>
                  <a:lnTo>
                    <a:pt x="3294" y="1795"/>
                  </a:lnTo>
                  <a:lnTo>
                    <a:pt x="3294" y="1790"/>
                  </a:lnTo>
                  <a:lnTo>
                    <a:pt x="3294" y="1790"/>
                  </a:lnTo>
                  <a:lnTo>
                    <a:pt x="3296" y="1790"/>
                  </a:lnTo>
                  <a:lnTo>
                    <a:pt x="3296" y="1790"/>
                  </a:lnTo>
                  <a:lnTo>
                    <a:pt x="3296" y="1790"/>
                  </a:lnTo>
                  <a:lnTo>
                    <a:pt x="3299" y="1790"/>
                  </a:lnTo>
                  <a:lnTo>
                    <a:pt x="3299" y="1793"/>
                  </a:lnTo>
                  <a:lnTo>
                    <a:pt x="3299" y="1793"/>
                  </a:lnTo>
                  <a:lnTo>
                    <a:pt x="3299" y="1793"/>
                  </a:lnTo>
                  <a:lnTo>
                    <a:pt x="3299" y="1793"/>
                  </a:lnTo>
                  <a:lnTo>
                    <a:pt x="3299" y="1793"/>
                  </a:lnTo>
                  <a:lnTo>
                    <a:pt x="3299" y="1793"/>
                  </a:lnTo>
                  <a:lnTo>
                    <a:pt x="3301" y="1793"/>
                  </a:lnTo>
                  <a:lnTo>
                    <a:pt x="3301" y="1793"/>
                  </a:lnTo>
                  <a:lnTo>
                    <a:pt x="3301" y="1793"/>
                  </a:lnTo>
                  <a:lnTo>
                    <a:pt x="3301" y="1793"/>
                  </a:lnTo>
                  <a:lnTo>
                    <a:pt x="3301" y="1793"/>
                  </a:lnTo>
                  <a:lnTo>
                    <a:pt x="3304" y="1793"/>
                  </a:lnTo>
                  <a:lnTo>
                    <a:pt x="3306" y="1793"/>
                  </a:lnTo>
                  <a:lnTo>
                    <a:pt x="3306" y="1793"/>
                  </a:lnTo>
                  <a:lnTo>
                    <a:pt x="3306" y="1793"/>
                  </a:lnTo>
                  <a:lnTo>
                    <a:pt x="3306" y="1793"/>
                  </a:lnTo>
                  <a:lnTo>
                    <a:pt x="3306" y="1793"/>
                  </a:lnTo>
                  <a:lnTo>
                    <a:pt x="3306" y="1793"/>
                  </a:lnTo>
                  <a:lnTo>
                    <a:pt x="3306" y="1793"/>
                  </a:lnTo>
                  <a:lnTo>
                    <a:pt x="3308" y="1793"/>
                  </a:lnTo>
                  <a:lnTo>
                    <a:pt x="3308" y="1793"/>
                  </a:lnTo>
                  <a:lnTo>
                    <a:pt x="3311" y="1793"/>
                  </a:lnTo>
                  <a:lnTo>
                    <a:pt x="3318" y="1793"/>
                  </a:lnTo>
                  <a:lnTo>
                    <a:pt x="3318" y="1793"/>
                  </a:lnTo>
                  <a:lnTo>
                    <a:pt x="3318" y="1793"/>
                  </a:lnTo>
                  <a:lnTo>
                    <a:pt x="3318" y="1793"/>
                  </a:lnTo>
                  <a:lnTo>
                    <a:pt x="3320" y="1793"/>
                  </a:lnTo>
                  <a:lnTo>
                    <a:pt x="3320" y="1793"/>
                  </a:lnTo>
                  <a:lnTo>
                    <a:pt x="3322" y="1790"/>
                  </a:lnTo>
                  <a:lnTo>
                    <a:pt x="3322" y="1790"/>
                  </a:lnTo>
                  <a:lnTo>
                    <a:pt x="3322" y="1790"/>
                  </a:lnTo>
                  <a:lnTo>
                    <a:pt x="3322" y="1790"/>
                  </a:lnTo>
                  <a:lnTo>
                    <a:pt x="3322" y="1788"/>
                  </a:lnTo>
                  <a:lnTo>
                    <a:pt x="3322" y="1788"/>
                  </a:lnTo>
                  <a:lnTo>
                    <a:pt x="3320" y="1788"/>
                  </a:lnTo>
                  <a:lnTo>
                    <a:pt x="3320" y="1788"/>
                  </a:lnTo>
                  <a:lnTo>
                    <a:pt x="3320" y="1788"/>
                  </a:lnTo>
                  <a:lnTo>
                    <a:pt x="3320" y="1788"/>
                  </a:lnTo>
                  <a:lnTo>
                    <a:pt x="3318" y="1788"/>
                  </a:lnTo>
                  <a:lnTo>
                    <a:pt x="3318" y="1788"/>
                  </a:lnTo>
                  <a:lnTo>
                    <a:pt x="3318" y="1788"/>
                  </a:lnTo>
                  <a:lnTo>
                    <a:pt x="3315" y="1786"/>
                  </a:lnTo>
                  <a:lnTo>
                    <a:pt x="3315" y="1786"/>
                  </a:lnTo>
                  <a:lnTo>
                    <a:pt x="3315" y="1783"/>
                  </a:lnTo>
                  <a:lnTo>
                    <a:pt x="3315" y="1783"/>
                  </a:lnTo>
                  <a:lnTo>
                    <a:pt x="3315" y="1783"/>
                  </a:lnTo>
                  <a:lnTo>
                    <a:pt x="3315" y="1783"/>
                  </a:lnTo>
                  <a:lnTo>
                    <a:pt x="3315" y="1783"/>
                  </a:lnTo>
                  <a:lnTo>
                    <a:pt x="3315" y="1783"/>
                  </a:lnTo>
                  <a:lnTo>
                    <a:pt x="3315" y="1783"/>
                  </a:lnTo>
                  <a:lnTo>
                    <a:pt x="3313" y="1783"/>
                  </a:lnTo>
                  <a:lnTo>
                    <a:pt x="3313" y="1783"/>
                  </a:lnTo>
                  <a:lnTo>
                    <a:pt x="3313" y="1783"/>
                  </a:lnTo>
                  <a:lnTo>
                    <a:pt x="3313" y="1783"/>
                  </a:lnTo>
                  <a:lnTo>
                    <a:pt x="3313" y="1781"/>
                  </a:lnTo>
                  <a:lnTo>
                    <a:pt x="3313" y="1781"/>
                  </a:lnTo>
                  <a:lnTo>
                    <a:pt x="3311" y="1781"/>
                  </a:lnTo>
                  <a:lnTo>
                    <a:pt x="3311" y="1781"/>
                  </a:lnTo>
                  <a:lnTo>
                    <a:pt x="3311" y="1781"/>
                  </a:lnTo>
                  <a:lnTo>
                    <a:pt x="3308" y="1783"/>
                  </a:lnTo>
                  <a:lnTo>
                    <a:pt x="3308" y="1781"/>
                  </a:lnTo>
                  <a:lnTo>
                    <a:pt x="3308" y="1781"/>
                  </a:lnTo>
                  <a:lnTo>
                    <a:pt x="3308" y="1781"/>
                  </a:lnTo>
                  <a:lnTo>
                    <a:pt x="3308" y="1778"/>
                  </a:lnTo>
                  <a:lnTo>
                    <a:pt x="3308" y="1778"/>
                  </a:lnTo>
                  <a:lnTo>
                    <a:pt x="3311" y="1778"/>
                  </a:lnTo>
                  <a:lnTo>
                    <a:pt x="3311" y="1776"/>
                  </a:lnTo>
                  <a:lnTo>
                    <a:pt x="3308" y="1776"/>
                  </a:lnTo>
                  <a:lnTo>
                    <a:pt x="3308" y="1774"/>
                  </a:lnTo>
                  <a:lnTo>
                    <a:pt x="3308" y="1774"/>
                  </a:lnTo>
                  <a:lnTo>
                    <a:pt x="3308" y="1774"/>
                  </a:lnTo>
                  <a:lnTo>
                    <a:pt x="3308" y="1774"/>
                  </a:lnTo>
                  <a:lnTo>
                    <a:pt x="3311" y="1774"/>
                  </a:lnTo>
                  <a:lnTo>
                    <a:pt x="3311" y="1774"/>
                  </a:lnTo>
                  <a:lnTo>
                    <a:pt x="3311" y="1774"/>
                  </a:lnTo>
                  <a:lnTo>
                    <a:pt x="3311" y="1774"/>
                  </a:lnTo>
                  <a:lnTo>
                    <a:pt x="3311" y="1774"/>
                  </a:lnTo>
                  <a:lnTo>
                    <a:pt x="3313" y="1774"/>
                  </a:lnTo>
                  <a:lnTo>
                    <a:pt x="3313" y="1774"/>
                  </a:lnTo>
                  <a:lnTo>
                    <a:pt x="3311" y="1771"/>
                  </a:lnTo>
                  <a:lnTo>
                    <a:pt x="3311" y="1769"/>
                  </a:lnTo>
                  <a:lnTo>
                    <a:pt x="3308" y="1769"/>
                  </a:lnTo>
                  <a:lnTo>
                    <a:pt x="3311" y="1764"/>
                  </a:lnTo>
                  <a:lnTo>
                    <a:pt x="3308" y="1762"/>
                  </a:lnTo>
                  <a:lnTo>
                    <a:pt x="3308" y="1762"/>
                  </a:lnTo>
                  <a:lnTo>
                    <a:pt x="3306" y="1764"/>
                  </a:lnTo>
                  <a:lnTo>
                    <a:pt x="3304" y="1767"/>
                  </a:lnTo>
                  <a:lnTo>
                    <a:pt x="3301" y="1764"/>
                  </a:lnTo>
                  <a:lnTo>
                    <a:pt x="3301" y="1764"/>
                  </a:lnTo>
                  <a:lnTo>
                    <a:pt x="3299" y="1767"/>
                  </a:lnTo>
                  <a:lnTo>
                    <a:pt x="3299" y="1767"/>
                  </a:lnTo>
                  <a:lnTo>
                    <a:pt x="3299" y="1767"/>
                  </a:lnTo>
                  <a:lnTo>
                    <a:pt x="3299" y="1769"/>
                  </a:lnTo>
                  <a:lnTo>
                    <a:pt x="3296" y="1769"/>
                  </a:lnTo>
                  <a:lnTo>
                    <a:pt x="3296" y="1769"/>
                  </a:lnTo>
                  <a:lnTo>
                    <a:pt x="3296" y="1771"/>
                  </a:lnTo>
                  <a:lnTo>
                    <a:pt x="3294" y="1771"/>
                  </a:lnTo>
                  <a:lnTo>
                    <a:pt x="3294" y="1771"/>
                  </a:lnTo>
                  <a:lnTo>
                    <a:pt x="3294" y="1769"/>
                  </a:lnTo>
                  <a:lnTo>
                    <a:pt x="3292" y="1769"/>
                  </a:lnTo>
                  <a:lnTo>
                    <a:pt x="3292" y="1767"/>
                  </a:lnTo>
                  <a:lnTo>
                    <a:pt x="3289" y="1769"/>
                  </a:lnTo>
                  <a:lnTo>
                    <a:pt x="3289" y="1769"/>
                  </a:lnTo>
                  <a:lnTo>
                    <a:pt x="3287" y="1769"/>
                  </a:lnTo>
                  <a:lnTo>
                    <a:pt x="3287" y="1771"/>
                  </a:lnTo>
                  <a:lnTo>
                    <a:pt x="3285" y="1771"/>
                  </a:lnTo>
                  <a:lnTo>
                    <a:pt x="3285" y="1771"/>
                  </a:lnTo>
                  <a:lnTo>
                    <a:pt x="3282" y="1769"/>
                  </a:lnTo>
                  <a:lnTo>
                    <a:pt x="3282" y="1769"/>
                  </a:lnTo>
                  <a:lnTo>
                    <a:pt x="3282" y="1769"/>
                  </a:lnTo>
                  <a:lnTo>
                    <a:pt x="3280" y="1769"/>
                  </a:lnTo>
                  <a:lnTo>
                    <a:pt x="3280" y="1769"/>
                  </a:lnTo>
                  <a:lnTo>
                    <a:pt x="3280" y="1769"/>
                  </a:lnTo>
                  <a:lnTo>
                    <a:pt x="3280" y="1769"/>
                  </a:lnTo>
                  <a:lnTo>
                    <a:pt x="3278" y="1769"/>
                  </a:lnTo>
                  <a:lnTo>
                    <a:pt x="3278" y="1769"/>
                  </a:lnTo>
                  <a:lnTo>
                    <a:pt x="3278" y="1769"/>
                  </a:lnTo>
                  <a:lnTo>
                    <a:pt x="3278" y="1769"/>
                  </a:lnTo>
                  <a:lnTo>
                    <a:pt x="3278" y="1767"/>
                  </a:lnTo>
                  <a:lnTo>
                    <a:pt x="3278" y="1767"/>
                  </a:lnTo>
                  <a:lnTo>
                    <a:pt x="3278" y="1767"/>
                  </a:lnTo>
                  <a:lnTo>
                    <a:pt x="3278" y="1764"/>
                  </a:lnTo>
                  <a:lnTo>
                    <a:pt x="3278" y="1757"/>
                  </a:lnTo>
                  <a:lnTo>
                    <a:pt x="3278" y="1757"/>
                  </a:lnTo>
                  <a:lnTo>
                    <a:pt x="3278" y="1757"/>
                  </a:lnTo>
                  <a:lnTo>
                    <a:pt x="3278" y="1755"/>
                  </a:lnTo>
                  <a:lnTo>
                    <a:pt x="3278" y="1755"/>
                  </a:lnTo>
                  <a:lnTo>
                    <a:pt x="3278" y="1755"/>
                  </a:lnTo>
                  <a:lnTo>
                    <a:pt x="3278" y="1755"/>
                  </a:lnTo>
                  <a:lnTo>
                    <a:pt x="3275" y="1755"/>
                  </a:lnTo>
                  <a:lnTo>
                    <a:pt x="3275" y="1755"/>
                  </a:lnTo>
                  <a:lnTo>
                    <a:pt x="3273" y="1755"/>
                  </a:lnTo>
                  <a:lnTo>
                    <a:pt x="3270" y="1755"/>
                  </a:lnTo>
                  <a:lnTo>
                    <a:pt x="3266" y="1757"/>
                  </a:lnTo>
                  <a:lnTo>
                    <a:pt x="3261" y="1762"/>
                  </a:lnTo>
                  <a:lnTo>
                    <a:pt x="3259" y="1762"/>
                  </a:lnTo>
                  <a:lnTo>
                    <a:pt x="3247" y="1762"/>
                  </a:lnTo>
                  <a:lnTo>
                    <a:pt x="3244" y="1762"/>
                  </a:lnTo>
                  <a:lnTo>
                    <a:pt x="3244" y="1762"/>
                  </a:lnTo>
                  <a:lnTo>
                    <a:pt x="3244" y="1764"/>
                  </a:lnTo>
                  <a:lnTo>
                    <a:pt x="3237" y="1764"/>
                  </a:lnTo>
                  <a:lnTo>
                    <a:pt x="3237" y="1764"/>
                  </a:lnTo>
                  <a:lnTo>
                    <a:pt x="3235" y="1764"/>
                  </a:lnTo>
                  <a:lnTo>
                    <a:pt x="3233" y="1769"/>
                  </a:lnTo>
                  <a:lnTo>
                    <a:pt x="3228" y="1771"/>
                  </a:lnTo>
                  <a:lnTo>
                    <a:pt x="3225" y="1774"/>
                  </a:lnTo>
                  <a:lnTo>
                    <a:pt x="3225" y="1774"/>
                  </a:lnTo>
                  <a:lnTo>
                    <a:pt x="3225" y="1774"/>
                  </a:lnTo>
                  <a:lnTo>
                    <a:pt x="3223" y="1776"/>
                  </a:lnTo>
                  <a:lnTo>
                    <a:pt x="3223" y="1776"/>
                  </a:lnTo>
                  <a:lnTo>
                    <a:pt x="3221" y="1778"/>
                  </a:lnTo>
                  <a:lnTo>
                    <a:pt x="3221" y="1781"/>
                  </a:lnTo>
                  <a:lnTo>
                    <a:pt x="3218" y="1781"/>
                  </a:lnTo>
                  <a:lnTo>
                    <a:pt x="3218" y="1781"/>
                  </a:lnTo>
                  <a:lnTo>
                    <a:pt x="3218" y="1778"/>
                  </a:lnTo>
                  <a:lnTo>
                    <a:pt x="3218" y="1778"/>
                  </a:lnTo>
                  <a:lnTo>
                    <a:pt x="3218" y="1778"/>
                  </a:lnTo>
                  <a:lnTo>
                    <a:pt x="3218" y="1778"/>
                  </a:lnTo>
                  <a:lnTo>
                    <a:pt x="3216" y="1778"/>
                  </a:lnTo>
                  <a:lnTo>
                    <a:pt x="3216" y="1778"/>
                  </a:lnTo>
                  <a:lnTo>
                    <a:pt x="3216" y="1778"/>
                  </a:lnTo>
                  <a:lnTo>
                    <a:pt x="3214" y="1778"/>
                  </a:lnTo>
                  <a:lnTo>
                    <a:pt x="3214" y="1778"/>
                  </a:lnTo>
                  <a:lnTo>
                    <a:pt x="3214" y="1778"/>
                  </a:lnTo>
                  <a:lnTo>
                    <a:pt x="3211" y="1781"/>
                  </a:lnTo>
                  <a:lnTo>
                    <a:pt x="3211" y="1781"/>
                  </a:lnTo>
                  <a:lnTo>
                    <a:pt x="3211" y="1778"/>
                  </a:lnTo>
                  <a:lnTo>
                    <a:pt x="3211" y="1778"/>
                  </a:lnTo>
                  <a:lnTo>
                    <a:pt x="3209" y="1778"/>
                  </a:lnTo>
                  <a:lnTo>
                    <a:pt x="3209" y="1778"/>
                  </a:lnTo>
                  <a:lnTo>
                    <a:pt x="3209" y="1778"/>
                  </a:lnTo>
                  <a:lnTo>
                    <a:pt x="3209" y="1776"/>
                  </a:lnTo>
                  <a:lnTo>
                    <a:pt x="3207" y="1776"/>
                  </a:lnTo>
                  <a:lnTo>
                    <a:pt x="3207" y="1776"/>
                  </a:lnTo>
                  <a:lnTo>
                    <a:pt x="3207" y="1776"/>
                  </a:lnTo>
                  <a:lnTo>
                    <a:pt x="3207" y="1776"/>
                  </a:lnTo>
                  <a:lnTo>
                    <a:pt x="3207" y="1776"/>
                  </a:lnTo>
                  <a:lnTo>
                    <a:pt x="3207" y="1776"/>
                  </a:lnTo>
                  <a:lnTo>
                    <a:pt x="3207" y="1776"/>
                  </a:lnTo>
                  <a:lnTo>
                    <a:pt x="3204" y="1776"/>
                  </a:lnTo>
                  <a:lnTo>
                    <a:pt x="3204" y="1776"/>
                  </a:lnTo>
                  <a:lnTo>
                    <a:pt x="3204" y="1776"/>
                  </a:lnTo>
                  <a:lnTo>
                    <a:pt x="3204" y="1776"/>
                  </a:lnTo>
                  <a:lnTo>
                    <a:pt x="3204" y="1776"/>
                  </a:lnTo>
                  <a:lnTo>
                    <a:pt x="3202" y="1778"/>
                  </a:lnTo>
                  <a:lnTo>
                    <a:pt x="3202" y="1778"/>
                  </a:lnTo>
                  <a:lnTo>
                    <a:pt x="3202" y="1778"/>
                  </a:lnTo>
                  <a:lnTo>
                    <a:pt x="3199" y="1778"/>
                  </a:lnTo>
                  <a:lnTo>
                    <a:pt x="3199" y="1778"/>
                  </a:lnTo>
                  <a:lnTo>
                    <a:pt x="3195" y="1778"/>
                  </a:lnTo>
                  <a:lnTo>
                    <a:pt x="3192" y="1778"/>
                  </a:lnTo>
                  <a:lnTo>
                    <a:pt x="3192" y="1778"/>
                  </a:lnTo>
                  <a:lnTo>
                    <a:pt x="3192" y="1776"/>
                  </a:lnTo>
                  <a:lnTo>
                    <a:pt x="3192" y="1774"/>
                  </a:lnTo>
                  <a:lnTo>
                    <a:pt x="3192" y="1774"/>
                  </a:lnTo>
                  <a:lnTo>
                    <a:pt x="3190" y="1774"/>
                  </a:lnTo>
                  <a:lnTo>
                    <a:pt x="3190" y="1774"/>
                  </a:lnTo>
                  <a:lnTo>
                    <a:pt x="3188" y="1771"/>
                  </a:lnTo>
                  <a:lnTo>
                    <a:pt x="3188" y="1771"/>
                  </a:lnTo>
                  <a:lnTo>
                    <a:pt x="3188" y="1771"/>
                  </a:lnTo>
                  <a:lnTo>
                    <a:pt x="3188" y="1771"/>
                  </a:lnTo>
                  <a:lnTo>
                    <a:pt x="3185" y="1769"/>
                  </a:lnTo>
                  <a:lnTo>
                    <a:pt x="3185" y="1769"/>
                  </a:lnTo>
                  <a:lnTo>
                    <a:pt x="3183" y="1767"/>
                  </a:lnTo>
                  <a:lnTo>
                    <a:pt x="3183" y="1767"/>
                  </a:lnTo>
                  <a:lnTo>
                    <a:pt x="3183" y="1764"/>
                  </a:lnTo>
                  <a:lnTo>
                    <a:pt x="3183" y="1764"/>
                  </a:lnTo>
                  <a:lnTo>
                    <a:pt x="3180" y="1764"/>
                  </a:lnTo>
                  <a:lnTo>
                    <a:pt x="3180" y="1764"/>
                  </a:lnTo>
                  <a:lnTo>
                    <a:pt x="3180" y="1764"/>
                  </a:lnTo>
                  <a:lnTo>
                    <a:pt x="3180" y="1762"/>
                  </a:lnTo>
                  <a:lnTo>
                    <a:pt x="3180" y="1762"/>
                  </a:lnTo>
                  <a:lnTo>
                    <a:pt x="3178" y="1764"/>
                  </a:lnTo>
                  <a:lnTo>
                    <a:pt x="3178" y="1764"/>
                  </a:lnTo>
                  <a:lnTo>
                    <a:pt x="3178" y="1762"/>
                  </a:lnTo>
                  <a:lnTo>
                    <a:pt x="3178" y="1762"/>
                  </a:lnTo>
                  <a:lnTo>
                    <a:pt x="3178" y="1762"/>
                  </a:lnTo>
                  <a:lnTo>
                    <a:pt x="3176" y="1762"/>
                  </a:lnTo>
                  <a:lnTo>
                    <a:pt x="3176" y="1762"/>
                  </a:lnTo>
                  <a:lnTo>
                    <a:pt x="3176" y="1762"/>
                  </a:lnTo>
                  <a:lnTo>
                    <a:pt x="3176" y="1762"/>
                  </a:lnTo>
                  <a:lnTo>
                    <a:pt x="3176" y="1760"/>
                  </a:lnTo>
                  <a:lnTo>
                    <a:pt x="3171" y="1760"/>
                  </a:lnTo>
                  <a:lnTo>
                    <a:pt x="3166" y="1760"/>
                  </a:lnTo>
                  <a:lnTo>
                    <a:pt x="3164" y="1760"/>
                  </a:lnTo>
                  <a:lnTo>
                    <a:pt x="3162" y="1762"/>
                  </a:lnTo>
                  <a:lnTo>
                    <a:pt x="3162" y="1762"/>
                  </a:lnTo>
                  <a:lnTo>
                    <a:pt x="3159" y="1764"/>
                  </a:lnTo>
                  <a:lnTo>
                    <a:pt x="3159" y="1764"/>
                  </a:lnTo>
                  <a:lnTo>
                    <a:pt x="3159" y="1767"/>
                  </a:lnTo>
                  <a:lnTo>
                    <a:pt x="3157" y="1767"/>
                  </a:lnTo>
                  <a:lnTo>
                    <a:pt x="3157" y="1767"/>
                  </a:lnTo>
                  <a:lnTo>
                    <a:pt x="3159" y="1764"/>
                  </a:lnTo>
                  <a:lnTo>
                    <a:pt x="3159" y="1764"/>
                  </a:lnTo>
                  <a:lnTo>
                    <a:pt x="3159" y="1762"/>
                  </a:lnTo>
                  <a:lnTo>
                    <a:pt x="3162" y="1760"/>
                  </a:lnTo>
                  <a:lnTo>
                    <a:pt x="3162" y="1760"/>
                  </a:lnTo>
                  <a:lnTo>
                    <a:pt x="3162" y="1760"/>
                  </a:lnTo>
                  <a:lnTo>
                    <a:pt x="3162" y="1760"/>
                  </a:lnTo>
                  <a:lnTo>
                    <a:pt x="3162" y="1760"/>
                  </a:lnTo>
                  <a:lnTo>
                    <a:pt x="3159" y="1760"/>
                  </a:lnTo>
                  <a:lnTo>
                    <a:pt x="3159" y="1762"/>
                  </a:lnTo>
                  <a:lnTo>
                    <a:pt x="3157" y="1762"/>
                  </a:lnTo>
                  <a:lnTo>
                    <a:pt x="3157" y="1764"/>
                  </a:lnTo>
                  <a:lnTo>
                    <a:pt x="3154" y="1764"/>
                  </a:lnTo>
                  <a:lnTo>
                    <a:pt x="3154" y="1764"/>
                  </a:lnTo>
                  <a:lnTo>
                    <a:pt x="3154" y="1764"/>
                  </a:lnTo>
                  <a:lnTo>
                    <a:pt x="3154" y="1764"/>
                  </a:lnTo>
                  <a:lnTo>
                    <a:pt x="3152" y="1769"/>
                  </a:lnTo>
                  <a:lnTo>
                    <a:pt x="3152" y="1769"/>
                  </a:lnTo>
                  <a:lnTo>
                    <a:pt x="3152" y="1769"/>
                  </a:lnTo>
                  <a:lnTo>
                    <a:pt x="3152" y="1769"/>
                  </a:lnTo>
                  <a:lnTo>
                    <a:pt x="3152" y="1769"/>
                  </a:lnTo>
                  <a:lnTo>
                    <a:pt x="3152" y="1769"/>
                  </a:lnTo>
                  <a:lnTo>
                    <a:pt x="3152" y="1769"/>
                  </a:lnTo>
                  <a:lnTo>
                    <a:pt x="3152" y="1769"/>
                  </a:lnTo>
                  <a:lnTo>
                    <a:pt x="3152" y="1769"/>
                  </a:lnTo>
                  <a:lnTo>
                    <a:pt x="3152" y="1767"/>
                  </a:lnTo>
                  <a:lnTo>
                    <a:pt x="3152" y="1767"/>
                  </a:lnTo>
                  <a:lnTo>
                    <a:pt x="3152" y="1767"/>
                  </a:lnTo>
                  <a:lnTo>
                    <a:pt x="3152" y="1764"/>
                  </a:lnTo>
                  <a:lnTo>
                    <a:pt x="3152" y="1764"/>
                  </a:lnTo>
                  <a:lnTo>
                    <a:pt x="3152" y="1764"/>
                  </a:lnTo>
                  <a:lnTo>
                    <a:pt x="3152" y="1764"/>
                  </a:lnTo>
                  <a:lnTo>
                    <a:pt x="3152" y="1762"/>
                  </a:lnTo>
                  <a:lnTo>
                    <a:pt x="3152" y="1762"/>
                  </a:lnTo>
                  <a:lnTo>
                    <a:pt x="3152" y="1760"/>
                  </a:lnTo>
                  <a:lnTo>
                    <a:pt x="3152" y="1760"/>
                  </a:lnTo>
                  <a:lnTo>
                    <a:pt x="3152" y="1757"/>
                  </a:lnTo>
                  <a:lnTo>
                    <a:pt x="3150" y="1757"/>
                  </a:lnTo>
                  <a:lnTo>
                    <a:pt x="3150" y="1757"/>
                  </a:lnTo>
                  <a:lnTo>
                    <a:pt x="3150" y="1755"/>
                  </a:lnTo>
                  <a:lnTo>
                    <a:pt x="3150" y="1755"/>
                  </a:lnTo>
                  <a:lnTo>
                    <a:pt x="3150" y="1757"/>
                  </a:lnTo>
                  <a:lnTo>
                    <a:pt x="3150" y="1757"/>
                  </a:lnTo>
                  <a:lnTo>
                    <a:pt x="3147" y="1755"/>
                  </a:lnTo>
                  <a:lnTo>
                    <a:pt x="3147" y="1755"/>
                  </a:lnTo>
                  <a:lnTo>
                    <a:pt x="3150" y="1755"/>
                  </a:lnTo>
                  <a:lnTo>
                    <a:pt x="3150" y="1752"/>
                  </a:lnTo>
                  <a:lnTo>
                    <a:pt x="3150" y="1752"/>
                  </a:lnTo>
                  <a:lnTo>
                    <a:pt x="3150" y="1752"/>
                  </a:lnTo>
                  <a:lnTo>
                    <a:pt x="3147" y="1752"/>
                  </a:lnTo>
                  <a:lnTo>
                    <a:pt x="3145" y="1752"/>
                  </a:lnTo>
                  <a:lnTo>
                    <a:pt x="3145" y="1752"/>
                  </a:lnTo>
                  <a:lnTo>
                    <a:pt x="3145" y="1750"/>
                  </a:lnTo>
                  <a:lnTo>
                    <a:pt x="3143" y="1750"/>
                  </a:lnTo>
                  <a:lnTo>
                    <a:pt x="3145" y="1748"/>
                  </a:lnTo>
                  <a:lnTo>
                    <a:pt x="3145" y="1748"/>
                  </a:lnTo>
                  <a:lnTo>
                    <a:pt x="3143" y="1745"/>
                  </a:lnTo>
                  <a:lnTo>
                    <a:pt x="3143" y="1745"/>
                  </a:lnTo>
                  <a:lnTo>
                    <a:pt x="3143" y="1748"/>
                  </a:lnTo>
                  <a:lnTo>
                    <a:pt x="3136" y="1752"/>
                  </a:lnTo>
                  <a:lnTo>
                    <a:pt x="3136" y="1752"/>
                  </a:lnTo>
                  <a:lnTo>
                    <a:pt x="3136" y="1752"/>
                  </a:lnTo>
                  <a:lnTo>
                    <a:pt x="3136" y="1755"/>
                  </a:lnTo>
                  <a:lnTo>
                    <a:pt x="3136" y="1755"/>
                  </a:lnTo>
                  <a:lnTo>
                    <a:pt x="3133" y="1755"/>
                  </a:lnTo>
                  <a:lnTo>
                    <a:pt x="3133" y="1757"/>
                  </a:lnTo>
                  <a:lnTo>
                    <a:pt x="3133" y="1760"/>
                  </a:lnTo>
                  <a:lnTo>
                    <a:pt x="3133" y="1760"/>
                  </a:lnTo>
                  <a:lnTo>
                    <a:pt x="3131" y="1760"/>
                  </a:lnTo>
                  <a:lnTo>
                    <a:pt x="3131" y="1760"/>
                  </a:lnTo>
                  <a:lnTo>
                    <a:pt x="3128" y="1760"/>
                  </a:lnTo>
                  <a:lnTo>
                    <a:pt x="3128" y="1760"/>
                  </a:lnTo>
                  <a:lnTo>
                    <a:pt x="3126" y="1760"/>
                  </a:lnTo>
                  <a:lnTo>
                    <a:pt x="3126" y="1762"/>
                  </a:lnTo>
                  <a:lnTo>
                    <a:pt x="3124" y="1764"/>
                  </a:lnTo>
                  <a:lnTo>
                    <a:pt x="3121" y="1767"/>
                  </a:lnTo>
                  <a:lnTo>
                    <a:pt x="3119" y="1769"/>
                  </a:lnTo>
                  <a:lnTo>
                    <a:pt x="3105" y="1771"/>
                  </a:lnTo>
                  <a:lnTo>
                    <a:pt x="3102" y="1774"/>
                  </a:lnTo>
                  <a:lnTo>
                    <a:pt x="3098" y="1778"/>
                  </a:lnTo>
                  <a:lnTo>
                    <a:pt x="3095" y="1781"/>
                  </a:lnTo>
                  <a:lnTo>
                    <a:pt x="3088" y="1783"/>
                  </a:lnTo>
                  <a:lnTo>
                    <a:pt x="3088" y="1786"/>
                  </a:lnTo>
                  <a:lnTo>
                    <a:pt x="3086" y="1786"/>
                  </a:lnTo>
                  <a:lnTo>
                    <a:pt x="3086" y="1786"/>
                  </a:lnTo>
                  <a:lnTo>
                    <a:pt x="3083" y="1786"/>
                  </a:lnTo>
                  <a:lnTo>
                    <a:pt x="3083" y="1786"/>
                  </a:lnTo>
                  <a:lnTo>
                    <a:pt x="3081" y="1788"/>
                  </a:lnTo>
                  <a:lnTo>
                    <a:pt x="3081" y="1788"/>
                  </a:lnTo>
                  <a:lnTo>
                    <a:pt x="3079" y="1786"/>
                  </a:lnTo>
                  <a:lnTo>
                    <a:pt x="3076" y="1786"/>
                  </a:lnTo>
                  <a:lnTo>
                    <a:pt x="3074" y="1783"/>
                  </a:lnTo>
                  <a:lnTo>
                    <a:pt x="3072" y="1781"/>
                  </a:lnTo>
                  <a:lnTo>
                    <a:pt x="3069" y="1781"/>
                  </a:lnTo>
                  <a:lnTo>
                    <a:pt x="3069" y="1781"/>
                  </a:lnTo>
                  <a:lnTo>
                    <a:pt x="3072" y="1783"/>
                  </a:lnTo>
                  <a:lnTo>
                    <a:pt x="3072" y="1783"/>
                  </a:lnTo>
                  <a:lnTo>
                    <a:pt x="3069" y="1783"/>
                  </a:lnTo>
                  <a:lnTo>
                    <a:pt x="3069" y="1783"/>
                  </a:lnTo>
                  <a:lnTo>
                    <a:pt x="3069" y="1783"/>
                  </a:lnTo>
                  <a:lnTo>
                    <a:pt x="3069" y="1783"/>
                  </a:lnTo>
                  <a:lnTo>
                    <a:pt x="3072" y="1783"/>
                  </a:lnTo>
                  <a:lnTo>
                    <a:pt x="3069" y="1783"/>
                  </a:lnTo>
                  <a:lnTo>
                    <a:pt x="3069" y="1786"/>
                  </a:lnTo>
                  <a:lnTo>
                    <a:pt x="3065" y="1788"/>
                  </a:lnTo>
                  <a:lnTo>
                    <a:pt x="3065" y="1788"/>
                  </a:lnTo>
                  <a:lnTo>
                    <a:pt x="3062" y="1788"/>
                  </a:lnTo>
                  <a:lnTo>
                    <a:pt x="3065" y="1786"/>
                  </a:lnTo>
                  <a:lnTo>
                    <a:pt x="3065" y="1786"/>
                  </a:lnTo>
                  <a:lnTo>
                    <a:pt x="3067" y="1781"/>
                  </a:lnTo>
                  <a:lnTo>
                    <a:pt x="3067" y="1781"/>
                  </a:lnTo>
                  <a:lnTo>
                    <a:pt x="3067" y="1781"/>
                  </a:lnTo>
                  <a:lnTo>
                    <a:pt x="3065" y="1781"/>
                  </a:lnTo>
                  <a:lnTo>
                    <a:pt x="3065" y="1781"/>
                  </a:lnTo>
                  <a:lnTo>
                    <a:pt x="3065" y="1778"/>
                  </a:lnTo>
                  <a:lnTo>
                    <a:pt x="3065" y="1778"/>
                  </a:lnTo>
                  <a:lnTo>
                    <a:pt x="3067" y="1776"/>
                  </a:lnTo>
                  <a:lnTo>
                    <a:pt x="3067" y="1776"/>
                  </a:lnTo>
                  <a:lnTo>
                    <a:pt x="3067" y="1776"/>
                  </a:lnTo>
                  <a:lnTo>
                    <a:pt x="3067" y="1774"/>
                  </a:lnTo>
                  <a:lnTo>
                    <a:pt x="3069" y="1771"/>
                  </a:lnTo>
                  <a:lnTo>
                    <a:pt x="3069" y="1771"/>
                  </a:lnTo>
                  <a:lnTo>
                    <a:pt x="3067" y="1771"/>
                  </a:lnTo>
                  <a:lnTo>
                    <a:pt x="3069" y="1771"/>
                  </a:lnTo>
                  <a:lnTo>
                    <a:pt x="3069" y="1771"/>
                  </a:lnTo>
                  <a:lnTo>
                    <a:pt x="3069" y="1771"/>
                  </a:lnTo>
                  <a:lnTo>
                    <a:pt x="3067" y="1769"/>
                  </a:lnTo>
                  <a:lnTo>
                    <a:pt x="3067" y="1769"/>
                  </a:lnTo>
                  <a:lnTo>
                    <a:pt x="3067" y="1769"/>
                  </a:lnTo>
                  <a:lnTo>
                    <a:pt x="3067" y="1769"/>
                  </a:lnTo>
                  <a:lnTo>
                    <a:pt x="3067" y="1769"/>
                  </a:lnTo>
                  <a:lnTo>
                    <a:pt x="3067" y="1769"/>
                  </a:lnTo>
                  <a:lnTo>
                    <a:pt x="3067" y="1769"/>
                  </a:lnTo>
                  <a:lnTo>
                    <a:pt x="3065" y="1769"/>
                  </a:lnTo>
                  <a:lnTo>
                    <a:pt x="3065" y="1769"/>
                  </a:lnTo>
                  <a:lnTo>
                    <a:pt x="3065" y="1767"/>
                  </a:lnTo>
                  <a:lnTo>
                    <a:pt x="3065" y="1767"/>
                  </a:lnTo>
                  <a:lnTo>
                    <a:pt x="3065" y="1769"/>
                  </a:lnTo>
                  <a:lnTo>
                    <a:pt x="3065" y="1769"/>
                  </a:lnTo>
                  <a:lnTo>
                    <a:pt x="3065" y="1769"/>
                  </a:lnTo>
                  <a:lnTo>
                    <a:pt x="3065" y="1769"/>
                  </a:lnTo>
                  <a:lnTo>
                    <a:pt x="3065" y="1769"/>
                  </a:lnTo>
                  <a:lnTo>
                    <a:pt x="3062" y="1769"/>
                  </a:lnTo>
                  <a:lnTo>
                    <a:pt x="3062" y="1769"/>
                  </a:lnTo>
                  <a:lnTo>
                    <a:pt x="3062" y="1769"/>
                  </a:lnTo>
                  <a:lnTo>
                    <a:pt x="3062" y="1769"/>
                  </a:lnTo>
                  <a:lnTo>
                    <a:pt x="3062" y="1769"/>
                  </a:lnTo>
                  <a:lnTo>
                    <a:pt x="3060" y="1769"/>
                  </a:lnTo>
                  <a:lnTo>
                    <a:pt x="3060" y="1769"/>
                  </a:lnTo>
                  <a:lnTo>
                    <a:pt x="3060" y="1769"/>
                  </a:lnTo>
                  <a:lnTo>
                    <a:pt x="3060" y="1769"/>
                  </a:lnTo>
                  <a:lnTo>
                    <a:pt x="3060" y="1771"/>
                  </a:lnTo>
                  <a:lnTo>
                    <a:pt x="3057" y="1771"/>
                  </a:lnTo>
                  <a:lnTo>
                    <a:pt x="3057" y="1771"/>
                  </a:lnTo>
                  <a:lnTo>
                    <a:pt x="3057" y="1771"/>
                  </a:lnTo>
                  <a:lnTo>
                    <a:pt x="3057" y="1771"/>
                  </a:lnTo>
                  <a:lnTo>
                    <a:pt x="3057" y="1771"/>
                  </a:lnTo>
                  <a:lnTo>
                    <a:pt x="3057" y="1771"/>
                  </a:lnTo>
                  <a:lnTo>
                    <a:pt x="3057" y="1771"/>
                  </a:lnTo>
                  <a:lnTo>
                    <a:pt x="3057" y="1774"/>
                  </a:lnTo>
                  <a:lnTo>
                    <a:pt x="3055" y="1774"/>
                  </a:lnTo>
                  <a:lnTo>
                    <a:pt x="3055" y="1774"/>
                  </a:lnTo>
                  <a:lnTo>
                    <a:pt x="3055" y="1774"/>
                  </a:lnTo>
                  <a:lnTo>
                    <a:pt x="3055" y="1774"/>
                  </a:lnTo>
                  <a:lnTo>
                    <a:pt x="3055" y="1774"/>
                  </a:lnTo>
                  <a:lnTo>
                    <a:pt x="3055" y="1774"/>
                  </a:lnTo>
                  <a:lnTo>
                    <a:pt x="3055" y="1774"/>
                  </a:lnTo>
                  <a:lnTo>
                    <a:pt x="3055" y="1774"/>
                  </a:lnTo>
                  <a:lnTo>
                    <a:pt x="3053" y="1774"/>
                  </a:lnTo>
                  <a:lnTo>
                    <a:pt x="3053" y="1774"/>
                  </a:lnTo>
                  <a:lnTo>
                    <a:pt x="3053" y="1774"/>
                  </a:lnTo>
                  <a:lnTo>
                    <a:pt x="3053" y="1774"/>
                  </a:lnTo>
                  <a:lnTo>
                    <a:pt x="3050" y="1776"/>
                  </a:lnTo>
                  <a:lnTo>
                    <a:pt x="3048" y="1776"/>
                  </a:lnTo>
                  <a:lnTo>
                    <a:pt x="3046" y="1778"/>
                  </a:lnTo>
                  <a:lnTo>
                    <a:pt x="3046" y="1778"/>
                  </a:lnTo>
                  <a:lnTo>
                    <a:pt x="3043" y="1781"/>
                  </a:lnTo>
                  <a:lnTo>
                    <a:pt x="3041" y="1781"/>
                  </a:lnTo>
                  <a:lnTo>
                    <a:pt x="3031" y="1783"/>
                  </a:lnTo>
                  <a:lnTo>
                    <a:pt x="3027" y="1786"/>
                  </a:lnTo>
                  <a:lnTo>
                    <a:pt x="3027" y="1786"/>
                  </a:lnTo>
                  <a:lnTo>
                    <a:pt x="3024" y="1786"/>
                  </a:lnTo>
                  <a:lnTo>
                    <a:pt x="3024" y="1783"/>
                  </a:lnTo>
                  <a:lnTo>
                    <a:pt x="3022" y="1783"/>
                  </a:lnTo>
                  <a:lnTo>
                    <a:pt x="3022" y="1783"/>
                  </a:lnTo>
                  <a:lnTo>
                    <a:pt x="3022" y="1783"/>
                  </a:lnTo>
                  <a:lnTo>
                    <a:pt x="3020" y="1781"/>
                  </a:lnTo>
                  <a:lnTo>
                    <a:pt x="3022" y="1781"/>
                  </a:lnTo>
                  <a:lnTo>
                    <a:pt x="3022" y="1778"/>
                  </a:lnTo>
                  <a:lnTo>
                    <a:pt x="3027" y="1776"/>
                  </a:lnTo>
                  <a:lnTo>
                    <a:pt x="3027" y="1774"/>
                  </a:lnTo>
                  <a:lnTo>
                    <a:pt x="3029" y="1774"/>
                  </a:lnTo>
                  <a:lnTo>
                    <a:pt x="3031" y="1771"/>
                  </a:lnTo>
                  <a:lnTo>
                    <a:pt x="3034" y="1769"/>
                  </a:lnTo>
                  <a:lnTo>
                    <a:pt x="3034" y="1769"/>
                  </a:lnTo>
                  <a:lnTo>
                    <a:pt x="3036" y="1767"/>
                  </a:lnTo>
                  <a:lnTo>
                    <a:pt x="3036" y="1767"/>
                  </a:lnTo>
                  <a:lnTo>
                    <a:pt x="3036" y="1767"/>
                  </a:lnTo>
                  <a:lnTo>
                    <a:pt x="3036" y="1764"/>
                  </a:lnTo>
                  <a:lnTo>
                    <a:pt x="3036" y="1764"/>
                  </a:lnTo>
                  <a:lnTo>
                    <a:pt x="3038" y="1764"/>
                  </a:lnTo>
                  <a:lnTo>
                    <a:pt x="3038" y="1764"/>
                  </a:lnTo>
                  <a:lnTo>
                    <a:pt x="3038" y="1764"/>
                  </a:lnTo>
                  <a:lnTo>
                    <a:pt x="3038" y="1764"/>
                  </a:lnTo>
                  <a:lnTo>
                    <a:pt x="3041" y="1762"/>
                  </a:lnTo>
                  <a:lnTo>
                    <a:pt x="3048" y="1750"/>
                  </a:lnTo>
                  <a:lnTo>
                    <a:pt x="3057" y="1741"/>
                  </a:lnTo>
                  <a:lnTo>
                    <a:pt x="3060" y="1741"/>
                  </a:lnTo>
                  <a:lnTo>
                    <a:pt x="3065" y="1734"/>
                  </a:lnTo>
                  <a:lnTo>
                    <a:pt x="3074" y="1729"/>
                  </a:lnTo>
                  <a:lnTo>
                    <a:pt x="3079" y="1726"/>
                  </a:lnTo>
                  <a:lnTo>
                    <a:pt x="3079" y="1726"/>
                  </a:lnTo>
                  <a:lnTo>
                    <a:pt x="3081" y="1724"/>
                  </a:lnTo>
                  <a:lnTo>
                    <a:pt x="3081" y="1724"/>
                  </a:lnTo>
                  <a:lnTo>
                    <a:pt x="3088" y="1722"/>
                  </a:lnTo>
                  <a:lnTo>
                    <a:pt x="3100" y="1715"/>
                  </a:lnTo>
                  <a:lnTo>
                    <a:pt x="3100" y="1712"/>
                  </a:lnTo>
                  <a:lnTo>
                    <a:pt x="3102" y="1712"/>
                  </a:lnTo>
                  <a:lnTo>
                    <a:pt x="3102" y="1710"/>
                  </a:lnTo>
                  <a:lnTo>
                    <a:pt x="3102" y="1710"/>
                  </a:lnTo>
                  <a:lnTo>
                    <a:pt x="3105" y="1710"/>
                  </a:lnTo>
                  <a:lnTo>
                    <a:pt x="3105" y="1710"/>
                  </a:lnTo>
                  <a:lnTo>
                    <a:pt x="3105" y="1710"/>
                  </a:lnTo>
                  <a:lnTo>
                    <a:pt x="3105" y="1710"/>
                  </a:lnTo>
                  <a:lnTo>
                    <a:pt x="3105" y="1710"/>
                  </a:lnTo>
                  <a:lnTo>
                    <a:pt x="3102" y="1710"/>
                  </a:lnTo>
                  <a:lnTo>
                    <a:pt x="3102" y="1710"/>
                  </a:lnTo>
                  <a:lnTo>
                    <a:pt x="3100" y="1710"/>
                  </a:lnTo>
                  <a:lnTo>
                    <a:pt x="3100" y="1710"/>
                  </a:lnTo>
                  <a:lnTo>
                    <a:pt x="3100" y="1710"/>
                  </a:lnTo>
                  <a:lnTo>
                    <a:pt x="3100" y="1710"/>
                  </a:lnTo>
                  <a:lnTo>
                    <a:pt x="3098" y="1710"/>
                  </a:lnTo>
                  <a:lnTo>
                    <a:pt x="3098" y="1710"/>
                  </a:lnTo>
                  <a:lnTo>
                    <a:pt x="3095" y="1712"/>
                  </a:lnTo>
                  <a:lnTo>
                    <a:pt x="3093" y="1712"/>
                  </a:lnTo>
                  <a:lnTo>
                    <a:pt x="3091" y="1710"/>
                  </a:lnTo>
                  <a:lnTo>
                    <a:pt x="3091" y="1710"/>
                  </a:lnTo>
                  <a:lnTo>
                    <a:pt x="3091" y="1710"/>
                  </a:lnTo>
                  <a:lnTo>
                    <a:pt x="3088" y="1705"/>
                  </a:lnTo>
                  <a:lnTo>
                    <a:pt x="3088" y="1705"/>
                  </a:lnTo>
                  <a:lnTo>
                    <a:pt x="3086" y="1705"/>
                  </a:lnTo>
                  <a:lnTo>
                    <a:pt x="3083" y="1705"/>
                  </a:lnTo>
                  <a:lnTo>
                    <a:pt x="3074" y="1708"/>
                  </a:lnTo>
                  <a:lnTo>
                    <a:pt x="3074" y="1708"/>
                  </a:lnTo>
                  <a:lnTo>
                    <a:pt x="3074" y="1708"/>
                  </a:lnTo>
                  <a:lnTo>
                    <a:pt x="3074" y="1708"/>
                  </a:lnTo>
                  <a:lnTo>
                    <a:pt x="3072" y="1708"/>
                  </a:lnTo>
                  <a:lnTo>
                    <a:pt x="3072" y="1708"/>
                  </a:lnTo>
                  <a:lnTo>
                    <a:pt x="3072" y="1708"/>
                  </a:lnTo>
                  <a:lnTo>
                    <a:pt x="3072" y="1708"/>
                  </a:lnTo>
                  <a:lnTo>
                    <a:pt x="3069" y="1708"/>
                  </a:lnTo>
                  <a:lnTo>
                    <a:pt x="3069" y="1708"/>
                  </a:lnTo>
                  <a:lnTo>
                    <a:pt x="3069" y="1708"/>
                  </a:lnTo>
                  <a:lnTo>
                    <a:pt x="3065" y="1708"/>
                  </a:lnTo>
                  <a:lnTo>
                    <a:pt x="3065" y="1710"/>
                  </a:lnTo>
                  <a:lnTo>
                    <a:pt x="3062" y="1708"/>
                  </a:lnTo>
                  <a:lnTo>
                    <a:pt x="3062" y="1708"/>
                  </a:lnTo>
                  <a:lnTo>
                    <a:pt x="3062" y="1705"/>
                  </a:lnTo>
                  <a:lnTo>
                    <a:pt x="3062" y="1705"/>
                  </a:lnTo>
                  <a:lnTo>
                    <a:pt x="3060" y="1705"/>
                  </a:lnTo>
                  <a:lnTo>
                    <a:pt x="3060" y="1705"/>
                  </a:lnTo>
                  <a:lnTo>
                    <a:pt x="3060" y="1705"/>
                  </a:lnTo>
                  <a:lnTo>
                    <a:pt x="3060" y="1703"/>
                  </a:lnTo>
                  <a:lnTo>
                    <a:pt x="3060" y="1703"/>
                  </a:lnTo>
                  <a:lnTo>
                    <a:pt x="3060" y="1703"/>
                  </a:lnTo>
                  <a:lnTo>
                    <a:pt x="3060" y="1703"/>
                  </a:lnTo>
                  <a:lnTo>
                    <a:pt x="3060" y="1700"/>
                  </a:lnTo>
                  <a:lnTo>
                    <a:pt x="3057" y="1703"/>
                  </a:lnTo>
                  <a:lnTo>
                    <a:pt x="3055" y="1703"/>
                  </a:lnTo>
                  <a:lnTo>
                    <a:pt x="3053" y="1705"/>
                  </a:lnTo>
                  <a:lnTo>
                    <a:pt x="3053" y="1705"/>
                  </a:lnTo>
                  <a:lnTo>
                    <a:pt x="3048" y="1710"/>
                  </a:lnTo>
                  <a:lnTo>
                    <a:pt x="3046" y="1710"/>
                  </a:lnTo>
                  <a:lnTo>
                    <a:pt x="3046" y="1712"/>
                  </a:lnTo>
                  <a:lnTo>
                    <a:pt x="3043" y="1712"/>
                  </a:lnTo>
                  <a:lnTo>
                    <a:pt x="3041" y="1712"/>
                  </a:lnTo>
                  <a:lnTo>
                    <a:pt x="3038" y="1712"/>
                  </a:lnTo>
                  <a:lnTo>
                    <a:pt x="3038" y="1712"/>
                  </a:lnTo>
                  <a:lnTo>
                    <a:pt x="3038" y="1712"/>
                  </a:lnTo>
                  <a:lnTo>
                    <a:pt x="3034" y="1712"/>
                  </a:lnTo>
                  <a:lnTo>
                    <a:pt x="3034" y="1712"/>
                  </a:lnTo>
                  <a:lnTo>
                    <a:pt x="3034" y="1712"/>
                  </a:lnTo>
                  <a:lnTo>
                    <a:pt x="3034" y="1712"/>
                  </a:lnTo>
                  <a:lnTo>
                    <a:pt x="3034" y="1712"/>
                  </a:lnTo>
                  <a:lnTo>
                    <a:pt x="3034" y="1710"/>
                  </a:lnTo>
                  <a:lnTo>
                    <a:pt x="3034" y="1710"/>
                  </a:lnTo>
                  <a:lnTo>
                    <a:pt x="3034" y="1710"/>
                  </a:lnTo>
                  <a:lnTo>
                    <a:pt x="3031" y="1710"/>
                  </a:lnTo>
                  <a:lnTo>
                    <a:pt x="3029" y="1710"/>
                  </a:lnTo>
                  <a:lnTo>
                    <a:pt x="3029" y="1708"/>
                  </a:lnTo>
                  <a:lnTo>
                    <a:pt x="3029" y="1708"/>
                  </a:lnTo>
                  <a:lnTo>
                    <a:pt x="3029" y="1708"/>
                  </a:lnTo>
                  <a:lnTo>
                    <a:pt x="3027" y="1705"/>
                  </a:lnTo>
                  <a:lnTo>
                    <a:pt x="3024" y="1705"/>
                  </a:lnTo>
                  <a:lnTo>
                    <a:pt x="3020" y="1705"/>
                  </a:lnTo>
                  <a:lnTo>
                    <a:pt x="3020" y="1705"/>
                  </a:lnTo>
                  <a:lnTo>
                    <a:pt x="3020" y="1703"/>
                  </a:lnTo>
                  <a:lnTo>
                    <a:pt x="3020" y="1703"/>
                  </a:lnTo>
                  <a:lnTo>
                    <a:pt x="3017" y="1700"/>
                  </a:lnTo>
                  <a:lnTo>
                    <a:pt x="3017" y="1700"/>
                  </a:lnTo>
                  <a:lnTo>
                    <a:pt x="3017" y="1698"/>
                  </a:lnTo>
                  <a:lnTo>
                    <a:pt x="3017" y="1698"/>
                  </a:lnTo>
                  <a:lnTo>
                    <a:pt x="3012" y="1698"/>
                  </a:lnTo>
                  <a:lnTo>
                    <a:pt x="3010" y="1700"/>
                  </a:lnTo>
                  <a:lnTo>
                    <a:pt x="3008" y="1700"/>
                  </a:lnTo>
                  <a:lnTo>
                    <a:pt x="3008" y="1700"/>
                  </a:lnTo>
                  <a:lnTo>
                    <a:pt x="3008" y="1703"/>
                  </a:lnTo>
                  <a:lnTo>
                    <a:pt x="3008" y="1703"/>
                  </a:lnTo>
                  <a:lnTo>
                    <a:pt x="3008" y="1705"/>
                  </a:lnTo>
                  <a:lnTo>
                    <a:pt x="3008" y="1705"/>
                  </a:lnTo>
                  <a:lnTo>
                    <a:pt x="3008" y="1705"/>
                  </a:lnTo>
                  <a:lnTo>
                    <a:pt x="3008" y="1705"/>
                  </a:lnTo>
                  <a:lnTo>
                    <a:pt x="3005" y="1705"/>
                  </a:lnTo>
                  <a:lnTo>
                    <a:pt x="3005" y="1705"/>
                  </a:lnTo>
                  <a:lnTo>
                    <a:pt x="3003" y="1703"/>
                  </a:lnTo>
                  <a:lnTo>
                    <a:pt x="3003" y="1700"/>
                  </a:lnTo>
                  <a:lnTo>
                    <a:pt x="3003" y="1700"/>
                  </a:lnTo>
                  <a:lnTo>
                    <a:pt x="3003" y="1698"/>
                  </a:lnTo>
                  <a:lnTo>
                    <a:pt x="3003" y="1698"/>
                  </a:lnTo>
                  <a:lnTo>
                    <a:pt x="3001" y="1696"/>
                  </a:lnTo>
                  <a:lnTo>
                    <a:pt x="3001" y="1696"/>
                  </a:lnTo>
                  <a:lnTo>
                    <a:pt x="3001" y="1693"/>
                  </a:lnTo>
                  <a:lnTo>
                    <a:pt x="2998" y="1693"/>
                  </a:lnTo>
                  <a:lnTo>
                    <a:pt x="2996" y="1696"/>
                  </a:lnTo>
                  <a:lnTo>
                    <a:pt x="2994" y="1696"/>
                  </a:lnTo>
                  <a:lnTo>
                    <a:pt x="2994" y="1696"/>
                  </a:lnTo>
                  <a:lnTo>
                    <a:pt x="2994" y="1693"/>
                  </a:lnTo>
                  <a:lnTo>
                    <a:pt x="2994" y="1693"/>
                  </a:lnTo>
                  <a:lnTo>
                    <a:pt x="2994" y="1693"/>
                  </a:lnTo>
                  <a:lnTo>
                    <a:pt x="2996" y="1691"/>
                  </a:lnTo>
                  <a:lnTo>
                    <a:pt x="2996" y="1691"/>
                  </a:lnTo>
                  <a:lnTo>
                    <a:pt x="2996" y="1691"/>
                  </a:lnTo>
                  <a:lnTo>
                    <a:pt x="2996" y="1691"/>
                  </a:lnTo>
                  <a:lnTo>
                    <a:pt x="2991" y="1689"/>
                  </a:lnTo>
                  <a:lnTo>
                    <a:pt x="2986" y="1689"/>
                  </a:lnTo>
                  <a:lnTo>
                    <a:pt x="2984" y="1686"/>
                  </a:lnTo>
                  <a:lnTo>
                    <a:pt x="2984" y="1686"/>
                  </a:lnTo>
                  <a:lnTo>
                    <a:pt x="2977" y="1686"/>
                  </a:lnTo>
                  <a:lnTo>
                    <a:pt x="2972" y="1686"/>
                  </a:lnTo>
                  <a:lnTo>
                    <a:pt x="2970" y="1686"/>
                  </a:lnTo>
                  <a:lnTo>
                    <a:pt x="2968" y="1689"/>
                  </a:lnTo>
                  <a:lnTo>
                    <a:pt x="2968" y="1689"/>
                  </a:lnTo>
                  <a:lnTo>
                    <a:pt x="2968" y="1689"/>
                  </a:lnTo>
                  <a:lnTo>
                    <a:pt x="2968" y="1689"/>
                  </a:lnTo>
                  <a:lnTo>
                    <a:pt x="2965" y="1691"/>
                  </a:lnTo>
                  <a:lnTo>
                    <a:pt x="2965" y="1691"/>
                  </a:lnTo>
                  <a:lnTo>
                    <a:pt x="2963" y="1691"/>
                  </a:lnTo>
                  <a:lnTo>
                    <a:pt x="2960" y="1693"/>
                  </a:lnTo>
                  <a:lnTo>
                    <a:pt x="2960" y="1693"/>
                  </a:lnTo>
                  <a:lnTo>
                    <a:pt x="2956" y="1693"/>
                  </a:lnTo>
                  <a:lnTo>
                    <a:pt x="2956" y="1693"/>
                  </a:lnTo>
                  <a:lnTo>
                    <a:pt x="2953" y="1691"/>
                  </a:lnTo>
                  <a:lnTo>
                    <a:pt x="2953" y="1689"/>
                  </a:lnTo>
                  <a:lnTo>
                    <a:pt x="2951" y="1686"/>
                  </a:lnTo>
                  <a:lnTo>
                    <a:pt x="2946" y="1686"/>
                  </a:lnTo>
                  <a:lnTo>
                    <a:pt x="2939" y="1686"/>
                  </a:lnTo>
                  <a:lnTo>
                    <a:pt x="2939" y="1686"/>
                  </a:lnTo>
                  <a:lnTo>
                    <a:pt x="2939" y="1686"/>
                  </a:lnTo>
                  <a:lnTo>
                    <a:pt x="2937" y="1686"/>
                  </a:lnTo>
                  <a:lnTo>
                    <a:pt x="2937" y="1684"/>
                  </a:lnTo>
                  <a:lnTo>
                    <a:pt x="2937" y="1684"/>
                  </a:lnTo>
                  <a:lnTo>
                    <a:pt x="2937" y="1684"/>
                  </a:lnTo>
                  <a:lnTo>
                    <a:pt x="2937" y="1684"/>
                  </a:lnTo>
                  <a:lnTo>
                    <a:pt x="2937" y="1684"/>
                  </a:lnTo>
                  <a:lnTo>
                    <a:pt x="2937" y="1684"/>
                  </a:lnTo>
                  <a:lnTo>
                    <a:pt x="2930" y="1684"/>
                  </a:lnTo>
                  <a:lnTo>
                    <a:pt x="2930" y="1684"/>
                  </a:lnTo>
                  <a:lnTo>
                    <a:pt x="2925" y="1684"/>
                  </a:lnTo>
                  <a:lnTo>
                    <a:pt x="2923" y="1681"/>
                  </a:lnTo>
                  <a:lnTo>
                    <a:pt x="2923" y="1681"/>
                  </a:lnTo>
                  <a:lnTo>
                    <a:pt x="2923" y="1679"/>
                  </a:lnTo>
                  <a:lnTo>
                    <a:pt x="2923" y="1679"/>
                  </a:lnTo>
                  <a:lnTo>
                    <a:pt x="2923" y="1677"/>
                  </a:lnTo>
                  <a:lnTo>
                    <a:pt x="2920" y="1677"/>
                  </a:lnTo>
                  <a:lnTo>
                    <a:pt x="2920" y="1674"/>
                  </a:lnTo>
                  <a:lnTo>
                    <a:pt x="2920" y="1667"/>
                  </a:lnTo>
                  <a:lnTo>
                    <a:pt x="2918" y="1663"/>
                  </a:lnTo>
                  <a:lnTo>
                    <a:pt x="2918" y="1663"/>
                  </a:lnTo>
                  <a:lnTo>
                    <a:pt x="2918" y="1660"/>
                  </a:lnTo>
                  <a:lnTo>
                    <a:pt x="2918" y="1658"/>
                  </a:lnTo>
                  <a:lnTo>
                    <a:pt x="2918" y="1658"/>
                  </a:lnTo>
                  <a:lnTo>
                    <a:pt x="2915" y="1655"/>
                  </a:lnTo>
                  <a:lnTo>
                    <a:pt x="2915" y="1653"/>
                  </a:lnTo>
                  <a:lnTo>
                    <a:pt x="2915" y="1653"/>
                  </a:lnTo>
                  <a:lnTo>
                    <a:pt x="2915" y="1653"/>
                  </a:lnTo>
                  <a:lnTo>
                    <a:pt x="2913" y="1651"/>
                  </a:lnTo>
                  <a:lnTo>
                    <a:pt x="2911" y="1651"/>
                  </a:lnTo>
                  <a:lnTo>
                    <a:pt x="2906" y="1651"/>
                  </a:lnTo>
                  <a:lnTo>
                    <a:pt x="2904" y="1651"/>
                  </a:lnTo>
                  <a:lnTo>
                    <a:pt x="2904" y="1653"/>
                  </a:lnTo>
                  <a:lnTo>
                    <a:pt x="2904" y="1658"/>
                  </a:lnTo>
                  <a:lnTo>
                    <a:pt x="2906" y="1665"/>
                  </a:lnTo>
                  <a:lnTo>
                    <a:pt x="2906" y="1670"/>
                  </a:lnTo>
                  <a:lnTo>
                    <a:pt x="2906" y="1670"/>
                  </a:lnTo>
                  <a:lnTo>
                    <a:pt x="2906" y="1670"/>
                  </a:lnTo>
                  <a:lnTo>
                    <a:pt x="2904" y="1670"/>
                  </a:lnTo>
                  <a:lnTo>
                    <a:pt x="2897" y="1670"/>
                  </a:lnTo>
                  <a:lnTo>
                    <a:pt x="2889" y="1672"/>
                  </a:lnTo>
                  <a:lnTo>
                    <a:pt x="2882" y="1672"/>
                  </a:lnTo>
                  <a:lnTo>
                    <a:pt x="2873" y="1672"/>
                  </a:lnTo>
                  <a:lnTo>
                    <a:pt x="2866" y="1672"/>
                  </a:lnTo>
                  <a:lnTo>
                    <a:pt x="2859" y="1672"/>
                  </a:lnTo>
                  <a:lnTo>
                    <a:pt x="2852" y="1672"/>
                  </a:lnTo>
                  <a:lnTo>
                    <a:pt x="2842" y="1672"/>
                  </a:lnTo>
                  <a:lnTo>
                    <a:pt x="2835" y="1672"/>
                  </a:lnTo>
                  <a:lnTo>
                    <a:pt x="2833" y="1672"/>
                  </a:lnTo>
                  <a:lnTo>
                    <a:pt x="2828" y="1672"/>
                  </a:lnTo>
                  <a:lnTo>
                    <a:pt x="2821" y="1672"/>
                  </a:lnTo>
                  <a:lnTo>
                    <a:pt x="2811" y="1674"/>
                  </a:lnTo>
                  <a:lnTo>
                    <a:pt x="2804" y="1674"/>
                  </a:lnTo>
                  <a:lnTo>
                    <a:pt x="2797" y="1674"/>
                  </a:lnTo>
                  <a:lnTo>
                    <a:pt x="2790" y="1674"/>
                  </a:lnTo>
                  <a:lnTo>
                    <a:pt x="2781" y="1674"/>
                  </a:lnTo>
                  <a:lnTo>
                    <a:pt x="2773" y="1674"/>
                  </a:lnTo>
                  <a:lnTo>
                    <a:pt x="2766" y="1674"/>
                  </a:lnTo>
                  <a:lnTo>
                    <a:pt x="2757" y="1674"/>
                  </a:lnTo>
                  <a:lnTo>
                    <a:pt x="2750" y="1674"/>
                  </a:lnTo>
                  <a:lnTo>
                    <a:pt x="2743" y="1674"/>
                  </a:lnTo>
                  <a:lnTo>
                    <a:pt x="2736" y="1674"/>
                  </a:lnTo>
                  <a:lnTo>
                    <a:pt x="2726" y="1674"/>
                  </a:lnTo>
                  <a:lnTo>
                    <a:pt x="2719" y="1674"/>
                  </a:lnTo>
                  <a:lnTo>
                    <a:pt x="2712" y="1674"/>
                  </a:lnTo>
                  <a:lnTo>
                    <a:pt x="2705" y="1674"/>
                  </a:lnTo>
                  <a:lnTo>
                    <a:pt x="2695" y="1674"/>
                  </a:lnTo>
                  <a:lnTo>
                    <a:pt x="2688" y="1674"/>
                  </a:lnTo>
                  <a:lnTo>
                    <a:pt x="2688" y="1674"/>
                  </a:lnTo>
                  <a:lnTo>
                    <a:pt x="2681" y="1674"/>
                  </a:lnTo>
                  <a:lnTo>
                    <a:pt x="2674" y="1674"/>
                  </a:lnTo>
                  <a:lnTo>
                    <a:pt x="2665" y="1674"/>
                  </a:lnTo>
                  <a:lnTo>
                    <a:pt x="2658" y="1674"/>
                  </a:lnTo>
                  <a:lnTo>
                    <a:pt x="2650" y="1672"/>
                  </a:lnTo>
                  <a:lnTo>
                    <a:pt x="2643" y="1672"/>
                  </a:lnTo>
                  <a:lnTo>
                    <a:pt x="2634" y="1672"/>
                  </a:lnTo>
                  <a:lnTo>
                    <a:pt x="2627" y="1672"/>
                  </a:lnTo>
                  <a:lnTo>
                    <a:pt x="2620" y="1672"/>
                  </a:lnTo>
                  <a:lnTo>
                    <a:pt x="2610" y="1672"/>
                  </a:lnTo>
                  <a:lnTo>
                    <a:pt x="2603" y="1672"/>
                  </a:lnTo>
                  <a:lnTo>
                    <a:pt x="2596" y="1672"/>
                  </a:lnTo>
                  <a:lnTo>
                    <a:pt x="2594" y="1672"/>
                  </a:lnTo>
                  <a:lnTo>
                    <a:pt x="2589" y="1672"/>
                  </a:lnTo>
                  <a:lnTo>
                    <a:pt x="2579" y="1672"/>
                  </a:lnTo>
                  <a:lnTo>
                    <a:pt x="2572" y="1670"/>
                  </a:lnTo>
                  <a:lnTo>
                    <a:pt x="2565" y="1670"/>
                  </a:lnTo>
                  <a:lnTo>
                    <a:pt x="2558" y="1670"/>
                  </a:lnTo>
                  <a:lnTo>
                    <a:pt x="2549" y="1670"/>
                  </a:lnTo>
                  <a:lnTo>
                    <a:pt x="2542" y="1670"/>
                  </a:lnTo>
                  <a:lnTo>
                    <a:pt x="2534" y="1670"/>
                  </a:lnTo>
                  <a:lnTo>
                    <a:pt x="2527" y="1670"/>
                  </a:lnTo>
                  <a:lnTo>
                    <a:pt x="2518" y="1667"/>
                  </a:lnTo>
                  <a:lnTo>
                    <a:pt x="2511" y="1667"/>
                  </a:lnTo>
                  <a:lnTo>
                    <a:pt x="2504" y="1667"/>
                  </a:lnTo>
                  <a:lnTo>
                    <a:pt x="2497" y="1667"/>
                  </a:lnTo>
                  <a:lnTo>
                    <a:pt x="2487" y="1667"/>
                  </a:lnTo>
                  <a:lnTo>
                    <a:pt x="2480" y="1665"/>
                  </a:lnTo>
                  <a:lnTo>
                    <a:pt x="2473" y="1665"/>
                  </a:lnTo>
                  <a:lnTo>
                    <a:pt x="2466" y="1665"/>
                  </a:lnTo>
                  <a:lnTo>
                    <a:pt x="2456" y="1665"/>
                  </a:lnTo>
                  <a:lnTo>
                    <a:pt x="2449" y="1663"/>
                  </a:lnTo>
                  <a:lnTo>
                    <a:pt x="2442" y="1663"/>
                  </a:lnTo>
                  <a:lnTo>
                    <a:pt x="2435" y="1663"/>
                  </a:lnTo>
                  <a:lnTo>
                    <a:pt x="2426" y="1663"/>
                  </a:lnTo>
                  <a:lnTo>
                    <a:pt x="2418" y="1660"/>
                  </a:lnTo>
                  <a:lnTo>
                    <a:pt x="2411" y="1660"/>
                  </a:lnTo>
                  <a:lnTo>
                    <a:pt x="2402" y="1660"/>
                  </a:lnTo>
                  <a:lnTo>
                    <a:pt x="2395" y="1660"/>
                  </a:lnTo>
                  <a:lnTo>
                    <a:pt x="2388" y="1658"/>
                  </a:lnTo>
                  <a:lnTo>
                    <a:pt x="2385" y="1658"/>
                  </a:lnTo>
                  <a:lnTo>
                    <a:pt x="2381" y="1658"/>
                  </a:lnTo>
                  <a:lnTo>
                    <a:pt x="2371" y="1658"/>
                  </a:lnTo>
                  <a:lnTo>
                    <a:pt x="2364" y="1655"/>
                  </a:lnTo>
                  <a:lnTo>
                    <a:pt x="2357" y="1655"/>
                  </a:lnTo>
                  <a:lnTo>
                    <a:pt x="2350" y="1655"/>
                  </a:lnTo>
                  <a:lnTo>
                    <a:pt x="2340" y="1653"/>
                  </a:lnTo>
                  <a:lnTo>
                    <a:pt x="2333" y="1653"/>
                  </a:lnTo>
                  <a:lnTo>
                    <a:pt x="2326" y="1653"/>
                  </a:lnTo>
                  <a:lnTo>
                    <a:pt x="2319" y="1651"/>
                  </a:lnTo>
                  <a:lnTo>
                    <a:pt x="2312" y="1651"/>
                  </a:lnTo>
                  <a:lnTo>
                    <a:pt x="2303" y="1651"/>
                  </a:lnTo>
                  <a:lnTo>
                    <a:pt x="2295" y="1648"/>
                  </a:lnTo>
                  <a:lnTo>
                    <a:pt x="2288" y="1648"/>
                  </a:lnTo>
                  <a:lnTo>
                    <a:pt x="2281" y="1648"/>
                  </a:lnTo>
                  <a:lnTo>
                    <a:pt x="2272" y="1646"/>
                  </a:lnTo>
                  <a:lnTo>
                    <a:pt x="2265" y="1646"/>
                  </a:lnTo>
                  <a:lnTo>
                    <a:pt x="2258" y="1644"/>
                  </a:lnTo>
                  <a:lnTo>
                    <a:pt x="2250" y="1644"/>
                  </a:lnTo>
                  <a:lnTo>
                    <a:pt x="2243" y="1644"/>
                  </a:lnTo>
                  <a:lnTo>
                    <a:pt x="2241" y="1644"/>
                  </a:lnTo>
                  <a:lnTo>
                    <a:pt x="2234" y="1641"/>
                  </a:lnTo>
                  <a:lnTo>
                    <a:pt x="2227" y="1641"/>
                  </a:lnTo>
                  <a:lnTo>
                    <a:pt x="2220" y="1639"/>
                  </a:lnTo>
                  <a:lnTo>
                    <a:pt x="2210" y="1639"/>
                  </a:lnTo>
                  <a:lnTo>
                    <a:pt x="2203" y="1637"/>
                  </a:lnTo>
                  <a:lnTo>
                    <a:pt x="2196" y="1637"/>
                  </a:lnTo>
                  <a:lnTo>
                    <a:pt x="2189" y="1637"/>
                  </a:lnTo>
                  <a:lnTo>
                    <a:pt x="2179" y="1634"/>
                  </a:lnTo>
                  <a:lnTo>
                    <a:pt x="2172" y="1634"/>
                  </a:lnTo>
                  <a:lnTo>
                    <a:pt x="2172" y="1634"/>
                  </a:lnTo>
                  <a:lnTo>
                    <a:pt x="2165" y="1632"/>
                  </a:lnTo>
                  <a:lnTo>
                    <a:pt x="2158" y="1632"/>
                  </a:lnTo>
                  <a:lnTo>
                    <a:pt x="2151" y="1629"/>
                  </a:lnTo>
                  <a:lnTo>
                    <a:pt x="2142" y="1629"/>
                  </a:lnTo>
                  <a:lnTo>
                    <a:pt x="2139" y="1627"/>
                  </a:lnTo>
                  <a:lnTo>
                    <a:pt x="2135" y="1627"/>
                  </a:lnTo>
                  <a:lnTo>
                    <a:pt x="2127" y="1627"/>
                  </a:lnTo>
                  <a:lnTo>
                    <a:pt x="2120" y="1625"/>
                  </a:lnTo>
                  <a:lnTo>
                    <a:pt x="2111" y="1625"/>
                  </a:lnTo>
                  <a:lnTo>
                    <a:pt x="2104" y="1622"/>
                  </a:lnTo>
                  <a:lnTo>
                    <a:pt x="2097" y="1622"/>
                  </a:lnTo>
                  <a:lnTo>
                    <a:pt x="2090" y="1620"/>
                  </a:lnTo>
                  <a:lnTo>
                    <a:pt x="2082" y="1618"/>
                  </a:lnTo>
                  <a:lnTo>
                    <a:pt x="2073" y="1618"/>
                  </a:lnTo>
                  <a:lnTo>
                    <a:pt x="2066" y="1615"/>
                  </a:lnTo>
                  <a:lnTo>
                    <a:pt x="2059" y="1615"/>
                  </a:lnTo>
                  <a:lnTo>
                    <a:pt x="2052" y="1613"/>
                  </a:lnTo>
                  <a:lnTo>
                    <a:pt x="2042" y="1613"/>
                  </a:lnTo>
                  <a:lnTo>
                    <a:pt x="2035" y="1611"/>
                  </a:lnTo>
                  <a:lnTo>
                    <a:pt x="2028" y="1608"/>
                  </a:lnTo>
                  <a:lnTo>
                    <a:pt x="2021" y="1608"/>
                  </a:lnTo>
                  <a:lnTo>
                    <a:pt x="2014" y="1606"/>
                  </a:lnTo>
                  <a:lnTo>
                    <a:pt x="2004" y="1606"/>
                  </a:lnTo>
                  <a:lnTo>
                    <a:pt x="1997" y="1603"/>
                  </a:lnTo>
                  <a:lnTo>
                    <a:pt x="1990" y="1601"/>
                  </a:lnTo>
                  <a:lnTo>
                    <a:pt x="1983" y="1601"/>
                  </a:lnTo>
                  <a:lnTo>
                    <a:pt x="1976" y="1599"/>
                  </a:lnTo>
                  <a:lnTo>
                    <a:pt x="1967" y="1596"/>
                  </a:lnTo>
                  <a:lnTo>
                    <a:pt x="1959" y="1596"/>
                  </a:lnTo>
                  <a:lnTo>
                    <a:pt x="1952" y="1594"/>
                  </a:lnTo>
                  <a:lnTo>
                    <a:pt x="1945" y="1592"/>
                  </a:lnTo>
                  <a:lnTo>
                    <a:pt x="1940" y="1592"/>
                  </a:lnTo>
                  <a:lnTo>
                    <a:pt x="1940" y="1592"/>
                  </a:lnTo>
                  <a:lnTo>
                    <a:pt x="1940" y="1594"/>
                  </a:lnTo>
                  <a:lnTo>
                    <a:pt x="1943" y="1594"/>
                  </a:lnTo>
                  <a:lnTo>
                    <a:pt x="1940" y="1594"/>
                  </a:lnTo>
                  <a:lnTo>
                    <a:pt x="1940" y="1594"/>
                  </a:lnTo>
                  <a:lnTo>
                    <a:pt x="1938" y="1594"/>
                  </a:lnTo>
                  <a:lnTo>
                    <a:pt x="1938" y="1594"/>
                  </a:lnTo>
                  <a:lnTo>
                    <a:pt x="1940" y="1594"/>
                  </a:lnTo>
                  <a:lnTo>
                    <a:pt x="1940" y="1596"/>
                  </a:lnTo>
                  <a:lnTo>
                    <a:pt x="1940" y="1596"/>
                  </a:lnTo>
                  <a:lnTo>
                    <a:pt x="1940" y="1596"/>
                  </a:lnTo>
                  <a:lnTo>
                    <a:pt x="1940" y="1596"/>
                  </a:lnTo>
                  <a:lnTo>
                    <a:pt x="1940" y="1596"/>
                  </a:lnTo>
                  <a:lnTo>
                    <a:pt x="1940" y="1599"/>
                  </a:lnTo>
                  <a:lnTo>
                    <a:pt x="1940" y="1599"/>
                  </a:lnTo>
                  <a:lnTo>
                    <a:pt x="1940" y="1601"/>
                  </a:lnTo>
                  <a:lnTo>
                    <a:pt x="1940" y="1601"/>
                  </a:lnTo>
                  <a:lnTo>
                    <a:pt x="1940" y="1601"/>
                  </a:lnTo>
                  <a:lnTo>
                    <a:pt x="1940" y="1603"/>
                  </a:lnTo>
                  <a:lnTo>
                    <a:pt x="1940" y="1603"/>
                  </a:lnTo>
                  <a:lnTo>
                    <a:pt x="1943" y="1603"/>
                  </a:lnTo>
                  <a:lnTo>
                    <a:pt x="1943" y="1603"/>
                  </a:lnTo>
                  <a:lnTo>
                    <a:pt x="1943" y="1606"/>
                  </a:lnTo>
                  <a:lnTo>
                    <a:pt x="1943" y="1606"/>
                  </a:lnTo>
                  <a:lnTo>
                    <a:pt x="1943" y="1606"/>
                  </a:lnTo>
                  <a:lnTo>
                    <a:pt x="1940" y="1606"/>
                  </a:lnTo>
                  <a:lnTo>
                    <a:pt x="1940" y="1606"/>
                  </a:lnTo>
                  <a:lnTo>
                    <a:pt x="1943" y="1606"/>
                  </a:lnTo>
                  <a:lnTo>
                    <a:pt x="1943" y="1608"/>
                  </a:lnTo>
                  <a:lnTo>
                    <a:pt x="1943" y="1606"/>
                  </a:lnTo>
                  <a:lnTo>
                    <a:pt x="1943" y="1606"/>
                  </a:lnTo>
                  <a:lnTo>
                    <a:pt x="1945" y="1603"/>
                  </a:lnTo>
                  <a:lnTo>
                    <a:pt x="1945" y="1603"/>
                  </a:lnTo>
                  <a:lnTo>
                    <a:pt x="1945" y="1606"/>
                  </a:lnTo>
                  <a:lnTo>
                    <a:pt x="1948" y="1606"/>
                  </a:lnTo>
                  <a:lnTo>
                    <a:pt x="1948" y="1606"/>
                  </a:lnTo>
                  <a:lnTo>
                    <a:pt x="1948" y="1608"/>
                  </a:lnTo>
                  <a:lnTo>
                    <a:pt x="1945" y="1608"/>
                  </a:lnTo>
                  <a:lnTo>
                    <a:pt x="1945" y="1611"/>
                  </a:lnTo>
                  <a:lnTo>
                    <a:pt x="1948" y="1611"/>
                  </a:lnTo>
                  <a:lnTo>
                    <a:pt x="1948" y="1611"/>
                  </a:lnTo>
                  <a:lnTo>
                    <a:pt x="1948" y="1611"/>
                  </a:lnTo>
                  <a:lnTo>
                    <a:pt x="1948" y="1613"/>
                  </a:lnTo>
                  <a:lnTo>
                    <a:pt x="1948" y="1613"/>
                  </a:lnTo>
                  <a:lnTo>
                    <a:pt x="1948" y="1613"/>
                  </a:lnTo>
                  <a:lnTo>
                    <a:pt x="1948" y="1613"/>
                  </a:lnTo>
                  <a:lnTo>
                    <a:pt x="1948" y="1613"/>
                  </a:lnTo>
                  <a:lnTo>
                    <a:pt x="1948" y="1615"/>
                  </a:lnTo>
                  <a:lnTo>
                    <a:pt x="1948" y="1615"/>
                  </a:lnTo>
                  <a:lnTo>
                    <a:pt x="1948" y="1618"/>
                  </a:lnTo>
                  <a:lnTo>
                    <a:pt x="1948" y="1618"/>
                  </a:lnTo>
                  <a:lnTo>
                    <a:pt x="1945" y="1618"/>
                  </a:lnTo>
                  <a:lnTo>
                    <a:pt x="1945" y="1615"/>
                  </a:lnTo>
                  <a:lnTo>
                    <a:pt x="1945" y="1615"/>
                  </a:lnTo>
                  <a:lnTo>
                    <a:pt x="1943" y="1615"/>
                  </a:lnTo>
                  <a:lnTo>
                    <a:pt x="1943" y="1615"/>
                  </a:lnTo>
                  <a:lnTo>
                    <a:pt x="1945" y="1618"/>
                  </a:lnTo>
                  <a:lnTo>
                    <a:pt x="1945" y="1618"/>
                  </a:lnTo>
                  <a:lnTo>
                    <a:pt x="1945" y="1618"/>
                  </a:lnTo>
                  <a:lnTo>
                    <a:pt x="1945" y="1620"/>
                  </a:lnTo>
                  <a:lnTo>
                    <a:pt x="1945" y="1620"/>
                  </a:lnTo>
                  <a:lnTo>
                    <a:pt x="1945" y="1620"/>
                  </a:lnTo>
                  <a:lnTo>
                    <a:pt x="1945" y="1622"/>
                  </a:lnTo>
                  <a:lnTo>
                    <a:pt x="1945" y="1622"/>
                  </a:lnTo>
                  <a:lnTo>
                    <a:pt x="1945" y="1622"/>
                  </a:lnTo>
                  <a:lnTo>
                    <a:pt x="1945" y="1622"/>
                  </a:lnTo>
                  <a:lnTo>
                    <a:pt x="1943" y="1622"/>
                  </a:lnTo>
                  <a:lnTo>
                    <a:pt x="1943" y="1622"/>
                  </a:lnTo>
                  <a:lnTo>
                    <a:pt x="1943" y="1620"/>
                  </a:lnTo>
                  <a:lnTo>
                    <a:pt x="1943" y="1620"/>
                  </a:lnTo>
                  <a:lnTo>
                    <a:pt x="1943" y="1620"/>
                  </a:lnTo>
                  <a:lnTo>
                    <a:pt x="1940" y="1620"/>
                  </a:lnTo>
                  <a:lnTo>
                    <a:pt x="1940" y="1620"/>
                  </a:lnTo>
                  <a:lnTo>
                    <a:pt x="1940" y="1618"/>
                  </a:lnTo>
                  <a:lnTo>
                    <a:pt x="1940" y="1618"/>
                  </a:lnTo>
                  <a:lnTo>
                    <a:pt x="1938" y="1618"/>
                  </a:lnTo>
                  <a:lnTo>
                    <a:pt x="1938" y="1618"/>
                  </a:lnTo>
                  <a:lnTo>
                    <a:pt x="1938" y="1618"/>
                  </a:lnTo>
                  <a:lnTo>
                    <a:pt x="1938" y="1618"/>
                  </a:lnTo>
                  <a:lnTo>
                    <a:pt x="1938" y="1618"/>
                  </a:lnTo>
                  <a:lnTo>
                    <a:pt x="1938" y="1620"/>
                  </a:lnTo>
                  <a:lnTo>
                    <a:pt x="1938" y="1620"/>
                  </a:lnTo>
                  <a:lnTo>
                    <a:pt x="1938" y="1620"/>
                  </a:lnTo>
                  <a:lnTo>
                    <a:pt x="1938" y="1620"/>
                  </a:lnTo>
                  <a:lnTo>
                    <a:pt x="1938" y="1622"/>
                  </a:lnTo>
                  <a:lnTo>
                    <a:pt x="1938" y="1622"/>
                  </a:lnTo>
                  <a:lnTo>
                    <a:pt x="1938" y="1622"/>
                  </a:lnTo>
                  <a:lnTo>
                    <a:pt x="1938" y="1622"/>
                  </a:lnTo>
                  <a:lnTo>
                    <a:pt x="1938" y="1622"/>
                  </a:lnTo>
                  <a:lnTo>
                    <a:pt x="1938" y="1622"/>
                  </a:lnTo>
                  <a:lnTo>
                    <a:pt x="1938" y="1625"/>
                  </a:lnTo>
                  <a:lnTo>
                    <a:pt x="1940" y="1622"/>
                  </a:lnTo>
                  <a:lnTo>
                    <a:pt x="1940" y="1622"/>
                  </a:lnTo>
                  <a:lnTo>
                    <a:pt x="1940" y="1622"/>
                  </a:lnTo>
                  <a:lnTo>
                    <a:pt x="1940" y="1622"/>
                  </a:lnTo>
                  <a:lnTo>
                    <a:pt x="1940" y="1622"/>
                  </a:lnTo>
                  <a:lnTo>
                    <a:pt x="1943" y="1622"/>
                  </a:lnTo>
                  <a:lnTo>
                    <a:pt x="1943" y="1622"/>
                  </a:lnTo>
                  <a:lnTo>
                    <a:pt x="1940" y="1622"/>
                  </a:lnTo>
                  <a:lnTo>
                    <a:pt x="1940" y="1625"/>
                  </a:lnTo>
                  <a:lnTo>
                    <a:pt x="1943" y="1625"/>
                  </a:lnTo>
                  <a:lnTo>
                    <a:pt x="1943" y="1625"/>
                  </a:lnTo>
                  <a:lnTo>
                    <a:pt x="1943" y="1627"/>
                  </a:lnTo>
                  <a:lnTo>
                    <a:pt x="1943" y="1627"/>
                  </a:lnTo>
                  <a:lnTo>
                    <a:pt x="1943" y="1627"/>
                  </a:lnTo>
                  <a:lnTo>
                    <a:pt x="1945" y="1627"/>
                  </a:lnTo>
                  <a:lnTo>
                    <a:pt x="1945" y="1627"/>
                  </a:lnTo>
                  <a:lnTo>
                    <a:pt x="1945" y="1629"/>
                  </a:lnTo>
                  <a:lnTo>
                    <a:pt x="1948" y="1629"/>
                  </a:lnTo>
                  <a:lnTo>
                    <a:pt x="1948" y="1629"/>
                  </a:lnTo>
                  <a:lnTo>
                    <a:pt x="1948" y="1632"/>
                  </a:lnTo>
                  <a:lnTo>
                    <a:pt x="1948" y="1632"/>
                  </a:lnTo>
                  <a:lnTo>
                    <a:pt x="1948" y="1632"/>
                  </a:lnTo>
                  <a:lnTo>
                    <a:pt x="1945" y="1632"/>
                  </a:lnTo>
                  <a:lnTo>
                    <a:pt x="1945" y="1634"/>
                  </a:lnTo>
                  <a:lnTo>
                    <a:pt x="1945" y="1634"/>
                  </a:lnTo>
                  <a:lnTo>
                    <a:pt x="1945" y="1634"/>
                  </a:lnTo>
                  <a:lnTo>
                    <a:pt x="1945" y="1634"/>
                  </a:lnTo>
                  <a:lnTo>
                    <a:pt x="1945" y="1634"/>
                  </a:lnTo>
                  <a:lnTo>
                    <a:pt x="1945" y="1632"/>
                  </a:lnTo>
                  <a:lnTo>
                    <a:pt x="1945" y="1632"/>
                  </a:lnTo>
                  <a:lnTo>
                    <a:pt x="1943" y="1632"/>
                  </a:lnTo>
                  <a:lnTo>
                    <a:pt x="1943" y="1632"/>
                  </a:lnTo>
                  <a:lnTo>
                    <a:pt x="1940" y="1632"/>
                  </a:lnTo>
                  <a:lnTo>
                    <a:pt x="1940" y="1634"/>
                  </a:lnTo>
                  <a:lnTo>
                    <a:pt x="1940" y="1634"/>
                  </a:lnTo>
                  <a:lnTo>
                    <a:pt x="1940" y="1637"/>
                  </a:lnTo>
                  <a:lnTo>
                    <a:pt x="1940" y="1639"/>
                  </a:lnTo>
                  <a:lnTo>
                    <a:pt x="1940" y="1639"/>
                  </a:lnTo>
                  <a:lnTo>
                    <a:pt x="1943" y="1641"/>
                  </a:lnTo>
                  <a:lnTo>
                    <a:pt x="1943" y="1641"/>
                  </a:lnTo>
                  <a:lnTo>
                    <a:pt x="1945" y="1644"/>
                  </a:lnTo>
                  <a:lnTo>
                    <a:pt x="1945" y="1644"/>
                  </a:lnTo>
                  <a:lnTo>
                    <a:pt x="1945" y="1644"/>
                  </a:lnTo>
                  <a:lnTo>
                    <a:pt x="1945" y="1641"/>
                  </a:lnTo>
                  <a:lnTo>
                    <a:pt x="1945" y="1641"/>
                  </a:lnTo>
                  <a:lnTo>
                    <a:pt x="1945" y="1641"/>
                  </a:lnTo>
                  <a:lnTo>
                    <a:pt x="1943" y="1641"/>
                  </a:lnTo>
                  <a:lnTo>
                    <a:pt x="1943" y="1639"/>
                  </a:lnTo>
                  <a:lnTo>
                    <a:pt x="1943" y="1639"/>
                  </a:lnTo>
                  <a:lnTo>
                    <a:pt x="1943" y="1639"/>
                  </a:lnTo>
                  <a:lnTo>
                    <a:pt x="1943" y="1637"/>
                  </a:lnTo>
                  <a:lnTo>
                    <a:pt x="1943" y="1637"/>
                  </a:lnTo>
                  <a:lnTo>
                    <a:pt x="1943" y="1637"/>
                  </a:lnTo>
                  <a:lnTo>
                    <a:pt x="1943" y="1637"/>
                  </a:lnTo>
                  <a:lnTo>
                    <a:pt x="1943" y="1634"/>
                  </a:lnTo>
                  <a:lnTo>
                    <a:pt x="1943" y="1634"/>
                  </a:lnTo>
                  <a:lnTo>
                    <a:pt x="1945" y="1634"/>
                  </a:lnTo>
                  <a:lnTo>
                    <a:pt x="1945" y="1634"/>
                  </a:lnTo>
                  <a:lnTo>
                    <a:pt x="1945" y="1634"/>
                  </a:lnTo>
                  <a:lnTo>
                    <a:pt x="1945" y="1634"/>
                  </a:lnTo>
                  <a:lnTo>
                    <a:pt x="1945" y="1637"/>
                  </a:lnTo>
                  <a:lnTo>
                    <a:pt x="1945" y="1637"/>
                  </a:lnTo>
                  <a:lnTo>
                    <a:pt x="1945" y="1639"/>
                  </a:lnTo>
                  <a:lnTo>
                    <a:pt x="1945" y="1641"/>
                  </a:lnTo>
                  <a:lnTo>
                    <a:pt x="1945" y="1641"/>
                  </a:lnTo>
                  <a:lnTo>
                    <a:pt x="1948" y="1644"/>
                  </a:lnTo>
                  <a:lnTo>
                    <a:pt x="1950" y="1646"/>
                  </a:lnTo>
                  <a:lnTo>
                    <a:pt x="1950" y="1646"/>
                  </a:lnTo>
                  <a:lnTo>
                    <a:pt x="1950" y="1646"/>
                  </a:lnTo>
                  <a:lnTo>
                    <a:pt x="1950" y="1646"/>
                  </a:lnTo>
                  <a:lnTo>
                    <a:pt x="1950" y="1646"/>
                  </a:lnTo>
                  <a:lnTo>
                    <a:pt x="1950" y="1646"/>
                  </a:lnTo>
                  <a:lnTo>
                    <a:pt x="1950" y="1646"/>
                  </a:lnTo>
                  <a:lnTo>
                    <a:pt x="1950" y="1646"/>
                  </a:lnTo>
                  <a:lnTo>
                    <a:pt x="1950" y="1646"/>
                  </a:lnTo>
                  <a:lnTo>
                    <a:pt x="1950" y="1648"/>
                  </a:lnTo>
                  <a:lnTo>
                    <a:pt x="1950" y="1648"/>
                  </a:lnTo>
                  <a:lnTo>
                    <a:pt x="1948" y="1648"/>
                  </a:lnTo>
                  <a:lnTo>
                    <a:pt x="1948" y="1648"/>
                  </a:lnTo>
                  <a:lnTo>
                    <a:pt x="1948" y="1648"/>
                  </a:lnTo>
                  <a:lnTo>
                    <a:pt x="1948" y="1648"/>
                  </a:lnTo>
                  <a:lnTo>
                    <a:pt x="1945" y="1648"/>
                  </a:lnTo>
                  <a:lnTo>
                    <a:pt x="1945" y="1651"/>
                  </a:lnTo>
                  <a:lnTo>
                    <a:pt x="1945" y="1651"/>
                  </a:lnTo>
                  <a:lnTo>
                    <a:pt x="1945" y="1651"/>
                  </a:lnTo>
                  <a:lnTo>
                    <a:pt x="1945" y="1651"/>
                  </a:lnTo>
                  <a:lnTo>
                    <a:pt x="1945" y="1651"/>
                  </a:lnTo>
                  <a:lnTo>
                    <a:pt x="1943" y="1653"/>
                  </a:lnTo>
                  <a:lnTo>
                    <a:pt x="1943" y="1653"/>
                  </a:lnTo>
                  <a:lnTo>
                    <a:pt x="1943" y="1653"/>
                  </a:lnTo>
                  <a:lnTo>
                    <a:pt x="1943" y="1655"/>
                  </a:lnTo>
                  <a:lnTo>
                    <a:pt x="1940" y="1655"/>
                  </a:lnTo>
                  <a:lnTo>
                    <a:pt x="1940" y="1655"/>
                  </a:lnTo>
                  <a:lnTo>
                    <a:pt x="1940" y="1658"/>
                  </a:lnTo>
                  <a:lnTo>
                    <a:pt x="1940" y="1658"/>
                  </a:lnTo>
                  <a:lnTo>
                    <a:pt x="1940" y="1658"/>
                  </a:lnTo>
                  <a:lnTo>
                    <a:pt x="1940" y="1660"/>
                  </a:lnTo>
                  <a:lnTo>
                    <a:pt x="1940" y="1660"/>
                  </a:lnTo>
                  <a:lnTo>
                    <a:pt x="1940" y="1660"/>
                  </a:lnTo>
                  <a:lnTo>
                    <a:pt x="1940" y="1663"/>
                  </a:lnTo>
                  <a:lnTo>
                    <a:pt x="1940" y="1663"/>
                  </a:lnTo>
                  <a:lnTo>
                    <a:pt x="1938" y="1663"/>
                  </a:lnTo>
                  <a:lnTo>
                    <a:pt x="1938" y="1663"/>
                  </a:lnTo>
                  <a:lnTo>
                    <a:pt x="1938" y="1663"/>
                  </a:lnTo>
                  <a:lnTo>
                    <a:pt x="1938" y="1663"/>
                  </a:lnTo>
                  <a:lnTo>
                    <a:pt x="1938" y="1663"/>
                  </a:lnTo>
                  <a:lnTo>
                    <a:pt x="1938" y="1665"/>
                  </a:lnTo>
                  <a:lnTo>
                    <a:pt x="1938" y="1665"/>
                  </a:lnTo>
                  <a:lnTo>
                    <a:pt x="1938" y="1665"/>
                  </a:lnTo>
                  <a:lnTo>
                    <a:pt x="1940" y="1667"/>
                  </a:lnTo>
                  <a:lnTo>
                    <a:pt x="1940" y="1667"/>
                  </a:lnTo>
                  <a:lnTo>
                    <a:pt x="1940" y="1667"/>
                  </a:lnTo>
                  <a:lnTo>
                    <a:pt x="1940" y="1667"/>
                  </a:lnTo>
                  <a:lnTo>
                    <a:pt x="1940" y="1670"/>
                  </a:lnTo>
                  <a:lnTo>
                    <a:pt x="1940" y="1670"/>
                  </a:lnTo>
                  <a:lnTo>
                    <a:pt x="1940" y="1667"/>
                  </a:lnTo>
                  <a:lnTo>
                    <a:pt x="1940" y="1667"/>
                  </a:lnTo>
                  <a:lnTo>
                    <a:pt x="1938" y="1667"/>
                  </a:lnTo>
                  <a:lnTo>
                    <a:pt x="1938" y="1667"/>
                  </a:lnTo>
                  <a:lnTo>
                    <a:pt x="1938" y="1667"/>
                  </a:lnTo>
                  <a:lnTo>
                    <a:pt x="1938" y="1670"/>
                  </a:lnTo>
                  <a:lnTo>
                    <a:pt x="1938" y="1672"/>
                  </a:lnTo>
                  <a:lnTo>
                    <a:pt x="1938" y="1672"/>
                  </a:lnTo>
                  <a:lnTo>
                    <a:pt x="1938" y="1672"/>
                  </a:lnTo>
                  <a:lnTo>
                    <a:pt x="1938" y="1674"/>
                  </a:lnTo>
                  <a:lnTo>
                    <a:pt x="1938" y="1674"/>
                  </a:lnTo>
                  <a:lnTo>
                    <a:pt x="1938" y="1677"/>
                  </a:lnTo>
                  <a:lnTo>
                    <a:pt x="1938" y="1677"/>
                  </a:lnTo>
                  <a:lnTo>
                    <a:pt x="1938" y="1679"/>
                  </a:lnTo>
                  <a:lnTo>
                    <a:pt x="1938" y="1679"/>
                  </a:lnTo>
                  <a:lnTo>
                    <a:pt x="1938" y="1679"/>
                  </a:lnTo>
                  <a:lnTo>
                    <a:pt x="1938" y="1681"/>
                  </a:lnTo>
                  <a:lnTo>
                    <a:pt x="1936" y="1681"/>
                  </a:lnTo>
                  <a:lnTo>
                    <a:pt x="1936" y="1681"/>
                  </a:lnTo>
                  <a:lnTo>
                    <a:pt x="1936" y="1681"/>
                  </a:lnTo>
                  <a:lnTo>
                    <a:pt x="1936" y="1681"/>
                  </a:lnTo>
                  <a:lnTo>
                    <a:pt x="1933" y="1681"/>
                  </a:lnTo>
                  <a:lnTo>
                    <a:pt x="1933" y="1681"/>
                  </a:lnTo>
                  <a:lnTo>
                    <a:pt x="1936" y="1684"/>
                  </a:lnTo>
                  <a:lnTo>
                    <a:pt x="1936" y="1684"/>
                  </a:lnTo>
                  <a:lnTo>
                    <a:pt x="1933" y="1684"/>
                  </a:lnTo>
                  <a:lnTo>
                    <a:pt x="1933" y="1684"/>
                  </a:lnTo>
                  <a:lnTo>
                    <a:pt x="1933" y="1684"/>
                  </a:lnTo>
                  <a:lnTo>
                    <a:pt x="1933" y="1681"/>
                  </a:lnTo>
                  <a:lnTo>
                    <a:pt x="1931" y="1681"/>
                  </a:lnTo>
                  <a:lnTo>
                    <a:pt x="1931" y="1681"/>
                  </a:lnTo>
                  <a:lnTo>
                    <a:pt x="1931" y="1684"/>
                  </a:lnTo>
                  <a:lnTo>
                    <a:pt x="1929" y="1684"/>
                  </a:lnTo>
                  <a:lnTo>
                    <a:pt x="1929" y="1686"/>
                  </a:lnTo>
                  <a:lnTo>
                    <a:pt x="1924" y="1689"/>
                  </a:lnTo>
                  <a:lnTo>
                    <a:pt x="1924" y="1691"/>
                  </a:lnTo>
                  <a:lnTo>
                    <a:pt x="1922" y="1691"/>
                  </a:lnTo>
                  <a:lnTo>
                    <a:pt x="1922" y="1691"/>
                  </a:lnTo>
                  <a:lnTo>
                    <a:pt x="1922" y="1691"/>
                  </a:lnTo>
                  <a:lnTo>
                    <a:pt x="1922" y="1689"/>
                  </a:lnTo>
                  <a:lnTo>
                    <a:pt x="1922" y="1689"/>
                  </a:lnTo>
                  <a:lnTo>
                    <a:pt x="1919" y="1689"/>
                  </a:lnTo>
                  <a:lnTo>
                    <a:pt x="1919" y="1689"/>
                  </a:lnTo>
                  <a:lnTo>
                    <a:pt x="1919" y="1686"/>
                  </a:lnTo>
                  <a:lnTo>
                    <a:pt x="1919" y="1686"/>
                  </a:lnTo>
                  <a:lnTo>
                    <a:pt x="1919" y="1686"/>
                  </a:lnTo>
                  <a:lnTo>
                    <a:pt x="1919" y="1689"/>
                  </a:lnTo>
                  <a:lnTo>
                    <a:pt x="1919" y="1689"/>
                  </a:lnTo>
                  <a:lnTo>
                    <a:pt x="1919" y="1689"/>
                  </a:lnTo>
                  <a:lnTo>
                    <a:pt x="1917" y="1689"/>
                  </a:lnTo>
                  <a:lnTo>
                    <a:pt x="1917" y="1689"/>
                  </a:lnTo>
                  <a:lnTo>
                    <a:pt x="1917" y="1689"/>
                  </a:lnTo>
                  <a:lnTo>
                    <a:pt x="1917" y="1686"/>
                  </a:lnTo>
                  <a:lnTo>
                    <a:pt x="1919" y="1686"/>
                  </a:lnTo>
                  <a:lnTo>
                    <a:pt x="1919" y="1686"/>
                  </a:lnTo>
                  <a:lnTo>
                    <a:pt x="1917" y="1686"/>
                  </a:lnTo>
                  <a:lnTo>
                    <a:pt x="1917" y="1689"/>
                  </a:lnTo>
                  <a:lnTo>
                    <a:pt x="1917" y="1689"/>
                  </a:lnTo>
                  <a:lnTo>
                    <a:pt x="1917" y="1689"/>
                  </a:lnTo>
                  <a:lnTo>
                    <a:pt x="1917" y="1689"/>
                  </a:lnTo>
                  <a:lnTo>
                    <a:pt x="1914" y="1691"/>
                  </a:lnTo>
                  <a:lnTo>
                    <a:pt x="1914" y="1691"/>
                  </a:lnTo>
                  <a:lnTo>
                    <a:pt x="1914" y="1691"/>
                  </a:lnTo>
                  <a:lnTo>
                    <a:pt x="1914" y="1691"/>
                  </a:lnTo>
                  <a:lnTo>
                    <a:pt x="1914" y="1691"/>
                  </a:lnTo>
                  <a:lnTo>
                    <a:pt x="1914" y="1691"/>
                  </a:lnTo>
                  <a:lnTo>
                    <a:pt x="1914" y="1691"/>
                  </a:lnTo>
                  <a:lnTo>
                    <a:pt x="1914" y="1689"/>
                  </a:lnTo>
                  <a:lnTo>
                    <a:pt x="1914" y="1689"/>
                  </a:lnTo>
                  <a:lnTo>
                    <a:pt x="1914" y="1689"/>
                  </a:lnTo>
                  <a:lnTo>
                    <a:pt x="1914" y="1689"/>
                  </a:lnTo>
                  <a:lnTo>
                    <a:pt x="1914" y="1689"/>
                  </a:lnTo>
                  <a:lnTo>
                    <a:pt x="1914" y="1689"/>
                  </a:lnTo>
                  <a:lnTo>
                    <a:pt x="1914" y="1689"/>
                  </a:lnTo>
                  <a:lnTo>
                    <a:pt x="1912" y="1689"/>
                  </a:lnTo>
                  <a:lnTo>
                    <a:pt x="1912" y="1689"/>
                  </a:lnTo>
                  <a:lnTo>
                    <a:pt x="1912" y="1689"/>
                  </a:lnTo>
                  <a:lnTo>
                    <a:pt x="1912" y="1689"/>
                  </a:lnTo>
                  <a:lnTo>
                    <a:pt x="1914" y="1686"/>
                  </a:lnTo>
                  <a:lnTo>
                    <a:pt x="1914" y="1686"/>
                  </a:lnTo>
                  <a:lnTo>
                    <a:pt x="1914" y="1684"/>
                  </a:lnTo>
                  <a:lnTo>
                    <a:pt x="1914" y="1686"/>
                  </a:lnTo>
                  <a:lnTo>
                    <a:pt x="1914" y="1686"/>
                  </a:lnTo>
                  <a:lnTo>
                    <a:pt x="1914" y="1686"/>
                  </a:lnTo>
                  <a:lnTo>
                    <a:pt x="1910" y="1689"/>
                  </a:lnTo>
                  <a:lnTo>
                    <a:pt x="1910" y="1689"/>
                  </a:lnTo>
                  <a:lnTo>
                    <a:pt x="1910" y="1686"/>
                  </a:lnTo>
                  <a:lnTo>
                    <a:pt x="1910" y="1686"/>
                  </a:lnTo>
                  <a:lnTo>
                    <a:pt x="1912" y="1686"/>
                  </a:lnTo>
                  <a:lnTo>
                    <a:pt x="1912" y="1686"/>
                  </a:lnTo>
                  <a:lnTo>
                    <a:pt x="1912" y="1686"/>
                  </a:lnTo>
                  <a:lnTo>
                    <a:pt x="1912" y="1686"/>
                  </a:lnTo>
                  <a:lnTo>
                    <a:pt x="1910" y="1686"/>
                  </a:lnTo>
                  <a:lnTo>
                    <a:pt x="1910" y="1686"/>
                  </a:lnTo>
                  <a:lnTo>
                    <a:pt x="1910" y="1686"/>
                  </a:lnTo>
                  <a:lnTo>
                    <a:pt x="1912" y="1686"/>
                  </a:lnTo>
                  <a:lnTo>
                    <a:pt x="1912" y="1686"/>
                  </a:lnTo>
                  <a:lnTo>
                    <a:pt x="1914" y="1684"/>
                  </a:lnTo>
                  <a:lnTo>
                    <a:pt x="1914" y="1684"/>
                  </a:lnTo>
                  <a:lnTo>
                    <a:pt x="1917" y="1679"/>
                  </a:lnTo>
                  <a:lnTo>
                    <a:pt x="1917" y="1679"/>
                  </a:lnTo>
                  <a:lnTo>
                    <a:pt x="1917" y="1679"/>
                  </a:lnTo>
                  <a:lnTo>
                    <a:pt x="1919" y="1679"/>
                  </a:lnTo>
                  <a:lnTo>
                    <a:pt x="1919" y="1679"/>
                  </a:lnTo>
                  <a:lnTo>
                    <a:pt x="1919" y="1679"/>
                  </a:lnTo>
                  <a:lnTo>
                    <a:pt x="1922" y="1677"/>
                  </a:lnTo>
                  <a:lnTo>
                    <a:pt x="1922" y="1674"/>
                  </a:lnTo>
                  <a:lnTo>
                    <a:pt x="1922" y="1674"/>
                  </a:lnTo>
                  <a:lnTo>
                    <a:pt x="1922" y="1674"/>
                  </a:lnTo>
                  <a:lnTo>
                    <a:pt x="1922" y="1677"/>
                  </a:lnTo>
                  <a:lnTo>
                    <a:pt x="1922" y="1677"/>
                  </a:lnTo>
                  <a:lnTo>
                    <a:pt x="1922" y="1677"/>
                  </a:lnTo>
                  <a:lnTo>
                    <a:pt x="1922" y="1677"/>
                  </a:lnTo>
                  <a:lnTo>
                    <a:pt x="1922" y="1677"/>
                  </a:lnTo>
                  <a:lnTo>
                    <a:pt x="1922" y="1679"/>
                  </a:lnTo>
                  <a:lnTo>
                    <a:pt x="1922" y="1679"/>
                  </a:lnTo>
                  <a:lnTo>
                    <a:pt x="1922" y="1681"/>
                  </a:lnTo>
                  <a:lnTo>
                    <a:pt x="1922" y="1681"/>
                  </a:lnTo>
                  <a:lnTo>
                    <a:pt x="1919" y="1681"/>
                  </a:lnTo>
                  <a:lnTo>
                    <a:pt x="1922" y="1684"/>
                  </a:lnTo>
                  <a:lnTo>
                    <a:pt x="1922" y="1686"/>
                  </a:lnTo>
                  <a:lnTo>
                    <a:pt x="1922" y="1686"/>
                  </a:lnTo>
                  <a:lnTo>
                    <a:pt x="1922" y="1686"/>
                  </a:lnTo>
                  <a:lnTo>
                    <a:pt x="1922" y="1684"/>
                  </a:lnTo>
                  <a:lnTo>
                    <a:pt x="1922" y="1684"/>
                  </a:lnTo>
                  <a:lnTo>
                    <a:pt x="1922" y="1684"/>
                  </a:lnTo>
                  <a:lnTo>
                    <a:pt x="1922" y="1684"/>
                  </a:lnTo>
                  <a:lnTo>
                    <a:pt x="1922" y="1684"/>
                  </a:lnTo>
                  <a:lnTo>
                    <a:pt x="1924" y="1684"/>
                  </a:lnTo>
                  <a:lnTo>
                    <a:pt x="1922" y="1684"/>
                  </a:lnTo>
                  <a:lnTo>
                    <a:pt x="1924" y="1684"/>
                  </a:lnTo>
                  <a:lnTo>
                    <a:pt x="1924" y="1684"/>
                  </a:lnTo>
                  <a:lnTo>
                    <a:pt x="1924" y="1684"/>
                  </a:lnTo>
                  <a:lnTo>
                    <a:pt x="1924" y="1681"/>
                  </a:lnTo>
                  <a:lnTo>
                    <a:pt x="1924" y="1681"/>
                  </a:lnTo>
                  <a:lnTo>
                    <a:pt x="1924" y="1679"/>
                  </a:lnTo>
                  <a:lnTo>
                    <a:pt x="1924" y="1679"/>
                  </a:lnTo>
                  <a:lnTo>
                    <a:pt x="1924" y="1679"/>
                  </a:lnTo>
                  <a:lnTo>
                    <a:pt x="1924" y="1679"/>
                  </a:lnTo>
                  <a:lnTo>
                    <a:pt x="1924" y="1679"/>
                  </a:lnTo>
                  <a:lnTo>
                    <a:pt x="1924" y="1679"/>
                  </a:lnTo>
                  <a:lnTo>
                    <a:pt x="1924" y="1679"/>
                  </a:lnTo>
                  <a:lnTo>
                    <a:pt x="1926" y="1677"/>
                  </a:lnTo>
                  <a:lnTo>
                    <a:pt x="1926" y="1677"/>
                  </a:lnTo>
                  <a:lnTo>
                    <a:pt x="1926" y="1677"/>
                  </a:lnTo>
                  <a:lnTo>
                    <a:pt x="1926" y="1677"/>
                  </a:lnTo>
                  <a:lnTo>
                    <a:pt x="1929" y="1677"/>
                  </a:lnTo>
                  <a:lnTo>
                    <a:pt x="1929" y="1674"/>
                  </a:lnTo>
                  <a:lnTo>
                    <a:pt x="1929" y="1677"/>
                  </a:lnTo>
                  <a:lnTo>
                    <a:pt x="1929" y="1677"/>
                  </a:lnTo>
                  <a:lnTo>
                    <a:pt x="1926" y="1679"/>
                  </a:lnTo>
                  <a:lnTo>
                    <a:pt x="1926" y="1679"/>
                  </a:lnTo>
                  <a:lnTo>
                    <a:pt x="1926" y="1679"/>
                  </a:lnTo>
                  <a:lnTo>
                    <a:pt x="1926" y="1679"/>
                  </a:lnTo>
                  <a:lnTo>
                    <a:pt x="1926" y="1681"/>
                  </a:lnTo>
                  <a:lnTo>
                    <a:pt x="1926" y="1681"/>
                  </a:lnTo>
                  <a:lnTo>
                    <a:pt x="1929" y="1684"/>
                  </a:lnTo>
                  <a:lnTo>
                    <a:pt x="1929" y="1684"/>
                  </a:lnTo>
                  <a:lnTo>
                    <a:pt x="1929" y="1681"/>
                  </a:lnTo>
                  <a:lnTo>
                    <a:pt x="1929" y="1681"/>
                  </a:lnTo>
                  <a:lnTo>
                    <a:pt x="1929" y="1679"/>
                  </a:lnTo>
                  <a:lnTo>
                    <a:pt x="1931" y="1679"/>
                  </a:lnTo>
                  <a:lnTo>
                    <a:pt x="1931" y="1679"/>
                  </a:lnTo>
                  <a:lnTo>
                    <a:pt x="1931" y="1679"/>
                  </a:lnTo>
                  <a:lnTo>
                    <a:pt x="1931" y="1677"/>
                  </a:lnTo>
                  <a:lnTo>
                    <a:pt x="1931" y="1677"/>
                  </a:lnTo>
                  <a:lnTo>
                    <a:pt x="1931" y="1677"/>
                  </a:lnTo>
                  <a:lnTo>
                    <a:pt x="1931" y="1674"/>
                  </a:lnTo>
                  <a:lnTo>
                    <a:pt x="1933" y="1672"/>
                  </a:lnTo>
                  <a:lnTo>
                    <a:pt x="1933" y="1672"/>
                  </a:lnTo>
                  <a:lnTo>
                    <a:pt x="1933" y="1672"/>
                  </a:lnTo>
                  <a:lnTo>
                    <a:pt x="1933" y="1670"/>
                  </a:lnTo>
                  <a:lnTo>
                    <a:pt x="1933" y="1670"/>
                  </a:lnTo>
                  <a:lnTo>
                    <a:pt x="1933" y="1670"/>
                  </a:lnTo>
                  <a:lnTo>
                    <a:pt x="1933" y="1667"/>
                  </a:lnTo>
                  <a:lnTo>
                    <a:pt x="1933" y="1667"/>
                  </a:lnTo>
                  <a:lnTo>
                    <a:pt x="1931" y="1667"/>
                  </a:lnTo>
                  <a:lnTo>
                    <a:pt x="1931" y="1667"/>
                  </a:lnTo>
                  <a:lnTo>
                    <a:pt x="1931" y="1667"/>
                  </a:lnTo>
                  <a:lnTo>
                    <a:pt x="1929" y="1670"/>
                  </a:lnTo>
                  <a:lnTo>
                    <a:pt x="1929" y="1667"/>
                  </a:lnTo>
                  <a:lnTo>
                    <a:pt x="1929" y="1667"/>
                  </a:lnTo>
                  <a:lnTo>
                    <a:pt x="1929" y="1667"/>
                  </a:lnTo>
                  <a:lnTo>
                    <a:pt x="1931" y="1667"/>
                  </a:lnTo>
                  <a:lnTo>
                    <a:pt x="1931" y="1667"/>
                  </a:lnTo>
                  <a:lnTo>
                    <a:pt x="1929" y="1667"/>
                  </a:lnTo>
                  <a:lnTo>
                    <a:pt x="1929" y="1665"/>
                  </a:lnTo>
                  <a:lnTo>
                    <a:pt x="1929" y="1665"/>
                  </a:lnTo>
                  <a:lnTo>
                    <a:pt x="1929" y="1665"/>
                  </a:lnTo>
                  <a:lnTo>
                    <a:pt x="1929" y="1663"/>
                  </a:lnTo>
                  <a:lnTo>
                    <a:pt x="1929" y="1663"/>
                  </a:lnTo>
                  <a:lnTo>
                    <a:pt x="1929" y="1663"/>
                  </a:lnTo>
                  <a:lnTo>
                    <a:pt x="1929" y="1663"/>
                  </a:lnTo>
                  <a:lnTo>
                    <a:pt x="1931" y="1665"/>
                  </a:lnTo>
                  <a:lnTo>
                    <a:pt x="1931" y="1667"/>
                  </a:lnTo>
                  <a:lnTo>
                    <a:pt x="1931" y="1667"/>
                  </a:lnTo>
                  <a:lnTo>
                    <a:pt x="1931" y="1665"/>
                  </a:lnTo>
                  <a:lnTo>
                    <a:pt x="1931" y="1665"/>
                  </a:lnTo>
                  <a:lnTo>
                    <a:pt x="1931" y="1660"/>
                  </a:lnTo>
                  <a:lnTo>
                    <a:pt x="1931" y="1660"/>
                  </a:lnTo>
                  <a:lnTo>
                    <a:pt x="1931" y="1660"/>
                  </a:lnTo>
                  <a:lnTo>
                    <a:pt x="1931" y="1660"/>
                  </a:lnTo>
                  <a:lnTo>
                    <a:pt x="1931" y="1660"/>
                  </a:lnTo>
                  <a:lnTo>
                    <a:pt x="1931" y="1658"/>
                  </a:lnTo>
                  <a:lnTo>
                    <a:pt x="1931" y="1658"/>
                  </a:lnTo>
                  <a:lnTo>
                    <a:pt x="1933" y="1660"/>
                  </a:lnTo>
                  <a:lnTo>
                    <a:pt x="1933" y="1660"/>
                  </a:lnTo>
                  <a:lnTo>
                    <a:pt x="1933" y="1660"/>
                  </a:lnTo>
                  <a:lnTo>
                    <a:pt x="1933" y="1660"/>
                  </a:lnTo>
                  <a:lnTo>
                    <a:pt x="1936" y="1658"/>
                  </a:lnTo>
                  <a:lnTo>
                    <a:pt x="1936" y="1658"/>
                  </a:lnTo>
                  <a:lnTo>
                    <a:pt x="1936" y="1660"/>
                  </a:lnTo>
                  <a:lnTo>
                    <a:pt x="1938" y="1660"/>
                  </a:lnTo>
                  <a:lnTo>
                    <a:pt x="1938" y="1660"/>
                  </a:lnTo>
                  <a:lnTo>
                    <a:pt x="1938" y="1658"/>
                  </a:lnTo>
                  <a:lnTo>
                    <a:pt x="1938" y="1658"/>
                  </a:lnTo>
                  <a:lnTo>
                    <a:pt x="1938" y="1658"/>
                  </a:lnTo>
                  <a:lnTo>
                    <a:pt x="1938" y="1658"/>
                  </a:lnTo>
                  <a:lnTo>
                    <a:pt x="1938" y="1658"/>
                  </a:lnTo>
                  <a:lnTo>
                    <a:pt x="1938" y="1658"/>
                  </a:lnTo>
                  <a:lnTo>
                    <a:pt x="1938" y="1655"/>
                  </a:lnTo>
                  <a:lnTo>
                    <a:pt x="1938" y="1655"/>
                  </a:lnTo>
                  <a:lnTo>
                    <a:pt x="1938" y="1655"/>
                  </a:lnTo>
                  <a:lnTo>
                    <a:pt x="1938" y="1655"/>
                  </a:lnTo>
                  <a:lnTo>
                    <a:pt x="1938" y="1653"/>
                  </a:lnTo>
                  <a:lnTo>
                    <a:pt x="1938" y="1653"/>
                  </a:lnTo>
                  <a:lnTo>
                    <a:pt x="1938" y="1651"/>
                  </a:lnTo>
                  <a:lnTo>
                    <a:pt x="1938" y="1651"/>
                  </a:lnTo>
                  <a:lnTo>
                    <a:pt x="1936" y="1648"/>
                  </a:lnTo>
                  <a:lnTo>
                    <a:pt x="1936" y="1648"/>
                  </a:lnTo>
                  <a:lnTo>
                    <a:pt x="1936" y="1648"/>
                  </a:lnTo>
                  <a:lnTo>
                    <a:pt x="1936" y="1648"/>
                  </a:lnTo>
                  <a:lnTo>
                    <a:pt x="1936" y="1651"/>
                  </a:lnTo>
                  <a:lnTo>
                    <a:pt x="1936" y="1653"/>
                  </a:lnTo>
                  <a:lnTo>
                    <a:pt x="1936" y="1653"/>
                  </a:lnTo>
                  <a:lnTo>
                    <a:pt x="1936" y="1655"/>
                  </a:lnTo>
                  <a:lnTo>
                    <a:pt x="1933" y="1653"/>
                  </a:lnTo>
                  <a:lnTo>
                    <a:pt x="1933" y="1653"/>
                  </a:lnTo>
                  <a:lnTo>
                    <a:pt x="1933" y="1653"/>
                  </a:lnTo>
                  <a:lnTo>
                    <a:pt x="1933" y="1653"/>
                  </a:lnTo>
                  <a:lnTo>
                    <a:pt x="1933" y="1653"/>
                  </a:lnTo>
                  <a:lnTo>
                    <a:pt x="1933" y="1653"/>
                  </a:lnTo>
                  <a:lnTo>
                    <a:pt x="1933" y="1653"/>
                  </a:lnTo>
                  <a:lnTo>
                    <a:pt x="1929" y="1658"/>
                  </a:lnTo>
                  <a:lnTo>
                    <a:pt x="1929" y="1658"/>
                  </a:lnTo>
                  <a:lnTo>
                    <a:pt x="1926" y="1660"/>
                  </a:lnTo>
                  <a:lnTo>
                    <a:pt x="1926" y="1660"/>
                  </a:lnTo>
                  <a:lnTo>
                    <a:pt x="1926" y="1660"/>
                  </a:lnTo>
                  <a:lnTo>
                    <a:pt x="1926" y="1663"/>
                  </a:lnTo>
                  <a:lnTo>
                    <a:pt x="1922" y="1663"/>
                  </a:lnTo>
                  <a:lnTo>
                    <a:pt x="1919" y="1663"/>
                  </a:lnTo>
                  <a:lnTo>
                    <a:pt x="1919" y="1663"/>
                  </a:lnTo>
                  <a:lnTo>
                    <a:pt x="1917" y="1667"/>
                  </a:lnTo>
                  <a:lnTo>
                    <a:pt x="1914" y="1670"/>
                  </a:lnTo>
                  <a:lnTo>
                    <a:pt x="1914" y="1670"/>
                  </a:lnTo>
                  <a:lnTo>
                    <a:pt x="1912" y="1672"/>
                  </a:lnTo>
                  <a:lnTo>
                    <a:pt x="1912" y="1672"/>
                  </a:lnTo>
                  <a:lnTo>
                    <a:pt x="1912" y="1672"/>
                  </a:lnTo>
                  <a:lnTo>
                    <a:pt x="1912" y="1674"/>
                  </a:lnTo>
                  <a:lnTo>
                    <a:pt x="1912" y="1674"/>
                  </a:lnTo>
                  <a:lnTo>
                    <a:pt x="1917" y="1674"/>
                  </a:lnTo>
                  <a:lnTo>
                    <a:pt x="1919" y="1672"/>
                  </a:lnTo>
                  <a:lnTo>
                    <a:pt x="1922" y="1672"/>
                  </a:lnTo>
                  <a:lnTo>
                    <a:pt x="1922" y="1672"/>
                  </a:lnTo>
                  <a:lnTo>
                    <a:pt x="1919" y="1674"/>
                  </a:lnTo>
                  <a:lnTo>
                    <a:pt x="1919" y="1674"/>
                  </a:lnTo>
                  <a:lnTo>
                    <a:pt x="1912" y="1674"/>
                  </a:lnTo>
                  <a:lnTo>
                    <a:pt x="1910" y="1674"/>
                  </a:lnTo>
                  <a:lnTo>
                    <a:pt x="1910" y="1674"/>
                  </a:lnTo>
                  <a:lnTo>
                    <a:pt x="1910" y="1674"/>
                  </a:lnTo>
                  <a:lnTo>
                    <a:pt x="1910" y="1672"/>
                  </a:lnTo>
                  <a:lnTo>
                    <a:pt x="1912" y="1670"/>
                  </a:lnTo>
                  <a:lnTo>
                    <a:pt x="1912" y="1670"/>
                  </a:lnTo>
                  <a:lnTo>
                    <a:pt x="1914" y="1667"/>
                  </a:lnTo>
                  <a:lnTo>
                    <a:pt x="1914" y="1667"/>
                  </a:lnTo>
                  <a:lnTo>
                    <a:pt x="1917" y="1665"/>
                  </a:lnTo>
                  <a:lnTo>
                    <a:pt x="1917" y="1665"/>
                  </a:lnTo>
                  <a:lnTo>
                    <a:pt x="1919" y="1660"/>
                  </a:lnTo>
                  <a:lnTo>
                    <a:pt x="1922" y="1660"/>
                  </a:lnTo>
                  <a:lnTo>
                    <a:pt x="1922" y="1660"/>
                  </a:lnTo>
                  <a:lnTo>
                    <a:pt x="1922" y="1660"/>
                  </a:lnTo>
                  <a:lnTo>
                    <a:pt x="1922" y="1660"/>
                  </a:lnTo>
                  <a:lnTo>
                    <a:pt x="1922" y="1658"/>
                  </a:lnTo>
                  <a:lnTo>
                    <a:pt x="1924" y="1658"/>
                  </a:lnTo>
                  <a:lnTo>
                    <a:pt x="1924" y="1658"/>
                  </a:lnTo>
                  <a:lnTo>
                    <a:pt x="1924" y="1655"/>
                  </a:lnTo>
                  <a:lnTo>
                    <a:pt x="1924" y="1655"/>
                  </a:lnTo>
                  <a:lnTo>
                    <a:pt x="1924" y="1653"/>
                  </a:lnTo>
                  <a:lnTo>
                    <a:pt x="1924" y="1653"/>
                  </a:lnTo>
                  <a:lnTo>
                    <a:pt x="1924" y="1653"/>
                  </a:lnTo>
                  <a:lnTo>
                    <a:pt x="1926" y="1653"/>
                  </a:lnTo>
                  <a:lnTo>
                    <a:pt x="1926" y="1653"/>
                  </a:lnTo>
                  <a:lnTo>
                    <a:pt x="1926" y="1655"/>
                  </a:lnTo>
                  <a:lnTo>
                    <a:pt x="1926" y="1653"/>
                  </a:lnTo>
                  <a:lnTo>
                    <a:pt x="1926" y="1653"/>
                  </a:lnTo>
                  <a:lnTo>
                    <a:pt x="1926" y="1653"/>
                  </a:lnTo>
                  <a:lnTo>
                    <a:pt x="1926" y="1651"/>
                  </a:lnTo>
                  <a:lnTo>
                    <a:pt x="1926" y="1653"/>
                  </a:lnTo>
                  <a:lnTo>
                    <a:pt x="1926" y="1655"/>
                  </a:lnTo>
                  <a:lnTo>
                    <a:pt x="1926" y="1658"/>
                  </a:lnTo>
                  <a:lnTo>
                    <a:pt x="1924" y="1660"/>
                  </a:lnTo>
                  <a:lnTo>
                    <a:pt x="1924" y="1660"/>
                  </a:lnTo>
                  <a:lnTo>
                    <a:pt x="1924" y="1660"/>
                  </a:lnTo>
                  <a:lnTo>
                    <a:pt x="1926" y="1660"/>
                  </a:lnTo>
                  <a:lnTo>
                    <a:pt x="1926" y="1660"/>
                  </a:lnTo>
                  <a:lnTo>
                    <a:pt x="1926" y="1660"/>
                  </a:lnTo>
                  <a:lnTo>
                    <a:pt x="1926" y="1658"/>
                  </a:lnTo>
                  <a:lnTo>
                    <a:pt x="1926" y="1658"/>
                  </a:lnTo>
                  <a:lnTo>
                    <a:pt x="1926" y="1658"/>
                  </a:lnTo>
                  <a:lnTo>
                    <a:pt x="1929" y="1655"/>
                  </a:lnTo>
                  <a:lnTo>
                    <a:pt x="1929" y="1655"/>
                  </a:lnTo>
                  <a:lnTo>
                    <a:pt x="1931" y="1653"/>
                  </a:lnTo>
                  <a:lnTo>
                    <a:pt x="1931" y="1653"/>
                  </a:lnTo>
                  <a:lnTo>
                    <a:pt x="1931" y="1651"/>
                  </a:lnTo>
                  <a:lnTo>
                    <a:pt x="1931" y="1651"/>
                  </a:lnTo>
                  <a:lnTo>
                    <a:pt x="1933" y="1651"/>
                  </a:lnTo>
                  <a:lnTo>
                    <a:pt x="1933" y="1651"/>
                  </a:lnTo>
                  <a:lnTo>
                    <a:pt x="1933" y="1651"/>
                  </a:lnTo>
                  <a:lnTo>
                    <a:pt x="1933" y="1651"/>
                  </a:lnTo>
                  <a:lnTo>
                    <a:pt x="1933" y="1648"/>
                  </a:lnTo>
                  <a:lnTo>
                    <a:pt x="1933" y="1646"/>
                  </a:lnTo>
                  <a:lnTo>
                    <a:pt x="1933" y="1646"/>
                  </a:lnTo>
                  <a:lnTo>
                    <a:pt x="1933" y="1646"/>
                  </a:lnTo>
                  <a:lnTo>
                    <a:pt x="1933" y="1646"/>
                  </a:lnTo>
                  <a:lnTo>
                    <a:pt x="1931" y="1644"/>
                  </a:lnTo>
                  <a:lnTo>
                    <a:pt x="1931" y="1644"/>
                  </a:lnTo>
                  <a:lnTo>
                    <a:pt x="1931" y="1641"/>
                  </a:lnTo>
                  <a:lnTo>
                    <a:pt x="1931" y="1641"/>
                  </a:lnTo>
                  <a:lnTo>
                    <a:pt x="1931" y="1641"/>
                  </a:lnTo>
                  <a:lnTo>
                    <a:pt x="1931" y="1639"/>
                  </a:lnTo>
                  <a:lnTo>
                    <a:pt x="1931" y="1639"/>
                  </a:lnTo>
                  <a:lnTo>
                    <a:pt x="1931" y="1639"/>
                  </a:lnTo>
                  <a:lnTo>
                    <a:pt x="1931" y="1639"/>
                  </a:lnTo>
                  <a:lnTo>
                    <a:pt x="1931" y="1639"/>
                  </a:lnTo>
                  <a:lnTo>
                    <a:pt x="1931" y="1637"/>
                  </a:lnTo>
                  <a:lnTo>
                    <a:pt x="1931" y="1637"/>
                  </a:lnTo>
                  <a:lnTo>
                    <a:pt x="1931" y="1637"/>
                  </a:lnTo>
                  <a:lnTo>
                    <a:pt x="1929" y="1637"/>
                  </a:lnTo>
                  <a:lnTo>
                    <a:pt x="1929" y="1637"/>
                  </a:lnTo>
                  <a:lnTo>
                    <a:pt x="1929" y="1637"/>
                  </a:lnTo>
                  <a:lnTo>
                    <a:pt x="1926" y="1637"/>
                  </a:lnTo>
                  <a:lnTo>
                    <a:pt x="1926" y="1639"/>
                  </a:lnTo>
                  <a:lnTo>
                    <a:pt x="1926" y="1639"/>
                  </a:lnTo>
                  <a:lnTo>
                    <a:pt x="1929" y="1641"/>
                  </a:lnTo>
                  <a:lnTo>
                    <a:pt x="1929" y="1641"/>
                  </a:lnTo>
                  <a:lnTo>
                    <a:pt x="1929" y="1644"/>
                  </a:lnTo>
                  <a:lnTo>
                    <a:pt x="1926" y="1644"/>
                  </a:lnTo>
                  <a:lnTo>
                    <a:pt x="1926" y="1644"/>
                  </a:lnTo>
                  <a:lnTo>
                    <a:pt x="1926" y="1644"/>
                  </a:lnTo>
                  <a:lnTo>
                    <a:pt x="1926" y="1644"/>
                  </a:lnTo>
                  <a:lnTo>
                    <a:pt x="1926" y="1641"/>
                  </a:lnTo>
                  <a:lnTo>
                    <a:pt x="1926" y="1641"/>
                  </a:lnTo>
                  <a:lnTo>
                    <a:pt x="1926" y="1639"/>
                  </a:lnTo>
                  <a:lnTo>
                    <a:pt x="1926" y="1639"/>
                  </a:lnTo>
                  <a:lnTo>
                    <a:pt x="1926" y="1639"/>
                  </a:lnTo>
                  <a:lnTo>
                    <a:pt x="1926" y="1639"/>
                  </a:lnTo>
                  <a:lnTo>
                    <a:pt x="1926" y="1639"/>
                  </a:lnTo>
                  <a:lnTo>
                    <a:pt x="1926" y="1637"/>
                  </a:lnTo>
                  <a:lnTo>
                    <a:pt x="1926" y="1637"/>
                  </a:lnTo>
                  <a:lnTo>
                    <a:pt x="1924" y="1637"/>
                  </a:lnTo>
                  <a:lnTo>
                    <a:pt x="1924" y="1637"/>
                  </a:lnTo>
                  <a:lnTo>
                    <a:pt x="1922" y="1639"/>
                  </a:lnTo>
                  <a:lnTo>
                    <a:pt x="1922" y="1639"/>
                  </a:lnTo>
                  <a:lnTo>
                    <a:pt x="1922" y="1639"/>
                  </a:lnTo>
                  <a:lnTo>
                    <a:pt x="1922" y="1639"/>
                  </a:lnTo>
                  <a:lnTo>
                    <a:pt x="1922" y="1639"/>
                  </a:lnTo>
                  <a:lnTo>
                    <a:pt x="1922" y="1637"/>
                  </a:lnTo>
                  <a:lnTo>
                    <a:pt x="1922" y="1634"/>
                  </a:lnTo>
                  <a:lnTo>
                    <a:pt x="1919" y="1634"/>
                  </a:lnTo>
                  <a:lnTo>
                    <a:pt x="1919" y="1634"/>
                  </a:lnTo>
                  <a:lnTo>
                    <a:pt x="1919" y="1634"/>
                  </a:lnTo>
                  <a:lnTo>
                    <a:pt x="1919" y="1632"/>
                  </a:lnTo>
                  <a:lnTo>
                    <a:pt x="1919" y="1632"/>
                  </a:lnTo>
                  <a:lnTo>
                    <a:pt x="1919" y="1632"/>
                  </a:lnTo>
                  <a:lnTo>
                    <a:pt x="1919" y="1632"/>
                  </a:lnTo>
                  <a:lnTo>
                    <a:pt x="1919" y="1632"/>
                  </a:lnTo>
                  <a:lnTo>
                    <a:pt x="1919" y="1632"/>
                  </a:lnTo>
                  <a:lnTo>
                    <a:pt x="1917" y="1632"/>
                  </a:lnTo>
                  <a:lnTo>
                    <a:pt x="1914" y="1634"/>
                  </a:lnTo>
                  <a:lnTo>
                    <a:pt x="1914" y="1634"/>
                  </a:lnTo>
                  <a:lnTo>
                    <a:pt x="1914" y="1634"/>
                  </a:lnTo>
                  <a:lnTo>
                    <a:pt x="1912" y="1634"/>
                  </a:lnTo>
                  <a:lnTo>
                    <a:pt x="1910" y="1634"/>
                  </a:lnTo>
                  <a:lnTo>
                    <a:pt x="1910" y="1632"/>
                  </a:lnTo>
                  <a:lnTo>
                    <a:pt x="1907" y="1632"/>
                  </a:lnTo>
                  <a:lnTo>
                    <a:pt x="1907" y="1632"/>
                  </a:lnTo>
                  <a:lnTo>
                    <a:pt x="1907" y="1632"/>
                  </a:lnTo>
                  <a:lnTo>
                    <a:pt x="1910" y="1632"/>
                  </a:lnTo>
                  <a:lnTo>
                    <a:pt x="1910" y="1632"/>
                  </a:lnTo>
                  <a:lnTo>
                    <a:pt x="1910" y="1632"/>
                  </a:lnTo>
                  <a:lnTo>
                    <a:pt x="1907" y="1632"/>
                  </a:lnTo>
                  <a:lnTo>
                    <a:pt x="1907" y="1632"/>
                  </a:lnTo>
                  <a:lnTo>
                    <a:pt x="1905" y="1632"/>
                  </a:lnTo>
                  <a:lnTo>
                    <a:pt x="1905" y="1632"/>
                  </a:lnTo>
                  <a:lnTo>
                    <a:pt x="1905" y="1629"/>
                  </a:lnTo>
                  <a:lnTo>
                    <a:pt x="1905" y="1629"/>
                  </a:lnTo>
                  <a:lnTo>
                    <a:pt x="1905" y="1629"/>
                  </a:lnTo>
                  <a:lnTo>
                    <a:pt x="1903" y="1629"/>
                  </a:lnTo>
                  <a:lnTo>
                    <a:pt x="1903" y="1629"/>
                  </a:lnTo>
                  <a:lnTo>
                    <a:pt x="1900" y="1629"/>
                  </a:lnTo>
                  <a:lnTo>
                    <a:pt x="1900" y="1627"/>
                  </a:lnTo>
                  <a:lnTo>
                    <a:pt x="1898" y="1627"/>
                  </a:lnTo>
                  <a:lnTo>
                    <a:pt x="1896" y="1627"/>
                  </a:lnTo>
                  <a:lnTo>
                    <a:pt x="1896" y="1627"/>
                  </a:lnTo>
                  <a:lnTo>
                    <a:pt x="1893" y="1627"/>
                  </a:lnTo>
                  <a:lnTo>
                    <a:pt x="1893" y="1627"/>
                  </a:lnTo>
                  <a:lnTo>
                    <a:pt x="1891" y="1627"/>
                  </a:lnTo>
                  <a:lnTo>
                    <a:pt x="1891" y="1627"/>
                  </a:lnTo>
                  <a:lnTo>
                    <a:pt x="1891" y="1627"/>
                  </a:lnTo>
                  <a:lnTo>
                    <a:pt x="1888" y="1625"/>
                  </a:lnTo>
                  <a:lnTo>
                    <a:pt x="1888" y="1625"/>
                  </a:lnTo>
                  <a:lnTo>
                    <a:pt x="1886" y="1622"/>
                  </a:lnTo>
                  <a:lnTo>
                    <a:pt x="1886" y="1622"/>
                  </a:lnTo>
                  <a:lnTo>
                    <a:pt x="1884" y="1620"/>
                  </a:lnTo>
                  <a:lnTo>
                    <a:pt x="1881" y="1620"/>
                  </a:lnTo>
                  <a:lnTo>
                    <a:pt x="1881" y="1620"/>
                  </a:lnTo>
                  <a:lnTo>
                    <a:pt x="1881" y="1620"/>
                  </a:lnTo>
                  <a:lnTo>
                    <a:pt x="1879" y="1618"/>
                  </a:lnTo>
                  <a:lnTo>
                    <a:pt x="1879" y="1618"/>
                  </a:lnTo>
                  <a:lnTo>
                    <a:pt x="1879" y="1618"/>
                  </a:lnTo>
                  <a:lnTo>
                    <a:pt x="1877" y="1615"/>
                  </a:lnTo>
                  <a:lnTo>
                    <a:pt x="1874" y="1615"/>
                  </a:lnTo>
                  <a:lnTo>
                    <a:pt x="1872" y="1613"/>
                  </a:lnTo>
                  <a:lnTo>
                    <a:pt x="1872" y="1611"/>
                  </a:lnTo>
                  <a:lnTo>
                    <a:pt x="1872" y="1611"/>
                  </a:lnTo>
                  <a:lnTo>
                    <a:pt x="1869" y="1611"/>
                  </a:lnTo>
                  <a:lnTo>
                    <a:pt x="1869" y="1611"/>
                  </a:lnTo>
                  <a:lnTo>
                    <a:pt x="1869" y="1611"/>
                  </a:lnTo>
                  <a:lnTo>
                    <a:pt x="1869" y="1608"/>
                  </a:lnTo>
                  <a:lnTo>
                    <a:pt x="1867" y="1608"/>
                  </a:lnTo>
                  <a:lnTo>
                    <a:pt x="1867" y="1608"/>
                  </a:lnTo>
                  <a:lnTo>
                    <a:pt x="1867" y="1611"/>
                  </a:lnTo>
                  <a:lnTo>
                    <a:pt x="1867" y="1611"/>
                  </a:lnTo>
                  <a:lnTo>
                    <a:pt x="1867" y="1611"/>
                  </a:lnTo>
                  <a:lnTo>
                    <a:pt x="1867" y="1611"/>
                  </a:lnTo>
                  <a:lnTo>
                    <a:pt x="1867" y="1613"/>
                  </a:lnTo>
                  <a:lnTo>
                    <a:pt x="1867" y="1613"/>
                  </a:lnTo>
                  <a:lnTo>
                    <a:pt x="1867" y="1613"/>
                  </a:lnTo>
                  <a:lnTo>
                    <a:pt x="1867" y="1613"/>
                  </a:lnTo>
                  <a:lnTo>
                    <a:pt x="1867" y="1613"/>
                  </a:lnTo>
                  <a:lnTo>
                    <a:pt x="1867" y="1613"/>
                  </a:lnTo>
                  <a:lnTo>
                    <a:pt x="1867" y="1615"/>
                  </a:lnTo>
                  <a:lnTo>
                    <a:pt x="1867" y="1615"/>
                  </a:lnTo>
                  <a:lnTo>
                    <a:pt x="1867" y="1615"/>
                  </a:lnTo>
                  <a:lnTo>
                    <a:pt x="1865" y="1615"/>
                  </a:lnTo>
                  <a:lnTo>
                    <a:pt x="1865" y="1615"/>
                  </a:lnTo>
                  <a:lnTo>
                    <a:pt x="1865" y="1618"/>
                  </a:lnTo>
                  <a:lnTo>
                    <a:pt x="1865" y="1618"/>
                  </a:lnTo>
                  <a:lnTo>
                    <a:pt x="1865" y="1618"/>
                  </a:lnTo>
                  <a:lnTo>
                    <a:pt x="1865" y="1620"/>
                  </a:lnTo>
                  <a:lnTo>
                    <a:pt x="1865" y="1620"/>
                  </a:lnTo>
                  <a:lnTo>
                    <a:pt x="1865" y="1620"/>
                  </a:lnTo>
                  <a:lnTo>
                    <a:pt x="1865" y="1620"/>
                  </a:lnTo>
                  <a:lnTo>
                    <a:pt x="1865" y="1625"/>
                  </a:lnTo>
                  <a:lnTo>
                    <a:pt x="1865" y="1625"/>
                  </a:lnTo>
                  <a:lnTo>
                    <a:pt x="1865" y="1627"/>
                  </a:lnTo>
                  <a:lnTo>
                    <a:pt x="1865" y="1629"/>
                  </a:lnTo>
                  <a:lnTo>
                    <a:pt x="1865" y="1632"/>
                  </a:lnTo>
                  <a:lnTo>
                    <a:pt x="1865" y="1634"/>
                  </a:lnTo>
                  <a:lnTo>
                    <a:pt x="1865" y="1637"/>
                  </a:lnTo>
                  <a:lnTo>
                    <a:pt x="1865" y="1637"/>
                  </a:lnTo>
                  <a:lnTo>
                    <a:pt x="1865" y="1637"/>
                  </a:lnTo>
                  <a:lnTo>
                    <a:pt x="1867" y="1637"/>
                  </a:lnTo>
                  <a:lnTo>
                    <a:pt x="1867" y="1639"/>
                  </a:lnTo>
                  <a:lnTo>
                    <a:pt x="1867" y="1641"/>
                  </a:lnTo>
                  <a:lnTo>
                    <a:pt x="1867" y="1641"/>
                  </a:lnTo>
                  <a:lnTo>
                    <a:pt x="1869" y="1644"/>
                  </a:lnTo>
                  <a:lnTo>
                    <a:pt x="1869" y="1644"/>
                  </a:lnTo>
                  <a:lnTo>
                    <a:pt x="1869" y="1644"/>
                  </a:lnTo>
                  <a:lnTo>
                    <a:pt x="1869" y="1644"/>
                  </a:lnTo>
                  <a:lnTo>
                    <a:pt x="1869" y="1646"/>
                  </a:lnTo>
                  <a:lnTo>
                    <a:pt x="1869" y="1648"/>
                  </a:lnTo>
                  <a:lnTo>
                    <a:pt x="1869" y="1651"/>
                  </a:lnTo>
                  <a:lnTo>
                    <a:pt x="1869" y="1651"/>
                  </a:lnTo>
                  <a:lnTo>
                    <a:pt x="1869" y="1655"/>
                  </a:lnTo>
                  <a:lnTo>
                    <a:pt x="1869" y="1658"/>
                  </a:lnTo>
                  <a:lnTo>
                    <a:pt x="1869" y="1665"/>
                  </a:lnTo>
                  <a:lnTo>
                    <a:pt x="1869" y="1665"/>
                  </a:lnTo>
                  <a:lnTo>
                    <a:pt x="1869" y="1665"/>
                  </a:lnTo>
                  <a:lnTo>
                    <a:pt x="1869" y="1667"/>
                  </a:lnTo>
                  <a:lnTo>
                    <a:pt x="1869" y="1667"/>
                  </a:lnTo>
                  <a:lnTo>
                    <a:pt x="1869" y="1665"/>
                  </a:lnTo>
                  <a:lnTo>
                    <a:pt x="1869" y="1665"/>
                  </a:lnTo>
                  <a:lnTo>
                    <a:pt x="1869" y="1667"/>
                  </a:lnTo>
                  <a:lnTo>
                    <a:pt x="1869" y="1667"/>
                  </a:lnTo>
                  <a:lnTo>
                    <a:pt x="1869" y="1670"/>
                  </a:lnTo>
                  <a:lnTo>
                    <a:pt x="1869" y="1670"/>
                  </a:lnTo>
                  <a:lnTo>
                    <a:pt x="1872" y="1670"/>
                  </a:lnTo>
                  <a:lnTo>
                    <a:pt x="1872" y="1672"/>
                  </a:lnTo>
                  <a:lnTo>
                    <a:pt x="1872" y="1674"/>
                  </a:lnTo>
                  <a:lnTo>
                    <a:pt x="1869" y="1679"/>
                  </a:lnTo>
                  <a:lnTo>
                    <a:pt x="1869" y="1681"/>
                  </a:lnTo>
                  <a:lnTo>
                    <a:pt x="1869" y="1681"/>
                  </a:lnTo>
                  <a:lnTo>
                    <a:pt x="1869" y="1686"/>
                  </a:lnTo>
                  <a:lnTo>
                    <a:pt x="1869" y="1686"/>
                  </a:lnTo>
                  <a:lnTo>
                    <a:pt x="1869" y="1689"/>
                  </a:lnTo>
                  <a:lnTo>
                    <a:pt x="1869" y="1689"/>
                  </a:lnTo>
                  <a:lnTo>
                    <a:pt x="1869" y="1689"/>
                  </a:lnTo>
                  <a:lnTo>
                    <a:pt x="1869" y="1689"/>
                  </a:lnTo>
                  <a:lnTo>
                    <a:pt x="1869" y="1689"/>
                  </a:lnTo>
                  <a:lnTo>
                    <a:pt x="1869" y="1689"/>
                  </a:lnTo>
                  <a:lnTo>
                    <a:pt x="1869" y="1689"/>
                  </a:lnTo>
                  <a:lnTo>
                    <a:pt x="1869" y="1689"/>
                  </a:lnTo>
                  <a:lnTo>
                    <a:pt x="1872" y="1689"/>
                  </a:lnTo>
                  <a:lnTo>
                    <a:pt x="1872" y="1689"/>
                  </a:lnTo>
                  <a:lnTo>
                    <a:pt x="1872" y="1689"/>
                  </a:lnTo>
                  <a:lnTo>
                    <a:pt x="1872" y="1689"/>
                  </a:lnTo>
                  <a:lnTo>
                    <a:pt x="1872" y="1689"/>
                  </a:lnTo>
                  <a:lnTo>
                    <a:pt x="1869" y="1686"/>
                  </a:lnTo>
                  <a:lnTo>
                    <a:pt x="1869" y="1686"/>
                  </a:lnTo>
                  <a:lnTo>
                    <a:pt x="1869" y="1686"/>
                  </a:lnTo>
                  <a:lnTo>
                    <a:pt x="1872" y="1686"/>
                  </a:lnTo>
                  <a:lnTo>
                    <a:pt x="1872" y="1684"/>
                  </a:lnTo>
                  <a:lnTo>
                    <a:pt x="1872" y="1684"/>
                  </a:lnTo>
                  <a:lnTo>
                    <a:pt x="1872" y="1684"/>
                  </a:lnTo>
                  <a:lnTo>
                    <a:pt x="1872" y="1684"/>
                  </a:lnTo>
                  <a:lnTo>
                    <a:pt x="1872" y="1684"/>
                  </a:lnTo>
                  <a:lnTo>
                    <a:pt x="1874" y="1684"/>
                  </a:lnTo>
                  <a:lnTo>
                    <a:pt x="1874" y="1684"/>
                  </a:lnTo>
                  <a:lnTo>
                    <a:pt x="1874" y="1684"/>
                  </a:lnTo>
                  <a:lnTo>
                    <a:pt x="1874" y="1684"/>
                  </a:lnTo>
                  <a:lnTo>
                    <a:pt x="1877" y="1686"/>
                  </a:lnTo>
                  <a:lnTo>
                    <a:pt x="1874" y="1686"/>
                  </a:lnTo>
                  <a:lnTo>
                    <a:pt x="1874" y="1686"/>
                  </a:lnTo>
                  <a:lnTo>
                    <a:pt x="1877" y="1686"/>
                  </a:lnTo>
                  <a:lnTo>
                    <a:pt x="1879" y="1689"/>
                  </a:lnTo>
                  <a:lnTo>
                    <a:pt x="1877" y="1689"/>
                  </a:lnTo>
                  <a:lnTo>
                    <a:pt x="1877" y="1689"/>
                  </a:lnTo>
                  <a:lnTo>
                    <a:pt x="1877" y="1689"/>
                  </a:lnTo>
                  <a:lnTo>
                    <a:pt x="1879" y="1689"/>
                  </a:lnTo>
                  <a:lnTo>
                    <a:pt x="1881" y="1689"/>
                  </a:lnTo>
                  <a:lnTo>
                    <a:pt x="1881" y="1689"/>
                  </a:lnTo>
                  <a:lnTo>
                    <a:pt x="1881" y="1689"/>
                  </a:lnTo>
                  <a:lnTo>
                    <a:pt x="1879" y="1691"/>
                  </a:lnTo>
                  <a:lnTo>
                    <a:pt x="1877" y="1691"/>
                  </a:lnTo>
                  <a:lnTo>
                    <a:pt x="1874" y="1691"/>
                  </a:lnTo>
                  <a:lnTo>
                    <a:pt x="1874" y="1691"/>
                  </a:lnTo>
                  <a:lnTo>
                    <a:pt x="1874" y="1691"/>
                  </a:lnTo>
                  <a:lnTo>
                    <a:pt x="1872" y="1691"/>
                  </a:lnTo>
                  <a:lnTo>
                    <a:pt x="1872" y="1691"/>
                  </a:lnTo>
                  <a:lnTo>
                    <a:pt x="1872" y="1693"/>
                  </a:lnTo>
                  <a:lnTo>
                    <a:pt x="1874" y="1693"/>
                  </a:lnTo>
                  <a:lnTo>
                    <a:pt x="1874" y="1693"/>
                  </a:lnTo>
                  <a:lnTo>
                    <a:pt x="1874" y="1693"/>
                  </a:lnTo>
                  <a:lnTo>
                    <a:pt x="1874" y="1693"/>
                  </a:lnTo>
                  <a:lnTo>
                    <a:pt x="1874" y="1696"/>
                  </a:lnTo>
                  <a:lnTo>
                    <a:pt x="1872" y="1693"/>
                  </a:lnTo>
                  <a:lnTo>
                    <a:pt x="1872" y="1693"/>
                  </a:lnTo>
                  <a:lnTo>
                    <a:pt x="1872" y="1693"/>
                  </a:lnTo>
                  <a:lnTo>
                    <a:pt x="1872" y="1693"/>
                  </a:lnTo>
                  <a:lnTo>
                    <a:pt x="1872" y="1693"/>
                  </a:lnTo>
                  <a:lnTo>
                    <a:pt x="1872" y="1691"/>
                  </a:lnTo>
                  <a:lnTo>
                    <a:pt x="1872" y="1691"/>
                  </a:lnTo>
                  <a:lnTo>
                    <a:pt x="1872" y="1689"/>
                  </a:lnTo>
                  <a:lnTo>
                    <a:pt x="1869" y="1691"/>
                  </a:lnTo>
                  <a:lnTo>
                    <a:pt x="1869" y="1691"/>
                  </a:lnTo>
                  <a:lnTo>
                    <a:pt x="1869" y="1693"/>
                  </a:lnTo>
                  <a:lnTo>
                    <a:pt x="1869" y="1696"/>
                  </a:lnTo>
                  <a:lnTo>
                    <a:pt x="1869" y="1698"/>
                  </a:lnTo>
                  <a:lnTo>
                    <a:pt x="1869" y="1698"/>
                  </a:lnTo>
                  <a:lnTo>
                    <a:pt x="1869" y="1698"/>
                  </a:lnTo>
                  <a:lnTo>
                    <a:pt x="1872" y="1700"/>
                  </a:lnTo>
                  <a:lnTo>
                    <a:pt x="1872" y="1700"/>
                  </a:lnTo>
                  <a:lnTo>
                    <a:pt x="1872" y="1700"/>
                  </a:lnTo>
                  <a:lnTo>
                    <a:pt x="1872" y="1700"/>
                  </a:lnTo>
                  <a:lnTo>
                    <a:pt x="1872" y="1700"/>
                  </a:lnTo>
                  <a:lnTo>
                    <a:pt x="1874" y="1703"/>
                  </a:lnTo>
                  <a:lnTo>
                    <a:pt x="1874" y="1700"/>
                  </a:lnTo>
                  <a:lnTo>
                    <a:pt x="1874" y="1700"/>
                  </a:lnTo>
                  <a:lnTo>
                    <a:pt x="1874" y="1700"/>
                  </a:lnTo>
                  <a:lnTo>
                    <a:pt x="1874" y="1700"/>
                  </a:lnTo>
                  <a:lnTo>
                    <a:pt x="1874" y="1700"/>
                  </a:lnTo>
                  <a:lnTo>
                    <a:pt x="1877" y="1700"/>
                  </a:lnTo>
                  <a:lnTo>
                    <a:pt x="1877" y="1700"/>
                  </a:lnTo>
                  <a:lnTo>
                    <a:pt x="1877" y="1700"/>
                  </a:lnTo>
                  <a:lnTo>
                    <a:pt x="1877" y="1700"/>
                  </a:lnTo>
                  <a:lnTo>
                    <a:pt x="1877" y="1700"/>
                  </a:lnTo>
                  <a:lnTo>
                    <a:pt x="1879" y="1703"/>
                  </a:lnTo>
                  <a:lnTo>
                    <a:pt x="1879" y="1703"/>
                  </a:lnTo>
                  <a:lnTo>
                    <a:pt x="1879" y="1705"/>
                  </a:lnTo>
                  <a:lnTo>
                    <a:pt x="1881" y="1705"/>
                  </a:lnTo>
                  <a:lnTo>
                    <a:pt x="1879" y="1705"/>
                  </a:lnTo>
                  <a:lnTo>
                    <a:pt x="1879" y="1705"/>
                  </a:lnTo>
                  <a:lnTo>
                    <a:pt x="1879" y="1705"/>
                  </a:lnTo>
                  <a:lnTo>
                    <a:pt x="1879" y="1705"/>
                  </a:lnTo>
                  <a:lnTo>
                    <a:pt x="1879" y="1703"/>
                  </a:lnTo>
                  <a:lnTo>
                    <a:pt x="1879" y="1703"/>
                  </a:lnTo>
                  <a:lnTo>
                    <a:pt x="1877" y="1703"/>
                  </a:lnTo>
                  <a:lnTo>
                    <a:pt x="1874" y="1703"/>
                  </a:lnTo>
                  <a:lnTo>
                    <a:pt x="1874" y="1705"/>
                  </a:lnTo>
                  <a:lnTo>
                    <a:pt x="1874" y="1705"/>
                  </a:lnTo>
                  <a:lnTo>
                    <a:pt x="1874" y="1708"/>
                  </a:lnTo>
                  <a:lnTo>
                    <a:pt x="1874" y="1708"/>
                  </a:lnTo>
                  <a:lnTo>
                    <a:pt x="1874" y="1705"/>
                  </a:lnTo>
                  <a:lnTo>
                    <a:pt x="1872" y="1705"/>
                  </a:lnTo>
                  <a:lnTo>
                    <a:pt x="1874" y="1708"/>
                  </a:lnTo>
                  <a:lnTo>
                    <a:pt x="1874" y="1708"/>
                  </a:lnTo>
                  <a:lnTo>
                    <a:pt x="1874" y="1710"/>
                  </a:lnTo>
                  <a:lnTo>
                    <a:pt x="1874" y="1710"/>
                  </a:lnTo>
                  <a:lnTo>
                    <a:pt x="1874" y="1710"/>
                  </a:lnTo>
                  <a:lnTo>
                    <a:pt x="1874" y="1710"/>
                  </a:lnTo>
                  <a:lnTo>
                    <a:pt x="1874" y="1712"/>
                  </a:lnTo>
                  <a:lnTo>
                    <a:pt x="1874" y="1712"/>
                  </a:lnTo>
                  <a:lnTo>
                    <a:pt x="1874" y="1712"/>
                  </a:lnTo>
                  <a:lnTo>
                    <a:pt x="1872" y="1712"/>
                  </a:lnTo>
                  <a:lnTo>
                    <a:pt x="1872" y="1712"/>
                  </a:lnTo>
                  <a:lnTo>
                    <a:pt x="1872" y="1712"/>
                  </a:lnTo>
                  <a:lnTo>
                    <a:pt x="1872" y="1715"/>
                  </a:lnTo>
                  <a:lnTo>
                    <a:pt x="1872" y="1715"/>
                  </a:lnTo>
                  <a:lnTo>
                    <a:pt x="1872" y="1715"/>
                  </a:lnTo>
                  <a:lnTo>
                    <a:pt x="1872" y="1715"/>
                  </a:lnTo>
                  <a:lnTo>
                    <a:pt x="1872" y="1715"/>
                  </a:lnTo>
                  <a:lnTo>
                    <a:pt x="1874" y="1715"/>
                  </a:lnTo>
                  <a:lnTo>
                    <a:pt x="1872" y="1715"/>
                  </a:lnTo>
                  <a:lnTo>
                    <a:pt x="1872" y="1715"/>
                  </a:lnTo>
                  <a:lnTo>
                    <a:pt x="1874" y="1717"/>
                  </a:lnTo>
                  <a:lnTo>
                    <a:pt x="1874" y="1717"/>
                  </a:lnTo>
                  <a:lnTo>
                    <a:pt x="1874" y="1717"/>
                  </a:lnTo>
                  <a:lnTo>
                    <a:pt x="1874" y="1719"/>
                  </a:lnTo>
                  <a:lnTo>
                    <a:pt x="1874" y="1717"/>
                  </a:lnTo>
                  <a:lnTo>
                    <a:pt x="1872" y="1717"/>
                  </a:lnTo>
                  <a:lnTo>
                    <a:pt x="1872" y="1715"/>
                  </a:lnTo>
                  <a:lnTo>
                    <a:pt x="1872" y="1715"/>
                  </a:lnTo>
                  <a:lnTo>
                    <a:pt x="1872" y="1717"/>
                  </a:lnTo>
                  <a:lnTo>
                    <a:pt x="1872" y="1717"/>
                  </a:lnTo>
                  <a:lnTo>
                    <a:pt x="1869" y="1719"/>
                  </a:lnTo>
                  <a:lnTo>
                    <a:pt x="1869" y="1717"/>
                  </a:lnTo>
                  <a:lnTo>
                    <a:pt x="1869" y="1717"/>
                  </a:lnTo>
                  <a:lnTo>
                    <a:pt x="1867" y="1717"/>
                  </a:lnTo>
                  <a:lnTo>
                    <a:pt x="1869" y="1715"/>
                  </a:lnTo>
                  <a:lnTo>
                    <a:pt x="1869" y="1712"/>
                  </a:lnTo>
                  <a:lnTo>
                    <a:pt x="1869" y="1712"/>
                  </a:lnTo>
                  <a:lnTo>
                    <a:pt x="1869" y="1708"/>
                  </a:lnTo>
                  <a:lnTo>
                    <a:pt x="1869" y="1708"/>
                  </a:lnTo>
                  <a:lnTo>
                    <a:pt x="1869" y="1705"/>
                  </a:lnTo>
                  <a:lnTo>
                    <a:pt x="1869" y="1705"/>
                  </a:lnTo>
                  <a:lnTo>
                    <a:pt x="1869" y="1705"/>
                  </a:lnTo>
                  <a:lnTo>
                    <a:pt x="1869" y="1703"/>
                  </a:lnTo>
                  <a:lnTo>
                    <a:pt x="1869" y="1703"/>
                  </a:lnTo>
                  <a:lnTo>
                    <a:pt x="1869" y="1703"/>
                  </a:lnTo>
                  <a:lnTo>
                    <a:pt x="1869" y="1708"/>
                  </a:lnTo>
                  <a:lnTo>
                    <a:pt x="1867" y="1715"/>
                  </a:lnTo>
                  <a:lnTo>
                    <a:pt x="1867" y="1717"/>
                  </a:lnTo>
                  <a:lnTo>
                    <a:pt x="1867" y="1719"/>
                  </a:lnTo>
                  <a:lnTo>
                    <a:pt x="1865" y="1719"/>
                  </a:lnTo>
                  <a:lnTo>
                    <a:pt x="1865" y="1719"/>
                  </a:lnTo>
                  <a:lnTo>
                    <a:pt x="1865" y="1722"/>
                  </a:lnTo>
                  <a:lnTo>
                    <a:pt x="1865" y="1722"/>
                  </a:lnTo>
                  <a:lnTo>
                    <a:pt x="1865" y="1722"/>
                  </a:lnTo>
                  <a:lnTo>
                    <a:pt x="1865" y="1722"/>
                  </a:lnTo>
                  <a:lnTo>
                    <a:pt x="1865" y="1724"/>
                  </a:lnTo>
                  <a:lnTo>
                    <a:pt x="1865" y="1724"/>
                  </a:lnTo>
                  <a:lnTo>
                    <a:pt x="1865" y="1722"/>
                  </a:lnTo>
                  <a:lnTo>
                    <a:pt x="1865" y="1724"/>
                  </a:lnTo>
                  <a:lnTo>
                    <a:pt x="1867" y="1724"/>
                  </a:lnTo>
                  <a:lnTo>
                    <a:pt x="1867" y="1724"/>
                  </a:lnTo>
                  <a:lnTo>
                    <a:pt x="1867" y="1722"/>
                  </a:lnTo>
                  <a:lnTo>
                    <a:pt x="1865" y="1722"/>
                  </a:lnTo>
                  <a:lnTo>
                    <a:pt x="1867" y="1722"/>
                  </a:lnTo>
                  <a:lnTo>
                    <a:pt x="1867" y="1722"/>
                  </a:lnTo>
                  <a:lnTo>
                    <a:pt x="1867" y="1722"/>
                  </a:lnTo>
                  <a:lnTo>
                    <a:pt x="1867" y="1722"/>
                  </a:lnTo>
                  <a:lnTo>
                    <a:pt x="1867" y="1722"/>
                  </a:lnTo>
                  <a:lnTo>
                    <a:pt x="1869" y="1722"/>
                  </a:lnTo>
                  <a:lnTo>
                    <a:pt x="1869" y="1722"/>
                  </a:lnTo>
                  <a:lnTo>
                    <a:pt x="1869" y="1722"/>
                  </a:lnTo>
                  <a:lnTo>
                    <a:pt x="1869" y="1724"/>
                  </a:lnTo>
                  <a:lnTo>
                    <a:pt x="1869" y="1724"/>
                  </a:lnTo>
                  <a:lnTo>
                    <a:pt x="1869" y="1724"/>
                  </a:lnTo>
                  <a:lnTo>
                    <a:pt x="1869" y="1726"/>
                  </a:lnTo>
                  <a:lnTo>
                    <a:pt x="1872" y="1726"/>
                  </a:lnTo>
                  <a:lnTo>
                    <a:pt x="1872" y="1726"/>
                  </a:lnTo>
                  <a:lnTo>
                    <a:pt x="1872" y="1726"/>
                  </a:lnTo>
                  <a:lnTo>
                    <a:pt x="1872" y="1726"/>
                  </a:lnTo>
                  <a:lnTo>
                    <a:pt x="1872" y="1726"/>
                  </a:lnTo>
                  <a:lnTo>
                    <a:pt x="1872" y="1726"/>
                  </a:lnTo>
                  <a:lnTo>
                    <a:pt x="1874" y="1724"/>
                  </a:lnTo>
                  <a:lnTo>
                    <a:pt x="1874" y="1724"/>
                  </a:lnTo>
                  <a:lnTo>
                    <a:pt x="1874" y="1724"/>
                  </a:lnTo>
                  <a:lnTo>
                    <a:pt x="1874" y="1724"/>
                  </a:lnTo>
                  <a:lnTo>
                    <a:pt x="1874" y="1724"/>
                  </a:lnTo>
                  <a:lnTo>
                    <a:pt x="1877" y="1724"/>
                  </a:lnTo>
                  <a:lnTo>
                    <a:pt x="1877" y="1724"/>
                  </a:lnTo>
                  <a:lnTo>
                    <a:pt x="1877" y="1724"/>
                  </a:lnTo>
                  <a:lnTo>
                    <a:pt x="1877" y="1724"/>
                  </a:lnTo>
                  <a:lnTo>
                    <a:pt x="1877" y="1724"/>
                  </a:lnTo>
                  <a:lnTo>
                    <a:pt x="1877" y="1724"/>
                  </a:lnTo>
                  <a:lnTo>
                    <a:pt x="1877" y="1724"/>
                  </a:lnTo>
                  <a:lnTo>
                    <a:pt x="1877" y="1724"/>
                  </a:lnTo>
                  <a:lnTo>
                    <a:pt x="1879" y="1724"/>
                  </a:lnTo>
                  <a:lnTo>
                    <a:pt x="1879" y="1724"/>
                  </a:lnTo>
                  <a:lnTo>
                    <a:pt x="1879" y="1724"/>
                  </a:lnTo>
                  <a:lnTo>
                    <a:pt x="1879" y="1724"/>
                  </a:lnTo>
                  <a:lnTo>
                    <a:pt x="1879" y="1726"/>
                  </a:lnTo>
                  <a:lnTo>
                    <a:pt x="1879" y="1726"/>
                  </a:lnTo>
                  <a:lnTo>
                    <a:pt x="1879" y="1726"/>
                  </a:lnTo>
                  <a:lnTo>
                    <a:pt x="1881" y="1726"/>
                  </a:lnTo>
                  <a:lnTo>
                    <a:pt x="1886" y="1726"/>
                  </a:lnTo>
                  <a:lnTo>
                    <a:pt x="1886" y="1729"/>
                  </a:lnTo>
                  <a:lnTo>
                    <a:pt x="1886" y="1729"/>
                  </a:lnTo>
                  <a:lnTo>
                    <a:pt x="1888" y="1729"/>
                  </a:lnTo>
                  <a:lnTo>
                    <a:pt x="1888" y="1731"/>
                  </a:lnTo>
                  <a:lnTo>
                    <a:pt x="1888" y="1731"/>
                  </a:lnTo>
                  <a:lnTo>
                    <a:pt x="1891" y="1734"/>
                  </a:lnTo>
                  <a:lnTo>
                    <a:pt x="1891" y="1736"/>
                  </a:lnTo>
                  <a:lnTo>
                    <a:pt x="1893" y="1736"/>
                  </a:lnTo>
                  <a:lnTo>
                    <a:pt x="1893" y="1736"/>
                  </a:lnTo>
                  <a:lnTo>
                    <a:pt x="1896" y="1734"/>
                  </a:lnTo>
                  <a:lnTo>
                    <a:pt x="1896" y="1734"/>
                  </a:lnTo>
                  <a:lnTo>
                    <a:pt x="1896" y="1734"/>
                  </a:lnTo>
                  <a:lnTo>
                    <a:pt x="1896" y="1736"/>
                  </a:lnTo>
                  <a:lnTo>
                    <a:pt x="1896" y="1736"/>
                  </a:lnTo>
                  <a:lnTo>
                    <a:pt x="1893" y="1736"/>
                  </a:lnTo>
                  <a:lnTo>
                    <a:pt x="1893" y="1736"/>
                  </a:lnTo>
                  <a:lnTo>
                    <a:pt x="1893" y="1736"/>
                  </a:lnTo>
                  <a:lnTo>
                    <a:pt x="1891" y="1736"/>
                  </a:lnTo>
                  <a:lnTo>
                    <a:pt x="1891" y="1736"/>
                  </a:lnTo>
                  <a:lnTo>
                    <a:pt x="1891" y="1736"/>
                  </a:lnTo>
                  <a:lnTo>
                    <a:pt x="1888" y="1734"/>
                  </a:lnTo>
                  <a:lnTo>
                    <a:pt x="1888" y="1734"/>
                  </a:lnTo>
                  <a:lnTo>
                    <a:pt x="1886" y="1734"/>
                  </a:lnTo>
                  <a:lnTo>
                    <a:pt x="1886" y="1734"/>
                  </a:lnTo>
                  <a:lnTo>
                    <a:pt x="1886" y="1731"/>
                  </a:lnTo>
                  <a:lnTo>
                    <a:pt x="1886" y="1731"/>
                  </a:lnTo>
                  <a:lnTo>
                    <a:pt x="1886" y="1731"/>
                  </a:lnTo>
                  <a:lnTo>
                    <a:pt x="1886" y="1731"/>
                  </a:lnTo>
                  <a:lnTo>
                    <a:pt x="1886" y="1729"/>
                  </a:lnTo>
                  <a:lnTo>
                    <a:pt x="1886" y="1729"/>
                  </a:lnTo>
                  <a:lnTo>
                    <a:pt x="1884" y="1729"/>
                  </a:lnTo>
                  <a:lnTo>
                    <a:pt x="1884" y="1729"/>
                  </a:lnTo>
                  <a:lnTo>
                    <a:pt x="1884" y="1729"/>
                  </a:lnTo>
                  <a:lnTo>
                    <a:pt x="1881" y="1729"/>
                  </a:lnTo>
                  <a:lnTo>
                    <a:pt x="1881" y="1731"/>
                  </a:lnTo>
                  <a:lnTo>
                    <a:pt x="1881" y="1729"/>
                  </a:lnTo>
                  <a:lnTo>
                    <a:pt x="1881" y="1729"/>
                  </a:lnTo>
                  <a:lnTo>
                    <a:pt x="1881" y="1731"/>
                  </a:lnTo>
                  <a:lnTo>
                    <a:pt x="1881" y="1731"/>
                  </a:lnTo>
                  <a:lnTo>
                    <a:pt x="1881" y="1731"/>
                  </a:lnTo>
                  <a:lnTo>
                    <a:pt x="1877" y="1731"/>
                  </a:lnTo>
                  <a:lnTo>
                    <a:pt x="1877" y="1731"/>
                  </a:lnTo>
                  <a:lnTo>
                    <a:pt x="1877" y="1731"/>
                  </a:lnTo>
                  <a:lnTo>
                    <a:pt x="1874" y="1729"/>
                  </a:lnTo>
                  <a:lnTo>
                    <a:pt x="1874" y="1729"/>
                  </a:lnTo>
                  <a:lnTo>
                    <a:pt x="1874" y="1729"/>
                  </a:lnTo>
                  <a:lnTo>
                    <a:pt x="1874" y="1729"/>
                  </a:lnTo>
                  <a:lnTo>
                    <a:pt x="1872" y="1729"/>
                  </a:lnTo>
                  <a:lnTo>
                    <a:pt x="1872" y="1729"/>
                  </a:lnTo>
                  <a:lnTo>
                    <a:pt x="1872" y="1729"/>
                  </a:lnTo>
                  <a:lnTo>
                    <a:pt x="1872" y="1729"/>
                  </a:lnTo>
                  <a:lnTo>
                    <a:pt x="1872" y="1729"/>
                  </a:lnTo>
                  <a:lnTo>
                    <a:pt x="1872" y="1729"/>
                  </a:lnTo>
                  <a:lnTo>
                    <a:pt x="1872" y="1729"/>
                  </a:lnTo>
                  <a:lnTo>
                    <a:pt x="1872" y="1729"/>
                  </a:lnTo>
                  <a:lnTo>
                    <a:pt x="1872" y="1731"/>
                  </a:lnTo>
                  <a:lnTo>
                    <a:pt x="1874" y="1731"/>
                  </a:lnTo>
                  <a:lnTo>
                    <a:pt x="1874" y="1731"/>
                  </a:lnTo>
                  <a:lnTo>
                    <a:pt x="1874" y="1731"/>
                  </a:lnTo>
                  <a:lnTo>
                    <a:pt x="1874" y="1731"/>
                  </a:lnTo>
                  <a:lnTo>
                    <a:pt x="1874" y="1731"/>
                  </a:lnTo>
                  <a:lnTo>
                    <a:pt x="1872" y="1731"/>
                  </a:lnTo>
                  <a:lnTo>
                    <a:pt x="1872" y="1734"/>
                  </a:lnTo>
                  <a:lnTo>
                    <a:pt x="1872" y="1734"/>
                  </a:lnTo>
                  <a:lnTo>
                    <a:pt x="1872" y="1734"/>
                  </a:lnTo>
                  <a:lnTo>
                    <a:pt x="1872" y="1731"/>
                  </a:lnTo>
                  <a:lnTo>
                    <a:pt x="1872" y="1731"/>
                  </a:lnTo>
                  <a:lnTo>
                    <a:pt x="1872" y="1731"/>
                  </a:lnTo>
                  <a:lnTo>
                    <a:pt x="1872" y="1731"/>
                  </a:lnTo>
                  <a:lnTo>
                    <a:pt x="1872" y="1731"/>
                  </a:lnTo>
                  <a:lnTo>
                    <a:pt x="1869" y="1729"/>
                  </a:lnTo>
                  <a:lnTo>
                    <a:pt x="1869" y="1729"/>
                  </a:lnTo>
                  <a:lnTo>
                    <a:pt x="1869" y="1729"/>
                  </a:lnTo>
                  <a:lnTo>
                    <a:pt x="1869" y="1729"/>
                  </a:lnTo>
                  <a:lnTo>
                    <a:pt x="1869" y="1729"/>
                  </a:lnTo>
                  <a:lnTo>
                    <a:pt x="1869" y="1729"/>
                  </a:lnTo>
                  <a:lnTo>
                    <a:pt x="1869" y="1726"/>
                  </a:lnTo>
                  <a:lnTo>
                    <a:pt x="1867" y="1726"/>
                  </a:lnTo>
                  <a:lnTo>
                    <a:pt x="1867" y="1726"/>
                  </a:lnTo>
                  <a:lnTo>
                    <a:pt x="1867" y="1726"/>
                  </a:lnTo>
                  <a:lnTo>
                    <a:pt x="1867" y="1726"/>
                  </a:lnTo>
                  <a:lnTo>
                    <a:pt x="1867" y="1724"/>
                  </a:lnTo>
                  <a:lnTo>
                    <a:pt x="1867" y="1724"/>
                  </a:lnTo>
                  <a:lnTo>
                    <a:pt x="1867" y="1726"/>
                  </a:lnTo>
                  <a:lnTo>
                    <a:pt x="1867" y="1726"/>
                  </a:lnTo>
                  <a:lnTo>
                    <a:pt x="1867" y="1731"/>
                  </a:lnTo>
                  <a:lnTo>
                    <a:pt x="1867" y="1734"/>
                  </a:lnTo>
                  <a:lnTo>
                    <a:pt x="1867" y="1736"/>
                  </a:lnTo>
                  <a:lnTo>
                    <a:pt x="1867" y="1738"/>
                  </a:lnTo>
                  <a:lnTo>
                    <a:pt x="1867" y="1738"/>
                  </a:lnTo>
                  <a:lnTo>
                    <a:pt x="1867" y="1738"/>
                  </a:lnTo>
                  <a:lnTo>
                    <a:pt x="1865" y="1738"/>
                  </a:lnTo>
                  <a:lnTo>
                    <a:pt x="1865" y="1738"/>
                  </a:lnTo>
                  <a:lnTo>
                    <a:pt x="1865" y="1741"/>
                  </a:lnTo>
                  <a:lnTo>
                    <a:pt x="1865" y="1741"/>
                  </a:lnTo>
                  <a:lnTo>
                    <a:pt x="1865" y="1741"/>
                  </a:lnTo>
                  <a:lnTo>
                    <a:pt x="1865" y="1743"/>
                  </a:lnTo>
                  <a:lnTo>
                    <a:pt x="1865" y="1743"/>
                  </a:lnTo>
                  <a:lnTo>
                    <a:pt x="1865" y="1745"/>
                  </a:lnTo>
                  <a:lnTo>
                    <a:pt x="1865" y="1748"/>
                  </a:lnTo>
                  <a:lnTo>
                    <a:pt x="1862" y="1748"/>
                  </a:lnTo>
                  <a:lnTo>
                    <a:pt x="1862" y="1748"/>
                  </a:lnTo>
                  <a:lnTo>
                    <a:pt x="1862" y="1750"/>
                  </a:lnTo>
                  <a:lnTo>
                    <a:pt x="1862" y="1750"/>
                  </a:lnTo>
                  <a:lnTo>
                    <a:pt x="1862" y="1750"/>
                  </a:lnTo>
                  <a:lnTo>
                    <a:pt x="1862" y="1750"/>
                  </a:lnTo>
                  <a:lnTo>
                    <a:pt x="1862" y="1750"/>
                  </a:lnTo>
                  <a:lnTo>
                    <a:pt x="1862" y="1750"/>
                  </a:lnTo>
                  <a:lnTo>
                    <a:pt x="1862" y="1752"/>
                  </a:lnTo>
                  <a:lnTo>
                    <a:pt x="1862" y="1752"/>
                  </a:lnTo>
                  <a:lnTo>
                    <a:pt x="1862" y="1752"/>
                  </a:lnTo>
                  <a:lnTo>
                    <a:pt x="1862" y="1755"/>
                  </a:lnTo>
                  <a:lnTo>
                    <a:pt x="1862" y="1755"/>
                  </a:lnTo>
                  <a:lnTo>
                    <a:pt x="1862" y="1755"/>
                  </a:lnTo>
                  <a:lnTo>
                    <a:pt x="1862" y="1755"/>
                  </a:lnTo>
                  <a:lnTo>
                    <a:pt x="1862" y="1755"/>
                  </a:lnTo>
                  <a:lnTo>
                    <a:pt x="1865" y="1752"/>
                  </a:lnTo>
                  <a:lnTo>
                    <a:pt x="1865" y="1752"/>
                  </a:lnTo>
                  <a:lnTo>
                    <a:pt x="1865" y="1752"/>
                  </a:lnTo>
                  <a:lnTo>
                    <a:pt x="1865" y="1752"/>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2" y="1755"/>
                  </a:lnTo>
                  <a:lnTo>
                    <a:pt x="1862" y="1755"/>
                  </a:lnTo>
                  <a:lnTo>
                    <a:pt x="1862" y="1757"/>
                  </a:lnTo>
                  <a:lnTo>
                    <a:pt x="1862" y="1760"/>
                  </a:lnTo>
                  <a:lnTo>
                    <a:pt x="1860" y="1760"/>
                  </a:lnTo>
                  <a:lnTo>
                    <a:pt x="1862" y="1760"/>
                  </a:lnTo>
                  <a:lnTo>
                    <a:pt x="1862" y="1762"/>
                  </a:lnTo>
                  <a:lnTo>
                    <a:pt x="1862" y="1762"/>
                  </a:lnTo>
                  <a:lnTo>
                    <a:pt x="1862" y="1762"/>
                  </a:lnTo>
                  <a:lnTo>
                    <a:pt x="1862" y="1762"/>
                  </a:lnTo>
                  <a:lnTo>
                    <a:pt x="1862" y="1762"/>
                  </a:lnTo>
                  <a:lnTo>
                    <a:pt x="1862" y="1764"/>
                  </a:lnTo>
                  <a:lnTo>
                    <a:pt x="1862" y="1764"/>
                  </a:lnTo>
                  <a:lnTo>
                    <a:pt x="1862" y="1764"/>
                  </a:lnTo>
                  <a:lnTo>
                    <a:pt x="1862" y="1764"/>
                  </a:lnTo>
                  <a:lnTo>
                    <a:pt x="1862" y="1764"/>
                  </a:lnTo>
                  <a:lnTo>
                    <a:pt x="1862" y="1764"/>
                  </a:lnTo>
                  <a:lnTo>
                    <a:pt x="1862" y="1764"/>
                  </a:lnTo>
                  <a:lnTo>
                    <a:pt x="1862" y="1764"/>
                  </a:lnTo>
                  <a:lnTo>
                    <a:pt x="1860" y="1764"/>
                  </a:lnTo>
                  <a:lnTo>
                    <a:pt x="1860" y="1762"/>
                  </a:lnTo>
                  <a:lnTo>
                    <a:pt x="1862" y="1760"/>
                  </a:lnTo>
                  <a:lnTo>
                    <a:pt x="1860" y="1762"/>
                  </a:lnTo>
                  <a:lnTo>
                    <a:pt x="1860" y="1762"/>
                  </a:lnTo>
                  <a:lnTo>
                    <a:pt x="1860" y="1764"/>
                  </a:lnTo>
                  <a:lnTo>
                    <a:pt x="1860" y="1767"/>
                  </a:lnTo>
                  <a:lnTo>
                    <a:pt x="1860" y="1767"/>
                  </a:lnTo>
                  <a:lnTo>
                    <a:pt x="1860" y="1769"/>
                  </a:lnTo>
                  <a:lnTo>
                    <a:pt x="1860" y="1769"/>
                  </a:lnTo>
                  <a:lnTo>
                    <a:pt x="1860" y="1769"/>
                  </a:lnTo>
                  <a:lnTo>
                    <a:pt x="1858" y="1769"/>
                  </a:lnTo>
                  <a:lnTo>
                    <a:pt x="1860" y="1769"/>
                  </a:lnTo>
                  <a:lnTo>
                    <a:pt x="1860" y="1767"/>
                  </a:lnTo>
                  <a:lnTo>
                    <a:pt x="1860" y="1767"/>
                  </a:lnTo>
                  <a:lnTo>
                    <a:pt x="1860" y="1769"/>
                  </a:lnTo>
                  <a:lnTo>
                    <a:pt x="1860" y="1769"/>
                  </a:lnTo>
                  <a:lnTo>
                    <a:pt x="1858" y="1769"/>
                  </a:lnTo>
                  <a:lnTo>
                    <a:pt x="1858" y="1769"/>
                  </a:lnTo>
                  <a:lnTo>
                    <a:pt x="1858" y="1771"/>
                  </a:lnTo>
                  <a:lnTo>
                    <a:pt x="1858" y="1771"/>
                  </a:lnTo>
                  <a:lnTo>
                    <a:pt x="1858" y="1771"/>
                  </a:lnTo>
                  <a:lnTo>
                    <a:pt x="1858" y="1771"/>
                  </a:lnTo>
                  <a:lnTo>
                    <a:pt x="1858" y="1771"/>
                  </a:lnTo>
                  <a:lnTo>
                    <a:pt x="1858" y="1771"/>
                  </a:lnTo>
                  <a:lnTo>
                    <a:pt x="1858" y="1774"/>
                  </a:lnTo>
                  <a:lnTo>
                    <a:pt x="1858" y="1774"/>
                  </a:lnTo>
                  <a:lnTo>
                    <a:pt x="1858" y="1776"/>
                  </a:lnTo>
                  <a:lnTo>
                    <a:pt x="1858" y="1776"/>
                  </a:lnTo>
                  <a:lnTo>
                    <a:pt x="1855" y="1778"/>
                  </a:lnTo>
                  <a:lnTo>
                    <a:pt x="1858" y="1778"/>
                  </a:lnTo>
                  <a:lnTo>
                    <a:pt x="1855" y="1778"/>
                  </a:lnTo>
                  <a:lnTo>
                    <a:pt x="1855" y="1781"/>
                  </a:lnTo>
                  <a:lnTo>
                    <a:pt x="1855" y="1781"/>
                  </a:lnTo>
                  <a:lnTo>
                    <a:pt x="1855" y="1783"/>
                  </a:lnTo>
                  <a:lnTo>
                    <a:pt x="1855" y="1783"/>
                  </a:lnTo>
                  <a:lnTo>
                    <a:pt x="1853" y="1783"/>
                  </a:lnTo>
                  <a:lnTo>
                    <a:pt x="1853" y="1786"/>
                  </a:lnTo>
                  <a:lnTo>
                    <a:pt x="1853" y="1786"/>
                  </a:lnTo>
                  <a:lnTo>
                    <a:pt x="1853" y="1786"/>
                  </a:lnTo>
                  <a:lnTo>
                    <a:pt x="1853" y="1788"/>
                  </a:lnTo>
                  <a:lnTo>
                    <a:pt x="1853" y="1790"/>
                  </a:lnTo>
                  <a:lnTo>
                    <a:pt x="1851" y="1790"/>
                  </a:lnTo>
                  <a:lnTo>
                    <a:pt x="1851" y="1793"/>
                  </a:lnTo>
                  <a:lnTo>
                    <a:pt x="1851" y="1793"/>
                  </a:lnTo>
                  <a:lnTo>
                    <a:pt x="1851" y="1793"/>
                  </a:lnTo>
                  <a:lnTo>
                    <a:pt x="1851" y="1793"/>
                  </a:lnTo>
                  <a:lnTo>
                    <a:pt x="1851" y="1793"/>
                  </a:lnTo>
                  <a:lnTo>
                    <a:pt x="1851" y="1793"/>
                  </a:lnTo>
                  <a:lnTo>
                    <a:pt x="1851" y="1795"/>
                  </a:lnTo>
                  <a:lnTo>
                    <a:pt x="1851" y="1795"/>
                  </a:lnTo>
                  <a:lnTo>
                    <a:pt x="1848" y="1797"/>
                  </a:lnTo>
                  <a:lnTo>
                    <a:pt x="1848" y="1797"/>
                  </a:lnTo>
                  <a:lnTo>
                    <a:pt x="1848" y="1797"/>
                  </a:lnTo>
                  <a:lnTo>
                    <a:pt x="1848" y="1800"/>
                  </a:lnTo>
                  <a:lnTo>
                    <a:pt x="1848" y="1800"/>
                  </a:lnTo>
                  <a:lnTo>
                    <a:pt x="1848" y="1802"/>
                  </a:lnTo>
                  <a:lnTo>
                    <a:pt x="1848" y="1802"/>
                  </a:lnTo>
                  <a:lnTo>
                    <a:pt x="1848" y="1805"/>
                  </a:lnTo>
                  <a:lnTo>
                    <a:pt x="1846" y="1805"/>
                  </a:lnTo>
                  <a:lnTo>
                    <a:pt x="1846" y="1805"/>
                  </a:lnTo>
                  <a:lnTo>
                    <a:pt x="1846" y="1805"/>
                  </a:lnTo>
                  <a:lnTo>
                    <a:pt x="1848" y="1805"/>
                  </a:lnTo>
                  <a:lnTo>
                    <a:pt x="1848" y="1805"/>
                  </a:lnTo>
                  <a:lnTo>
                    <a:pt x="1848" y="1807"/>
                  </a:lnTo>
                  <a:lnTo>
                    <a:pt x="1846" y="1807"/>
                  </a:lnTo>
                  <a:lnTo>
                    <a:pt x="1846" y="1807"/>
                  </a:lnTo>
                  <a:lnTo>
                    <a:pt x="1846" y="1807"/>
                  </a:lnTo>
                  <a:lnTo>
                    <a:pt x="1846" y="1807"/>
                  </a:lnTo>
                  <a:lnTo>
                    <a:pt x="1846" y="1807"/>
                  </a:lnTo>
                  <a:lnTo>
                    <a:pt x="1848" y="1807"/>
                  </a:lnTo>
                  <a:lnTo>
                    <a:pt x="1848" y="1807"/>
                  </a:lnTo>
                  <a:lnTo>
                    <a:pt x="1848" y="1807"/>
                  </a:lnTo>
                  <a:lnTo>
                    <a:pt x="1848" y="1807"/>
                  </a:lnTo>
                  <a:lnTo>
                    <a:pt x="1848" y="1807"/>
                  </a:lnTo>
                  <a:lnTo>
                    <a:pt x="1848" y="1807"/>
                  </a:lnTo>
                  <a:lnTo>
                    <a:pt x="1848" y="1807"/>
                  </a:lnTo>
                  <a:lnTo>
                    <a:pt x="1848" y="1809"/>
                  </a:lnTo>
                  <a:lnTo>
                    <a:pt x="1848" y="1809"/>
                  </a:lnTo>
                  <a:lnTo>
                    <a:pt x="1848" y="1809"/>
                  </a:lnTo>
                  <a:lnTo>
                    <a:pt x="1848" y="1809"/>
                  </a:lnTo>
                  <a:lnTo>
                    <a:pt x="1848" y="1807"/>
                  </a:lnTo>
                  <a:lnTo>
                    <a:pt x="1848" y="1807"/>
                  </a:lnTo>
                  <a:lnTo>
                    <a:pt x="1846" y="1807"/>
                  </a:lnTo>
                  <a:lnTo>
                    <a:pt x="1846" y="1807"/>
                  </a:lnTo>
                  <a:lnTo>
                    <a:pt x="1843" y="1814"/>
                  </a:lnTo>
                  <a:lnTo>
                    <a:pt x="1843" y="1816"/>
                  </a:lnTo>
                  <a:lnTo>
                    <a:pt x="1843" y="1816"/>
                  </a:lnTo>
                  <a:lnTo>
                    <a:pt x="1843" y="1816"/>
                  </a:lnTo>
                  <a:lnTo>
                    <a:pt x="1843" y="1816"/>
                  </a:lnTo>
                  <a:lnTo>
                    <a:pt x="1843" y="1816"/>
                  </a:lnTo>
                  <a:lnTo>
                    <a:pt x="1846" y="1816"/>
                  </a:lnTo>
                  <a:lnTo>
                    <a:pt x="1846" y="1816"/>
                  </a:lnTo>
                  <a:lnTo>
                    <a:pt x="1846" y="1816"/>
                  </a:lnTo>
                  <a:lnTo>
                    <a:pt x="1846" y="1819"/>
                  </a:lnTo>
                  <a:lnTo>
                    <a:pt x="1846" y="1819"/>
                  </a:lnTo>
                  <a:lnTo>
                    <a:pt x="1846" y="1816"/>
                  </a:lnTo>
                  <a:lnTo>
                    <a:pt x="1846" y="1816"/>
                  </a:lnTo>
                  <a:lnTo>
                    <a:pt x="1843" y="1816"/>
                  </a:lnTo>
                  <a:lnTo>
                    <a:pt x="1843" y="1816"/>
                  </a:lnTo>
                  <a:lnTo>
                    <a:pt x="1843" y="1819"/>
                  </a:lnTo>
                  <a:lnTo>
                    <a:pt x="1843" y="1819"/>
                  </a:lnTo>
                  <a:lnTo>
                    <a:pt x="1841" y="1821"/>
                  </a:lnTo>
                  <a:lnTo>
                    <a:pt x="1841" y="1821"/>
                  </a:lnTo>
                  <a:lnTo>
                    <a:pt x="1841" y="1823"/>
                  </a:lnTo>
                  <a:lnTo>
                    <a:pt x="1841" y="1823"/>
                  </a:lnTo>
                  <a:lnTo>
                    <a:pt x="1841" y="1823"/>
                  </a:lnTo>
                  <a:lnTo>
                    <a:pt x="1841" y="1823"/>
                  </a:lnTo>
                  <a:lnTo>
                    <a:pt x="1841" y="1823"/>
                  </a:lnTo>
                  <a:lnTo>
                    <a:pt x="1841" y="1826"/>
                  </a:lnTo>
                  <a:lnTo>
                    <a:pt x="1839" y="1828"/>
                  </a:lnTo>
                  <a:lnTo>
                    <a:pt x="1839" y="1833"/>
                  </a:lnTo>
                  <a:lnTo>
                    <a:pt x="1836" y="1835"/>
                  </a:lnTo>
                  <a:lnTo>
                    <a:pt x="1836" y="1838"/>
                  </a:lnTo>
                  <a:lnTo>
                    <a:pt x="1839" y="1838"/>
                  </a:lnTo>
                  <a:lnTo>
                    <a:pt x="1836" y="1838"/>
                  </a:lnTo>
                  <a:lnTo>
                    <a:pt x="1836" y="1838"/>
                  </a:lnTo>
                  <a:lnTo>
                    <a:pt x="1836" y="1840"/>
                  </a:lnTo>
                  <a:lnTo>
                    <a:pt x="1836" y="1840"/>
                  </a:lnTo>
                  <a:lnTo>
                    <a:pt x="1834" y="1845"/>
                  </a:lnTo>
                  <a:lnTo>
                    <a:pt x="1832" y="1849"/>
                  </a:lnTo>
                  <a:lnTo>
                    <a:pt x="1832" y="1852"/>
                  </a:lnTo>
                  <a:lnTo>
                    <a:pt x="1832" y="1854"/>
                  </a:lnTo>
                  <a:lnTo>
                    <a:pt x="1832" y="1854"/>
                  </a:lnTo>
                  <a:lnTo>
                    <a:pt x="1832" y="1854"/>
                  </a:lnTo>
                  <a:lnTo>
                    <a:pt x="1832" y="1852"/>
                  </a:lnTo>
                  <a:lnTo>
                    <a:pt x="1834" y="1852"/>
                  </a:lnTo>
                  <a:lnTo>
                    <a:pt x="1834" y="1852"/>
                  </a:lnTo>
                  <a:lnTo>
                    <a:pt x="1834" y="1852"/>
                  </a:lnTo>
                  <a:lnTo>
                    <a:pt x="1834" y="1852"/>
                  </a:lnTo>
                  <a:lnTo>
                    <a:pt x="1834" y="1852"/>
                  </a:lnTo>
                  <a:lnTo>
                    <a:pt x="1836" y="1854"/>
                  </a:lnTo>
                  <a:lnTo>
                    <a:pt x="1836" y="1854"/>
                  </a:lnTo>
                  <a:lnTo>
                    <a:pt x="1836" y="1854"/>
                  </a:lnTo>
                  <a:lnTo>
                    <a:pt x="1834" y="1854"/>
                  </a:lnTo>
                  <a:lnTo>
                    <a:pt x="1834" y="1854"/>
                  </a:lnTo>
                  <a:lnTo>
                    <a:pt x="1834" y="1852"/>
                  </a:lnTo>
                  <a:lnTo>
                    <a:pt x="1834" y="1852"/>
                  </a:lnTo>
                  <a:lnTo>
                    <a:pt x="1834" y="1852"/>
                  </a:lnTo>
                  <a:lnTo>
                    <a:pt x="1834" y="1852"/>
                  </a:lnTo>
                  <a:lnTo>
                    <a:pt x="1834" y="1852"/>
                  </a:lnTo>
                  <a:lnTo>
                    <a:pt x="1834" y="1854"/>
                  </a:lnTo>
                  <a:lnTo>
                    <a:pt x="1832" y="1854"/>
                  </a:lnTo>
                  <a:lnTo>
                    <a:pt x="1832" y="1854"/>
                  </a:lnTo>
                  <a:lnTo>
                    <a:pt x="1832" y="1854"/>
                  </a:lnTo>
                  <a:lnTo>
                    <a:pt x="1829" y="1854"/>
                  </a:lnTo>
                  <a:lnTo>
                    <a:pt x="1829" y="1857"/>
                  </a:lnTo>
                  <a:lnTo>
                    <a:pt x="1829" y="1859"/>
                  </a:lnTo>
                  <a:lnTo>
                    <a:pt x="1827" y="1861"/>
                  </a:lnTo>
                  <a:lnTo>
                    <a:pt x="1825" y="1866"/>
                  </a:lnTo>
                  <a:lnTo>
                    <a:pt x="1822" y="1868"/>
                  </a:lnTo>
                  <a:lnTo>
                    <a:pt x="1822" y="1868"/>
                  </a:lnTo>
                  <a:lnTo>
                    <a:pt x="1825" y="1868"/>
                  </a:lnTo>
                  <a:lnTo>
                    <a:pt x="1825" y="1866"/>
                  </a:lnTo>
                  <a:lnTo>
                    <a:pt x="1827" y="1866"/>
                  </a:lnTo>
                  <a:lnTo>
                    <a:pt x="1827" y="1866"/>
                  </a:lnTo>
                  <a:lnTo>
                    <a:pt x="1827" y="1866"/>
                  </a:lnTo>
                  <a:lnTo>
                    <a:pt x="1827" y="1866"/>
                  </a:lnTo>
                  <a:lnTo>
                    <a:pt x="1829" y="1866"/>
                  </a:lnTo>
                  <a:lnTo>
                    <a:pt x="1827" y="1866"/>
                  </a:lnTo>
                  <a:lnTo>
                    <a:pt x="1827" y="1866"/>
                  </a:lnTo>
                  <a:lnTo>
                    <a:pt x="1829" y="1866"/>
                  </a:lnTo>
                  <a:lnTo>
                    <a:pt x="1829" y="1868"/>
                  </a:lnTo>
                  <a:lnTo>
                    <a:pt x="1829" y="1868"/>
                  </a:lnTo>
                  <a:lnTo>
                    <a:pt x="1829" y="1868"/>
                  </a:lnTo>
                  <a:lnTo>
                    <a:pt x="1829" y="1871"/>
                  </a:lnTo>
                  <a:lnTo>
                    <a:pt x="1829" y="1871"/>
                  </a:lnTo>
                  <a:lnTo>
                    <a:pt x="1829" y="1871"/>
                  </a:lnTo>
                  <a:lnTo>
                    <a:pt x="1827" y="1868"/>
                  </a:lnTo>
                  <a:lnTo>
                    <a:pt x="1827" y="1868"/>
                  </a:lnTo>
                  <a:lnTo>
                    <a:pt x="1827" y="1868"/>
                  </a:lnTo>
                  <a:lnTo>
                    <a:pt x="1827" y="1868"/>
                  </a:lnTo>
                  <a:lnTo>
                    <a:pt x="1827" y="1866"/>
                  </a:lnTo>
                  <a:lnTo>
                    <a:pt x="1827" y="1866"/>
                  </a:lnTo>
                  <a:lnTo>
                    <a:pt x="1827" y="1866"/>
                  </a:lnTo>
                  <a:lnTo>
                    <a:pt x="1827" y="1866"/>
                  </a:lnTo>
                  <a:lnTo>
                    <a:pt x="1825" y="1868"/>
                  </a:lnTo>
                  <a:lnTo>
                    <a:pt x="1825" y="1868"/>
                  </a:lnTo>
                  <a:lnTo>
                    <a:pt x="1825" y="1868"/>
                  </a:lnTo>
                  <a:lnTo>
                    <a:pt x="1822" y="1868"/>
                  </a:lnTo>
                  <a:lnTo>
                    <a:pt x="1822" y="1871"/>
                  </a:lnTo>
                  <a:lnTo>
                    <a:pt x="1822" y="1871"/>
                  </a:lnTo>
                  <a:lnTo>
                    <a:pt x="1822" y="1871"/>
                  </a:lnTo>
                  <a:lnTo>
                    <a:pt x="1822" y="1873"/>
                  </a:lnTo>
                  <a:lnTo>
                    <a:pt x="1822" y="1871"/>
                  </a:lnTo>
                  <a:lnTo>
                    <a:pt x="1822" y="1871"/>
                  </a:lnTo>
                  <a:lnTo>
                    <a:pt x="1822" y="1871"/>
                  </a:lnTo>
                  <a:lnTo>
                    <a:pt x="1822" y="1868"/>
                  </a:lnTo>
                  <a:lnTo>
                    <a:pt x="1822" y="1871"/>
                  </a:lnTo>
                  <a:lnTo>
                    <a:pt x="1820" y="1871"/>
                  </a:lnTo>
                  <a:lnTo>
                    <a:pt x="1820" y="1871"/>
                  </a:lnTo>
                  <a:lnTo>
                    <a:pt x="1820" y="1871"/>
                  </a:lnTo>
                  <a:lnTo>
                    <a:pt x="1820" y="1871"/>
                  </a:lnTo>
                  <a:lnTo>
                    <a:pt x="1820" y="1873"/>
                  </a:lnTo>
                  <a:lnTo>
                    <a:pt x="1817" y="1880"/>
                  </a:lnTo>
                  <a:lnTo>
                    <a:pt x="1817" y="1880"/>
                  </a:lnTo>
                  <a:lnTo>
                    <a:pt x="1817" y="1880"/>
                  </a:lnTo>
                  <a:lnTo>
                    <a:pt x="1815" y="1883"/>
                  </a:lnTo>
                  <a:lnTo>
                    <a:pt x="1815" y="1883"/>
                  </a:lnTo>
                  <a:lnTo>
                    <a:pt x="1815" y="1885"/>
                  </a:lnTo>
                  <a:lnTo>
                    <a:pt x="1815" y="1885"/>
                  </a:lnTo>
                  <a:lnTo>
                    <a:pt x="1813" y="1887"/>
                  </a:lnTo>
                  <a:lnTo>
                    <a:pt x="1813" y="1890"/>
                  </a:lnTo>
                  <a:lnTo>
                    <a:pt x="1808" y="1894"/>
                  </a:lnTo>
                  <a:lnTo>
                    <a:pt x="1808" y="1894"/>
                  </a:lnTo>
                  <a:lnTo>
                    <a:pt x="1808" y="1894"/>
                  </a:lnTo>
                  <a:lnTo>
                    <a:pt x="1808" y="1894"/>
                  </a:lnTo>
                  <a:lnTo>
                    <a:pt x="1808" y="1894"/>
                  </a:lnTo>
                  <a:lnTo>
                    <a:pt x="1808" y="1899"/>
                  </a:lnTo>
                  <a:lnTo>
                    <a:pt x="1808" y="1899"/>
                  </a:lnTo>
                  <a:lnTo>
                    <a:pt x="1810" y="1899"/>
                  </a:lnTo>
                  <a:lnTo>
                    <a:pt x="1810" y="1899"/>
                  </a:lnTo>
                  <a:lnTo>
                    <a:pt x="1810" y="1901"/>
                  </a:lnTo>
                  <a:lnTo>
                    <a:pt x="1810" y="1901"/>
                  </a:lnTo>
                  <a:lnTo>
                    <a:pt x="1810" y="1901"/>
                  </a:lnTo>
                  <a:lnTo>
                    <a:pt x="1810" y="1904"/>
                  </a:lnTo>
                  <a:lnTo>
                    <a:pt x="1810" y="1904"/>
                  </a:lnTo>
                  <a:lnTo>
                    <a:pt x="1810" y="1904"/>
                  </a:lnTo>
                  <a:lnTo>
                    <a:pt x="1810" y="1906"/>
                  </a:lnTo>
                  <a:lnTo>
                    <a:pt x="1810" y="1906"/>
                  </a:lnTo>
                  <a:lnTo>
                    <a:pt x="1810" y="1909"/>
                  </a:lnTo>
                  <a:lnTo>
                    <a:pt x="1810" y="1909"/>
                  </a:lnTo>
                  <a:lnTo>
                    <a:pt x="1810" y="1911"/>
                  </a:lnTo>
                  <a:lnTo>
                    <a:pt x="1810" y="1911"/>
                  </a:lnTo>
                  <a:lnTo>
                    <a:pt x="1810" y="1913"/>
                  </a:lnTo>
                  <a:lnTo>
                    <a:pt x="1808" y="1913"/>
                  </a:lnTo>
                  <a:lnTo>
                    <a:pt x="1808" y="1913"/>
                  </a:lnTo>
                  <a:lnTo>
                    <a:pt x="1808" y="1916"/>
                  </a:lnTo>
                  <a:lnTo>
                    <a:pt x="1808" y="1916"/>
                  </a:lnTo>
                  <a:lnTo>
                    <a:pt x="1808" y="1918"/>
                  </a:lnTo>
                  <a:lnTo>
                    <a:pt x="1808" y="1918"/>
                  </a:lnTo>
                  <a:lnTo>
                    <a:pt x="1808" y="1918"/>
                  </a:lnTo>
                  <a:lnTo>
                    <a:pt x="1808" y="1918"/>
                  </a:lnTo>
                  <a:lnTo>
                    <a:pt x="1808" y="1920"/>
                  </a:lnTo>
                  <a:lnTo>
                    <a:pt x="1808" y="1920"/>
                  </a:lnTo>
                  <a:lnTo>
                    <a:pt x="1808" y="1920"/>
                  </a:lnTo>
                  <a:lnTo>
                    <a:pt x="1808" y="1923"/>
                  </a:lnTo>
                  <a:lnTo>
                    <a:pt x="1808" y="1923"/>
                  </a:lnTo>
                  <a:lnTo>
                    <a:pt x="1808" y="1925"/>
                  </a:lnTo>
                  <a:lnTo>
                    <a:pt x="1808" y="1925"/>
                  </a:lnTo>
                  <a:lnTo>
                    <a:pt x="1808" y="1925"/>
                  </a:lnTo>
                  <a:lnTo>
                    <a:pt x="1808" y="1928"/>
                  </a:lnTo>
                  <a:lnTo>
                    <a:pt x="1808" y="1928"/>
                  </a:lnTo>
                  <a:lnTo>
                    <a:pt x="1808" y="1930"/>
                  </a:lnTo>
                  <a:lnTo>
                    <a:pt x="1808" y="1930"/>
                  </a:lnTo>
                  <a:lnTo>
                    <a:pt x="1808" y="1932"/>
                  </a:lnTo>
                  <a:lnTo>
                    <a:pt x="1808" y="1932"/>
                  </a:lnTo>
                  <a:lnTo>
                    <a:pt x="1808" y="1932"/>
                  </a:lnTo>
                  <a:lnTo>
                    <a:pt x="1808" y="1935"/>
                  </a:lnTo>
                  <a:lnTo>
                    <a:pt x="1810" y="1937"/>
                  </a:lnTo>
                  <a:lnTo>
                    <a:pt x="1810" y="1937"/>
                  </a:lnTo>
                  <a:lnTo>
                    <a:pt x="1810" y="1937"/>
                  </a:lnTo>
                  <a:lnTo>
                    <a:pt x="1810" y="1939"/>
                  </a:lnTo>
                  <a:lnTo>
                    <a:pt x="1813" y="1939"/>
                  </a:lnTo>
                  <a:lnTo>
                    <a:pt x="1813" y="1939"/>
                  </a:lnTo>
                  <a:lnTo>
                    <a:pt x="1810" y="1942"/>
                  </a:lnTo>
                  <a:lnTo>
                    <a:pt x="1810" y="1944"/>
                  </a:lnTo>
                  <a:lnTo>
                    <a:pt x="1810" y="1946"/>
                  </a:lnTo>
                  <a:lnTo>
                    <a:pt x="1808" y="1949"/>
                  </a:lnTo>
                  <a:lnTo>
                    <a:pt x="1808" y="1949"/>
                  </a:lnTo>
                  <a:lnTo>
                    <a:pt x="1808" y="1949"/>
                  </a:lnTo>
                  <a:lnTo>
                    <a:pt x="1808" y="1949"/>
                  </a:lnTo>
                  <a:lnTo>
                    <a:pt x="1808" y="1951"/>
                  </a:lnTo>
                  <a:lnTo>
                    <a:pt x="1808" y="1951"/>
                  </a:lnTo>
                  <a:lnTo>
                    <a:pt x="1810" y="1951"/>
                  </a:lnTo>
                  <a:lnTo>
                    <a:pt x="1810" y="1951"/>
                  </a:lnTo>
                  <a:lnTo>
                    <a:pt x="1810" y="1951"/>
                  </a:lnTo>
                  <a:lnTo>
                    <a:pt x="1810" y="1951"/>
                  </a:lnTo>
                  <a:lnTo>
                    <a:pt x="1810" y="1954"/>
                  </a:lnTo>
                  <a:lnTo>
                    <a:pt x="1810" y="1956"/>
                  </a:lnTo>
                  <a:lnTo>
                    <a:pt x="1810" y="1956"/>
                  </a:lnTo>
                  <a:lnTo>
                    <a:pt x="1810" y="1958"/>
                  </a:lnTo>
                  <a:lnTo>
                    <a:pt x="1810" y="1958"/>
                  </a:lnTo>
                  <a:lnTo>
                    <a:pt x="1810" y="1958"/>
                  </a:lnTo>
                  <a:lnTo>
                    <a:pt x="1810" y="1961"/>
                  </a:lnTo>
                  <a:lnTo>
                    <a:pt x="1810" y="1961"/>
                  </a:lnTo>
                  <a:lnTo>
                    <a:pt x="1810" y="1961"/>
                  </a:lnTo>
                  <a:lnTo>
                    <a:pt x="1810" y="1963"/>
                  </a:lnTo>
                  <a:lnTo>
                    <a:pt x="1810" y="1963"/>
                  </a:lnTo>
                  <a:lnTo>
                    <a:pt x="1810" y="1963"/>
                  </a:lnTo>
                  <a:lnTo>
                    <a:pt x="1813" y="1963"/>
                  </a:lnTo>
                  <a:lnTo>
                    <a:pt x="1810" y="1963"/>
                  </a:lnTo>
                  <a:lnTo>
                    <a:pt x="1810" y="1965"/>
                  </a:lnTo>
                  <a:lnTo>
                    <a:pt x="1810" y="1968"/>
                  </a:lnTo>
                  <a:lnTo>
                    <a:pt x="1810" y="1970"/>
                  </a:lnTo>
                  <a:lnTo>
                    <a:pt x="1808" y="1972"/>
                  </a:lnTo>
                  <a:lnTo>
                    <a:pt x="1808" y="1975"/>
                  </a:lnTo>
                  <a:lnTo>
                    <a:pt x="1806" y="1980"/>
                  </a:lnTo>
                  <a:lnTo>
                    <a:pt x="1806" y="1980"/>
                  </a:lnTo>
                  <a:lnTo>
                    <a:pt x="1806" y="1982"/>
                  </a:lnTo>
                  <a:lnTo>
                    <a:pt x="1803" y="1982"/>
                  </a:lnTo>
                  <a:lnTo>
                    <a:pt x="1803" y="1982"/>
                  </a:lnTo>
                  <a:lnTo>
                    <a:pt x="1803" y="1982"/>
                  </a:lnTo>
                  <a:lnTo>
                    <a:pt x="1803" y="1982"/>
                  </a:lnTo>
                  <a:lnTo>
                    <a:pt x="1803" y="1984"/>
                  </a:lnTo>
                  <a:lnTo>
                    <a:pt x="1803" y="1984"/>
                  </a:lnTo>
                  <a:lnTo>
                    <a:pt x="1803" y="1984"/>
                  </a:lnTo>
                  <a:lnTo>
                    <a:pt x="1803" y="1987"/>
                  </a:lnTo>
                  <a:lnTo>
                    <a:pt x="1803" y="1987"/>
                  </a:lnTo>
                  <a:lnTo>
                    <a:pt x="1803" y="1987"/>
                  </a:lnTo>
                  <a:lnTo>
                    <a:pt x="1803" y="1987"/>
                  </a:lnTo>
                  <a:lnTo>
                    <a:pt x="1803" y="1987"/>
                  </a:lnTo>
                  <a:lnTo>
                    <a:pt x="1806" y="1987"/>
                  </a:lnTo>
                  <a:lnTo>
                    <a:pt x="1806" y="1987"/>
                  </a:lnTo>
                  <a:lnTo>
                    <a:pt x="1803" y="1989"/>
                  </a:lnTo>
                  <a:lnTo>
                    <a:pt x="1803" y="1991"/>
                  </a:lnTo>
                  <a:lnTo>
                    <a:pt x="1803" y="1994"/>
                  </a:lnTo>
                  <a:lnTo>
                    <a:pt x="1801" y="1996"/>
                  </a:lnTo>
                  <a:lnTo>
                    <a:pt x="1799" y="1998"/>
                  </a:lnTo>
                  <a:lnTo>
                    <a:pt x="1796" y="2001"/>
                  </a:lnTo>
                  <a:lnTo>
                    <a:pt x="1796" y="2001"/>
                  </a:lnTo>
                  <a:lnTo>
                    <a:pt x="1799" y="2001"/>
                  </a:lnTo>
                  <a:lnTo>
                    <a:pt x="1799" y="1998"/>
                  </a:lnTo>
                  <a:lnTo>
                    <a:pt x="1799" y="1998"/>
                  </a:lnTo>
                  <a:lnTo>
                    <a:pt x="1801" y="1998"/>
                  </a:lnTo>
                  <a:lnTo>
                    <a:pt x="1801" y="1996"/>
                  </a:lnTo>
                  <a:lnTo>
                    <a:pt x="1801" y="1996"/>
                  </a:lnTo>
                  <a:lnTo>
                    <a:pt x="1801" y="1996"/>
                  </a:lnTo>
                  <a:lnTo>
                    <a:pt x="1801" y="1996"/>
                  </a:lnTo>
                  <a:lnTo>
                    <a:pt x="1801" y="1996"/>
                  </a:lnTo>
                  <a:lnTo>
                    <a:pt x="1801" y="1996"/>
                  </a:lnTo>
                  <a:lnTo>
                    <a:pt x="1801" y="1996"/>
                  </a:lnTo>
                  <a:lnTo>
                    <a:pt x="1803" y="1996"/>
                  </a:lnTo>
                  <a:lnTo>
                    <a:pt x="1803" y="1996"/>
                  </a:lnTo>
                  <a:lnTo>
                    <a:pt x="1803" y="1996"/>
                  </a:lnTo>
                  <a:lnTo>
                    <a:pt x="1803" y="1996"/>
                  </a:lnTo>
                  <a:lnTo>
                    <a:pt x="1803" y="1998"/>
                  </a:lnTo>
                  <a:lnTo>
                    <a:pt x="1803" y="1998"/>
                  </a:lnTo>
                  <a:lnTo>
                    <a:pt x="1803" y="1998"/>
                  </a:lnTo>
                  <a:lnTo>
                    <a:pt x="1803" y="1998"/>
                  </a:lnTo>
                  <a:lnTo>
                    <a:pt x="1801" y="1998"/>
                  </a:lnTo>
                  <a:lnTo>
                    <a:pt x="1801" y="1998"/>
                  </a:lnTo>
                  <a:lnTo>
                    <a:pt x="1801" y="1998"/>
                  </a:lnTo>
                  <a:lnTo>
                    <a:pt x="1801" y="1998"/>
                  </a:lnTo>
                  <a:lnTo>
                    <a:pt x="1799" y="1998"/>
                  </a:lnTo>
                  <a:lnTo>
                    <a:pt x="1799" y="1998"/>
                  </a:lnTo>
                  <a:lnTo>
                    <a:pt x="1799" y="1998"/>
                  </a:lnTo>
                  <a:lnTo>
                    <a:pt x="1799" y="2001"/>
                  </a:lnTo>
                  <a:lnTo>
                    <a:pt x="1799" y="2001"/>
                  </a:lnTo>
                  <a:lnTo>
                    <a:pt x="1799" y="2001"/>
                  </a:lnTo>
                  <a:lnTo>
                    <a:pt x="1799" y="2001"/>
                  </a:lnTo>
                  <a:lnTo>
                    <a:pt x="1799" y="2001"/>
                  </a:lnTo>
                  <a:lnTo>
                    <a:pt x="1799" y="2001"/>
                  </a:lnTo>
                  <a:lnTo>
                    <a:pt x="1796" y="2001"/>
                  </a:lnTo>
                  <a:lnTo>
                    <a:pt x="1796" y="2003"/>
                  </a:lnTo>
                  <a:lnTo>
                    <a:pt x="1796" y="2003"/>
                  </a:lnTo>
                  <a:lnTo>
                    <a:pt x="1796" y="2003"/>
                  </a:lnTo>
                  <a:lnTo>
                    <a:pt x="1796" y="2003"/>
                  </a:lnTo>
                  <a:lnTo>
                    <a:pt x="1796" y="2003"/>
                  </a:lnTo>
                  <a:lnTo>
                    <a:pt x="1796" y="2003"/>
                  </a:lnTo>
                  <a:lnTo>
                    <a:pt x="1796" y="2003"/>
                  </a:lnTo>
                  <a:lnTo>
                    <a:pt x="1796" y="2006"/>
                  </a:lnTo>
                  <a:lnTo>
                    <a:pt x="1796" y="2003"/>
                  </a:lnTo>
                  <a:lnTo>
                    <a:pt x="1796" y="2003"/>
                  </a:lnTo>
                  <a:lnTo>
                    <a:pt x="1796" y="2003"/>
                  </a:lnTo>
                  <a:lnTo>
                    <a:pt x="1796" y="2003"/>
                  </a:lnTo>
                  <a:lnTo>
                    <a:pt x="1796" y="2003"/>
                  </a:lnTo>
                  <a:lnTo>
                    <a:pt x="1796" y="2001"/>
                  </a:lnTo>
                  <a:lnTo>
                    <a:pt x="1796" y="2001"/>
                  </a:lnTo>
                  <a:lnTo>
                    <a:pt x="1796" y="2001"/>
                  </a:lnTo>
                  <a:lnTo>
                    <a:pt x="1794" y="2003"/>
                  </a:lnTo>
                  <a:lnTo>
                    <a:pt x="1794" y="2003"/>
                  </a:lnTo>
                  <a:lnTo>
                    <a:pt x="1794" y="2006"/>
                  </a:lnTo>
                  <a:lnTo>
                    <a:pt x="1794" y="2006"/>
                  </a:lnTo>
                  <a:lnTo>
                    <a:pt x="1794" y="2006"/>
                  </a:lnTo>
                  <a:lnTo>
                    <a:pt x="1794" y="2006"/>
                  </a:lnTo>
                  <a:lnTo>
                    <a:pt x="1791" y="2006"/>
                  </a:lnTo>
                  <a:lnTo>
                    <a:pt x="1791" y="2006"/>
                  </a:lnTo>
                  <a:lnTo>
                    <a:pt x="1791" y="2006"/>
                  </a:lnTo>
                  <a:lnTo>
                    <a:pt x="1791" y="2006"/>
                  </a:lnTo>
                  <a:lnTo>
                    <a:pt x="1791" y="2008"/>
                  </a:lnTo>
                  <a:lnTo>
                    <a:pt x="1791" y="2008"/>
                  </a:lnTo>
                  <a:lnTo>
                    <a:pt x="1789" y="2010"/>
                  </a:lnTo>
                  <a:lnTo>
                    <a:pt x="1789" y="2010"/>
                  </a:lnTo>
                  <a:lnTo>
                    <a:pt x="1789" y="2013"/>
                  </a:lnTo>
                  <a:lnTo>
                    <a:pt x="1789" y="2013"/>
                  </a:lnTo>
                  <a:lnTo>
                    <a:pt x="1789" y="2013"/>
                  </a:lnTo>
                  <a:lnTo>
                    <a:pt x="1787" y="2015"/>
                  </a:lnTo>
                  <a:lnTo>
                    <a:pt x="1787" y="2015"/>
                  </a:lnTo>
                  <a:lnTo>
                    <a:pt x="1787" y="2017"/>
                  </a:lnTo>
                  <a:lnTo>
                    <a:pt x="1787" y="2020"/>
                  </a:lnTo>
                  <a:lnTo>
                    <a:pt x="1787" y="2020"/>
                  </a:lnTo>
                  <a:lnTo>
                    <a:pt x="1787" y="2022"/>
                  </a:lnTo>
                  <a:lnTo>
                    <a:pt x="1787" y="2024"/>
                  </a:lnTo>
                  <a:lnTo>
                    <a:pt x="1787" y="2024"/>
                  </a:lnTo>
                  <a:lnTo>
                    <a:pt x="1787" y="2027"/>
                  </a:lnTo>
                  <a:lnTo>
                    <a:pt x="1787" y="2027"/>
                  </a:lnTo>
                  <a:lnTo>
                    <a:pt x="1787" y="2027"/>
                  </a:lnTo>
                  <a:lnTo>
                    <a:pt x="1789" y="2029"/>
                  </a:lnTo>
                  <a:lnTo>
                    <a:pt x="1791" y="2032"/>
                  </a:lnTo>
                  <a:lnTo>
                    <a:pt x="1791" y="2032"/>
                  </a:lnTo>
                  <a:lnTo>
                    <a:pt x="1794" y="2034"/>
                  </a:lnTo>
                  <a:lnTo>
                    <a:pt x="1794" y="2034"/>
                  </a:lnTo>
                  <a:lnTo>
                    <a:pt x="1794" y="2036"/>
                  </a:lnTo>
                  <a:lnTo>
                    <a:pt x="1794" y="2036"/>
                  </a:lnTo>
                  <a:lnTo>
                    <a:pt x="1794" y="2039"/>
                  </a:lnTo>
                  <a:lnTo>
                    <a:pt x="1794" y="2039"/>
                  </a:lnTo>
                  <a:lnTo>
                    <a:pt x="1794" y="2039"/>
                  </a:lnTo>
                  <a:lnTo>
                    <a:pt x="1796" y="2039"/>
                  </a:lnTo>
                  <a:lnTo>
                    <a:pt x="1796" y="2039"/>
                  </a:lnTo>
                  <a:lnTo>
                    <a:pt x="1796" y="2039"/>
                  </a:lnTo>
                  <a:lnTo>
                    <a:pt x="1796" y="2039"/>
                  </a:lnTo>
                  <a:lnTo>
                    <a:pt x="1796" y="2041"/>
                  </a:lnTo>
                  <a:lnTo>
                    <a:pt x="1796" y="2041"/>
                  </a:lnTo>
                  <a:lnTo>
                    <a:pt x="1799" y="2043"/>
                  </a:lnTo>
                  <a:lnTo>
                    <a:pt x="1799" y="2046"/>
                  </a:lnTo>
                  <a:lnTo>
                    <a:pt x="1799" y="2046"/>
                  </a:lnTo>
                  <a:lnTo>
                    <a:pt x="1799" y="2048"/>
                  </a:lnTo>
                  <a:lnTo>
                    <a:pt x="1801" y="2051"/>
                  </a:lnTo>
                  <a:lnTo>
                    <a:pt x="1801" y="2051"/>
                  </a:lnTo>
                  <a:lnTo>
                    <a:pt x="1801" y="2051"/>
                  </a:lnTo>
                  <a:lnTo>
                    <a:pt x="1801" y="2053"/>
                  </a:lnTo>
                  <a:lnTo>
                    <a:pt x="1801" y="2053"/>
                  </a:lnTo>
                  <a:lnTo>
                    <a:pt x="1801" y="2055"/>
                  </a:lnTo>
                  <a:lnTo>
                    <a:pt x="1801" y="2055"/>
                  </a:lnTo>
                  <a:lnTo>
                    <a:pt x="1801" y="2055"/>
                  </a:lnTo>
                  <a:lnTo>
                    <a:pt x="1801" y="2058"/>
                  </a:lnTo>
                  <a:lnTo>
                    <a:pt x="1801" y="2058"/>
                  </a:lnTo>
                  <a:lnTo>
                    <a:pt x="1801" y="2058"/>
                  </a:lnTo>
                  <a:lnTo>
                    <a:pt x="1801" y="2058"/>
                  </a:lnTo>
                  <a:lnTo>
                    <a:pt x="1801" y="2060"/>
                  </a:lnTo>
                  <a:lnTo>
                    <a:pt x="1801" y="2060"/>
                  </a:lnTo>
                  <a:lnTo>
                    <a:pt x="1801" y="2062"/>
                  </a:lnTo>
                  <a:lnTo>
                    <a:pt x="1801" y="2065"/>
                  </a:lnTo>
                  <a:lnTo>
                    <a:pt x="1801" y="2065"/>
                  </a:lnTo>
                  <a:lnTo>
                    <a:pt x="1801" y="2067"/>
                  </a:lnTo>
                  <a:lnTo>
                    <a:pt x="1799" y="2067"/>
                  </a:lnTo>
                  <a:lnTo>
                    <a:pt x="1799" y="2069"/>
                  </a:lnTo>
                  <a:lnTo>
                    <a:pt x="1799" y="2072"/>
                  </a:lnTo>
                  <a:lnTo>
                    <a:pt x="1796" y="2074"/>
                  </a:lnTo>
                  <a:lnTo>
                    <a:pt x="1799" y="2077"/>
                  </a:lnTo>
                  <a:lnTo>
                    <a:pt x="1796" y="2077"/>
                  </a:lnTo>
                  <a:lnTo>
                    <a:pt x="1799" y="2077"/>
                  </a:lnTo>
                  <a:lnTo>
                    <a:pt x="1796" y="2079"/>
                  </a:lnTo>
                  <a:lnTo>
                    <a:pt x="1799" y="2079"/>
                  </a:lnTo>
                  <a:lnTo>
                    <a:pt x="1799" y="2081"/>
                  </a:lnTo>
                  <a:lnTo>
                    <a:pt x="1799" y="2084"/>
                  </a:lnTo>
                  <a:lnTo>
                    <a:pt x="1799" y="2086"/>
                  </a:lnTo>
                  <a:lnTo>
                    <a:pt x="1799" y="2086"/>
                  </a:lnTo>
                  <a:lnTo>
                    <a:pt x="1799" y="2086"/>
                  </a:lnTo>
                  <a:lnTo>
                    <a:pt x="1799" y="2088"/>
                  </a:lnTo>
                  <a:lnTo>
                    <a:pt x="1799" y="2088"/>
                  </a:lnTo>
                  <a:lnTo>
                    <a:pt x="1799" y="2091"/>
                  </a:lnTo>
                  <a:lnTo>
                    <a:pt x="1799" y="2091"/>
                  </a:lnTo>
                  <a:lnTo>
                    <a:pt x="1799" y="2091"/>
                  </a:lnTo>
                  <a:lnTo>
                    <a:pt x="1799" y="2093"/>
                  </a:lnTo>
                  <a:lnTo>
                    <a:pt x="1799" y="2093"/>
                  </a:lnTo>
                  <a:lnTo>
                    <a:pt x="1796" y="2095"/>
                  </a:lnTo>
                  <a:lnTo>
                    <a:pt x="1796" y="2095"/>
                  </a:lnTo>
                  <a:lnTo>
                    <a:pt x="1796" y="2095"/>
                  </a:lnTo>
                  <a:lnTo>
                    <a:pt x="1796" y="2098"/>
                  </a:lnTo>
                  <a:lnTo>
                    <a:pt x="1796" y="2098"/>
                  </a:lnTo>
                  <a:lnTo>
                    <a:pt x="1796" y="2098"/>
                  </a:lnTo>
                  <a:lnTo>
                    <a:pt x="1799" y="2100"/>
                  </a:lnTo>
                  <a:lnTo>
                    <a:pt x="1799" y="2100"/>
                  </a:lnTo>
                  <a:lnTo>
                    <a:pt x="1799" y="2103"/>
                  </a:lnTo>
                  <a:lnTo>
                    <a:pt x="1801" y="2105"/>
                  </a:lnTo>
                  <a:lnTo>
                    <a:pt x="1801" y="2105"/>
                  </a:lnTo>
                  <a:lnTo>
                    <a:pt x="1801" y="2105"/>
                  </a:lnTo>
                  <a:lnTo>
                    <a:pt x="1801" y="2105"/>
                  </a:lnTo>
                  <a:lnTo>
                    <a:pt x="1803" y="2107"/>
                  </a:lnTo>
                  <a:lnTo>
                    <a:pt x="1803" y="2107"/>
                  </a:lnTo>
                  <a:lnTo>
                    <a:pt x="1803" y="2110"/>
                  </a:lnTo>
                  <a:lnTo>
                    <a:pt x="1806" y="2112"/>
                  </a:lnTo>
                  <a:lnTo>
                    <a:pt x="1806" y="2112"/>
                  </a:lnTo>
                  <a:lnTo>
                    <a:pt x="1806" y="2112"/>
                  </a:lnTo>
                  <a:lnTo>
                    <a:pt x="1806" y="2114"/>
                  </a:lnTo>
                  <a:lnTo>
                    <a:pt x="1806" y="2114"/>
                  </a:lnTo>
                  <a:lnTo>
                    <a:pt x="1806" y="2117"/>
                  </a:lnTo>
                  <a:lnTo>
                    <a:pt x="1808" y="2117"/>
                  </a:lnTo>
                  <a:lnTo>
                    <a:pt x="1808" y="2117"/>
                  </a:lnTo>
                  <a:lnTo>
                    <a:pt x="1808" y="2117"/>
                  </a:lnTo>
                  <a:lnTo>
                    <a:pt x="1808" y="2119"/>
                  </a:lnTo>
                  <a:lnTo>
                    <a:pt x="1808" y="2119"/>
                  </a:lnTo>
                  <a:lnTo>
                    <a:pt x="1810" y="2119"/>
                  </a:lnTo>
                  <a:lnTo>
                    <a:pt x="1810" y="2121"/>
                  </a:lnTo>
                  <a:lnTo>
                    <a:pt x="1813" y="2124"/>
                  </a:lnTo>
                  <a:lnTo>
                    <a:pt x="1815" y="2126"/>
                  </a:lnTo>
                  <a:lnTo>
                    <a:pt x="1815" y="2126"/>
                  </a:lnTo>
                  <a:lnTo>
                    <a:pt x="1815" y="2126"/>
                  </a:lnTo>
                  <a:lnTo>
                    <a:pt x="1815" y="2129"/>
                  </a:lnTo>
                  <a:lnTo>
                    <a:pt x="1815" y="2129"/>
                  </a:lnTo>
                  <a:lnTo>
                    <a:pt x="1815" y="2129"/>
                  </a:lnTo>
                  <a:lnTo>
                    <a:pt x="1815" y="2129"/>
                  </a:lnTo>
                  <a:lnTo>
                    <a:pt x="1815" y="2131"/>
                  </a:lnTo>
                  <a:lnTo>
                    <a:pt x="1815" y="2131"/>
                  </a:lnTo>
                  <a:lnTo>
                    <a:pt x="1815" y="2133"/>
                  </a:lnTo>
                  <a:lnTo>
                    <a:pt x="1815" y="2133"/>
                  </a:lnTo>
                  <a:lnTo>
                    <a:pt x="1815" y="2133"/>
                  </a:lnTo>
                  <a:lnTo>
                    <a:pt x="1815" y="2133"/>
                  </a:lnTo>
                  <a:lnTo>
                    <a:pt x="1815" y="2133"/>
                  </a:lnTo>
                  <a:lnTo>
                    <a:pt x="1817" y="2133"/>
                  </a:lnTo>
                  <a:lnTo>
                    <a:pt x="1817" y="2133"/>
                  </a:lnTo>
                  <a:lnTo>
                    <a:pt x="1817" y="2136"/>
                  </a:lnTo>
                  <a:lnTo>
                    <a:pt x="1817" y="2136"/>
                  </a:lnTo>
                  <a:lnTo>
                    <a:pt x="1820" y="2136"/>
                  </a:lnTo>
                  <a:lnTo>
                    <a:pt x="1817" y="2138"/>
                  </a:lnTo>
                  <a:lnTo>
                    <a:pt x="1817" y="2138"/>
                  </a:lnTo>
                  <a:lnTo>
                    <a:pt x="1820" y="2138"/>
                  </a:lnTo>
                  <a:lnTo>
                    <a:pt x="1820" y="2138"/>
                  </a:lnTo>
                  <a:lnTo>
                    <a:pt x="1820" y="2138"/>
                  </a:lnTo>
                  <a:lnTo>
                    <a:pt x="1820" y="2138"/>
                  </a:lnTo>
                  <a:lnTo>
                    <a:pt x="1820" y="2143"/>
                  </a:lnTo>
                  <a:lnTo>
                    <a:pt x="1822" y="2145"/>
                  </a:lnTo>
                  <a:lnTo>
                    <a:pt x="1822" y="2145"/>
                  </a:lnTo>
                  <a:lnTo>
                    <a:pt x="1822" y="2148"/>
                  </a:lnTo>
                  <a:lnTo>
                    <a:pt x="1822" y="2145"/>
                  </a:lnTo>
                  <a:lnTo>
                    <a:pt x="1822" y="2145"/>
                  </a:lnTo>
                  <a:lnTo>
                    <a:pt x="1820" y="2143"/>
                  </a:lnTo>
                  <a:lnTo>
                    <a:pt x="1820" y="2143"/>
                  </a:lnTo>
                  <a:lnTo>
                    <a:pt x="1820" y="2140"/>
                  </a:lnTo>
                  <a:lnTo>
                    <a:pt x="1817" y="2138"/>
                  </a:lnTo>
                  <a:lnTo>
                    <a:pt x="1817" y="2138"/>
                  </a:lnTo>
                  <a:lnTo>
                    <a:pt x="1817" y="2138"/>
                  </a:lnTo>
                  <a:lnTo>
                    <a:pt x="1817" y="2138"/>
                  </a:lnTo>
                  <a:lnTo>
                    <a:pt x="1817" y="2138"/>
                  </a:lnTo>
                  <a:lnTo>
                    <a:pt x="1817" y="2138"/>
                  </a:lnTo>
                  <a:lnTo>
                    <a:pt x="1817" y="2140"/>
                  </a:lnTo>
                  <a:lnTo>
                    <a:pt x="1817" y="2140"/>
                  </a:lnTo>
                  <a:lnTo>
                    <a:pt x="1817" y="2140"/>
                  </a:lnTo>
                  <a:lnTo>
                    <a:pt x="1817" y="2140"/>
                  </a:lnTo>
                  <a:lnTo>
                    <a:pt x="1817" y="2143"/>
                  </a:lnTo>
                  <a:lnTo>
                    <a:pt x="1815" y="2148"/>
                  </a:lnTo>
                  <a:lnTo>
                    <a:pt x="1815" y="2150"/>
                  </a:lnTo>
                  <a:lnTo>
                    <a:pt x="1815" y="2150"/>
                  </a:lnTo>
                  <a:lnTo>
                    <a:pt x="1813" y="2150"/>
                  </a:lnTo>
                  <a:lnTo>
                    <a:pt x="1815" y="2150"/>
                  </a:lnTo>
                  <a:lnTo>
                    <a:pt x="1815" y="2150"/>
                  </a:lnTo>
                  <a:lnTo>
                    <a:pt x="1815" y="2150"/>
                  </a:lnTo>
                  <a:lnTo>
                    <a:pt x="1815" y="2150"/>
                  </a:lnTo>
                  <a:lnTo>
                    <a:pt x="1815" y="2150"/>
                  </a:lnTo>
                  <a:lnTo>
                    <a:pt x="1815" y="2150"/>
                  </a:lnTo>
                  <a:lnTo>
                    <a:pt x="1815" y="2150"/>
                  </a:lnTo>
                  <a:lnTo>
                    <a:pt x="1815" y="2150"/>
                  </a:lnTo>
                  <a:lnTo>
                    <a:pt x="1815" y="2148"/>
                  </a:lnTo>
                  <a:lnTo>
                    <a:pt x="1817" y="2148"/>
                  </a:lnTo>
                  <a:lnTo>
                    <a:pt x="1817" y="2148"/>
                  </a:lnTo>
                  <a:lnTo>
                    <a:pt x="1817" y="2148"/>
                  </a:lnTo>
                  <a:lnTo>
                    <a:pt x="1817" y="2148"/>
                  </a:lnTo>
                  <a:lnTo>
                    <a:pt x="1817" y="2148"/>
                  </a:lnTo>
                  <a:lnTo>
                    <a:pt x="1817" y="2148"/>
                  </a:lnTo>
                  <a:lnTo>
                    <a:pt x="1817" y="2148"/>
                  </a:lnTo>
                  <a:lnTo>
                    <a:pt x="1817" y="2145"/>
                  </a:lnTo>
                  <a:lnTo>
                    <a:pt x="1817" y="2145"/>
                  </a:lnTo>
                  <a:lnTo>
                    <a:pt x="1817" y="2148"/>
                  </a:lnTo>
                  <a:lnTo>
                    <a:pt x="1817" y="2148"/>
                  </a:lnTo>
                  <a:lnTo>
                    <a:pt x="1817" y="2148"/>
                  </a:lnTo>
                  <a:lnTo>
                    <a:pt x="1817" y="2148"/>
                  </a:lnTo>
                  <a:lnTo>
                    <a:pt x="1820" y="2148"/>
                  </a:lnTo>
                  <a:lnTo>
                    <a:pt x="1822" y="2150"/>
                  </a:lnTo>
                  <a:lnTo>
                    <a:pt x="1822" y="2150"/>
                  </a:lnTo>
                  <a:lnTo>
                    <a:pt x="1822" y="2152"/>
                  </a:lnTo>
                  <a:lnTo>
                    <a:pt x="1822" y="2152"/>
                  </a:lnTo>
                  <a:lnTo>
                    <a:pt x="1822" y="2152"/>
                  </a:lnTo>
                  <a:lnTo>
                    <a:pt x="1822" y="2155"/>
                  </a:lnTo>
                  <a:lnTo>
                    <a:pt x="1825" y="2155"/>
                  </a:lnTo>
                  <a:lnTo>
                    <a:pt x="1825" y="2155"/>
                  </a:lnTo>
                  <a:lnTo>
                    <a:pt x="1825" y="2157"/>
                  </a:lnTo>
                  <a:lnTo>
                    <a:pt x="1825" y="2157"/>
                  </a:lnTo>
                  <a:lnTo>
                    <a:pt x="1825" y="2157"/>
                  </a:lnTo>
                  <a:lnTo>
                    <a:pt x="1825" y="2157"/>
                  </a:lnTo>
                  <a:lnTo>
                    <a:pt x="1827" y="2157"/>
                  </a:lnTo>
                  <a:lnTo>
                    <a:pt x="1827" y="2157"/>
                  </a:lnTo>
                  <a:lnTo>
                    <a:pt x="1827" y="2157"/>
                  </a:lnTo>
                  <a:lnTo>
                    <a:pt x="1829" y="2159"/>
                  </a:lnTo>
                  <a:lnTo>
                    <a:pt x="1829" y="2159"/>
                  </a:lnTo>
                  <a:lnTo>
                    <a:pt x="1829" y="2159"/>
                  </a:lnTo>
                  <a:lnTo>
                    <a:pt x="1829" y="2159"/>
                  </a:lnTo>
                  <a:lnTo>
                    <a:pt x="1829" y="2159"/>
                  </a:lnTo>
                  <a:lnTo>
                    <a:pt x="1832" y="2162"/>
                  </a:lnTo>
                  <a:lnTo>
                    <a:pt x="1832" y="2162"/>
                  </a:lnTo>
                  <a:lnTo>
                    <a:pt x="1832" y="2162"/>
                  </a:lnTo>
                  <a:lnTo>
                    <a:pt x="1832" y="2162"/>
                  </a:lnTo>
                  <a:lnTo>
                    <a:pt x="1832" y="2162"/>
                  </a:lnTo>
                  <a:lnTo>
                    <a:pt x="1832" y="2162"/>
                  </a:lnTo>
                  <a:lnTo>
                    <a:pt x="1834" y="2162"/>
                  </a:lnTo>
                  <a:lnTo>
                    <a:pt x="1834" y="2162"/>
                  </a:lnTo>
                  <a:lnTo>
                    <a:pt x="1834" y="2162"/>
                  </a:lnTo>
                  <a:lnTo>
                    <a:pt x="1834" y="2162"/>
                  </a:lnTo>
                  <a:lnTo>
                    <a:pt x="1834" y="2162"/>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6" y="2159"/>
                  </a:lnTo>
                  <a:lnTo>
                    <a:pt x="1836" y="2159"/>
                  </a:lnTo>
                  <a:lnTo>
                    <a:pt x="1836" y="2159"/>
                  </a:lnTo>
                  <a:lnTo>
                    <a:pt x="1834" y="2159"/>
                  </a:lnTo>
                  <a:lnTo>
                    <a:pt x="1834" y="2157"/>
                  </a:lnTo>
                  <a:lnTo>
                    <a:pt x="1834" y="2157"/>
                  </a:lnTo>
                  <a:lnTo>
                    <a:pt x="1834" y="2157"/>
                  </a:lnTo>
                  <a:lnTo>
                    <a:pt x="1834" y="2157"/>
                  </a:lnTo>
                  <a:lnTo>
                    <a:pt x="1834" y="2157"/>
                  </a:lnTo>
                  <a:lnTo>
                    <a:pt x="1834" y="2157"/>
                  </a:lnTo>
                  <a:lnTo>
                    <a:pt x="1834" y="2157"/>
                  </a:lnTo>
                  <a:lnTo>
                    <a:pt x="1834" y="2157"/>
                  </a:lnTo>
                  <a:lnTo>
                    <a:pt x="1834" y="2155"/>
                  </a:lnTo>
                  <a:lnTo>
                    <a:pt x="1834" y="2155"/>
                  </a:lnTo>
                  <a:lnTo>
                    <a:pt x="1834" y="2155"/>
                  </a:lnTo>
                  <a:lnTo>
                    <a:pt x="1836" y="2155"/>
                  </a:lnTo>
                  <a:lnTo>
                    <a:pt x="1836" y="2155"/>
                  </a:lnTo>
                  <a:lnTo>
                    <a:pt x="1836" y="2155"/>
                  </a:lnTo>
                  <a:lnTo>
                    <a:pt x="1836" y="2155"/>
                  </a:lnTo>
                  <a:lnTo>
                    <a:pt x="1836" y="2155"/>
                  </a:lnTo>
                  <a:lnTo>
                    <a:pt x="1836" y="2155"/>
                  </a:lnTo>
                  <a:lnTo>
                    <a:pt x="1836" y="2152"/>
                  </a:lnTo>
                  <a:lnTo>
                    <a:pt x="1834" y="2152"/>
                  </a:lnTo>
                  <a:lnTo>
                    <a:pt x="1834" y="2152"/>
                  </a:lnTo>
                  <a:lnTo>
                    <a:pt x="1834" y="2152"/>
                  </a:lnTo>
                  <a:lnTo>
                    <a:pt x="1834" y="2152"/>
                  </a:lnTo>
                  <a:lnTo>
                    <a:pt x="1836" y="2150"/>
                  </a:lnTo>
                  <a:lnTo>
                    <a:pt x="1836" y="2150"/>
                  </a:lnTo>
                  <a:lnTo>
                    <a:pt x="1836" y="2148"/>
                  </a:lnTo>
                  <a:lnTo>
                    <a:pt x="1836" y="2148"/>
                  </a:lnTo>
                  <a:lnTo>
                    <a:pt x="1836" y="2148"/>
                  </a:lnTo>
                  <a:lnTo>
                    <a:pt x="1839" y="2148"/>
                  </a:lnTo>
                  <a:lnTo>
                    <a:pt x="1839" y="2148"/>
                  </a:lnTo>
                  <a:lnTo>
                    <a:pt x="1839" y="2148"/>
                  </a:lnTo>
                  <a:lnTo>
                    <a:pt x="1841" y="2145"/>
                  </a:lnTo>
                  <a:lnTo>
                    <a:pt x="1843" y="2150"/>
                  </a:lnTo>
                  <a:lnTo>
                    <a:pt x="1843" y="2150"/>
                  </a:lnTo>
                  <a:lnTo>
                    <a:pt x="1843" y="2152"/>
                  </a:lnTo>
                  <a:lnTo>
                    <a:pt x="1843" y="2152"/>
                  </a:lnTo>
                  <a:lnTo>
                    <a:pt x="1846" y="2152"/>
                  </a:lnTo>
                  <a:lnTo>
                    <a:pt x="1846" y="2152"/>
                  </a:lnTo>
                  <a:lnTo>
                    <a:pt x="1846" y="2152"/>
                  </a:lnTo>
                  <a:lnTo>
                    <a:pt x="1848" y="2152"/>
                  </a:lnTo>
                  <a:lnTo>
                    <a:pt x="1848" y="2152"/>
                  </a:lnTo>
                  <a:lnTo>
                    <a:pt x="1848" y="2152"/>
                  </a:lnTo>
                  <a:lnTo>
                    <a:pt x="1848" y="2152"/>
                  </a:lnTo>
                  <a:lnTo>
                    <a:pt x="1848" y="2155"/>
                  </a:lnTo>
                  <a:lnTo>
                    <a:pt x="1851" y="2155"/>
                  </a:lnTo>
                  <a:lnTo>
                    <a:pt x="1851" y="2155"/>
                  </a:lnTo>
                  <a:lnTo>
                    <a:pt x="1851" y="2152"/>
                  </a:lnTo>
                  <a:lnTo>
                    <a:pt x="1851" y="2152"/>
                  </a:lnTo>
                  <a:lnTo>
                    <a:pt x="1853" y="2152"/>
                  </a:lnTo>
                  <a:lnTo>
                    <a:pt x="1853" y="2150"/>
                  </a:lnTo>
                  <a:lnTo>
                    <a:pt x="1853" y="2150"/>
                  </a:lnTo>
                  <a:lnTo>
                    <a:pt x="1853" y="2150"/>
                  </a:lnTo>
                  <a:lnTo>
                    <a:pt x="1853" y="2150"/>
                  </a:lnTo>
                  <a:lnTo>
                    <a:pt x="1853" y="2150"/>
                  </a:lnTo>
                  <a:lnTo>
                    <a:pt x="1855" y="2150"/>
                  </a:lnTo>
                  <a:lnTo>
                    <a:pt x="1855" y="2150"/>
                  </a:lnTo>
                  <a:lnTo>
                    <a:pt x="1855" y="2150"/>
                  </a:lnTo>
                  <a:lnTo>
                    <a:pt x="1855" y="2152"/>
                  </a:lnTo>
                  <a:lnTo>
                    <a:pt x="1855" y="2152"/>
                  </a:lnTo>
                  <a:lnTo>
                    <a:pt x="1855" y="2152"/>
                  </a:lnTo>
                  <a:lnTo>
                    <a:pt x="1855" y="2155"/>
                  </a:lnTo>
                  <a:lnTo>
                    <a:pt x="1858" y="2155"/>
                  </a:lnTo>
                  <a:lnTo>
                    <a:pt x="1858" y="2155"/>
                  </a:lnTo>
                  <a:lnTo>
                    <a:pt x="1858" y="2155"/>
                  </a:lnTo>
                  <a:lnTo>
                    <a:pt x="1858" y="2155"/>
                  </a:lnTo>
                  <a:lnTo>
                    <a:pt x="1858" y="2155"/>
                  </a:lnTo>
                  <a:lnTo>
                    <a:pt x="1858" y="2155"/>
                  </a:lnTo>
                  <a:lnTo>
                    <a:pt x="1858" y="2155"/>
                  </a:lnTo>
                  <a:lnTo>
                    <a:pt x="1860" y="2155"/>
                  </a:lnTo>
                  <a:lnTo>
                    <a:pt x="1860" y="2155"/>
                  </a:lnTo>
                  <a:lnTo>
                    <a:pt x="1860" y="2155"/>
                  </a:lnTo>
                  <a:lnTo>
                    <a:pt x="1860" y="2155"/>
                  </a:lnTo>
                  <a:lnTo>
                    <a:pt x="1862" y="2155"/>
                  </a:lnTo>
                  <a:lnTo>
                    <a:pt x="1862" y="2155"/>
                  </a:lnTo>
                  <a:lnTo>
                    <a:pt x="1865" y="2155"/>
                  </a:lnTo>
                  <a:lnTo>
                    <a:pt x="1865" y="2155"/>
                  </a:lnTo>
                  <a:lnTo>
                    <a:pt x="1867" y="2155"/>
                  </a:lnTo>
                  <a:lnTo>
                    <a:pt x="1867" y="2152"/>
                  </a:lnTo>
                  <a:lnTo>
                    <a:pt x="1867" y="2152"/>
                  </a:lnTo>
                  <a:lnTo>
                    <a:pt x="1867" y="2152"/>
                  </a:lnTo>
                  <a:lnTo>
                    <a:pt x="1867" y="2152"/>
                  </a:lnTo>
                  <a:lnTo>
                    <a:pt x="1867" y="2155"/>
                  </a:lnTo>
                  <a:lnTo>
                    <a:pt x="1867" y="2155"/>
                  </a:lnTo>
                  <a:lnTo>
                    <a:pt x="1865" y="2155"/>
                  </a:lnTo>
                  <a:lnTo>
                    <a:pt x="1865" y="2155"/>
                  </a:lnTo>
                  <a:lnTo>
                    <a:pt x="1865" y="2155"/>
                  </a:lnTo>
                  <a:lnTo>
                    <a:pt x="1865" y="2155"/>
                  </a:lnTo>
                  <a:lnTo>
                    <a:pt x="1862" y="2155"/>
                  </a:lnTo>
                  <a:lnTo>
                    <a:pt x="1862" y="2157"/>
                  </a:lnTo>
                  <a:lnTo>
                    <a:pt x="1862" y="2157"/>
                  </a:lnTo>
                  <a:lnTo>
                    <a:pt x="1862" y="2157"/>
                  </a:lnTo>
                  <a:lnTo>
                    <a:pt x="1865" y="2157"/>
                  </a:lnTo>
                  <a:lnTo>
                    <a:pt x="1865" y="2157"/>
                  </a:lnTo>
                  <a:lnTo>
                    <a:pt x="1865" y="2157"/>
                  </a:lnTo>
                  <a:lnTo>
                    <a:pt x="1867" y="2157"/>
                  </a:lnTo>
                  <a:lnTo>
                    <a:pt x="1867" y="2157"/>
                  </a:lnTo>
                  <a:lnTo>
                    <a:pt x="1867" y="2157"/>
                  </a:lnTo>
                  <a:lnTo>
                    <a:pt x="1867" y="2155"/>
                  </a:lnTo>
                  <a:lnTo>
                    <a:pt x="1867" y="2155"/>
                  </a:lnTo>
                  <a:lnTo>
                    <a:pt x="1869" y="2155"/>
                  </a:lnTo>
                  <a:lnTo>
                    <a:pt x="1869" y="2155"/>
                  </a:lnTo>
                  <a:lnTo>
                    <a:pt x="1869" y="2155"/>
                  </a:lnTo>
                  <a:lnTo>
                    <a:pt x="1869" y="2155"/>
                  </a:lnTo>
                  <a:lnTo>
                    <a:pt x="1869" y="2155"/>
                  </a:lnTo>
                  <a:lnTo>
                    <a:pt x="1869" y="2155"/>
                  </a:lnTo>
                  <a:lnTo>
                    <a:pt x="1869" y="2155"/>
                  </a:lnTo>
                  <a:lnTo>
                    <a:pt x="1872" y="2155"/>
                  </a:lnTo>
                  <a:lnTo>
                    <a:pt x="1872" y="2155"/>
                  </a:lnTo>
                  <a:lnTo>
                    <a:pt x="1872" y="2155"/>
                  </a:lnTo>
                  <a:lnTo>
                    <a:pt x="1872" y="2157"/>
                  </a:lnTo>
                  <a:lnTo>
                    <a:pt x="1872" y="2157"/>
                  </a:lnTo>
                  <a:lnTo>
                    <a:pt x="1872" y="2157"/>
                  </a:lnTo>
                  <a:lnTo>
                    <a:pt x="1874" y="2157"/>
                  </a:lnTo>
                  <a:lnTo>
                    <a:pt x="1874" y="2157"/>
                  </a:lnTo>
                  <a:lnTo>
                    <a:pt x="1874" y="2157"/>
                  </a:lnTo>
                  <a:lnTo>
                    <a:pt x="1874" y="2159"/>
                  </a:lnTo>
                  <a:lnTo>
                    <a:pt x="1874" y="2159"/>
                  </a:lnTo>
                  <a:lnTo>
                    <a:pt x="1874" y="2159"/>
                  </a:lnTo>
                  <a:lnTo>
                    <a:pt x="1874" y="2159"/>
                  </a:lnTo>
                  <a:lnTo>
                    <a:pt x="1877" y="2159"/>
                  </a:lnTo>
                  <a:lnTo>
                    <a:pt x="1877" y="2162"/>
                  </a:lnTo>
                  <a:lnTo>
                    <a:pt x="1877" y="2162"/>
                  </a:lnTo>
                  <a:lnTo>
                    <a:pt x="1877" y="2162"/>
                  </a:lnTo>
                  <a:lnTo>
                    <a:pt x="1874" y="2159"/>
                  </a:lnTo>
                  <a:lnTo>
                    <a:pt x="1874" y="2159"/>
                  </a:lnTo>
                  <a:lnTo>
                    <a:pt x="1874" y="2159"/>
                  </a:lnTo>
                  <a:lnTo>
                    <a:pt x="1874" y="2159"/>
                  </a:lnTo>
                  <a:lnTo>
                    <a:pt x="1872" y="2159"/>
                  </a:lnTo>
                  <a:lnTo>
                    <a:pt x="1872" y="2157"/>
                  </a:lnTo>
                  <a:lnTo>
                    <a:pt x="1872" y="2157"/>
                  </a:lnTo>
                  <a:lnTo>
                    <a:pt x="1872" y="2157"/>
                  </a:lnTo>
                  <a:lnTo>
                    <a:pt x="1872" y="2157"/>
                  </a:lnTo>
                  <a:lnTo>
                    <a:pt x="1872" y="2157"/>
                  </a:lnTo>
                  <a:lnTo>
                    <a:pt x="1872" y="2157"/>
                  </a:lnTo>
                  <a:lnTo>
                    <a:pt x="1872" y="2159"/>
                  </a:lnTo>
                  <a:lnTo>
                    <a:pt x="1872" y="2159"/>
                  </a:lnTo>
                  <a:lnTo>
                    <a:pt x="1869" y="2159"/>
                  </a:lnTo>
                  <a:lnTo>
                    <a:pt x="1869" y="2159"/>
                  </a:lnTo>
                  <a:lnTo>
                    <a:pt x="1869" y="2159"/>
                  </a:lnTo>
                  <a:lnTo>
                    <a:pt x="1869" y="2159"/>
                  </a:lnTo>
                  <a:lnTo>
                    <a:pt x="1869" y="2157"/>
                  </a:lnTo>
                  <a:lnTo>
                    <a:pt x="1869" y="2157"/>
                  </a:lnTo>
                  <a:lnTo>
                    <a:pt x="1869" y="2157"/>
                  </a:lnTo>
                  <a:lnTo>
                    <a:pt x="1869" y="2157"/>
                  </a:lnTo>
                  <a:lnTo>
                    <a:pt x="1869" y="2157"/>
                  </a:lnTo>
                  <a:lnTo>
                    <a:pt x="1872" y="2157"/>
                  </a:lnTo>
                  <a:lnTo>
                    <a:pt x="1872" y="2157"/>
                  </a:lnTo>
                  <a:lnTo>
                    <a:pt x="1872" y="2157"/>
                  </a:lnTo>
                  <a:lnTo>
                    <a:pt x="1872" y="2157"/>
                  </a:lnTo>
                  <a:lnTo>
                    <a:pt x="1872" y="2157"/>
                  </a:lnTo>
                  <a:lnTo>
                    <a:pt x="1872" y="2155"/>
                  </a:lnTo>
                  <a:lnTo>
                    <a:pt x="1872" y="2155"/>
                  </a:lnTo>
                  <a:lnTo>
                    <a:pt x="1869" y="2155"/>
                  </a:lnTo>
                  <a:lnTo>
                    <a:pt x="1869" y="2155"/>
                  </a:lnTo>
                  <a:lnTo>
                    <a:pt x="1869" y="2155"/>
                  </a:lnTo>
                  <a:lnTo>
                    <a:pt x="1869" y="2155"/>
                  </a:lnTo>
                  <a:lnTo>
                    <a:pt x="1869" y="2155"/>
                  </a:lnTo>
                  <a:lnTo>
                    <a:pt x="1867" y="2155"/>
                  </a:lnTo>
                  <a:lnTo>
                    <a:pt x="1867" y="2157"/>
                  </a:lnTo>
                  <a:lnTo>
                    <a:pt x="1867" y="2157"/>
                  </a:lnTo>
                  <a:lnTo>
                    <a:pt x="1867" y="2157"/>
                  </a:lnTo>
                  <a:lnTo>
                    <a:pt x="1867" y="2157"/>
                  </a:lnTo>
                  <a:lnTo>
                    <a:pt x="1867" y="2157"/>
                  </a:lnTo>
                  <a:lnTo>
                    <a:pt x="1867" y="2157"/>
                  </a:lnTo>
                  <a:lnTo>
                    <a:pt x="1867" y="2157"/>
                  </a:lnTo>
                  <a:lnTo>
                    <a:pt x="1865" y="2157"/>
                  </a:lnTo>
                  <a:lnTo>
                    <a:pt x="1865" y="2157"/>
                  </a:lnTo>
                  <a:lnTo>
                    <a:pt x="1865" y="2159"/>
                  </a:lnTo>
                  <a:lnTo>
                    <a:pt x="1867" y="2159"/>
                  </a:lnTo>
                  <a:lnTo>
                    <a:pt x="1867" y="2159"/>
                  </a:lnTo>
                  <a:lnTo>
                    <a:pt x="1867" y="2159"/>
                  </a:lnTo>
                  <a:lnTo>
                    <a:pt x="1867" y="2159"/>
                  </a:lnTo>
                  <a:lnTo>
                    <a:pt x="1865" y="2159"/>
                  </a:lnTo>
                  <a:lnTo>
                    <a:pt x="1865" y="2157"/>
                  </a:lnTo>
                  <a:lnTo>
                    <a:pt x="1862" y="2157"/>
                  </a:lnTo>
                  <a:lnTo>
                    <a:pt x="1860" y="2157"/>
                  </a:lnTo>
                  <a:lnTo>
                    <a:pt x="1860" y="2157"/>
                  </a:lnTo>
                  <a:lnTo>
                    <a:pt x="1860" y="2157"/>
                  </a:lnTo>
                  <a:lnTo>
                    <a:pt x="1858" y="2155"/>
                  </a:lnTo>
                  <a:lnTo>
                    <a:pt x="1855" y="2155"/>
                  </a:lnTo>
                  <a:lnTo>
                    <a:pt x="1853" y="2155"/>
                  </a:lnTo>
                  <a:lnTo>
                    <a:pt x="1851" y="2155"/>
                  </a:lnTo>
                  <a:lnTo>
                    <a:pt x="1851" y="2155"/>
                  </a:lnTo>
                  <a:lnTo>
                    <a:pt x="1848" y="2155"/>
                  </a:lnTo>
                  <a:lnTo>
                    <a:pt x="1848" y="2155"/>
                  </a:lnTo>
                  <a:lnTo>
                    <a:pt x="1848" y="2152"/>
                  </a:lnTo>
                  <a:lnTo>
                    <a:pt x="1846" y="2152"/>
                  </a:lnTo>
                  <a:lnTo>
                    <a:pt x="1846" y="2152"/>
                  </a:lnTo>
                  <a:lnTo>
                    <a:pt x="1846" y="2152"/>
                  </a:lnTo>
                  <a:lnTo>
                    <a:pt x="1843" y="2152"/>
                  </a:lnTo>
                  <a:lnTo>
                    <a:pt x="1843" y="2152"/>
                  </a:lnTo>
                  <a:lnTo>
                    <a:pt x="1843" y="2155"/>
                  </a:lnTo>
                  <a:lnTo>
                    <a:pt x="1843" y="2155"/>
                  </a:lnTo>
                  <a:lnTo>
                    <a:pt x="1841" y="2155"/>
                  </a:lnTo>
                  <a:lnTo>
                    <a:pt x="1841" y="2155"/>
                  </a:lnTo>
                  <a:lnTo>
                    <a:pt x="1841" y="2155"/>
                  </a:lnTo>
                  <a:lnTo>
                    <a:pt x="1841" y="2155"/>
                  </a:lnTo>
                  <a:lnTo>
                    <a:pt x="1839" y="2155"/>
                  </a:lnTo>
                  <a:lnTo>
                    <a:pt x="1839" y="2155"/>
                  </a:lnTo>
                  <a:lnTo>
                    <a:pt x="1839" y="2155"/>
                  </a:lnTo>
                  <a:lnTo>
                    <a:pt x="1839" y="2155"/>
                  </a:lnTo>
                  <a:lnTo>
                    <a:pt x="1839" y="2155"/>
                  </a:lnTo>
                  <a:lnTo>
                    <a:pt x="1839" y="2157"/>
                  </a:lnTo>
                  <a:lnTo>
                    <a:pt x="1836" y="2155"/>
                  </a:lnTo>
                  <a:lnTo>
                    <a:pt x="1836" y="2155"/>
                  </a:lnTo>
                  <a:lnTo>
                    <a:pt x="1836" y="2157"/>
                  </a:lnTo>
                  <a:lnTo>
                    <a:pt x="1836" y="2157"/>
                  </a:lnTo>
                  <a:lnTo>
                    <a:pt x="1839" y="2157"/>
                  </a:lnTo>
                  <a:lnTo>
                    <a:pt x="1839" y="2157"/>
                  </a:lnTo>
                  <a:lnTo>
                    <a:pt x="1839" y="2159"/>
                  </a:lnTo>
                  <a:lnTo>
                    <a:pt x="1839" y="2159"/>
                  </a:lnTo>
                  <a:lnTo>
                    <a:pt x="1839" y="2159"/>
                  </a:lnTo>
                  <a:lnTo>
                    <a:pt x="1841" y="2159"/>
                  </a:lnTo>
                  <a:lnTo>
                    <a:pt x="1841" y="2159"/>
                  </a:lnTo>
                  <a:lnTo>
                    <a:pt x="1841" y="2162"/>
                  </a:lnTo>
                  <a:lnTo>
                    <a:pt x="1841" y="2162"/>
                  </a:lnTo>
                  <a:lnTo>
                    <a:pt x="1841" y="2162"/>
                  </a:lnTo>
                  <a:lnTo>
                    <a:pt x="1841" y="2162"/>
                  </a:lnTo>
                  <a:lnTo>
                    <a:pt x="1841" y="2162"/>
                  </a:lnTo>
                  <a:lnTo>
                    <a:pt x="1841" y="2164"/>
                  </a:lnTo>
                  <a:lnTo>
                    <a:pt x="1841"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6"/>
                  </a:lnTo>
                  <a:lnTo>
                    <a:pt x="1839" y="2166"/>
                  </a:lnTo>
                  <a:lnTo>
                    <a:pt x="1839" y="2166"/>
                  </a:lnTo>
                  <a:lnTo>
                    <a:pt x="1841" y="2166"/>
                  </a:lnTo>
                  <a:lnTo>
                    <a:pt x="1841" y="2166"/>
                  </a:lnTo>
                  <a:lnTo>
                    <a:pt x="1841" y="2166"/>
                  </a:lnTo>
                  <a:lnTo>
                    <a:pt x="1841" y="2166"/>
                  </a:lnTo>
                  <a:lnTo>
                    <a:pt x="1841" y="2166"/>
                  </a:lnTo>
                  <a:lnTo>
                    <a:pt x="1841" y="2166"/>
                  </a:lnTo>
                  <a:lnTo>
                    <a:pt x="1843" y="2166"/>
                  </a:lnTo>
                  <a:lnTo>
                    <a:pt x="1843" y="2166"/>
                  </a:lnTo>
                  <a:lnTo>
                    <a:pt x="1843" y="2166"/>
                  </a:lnTo>
                  <a:lnTo>
                    <a:pt x="1843" y="2169"/>
                  </a:lnTo>
                  <a:lnTo>
                    <a:pt x="1841" y="2169"/>
                  </a:lnTo>
                  <a:lnTo>
                    <a:pt x="1841" y="2169"/>
                  </a:lnTo>
                  <a:lnTo>
                    <a:pt x="1841" y="2169"/>
                  </a:lnTo>
                  <a:lnTo>
                    <a:pt x="1843" y="2171"/>
                  </a:lnTo>
                  <a:lnTo>
                    <a:pt x="1843" y="2169"/>
                  </a:lnTo>
                  <a:lnTo>
                    <a:pt x="1843" y="2171"/>
                  </a:lnTo>
                  <a:lnTo>
                    <a:pt x="1843" y="2171"/>
                  </a:lnTo>
                  <a:lnTo>
                    <a:pt x="1843" y="2174"/>
                  </a:lnTo>
                  <a:lnTo>
                    <a:pt x="1843" y="2176"/>
                  </a:lnTo>
                  <a:lnTo>
                    <a:pt x="1843" y="2176"/>
                  </a:lnTo>
                  <a:lnTo>
                    <a:pt x="1846" y="2178"/>
                  </a:lnTo>
                  <a:lnTo>
                    <a:pt x="1846" y="2181"/>
                  </a:lnTo>
                  <a:lnTo>
                    <a:pt x="1846" y="2181"/>
                  </a:lnTo>
                  <a:lnTo>
                    <a:pt x="1846" y="2181"/>
                  </a:lnTo>
                  <a:lnTo>
                    <a:pt x="1846" y="2181"/>
                  </a:lnTo>
                  <a:lnTo>
                    <a:pt x="1846" y="2181"/>
                  </a:lnTo>
                  <a:lnTo>
                    <a:pt x="1846" y="2183"/>
                  </a:lnTo>
                  <a:lnTo>
                    <a:pt x="1846" y="2183"/>
                  </a:lnTo>
                  <a:lnTo>
                    <a:pt x="1846" y="2183"/>
                  </a:lnTo>
                  <a:lnTo>
                    <a:pt x="1846" y="2183"/>
                  </a:lnTo>
                  <a:lnTo>
                    <a:pt x="1846" y="2183"/>
                  </a:lnTo>
                  <a:lnTo>
                    <a:pt x="1848" y="2183"/>
                  </a:lnTo>
                  <a:lnTo>
                    <a:pt x="1848" y="2183"/>
                  </a:lnTo>
                  <a:lnTo>
                    <a:pt x="1848" y="2183"/>
                  </a:lnTo>
                  <a:lnTo>
                    <a:pt x="1846" y="2185"/>
                  </a:lnTo>
                  <a:lnTo>
                    <a:pt x="1846" y="2183"/>
                  </a:lnTo>
                  <a:lnTo>
                    <a:pt x="1846" y="2183"/>
                  </a:lnTo>
                  <a:lnTo>
                    <a:pt x="1843" y="2183"/>
                  </a:lnTo>
                  <a:lnTo>
                    <a:pt x="1843" y="2181"/>
                  </a:lnTo>
                  <a:lnTo>
                    <a:pt x="1843" y="2181"/>
                  </a:lnTo>
                  <a:lnTo>
                    <a:pt x="1843" y="2181"/>
                  </a:lnTo>
                  <a:lnTo>
                    <a:pt x="1843" y="2181"/>
                  </a:lnTo>
                  <a:lnTo>
                    <a:pt x="1843" y="2181"/>
                  </a:lnTo>
                  <a:lnTo>
                    <a:pt x="1841" y="2181"/>
                  </a:lnTo>
                  <a:lnTo>
                    <a:pt x="1841" y="2181"/>
                  </a:lnTo>
                  <a:lnTo>
                    <a:pt x="1841" y="2181"/>
                  </a:lnTo>
                  <a:lnTo>
                    <a:pt x="1841" y="2178"/>
                  </a:lnTo>
                  <a:lnTo>
                    <a:pt x="1841" y="2178"/>
                  </a:lnTo>
                  <a:lnTo>
                    <a:pt x="1841" y="2178"/>
                  </a:lnTo>
                  <a:lnTo>
                    <a:pt x="1841" y="2178"/>
                  </a:lnTo>
                  <a:lnTo>
                    <a:pt x="1841" y="2178"/>
                  </a:lnTo>
                  <a:lnTo>
                    <a:pt x="1841" y="2178"/>
                  </a:lnTo>
                  <a:lnTo>
                    <a:pt x="1839" y="2176"/>
                  </a:lnTo>
                  <a:lnTo>
                    <a:pt x="1839" y="2176"/>
                  </a:lnTo>
                  <a:lnTo>
                    <a:pt x="1839" y="2176"/>
                  </a:lnTo>
                  <a:lnTo>
                    <a:pt x="1839" y="2176"/>
                  </a:lnTo>
                  <a:lnTo>
                    <a:pt x="1836" y="2176"/>
                  </a:lnTo>
                  <a:lnTo>
                    <a:pt x="1836" y="2176"/>
                  </a:lnTo>
                  <a:lnTo>
                    <a:pt x="1836" y="2176"/>
                  </a:lnTo>
                  <a:lnTo>
                    <a:pt x="1836" y="2174"/>
                  </a:lnTo>
                  <a:lnTo>
                    <a:pt x="1836" y="2174"/>
                  </a:lnTo>
                  <a:lnTo>
                    <a:pt x="1836" y="2174"/>
                  </a:lnTo>
                  <a:lnTo>
                    <a:pt x="1836" y="2174"/>
                  </a:lnTo>
                  <a:lnTo>
                    <a:pt x="1836" y="2174"/>
                  </a:lnTo>
                  <a:lnTo>
                    <a:pt x="1836" y="2174"/>
                  </a:lnTo>
                  <a:lnTo>
                    <a:pt x="1836" y="2174"/>
                  </a:lnTo>
                  <a:lnTo>
                    <a:pt x="1836" y="2174"/>
                  </a:lnTo>
                  <a:lnTo>
                    <a:pt x="1836" y="2171"/>
                  </a:lnTo>
                  <a:lnTo>
                    <a:pt x="1836" y="2171"/>
                  </a:lnTo>
                  <a:lnTo>
                    <a:pt x="1836" y="2171"/>
                  </a:lnTo>
                  <a:lnTo>
                    <a:pt x="1836" y="2171"/>
                  </a:lnTo>
                  <a:lnTo>
                    <a:pt x="1836" y="2171"/>
                  </a:lnTo>
                  <a:lnTo>
                    <a:pt x="1836" y="2171"/>
                  </a:lnTo>
                  <a:lnTo>
                    <a:pt x="1836" y="2169"/>
                  </a:lnTo>
                  <a:lnTo>
                    <a:pt x="1836" y="2169"/>
                  </a:lnTo>
                  <a:lnTo>
                    <a:pt x="1836" y="2169"/>
                  </a:lnTo>
                  <a:lnTo>
                    <a:pt x="1836" y="2169"/>
                  </a:lnTo>
                  <a:lnTo>
                    <a:pt x="1836" y="2169"/>
                  </a:lnTo>
                  <a:lnTo>
                    <a:pt x="1836" y="2166"/>
                  </a:lnTo>
                  <a:lnTo>
                    <a:pt x="1836" y="2166"/>
                  </a:lnTo>
                  <a:lnTo>
                    <a:pt x="1836" y="2166"/>
                  </a:lnTo>
                  <a:lnTo>
                    <a:pt x="1836" y="2166"/>
                  </a:lnTo>
                  <a:lnTo>
                    <a:pt x="1836" y="2166"/>
                  </a:lnTo>
                  <a:lnTo>
                    <a:pt x="1836" y="2164"/>
                  </a:lnTo>
                  <a:lnTo>
                    <a:pt x="1836" y="2164"/>
                  </a:lnTo>
                  <a:lnTo>
                    <a:pt x="1836" y="2164"/>
                  </a:lnTo>
                  <a:lnTo>
                    <a:pt x="1836" y="2164"/>
                  </a:lnTo>
                  <a:lnTo>
                    <a:pt x="1836" y="2164"/>
                  </a:lnTo>
                  <a:lnTo>
                    <a:pt x="1834" y="2164"/>
                  </a:lnTo>
                  <a:lnTo>
                    <a:pt x="1834" y="2162"/>
                  </a:lnTo>
                  <a:lnTo>
                    <a:pt x="1834" y="2164"/>
                  </a:lnTo>
                  <a:lnTo>
                    <a:pt x="1832" y="2164"/>
                  </a:lnTo>
                  <a:lnTo>
                    <a:pt x="1832" y="2164"/>
                  </a:lnTo>
                  <a:lnTo>
                    <a:pt x="1832" y="2164"/>
                  </a:lnTo>
                  <a:lnTo>
                    <a:pt x="1832" y="2166"/>
                  </a:lnTo>
                  <a:lnTo>
                    <a:pt x="1832" y="2166"/>
                  </a:lnTo>
                  <a:lnTo>
                    <a:pt x="1832" y="2169"/>
                  </a:lnTo>
                  <a:lnTo>
                    <a:pt x="1832" y="2169"/>
                  </a:lnTo>
                  <a:lnTo>
                    <a:pt x="1832" y="2171"/>
                  </a:lnTo>
                  <a:lnTo>
                    <a:pt x="1829" y="2174"/>
                  </a:lnTo>
                  <a:lnTo>
                    <a:pt x="1829" y="2174"/>
                  </a:lnTo>
                  <a:lnTo>
                    <a:pt x="1829" y="2174"/>
                  </a:lnTo>
                  <a:lnTo>
                    <a:pt x="1829" y="2174"/>
                  </a:lnTo>
                  <a:lnTo>
                    <a:pt x="1829" y="2174"/>
                  </a:lnTo>
                  <a:lnTo>
                    <a:pt x="1829" y="2174"/>
                  </a:lnTo>
                  <a:lnTo>
                    <a:pt x="1829" y="2174"/>
                  </a:lnTo>
                  <a:lnTo>
                    <a:pt x="1829" y="2174"/>
                  </a:lnTo>
                  <a:lnTo>
                    <a:pt x="1829" y="2176"/>
                  </a:lnTo>
                  <a:lnTo>
                    <a:pt x="1829" y="2176"/>
                  </a:lnTo>
                  <a:lnTo>
                    <a:pt x="1829" y="2176"/>
                  </a:lnTo>
                  <a:lnTo>
                    <a:pt x="1829" y="2178"/>
                  </a:lnTo>
                  <a:lnTo>
                    <a:pt x="1829" y="2178"/>
                  </a:lnTo>
                  <a:lnTo>
                    <a:pt x="1829" y="2178"/>
                  </a:lnTo>
                  <a:lnTo>
                    <a:pt x="1829" y="2178"/>
                  </a:lnTo>
                  <a:lnTo>
                    <a:pt x="1829" y="2178"/>
                  </a:lnTo>
                  <a:lnTo>
                    <a:pt x="1829" y="2178"/>
                  </a:lnTo>
                  <a:lnTo>
                    <a:pt x="1829" y="2178"/>
                  </a:lnTo>
                  <a:lnTo>
                    <a:pt x="1832" y="2178"/>
                  </a:lnTo>
                  <a:lnTo>
                    <a:pt x="1832" y="2181"/>
                  </a:lnTo>
                  <a:lnTo>
                    <a:pt x="1832" y="2181"/>
                  </a:lnTo>
                  <a:lnTo>
                    <a:pt x="1832" y="2183"/>
                  </a:lnTo>
                  <a:lnTo>
                    <a:pt x="1832" y="2185"/>
                  </a:lnTo>
                  <a:lnTo>
                    <a:pt x="1832" y="2185"/>
                  </a:lnTo>
                  <a:lnTo>
                    <a:pt x="1832" y="2185"/>
                  </a:lnTo>
                  <a:lnTo>
                    <a:pt x="1832" y="2188"/>
                  </a:lnTo>
                  <a:lnTo>
                    <a:pt x="1832" y="2190"/>
                  </a:lnTo>
                  <a:lnTo>
                    <a:pt x="1832" y="2190"/>
                  </a:lnTo>
                  <a:lnTo>
                    <a:pt x="1829" y="2190"/>
                  </a:lnTo>
                  <a:lnTo>
                    <a:pt x="1829" y="2192"/>
                  </a:lnTo>
                  <a:lnTo>
                    <a:pt x="1829" y="2192"/>
                  </a:lnTo>
                  <a:lnTo>
                    <a:pt x="1829" y="2192"/>
                  </a:lnTo>
                  <a:lnTo>
                    <a:pt x="1829" y="2195"/>
                  </a:lnTo>
                  <a:lnTo>
                    <a:pt x="1829" y="2195"/>
                  </a:lnTo>
                  <a:lnTo>
                    <a:pt x="1832" y="2195"/>
                  </a:lnTo>
                  <a:lnTo>
                    <a:pt x="1832" y="2195"/>
                  </a:lnTo>
                  <a:lnTo>
                    <a:pt x="1832" y="2195"/>
                  </a:lnTo>
                  <a:lnTo>
                    <a:pt x="1832" y="2197"/>
                  </a:lnTo>
                  <a:lnTo>
                    <a:pt x="1832" y="2197"/>
                  </a:lnTo>
                  <a:lnTo>
                    <a:pt x="1832" y="2197"/>
                  </a:lnTo>
                  <a:lnTo>
                    <a:pt x="1832" y="2200"/>
                  </a:lnTo>
                  <a:lnTo>
                    <a:pt x="1832" y="2200"/>
                  </a:lnTo>
                  <a:lnTo>
                    <a:pt x="1834" y="2200"/>
                  </a:lnTo>
                  <a:lnTo>
                    <a:pt x="1834" y="2200"/>
                  </a:lnTo>
                  <a:lnTo>
                    <a:pt x="1834" y="2200"/>
                  </a:lnTo>
                  <a:lnTo>
                    <a:pt x="1834" y="2200"/>
                  </a:lnTo>
                  <a:lnTo>
                    <a:pt x="1834" y="2202"/>
                  </a:lnTo>
                  <a:lnTo>
                    <a:pt x="1834" y="2202"/>
                  </a:lnTo>
                  <a:lnTo>
                    <a:pt x="1836" y="2204"/>
                  </a:lnTo>
                  <a:lnTo>
                    <a:pt x="1836" y="2204"/>
                  </a:lnTo>
                  <a:lnTo>
                    <a:pt x="1836" y="2204"/>
                  </a:lnTo>
                  <a:lnTo>
                    <a:pt x="1836" y="2207"/>
                  </a:lnTo>
                  <a:lnTo>
                    <a:pt x="1839" y="2207"/>
                  </a:lnTo>
                  <a:lnTo>
                    <a:pt x="1839" y="2207"/>
                  </a:lnTo>
                  <a:lnTo>
                    <a:pt x="1839" y="2207"/>
                  </a:lnTo>
                  <a:lnTo>
                    <a:pt x="1839" y="2207"/>
                  </a:lnTo>
                  <a:lnTo>
                    <a:pt x="1839" y="2209"/>
                  </a:lnTo>
                  <a:lnTo>
                    <a:pt x="1841" y="2209"/>
                  </a:lnTo>
                  <a:lnTo>
                    <a:pt x="1841" y="2209"/>
                  </a:lnTo>
                  <a:lnTo>
                    <a:pt x="1841" y="2209"/>
                  </a:lnTo>
                  <a:lnTo>
                    <a:pt x="1841" y="2209"/>
                  </a:lnTo>
                  <a:lnTo>
                    <a:pt x="1843" y="2209"/>
                  </a:lnTo>
                  <a:lnTo>
                    <a:pt x="1843" y="2209"/>
                  </a:lnTo>
                  <a:lnTo>
                    <a:pt x="1843" y="2209"/>
                  </a:lnTo>
                  <a:lnTo>
                    <a:pt x="1843" y="2209"/>
                  </a:lnTo>
                  <a:lnTo>
                    <a:pt x="1843" y="2209"/>
                  </a:lnTo>
                  <a:lnTo>
                    <a:pt x="1843" y="2209"/>
                  </a:lnTo>
                  <a:lnTo>
                    <a:pt x="1846" y="2209"/>
                  </a:lnTo>
                  <a:lnTo>
                    <a:pt x="1846" y="2209"/>
                  </a:lnTo>
                  <a:lnTo>
                    <a:pt x="1846" y="2209"/>
                  </a:lnTo>
                  <a:lnTo>
                    <a:pt x="1846" y="2209"/>
                  </a:lnTo>
                  <a:lnTo>
                    <a:pt x="1848" y="2209"/>
                  </a:lnTo>
                  <a:lnTo>
                    <a:pt x="1848" y="2209"/>
                  </a:lnTo>
                  <a:lnTo>
                    <a:pt x="1848" y="2211"/>
                  </a:lnTo>
                  <a:lnTo>
                    <a:pt x="1851" y="2216"/>
                  </a:lnTo>
                  <a:lnTo>
                    <a:pt x="1851" y="2218"/>
                  </a:lnTo>
                  <a:lnTo>
                    <a:pt x="1851" y="2218"/>
                  </a:lnTo>
                  <a:lnTo>
                    <a:pt x="1851" y="2221"/>
                  </a:lnTo>
                  <a:lnTo>
                    <a:pt x="1851" y="2221"/>
                  </a:lnTo>
                  <a:lnTo>
                    <a:pt x="1851" y="2221"/>
                  </a:lnTo>
                  <a:lnTo>
                    <a:pt x="1851" y="2221"/>
                  </a:lnTo>
                  <a:lnTo>
                    <a:pt x="1851" y="2221"/>
                  </a:lnTo>
                  <a:lnTo>
                    <a:pt x="1851" y="2221"/>
                  </a:lnTo>
                  <a:lnTo>
                    <a:pt x="1851" y="2223"/>
                  </a:lnTo>
                  <a:lnTo>
                    <a:pt x="1851" y="2223"/>
                  </a:lnTo>
                  <a:lnTo>
                    <a:pt x="1851" y="2223"/>
                  </a:lnTo>
                  <a:lnTo>
                    <a:pt x="1851" y="2223"/>
                  </a:lnTo>
                  <a:lnTo>
                    <a:pt x="1848" y="2221"/>
                  </a:lnTo>
                  <a:lnTo>
                    <a:pt x="1848" y="2223"/>
                  </a:lnTo>
                  <a:lnTo>
                    <a:pt x="1848" y="2223"/>
                  </a:lnTo>
                  <a:lnTo>
                    <a:pt x="1848" y="2226"/>
                  </a:lnTo>
                  <a:lnTo>
                    <a:pt x="1846" y="2226"/>
                  </a:lnTo>
                  <a:lnTo>
                    <a:pt x="1846" y="2228"/>
                  </a:lnTo>
                  <a:lnTo>
                    <a:pt x="1846" y="2228"/>
                  </a:lnTo>
                  <a:lnTo>
                    <a:pt x="1846" y="2228"/>
                  </a:lnTo>
                  <a:lnTo>
                    <a:pt x="1846" y="2228"/>
                  </a:lnTo>
                  <a:lnTo>
                    <a:pt x="1843" y="2228"/>
                  </a:lnTo>
                  <a:lnTo>
                    <a:pt x="1843" y="2226"/>
                  </a:lnTo>
                  <a:lnTo>
                    <a:pt x="1843" y="2226"/>
                  </a:lnTo>
                  <a:lnTo>
                    <a:pt x="1843" y="2226"/>
                  </a:lnTo>
                  <a:lnTo>
                    <a:pt x="1843" y="2226"/>
                  </a:lnTo>
                  <a:lnTo>
                    <a:pt x="1843" y="2226"/>
                  </a:lnTo>
                  <a:lnTo>
                    <a:pt x="1843" y="2226"/>
                  </a:lnTo>
                  <a:lnTo>
                    <a:pt x="1843" y="2226"/>
                  </a:lnTo>
                  <a:lnTo>
                    <a:pt x="1843" y="2226"/>
                  </a:lnTo>
                  <a:lnTo>
                    <a:pt x="1843" y="2226"/>
                  </a:lnTo>
                  <a:lnTo>
                    <a:pt x="1841" y="2228"/>
                  </a:lnTo>
                  <a:lnTo>
                    <a:pt x="1841" y="2226"/>
                  </a:lnTo>
                  <a:lnTo>
                    <a:pt x="1841" y="2226"/>
                  </a:lnTo>
                  <a:lnTo>
                    <a:pt x="1841" y="2228"/>
                  </a:lnTo>
                  <a:lnTo>
                    <a:pt x="1841" y="2228"/>
                  </a:lnTo>
                  <a:lnTo>
                    <a:pt x="1841" y="2228"/>
                  </a:lnTo>
                  <a:lnTo>
                    <a:pt x="1841" y="2228"/>
                  </a:lnTo>
                  <a:lnTo>
                    <a:pt x="1841" y="2228"/>
                  </a:lnTo>
                  <a:lnTo>
                    <a:pt x="1841" y="2228"/>
                  </a:lnTo>
                  <a:lnTo>
                    <a:pt x="1841" y="2228"/>
                  </a:lnTo>
                  <a:lnTo>
                    <a:pt x="1841" y="2230"/>
                  </a:lnTo>
                  <a:lnTo>
                    <a:pt x="1841" y="2230"/>
                  </a:lnTo>
                  <a:lnTo>
                    <a:pt x="1841" y="2228"/>
                  </a:lnTo>
                  <a:lnTo>
                    <a:pt x="1841" y="2230"/>
                  </a:lnTo>
                  <a:lnTo>
                    <a:pt x="1841" y="2230"/>
                  </a:lnTo>
                  <a:lnTo>
                    <a:pt x="1843" y="2230"/>
                  </a:lnTo>
                  <a:lnTo>
                    <a:pt x="1843" y="2230"/>
                  </a:lnTo>
                  <a:lnTo>
                    <a:pt x="1843" y="2230"/>
                  </a:lnTo>
                  <a:lnTo>
                    <a:pt x="1841" y="2230"/>
                  </a:lnTo>
                  <a:lnTo>
                    <a:pt x="1841" y="2230"/>
                  </a:lnTo>
                  <a:lnTo>
                    <a:pt x="1843" y="2230"/>
                  </a:lnTo>
                  <a:lnTo>
                    <a:pt x="1843" y="2230"/>
                  </a:lnTo>
                  <a:lnTo>
                    <a:pt x="1841" y="2230"/>
                  </a:lnTo>
                  <a:lnTo>
                    <a:pt x="1841" y="2230"/>
                  </a:lnTo>
                  <a:lnTo>
                    <a:pt x="1841" y="2230"/>
                  </a:lnTo>
                  <a:lnTo>
                    <a:pt x="1841" y="2230"/>
                  </a:lnTo>
                  <a:lnTo>
                    <a:pt x="1841" y="2230"/>
                  </a:lnTo>
                  <a:lnTo>
                    <a:pt x="1841" y="2233"/>
                  </a:lnTo>
                  <a:lnTo>
                    <a:pt x="1841" y="2233"/>
                  </a:lnTo>
                  <a:lnTo>
                    <a:pt x="1841" y="2233"/>
                  </a:lnTo>
                  <a:lnTo>
                    <a:pt x="1841" y="2233"/>
                  </a:lnTo>
                  <a:lnTo>
                    <a:pt x="1841" y="2233"/>
                  </a:lnTo>
                  <a:lnTo>
                    <a:pt x="1841" y="2233"/>
                  </a:lnTo>
                  <a:lnTo>
                    <a:pt x="1841" y="2233"/>
                  </a:lnTo>
                  <a:lnTo>
                    <a:pt x="1841" y="2235"/>
                  </a:lnTo>
                  <a:lnTo>
                    <a:pt x="1841" y="2235"/>
                  </a:lnTo>
                  <a:lnTo>
                    <a:pt x="1841" y="2235"/>
                  </a:lnTo>
                  <a:lnTo>
                    <a:pt x="1841" y="2235"/>
                  </a:lnTo>
                  <a:lnTo>
                    <a:pt x="1841" y="2235"/>
                  </a:lnTo>
                  <a:lnTo>
                    <a:pt x="1841" y="2237"/>
                  </a:lnTo>
                  <a:lnTo>
                    <a:pt x="1841" y="2237"/>
                  </a:lnTo>
                  <a:lnTo>
                    <a:pt x="1841" y="2237"/>
                  </a:lnTo>
                  <a:lnTo>
                    <a:pt x="1841" y="2237"/>
                  </a:lnTo>
                  <a:lnTo>
                    <a:pt x="1841" y="2237"/>
                  </a:lnTo>
                  <a:lnTo>
                    <a:pt x="1841" y="2237"/>
                  </a:lnTo>
                  <a:lnTo>
                    <a:pt x="1841" y="2240"/>
                  </a:lnTo>
                  <a:lnTo>
                    <a:pt x="1841" y="2240"/>
                  </a:lnTo>
                  <a:lnTo>
                    <a:pt x="1841" y="2240"/>
                  </a:lnTo>
                  <a:lnTo>
                    <a:pt x="1841" y="2240"/>
                  </a:lnTo>
                  <a:lnTo>
                    <a:pt x="1841" y="2240"/>
                  </a:lnTo>
                  <a:lnTo>
                    <a:pt x="1841" y="2240"/>
                  </a:lnTo>
                  <a:lnTo>
                    <a:pt x="1841" y="2242"/>
                  </a:lnTo>
                  <a:lnTo>
                    <a:pt x="1841" y="2242"/>
                  </a:lnTo>
                  <a:lnTo>
                    <a:pt x="1841" y="2242"/>
                  </a:lnTo>
                  <a:lnTo>
                    <a:pt x="1841" y="2242"/>
                  </a:lnTo>
                  <a:lnTo>
                    <a:pt x="1841" y="2242"/>
                  </a:lnTo>
                  <a:lnTo>
                    <a:pt x="1841" y="2244"/>
                  </a:lnTo>
                  <a:lnTo>
                    <a:pt x="1843" y="2244"/>
                  </a:lnTo>
                  <a:lnTo>
                    <a:pt x="1843" y="2244"/>
                  </a:lnTo>
                  <a:lnTo>
                    <a:pt x="1843" y="2244"/>
                  </a:lnTo>
                  <a:lnTo>
                    <a:pt x="1843" y="2244"/>
                  </a:lnTo>
                  <a:lnTo>
                    <a:pt x="1843" y="2244"/>
                  </a:lnTo>
                  <a:lnTo>
                    <a:pt x="1843" y="2247"/>
                  </a:lnTo>
                  <a:lnTo>
                    <a:pt x="1843" y="2247"/>
                  </a:lnTo>
                  <a:lnTo>
                    <a:pt x="1843" y="2247"/>
                  </a:lnTo>
                  <a:lnTo>
                    <a:pt x="1846" y="2247"/>
                  </a:lnTo>
                  <a:lnTo>
                    <a:pt x="1846" y="2249"/>
                  </a:lnTo>
                  <a:lnTo>
                    <a:pt x="1846" y="2249"/>
                  </a:lnTo>
                  <a:lnTo>
                    <a:pt x="1848" y="2249"/>
                  </a:lnTo>
                  <a:lnTo>
                    <a:pt x="1848" y="2252"/>
                  </a:lnTo>
                  <a:lnTo>
                    <a:pt x="1848" y="2252"/>
                  </a:lnTo>
                  <a:lnTo>
                    <a:pt x="1848" y="2252"/>
                  </a:lnTo>
                  <a:lnTo>
                    <a:pt x="1851" y="2254"/>
                  </a:lnTo>
                  <a:lnTo>
                    <a:pt x="1851" y="2254"/>
                  </a:lnTo>
                  <a:lnTo>
                    <a:pt x="1851" y="2256"/>
                  </a:lnTo>
                  <a:lnTo>
                    <a:pt x="1851" y="2256"/>
                  </a:lnTo>
                  <a:lnTo>
                    <a:pt x="1851" y="2256"/>
                  </a:lnTo>
                  <a:lnTo>
                    <a:pt x="1851" y="2256"/>
                  </a:lnTo>
                  <a:lnTo>
                    <a:pt x="1851" y="2259"/>
                  </a:lnTo>
                  <a:lnTo>
                    <a:pt x="1853" y="2259"/>
                  </a:lnTo>
                  <a:lnTo>
                    <a:pt x="1853" y="2259"/>
                  </a:lnTo>
                  <a:lnTo>
                    <a:pt x="1853" y="2261"/>
                  </a:lnTo>
                  <a:lnTo>
                    <a:pt x="1853" y="2261"/>
                  </a:lnTo>
                  <a:lnTo>
                    <a:pt x="1855" y="2261"/>
                  </a:lnTo>
                  <a:lnTo>
                    <a:pt x="1855" y="2263"/>
                  </a:lnTo>
                  <a:lnTo>
                    <a:pt x="1855" y="2263"/>
                  </a:lnTo>
                  <a:lnTo>
                    <a:pt x="1855" y="2263"/>
                  </a:lnTo>
                  <a:lnTo>
                    <a:pt x="1855" y="2266"/>
                  </a:lnTo>
                  <a:lnTo>
                    <a:pt x="1855" y="2266"/>
                  </a:lnTo>
                  <a:lnTo>
                    <a:pt x="1855" y="2266"/>
                  </a:lnTo>
                  <a:lnTo>
                    <a:pt x="1855" y="2268"/>
                  </a:lnTo>
                  <a:lnTo>
                    <a:pt x="1855" y="2268"/>
                  </a:lnTo>
                  <a:lnTo>
                    <a:pt x="1855" y="2268"/>
                  </a:lnTo>
                  <a:lnTo>
                    <a:pt x="1855" y="2268"/>
                  </a:lnTo>
                  <a:lnTo>
                    <a:pt x="1858" y="2271"/>
                  </a:lnTo>
                  <a:lnTo>
                    <a:pt x="1858" y="2271"/>
                  </a:lnTo>
                  <a:lnTo>
                    <a:pt x="1858" y="2273"/>
                  </a:lnTo>
                  <a:lnTo>
                    <a:pt x="1860" y="2273"/>
                  </a:lnTo>
                  <a:lnTo>
                    <a:pt x="1860" y="2278"/>
                  </a:lnTo>
                  <a:lnTo>
                    <a:pt x="1860" y="2278"/>
                  </a:lnTo>
                  <a:lnTo>
                    <a:pt x="1860" y="2278"/>
                  </a:lnTo>
                  <a:lnTo>
                    <a:pt x="1860" y="2278"/>
                  </a:lnTo>
                  <a:lnTo>
                    <a:pt x="1860" y="2280"/>
                  </a:lnTo>
                  <a:lnTo>
                    <a:pt x="1860" y="2280"/>
                  </a:lnTo>
                  <a:lnTo>
                    <a:pt x="1860" y="2280"/>
                  </a:lnTo>
                  <a:lnTo>
                    <a:pt x="1862" y="2280"/>
                  </a:lnTo>
                  <a:lnTo>
                    <a:pt x="1862" y="2280"/>
                  </a:lnTo>
                  <a:lnTo>
                    <a:pt x="1862" y="2282"/>
                  </a:lnTo>
                  <a:lnTo>
                    <a:pt x="1862" y="2282"/>
                  </a:lnTo>
                  <a:lnTo>
                    <a:pt x="1862" y="2280"/>
                  </a:lnTo>
                  <a:lnTo>
                    <a:pt x="1862" y="2280"/>
                  </a:lnTo>
                  <a:lnTo>
                    <a:pt x="1865" y="2282"/>
                  </a:lnTo>
                  <a:lnTo>
                    <a:pt x="1865" y="2282"/>
                  </a:lnTo>
                  <a:lnTo>
                    <a:pt x="1865" y="2282"/>
                  </a:lnTo>
                  <a:lnTo>
                    <a:pt x="1865" y="2285"/>
                  </a:lnTo>
                  <a:lnTo>
                    <a:pt x="1867" y="2287"/>
                  </a:lnTo>
                  <a:lnTo>
                    <a:pt x="1867" y="2287"/>
                  </a:lnTo>
                  <a:lnTo>
                    <a:pt x="1867" y="2289"/>
                  </a:lnTo>
                  <a:lnTo>
                    <a:pt x="1869" y="2292"/>
                  </a:lnTo>
                  <a:lnTo>
                    <a:pt x="1869" y="2292"/>
                  </a:lnTo>
                  <a:lnTo>
                    <a:pt x="1872" y="2292"/>
                  </a:lnTo>
                  <a:lnTo>
                    <a:pt x="1872" y="2292"/>
                  </a:lnTo>
                  <a:lnTo>
                    <a:pt x="1872" y="2292"/>
                  </a:lnTo>
                  <a:lnTo>
                    <a:pt x="1874" y="2294"/>
                  </a:lnTo>
                  <a:lnTo>
                    <a:pt x="1874" y="2294"/>
                  </a:lnTo>
                  <a:lnTo>
                    <a:pt x="1874" y="2294"/>
                  </a:lnTo>
                  <a:lnTo>
                    <a:pt x="1874" y="2297"/>
                  </a:lnTo>
                  <a:lnTo>
                    <a:pt x="1874" y="2297"/>
                  </a:lnTo>
                  <a:lnTo>
                    <a:pt x="1874" y="2297"/>
                  </a:lnTo>
                  <a:lnTo>
                    <a:pt x="1874" y="2299"/>
                  </a:lnTo>
                  <a:lnTo>
                    <a:pt x="1874" y="2299"/>
                  </a:lnTo>
                  <a:lnTo>
                    <a:pt x="1874" y="2299"/>
                  </a:lnTo>
                  <a:lnTo>
                    <a:pt x="1874" y="2299"/>
                  </a:lnTo>
                  <a:lnTo>
                    <a:pt x="1874" y="2299"/>
                  </a:lnTo>
                  <a:lnTo>
                    <a:pt x="1874" y="2299"/>
                  </a:lnTo>
                  <a:lnTo>
                    <a:pt x="1874" y="2299"/>
                  </a:lnTo>
                  <a:lnTo>
                    <a:pt x="1874" y="2299"/>
                  </a:lnTo>
                  <a:lnTo>
                    <a:pt x="1874" y="2297"/>
                  </a:lnTo>
                  <a:lnTo>
                    <a:pt x="1874" y="2299"/>
                  </a:lnTo>
                  <a:lnTo>
                    <a:pt x="1872" y="2301"/>
                  </a:lnTo>
                  <a:lnTo>
                    <a:pt x="1872" y="2301"/>
                  </a:lnTo>
                  <a:lnTo>
                    <a:pt x="1872" y="2304"/>
                  </a:lnTo>
                  <a:lnTo>
                    <a:pt x="1872" y="2304"/>
                  </a:lnTo>
                  <a:lnTo>
                    <a:pt x="1872" y="2304"/>
                  </a:lnTo>
                  <a:lnTo>
                    <a:pt x="1872" y="2306"/>
                  </a:lnTo>
                  <a:lnTo>
                    <a:pt x="1874" y="2308"/>
                  </a:lnTo>
                  <a:lnTo>
                    <a:pt x="1877" y="2308"/>
                  </a:lnTo>
                  <a:lnTo>
                    <a:pt x="1877" y="2308"/>
                  </a:lnTo>
                  <a:lnTo>
                    <a:pt x="1877" y="2308"/>
                  </a:lnTo>
                  <a:lnTo>
                    <a:pt x="1877" y="2308"/>
                  </a:lnTo>
                  <a:lnTo>
                    <a:pt x="1877" y="2308"/>
                  </a:lnTo>
                  <a:lnTo>
                    <a:pt x="1879" y="2308"/>
                  </a:lnTo>
                  <a:lnTo>
                    <a:pt x="1879" y="2308"/>
                  </a:lnTo>
                  <a:lnTo>
                    <a:pt x="1879" y="2308"/>
                  </a:lnTo>
                  <a:lnTo>
                    <a:pt x="1879" y="2308"/>
                  </a:lnTo>
                  <a:lnTo>
                    <a:pt x="1879" y="2311"/>
                  </a:lnTo>
                  <a:lnTo>
                    <a:pt x="1881" y="2311"/>
                  </a:lnTo>
                  <a:lnTo>
                    <a:pt x="1881" y="2311"/>
                  </a:lnTo>
                  <a:lnTo>
                    <a:pt x="1881" y="2311"/>
                  </a:lnTo>
                  <a:lnTo>
                    <a:pt x="1881" y="2313"/>
                  </a:lnTo>
                  <a:lnTo>
                    <a:pt x="1881" y="2313"/>
                  </a:lnTo>
                  <a:lnTo>
                    <a:pt x="1881" y="2315"/>
                  </a:lnTo>
                  <a:lnTo>
                    <a:pt x="1879" y="2318"/>
                  </a:lnTo>
                  <a:lnTo>
                    <a:pt x="1879" y="2320"/>
                  </a:lnTo>
                  <a:lnTo>
                    <a:pt x="1877" y="2323"/>
                  </a:lnTo>
                  <a:lnTo>
                    <a:pt x="1877" y="2323"/>
                  </a:lnTo>
                  <a:lnTo>
                    <a:pt x="1879" y="2323"/>
                  </a:lnTo>
                  <a:lnTo>
                    <a:pt x="1879" y="2323"/>
                  </a:lnTo>
                  <a:lnTo>
                    <a:pt x="1879" y="2323"/>
                  </a:lnTo>
                  <a:lnTo>
                    <a:pt x="1879" y="2325"/>
                  </a:lnTo>
                  <a:lnTo>
                    <a:pt x="1879" y="2325"/>
                  </a:lnTo>
                  <a:lnTo>
                    <a:pt x="1879" y="2325"/>
                  </a:lnTo>
                  <a:lnTo>
                    <a:pt x="1879" y="2325"/>
                  </a:lnTo>
                  <a:lnTo>
                    <a:pt x="1879" y="2327"/>
                  </a:lnTo>
                  <a:lnTo>
                    <a:pt x="1879" y="2327"/>
                  </a:lnTo>
                  <a:lnTo>
                    <a:pt x="1877" y="2330"/>
                  </a:lnTo>
                  <a:lnTo>
                    <a:pt x="1879" y="2330"/>
                  </a:lnTo>
                  <a:lnTo>
                    <a:pt x="1879" y="2332"/>
                  </a:lnTo>
                  <a:lnTo>
                    <a:pt x="1879" y="2332"/>
                  </a:lnTo>
                  <a:lnTo>
                    <a:pt x="1879" y="2334"/>
                  </a:lnTo>
                  <a:lnTo>
                    <a:pt x="1877" y="2334"/>
                  </a:lnTo>
                  <a:lnTo>
                    <a:pt x="1877" y="2337"/>
                  </a:lnTo>
                  <a:lnTo>
                    <a:pt x="1877" y="2337"/>
                  </a:lnTo>
                  <a:lnTo>
                    <a:pt x="1877" y="2337"/>
                  </a:lnTo>
                  <a:lnTo>
                    <a:pt x="1877" y="2339"/>
                  </a:lnTo>
                  <a:lnTo>
                    <a:pt x="1877" y="2339"/>
                  </a:lnTo>
                  <a:lnTo>
                    <a:pt x="1877" y="2339"/>
                  </a:lnTo>
                  <a:lnTo>
                    <a:pt x="1877" y="2339"/>
                  </a:lnTo>
                  <a:lnTo>
                    <a:pt x="1879" y="2339"/>
                  </a:lnTo>
                  <a:lnTo>
                    <a:pt x="1879" y="2341"/>
                  </a:lnTo>
                  <a:lnTo>
                    <a:pt x="1879" y="2341"/>
                  </a:lnTo>
                  <a:lnTo>
                    <a:pt x="1881" y="2341"/>
                  </a:lnTo>
                  <a:lnTo>
                    <a:pt x="1881" y="2344"/>
                  </a:lnTo>
                  <a:lnTo>
                    <a:pt x="1881" y="2346"/>
                  </a:lnTo>
                  <a:lnTo>
                    <a:pt x="1881" y="2346"/>
                  </a:lnTo>
                  <a:lnTo>
                    <a:pt x="1884" y="2346"/>
                  </a:lnTo>
                  <a:lnTo>
                    <a:pt x="1884" y="2346"/>
                  </a:lnTo>
                  <a:lnTo>
                    <a:pt x="1888" y="2346"/>
                  </a:lnTo>
                  <a:lnTo>
                    <a:pt x="1893" y="2346"/>
                  </a:lnTo>
                  <a:lnTo>
                    <a:pt x="1896" y="2349"/>
                  </a:lnTo>
                  <a:lnTo>
                    <a:pt x="1898" y="2349"/>
                  </a:lnTo>
                  <a:lnTo>
                    <a:pt x="1900" y="2349"/>
                  </a:lnTo>
                  <a:lnTo>
                    <a:pt x="1900" y="2349"/>
                  </a:lnTo>
                  <a:lnTo>
                    <a:pt x="1900" y="2349"/>
                  </a:lnTo>
                  <a:lnTo>
                    <a:pt x="1900" y="2349"/>
                  </a:lnTo>
                  <a:lnTo>
                    <a:pt x="1903" y="2349"/>
                  </a:lnTo>
                  <a:lnTo>
                    <a:pt x="1903" y="2351"/>
                  </a:lnTo>
                  <a:lnTo>
                    <a:pt x="1903" y="2351"/>
                  </a:lnTo>
                  <a:lnTo>
                    <a:pt x="1903" y="2351"/>
                  </a:lnTo>
                  <a:lnTo>
                    <a:pt x="1903" y="2351"/>
                  </a:lnTo>
                  <a:lnTo>
                    <a:pt x="1903" y="2351"/>
                  </a:lnTo>
                  <a:lnTo>
                    <a:pt x="1903" y="2351"/>
                  </a:lnTo>
                  <a:lnTo>
                    <a:pt x="1905" y="2351"/>
                  </a:lnTo>
                  <a:lnTo>
                    <a:pt x="1905" y="2351"/>
                  </a:lnTo>
                  <a:lnTo>
                    <a:pt x="1905" y="2351"/>
                  </a:lnTo>
                  <a:lnTo>
                    <a:pt x="1905" y="2353"/>
                  </a:lnTo>
                  <a:lnTo>
                    <a:pt x="1905" y="2353"/>
                  </a:lnTo>
                  <a:lnTo>
                    <a:pt x="1905" y="2353"/>
                  </a:lnTo>
                  <a:lnTo>
                    <a:pt x="1907" y="2353"/>
                  </a:lnTo>
                  <a:lnTo>
                    <a:pt x="1907" y="2353"/>
                  </a:lnTo>
                  <a:lnTo>
                    <a:pt x="1907" y="2353"/>
                  </a:lnTo>
                  <a:lnTo>
                    <a:pt x="1907" y="2353"/>
                  </a:lnTo>
                  <a:lnTo>
                    <a:pt x="1907" y="2353"/>
                  </a:lnTo>
                  <a:lnTo>
                    <a:pt x="1907" y="2353"/>
                  </a:lnTo>
                  <a:lnTo>
                    <a:pt x="1907" y="2353"/>
                  </a:lnTo>
                  <a:lnTo>
                    <a:pt x="1907" y="2353"/>
                  </a:lnTo>
                  <a:lnTo>
                    <a:pt x="1910" y="2353"/>
                  </a:lnTo>
                  <a:lnTo>
                    <a:pt x="1910" y="2353"/>
                  </a:lnTo>
                  <a:lnTo>
                    <a:pt x="1910" y="2353"/>
                  </a:lnTo>
                  <a:lnTo>
                    <a:pt x="1912" y="2353"/>
                  </a:lnTo>
                  <a:lnTo>
                    <a:pt x="1912" y="2353"/>
                  </a:lnTo>
                  <a:lnTo>
                    <a:pt x="1912" y="2353"/>
                  </a:lnTo>
                  <a:lnTo>
                    <a:pt x="1912" y="2353"/>
                  </a:lnTo>
                  <a:lnTo>
                    <a:pt x="1912" y="2353"/>
                  </a:lnTo>
                  <a:lnTo>
                    <a:pt x="1912" y="2353"/>
                  </a:lnTo>
                  <a:lnTo>
                    <a:pt x="1912" y="2353"/>
                  </a:lnTo>
                  <a:lnTo>
                    <a:pt x="1912" y="2353"/>
                  </a:lnTo>
                  <a:lnTo>
                    <a:pt x="1914" y="2353"/>
                  </a:lnTo>
                  <a:lnTo>
                    <a:pt x="1914" y="2353"/>
                  </a:lnTo>
                  <a:lnTo>
                    <a:pt x="1914" y="2353"/>
                  </a:lnTo>
                  <a:lnTo>
                    <a:pt x="1914" y="2353"/>
                  </a:lnTo>
                  <a:lnTo>
                    <a:pt x="1914" y="2353"/>
                  </a:lnTo>
                  <a:lnTo>
                    <a:pt x="1917" y="2353"/>
                  </a:lnTo>
                  <a:lnTo>
                    <a:pt x="1917" y="2353"/>
                  </a:lnTo>
                  <a:lnTo>
                    <a:pt x="1917" y="2353"/>
                  </a:lnTo>
                  <a:lnTo>
                    <a:pt x="1917" y="2353"/>
                  </a:lnTo>
                  <a:lnTo>
                    <a:pt x="1917" y="2356"/>
                  </a:lnTo>
                  <a:lnTo>
                    <a:pt x="1919" y="2356"/>
                  </a:lnTo>
                  <a:lnTo>
                    <a:pt x="1919" y="2356"/>
                  </a:lnTo>
                  <a:lnTo>
                    <a:pt x="1919" y="2356"/>
                  </a:lnTo>
                  <a:lnTo>
                    <a:pt x="1919" y="2356"/>
                  </a:lnTo>
                  <a:lnTo>
                    <a:pt x="1919" y="2356"/>
                  </a:lnTo>
                  <a:lnTo>
                    <a:pt x="1919" y="2356"/>
                  </a:lnTo>
                  <a:lnTo>
                    <a:pt x="1919" y="2356"/>
                  </a:lnTo>
                  <a:lnTo>
                    <a:pt x="1919" y="2356"/>
                  </a:lnTo>
                  <a:lnTo>
                    <a:pt x="1919" y="2356"/>
                  </a:lnTo>
                  <a:lnTo>
                    <a:pt x="1922" y="2356"/>
                  </a:lnTo>
                  <a:lnTo>
                    <a:pt x="1922" y="2356"/>
                  </a:lnTo>
                  <a:lnTo>
                    <a:pt x="1922" y="2356"/>
                  </a:lnTo>
                  <a:lnTo>
                    <a:pt x="1922" y="2358"/>
                  </a:lnTo>
                  <a:lnTo>
                    <a:pt x="1922" y="2358"/>
                  </a:lnTo>
                  <a:lnTo>
                    <a:pt x="1922" y="2358"/>
                  </a:lnTo>
                  <a:lnTo>
                    <a:pt x="1922" y="2358"/>
                  </a:lnTo>
                  <a:lnTo>
                    <a:pt x="1922" y="2358"/>
                  </a:lnTo>
                  <a:lnTo>
                    <a:pt x="1922" y="2358"/>
                  </a:lnTo>
                  <a:lnTo>
                    <a:pt x="1922" y="2358"/>
                  </a:lnTo>
                  <a:lnTo>
                    <a:pt x="1922" y="2358"/>
                  </a:lnTo>
                  <a:lnTo>
                    <a:pt x="1924" y="2358"/>
                  </a:lnTo>
                  <a:lnTo>
                    <a:pt x="1924" y="2358"/>
                  </a:lnTo>
                  <a:lnTo>
                    <a:pt x="1924" y="2358"/>
                  </a:lnTo>
                  <a:lnTo>
                    <a:pt x="1924" y="2358"/>
                  </a:lnTo>
                  <a:lnTo>
                    <a:pt x="1924" y="2360"/>
                  </a:lnTo>
                  <a:lnTo>
                    <a:pt x="1924" y="2360"/>
                  </a:lnTo>
                  <a:lnTo>
                    <a:pt x="1924" y="2360"/>
                  </a:lnTo>
                  <a:lnTo>
                    <a:pt x="1924" y="2360"/>
                  </a:lnTo>
                  <a:lnTo>
                    <a:pt x="1924" y="2360"/>
                  </a:lnTo>
                  <a:lnTo>
                    <a:pt x="1924" y="2360"/>
                  </a:lnTo>
                  <a:lnTo>
                    <a:pt x="1926" y="2360"/>
                  </a:lnTo>
                  <a:lnTo>
                    <a:pt x="1926" y="2360"/>
                  </a:lnTo>
                  <a:lnTo>
                    <a:pt x="1926" y="2360"/>
                  </a:lnTo>
                  <a:lnTo>
                    <a:pt x="1926" y="2360"/>
                  </a:lnTo>
                  <a:lnTo>
                    <a:pt x="1926" y="2360"/>
                  </a:lnTo>
                  <a:lnTo>
                    <a:pt x="1926" y="2363"/>
                  </a:lnTo>
                  <a:lnTo>
                    <a:pt x="1926" y="2363"/>
                  </a:lnTo>
                  <a:lnTo>
                    <a:pt x="1926" y="2363"/>
                  </a:lnTo>
                  <a:lnTo>
                    <a:pt x="1929" y="2363"/>
                  </a:lnTo>
                  <a:lnTo>
                    <a:pt x="1929" y="2363"/>
                  </a:lnTo>
                  <a:lnTo>
                    <a:pt x="1929" y="2363"/>
                  </a:lnTo>
                  <a:lnTo>
                    <a:pt x="1929" y="2363"/>
                  </a:lnTo>
                  <a:lnTo>
                    <a:pt x="1929" y="2363"/>
                  </a:lnTo>
                  <a:lnTo>
                    <a:pt x="1929" y="2363"/>
                  </a:lnTo>
                  <a:lnTo>
                    <a:pt x="1929" y="2365"/>
                  </a:lnTo>
                  <a:lnTo>
                    <a:pt x="1929" y="2365"/>
                  </a:lnTo>
                  <a:lnTo>
                    <a:pt x="1929" y="2365"/>
                  </a:lnTo>
                  <a:lnTo>
                    <a:pt x="1929" y="2365"/>
                  </a:lnTo>
                  <a:lnTo>
                    <a:pt x="1929" y="2365"/>
                  </a:lnTo>
                  <a:lnTo>
                    <a:pt x="1929" y="2367"/>
                  </a:lnTo>
                  <a:lnTo>
                    <a:pt x="1929" y="2367"/>
                  </a:lnTo>
                  <a:lnTo>
                    <a:pt x="1929" y="2367"/>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3" y="2372"/>
                  </a:lnTo>
                  <a:lnTo>
                    <a:pt x="1933" y="2375"/>
                  </a:lnTo>
                  <a:lnTo>
                    <a:pt x="1936" y="2375"/>
                  </a:lnTo>
                  <a:lnTo>
                    <a:pt x="1936" y="2375"/>
                  </a:lnTo>
                  <a:lnTo>
                    <a:pt x="1933" y="2375"/>
                  </a:lnTo>
                  <a:lnTo>
                    <a:pt x="1933" y="2372"/>
                  </a:lnTo>
                  <a:lnTo>
                    <a:pt x="1933" y="2372"/>
                  </a:lnTo>
                  <a:lnTo>
                    <a:pt x="1933" y="2372"/>
                  </a:lnTo>
                  <a:lnTo>
                    <a:pt x="1936" y="2375"/>
                  </a:lnTo>
                  <a:lnTo>
                    <a:pt x="1936" y="2375"/>
                  </a:lnTo>
                  <a:lnTo>
                    <a:pt x="1936" y="2375"/>
                  </a:lnTo>
                  <a:lnTo>
                    <a:pt x="1938" y="2375"/>
                  </a:lnTo>
                  <a:lnTo>
                    <a:pt x="1938" y="2377"/>
                  </a:lnTo>
                  <a:lnTo>
                    <a:pt x="1938" y="2377"/>
                  </a:lnTo>
                  <a:lnTo>
                    <a:pt x="1940" y="2377"/>
                  </a:lnTo>
                  <a:lnTo>
                    <a:pt x="1940" y="2377"/>
                  </a:lnTo>
                  <a:lnTo>
                    <a:pt x="1940" y="2377"/>
                  </a:lnTo>
                  <a:lnTo>
                    <a:pt x="1940" y="2377"/>
                  </a:lnTo>
                  <a:lnTo>
                    <a:pt x="1943" y="2377"/>
                  </a:lnTo>
                  <a:lnTo>
                    <a:pt x="1943" y="2377"/>
                  </a:lnTo>
                  <a:lnTo>
                    <a:pt x="1943" y="2377"/>
                  </a:lnTo>
                  <a:lnTo>
                    <a:pt x="1943" y="2379"/>
                  </a:lnTo>
                  <a:lnTo>
                    <a:pt x="1943" y="2379"/>
                  </a:lnTo>
                  <a:lnTo>
                    <a:pt x="1945" y="2379"/>
                  </a:lnTo>
                  <a:lnTo>
                    <a:pt x="1945" y="2379"/>
                  </a:lnTo>
                  <a:lnTo>
                    <a:pt x="1945" y="2379"/>
                  </a:lnTo>
                  <a:lnTo>
                    <a:pt x="1945" y="2382"/>
                  </a:lnTo>
                  <a:lnTo>
                    <a:pt x="1948" y="2382"/>
                  </a:lnTo>
                  <a:lnTo>
                    <a:pt x="1948" y="2382"/>
                  </a:lnTo>
                  <a:lnTo>
                    <a:pt x="1948" y="2379"/>
                  </a:lnTo>
                  <a:lnTo>
                    <a:pt x="1948" y="2379"/>
                  </a:lnTo>
                  <a:lnTo>
                    <a:pt x="1948" y="2379"/>
                  </a:lnTo>
                  <a:lnTo>
                    <a:pt x="1948" y="2379"/>
                  </a:lnTo>
                  <a:lnTo>
                    <a:pt x="1948" y="2379"/>
                  </a:lnTo>
                  <a:lnTo>
                    <a:pt x="1948" y="2379"/>
                  </a:lnTo>
                  <a:lnTo>
                    <a:pt x="1948" y="2379"/>
                  </a:lnTo>
                  <a:lnTo>
                    <a:pt x="1948" y="2379"/>
                  </a:lnTo>
                  <a:lnTo>
                    <a:pt x="1950" y="2379"/>
                  </a:lnTo>
                  <a:lnTo>
                    <a:pt x="1950" y="2379"/>
                  </a:lnTo>
                  <a:lnTo>
                    <a:pt x="1950" y="2379"/>
                  </a:lnTo>
                  <a:lnTo>
                    <a:pt x="1952" y="2379"/>
                  </a:lnTo>
                  <a:lnTo>
                    <a:pt x="1952" y="2379"/>
                  </a:lnTo>
                  <a:lnTo>
                    <a:pt x="1952" y="2379"/>
                  </a:lnTo>
                  <a:lnTo>
                    <a:pt x="1952" y="2379"/>
                  </a:lnTo>
                  <a:lnTo>
                    <a:pt x="1952" y="2379"/>
                  </a:lnTo>
                  <a:lnTo>
                    <a:pt x="1955" y="2379"/>
                  </a:lnTo>
                  <a:lnTo>
                    <a:pt x="1955" y="2379"/>
                  </a:lnTo>
                  <a:lnTo>
                    <a:pt x="1955" y="2379"/>
                  </a:lnTo>
                  <a:lnTo>
                    <a:pt x="1955" y="2379"/>
                  </a:lnTo>
                  <a:lnTo>
                    <a:pt x="1957" y="2382"/>
                  </a:lnTo>
                  <a:lnTo>
                    <a:pt x="1957" y="2379"/>
                  </a:lnTo>
                  <a:lnTo>
                    <a:pt x="1957" y="2382"/>
                  </a:lnTo>
                  <a:lnTo>
                    <a:pt x="1957" y="2382"/>
                  </a:lnTo>
                  <a:lnTo>
                    <a:pt x="1959" y="2382"/>
                  </a:lnTo>
                  <a:lnTo>
                    <a:pt x="1959" y="2384"/>
                  </a:lnTo>
                  <a:lnTo>
                    <a:pt x="1962" y="2386"/>
                  </a:lnTo>
                  <a:lnTo>
                    <a:pt x="1962" y="2389"/>
                  </a:lnTo>
                  <a:lnTo>
                    <a:pt x="1962" y="2389"/>
                  </a:lnTo>
                  <a:lnTo>
                    <a:pt x="1962" y="2391"/>
                  </a:lnTo>
                  <a:lnTo>
                    <a:pt x="1962" y="2391"/>
                  </a:lnTo>
                  <a:lnTo>
                    <a:pt x="1962" y="2391"/>
                  </a:lnTo>
                  <a:lnTo>
                    <a:pt x="1962" y="2394"/>
                  </a:lnTo>
                  <a:lnTo>
                    <a:pt x="1962" y="2394"/>
                  </a:lnTo>
                  <a:lnTo>
                    <a:pt x="1962" y="2394"/>
                  </a:lnTo>
                  <a:lnTo>
                    <a:pt x="1962" y="2394"/>
                  </a:lnTo>
                  <a:lnTo>
                    <a:pt x="1959" y="2394"/>
                  </a:lnTo>
                  <a:lnTo>
                    <a:pt x="1959" y="2396"/>
                  </a:lnTo>
                  <a:lnTo>
                    <a:pt x="1959" y="2396"/>
                  </a:lnTo>
                  <a:lnTo>
                    <a:pt x="1959" y="2396"/>
                  </a:lnTo>
                  <a:lnTo>
                    <a:pt x="1959" y="2396"/>
                  </a:lnTo>
                  <a:lnTo>
                    <a:pt x="1962" y="2396"/>
                  </a:lnTo>
                  <a:lnTo>
                    <a:pt x="1962" y="2396"/>
                  </a:lnTo>
                  <a:lnTo>
                    <a:pt x="1962" y="2396"/>
                  </a:lnTo>
                  <a:lnTo>
                    <a:pt x="1962" y="2396"/>
                  </a:lnTo>
                  <a:lnTo>
                    <a:pt x="1962" y="2396"/>
                  </a:lnTo>
                  <a:lnTo>
                    <a:pt x="1962" y="2398"/>
                  </a:lnTo>
                  <a:lnTo>
                    <a:pt x="1962" y="2398"/>
                  </a:lnTo>
                  <a:lnTo>
                    <a:pt x="1964" y="2398"/>
                  </a:lnTo>
                  <a:lnTo>
                    <a:pt x="1964" y="2398"/>
                  </a:lnTo>
                  <a:lnTo>
                    <a:pt x="1964" y="2398"/>
                  </a:lnTo>
                  <a:lnTo>
                    <a:pt x="1964" y="2398"/>
                  </a:lnTo>
                  <a:lnTo>
                    <a:pt x="1967" y="2398"/>
                  </a:lnTo>
                  <a:lnTo>
                    <a:pt x="1967" y="2398"/>
                  </a:lnTo>
                  <a:lnTo>
                    <a:pt x="1967" y="2398"/>
                  </a:lnTo>
                  <a:lnTo>
                    <a:pt x="1967" y="2398"/>
                  </a:lnTo>
                  <a:lnTo>
                    <a:pt x="1967" y="2398"/>
                  </a:lnTo>
                  <a:lnTo>
                    <a:pt x="1967" y="2398"/>
                  </a:lnTo>
                  <a:lnTo>
                    <a:pt x="1967" y="2398"/>
                  </a:lnTo>
                  <a:lnTo>
                    <a:pt x="1967" y="2396"/>
                  </a:lnTo>
                  <a:lnTo>
                    <a:pt x="1967" y="2396"/>
                  </a:lnTo>
                  <a:lnTo>
                    <a:pt x="1967" y="2396"/>
                  </a:lnTo>
                  <a:lnTo>
                    <a:pt x="1967" y="2396"/>
                  </a:lnTo>
                  <a:lnTo>
                    <a:pt x="1967" y="2396"/>
                  </a:lnTo>
                  <a:lnTo>
                    <a:pt x="1967" y="2396"/>
                  </a:lnTo>
                  <a:lnTo>
                    <a:pt x="1969" y="2396"/>
                  </a:lnTo>
                  <a:lnTo>
                    <a:pt x="1969" y="2396"/>
                  </a:lnTo>
                  <a:lnTo>
                    <a:pt x="1969" y="2396"/>
                  </a:lnTo>
                  <a:lnTo>
                    <a:pt x="1969" y="2398"/>
                  </a:lnTo>
                  <a:lnTo>
                    <a:pt x="1969" y="2398"/>
                  </a:lnTo>
                  <a:lnTo>
                    <a:pt x="1969" y="2398"/>
                  </a:lnTo>
                  <a:lnTo>
                    <a:pt x="1969" y="2398"/>
                  </a:lnTo>
                  <a:lnTo>
                    <a:pt x="1969" y="2398"/>
                  </a:lnTo>
                  <a:lnTo>
                    <a:pt x="1969" y="2398"/>
                  </a:lnTo>
                  <a:lnTo>
                    <a:pt x="1969" y="2398"/>
                  </a:lnTo>
                  <a:lnTo>
                    <a:pt x="1969" y="2398"/>
                  </a:lnTo>
                  <a:lnTo>
                    <a:pt x="1969" y="2396"/>
                  </a:lnTo>
                  <a:lnTo>
                    <a:pt x="1969" y="2396"/>
                  </a:lnTo>
                  <a:lnTo>
                    <a:pt x="1971" y="2398"/>
                  </a:lnTo>
                  <a:lnTo>
                    <a:pt x="1971" y="2396"/>
                  </a:lnTo>
                  <a:lnTo>
                    <a:pt x="1971" y="2398"/>
                  </a:lnTo>
                  <a:lnTo>
                    <a:pt x="1974" y="2398"/>
                  </a:lnTo>
                  <a:lnTo>
                    <a:pt x="1974" y="2398"/>
                  </a:lnTo>
                  <a:lnTo>
                    <a:pt x="1978" y="2405"/>
                  </a:lnTo>
                  <a:lnTo>
                    <a:pt x="1981" y="2405"/>
                  </a:lnTo>
                  <a:lnTo>
                    <a:pt x="1981" y="2408"/>
                  </a:lnTo>
                  <a:lnTo>
                    <a:pt x="1983" y="2410"/>
                  </a:lnTo>
                  <a:lnTo>
                    <a:pt x="1985" y="2412"/>
                  </a:lnTo>
                  <a:lnTo>
                    <a:pt x="1988" y="2415"/>
                  </a:lnTo>
                  <a:lnTo>
                    <a:pt x="1988" y="2415"/>
                  </a:lnTo>
                  <a:lnTo>
                    <a:pt x="1990" y="2415"/>
                  </a:lnTo>
                  <a:lnTo>
                    <a:pt x="1990" y="2417"/>
                  </a:lnTo>
                  <a:lnTo>
                    <a:pt x="1993" y="2420"/>
                  </a:lnTo>
                  <a:lnTo>
                    <a:pt x="1995" y="2422"/>
                  </a:lnTo>
                  <a:lnTo>
                    <a:pt x="2000" y="2431"/>
                  </a:lnTo>
                  <a:lnTo>
                    <a:pt x="2002" y="2436"/>
                  </a:lnTo>
                  <a:lnTo>
                    <a:pt x="2002" y="2438"/>
                  </a:lnTo>
                  <a:lnTo>
                    <a:pt x="2002" y="2441"/>
                  </a:lnTo>
                  <a:lnTo>
                    <a:pt x="2002" y="2441"/>
                  </a:lnTo>
                  <a:lnTo>
                    <a:pt x="2002" y="2441"/>
                  </a:lnTo>
                  <a:lnTo>
                    <a:pt x="2002" y="2446"/>
                  </a:lnTo>
                  <a:lnTo>
                    <a:pt x="2002" y="2448"/>
                  </a:lnTo>
                  <a:lnTo>
                    <a:pt x="2002" y="2448"/>
                  </a:lnTo>
                  <a:lnTo>
                    <a:pt x="2002" y="2448"/>
                  </a:lnTo>
                  <a:lnTo>
                    <a:pt x="2002" y="2448"/>
                  </a:lnTo>
                  <a:lnTo>
                    <a:pt x="2000" y="2450"/>
                  </a:lnTo>
                  <a:lnTo>
                    <a:pt x="2000" y="2450"/>
                  </a:lnTo>
                  <a:lnTo>
                    <a:pt x="2002" y="2453"/>
                  </a:lnTo>
                  <a:lnTo>
                    <a:pt x="2002" y="2453"/>
                  </a:lnTo>
                  <a:lnTo>
                    <a:pt x="2002" y="2455"/>
                  </a:lnTo>
                  <a:lnTo>
                    <a:pt x="2000" y="2457"/>
                  </a:lnTo>
                  <a:lnTo>
                    <a:pt x="2000" y="2457"/>
                  </a:lnTo>
                  <a:lnTo>
                    <a:pt x="2002" y="2457"/>
                  </a:lnTo>
                  <a:lnTo>
                    <a:pt x="2002" y="2457"/>
                  </a:lnTo>
                  <a:lnTo>
                    <a:pt x="2002" y="2455"/>
                  </a:lnTo>
                  <a:lnTo>
                    <a:pt x="2002" y="2455"/>
                  </a:lnTo>
                  <a:lnTo>
                    <a:pt x="2002" y="2455"/>
                  </a:lnTo>
                  <a:lnTo>
                    <a:pt x="2004" y="2455"/>
                  </a:lnTo>
                  <a:lnTo>
                    <a:pt x="2004" y="2455"/>
                  </a:lnTo>
                  <a:lnTo>
                    <a:pt x="2004" y="2457"/>
                  </a:lnTo>
                  <a:lnTo>
                    <a:pt x="2004" y="2457"/>
                  </a:lnTo>
                  <a:lnTo>
                    <a:pt x="2007" y="2457"/>
                  </a:lnTo>
                  <a:lnTo>
                    <a:pt x="2007" y="2460"/>
                  </a:lnTo>
                  <a:lnTo>
                    <a:pt x="2007" y="2460"/>
                  </a:lnTo>
                  <a:lnTo>
                    <a:pt x="2007" y="2462"/>
                  </a:lnTo>
                  <a:lnTo>
                    <a:pt x="2007" y="2462"/>
                  </a:lnTo>
                  <a:lnTo>
                    <a:pt x="2007" y="2462"/>
                  </a:lnTo>
                  <a:lnTo>
                    <a:pt x="2004" y="2462"/>
                  </a:lnTo>
                  <a:lnTo>
                    <a:pt x="2004" y="2460"/>
                  </a:lnTo>
                  <a:lnTo>
                    <a:pt x="2004" y="2460"/>
                  </a:lnTo>
                  <a:lnTo>
                    <a:pt x="2004" y="2457"/>
                  </a:lnTo>
                  <a:lnTo>
                    <a:pt x="2004" y="2457"/>
                  </a:lnTo>
                  <a:lnTo>
                    <a:pt x="2004" y="2457"/>
                  </a:lnTo>
                  <a:lnTo>
                    <a:pt x="2004" y="2457"/>
                  </a:lnTo>
                  <a:lnTo>
                    <a:pt x="2004" y="2455"/>
                  </a:lnTo>
                  <a:lnTo>
                    <a:pt x="2002" y="2455"/>
                  </a:lnTo>
                  <a:lnTo>
                    <a:pt x="2002" y="2457"/>
                  </a:lnTo>
                  <a:lnTo>
                    <a:pt x="2002" y="2457"/>
                  </a:lnTo>
                  <a:lnTo>
                    <a:pt x="2002" y="2457"/>
                  </a:lnTo>
                  <a:lnTo>
                    <a:pt x="2004" y="2457"/>
                  </a:lnTo>
                  <a:lnTo>
                    <a:pt x="2004" y="2457"/>
                  </a:lnTo>
                  <a:lnTo>
                    <a:pt x="2004" y="2460"/>
                  </a:lnTo>
                  <a:lnTo>
                    <a:pt x="2004" y="2462"/>
                  </a:lnTo>
                  <a:lnTo>
                    <a:pt x="2004" y="2462"/>
                  </a:lnTo>
                  <a:lnTo>
                    <a:pt x="2004" y="2464"/>
                  </a:lnTo>
                  <a:lnTo>
                    <a:pt x="2004" y="2464"/>
                  </a:lnTo>
                  <a:lnTo>
                    <a:pt x="2004" y="2464"/>
                  </a:lnTo>
                  <a:lnTo>
                    <a:pt x="2009" y="2467"/>
                  </a:lnTo>
                  <a:lnTo>
                    <a:pt x="2011" y="2467"/>
                  </a:lnTo>
                  <a:lnTo>
                    <a:pt x="2014" y="2467"/>
                  </a:lnTo>
                  <a:lnTo>
                    <a:pt x="2019" y="2467"/>
                  </a:lnTo>
                  <a:lnTo>
                    <a:pt x="2023" y="2467"/>
                  </a:lnTo>
                  <a:lnTo>
                    <a:pt x="2028" y="2467"/>
                  </a:lnTo>
                  <a:lnTo>
                    <a:pt x="2030" y="2467"/>
                  </a:lnTo>
                  <a:lnTo>
                    <a:pt x="2033" y="2467"/>
                  </a:lnTo>
                  <a:lnTo>
                    <a:pt x="2038" y="2467"/>
                  </a:lnTo>
                  <a:lnTo>
                    <a:pt x="2040" y="2467"/>
                  </a:lnTo>
                  <a:lnTo>
                    <a:pt x="2042" y="2467"/>
                  </a:lnTo>
                  <a:lnTo>
                    <a:pt x="2047" y="2469"/>
                  </a:lnTo>
                  <a:lnTo>
                    <a:pt x="2049" y="2469"/>
                  </a:lnTo>
                  <a:lnTo>
                    <a:pt x="2052" y="2469"/>
                  </a:lnTo>
                  <a:lnTo>
                    <a:pt x="2056" y="2469"/>
                  </a:lnTo>
                  <a:lnTo>
                    <a:pt x="2059" y="2469"/>
                  </a:lnTo>
                  <a:lnTo>
                    <a:pt x="2061" y="2469"/>
                  </a:lnTo>
                  <a:lnTo>
                    <a:pt x="2066" y="2469"/>
                  </a:lnTo>
                  <a:lnTo>
                    <a:pt x="2068" y="2469"/>
                  </a:lnTo>
                  <a:lnTo>
                    <a:pt x="2071" y="2469"/>
                  </a:lnTo>
                  <a:lnTo>
                    <a:pt x="2075" y="2469"/>
                  </a:lnTo>
                  <a:lnTo>
                    <a:pt x="2078" y="2469"/>
                  </a:lnTo>
                  <a:lnTo>
                    <a:pt x="2080" y="2469"/>
                  </a:lnTo>
                  <a:lnTo>
                    <a:pt x="2085" y="2469"/>
                  </a:lnTo>
                  <a:lnTo>
                    <a:pt x="2087" y="2469"/>
                  </a:lnTo>
                  <a:lnTo>
                    <a:pt x="2090" y="2472"/>
                  </a:lnTo>
                  <a:lnTo>
                    <a:pt x="2094" y="2472"/>
                  </a:lnTo>
                  <a:lnTo>
                    <a:pt x="2097" y="2472"/>
                  </a:lnTo>
                  <a:lnTo>
                    <a:pt x="2099" y="2472"/>
                  </a:lnTo>
                  <a:lnTo>
                    <a:pt x="2104" y="2472"/>
                  </a:lnTo>
                  <a:lnTo>
                    <a:pt x="2106" y="2472"/>
                  </a:lnTo>
                  <a:lnTo>
                    <a:pt x="2109" y="2472"/>
                  </a:lnTo>
                  <a:lnTo>
                    <a:pt x="2109" y="2472"/>
                  </a:lnTo>
                  <a:lnTo>
                    <a:pt x="2106" y="2472"/>
                  </a:lnTo>
                  <a:lnTo>
                    <a:pt x="2106" y="2474"/>
                  </a:lnTo>
                  <a:lnTo>
                    <a:pt x="2106" y="2474"/>
                  </a:lnTo>
                  <a:lnTo>
                    <a:pt x="2106" y="2474"/>
                  </a:lnTo>
                  <a:lnTo>
                    <a:pt x="2104" y="2476"/>
                  </a:lnTo>
                  <a:lnTo>
                    <a:pt x="2104" y="2476"/>
                  </a:lnTo>
                  <a:lnTo>
                    <a:pt x="2104" y="2476"/>
                  </a:lnTo>
                  <a:lnTo>
                    <a:pt x="2104" y="2479"/>
                  </a:lnTo>
                  <a:lnTo>
                    <a:pt x="2104" y="2479"/>
                  </a:lnTo>
                  <a:lnTo>
                    <a:pt x="2104" y="2481"/>
                  </a:lnTo>
                  <a:lnTo>
                    <a:pt x="2101" y="2481"/>
                  </a:lnTo>
                  <a:lnTo>
                    <a:pt x="2101" y="2481"/>
                  </a:lnTo>
                  <a:lnTo>
                    <a:pt x="2101" y="2481"/>
                  </a:lnTo>
                  <a:lnTo>
                    <a:pt x="2104" y="2483"/>
                  </a:lnTo>
                  <a:lnTo>
                    <a:pt x="2120" y="2491"/>
                  </a:lnTo>
                  <a:lnTo>
                    <a:pt x="2137" y="2500"/>
                  </a:lnTo>
                  <a:lnTo>
                    <a:pt x="2153" y="2507"/>
                  </a:lnTo>
                  <a:lnTo>
                    <a:pt x="2170" y="2517"/>
                  </a:lnTo>
                  <a:lnTo>
                    <a:pt x="2187" y="2526"/>
                  </a:lnTo>
                  <a:lnTo>
                    <a:pt x="2203" y="2533"/>
                  </a:lnTo>
                  <a:lnTo>
                    <a:pt x="2220" y="2543"/>
                  </a:lnTo>
                  <a:lnTo>
                    <a:pt x="2239" y="2550"/>
                  </a:lnTo>
                  <a:lnTo>
                    <a:pt x="2241" y="2552"/>
                  </a:lnTo>
                  <a:lnTo>
                    <a:pt x="2241" y="2552"/>
                  </a:lnTo>
                  <a:lnTo>
                    <a:pt x="2243" y="2552"/>
                  </a:lnTo>
                  <a:lnTo>
                    <a:pt x="2246" y="2554"/>
                  </a:lnTo>
                  <a:lnTo>
                    <a:pt x="2248" y="2554"/>
                  </a:lnTo>
                  <a:lnTo>
                    <a:pt x="2250" y="2557"/>
                  </a:lnTo>
                  <a:lnTo>
                    <a:pt x="2253" y="2557"/>
                  </a:lnTo>
                  <a:lnTo>
                    <a:pt x="2255" y="2559"/>
                  </a:lnTo>
                  <a:lnTo>
                    <a:pt x="2255" y="2559"/>
                  </a:lnTo>
                  <a:lnTo>
                    <a:pt x="2258" y="2559"/>
                  </a:lnTo>
                  <a:lnTo>
                    <a:pt x="2260" y="2559"/>
                  </a:lnTo>
                  <a:lnTo>
                    <a:pt x="2262" y="2559"/>
                  </a:lnTo>
                  <a:lnTo>
                    <a:pt x="2265" y="2559"/>
                  </a:lnTo>
                  <a:lnTo>
                    <a:pt x="2267" y="2559"/>
                  </a:lnTo>
                  <a:lnTo>
                    <a:pt x="2269" y="2561"/>
                  </a:lnTo>
                  <a:lnTo>
                    <a:pt x="2269" y="2561"/>
                  </a:lnTo>
                  <a:lnTo>
                    <a:pt x="2272" y="2561"/>
                  </a:lnTo>
                  <a:lnTo>
                    <a:pt x="2274" y="2561"/>
                  </a:lnTo>
                  <a:lnTo>
                    <a:pt x="2277" y="2561"/>
                  </a:lnTo>
                  <a:lnTo>
                    <a:pt x="2279" y="2561"/>
                  </a:lnTo>
                  <a:lnTo>
                    <a:pt x="2279" y="2561"/>
                  </a:lnTo>
                  <a:lnTo>
                    <a:pt x="2281" y="2561"/>
                  </a:lnTo>
                  <a:lnTo>
                    <a:pt x="2284" y="2561"/>
                  </a:lnTo>
                  <a:lnTo>
                    <a:pt x="2286" y="2561"/>
                  </a:lnTo>
                  <a:lnTo>
                    <a:pt x="2286" y="2561"/>
                  </a:lnTo>
                  <a:lnTo>
                    <a:pt x="2288" y="2561"/>
                  </a:lnTo>
                  <a:lnTo>
                    <a:pt x="2291" y="2561"/>
                  </a:lnTo>
                  <a:lnTo>
                    <a:pt x="2293" y="2564"/>
                  </a:lnTo>
                  <a:lnTo>
                    <a:pt x="2295" y="2564"/>
                  </a:lnTo>
                  <a:lnTo>
                    <a:pt x="2298" y="2564"/>
                  </a:lnTo>
                  <a:lnTo>
                    <a:pt x="2300" y="2564"/>
                  </a:lnTo>
                  <a:lnTo>
                    <a:pt x="2303" y="2564"/>
                  </a:lnTo>
                  <a:lnTo>
                    <a:pt x="2303" y="2564"/>
                  </a:lnTo>
                  <a:lnTo>
                    <a:pt x="2305" y="2564"/>
                  </a:lnTo>
                  <a:lnTo>
                    <a:pt x="2307" y="2564"/>
                  </a:lnTo>
                  <a:lnTo>
                    <a:pt x="2310" y="2564"/>
                  </a:lnTo>
                  <a:lnTo>
                    <a:pt x="2312" y="2564"/>
                  </a:lnTo>
                  <a:lnTo>
                    <a:pt x="2312" y="2564"/>
                  </a:lnTo>
                  <a:lnTo>
                    <a:pt x="2314" y="2564"/>
                  </a:lnTo>
                  <a:lnTo>
                    <a:pt x="2317" y="2564"/>
                  </a:lnTo>
                  <a:lnTo>
                    <a:pt x="2319" y="2566"/>
                  </a:lnTo>
                  <a:lnTo>
                    <a:pt x="2319" y="2566"/>
                  </a:lnTo>
                  <a:lnTo>
                    <a:pt x="2321" y="2566"/>
                  </a:lnTo>
                  <a:lnTo>
                    <a:pt x="2324" y="2566"/>
                  </a:lnTo>
                  <a:lnTo>
                    <a:pt x="2326" y="2566"/>
                  </a:lnTo>
                  <a:lnTo>
                    <a:pt x="2329" y="2566"/>
                  </a:lnTo>
                  <a:lnTo>
                    <a:pt x="2329" y="2566"/>
                  </a:lnTo>
                  <a:lnTo>
                    <a:pt x="2331" y="2566"/>
                  </a:lnTo>
                  <a:lnTo>
                    <a:pt x="2333" y="2566"/>
                  </a:lnTo>
                  <a:lnTo>
                    <a:pt x="2336" y="2566"/>
                  </a:lnTo>
                  <a:lnTo>
                    <a:pt x="2336" y="2566"/>
                  </a:lnTo>
                  <a:lnTo>
                    <a:pt x="2338" y="2566"/>
                  </a:lnTo>
                  <a:lnTo>
                    <a:pt x="2340" y="2566"/>
                  </a:lnTo>
                  <a:lnTo>
                    <a:pt x="2343" y="2566"/>
                  </a:lnTo>
                  <a:lnTo>
                    <a:pt x="2343" y="2566"/>
                  </a:lnTo>
                  <a:lnTo>
                    <a:pt x="2345" y="2566"/>
                  </a:lnTo>
                  <a:lnTo>
                    <a:pt x="2345" y="2566"/>
                  </a:lnTo>
                  <a:lnTo>
                    <a:pt x="2348" y="2569"/>
                  </a:lnTo>
                  <a:lnTo>
                    <a:pt x="2348" y="2569"/>
                  </a:lnTo>
                  <a:lnTo>
                    <a:pt x="2350" y="2569"/>
                  </a:lnTo>
                  <a:lnTo>
                    <a:pt x="2352" y="2569"/>
                  </a:lnTo>
                  <a:lnTo>
                    <a:pt x="2352" y="2569"/>
                  </a:lnTo>
                  <a:lnTo>
                    <a:pt x="2355" y="2569"/>
                  </a:lnTo>
                  <a:lnTo>
                    <a:pt x="2357" y="2569"/>
                  </a:lnTo>
                  <a:lnTo>
                    <a:pt x="2359" y="2569"/>
                  </a:lnTo>
                  <a:lnTo>
                    <a:pt x="2362" y="2569"/>
                  </a:lnTo>
                  <a:lnTo>
                    <a:pt x="2362" y="2569"/>
                  </a:lnTo>
                  <a:lnTo>
                    <a:pt x="2364" y="2569"/>
                  </a:lnTo>
                  <a:lnTo>
                    <a:pt x="2366" y="2569"/>
                  </a:lnTo>
                  <a:lnTo>
                    <a:pt x="2369" y="2569"/>
                  </a:lnTo>
                  <a:lnTo>
                    <a:pt x="2371" y="2569"/>
                  </a:lnTo>
                  <a:lnTo>
                    <a:pt x="2371" y="2569"/>
                  </a:lnTo>
                  <a:lnTo>
                    <a:pt x="2374" y="2569"/>
                  </a:lnTo>
                  <a:lnTo>
                    <a:pt x="2376" y="2569"/>
                  </a:lnTo>
                  <a:lnTo>
                    <a:pt x="2378" y="2571"/>
                  </a:lnTo>
                  <a:lnTo>
                    <a:pt x="2378" y="2571"/>
                  </a:lnTo>
                  <a:lnTo>
                    <a:pt x="2378" y="2569"/>
                  </a:lnTo>
                  <a:lnTo>
                    <a:pt x="2378" y="2569"/>
                  </a:lnTo>
                  <a:lnTo>
                    <a:pt x="2378" y="2569"/>
                  </a:lnTo>
                  <a:lnTo>
                    <a:pt x="2378" y="2569"/>
                  </a:lnTo>
                  <a:lnTo>
                    <a:pt x="2378" y="2569"/>
                  </a:lnTo>
                  <a:lnTo>
                    <a:pt x="2378" y="2569"/>
                  </a:lnTo>
                  <a:lnTo>
                    <a:pt x="2378" y="2569"/>
                  </a:lnTo>
                  <a:lnTo>
                    <a:pt x="2381" y="2566"/>
                  </a:lnTo>
                  <a:lnTo>
                    <a:pt x="2381" y="2566"/>
                  </a:lnTo>
                  <a:lnTo>
                    <a:pt x="2381" y="2566"/>
                  </a:lnTo>
                  <a:lnTo>
                    <a:pt x="2381" y="2566"/>
                  </a:lnTo>
                  <a:lnTo>
                    <a:pt x="2381" y="2566"/>
                  </a:lnTo>
                  <a:lnTo>
                    <a:pt x="2381" y="2566"/>
                  </a:lnTo>
                  <a:lnTo>
                    <a:pt x="2381" y="2564"/>
                  </a:lnTo>
                  <a:lnTo>
                    <a:pt x="2381" y="2564"/>
                  </a:lnTo>
                  <a:lnTo>
                    <a:pt x="2381" y="2564"/>
                  </a:lnTo>
                  <a:lnTo>
                    <a:pt x="2381" y="2564"/>
                  </a:lnTo>
                  <a:lnTo>
                    <a:pt x="2381" y="2564"/>
                  </a:lnTo>
                  <a:lnTo>
                    <a:pt x="2381" y="2564"/>
                  </a:lnTo>
                  <a:lnTo>
                    <a:pt x="2381" y="2561"/>
                  </a:lnTo>
                  <a:lnTo>
                    <a:pt x="2381" y="2561"/>
                  </a:lnTo>
                  <a:lnTo>
                    <a:pt x="2381" y="2561"/>
                  </a:lnTo>
                  <a:lnTo>
                    <a:pt x="2381" y="2561"/>
                  </a:lnTo>
                  <a:lnTo>
                    <a:pt x="2381" y="2561"/>
                  </a:lnTo>
                  <a:lnTo>
                    <a:pt x="2381" y="2561"/>
                  </a:lnTo>
                  <a:lnTo>
                    <a:pt x="2381" y="2561"/>
                  </a:lnTo>
                  <a:lnTo>
                    <a:pt x="2381" y="2559"/>
                  </a:lnTo>
                  <a:lnTo>
                    <a:pt x="2381" y="2559"/>
                  </a:lnTo>
                  <a:lnTo>
                    <a:pt x="2381" y="2559"/>
                  </a:lnTo>
                  <a:lnTo>
                    <a:pt x="2381" y="2559"/>
                  </a:lnTo>
                  <a:lnTo>
                    <a:pt x="2381" y="2559"/>
                  </a:lnTo>
                  <a:lnTo>
                    <a:pt x="2381" y="2559"/>
                  </a:lnTo>
                  <a:lnTo>
                    <a:pt x="2381" y="2557"/>
                  </a:lnTo>
                  <a:lnTo>
                    <a:pt x="2381" y="2557"/>
                  </a:lnTo>
                  <a:lnTo>
                    <a:pt x="2381" y="2557"/>
                  </a:lnTo>
                  <a:lnTo>
                    <a:pt x="2381" y="2557"/>
                  </a:lnTo>
                  <a:lnTo>
                    <a:pt x="2381" y="2557"/>
                  </a:lnTo>
                  <a:lnTo>
                    <a:pt x="2381" y="2554"/>
                  </a:lnTo>
                  <a:lnTo>
                    <a:pt x="2381" y="2554"/>
                  </a:lnTo>
                  <a:lnTo>
                    <a:pt x="2381" y="2554"/>
                  </a:lnTo>
                  <a:lnTo>
                    <a:pt x="2381" y="2554"/>
                  </a:lnTo>
                  <a:lnTo>
                    <a:pt x="2381" y="2554"/>
                  </a:lnTo>
                  <a:lnTo>
                    <a:pt x="2381" y="2554"/>
                  </a:lnTo>
                  <a:lnTo>
                    <a:pt x="2381" y="2554"/>
                  </a:lnTo>
                  <a:lnTo>
                    <a:pt x="2381" y="2552"/>
                  </a:lnTo>
                  <a:lnTo>
                    <a:pt x="2381" y="2552"/>
                  </a:lnTo>
                  <a:lnTo>
                    <a:pt x="2381" y="2552"/>
                  </a:lnTo>
                  <a:lnTo>
                    <a:pt x="2381" y="2552"/>
                  </a:lnTo>
                  <a:lnTo>
                    <a:pt x="2381" y="2552"/>
                  </a:lnTo>
                  <a:lnTo>
                    <a:pt x="2381" y="2552"/>
                  </a:lnTo>
                  <a:lnTo>
                    <a:pt x="2381" y="2550"/>
                  </a:lnTo>
                  <a:lnTo>
                    <a:pt x="2381" y="2550"/>
                  </a:lnTo>
                  <a:lnTo>
                    <a:pt x="2381" y="2550"/>
                  </a:lnTo>
                  <a:lnTo>
                    <a:pt x="2381" y="2550"/>
                  </a:lnTo>
                  <a:lnTo>
                    <a:pt x="2381" y="2550"/>
                  </a:lnTo>
                  <a:lnTo>
                    <a:pt x="2381" y="2550"/>
                  </a:lnTo>
                  <a:lnTo>
                    <a:pt x="2381" y="2550"/>
                  </a:lnTo>
                  <a:lnTo>
                    <a:pt x="2381" y="2547"/>
                  </a:lnTo>
                  <a:lnTo>
                    <a:pt x="2381" y="2547"/>
                  </a:lnTo>
                  <a:lnTo>
                    <a:pt x="2381" y="2547"/>
                  </a:lnTo>
                  <a:lnTo>
                    <a:pt x="2381" y="2547"/>
                  </a:lnTo>
                  <a:lnTo>
                    <a:pt x="2383" y="2547"/>
                  </a:lnTo>
                  <a:lnTo>
                    <a:pt x="2383" y="2547"/>
                  </a:lnTo>
                  <a:lnTo>
                    <a:pt x="2385" y="2547"/>
                  </a:lnTo>
                  <a:lnTo>
                    <a:pt x="2385" y="2547"/>
                  </a:lnTo>
                  <a:lnTo>
                    <a:pt x="2385" y="2547"/>
                  </a:lnTo>
                  <a:lnTo>
                    <a:pt x="2388" y="2547"/>
                  </a:lnTo>
                  <a:lnTo>
                    <a:pt x="2388" y="2547"/>
                  </a:lnTo>
                  <a:lnTo>
                    <a:pt x="2390" y="2547"/>
                  </a:lnTo>
                  <a:lnTo>
                    <a:pt x="2390" y="2547"/>
                  </a:lnTo>
                  <a:lnTo>
                    <a:pt x="2392" y="2547"/>
                  </a:lnTo>
                  <a:lnTo>
                    <a:pt x="2392" y="2547"/>
                  </a:lnTo>
                  <a:lnTo>
                    <a:pt x="2395" y="2547"/>
                  </a:lnTo>
                  <a:lnTo>
                    <a:pt x="2395" y="2547"/>
                  </a:lnTo>
                  <a:lnTo>
                    <a:pt x="2397" y="2547"/>
                  </a:lnTo>
                  <a:lnTo>
                    <a:pt x="2397" y="2550"/>
                  </a:lnTo>
                  <a:lnTo>
                    <a:pt x="2400" y="2550"/>
                  </a:lnTo>
                  <a:lnTo>
                    <a:pt x="2400" y="2550"/>
                  </a:lnTo>
                  <a:lnTo>
                    <a:pt x="2402" y="2550"/>
                  </a:lnTo>
                  <a:lnTo>
                    <a:pt x="2402" y="2550"/>
                  </a:lnTo>
                  <a:lnTo>
                    <a:pt x="2404" y="2550"/>
                  </a:lnTo>
                  <a:lnTo>
                    <a:pt x="2404" y="2550"/>
                  </a:lnTo>
                  <a:lnTo>
                    <a:pt x="2404" y="2550"/>
                  </a:lnTo>
                  <a:lnTo>
                    <a:pt x="2407" y="2550"/>
                  </a:lnTo>
                  <a:lnTo>
                    <a:pt x="2407" y="2550"/>
                  </a:lnTo>
                  <a:lnTo>
                    <a:pt x="2409" y="2550"/>
                  </a:lnTo>
                  <a:lnTo>
                    <a:pt x="2409" y="2550"/>
                  </a:lnTo>
                  <a:lnTo>
                    <a:pt x="2411" y="2550"/>
                  </a:lnTo>
                  <a:lnTo>
                    <a:pt x="2411" y="2550"/>
                  </a:lnTo>
                  <a:lnTo>
                    <a:pt x="2414" y="2550"/>
                  </a:lnTo>
                  <a:lnTo>
                    <a:pt x="2414" y="2550"/>
                  </a:lnTo>
                  <a:lnTo>
                    <a:pt x="2416" y="2550"/>
                  </a:lnTo>
                  <a:lnTo>
                    <a:pt x="2416" y="2550"/>
                  </a:lnTo>
                  <a:lnTo>
                    <a:pt x="2418" y="2550"/>
                  </a:lnTo>
                  <a:lnTo>
                    <a:pt x="2418" y="2550"/>
                  </a:lnTo>
                  <a:lnTo>
                    <a:pt x="2421" y="2550"/>
                  </a:lnTo>
                  <a:lnTo>
                    <a:pt x="2421" y="2550"/>
                  </a:lnTo>
                  <a:lnTo>
                    <a:pt x="2423" y="2550"/>
                  </a:lnTo>
                  <a:lnTo>
                    <a:pt x="2423" y="2550"/>
                  </a:lnTo>
                  <a:lnTo>
                    <a:pt x="2423" y="2550"/>
                  </a:lnTo>
                  <a:lnTo>
                    <a:pt x="2426" y="2550"/>
                  </a:lnTo>
                  <a:lnTo>
                    <a:pt x="2426" y="2550"/>
                  </a:lnTo>
                  <a:lnTo>
                    <a:pt x="2428" y="2550"/>
                  </a:lnTo>
                  <a:lnTo>
                    <a:pt x="2428" y="2550"/>
                  </a:lnTo>
                  <a:lnTo>
                    <a:pt x="2430" y="2550"/>
                  </a:lnTo>
                  <a:lnTo>
                    <a:pt x="2430" y="2552"/>
                  </a:lnTo>
                  <a:lnTo>
                    <a:pt x="2433" y="2552"/>
                  </a:lnTo>
                  <a:lnTo>
                    <a:pt x="2433" y="2552"/>
                  </a:lnTo>
                  <a:lnTo>
                    <a:pt x="2435" y="2552"/>
                  </a:lnTo>
                  <a:lnTo>
                    <a:pt x="2435" y="2552"/>
                  </a:lnTo>
                  <a:lnTo>
                    <a:pt x="2437" y="2552"/>
                  </a:lnTo>
                  <a:lnTo>
                    <a:pt x="2437" y="2552"/>
                  </a:lnTo>
                  <a:lnTo>
                    <a:pt x="2440" y="2552"/>
                  </a:lnTo>
                  <a:lnTo>
                    <a:pt x="2440" y="2552"/>
                  </a:lnTo>
                  <a:lnTo>
                    <a:pt x="2442" y="2552"/>
                  </a:lnTo>
                  <a:lnTo>
                    <a:pt x="2442" y="2552"/>
                  </a:lnTo>
                  <a:lnTo>
                    <a:pt x="2442" y="2552"/>
                  </a:lnTo>
                  <a:lnTo>
                    <a:pt x="2445" y="2552"/>
                  </a:lnTo>
                  <a:lnTo>
                    <a:pt x="2445" y="2552"/>
                  </a:lnTo>
                  <a:lnTo>
                    <a:pt x="2447" y="2552"/>
                  </a:lnTo>
                  <a:lnTo>
                    <a:pt x="2447" y="2552"/>
                  </a:lnTo>
                  <a:lnTo>
                    <a:pt x="2449" y="2552"/>
                  </a:lnTo>
                  <a:lnTo>
                    <a:pt x="2449" y="2552"/>
                  </a:lnTo>
                  <a:lnTo>
                    <a:pt x="2452" y="2552"/>
                  </a:lnTo>
                  <a:lnTo>
                    <a:pt x="2452" y="2552"/>
                  </a:lnTo>
                  <a:lnTo>
                    <a:pt x="2454" y="2552"/>
                  </a:lnTo>
                  <a:lnTo>
                    <a:pt x="2454" y="2552"/>
                  </a:lnTo>
                  <a:lnTo>
                    <a:pt x="2454" y="2552"/>
                  </a:lnTo>
                  <a:lnTo>
                    <a:pt x="2454" y="2552"/>
                  </a:lnTo>
                  <a:lnTo>
                    <a:pt x="2456" y="2554"/>
                  </a:lnTo>
                  <a:lnTo>
                    <a:pt x="2459" y="2554"/>
                  </a:lnTo>
                  <a:lnTo>
                    <a:pt x="2459" y="2554"/>
                  </a:lnTo>
                  <a:lnTo>
                    <a:pt x="2461" y="2557"/>
                  </a:lnTo>
                  <a:lnTo>
                    <a:pt x="2461" y="2557"/>
                  </a:lnTo>
                  <a:lnTo>
                    <a:pt x="2463" y="2559"/>
                  </a:lnTo>
                  <a:lnTo>
                    <a:pt x="2463" y="2564"/>
                  </a:lnTo>
                  <a:lnTo>
                    <a:pt x="2463" y="2564"/>
                  </a:lnTo>
                  <a:lnTo>
                    <a:pt x="2466" y="2566"/>
                  </a:lnTo>
                  <a:lnTo>
                    <a:pt x="2466" y="2566"/>
                  </a:lnTo>
                  <a:lnTo>
                    <a:pt x="2466" y="2566"/>
                  </a:lnTo>
                  <a:lnTo>
                    <a:pt x="2466" y="2569"/>
                  </a:lnTo>
                  <a:lnTo>
                    <a:pt x="2466" y="2569"/>
                  </a:lnTo>
                  <a:lnTo>
                    <a:pt x="2466" y="2569"/>
                  </a:lnTo>
                  <a:lnTo>
                    <a:pt x="2468" y="2569"/>
                  </a:lnTo>
                  <a:lnTo>
                    <a:pt x="2468" y="2569"/>
                  </a:lnTo>
                  <a:lnTo>
                    <a:pt x="2468" y="2571"/>
                  </a:lnTo>
                  <a:lnTo>
                    <a:pt x="2471" y="2571"/>
                  </a:lnTo>
                  <a:lnTo>
                    <a:pt x="2473" y="2571"/>
                  </a:lnTo>
                  <a:lnTo>
                    <a:pt x="2473" y="2573"/>
                  </a:lnTo>
                  <a:lnTo>
                    <a:pt x="2475" y="2573"/>
                  </a:lnTo>
                  <a:lnTo>
                    <a:pt x="2475" y="2573"/>
                  </a:lnTo>
                  <a:lnTo>
                    <a:pt x="2478" y="2573"/>
                  </a:lnTo>
                  <a:lnTo>
                    <a:pt x="2478" y="2576"/>
                  </a:lnTo>
                  <a:lnTo>
                    <a:pt x="2478" y="2576"/>
                  </a:lnTo>
                  <a:lnTo>
                    <a:pt x="2478" y="2576"/>
                  </a:lnTo>
                  <a:lnTo>
                    <a:pt x="2478" y="2576"/>
                  </a:lnTo>
                  <a:lnTo>
                    <a:pt x="2480" y="2578"/>
                  </a:lnTo>
                  <a:lnTo>
                    <a:pt x="2480" y="2578"/>
                  </a:lnTo>
                  <a:lnTo>
                    <a:pt x="2480" y="2578"/>
                  </a:lnTo>
                  <a:lnTo>
                    <a:pt x="2480" y="2578"/>
                  </a:lnTo>
                  <a:lnTo>
                    <a:pt x="2480" y="2578"/>
                  </a:lnTo>
                  <a:lnTo>
                    <a:pt x="2485" y="2583"/>
                  </a:lnTo>
                  <a:lnTo>
                    <a:pt x="2485" y="2583"/>
                  </a:lnTo>
                  <a:lnTo>
                    <a:pt x="2485" y="2585"/>
                  </a:lnTo>
                  <a:lnTo>
                    <a:pt x="2487" y="2587"/>
                  </a:lnTo>
                  <a:lnTo>
                    <a:pt x="2489" y="2587"/>
                  </a:lnTo>
                  <a:lnTo>
                    <a:pt x="2489" y="2587"/>
                  </a:lnTo>
                  <a:lnTo>
                    <a:pt x="2489" y="2587"/>
                  </a:lnTo>
                  <a:lnTo>
                    <a:pt x="2492" y="2590"/>
                  </a:lnTo>
                  <a:lnTo>
                    <a:pt x="2492" y="2590"/>
                  </a:lnTo>
                  <a:lnTo>
                    <a:pt x="2492" y="2590"/>
                  </a:lnTo>
                  <a:lnTo>
                    <a:pt x="2492" y="2590"/>
                  </a:lnTo>
                  <a:lnTo>
                    <a:pt x="2494" y="2592"/>
                  </a:lnTo>
                  <a:lnTo>
                    <a:pt x="2494" y="2595"/>
                  </a:lnTo>
                  <a:lnTo>
                    <a:pt x="2494" y="2595"/>
                  </a:lnTo>
                  <a:lnTo>
                    <a:pt x="2497" y="2597"/>
                  </a:lnTo>
                  <a:lnTo>
                    <a:pt x="2499" y="2599"/>
                  </a:lnTo>
                  <a:lnTo>
                    <a:pt x="2501" y="2602"/>
                  </a:lnTo>
                  <a:lnTo>
                    <a:pt x="2501" y="2602"/>
                  </a:lnTo>
                  <a:lnTo>
                    <a:pt x="2504" y="2602"/>
                  </a:lnTo>
                  <a:lnTo>
                    <a:pt x="2506" y="2604"/>
                  </a:lnTo>
                  <a:lnTo>
                    <a:pt x="2506" y="2604"/>
                  </a:lnTo>
                  <a:lnTo>
                    <a:pt x="2506" y="2604"/>
                  </a:lnTo>
                  <a:lnTo>
                    <a:pt x="2506" y="2604"/>
                  </a:lnTo>
                  <a:lnTo>
                    <a:pt x="2506" y="2604"/>
                  </a:lnTo>
                  <a:lnTo>
                    <a:pt x="2506" y="2604"/>
                  </a:lnTo>
                  <a:lnTo>
                    <a:pt x="2506" y="2604"/>
                  </a:lnTo>
                  <a:lnTo>
                    <a:pt x="2506" y="2604"/>
                  </a:lnTo>
                  <a:lnTo>
                    <a:pt x="2508" y="2604"/>
                  </a:lnTo>
                  <a:lnTo>
                    <a:pt x="2508" y="2604"/>
                  </a:lnTo>
                  <a:lnTo>
                    <a:pt x="2508" y="2604"/>
                  </a:lnTo>
                  <a:lnTo>
                    <a:pt x="2508" y="2604"/>
                  </a:lnTo>
                  <a:lnTo>
                    <a:pt x="2508" y="2604"/>
                  </a:lnTo>
                  <a:lnTo>
                    <a:pt x="2508" y="2606"/>
                  </a:lnTo>
                  <a:lnTo>
                    <a:pt x="2508" y="2606"/>
                  </a:lnTo>
                  <a:lnTo>
                    <a:pt x="2511" y="2606"/>
                  </a:lnTo>
                  <a:lnTo>
                    <a:pt x="2511" y="2606"/>
                  </a:lnTo>
                  <a:lnTo>
                    <a:pt x="2511" y="2606"/>
                  </a:lnTo>
                  <a:lnTo>
                    <a:pt x="2511" y="2606"/>
                  </a:lnTo>
                  <a:lnTo>
                    <a:pt x="2511" y="2606"/>
                  </a:lnTo>
                  <a:lnTo>
                    <a:pt x="2511" y="2606"/>
                  </a:lnTo>
                  <a:lnTo>
                    <a:pt x="2511" y="2606"/>
                  </a:lnTo>
                  <a:lnTo>
                    <a:pt x="2513" y="2609"/>
                  </a:lnTo>
                  <a:lnTo>
                    <a:pt x="2513" y="2609"/>
                  </a:lnTo>
                  <a:lnTo>
                    <a:pt x="2516" y="2609"/>
                  </a:lnTo>
                  <a:lnTo>
                    <a:pt x="2516" y="2611"/>
                  </a:lnTo>
                  <a:lnTo>
                    <a:pt x="2516" y="2611"/>
                  </a:lnTo>
                  <a:lnTo>
                    <a:pt x="2518" y="2611"/>
                  </a:lnTo>
                  <a:lnTo>
                    <a:pt x="2518" y="2614"/>
                  </a:lnTo>
                  <a:lnTo>
                    <a:pt x="2518" y="2614"/>
                  </a:lnTo>
                  <a:lnTo>
                    <a:pt x="2518" y="2614"/>
                  </a:lnTo>
                  <a:lnTo>
                    <a:pt x="2518" y="2614"/>
                  </a:lnTo>
                  <a:lnTo>
                    <a:pt x="2518" y="2614"/>
                  </a:lnTo>
                  <a:lnTo>
                    <a:pt x="2520" y="2614"/>
                  </a:lnTo>
                  <a:lnTo>
                    <a:pt x="2520" y="2614"/>
                  </a:lnTo>
                  <a:lnTo>
                    <a:pt x="2520" y="2616"/>
                  </a:lnTo>
                  <a:lnTo>
                    <a:pt x="2520" y="2616"/>
                  </a:lnTo>
                  <a:lnTo>
                    <a:pt x="2523" y="2618"/>
                  </a:lnTo>
                  <a:lnTo>
                    <a:pt x="2523" y="2618"/>
                  </a:lnTo>
                  <a:lnTo>
                    <a:pt x="2523" y="2618"/>
                  </a:lnTo>
                  <a:lnTo>
                    <a:pt x="2523" y="2621"/>
                  </a:lnTo>
                  <a:lnTo>
                    <a:pt x="2523" y="2621"/>
                  </a:lnTo>
                  <a:lnTo>
                    <a:pt x="2523" y="2621"/>
                  </a:lnTo>
                  <a:lnTo>
                    <a:pt x="2523" y="2621"/>
                  </a:lnTo>
                  <a:lnTo>
                    <a:pt x="2523" y="2621"/>
                  </a:lnTo>
                  <a:lnTo>
                    <a:pt x="2523" y="2621"/>
                  </a:lnTo>
                  <a:lnTo>
                    <a:pt x="2523" y="2623"/>
                  </a:lnTo>
                  <a:lnTo>
                    <a:pt x="2523" y="2623"/>
                  </a:lnTo>
                  <a:lnTo>
                    <a:pt x="2523" y="2623"/>
                  </a:lnTo>
                  <a:lnTo>
                    <a:pt x="2523" y="2625"/>
                  </a:lnTo>
                  <a:lnTo>
                    <a:pt x="2523" y="2625"/>
                  </a:lnTo>
                  <a:lnTo>
                    <a:pt x="2523" y="2625"/>
                  </a:lnTo>
                  <a:lnTo>
                    <a:pt x="2523" y="2625"/>
                  </a:lnTo>
                  <a:lnTo>
                    <a:pt x="2523" y="2625"/>
                  </a:lnTo>
                  <a:lnTo>
                    <a:pt x="2525" y="2625"/>
                  </a:lnTo>
                  <a:lnTo>
                    <a:pt x="2525" y="2625"/>
                  </a:lnTo>
                  <a:lnTo>
                    <a:pt x="2525" y="2628"/>
                  </a:lnTo>
                  <a:lnTo>
                    <a:pt x="2525" y="2628"/>
                  </a:lnTo>
                  <a:lnTo>
                    <a:pt x="2525" y="2628"/>
                  </a:lnTo>
                  <a:lnTo>
                    <a:pt x="2525" y="2628"/>
                  </a:lnTo>
                  <a:lnTo>
                    <a:pt x="2525" y="2628"/>
                  </a:lnTo>
                  <a:lnTo>
                    <a:pt x="2525" y="2630"/>
                  </a:lnTo>
                  <a:lnTo>
                    <a:pt x="2527" y="2632"/>
                  </a:lnTo>
                  <a:lnTo>
                    <a:pt x="2527" y="2632"/>
                  </a:lnTo>
                  <a:lnTo>
                    <a:pt x="2527" y="2632"/>
                  </a:lnTo>
                  <a:lnTo>
                    <a:pt x="2527" y="2632"/>
                  </a:lnTo>
                  <a:lnTo>
                    <a:pt x="2527" y="2632"/>
                  </a:lnTo>
                  <a:lnTo>
                    <a:pt x="2530" y="2635"/>
                  </a:lnTo>
                  <a:lnTo>
                    <a:pt x="2530" y="2637"/>
                  </a:lnTo>
                  <a:lnTo>
                    <a:pt x="2530" y="2637"/>
                  </a:lnTo>
                  <a:lnTo>
                    <a:pt x="2530" y="2640"/>
                  </a:lnTo>
                  <a:lnTo>
                    <a:pt x="2530" y="2640"/>
                  </a:lnTo>
                  <a:lnTo>
                    <a:pt x="2530" y="2642"/>
                  </a:lnTo>
                  <a:lnTo>
                    <a:pt x="2530" y="2642"/>
                  </a:lnTo>
                  <a:lnTo>
                    <a:pt x="2530" y="2644"/>
                  </a:lnTo>
                  <a:lnTo>
                    <a:pt x="2530" y="2647"/>
                  </a:lnTo>
                  <a:lnTo>
                    <a:pt x="2530" y="2647"/>
                  </a:lnTo>
                  <a:lnTo>
                    <a:pt x="2530" y="2649"/>
                  </a:lnTo>
                  <a:lnTo>
                    <a:pt x="2530" y="2649"/>
                  </a:lnTo>
                  <a:lnTo>
                    <a:pt x="2530" y="2649"/>
                  </a:lnTo>
                  <a:lnTo>
                    <a:pt x="2530" y="2649"/>
                  </a:lnTo>
                  <a:lnTo>
                    <a:pt x="2530" y="2649"/>
                  </a:lnTo>
                  <a:lnTo>
                    <a:pt x="2530" y="2651"/>
                  </a:lnTo>
                  <a:lnTo>
                    <a:pt x="2532" y="2651"/>
                  </a:lnTo>
                  <a:lnTo>
                    <a:pt x="2532" y="2654"/>
                  </a:lnTo>
                  <a:lnTo>
                    <a:pt x="2532" y="2654"/>
                  </a:lnTo>
                  <a:lnTo>
                    <a:pt x="2532" y="2656"/>
                  </a:lnTo>
                  <a:lnTo>
                    <a:pt x="2534" y="2656"/>
                  </a:lnTo>
                  <a:lnTo>
                    <a:pt x="2534" y="2656"/>
                  </a:lnTo>
                  <a:lnTo>
                    <a:pt x="2534" y="2658"/>
                  </a:lnTo>
                  <a:lnTo>
                    <a:pt x="2534" y="2661"/>
                  </a:lnTo>
                  <a:lnTo>
                    <a:pt x="2534" y="2661"/>
                  </a:lnTo>
                  <a:lnTo>
                    <a:pt x="2534" y="2661"/>
                  </a:lnTo>
                  <a:lnTo>
                    <a:pt x="2534" y="2663"/>
                  </a:lnTo>
                  <a:lnTo>
                    <a:pt x="2534" y="2663"/>
                  </a:lnTo>
                  <a:lnTo>
                    <a:pt x="2537" y="2663"/>
                  </a:lnTo>
                  <a:lnTo>
                    <a:pt x="2537" y="2666"/>
                  </a:lnTo>
                  <a:lnTo>
                    <a:pt x="2539" y="2666"/>
                  </a:lnTo>
                  <a:lnTo>
                    <a:pt x="2539" y="2666"/>
                  </a:lnTo>
                  <a:lnTo>
                    <a:pt x="2539" y="2666"/>
                  </a:lnTo>
                  <a:lnTo>
                    <a:pt x="2539" y="2668"/>
                  </a:lnTo>
                  <a:lnTo>
                    <a:pt x="2539" y="2668"/>
                  </a:lnTo>
                  <a:lnTo>
                    <a:pt x="2539" y="2668"/>
                  </a:lnTo>
                  <a:lnTo>
                    <a:pt x="2544" y="2670"/>
                  </a:lnTo>
                  <a:lnTo>
                    <a:pt x="2544" y="2670"/>
                  </a:lnTo>
                  <a:lnTo>
                    <a:pt x="2544" y="2670"/>
                  </a:lnTo>
                  <a:lnTo>
                    <a:pt x="2546" y="2670"/>
                  </a:lnTo>
                  <a:lnTo>
                    <a:pt x="2546" y="2670"/>
                  </a:lnTo>
                  <a:lnTo>
                    <a:pt x="2546" y="2670"/>
                  </a:lnTo>
                  <a:lnTo>
                    <a:pt x="2549" y="2673"/>
                  </a:lnTo>
                  <a:lnTo>
                    <a:pt x="2549" y="2673"/>
                  </a:lnTo>
                  <a:lnTo>
                    <a:pt x="2549" y="2673"/>
                  </a:lnTo>
                  <a:lnTo>
                    <a:pt x="2549" y="2675"/>
                  </a:lnTo>
                  <a:lnTo>
                    <a:pt x="2551" y="2677"/>
                  </a:lnTo>
                  <a:lnTo>
                    <a:pt x="2551" y="2677"/>
                  </a:lnTo>
                  <a:lnTo>
                    <a:pt x="2553" y="2677"/>
                  </a:lnTo>
                  <a:lnTo>
                    <a:pt x="2556" y="2680"/>
                  </a:lnTo>
                  <a:lnTo>
                    <a:pt x="2558" y="2682"/>
                  </a:lnTo>
                  <a:lnTo>
                    <a:pt x="2560" y="2682"/>
                  </a:lnTo>
                  <a:lnTo>
                    <a:pt x="2565" y="2684"/>
                  </a:lnTo>
                  <a:lnTo>
                    <a:pt x="2568" y="2684"/>
                  </a:lnTo>
                  <a:lnTo>
                    <a:pt x="2568" y="2684"/>
                  </a:lnTo>
                  <a:lnTo>
                    <a:pt x="2568" y="2684"/>
                  </a:lnTo>
                  <a:lnTo>
                    <a:pt x="2568" y="2684"/>
                  </a:lnTo>
                  <a:lnTo>
                    <a:pt x="2568" y="2687"/>
                  </a:lnTo>
                  <a:lnTo>
                    <a:pt x="2568" y="2687"/>
                  </a:lnTo>
                  <a:lnTo>
                    <a:pt x="2568" y="2687"/>
                  </a:lnTo>
                  <a:lnTo>
                    <a:pt x="2570" y="2687"/>
                  </a:lnTo>
                  <a:lnTo>
                    <a:pt x="2570" y="2689"/>
                  </a:lnTo>
                  <a:lnTo>
                    <a:pt x="2572" y="2689"/>
                  </a:lnTo>
                  <a:lnTo>
                    <a:pt x="2577" y="2689"/>
                  </a:lnTo>
                  <a:lnTo>
                    <a:pt x="2577" y="2689"/>
                  </a:lnTo>
                  <a:lnTo>
                    <a:pt x="2577" y="2692"/>
                  </a:lnTo>
                  <a:lnTo>
                    <a:pt x="2577" y="2692"/>
                  </a:lnTo>
                  <a:lnTo>
                    <a:pt x="2579" y="2692"/>
                  </a:lnTo>
                  <a:lnTo>
                    <a:pt x="2579" y="2692"/>
                  </a:lnTo>
                  <a:lnTo>
                    <a:pt x="2579" y="2692"/>
                  </a:lnTo>
                  <a:lnTo>
                    <a:pt x="2582" y="2694"/>
                  </a:lnTo>
                  <a:lnTo>
                    <a:pt x="2582" y="2696"/>
                  </a:lnTo>
                  <a:lnTo>
                    <a:pt x="2584" y="2696"/>
                  </a:lnTo>
                  <a:lnTo>
                    <a:pt x="2584" y="2696"/>
                  </a:lnTo>
                  <a:lnTo>
                    <a:pt x="2584" y="2696"/>
                  </a:lnTo>
                  <a:lnTo>
                    <a:pt x="2587" y="2696"/>
                  </a:lnTo>
                  <a:lnTo>
                    <a:pt x="2587" y="2696"/>
                  </a:lnTo>
                  <a:lnTo>
                    <a:pt x="2587" y="2696"/>
                  </a:lnTo>
                  <a:lnTo>
                    <a:pt x="2587" y="2696"/>
                  </a:lnTo>
                  <a:lnTo>
                    <a:pt x="2587" y="2696"/>
                  </a:lnTo>
                  <a:lnTo>
                    <a:pt x="2587" y="2696"/>
                  </a:lnTo>
                  <a:lnTo>
                    <a:pt x="2589" y="2696"/>
                  </a:lnTo>
                  <a:lnTo>
                    <a:pt x="2589" y="2696"/>
                  </a:lnTo>
                  <a:lnTo>
                    <a:pt x="2589" y="2699"/>
                  </a:lnTo>
                  <a:lnTo>
                    <a:pt x="2589" y="2699"/>
                  </a:lnTo>
                  <a:lnTo>
                    <a:pt x="2591" y="2699"/>
                  </a:lnTo>
                  <a:lnTo>
                    <a:pt x="2594" y="2699"/>
                  </a:lnTo>
                  <a:lnTo>
                    <a:pt x="2596" y="2699"/>
                  </a:lnTo>
                  <a:lnTo>
                    <a:pt x="2596" y="2699"/>
                  </a:lnTo>
                  <a:lnTo>
                    <a:pt x="2596" y="2699"/>
                  </a:lnTo>
                  <a:lnTo>
                    <a:pt x="2598" y="2696"/>
                  </a:lnTo>
                  <a:lnTo>
                    <a:pt x="2598" y="2696"/>
                  </a:lnTo>
                  <a:lnTo>
                    <a:pt x="2598" y="2696"/>
                  </a:lnTo>
                  <a:lnTo>
                    <a:pt x="2598" y="2694"/>
                  </a:lnTo>
                  <a:lnTo>
                    <a:pt x="2598" y="2694"/>
                  </a:lnTo>
                  <a:lnTo>
                    <a:pt x="2598" y="2694"/>
                  </a:lnTo>
                  <a:lnTo>
                    <a:pt x="2601" y="2694"/>
                  </a:lnTo>
                  <a:lnTo>
                    <a:pt x="2601" y="2694"/>
                  </a:lnTo>
                  <a:lnTo>
                    <a:pt x="2601" y="2692"/>
                  </a:lnTo>
                  <a:lnTo>
                    <a:pt x="2603" y="2689"/>
                  </a:lnTo>
                  <a:lnTo>
                    <a:pt x="2603" y="2689"/>
                  </a:lnTo>
                  <a:lnTo>
                    <a:pt x="2605" y="2689"/>
                  </a:lnTo>
                  <a:lnTo>
                    <a:pt x="2605" y="2689"/>
                  </a:lnTo>
                  <a:lnTo>
                    <a:pt x="2608" y="2687"/>
                  </a:lnTo>
                  <a:lnTo>
                    <a:pt x="2608" y="2687"/>
                  </a:lnTo>
                  <a:lnTo>
                    <a:pt x="2608" y="2687"/>
                  </a:lnTo>
                  <a:lnTo>
                    <a:pt x="2608" y="2687"/>
                  </a:lnTo>
                  <a:lnTo>
                    <a:pt x="2608" y="2687"/>
                  </a:lnTo>
                  <a:lnTo>
                    <a:pt x="2608" y="2687"/>
                  </a:lnTo>
                  <a:lnTo>
                    <a:pt x="2608" y="2684"/>
                  </a:lnTo>
                  <a:lnTo>
                    <a:pt x="2608" y="2682"/>
                  </a:lnTo>
                  <a:lnTo>
                    <a:pt x="2608" y="2682"/>
                  </a:lnTo>
                  <a:lnTo>
                    <a:pt x="2608" y="2682"/>
                  </a:lnTo>
                  <a:lnTo>
                    <a:pt x="2608" y="2682"/>
                  </a:lnTo>
                  <a:lnTo>
                    <a:pt x="2608" y="2682"/>
                  </a:lnTo>
                  <a:lnTo>
                    <a:pt x="2608" y="2680"/>
                  </a:lnTo>
                  <a:lnTo>
                    <a:pt x="2608" y="2680"/>
                  </a:lnTo>
                  <a:lnTo>
                    <a:pt x="2610" y="2680"/>
                  </a:lnTo>
                  <a:lnTo>
                    <a:pt x="2610" y="2680"/>
                  </a:lnTo>
                  <a:lnTo>
                    <a:pt x="2610" y="2680"/>
                  </a:lnTo>
                  <a:lnTo>
                    <a:pt x="2610" y="2680"/>
                  </a:lnTo>
                  <a:lnTo>
                    <a:pt x="2610" y="2680"/>
                  </a:lnTo>
                  <a:lnTo>
                    <a:pt x="2610" y="2680"/>
                  </a:lnTo>
                  <a:lnTo>
                    <a:pt x="2610" y="2677"/>
                  </a:lnTo>
                  <a:lnTo>
                    <a:pt x="2610" y="2677"/>
                  </a:lnTo>
                  <a:lnTo>
                    <a:pt x="2610" y="2677"/>
                  </a:lnTo>
                  <a:lnTo>
                    <a:pt x="2610" y="2677"/>
                  </a:lnTo>
                  <a:lnTo>
                    <a:pt x="2610" y="2675"/>
                  </a:lnTo>
                  <a:lnTo>
                    <a:pt x="2610" y="2675"/>
                  </a:lnTo>
                  <a:lnTo>
                    <a:pt x="2613" y="2673"/>
                  </a:lnTo>
                  <a:lnTo>
                    <a:pt x="2613" y="2670"/>
                  </a:lnTo>
                  <a:lnTo>
                    <a:pt x="2613" y="2670"/>
                  </a:lnTo>
                  <a:lnTo>
                    <a:pt x="2613" y="2670"/>
                  </a:lnTo>
                  <a:lnTo>
                    <a:pt x="2613" y="2670"/>
                  </a:lnTo>
                  <a:lnTo>
                    <a:pt x="2613" y="2670"/>
                  </a:lnTo>
                  <a:lnTo>
                    <a:pt x="2613" y="2670"/>
                  </a:lnTo>
                  <a:lnTo>
                    <a:pt x="2613" y="2668"/>
                  </a:lnTo>
                  <a:lnTo>
                    <a:pt x="2613" y="2668"/>
                  </a:lnTo>
                  <a:lnTo>
                    <a:pt x="2615" y="2668"/>
                  </a:lnTo>
                  <a:lnTo>
                    <a:pt x="2615" y="2668"/>
                  </a:lnTo>
                  <a:lnTo>
                    <a:pt x="2615" y="2666"/>
                  </a:lnTo>
                  <a:lnTo>
                    <a:pt x="2615" y="2666"/>
                  </a:lnTo>
                  <a:lnTo>
                    <a:pt x="2615" y="2666"/>
                  </a:lnTo>
                  <a:lnTo>
                    <a:pt x="2617" y="2663"/>
                  </a:lnTo>
                  <a:lnTo>
                    <a:pt x="2617" y="2663"/>
                  </a:lnTo>
                  <a:lnTo>
                    <a:pt x="2617" y="2663"/>
                  </a:lnTo>
                  <a:lnTo>
                    <a:pt x="2617" y="2663"/>
                  </a:lnTo>
                  <a:lnTo>
                    <a:pt x="2617" y="2661"/>
                  </a:lnTo>
                  <a:lnTo>
                    <a:pt x="2617" y="2661"/>
                  </a:lnTo>
                  <a:lnTo>
                    <a:pt x="2620" y="2661"/>
                  </a:lnTo>
                  <a:lnTo>
                    <a:pt x="2620" y="2661"/>
                  </a:lnTo>
                  <a:lnTo>
                    <a:pt x="2622" y="2661"/>
                  </a:lnTo>
                  <a:lnTo>
                    <a:pt x="2622" y="2661"/>
                  </a:lnTo>
                  <a:lnTo>
                    <a:pt x="2622" y="2661"/>
                  </a:lnTo>
                  <a:lnTo>
                    <a:pt x="2622" y="2661"/>
                  </a:lnTo>
                  <a:lnTo>
                    <a:pt x="2622" y="2661"/>
                  </a:lnTo>
                  <a:lnTo>
                    <a:pt x="2622" y="2661"/>
                  </a:lnTo>
                  <a:lnTo>
                    <a:pt x="2622" y="2661"/>
                  </a:lnTo>
                  <a:lnTo>
                    <a:pt x="2624" y="2661"/>
                  </a:lnTo>
                  <a:lnTo>
                    <a:pt x="2624" y="2661"/>
                  </a:lnTo>
                  <a:lnTo>
                    <a:pt x="2624" y="2661"/>
                  </a:lnTo>
                  <a:lnTo>
                    <a:pt x="2624" y="2661"/>
                  </a:lnTo>
                  <a:lnTo>
                    <a:pt x="2629" y="2661"/>
                  </a:lnTo>
                  <a:lnTo>
                    <a:pt x="2629" y="2661"/>
                  </a:lnTo>
                  <a:lnTo>
                    <a:pt x="2631" y="2658"/>
                  </a:lnTo>
                  <a:lnTo>
                    <a:pt x="2631" y="2658"/>
                  </a:lnTo>
                  <a:lnTo>
                    <a:pt x="2631" y="2656"/>
                  </a:lnTo>
                  <a:lnTo>
                    <a:pt x="2631" y="2656"/>
                  </a:lnTo>
                  <a:lnTo>
                    <a:pt x="2631" y="2656"/>
                  </a:lnTo>
                  <a:lnTo>
                    <a:pt x="2631" y="2656"/>
                  </a:lnTo>
                  <a:lnTo>
                    <a:pt x="2631" y="2656"/>
                  </a:lnTo>
                  <a:lnTo>
                    <a:pt x="2631" y="2654"/>
                  </a:lnTo>
                  <a:lnTo>
                    <a:pt x="2634" y="2654"/>
                  </a:lnTo>
                  <a:lnTo>
                    <a:pt x="2634" y="2654"/>
                  </a:lnTo>
                  <a:lnTo>
                    <a:pt x="2634" y="2656"/>
                  </a:lnTo>
                  <a:lnTo>
                    <a:pt x="2634" y="2656"/>
                  </a:lnTo>
                  <a:lnTo>
                    <a:pt x="2636" y="2656"/>
                  </a:lnTo>
                  <a:lnTo>
                    <a:pt x="2636" y="2656"/>
                  </a:lnTo>
                  <a:lnTo>
                    <a:pt x="2636" y="2656"/>
                  </a:lnTo>
                  <a:lnTo>
                    <a:pt x="2639" y="2656"/>
                  </a:lnTo>
                  <a:lnTo>
                    <a:pt x="2641" y="2658"/>
                  </a:lnTo>
                  <a:lnTo>
                    <a:pt x="2641" y="2658"/>
                  </a:lnTo>
                  <a:lnTo>
                    <a:pt x="2643" y="2658"/>
                  </a:lnTo>
                  <a:lnTo>
                    <a:pt x="2646" y="2658"/>
                  </a:lnTo>
                  <a:lnTo>
                    <a:pt x="2648" y="2658"/>
                  </a:lnTo>
                  <a:lnTo>
                    <a:pt x="2648" y="2658"/>
                  </a:lnTo>
                  <a:lnTo>
                    <a:pt x="2648" y="2658"/>
                  </a:lnTo>
                  <a:lnTo>
                    <a:pt x="2650" y="2658"/>
                  </a:lnTo>
                  <a:lnTo>
                    <a:pt x="2650" y="2661"/>
                  </a:lnTo>
                  <a:lnTo>
                    <a:pt x="2650" y="2661"/>
                  </a:lnTo>
                  <a:lnTo>
                    <a:pt x="2650" y="2658"/>
                  </a:lnTo>
                  <a:lnTo>
                    <a:pt x="2650" y="2658"/>
                  </a:lnTo>
                  <a:lnTo>
                    <a:pt x="2653" y="2658"/>
                  </a:lnTo>
                  <a:lnTo>
                    <a:pt x="2653" y="2658"/>
                  </a:lnTo>
                  <a:lnTo>
                    <a:pt x="2653" y="2658"/>
                  </a:lnTo>
                  <a:lnTo>
                    <a:pt x="2653" y="2658"/>
                  </a:lnTo>
                  <a:lnTo>
                    <a:pt x="2655" y="2658"/>
                  </a:lnTo>
                  <a:lnTo>
                    <a:pt x="2655" y="2658"/>
                  </a:lnTo>
                  <a:lnTo>
                    <a:pt x="2655" y="2658"/>
                  </a:lnTo>
                  <a:lnTo>
                    <a:pt x="2655" y="2658"/>
                  </a:lnTo>
                  <a:lnTo>
                    <a:pt x="2655" y="2661"/>
                  </a:lnTo>
                  <a:lnTo>
                    <a:pt x="2662" y="2661"/>
                  </a:lnTo>
                  <a:lnTo>
                    <a:pt x="2665" y="2661"/>
                  </a:lnTo>
                  <a:lnTo>
                    <a:pt x="2667" y="2661"/>
                  </a:lnTo>
                  <a:lnTo>
                    <a:pt x="2667" y="2661"/>
                  </a:lnTo>
                  <a:lnTo>
                    <a:pt x="2667" y="2658"/>
                  </a:lnTo>
                  <a:lnTo>
                    <a:pt x="2667" y="2658"/>
                  </a:lnTo>
                  <a:lnTo>
                    <a:pt x="2667" y="2658"/>
                  </a:lnTo>
                  <a:lnTo>
                    <a:pt x="2667" y="2658"/>
                  </a:lnTo>
                  <a:lnTo>
                    <a:pt x="2667" y="2661"/>
                  </a:lnTo>
                  <a:lnTo>
                    <a:pt x="2667" y="2661"/>
                  </a:lnTo>
                  <a:lnTo>
                    <a:pt x="2667" y="2661"/>
                  </a:lnTo>
                  <a:lnTo>
                    <a:pt x="2667" y="2661"/>
                  </a:lnTo>
                  <a:lnTo>
                    <a:pt x="2669" y="2661"/>
                  </a:lnTo>
                  <a:lnTo>
                    <a:pt x="2669" y="2661"/>
                  </a:lnTo>
                  <a:lnTo>
                    <a:pt x="2669" y="2661"/>
                  </a:lnTo>
                  <a:lnTo>
                    <a:pt x="2669" y="2661"/>
                  </a:lnTo>
                  <a:lnTo>
                    <a:pt x="2672" y="2661"/>
                  </a:lnTo>
                  <a:lnTo>
                    <a:pt x="2672" y="2661"/>
                  </a:lnTo>
                  <a:lnTo>
                    <a:pt x="2672" y="2661"/>
                  </a:lnTo>
                  <a:lnTo>
                    <a:pt x="2672" y="2661"/>
                  </a:lnTo>
                  <a:lnTo>
                    <a:pt x="2672" y="2661"/>
                  </a:lnTo>
                  <a:lnTo>
                    <a:pt x="2674" y="2661"/>
                  </a:lnTo>
                  <a:lnTo>
                    <a:pt x="2674" y="2661"/>
                  </a:lnTo>
                  <a:lnTo>
                    <a:pt x="2674" y="2661"/>
                  </a:lnTo>
                  <a:lnTo>
                    <a:pt x="2674" y="2663"/>
                  </a:lnTo>
                  <a:lnTo>
                    <a:pt x="2674" y="2663"/>
                  </a:lnTo>
                  <a:lnTo>
                    <a:pt x="2674" y="2663"/>
                  </a:lnTo>
                  <a:lnTo>
                    <a:pt x="2674" y="2666"/>
                  </a:lnTo>
                  <a:lnTo>
                    <a:pt x="2674" y="2666"/>
                  </a:lnTo>
                  <a:lnTo>
                    <a:pt x="2676" y="2666"/>
                  </a:lnTo>
                  <a:lnTo>
                    <a:pt x="2676" y="2668"/>
                  </a:lnTo>
                  <a:lnTo>
                    <a:pt x="2676" y="2668"/>
                  </a:lnTo>
                  <a:lnTo>
                    <a:pt x="2676" y="2668"/>
                  </a:lnTo>
                  <a:lnTo>
                    <a:pt x="2679" y="2668"/>
                  </a:lnTo>
                  <a:lnTo>
                    <a:pt x="2679" y="2668"/>
                  </a:lnTo>
                  <a:lnTo>
                    <a:pt x="2676" y="2670"/>
                  </a:lnTo>
                  <a:lnTo>
                    <a:pt x="2676" y="2670"/>
                  </a:lnTo>
                  <a:lnTo>
                    <a:pt x="2679" y="2670"/>
                  </a:lnTo>
                  <a:lnTo>
                    <a:pt x="2679" y="2670"/>
                  </a:lnTo>
                  <a:lnTo>
                    <a:pt x="2679" y="2670"/>
                  </a:lnTo>
                  <a:lnTo>
                    <a:pt x="2681" y="2668"/>
                  </a:lnTo>
                  <a:lnTo>
                    <a:pt x="2681" y="2670"/>
                  </a:lnTo>
                  <a:lnTo>
                    <a:pt x="2681" y="2670"/>
                  </a:lnTo>
                  <a:lnTo>
                    <a:pt x="2681" y="2673"/>
                  </a:lnTo>
                  <a:lnTo>
                    <a:pt x="2681" y="2673"/>
                  </a:lnTo>
                  <a:lnTo>
                    <a:pt x="2681" y="2673"/>
                  </a:lnTo>
                  <a:lnTo>
                    <a:pt x="2681" y="2673"/>
                  </a:lnTo>
                  <a:lnTo>
                    <a:pt x="2684" y="2673"/>
                  </a:lnTo>
                  <a:lnTo>
                    <a:pt x="2684" y="2675"/>
                  </a:lnTo>
                  <a:lnTo>
                    <a:pt x="2684" y="2675"/>
                  </a:lnTo>
                  <a:lnTo>
                    <a:pt x="2686" y="2675"/>
                  </a:lnTo>
                  <a:lnTo>
                    <a:pt x="2688" y="2677"/>
                  </a:lnTo>
                  <a:lnTo>
                    <a:pt x="2688" y="2677"/>
                  </a:lnTo>
                  <a:lnTo>
                    <a:pt x="2691" y="2677"/>
                  </a:lnTo>
                  <a:lnTo>
                    <a:pt x="2691" y="2680"/>
                  </a:lnTo>
                  <a:lnTo>
                    <a:pt x="2691" y="2680"/>
                  </a:lnTo>
                  <a:lnTo>
                    <a:pt x="2691" y="2680"/>
                  </a:lnTo>
                  <a:lnTo>
                    <a:pt x="2691" y="2682"/>
                  </a:lnTo>
                  <a:lnTo>
                    <a:pt x="2691" y="2682"/>
                  </a:lnTo>
                  <a:lnTo>
                    <a:pt x="2691" y="2682"/>
                  </a:lnTo>
                  <a:lnTo>
                    <a:pt x="2695" y="2684"/>
                  </a:lnTo>
                  <a:lnTo>
                    <a:pt x="2695" y="2684"/>
                  </a:lnTo>
                  <a:lnTo>
                    <a:pt x="2698" y="2684"/>
                  </a:lnTo>
                  <a:lnTo>
                    <a:pt x="2698" y="2687"/>
                  </a:lnTo>
                  <a:lnTo>
                    <a:pt x="2700" y="2687"/>
                  </a:lnTo>
                  <a:lnTo>
                    <a:pt x="2700" y="2687"/>
                  </a:lnTo>
                  <a:lnTo>
                    <a:pt x="2700" y="2689"/>
                  </a:lnTo>
                  <a:lnTo>
                    <a:pt x="2702" y="2689"/>
                  </a:lnTo>
                  <a:lnTo>
                    <a:pt x="2700" y="2692"/>
                  </a:lnTo>
                  <a:lnTo>
                    <a:pt x="2702" y="2692"/>
                  </a:lnTo>
                  <a:lnTo>
                    <a:pt x="2705" y="2694"/>
                  </a:lnTo>
                  <a:lnTo>
                    <a:pt x="2705" y="2694"/>
                  </a:lnTo>
                  <a:lnTo>
                    <a:pt x="2705" y="2694"/>
                  </a:lnTo>
                  <a:lnTo>
                    <a:pt x="2705" y="2694"/>
                  </a:lnTo>
                  <a:lnTo>
                    <a:pt x="2705" y="2694"/>
                  </a:lnTo>
                  <a:lnTo>
                    <a:pt x="2705" y="2694"/>
                  </a:lnTo>
                  <a:lnTo>
                    <a:pt x="2705" y="2696"/>
                  </a:lnTo>
                  <a:lnTo>
                    <a:pt x="2707" y="2699"/>
                  </a:lnTo>
                  <a:lnTo>
                    <a:pt x="2707" y="2701"/>
                  </a:lnTo>
                  <a:lnTo>
                    <a:pt x="2707" y="2701"/>
                  </a:lnTo>
                  <a:lnTo>
                    <a:pt x="2707" y="2703"/>
                  </a:lnTo>
                  <a:lnTo>
                    <a:pt x="2707" y="2703"/>
                  </a:lnTo>
                  <a:lnTo>
                    <a:pt x="2707" y="2703"/>
                  </a:lnTo>
                  <a:lnTo>
                    <a:pt x="2707" y="2703"/>
                  </a:lnTo>
                  <a:lnTo>
                    <a:pt x="2707" y="2703"/>
                  </a:lnTo>
                  <a:lnTo>
                    <a:pt x="2707" y="2706"/>
                  </a:lnTo>
                  <a:lnTo>
                    <a:pt x="2707" y="2706"/>
                  </a:lnTo>
                  <a:lnTo>
                    <a:pt x="2710" y="2706"/>
                  </a:lnTo>
                  <a:lnTo>
                    <a:pt x="2710" y="2706"/>
                  </a:lnTo>
                  <a:lnTo>
                    <a:pt x="2710" y="2706"/>
                  </a:lnTo>
                  <a:lnTo>
                    <a:pt x="2710" y="2708"/>
                  </a:lnTo>
                  <a:lnTo>
                    <a:pt x="2710" y="2708"/>
                  </a:lnTo>
                  <a:lnTo>
                    <a:pt x="2710" y="2708"/>
                  </a:lnTo>
                  <a:lnTo>
                    <a:pt x="2710" y="2708"/>
                  </a:lnTo>
                  <a:lnTo>
                    <a:pt x="2710" y="2708"/>
                  </a:lnTo>
                  <a:lnTo>
                    <a:pt x="2710" y="2708"/>
                  </a:lnTo>
                  <a:lnTo>
                    <a:pt x="2712" y="2708"/>
                  </a:lnTo>
                  <a:lnTo>
                    <a:pt x="2712" y="2708"/>
                  </a:lnTo>
                  <a:lnTo>
                    <a:pt x="2712" y="2708"/>
                  </a:lnTo>
                  <a:lnTo>
                    <a:pt x="2712" y="2710"/>
                  </a:lnTo>
                  <a:lnTo>
                    <a:pt x="2712" y="2710"/>
                  </a:lnTo>
                  <a:lnTo>
                    <a:pt x="2712" y="2710"/>
                  </a:lnTo>
                  <a:lnTo>
                    <a:pt x="2714" y="2715"/>
                  </a:lnTo>
                  <a:lnTo>
                    <a:pt x="2714" y="2718"/>
                  </a:lnTo>
                  <a:lnTo>
                    <a:pt x="2714" y="2718"/>
                  </a:lnTo>
                  <a:lnTo>
                    <a:pt x="2714" y="2720"/>
                  </a:lnTo>
                  <a:lnTo>
                    <a:pt x="2717" y="2720"/>
                  </a:lnTo>
                  <a:lnTo>
                    <a:pt x="2717" y="2720"/>
                  </a:lnTo>
                  <a:lnTo>
                    <a:pt x="2717" y="2720"/>
                  </a:lnTo>
                  <a:lnTo>
                    <a:pt x="2717" y="2722"/>
                  </a:lnTo>
                  <a:lnTo>
                    <a:pt x="2717" y="2722"/>
                  </a:lnTo>
                  <a:lnTo>
                    <a:pt x="2717" y="2722"/>
                  </a:lnTo>
                  <a:lnTo>
                    <a:pt x="2719" y="2725"/>
                  </a:lnTo>
                  <a:lnTo>
                    <a:pt x="2719" y="2725"/>
                  </a:lnTo>
                  <a:lnTo>
                    <a:pt x="2721" y="2725"/>
                  </a:lnTo>
                  <a:lnTo>
                    <a:pt x="2719" y="2727"/>
                  </a:lnTo>
                  <a:lnTo>
                    <a:pt x="2719" y="2727"/>
                  </a:lnTo>
                  <a:lnTo>
                    <a:pt x="2719" y="2727"/>
                  </a:lnTo>
                  <a:lnTo>
                    <a:pt x="2719" y="2727"/>
                  </a:lnTo>
                  <a:lnTo>
                    <a:pt x="2719" y="2727"/>
                  </a:lnTo>
                  <a:lnTo>
                    <a:pt x="2721" y="2727"/>
                  </a:lnTo>
                  <a:lnTo>
                    <a:pt x="2721" y="2729"/>
                  </a:lnTo>
                  <a:lnTo>
                    <a:pt x="2721" y="2732"/>
                  </a:lnTo>
                  <a:lnTo>
                    <a:pt x="2721" y="2734"/>
                  </a:lnTo>
                  <a:lnTo>
                    <a:pt x="2724" y="2734"/>
                  </a:lnTo>
                  <a:lnTo>
                    <a:pt x="2724" y="2737"/>
                  </a:lnTo>
                  <a:lnTo>
                    <a:pt x="2721" y="2737"/>
                  </a:lnTo>
                  <a:lnTo>
                    <a:pt x="2724" y="2737"/>
                  </a:lnTo>
                  <a:lnTo>
                    <a:pt x="2724" y="2739"/>
                  </a:lnTo>
                  <a:lnTo>
                    <a:pt x="2724" y="2739"/>
                  </a:lnTo>
                  <a:lnTo>
                    <a:pt x="2726" y="2739"/>
                  </a:lnTo>
                  <a:lnTo>
                    <a:pt x="2726" y="2739"/>
                  </a:lnTo>
                  <a:lnTo>
                    <a:pt x="2726" y="2739"/>
                  </a:lnTo>
                  <a:lnTo>
                    <a:pt x="2726" y="2741"/>
                  </a:lnTo>
                  <a:lnTo>
                    <a:pt x="2726" y="2741"/>
                  </a:lnTo>
                  <a:lnTo>
                    <a:pt x="2726" y="2741"/>
                  </a:lnTo>
                  <a:lnTo>
                    <a:pt x="2728" y="2741"/>
                  </a:lnTo>
                  <a:lnTo>
                    <a:pt x="2731" y="2744"/>
                  </a:lnTo>
                  <a:lnTo>
                    <a:pt x="2733" y="2744"/>
                  </a:lnTo>
                  <a:lnTo>
                    <a:pt x="2733" y="2746"/>
                  </a:lnTo>
                  <a:lnTo>
                    <a:pt x="2733" y="2746"/>
                  </a:lnTo>
                  <a:lnTo>
                    <a:pt x="2733" y="2746"/>
                  </a:lnTo>
                  <a:lnTo>
                    <a:pt x="2733" y="2748"/>
                  </a:lnTo>
                  <a:lnTo>
                    <a:pt x="2736" y="2748"/>
                  </a:lnTo>
                  <a:lnTo>
                    <a:pt x="2736" y="2748"/>
                  </a:lnTo>
                  <a:lnTo>
                    <a:pt x="2736" y="2748"/>
                  </a:lnTo>
                  <a:lnTo>
                    <a:pt x="2736" y="2748"/>
                  </a:lnTo>
                  <a:lnTo>
                    <a:pt x="2736" y="2748"/>
                  </a:lnTo>
                  <a:lnTo>
                    <a:pt x="2736" y="2751"/>
                  </a:lnTo>
                  <a:lnTo>
                    <a:pt x="2736" y="2751"/>
                  </a:lnTo>
                  <a:lnTo>
                    <a:pt x="2736" y="2751"/>
                  </a:lnTo>
                  <a:lnTo>
                    <a:pt x="2736" y="2751"/>
                  </a:lnTo>
                  <a:lnTo>
                    <a:pt x="2738" y="2753"/>
                  </a:lnTo>
                  <a:lnTo>
                    <a:pt x="2738" y="2753"/>
                  </a:lnTo>
                  <a:lnTo>
                    <a:pt x="2738" y="2753"/>
                  </a:lnTo>
                  <a:lnTo>
                    <a:pt x="2738" y="2753"/>
                  </a:lnTo>
                  <a:lnTo>
                    <a:pt x="2738" y="2753"/>
                  </a:lnTo>
                  <a:lnTo>
                    <a:pt x="2738" y="2755"/>
                  </a:lnTo>
                  <a:lnTo>
                    <a:pt x="2740" y="2755"/>
                  </a:lnTo>
                  <a:lnTo>
                    <a:pt x="2740" y="2755"/>
                  </a:lnTo>
                  <a:lnTo>
                    <a:pt x="2740" y="2755"/>
                  </a:lnTo>
                  <a:lnTo>
                    <a:pt x="2740" y="2758"/>
                  </a:lnTo>
                  <a:lnTo>
                    <a:pt x="2740" y="2758"/>
                  </a:lnTo>
                  <a:lnTo>
                    <a:pt x="2740" y="2758"/>
                  </a:lnTo>
                  <a:lnTo>
                    <a:pt x="2740" y="2758"/>
                  </a:lnTo>
                  <a:lnTo>
                    <a:pt x="2740" y="2758"/>
                  </a:lnTo>
                  <a:lnTo>
                    <a:pt x="2740" y="2760"/>
                  </a:lnTo>
                  <a:lnTo>
                    <a:pt x="2740" y="2760"/>
                  </a:lnTo>
                  <a:lnTo>
                    <a:pt x="2740" y="2760"/>
                  </a:lnTo>
                  <a:lnTo>
                    <a:pt x="2740" y="2760"/>
                  </a:lnTo>
                  <a:lnTo>
                    <a:pt x="2743" y="2760"/>
                  </a:lnTo>
                  <a:lnTo>
                    <a:pt x="2743" y="2763"/>
                  </a:lnTo>
                  <a:lnTo>
                    <a:pt x="2743" y="2763"/>
                  </a:lnTo>
                  <a:lnTo>
                    <a:pt x="2743" y="2763"/>
                  </a:lnTo>
                  <a:lnTo>
                    <a:pt x="2745" y="2763"/>
                  </a:lnTo>
                  <a:lnTo>
                    <a:pt x="2745" y="2763"/>
                  </a:lnTo>
                  <a:lnTo>
                    <a:pt x="2745" y="2763"/>
                  </a:lnTo>
                  <a:lnTo>
                    <a:pt x="2745" y="2765"/>
                  </a:lnTo>
                  <a:lnTo>
                    <a:pt x="2745" y="2765"/>
                  </a:lnTo>
                  <a:lnTo>
                    <a:pt x="2745" y="2765"/>
                  </a:lnTo>
                  <a:lnTo>
                    <a:pt x="2747" y="2765"/>
                  </a:lnTo>
                  <a:lnTo>
                    <a:pt x="2747" y="2765"/>
                  </a:lnTo>
                  <a:lnTo>
                    <a:pt x="2747" y="2765"/>
                  </a:lnTo>
                  <a:lnTo>
                    <a:pt x="2747" y="2767"/>
                  </a:lnTo>
                  <a:lnTo>
                    <a:pt x="2747" y="2767"/>
                  </a:lnTo>
                  <a:lnTo>
                    <a:pt x="2747" y="2767"/>
                  </a:lnTo>
                  <a:lnTo>
                    <a:pt x="2747" y="2767"/>
                  </a:lnTo>
                  <a:lnTo>
                    <a:pt x="2747" y="2767"/>
                  </a:lnTo>
                  <a:lnTo>
                    <a:pt x="2750" y="2770"/>
                  </a:lnTo>
                  <a:lnTo>
                    <a:pt x="2750" y="2770"/>
                  </a:lnTo>
                  <a:lnTo>
                    <a:pt x="2750" y="2770"/>
                  </a:lnTo>
                  <a:lnTo>
                    <a:pt x="2752" y="2770"/>
                  </a:lnTo>
                  <a:lnTo>
                    <a:pt x="2752" y="2770"/>
                  </a:lnTo>
                  <a:lnTo>
                    <a:pt x="2752" y="2770"/>
                  </a:lnTo>
                  <a:lnTo>
                    <a:pt x="2752" y="2770"/>
                  </a:lnTo>
                  <a:lnTo>
                    <a:pt x="2752" y="2770"/>
                  </a:lnTo>
                  <a:lnTo>
                    <a:pt x="2755" y="2770"/>
                  </a:lnTo>
                  <a:lnTo>
                    <a:pt x="2755" y="2770"/>
                  </a:lnTo>
                  <a:lnTo>
                    <a:pt x="2755" y="2770"/>
                  </a:lnTo>
                  <a:lnTo>
                    <a:pt x="2755" y="2772"/>
                  </a:lnTo>
                  <a:lnTo>
                    <a:pt x="2757" y="2772"/>
                  </a:lnTo>
                  <a:lnTo>
                    <a:pt x="2757" y="2772"/>
                  </a:lnTo>
                  <a:lnTo>
                    <a:pt x="2757" y="2772"/>
                  </a:lnTo>
                  <a:lnTo>
                    <a:pt x="2757" y="2774"/>
                  </a:lnTo>
                  <a:lnTo>
                    <a:pt x="2757" y="2777"/>
                  </a:lnTo>
                  <a:lnTo>
                    <a:pt x="2757" y="2777"/>
                  </a:lnTo>
                  <a:lnTo>
                    <a:pt x="2757" y="2777"/>
                  </a:lnTo>
                  <a:lnTo>
                    <a:pt x="2759" y="2777"/>
                  </a:lnTo>
                  <a:lnTo>
                    <a:pt x="2759" y="2777"/>
                  </a:lnTo>
                  <a:lnTo>
                    <a:pt x="2759" y="2777"/>
                  </a:lnTo>
                  <a:lnTo>
                    <a:pt x="2759" y="2779"/>
                  </a:lnTo>
                  <a:lnTo>
                    <a:pt x="2759" y="2779"/>
                  </a:lnTo>
                  <a:lnTo>
                    <a:pt x="2759" y="2779"/>
                  </a:lnTo>
                  <a:lnTo>
                    <a:pt x="2759" y="2781"/>
                  </a:lnTo>
                  <a:lnTo>
                    <a:pt x="2759" y="2781"/>
                  </a:lnTo>
                  <a:lnTo>
                    <a:pt x="2759" y="2784"/>
                  </a:lnTo>
                  <a:lnTo>
                    <a:pt x="2759" y="2784"/>
                  </a:lnTo>
                  <a:lnTo>
                    <a:pt x="2759" y="2784"/>
                  </a:lnTo>
                  <a:lnTo>
                    <a:pt x="2757" y="2784"/>
                  </a:lnTo>
                  <a:lnTo>
                    <a:pt x="2757" y="2786"/>
                  </a:lnTo>
                  <a:lnTo>
                    <a:pt x="2757" y="2786"/>
                  </a:lnTo>
                  <a:lnTo>
                    <a:pt x="2759" y="2786"/>
                  </a:lnTo>
                  <a:lnTo>
                    <a:pt x="2759" y="2786"/>
                  </a:lnTo>
                  <a:lnTo>
                    <a:pt x="2759" y="2786"/>
                  </a:lnTo>
                  <a:lnTo>
                    <a:pt x="2759" y="2786"/>
                  </a:lnTo>
                  <a:lnTo>
                    <a:pt x="2759" y="2789"/>
                  </a:lnTo>
                  <a:lnTo>
                    <a:pt x="2759" y="2789"/>
                  </a:lnTo>
                  <a:lnTo>
                    <a:pt x="2759" y="2789"/>
                  </a:lnTo>
                  <a:lnTo>
                    <a:pt x="2759" y="2789"/>
                  </a:lnTo>
                  <a:lnTo>
                    <a:pt x="2762" y="2789"/>
                  </a:lnTo>
                  <a:lnTo>
                    <a:pt x="2762" y="2791"/>
                  </a:lnTo>
                  <a:lnTo>
                    <a:pt x="2762" y="2791"/>
                  </a:lnTo>
                  <a:lnTo>
                    <a:pt x="2762" y="2793"/>
                  </a:lnTo>
                  <a:lnTo>
                    <a:pt x="2759" y="2796"/>
                  </a:lnTo>
                  <a:lnTo>
                    <a:pt x="2759" y="2796"/>
                  </a:lnTo>
                  <a:lnTo>
                    <a:pt x="2759" y="2796"/>
                  </a:lnTo>
                  <a:lnTo>
                    <a:pt x="2759" y="2796"/>
                  </a:lnTo>
                  <a:lnTo>
                    <a:pt x="2762" y="2796"/>
                  </a:lnTo>
                  <a:lnTo>
                    <a:pt x="2762" y="2798"/>
                  </a:lnTo>
                  <a:lnTo>
                    <a:pt x="2762" y="2798"/>
                  </a:lnTo>
                  <a:lnTo>
                    <a:pt x="2759" y="2798"/>
                  </a:lnTo>
                  <a:lnTo>
                    <a:pt x="2762" y="2800"/>
                  </a:lnTo>
                  <a:lnTo>
                    <a:pt x="2762" y="2800"/>
                  </a:lnTo>
                  <a:lnTo>
                    <a:pt x="2762" y="2800"/>
                  </a:lnTo>
                  <a:lnTo>
                    <a:pt x="2762" y="2800"/>
                  </a:lnTo>
                  <a:lnTo>
                    <a:pt x="2762" y="2800"/>
                  </a:lnTo>
                  <a:lnTo>
                    <a:pt x="2762" y="2800"/>
                  </a:lnTo>
                  <a:lnTo>
                    <a:pt x="2762" y="2803"/>
                  </a:lnTo>
                  <a:lnTo>
                    <a:pt x="2764" y="2803"/>
                  </a:lnTo>
                  <a:lnTo>
                    <a:pt x="2764" y="2803"/>
                  </a:lnTo>
                  <a:lnTo>
                    <a:pt x="2764" y="2803"/>
                  </a:lnTo>
                  <a:lnTo>
                    <a:pt x="2764" y="2805"/>
                  </a:lnTo>
                  <a:lnTo>
                    <a:pt x="2766" y="2805"/>
                  </a:lnTo>
                  <a:lnTo>
                    <a:pt x="2766" y="2807"/>
                  </a:lnTo>
                  <a:lnTo>
                    <a:pt x="2766" y="2807"/>
                  </a:lnTo>
                  <a:lnTo>
                    <a:pt x="2769" y="2810"/>
                  </a:lnTo>
                  <a:lnTo>
                    <a:pt x="2769" y="2810"/>
                  </a:lnTo>
                  <a:lnTo>
                    <a:pt x="2769" y="2810"/>
                  </a:lnTo>
                  <a:lnTo>
                    <a:pt x="2771" y="2812"/>
                  </a:lnTo>
                  <a:lnTo>
                    <a:pt x="2771" y="2815"/>
                  </a:lnTo>
                  <a:lnTo>
                    <a:pt x="2773" y="2822"/>
                  </a:lnTo>
                  <a:lnTo>
                    <a:pt x="2773" y="2822"/>
                  </a:lnTo>
                  <a:lnTo>
                    <a:pt x="2773" y="2824"/>
                  </a:lnTo>
                  <a:lnTo>
                    <a:pt x="2773" y="2824"/>
                  </a:lnTo>
                  <a:lnTo>
                    <a:pt x="2773" y="2826"/>
                  </a:lnTo>
                  <a:lnTo>
                    <a:pt x="2776" y="2826"/>
                  </a:lnTo>
                  <a:lnTo>
                    <a:pt x="2776" y="2826"/>
                  </a:lnTo>
                  <a:lnTo>
                    <a:pt x="2776" y="2829"/>
                  </a:lnTo>
                  <a:lnTo>
                    <a:pt x="2776" y="2829"/>
                  </a:lnTo>
                  <a:lnTo>
                    <a:pt x="2776" y="2829"/>
                  </a:lnTo>
                  <a:lnTo>
                    <a:pt x="2776" y="2829"/>
                  </a:lnTo>
                  <a:lnTo>
                    <a:pt x="2776" y="2831"/>
                  </a:lnTo>
                  <a:lnTo>
                    <a:pt x="2776" y="2831"/>
                  </a:lnTo>
                  <a:lnTo>
                    <a:pt x="2776" y="2831"/>
                  </a:lnTo>
                  <a:lnTo>
                    <a:pt x="2778" y="2831"/>
                  </a:lnTo>
                  <a:lnTo>
                    <a:pt x="2778" y="2831"/>
                  </a:lnTo>
                  <a:lnTo>
                    <a:pt x="2781" y="2831"/>
                  </a:lnTo>
                  <a:lnTo>
                    <a:pt x="2781" y="2831"/>
                  </a:lnTo>
                  <a:lnTo>
                    <a:pt x="2781" y="2834"/>
                  </a:lnTo>
                  <a:lnTo>
                    <a:pt x="2781" y="2834"/>
                  </a:lnTo>
                  <a:lnTo>
                    <a:pt x="2781" y="2834"/>
                  </a:lnTo>
                  <a:lnTo>
                    <a:pt x="2781" y="2831"/>
                  </a:lnTo>
                  <a:lnTo>
                    <a:pt x="2783" y="2831"/>
                  </a:lnTo>
                  <a:lnTo>
                    <a:pt x="2783" y="2834"/>
                  </a:lnTo>
                  <a:lnTo>
                    <a:pt x="2783" y="2834"/>
                  </a:lnTo>
                  <a:lnTo>
                    <a:pt x="2783" y="2834"/>
                  </a:lnTo>
                  <a:lnTo>
                    <a:pt x="2785" y="2834"/>
                  </a:lnTo>
                  <a:lnTo>
                    <a:pt x="2788" y="2834"/>
                  </a:lnTo>
                  <a:lnTo>
                    <a:pt x="2788" y="2834"/>
                  </a:lnTo>
                  <a:lnTo>
                    <a:pt x="2788" y="2834"/>
                  </a:lnTo>
                  <a:lnTo>
                    <a:pt x="2788" y="2834"/>
                  </a:lnTo>
                  <a:lnTo>
                    <a:pt x="2788" y="2834"/>
                  </a:lnTo>
                  <a:lnTo>
                    <a:pt x="2790" y="2834"/>
                  </a:lnTo>
                  <a:lnTo>
                    <a:pt x="2790" y="2834"/>
                  </a:lnTo>
                  <a:lnTo>
                    <a:pt x="2790" y="2834"/>
                  </a:lnTo>
                  <a:lnTo>
                    <a:pt x="2790" y="2834"/>
                  </a:lnTo>
                  <a:lnTo>
                    <a:pt x="2790" y="2834"/>
                  </a:lnTo>
                  <a:lnTo>
                    <a:pt x="2790" y="2834"/>
                  </a:lnTo>
                  <a:lnTo>
                    <a:pt x="2792" y="2836"/>
                  </a:lnTo>
                  <a:lnTo>
                    <a:pt x="2792" y="2836"/>
                  </a:lnTo>
                  <a:lnTo>
                    <a:pt x="2792" y="2836"/>
                  </a:lnTo>
                  <a:lnTo>
                    <a:pt x="2792" y="2836"/>
                  </a:lnTo>
                  <a:lnTo>
                    <a:pt x="2795" y="2836"/>
                  </a:lnTo>
                  <a:lnTo>
                    <a:pt x="2795" y="2838"/>
                  </a:lnTo>
                  <a:lnTo>
                    <a:pt x="2795" y="2838"/>
                  </a:lnTo>
                  <a:lnTo>
                    <a:pt x="2795" y="2838"/>
                  </a:lnTo>
                  <a:lnTo>
                    <a:pt x="2795" y="2838"/>
                  </a:lnTo>
                  <a:lnTo>
                    <a:pt x="2795" y="2838"/>
                  </a:lnTo>
                  <a:lnTo>
                    <a:pt x="2795" y="2838"/>
                  </a:lnTo>
                  <a:lnTo>
                    <a:pt x="2797" y="2841"/>
                  </a:lnTo>
                  <a:lnTo>
                    <a:pt x="2797" y="2841"/>
                  </a:lnTo>
                  <a:lnTo>
                    <a:pt x="2797" y="2841"/>
                  </a:lnTo>
                  <a:lnTo>
                    <a:pt x="2799" y="2838"/>
                  </a:lnTo>
                  <a:lnTo>
                    <a:pt x="2802" y="2841"/>
                  </a:lnTo>
                  <a:lnTo>
                    <a:pt x="2802" y="2841"/>
                  </a:lnTo>
                  <a:lnTo>
                    <a:pt x="2804" y="2841"/>
                  </a:lnTo>
                  <a:lnTo>
                    <a:pt x="2804" y="2841"/>
                  </a:lnTo>
                  <a:lnTo>
                    <a:pt x="2807" y="2841"/>
                  </a:lnTo>
                  <a:lnTo>
                    <a:pt x="2807" y="2841"/>
                  </a:lnTo>
                  <a:lnTo>
                    <a:pt x="2809" y="2843"/>
                  </a:lnTo>
                  <a:lnTo>
                    <a:pt x="2809" y="2843"/>
                  </a:lnTo>
                  <a:lnTo>
                    <a:pt x="2809" y="2843"/>
                  </a:lnTo>
                  <a:lnTo>
                    <a:pt x="2809" y="2843"/>
                  </a:lnTo>
                  <a:lnTo>
                    <a:pt x="2809" y="2843"/>
                  </a:lnTo>
                  <a:lnTo>
                    <a:pt x="2811" y="2843"/>
                  </a:lnTo>
                  <a:lnTo>
                    <a:pt x="2811" y="2845"/>
                  </a:lnTo>
                  <a:lnTo>
                    <a:pt x="2814" y="2845"/>
                  </a:lnTo>
                  <a:lnTo>
                    <a:pt x="2814" y="2845"/>
                  </a:lnTo>
                  <a:lnTo>
                    <a:pt x="2816" y="2848"/>
                  </a:lnTo>
                  <a:lnTo>
                    <a:pt x="2818" y="2848"/>
                  </a:lnTo>
                  <a:lnTo>
                    <a:pt x="2821" y="2848"/>
                  </a:lnTo>
                  <a:lnTo>
                    <a:pt x="2823" y="2848"/>
                  </a:lnTo>
                  <a:lnTo>
                    <a:pt x="2823" y="2848"/>
                  </a:lnTo>
                  <a:lnTo>
                    <a:pt x="2823" y="2850"/>
                  </a:lnTo>
                  <a:lnTo>
                    <a:pt x="2823" y="2850"/>
                  </a:lnTo>
                  <a:lnTo>
                    <a:pt x="2826" y="2850"/>
                  </a:lnTo>
                  <a:lnTo>
                    <a:pt x="2826" y="2848"/>
                  </a:lnTo>
                  <a:lnTo>
                    <a:pt x="2828" y="2848"/>
                  </a:lnTo>
                  <a:lnTo>
                    <a:pt x="2830" y="2848"/>
                  </a:lnTo>
                  <a:lnTo>
                    <a:pt x="2833" y="2848"/>
                  </a:lnTo>
                  <a:lnTo>
                    <a:pt x="2835" y="2848"/>
                  </a:lnTo>
                  <a:lnTo>
                    <a:pt x="2837" y="2848"/>
                  </a:lnTo>
                  <a:lnTo>
                    <a:pt x="2837" y="2850"/>
                  </a:lnTo>
                  <a:lnTo>
                    <a:pt x="2837" y="2850"/>
                  </a:lnTo>
                  <a:lnTo>
                    <a:pt x="2842" y="2850"/>
                  </a:lnTo>
                  <a:lnTo>
                    <a:pt x="2842" y="2850"/>
                  </a:lnTo>
                  <a:lnTo>
                    <a:pt x="2844" y="2850"/>
                  </a:lnTo>
                  <a:lnTo>
                    <a:pt x="2844" y="2850"/>
                  </a:lnTo>
                  <a:lnTo>
                    <a:pt x="2844" y="2852"/>
                  </a:lnTo>
                  <a:lnTo>
                    <a:pt x="2844" y="2852"/>
                  </a:lnTo>
                  <a:lnTo>
                    <a:pt x="2844" y="2852"/>
                  </a:lnTo>
                  <a:lnTo>
                    <a:pt x="2847" y="2855"/>
                  </a:lnTo>
                  <a:lnTo>
                    <a:pt x="2849" y="2855"/>
                  </a:lnTo>
                  <a:lnTo>
                    <a:pt x="2849" y="2857"/>
                  </a:lnTo>
                  <a:lnTo>
                    <a:pt x="2852" y="2857"/>
                  </a:lnTo>
                  <a:lnTo>
                    <a:pt x="2852" y="2857"/>
                  </a:lnTo>
                  <a:lnTo>
                    <a:pt x="2852" y="2857"/>
                  </a:lnTo>
                  <a:lnTo>
                    <a:pt x="2852" y="2857"/>
                  </a:lnTo>
                  <a:lnTo>
                    <a:pt x="2854" y="2857"/>
                  </a:lnTo>
                  <a:lnTo>
                    <a:pt x="2854" y="2860"/>
                  </a:lnTo>
                  <a:lnTo>
                    <a:pt x="2854" y="2860"/>
                  </a:lnTo>
                  <a:lnTo>
                    <a:pt x="2854" y="2860"/>
                  </a:lnTo>
                  <a:lnTo>
                    <a:pt x="2854" y="2857"/>
                  </a:lnTo>
                  <a:lnTo>
                    <a:pt x="2854" y="2857"/>
                  </a:lnTo>
                  <a:lnTo>
                    <a:pt x="2854" y="2857"/>
                  </a:lnTo>
                  <a:lnTo>
                    <a:pt x="2856" y="2857"/>
                  </a:lnTo>
                  <a:lnTo>
                    <a:pt x="2856" y="2860"/>
                  </a:lnTo>
                  <a:lnTo>
                    <a:pt x="2856" y="2860"/>
                  </a:lnTo>
                  <a:lnTo>
                    <a:pt x="2856" y="2860"/>
                  </a:lnTo>
                  <a:lnTo>
                    <a:pt x="2856" y="2860"/>
                  </a:lnTo>
                  <a:lnTo>
                    <a:pt x="2856" y="2857"/>
                  </a:lnTo>
                  <a:lnTo>
                    <a:pt x="2856" y="2857"/>
                  </a:lnTo>
                  <a:lnTo>
                    <a:pt x="2856" y="2855"/>
                  </a:lnTo>
                  <a:lnTo>
                    <a:pt x="2856" y="2855"/>
                  </a:lnTo>
                  <a:lnTo>
                    <a:pt x="2859" y="2855"/>
                  </a:lnTo>
                  <a:lnTo>
                    <a:pt x="2859" y="2855"/>
                  </a:lnTo>
                  <a:lnTo>
                    <a:pt x="2859" y="2855"/>
                  </a:lnTo>
                  <a:lnTo>
                    <a:pt x="2861" y="2855"/>
                  </a:lnTo>
                  <a:lnTo>
                    <a:pt x="2861" y="2852"/>
                  </a:lnTo>
                  <a:lnTo>
                    <a:pt x="2861" y="2852"/>
                  </a:lnTo>
                  <a:lnTo>
                    <a:pt x="2863" y="2852"/>
                  </a:lnTo>
                  <a:lnTo>
                    <a:pt x="2866" y="2852"/>
                  </a:lnTo>
                  <a:lnTo>
                    <a:pt x="2866" y="2852"/>
                  </a:lnTo>
                  <a:lnTo>
                    <a:pt x="2866" y="2850"/>
                  </a:lnTo>
                  <a:lnTo>
                    <a:pt x="2866" y="2848"/>
                  </a:lnTo>
                  <a:lnTo>
                    <a:pt x="2866" y="2848"/>
                  </a:lnTo>
                  <a:lnTo>
                    <a:pt x="2866" y="2848"/>
                  </a:lnTo>
                  <a:lnTo>
                    <a:pt x="2866" y="2848"/>
                  </a:lnTo>
                  <a:lnTo>
                    <a:pt x="2863" y="2848"/>
                  </a:lnTo>
                  <a:lnTo>
                    <a:pt x="2863" y="2850"/>
                  </a:lnTo>
                  <a:lnTo>
                    <a:pt x="2863" y="2850"/>
                  </a:lnTo>
                  <a:lnTo>
                    <a:pt x="2863" y="2850"/>
                  </a:lnTo>
                  <a:lnTo>
                    <a:pt x="2863" y="2850"/>
                  </a:lnTo>
                  <a:lnTo>
                    <a:pt x="2863" y="2850"/>
                  </a:lnTo>
                  <a:lnTo>
                    <a:pt x="2861" y="2852"/>
                  </a:lnTo>
                  <a:lnTo>
                    <a:pt x="2861" y="2852"/>
                  </a:lnTo>
                  <a:lnTo>
                    <a:pt x="2861" y="2852"/>
                  </a:lnTo>
                  <a:lnTo>
                    <a:pt x="2861" y="2852"/>
                  </a:lnTo>
                  <a:lnTo>
                    <a:pt x="2861" y="2852"/>
                  </a:lnTo>
                  <a:lnTo>
                    <a:pt x="2861" y="2850"/>
                  </a:lnTo>
                  <a:lnTo>
                    <a:pt x="2861" y="2850"/>
                  </a:lnTo>
                  <a:lnTo>
                    <a:pt x="2861" y="2850"/>
                  </a:lnTo>
                  <a:lnTo>
                    <a:pt x="2861" y="2848"/>
                  </a:lnTo>
                  <a:lnTo>
                    <a:pt x="2861" y="2848"/>
                  </a:lnTo>
                  <a:lnTo>
                    <a:pt x="2861" y="2848"/>
                  </a:lnTo>
                  <a:lnTo>
                    <a:pt x="2863" y="2848"/>
                  </a:lnTo>
                  <a:lnTo>
                    <a:pt x="2863" y="2848"/>
                  </a:lnTo>
                  <a:lnTo>
                    <a:pt x="2863" y="2845"/>
                  </a:lnTo>
                  <a:lnTo>
                    <a:pt x="2863" y="2845"/>
                  </a:lnTo>
                  <a:lnTo>
                    <a:pt x="2861" y="2845"/>
                  </a:lnTo>
                  <a:lnTo>
                    <a:pt x="2861" y="2845"/>
                  </a:lnTo>
                  <a:lnTo>
                    <a:pt x="2861" y="2845"/>
                  </a:lnTo>
                  <a:lnTo>
                    <a:pt x="2859" y="2845"/>
                  </a:lnTo>
                  <a:lnTo>
                    <a:pt x="2859" y="2845"/>
                  </a:lnTo>
                  <a:lnTo>
                    <a:pt x="2859" y="2845"/>
                  </a:lnTo>
                  <a:lnTo>
                    <a:pt x="2859" y="2845"/>
                  </a:lnTo>
                  <a:lnTo>
                    <a:pt x="2859" y="2843"/>
                  </a:lnTo>
                  <a:lnTo>
                    <a:pt x="2859" y="2843"/>
                  </a:lnTo>
                  <a:lnTo>
                    <a:pt x="2859" y="2841"/>
                  </a:lnTo>
                  <a:lnTo>
                    <a:pt x="2859" y="2841"/>
                  </a:lnTo>
                  <a:lnTo>
                    <a:pt x="2856" y="2838"/>
                  </a:lnTo>
                  <a:lnTo>
                    <a:pt x="2856" y="2838"/>
                  </a:lnTo>
                  <a:lnTo>
                    <a:pt x="2859" y="2838"/>
                  </a:lnTo>
                  <a:lnTo>
                    <a:pt x="2859" y="2838"/>
                  </a:lnTo>
                  <a:lnTo>
                    <a:pt x="2859" y="2838"/>
                  </a:lnTo>
                  <a:lnTo>
                    <a:pt x="2859" y="2838"/>
                  </a:lnTo>
                  <a:lnTo>
                    <a:pt x="2856" y="2836"/>
                  </a:lnTo>
                  <a:lnTo>
                    <a:pt x="2856" y="2836"/>
                  </a:lnTo>
                  <a:lnTo>
                    <a:pt x="2856" y="2836"/>
                  </a:lnTo>
                  <a:lnTo>
                    <a:pt x="2856" y="2838"/>
                  </a:lnTo>
                  <a:lnTo>
                    <a:pt x="2856" y="2836"/>
                  </a:lnTo>
                  <a:lnTo>
                    <a:pt x="2856" y="2836"/>
                  </a:lnTo>
                  <a:lnTo>
                    <a:pt x="2856" y="2834"/>
                  </a:lnTo>
                  <a:lnTo>
                    <a:pt x="2856" y="2834"/>
                  </a:lnTo>
                  <a:lnTo>
                    <a:pt x="2856" y="2834"/>
                  </a:lnTo>
                  <a:lnTo>
                    <a:pt x="2856" y="2834"/>
                  </a:lnTo>
                  <a:lnTo>
                    <a:pt x="2856" y="2834"/>
                  </a:lnTo>
                  <a:lnTo>
                    <a:pt x="2856" y="2834"/>
                  </a:lnTo>
                  <a:lnTo>
                    <a:pt x="2856" y="2834"/>
                  </a:lnTo>
                  <a:lnTo>
                    <a:pt x="2856" y="2834"/>
                  </a:lnTo>
                  <a:lnTo>
                    <a:pt x="2856" y="2834"/>
                  </a:lnTo>
                  <a:lnTo>
                    <a:pt x="2854" y="2834"/>
                  </a:lnTo>
                  <a:lnTo>
                    <a:pt x="2854" y="2834"/>
                  </a:lnTo>
                  <a:lnTo>
                    <a:pt x="2856" y="2834"/>
                  </a:lnTo>
                  <a:lnTo>
                    <a:pt x="2856" y="2831"/>
                  </a:lnTo>
                  <a:lnTo>
                    <a:pt x="2854" y="2831"/>
                  </a:lnTo>
                  <a:lnTo>
                    <a:pt x="2854" y="2831"/>
                  </a:lnTo>
                  <a:lnTo>
                    <a:pt x="2854" y="2831"/>
                  </a:lnTo>
                  <a:lnTo>
                    <a:pt x="2854" y="2831"/>
                  </a:lnTo>
                  <a:lnTo>
                    <a:pt x="2854" y="2831"/>
                  </a:lnTo>
                  <a:lnTo>
                    <a:pt x="2854" y="2831"/>
                  </a:lnTo>
                  <a:lnTo>
                    <a:pt x="2852" y="2829"/>
                  </a:lnTo>
                  <a:lnTo>
                    <a:pt x="2852" y="2829"/>
                  </a:lnTo>
                  <a:lnTo>
                    <a:pt x="2852" y="2829"/>
                  </a:lnTo>
                  <a:lnTo>
                    <a:pt x="2852" y="2829"/>
                  </a:lnTo>
                  <a:lnTo>
                    <a:pt x="2852" y="2829"/>
                  </a:lnTo>
                  <a:lnTo>
                    <a:pt x="2852" y="2826"/>
                  </a:lnTo>
                  <a:lnTo>
                    <a:pt x="2852" y="2826"/>
                  </a:lnTo>
                  <a:lnTo>
                    <a:pt x="2852" y="2826"/>
                  </a:lnTo>
                  <a:lnTo>
                    <a:pt x="2852" y="2826"/>
                  </a:lnTo>
                  <a:lnTo>
                    <a:pt x="2852" y="2826"/>
                  </a:lnTo>
                  <a:lnTo>
                    <a:pt x="2852" y="2824"/>
                  </a:lnTo>
                  <a:lnTo>
                    <a:pt x="2852" y="2824"/>
                  </a:lnTo>
                  <a:lnTo>
                    <a:pt x="2854" y="2826"/>
                  </a:lnTo>
                  <a:lnTo>
                    <a:pt x="2854" y="2826"/>
                  </a:lnTo>
                  <a:lnTo>
                    <a:pt x="2852" y="2824"/>
                  </a:lnTo>
                  <a:lnTo>
                    <a:pt x="2852" y="2822"/>
                  </a:lnTo>
                  <a:lnTo>
                    <a:pt x="2852" y="2817"/>
                  </a:lnTo>
                  <a:lnTo>
                    <a:pt x="2849" y="2815"/>
                  </a:lnTo>
                  <a:lnTo>
                    <a:pt x="2849" y="2812"/>
                  </a:lnTo>
                  <a:lnTo>
                    <a:pt x="2849" y="2812"/>
                  </a:lnTo>
                  <a:lnTo>
                    <a:pt x="2849" y="2810"/>
                  </a:lnTo>
                  <a:lnTo>
                    <a:pt x="2849" y="2810"/>
                  </a:lnTo>
                  <a:lnTo>
                    <a:pt x="2847" y="2810"/>
                  </a:lnTo>
                  <a:lnTo>
                    <a:pt x="2847" y="2810"/>
                  </a:lnTo>
                  <a:lnTo>
                    <a:pt x="2847" y="2810"/>
                  </a:lnTo>
                  <a:lnTo>
                    <a:pt x="2847" y="2810"/>
                  </a:lnTo>
                  <a:lnTo>
                    <a:pt x="2847" y="2807"/>
                  </a:lnTo>
                  <a:lnTo>
                    <a:pt x="2847" y="2807"/>
                  </a:lnTo>
                  <a:lnTo>
                    <a:pt x="2847" y="2805"/>
                  </a:lnTo>
                  <a:lnTo>
                    <a:pt x="2847" y="2805"/>
                  </a:lnTo>
                  <a:lnTo>
                    <a:pt x="2847" y="2805"/>
                  </a:lnTo>
                  <a:lnTo>
                    <a:pt x="2849" y="2807"/>
                  </a:lnTo>
                  <a:lnTo>
                    <a:pt x="2849" y="2807"/>
                  </a:lnTo>
                  <a:lnTo>
                    <a:pt x="2849" y="2805"/>
                  </a:lnTo>
                  <a:lnTo>
                    <a:pt x="2847" y="2805"/>
                  </a:lnTo>
                  <a:lnTo>
                    <a:pt x="2847" y="2805"/>
                  </a:lnTo>
                  <a:lnTo>
                    <a:pt x="2847" y="2805"/>
                  </a:lnTo>
                  <a:lnTo>
                    <a:pt x="2847" y="2803"/>
                  </a:lnTo>
                  <a:lnTo>
                    <a:pt x="2847" y="2800"/>
                  </a:lnTo>
                  <a:lnTo>
                    <a:pt x="2847" y="2800"/>
                  </a:lnTo>
                  <a:lnTo>
                    <a:pt x="2847" y="2800"/>
                  </a:lnTo>
                  <a:lnTo>
                    <a:pt x="2849" y="2800"/>
                  </a:lnTo>
                  <a:lnTo>
                    <a:pt x="2849" y="2800"/>
                  </a:lnTo>
                  <a:lnTo>
                    <a:pt x="2849" y="2798"/>
                  </a:lnTo>
                  <a:lnTo>
                    <a:pt x="2849" y="2798"/>
                  </a:lnTo>
                  <a:lnTo>
                    <a:pt x="2849" y="2798"/>
                  </a:lnTo>
                  <a:lnTo>
                    <a:pt x="2849" y="2796"/>
                  </a:lnTo>
                  <a:lnTo>
                    <a:pt x="2849" y="2796"/>
                  </a:lnTo>
                  <a:lnTo>
                    <a:pt x="2849" y="2796"/>
                  </a:lnTo>
                  <a:lnTo>
                    <a:pt x="2849" y="2796"/>
                  </a:lnTo>
                  <a:lnTo>
                    <a:pt x="2849" y="2796"/>
                  </a:lnTo>
                  <a:lnTo>
                    <a:pt x="2852" y="2796"/>
                  </a:lnTo>
                  <a:lnTo>
                    <a:pt x="2852" y="2793"/>
                  </a:lnTo>
                  <a:lnTo>
                    <a:pt x="2852" y="2793"/>
                  </a:lnTo>
                  <a:lnTo>
                    <a:pt x="2852" y="2793"/>
                  </a:lnTo>
                  <a:lnTo>
                    <a:pt x="2849" y="2791"/>
                  </a:lnTo>
                  <a:lnTo>
                    <a:pt x="2852" y="2791"/>
                  </a:lnTo>
                  <a:lnTo>
                    <a:pt x="2852" y="2791"/>
                  </a:lnTo>
                  <a:lnTo>
                    <a:pt x="2852" y="2791"/>
                  </a:lnTo>
                  <a:lnTo>
                    <a:pt x="2852" y="2789"/>
                  </a:lnTo>
                  <a:lnTo>
                    <a:pt x="2852" y="2789"/>
                  </a:lnTo>
                  <a:lnTo>
                    <a:pt x="2852" y="2789"/>
                  </a:lnTo>
                  <a:lnTo>
                    <a:pt x="2852" y="2789"/>
                  </a:lnTo>
                  <a:lnTo>
                    <a:pt x="2852" y="2786"/>
                  </a:lnTo>
                  <a:lnTo>
                    <a:pt x="2852" y="2786"/>
                  </a:lnTo>
                  <a:lnTo>
                    <a:pt x="2849" y="2789"/>
                  </a:lnTo>
                  <a:lnTo>
                    <a:pt x="2849" y="2789"/>
                  </a:lnTo>
                  <a:lnTo>
                    <a:pt x="2847" y="2789"/>
                  </a:lnTo>
                  <a:lnTo>
                    <a:pt x="2847" y="2789"/>
                  </a:lnTo>
                  <a:lnTo>
                    <a:pt x="2844" y="2789"/>
                  </a:lnTo>
                  <a:lnTo>
                    <a:pt x="2842" y="2789"/>
                  </a:lnTo>
                  <a:lnTo>
                    <a:pt x="2842" y="2786"/>
                  </a:lnTo>
                  <a:lnTo>
                    <a:pt x="2842" y="2786"/>
                  </a:lnTo>
                  <a:lnTo>
                    <a:pt x="2840" y="2786"/>
                  </a:lnTo>
                  <a:lnTo>
                    <a:pt x="2840" y="2786"/>
                  </a:lnTo>
                  <a:lnTo>
                    <a:pt x="2837" y="2786"/>
                  </a:lnTo>
                  <a:lnTo>
                    <a:pt x="2835" y="2786"/>
                  </a:lnTo>
                  <a:lnTo>
                    <a:pt x="2837" y="2786"/>
                  </a:lnTo>
                  <a:lnTo>
                    <a:pt x="2837" y="2786"/>
                  </a:lnTo>
                  <a:lnTo>
                    <a:pt x="2840" y="2786"/>
                  </a:lnTo>
                  <a:lnTo>
                    <a:pt x="2840" y="2786"/>
                  </a:lnTo>
                  <a:lnTo>
                    <a:pt x="2840" y="2786"/>
                  </a:lnTo>
                  <a:lnTo>
                    <a:pt x="2840" y="2784"/>
                  </a:lnTo>
                  <a:lnTo>
                    <a:pt x="2840" y="2784"/>
                  </a:lnTo>
                  <a:lnTo>
                    <a:pt x="2840" y="2784"/>
                  </a:lnTo>
                  <a:lnTo>
                    <a:pt x="2840" y="2784"/>
                  </a:lnTo>
                  <a:lnTo>
                    <a:pt x="2840" y="2784"/>
                  </a:lnTo>
                  <a:lnTo>
                    <a:pt x="2840" y="2784"/>
                  </a:lnTo>
                  <a:lnTo>
                    <a:pt x="2840" y="2784"/>
                  </a:lnTo>
                  <a:lnTo>
                    <a:pt x="2840" y="2781"/>
                  </a:lnTo>
                  <a:lnTo>
                    <a:pt x="2837" y="2781"/>
                  </a:lnTo>
                  <a:lnTo>
                    <a:pt x="2837" y="2781"/>
                  </a:lnTo>
                  <a:lnTo>
                    <a:pt x="2837" y="2779"/>
                  </a:lnTo>
                  <a:lnTo>
                    <a:pt x="2835" y="2779"/>
                  </a:lnTo>
                  <a:lnTo>
                    <a:pt x="2835" y="2777"/>
                  </a:lnTo>
                  <a:lnTo>
                    <a:pt x="2837" y="2779"/>
                  </a:lnTo>
                  <a:lnTo>
                    <a:pt x="2837" y="2779"/>
                  </a:lnTo>
                  <a:lnTo>
                    <a:pt x="2842" y="2784"/>
                  </a:lnTo>
                  <a:lnTo>
                    <a:pt x="2842" y="2784"/>
                  </a:lnTo>
                  <a:lnTo>
                    <a:pt x="2842" y="2786"/>
                  </a:lnTo>
                  <a:lnTo>
                    <a:pt x="2842" y="2786"/>
                  </a:lnTo>
                  <a:lnTo>
                    <a:pt x="2842" y="2786"/>
                  </a:lnTo>
                  <a:lnTo>
                    <a:pt x="2844" y="2786"/>
                  </a:lnTo>
                  <a:lnTo>
                    <a:pt x="2844" y="2786"/>
                  </a:lnTo>
                  <a:lnTo>
                    <a:pt x="2844" y="2784"/>
                  </a:lnTo>
                  <a:lnTo>
                    <a:pt x="2844" y="2784"/>
                  </a:lnTo>
                  <a:lnTo>
                    <a:pt x="2844" y="2784"/>
                  </a:lnTo>
                  <a:lnTo>
                    <a:pt x="2844" y="2784"/>
                  </a:lnTo>
                  <a:lnTo>
                    <a:pt x="2844" y="2784"/>
                  </a:lnTo>
                  <a:lnTo>
                    <a:pt x="2847" y="2784"/>
                  </a:lnTo>
                  <a:lnTo>
                    <a:pt x="2847" y="2784"/>
                  </a:lnTo>
                  <a:lnTo>
                    <a:pt x="2847" y="2784"/>
                  </a:lnTo>
                  <a:lnTo>
                    <a:pt x="2847" y="2781"/>
                  </a:lnTo>
                  <a:lnTo>
                    <a:pt x="2847" y="2781"/>
                  </a:lnTo>
                  <a:lnTo>
                    <a:pt x="2847" y="2781"/>
                  </a:lnTo>
                  <a:lnTo>
                    <a:pt x="2849" y="2781"/>
                  </a:lnTo>
                  <a:lnTo>
                    <a:pt x="2849" y="2781"/>
                  </a:lnTo>
                  <a:lnTo>
                    <a:pt x="2849" y="2781"/>
                  </a:lnTo>
                  <a:lnTo>
                    <a:pt x="2849" y="2784"/>
                  </a:lnTo>
                  <a:lnTo>
                    <a:pt x="2849" y="2784"/>
                  </a:lnTo>
                  <a:lnTo>
                    <a:pt x="2849" y="2784"/>
                  </a:lnTo>
                  <a:lnTo>
                    <a:pt x="2849" y="2784"/>
                  </a:lnTo>
                  <a:lnTo>
                    <a:pt x="2849" y="2784"/>
                  </a:lnTo>
                  <a:lnTo>
                    <a:pt x="2849" y="2784"/>
                  </a:lnTo>
                  <a:lnTo>
                    <a:pt x="2849" y="2784"/>
                  </a:lnTo>
                  <a:lnTo>
                    <a:pt x="2849" y="2784"/>
                  </a:lnTo>
                  <a:lnTo>
                    <a:pt x="2849" y="2784"/>
                  </a:lnTo>
                  <a:lnTo>
                    <a:pt x="2849" y="2784"/>
                  </a:lnTo>
                  <a:lnTo>
                    <a:pt x="2847" y="2784"/>
                  </a:lnTo>
                  <a:lnTo>
                    <a:pt x="2849" y="2784"/>
                  </a:lnTo>
                  <a:lnTo>
                    <a:pt x="2849" y="2784"/>
                  </a:lnTo>
                  <a:lnTo>
                    <a:pt x="2849" y="2784"/>
                  </a:lnTo>
                  <a:lnTo>
                    <a:pt x="2849" y="2784"/>
                  </a:lnTo>
                  <a:lnTo>
                    <a:pt x="2849" y="2786"/>
                  </a:lnTo>
                  <a:lnTo>
                    <a:pt x="2847" y="2786"/>
                  </a:lnTo>
                  <a:lnTo>
                    <a:pt x="2847" y="2786"/>
                  </a:lnTo>
                  <a:lnTo>
                    <a:pt x="2847" y="2786"/>
                  </a:lnTo>
                  <a:lnTo>
                    <a:pt x="2849" y="2786"/>
                  </a:lnTo>
                  <a:lnTo>
                    <a:pt x="2852" y="2784"/>
                  </a:lnTo>
                  <a:lnTo>
                    <a:pt x="2852" y="2784"/>
                  </a:lnTo>
                  <a:lnTo>
                    <a:pt x="2852" y="2781"/>
                  </a:lnTo>
                  <a:lnTo>
                    <a:pt x="2854" y="2777"/>
                  </a:lnTo>
                  <a:lnTo>
                    <a:pt x="2854" y="2777"/>
                  </a:lnTo>
                  <a:lnTo>
                    <a:pt x="2854" y="2777"/>
                  </a:lnTo>
                  <a:lnTo>
                    <a:pt x="2854" y="2774"/>
                  </a:lnTo>
                  <a:lnTo>
                    <a:pt x="2856" y="2772"/>
                  </a:lnTo>
                  <a:lnTo>
                    <a:pt x="2856" y="2770"/>
                  </a:lnTo>
                  <a:lnTo>
                    <a:pt x="2856" y="2770"/>
                  </a:lnTo>
                  <a:lnTo>
                    <a:pt x="2856" y="2770"/>
                  </a:lnTo>
                  <a:lnTo>
                    <a:pt x="2856" y="2767"/>
                  </a:lnTo>
                  <a:lnTo>
                    <a:pt x="2859" y="2767"/>
                  </a:lnTo>
                  <a:lnTo>
                    <a:pt x="2859" y="2767"/>
                  </a:lnTo>
                  <a:lnTo>
                    <a:pt x="2859" y="2765"/>
                  </a:lnTo>
                  <a:lnTo>
                    <a:pt x="2859" y="2765"/>
                  </a:lnTo>
                  <a:lnTo>
                    <a:pt x="2859" y="2765"/>
                  </a:lnTo>
                  <a:lnTo>
                    <a:pt x="2854" y="2763"/>
                  </a:lnTo>
                  <a:lnTo>
                    <a:pt x="2854" y="2763"/>
                  </a:lnTo>
                  <a:lnTo>
                    <a:pt x="2852" y="2760"/>
                  </a:lnTo>
                  <a:lnTo>
                    <a:pt x="2852" y="2760"/>
                  </a:lnTo>
                  <a:lnTo>
                    <a:pt x="2854" y="2758"/>
                  </a:lnTo>
                  <a:lnTo>
                    <a:pt x="2852" y="2758"/>
                  </a:lnTo>
                  <a:lnTo>
                    <a:pt x="2852" y="2758"/>
                  </a:lnTo>
                  <a:lnTo>
                    <a:pt x="2852" y="2758"/>
                  </a:lnTo>
                  <a:lnTo>
                    <a:pt x="2852" y="2758"/>
                  </a:lnTo>
                  <a:lnTo>
                    <a:pt x="2852" y="2758"/>
                  </a:lnTo>
                  <a:lnTo>
                    <a:pt x="2849" y="2758"/>
                  </a:lnTo>
                  <a:lnTo>
                    <a:pt x="2849" y="2758"/>
                  </a:lnTo>
                  <a:lnTo>
                    <a:pt x="2847" y="2758"/>
                  </a:lnTo>
                  <a:lnTo>
                    <a:pt x="2847" y="2755"/>
                  </a:lnTo>
                  <a:lnTo>
                    <a:pt x="2847" y="2755"/>
                  </a:lnTo>
                  <a:lnTo>
                    <a:pt x="2847" y="2755"/>
                  </a:lnTo>
                  <a:lnTo>
                    <a:pt x="2847" y="2755"/>
                  </a:lnTo>
                  <a:lnTo>
                    <a:pt x="2849" y="2755"/>
                  </a:lnTo>
                  <a:lnTo>
                    <a:pt x="2849" y="2758"/>
                  </a:lnTo>
                  <a:lnTo>
                    <a:pt x="2849" y="2758"/>
                  </a:lnTo>
                  <a:lnTo>
                    <a:pt x="2849" y="2758"/>
                  </a:lnTo>
                  <a:lnTo>
                    <a:pt x="2849" y="2758"/>
                  </a:lnTo>
                  <a:lnTo>
                    <a:pt x="2849" y="2758"/>
                  </a:lnTo>
                  <a:lnTo>
                    <a:pt x="2849" y="2758"/>
                  </a:lnTo>
                  <a:lnTo>
                    <a:pt x="2849" y="2755"/>
                  </a:lnTo>
                  <a:lnTo>
                    <a:pt x="2849" y="2755"/>
                  </a:lnTo>
                  <a:lnTo>
                    <a:pt x="2852" y="2755"/>
                  </a:lnTo>
                  <a:lnTo>
                    <a:pt x="2854" y="2755"/>
                  </a:lnTo>
                  <a:lnTo>
                    <a:pt x="2854" y="2755"/>
                  </a:lnTo>
                  <a:lnTo>
                    <a:pt x="2854" y="2755"/>
                  </a:lnTo>
                  <a:lnTo>
                    <a:pt x="2854" y="2755"/>
                  </a:lnTo>
                  <a:lnTo>
                    <a:pt x="2854" y="2758"/>
                  </a:lnTo>
                  <a:lnTo>
                    <a:pt x="2854" y="2758"/>
                  </a:lnTo>
                  <a:lnTo>
                    <a:pt x="2856" y="2758"/>
                  </a:lnTo>
                  <a:lnTo>
                    <a:pt x="2856" y="2755"/>
                  </a:lnTo>
                  <a:lnTo>
                    <a:pt x="2859" y="2755"/>
                  </a:lnTo>
                  <a:lnTo>
                    <a:pt x="2859" y="2755"/>
                  </a:lnTo>
                  <a:lnTo>
                    <a:pt x="2859" y="2758"/>
                  </a:lnTo>
                  <a:lnTo>
                    <a:pt x="2861" y="2758"/>
                  </a:lnTo>
                  <a:lnTo>
                    <a:pt x="2861" y="2758"/>
                  </a:lnTo>
                  <a:lnTo>
                    <a:pt x="2859" y="2758"/>
                  </a:lnTo>
                  <a:lnTo>
                    <a:pt x="2859" y="2758"/>
                  </a:lnTo>
                  <a:lnTo>
                    <a:pt x="2861" y="2758"/>
                  </a:lnTo>
                  <a:lnTo>
                    <a:pt x="2861" y="2758"/>
                  </a:lnTo>
                  <a:lnTo>
                    <a:pt x="2866" y="2753"/>
                  </a:lnTo>
                  <a:lnTo>
                    <a:pt x="2866" y="2751"/>
                  </a:lnTo>
                  <a:lnTo>
                    <a:pt x="2866" y="2751"/>
                  </a:lnTo>
                  <a:lnTo>
                    <a:pt x="2868" y="2751"/>
                  </a:lnTo>
                  <a:lnTo>
                    <a:pt x="2868" y="2751"/>
                  </a:lnTo>
                  <a:lnTo>
                    <a:pt x="2868" y="2751"/>
                  </a:lnTo>
                  <a:lnTo>
                    <a:pt x="2868" y="2748"/>
                  </a:lnTo>
                  <a:lnTo>
                    <a:pt x="2868" y="2748"/>
                  </a:lnTo>
                  <a:lnTo>
                    <a:pt x="2868" y="2748"/>
                  </a:lnTo>
                  <a:lnTo>
                    <a:pt x="2868" y="2748"/>
                  </a:lnTo>
                  <a:lnTo>
                    <a:pt x="2868" y="2746"/>
                  </a:lnTo>
                  <a:lnTo>
                    <a:pt x="2868" y="2746"/>
                  </a:lnTo>
                  <a:lnTo>
                    <a:pt x="2868" y="2744"/>
                  </a:lnTo>
                  <a:lnTo>
                    <a:pt x="2868" y="2744"/>
                  </a:lnTo>
                  <a:lnTo>
                    <a:pt x="2868" y="2744"/>
                  </a:lnTo>
                  <a:lnTo>
                    <a:pt x="2868" y="2744"/>
                  </a:lnTo>
                  <a:lnTo>
                    <a:pt x="2868" y="2744"/>
                  </a:lnTo>
                  <a:lnTo>
                    <a:pt x="2868" y="2744"/>
                  </a:lnTo>
                  <a:lnTo>
                    <a:pt x="2868" y="2744"/>
                  </a:lnTo>
                  <a:lnTo>
                    <a:pt x="2868" y="2744"/>
                  </a:lnTo>
                  <a:lnTo>
                    <a:pt x="2868" y="2746"/>
                  </a:lnTo>
                  <a:lnTo>
                    <a:pt x="2866" y="2746"/>
                  </a:lnTo>
                  <a:lnTo>
                    <a:pt x="2866" y="2746"/>
                  </a:lnTo>
                  <a:lnTo>
                    <a:pt x="2866" y="2748"/>
                  </a:lnTo>
                  <a:lnTo>
                    <a:pt x="2863" y="2748"/>
                  </a:lnTo>
                  <a:lnTo>
                    <a:pt x="2863" y="2748"/>
                  </a:lnTo>
                  <a:lnTo>
                    <a:pt x="2863" y="2748"/>
                  </a:lnTo>
                  <a:lnTo>
                    <a:pt x="2863" y="2748"/>
                  </a:lnTo>
                  <a:lnTo>
                    <a:pt x="2863" y="2748"/>
                  </a:lnTo>
                  <a:lnTo>
                    <a:pt x="2863" y="2748"/>
                  </a:lnTo>
                  <a:lnTo>
                    <a:pt x="2863" y="2748"/>
                  </a:lnTo>
                  <a:lnTo>
                    <a:pt x="2863" y="2748"/>
                  </a:lnTo>
                  <a:lnTo>
                    <a:pt x="2863" y="2746"/>
                  </a:lnTo>
                  <a:lnTo>
                    <a:pt x="2861" y="2746"/>
                  </a:lnTo>
                  <a:lnTo>
                    <a:pt x="2861" y="2746"/>
                  </a:lnTo>
                  <a:lnTo>
                    <a:pt x="2861" y="2746"/>
                  </a:lnTo>
                  <a:lnTo>
                    <a:pt x="2861" y="2746"/>
                  </a:lnTo>
                  <a:lnTo>
                    <a:pt x="2863" y="2744"/>
                  </a:lnTo>
                  <a:lnTo>
                    <a:pt x="2861" y="2744"/>
                  </a:lnTo>
                  <a:lnTo>
                    <a:pt x="2861" y="2741"/>
                  </a:lnTo>
                  <a:lnTo>
                    <a:pt x="2861" y="2741"/>
                  </a:lnTo>
                  <a:lnTo>
                    <a:pt x="2863" y="2741"/>
                  </a:lnTo>
                  <a:lnTo>
                    <a:pt x="2863" y="2741"/>
                  </a:lnTo>
                  <a:lnTo>
                    <a:pt x="2863" y="2741"/>
                  </a:lnTo>
                  <a:lnTo>
                    <a:pt x="2863" y="2741"/>
                  </a:lnTo>
                  <a:lnTo>
                    <a:pt x="2863" y="2741"/>
                  </a:lnTo>
                  <a:lnTo>
                    <a:pt x="2866" y="2741"/>
                  </a:lnTo>
                  <a:lnTo>
                    <a:pt x="2866" y="2741"/>
                  </a:lnTo>
                  <a:lnTo>
                    <a:pt x="2868" y="2739"/>
                  </a:lnTo>
                  <a:lnTo>
                    <a:pt x="2868" y="2739"/>
                  </a:lnTo>
                  <a:lnTo>
                    <a:pt x="2868" y="2739"/>
                  </a:lnTo>
                  <a:lnTo>
                    <a:pt x="2870" y="2739"/>
                  </a:lnTo>
                  <a:lnTo>
                    <a:pt x="2868" y="2741"/>
                  </a:lnTo>
                  <a:lnTo>
                    <a:pt x="2870" y="2741"/>
                  </a:lnTo>
                  <a:lnTo>
                    <a:pt x="2870" y="2741"/>
                  </a:lnTo>
                  <a:lnTo>
                    <a:pt x="2868" y="2741"/>
                  </a:lnTo>
                  <a:lnTo>
                    <a:pt x="2868" y="2741"/>
                  </a:lnTo>
                  <a:lnTo>
                    <a:pt x="2868" y="2744"/>
                  </a:lnTo>
                  <a:lnTo>
                    <a:pt x="2870" y="2744"/>
                  </a:lnTo>
                  <a:lnTo>
                    <a:pt x="2870" y="2744"/>
                  </a:lnTo>
                  <a:lnTo>
                    <a:pt x="2870" y="2741"/>
                  </a:lnTo>
                  <a:lnTo>
                    <a:pt x="2873" y="2741"/>
                  </a:lnTo>
                  <a:lnTo>
                    <a:pt x="2873" y="2739"/>
                  </a:lnTo>
                  <a:lnTo>
                    <a:pt x="2873" y="2739"/>
                  </a:lnTo>
                  <a:lnTo>
                    <a:pt x="2870" y="2739"/>
                  </a:lnTo>
                  <a:lnTo>
                    <a:pt x="2873" y="2737"/>
                  </a:lnTo>
                  <a:lnTo>
                    <a:pt x="2873" y="2737"/>
                  </a:lnTo>
                  <a:lnTo>
                    <a:pt x="2873" y="2737"/>
                  </a:lnTo>
                  <a:lnTo>
                    <a:pt x="2873" y="2737"/>
                  </a:lnTo>
                  <a:lnTo>
                    <a:pt x="2873" y="2737"/>
                  </a:lnTo>
                  <a:lnTo>
                    <a:pt x="2873" y="2739"/>
                  </a:lnTo>
                  <a:lnTo>
                    <a:pt x="2873" y="2739"/>
                  </a:lnTo>
                  <a:lnTo>
                    <a:pt x="2873" y="2741"/>
                  </a:lnTo>
                  <a:lnTo>
                    <a:pt x="2873" y="2741"/>
                  </a:lnTo>
                  <a:lnTo>
                    <a:pt x="2873" y="2744"/>
                  </a:lnTo>
                  <a:lnTo>
                    <a:pt x="2873" y="2744"/>
                  </a:lnTo>
                  <a:lnTo>
                    <a:pt x="2875" y="2741"/>
                  </a:lnTo>
                  <a:lnTo>
                    <a:pt x="2875" y="2741"/>
                  </a:lnTo>
                  <a:lnTo>
                    <a:pt x="2878" y="2739"/>
                  </a:lnTo>
                  <a:lnTo>
                    <a:pt x="2878" y="2739"/>
                  </a:lnTo>
                  <a:lnTo>
                    <a:pt x="2880" y="2737"/>
                  </a:lnTo>
                  <a:lnTo>
                    <a:pt x="2880" y="2737"/>
                  </a:lnTo>
                  <a:lnTo>
                    <a:pt x="2878" y="2734"/>
                  </a:lnTo>
                  <a:lnTo>
                    <a:pt x="2878" y="2734"/>
                  </a:lnTo>
                  <a:lnTo>
                    <a:pt x="2880" y="2734"/>
                  </a:lnTo>
                  <a:lnTo>
                    <a:pt x="2880" y="2732"/>
                  </a:lnTo>
                  <a:lnTo>
                    <a:pt x="2878" y="2732"/>
                  </a:lnTo>
                  <a:lnTo>
                    <a:pt x="2878" y="2729"/>
                  </a:lnTo>
                  <a:lnTo>
                    <a:pt x="2875" y="2729"/>
                  </a:lnTo>
                  <a:lnTo>
                    <a:pt x="2878" y="2727"/>
                  </a:lnTo>
                  <a:lnTo>
                    <a:pt x="2878" y="2727"/>
                  </a:lnTo>
                  <a:lnTo>
                    <a:pt x="2878" y="2729"/>
                  </a:lnTo>
                  <a:lnTo>
                    <a:pt x="2880" y="2729"/>
                  </a:lnTo>
                  <a:lnTo>
                    <a:pt x="2880" y="2729"/>
                  </a:lnTo>
                  <a:lnTo>
                    <a:pt x="2880" y="2727"/>
                  </a:lnTo>
                  <a:lnTo>
                    <a:pt x="2880" y="2727"/>
                  </a:lnTo>
                  <a:lnTo>
                    <a:pt x="2878" y="2727"/>
                  </a:lnTo>
                  <a:lnTo>
                    <a:pt x="2878" y="2727"/>
                  </a:lnTo>
                  <a:lnTo>
                    <a:pt x="2878" y="2727"/>
                  </a:lnTo>
                  <a:lnTo>
                    <a:pt x="2878" y="2725"/>
                  </a:lnTo>
                  <a:lnTo>
                    <a:pt x="2878" y="2725"/>
                  </a:lnTo>
                  <a:lnTo>
                    <a:pt x="2878" y="2725"/>
                  </a:lnTo>
                  <a:lnTo>
                    <a:pt x="2880" y="2725"/>
                  </a:lnTo>
                  <a:lnTo>
                    <a:pt x="2880" y="2727"/>
                  </a:lnTo>
                  <a:lnTo>
                    <a:pt x="2880" y="2727"/>
                  </a:lnTo>
                  <a:lnTo>
                    <a:pt x="2880" y="2727"/>
                  </a:lnTo>
                  <a:lnTo>
                    <a:pt x="2880" y="2727"/>
                  </a:lnTo>
                  <a:lnTo>
                    <a:pt x="2880" y="2727"/>
                  </a:lnTo>
                  <a:lnTo>
                    <a:pt x="2880" y="2727"/>
                  </a:lnTo>
                  <a:lnTo>
                    <a:pt x="2880" y="2729"/>
                  </a:lnTo>
                  <a:lnTo>
                    <a:pt x="2882" y="2729"/>
                  </a:lnTo>
                  <a:lnTo>
                    <a:pt x="2882" y="2729"/>
                  </a:lnTo>
                  <a:lnTo>
                    <a:pt x="2882" y="2729"/>
                  </a:lnTo>
                  <a:lnTo>
                    <a:pt x="2882" y="2729"/>
                  </a:lnTo>
                  <a:lnTo>
                    <a:pt x="2882" y="2732"/>
                  </a:lnTo>
                  <a:lnTo>
                    <a:pt x="2882" y="2732"/>
                  </a:lnTo>
                  <a:lnTo>
                    <a:pt x="2882" y="2732"/>
                  </a:lnTo>
                  <a:lnTo>
                    <a:pt x="2885" y="2732"/>
                  </a:lnTo>
                  <a:lnTo>
                    <a:pt x="2885" y="2732"/>
                  </a:lnTo>
                  <a:lnTo>
                    <a:pt x="2889" y="2729"/>
                  </a:lnTo>
                  <a:lnTo>
                    <a:pt x="2889" y="2729"/>
                  </a:lnTo>
                  <a:lnTo>
                    <a:pt x="2892" y="2729"/>
                  </a:lnTo>
                  <a:lnTo>
                    <a:pt x="2892" y="2729"/>
                  </a:lnTo>
                  <a:lnTo>
                    <a:pt x="2897" y="2727"/>
                  </a:lnTo>
                  <a:lnTo>
                    <a:pt x="2897" y="2725"/>
                  </a:lnTo>
                  <a:lnTo>
                    <a:pt x="2894" y="2725"/>
                  </a:lnTo>
                  <a:lnTo>
                    <a:pt x="2892" y="2725"/>
                  </a:lnTo>
                  <a:lnTo>
                    <a:pt x="2892" y="2725"/>
                  </a:lnTo>
                  <a:lnTo>
                    <a:pt x="2892" y="2725"/>
                  </a:lnTo>
                  <a:lnTo>
                    <a:pt x="2889" y="2725"/>
                  </a:lnTo>
                  <a:lnTo>
                    <a:pt x="2889" y="2725"/>
                  </a:lnTo>
                  <a:lnTo>
                    <a:pt x="2889" y="2725"/>
                  </a:lnTo>
                  <a:lnTo>
                    <a:pt x="2889" y="2725"/>
                  </a:lnTo>
                  <a:lnTo>
                    <a:pt x="2892" y="2722"/>
                  </a:lnTo>
                  <a:lnTo>
                    <a:pt x="2892" y="2722"/>
                  </a:lnTo>
                  <a:lnTo>
                    <a:pt x="2892" y="2722"/>
                  </a:lnTo>
                  <a:lnTo>
                    <a:pt x="2892" y="2722"/>
                  </a:lnTo>
                  <a:lnTo>
                    <a:pt x="2892" y="2720"/>
                  </a:lnTo>
                  <a:lnTo>
                    <a:pt x="2889" y="2720"/>
                  </a:lnTo>
                  <a:lnTo>
                    <a:pt x="2889" y="2720"/>
                  </a:lnTo>
                  <a:lnTo>
                    <a:pt x="2887" y="2720"/>
                  </a:lnTo>
                  <a:lnTo>
                    <a:pt x="2887" y="2720"/>
                  </a:lnTo>
                  <a:lnTo>
                    <a:pt x="2887" y="2720"/>
                  </a:lnTo>
                  <a:lnTo>
                    <a:pt x="2887" y="2720"/>
                  </a:lnTo>
                  <a:lnTo>
                    <a:pt x="2887" y="2720"/>
                  </a:lnTo>
                  <a:lnTo>
                    <a:pt x="2887" y="2718"/>
                  </a:lnTo>
                  <a:lnTo>
                    <a:pt x="2887" y="2718"/>
                  </a:lnTo>
                  <a:lnTo>
                    <a:pt x="2887" y="2718"/>
                  </a:lnTo>
                  <a:lnTo>
                    <a:pt x="2887" y="2718"/>
                  </a:lnTo>
                  <a:lnTo>
                    <a:pt x="2885" y="2715"/>
                  </a:lnTo>
                  <a:lnTo>
                    <a:pt x="2885" y="2715"/>
                  </a:lnTo>
                  <a:lnTo>
                    <a:pt x="2885" y="2713"/>
                  </a:lnTo>
                  <a:lnTo>
                    <a:pt x="2885" y="2713"/>
                  </a:lnTo>
                  <a:lnTo>
                    <a:pt x="2885" y="2713"/>
                  </a:lnTo>
                  <a:lnTo>
                    <a:pt x="2885" y="2713"/>
                  </a:lnTo>
                  <a:lnTo>
                    <a:pt x="2885" y="2713"/>
                  </a:lnTo>
                  <a:lnTo>
                    <a:pt x="2887" y="2713"/>
                  </a:lnTo>
                  <a:lnTo>
                    <a:pt x="2887" y="2713"/>
                  </a:lnTo>
                  <a:lnTo>
                    <a:pt x="2887" y="2713"/>
                  </a:lnTo>
                  <a:lnTo>
                    <a:pt x="2887" y="2713"/>
                  </a:lnTo>
                  <a:lnTo>
                    <a:pt x="2887" y="2713"/>
                  </a:lnTo>
                  <a:lnTo>
                    <a:pt x="2889" y="2713"/>
                  </a:lnTo>
                  <a:lnTo>
                    <a:pt x="2889" y="2715"/>
                  </a:lnTo>
                  <a:lnTo>
                    <a:pt x="2889" y="2715"/>
                  </a:lnTo>
                  <a:lnTo>
                    <a:pt x="2889" y="2715"/>
                  </a:lnTo>
                  <a:lnTo>
                    <a:pt x="2889" y="2715"/>
                  </a:lnTo>
                  <a:lnTo>
                    <a:pt x="2889" y="2715"/>
                  </a:lnTo>
                  <a:lnTo>
                    <a:pt x="2889" y="2715"/>
                  </a:lnTo>
                  <a:lnTo>
                    <a:pt x="2889" y="2715"/>
                  </a:lnTo>
                  <a:lnTo>
                    <a:pt x="2889" y="2715"/>
                  </a:lnTo>
                  <a:lnTo>
                    <a:pt x="2889" y="2715"/>
                  </a:lnTo>
                  <a:lnTo>
                    <a:pt x="2889" y="2718"/>
                  </a:lnTo>
                  <a:lnTo>
                    <a:pt x="2892" y="2715"/>
                  </a:lnTo>
                  <a:lnTo>
                    <a:pt x="2892" y="2715"/>
                  </a:lnTo>
                  <a:lnTo>
                    <a:pt x="2892" y="2718"/>
                  </a:lnTo>
                  <a:lnTo>
                    <a:pt x="2892" y="2718"/>
                  </a:lnTo>
                  <a:lnTo>
                    <a:pt x="2894" y="2718"/>
                  </a:lnTo>
                  <a:lnTo>
                    <a:pt x="2894" y="2718"/>
                  </a:lnTo>
                  <a:lnTo>
                    <a:pt x="2894" y="2718"/>
                  </a:lnTo>
                  <a:lnTo>
                    <a:pt x="2894" y="2720"/>
                  </a:lnTo>
                  <a:lnTo>
                    <a:pt x="2892" y="2720"/>
                  </a:lnTo>
                  <a:lnTo>
                    <a:pt x="2892" y="2720"/>
                  </a:lnTo>
                  <a:lnTo>
                    <a:pt x="2894" y="2720"/>
                  </a:lnTo>
                  <a:lnTo>
                    <a:pt x="2894" y="2718"/>
                  </a:lnTo>
                  <a:lnTo>
                    <a:pt x="2897" y="2718"/>
                  </a:lnTo>
                  <a:lnTo>
                    <a:pt x="2897" y="2718"/>
                  </a:lnTo>
                  <a:lnTo>
                    <a:pt x="2894" y="2715"/>
                  </a:lnTo>
                  <a:lnTo>
                    <a:pt x="2894" y="2715"/>
                  </a:lnTo>
                  <a:lnTo>
                    <a:pt x="2894" y="2715"/>
                  </a:lnTo>
                  <a:lnTo>
                    <a:pt x="2894" y="2715"/>
                  </a:lnTo>
                  <a:lnTo>
                    <a:pt x="2894" y="2715"/>
                  </a:lnTo>
                  <a:lnTo>
                    <a:pt x="2894" y="2713"/>
                  </a:lnTo>
                  <a:lnTo>
                    <a:pt x="2894" y="2713"/>
                  </a:lnTo>
                  <a:lnTo>
                    <a:pt x="2897" y="2713"/>
                  </a:lnTo>
                  <a:lnTo>
                    <a:pt x="2897" y="2713"/>
                  </a:lnTo>
                  <a:lnTo>
                    <a:pt x="2897" y="2713"/>
                  </a:lnTo>
                  <a:lnTo>
                    <a:pt x="2897" y="2713"/>
                  </a:lnTo>
                  <a:lnTo>
                    <a:pt x="2894" y="2713"/>
                  </a:lnTo>
                  <a:lnTo>
                    <a:pt x="2894" y="2713"/>
                  </a:lnTo>
                  <a:lnTo>
                    <a:pt x="2894" y="2713"/>
                  </a:lnTo>
                  <a:lnTo>
                    <a:pt x="2894" y="2713"/>
                  </a:lnTo>
                  <a:lnTo>
                    <a:pt x="2894" y="2713"/>
                  </a:lnTo>
                  <a:lnTo>
                    <a:pt x="2894" y="2710"/>
                  </a:lnTo>
                  <a:lnTo>
                    <a:pt x="2894" y="2710"/>
                  </a:lnTo>
                  <a:lnTo>
                    <a:pt x="2894" y="2710"/>
                  </a:lnTo>
                  <a:lnTo>
                    <a:pt x="2894" y="2710"/>
                  </a:lnTo>
                  <a:lnTo>
                    <a:pt x="2894" y="2713"/>
                  </a:lnTo>
                  <a:lnTo>
                    <a:pt x="2894" y="2710"/>
                  </a:lnTo>
                  <a:lnTo>
                    <a:pt x="2897" y="2710"/>
                  </a:lnTo>
                  <a:lnTo>
                    <a:pt x="2897" y="2710"/>
                  </a:lnTo>
                  <a:lnTo>
                    <a:pt x="2897" y="2713"/>
                  </a:lnTo>
                  <a:lnTo>
                    <a:pt x="2897" y="2713"/>
                  </a:lnTo>
                  <a:lnTo>
                    <a:pt x="2897" y="2713"/>
                  </a:lnTo>
                  <a:lnTo>
                    <a:pt x="2897" y="2713"/>
                  </a:lnTo>
                  <a:lnTo>
                    <a:pt x="2897" y="2715"/>
                  </a:lnTo>
                  <a:lnTo>
                    <a:pt x="2899" y="2715"/>
                  </a:lnTo>
                  <a:lnTo>
                    <a:pt x="2899" y="2715"/>
                  </a:lnTo>
                  <a:lnTo>
                    <a:pt x="2899" y="2715"/>
                  </a:lnTo>
                  <a:lnTo>
                    <a:pt x="2899" y="2718"/>
                  </a:lnTo>
                  <a:lnTo>
                    <a:pt x="2899" y="2715"/>
                  </a:lnTo>
                  <a:lnTo>
                    <a:pt x="2899" y="2715"/>
                  </a:lnTo>
                  <a:lnTo>
                    <a:pt x="2901" y="2715"/>
                  </a:lnTo>
                  <a:lnTo>
                    <a:pt x="2901" y="2713"/>
                  </a:lnTo>
                  <a:lnTo>
                    <a:pt x="2901" y="2715"/>
                  </a:lnTo>
                  <a:lnTo>
                    <a:pt x="2904" y="2713"/>
                  </a:lnTo>
                  <a:lnTo>
                    <a:pt x="2904" y="2713"/>
                  </a:lnTo>
                  <a:lnTo>
                    <a:pt x="2904" y="2713"/>
                  </a:lnTo>
                  <a:lnTo>
                    <a:pt x="2906" y="2713"/>
                  </a:lnTo>
                  <a:lnTo>
                    <a:pt x="2906" y="2713"/>
                  </a:lnTo>
                  <a:lnTo>
                    <a:pt x="2906" y="2713"/>
                  </a:lnTo>
                  <a:lnTo>
                    <a:pt x="2904" y="2715"/>
                  </a:lnTo>
                  <a:lnTo>
                    <a:pt x="2904" y="2715"/>
                  </a:lnTo>
                  <a:lnTo>
                    <a:pt x="2904" y="2718"/>
                  </a:lnTo>
                  <a:lnTo>
                    <a:pt x="2906" y="2718"/>
                  </a:lnTo>
                  <a:lnTo>
                    <a:pt x="2906" y="2718"/>
                  </a:lnTo>
                  <a:lnTo>
                    <a:pt x="2906" y="2715"/>
                  </a:lnTo>
                  <a:lnTo>
                    <a:pt x="2906" y="2715"/>
                  </a:lnTo>
                  <a:lnTo>
                    <a:pt x="2908" y="2715"/>
                  </a:lnTo>
                  <a:lnTo>
                    <a:pt x="2908" y="2718"/>
                  </a:lnTo>
                  <a:lnTo>
                    <a:pt x="2908" y="2718"/>
                  </a:lnTo>
                  <a:lnTo>
                    <a:pt x="2906" y="2718"/>
                  </a:lnTo>
                  <a:lnTo>
                    <a:pt x="2904" y="2718"/>
                  </a:lnTo>
                  <a:lnTo>
                    <a:pt x="2904" y="2718"/>
                  </a:lnTo>
                  <a:lnTo>
                    <a:pt x="2904" y="2718"/>
                  </a:lnTo>
                  <a:lnTo>
                    <a:pt x="2904" y="2718"/>
                  </a:lnTo>
                  <a:lnTo>
                    <a:pt x="2906" y="2718"/>
                  </a:lnTo>
                  <a:lnTo>
                    <a:pt x="2908" y="2718"/>
                  </a:lnTo>
                  <a:lnTo>
                    <a:pt x="2911" y="2718"/>
                  </a:lnTo>
                  <a:lnTo>
                    <a:pt x="2911" y="2715"/>
                  </a:lnTo>
                  <a:lnTo>
                    <a:pt x="2913" y="2715"/>
                  </a:lnTo>
                  <a:lnTo>
                    <a:pt x="2913" y="2715"/>
                  </a:lnTo>
                  <a:lnTo>
                    <a:pt x="2913" y="2715"/>
                  </a:lnTo>
                  <a:lnTo>
                    <a:pt x="2915" y="2715"/>
                  </a:lnTo>
                  <a:lnTo>
                    <a:pt x="2915" y="2718"/>
                  </a:lnTo>
                  <a:lnTo>
                    <a:pt x="2913" y="2718"/>
                  </a:lnTo>
                  <a:lnTo>
                    <a:pt x="2913" y="2718"/>
                  </a:lnTo>
                  <a:lnTo>
                    <a:pt x="2906" y="2722"/>
                  </a:lnTo>
                  <a:lnTo>
                    <a:pt x="2906" y="2722"/>
                  </a:lnTo>
                  <a:lnTo>
                    <a:pt x="2904" y="2725"/>
                  </a:lnTo>
                  <a:lnTo>
                    <a:pt x="2906" y="2722"/>
                  </a:lnTo>
                  <a:lnTo>
                    <a:pt x="2908" y="2722"/>
                  </a:lnTo>
                  <a:lnTo>
                    <a:pt x="2911" y="2720"/>
                  </a:lnTo>
                  <a:lnTo>
                    <a:pt x="2913" y="2718"/>
                  </a:lnTo>
                  <a:lnTo>
                    <a:pt x="2918" y="2718"/>
                  </a:lnTo>
                  <a:lnTo>
                    <a:pt x="2920" y="2715"/>
                  </a:lnTo>
                  <a:lnTo>
                    <a:pt x="2925" y="2710"/>
                  </a:lnTo>
                  <a:lnTo>
                    <a:pt x="2925" y="2710"/>
                  </a:lnTo>
                  <a:lnTo>
                    <a:pt x="2923" y="2713"/>
                  </a:lnTo>
                  <a:lnTo>
                    <a:pt x="2918" y="2715"/>
                  </a:lnTo>
                  <a:lnTo>
                    <a:pt x="2918" y="2715"/>
                  </a:lnTo>
                  <a:lnTo>
                    <a:pt x="2915" y="2715"/>
                  </a:lnTo>
                  <a:lnTo>
                    <a:pt x="2915" y="2715"/>
                  </a:lnTo>
                  <a:lnTo>
                    <a:pt x="2915" y="2715"/>
                  </a:lnTo>
                  <a:lnTo>
                    <a:pt x="2915" y="2715"/>
                  </a:lnTo>
                  <a:lnTo>
                    <a:pt x="2915" y="2715"/>
                  </a:lnTo>
                  <a:lnTo>
                    <a:pt x="2915" y="2715"/>
                  </a:lnTo>
                  <a:lnTo>
                    <a:pt x="2915" y="2715"/>
                  </a:lnTo>
                  <a:lnTo>
                    <a:pt x="2915" y="2715"/>
                  </a:lnTo>
                  <a:lnTo>
                    <a:pt x="2915" y="2713"/>
                  </a:lnTo>
                  <a:lnTo>
                    <a:pt x="2915" y="2713"/>
                  </a:lnTo>
                  <a:lnTo>
                    <a:pt x="2923" y="2710"/>
                  </a:lnTo>
                  <a:lnTo>
                    <a:pt x="2923" y="2710"/>
                  </a:lnTo>
                  <a:lnTo>
                    <a:pt x="2925" y="2710"/>
                  </a:lnTo>
                  <a:lnTo>
                    <a:pt x="2927" y="2710"/>
                  </a:lnTo>
                  <a:lnTo>
                    <a:pt x="2930" y="2710"/>
                  </a:lnTo>
                  <a:lnTo>
                    <a:pt x="2932" y="2708"/>
                  </a:lnTo>
                  <a:lnTo>
                    <a:pt x="2937" y="2706"/>
                  </a:lnTo>
                  <a:lnTo>
                    <a:pt x="2939" y="2703"/>
                  </a:lnTo>
                  <a:lnTo>
                    <a:pt x="2939" y="2703"/>
                  </a:lnTo>
                  <a:lnTo>
                    <a:pt x="2941" y="2703"/>
                  </a:lnTo>
                  <a:lnTo>
                    <a:pt x="2941" y="2701"/>
                  </a:lnTo>
                  <a:lnTo>
                    <a:pt x="2944" y="2701"/>
                  </a:lnTo>
                  <a:lnTo>
                    <a:pt x="2946" y="2696"/>
                  </a:lnTo>
                  <a:lnTo>
                    <a:pt x="2946" y="2696"/>
                  </a:lnTo>
                  <a:lnTo>
                    <a:pt x="2951" y="2694"/>
                  </a:lnTo>
                  <a:lnTo>
                    <a:pt x="2951" y="2694"/>
                  </a:lnTo>
                  <a:lnTo>
                    <a:pt x="2951" y="2692"/>
                  </a:lnTo>
                  <a:lnTo>
                    <a:pt x="2951" y="2692"/>
                  </a:lnTo>
                  <a:lnTo>
                    <a:pt x="2951" y="2689"/>
                  </a:lnTo>
                  <a:lnTo>
                    <a:pt x="2951" y="2689"/>
                  </a:lnTo>
                  <a:lnTo>
                    <a:pt x="2951" y="2687"/>
                  </a:lnTo>
                  <a:lnTo>
                    <a:pt x="2949" y="2687"/>
                  </a:lnTo>
                  <a:lnTo>
                    <a:pt x="2949" y="2684"/>
                  </a:lnTo>
                  <a:lnTo>
                    <a:pt x="2951" y="2687"/>
                  </a:lnTo>
                  <a:lnTo>
                    <a:pt x="2951" y="2687"/>
                  </a:lnTo>
                  <a:lnTo>
                    <a:pt x="2951" y="2687"/>
                  </a:lnTo>
                  <a:lnTo>
                    <a:pt x="2951" y="2687"/>
                  </a:lnTo>
                  <a:lnTo>
                    <a:pt x="2953" y="2687"/>
                  </a:lnTo>
                  <a:lnTo>
                    <a:pt x="2953" y="2684"/>
                  </a:lnTo>
                  <a:lnTo>
                    <a:pt x="2956" y="2682"/>
                  </a:lnTo>
                  <a:lnTo>
                    <a:pt x="2956" y="2682"/>
                  </a:lnTo>
                  <a:lnTo>
                    <a:pt x="2956" y="2682"/>
                  </a:lnTo>
                  <a:lnTo>
                    <a:pt x="2956" y="2682"/>
                  </a:lnTo>
                  <a:lnTo>
                    <a:pt x="2958" y="2682"/>
                  </a:lnTo>
                  <a:lnTo>
                    <a:pt x="2958" y="2682"/>
                  </a:lnTo>
                  <a:lnTo>
                    <a:pt x="2958" y="2682"/>
                  </a:lnTo>
                  <a:lnTo>
                    <a:pt x="2958" y="2680"/>
                  </a:lnTo>
                  <a:lnTo>
                    <a:pt x="2958" y="2680"/>
                  </a:lnTo>
                  <a:lnTo>
                    <a:pt x="2958" y="2680"/>
                  </a:lnTo>
                  <a:lnTo>
                    <a:pt x="2958" y="2680"/>
                  </a:lnTo>
                  <a:lnTo>
                    <a:pt x="2960" y="2680"/>
                  </a:lnTo>
                  <a:lnTo>
                    <a:pt x="2960" y="2680"/>
                  </a:lnTo>
                  <a:lnTo>
                    <a:pt x="2960" y="2680"/>
                  </a:lnTo>
                  <a:lnTo>
                    <a:pt x="2960" y="2677"/>
                  </a:lnTo>
                  <a:lnTo>
                    <a:pt x="2960" y="2677"/>
                  </a:lnTo>
                  <a:lnTo>
                    <a:pt x="2963" y="2677"/>
                  </a:lnTo>
                  <a:lnTo>
                    <a:pt x="2963" y="2677"/>
                  </a:lnTo>
                  <a:lnTo>
                    <a:pt x="2963" y="2677"/>
                  </a:lnTo>
                  <a:lnTo>
                    <a:pt x="2965" y="2677"/>
                  </a:lnTo>
                  <a:lnTo>
                    <a:pt x="2965" y="2677"/>
                  </a:lnTo>
                  <a:lnTo>
                    <a:pt x="2965" y="2677"/>
                  </a:lnTo>
                  <a:lnTo>
                    <a:pt x="2965" y="2677"/>
                  </a:lnTo>
                  <a:lnTo>
                    <a:pt x="2963" y="2675"/>
                  </a:lnTo>
                  <a:lnTo>
                    <a:pt x="2963" y="2675"/>
                  </a:lnTo>
                  <a:lnTo>
                    <a:pt x="2960" y="2675"/>
                  </a:lnTo>
                  <a:lnTo>
                    <a:pt x="2960" y="2673"/>
                  </a:lnTo>
                  <a:lnTo>
                    <a:pt x="2960" y="2673"/>
                  </a:lnTo>
                  <a:lnTo>
                    <a:pt x="2960" y="2673"/>
                  </a:lnTo>
                  <a:lnTo>
                    <a:pt x="2960" y="2673"/>
                  </a:lnTo>
                  <a:lnTo>
                    <a:pt x="2960" y="2673"/>
                  </a:lnTo>
                  <a:lnTo>
                    <a:pt x="2960" y="2673"/>
                  </a:lnTo>
                  <a:lnTo>
                    <a:pt x="2960" y="2673"/>
                  </a:lnTo>
                  <a:lnTo>
                    <a:pt x="2960" y="2675"/>
                  </a:lnTo>
                  <a:lnTo>
                    <a:pt x="2960" y="2675"/>
                  </a:lnTo>
                  <a:lnTo>
                    <a:pt x="2958" y="2675"/>
                  </a:lnTo>
                  <a:lnTo>
                    <a:pt x="2958" y="2673"/>
                  </a:lnTo>
                  <a:lnTo>
                    <a:pt x="2958" y="2673"/>
                  </a:lnTo>
                  <a:lnTo>
                    <a:pt x="2958" y="2673"/>
                  </a:lnTo>
                  <a:lnTo>
                    <a:pt x="2958" y="2673"/>
                  </a:lnTo>
                  <a:lnTo>
                    <a:pt x="2958" y="2673"/>
                  </a:lnTo>
                  <a:lnTo>
                    <a:pt x="2958" y="2670"/>
                  </a:lnTo>
                  <a:lnTo>
                    <a:pt x="2960" y="2673"/>
                  </a:lnTo>
                  <a:lnTo>
                    <a:pt x="2960" y="2670"/>
                  </a:lnTo>
                  <a:lnTo>
                    <a:pt x="2960" y="2670"/>
                  </a:lnTo>
                  <a:lnTo>
                    <a:pt x="2958" y="2670"/>
                  </a:lnTo>
                  <a:lnTo>
                    <a:pt x="2956" y="2668"/>
                  </a:lnTo>
                  <a:lnTo>
                    <a:pt x="2956" y="2668"/>
                  </a:lnTo>
                  <a:lnTo>
                    <a:pt x="2956" y="2666"/>
                  </a:lnTo>
                  <a:lnTo>
                    <a:pt x="2956" y="2666"/>
                  </a:lnTo>
                  <a:lnTo>
                    <a:pt x="2956" y="2666"/>
                  </a:lnTo>
                  <a:lnTo>
                    <a:pt x="2956" y="2663"/>
                  </a:lnTo>
                  <a:lnTo>
                    <a:pt x="2956" y="2663"/>
                  </a:lnTo>
                  <a:lnTo>
                    <a:pt x="2956" y="2663"/>
                  </a:lnTo>
                  <a:lnTo>
                    <a:pt x="2956" y="2661"/>
                  </a:lnTo>
                  <a:lnTo>
                    <a:pt x="2956" y="2661"/>
                  </a:lnTo>
                  <a:lnTo>
                    <a:pt x="2956" y="2661"/>
                  </a:lnTo>
                  <a:lnTo>
                    <a:pt x="2956" y="2661"/>
                  </a:lnTo>
                  <a:lnTo>
                    <a:pt x="2956" y="2661"/>
                  </a:lnTo>
                  <a:lnTo>
                    <a:pt x="2953" y="2661"/>
                  </a:lnTo>
                  <a:lnTo>
                    <a:pt x="2953" y="2661"/>
                  </a:lnTo>
                  <a:lnTo>
                    <a:pt x="2953" y="2661"/>
                  </a:lnTo>
                  <a:lnTo>
                    <a:pt x="2953" y="2658"/>
                  </a:lnTo>
                  <a:lnTo>
                    <a:pt x="2953" y="2658"/>
                  </a:lnTo>
                  <a:lnTo>
                    <a:pt x="2956" y="2658"/>
                  </a:lnTo>
                  <a:lnTo>
                    <a:pt x="2956" y="2658"/>
                  </a:lnTo>
                  <a:lnTo>
                    <a:pt x="2956" y="2658"/>
                  </a:lnTo>
                  <a:lnTo>
                    <a:pt x="2958" y="2661"/>
                  </a:lnTo>
                  <a:lnTo>
                    <a:pt x="2958" y="2661"/>
                  </a:lnTo>
                  <a:lnTo>
                    <a:pt x="2958" y="2661"/>
                  </a:lnTo>
                  <a:lnTo>
                    <a:pt x="2958" y="2661"/>
                  </a:lnTo>
                  <a:lnTo>
                    <a:pt x="2960" y="2663"/>
                  </a:lnTo>
                  <a:lnTo>
                    <a:pt x="2960" y="2663"/>
                  </a:lnTo>
                  <a:lnTo>
                    <a:pt x="2960" y="2661"/>
                  </a:lnTo>
                  <a:lnTo>
                    <a:pt x="2963" y="2661"/>
                  </a:lnTo>
                  <a:lnTo>
                    <a:pt x="2963" y="2658"/>
                  </a:lnTo>
                  <a:lnTo>
                    <a:pt x="2963" y="2658"/>
                  </a:lnTo>
                  <a:lnTo>
                    <a:pt x="2963" y="2656"/>
                  </a:lnTo>
                  <a:lnTo>
                    <a:pt x="2965" y="2656"/>
                  </a:lnTo>
                  <a:lnTo>
                    <a:pt x="2965" y="2656"/>
                  </a:lnTo>
                  <a:lnTo>
                    <a:pt x="2965" y="2656"/>
                  </a:lnTo>
                  <a:lnTo>
                    <a:pt x="2965" y="2656"/>
                  </a:lnTo>
                  <a:lnTo>
                    <a:pt x="2968" y="2656"/>
                  </a:lnTo>
                  <a:lnTo>
                    <a:pt x="2968" y="2656"/>
                  </a:lnTo>
                  <a:lnTo>
                    <a:pt x="2968" y="2656"/>
                  </a:lnTo>
                  <a:lnTo>
                    <a:pt x="2968" y="2656"/>
                  </a:lnTo>
                  <a:lnTo>
                    <a:pt x="2970" y="2656"/>
                  </a:lnTo>
                  <a:lnTo>
                    <a:pt x="2970" y="2658"/>
                  </a:lnTo>
                  <a:lnTo>
                    <a:pt x="2970" y="2658"/>
                  </a:lnTo>
                  <a:lnTo>
                    <a:pt x="2970" y="2661"/>
                  </a:lnTo>
                  <a:lnTo>
                    <a:pt x="2970" y="2663"/>
                  </a:lnTo>
                  <a:lnTo>
                    <a:pt x="2968" y="2663"/>
                  </a:lnTo>
                  <a:lnTo>
                    <a:pt x="2968" y="2666"/>
                  </a:lnTo>
                  <a:lnTo>
                    <a:pt x="2968" y="2668"/>
                  </a:lnTo>
                  <a:lnTo>
                    <a:pt x="2968" y="2668"/>
                  </a:lnTo>
                  <a:lnTo>
                    <a:pt x="2965" y="2668"/>
                  </a:lnTo>
                  <a:lnTo>
                    <a:pt x="2965" y="2668"/>
                  </a:lnTo>
                  <a:lnTo>
                    <a:pt x="2965" y="2668"/>
                  </a:lnTo>
                  <a:lnTo>
                    <a:pt x="2965" y="2668"/>
                  </a:lnTo>
                  <a:lnTo>
                    <a:pt x="2968" y="2668"/>
                  </a:lnTo>
                  <a:lnTo>
                    <a:pt x="2968" y="2668"/>
                  </a:lnTo>
                  <a:lnTo>
                    <a:pt x="2970" y="2668"/>
                  </a:lnTo>
                  <a:lnTo>
                    <a:pt x="2975" y="2668"/>
                  </a:lnTo>
                  <a:lnTo>
                    <a:pt x="2975" y="2666"/>
                  </a:lnTo>
                  <a:lnTo>
                    <a:pt x="2977" y="2666"/>
                  </a:lnTo>
                  <a:lnTo>
                    <a:pt x="2977" y="2666"/>
                  </a:lnTo>
                  <a:lnTo>
                    <a:pt x="2977" y="2668"/>
                  </a:lnTo>
                  <a:lnTo>
                    <a:pt x="2979" y="2666"/>
                  </a:lnTo>
                  <a:lnTo>
                    <a:pt x="2979" y="2666"/>
                  </a:lnTo>
                  <a:lnTo>
                    <a:pt x="2979" y="2668"/>
                  </a:lnTo>
                  <a:lnTo>
                    <a:pt x="2979" y="2668"/>
                  </a:lnTo>
                  <a:lnTo>
                    <a:pt x="2977" y="2668"/>
                  </a:lnTo>
                  <a:lnTo>
                    <a:pt x="2977" y="2668"/>
                  </a:lnTo>
                  <a:lnTo>
                    <a:pt x="2975" y="2668"/>
                  </a:lnTo>
                  <a:lnTo>
                    <a:pt x="2975" y="2668"/>
                  </a:lnTo>
                  <a:lnTo>
                    <a:pt x="2975" y="2668"/>
                  </a:lnTo>
                  <a:lnTo>
                    <a:pt x="2972" y="2670"/>
                  </a:lnTo>
                  <a:lnTo>
                    <a:pt x="2972" y="2670"/>
                  </a:lnTo>
                  <a:lnTo>
                    <a:pt x="2972" y="2670"/>
                  </a:lnTo>
                  <a:lnTo>
                    <a:pt x="2972" y="2670"/>
                  </a:lnTo>
                  <a:lnTo>
                    <a:pt x="2970" y="2670"/>
                  </a:lnTo>
                  <a:lnTo>
                    <a:pt x="2970" y="2673"/>
                  </a:lnTo>
                  <a:lnTo>
                    <a:pt x="2965" y="2675"/>
                  </a:lnTo>
                  <a:lnTo>
                    <a:pt x="2965" y="2675"/>
                  </a:lnTo>
                  <a:lnTo>
                    <a:pt x="2965" y="2677"/>
                  </a:lnTo>
                  <a:lnTo>
                    <a:pt x="2968" y="2677"/>
                  </a:lnTo>
                  <a:lnTo>
                    <a:pt x="2968" y="2677"/>
                  </a:lnTo>
                  <a:lnTo>
                    <a:pt x="2970" y="2673"/>
                  </a:lnTo>
                  <a:lnTo>
                    <a:pt x="2972" y="2673"/>
                  </a:lnTo>
                  <a:lnTo>
                    <a:pt x="2986" y="2666"/>
                  </a:lnTo>
                  <a:lnTo>
                    <a:pt x="2991" y="2663"/>
                  </a:lnTo>
                  <a:lnTo>
                    <a:pt x="2994" y="2661"/>
                  </a:lnTo>
                  <a:lnTo>
                    <a:pt x="2996" y="2661"/>
                  </a:lnTo>
                  <a:lnTo>
                    <a:pt x="2998" y="2658"/>
                  </a:lnTo>
                  <a:lnTo>
                    <a:pt x="2998" y="2658"/>
                  </a:lnTo>
                  <a:lnTo>
                    <a:pt x="3003" y="2658"/>
                  </a:lnTo>
                  <a:lnTo>
                    <a:pt x="3005" y="2658"/>
                  </a:lnTo>
                  <a:lnTo>
                    <a:pt x="3005" y="2658"/>
                  </a:lnTo>
                  <a:lnTo>
                    <a:pt x="3005" y="2658"/>
                  </a:lnTo>
                  <a:lnTo>
                    <a:pt x="3005" y="2656"/>
                  </a:lnTo>
                  <a:lnTo>
                    <a:pt x="3003" y="2654"/>
                  </a:lnTo>
                  <a:lnTo>
                    <a:pt x="3003" y="2654"/>
                  </a:lnTo>
                  <a:lnTo>
                    <a:pt x="3003" y="2649"/>
                  </a:lnTo>
                  <a:lnTo>
                    <a:pt x="3005" y="2644"/>
                  </a:lnTo>
                  <a:lnTo>
                    <a:pt x="3005" y="2644"/>
                  </a:lnTo>
                  <a:lnTo>
                    <a:pt x="3005" y="2644"/>
                  </a:lnTo>
                  <a:lnTo>
                    <a:pt x="3005" y="2644"/>
                  </a:lnTo>
                  <a:lnTo>
                    <a:pt x="3008" y="2644"/>
                  </a:lnTo>
                  <a:lnTo>
                    <a:pt x="3008" y="2644"/>
                  </a:lnTo>
                  <a:lnTo>
                    <a:pt x="3010" y="2644"/>
                  </a:lnTo>
                  <a:lnTo>
                    <a:pt x="3010" y="2644"/>
                  </a:lnTo>
                  <a:lnTo>
                    <a:pt x="3010" y="2647"/>
                  </a:lnTo>
                  <a:lnTo>
                    <a:pt x="3010" y="2649"/>
                  </a:lnTo>
                  <a:lnTo>
                    <a:pt x="3008" y="2651"/>
                  </a:lnTo>
                  <a:lnTo>
                    <a:pt x="3005" y="2651"/>
                  </a:lnTo>
                  <a:lnTo>
                    <a:pt x="3005" y="2651"/>
                  </a:lnTo>
                  <a:lnTo>
                    <a:pt x="3005" y="2654"/>
                  </a:lnTo>
                  <a:lnTo>
                    <a:pt x="3005" y="2656"/>
                  </a:lnTo>
                  <a:lnTo>
                    <a:pt x="3005" y="2656"/>
                  </a:lnTo>
                  <a:lnTo>
                    <a:pt x="3008" y="2658"/>
                  </a:lnTo>
                  <a:lnTo>
                    <a:pt x="3008" y="2658"/>
                  </a:lnTo>
                  <a:lnTo>
                    <a:pt x="3010" y="2656"/>
                  </a:lnTo>
                  <a:lnTo>
                    <a:pt x="3010" y="2656"/>
                  </a:lnTo>
                  <a:lnTo>
                    <a:pt x="3010" y="2656"/>
                  </a:lnTo>
                  <a:lnTo>
                    <a:pt x="3012" y="2656"/>
                  </a:lnTo>
                  <a:lnTo>
                    <a:pt x="3015" y="2654"/>
                  </a:lnTo>
                  <a:lnTo>
                    <a:pt x="3020" y="2654"/>
                  </a:lnTo>
                  <a:lnTo>
                    <a:pt x="3022" y="2654"/>
                  </a:lnTo>
                  <a:lnTo>
                    <a:pt x="3024" y="2654"/>
                  </a:lnTo>
                  <a:lnTo>
                    <a:pt x="3024" y="2654"/>
                  </a:lnTo>
                  <a:lnTo>
                    <a:pt x="3027" y="2654"/>
                  </a:lnTo>
                  <a:lnTo>
                    <a:pt x="3029" y="2654"/>
                  </a:lnTo>
                  <a:lnTo>
                    <a:pt x="3029" y="2654"/>
                  </a:lnTo>
                  <a:lnTo>
                    <a:pt x="3031" y="2651"/>
                  </a:lnTo>
                  <a:lnTo>
                    <a:pt x="3034" y="2651"/>
                  </a:lnTo>
                  <a:lnTo>
                    <a:pt x="3038" y="2654"/>
                  </a:lnTo>
                  <a:lnTo>
                    <a:pt x="3043" y="2654"/>
                  </a:lnTo>
                  <a:lnTo>
                    <a:pt x="3048" y="2656"/>
                  </a:lnTo>
                  <a:lnTo>
                    <a:pt x="3050" y="2656"/>
                  </a:lnTo>
                  <a:lnTo>
                    <a:pt x="3053" y="2658"/>
                  </a:lnTo>
                  <a:lnTo>
                    <a:pt x="3057" y="2658"/>
                  </a:lnTo>
                  <a:lnTo>
                    <a:pt x="3065" y="2661"/>
                  </a:lnTo>
                  <a:lnTo>
                    <a:pt x="3067" y="2661"/>
                  </a:lnTo>
                  <a:lnTo>
                    <a:pt x="3067" y="2661"/>
                  </a:lnTo>
                  <a:lnTo>
                    <a:pt x="3067" y="2661"/>
                  </a:lnTo>
                  <a:lnTo>
                    <a:pt x="3074" y="2661"/>
                  </a:lnTo>
                  <a:lnTo>
                    <a:pt x="3076" y="2661"/>
                  </a:lnTo>
                  <a:lnTo>
                    <a:pt x="3079" y="2661"/>
                  </a:lnTo>
                  <a:lnTo>
                    <a:pt x="3081" y="2658"/>
                  </a:lnTo>
                  <a:lnTo>
                    <a:pt x="3083" y="2658"/>
                  </a:lnTo>
                  <a:lnTo>
                    <a:pt x="3083" y="2658"/>
                  </a:lnTo>
                  <a:lnTo>
                    <a:pt x="3086" y="2658"/>
                  </a:lnTo>
                  <a:lnTo>
                    <a:pt x="3086" y="2658"/>
                  </a:lnTo>
                  <a:lnTo>
                    <a:pt x="3086" y="2658"/>
                  </a:lnTo>
                  <a:lnTo>
                    <a:pt x="3086" y="2656"/>
                  </a:lnTo>
                  <a:lnTo>
                    <a:pt x="3086" y="2656"/>
                  </a:lnTo>
                  <a:lnTo>
                    <a:pt x="3088" y="2656"/>
                  </a:lnTo>
                  <a:lnTo>
                    <a:pt x="3086" y="2656"/>
                  </a:lnTo>
                  <a:lnTo>
                    <a:pt x="3086" y="2656"/>
                  </a:lnTo>
                  <a:lnTo>
                    <a:pt x="3083" y="2656"/>
                  </a:lnTo>
                  <a:lnTo>
                    <a:pt x="3083" y="2656"/>
                  </a:lnTo>
                  <a:lnTo>
                    <a:pt x="3083" y="2656"/>
                  </a:lnTo>
                  <a:lnTo>
                    <a:pt x="3083" y="2656"/>
                  </a:lnTo>
                  <a:lnTo>
                    <a:pt x="3081" y="2654"/>
                  </a:lnTo>
                  <a:lnTo>
                    <a:pt x="3083" y="2654"/>
                  </a:lnTo>
                  <a:lnTo>
                    <a:pt x="3083" y="2651"/>
                  </a:lnTo>
                  <a:lnTo>
                    <a:pt x="3083" y="2651"/>
                  </a:lnTo>
                  <a:lnTo>
                    <a:pt x="3083" y="2651"/>
                  </a:lnTo>
                  <a:lnTo>
                    <a:pt x="3083" y="2651"/>
                  </a:lnTo>
                  <a:lnTo>
                    <a:pt x="3081" y="2654"/>
                  </a:lnTo>
                  <a:lnTo>
                    <a:pt x="3081" y="2654"/>
                  </a:lnTo>
                  <a:lnTo>
                    <a:pt x="3081" y="2654"/>
                  </a:lnTo>
                  <a:lnTo>
                    <a:pt x="3081" y="2654"/>
                  </a:lnTo>
                  <a:lnTo>
                    <a:pt x="3079" y="2651"/>
                  </a:lnTo>
                  <a:lnTo>
                    <a:pt x="3079" y="2651"/>
                  </a:lnTo>
                  <a:lnTo>
                    <a:pt x="3079" y="2649"/>
                  </a:lnTo>
                  <a:lnTo>
                    <a:pt x="3079" y="2651"/>
                  </a:lnTo>
                  <a:lnTo>
                    <a:pt x="3081" y="2651"/>
                  </a:lnTo>
                  <a:lnTo>
                    <a:pt x="3081" y="2651"/>
                  </a:lnTo>
                  <a:lnTo>
                    <a:pt x="3081" y="2649"/>
                  </a:lnTo>
                  <a:lnTo>
                    <a:pt x="3081" y="2649"/>
                  </a:lnTo>
                  <a:lnTo>
                    <a:pt x="3081" y="2649"/>
                  </a:lnTo>
                  <a:lnTo>
                    <a:pt x="3081" y="2651"/>
                  </a:lnTo>
                  <a:lnTo>
                    <a:pt x="3081" y="2651"/>
                  </a:lnTo>
                  <a:lnTo>
                    <a:pt x="3081" y="2651"/>
                  </a:lnTo>
                  <a:lnTo>
                    <a:pt x="3081" y="2651"/>
                  </a:lnTo>
                  <a:lnTo>
                    <a:pt x="3083" y="2651"/>
                  </a:lnTo>
                  <a:lnTo>
                    <a:pt x="3083" y="2649"/>
                  </a:lnTo>
                  <a:lnTo>
                    <a:pt x="3083" y="2649"/>
                  </a:lnTo>
                  <a:lnTo>
                    <a:pt x="3088" y="2647"/>
                  </a:lnTo>
                  <a:lnTo>
                    <a:pt x="3088" y="2647"/>
                  </a:lnTo>
                  <a:lnTo>
                    <a:pt x="3088" y="2647"/>
                  </a:lnTo>
                  <a:lnTo>
                    <a:pt x="3088" y="2647"/>
                  </a:lnTo>
                  <a:lnTo>
                    <a:pt x="3088" y="2647"/>
                  </a:lnTo>
                  <a:lnTo>
                    <a:pt x="3088" y="2647"/>
                  </a:lnTo>
                  <a:lnTo>
                    <a:pt x="3091" y="2647"/>
                  </a:lnTo>
                  <a:lnTo>
                    <a:pt x="3091" y="2647"/>
                  </a:lnTo>
                  <a:lnTo>
                    <a:pt x="3091" y="2647"/>
                  </a:lnTo>
                  <a:lnTo>
                    <a:pt x="3091" y="2644"/>
                  </a:lnTo>
                  <a:lnTo>
                    <a:pt x="3093" y="2644"/>
                  </a:lnTo>
                  <a:lnTo>
                    <a:pt x="3095" y="2647"/>
                  </a:lnTo>
                  <a:lnTo>
                    <a:pt x="3095" y="2647"/>
                  </a:lnTo>
                  <a:lnTo>
                    <a:pt x="3095" y="2647"/>
                  </a:lnTo>
                  <a:lnTo>
                    <a:pt x="3095" y="2647"/>
                  </a:lnTo>
                  <a:lnTo>
                    <a:pt x="3095" y="2649"/>
                  </a:lnTo>
                  <a:lnTo>
                    <a:pt x="3095" y="2647"/>
                  </a:lnTo>
                  <a:lnTo>
                    <a:pt x="3095" y="2647"/>
                  </a:lnTo>
                  <a:lnTo>
                    <a:pt x="3093" y="2647"/>
                  </a:lnTo>
                  <a:lnTo>
                    <a:pt x="3093" y="2647"/>
                  </a:lnTo>
                  <a:lnTo>
                    <a:pt x="3093" y="2649"/>
                  </a:lnTo>
                  <a:lnTo>
                    <a:pt x="3093" y="2649"/>
                  </a:lnTo>
                  <a:lnTo>
                    <a:pt x="3093" y="2649"/>
                  </a:lnTo>
                  <a:lnTo>
                    <a:pt x="3093" y="2649"/>
                  </a:lnTo>
                  <a:lnTo>
                    <a:pt x="3093" y="2651"/>
                  </a:lnTo>
                  <a:lnTo>
                    <a:pt x="3093" y="2651"/>
                  </a:lnTo>
                  <a:lnTo>
                    <a:pt x="3095" y="2651"/>
                  </a:lnTo>
                  <a:lnTo>
                    <a:pt x="3098" y="2649"/>
                  </a:lnTo>
                  <a:lnTo>
                    <a:pt x="3098" y="2649"/>
                  </a:lnTo>
                  <a:lnTo>
                    <a:pt x="3102" y="2649"/>
                  </a:lnTo>
                  <a:lnTo>
                    <a:pt x="3102" y="2649"/>
                  </a:lnTo>
                  <a:lnTo>
                    <a:pt x="3105" y="2649"/>
                  </a:lnTo>
                  <a:lnTo>
                    <a:pt x="3105" y="2649"/>
                  </a:lnTo>
                  <a:lnTo>
                    <a:pt x="3105" y="2651"/>
                  </a:lnTo>
                  <a:lnTo>
                    <a:pt x="3105" y="2654"/>
                  </a:lnTo>
                  <a:lnTo>
                    <a:pt x="3105" y="2654"/>
                  </a:lnTo>
                  <a:lnTo>
                    <a:pt x="3105" y="2654"/>
                  </a:lnTo>
                  <a:lnTo>
                    <a:pt x="3105" y="2654"/>
                  </a:lnTo>
                  <a:lnTo>
                    <a:pt x="3105" y="2654"/>
                  </a:lnTo>
                  <a:lnTo>
                    <a:pt x="3107" y="2654"/>
                  </a:lnTo>
                  <a:lnTo>
                    <a:pt x="3107" y="2654"/>
                  </a:lnTo>
                  <a:lnTo>
                    <a:pt x="3107" y="2654"/>
                  </a:lnTo>
                  <a:lnTo>
                    <a:pt x="3107" y="2654"/>
                  </a:lnTo>
                  <a:lnTo>
                    <a:pt x="3107" y="2656"/>
                  </a:lnTo>
                  <a:lnTo>
                    <a:pt x="3107" y="2656"/>
                  </a:lnTo>
                  <a:lnTo>
                    <a:pt x="3109" y="2656"/>
                  </a:lnTo>
                  <a:lnTo>
                    <a:pt x="3109" y="2658"/>
                  </a:lnTo>
                  <a:lnTo>
                    <a:pt x="3109" y="2658"/>
                  </a:lnTo>
                  <a:lnTo>
                    <a:pt x="3107" y="2658"/>
                  </a:lnTo>
                  <a:lnTo>
                    <a:pt x="3109" y="2658"/>
                  </a:lnTo>
                  <a:lnTo>
                    <a:pt x="3112" y="2658"/>
                  </a:lnTo>
                  <a:lnTo>
                    <a:pt x="3112" y="2658"/>
                  </a:lnTo>
                  <a:lnTo>
                    <a:pt x="3114" y="2658"/>
                  </a:lnTo>
                  <a:lnTo>
                    <a:pt x="3114" y="2658"/>
                  </a:lnTo>
                  <a:lnTo>
                    <a:pt x="3114" y="2658"/>
                  </a:lnTo>
                  <a:lnTo>
                    <a:pt x="3114" y="2658"/>
                  </a:lnTo>
                  <a:lnTo>
                    <a:pt x="3114" y="2658"/>
                  </a:lnTo>
                  <a:lnTo>
                    <a:pt x="3114" y="2661"/>
                  </a:lnTo>
                  <a:lnTo>
                    <a:pt x="3114" y="2661"/>
                  </a:lnTo>
                  <a:lnTo>
                    <a:pt x="3117" y="2661"/>
                  </a:lnTo>
                  <a:lnTo>
                    <a:pt x="3117" y="2661"/>
                  </a:lnTo>
                  <a:lnTo>
                    <a:pt x="3119" y="2661"/>
                  </a:lnTo>
                  <a:lnTo>
                    <a:pt x="3119" y="2661"/>
                  </a:lnTo>
                  <a:lnTo>
                    <a:pt x="3119" y="2661"/>
                  </a:lnTo>
                  <a:lnTo>
                    <a:pt x="3121" y="2658"/>
                  </a:lnTo>
                  <a:lnTo>
                    <a:pt x="3121" y="2658"/>
                  </a:lnTo>
                  <a:lnTo>
                    <a:pt x="3121" y="2658"/>
                  </a:lnTo>
                  <a:lnTo>
                    <a:pt x="3119" y="2658"/>
                  </a:lnTo>
                  <a:lnTo>
                    <a:pt x="3119" y="2658"/>
                  </a:lnTo>
                  <a:lnTo>
                    <a:pt x="3119" y="2658"/>
                  </a:lnTo>
                  <a:lnTo>
                    <a:pt x="3121" y="2656"/>
                  </a:lnTo>
                  <a:lnTo>
                    <a:pt x="3121" y="2656"/>
                  </a:lnTo>
                  <a:lnTo>
                    <a:pt x="3121" y="2654"/>
                  </a:lnTo>
                  <a:lnTo>
                    <a:pt x="3121" y="2654"/>
                  </a:lnTo>
                  <a:lnTo>
                    <a:pt x="3121" y="2654"/>
                  </a:lnTo>
                  <a:lnTo>
                    <a:pt x="3124" y="2656"/>
                  </a:lnTo>
                  <a:lnTo>
                    <a:pt x="3124" y="2656"/>
                  </a:lnTo>
                  <a:lnTo>
                    <a:pt x="3124" y="2656"/>
                  </a:lnTo>
                  <a:lnTo>
                    <a:pt x="3121" y="2656"/>
                  </a:lnTo>
                  <a:lnTo>
                    <a:pt x="3121" y="2658"/>
                  </a:lnTo>
                  <a:lnTo>
                    <a:pt x="3121" y="2658"/>
                  </a:lnTo>
                  <a:lnTo>
                    <a:pt x="3121" y="2658"/>
                  </a:lnTo>
                  <a:lnTo>
                    <a:pt x="3121" y="2661"/>
                  </a:lnTo>
                  <a:lnTo>
                    <a:pt x="3121" y="2661"/>
                  </a:lnTo>
                  <a:lnTo>
                    <a:pt x="3121" y="2663"/>
                  </a:lnTo>
                  <a:lnTo>
                    <a:pt x="3121" y="2663"/>
                  </a:lnTo>
                  <a:lnTo>
                    <a:pt x="3124" y="2663"/>
                  </a:lnTo>
                  <a:lnTo>
                    <a:pt x="3124" y="2663"/>
                  </a:lnTo>
                  <a:lnTo>
                    <a:pt x="3124" y="2663"/>
                  </a:lnTo>
                  <a:lnTo>
                    <a:pt x="3124" y="2666"/>
                  </a:lnTo>
                  <a:lnTo>
                    <a:pt x="3124" y="2666"/>
                  </a:lnTo>
                  <a:lnTo>
                    <a:pt x="3124" y="2666"/>
                  </a:lnTo>
                  <a:lnTo>
                    <a:pt x="3126" y="2666"/>
                  </a:lnTo>
                  <a:lnTo>
                    <a:pt x="3128" y="2668"/>
                  </a:lnTo>
                  <a:lnTo>
                    <a:pt x="3128" y="2668"/>
                  </a:lnTo>
                  <a:lnTo>
                    <a:pt x="3128" y="2670"/>
                  </a:lnTo>
                  <a:lnTo>
                    <a:pt x="3128" y="2670"/>
                  </a:lnTo>
                  <a:lnTo>
                    <a:pt x="3128" y="2670"/>
                  </a:lnTo>
                  <a:lnTo>
                    <a:pt x="3128" y="2670"/>
                  </a:lnTo>
                  <a:lnTo>
                    <a:pt x="3128" y="2670"/>
                  </a:lnTo>
                  <a:lnTo>
                    <a:pt x="3128" y="2673"/>
                  </a:lnTo>
                  <a:lnTo>
                    <a:pt x="3128" y="2673"/>
                  </a:lnTo>
                  <a:lnTo>
                    <a:pt x="3126" y="2673"/>
                  </a:lnTo>
                  <a:lnTo>
                    <a:pt x="3126" y="2673"/>
                  </a:lnTo>
                  <a:lnTo>
                    <a:pt x="3126" y="2670"/>
                  </a:lnTo>
                  <a:lnTo>
                    <a:pt x="3126" y="2670"/>
                  </a:lnTo>
                  <a:lnTo>
                    <a:pt x="3126" y="2670"/>
                  </a:lnTo>
                  <a:lnTo>
                    <a:pt x="3126" y="2670"/>
                  </a:lnTo>
                  <a:lnTo>
                    <a:pt x="3126" y="2670"/>
                  </a:lnTo>
                  <a:lnTo>
                    <a:pt x="3126" y="2668"/>
                  </a:lnTo>
                  <a:lnTo>
                    <a:pt x="3126" y="2668"/>
                  </a:lnTo>
                  <a:lnTo>
                    <a:pt x="3124" y="2668"/>
                  </a:lnTo>
                  <a:lnTo>
                    <a:pt x="3124" y="2668"/>
                  </a:lnTo>
                  <a:lnTo>
                    <a:pt x="3124" y="2666"/>
                  </a:lnTo>
                  <a:lnTo>
                    <a:pt x="3121" y="2666"/>
                  </a:lnTo>
                  <a:lnTo>
                    <a:pt x="3121" y="2668"/>
                  </a:lnTo>
                  <a:lnTo>
                    <a:pt x="3121" y="2668"/>
                  </a:lnTo>
                  <a:lnTo>
                    <a:pt x="3121" y="2668"/>
                  </a:lnTo>
                  <a:lnTo>
                    <a:pt x="3121" y="2670"/>
                  </a:lnTo>
                  <a:lnTo>
                    <a:pt x="3119" y="2670"/>
                  </a:lnTo>
                  <a:lnTo>
                    <a:pt x="3119" y="2670"/>
                  </a:lnTo>
                  <a:lnTo>
                    <a:pt x="3119" y="2668"/>
                  </a:lnTo>
                  <a:lnTo>
                    <a:pt x="3119" y="2670"/>
                  </a:lnTo>
                  <a:lnTo>
                    <a:pt x="3121" y="2673"/>
                  </a:lnTo>
                  <a:lnTo>
                    <a:pt x="3124" y="2673"/>
                  </a:lnTo>
                  <a:lnTo>
                    <a:pt x="3128" y="2673"/>
                  </a:lnTo>
                  <a:lnTo>
                    <a:pt x="3128" y="2675"/>
                  </a:lnTo>
                  <a:lnTo>
                    <a:pt x="3131" y="2675"/>
                  </a:lnTo>
                  <a:lnTo>
                    <a:pt x="3131" y="2675"/>
                  </a:lnTo>
                  <a:lnTo>
                    <a:pt x="3131" y="2675"/>
                  </a:lnTo>
                  <a:lnTo>
                    <a:pt x="3131" y="2675"/>
                  </a:lnTo>
                  <a:lnTo>
                    <a:pt x="3133" y="2675"/>
                  </a:lnTo>
                  <a:lnTo>
                    <a:pt x="3133" y="2673"/>
                  </a:lnTo>
                  <a:lnTo>
                    <a:pt x="3133" y="2673"/>
                  </a:lnTo>
                  <a:lnTo>
                    <a:pt x="3133" y="2673"/>
                  </a:lnTo>
                  <a:lnTo>
                    <a:pt x="3133" y="2673"/>
                  </a:lnTo>
                  <a:lnTo>
                    <a:pt x="3136" y="2675"/>
                  </a:lnTo>
                  <a:lnTo>
                    <a:pt x="3133" y="2675"/>
                  </a:lnTo>
                  <a:lnTo>
                    <a:pt x="3133" y="2675"/>
                  </a:lnTo>
                  <a:lnTo>
                    <a:pt x="3133" y="2675"/>
                  </a:lnTo>
                  <a:lnTo>
                    <a:pt x="3133" y="2675"/>
                  </a:lnTo>
                  <a:lnTo>
                    <a:pt x="3136" y="2675"/>
                  </a:lnTo>
                  <a:lnTo>
                    <a:pt x="3136" y="2675"/>
                  </a:lnTo>
                  <a:lnTo>
                    <a:pt x="3138" y="2675"/>
                  </a:lnTo>
                  <a:lnTo>
                    <a:pt x="3140" y="2677"/>
                  </a:lnTo>
                  <a:lnTo>
                    <a:pt x="3140" y="2677"/>
                  </a:lnTo>
                  <a:lnTo>
                    <a:pt x="3140" y="2677"/>
                  </a:lnTo>
                  <a:lnTo>
                    <a:pt x="3140" y="2677"/>
                  </a:lnTo>
                  <a:lnTo>
                    <a:pt x="3140" y="2677"/>
                  </a:lnTo>
                  <a:lnTo>
                    <a:pt x="3140" y="2675"/>
                  </a:lnTo>
                  <a:lnTo>
                    <a:pt x="3140" y="2675"/>
                  </a:lnTo>
                  <a:lnTo>
                    <a:pt x="3140" y="2675"/>
                  </a:lnTo>
                  <a:lnTo>
                    <a:pt x="3143" y="2675"/>
                  </a:lnTo>
                  <a:lnTo>
                    <a:pt x="3143" y="2675"/>
                  </a:lnTo>
                  <a:lnTo>
                    <a:pt x="3143" y="2675"/>
                  </a:lnTo>
                  <a:lnTo>
                    <a:pt x="3145" y="2675"/>
                  </a:lnTo>
                  <a:lnTo>
                    <a:pt x="3145" y="2675"/>
                  </a:lnTo>
                  <a:lnTo>
                    <a:pt x="3145" y="2677"/>
                  </a:lnTo>
                  <a:lnTo>
                    <a:pt x="3143" y="2677"/>
                  </a:lnTo>
                  <a:lnTo>
                    <a:pt x="3143" y="2677"/>
                  </a:lnTo>
                  <a:lnTo>
                    <a:pt x="3143" y="2677"/>
                  </a:lnTo>
                  <a:lnTo>
                    <a:pt x="3145" y="2677"/>
                  </a:lnTo>
                  <a:lnTo>
                    <a:pt x="3145" y="2677"/>
                  </a:lnTo>
                  <a:lnTo>
                    <a:pt x="3145" y="2677"/>
                  </a:lnTo>
                  <a:lnTo>
                    <a:pt x="3147" y="2677"/>
                  </a:lnTo>
                  <a:lnTo>
                    <a:pt x="3147" y="2677"/>
                  </a:lnTo>
                  <a:lnTo>
                    <a:pt x="3147" y="2677"/>
                  </a:lnTo>
                  <a:lnTo>
                    <a:pt x="3147" y="2677"/>
                  </a:lnTo>
                  <a:lnTo>
                    <a:pt x="3147" y="2677"/>
                  </a:lnTo>
                  <a:lnTo>
                    <a:pt x="3147" y="2677"/>
                  </a:lnTo>
                  <a:lnTo>
                    <a:pt x="3150" y="2677"/>
                  </a:lnTo>
                  <a:lnTo>
                    <a:pt x="3150" y="2675"/>
                  </a:lnTo>
                  <a:lnTo>
                    <a:pt x="3147" y="2675"/>
                  </a:lnTo>
                  <a:lnTo>
                    <a:pt x="3147" y="2675"/>
                  </a:lnTo>
                  <a:lnTo>
                    <a:pt x="3150" y="2675"/>
                  </a:lnTo>
                  <a:lnTo>
                    <a:pt x="3150" y="2675"/>
                  </a:lnTo>
                  <a:lnTo>
                    <a:pt x="3150" y="2675"/>
                  </a:lnTo>
                  <a:lnTo>
                    <a:pt x="3150" y="2675"/>
                  </a:lnTo>
                  <a:lnTo>
                    <a:pt x="3150" y="2675"/>
                  </a:lnTo>
                  <a:lnTo>
                    <a:pt x="3150" y="2673"/>
                  </a:lnTo>
                  <a:lnTo>
                    <a:pt x="3150" y="2673"/>
                  </a:lnTo>
                  <a:lnTo>
                    <a:pt x="3150" y="2673"/>
                  </a:lnTo>
                  <a:lnTo>
                    <a:pt x="3150" y="2673"/>
                  </a:lnTo>
                  <a:lnTo>
                    <a:pt x="3150" y="2670"/>
                  </a:lnTo>
                  <a:lnTo>
                    <a:pt x="3150" y="2670"/>
                  </a:lnTo>
                  <a:lnTo>
                    <a:pt x="3152" y="2670"/>
                  </a:lnTo>
                  <a:lnTo>
                    <a:pt x="3152" y="2673"/>
                  </a:lnTo>
                  <a:lnTo>
                    <a:pt x="3152" y="2673"/>
                  </a:lnTo>
                  <a:lnTo>
                    <a:pt x="3152" y="2670"/>
                  </a:lnTo>
                  <a:lnTo>
                    <a:pt x="3152" y="2670"/>
                  </a:lnTo>
                  <a:lnTo>
                    <a:pt x="3152" y="2670"/>
                  </a:lnTo>
                  <a:lnTo>
                    <a:pt x="3152" y="2670"/>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4" y="2668"/>
                  </a:lnTo>
                  <a:lnTo>
                    <a:pt x="3154" y="2668"/>
                  </a:lnTo>
                  <a:lnTo>
                    <a:pt x="3154" y="2668"/>
                  </a:lnTo>
                  <a:lnTo>
                    <a:pt x="3157" y="2668"/>
                  </a:lnTo>
                  <a:lnTo>
                    <a:pt x="3157" y="2668"/>
                  </a:lnTo>
                  <a:lnTo>
                    <a:pt x="3157" y="2666"/>
                  </a:lnTo>
                  <a:lnTo>
                    <a:pt x="3157" y="2666"/>
                  </a:lnTo>
                  <a:lnTo>
                    <a:pt x="3157" y="2666"/>
                  </a:lnTo>
                  <a:lnTo>
                    <a:pt x="3157" y="2666"/>
                  </a:lnTo>
                  <a:lnTo>
                    <a:pt x="3159" y="2666"/>
                  </a:lnTo>
                  <a:lnTo>
                    <a:pt x="3159" y="2666"/>
                  </a:lnTo>
                  <a:lnTo>
                    <a:pt x="3159" y="2666"/>
                  </a:lnTo>
                  <a:lnTo>
                    <a:pt x="3159" y="2666"/>
                  </a:lnTo>
                  <a:lnTo>
                    <a:pt x="3159" y="2666"/>
                  </a:lnTo>
                  <a:lnTo>
                    <a:pt x="3159" y="2668"/>
                  </a:lnTo>
                  <a:lnTo>
                    <a:pt x="3162" y="2670"/>
                  </a:lnTo>
                  <a:lnTo>
                    <a:pt x="3162" y="2668"/>
                  </a:lnTo>
                  <a:lnTo>
                    <a:pt x="3162" y="2668"/>
                  </a:lnTo>
                  <a:lnTo>
                    <a:pt x="3162" y="2668"/>
                  </a:lnTo>
                  <a:lnTo>
                    <a:pt x="3162" y="2668"/>
                  </a:lnTo>
                  <a:lnTo>
                    <a:pt x="3162" y="2666"/>
                  </a:lnTo>
                  <a:lnTo>
                    <a:pt x="3162" y="2666"/>
                  </a:lnTo>
                  <a:lnTo>
                    <a:pt x="3162" y="2666"/>
                  </a:lnTo>
                  <a:lnTo>
                    <a:pt x="3164" y="2668"/>
                  </a:lnTo>
                  <a:lnTo>
                    <a:pt x="3164" y="2668"/>
                  </a:lnTo>
                  <a:lnTo>
                    <a:pt x="3166" y="2670"/>
                  </a:lnTo>
                  <a:lnTo>
                    <a:pt x="3166" y="2670"/>
                  </a:lnTo>
                  <a:lnTo>
                    <a:pt x="3166" y="2670"/>
                  </a:lnTo>
                  <a:lnTo>
                    <a:pt x="3166" y="2668"/>
                  </a:lnTo>
                  <a:lnTo>
                    <a:pt x="3166" y="2668"/>
                  </a:lnTo>
                  <a:lnTo>
                    <a:pt x="3166" y="2668"/>
                  </a:lnTo>
                  <a:lnTo>
                    <a:pt x="3166" y="2668"/>
                  </a:lnTo>
                  <a:lnTo>
                    <a:pt x="3166" y="2670"/>
                  </a:lnTo>
                  <a:lnTo>
                    <a:pt x="3166" y="2670"/>
                  </a:lnTo>
                  <a:lnTo>
                    <a:pt x="3166" y="2670"/>
                  </a:lnTo>
                  <a:lnTo>
                    <a:pt x="3166" y="2670"/>
                  </a:lnTo>
                  <a:lnTo>
                    <a:pt x="3166" y="2673"/>
                  </a:lnTo>
                  <a:lnTo>
                    <a:pt x="3166" y="2673"/>
                  </a:lnTo>
                  <a:lnTo>
                    <a:pt x="3166" y="2673"/>
                  </a:lnTo>
                  <a:lnTo>
                    <a:pt x="3166" y="2673"/>
                  </a:lnTo>
                  <a:lnTo>
                    <a:pt x="3166" y="2673"/>
                  </a:lnTo>
                  <a:lnTo>
                    <a:pt x="3169" y="2675"/>
                  </a:lnTo>
                  <a:lnTo>
                    <a:pt x="3169" y="2675"/>
                  </a:lnTo>
                  <a:lnTo>
                    <a:pt x="3169" y="2675"/>
                  </a:lnTo>
                  <a:lnTo>
                    <a:pt x="3169" y="2677"/>
                  </a:lnTo>
                  <a:lnTo>
                    <a:pt x="3169" y="2677"/>
                  </a:lnTo>
                  <a:lnTo>
                    <a:pt x="3169" y="2677"/>
                  </a:lnTo>
                  <a:lnTo>
                    <a:pt x="3169" y="2677"/>
                  </a:lnTo>
                  <a:lnTo>
                    <a:pt x="3171" y="2677"/>
                  </a:lnTo>
                  <a:lnTo>
                    <a:pt x="3171" y="2675"/>
                  </a:lnTo>
                  <a:lnTo>
                    <a:pt x="3173" y="2675"/>
                  </a:lnTo>
                  <a:lnTo>
                    <a:pt x="3173" y="2675"/>
                  </a:lnTo>
                  <a:lnTo>
                    <a:pt x="3173" y="2673"/>
                  </a:lnTo>
                  <a:lnTo>
                    <a:pt x="3173" y="2673"/>
                  </a:lnTo>
                  <a:lnTo>
                    <a:pt x="3176" y="2673"/>
                  </a:lnTo>
                  <a:lnTo>
                    <a:pt x="3176" y="2670"/>
                  </a:lnTo>
                  <a:lnTo>
                    <a:pt x="3176" y="2670"/>
                  </a:lnTo>
                  <a:lnTo>
                    <a:pt x="3173" y="2670"/>
                  </a:lnTo>
                  <a:lnTo>
                    <a:pt x="3173" y="2668"/>
                  </a:lnTo>
                  <a:lnTo>
                    <a:pt x="3173" y="2668"/>
                  </a:lnTo>
                  <a:lnTo>
                    <a:pt x="3176" y="2666"/>
                  </a:lnTo>
                  <a:lnTo>
                    <a:pt x="3173" y="2666"/>
                  </a:lnTo>
                  <a:lnTo>
                    <a:pt x="3176" y="2666"/>
                  </a:lnTo>
                  <a:lnTo>
                    <a:pt x="3176" y="2666"/>
                  </a:lnTo>
                  <a:lnTo>
                    <a:pt x="3176" y="2666"/>
                  </a:lnTo>
                  <a:lnTo>
                    <a:pt x="3178" y="2666"/>
                  </a:lnTo>
                  <a:lnTo>
                    <a:pt x="3176" y="2666"/>
                  </a:lnTo>
                  <a:lnTo>
                    <a:pt x="3176" y="2666"/>
                  </a:lnTo>
                  <a:lnTo>
                    <a:pt x="3176" y="2666"/>
                  </a:lnTo>
                  <a:lnTo>
                    <a:pt x="3176" y="2663"/>
                  </a:lnTo>
                  <a:lnTo>
                    <a:pt x="3176" y="2663"/>
                  </a:lnTo>
                  <a:lnTo>
                    <a:pt x="3176" y="2663"/>
                  </a:lnTo>
                  <a:lnTo>
                    <a:pt x="3176" y="2663"/>
                  </a:lnTo>
                  <a:lnTo>
                    <a:pt x="3176" y="2663"/>
                  </a:lnTo>
                  <a:lnTo>
                    <a:pt x="3176" y="2663"/>
                  </a:lnTo>
                  <a:lnTo>
                    <a:pt x="3176" y="2663"/>
                  </a:lnTo>
                  <a:lnTo>
                    <a:pt x="3176" y="2661"/>
                  </a:lnTo>
                  <a:lnTo>
                    <a:pt x="3176" y="2661"/>
                  </a:lnTo>
                  <a:lnTo>
                    <a:pt x="3176" y="2661"/>
                  </a:lnTo>
                  <a:lnTo>
                    <a:pt x="3176" y="2661"/>
                  </a:lnTo>
                  <a:lnTo>
                    <a:pt x="3176" y="2661"/>
                  </a:lnTo>
                  <a:lnTo>
                    <a:pt x="3176" y="2661"/>
                  </a:lnTo>
                  <a:lnTo>
                    <a:pt x="3176" y="2658"/>
                  </a:lnTo>
                  <a:lnTo>
                    <a:pt x="3176" y="2658"/>
                  </a:lnTo>
                  <a:lnTo>
                    <a:pt x="3176" y="2658"/>
                  </a:lnTo>
                  <a:lnTo>
                    <a:pt x="3173" y="2658"/>
                  </a:lnTo>
                  <a:lnTo>
                    <a:pt x="3173" y="2658"/>
                  </a:lnTo>
                  <a:lnTo>
                    <a:pt x="3171" y="2658"/>
                  </a:lnTo>
                  <a:lnTo>
                    <a:pt x="3171" y="2658"/>
                  </a:lnTo>
                  <a:lnTo>
                    <a:pt x="3171" y="2656"/>
                  </a:lnTo>
                  <a:lnTo>
                    <a:pt x="3169" y="2656"/>
                  </a:lnTo>
                  <a:lnTo>
                    <a:pt x="3169" y="2656"/>
                  </a:lnTo>
                  <a:lnTo>
                    <a:pt x="3169" y="2656"/>
                  </a:lnTo>
                  <a:lnTo>
                    <a:pt x="3169" y="2656"/>
                  </a:lnTo>
                  <a:lnTo>
                    <a:pt x="3169" y="2656"/>
                  </a:lnTo>
                  <a:lnTo>
                    <a:pt x="3166" y="2656"/>
                  </a:lnTo>
                  <a:lnTo>
                    <a:pt x="3169" y="2656"/>
                  </a:lnTo>
                  <a:lnTo>
                    <a:pt x="3169" y="2656"/>
                  </a:lnTo>
                  <a:lnTo>
                    <a:pt x="3169" y="2654"/>
                  </a:lnTo>
                  <a:lnTo>
                    <a:pt x="3169" y="2654"/>
                  </a:lnTo>
                  <a:lnTo>
                    <a:pt x="3169" y="2654"/>
                  </a:lnTo>
                  <a:lnTo>
                    <a:pt x="3166" y="2654"/>
                  </a:lnTo>
                  <a:lnTo>
                    <a:pt x="3169" y="2654"/>
                  </a:lnTo>
                  <a:lnTo>
                    <a:pt x="3169" y="2654"/>
                  </a:lnTo>
                  <a:lnTo>
                    <a:pt x="3169" y="2651"/>
                  </a:lnTo>
                  <a:lnTo>
                    <a:pt x="3169" y="2654"/>
                  </a:lnTo>
                  <a:lnTo>
                    <a:pt x="3171" y="2654"/>
                  </a:lnTo>
                  <a:lnTo>
                    <a:pt x="3171" y="2654"/>
                  </a:lnTo>
                  <a:lnTo>
                    <a:pt x="3171" y="2654"/>
                  </a:lnTo>
                  <a:lnTo>
                    <a:pt x="3171" y="2654"/>
                  </a:lnTo>
                  <a:lnTo>
                    <a:pt x="3171" y="2654"/>
                  </a:lnTo>
                  <a:lnTo>
                    <a:pt x="3171" y="2654"/>
                  </a:lnTo>
                  <a:lnTo>
                    <a:pt x="3173" y="2654"/>
                  </a:lnTo>
                  <a:lnTo>
                    <a:pt x="3173" y="2654"/>
                  </a:lnTo>
                  <a:lnTo>
                    <a:pt x="3178" y="2656"/>
                  </a:lnTo>
                  <a:lnTo>
                    <a:pt x="3180" y="2656"/>
                  </a:lnTo>
                  <a:lnTo>
                    <a:pt x="3180" y="2656"/>
                  </a:lnTo>
                  <a:lnTo>
                    <a:pt x="3183" y="2658"/>
                  </a:lnTo>
                  <a:lnTo>
                    <a:pt x="3183" y="2658"/>
                  </a:lnTo>
                  <a:lnTo>
                    <a:pt x="3183" y="2656"/>
                  </a:lnTo>
                  <a:lnTo>
                    <a:pt x="3183" y="2656"/>
                  </a:lnTo>
                  <a:lnTo>
                    <a:pt x="3183" y="2656"/>
                  </a:lnTo>
                  <a:lnTo>
                    <a:pt x="3183" y="2656"/>
                  </a:lnTo>
                  <a:lnTo>
                    <a:pt x="3185" y="2656"/>
                  </a:lnTo>
                  <a:lnTo>
                    <a:pt x="3185" y="2656"/>
                  </a:lnTo>
                  <a:lnTo>
                    <a:pt x="3185" y="2656"/>
                  </a:lnTo>
                  <a:lnTo>
                    <a:pt x="3185" y="2656"/>
                  </a:lnTo>
                  <a:lnTo>
                    <a:pt x="3185" y="2656"/>
                  </a:lnTo>
                  <a:lnTo>
                    <a:pt x="3185" y="2658"/>
                  </a:lnTo>
                  <a:lnTo>
                    <a:pt x="3185" y="2658"/>
                  </a:lnTo>
                  <a:lnTo>
                    <a:pt x="3185" y="2658"/>
                  </a:lnTo>
                  <a:lnTo>
                    <a:pt x="3185" y="2658"/>
                  </a:lnTo>
                  <a:lnTo>
                    <a:pt x="3185" y="2658"/>
                  </a:lnTo>
                  <a:lnTo>
                    <a:pt x="3185" y="2658"/>
                  </a:lnTo>
                  <a:lnTo>
                    <a:pt x="3185" y="2658"/>
                  </a:lnTo>
                  <a:lnTo>
                    <a:pt x="3185" y="2658"/>
                  </a:lnTo>
                  <a:lnTo>
                    <a:pt x="3185" y="2658"/>
                  </a:lnTo>
                  <a:lnTo>
                    <a:pt x="3185" y="2658"/>
                  </a:lnTo>
                  <a:lnTo>
                    <a:pt x="3188" y="2658"/>
                  </a:lnTo>
                  <a:lnTo>
                    <a:pt x="3188" y="2658"/>
                  </a:lnTo>
                  <a:lnTo>
                    <a:pt x="3188" y="2658"/>
                  </a:lnTo>
                  <a:lnTo>
                    <a:pt x="3188" y="2658"/>
                  </a:lnTo>
                  <a:lnTo>
                    <a:pt x="3188" y="2661"/>
                  </a:lnTo>
                  <a:lnTo>
                    <a:pt x="3188" y="2661"/>
                  </a:lnTo>
                  <a:lnTo>
                    <a:pt x="3188" y="2661"/>
                  </a:lnTo>
                  <a:lnTo>
                    <a:pt x="3188" y="2661"/>
                  </a:lnTo>
                  <a:lnTo>
                    <a:pt x="3188" y="2661"/>
                  </a:lnTo>
                  <a:lnTo>
                    <a:pt x="3188" y="2661"/>
                  </a:lnTo>
                  <a:lnTo>
                    <a:pt x="3188" y="2661"/>
                  </a:lnTo>
                  <a:lnTo>
                    <a:pt x="3188" y="2661"/>
                  </a:lnTo>
                  <a:lnTo>
                    <a:pt x="3188" y="2661"/>
                  </a:lnTo>
                  <a:lnTo>
                    <a:pt x="3188" y="2661"/>
                  </a:lnTo>
                  <a:lnTo>
                    <a:pt x="3188" y="2661"/>
                  </a:lnTo>
                  <a:lnTo>
                    <a:pt x="3188" y="2663"/>
                  </a:lnTo>
                  <a:lnTo>
                    <a:pt x="3188" y="2663"/>
                  </a:lnTo>
                  <a:lnTo>
                    <a:pt x="3188" y="2663"/>
                  </a:lnTo>
                  <a:lnTo>
                    <a:pt x="3185" y="2663"/>
                  </a:lnTo>
                  <a:lnTo>
                    <a:pt x="3188" y="2663"/>
                  </a:lnTo>
                  <a:lnTo>
                    <a:pt x="3190" y="2663"/>
                  </a:lnTo>
                  <a:lnTo>
                    <a:pt x="3192" y="2666"/>
                  </a:lnTo>
                  <a:lnTo>
                    <a:pt x="3192" y="2666"/>
                  </a:lnTo>
                  <a:lnTo>
                    <a:pt x="3192" y="2663"/>
                  </a:lnTo>
                  <a:lnTo>
                    <a:pt x="3195" y="2666"/>
                  </a:lnTo>
                  <a:lnTo>
                    <a:pt x="3195" y="2666"/>
                  </a:lnTo>
                  <a:lnTo>
                    <a:pt x="3195" y="2666"/>
                  </a:lnTo>
                  <a:lnTo>
                    <a:pt x="3195" y="2666"/>
                  </a:lnTo>
                  <a:lnTo>
                    <a:pt x="3197" y="2666"/>
                  </a:lnTo>
                  <a:lnTo>
                    <a:pt x="3197" y="2666"/>
                  </a:lnTo>
                  <a:lnTo>
                    <a:pt x="3199" y="2668"/>
                  </a:lnTo>
                  <a:lnTo>
                    <a:pt x="3199" y="2666"/>
                  </a:lnTo>
                  <a:lnTo>
                    <a:pt x="3199" y="2666"/>
                  </a:lnTo>
                  <a:lnTo>
                    <a:pt x="3202" y="2666"/>
                  </a:lnTo>
                  <a:lnTo>
                    <a:pt x="3202" y="2666"/>
                  </a:lnTo>
                  <a:lnTo>
                    <a:pt x="3202" y="2666"/>
                  </a:lnTo>
                  <a:lnTo>
                    <a:pt x="3202" y="2666"/>
                  </a:lnTo>
                  <a:lnTo>
                    <a:pt x="3204" y="2670"/>
                  </a:lnTo>
                  <a:lnTo>
                    <a:pt x="3204" y="2670"/>
                  </a:lnTo>
                  <a:lnTo>
                    <a:pt x="3204" y="2670"/>
                  </a:lnTo>
                  <a:lnTo>
                    <a:pt x="3204" y="2673"/>
                  </a:lnTo>
                  <a:lnTo>
                    <a:pt x="3204" y="2673"/>
                  </a:lnTo>
                  <a:lnTo>
                    <a:pt x="3207" y="2673"/>
                  </a:lnTo>
                  <a:lnTo>
                    <a:pt x="3207" y="2673"/>
                  </a:lnTo>
                  <a:lnTo>
                    <a:pt x="3207" y="2673"/>
                  </a:lnTo>
                  <a:lnTo>
                    <a:pt x="3209" y="2673"/>
                  </a:lnTo>
                  <a:lnTo>
                    <a:pt x="3209" y="2673"/>
                  </a:lnTo>
                  <a:lnTo>
                    <a:pt x="3209" y="2670"/>
                  </a:lnTo>
                  <a:lnTo>
                    <a:pt x="3209" y="2670"/>
                  </a:lnTo>
                  <a:lnTo>
                    <a:pt x="3209" y="2670"/>
                  </a:lnTo>
                  <a:lnTo>
                    <a:pt x="3209" y="2668"/>
                  </a:lnTo>
                  <a:lnTo>
                    <a:pt x="3209" y="2668"/>
                  </a:lnTo>
                  <a:lnTo>
                    <a:pt x="3209" y="2668"/>
                  </a:lnTo>
                  <a:lnTo>
                    <a:pt x="3209" y="2670"/>
                  </a:lnTo>
                  <a:lnTo>
                    <a:pt x="3209" y="2670"/>
                  </a:lnTo>
                  <a:lnTo>
                    <a:pt x="3209" y="2670"/>
                  </a:lnTo>
                  <a:lnTo>
                    <a:pt x="3209" y="2670"/>
                  </a:lnTo>
                  <a:lnTo>
                    <a:pt x="3209" y="2670"/>
                  </a:lnTo>
                  <a:lnTo>
                    <a:pt x="3209" y="2670"/>
                  </a:lnTo>
                  <a:lnTo>
                    <a:pt x="3209" y="2670"/>
                  </a:lnTo>
                  <a:lnTo>
                    <a:pt x="3209" y="2670"/>
                  </a:lnTo>
                  <a:lnTo>
                    <a:pt x="3211" y="2670"/>
                  </a:lnTo>
                  <a:lnTo>
                    <a:pt x="3211" y="2670"/>
                  </a:lnTo>
                  <a:lnTo>
                    <a:pt x="3209" y="2673"/>
                  </a:lnTo>
                  <a:lnTo>
                    <a:pt x="3209" y="2673"/>
                  </a:lnTo>
                  <a:lnTo>
                    <a:pt x="3209" y="2675"/>
                  </a:lnTo>
                  <a:lnTo>
                    <a:pt x="3209" y="2675"/>
                  </a:lnTo>
                  <a:lnTo>
                    <a:pt x="3209" y="2675"/>
                  </a:lnTo>
                  <a:lnTo>
                    <a:pt x="3207" y="2675"/>
                  </a:lnTo>
                  <a:lnTo>
                    <a:pt x="3207" y="2675"/>
                  </a:lnTo>
                  <a:lnTo>
                    <a:pt x="3207" y="2675"/>
                  </a:lnTo>
                  <a:lnTo>
                    <a:pt x="3207" y="2677"/>
                  </a:lnTo>
                  <a:lnTo>
                    <a:pt x="3207" y="2677"/>
                  </a:lnTo>
                  <a:lnTo>
                    <a:pt x="3207" y="2677"/>
                  </a:lnTo>
                  <a:lnTo>
                    <a:pt x="3207" y="2680"/>
                  </a:lnTo>
                  <a:lnTo>
                    <a:pt x="3207" y="2680"/>
                  </a:lnTo>
                  <a:lnTo>
                    <a:pt x="3207" y="2680"/>
                  </a:lnTo>
                  <a:lnTo>
                    <a:pt x="3207" y="2680"/>
                  </a:lnTo>
                  <a:lnTo>
                    <a:pt x="3207" y="2682"/>
                  </a:lnTo>
                  <a:lnTo>
                    <a:pt x="3207" y="2682"/>
                  </a:lnTo>
                  <a:lnTo>
                    <a:pt x="3207" y="2680"/>
                  </a:lnTo>
                  <a:lnTo>
                    <a:pt x="3209" y="2677"/>
                  </a:lnTo>
                  <a:lnTo>
                    <a:pt x="3209" y="2677"/>
                  </a:lnTo>
                  <a:lnTo>
                    <a:pt x="3209" y="2675"/>
                  </a:lnTo>
                  <a:lnTo>
                    <a:pt x="3209" y="2675"/>
                  </a:lnTo>
                  <a:lnTo>
                    <a:pt x="3211" y="2675"/>
                  </a:lnTo>
                  <a:lnTo>
                    <a:pt x="3211" y="2675"/>
                  </a:lnTo>
                  <a:lnTo>
                    <a:pt x="3211" y="2675"/>
                  </a:lnTo>
                  <a:lnTo>
                    <a:pt x="3211" y="2675"/>
                  </a:lnTo>
                  <a:lnTo>
                    <a:pt x="3211" y="2673"/>
                  </a:lnTo>
                  <a:lnTo>
                    <a:pt x="3211" y="2673"/>
                  </a:lnTo>
                  <a:lnTo>
                    <a:pt x="3211" y="2673"/>
                  </a:lnTo>
                  <a:lnTo>
                    <a:pt x="3211" y="2673"/>
                  </a:lnTo>
                  <a:lnTo>
                    <a:pt x="3211" y="2673"/>
                  </a:lnTo>
                  <a:lnTo>
                    <a:pt x="3214" y="2673"/>
                  </a:lnTo>
                  <a:lnTo>
                    <a:pt x="3214" y="2673"/>
                  </a:lnTo>
                  <a:lnTo>
                    <a:pt x="3214" y="2675"/>
                  </a:lnTo>
                  <a:lnTo>
                    <a:pt x="3214" y="2675"/>
                  </a:lnTo>
                  <a:lnTo>
                    <a:pt x="3216" y="2675"/>
                  </a:lnTo>
                  <a:lnTo>
                    <a:pt x="3216" y="2677"/>
                  </a:lnTo>
                  <a:lnTo>
                    <a:pt x="3216" y="2677"/>
                  </a:lnTo>
                  <a:lnTo>
                    <a:pt x="3218" y="2677"/>
                  </a:lnTo>
                  <a:lnTo>
                    <a:pt x="3216" y="2675"/>
                  </a:lnTo>
                  <a:lnTo>
                    <a:pt x="3216" y="2675"/>
                  </a:lnTo>
                  <a:lnTo>
                    <a:pt x="3218" y="2673"/>
                  </a:lnTo>
                  <a:lnTo>
                    <a:pt x="3218" y="2673"/>
                  </a:lnTo>
                  <a:lnTo>
                    <a:pt x="3218" y="2673"/>
                  </a:lnTo>
                  <a:lnTo>
                    <a:pt x="3218" y="2673"/>
                  </a:lnTo>
                  <a:lnTo>
                    <a:pt x="3218" y="2673"/>
                  </a:lnTo>
                  <a:lnTo>
                    <a:pt x="3218" y="2673"/>
                  </a:lnTo>
                  <a:lnTo>
                    <a:pt x="3218" y="2673"/>
                  </a:lnTo>
                  <a:lnTo>
                    <a:pt x="3218" y="2673"/>
                  </a:lnTo>
                  <a:lnTo>
                    <a:pt x="3218" y="2670"/>
                  </a:lnTo>
                  <a:lnTo>
                    <a:pt x="3218" y="2670"/>
                  </a:lnTo>
                  <a:lnTo>
                    <a:pt x="3218" y="2670"/>
                  </a:lnTo>
                  <a:lnTo>
                    <a:pt x="3221" y="2670"/>
                  </a:lnTo>
                  <a:lnTo>
                    <a:pt x="3221" y="2673"/>
                  </a:lnTo>
                  <a:lnTo>
                    <a:pt x="3221" y="2673"/>
                  </a:lnTo>
                  <a:lnTo>
                    <a:pt x="3221" y="2673"/>
                  </a:lnTo>
                  <a:lnTo>
                    <a:pt x="3221" y="2670"/>
                  </a:lnTo>
                  <a:lnTo>
                    <a:pt x="3218" y="2670"/>
                  </a:lnTo>
                  <a:lnTo>
                    <a:pt x="3218" y="2670"/>
                  </a:lnTo>
                  <a:lnTo>
                    <a:pt x="3218" y="2668"/>
                  </a:lnTo>
                  <a:lnTo>
                    <a:pt x="3218" y="2668"/>
                  </a:lnTo>
                  <a:lnTo>
                    <a:pt x="3218" y="2668"/>
                  </a:lnTo>
                  <a:lnTo>
                    <a:pt x="3221" y="2668"/>
                  </a:lnTo>
                  <a:lnTo>
                    <a:pt x="3221" y="2668"/>
                  </a:lnTo>
                  <a:lnTo>
                    <a:pt x="3221" y="2668"/>
                  </a:lnTo>
                  <a:lnTo>
                    <a:pt x="3221" y="2668"/>
                  </a:lnTo>
                  <a:lnTo>
                    <a:pt x="3221" y="2668"/>
                  </a:lnTo>
                  <a:lnTo>
                    <a:pt x="3221" y="2668"/>
                  </a:lnTo>
                  <a:lnTo>
                    <a:pt x="3221" y="2668"/>
                  </a:lnTo>
                  <a:lnTo>
                    <a:pt x="3223" y="2668"/>
                  </a:lnTo>
                  <a:lnTo>
                    <a:pt x="3221" y="2668"/>
                  </a:lnTo>
                  <a:lnTo>
                    <a:pt x="3221" y="2668"/>
                  </a:lnTo>
                  <a:lnTo>
                    <a:pt x="3221" y="2668"/>
                  </a:lnTo>
                  <a:lnTo>
                    <a:pt x="3221" y="2666"/>
                  </a:lnTo>
                  <a:lnTo>
                    <a:pt x="3223" y="2666"/>
                  </a:lnTo>
                  <a:lnTo>
                    <a:pt x="3221" y="2666"/>
                  </a:lnTo>
                  <a:lnTo>
                    <a:pt x="3221" y="2666"/>
                  </a:lnTo>
                  <a:lnTo>
                    <a:pt x="3221" y="2666"/>
                  </a:lnTo>
                  <a:lnTo>
                    <a:pt x="3218" y="2666"/>
                  </a:lnTo>
                  <a:lnTo>
                    <a:pt x="3221" y="2666"/>
                  </a:lnTo>
                  <a:lnTo>
                    <a:pt x="3221" y="2666"/>
                  </a:lnTo>
                  <a:lnTo>
                    <a:pt x="3218" y="2666"/>
                  </a:lnTo>
                  <a:lnTo>
                    <a:pt x="3218" y="2666"/>
                  </a:lnTo>
                  <a:lnTo>
                    <a:pt x="3218" y="2666"/>
                  </a:lnTo>
                  <a:lnTo>
                    <a:pt x="3218" y="2666"/>
                  </a:lnTo>
                  <a:lnTo>
                    <a:pt x="3216" y="2666"/>
                  </a:lnTo>
                  <a:lnTo>
                    <a:pt x="3216" y="2666"/>
                  </a:lnTo>
                  <a:lnTo>
                    <a:pt x="3216" y="2666"/>
                  </a:lnTo>
                  <a:lnTo>
                    <a:pt x="3216" y="2666"/>
                  </a:lnTo>
                  <a:lnTo>
                    <a:pt x="3216" y="2663"/>
                  </a:lnTo>
                  <a:lnTo>
                    <a:pt x="3216" y="2663"/>
                  </a:lnTo>
                  <a:lnTo>
                    <a:pt x="3216" y="2663"/>
                  </a:lnTo>
                  <a:lnTo>
                    <a:pt x="3216" y="2663"/>
                  </a:lnTo>
                  <a:lnTo>
                    <a:pt x="3216" y="2663"/>
                  </a:lnTo>
                  <a:lnTo>
                    <a:pt x="3216" y="2663"/>
                  </a:lnTo>
                  <a:lnTo>
                    <a:pt x="3216" y="2663"/>
                  </a:lnTo>
                  <a:lnTo>
                    <a:pt x="3216" y="2663"/>
                  </a:lnTo>
                  <a:lnTo>
                    <a:pt x="3216" y="2661"/>
                  </a:lnTo>
                  <a:lnTo>
                    <a:pt x="3214" y="2661"/>
                  </a:lnTo>
                  <a:lnTo>
                    <a:pt x="3214" y="2661"/>
                  </a:lnTo>
                  <a:lnTo>
                    <a:pt x="3214" y="2661"/>
                  </a:lnTo>
                  <a:lnTo>
                    <a:pt x="3214" y="2661"/>
                  </a:lnTo>
                  <a:lnTo>
                    <a:pt x="3214" y="2661"/>
                  </a:lnTo>
                  <a:lnTo>
                    <a:pt x="3214" y="2661"/>
                  </a:lnTo>
                  <a:lnTo>
                    <a:pt x="3214" y="2661"/>
                  </a:lnTo>
                  <a:lnTo>
                    <a:pt x="3214" y="2661"/>
                  </a:lnTo>
                  <a:lnTo>
                    <a:pt x="3214" y="2661"/>
                  </a:lnTo>
                  <a:lnTo>
                    <a:pt x="3214" y="2661"/>
                  </a:lnTo>
                  <a:lnTo>
                    <a:pt x="3214" y="2658"/>
                  </a:lnTo>
                  <a:lnTo>
                    <a:pt x="3214" y="2658"/>
                  </a:lnTo>
                  <a:lnTo>
                    <a:pt x="3214" y="2658"/>
                  </a:lnTo>
                  <a:lnTo>
                    <a:pt x="3211" y="2661"/>
                  </a:lnTo>
                  <a:lnTo>
                    <a:pt x="3211" y="2661"/>
                  </a:lnTo>
                  <a:lnTo>
                    <a:pt x="3211" y="2661"/>
                  </a:lnTo>
                  <a:lnTo>
                    <a:pt x="3211" y="2661"/>
                  </a:lnTo>
                  <a:lnTo>
                    <a:pt x="3211" y="2661"/>
                  </a:lnTo>
                  <a:lnTo>
                    <a:pt x="3209" y="2661"/>
                  </a:lnTo>
                  <a:lnTo>
                    <a:pt x="3209" y="2661"/>
                  </a:lnTo>
                  <a:lnTo>
                    <a:pt x="3209" y="2661"/>
                  </a:lnTo>
                  <a:lnTo>
                    <a:pt x="3209" y="2661"/>
                  </a:lnTo>
                  <a:lnTo>
                    <a:pt x="3209" y="2661"/>
                  </a:lnTo>
                  <a:lnTo>
                    <a:pt x="3207" y="2661"/>
                  </a:lnTo>
                  <a:lnTo>
                    <a:pt x="3207" y="2661"/>
                  </a:lnTo>
                  <a:lnTo>
                    <a:pt x="3207" y="2661"/>
                  </a:lnTo>
                  <a:lnTo>
                    <a:pt x="3207" y="2661"/>
                  </a:lnTo>
                  <a:lnTo>
                    <a:pt x="3204" y="2661"/>
                  </a:lnTo>
                  <a:lnTo>
                    <a:pt x="3204" y="2661"/>
                  </a:lnTo>
                  <a:lnTo>
                    <a:pt x="3204" y="2661"/>
                  </a:lnTo>
                  <a:lnTo>
                    <a:pt x="3204" y="2658"/>
                  </a:lnTo>
                  <a:lnTo>
                    <a:pt x="3204" y="2658"/>
                  </a:lnTo>
                  <a:lnTo>
                    <a:pt x="3207" y="2658"/>
                  </a:lnTo>
                  <a:lnTo>
                    <a:pt x="3207" y="2658"/>
                  </a:lnTo>
                  <a:lnTo>
                    <a:pt x="3207" y="2658"/>
                  </a:lnTo>
                  <a:lnTo>
                    <a:pt x="3207" y="2658"/>
                  </a:lnTo>
                  <a:lnTo>
                    <a:pt x="3207" y="2658"/>
                  </a:lnTo>
                  <a:lnTo>
                    <a:pt x="3207" y="2658"/>
                  </a:lnTo>
                  <a:lnTo>
                    <a:pt x="3207" y="2658"/>
                  </a:lnTo>
                  <a:lnTo>
                    <a:pt x="3204" y="2658"/>
                  </a:lnTo>
                  <a:lnTo>
                    <a:pt x="3204" y="2658"/>
                  </a:lnTo>
                  <a:lnTo>
                    <a:pt x="3204" y="2658"/>
                  </a:lnTo>
                  <a:lnTo>
                    <a:pt x="3204" y="2658"/>
                  </a:lnTo>
                  <a:lnTo>
                    <a:pt x="3204" y="2658"/>
                  </a:lnTo>
                  <a:lnTo>
                    <a:pt x="3204" y="2658"/>
                  </a:lnTo>
                  <a:lnTo>
                    <a:pt x="3204" y="2658"/>
                  </a:lnTo>
                  <a:lnTo>
                    <a:pt x="3202" y="2658"/>
                  </a:lnTo>
                  <a:lnTo>
                    <a:pt x="3202" y="2658"/>
                  </a:lnTo>
                  <a:lnTo>
                    <a:pt x="3199" y="2658"/>
                  </a:lnTo>
                  <a:lnTo>
                    <a:pt x="3197" y="2658"/>
                  </a:lnTo>
                  <a:lnTo>
                    <a:pt x="3197" y="2658"/>
                  </a:lnTo>
                  <a:lnTo>
                    <a:pt x="3197" y="2658"/>
                  </a:lnTo>
                  <a:lnTo>
                    <a:pt x="3197" y="2658"/>
                  </a:lnTo>
                  <a:lnTo>
                    <a:pt x="3197" y="2658"/>
                  </a:lnTo>
                  <a:lnTo>
                    <a:pt x="3199" y="2658"/>
                  </a:lnTo>
                  <a:lnTo>
                    <a:pt x="3199" y="2656"/>
                  </a:lnTo>
                  <a:lnTo>
                    <a:pt x="3197" y="2656"/>
                  </a:lnTo>
                  <a:lnTo>
                    <a:pt x="3197" y="2656"/>
                  </a:lnTo>
                  <a:lnTo>
                    <a:pt x="3197" y="2656"/>
                  </a:lnTo>
                  <a:lnTo>
                    <a:pt x="3197" y="2656"/>
                  </a:lnTo>
                  <a:lnTo>
                    <a:pt x="3197" y="2656"/>
                  </a:lnTo>
                  <a:lnTo>
                    <a:pt x="3197" y="2656"/>
                  </a:lnTo>
                  <a:lnTo>
                    <a:pt x="3195" y="2654"/>
                  </a:lnTo>
                  <a:lnTo>
                    <a:pt x="3195" y="2654"/>
                  </a:lnTo>
                  <a:lnTo>
                    <a:pt x="3195" y="2654"/>
                  </a:lnTo>
                  <a:lnTo>
                    <a:pt x="3195" y="2654"/>
                  </a:lnTo>
                  <a:lnTo>
                    <a:pt x="3195" y="2654"/>
                  </a:lnTo>
                  <a:lnTo>
                    <a:pt x="3195" y="2654"/>
                  </a:lnTo>
                  <a:lnTo>
                    <a:pt x="3195" y="2654"/>
                  </a:lnTo>
                  <a:lnTo>
                    <a:pt x="3192" y="2654"/>
                  </a:lnTo>
                  <a:lnTo>
                    <a:pt x="3192" y="2654"/>
                  </a:lnTo>
                  <a:lnTo>
                    <a:pt x="3190" y="2654"/>
                  </a:lnTo>
                  <a:lnTo>
                    <a:pt x="3190" y="2651"/>
                  </a:lnTo>
                  <a:lnTo>
                    <a:pt x="3190" y="2651"/>
                  </a:lnTo>
                  <a:lnTo>
                    <a:pt x="3190" y="2651"/>
                  </a:lnTo>
                  <a:lnTo>
                    <a:pt x="3188" y="2649"/>
                  </a:lnTo>
                  <a:lnTo>
                    <a:pt x="3188" y="2649"/>
                  </a:lnTo>
                  <a:lnTo>
                    <a:pt x="3188" y="2649"/>
                  </a:lnTo>
                  <a:lnTo>
                    <a:pt x="3190" y="2649"/>
                  </a:lnTo>
                  <a:lnTo>
                    <a:pt x="3188" y="2649"/>
                  </a:lnTo>
                  <a:lnTo>
                    <a:pt x="3188" y="2649"/>
                  </a:lnTo>
                  <a:lnTo>
                    <a:pt x="3188" y="2647"/>
                  </a:lnTo>
                  <a:lnTo>
                    <a:pt x="3188" y="2647"/>
                  </a:lnTo>
                  <a:lnTo>
                    <a:pt x="3192" y="2649"/>
                  </a:lnTo>
                  <a:lnTo>
                    <a:pt x="3192" y="2647"/>
                  </a:lnTo>
                  <a:lnTo>
                    <a:pt x="3192" y="2647"/>
                  </a:lnTo>
                  <a:lnTo>
                    <a:pt x="3192" y="2647"/>
                  </a:lnTo>
                  <a:lnTo>
                    <a:pt x="3192" y="2647"/>
                  </a:lnTo>
                  <a:lnTo>
                    <a:pt x="3192" y="2647"/>
                  </a:lnTo>
                  <a:lnTo>
                    <a:pt x="3190" y="2647"/>
                  </a:lnTo>
                  <a:lnTo>
                    <a:pt x="3190" y="2644"/>
                  </a:lnTo>
                  <a:lnTo>
                    <a:pt x="3192" y="2644"/>
                  </a:lnTo>
                  <a:lnTo>
                    <a:pt x="3190" y="2644"/>
                  </a:lnTo>
                  <a:lnTo>
                    <a:pt x="3190" y="2644"/>
                  </a:lnTo>
                  <a:lnTo>
                    <a:pt x="3190" y="2644"/>
                  </a:lnTo>
                  <a:lnTo>
                    <a:pt x="3190" y="2644"/>
                  </a:lnTo>
                  <a:lnTo>
                    <a:pt x="3192" y="2644"/>
                  </a:lnTo>
                  <a:lnTo>
                    <a:pt x="3195" y="2644"/>
                  </a:lnTo>
                  <a:lnTo>
                    <a:pt x="3195" y="2644"/>
                  </a:lnTo>
                  <a:lnTo>
                    <a:pt x="3197" y="2647"/>
                  </a:lnTo>
                  <a:lnTo>
                    <a:pt x="3197" y="2647"/>
                  </a:lnTo>
                  <a:lnTo>
                    <a:pt x="3197" y="2647"/>
                  </a:lnTo>
                  <a:lnTo>
                    <a:pt x="3197" y="2647"/>
                  </a:lnTo>
                  <a:lnTo>
                    <a:pt x="3199" y="2647"/>
                  </a:lnTo>
                  <a:lnTo>
                    <a:pt x="3199" y="2647"/>
                  </a:lnTo>
                  <a:lnTo>
                    <a:pt x="3197" y="2644"/>
                  </a:lnTo>
                  <a:lnTo>
                    <a:pt x="3197" y="2644"/>
                  </a:lnTo>
                  <a:lnTo>
                    <a:pt x="3197" y="2644"/>
                  </a:lnTo>
                  <a:lnTo>
                    <a:pt x="3197" y="2644"/>
                  </a:lnTo>
                  <a:lnTo>
                    <a:pt x="3197" y="2644"/>
                  </a:lnTo>
                  <a:lnTo>
                    <a:pt x="3197" y="2644"/>
                  </a:lnTo>
                  <a:lnTo>
                    <a:pt x="3197" y="2644"/>
                  </a:lnTo>
                  <a:lnTo>
                    <a:pt x="3197" y="2644"/>
                  </a:lnTo>
                  <a:lnTo>
                    <a:pt x="3195" y="2644"/>
                  </a:lnTo>
                  <a:lnTo>
                    <a:pt x="3195" y="2644"/>
                  </a:lnTo>
                  <a:lnTo>
                    <a:pt x="3195" y="2644"/>
                  </a:lnTo>
                  <a:lnTo>
                    <a:pt x="3192" y="2642"/>
                  </a:lnTo>
                  <a:lnTo>
                    <a:pt x="3192" y="2642"/>
                  </a:lnTo>
                  <a:lnTo>
                    <a:pt x="3195" y="2642"/>
                  </a:lnTo>
                  <a:lnTo>
                    <a:pt x="3195" y="2642"/>
                  </a:lnTo>
                  <a:lnTo>
                    <a:pt x="3195" y="2642"/>
                  </a:lnTo>
                  <a:lnTo>
                    <a:pt x="3195" y="2642"/>
                  </a:lnTo>
                  <a:lnTo>
                    <a:pt x="3197" y="2642"/>
                  </a:lnTo>
                  <a:lnTo>
                    <a:pt x="3197" y="2640"/>
                  </a:lnTo>
                  <a:lnTo>
                    <a:pt x="3197" y="2640"/>
                  </a:lnTo>
                  <a:lnTo>
                    <a:pt x="3197" y="2640"/>
                  </a:lnTo>
                  <a:lnTo>
                    <a:pt x="3197" y="2637"/>
                  </a:lnTo>
                  <a:lnTo>
                    <a:pt x="3199" y="2637"/>
                  </a:lnTo>
                  <a:lnTo>
                    <a:pt x="3197" y="2637"/>
                  </a:lnTo>
                  <a:lnTo>
                    <a:pt x="3199" y="2637"/>
                  </a:lnTo>
                  <a:lnTo>
                    <a:pt x="3199" y="2637"/>
                  </a:lnTo>
                  <a:lnTo>
                    <a:pt x="3199" y="2637"/>
                  </a:lnTo>
                  <a:lnTo>
                    <a:pt x="3199" y="2637"/>
                  </a:lnTo>
                  <a:lnTo>
                    <a:pt x="3199" y="2637"/>
                  </a:lnTo>
                  <a:lnTo>
                    <a:pt x="3202" y="2640"/>
                  </a:lnTo>
                  <a:lnTo>
                    <a:pt x="3202" y="2640"/>
                  </a:lnTo>
                  <a:lnTo>
                    <a:pt x="3202" y="2640"/>
                  </a:lnTo>
                  <a:lnTo>
                    <a:pt x="3202" y="2640"/>
                  </a:lnTo>
                  <a:lnTo>
                    <a:pt x="3202" y="2640"/>
                  </a:lnTo>
                  <a:lnTo>
                    <a:pt x="3202" y="2640"/>
                  </a:lnTo>
                  <a:lnTo>
                    <a:pt x="3202" y="2640"/>
                  </a:lnTo>
                  <a:lnTo>
                    <a:pt x="3202" y="2637"/>
                  </a:lnTo>
                  <a:lnTo>
                    <a:pt x="3202" y="2637"/>
                  </a:lnTo>
                  <a:lnTo>
                    <a:pt x="3204" y="2637"/>
                  </a:lnTo>
                  <a:lnTo>
                    <a:pt x="3204" y="2637"/>
                  </a:lnTo>
                  <a:lnTo>
                    <a:pt x="3204" y="2637"/>
                  </a:lnTo>
                  <a:lnTo>
                    <a:pt x="3204" y="2637"/>
                  </a:lnTo>
                  <a:lnTo>
                    <a:pt x="3202" y="2637"/>
                  </a:lnTo>
                  <a:lnTo>
                    <a:pt x="3202" y="2637"/>
                  </a:lnTo>
                  <a:lnTo>
                    <a:pt x="3202" y="2635"/>
                  </a:lnTo>
                  <a:lnTo>
                    <a:pt x="3202" y="2635"/>
                  </a:lnTo>
                  <a:lnTo>
                    <a:pt x="3204" y="2635"/>
                  </a:lnTo>
                  <a:lnTo>
                    <a:pt x="3204" y="2635"/>
                  </a:lnTo>
                  <a:lnTo>
                    <a:pt x="3204" y="2635"/>
                  </a:lnTo>
                  <a:lnTo>
                    <a:pt x="3204" y="2635"/>
                  </a:lnTo>
                  <a:lnTo>
                    <a:pt x="3204" y="2635"/>
                  </a:lnTo>
                  <a:lnTo>
                    <a:pt x="3204" y="2635"/>
                  </a:lnTo>
                  <a:lnTo>
                    <a:pt x="3204" y="2635"/>
                  </a:lnTo>
                  <a:lnTo>
                    <a:pt x="3204" y="2635"/>
                  </a:lnTo>
                  <a:lnTo>
                    <a:pt x="3204" y="2632"/>
                  </a:lnTo>
                  <a:lnTo>
                    <a:pt x="3202" y="2632"/>
                  </a:lnTo>
                  <a:lnTo>
                    <a:pt x="3202" y="2632"/>
                  </a:lnTo>
                  <a:lnTo>
                    <a:pt x="3202" y="2635"/>
                  </a:lnTo>
                  <a:lnTo>
                    <a:pt x="3202" y="2635"/>
                  </a:lnTo>
                  <a:lnTo>
                    <a:pt x="3202" y="2632"/>
                  </a:lnTo>
                  <a:lnTo>
                    <a:pt x="3202" y="2632"/>
                  </a:lnTo>
                  <a:lnTo>
                    <a:pt x="3202" y="2632"/>
                  </a:lnTo>
                  <a:lnTo>
                    <a:pt x="3202" y="2632"/>
                  </a:lnTo>
                  <a:lnTo>
                    <a:pt x="3202" y="2632"/>
                  </a:lnTo>
                  <a:lnTo>
                    <a:pt x="3202" y="2632"/>
                  </a:lnTo>
                  <a:lnTo>
                    <a:pt x="3202" y="2632"/>
                  </a:lnTo>
                  <a:lnTo>
                    <a:pt x="3202" y="2632"/>
                  </a:lnTo>
                  <a:lnTo>
                    <a:pt x="3202" y="2632"/>
                  </a:lnTo>
                  <a:lnTo>
                    <a:pt x="3202" y="2632"/>
                  </a:lnTo>
                  <a:lnTo>
                    <a:pt x="3199" y="2632"/>
                  </a:lnTo>
                  <a:lnTo>
                    <a:pt x="3202" y="2632"/>
                  </a:lnTo>
                  <a:lnTo>
                    <a:pt x="3199" y="2632"/>
                  </a:lnTo>
                  <a:lnTo>
                    <a:pt x="3199" y="2632"/>
                  </a:lnTo>
                  <a:lnTo>
                    <a:pt x="3199" y="2632"/>
                  </a:lnTo>
                  <a:lnTo>
                    <a:pt x="3202" y="2630"/>
                  </a:lnTo>
                  <a:lnTo>
                    <a:pt x="3202" y="2632"/>
                  </a:lnTo>
                  <a:lnTo>
                    <a:pt x="3202" y="2630"/>
                  </a:lnTo>
                  <a:lnTo>
                    <a:pt x="3202" y="2630"/>
                  </a:lnTo>
                  <a:lnTo>
                    <a:pt x="3202" y="2630"/>
                  </a:lnTo>
                  <a:lnTo>
                    <a:pt x="3202" y="2630"/>
                  </a:lnTo>
                  <a:lnTo>
                    <a:pt x="3199" y="2630"/>
                  </a:lnTo>
                  <a:lnTo>
                    <a:pt x="3199" y="2630"/>
                  </a:lnTo>
                  <a:lnTo>
                    <a:pt x="3199" y="2630"/>
                  </a:lnTo>
                  <a:lnTo>
                    <a:pt x="3199" y="2630"/>
                  </a:lnTo>
                  <a:lnTo>
                    <a:pt x="3199" y="2630"/>
                  </a:lnTo>
                  <a:lnTo>
                    <a:pt x="3199" y="2628"/>
                  </a:lnTo>
                  <a:lnTo>
                    <a:pt x="3199" y="2628"/>
                  </a:lnTo>
                  <a:lnTo>
                    <a:pt x="3199" y="2628"/>
                  </a:lnTo>
                  <a:lnTo>
                    <a:pt x="3199" y="2628"/>
                  </a:lnTo>
                  <a:lnTo>
                    <a:pt x="3199" y="2628"/>
                  </a:lnTo>
                  <a:lnTo>
                    <a:pt x="3199" y="2625"/>
                  </a:lnTo>
                  <a:lnTo>
                    <a:pt x="3202" y="2625"/>
                  </a:lnTo>
                  <a:lnTo>
                    <a:pt x="3202" y="2625"/>
                  </a:lnTo>
                  <a:lnTo>
                    <a:pt x="3202" y="2625"/>
                  </a:lnTo>
                  <a:lnTo>
                    <a:pt x="3202" y="2625"/>
                  </a:lnTo>
                  <a:lnTo>
                    <a:pt x="3202" y="2625"/>
                  </a:lnTo>
                  <a:lnTo>
                    <a:pt x="3202" y="2625"/>
                  </a:lnTo>
                  <a:lnTo>
                    <a:pt x="3202" y="2625"/>
                  </a:lnTo>
                  <a:lnTo>
                    <a:pt x="3199" y="2625"/>
                  </a:lnTo>
                  <a:lnTo>
                    <a:pt x="3199" y="2625"/>
                  </a:lnTo>
                  <a:lnTo>
                    <a:pt x="3199" y="2625"/>
                  </a:lnTo>
                  <a:lnTo>
                    <a:pt x="3199" y="2625"/>
                  </a:lnTo>
                  <a:lnTo>
                    <a:pt x="3199" y="2625"/>
                  </a:lnTo>
                  <a:lnTo>
                    <a:pt x="3199" y="2625"/>
                  </a:lnTo>
                  <a:lnTo>
                    <a:pt x="3199" y="2625"/>
                  </a:lnTo>
                  <a:lnTo>
                    <a:pt x="3199" y="2625"/>
                  </a:lnTo>
                  <a:lnTo>
                    <a:pt x="3199" y="2625"/>
                  </a:lnTo>
                  <a:lnTo>
                    <a:pt x="3199" y="2625"/>
                  </a:lnTo>
                  <a:lnTo>
                    <a:pt x="3199" y="2625"/>
                  </a:lnTo>
                  <a:lnTo>
                    <a:pt x="3197" y="2625"/>
                  </a:lnTo>
                  <a:lnTo>
                    <a:pt x="3197" y="2625"/>
                  </a:lnTo>
                  <a:lnTo>
                    <a:pt x="3197" y="2625"/>
                  </a:lnTo>
                  <a:lnTo>
                    <a:pt x="3197" y="2625"/>
                  </a:lnTo>
                  <a:lnTo>
                    <a:pt x="3197" y="2625"/>
                  </a:lnTo>
                  <a:lnTo>
                    <a:pt x="3197" y="2625"/>
                  </a:lnTo>
                  <a:lnTo>
                    <a:pt x="3197" y="2625"/>
                  </a:lnTo>
                  <a:lnTo>
                    <a:pt x="3197" y="2625"/>
                  </a:lnTo>
                  <a:lnTo>
                    <a:pt x="3197" y="2625"/>
                  </a:lnTo>
                  <a:lnTo>
                    <a:pt x="3197" y="2625"/>
                  </a:lnTo>
                  <a:lnTo>
                    <a:pt x="3197" y="2628"/>
                  </a:lnTo>
                  <a:lnTo>
                    <a:pt x="3195" y="2628"/>
                  </a:lnTo>
                  <a:lnTo>
                    <a:pt x="3195" y="2628"/>
                  </a:lnTo>
                  <a:lnTo>
                    <a:pt x="3195" y="2628"/>
                  </a:lnTo>
                  <a:lnTo>
                    <a:pt x="3195" y="2628"/>
                  </a:lnTo>
                  <a:lnTo>
                    <a:pt x="3195" y="2628"/>
                  </a:lnTo>
                  <a:lnTo>
                    <a:pt x="3192" y="2630"/>
                  </a:lnTo>
                  <a:lnTo>
                    <a:pt x="3195" y="2630"/>
                  </a:lnTo>
                  <a:lnTo>
                    <a:pt x="3192" y="2632"/>
                  </a:lnTo>
                  <a:lnTo>
                    <a:pt x="3192" y="2632"/>
                  </a:lnTo>
                  <a:lnTo>
                    <a:pt x="3192" y="2635"/>
                  </a:lnTo>
                  <a:lnTo>
                    <a:pt x="3192" y="2635"/>
                  </a:lnTo>
                  <a:lnTo>
                    <a:pt x="3190" y="2635"/>
                  </a:lnTo>
                  <a:lnTo>
                    <a:pt x="3190" y="2635"/>
                  </a:lnTo>
                  <a:lnTo>
                    <a:pt x="3190" y="2635"/>
                  </a:lnTo>
                  <a:lnTo>
                    <a:pt x="3188" y="2635"/>
                  </a:lnTo>
                  <a:lnTo>
                    <a:pt x="3188" y="2632"/>
                  </a:lnTo>
                  <a:lnTo>
                    <a:pt x="3188" y="2632"/>
                  </a:lnTo>
                  <a:lnTo>
                    <a:pt x="3188" y="2632"/>
                  </a:lnTo>
                  <a:lnTo>
                    <a:pt x="3188" y="2632"/>
                  </a:lnTo>
                  <a:lnTo>
                    <a:pt x="3188" y="2630"/>
                  </a:lnTo>
                  <a:lnTo>
                    <a:pt x="3185" y="2632"/>
                  </a:lnTo>
                  <a:lnTo>
                    <a:pt x="3185" y="2632"/>
                  </a:lnTo>
                  <a:lnTo>
                    <a:pt x="3183" y="2632"/>
                  </a:lnTo>
                  <a:lnTo>
                    <a:pt x="3183" y="2632"/>
                  </a:lnTo>
                  <a:lnTo>
                    <a:pt x="3183" y="2632"/>
                  </a:lnTo>
                  <a:lnTo>
                    <a:pt x="3183" y="2630"/>
                  </a:lnTo>
                  <a:lnTo>
                    <a:pt x="3180" y="2630"/>
                  </a:lnTo>
                  <a:lnTo>
                    <a:pt x="3180" y="2630"/>
                  </a:lnTo>
                  <a:lnTo>
                    <a:pt x="3180" y="2628"/>
                  </a:lnTo>
                  <a:lnTo>
                    <a:pt x="3183" y="2628"/>
                  </a:lnTo>
                  <a:lnTo>
                    <a:pt x="3183" y="2628"/>
                  </a:lnTo>
                  <a:lnTo>
                    <a:pt x="3185" y="2628"/>
                  </a:lnTo>
                  <a:lnTo>
                    <a:pt x="3185" y="2628"/>
                  </a:lnTo>
                  <a:lnTo>
                    <a:pt x="3185" y="2628"/>
                  </a:lnTo>
                  <a:lnTo>
                    <a:pt x="3188" y="2628"/>
                  </a:lnTo>
                  <a:lnTo>
                    <a:pt x="3188" y="2628"/>
                  </a:lnTo>
                  <a:lnTo>
                    <a:pt x="3188" y="2628"/>
                  </a:lnTo>
                  <a:lnTo>
                    <a:pt x="3188" y="2625"/>
                  </a:lnTo>
                  <a:lnTo>
                    <a:pt x="3188" y="2625"/>
                  </a:lnTo>
                  <a:lnTo>
                    <a:pt x="3188" y="2625"/>
                  </a:lnTo>
                  <a:lnTo>
                    <a:pt x="3188" y="2623"/>
                  </a:lnTo>
                  <a:lnTo>
                    <a:pt x="3188" y="2623"/>
                  </a:lnTo>
                  <a:lnTo>
                    <a:pt x="3190" y="2623"/>
                  </a:lnTo>
                  <a:lnTo>
                    <a:pt x="3190" y="2623"/>
                  </a:lnTo>
                  <a:lnTo>
                    <a:pt x="3190"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3"/>
                  </a:lnTo>
                  <a:lnTo>
                    <a:pt x="3188" y="2623"/>
                  </a:lnTo>
                  <a:lnTo>
                    <a:pt x="3188" y="2623"/>
                  </a:lnTo>
                  <a:lnTo>
                    <a:pt x="3188" y="2623"/>
                  </a:lnTo>
                  <a:lnTo>
                    <a:pt x="3185" y="2623"/>
                  </a:lnTo>
                  <a:lnTo>
                    <a:pt x="3185" y="2623"/>
                  </a:lnTo>
                  <a:lnTo>
                    <a:pt x="3185" y="2623"/>
                  </a:lnTo>
                  <a:lnTo>
                    <a:pt x="3185" y="2625"/>
                  </a:lnTo>
                  <a:lnTo>
                    <a:pt x="3185" y="2623"/>
                  </a:lnTo>
                  <a:lnTo>
                    <a:pt x="3185" y="2623"/>
                  </a:lnTo>
                  <a:lnTo>
                    <a:pt x="3185" y="2623"/>
                  </a:lnTo>
                  <a:lnTo>
                    <a:pt x="3185" y="2623"/>
                  </a:lnTo>
                  <a:lnTo>
                    <a:pt x="3185" y="2623"/>
                  </a:lnTo>
                  <a:lnTo>
                    <a:pt x="3185" y="2621"/>
                  </a:lnTo>
                  <a:lnTo>
                    <a:pt x="3185" y="2621"/>
                  </a:lnTo>
                  <a:lnTo>
                    <a:pt x="3185" y="2621"/>
                  </a:lnTo>
                  <a:lnTo>
                    <a:pt x="3185" y="2621"/>
                  </a:lnTo>
                  <a:lnTo>
                    <a:pt x="3185" y="2621"/>
                  </a:lnTo>
                  <a:lnTo>
                    <a:pt x="3185" y="2623"/>
                  </a:lnTo>
                  <a:lnTo>
                    <a:pt x="3185" y="2623"/>
                  </a:lnTo>
                  <a:lnTo>
                    <a:pt x="3183" y="2623"/>
                  </a:lnTo>
                  <a:lnTo>
                    <a:pt x="3183" y="2625"/>
                  </a:lnTo>
                  <a:lnTo>
                    <a:pt x="3183" y="2625"/>
                  </a:lnTo>
                  <a:lnTo>
                    <a:pt x="3183" y="2625"/>
                  </a:lnTo>
                  <a:lnTo>
                    <a:pt x="3183" y="2625"/>
                  </a:lnTo>
                  <a:lnTo>
                    <a:pt x="3180" y="2623"/>
                  </a:lnTo>
                  <a:lnTo>
                    <a:pt x="3180" y="2623"/>
                  </a:lnTo>
                  <a:lnTo>
                    <a:pt x="3180" y="2623"/>
                  </a:lnTo>
                  <a:lnTo>
                    <a:pt x="3180" y="2623"/>
                  </a:lnTo>
                  <a:lnTo>
                    <a:pt x="3180" y="2623"/>
                  </a:lnTo>
                  <a:lnTo>
                    <a:pt x="3178" y="2623"/>
                  </a:lnTo>
                  <a:lnTo>
                    <a:pt x="3178" y="2623"/>
                  </a:lnTo>
                  <a:lnTo>
                    <a:pt x="3178" y="2625"/>
                  </a:lnTo>
                  <a:lnTo>
                    <a:pt x="3173" y="2628"/>
                  </a:lnTo>
                  <a:lnTo>
                    <a:pt x="3173" y="2628"/>
                  </a:lnTo>
                  <a:lnTo>
                    <a:pt x="3173" y="2628"/>
                  </a:lnTo>
                  <a:lnTo>
                    <a:pt x="3169" y="2630"/>
                  </a:lnTo>
                  <a:lnTo>
                    <a:pt x="3169" y="2630"/>
                  </a:lnTo>
                  <a:lnTo>
                    <a:pt x="3166" y="2630"/>
                  </a:lnTo>
                  <a:lnTo>
                    <a:pt x="3164" y="2630"/>
                  </a:lnTo>
                  <a:lnTo>
                    <a:pt x="3162" y="2628"/>
                  </a:lnTo>
                  <a:lnTo>
                    <a:pt x="3159" y="2628"/>
                  </a:lnTo>
                  <a:lnTo>
                    <a:pt x="3157" y="2628"/>
                  </a:lnTo>
                  <a:lnTo>
                    <a:pt x="3157" y="2628"/>
                  </a:lnTo>
                  <a:lnTo>
                    <a:pt x="3154" y="2625"/>
                  </a:lnTo>
                  <a:lnTo>
                    <a:pt x="3154" y="2623"/>
                  </a:lnTo>
                  <a:lnTo>
                    <a:pt x="3157" y="2621"/>
                  </a:lnTo>
                  <a:lnTo>
                    <a:pt x="3159" y="2618"/>
                  </a:lnTo>
                  <a:lnTo>
                    <a:pt x="3159" y="2616"/>
                  </a:lnTo>
                  <a:lnTo>
                    <a:pt x="3162" y="2614"/>
                  </a:lnTo>
                  <a:lnTo>
                    <a:pt x="3162" y="2614"/>
                  </a:lnTo>
                  <a:lnTo>
                    <a:pt x="3164" y="2611"/>
                  </a:lnTo>
                  <a:lnTo>
                    <a:pt x="3164" y="2611"/>
                  </a:lnTo>
                  <a:lnTo>
                    <a:pt x="3166" y="2611"/>
                  </a:lnTo>
                  <a:lnTo>
                    <a:pt x="3169" y="2611"/>
                  </a:lnTo>
                  <a:lnTo>
                    <a:pt x="3171" y="2614"/>
                  </a:lnTo>
                  <a:lnTo>
                    <a:pt x="3173" y="2614"/>
                  </a:lnTo>
                  <a:lnTo>
                    <a:pt x="3173" y="2614"/>
                  </a:lnTo>
                  <a:lnTo>
                    <a:pt x="3173" y="2614"/>
                  </a:lnTo>
                  <a:lnTo>
                    <a:pt x="3173" y="2616"/>
                  </a:lnTo>
                  <a:lnTo>
                    <a:pt x="3176" y="2616"/>
                  </a:lnTo>
                  <a:lnTo>
                    <a:pt x="3176" y="2618"/>
                  </a:lnTo>
                  <a:lnTo>
                    <a:pt x="3178" y="2616"/>
                  </a:lnTo>
                  <a:lnTo>
                    <a:pt x="3178" y="2616"/>
                  </a:lnTo>
                  <a:lnTo>
                    <a:pt x="3178" y="2616"/>
                  </a:lnTo>
                  <a:lnTo>
                    <a:pt x="3180" y="2616"/>
                  </a:lnTo>
                  <a:lnTo>
                    <a:pt x="3180" y="2618"/>
                  </a:lnTo>
                  <a:lnTo>
                    <a:pt x="3183" y="2618"/>
                  </a:lnTo>
                  <a:lnTo>
                    <a:pt x="3183" y="2618"/>
                  </a:lnTo>
                  <a:lnTo>
                    <a:pt x="3185" y="2618"/>
                  </a:lnTo>
                  <a:lnTo>
                    <a:pt x="3185" y="2618"/>
                  </a:lnTo>
                  <a:lnTo>
                    <a:pt x="3185" y="2618"/>
                  </a:lnTo>
                  <a:lnTo>
                    <a:pt x="3185" y="2618"/>
                  </a:lnTo>
                  <a:lnTo>
                    <a:pt x="3185" y="2618"/>
                  </a:lnTo>
                  <a:lnTo>
                    <a:pt x="3185" y="2621"/>
                  </a:lnTo>
                  <a:lnTo>
                    <a:pt x="3185" y="2621"/>
                  </a:lnTo>
                  <a:lnTo>
                    <a:pt x="3185" y="2621"/>
                  </a:lnTo>
                  <a:lnTo>
                    <a:pt x="3188" y="2621"/>
                  </a:lnTo>
                  <a:lnTo>
                    <a:pt x="3188" y="2621"/>
                  </a:lnTo>
                  <a:lnTo>
                    <a:pt x="3188" y="2621"/>
                  </a:lnTo>
                  <a:lnTo>
                    <a:pt x="3190" y="2621"/>
                  </a:lnTo>
                  <a:lnTo>
                    <a:pt x="3190" y="2621"/>
                  </a:lnTo>
                  <a:lnTo>
                    <a:pt x="3190" y="2621"/>
                  </a:lnTo>
                  <a:lnTo>
                    <a:pt x="3192" y="2618"/>
                  </a:lnTo>
                  <a:lnTo>
                    <a:pt x="3192" y="2621"/>
                  </a:lnTo>
                  <a:lnTo>
                    <a:pt x="3192" y="2621"/>
                  </a:lnTo>
                  <a:lnTo>
                    <a:pt x="3190" y="2621"/>
                  </a:lnTo>
                  <a:lnTo>
                    <a:pt x="3190" y="2621"/>
                  </a:lnTo>
                  <a:lnTo>
                    <a:pt x="3192" y="2621"/>
                  </a:lnTo>
                  <a:lnTo>
                    <a:pt x="3192" y="2621"/>
                  </a:lnTo>
                  <a:lnTo>
                    <a:pt x="3195" y="2618"/>
                  </a:lnTo>
                  <a:lnTo>
                    <a:pt x="3195" y="2618"/>
                  </a:lnTo>
                  <a:lnTo>
                    <a:pt x="3195" y="2618"/>
                  </a:lnTo>
                  <a:lnTo>
                    <a:pt x="3195" y="2618"/>
                  </a:lnTo>
                  <a:lnTo>
                    <a:pt x="3195" y="2618"/>
                  </a:lnTo>
                  <a:lnTo>
                    <a:pt x="3197" y="2618"/>
                  </a:lnTo>
                  <a:lnTo>
                    <a:pt x="3197" y="2618"/>
                  </a:lnTo>
                  <a:lnTo>
                    <a:pt x="3197" y="2618"/>
                  </a:lnTo>
                  <a:lnTo>
                    <a:pt x="3197" y="2618"/>
                  </a:lnTo>
                  <a:lnTo>
                    <a:pt x="3197" y="2618"/>
                  </a:lnTo>
                  <a:lnTo>
                    <a:pt x="3197" y="2618"/>
                  </a:lnTo>
                  <a:lnTo>
                    <a:pt x="3197" y="2618"/>
                  </a:lnTo>
                  <a:lnTo>
                    <a:pt x="3197" y="2618"/>
                  </a:lnTo>
                  <a:lnTo>
                    <a:pt x="3197" y="2618"/>
                  </a:lnTo>
                  <a:lnTo>
                    <a:pt x="3197" y="2618"/>
                  </a:lnTo>
                  <a:lnTo>
                    <a:pt x="3197" y="2618"/>
                  </a:lnTo>
                  <a:lnTo>
                    <a:pt x="3199" y="2616"/>
                  </a:lnTo>
                  <a:lnTo>
                    <a:pt x="3199" y="2616"/>
                  </a:lnTo>
                  <a:lnTo>
                    <a:pt x="3199" y="2616"/>
                  </a:lnTo>
                  <a:lnTo>
                    <a:pt x="3202" y="2614"/>
                  </a:lnTo>
                  <a:lnTo>
                    <a:pt x="3202" y="2611"/>
                  </a:lnTo>
                  <a:lnTo>
                    <a:pt x="3202" y="2611"/>
                  </a:lnTo>
                  <a:lnTo>
                    <a:pt x="3202" y="2611"/>
                  </a:lnTo>
                  <a:lnTo>
                    <a:pt x="3202" y="2611"/>
                  </a:lnTo>
                  <a:lnTo>
                    <a:pt x="3202" y="2611"/>
                  </a:lnTo>
                  <a:lnTo>
                    <a:pt x="3202" y="2611"/>
                  </a:lnTo>
                  <a:lnTo>
                    <a:pt x="3202" y="2609"/>
                  </a:lnTo>
                  <a:lnTo>
                    <a:pt x="3202" y="2609"/>
                  </a:lnTo>
                  <a:lnTo>
                    <a:pt x="3202" y="2609"/>
                  </a:lnTo>
                  <a:lnTo>
                    <a:pt x="3202" y="2609"/>
                  </a:lnTo>
                  <a:lnTo>
                    <a:pt x="3204" y="2609"/>
                  </a:lnTo>
                  <a:lnTo>
                    <a:pt x="3204" y="2609"/>
                  </a:lnTo>
                  <a:lnTo>
                    <a:pt x="3207" y="2609"/>
                  </a:lnTo>
                  <a:lnTo>
                    <a:pt x="3204" y="2611"/>
                  </a:lnTo>
                  <a:lnTo>
                    <a:pt x="3204" y="2611"/>
                  </a:lnTo>
                  <a:lnTo>
                    <a:pt x="3204" y="2611"/>
                  </a:lnTo>
                  <a:lnTo>
                    <a:pt x="3207" y="2611"/>
                  </a:lnTo>
                  <a:lnTo>
                    <a:pt x="3207" y="2611"/>
                  </a:lnTo>
                  <a:lnTo>
                    <a:pt x="3209" y="2611"/>
                  </a:lnTo>
                  <a:lnTo>
                    <a:pt x="3211" y="2609"/>
                  </a:lnTo>
                  <a:lnTo>
                    <a:pt x="3214" y="2609"/>
                  </a:lnTo>
                  <a:lnTo>
                    <a:pt x="3216" y="2606"/>
                  </a:lnTo>
                  <a:lnTo>
                    <a:pt x="3216" y="2606"/>
                  </a:lnTo>
                  <a:lnTo>
                    <a:pt x="3216" y="2606"/>
                  </a:lnTo>
                  <a:lnTo>
                    <a:pt x="3218" y="2606"/>
                  </a:lnTo>
                  <a:lnTo>
                    <a:pt x="3221" y="2606"/>
                  </a:lnTo>
                  <a:lnTo>
                    <a:pt x="3221" y="2606"/>
                  </a:lnTo>
                  <a:lnTo>
                    <a:pt x="3223" y="2604"/>
                  </a:lnTo>
                  <a:lnTo>
                    <a:pt x="3216" y="2604"/>
                  </a:lnTo>
                  <a:lnTo>
                    <a:pt x="3216" y="2604"/>
                  </a:lnTo>
                  <a:lnTo>
                    <a:pt x="3218" y="2604"/>
                  </a:lnTo>
                  <a:lnTo>
                    <a:pt x="3218" y="2604"/>
                  </a:lnTo>
                  <a:lnTo>
                    <a:pt x="3218" y="2604"/>
                  </a:lnTo>
                  <a:lnTo>
                    <a:pt x="3223" y="2604"/>
                  </a:lnTo>
                  <a:lnTo>
                    <a:pt x="3228" y="2606"/>
                  </a:lnTo>
                  <a:lnTo>
                    <a:pt x="3230" y="2606"/>
                  </a:lnTo>
                  <a:lnTo>
                    <a:pt x="3230" y="2606"/>
                  </a:lnTo>
                  <a:lnTo>
                    <a:pt x="3233" y="2606"/>
                  </a:lnTo>
                  <a:lnTo>
                    <a:pt x="3235" y="2604"/>
                  </a:lnTo>
                  <a:lnTo>
                    <a:pt x="3235" y="2604"/>
                  </a:lnTo>
                  <a:lnTo>
                    <a:pt x="3235" y="2604"/>
                  </a:lnTo>
                  <a:lnTo>
                    <a:pt x="3235" y="2606"/>
                  </a:lnTo>
                  <a:lnTo>
                    <a:pt x="3235" y="2606"/>
                  </a:lnTo>
                  <a:lnTo>
                    <a:pt x="3235" y="2606"/>
                  </a:lnTo>
                  <a:lnTo>
                    <a:pt x="3237" y="2606"/>
                  </a:lnTo>
                  <a:lnTo>
                    <a:pt x="3237" y="2606"/>
                  </a:lnTo>
                  <a:lnTo>
                    <a:pt x="3237" y="2606"/>
                  </a:lnTo>
                  <a:lnTo>
                    <a:pt x="3240" y="2606"/>
                  </a:lnTo>
                  <a:lnTo>
                    <a:pt x="3240" y="2606"/>
                  </a:lnTo>
                  <a:lnTo>
                    <a:pt x="3240" y="2606"/>
                  </a:lnTo>
                  <a:lnTo>
                    <a:pt x="3242" y="2606"/>
                  </a:lnTo>
                  <a:lnTo>
                    <a:pt x="3242" y="2606"/>
                  </a:lnTo>
                  <a:lnTo>
                    <a:pt x="3242" y="2606"/>
                  </a:lnTo>
                  <a:lnTo>
                    <a:pt x="3242" y="2606"/>
                  </a:lnTo>
                  <a:lnTo>
                    <a:pt x="3242" y="2606"/>
                  </a:lnTo>
                  <a:lnTo>
                    <a:pt x="3242" y="2604"/>
                  </a:lnTo>
                  <a:lnTo>
                    <a:pt x="3242" y="2604"/>
                  </a:lnTo>
                  <a:lnTo>
                    <a:pt x="3242" y="2604"/>
                  </a:lnTo>
                  <a:lnTo>
                    <a:pt x="3244" y="2604"/>
                  </a:lnTo>
                  <a:lnTo>
                    <a:pt x="3244" y="2604"/>
                  </a:lnTo>
                  <a:lnTo>
                    <a:pt x="3244" y="2604"/>
                  </a:lnTo>
                  <a:lnTo>
                    <a:pt x="3247" y="2604"/>
                  </a:lnTo>
                  <a:lnTo>
                    <a:pt x="3247" y="2604"/>
                  </a:lnTo>
                  <a:lnTo>
                    <a:pt x="3247" y="2604"/>
                  </a:lnTo>
                  <a:lnTo>
                    <a:pt x="3247" y="2604"/>
                  </a:lnTo>
                  <a:lnTo>
                    <a:pt x="3247" y="2604"/>
                  </a:lnTo>
                  <a:lnTo>
                    <a:pt x="3247" y="2604"/>
                  </a:lnTo>
                  <a:lnTo>
                    <a:pt x="3247" y="2604"/>
                  </a:lnTo>
                  <a:lnTo>
                    <a:pt x="3251" y="2604"/>
                  </a:lnTo>
                  <a:lnTo>
                    <a:pt x="3251" y="2604"/>
                  </a:lnTo>
                  <a:lnTo>
                    <a:pt x="3251" y="2604"/>
                  </a:lnTo>
                  <a:lnTo>
                    <a:pt x="3251" y="2606"/>
                  </a:lnTo>
                  <a:lnTo>
                    <a:pt x="3251" y="2606"/>
                  </a:lnTo>
                  <a:lnTo>
                    <a:pt x="3254" y="2606"/>
                  </a:lnTo>
                  <a:lnTo>
                    <a:pt x="3254" y="2606"/>
                  </a:lnTo>
                  <a:lnTo>
                    <a:pt x="3254" y="2606"/>
                  </a:lnTo>
                  <a:lnTo>
                    <a:pt x="3254" y="2606"/>
                  </a:lnTo>
                  <a:lnTo>
                    <a:pt x="3254" y="2606"/>
                  </a:lnTo>
                  <a:lnTo>
                    <a:pt x="3254" y="2606"/>
                  </a:lnTo>
                  <a:lnTo>
                    <a:pt x="3254" y="2606"/>
                  </a:lnTo>
                  <a:lnTo>
                    <a:pt x="3254" y="2604"/>
                  </a:lnTo>
                  <a:lnTo>
                    <a:pt x="3254" y="2602"/>
                  </a:lnTo>
                  <a:lnTo>
                    <a:pt x="3254" y="2599"/>
                  </a:lnTo>
                  <a:lnTo>
                    <a:pt x="3254" y="2599"/>
                  </a:lnTo>
                  <a:lnTo>
                    <a:pt x="3254" y="2597"/>
                  </a:lnTo>
                  <a:lnTo>
                    <a:pt x="3254" y="2597"/>
                  </a:lnTo>
                  <a:lnTo>
                    <a:pt x="3254" y="2595"/>
                  </a:lnTo>
                  <a:lnTo>
                    <a:pt x="3256" y="2595"/>
                  </a:lnTo>
                  <a:lnTo>
                    <a:pt x="3256" y="2595"/>
                  </a:lnTo>
                  <a:lnTo>
                    <a:pt x="3256" y="2595"/>
                  </a:lnTo>
                  <a:lnTo>
                    <a:pt x="3256" y="2592"/>
                  </a:lnTo>
                  <a:lnTo>
                    <a:pt x="3256" y="2592"/>
                  </a:lnTo>
                  <a:lnTo>
                    <a:pt x="3256" y="2592"/>
                  </a:lnTo>
                  <a:lnTo>
                    <a:pt x="3256" y="2592"/>
                  </a:lnTo>
                  <a:lnTo>
                    <a:pt x="3256" y="2590"/>
                  </a:lnTo>
                  <a:lnTo>
                    <a:pt x="3256" y="2590"/>
                  </a:lnTo>
                  <a:lnTo>
                    <a:pt x="3256" y="2590"/>
                  </a:lnTo>
                  <a:lnTo>
                    <a:pt x="3256" y="2587"/>
                  </a:lnTo>
                  <a:lnTo>
                    <a:pt x="3256" y="2587"/>
                  </a:lnTo>
                  <a:lnTo>
                    <a:pt x="3256" y="2587"/>
                  </a:lnTo>
                  <a:lnTo>
                    <a:pt x="3256" y="2587"/>
                  </a:lnTo>
                  <a:lnTo>
                    <a:pt x="3256" y="2585"/>
                  </a:lnTo>
                  <a:lnTo>
                    <a:pt x="3256" y="2585"/>
                  </a:lnTo>
                  <a:lnTo>
                    <a:pt x="3256" y="2585"/>
                  </a:lnTo>
                  <a:lnTo>
                    <a:pt x="3256" y="2585"/>
                  </a:lnTo>
                  <a:lnTo>
                    <a:pt x="3259" y="2585"/>
                  </a:lnTo>
                  <a:lnTo>
                    <a:pt x="3259" y="2585"/>
                  </a:lnTo>
                  <a:lnTo>
                    <a:pt x="3259" y="2587"/>
                  </a:lnTo>
                  <a:lnTo>
                    <a:pt x="3259" y="2587"/>
                  </a:lnTo>
                  <a:lnTo>
                    <a:pt x="3259" y="2587"/>
                  </a:lnTo>
                  <a:lnTo>
                    <a:pt x="3259" y="2587"/>
                  </a:lnTo>
                  <a:lnTo>
                    <a:pt x="3259" y="2587"/>
                  </a:lnTo>
                  <a:lnTo>
                    <a:pt x="3261" y="2587"/>
                  </a:lnTo>
                  <a:lnTo>
                    <a:pt x="3261" y="2587"/>
                  </a:lnTo>
                  <a:lnTo>
                    <a:pt x="3263" y="2592"/>
                  </a:lnTo>
                  <a:lnTo>
                    <a:pt x="3263" y="2592"/>
                  </a:lnTo>
                  <a:lnTo>
                    <a:pt x="3263" y="2595"/>
                  </a:lnTo>
                  <a:lnTo>
                    <a:pt x="3263" y="2595"/>
                  </a:lnTo>
                  <a:lnTo>
                    <a:pt x="3263" y="2595"/>
                  </a:lnTo>
                  <a:lnTo>
                    <a:pt x="3261" y="2597"/>
                  </a:lnTo>
                  <a:lnTo>
                    <a:pt x="3261" y="2597"/>
                  </a:lnTo>
                  <a:lnTo>
                    <a:pt x="3263" y="2597"/>
                  </a:lnTo>
                  <a:lnTo>
                    <a:pt x="3263" y="2597"/>
                  </a:lnTo>
                  <a:lnTo>
                    <a:pt x="3263" y="2599"/>
                  </a:lnTo>
                  <a:lnTo>
                    <a:pt x="3263" y="2599"/>
                  </a:lnTo>
                  <a:lnTo>
                    <a:pt x="3263" y="2599"/>
                  </a:lnTo>
                  <a:lnTo>
                    <a:pt x="3263" y="2599"/>
                  </a:lnTo>
                  <a:lnTo>
                    <a:pt x="3263" y="2599"/>
                  </a:lnTo>
                  <a:lnTo>
                    <a:pt x="3263" y="2602"/>
                  </a:lnTo>
                  <a:lnTo>
                    <a:pt x="3263" y="2602"/>
                  </a:lnTo>
                  <a:lnTo>
                    <a:pt x="3266" y="2602"/>
                  </a:lnTo>
                  <a:lnTo>
                    <a:pt x="3266" y="2602"/>
                  </a:lnTo>
                  <a:lnTo>
                    <a:pt x="3266" y="2602"/>
                  </a:lnTo>
                  <a:lnTo>
                    <a:pt x="3266" y="2602"/>
                  </a:lnTo>
                  <a:lnTo>
                    <a:pt x="3266" y="2602"/>
                  </a:lnTo>
                  <a:lnTo>
                    <a:pt x="3266" y="2602"/>
                  </a:lnTo>
                  <a:lnTo>
                    <a:pt x="3268" y="2599"/>
                  </a:lnTo>
                  <a:lnTo>
                    <a:pt x="3268" y="2599"/>
                  </a:lnTo>
                  <a:lnTo>
                    <a:pt x="3268" y="2599"/>
                  </a:lnTo>
                  <a:lnTo>
                    <a:pt x="3268" y="2599"/>
                  </a:lnTo>
                  <a:lnTo>
                    <a:pt x="3268" y="2602"/>
                  </a:lnTo>
                  <a:lnTo>
                    <a:pt x="3268" y="2602"/>
                  </a:lnTo>
                  <a:lnTo>
                    <a:pt x="3268" y="2602"/>
                  </a:lnTo>
                  <a:lnTo>
                    <a:pt x="3268" y="2604"/>
                  </a:lnTo>
                  <a:lnTo>
                    <a:pt x="3270" y="2604"/>
                  </a:lnTo>
                  <a:lnTo>
                    <a:pt x="3270" y="2606"/>
                  </a:lnTo>
                  <a:lnTo>
                    <a:pt x="3270" y="2606"/>
                  </a:lnTo>
                  <a:lnTo>
                    <a:pt x="3268" y="2609"/>
                  </a:lnTo>
                  <a:lnTo>
                    <a:pt x="3266" y="2609"/>
                  </a:lnTo>
                  <a:lnTo>
                    <a:pt x="3263" y="2609"/>
                  </a:lnTo>
                  <a:lnTo>
                    <a:pt x="3263" y="2609"/>
                  </a:lnTo>
                  <a:lnTo>
                    <a:pt x="3263" y="2609"/>
                  </a:lnTo>
                  <a:lnTo>
                    <a:pt x="3263" y="2609"/>
                  </a:lnTo>
                  <a:lnTo>
                    <a:pt x="3263" y="2609"/>
                  </a:lnTo>
                  <a:lnTo>
                    <a:pt x="3261" y="2609"/>
                  </a:lnTo>
                  <a:lnTo>
                    <a:pt x="3261" y="2609"/>
                  </a:lnTo>
                  <a:lnTo>
                    <a:pt x="3259" y="2611"/>
                  </a:lnTo>
                  <a:lnTo>
                    <a:pt x="3261" y="2611"/>
                  </a:lnTo>
                  <a:lnTo>
                    <a:pt x="3266" y="2609"/>
                  </a:lnTo>
                  <a:lnTo>
                    <a:pt x="3270" y="2609"/>
                  </a:lnTo>
                  <a:lnTo>
                    <a:pt x="3275" y="2606"/>
                  </a:lnTo>
                  <a:lnTo>
                    <a:pt x="3278" y="2606"/>
                  </a:lnTo>
                  <a:lnTo>
                    <a:pt x="3280" y="2604"/>
                  </a:lnTo>
                  <a:lnTo>
                    <a:pt x="3280" y="2604"/>
                  </a:lnTo>
                  <a:lnTo>
                    <a:pt x="3278" y="2604"/>
                  </a:lnTo>
                  <a:lnTo>
                    <a:pt x="3278" y="2604"/>
                  </a:lnTo>
                  <a:lnTo>
                    <a:pt x="3278" y="2604"/>
                  </a:lnTo>
                  <a:lnTo>
                    <a:pt x="3278" y="2604"/>
                  </a:lnTo>
                  <a:lnTo>
                    <a:pt x="3278" y="2604"/>
                  </a:lnTo>
                  <a:lnTo>
                    <a:pt x="3278" y="2602"/>
                  </a:lnTo>
                  <a:lnTo>
                    <a:pt x="3278" y="2602"/>
                  </a:lnTo>
                  <a:lnTo>
                    <a:pt x="3278" y="2602"/>
                  </a:lnTo>
                  <a:lnTo>
                    <a:pt x="3278" y="2602"/>
                  </a:lnTo>
                  <a:lnTo>
                    <a:pt x="3278" y="2602"/>
                  </a:lnTo>
                  <a:lnTo>
                    <a:pt x="3278" y="2604"/>
                  </a:lnTo>
                  <a:lnTo>
                    <a:pt x="3278" y="2604"/>
                  </a:lnTo>
                  <a:lnTo>
                    <a:pt x="3280" y="2604"/>
                  </a:lnTo>
                  <a:lnTo>
                    <a:pt x="3280" y="2604"/>
                  </a:lnTo>
                  <a:lnTo>
                    <a:pt x="3280" y="2604"/>
                  </a:lnTo>
                  <a:lnTo>
                    <a:pt x="3280" y="2602"/>
                  </a:lnTo>
                  <a:lnTo>
                    <a:pt x="3282" y="2602"/>
                  </a:lnTo>
                  <a:lnTo>
                    <a:pt x="3282" y="2602"/>
                  </a:lnTo>
                  <a:lnTo>
                    <a:pt x="3282" y="2602"/>
                  </a:lnTo>
                  <a:lnTo>
                    <a:pt x="3285" y="2599"/>
                  </a:lnTo>
                  <a:lnTo>
                    <a:pt x="3285" y="2599"/>
                  </a:lnTo>
                  <a:lnTo>
                    <a:pt x="3285" y="2599"/>
                  </a:lnTo>
                  <a:lnTo>
                    <a:pt x="3285" y="2597"/>
                  </a:lnTo>
                  <a:lnTo>
                    <a:pt x="3285" y="2597"/>
                  </a:lnTo>
                  <a:lnTo>
                    <a:pt x="3287" y="2597"/>
                  </a:lnTo>
                  <a:lnTo>
                    <a:pt x="3285" y="2597"/>
                  </a:lnTo>
                  <a:lnTo>
                    <a:pt x="3285" y="2595"/>
                  </a:lnTo>
                  <a:lnTo>
                    <a:pt x="3285" y="2595"/>
                  </a:lnTo>
                  <a:lnTo>
                    <a:pt x="3285" y="2595"/>
                  </a:lnTo>
                  <a:lnTo>
                    <a:pt x="3285" y="2595"/>
                  </a:lnTo>
                  <a:lnTo>
                    <a:pt x="3285" y="2595"/>
                  </a:lnTo>
                  <a:lnTo>
                    <a:pt x="3285" y="2595"/>
                  </a:lnTo>
                  <a:lnTo>
                    <a:pt x="3287" y="2595"/>
                  </a:lnTo>
                  <a:lnTo>
                    <a:pt x="3287" y="2595"/>
                  </a:lnTo>
                  <a:lnTo>
                    <a:pt x="3287" y="2595"/>
                  </a:lnTo>
                  <a:lnTo>
                    <a:pt x="3287" y="2595"/>
                  </a:lnTo>
                  <a:lnTo>
                    <a:pt x="3287" y="2597"/>
                  </a:lnTo>
                  <a:lnTo>
                    <a:pt x="3289" y="2597"/>
                  </a:lnTo>
                  <a:lnTo>
                    <a:pt x="3287" y="2597"/>
                  </a:lnTo>
                  <a:lnTo>
                    <a:pt x="3287" y="2597"/>
                  </a:lnTo>
                  <a:lnTo>
                    <a:pt x="3287" y="2599"/>
                  </a:lnTo>
                  <a:lnTo>
                    <a:pt x="3285" y="2599"/>
                  </a:lnTo>
                  <a:lnTo>
                    <a:pt x="3285" y="2599"/>
                  </a:lnTo>
                  <a:lnTo>
                    <a:pt x="3285" y="2602"/>
                  </a:lnTo>
                  <a:lnTo>
                    <a:pt x="3285" y="2602"/>
                  </a:lnTo>
                  <a:lnTo>
                    <a:pt x="3285" y="2602"/>
                  </a:lnTo>
                  <a:lnTo>
                    <a:pt x="3285" y="2602"/>
                  </a:lnTo>
                  <a:lnTo>
                    <a:pt x="3285" y="2602"/>
                  </a:lnTo>
                  <a:lnTo>
                    <a:pt x="3282" y="2602"/>
                  </a:lnTo>
                  <a:lnTo>
                    <a:pt x="3282" y="2602"/>
                  </a:lnTo>
                  <a:lnTo>
                    <a:pt x="3285" y="2604"/>
                  </a:lnTo>
                  <a:lnTo>
                    <a:pt x="3285" y="2604"/>
                  </a:lnTo>
                  <a:lnTo>
                    <a:pt x="3282" y="2604"/>
                  </a:lnTo>
                  <a:lnTo>
                    <a:pt x="3282" y="2604"/>
                  </a:lnTo>
                  <a:lnTo>
                    <a:pt x="3282" y="2604"/>
                  </a:lnTo>
                  <a:lnTo>
                    <a:pt x="3282" y="2604"/>
                  </a:lnTo>
                  <a:lnTo>
                    <a:pt x="3282" y="2604"/>
                  </a:lnTo>
                  <a:lnTo>
                    <a:pt x="3280" y="2604"/>
                  </a:lnTo>
                  <a:lnTo>
                    <a:pt x="3280" y="2606"/>
                  </a:lnTo>
                  <a:lnTo>
                    <a:pt x="3282" y="2604"/>
                  </a:lnTo>
                  <a:lnTo>
                    <a:pt x="3282" y="2604"/>
                  </a:lnTo>
                  <a:lnTo>
                    <a:pt x="3282" y="2604"/>
                  </a:lnTo>
                  <a:lnTo>
                    <a:pt x="3285" y="2604"/>
                  </a:lnTo>
                  <a:lnTo>
                    <a:pt x="3289" y="2602"/>
                  </a:lnTo>
                  <a:lnTo>
                    <a:pt x="3289" y="2602"/>
                  </a:lnTo>
                  <a:lnTo>
                    <a:pt x="3289" y="2602"/>
                  </a:lnTo>
                  <a:lnTo>
                    <a:pt x="3292" y="2602"/>
                  </a:lnTo>
                  <a:lnTo>
                    <a:pt x="3292" y="2599"/>
                  </a:lnTo>
                  <a:lnTo>
                    <a:pt x="3292" y="2599"/>
                  </a:lnTo>
                  <a:lnTo>
                    <a:pt x="3292" y="2599"/>
                  </a:lnTo>
                  <a:lnTo>
                    <a:pt x="3292" y="2599"/>
                  </a:lnTo>
                  <a:lnTo>
                    <a:pt x="3292" y="2597"/>
                  </a:lnTo>
                  <a:lnTo>
                    <a:pt x="3292" y="2597"/>
                  </a:lnTo>
                  <a:lnTo>
                    <a:pt x="3294" y="2597"/>
                  </a:lnTo>
                  <a:lnTo>
                    <a:pt x="3294" y="2597"/>
                  </a:lnTo>
                  <a:lnTo>
                    <a:pt x="3294" y="2595"/>
                  </a:lnTo>
                  <a:lnTo>
                    <a:pt x="3294" y="2595"/>
                  </a:lnTo>
                  <a:lnTo>
                    <a:pt x="3294" y="2595"/>
                  </a:lnTo>
                  <a:lnTo>
                    <a:pt x="3294" y="2595"/>
                  </a:lnTo>
                  <a:lnTo>
                    <a:pt x="3296" y="2595"/>
                  </a:lnTo>
                  <a:lnTo>
                    <a:pt x="3296" y="2595"/>
                  </a:lnTo>
                  <a:lnTo>
                    <a:pt x="3296" y="2592"/>
                  </a:lnTo>
                  <a:lnTo>
                    <a:pt x="3296" y="2592"/>
                  </a:lnTo>
                  <a:lnTo>
                    <a:pt x="3294" y="2590"/>
                  </a:lnTo>
                  <a:lnTo>
                    <a:pt x="3294" y="2590"/>
                  </a:lnTo>
                  <a:lnTo>
                    <a:pt x="3294" y="2590"/>
                  </a:lnTo>
                  <a:lnTo>
                    <a:pt x="3294" y="2587"/>
                  </a:lnTo>
                  <a:lnTo>
                    <a:pt x="3294" y="2587"/>
                  </a:lnTo>
                  <a:lnTo>
                    <a:pt x="3296" y="2587"/>
                  </a:lnTo>
                  <a:lnTo>
                    <a:pt x="3296" y="2590"/>
                  </a:lnTo>
                  <a:lnTo>
                    <a:pt x="3296" y="2590"/>
                  </a:lnTo>
                  <a:lnTo>
                    <a:pt x="3296" y="2590"/>
                  </a:lnTo>
                  <a:lnTo>
                    <a:pt x="3296" y="2590"/>
                  </a:lnTo>
                  <a:lnTo>
                    <a:pt x="3296" y="2590"/>
                  </a:lnTo>
                  <a:lnTo>
                    <a:pt x="3296" y="2590"/>
                  </a:lnTo>
                  <a:lnTo>
                    <a:pt x="3299" y="2590"/>
                  </a:lnTo>
                  <a:lnTo>
                    <a:pt x="3299" y="2590"/>
                  </a:lnTo>
                  <a:lnTo>
                    <a:pt x="3299" y="2592"/>
                  </a:lnTo>
                  <a:lnTo>
                    <a:pt x="3299" y="2592"/>
                  </a:lnTo>
                  <a:lnTo>
                    <a:pt x="3299" y="2592"/>
                  </a:lnTo>
                  <a:lnTo>
                    <a:pt x="3299" y="2595"/>
                  </a:lnTo>
                  <a:lnTo>
                    <a:pt x="3299" y="2595"/>
                  </a:lnTo>
                  <a:lnTo>
                    <a:pt x="3299" y="2595"/>
                  </a:lnTo>
                  <a:lnTo>
                    <a:pt x="3301" y="2595"/>
                  </a:lnTo>
                  <a:lnTo>
                    <a:pt x="3301" y="2592"/>
                  </a:lnTo>
                  <a:lnTo>
                    <a:pt x="3301" y="2590"/>
                  </a:lnTo>
                  <a:lnTo>
                    <a:pt x="3301" y="2587"/>
                  </a:lnTo>
                  <a:lnTo>
                    <a:pt x="3301" y="2587"/>
                  </a:lnTo>
                  <a:lnTo>
                    <a:pt x="3301" y="2587"/>
                  </a:lnTo>
                  <a:lnTo>
                    <a:pt x="3301" y="2587"/>
                  </a:lnTo>
                  <a:lnTo>
                    <a:pt x="3301" y="2587"/>
                  </a:lnTo>
                  <a:lnTo>
                    <a:pt x="3304" y="2587"/>
                  </a:lnTo>
                  <a:lnTo>
                    <a:pt x="3304" y="2587"/>
                  </a:lnTo>
                  <a:lnTo>
                    <a:pt x="3304" y="2587"/>
                  </a:lnTo>
                  <a:lnTo>
                    <a:pt x="3304" y="2587"/>
                  </a:lnTo>
                  <a:lnTo>
                    <a:pt x="3304" y="2587"/>
                  </a:lnTo>
                  <a:lnTo>
                    <a:pt x="3304" y="2587"/>
                  </a:lnTo>
                  <a:lnTo>
                    <a:pt x="3304" y="2590"/>
                  </a:lnTo>
                  <a:lnTo>
                    <a:pt x="3301" y="2590"/>
                  </a:lnTo>
                  <a:lnTo>
                    <a:pt x="3301" y="2590"/>
                  </a:lnTo>
                  <a:lnTo>
                    <a:pt x="3301" y="2592"/>
                  </a:lnTo>
                  <a:lnTo>
                    <a:pt x="3304" y="2592"/>
                  </a:lnTo>
                  <a:lnTo>
                    <a:pt x="3304" y="2592"/>
                  </a:lnTo>
                  <a:lnTo>
                    <a:pt x="3304" y="2592"/>
                  </a:lnTo>
                  <a:lnTo>
                    <a:pt x="3304" y="2592"/>
                  </a:lnTo>
                  <a:lnTo>
                    <a:pt x="3304" y="2592"/>
                  </a:lnTo>
                  <a:lnTo>
                    <a:pt x="3304" y="2592"/>
                  </a:lnTo>
                  <a:lnTo>
                    <a:pt x="3306" y="2592"/>
                  </a:lnTo>
                  <a:lnTo>
                    <a:pt x="3306" y="2592"/>
                  </a:lnTo>
                  <a:lnTo>
                    <a:pt x="3308" y="2592"/>
                  </a:lnTo>
                  <a:lnTo>
                    <a:pt x="3308" y="2595"/>
                  </a:lnTo>
                  <a:lnTo>
                    <a:pt x="3308" y="2595"/>
                  </a:lnTo>
                  <a:lnTo>
                    <a:pt x="3308" y="2595"/>
                  </a:lnTo>
                  <a:lnTo>
                    <a:pt x="3306" y="2595"/>
                  </a:lnTo>
                  <a:lnTo>
                    <a:pt x="3306" y="2595"/>
                  </a:lnTo>
                  <a:lnTo>
                    <a:pt x="3304" y="2597"/>
                  </a:lnTo>
                  <a:lnTo>
                    <a:pt x="3301" y="2597"/>
                  </a:lnTo>
                  <a:lnTo>
                    <a:pt x="3299" y="2597"/>
                  </a:lnTo>
                  <a:lnTo>
                    <a:pt x="3296" y="2597"/>
                  </a:lnTo>
                  <a:lnTo>
                    <a:pt x="3296" y="2599"/>
                  </a:lnTo>
                  <a:lnTo>
                    <a:pt x="3296" y="2599"/>
                  </a:lnTo>
                  <a:lnTo>
                    <a:pt x="3296" y="2599"/>
                  </a:lnTo>
                  <a:lnTo>
                    <a:pt x="3294" y="2599"/>
                  </a:lnTo>
                  <a:lnTo>
                    <a:pt x="3296" y="2599"/>
                  </a:lnTo>
                  <a:lnTo>
                    <a:pt x="3301" y="2597"/>
                  </a:lnTo>
                  <a:lnTo>
                    <a:pt x="3308" y="2595"/>
                  </a:lnTo>
                  <a:lnTo>
                    <a:pt x="3311" y="2595"/>
                  </a:lnTo>
                  <a:lnTo>
                    <a:pt x="3311" y="2595"/>
                  </a:lnTo>
                  <a:lnTo>
                    <a:pt x="3313" y="2595"/>
                  </a:lnTo>
                  <a:lnTo>
                    <a:pt x="3313" y="2595"/>
                  </a:lnTo>
                  <a:lnTo>
                    <a:pt x="3318" y="2595"/>
                  </a:lnTo>
                  <a:lnTo>
                    <a:pt x="3320" y="2595"/>
                  </a:lnTo>
                  <a:lnTo>
                    <a:pt x="3320" y="2592"/>
                  </a:lnTo>
                  <a:lnTo>
                    <a:pt x="3320" y="2592"/>
                  </a:lnTo>
                  <a:lnTo>
                    <a:pt x="3320" y="2592"/>
                  </a:lnTo>
                  <a:lnTo>
                    <a:pt x="3322" y="2592"/>
                  </a:lnTo>
                  <a:lnTo>
                    <a:pt x="3322" y="2592"/>
                  </a:lnTo>
                  <a:lnTo>
                    <a:pt x="3322" y="2592"/>
                  </a:lnTo>
                  <a:lnTo>
                    <a:pt x="3322" y="2590"/>
                  </a:lnTo>
                  <a:lnTo>
                    <a:pt x="3325" y="2590"/>
                  </a:lnTo>
                  <a:lnTo>
                    <a:pt x="3325" y="2590"/>
                  </a:lnTo>
                  <a:lnTo>
                    <a:pt x="3325" y="2590"/>
                  </a:lnTo>
                  <a:lnTo>
                    <a:pt x="3325" y="2590"/>
                  </a:lnTo>
                  <a:lnTo>
                    <a:pt x="3325" y="2590"/>
                  </a:lnTo>
                  <a:lnTo>
                    <a:pt x="3325" y="2587"/>
                  </a:lnTo>
                  <a:lnTo>
                    <a:pt x="3325" y="2587"/>
                  </a:lnTo>
                  <a:lnTo>
                    <a:pt x="3325" y="2587"/>
                  </a:lnTo>
                  <a:lnTo>
                    <a:pt x="3325" y="2590"/>
                  </a:lnTo>
                  <a:lnTo>
                    <a:pt x="3327" y="2590"/>
                  </a:lnTo>
                  <a:lnTo>
                    <a:pt x="3327" y="2587"/>
                  </a:lnTo>
                  <a:lnTo>
                    <a:pt x="3327" y="2587"/>
                  </a:lnTo>
                  <a:lnTo>
                    <a:pt x="3327" y="2587"/>
                  </a:lnTo>
                  <a:lnTo>
                    <a:pt x="3327" y="2587"/>
                  </a:lnTo>
                  <a:lnTo>
                    <a:pt x="3327" y="2590"/>
                  </a:lnTo>
                  <a:lnTo>
                    <a:pt x="3327" y="2590"/>
                  </a:lnTo>
                  <a:lnTo>
                    <a:pt x="3327" y="2590"/>
                  </a:lnTo>
                  <a:lnTo>
                    <a:pt x="3330" y="2590"/>
                  </a:lnTo>
                  <a:lnTo>
                    <a:pt x="3330" y="2590"/>
                  </a:lnTo>
                  <a:lnTo>
                    <a:pt x="3330" y="2590"/>
                  </a:lnTo>
                  <a:lnTo>
                    <a:pt x="3330" y="2590"/>
                  </a:lnTo>
                  <a:lnTo>
                    <a:pt x="3332" y="2590"/>
                  </a:lnTo>
                  <a:lnTo>
                    <a:pt x="3332" y="2587"/>
                  </a:lnTo>
                  <a:lnTo>
                    <a:pt x="3334" y="2587"/>
                  </a:lnTo>
                  <a:lnTo>
                    <a:pt x="3337" y="2587"/>
                  </a:lnTo>
                  <a:lnTo>
                    <a:pt x="3337" y="2587"/>
                  </a:lnTo>
                  <a:lnTo>
                    <a:pt x="3337" y="2587"/>
                  </a:lnTo>
                  <a:lnTo>
                    <a:pt x="3339" y="2587"/>
                  </a:lnTo>
                  <a:lnTo>
                    <a:pt x="3339" y="2590"/>
                  </a:lnTo>
                  <a:lnTo>
                    <a:pt x="3339" y="2587"/>
                  </a:lnTo>
                  <a:lnTo>
                    <a:pt x="3341" y="2587"/>
                  </a:lnTo>
                  <a:lnTo>
                    <a:pt x="3341" y="2587"/>
                  </a:lnTo>
                  <a:lnTo>
                    <a:pt x="3339" y="2590"/>
                  </a:lnTo>
                  <a:lnTo>
                    <a:pt x="3339" y="2590"/>
                  </a:lnTo>
                  <a:lnTo>
                    <a:pt x="3341" y="2590"/>
                  </a:lnTo>
                  <a:lnTo>
                    <a:pt x="3341" y="2592"/>
                  </a:lnTo>
                  <a:lnTo>
                    <a:pt x="3341" y="2592"/>
                  </a:lnTo>
                  <a:lnTo>
                    <a:pt x="3341" y="2592"/>
                  </a:lnTo>
                  <a:lnTo>
                    <a:pt x="3341" y="2592"/>
                  </a:lnTo>
                  <a:lnTo>
                    <a:pt x="3341" y="2592"/>
                  </a:lnTo>
                  <a:lnTo>
                    <a:pt x="3341" y="2592"/>
                  </a:lnTo>
                  <a:lnTo>
                    <a:pt x="3341" y="2592"/>
                  </a:lnTo>
                  <a:lnTo>
                    <a:pt x="3339" y="2592"/>
                  </a:lnTo>
                  <a:lnTo>
                    <a:pt x="3337" y="2592"/>
                  </a:lnTo>
                  <a:lnTo>
                    <a:pt x="3337" y="2590"/>
                  </a:lnTo>
                  <a:lnTo>
                    <a:pt x="3337" y="2590"/>
                  </a:lnTo>
                  <a:lnTo>
                    <a:pt x="3334" y="2592"/>
                  </a:lnTo>
                  <a:lnTo>
                    <a:pt x="3334" y="2592"/>
                  </a:lnTo>
                  <a:lnTo>
                    <a:pt x="3337" y="2592"/>
                  </a:lnTo>
                  <a:lnTo>
                    <a:pt x="3337" y="2592"/>
                  </a:lnTo>
                  <a:lnTo>
                    <a:pt x="3337" y="2592"/>
                  </a:lnTo>
                  <a:lnTo>
                    <a:pt x="3337" y="2592"/>
                  </a:lnTo>
                  <a:lnTo>
                    <a:pt x="3337" y="2592"/>
                  </a:lnTo>
                  <a:lnTo>
                    <a:pt x="3337" y="2592"/>
                  </a:lnTo>
                  <a:lnTo>
                    <a:pt x="3334" y="2592"/>
                  </a:lnTo>
                  <a:lnTo>
                    <a:pt x="3334" y="2592"/>
                  </a:lnTo>
                  <a:lnTo>
                    <a:pt x="3334" y="2592"/>
                  </a:lnTo>
                  <a:lnTo>
                    <a:pt x="3334" y="2592"/>
                  </a:lnTo>
                  <a:lnTo>
                    <a:pt x="3334" y="2592"/>
                  </a:lnTo>
                  <a:lnTo>
                    <a:pt x="3332" y="2592"/>
                  </a:lnTo>
                  <a:lnTo>
                    <a:pt x="3332" y="2592"/>
                  </a:lnTo>
                  <a:lnTo>
                    <a:pt x="3332" y="2592"/>
                  </a:lnTo>
                  <a:lnTo>
                    <a:pt x="3332" y="2592"/>
                  </a:lnTo>
                  <a:lnTo>
                    <a:pt x="3332" y="2592"/>
                  </a:lnTo>
                  <a:lnTo>
                    <a:pt x="3332" y="2592"/>
                  </a:lnTo>
                  <a:lnTo>
                    <a:pt x="3330" y="2592"/>
                  </a:lnTo>
                  <a:lnTo>
                    <a:pt x="3325" y="2592"/>
                  </a:lnTo>
                  <a:lnTo>
                    <a:pt x="3325" y="2592"/>
                  </a:lnTo>
                  <a:lnTo>
                    <a:pt x="3325" y="2592"/>
                  </a:lnTo>
                  <a:lnTo>
                    <a:pt x="3325" y="2595"/>
                  </a:lnTo>
                  <a:lnTo>
                    <a:pt x="3325" y="2595"/>
                  </a:lnTo>
                  <a:lnTo>
                    <a:pt x="3325" y="2595"/>
                  </a:lnTo>
                  <a:lnTo>
                    <a:pt x="3332" y="2595"/>
                  </a:lnTo>
                  <a:lnTo>
                    <a:pt x="3339" y="2595"/>
                  </a:lnTo>
                  <a:lnTo>
                    <a:pt x="3344" y="2597"/>
                  </a:lnTo>
                  <a:lnTo>
                    <a:pt x="3351" y="2599"/>
                  </a:lnTo>
                  <a:lnTo>
                    <a:pt x="3353" y="2599"/>
                  </a:lnTo>
                  <a:lnTo>
                    <a:pt x="3360" y="2602"/>
                  </a:lnTo>
                  <a:lnTo>
                    <a:pt x="3360" y="2604"/>
                  </a:lnTo>
                  <a:lnTo>
                    <a:pt x="3360" y="2602"/>
                  </a:lnTo>
                  <a:lnTo>
                    <a:pt x="3360" y="2602"/>
                  </a:lnTo>
                  <a:lnTo>
                    <a:pt x="3360" y="2602"/>
                  </a:lnTo>
                  <a:lnTo>
                    <a:pt x="3360" y="2602"/>
                  </a:lnTo>
                  <a:lnTo>
                    <a:pt x="3360" y="2602"/>
                  </a:lnTo>
                  <a:lnTo>
                    <a:pt x="3360" y="2602"/>
                  </a:lnTo>
                  <a:lnTo>
                    <a:pt x="3360" y="2602"/>
                  </a:lnTo>
                  <a:lnTo>
                    <a:pt x="3358" y="2599"/>
                  </a:lnTo>
                  <a:lnTo>
                    <a:pt x="3360" y="2599"/>
                  </a:lnTo>
                  <a:lnTo>
                    <a:pt x="3358" y="2599"/>
                  </a:lnTo>
                  <a:lnTo>
                    <a:pt x="3358" y="2599"/>
                  </a:lnTo>
                  <a:lnTo>
                    <a:pt x="3358" y="2597"/>
                  </a:lnTo>
                  <a:lnTo>
                    <a:pt x="3358" y="2597"/>
                  </a:lnTo>
                  <a:lnTo>
                    <a:pt x="3356" y="2597"/>
                  </a:lnTo>
                  <a:lnTo>
                    <a:pt x="3356" y="2599"/>
                  </a:lnTo>
                  <a:lnTo>
                    <a:pt x="3356" y="2599"/>
                  </a:lnTo>
                  <a:lnTo>
                    <a:pt x="3356" y="2597"/>
                  </a:lnTo>
                  <a:lnTo>
                    <a:pt x="3353" y="2597"/>
                  </a:lnTo>
                  <a:lnTo>
                    <a:pt x="3356" y="2597"/>
                  </a:lnTo>
                  <a:lnTo>
                    <a:pt x="3356" y="2597"/>
                  </a:lnTo>
                  <a:lnTo>
                    <a:pt x="3356" y="2595"/>
                  </a:lnTo>
                  <a:lnTo>
                    <a:pt x="3358" y="2595"/>
                  </a:lnTo>
                  <a:lnTo>
                    <a:pt x="3358" y="2595"/>
                  </a:lnTo>
                  <a:lnTo>
                    <a:pt x="3358" y="2595"/>
                  </a:lnTo>
                  <a:lnTo>
                    <a:pt x="3358" y="2595"/>
                  </a:lnTo>
                  <a:lnTo>
                    <a:pt x="3360" y="2595"/>
                  </a:lnTo>
                  <a:lnTo>
                    <a:pt x="3360" y="2597"/>
                  </a:lnTo>
                  <a:lnTo>
                    <a:pt x="3360" y="2597"/>
                  </a:lnTo>
                  <a:lnTo>
                    <a:pt x="3360" y="2597"/>
                  </a:lnTo>
                  <a:lnTo>
                    <a:pt x="3360" y="2597"/>
                  </a:lnTo>
                  <a:lnTo>
                    <a:pt x="3360" y="2597"/>
                  </a:lnTo>
                  <a:lnTo>
                    <a:pt x="3360" y="2597"/>
                  </a:lnTo>
                  <a:lnTo>
                    <a:pt x="3363" y="2595"/>
                  </a:lnTo>
                  <a:lnTo>
                    <a:pt x="3363" y="2595"/>
                  </a:lnTo>
                  <a:lnTo>
                    <a:pt x="3363" y="2595"/>
                  </a:lnTo>
                  <a:lnTo>
                    <a:pt x="3363" y="2595"/>
                  </a:lnTo>
                  <a:lnTo>
                    <a:pt x="3365" y="2595"/>
                  </a:lnTo>
                  <a:lnTo>
                    <a:pt x="3365" y="2592"/>
                  </a:lnTo>
                  <a:lnTo>
                    <a:pt x="3365" y="2592"/>
                  </a:lnTo>
                  <a:lnTo>
                    <a:pt x="3365" y="2592"/>
                  </a:lnTo>
                  <a:lnTo>
                    <a:pt x="3365" y="2592"/>
                  </a:lnTo>
                  <a:lnTo>
                    <a:pt x="3367" y="2595"/>
                  </a:lnTo>
                  <a:lnTo>
                    <a:pt x="3365" y="2595"/>
                  </a:lnTo>
                  <a:lnTo>
                    <a:pt x="3365" y="2597"/>
                  </a:lnTo>
                  <a:lnTo>
                    <a:pt x="3363" y="2597"/>
                  </a:lnTo>
                  <a:lnTo>
                    <a:pt x="3363" y="2597"/>
                  </a:lnTo>
                  <a:lnTo>
                    <a:pt x="3360" y="2599"/>
                  </a:lnTo>
                  <a:lnTo>
                    <a:pt x="3360" y="2599"/>
                  </a:lnTo>
                  <a:lnTo>
                    <a:pt x="3360" y="2599"/>
                  </a:lnTo>
                  <a:lnTo>
                    <a:pt x="3360" y="2602"/>
                  </a:lnTo>
                  <a:lnTo>
                    <a:pt x="3360" y="2602"/>
                  </a:lnTo>
                  <a:lnTo>
                    <a:pt x="3363" y="2602"/>
                  </a:lnTo>
                  <a:lnTo>
                    <a:pt x="3363" y="2602"/>
                  </a:lnTo>
                  <a:lnTo>
                    <a:pt x="3365" y="2602"/>
                  </a:lnTo>
                  <a:lnTo>
                    <a:pt x="3365" y="2602"/>
                  </a:lnTo>
                  <a:lnTo>
                    <a:pt x="3365" y="2602"/>
                  </a:lnTo>
                  <a:lnTo>
                    <a:pt x="3367" y="2602"/>
                  </a:lnTo>
                  <a:lnTo>
                    <a:pt x="3367" y="2604"/>
                  </a:lnTo>
                  <a:lnTo>
                    <a:pt x="3367" y="2602"/>
                  </a:lnTo>
                  <a:lnTo>
                    <a:pt x="3367" y="2602"/>
                  </a:lnTo>
                  <a:lnTo>
                    <a:pt x="3367" y="2602"/>
                  </a:lnTo>
                  <a:lnTo>
                    <a:pt x="3367" y="2602"/>
                  </a:lnTo>
                  <a:lnTo>
                    <a:pt x="3367" y="2602"/>
                  </a:lnTo>
                  <a:lnTo>
                    <a:pt x="3370" y="2602"/>
                  </a:lnTo>
                  <a:lnTo>
                    <a:pt x="3370" y="2602"/>
                  </a:lnTo>
                  <a:lnTo>
                    <a:pt x="3370" y="2602"/>
                  </a:lnTo>
                  <a:lnTo>
                    <a:pt x="3370" y="2602"/>
                  </a:lnTo>
                  <a:lnTo>
                    <a:pt x="3370" y="2602"/>
                  </a:lnTo>
                  <a:lnTo>
                    <a:pt x="3370" y="2604"/>
                  </a:lnTo>
                  <a:lnTo>
                    <a:pt x="3370" y="2604"/>
                  </a:lnTo>
                  <a:lnTo>
                    <a:pt x="3372" y="2604"/>
                  </a:lnTo>
                  <a:lnTo>
                    <a:pt x="3372" y="2604"/>
                  </a:lnTo>
                  <a:lnTo>
                    <a:pt x="3372" y="2606"/>
                  </a:lnTo>
                  <a:lnTo>
                    <a:pt x="3372" y="2606"/>
                  </a:lnTo>
                  <a:lnTo>
                    <a:pt x="3372" y="2606"/>
                  </a:lnTo>
                  <a:lnTo>
                    <a:pt x="3372" y="2606"/>
                  </a:lnTo>
                  <a:lnTo>
                    <a:pt x="3375" y="2604"/>
                  </a:lnTo>
                  <a:lnTo>
                    <a:pt x="3375" y="2604"/>
                  </a:lnTo>
                  <a:lnTo>
                    <a:pt x="3375" y="2604"/>
                  </a:lnTo>
                  <a:lnTo>
                    <a:pt x="3375" y="2604"/>
                  </a:lnTo>
                  <a:lnTo>
                    <a:pt x="3375" y="2604"/>
                  </a:lnTo>
                  <a:lnTo>
                    <a:pt x="3375" y="2604"/>
                  </a:lnTo>
                  <a:lnTo>
                    <a:pt x="3375" y="2604"/>
                  </a:lnTo>
                  <a:lnTo>
                    <a:pt x="3375" y="2604"/>
                  </a:lnTo>
                  <a:lnTo>
                    <a:pt x="3375" y="2606"/>
                  </a:lnTo>
                  <a:lnTo>
                    <a:pt x="3375" y="2606"/>
                  </a:lnTo>
                  <a:lnTo>
                    <a:pt x="3375" y="2606"/>
                  </a:lnTo>
                  <a:lnTo>
                    <a:pt x="3375" y="2606"/>
                  </a:lnTo>
                  <a:lnTo>
                    <a:pt x="3375" y="2606"/>
                  </a:lnTo>
                  <a:lnTo>
                    <a:pt x="3372" y="2606"/>
                  </a:lnTo>
                  <a:lnTo>
                    <a:pt x="3370" y="2606"/>
                  </a:lnTo>
                  <a:lnTo>
                    <a:pt x="3370" y="2604"/>
                  </a:lnTo>
                  <a:lnTo>
                    <a:pt x="3370" y="2604"/>
                  </a:lnTo>
                  <a:lnTo>
                    <a:pt x="3365" y="2604"/>
                  </a:lnTo>
                  <a:lnTo>
                    <a:pt x="3365" y="2602"/>
                  </a:lnTo>
                  <a:lnTo>
                    <a:pt x="3363" y="2602"/>
                  </a:lnTo>
                  <a:lnTo>
                    <a:pt x="3363" y="2602"/>
                  </a:lnTo>
                  <a:lnTo>
                    <a:pt x="3363" y="2604"/>
                  </a:lnTo>
                  <a:lnTo>
                    <a:pt x="3365" y="2604"/>
                  </a:lnTo>
                  <a:lnTo>
                    <a:pt x="3365" y="2606"/>
                  </a:lnTo>
                  <a:lnTo>
                    <a:pt x="3372" y="2609"/>
                  </a:lnTo>
                  <a:lnTo>
                    <a:pt x="3372" y="2609"/>
                  </a:lnTo>
                  <a:lnTo>
                    <a:pt x="3370" y="2609"/>
                  </a:lnTo>
                  <a:lnTo>
                    <a:pt x="3370" y="2609"/>
                  </a:lnTo>
                  <a:lnTo>
                    <a:pt x="3367" y="2606"/>
                  </a:lnTo>
                  <a:lnTo>
                    <a:pt x="3367" y="2606"/>
                  </a:lnTo>
                  <a:lnTo>
                    <a:pt x="3367" y="2609"/>
                  </a:lnTo>
                  <a:lnTo>
                    <a:pt x="3367" y="2609"/>
                  </a:lnTo>
                  <a:lnTo>
                    <a:pt x="3370" y="2609"/>
                  </a:lnTo>
                  <a:lnTo>
                    <a:pt x="3370" y="2609"/>
                  </a:lnTo>
                  <a:lnTo>
                    <a:pt x="3370" y="2609"/>
                  </a:lnTo>
                  <a:lnTo>
                    <a:pt x="3377" y="2611"/>
                  </a:lnTo>
                  <a:lnTo>
                    <a:pt x="3377" y="2611"/>
                  </a:lnTo>
                  <a:lnTo>
                    <a:pt x="3377" y="2614"/>
                  </a:lnTo>
                  <a:lnTo>
                    <a:pt x="3379" y="2614"/>
                  </a:lnTo>
                  <a:lnTo>
                    <a:pt x="3379" y="2614"/>
                  </a:lnTo>
                  <a:lnTo>
                    <a:pt x="3379" y="2616"/>
                  </a:lnTo>
                  <a:lnTo>
                    <a:pt x="3382" y="2616"/>
                  </a:lnTo>
                  <a:lnTo>
                    <a:pt x="3382" y="2618"/>
                  </a:lnTo>
                  <a:lnTo>
                    <a:pt x="3382" y="2621"/>
                  </a:lnTo>
                  <a:lnTo>
                    <a:pt x="3382" y="2621"/>
                  </a:lnTo>
                  <a:lnTo>
                    <a:pt x="3382" y="2621"/>
                  </a:lnTo>
                  <a:lnTo>
                    <a:pt x="3382" y="2623"/>
                  </a:lnTo>
                  <a:lnTo>
                    <a:pt x="3382" y="2623"/>
                  </a:lnTo>
                  <a:lnTo>
                    <a:pt x="3382" y="2623"/>
                  </a:lnTo>
                  <a:lnTo>
                    <a:pt x="3379" y="2623"/>
                  </a:lnTo>
                  <a:lnTo>
                    <a:pt x="3379" y="2623"/>
                  </a:lnTo>
                  <a:lnTo>
                    <a:pt x="3379" y="2621"/>
                  </a:lnTo>
                  <a:lnTo>
                    <a:pt x="3377" y="2621"/>
                  </a:lnTo>
                  <a:lnTo>
                    <a:pt x="3377" y="2618"/>
                  </a:lnTo>
                  <a:lnTo>
                    <a:pt x="3377" y="2618"/>
                  </a:lnTo>
                  <a:lnTo>
                    <a:pt x="3377" y="2614"/>
                  </a:lnTo>
                  <a:lnTo>
                    <a:pt x="3377" y="2614"/>
                  </a:lnTo>
                  <a:lnTo>
                    <a:pt x="3377" y="2616"/>
                  </a:lnTo>
                  <a:lnTo>
                    <a:pt x="3377" y="2618"/>
                  </a:lnTo>
                  <a:lnTo>
                    <a:pt x="3377" y="2623"/>
                  </a:lnTo>
                  <a:lnTo>
                    <a:pt x="3379" y="2623"/>
                  </a:lnTo>
                  <a:lnTo>
                    <a:pt x="3379" y="2623"/>
                  </a:lnTo>
                  <a:lnTo>
                    <a:pt x="3379" y="2623"/>
                  </a:lnTo>
                  <a:lnTo>
                    <a:pt x="3382" y="2623"/>
                  </a:lnTo>
                  <a:lnTo>
                    <a:pt x="3382" y="2623"/>
                  </a:lnTo>
                  <a:lnTo>
                    <a:pt x="3384" y="2623"/>
                  </a:lnTo>
                  <a:lnTo>
                    <a:pt x="3384" y="2623"/>
                  </a:lnTo>
                  <a:lnTo>
                    <a:pt x="3389" y="2621"/>
                  </a:lnTo>
                  <a:lnTo>
                    <a:pt x="3391" y="2621"/>
                  </a:lnTo>
                  <a:lnTo>
                    <a:pt x="3396" y="2621"/>
                  </a:lnTo>
                  <a:lnTo>
                    <a:pt x="3396" y="2618"/>
                  </a:lnTo>
                  <a:lnTo>
                    <a:pt x="3396" y="2618"/>
                  </a:lnTo>
                  <a:lnTo>
                    <a:pt x="3398" y="2618"/>
                  </a:lnTo>
                  <a:lnTo>
                    <a:pt x="3398" y="2616"/>
                  </a:lnTo>
                  <a:lnTo>
                    <a:pt x="3398" y="2616"/>
                  </a:lnTo>
                  <a:lnTo>
                    <a:pt x="3398" y="2616"/>
                  </a:lnTo>
                  <a:lnTo>
                    <a:pt x="3398" y="2616"/>
                  </a:lnTo>
                  <a:lnTo>
                    <a:pt x="3401" y="2614"/>
                  </a:lnTo>
                  <a:lnTo>
                    <a:pt x="3401" y="2616"/>
                  </a:lnTo>
                  <a:lnTo>
                    <a:pt x="3401" y="2616"/>
                  </a:lnTo>
                  <a:lnTo>
                    <a:pt x="3401" y="2618"/>
                  </a:lnTo>
                  <a:lnTo>
                    <a:pt x="3401" y="2618"/>
                  </a:lnTo>
                  <a:lnTo>
                    <a:pt x="3401" y="2618"/>
                  </a:lnTo>
                  <a:lnTo>
                    <a:pt x="3401" y="2618"/>
                  </a:lnTo>
                  <a:lnTo>
                    <a:pt x="3401" y="2616"/>
                  </a:lnTo>
                  <a:lnTo>
                    <a:pt x="3403" y="2616"/>
                  </a:lnTo>
                  <a:lnTo>
                    <a:pt x="3403" y="2616"/>
                  </a:lnTo>
                  <a:lnTo>
                    <a:pt x="3403" y="2616"/>
                  </a:lnTo>
                  <a:lnTo>
                    <a:pt x="3405" y="2616"/>
                  </a:lnTo>
                  <a:lnTo>
                    <a:pt x="3405" y="2616"/>
                  </a:lnTo>
                  <a:lnTo>
                    <a:pt x="3405" y="2614"/>
                  </a:lnTo>
                  <a:lnTo>
                    <a:pt x="3408" y="2611"/>
                  </a:lnTo>
                  <a:lnTo>
                    <a:pt x="3410" y="2611"/>
                  </a:lnTo>
                  <a:lnTo>
                    <a:pt x="3410" y="2609"/>
                  </a:lnTo>
                  <a:lnTo>
                    <a:pt x="3412" y="2609"/>
                  </a:lnTo>
                  <a:lnTo>
                    <a:pt x="3415" y="2606"/>
                  </a:lnTo>
                  <a:lnTo>
                    <a:pt x="3415" y="2606"/>
                  </a:lnTo>
                  <a:lnTo>
                    <a:pt x="3417" y="2606"/>
                  </a:lnTo>
                  <a:lnTo>
                    <a:pt x="3417" y="2606"/>
                  </a:lnTo>
                  <a:lnTo>
                    <a:pt x="3417" y="2606"/>
                  </a:lnTo>
                  <a:lnTo>
                    <a:pt x="3419" y="2606"/>
                  </a:lnTo>
                  <a:lnTo>
                    <a:pt x="3422" y="2606"/>
                  </a:lnTo>
                  <a:lnTo>
                    <a:pt x="3422" y="2606"/>
                  </a:lnTo>
                  <a:lnTo>
                    <a:pt x="3422" y="2606"/>
                  </a:lnTo>
                  <a:lnTo>
                    <a:pt x="3422" y="2606"/>
                  </a:lnTo>
                  <a:lnTo>
                    <a:pt x="3422" y="2606"/>
                  </a:lnTo>
                  <a:lnTo>
                    <a:pt x="3422" y="2604"/>
                  </a:lnTo>
                  <a:lnTo>
                    <a:pt x="3422" y="2604"/>
                  </a:lnTo>
                  <a:lnTo>
                    <a:pt x="3419" y="2604"/>
                  </a:lnTo>
                  <a:lnTo>
                    <a:pt x="3417" y="2604"/>
                  </a:lnTo>
                  <a:lnTo>
                    <a:pt x="3417" y="2604"/>
                  </a:lnTo>
                  <a:lnTo>
                    <a:pt x="3417" y="2604"/>
                  </a:lnTo>
                  <a:lnTo>
                    <a:pt x="3417" y="2602"/>
                  </a:lnTo>
                  <a:lnTo>
                    <a:pt x="3417" y="2602"/>
                  </a:lnTo>
                  <a:lnTo>
                    <a:pt x="3417" y="2602"/>
                  </a:lnTo>
                  <a:lnTo>
                    <a:pt x="3417" y="2602"/>
                  </a:lnTo>
                  <a:lnTo>
                    <a:pt x="3419" y="2602"/>
                  </a:lnTo>
                  <a:lnTo>
                    <a:pt x="3419" y="2602"/>
                  </a:lnTo>
                  <a:lnTo>
                    <a:pt x="3422" y="2604"/>
                  </a:lnTo>
                  <a:lnTo>
                    <a:pt x="3422" y="2604"/>
                  </a:lnTo>
                  <a:lnTo>
                    <a:pt x="3422" y="2602"/>
                  </a:lnTo>
                  <a:lnTo>
                    <a:pt x="3422" y="2602"/>
                  </a:lnTo>
                  <a:lnTo>
                    <a:pt x="3419" y="2602"/>
                  </a:lnTo>
                  <a:lnTo>
                    <a:pt x="3419" y="2602"/>
                  </a:lnTo>
                  <a:lnTo>
                    <a:pt x="3419" y="2602"/>
                  </a:lnTo>
                  <a:lnTo>
                    <a:pt x="3419" y="2602"/>
                  </a:lnTo>
                  <a:lnTo>
                    <a:pt x="3419" y="2602"/>
                  </a:lnTo>
                  <a:lnTo>
                    <a:pt x="3419" y="2602"/>
                  </a:lnTo>
                  <a:lnTo>
                    <a:pt x="3419" y="2602"/>
                  </a:lnTo>
                  <a:lnTo>
                    <a:pt x="3419" y="2602"/>
                  </a:lnTo>
                  <a:lnTo>
                    <a:pt x="3419" y="2602"/>
                  </a:lnTo>
                  <a:lnTo>
                    <a:pt x="3419" y="2602"/>
                  </a:lnTo>
                  <a:lnTo>
                    <a:pt x="3419" y="2599"/>
                  </a:lnTo>
                  <a:lnTo>
                    <a:pt x="3419" y="2599"/>
                  </a:lnTo>
                  <a:lnTo>
                    <a:pt x="3419" y="2599"/>
                  </a:lnTo>
                  <a:lnTo>
                    <a:pt x="3419" y="2599"/>
                  </a:lnTo>
                  <a:lnTo>
                    <a:pt x="3419" y="2599"/>
                  </a:lnTo>
                  <a:lnTo>
                    <a:pt x="3419" y="2599"/>
                  </a:lnTo>
                  <a:lnTo>
                    <a:pt x="3422" y="2597"/>
                  </a:lnTo>
                  <a:lnTo>
                    <a:pt x="3422" y="2597"/>
                  </a:lnTo>
                  <a:lnTo>
                    <a:pt x="3424" y="2597"/>
                  </a:lnTo>
                  <a:lnTo>
                    <a:pt x="3424" y="2597"/>
                  </a:lnTo>
                  <a:lnTo>
                    <a:pt x="3424" y="2597"/>
                  </a:lnTo>
                  <a:lnTo>
                    <a:pt x="3424" y="2597"/>
                  </a:lnTo>
                  <a:lnTo>
                    <a:pt x="3424" y="2597"/>
                  </a:lnTo>
                  <a:lnTo>
                    <a:pt x="3424" y="2597"/>
                  </a:lnTo>
                  <a:lnTo>
                    <a:pt x="3424" y="2597"/>
                  </a:lnTo>
                  <a:lnTo>
                    <a:pt x="3424" y="2597"/>
                  </a:lnTo>
                  <a:lnTo>
                    <a:pt x="3424" y="2597"/>
                  </a:lnTo>
                  <a:lnTo>
                    <a:pt x="3427" y="2597"/>
                  </a:lnTo>
                  <a:lnTo>
                    <a:pt x="3427" y="2597"/>
                  </a:lnTo>
                  <a:lnTo>
                    <a:pt x="3427" y="2595"/>
                  </a:lnTo>
                  <a:lnTo>
                    <a:pt x="3427" y="2595"/>
                  </a:lnTo>
                  <a:lnTo>
                    <a:pt x="3427" y="2595"/>
                  </a:lnTo>
                  <a:lnTo>
                    <a:pt x="3427" y="2595"/>
                  </a:lnTo>
                  <a:lnTo>
                    <a:pt x="3427" y="2595"/>
                  </a:lnTo>
                  <a:lnTo>
                    <a:pt x="3427" y="2595"/>
                  </a:lnTo>
                  <a:lnTo>
                    <a:pt x="3427" y="2597"/>
                  </a:lnTo>
                  <a:lnTo>
                    <a:pt x="3429" y="2597"/>
                  </a:lnTo>
                  <a:lnTo>
                    <a:pt x="3429" y="2597"/>
                  </a:lnTo>
                  <a:lnTo>
                    <a:pt x="3429" y="2597"/>
                  </a:lnTo>
                  <a:lnTo>
                    <a:pt x="3429" y="2597"/>
                  </a:lnTo>
                  <a:lnTo>
                    <a:pt x="3434" y="2595"/>
                  </a:lnTo>
                  <a:lnTo>
                    <a:pt x="3434" y="2595"/>
                  </a:lnTo>
                  <a:lnTo>
                    <a:pt x="3434" y="2595"/>
                  </a:lnTo>
                  <a:lnTo>
                    <a:pt x="3438" y="2597"/>
                  </a:lnTo>
                  <a:lnTo>
                    <a:pt x="3443" y="2599"/>
                  </a:lnTo>
                  <a:lnTo>
                    <a:pt x="3446" y="2599"/>
                  </a:lnTo>
                  <a:lnTo>
                    <a:pt x="3446" y="2599"/>
                  </a:lnTo>
                  <a:lnTo>
                    <a:pt x="3448" y="2599"/>
                  </a:lnTo>
                  <a:lnTo>
                    <a:pt x="3448" y="2599"/>
                  </a:lnTo>
                  <a:lnTo>
                    <a:pt x="3448" y="2599"/>
                  </a:lnTo>
                  <a:lnTo>
                    <a:pt x="3448" y="2599"/>
                  </a:lnTo>
                  <a:lnTo>
                    <a:pt x="3450" y="2602"/>
                  </a:lnTo>
                  <a:lnTo>
                    <a:pt x="3453" y="2602"/>
                  </a:lnTo>
                  <a:lnTo>
                    <a:pt x="3453" y="2602"/>
                  </a:lnTo>
                  <a:lnTo>
                    <a:pt x="3455" y="2604"/>
                  </a:lnTo>
                  <a:lnTo>
                    <a:pt x="3455" y="2604"/>
                  </a:lnTo>
                  <a:lnTo>
                    <a:pt x="3455" y="2604"/>
                  </a:lnTo>
                  <a:lnTo>
                    <a:pt x="3455" y="2604"/>
                  </a:lnTo>
                  <a:lnTo>
                    <a:pt x="3455" y="2606"/>
                  </a:lnTo>
                  <a:lnTo>
                    <a:pt x="3455" y="2606"/>
                  </a:lnTo>
                  <a:lnTo>
                    <a:pt x="3457" y="2606"/>
                  </a:lnTo>
                  <a:lnTo>
                    <a:pt x="3457" y="2606"/>
                  </a:lnTo>
                  <a:lnTo>
                    <a:pt x="3457" y="2609"/>
                  </a:lnTo>
                  <a:lnTo>
                    <a:pt x="3457" y="2609"/>
                  </a:lnTo>
                  <a:lnTo>
                    <a:pt x="3457" y="2611"/>
                  </a:lnTo>
                  <a:lnTo>
                    <a:pt x="3460" y="2611"/>
                  </a:lnTo>
                  <a:lnTo>
                    <a:pt x="3460" y="2611"/>
                  </a:lnTo>
                  <a:lnTo>
                    <a:pt x="3462" y="2611"/>
                  </a:lnTo>
                  <a:lnTo>
                    <a:pt x="3462" y="2611"/>
                  </a:lnTo>
                  <a:lnTo>
                    <a:pt x="3462" y="2611"/>
                  </a:lnTo>
                  <a:lnTo>
                    <a:pt x="3462" y="2611"/>
                  </a:lnTo>
                  <a:lnTo>
                    <a:pt x="3464" y="2611"/>
                  </a:lnTo>
                  <a:lnTo>
                    <a:pt x="3464" y="2611"/>
                  </a:lnTo>
                  <a:lnTo>
                    <a:pt x="3464" y="2614"/>
                  </a:lnTo>
                  <a:lnTo>
                    <a:pt x="3467" y="2614"/>
                  </a:lnTo>
                  <a:lnTo>
                    <a:pt x="3467" y="2616"/>
                  </a:lnTo>
                  <a:lnTo>
                    <a:pt x="3467" y="2616"/>
                  </a:lnTo>
                  <a:lnTo>
                    <a:pt x="3464" y="2616"/>
                  </a:lnTo>
                  <a:lnTo>
                    <a:pt x="3467" y="2616"/>
                  </a:lnTo>
                  <a:lnTo>
                    <a:pt x="3467" y="2618"/>
                  </a:lnTo>
                  <a:lnTo>
                    <a:pt x="3467" y="2618"/>
                  </a:lnTo>
                  <a:lnTo>
                    <a:pt x="3467" y="2618"/>
                  </a:lnTo>
                  <a:lnTo>
                    <a:pt x="3467" y="2621"/>
                  </a:lnTo>
                  <a:lnTo>
                    <a:pt x="3467" y="2621"/>
                  </a:lnTo>
                  <a:lnTo>
                    <a:pt x="3469" y="2621"/>
                  </a:lnTo>
                  <a:lnTo>
                    <a:pt x="3472" y="2623"/>
                  </a:lnTo>
                  <a:lnTo>
                    <a:pt x="3472" y="2623"/>
                  </a:lnTo>
                  <a:lnTo>
                    <a:pt x="3474" y="2623"/>
                  </a:lnTo>
                  <a:lnTo>
                    <a:pt x="3474" y="2623"/>
                  </a:lnTo>
                  <a:lnTo>
                    <a:pt x="3476" y="2623"/>
                  </a:lnTo>
                  <a:lnTo>
                    <a:pt x="3476" y="2625"/>
                  </a:lnTo>
                  <a:lnTo>
                    <a:pt x="3479" y="2628"/>
                  </a:lnTo>
                  <a:lnTo>
                    <a:pt x="3479" y="2628"/>
                  </a:lnTo>
                  <a:lnTo>
                    <a:pt x="3479" y="2628"/>
                  </a:lnTo>
                  <a:lnTo>
                    <a:pt x="3479" y="2628"/>
                  </a:lnTo>
                  <a:lnTo>
                    <a:pt x="3479" y="2628"/>
                  </a:lnTo>
                  <a:lnTo>
                    <a:pt x="3479" y="2630"/>
                  </a:lnTo>
                  <a:lnTo>
                    <a:pt x="3479" y="2630"/>
                  </a:lnTo>
                  <a:lnTo>
                    <a:pt x="3481" y="2630"/>
                  </a:lnTo>
                  <a:lnTo>
                    <a:pt x="3481" y="2630"/>
                  </a:lnTo>
                  <a:lnTo>
                    <a:pt x="3481" y="2630"/>
                  </a:lnTo>
                  <a:lnTo>
                    <a:pt x="3483" y="2630"/>
                  </a:lnTo>
                  <a:lnTo>
                    <a:pt x="3483" y="2630"/>
                  </a:lnTo>
                  <a:lnTo>
                    <a:pt x="3483" y="2632"/>
                  </a:lnTo>
                  <a:lnTo>
                    <a:pt x="3483" y="2632"/>
                  </a:lnTo>
                  <a:lnTo>
                    <a:pt x="3483" y="2632"/>
                  </a:lnTo>
                  <a:lnTo>
                    <a:pt x="3483" y="2632"/>
                  </a:lnTo>
                  <a:lnTo>
                    <a:pt x="3483" y="2632"/>
                  </a:lnTo>
                  <a:lnTo>
                    <a:pt x="3483" y="2632"/>
                  </a:lnTo>
                  <a:lnTo>
                    <a:pt x="3483" y="2632"/>
                  </a:lnTo>
                  <a:lnTo>
                    <a:pt x="3486" y="2635"/>
                  </a:lnTo>
                  <a:lnTo>
                    <a:pt x="3486" y="2635"/>
                  </a:lnTo>
                  <a:lnTo>
                    <a:pt x="3486" y="2635"/>
                  </a:lnTo>
                  <a:lnTo>
                    <a:pt x="3486" y="2635"/>
                  </a:lnTo>
                  <a:lnTo>
                    <a:pt x="3488" y="2632"/>
                  </a:lnTo>
                  <a:lnTo>
                    <a:pt x="3488" y="2632"/>
                  </a:lnTo>
                  <a:lnTo>
                    <a:pt x="3488" y="2632"/>
                  </a:lnTo>
                  <a:lnTo>
                    <a:pt x="3490" y="2632"/>
                  </a:lnTo>
                  <a:lnTo>
                    <a:pt x="3490" y="2632"/>
                  </a:lnTo>
                  <a:lnTo>
                    <a:pt x="3490" y="2632"/>
                  </a:lnTo>
                  <a:lnTo>
                    <a:pt x="3493" y="2632"/>
                  </a:lnTo>
                  <a:lnTo>
                    <a:pt x="3493" y="2632"/>
                  </a:lnTo>
                  <a:lnTo>
                    <a:pt x="3493" y="2632"/>
                  </a:lnTo>
                  <a:lnTo>
                    <a:pt x="3493" y="2632"/>
                  </a:lnTo>
                  <a:lnTo>
                    <a:pt x="3495" y="2632"/>
                  </a:lnTo>
                  <a:lnTo>
                    <a:pt x="3495" y="2632"/>
                  </a:lnTo>
                  <a:lnTo>
                    <a:pt x="3495" y="2632"/>
                  </a:lnTo>
                  <a:lnTo>
                    <a:pt x="3495" y="2635"/>
                  </a:lnTo>
                  <a:lnTo>
                    <a:pt x="3495" y="2635"/>
                  </a:lnTo>
                  <a:lnTo>
                    <a:pt x="3495" y="2635"/>
                  </a:lnTo>
                  <a:lnTo>
                    <a:pt x="3498" y="2635"/>
                  </a:lnTo>
                  <a:lnTo>
                    <a:pt x="3495" y="2635"/>
                  </a:lnTo>
                  <a:lnTo>
                    <a:pt x="3498" y="2637"/>
                  </a:lnTo>
                  <a:lnTo>
                    <a:pt x="3498" y="2637"/>
                  </a:lnTo>
                  <a:lnTo>
                    <a:pt x="3498" y="2637"/>
                  </a:lnTo>
                  <a:lnTo>
                    <a:pt x="3498" y="2640"/>
                  </a:lnTo>
                  <a:lnTo>
                    <a:pt x="3498" y="2640"/>
                  </a:lnTo>
                  <a:lnTo>
                    <a:pt x="3498" y="2640"/>
                  </a:lnTo>
                  <a:lnTo>
                    <a:pt x="3500" y="2642"/>
                  </a:lnTo>
                  <a:lnTo>
                    <a:pt x="3500" y="2642"/>
                  </a:lnTo>
                  <a:lnTo>
                    <a:pt x="3500" y="2642"/>
                  </a:lnTo>
                  <a:lnTo>
                    <a:pt x="3500" y="2642"/>
                  </a:lnTo>
                  <a:lnTo>
                    <a:pt x="3500" y="2642"/>
                  </a:lnTo>
                  <a:lnTo>
                    <a:pt x="3502" y="2644"/>
                  </a:lnTo>
                  <a:lnTo>
                    <a:pt x="3502" y="2644"/>
                  </a:lnTo>
                  <a:lnTo>
                    <a:pt x="3502" y="2644"/>
                  </a:lnTo>
                  <a:lnTo>
                    <a:pt x="3505" y="2644"/>
                  </a:lnTo>
                  <a:lnTo>
                    <a:pt x="3505" y="2644"/>
                  </a:lnTo>
                  <a:lnTo>
                    <a:pt x="3505" y="2647"/>
                  </a:lnTo>
                  <a:lnTo>
                    <a:pt x="3505" y="2647"/>
                  </a:lnTo>
                  <a:lnTo>
                    <a:pt x="3505" y="2649"/>
                  </a:lnTo>
                  <a:lnTo>
                    <a:pt x="3505" y="2649"/>
                  </a:lnTo>
                  <a:lnTo>
                    <a:pt x="3505" y="2651"/>
                  </a:lnTo>
                  <a:lnTo>
                    <a:pt x="3505" y="2649"/>
                  </a:lnTo>
                  <a:lnTo>
                    <a:pt x="3505" y="2649"/>
                  </a:lnTo>
                  <a:lnTo>
                    <a:pt x="3502" y="2651"/>
                  </a:lnTo>
                  <a:lnTo>
                    <a:pt x="3502" y="2651"/>
                  </a:lnTo>
                  <a:lnTo>
                    <a:pt x="3505" y="2651"/>
                  </a:lnTo>
                  <a:lnTo>
                    <a:pt x="3505" y="2651"/>
                  </a:lnTo>
                  <a:lnTo>
                    <a:pt x="3505" y="2651"/>
                  </a:lnTo>
                  <a:lnTo>
                    <a:pt x="3505" y="2651"/>
                  </a:lnTo>
                  <a:lnTo>
                    <a:pt x="3505" y="2651"/>
                  </a:lnTo>
                  <a:lnTo>
                    <a:pt x="3505" y="2654"/>
                  </a:lnTo>
                  <a:lnTo>
                    <a:pt x="3507" y="2654"/>
                  </a:lnTo>
                  <a:lnTo>
                    <a:pt x="3507" y="2656"/>
                  </a:lnTo>
                  <a:lnTo>
                    <a:pt x="3507" y="2656"/>
                  </a:lnTo>
                  <a:lnTo>
                    <a:pt x="3507" y="2656"/>
                  </a:lnTo>
                  <a:lnTo>
                    <a:pt x="3507" y="2656"/>
                  </a:lnTo>
                  <a:lnTo>
                    <a:pt x="3507" y="2656"/>
                  </a:lnTo>
                  <a:lnTo>
                    <a:pt x="3507" y="2656"/>
                  </a:lnTo>
                  <a:lnTo>
                    <a:pt x="3507" y="2658"/>
                  </a:lnTo>
                  <a:lnTo>
                    <a:pt x="3507" y="2658"/>
                  </a:lnTo>
                  <a:lnTo>
                    <a:pt x="3507" y="2658"/>
                  </a:lnTo>
                  <a:lnTo>
                    <a:pt x="3507" y="2663"/>
                  </a:lnTo>
                  <a:lnTo>
                    <a:pt x="3507" y="2666"/>
                  </a:lnTo>
                  <a:lnTo>
                    <a:pt x="3507" y="2666"/>
                  </a:lnTo>
                  <a:lnTo>
                    <a:pt x="3507" y="2668"/>
                  </a:lnTo>
                  <a:lnTo>
                    <a:pt x="3507" y="2670"/>
                  </a:lnTo>
                  <a:lnTo>
                    <a:pt x="3507" y="2670"/>
                  </a:lnTo>
                  <a:lnTo>
                    <a:pt x="3507" y="2670"/>
                  </a:lnTo>
                  <a:lnTo>
                    <a:pt x="3507" y="2670"/>
                  </a:lnTo>
                  <a:lnTo>
                    <a:pt x="3505" y="2675"/>
                  </a:lnTo>
                  <a:lnTo>
                    <a:pt x="3505" y="2675"/>
                  </a:lnTo>
                  <a:lnTo>
                    <a:pt x="3505" y="2675"/>
                  </a:lnTo>
                  <a:lnTo>
                    <a:pt x="3505" y="2675"/>
                  </a:lnTo>
                  <a:lnTo>
                    <a:pt x="3505" y="2675"/>
                  </a:lnTo>
                  <a:lnTo>
                    <a:pt x="3505" y="2677"/>
                  </a:lnTo>
                  <a:lnTo>
                    <a:pt x="3505" y="2677"/>
                  </a:lnTo>
                  <a:lnTo>
                    <a:pt x="3505" y="2680"/>
                  </a:lnTo>
                  <a:lnTo>
                    <a:pt x="3505" y="2680"/>
                  </a:lnTo>
                  <a:lnTo>
                    <a:pt x="3505" y="2682"/>
                  </a:lnTo>
                  <a:lnTo>
                    <a:pt x="3505" y="2680"/>
                  </a:lnTo>
                  <a:lnTo>
                    <a:pt x="3502" y="2682"/>
                  </a:lnTo>
                  <a:lnTo>
                    <a:pt x="3505" y="2682"/>
                  </a:lnTo>
                  <a:lnTo>
                    <a:pt x="3505" y="2682"/>
                  </a:lnTo>
                  <a:lnTo>
                    <a:pt x="3505" y="2684"/>
                  </a:lnTo>
                  <a:lnTo>
                    <a:pt x="3505" y="2684"/>
                  </a:lnTo>
                  <a:lnTo>
                    <a:pt x="3505" y="2687"/>
                  </a:lnTo>
                  <a:lnTo>
                    <a:pt x="3505" y="2687"/>
                  </a:lnTo>
                  <a:lnTo>
                    <a:pt x="3505" y="2687"/>
                  </a:lnTo>
                  <a:lnTo>
                    <a:pt x="3505" y="2689"/>
                  </a:lnTo>
                  <a:lnTo>
                    <a:pt x="3505" y="2694"/>
                  </a:lnTo>
                  <a:lnTo>
                    <a:pt x="3505" y="2696"/>
                  </a:lnTo>
                  <a:lnTo>
                    <a:pt x="3502" y="2696"/>
                  </a:lnTo>
                  <a:lnTo>
                    <a:pt x="3502" y="2696"/>
                  </a:lnTo>
                  <a:lnTo>
                    <a:pt x="3505" y="2694"/>
                  </a:lnTo>
                  <a:lnTo>
                    <a:pt x="3505" y="2694"/>
                  </a:lnTo>
                  <a:lnTo>
                    <a:pt x="3505" y="2694"/>
                  </a:lnTo>
                  <a:lnTo>
                    <a:pt x="3502" y="2696"/>
                  </a:lnTo>
                  <a:lnTo>
                    <a:pt x="3502" y="2696"/>
                  </a:lnTo>
                  <a:lnTo>
                    <a:pt x="3502" y="2696"/>
                  </a:lnTo>
                  <a:lnTo>
                    <a:pt x="3502" y="2699"/>
                  </a:lnTo>
                  <a:lnTo>
                    <a:pt x="3505" y="2699"/>
                  </a:lnTo>
                  <a:lnTo>
                    <a:pt x="3505" y="2701"/>
                  </a:lnTo>
                  <a:lnTo>
                    <a:pt x="3505" y="2701"/>
                  </a:lnTo>
                  <a:lnTo>
                    <a:pt x="3507" y="2703"/>
                  </a:lnTo>
                  <a:lnTo>
                    <a:pt x="3509" y="2706"/>
                  </a:lnTo>
                  <a:lnTo>
                    <a:pt x="3509" y="2706"/>
                  </a:lnTo>
                  <a:lnTo>
                    <a:pt x="3509" y="2706"/>
                  </a:lnTo>
                  <a:lnTo>
                    <a:pt x="3509" y="2708"/>
                  </a:lnTo>
                  <a:lnTo>
                    <a:pt x="3512" y="2708"/>
                  </a:lnTo>
                  <a:lnTo>
                    <a:pt x="3512" y="2708"/>
                  </a:lnTo>
                  <a:lnTo>
                    <a:pt x="3509" y="2706"/>
                  </a:lnTo>
                  <a:lnTo>
                    <a:pt x="3509" y="2703"/>
                  </a:lnTo>
                  <a:lnTo>
                    <a:pt x="3509" y="2703"/>
                  </a:lnTo>
                  <a:lnTo>
                    <a:pt x="3505" y="2701"/>
                  </a:lnTo>
                  <a:lnTo>
                    <a:pt x="3505" y="2701"/>
                  </a:lnTo>
                  <a:lnTo>
                    <a:pt x="3505" y="2699"/>
                  </a:lnTo>
                  <a:lnTo>
                    <a:pt x="3507" y="2701"/>
                  </a:lnTo>
                  <a:lnTo>
                    <a:pt x="3507" y="2701"/>
                  </a:lnTo>
                  <a:lnTo>
                    <a:pt x="3509" y="2703"/>
                  </a:lnTo>
                  <a:lnTo>
                    <a:pt x="3509" y="2703"/>
                  </a:lnTo>
                  <a:lnTo>
                    <a:pt x="3509" y="2703"/>
                  </a:lnTo>
                  <a:lnTo>
                    <a:pt x="3512" y="2703"/>
                  </a:lnTo>
                  <a:lnTo>
                    <a:pt x="3512" y="2703"/>
                  </a:lnTo>
                  <a:lnTo>
                    <a:pt x="3512" y="2706"/>
                  </a:lnTo>
                  <a:lnTo>
                    <a:pt x="3512" y="2706"/>
                  </a:lnTo>
                  <a:lnTo>
                    <a:pt x="3512" y="2706"/>
                  </a:lnTo>
                  <a:lnTo>
                    <a:pt x="3512" y="2706"/>
                  </a:lnTo>
                  <a:lnTo>
                    <a:pt x="3514" y="2706"/>
                  </a:lnTo>
                  <a:lnTo>
                    <a:pt x="3514" y="2706"/>
                  </a:lnTo>
                  <a:lnTo>
                    <a:pt x="3514" y="2703"/>
                  </a:lnTo>
                  <a:lnTo>
                    <a:pt x="3514" y="2703"/>
                  </a:lnTo>
                  <a:lnTo>
                    <a:pt x="3514" y="2703"/>
                  </a:lnTo>
                  <a:lnTo>
                    <a:pt x="3514" y="2701"/>
                  </a:lnTo>
                  <a:lnTo>
                    <a:pt x="3514" y="2701"/>
                  </a:lnTo>
                  <a:lnTo>
                    <a:pt x="3514" y="2701"/>
                  </a:lnTo>
                  <a:lnTo>
                    <a:pt x="3514" y="2699"/>
                  </a:lnTo>
                  <a:lnTo>
                    <a:pt x="3514" y="2699"/>
                  </a:lnTo>
                  <a:lnTo>
                    <a:pt x="3514" y="2699"/>
                  </a:lnTo>
                  <a:lnTo>
                    <a:pt x="3514" y="2696"/>
                  </a:lnTo>
                  <a:lnTo>
                    <a:pt x="3514" y="2696"/>
                  </a:lnTo>
                  <a:lnTo>
                    <a:pt x="3517" y="2696"/>
                  </a:lnTo>
                  <a:lnTo>
                    <a:pt x="3517" y="2696"/>
                  </a:lnTo>
                  <a:lnTo>
                    <a:pt x="3514" y="2696"/>
                  </a:lnTo>
                  <a:lnTo>
                    <a:pt x="3512" y="2696"/>
                  </a:lnTo>
                  <a:lnTo>
                    <a:pt x="3509" y="2694"/>
                  </a:lnTo>
                  <a:lnTo>
                    <a:pt x="3509" y="2694"/>
                  </a:lnTo>
                  <a:lnTo>
                    <a:pt x="3509" y="2694"/>
                  </a:lnTo>
                  <a:lnTo>
                    <a:pt x="3512" y="2692"/>
                  </a:lnTo>
                  <a:lnTo>
                    <a:pt x="3512" y="2692"/>
                  </a:lnTo>
                  <a:lnTo>
                    <a:pt x="3509" y="2692"/>
                  </a:lnTo>
                  <a:lnTo>
                    <a:pt x="3509" y="2692"/>
                  </a:lnTo>
                  <a:lnTo>
                    <a:pt x="3509" y="2692"/>
                  </a:lnTo>
                  <a:lnTo>
                    <a:pt x="3509" y="2692"/>
                  </a:lnTo>
                  <a:lnTo>
                    <a:pt x="3509" y="2692"/>
                  </a:lnTo>
                  <a:lnTo>
                    <a:pt x="3509" y="2692"/>
                  </a:lnTo>
                  <a:lnTo>
                    <a:pt x="3509" y="2689"/>
                  </a:lnTo>
                  <a:lnTo>
                    <a:pt x="3509" y="2689"/>
                  </a:lnTo>
                  <a:lnTo>
                    <a:pt x="3509" y="2689"/>
                  </a:lnTo>
                  <a:lnTo>
                    <a:pt x="3509" y="2689"/>
                  </a:lnTo>
                  <a:lnTo>
                    <a:pt x="3512" y="2689"/>
                  </a:lnTo>
                  <a:lnTo>
                    <a:pt x="3512" y="2689"/>
                  </a:lnTo>
                  <a:lnTo>
                    <a:pt x="3512" y="2689"/>
                  </a:lnTo>
                  <a:lnTo>
                    <a:pt x="3512" y="2689"/>
                  </a:lnTo>
                  <a:lnTo>
                    <a:pt x="3512" y="2689"/>
                  </a:lnTo>
                  <a:lnTo>
                    <a:pt x="3512" y="2689"/>
                  </a:lnTo>
                  <a:lnTo>
                    <a:pt x="3514" y="2692"/>
                  </a:lnTo>
                  <a:lnTo>
                    <a:pt x="3514" y="2692"/>
                  </a:lnTo>
                  <a:lnTo>
                    <a:pt x="3512" y="2692"/>
                  </a:lnTo>
                  <a:lnTo>
                    <a:pt x="3512" y="2692"/>
                  </a:lnTo>
                  <a:lnTo>
                    <a:pt x="3514" y="2692"/>
                  </a:lnTo>
                  <a:lnTo>
                    <a:pt x="3517" y="2692"/>
                  </a:lnTo>
                  <a:lnTo>
                    <a:pt x="3517" y="2692"/>
                  </a:lnTo>
                  <a:lnTo>
                    <a:pt x="3517" y="2694"/>
                  </a:lnTo>
                  <a:lnTo>
                    <a:pt x="3517" y="2696"/>
                  </a:lnTo>
                  <a:lnTo>
                    <a:pt x="3517" y="2696"/>
                  </a:lnTo>
                  <a:lnTo>
                    <a:pt x="3519" y="2699"/>
                  </a:lnTo>
                  <a:lnTo>
                    <a:pt x="3519" y="2699"/>
                  </a:lnTo>
                  <a:lnTo>
                    <a:pt x="3519" y="2699"/>
                  </a:lnTo>
                  <a:lnTo>
                    <a:pt x="3521" y="2696"/>
                  </a:lnTo>
                  <a:lnTo>
                    <a:pt x="3519" y="2696"/>
                  </a:lnTo>
                  <a:lnTo>
                    <a:pt x="3519" y="2696"/>
                  </a:lnTo>
                  <a:lnTo>
                    <a:pt x="3519" y="2694"/>
                  </a:lnTo>
                  <a:lnTo>
                    <a:pt x="3519" y="2694"/>
                  </a:lnTo>
                  <a:lnTo>
                    <a:pt x="3519" y="2694"/>
                  </a:lnTo>
                  <a:lnTo>
                    <a:pt x="3521" y="2692"/>
                  </a:lnTo>
                  <a:lnTo>
                    <a:pt x="3521" y="2692"/>
                  </a:lnTo>
                  <a:lnTo>
                    <a:pt x="3521" y="2694"/>
                  </a:lnTo>
                  <a:lnTo>
                    <a:pt x="3524" y="2694"/>
                  </a:lnTo>
                  <a:lnTo>
                    <a:pt x="3524" y="2696"/>
                  </a:lnTo>
                  <a:lnTo>
                    <a:pt x="3524" y="2699"/>
                  </a:lnTo>
                  <a:lnTo>
                    <a:pt x="3524" y="2699"/>
                  </a:lnTo>
                  <a:lnTo>
                    <a:pt x="3524" y="2701"/>
                  </a:lnTo>
                  <a:lnTo>
                    <a:pt x="3524" y="2701"/>
                  </a:lnTo>
                  <a:lnTo>
                    <a:pt x="3521" y="2701"/>
                  </a:lnTo>
                  <a:lnTo>
                    <a:pt x="3521" y="2703"/>
                  </a:lnTo>
                  <a:lnTo>
                    <a:pt x="3521" y="2703"/>
                  </a:lnTo>
                  <a:lnTo>
                    <a:pt x="3521" y="2703"/>
                  </a:lnTo>
                  <a:lnTo>
                    <a:pt x="3521" y="2703"/>
                  </a:lnTo>
                  <a:lnTo>
                    <a:pt x="3519" y="2706"/>
                  </a:lnTo>
                  <a:lnTo>
                    <a:pt x="3519" y="2706"/>
                  </a:lnTo>
                  <a:lnTo>
                    <a:pt x="3519" y="2706"/>
                  </a:lnTo>
                  <a:lnTo>
                    <a:pt x="3519" y="2708"/>
                  </a:lnTo>
                  <a:lnTo>
                    <a:pt x="3519" y="2708"/>
                  </a:lnTo>
                  <a:lnTo>
                    <a:pt x="3519" y="2708"/>
                  </a:lnTo>
                  <a:lnTo>
                    <a:pt x="3519" y="2710"/>
                  </a:lnTo>
                  <a:lnTo>
                    <a:pt x="3517" y="2710"/>
                  </a:lnTo>
                  <a:lnTo>
                    <a:pt x="3517" y="2710"/>
                  </a:lnTo>
                  <a:lnTo>
                    <a:pt x="3517" y="2710"/>
                  </a:lnTo>
                  <a:lnTo>
                    <a:pt x="3517" y="2713"/>
                  </a:lnTo>
                  <a:lnTo>
                    <a:pt x="3517" y="2713"/>
                  </a:lnTo>
                  <a:lnTo>
                    <a:pt x="3517" y="2713"/>
                  </a:lnTo>
                  <a:lnTo>
                    <a:pt x="3517" y="2713"/>
                  </a:lnTo>
                  <a:lnTo>
                    <a:pt x="3517" y="2713"/>
                  </a:lnTo>
                  <a:lnTo>
                    <a:pt x="3517" y="2713"/>
                  </a:lnTo>
                  <a:lnTo>
                    <a:pt x="3517" y="2713"/>
                  </a:lnTo>
                  <a:lnTo>
                    <a:pt x="3517" y="2713"/>
                  </a:lnTo>
                  <a:lnTo>
                    <a:pt x="3517" y="2713"/>
                  </a:lnTo>
                  <a:lnTo>
                    <a:pt x="3517" y="2713"/>
                  </a:lnTo>
                  <a:lnTo>
                    <a:pt x="3519" y="2713"/>
                  </a:lnTo>
                  <a:lnTo>
                    <a:pt x="3519" y="2713"/>
                  </a:lnTo>
                  <a:lnTo>
                    <a:pt x="3517" y="2713"/>
                  </a:lnTo>
                  <a:lnTo>
                    <a:pt x="3517" y="2713"/>
                  </a:lnTo>
                  <a:lnTo>
                    <a:pt x="3517" y="2713"/>
                  </a:lnTo>
                  <a:lnTo>
                    <a:pt x="3517" y="2713"/>
                  </a:lnTo>
                  <a:lnTo>
                    <a:pt x="3517" y="2715"/>
                  </a:lnTo>
                  <a:lnTo>
                    <a:pt x="3517" y="2715"/>
                  </a:lnTo>
                  <a:lnTo>
                    <a:pt x="3519" y="2715"/>
                  </a:lnTo>
                  <a:lnTo>
                    <a:pt x="3517" y="2715"/>
                  </a:lnTo>
                  <a:lnTo>
                    <a:pt x="3517" y="2715"/>
                  </a:lnTo>
                  <a:lnTo>
                    <a:pt x="3514" y="2715"/>
                  </a:lnTo>
                  <a:lnTo>
                    <a:pt x="3514" y="2715"/>
                  </a:lnTo>
                  <a:lnTo>
                    <a:pt x="3514" y="2715"/>
                  </a:lnTo>
                  <a:lnTo>
                    <a:pt x="3514" y="2715"/>
                  </a:lnTo>
                  <a:lnTo>
                    <a:pt x="3514" y="2715"/>
                  </a:lnTo>
                  <a:lnTo>
                    <a:pt x="3514" y="2715"/>
                  </a:lnTo>
                  <a:lnTo>
                    <a:pt x="3517" y="2715"/>
                  </a:lnTo>
                  <a:lnTo>
                    <a:pt x="3517" y="2715"/>
                  </a:lnTo>
                  <a:lnTo>
                    <a:pt x="3517" y="2715"/>
                  </a:lnTo>
                  <a:lnTo>
                    <a:pt x="3514" y="2718"/>
                  </a:lnTo>
                  <a:lnTo>
                    <a:pt x="3514" y="2718"/>
                  </a:lnTo>
                  <a:lnTo>
                    <a:pt x="3514" y="2718"/>
                  </a:lnTo>
                  <a:lnTo>
                    <a:pt x="3514" y="2715"/>
                  </a:lnTo>
                  <a:lnTo>
                    <a:pt x="3512" y="2715"/>
                  </a:lnTo>
                  <a:lnTo>
                    <a:pt x="3512" y="2715"/>
                  </a:lnTo>
                  <a:lnTo>
                    <a:pt x="3512" y="2715"/>
                  </a:lnTo>
                  <a:lnTo>
                    <a:pt x="3512" y="2715"/>
                  </a:lnTo>
                  <a:lnTo>
                    <a:pt x="3512" y="2715"/>
                  </a:lnTo>
                  <a:lnTo>
                    <a:pt x="3512" y="2718"/>
                  </a:lnTo>
                  <a:lnTo>
                    <a:pt x="3514" y="2718"/>
                  </a:lnTo>
                  <a:lnTo>
                    <a:pt x="3514" y="2718"/>
                  </a:lnTo>
                  <a:lnTo>
                    <a:pt x="3517" y="2718"/>
                  </a:lnTo>
                  <a:lnTo>
                    <a:pt x="3517" y="2720"/>
                  </a:lnTo>
                  <a:lnTo>
                    <a:pt x="3519" y="2720"/>
                  </a:lnTo>
                  <a:lnTo>
                    <a:pt x="3519" y="2720"/>
                  </a:lnTo>
                  <a:lnTo>
                    <a:pt x="3521" y="2722"/>
                  </a:lnTo>
                  <a:lnTo>
                    <a:pt x="3521" y="2725"/>
                  </a:lnTo>
                  <a:lnTo>
                    <a:pt x="3521" y="2725"/>
                  </a:lnTo>
                  <a:lnTo>
                    <a:pt x="3521" y="2725"/>
                  </a:lnTo>
                  <a:lnTo>
                    <a:pt x="3521" y="2725"/>
                  </a:lnTo>
                  <a:lnTo>
                    <a:pt x="3521" y="2725"/>
                  </a:lnTo>
                  <a:lnTo>
                    <a:pt x="3521" y="2725"/>
                  </a:lnTo>
                  <a:lnTo>
                    <a:pt x="3521" y="2725"/>
                  </a:lnTo>
                  <a:lnTo>
                    <a:pt x="3521" y="2725"/>
                  </a:lnTo>
                  <a:lnTo>
                    <a:pt x="3521" y="2727"/>
                  </a:lnTo>
                  <a:lnTo>
                    <a:pt x="3521" y="2727"/>
                  </a:lnTo>
                  <a:lnTo>
                    <a:pt x="3524" y="2729"/>
                  </a:lnTo>
                  <a:lnTo>
                    <a:pt x="3524" y="2729"/>
                  </a:lnTo>
                  <a:lnTo>
                    <a:pt x="3524" y="2727"/>
                  </a:lnTo>
                  <a:lnTo>
                    <a:pt x="3524" y="2727"/>
                  </a:lnTo>
                  <a:lnTo>
                    <a:pt x="3524" y="2729"/>
                  </a:lnTo>
                  <a:lnTo>
                    <a:pt x="3524" y="2729"/>
                  </a:lnTo>
                  <a:lnTo>
                    <a:pt x="3524" y="2729"/>
                  </a:lnTo>
                  <a:lnTo>
                    <a:pt x="3524" y="2729"/>
                  </a:lnTo>
                  <a:lnTo>
                    <a:pt x="3524" y="2729"/>
                  </a:lnTo>
                  <a:lnTo>
                    <a:pt x="3524" y="2729"/>
                  </a:lnTo>
                  <a:lnTo>
                    <a:pt x="3524" y="2729"/>
                  </a:lnTo>
                  <a:lnTo>
                    <a:pt x="3526" y="2732"/>
                  </a:lnTo>
                  <a:lnTo>
                    <a:pt x="3526" y="2734"/>
                  </a:lnTo>
                  <a:lnTo>
                    <a:pt x="3531" y="2741"/>
                  </a:lnTo>
                  <a:lnTo>
                    <a:pt x="3533" y="2741"/>
                  </a:lnTo>
                  <a:lnTo>
                    <a:pt x="3533" y="2741"/>
                  </a:lnTo>
                  <a:lnTo>
                    <a:pt x="3533" y="2744"/>
                  </a:lnTo>
                  <a:lnTo>
                    <a:pt x="3533" y="2744"/>
                  </a:lnTo>
                  <a:lnTo>
                    <a:pt x="3533" y="2741"/>
                  </a:lnTo>
                  <a:lnTo>
                    <a:pt x="3533" y="2741"/>
                  </a:lnTo>
                  <a:lnTo>
                    <a:pt x="3531" y="2741"/>
                  </a:lnTo>
                  <a:lnTo>
                    <a:pt x="3533" y="2741"/>
                  </a:lnTo>
                  <a:lnTo>
                    <a:pt x="3535" y="2746"/>
                  </a:lnTo>
                  <a:lnTo>
                    <a:pt x="3538" y="2746"/>
                  </a:lnTo>
                  <a:lnTo>
                    <a:pt x="3538" y="2746"/>
                  </a:lnTo>
                  <a:lnTo>
                    <a:pt x="3538" y="2746"/>
                  </a:lnTo>
                  <a:lnTo>
                    <a:pt x="3538" y="2746"/>
                  </a:lnTo>
                  <a:lnTo>
                    <a:pt x="3538" y="2746"/>
                  </a:lnTo>
                  <a:lnTo>
                    <a:pt x="3540" y="2746"/>
                  </a:lnTo>
                  <a:lnTo>
                    <a:pt x="3540" y="2746"/>
                  </a:lnTo>
                  <a:lnTo>
                    <a:pt x="3540" y="2746"/>
                  </a:lnTo>
                  <a:lnTo>
                    <a:pt x="3540" y="2746"/>
                  </a:lnTo>
                  <a:lnTo>
                    <a:pt x="3540" y="2746"/>
                  </a:lnTo>
                  <a:lnTo>
                    <a:pt x="3540" y="2746"/>
                  </a:lnTo>
                  <a:lnTo>
                    <a:pt x="3540" y="2746"/>
                  </a:lnTo>
                  <a:lnTo>
                    <a:pt x="3540" y="2746"/>
                  </a:lnTo>
                  <a:lnTo>
                    <a:pt x="3540" y="2746"/>
                  </a:lnTo>
                  <a:lnTo>
                    <a:pt x="3540" y="2746"/>
                  </a:lnTo>
                  <a:lnTo>
                    <a:pt x="3543" y="2746"/>
                  </a:lnTo>
                  <a:lnTo>
                    <a:pt x="3543" y="2746"/>
                  </a:lnTo>
                  <a:lnTo>
                    <a:pt x="3543" y="2746"/>
                  </a:lnTo>
                  <a:lnTo>
                    <a:pt x="3543" y="2746"/>
                  </a:lnTo>
                  <a:lnTo>
                    <a:pt x="3543" y="2748"/>
                  </a:lnTo>
                  <a:lnTo>
                    <a:pt x="3543" y="2746"/>
                  </a:lnTo>
                  <a:lnTo>
                    <a:pt x="3543" y="2746"/>
                  </a:lnTo>
                  <a:lnTo>
                    <a:pt x="3543" y="2746"/>
                  </a:lnTo>
                  <a:lnTo>
                    <a:pt x="3543" y="2744"/>
                  </a:lnTo>
                  <a:lnTo>
                    <a:pt x="3540" y="2741"/>
                  </a:lnTo>
                  <a:lnTo>
                    <a:pt x="3540" y="2741"/>
                  </a:lnTo>
                  <a:lnTo>
                    <a:pt x="3540" y="2741"/>
                  </a:lnTo>
                  <a:lnTo>
                    <a:pt x="3540" y="2739"/>
                  </a:lnTo>
                  <a:lnTo>
                    <a:pt x="3540" y="2739"/>
                  </a:lnTo>
                  <a:lnTo>
                    <a:pt x="3538" y="2739"/>
                  </a:lnTo>
                  <a:lnTo>
                    <a:pt x="3538" y="2739"/>
                  </a:lnTo>
                  <a:lnTo>
                    <a:pt x="3535" y="2739"/>
                  </a:lnTo>
                  <a:lnTo>
                    <a:pt x="3535" y="2737"/>
                  </a:lnTo>
                  <a:lnTo>
                    <a:pt x="3535" y="2737"/>
                  </a:lnTo>
                  <a:lnTo>
                    <a:pt x="3538" y="2737"/>
                  </a:lnTo>
                  <a:lnTo>
                    <a:pt x="3538" y="2737"/>
                  </a:lnTo>
                  <a:lnTo>
                    <a:pt x="3538" y="2739"/>
                  </a:lnTo>
                  <a:lnTo>
                    <a:pt x="3540" y="2739"/>
                  </a:lnTo>
                  <a:lnTo>
                    <a:pt x="3540" y="2739"/>
                  </a:lnTo>
                  <a:lnTo>
                    <a:pt x="3540" y="2739"/>
                  </a:lnTo>
                  <a:lnTo>
                    <a:pt x="3540" y="2739"/>
                  </a:lnTo>
                  <a:lnTo>
                    <a:pt x="3540" y="2739"/>
                  </a:lnTo>
                  <a:lnTo>
                    <a:pt x="3543" y="2741"/>
                  </a:lnTo>
                  <a:lnTo>
                    <a:pt x="3543" y="2739"/>
                  </a:lnTo>
                  <a:lnTo>
                    <a:pt x="3543" y="2739"/>
                  </a:lnTo>
                  <a:lnTo>
                    <a:pt x="3543" y="2739"/>
                  </a:lnTo>
                  <a:lnTo>
                    <a:pt x="3543" y="2739"/>
                  </a:lnTo>
                  <a:lnTo>
                    <a:pt x="3543" y="2739"/>
                  </a:lnTo>
                  <a:lnTo>
                    <a:pt x="3545" y="2739"/>
                  </a:lnTo>
                  <a:lnTo>
                    <a:pt x="3545" y="2739"/>
                  </a:lnTo>
                  <a:lnTo>
                    <a:pt x="3545" y="2737"/>
                  </a:lnTo>
                  <a:lnTo>
                    <a:pt x="3547" y="2737"/>
                  </a:lnTo>
                  <a:lnTo>
                    <a:pt x="3547" y="2737"/>
                  </a:lnTo>
                  <a:lnTo>
                    <a:pt x="3550" y="2737"/>
                  </a:lnTo>
                  <a:lnTo>
                    <a:pt x="3550" y="2737"/>
                  </a:lnTo>
                  <a:lnTo>
                    <a:pt x="3550" y="2737"/>
                  </a:lnTo>
                  <a:lnTo>
                    <a:pt x="3547" y="2739"/>
                  </a:lnTo>
                  <a:lnTo>
                    <a:pt x="3547" y="2739"/>
                  </a:lnTo>
                  <a:lnTo>
                    <a:pt x="3545" y="2739"/>
                  </a:lnTo>
                  <a:lnTo>
                    <a:pt x="3545" y="2741"/>
                  </a:lnTo>
                  <a:lnTo>
                    <a:pt x="3545" y="2741"/>
                  </a:lnTo>
                  <a:lnTo>
                    <a:pt x="3545" y="2741"/>
                  </a:lnTo>
                  <a:lnTo>
                    <a:pt x="3547" y="2741"/>
                  </a:lnTo>
                  <a:lnTo>
                    <a:pt x="3547" y="2744"/>
                  </a:lnTo>
                  <a:lnTo>
                    <a:pt x="3547" y="2744"/>
                  </a:lnTo>
                  <a:lnTo>
                    <a:pt x="3547" y="2746"/>
                  </a:lnTo>
                  <a:lnTo>
                    <a:pt x="3547" y="2751"/>
                  </a:lnTo>
                  <a:lnTo>
                    <a:pt x="3547" y="2753"/>
                  </a:lnTo>
                  <a:lnTo>
                    <a:pt x="3547" y="2753"/>
                  </a:lnTo>
                  <a:lnTo>
                    <a:pt x="3550" y="2755"/>
                  </a:lnTo>
                  <a:lnTo>
                    <a:pt x="3550" y="2755"/>
                  </a:lnTo>
                  <a:lnTo>
                    <a:pt x="3550" y="2755"/>
                  </a:lnTo>
                  <a:lnTo>
                    <a:pt x="3550" y="2758"/>
                  </a:lnTo>
                  <a:lnTo>
                    <a:pt x="3550" y="2758"/>
                  </a:lnTo>
                  <a:lnTo>
                    <a:pt x="3550" y="2758"/>
                  </a:lnTo>
                  <a:lnTo>
                    <a:pt x="3550" y="2760"/>
                  </a:lnTo>
                  <a:lnTo>
                    <a:pt x="3550" y="2760"/>
                  </a:lnTo>
                  <a:lnTo>
                    <a:pt x="3552" y="2758"/>
                  </a:lnTo>
                  <a:lnTo>
                    <a:pt x="3552" y="2758"/>
                  </a:lnTo>
                  <a:lnTo>
                    <a:pt x="3552" y="2758"/>
                  </a:lnTo>
                  <a:lnTo>
                    <a:pt x="3552" y="2758"/>
                  </a:lnTo>
                  <a:lnTo>
                    <a:pt x="3554" y="2758"/>
                  </a:lnTo>
                  <a:lnTo>
                    <a:pt x="3554" y="2758"/>
                  </a:lnTo>
                  <a:lnTo>
                    <a:pt x="3554" y="2758"/>
                  </a:lnTo>
                  <a:lnTo>
                    <a:pt x="3554" y="2753"/>
                  </a:lnTo>
                  <a:lnTo>
                    <a:pt x="3554" y="2753"/>
                  </a:lnTo>
                  <a:lnTo>
                    <a:pt x="3557" y="2751"/>
                  </a:lnTo>
                  <a:lnTo>
                    <a:pt x="3557" y="2751"/>
                  </a:lnTo>
                  <a:lnTo>
                    <a:pt x="3557" y="2751"/>
                  </a:lnTo>
                  <a:lnTo>
                    <a:pt x="3559" y="2748"/>
                  </a:lnTo>
                  <a:lnTo>
                    <a:pt x="3559" y="2748"/>
                  </a:lnTo>
                  <a:lnTo>
                    <a:pt x="3561" y="2748"/>
                  </a:lnTo>
                  <a:lnTo>
                    <a:pt x="3559" y="2748"/>
                  </a:lnTo>
                  <a:lnTo>
                    <a:pt x="3559" y="2748"/>
                  </a:lnTo>
                  <a:lnTo>
                    <a:pt x="3559" y="2751"/>
                  </a:lnTo>
                  <a:lnTo>
                    <a:pt x="3559" y="2751"/>
                  </a:lnTo>
                  <a:lnTo>
                    <a:pt x="3559" y="2751"/>
                  </a:lnTo>
                  <a:lnTo>
                    <a:pt x="3559" y="2751"/>
                  </a:lnTo>
                  <a:lnTo>
                    <a:pt x="3559" y="2751"/>
                  </a:lnTo>
                  <a:lnTo>
                    <a:pt x="3559" y="2751"/>
                  </a:lnTo>
                  <a:lnTo>
                    <a:pt x="3557" y="2753"/>
                  </a:lnTo>
                  <a:lnTo>
                    <a:pt x="3557" y="2753"/>
                  </a:lnTo>
                  <a:lnTo>
                    <a:pt x="3557" y="2755"/>
                  </a:lnTo>
                  <a:lnTo>
                    <a:pt x="3557" y="2758"/>
                  </a:lnTo>
                  <a:lnTo>
                    <a:pt x="3554" y="2758"/>
                  </a:lnTo>
                  <a:lnTo>
                    <a:pt x="3554" y="2760"/>
                  </a:lnTo>
                  <a:lnTo>
                    <a:pt x="3554" y="2760"/>
                  </a:lnTo>
                  <a:lnTo>
                    <a:pt x="3554" y="2760"/>
                  </a:lnTo>
                  <a:lnTo>
                    <a:pt x="3552" y="2760"/>
                  </a:lnTo>
                  <a:lnTo>
                    <a:pt x="3552" y="2760"/>
                  </a:lnTo>
                  <a:lnTo>
                    <a:pt x="3552" y="2760"/>
                  </a:lnTo>
                  <a:lnTo>
                    <a:pt x="3552" y="2760"/>
                  </a:lnTo>
                  <a:lnTo>
                    <a:pt x="3552" y="2760"/>
                  </a:lnTo>
                  <a:lnTo>
                    <a:pt x="3552" y="2760"/>
                  </a:lnTo>
                  <a:lnTo>
                    <a:pt x="3552" y="2760"/>
                  </a:lnTo>
                  <a:lnTo>
                    <a:pt x="3552" y="2763"/>
                  </a:lnTo>
                  <a:lnTo>
                    <a:pt x="3552" y="2763"/>
                  </a:lnTo>
                  <a:lnTo>
                    <a:pt x="3552" y="2763"/>
                  </a:lnTo>
                  <a:lnTo>
                    <a:pt x="3552" y="2763"/>
                  </a:lnTo>
                  <a:lnTo>
                    <a:pt x="3554" y="2760"/>
                  </a:lnTo>
                  <a:lnTo>
                    <a:pt x="3557" y="2763"/>
                  </a:lnTo>
                  <a:lnTo>
                    <a:pt x="3557" y="2763"/>
                  </a:lnTo>
                  <a:lnTo>
                    <a:pt x="3557" y="2763"/>
                  </a:lnTo>
                  <a:lnTo>
                    <a:pt x="3557" y="2763"/>
                  </a:lnTo>
                  <a:lnTo>
                    <a:pt x="3557" y="2763"/>
                  </a:lnTo>
                  <a:lnTo>
                    <a:pt x="3559" y="2763"/>
                  </a:lnTo>
                  <a:lnTo>
                    <a:pt x="3559" y="2763"/>
                  </a:lnTo>
                  <a:lnTo>
                    <a:pt x="3557" y="2760"/>
                  </a:lnTo>
                  <a:lnTo>
                    <a:pt x="3557" y="2760"/>
                  </a:lnTo>
                  <a:lnTo>
                    <a:pt x="3559" y="2760"/>
                  </a:lnTo>
                  <a:lnTo>
                    <a:pt x="3559" y="2763"/>
                  </a:lnTo>
                  <a:lnTo>
                    <a:pt x="3559" y="2763"/>
                  </a:lnTo>
                  <a:lnTo>
                    <a:pt x="3559" y="2763"/>
                  </a:lnTo>
                  <a:lnTo>
                    <a:pt x="3561" y="2767"/>
                  </a:lnTo>
                  <a:lnTo>
                    <a:pt x="3559" y="2767"/>
                  </a:lnTo>
                  <a:lnTo>
                    <a:pt x="3559" y="2767"/>
                  </a:lnTo>
                  <a:lnTo>
                    <a:pt x="3559" y="2767"/>
                  </a:lnTo>
                  <a:lnTo>
                    <a:pt x="3559" y="2767"/>
                  </a:lnTo>
                  <a:lnTo>
                    <a:pt x="3561" y="2770"/>
                  </a:lnTo>
                  <a:lnTo>
                    <a:pt x="3561" y="2770"/>
                  </a:lnTo>
                  <a:lnTo>
                    <a:pt x="3561" y="2770"/>
                  </a:lnTo>
                  <a:lnTo>
                    <a:pt x="3561" y="2772"/>
                  </a:lnTo>
                  <a:lnTo>
                    <a:pt x="3564" y="2777"/>
                  </a:lnTo>
                  <a:lnTo>
                    <a:pt x="3564" y="2779"/>
                  </a:lnTo>
                  <a:lnTo>
                    <a:pt x="3564" y="2779"/>
                  </a:lnTo>
                  <a:lnTo>
                    <a:pt x="3564" y="2779"/>
                  </a:lnTo>
                  <a:lnTo>
                    <a:pt x="3564" y="2779"/>
                  </a:lnTo>
                  <a:lnTo>
                    <a:pt x="3564" y="2777"/>
                  </a:lnTo>
                  <a:lnTo>
                    <a:pt x="3564" y="2777"/>
                  </a:lnTo>
                  <a:lnTo>
                    <a:pt x="3566" y="2781"/>
                  </a:lnTo>
                  <a:lnTo>
                    <a:pt x="3566" y="2781"/>
                  </a:lnTo>
                  <a:lnTo>
                    <a:pt x="3569" y="2781"/>
                  </a:lnTo>
                  <a:lnTo>
                    <a:pt x="3569" y="2784"/>
                  </a:lnTo>
                  <a:lnTo>
                    <a:pt x="3569" y="2784"/>
                  </a:lnTo>
                  <a:lnTo>
                    <a:pt x="3569" y="2784"/>
                  </a:lnTo>
                  <a:lnTo>
                    <a:pt x="3569" y="2784"/>
                  </a:lnTo>
                  <a:lnTo>
                    <a:pt x="3571" y="2784"/>
                  </a:lnTo>
                  <a:lnTo>
                    <a:pt x="3571" y="2784"/>
                  </a:lnTo>
                  <a:lnTo>
                    <a:pt x="3571" y="2784"/>
                  </a:lnTo>
                  <a:lnTo>
                    <a:pt x="3571" y="2784"/>
                  </a:lnTo>
                  <a:lnTo>
                    <a:pt x="3571" y="2786"/>
                  </a:lnTo>
                  <a:lnTo>
                    <a:pt x="3571" y="2786"/>
                  </a:lnTo>
                  <a:lnTo>
                    <a:pt x="3571" y="2786"/>
                  </a:lnTo>
                  <a:lnTo>
                    <a:pt x="3571" y="2786"/>
                  </a:lnTo>
                  <a:lnTo>
                    <a:pt x="3569" y="2786"/>
                  </a:lnTo>
                  <a:lnTo>
                    <a:pt x="3569" y="2786"/>
                  </a:lnTo>
                  <a:lnTo>
                    <a:pt x="3569" y="2786"/>
                  </a:lnTo>
                  <a:lnTo>
                    <a:pt x="3569" y="2786"/>
                  </a:lnTo>
                  <a:lnTo>
                    <a:pt x="3569" y="2789"/>
                  </a:lnTo>
                  <a:lnTo>
                    <a:pt x="3569" y="2789"/>
                  </a:lnTo>
                  <a:lnTo>
                    <a:pt x="3571" y="2789"/>
                  </a:lnTo>
                  <a:lnTo>
                    <a:pt x="3571" y="2789"/>
                  </a:lnTo>
                  <a:lnTo>
                    <a:pt x="3571" y="2789"/>
                  </a:lnTo>
                  <a:lnTo>
                    <a:pt x="3571" y="2789"/>
                  </a:lnTo>
                  <a:lnTo>
                    <a:pt x="3571" y="2786"/>
                  </a:lnTo>
                  <a:lnTo>
                    <a:pt x="3571" y="2786"/>
                  </a:lnTo>
                  <a:lnTo>
                    <a:pt x="3571" y="2786"/>
                  </a:lnTo>
                  <a:lnTo>
                    <a:pt x="3571" y="2786"/>
                  </a:lnTo>
                  <a:lnTo>
                    <a:pt x="3571" y="2786"/>
                  </a:lnTo>
                  <a:lnTo>
                    <a:pt x="3571" y="2786"/>
                  </a:lnTo>
                  <a:lnTo>
                    <a:pt x="3573" y="2786"/>
                  </a:lnTo>
                  <a:lnTo>
                    <a:pt x="3573" y="2786"/>
                  </a:lnTo>
                  <a:lnTo>
                    <a:pt x="3573" y="2786"/>
                  </a:lnTo>
                  <a:lnTo>
                    <a:pt x="3573" y="2786"/>
                  </a:lnTo>
                  <a:lnTo>
                    <a:pt x="3573" y="2786"/>
                  </a:lnTo>
                  <a:lnTo>
                    <a:pt x="3573" y="2786"/>
                  </a:lnTo>
                  <a:lnTo>
                    <a:pt x="3576" y="2786"/>
                  </a:lnTo>
                  <a:lnTo>
                    <a:pt x="3576" y="2786"/>
                  </a:lnTo>
                  <a:lnTo>
                    <a:pt x="3576" y="2786"/>
                  </a:lnTo>
                  <a:lnTo>
                    <a:pt x="3576" y="2786"/>
                  </a:lnTo>
                  <a:lnTo>
                    <a:pt x="3576" y="2786"/>
                  </a:lnTo>
                  <a:lnTo>
                    <a:pt x="3576" y="2786"/>
                  </a:lnTo>
                  <a:lnTo>
                    <a:pt x="3576" y="2786"/>
                  </a:lnTo>
                  <a:lnTo>
                    <a:pt x="3576" y="2786"/>
                  </a:lnTo>
                  <a:lnTo>
                    <a:pt x="3576" y="2786"/>
                  </a:lnTo>
                  <a:lnTo>
                    <a:pt x="3576" y="2786"/>
                  </a:lnTo>
                  <a:lnTo>
                    <a:pt x="3578" y="2786"/>
                  </a:lnTo>
                  <a:lnTo>
                    <a:pt x="3578" y="2786"/>
                  </a:lnTo>
                  <a:lnTo>
                    <a:pt x="3578" y="2786"/>
                  </a:lnTo>
                  <a:lnTo>
                    <a:pt x="3580" y="2786"/>
                  </a:lnTo>
                  <a:lnTo>
                    <a:pt x="3580" y="2786"/>
                  </a:lnTo>
                  <a:lnTo>
                    <a:pt x="3580" y="2786"/>
                  </a:lnTo>
                  <a:lnTo>
                    <a:pt x="3580" y="2786"/>
                  </a:lnTo>
                  <a:lnTo>
                    <a:pt x="3583" y="2789"/>
                  </a:lnTo>
                  <a:lnTo>
                    <a:pt x="3583" y="2789"/>
                  </a:lnTo>
                  <a:lnTo>
                    <a:pt x="3583" y="2789"/>
                  </a:lnTo>
                  <a:lnTo>
                    <a:pt x="3585" y="2789"/>
                  </a:lnTo>
                  <a:lnTo>
                    <a:pt x="3585" y="2789"/>
                  </a:lnTo>
                  <a:lnTo>
                    <a:pt x="3585" y="2789"/>
                  </a:lnTo>
                  <a:lnTo>
                    <a:pt x="3588" y="2789"/>
                  </a:lnTo>
                  <a:lnTo>
                    <a:pt x="3588" y="2791"/>
                  </a:lnTo>
                  <a:lnTo>
                    <a:pt x="3590" y="2791"/>
                  </a:lnTo>
                  <a:lnTo>
                    <a:pt x="3588" y="2793"/>
                  </a:lnTo>
                  <a:lnTo>
                    <a:pt x="3588" y="2793"/>
                  </a:lnTo>
                  <a:lnTo>
                    <a:pt x="3588" y="2793"/>
                  </a:lnTo>
                  <a:lnTo>
                    <a:pt x="3588" y="2793"/>
                  </a:lnTo>
                  <a:lnTo>
                    <a:pt x="3590" y="2796"/>
                  </a:lnTo>
                  <a:lnTo>
                    <a:pt x="3590" y="2796"/>
                  </a:lnTo>
                  <a:lnTo>
                    <a:pt x="3590" y="2796"/>
                  </a:lnTo>
                  <a:lnTo>
                    <a:pt x="3592" y="2796"/>
                  </a:lnTo>
                  <a:lnTo>
                    <a:pt x="3592" y="2796"/>
                  </a:lnTo>
                  <a:lnTo>
                    <a:pt x="3592" y="2796"/>
                  </a:lnTo>
                  <a:lnTo>
                    <a:pt x="3592" y="2796"/>
                  </a:lnTo>
                  <a:lnTo>
                    <a:pt x="3592" y="2798"/>
                  </a:lnTo>
                  <a:lnTo>
                    <a:pt x="3595" y="2798"/>
                  </a:lnTo>
                  <a:lnTo>
                    <a:pt x="3595" y="2800"/>
                  </a:lnTo>
                  <a:lnTo>
                    <a:pt x="3595" y="2800"/>
                  </a:lnTo>
                  <a:lnTo>
                    <a:pt x="3595" y="2803"/>
                  </a:lnTo>
                  <a:lnTo>
                    <a:pt x="3597" y="2800"/>
                  </a:lnTo>
                  <a:lnTo>
                    <a:pt x="3597" y="2800"/>
                  </a:lnTo>
                  <a:lnTo>
                    <a:pt x="3597" y="2803"/>
                  </a:lnTo>
                  <a:lnTo>
                    <a:pt x="3597" y="2803"/>
                  </a:lnTo>
                  <a:lnTo>
                    <a:pt x="3597" y="2803"/>
                  </a:lnTo>
                  <a:lnTo>
                    <a:pt x="3597" y="2803"/>
                  </a:lnTo>
                  <a:lnTo>
                    <a:pt x="3597" y="2805"/>
                  </a:lnTo>
                  <a:lnTo>
                    <a:pt x="3599" y="2805"/>
                  </a:lnTo>
                  <a:lnTo>
                    <a:pt x="3599" y="2807"/>
                  </a:lnTo>
                  <a:lnTo>
                    <a:pt x="3599" y="2807"/>
                  </a:lnTo>
                  <a:lnTo>
                    <a:pt x="3599" y="2810"/>
                  </a:lnTo>
                  <a:lnTo>
                    <a:pt x="3599" y="2810"/>
                  </a:lnTo>
                  <a:lnTo>
                    <a:pt x="3599" y="2810"/>
                  </a:lnTo>
                  <a:lnTo>
                    <a:pt x="3602" y="2810"/>
                  </a:lnTo>
                  <a:lnTo>
                    <a:pt x="3604" y="2812"/>
                  </a:lnTo>
                  <a:lnTo>
                    <a:pt x="3604" y="2812"/>
                  </a:lnTo>
                  <a:lnTo>
                    <a:pt x="3606" y="2812"/>
                  </a:lnTo>
                  <a:lnTo>
                    <a:pt x="3606" y="2812"/>
                  </a:lnTo>
                  <a:lnTo>
                    <a:pt x="3609" y="2812"/>
                  </a:lnTo>
                  <a:lnTo>
                    <a:pt x="3611" y="2815"/>
                  </a:lnTo>
                  <a:lnTo>
                    <a:pt x="3611" y="2815"/>
                  </a:lnTo>
                  <a:lnTo>
                    <a:pt x="3611" y="2817"/>
                  </a:lnTo>
                  <a:lnTo>
                    <a:pt x="3611" y="2817"/>
                  </a:lnTo>
                  <a:lnTo>
                    <a:pt x="3609" y="2817"/>
                  </a:lnTo>
                  <a:lnTo>
                    <a:pt x="3609" y="2817"/>
                  </a:lnTo>
                  <a:lnTo>
                    <a:pt x="3609" y="2817"/>
                  </a:lnTo>
                  <a:lnTo>
                    <a:pt x="3609" y="2817"/>
                  </a:lnTo>
                  <a:lnTo>
                    <a:pt x="3609" y="2817"/>
                  </a:lnTo>
                  <a:lnTo>
                    <a:pt x="3609" y="2817"/>
                  </a:lnTo>
                  <a:lnTo>
                    <a:pt x="3609" y="2817"/>
                  </a:lnTo>
                  <a:lnTo>
                    <a:pt x="3609" y="2817"/>
                  </a:lnTo>
                  <a:lnTo>
                    <a:pt x="3604" y="2815"/>
                  </a:lnTo>
                  <a:lnTo>
                    <a:pt x="3604" y="2815"/>
                  </a:lnTo>
                  <a:lnTo>
                    <a:pt x="3604" y="2815"/>
                  </a:lnTo>
                  <a:lnTo>
                    <a:pt x="3604" y="2812"/>
                  </a:lnTo>
                  <a:lnTo>
                    <a:pt x="3604" y="2812"/>
                  </a:lnTo>
                  <a:lnTo>
                    <a:pt x="3602" y="2812"/>
                  </a:lnTo>
                  <a:lnTo>
                    <a:pt x="3602" y="2812"/>
                  </a:lnTo>
                  <a:lnTo>
                    <a:pt x="3602" y="2812"/>
                  </a:lnTo>
                  <a:lnTo>
                    <a:pt x="3602" y="2812"/>
                  </a:lnTo>
                  <a:lnTo>
                    <a:pt x="3602" y="2812"/>
                  </a:lnTo>
                  <a:lnTo>
                    <a:pt x="3599" y="2815"/>
                  </a:lnTo>
                  <a:lnTo>
                    <a:pt x="3599" y="2817"/>
                  </a:lnTo>
                  <a:lnTo>
                    <a:pt x="3599" y="2817"/>
                  </a:lnTo>
                  <a:lnTo>
                    <a:pt x="3602" y="2819"/>
                  </a:lnTo>
                  <a:lnTo>
                    <a:pt x="3602" y="2822"/>
                  </a:lnTo>
                  <a:lnTo>
                    <a:pt x="3604" y="2822"/>
                  </a:lnTo>
                  <a:lnTo>
                    <a:pt x="3604" y="2822"/>
                  </a:lnTo>
                  <a:lnTo>
                    <a:pt x="3606" y="2822"/>
                  </a:lnTo>
                  <a:lnTo>
                    <a:pt x="3609" y="2822"/>
                  </a:lnTo>
                  <a:lnTo>
                    <a:pt x="3611" y="2819"/>
                  </a:lnTo>
                  <a:lnTo>
                    <a:pt x="3611" y="2819"/>
                  </a:lnTo>
                  <a:lnTo>
                    <a:pt x="3614" y="2819"/>
                  </a:lnTo>
                  <a:lnTo>
                    <a:pt x="3614" y="2819"/>
                  </a:lnTo>
                  <a:lnTo>
                    <a:pt x="3614" y="2819"/>
                  </a:lnTo>
                  <a:lnTo>
                    <a:pt x="3616" y="2817"/>
                  </a:lnTo>
                  <a:lnTo>
                    <a:pt x="3616" y="2817"/>
                  </a:lnTo>
                  <a:lnTo>
                    <a:pt x="3618" y="2817"/>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21" y="2819"/>
                  </a:lnTo>
                  <a:lnTo>
                    <a:pt x="3621" y="2817"/>
                  </a:lnTo>
                  <a:lnTo>
                    <a:pt x="3621" y="2819"/>
                  </a:lnTo>
                  <a:lnTo>
                    <a:pt x="3621" y="2819"/>
                  </a:lnTo>
                  <a:lnTo>
                    <a:pt x="3621" y="2819"/>
                  </a:lnTo>
                  <a:lnTo>
                    <a:pt x="3623" y="2819"/>
                  </a:lnTo>
                  <a:lnTo>
                    <a:pt x="3623" y="2817"/>
                  </a:lnTo>
                  <a:lnTo>
                    <a:pt x="3623" y="2817"/>
                  </a:lnTo>
                  <a:lnTo>
                    <a:pt x="3623" y="2817"/>
                  </a:lnTo>
                  <a:lnTo>
                    <a:pt x="3625" y="2817"/>
                  </a:lnTo>
                  <a:lnTo>
                    <a:pt x="3625" y="2817"/>
                  </a:lnTo>
                  <a:lnTo>
                    <a:pt x="3625" y="2817"/>
                  </a:lnTo>
                  <a:lnTo>
                    <a:pt x="3625" y="2817"/>
                  </a:lnTo>
                  <a:lnTo>
                    <a:pt x="3625" y="2815"/>
                  </a:lnTo>
                  <a:lnTo>
                    <a:pt x="3625" y="2815"/>
                  </a:lnTo>
                  <a:lnTo>
                    <a:pt x="3625" y="2815"/>
                  </a:lnTo>
                  <a:lnTo>
                    <a:pt x="3625" y="2815"/>
                  </a:lnTo>
                  <a:lnTo>
                    <a:pt x="3625" y="2815"/>
                  </a:lnTo>
                  <a:lnTo>
                    <a:pt x="3625" y="2815"/>
                  </a:lnTo>
                  <a:lnTo>
                    <a:pt x="3625" y="2815"/>
                  </a:lnTo>
                  <a:lnTo>
                    <a:pt x="3625" y="2815"/>
                  </a:lnTo>
                  <a:lnTo>
                    <a:pt x="3628" y="2815"/>
                  </a:lnTo>
                  <a:lnTo>
                    <a:pt x="3628" y="2812"/>
                  </a:lnTo>
                  <a:lnTo>
                    <a:pt x="3628" y="2812"/>
                  </a:lnTo>
                  <a:lnTo>
                    <a:pt x="3628"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5"/>
                  </a:lnTo>
                  <a:lnTo>
                    <a:pt x="3630" y="2815"/>
                  </a:lnTo>
                  <a:lnTo>
                    <a:pt x="3632" y="2812"/>
                  </a:lnTo>
                  <a:lnTo>
                    <a:pt x="3632" y="2812"/>
                  </a:lnTo>
                  <a:lnTo>
                    <a:pt x="3632" y="2815"/>
                  </a:lnTo>
                  <a:lnTo>
                    <a:pt x="3635" y="2815"/>
                  </a:lnTo>
                  <a:lnTo>
                    <a:pt x="3635" y="2815"/>
                  </a:lnTo>
                  <a:lnTo>
                    <a:pt x="3635" y="2815"/>
                  </a:lnTo>
                  <a:lnTo>
                    <a:pt x="3632" y="2812"/>
                  </a:lnTo>
                  <a:lnTo>
                    <a:pt x="3632" y="2812"/>
                  </a:lnTo>
                  <a:lnTo>
                    <a:pt x="3630" y="2812"/>
                  </a:lnTo>
                  <a:lnTo>
                    <a:pt x="3632" y="2812"/>
                  </a:lnTo>
                  <a:lnTo>
                    <a:pt x="3632" y="2812"/>
                  </a:lnTo>
                  <a:lnTo>
                    <a:pt x="3632" y="2812"/>
                  </a:lnTo>
                  <a:lnTo>
                    <a:pt x="3632" y="2812"/>
                  </a:lnTo>
                  <a:lnTo>
                    <a:pt x="3635" y="2812"/>
                  </a:lnTo>
                  <a:lnTo>
                    <a:pt x="3635" y="2812"/>
                  </a:lnTo>
                  <a:lnTo>
                    <a:pt x="3635" y="2815"/>
                  </a:lnTo>
                  <a:lnTo>
                    <a:pt x="3635" y="2812"/>
                  </a:lnTo>
                  <a:lnTo>
                    <a:pt x="3635" y="2812"/>
                  </a:lnTo>
                  <a:lnTo>
                    <a:pt x="3635" y="2812"/>
                  </a:lnTo>
                  <a:lnTo>
                    <a:pt x="3635" y="2812"/>
                  </a:lnTo>
                  <a:lnTo>
                    <a:pt x="3635" y="2810"/>
                  </a:lnTo>
                  <a:lnTo>
                    <a:pt x="3635" y="2810"/>
                  </a:lnTo>
                  <a:lnTo>
                    <a:pt x="3635" y="2810"/>
                  </a:lnTo>
                  <a:lnTo>
                    <a:pt x="3635" y="2807"/>
                  </a:lnTo>
                  <a:lnTo>
                    <a:pt x="3635" y="2807"/>
                  </a:lnTo>
                  <a:lnTo>
                    <a:pt x="3637" y="2805"/>
                  </a:lnTo>
                  <a:lnTo>
                    <a:pt x="3637" y="2803"/>
                  </a:lnTo>
                  <a:lnTo>
                    <a:pt x="3637" y="2803"/>
                  </a:lnTo>
                  <a:lnTo>
                    <a:pt x="3637" y="2803"/>
                  </a:lnTo>
                  <a:lnTo>
                    <a:pt x="3637" y="2803"/>
                  </a:lnTo>
                  <a:lnTo>
                    <a:pt x="3637" y="2803"/>
                  </a:lnTo>
                  <a:lnTo>
                    <a:pt x="3637" y="2800"/>
                  </a:lnTo>
                  <a:lnTo>
                    <a:pt x="3637" y="2800"/>
                  </a:lnTo>
                  <a:lnTo>
                    <a:pt x="3637" y="2800"/>
                  </a:lnTo>
                  <a:lnTo>
                    <a:pt x="3637" y="2800"/>
                  </a:lnTo>
                  <a:lnTo>
                    <a:pt x="3637" y="2800"/>
                  </a:lnTo>
                  <a:lnTo>
                    <a:pt x="3635" y="2798"/>
                  </a:lnTo>
                  <a:lnTo>
                    <a:pt x="3635" y="2798"/>
                  </a:lnTo>
                  <a:lnTo>
                    <a:pt x="3635" y="2798"/>
                  </a:lnTo>
                  <a:lnTo>
                    <a:pt x="3637" y="2796"/>
                  </a:lnTo>
                  <a:lnTo>
                    <a:pt x="3637" y="2796"/>
                  </a:lnTo>
                  <a:lnTo>
                    <a:pt x="3637" y="2793"/>
                  </a:lnTo>
                  <a:lnTo>
                    <a:pt x="3637" y="2791"/>
                  </a:lnTo>
                  <a:lnTo>
                    <a:pt x="3637" y="2791"/>
                  </a:lnTo>
                  <a:lnTo>
                    <a:pt x="3637" y="2789"/>
                  </a:lnTo>
                  <a:lnTo>
                    <a:pt x="3637" y="2786"/>
                  </a:lnTo>
                  <a:lnTo>
                    <a:pt x="3637" y="2786"/>
                  </a:lnTo>
                  <a:lnTo>
                    <a:pt x="3637" y="2786"/>
                  </a:lnTo>
                  <a:lnTo>
                    <a:pt x="3640" y="2786"/>
                  </a:lnTo>
                  <a:lnTo>
                    <a:pt x="3640" y="2786"/>
                  </a:lnTo>
                  <a:lnTo>
                    <a:pt x="3640" y="2784"/>
                  </a:lnTo>
                  <a:lnTo>
                    <a:pt x="3640" y="2784"/>
                  </a:lnTo>
                  <a:lnTo>
                    <a:pt x="3640" y="2781"/>
                  </a:lnTo>
                  <a:lnTo>
                    <a:pt x="3640" y="2779"/>
                  </a:lnTo>
                  <a:lnTo>
                    <a:pt x="3640" y="2779"/>
                  </a:lnTo>
                  <a:lnTo>
                    <a:pt x="3642" y="2777"/>
                  </a:lnTo>
                  <a:lnTo>
                    <a:pt x="3642" y="2777"/>
                  </a:lnTo>
                  <a:lnTo>
                    <a:pt x="3642" y="2777"/>
                  </a:lnTo>
                  <a:lnTo>
                    <a:pt x="3642" y="2777"/>
                  </a:lnTo>
                  <a:lnTo>
                    <a:pt x="3642" y="2779"/>
                  </a:lnTo>
                  <a:lnTo>
                    <a:pt x="3642" y="2781"/>
                  </a:lnTo>
                  <a:lnTo>
                    <a:pt x="3642" y="2781"/>
                  </a:lnTo>
                  <a:lnTo>
                    <a:pt x="3642" y="2767"/>
                  </a:lnTo>
                  <a:lnTo>
                    <a:pt x="3640" y="2767"/>
                  </a:lnTo>
                  <a:lnTo>
                    <a:pt x="3640" y="2765"/>
                  </a:lnTo>
                  <a:lnTo>
                    <a:pt x="3640" y="2765"/>
                  </a:lnTo>
                  <a:lnTo>
                    <a:pt x="3642" y="2763"/>
                  </a:lnTo>
                  <a:lnTo>
                    <a:pt x="3640" y="2755"/>
                  </a:lnTo>
                  <a:lnTo>
                    <a:pt x="3640" y="2755"/>
                  </a:lnTo>
                  <a:lnTo>
                    <a:pt x="3640" y="2753"/>
                  </a:lnTo>
                  <a:lnTo>
                    <a:pt x="3640" y="2753"/>
                  </a:lnTo>
                  <a:lnTo>
                    <a:pt x="3640" y="2751"/>
                  </a:lnTo>
                  <a:lnTo>
                    <a:pt x="3640" y="2751"/>
                  </a:lnTo>
                  <a:lnTo>
                    <a:pt x="3640" y="2748"/>
                  </a:lnTo>
                  <a:lnTo>
                    <a:pt x="3640" y="2744"/>
                  </a:lnTo>
                  <a:lnTo>
                    <a:pt x="3640" y="2741"/>
                  </a:lnTo>
                  <a:lnTo>
                    <a:pt x="3640" y="2741"/>
                  </a:lnTo>
                  <a:lnTo>
                    <a:pt x="3640" y="2734"/>
                  </a:lnTo>
                  <a:lnTo>
                    <a:pt x="3637" y="2732"/>
                  </a:lnTo>
                  <a:lnTo>
                    <a:pt x="3637" y="2732"/>
                  </a:lnTo>
                  <a:lnTo>
                    <a:pt x="3637" y="2732"/>
                  </a:lnTo>
                  <a:lnTo>
                    <a:pt x="3637" y="2732"/>
                  </a:lnTo>
                  <a:lnTo>
                    <a:pt x="3637" y="2729"/>
                  </a:lnTo>
                  <a:lnTo>
                    <a:pt x="3635" y="2725"/>
                  </a:lnTo>
                  <a:lnTo>
                    <a:pt x="3635" y="2725"/>
                  </a:lnTo>
                  <a:lnTo>
                    <a:pt x="3635" y="2725"/>
                  </a:lnTo>
                  <a:lnTo>
                    <a:pt x="3632" y="2725"/>
                  </a:lnTo>
                  <a:lnTo>
                    <a:pt x="3632" y="2725"/>
                  </a:lnTo>
                  <a:lnTo>
                    <a:pt x="3632" y="2725"/>
                  </a:lnTo>
                  <a:lnTo>
                    <a:pt x="3632" y="2722"/>
                  </a:lnTo>
                  <a:lnTo>
                    <a:pt x="3635" y="2722"/>
                  </a:lnTo>
                  <a:lnTo>
                    <a:pt x="3635" y="2722"/>
                  </a:lnTo>
                  <a:lnTo>
                    <a:pt x="3635" y="2722"/>
                  </a:lnTo>
                  <a:lnTo>
                    <a:pt x="3635" y="2722"/>
                  </a:lnTo>
                  <a:lnTo>
                    <a:pt x="3632" y="2720"/>
                  </a:lnTo>
                  <a:lnTo>
                    <a:pt x="3632" y="2718"/>
                  </a:lnTo>
                  <a:lnTo>
                    <a:pt x="3630" y="2715"/>
                  </a:lnTo>
                  <a:lnTo>
                    <a:pt x="3630" y="2715"/>
                  </a:lnTo>
                  <a:lnTo>
                    <a:pt x="3630" y="2715"/>
                  </a:lnTo>
                  <a:lnTo>
                    <a:pt x="3628" y="2713"/>
                  </a:lnTo>
                  <a:lnTo>
                    <a:pt x="3628" y="2713"/>
                  </a:lnTo>
                  <a:lnTo>
                    <a:pt x="3625" y="2713"/>
                  </a:lnTo>
                  <a:lnTo>
                    <a:pt x="3625" y="2713"/>
                  </a:lnTo>
                  <a:lnTo>
                    <a:pt x="3625" y="2713"/>
                  </a:lnTo>
                  <a:lnTo>
                    <a:pt x="3623" y="2713"/>
                  </a:lnTo>
                  <a:lnTo>
                    <a:pt x="3623" y="2713"/>
                  </a:lnTo>
                  <a:lnTo>
                    <a:pt x="3623" y="2713"/>
                  </a:lnTo>
                  <a:lnTo>
                    <a:pt x="3621" y="2710"/>
                  </a:lnTo>
                  <a:lnTo>
                    <a:pt x="3621" y="2710"/>
                  </a:lnTo>
                  <a:lnTo>
                    <a:pt x="3623" y="2710"/>
                  </a:lnTo>
                  <a:lnTo>
                    <a:pt x="3623" y="2710"/>
                  </a:lnTo>
                  <a:lnTo>
                    <a:pt x="3623" y="2710"/>
                  </a:lnTo>
                  <a:lnTo>
                    <a:pt x="3623" y="2710"/>
                  </a:lnTo>
                  <a:lnTo>
                    <a:pt x="3623" y="2710"/>
                  </a:lnTo>
                  <a:lnTo>
                    <a:pt x="3625" y="2710"/>
                  </a:lnTo>
                  <a:lnTo>
                    <a:pt x="3625" y="2710"/>
                  </a:lnTo>
                  <a:lnTo>
                    <a:pt x="3628" y="2713"/>
                  </a:lnTo>
                  <a:lnTo>
                    <a:pt x="3628" y="2713"/>
                  </a:lnTo>
                  <a:lnTo>
                    <a:pt x="3618" y="2696"/>
                  </a:lnTo>
                  <a:lnTo>
                    <a:pt x="3614" y="2689"/>
                  </a:lnTo>
                  <a:lnTo>
                    <a:pt x="3604" y="2675"/>
                  </a:lnTo>
                  <a:lnTo>
                    <a:pt x="3595" y="2661"/>
                  </a:lnTo>
                  <a:lnTo>
                    <a:pt x="3595" y="2661"/>
                  </a:lnTo>
                  <a:lnTo>
                    <a:pt x="3592" y="2658"/>
                  </a:lnTo>
                  <a:lnTo>
                    <a:pt x="3592" y="2654"/>
                  </a:lnTo>
                  <a:lnTo>
                    <a:pt x="3590" y="2654"/>
                  </a:lnTo>
                  <a:lnTo>
                    <a:pt x="3590" y="2649"/>
                  </a:lnTo>
                  <a:lnTo>
                    <a:pt x="3588" y="2647"/>
                  </a:lnTo>
                  <a:lnTo>
                    <a:pt x="3588" y="2647"/>
                  </a:lnTo>
                  <a:lnTo>
                    <a:pt x="3585" y="2644"/>
                  </a:lnTo>
                  <a:lnTo>
                    <a:pt x="3585" y="2644"/>
                  </a:lnTo>
                  <a:lnTo>
                    <a:pt x="3585" y="2644"/>
                  </a:lnTo>
                  <a:lnTo>
                    <a:pt x="3585" y="2642"/>
                  </a:lnTo>
                  <a:lnTo>
                    <a:pt x="3585" y="2637"/>
                  </a:lnTo>
                  <a:lnTo>
                    <a:pt x="3585" y="2637"/>
                  </a:lnTo>
                  <a:lnTo>
                    <a:pt x="3588" y="2640"/>
                  </a:lnTo>
                  <a:lnTo>
                    <a:pt x="3588" y="2640"/>
                  </a:lnTo>
                  <a:lnTo>
                    <a:pt x="3590" y="2640"/>
                  </a:lnTo>
                  <a:lnTo>
                    <a:pt x="3590" y="2642"/>
                  </a:lnTo>
                  <a:lnTo>
                    <a:pt x="3588" y="2642"/>
                  </a:lnTo>
                  <a:lnTo>
                    <a:pt x="3588" y="2642"/>
                  </a:lnTo>
                  <a:lnTo>
                    <a:pt x="3588" y="2642"/>
                  </a:lnTo>
                  <a:lnTo>
                    <a:pt x="3588" y="2644"/>
                  </a:lnTo>
                  <a:lnTo>
                    <a:pt x="3588" y="2644"/>
                  </a:lnTo>
                  <a:lnTo>
                    <a:pt x="3588" y="2644"/>
                  </a:lnTo>
                  <a:lnTo>
                    <a:pt x="3590" y="2647"/>
                  </a:lnTo>
                  <a:lnTo>
                    <a:pt x="3590" y="2647"/>
                  </a:lnTo>
                  <a:lnTo>
                    <a:pt x="3592" y="2647"/>
                  </a:lnTo>
                  <a:lnTo>
                    <a:pt x="3592" y="2647"/>
                  </a:lnTo>
                  <a:lnTo>
                    <a:pt x="3595" y="2647"/>
                  </a:lnTo>
                  <a:lnTo>
                    <a:pt x="3595" y="2647"/>
                  </a:lnTo>
                  <a:lnTo>
                    <a:pt x="3595" y="2644"/>
                  </a:lnTo>
                  <a:lnTo>
                    <a:pt x="3595" y="2644"/>
                  </a:lnTo>
                  <a:lnTo>
                    <a:pt x="3595" y="2644"/>
                  </a:lnTo>
                  <a:lnTo>
                    <a:pt x="3595" y="2644"/>
                  </a:lnTo>
                  <a:lnTo>
                    <a:pt x="3595" y="2644"/>
                  </a:lnTo>
                  <a:lnTo>
                    <a:pt x="3595" y="2644"/>
                  </a:lnTo>
                  <a:lnTo>
                    <a:pt x="3595" y="2644"/>
                  </a:lnTo>
                  <a:lnTo>
                    <a:pt x="3597" y="2644"/>
                  </a:lnTo>
                  <a:lnTo>
                    <a:pt x="3597" y="2644"/>
                  </a:lnTo>
                  <a:lnTo>
                    <a:pt x="3597" y="2647"/>
                  </a:lnTo>
                  <a:lnTo>
                    <a:pt x="3597" y="2647"/>
                  </a:lnTo>
                  <a:lnTo>
                    <a:pt x="3597" y="2649"/>
                  </a:lnTo>
                  <a:lnTo>
                    <a:pt x="3597" y="2656"/>
                  </a:lnTo>
                  <a:lnTo>
                    <a:pt x="3599" y="2666"/>
                  </a:lnTo>
                  <a:lnTo>
                    <a:pt x="3599" y="2668"/>
                  </a:lnTo>
                  <a:lnTo>
                    <a:pt x="3602" y="2670"/>
                  </a:lnTo>
                  <a:lnTo>
                    <a:pt x="3606" y="2675"/>
                  </a:lnTo>
                  <a:lnTo>
                    <a:pt x="3606" y="2677"/>
                  </a:lnTo>
                  <a:lnTo>
                    <a:pt x="3609" y="2677"/>
                  </a:lnTo>
                  <a:lnTo>
                    <a:pt x="3609" y="2677"/>
                  </a:lnTo>
                  <a:lnTo>
                    <a:pt x="3609" y="2680"/>
                  </a:lnTo>
                  <a:lnTo>
                    <a:pt x="3609" y="2680"/>
                  </a:lnTo>
                  <a:lnTo>
                    <a:pt x="3609" y="2677"/>
                  </a:lnTo>
                  <a:lnTo>
                    <a:pt x="3604" y="2673"/>
                  </a:lnTo>
                  <a:lnTo>
                    <a:pt x="3604" y="2673"/>
                  </a:lnTo>
                  <a:lnTo>
                    <a:pt x="3604" y="2670"/>
                  </a:lnTo>
                  <a:lnTo>
                    <a:pt x="3602" y="2670"/>
                  </a:lnTo>
                  <a:lnTo>
                    <a:pt x="3599" y="2666"/>
                  </a:lnTo>
                  <a:lnTo>
                    <a:pt x="3599" y="2661"/>
                  </a:lnTo>
                  <a:lnTo>
                    <a:pt x="3599" y="2661"/>
                  </a:lnTo>
                  <a:lnTo>
                    <a:pt x="3599" y="2661"/>
                  </a:lnTo>
                  <a:lnTo>
                    <a:pt x="3599" y="2661"/>
                  </a:lnTo>
                  <a:lnTo>
                    <a:pt x="3599" y="2656"/>
                  </a:lnTo>
                  <a:lnTo>
                    <a:pt x="3599" y="2654"/>
                  </a:lnTo>
                  <a:lnTo>
                    <a:pt x="3599" y="2654"/>
                  </a:lnTo>
                  <a:lnTo>
                    <a:pt x="3599" y="2654"/>
                  </a:lnTo>
                  <a:lnTo>
                    <a:pt x="3599" y="2654"/>
                  </a:lnTo>
                  <a:lnTo>
                    <a:pt x="3599" y="2654"/>
                  </a:lnTo>
                  <a:lnTo>
                    <a:pt x="3599" y="2654"/>
                  </a:lnTo>
                  <a:lnTo>
                    <a:pt x="3599" y="2651"/>
                  </a:lnTo>
                  <a:lnTo>
                    <a:pt x="3602" y="2651"/>
                  </a:lnTo>
                  <a:lnTo>
                    <a:pt x="3599" y="2649"/>
                  </a:lnTo>
                  <a:lnTo>
                    <a:pt x="3599" y="2647"/>
                  </a:lnTo>
                  <a:lnTo>
                    <a:pt x="3595" y="2642"/>
                  </a:lnTo>
                  <a:lnTo>
                    <a:pt x="3592" y="2640"/>
                  </a:lnTo>
                  <a:lnTo>
                    <a:pt x="3588" y="2635"/>
                  </a:lnTo>
                  <a:lnTo>
                    <a:pt x="3580" y="2628"/>
                  </a:lnTo>
                  <a:lnTo>
                    <a:pt x="3580" y="2625"/>
                  </a:lnTo>
                  <a:lnTo>
                    <a:pt x="3580" y="2625"/>
                  </a:lnTo>
                  <a:lnTo>
                    <a:pt x="3578" y="2625"/>
                  </a:lnTo>
                  <a:lnTo>
                    <a:pt x="3578" y="2625"/>
                  </a:lnTo>
                  <a:lnTo>
                    <a:pt x="3578" y="2623"/>
                  </a:lnTo>
                  <a:lnTo>
                    <a:pt x="3578" y="2623"/>
                  </a:lnTo>
                  <a:lnTo>
                    <a:pt x="3576" y="2621"/>
                  </a:lnTo>
                  <a:lnTo>
                    <a:pt x="3573" y="2616"/>
                  </a:lnTo>
                  <a:lnTo>
                    <a:pt x="3569" y="2611"/>
                  </a:lnTo>
                  <a:lnTo>
                    <a:pt x="3566" y="2604"/>
                  </a:lnTo>
                  <a:lnTo>
                    <a:pt x="3564" y="2599"/>
                  </a:lnTo>
                  <a:lnTo>
                    <a:pt x="3561" y="2599"/>
                  </a:lnTo>
                  <a:lnTo>
                    <a:pt x="3561" y="2599"/>
                  </a:lnTo>
                  <a:lnTo>
                    <a:pt x="3561" y="2597"/>
                  </a:lnTo>
                  <a:lnTo>
                    <a:pt x="3559" y="2595"/>
                  </a:lnTo>
                  <a:lnTo>
                    <a:pt x="3559" y="2592"/>
                  </a:lnTo>
                  <a:lnTo>
                    <a:pt x="3559" y="2592"/>
                  </a:lnTo>
                  <a:lnTo>
                    <a:pt x="3557" y="2590"/>
                  </a:lnTo>
                  <a:lnTo>
                    <a:pt x="3557" y="2587"/>
                  </a:lnTo>
                  <a:lnTo>
                    <a:pt x="3557" y="2587"/>
                  </a:lnTo>
                  <a:lnTo>
                    <a:pt x="3557" y="2587"/>
                  </a:lnTo>
                  <a:lnTo>
                    <a:pt x="3557" y="2585"/>
                  </a:lnTo>
                  <a:lnTo>
                    <a:pt x="3557" y="2585"/>
                  </a:lnTo>
                  <a:lnTo>
                    <a:pt x="3554" y="2585"/>
                  </a:lnTo>
                  <a:lnTo>
                    <a:pt x="3554" y="2585"/>
                  </a:lnTo>
                  <a:lnTo>
                    <a:pt x="3554" y="2585"/>
                  </a:lnTo>
                  <a:lnTo>
                    <a:pt x="3552" y="2578"/>
                  </a:lnTo>
                  <a:lnTo>
                    <a:pt x="3550" y="2573"/>
                  </a:lnTo>
                  <a:lnTo>
                    <a:pt x="3550" y="2571"/>
                  </a:lnTo>
                  <a:lnTo>
                    <a:pt x="3547" y="2566"/>
                  </a:lnTo>
                  <a:lnTo>
                    <a:pt x="3547" y="2564"/>
                  </a:lnTo>
                  <a:lnTo>
                    <a:pt x="3547" y="2561"/>
                  </a:lnTo>
                  <a:lnTo>
                    <a:pt x="3547" y="2561"/>
                  </a:lnTo>
                  <a:lnTo>
                    <a:pt x="3547" y="2561"/>
                  </a:lnTo>
                  <a:lnTo>
                    <a:pt x="3545" y="2561"/>
                  </a:lnTo>
                  <a:lnTo>
                    <a:pt x="3545" y="2561"/>
                  </a:lnTo>
                  <a:lnTo>
                    <a:pt x="3545" y="2559"/>
                  </a:lnTo>
                  <a:lnTo>
                    <a:pt x="3545" y="2559"/>
                  </a:lnTo>
                  <a:lnTo>
                    <a:pt x="3545" y="2559"/>
                  </a:lnTo>
                  <a:lnTo>
                    <a:pt x="3545" y="2559"/>
                  </a:lnTo>
                  <a:lnTo>
                    <a:pt x="3545" y="2559"/>
                  </a:lnTo>
                  <a:lnTo>
                    <a:pt x="3545" y="2559"/>
                  </a:lnTo>
                  <a:lnTo>
                    <a:pt x="3545" y="2557"/>
                  </a:lnTo>
                  <a:lnTo>
                    <a:pt x="3543" y="2557"/>
                  </a:lnTo>
                  <a:lnTo>
                    <a:pt x="3543" y="2557"/>
                  </a:lnTo>
                  <a:lnTo>
                    <a:pt x="3543" y="2557"/>
                  </a:lnTo>
                  <a:lnTo>
                    <a:pt x="3543" y="2557"/>
                  </a:lnTo>
                  <a:lnTo>
                    <a:pt x="3540" y="2554"/>
                  </a:lnTo>
                  <a:lnTo>
                    <a:pt x="3540" y="2554"/>
                  </a:lnTo>
                  <a:lnTo>
                    <a:pt x="3540" y="2554"/>
                  </a:lnTo>
                  <a:lnTo>
                    <a:pt x="3540" y="2552"/>
                  </a:lnTo>
                  <a:lnTo>
                    <a:pt x="3540" y="2552"/>
                  </a:lnTo>
                  <a:lnTo>
                    <a:pt x="3540" y="2552"/>
                  </a:lnTo>
                  <a:lnTo>
                    <a:pt x="3540" y="2552"/>
                  </a:lnTo>
                  <a:lnTo>
                    <a:pt x="3540" y="2552"/>
                  </a:lnTo>
                  <a:lnTo>
                    <a:pt x="3540" y="2552"/>
                  </a:lnTo>
                  <a:lnTo>
                    <a:pt x="3543" y="2552"/>
                  </a:lnTo>
                  <a:lnTo>
                    <a:pt x="3543" y="2552"/>
                  </a:lnTo>
                  <a:lnTo>
                    <a:pt x="3543" y="2554"/>
                  </a:lnTo>
                  <a:lnTo>
                    <a:pt x="3543" y="2554"/>
                  </a:lnTo>
                  <a:lnTo>
                    <a:pt x="3543" y="2554"/>
                  </a:lnTo>
                  <a:lnTo>
                    <a:pt x="3543" y="2557"/>
                  </a:lnTo>
                  <a:lnTo>
                    <a:pt x="3543" y="2554"/>
                  </a:lnTo>
                  <a:lnTo>
                    <a:pt x="3543" y="2550"/>
                  </a:lnTo>
                  <a:lnTo>
                    <a:pt x="3543" y="2550"/>
                  </a:lnTo>
                  <a:lnTo>
                    <a:pt x="3543" y="2547"/>
                  </a:lnTo>
                  <a:lnTo>
                    <a:pt x="3543" y="2547"/>
                  </a:lnTo>
                  <a:lnTo>
                    <a:pt x="3543" y="2547"/>
                  </a:lnTo>
                  <a:lnTo>
                    <a:pt x="3543" y="2547"/>
                  </a:lnTo>
                  <a:lnTo>
                    <a:pt x="3543" y="2547"/>
                  </a:lnTo>
                  <a:lnTo>
                    <a:pt x="3543" y="2547"/>
                  </a:lnTo>
                  <a:lnTo>
                    <a:pt x="3540" y="2547"/>
                  </a:lnTo>
                  <a:lnTo>
                    <a:pt x="3540" y="2547"/>
                  </a:lnTo>
                  <a:lnTo>
                    <a:pt x="3540" y="2547"/>
                  </a:lnTo>
                  <a:lnTo>
                    <a:pt x="3540" y="2547"/>
                  </a:lnTo>
                  <a:lnTo>
                    <a:pt x="3540" y="2547"/>
                  </a:lnTo>
                  <a:lnTo>
                    <a:pt x="3540" y="2547"/>
                  </a:lnTo>
                  <a:lnTo>
                    <a:pt x="3540" y="2545"/>
                  </a:lnTo>
                  <a:lnTo>
                    <a:pt x="3540" y="2545"/>
                  </a:lnTo>
                  <a:lnTo>
                    <a:pt x="3538" y="2543"/>
                  </a:lnTo>
                  <a:lnTo>
                    <a:pt x="3538" y="2543"/>
                  </a:lnTo>
                  <a:lnTo>
                    <a:pt x="3538" y="2543"/>
                  </a:lnTo>
                  <a:lnTo>
                    <a:pt x="3538" y="2543"/>
                  </a:lnTo>
                  <a:lnTo>
                    <a:pt x="3538" y="2540"/>
                  </a:lnTo>
                  <a:lnTo>
                    <a:pt x="3538" y="2540"/>
                  </a:lnTo>
                  <a:lnTo>
                    <a:pt x="3535" y="2540"/>
                  </a:lnTo>
                  <a:lnTo>
                    <a:pt x="3535" y="2540"/>
                  </a:lnTo>
                  <a:lnTo>
                    <a:pt x="3538" y="2540"/>
                  </a:lnTo>
                  <a:lnTo>
                    <a:pt x="3538" y="2540"/>
                  </a:lnTo>
                  <a:lnTo>
                    <a:pt x="3538" y="2540"/>
                  </a:lnTo>
                  <a:lnTo>
                    <a:pt x="3538" y="2540"/>
                  </a:lnTo>
                  <a:lnTo>
                    <a:pt x="3538" y="2540"/>
                  </a:lnTo>
                  <a:lnTo>
                    <a:pt x="3538" y="2540"/>
                  </a:lnTo>
                  <a:lnTo>
                    <a:pt x="3538" y="2538"/>
                  </a:lnTo>
                  <a:lnTo>
                    <a:pt x="3538" y="2538"/>
                  </a:lnTo>
                  <a:lnTo>
                    <a:pt x="3538" y="2538"/>
                  </a:lnTo>
                  <a:lnTo>
                    <a:pt x="3538" y="2538"/>
                  </a:lnTo>
                  <a:lnTo>
                    <a:pt x="3538" y="2538"/>
                  </a:lnTo>
                  <a:lnTo>
                    <a:pt x="3538" y="2535"/>
                  </a:lnTo>
                  <a:lnTo>
                    <a:pt x="3538" y="2535"/>
                  </a:lnTo>
                  <a:lnTo>
                    <a:pt x="3540" y="2533"/>
                  </a:lnTo>
                  <a:lnTo>
                    <a:pt x="3538" y="2533"/>
                  </a:lnTo>
                  <a:lnTo>
                    <a:pt x="3538" y="2533"/>
                  </a:lnTo>
                  <a:lnTo>
                    <a:pt x="3535" y="2533"/>
                  </a:lnTo>
                  <a:lnTo>
                    <a:pt x="3535" y="2533"/>
                  </a:lnTo>
                  <a:lnTo>
                    <a:pt x="3538" y="2533"/>
                  </a:lnTo>
                  <a:lnTo>
                    <a:pt x="3538" y="2533"/>
                  </a:lnTo>
                  <a:lnTo>
                    <a:pt x="3538" y="2531"/>
                  </a:lnTo>
                  <a:lnTo>
                    <a:pt x="3538" y="2531"/>
                  </a:lnTo>
                  <a:lnTo>
                    <a:pt x="3535" y="2528"/>
                  </a:lnTo>
                  <a:lnTo>
                    <a:pt x="3535" y="2528"/>
                  </a:lnTo>
                  <a:lnTo>
                    <a:pt x="3535" y="2528"/>
                  </a:lnTo>
                  <a:lnTo>
                    <a:pt x="3538" y="2528"/>
                  </a:lnTo>
                  <a:lnTo>
                    <a:pt x="3538" y="2531"/>
                  </a:lnTo>
                  <a:lnTo>
                    <a:pt x="3540" y="2531"/>
                  </a:lnTo>
                  <a:lnTo>
                    <a:pt x="3540" y="2531"/>
                  </a:lnTo>
                  <a:lnTo>
                    <a:pt x="3540" y="2526"/>
                  </a:lnTo>
                  <a:lnTo>
                    <a:pt x="3540" y="2526"/>
                  </a:lnTo>
                  <a:lnTo>
                    <a:pt x="3540" y="2526"/>
                  </a:lnTo>
                  <a:lnTo>
                    <a:pt x="3538" y="2528"/>
                  </a:lnTo>
                  <a:lnTo>
                    <a:pt x="3540" y="2528"/>
                  </a:lnTo>
                  <a:lnTo>
                    <a:pt x="3538" y="2528"/>
                  </a:lnTo>
                  <a:lnTo>
                    <a:pt x="3538" y="2526"/>
                  </a:lnTo>
                  <a:lnTo>
                    <a:pt x="3535" y="2526"/>
                  </a:lnTo>
                  <a:lnTo>
                    <a:pt x="3535" y="2526"/>
                  </a:lnTo>
                  <a:lnTo>
                    <a:pt x="3535" y="2526"/>
                  </a:lnTo>
                  <a:lnTo>
                    <a:pt x="3538" y="2526"/>
                  </a:lnTo>
                  <a:lnTo>
                    <a:pt x="3538" y="2526"/>
                  </a:lnTo>
                  <a:lnTo>
                    <a:pt x="3538" y="2524"/>
                  </a:lnTo>
                  <a:lnTo>
                    <a:pt x="3538" y="2524"/>
                  </a:lnTo>
                  <a:lnTo>
                    <a:pt x="3538" y="2521"/>
                  </a:lnTo>
                  <a:lnTo>
                    <a:pt x="3538" y="2521"/>
                  </a:lnTo>
                  <a:lnTo>
                    <a:pt x="3538" y="2521"/>
                  </a:lnTo>
                  <a:lnTo>
                    <a:pt x="3538" y="2521"/>
                  </a:lnTo>
                  <a:lnTo>
                    <a:pt x="3538" y="2524"/>
                  </a:lnTo>
                  <a:lnTo>
                    <a:pt x="3540" y="2524"/>
                  </a:lnTo>
                  <a:lnTo>
                    <a:pt x="3540" y="2524"/>
                  </a:lnTo>
                  <a:lnTo>
                    <a:pt x="3540" y="2524"/>
                  </a:lnTo>
                  <a:lnTo>
                    <a:pt x="3540" y="2524"/>
                  </a:lnTo>
                  <a:lnTo>
                    <a:pt x="3543" y="2521"/>
                  </a:lnTo>
                  <a:lnTo>
                    <a:pt x="3543" y="2519"/>
                  </a:lnTo>
                  <a:lnTo>
                    <a:pt x="3545" y="2519"/>
                  </a:lnTo>
                  <a:lnTo>
                    <a:pt x="3545" y="2519"/>
                  </a:lnTo>
                  <a:lnTo>
                    <a:pt x="3545" y="2519"/>
                  </a:lnTo>
                  <a:lnTo>
                    <a:pt x="3545" y="2517"/>
                  </a:lnTo>
                  <a:lnTo>
                    <a:pt x="3543" y="2517"/>
                  </a:lnTo>
                  <a:lnTo>
                    <a:pt x="3543" y="2517"/>
                  </a:lnTo>
                  <a:lnTo>
                    <a:pt x="3540" y="2517"/>
                  </a:lnTo>
                  <a:lnTo>
                    <a:pt x="3540" y="2517"/>
                  </a:lnTo>
                  <a:lnTo>
                    <a:pt x="3538" y="2514"/>
                  </a:lnTo>
                  <a:lnTo>
                    <a:pt x="3535" y="2514"/>
                  </a:lnTo>
                  <a:lnTo>
                    <a:pt x="3533" y="2514"/>
                  </a:lnTo>
                  <a:lnTo>
                    <a:pt x="3535" y="2514"/>
                  </a:lnTo>
                  <a:lnTo>
                    <a:pt x="3535" y="2514"/>
                  </a:lnTo>
                  <a:lnTo>
                    <a:pt x="3535" y="2514"/>
                  </a:lnTo>
                  <a:lnTo>
                    <a:pt x="3538" y="2514"/>
                  </a:lnTo>
                  <a:lnTo>
                    <a:pt x="3540" y="2514"/>
                  </a:lnTo>
                  <a:lnTo>
                    <a:pt x="3540" y="2514"/>
                  </a:lnTo>
                  <a:lnTo>
                    <a:pt x="3540" y="2512"/>
                  </a:lnTo>
                  <a:lnTo>
                    <a:pt x="3540" y="2512"/>
                  </a:lnTo>
                  <a:lnTo>
                    <a:pt x="3540" y="2512"/>
                  </a:lnTo>
                  <a:lnTo>
                    <a:pt x="3538" y="2509"/>
                  </a:lnTo>
                  <a:lnTo>
                    <a:pt x="3540" y="2507"/>
                  </a:lnTo>
                  <a:lnTo>
                    <a:pt x="3540" y="2507"/>
                  </a:lnTo>
                  <a:lnTo>
                    <a:pt x="3540" y="2507"/>
                  </a:lnTo>
                  <a:lnTo>
                    <a:pt x="3540" y="2507"/>
                  </a:lnTo>
                  <a:lnTo>
                    <a:pt x="3540" y="2507"/>
                  </a:lnTo>
                  <a:lnTo>
                    <a:pt x="3540" y="2505"/>
                  </a:lnTo>
                  <a:lnTo>
                    <a:pt x="3540" y="2505"/>
                  </a:lnTo>
                  <a:lnTo>
                    <a:pt x="3540" y="2505"/>
                  </a:lnTo>
                  <a:lnTo>
                    <a:pt x="3540" y="2502"/>
                  </a:lnTo>
                  <a:lnTo>
                    <a:pt x="3540" y="2502"/>
                  </a:lnTo>
                  <a:lnTo>
                    <a:pt x="3543" y="2500"/>
                  </a:lnTo>
                  <a:lnTo>
                    <a:pt x="3543" y="2498"/>
                  </a:lnTo>
                  <a:lnTo>
                    <a:pt x="3543" y="2498"/>
                  </a:lnTo>
                  <a:lnTo>
                    <a:pt x="3543" y="2495"/>
                  </a:lnTo>
                  <a:lnTo>
                    <a:pt x="3543" y="2495"/>
                  </a:lnTo>
                  <a:lnTo>
                    <a:pt x="3543" y="2493"/>
                  </a:lnTo>
                  <a:lnTo>
                    <a:pt x="3540" y="2493"/>
                  </a:lnTo>
                  <a:lnTo>
                    <a:pt x="3540" y="2493"/>
                  </a:lnTo>
                  <a:lnTo>
                    <a:pt x="3540" y="2493"/>
                  </a:lnTo>
                  <a:lnTo>
                    <a:pt x="3540" y="2493"/>
                  </a:lnTo>
                  <a:lnTo>
                    <a:pt x="3540" y="2493"/>
                  </a:lnTo>
                  <a:lnTo>
                    <a:pt x="3543" y="2493"/>
                  </a:lnTo>
                  <a:lnTo>
                    <a:pt x="3543" y="2493"/>
                  </a:lnTo>
                  <a:lnTo>
                    <a:pt x="3543" y="2493"/>
                  </a:lnTo>
                  <a:lnTo>
                    <a:pt x="3545" y="2493"/>
                  </a:lnTo>
                  <a:lnTo>
                    <a:pt x="3547" y="2493"/>
                  </a:lnTo>
                  <a:lnTo>
                    <a:pt x="3547" y="2493"/>
                  </a:lnTo>
                  <a:lnTo>
                    <a:pt x="3547" y="2493"/>
                  </a:lnTo>
                  <a:lnTo>
                    <a:pt x="3550" y="2491"/>
                  </a:lnTo>
                  <a:lnTo>
                    <a:pt x="3550" y="2488"/>
                  </a:lnTo>
                  <a:lnTo>
                    <a:pt x="3550" y="2488"/>
                  </a:lnTo>
                  <a:lnTo>
                    <a:pt x="3550" y="2488"/>
                  </a:lnTo>
                  <a:lnTo>
                    <a:pt x="3550" y="2488"/>
                  </a:lnTo>
                  <a:lnTo>
                    <a:pt x="3547" y="2488"/>
                  </a:lnTo>
                  <a:lnTo>
                    <a:pt x="3547" y="2488"/>
                  </a:lnTo>
                  <a:lnTo>
                    <a:pt x="3545" y="2488"/>
                  </a:lnTo>
                  <a:lnTo>
                    <a:pt x="3545" y="2486"/>
                  </a:lnTo>
                  <a:lnTo>
                    <a:pt x="3547" y="2486"/>
                  </a:lnTo>
                  <a:lnTo>
                    <a:pt x="3547" y="2486"/>
                  </a:lnTo>
                  <a:lnTo>
                    <a:pt x="3545" y="2486"/>
                  </a:lnTo>
                  <a:lnTo>
                    <a:pt x="3545" y="2483"/>
                  </a:lnTo>
                  <a:lnTo>
                    <a:pt x="3545" y="2483"/>
                  </a:lnTo>
                  <a:lnTo>
                    <a:pt x="3547" y="2483"/>
                  </a:lnTo>
                  <a:lnTo>
                    <a:pt x="3547" y="2483"/>
                  </a:lnTo>
                  <a:lnTo>
                    <a:pt x="3547" y="2486"/>
                  </a:lnTo>
                  <a:lnTo>
                    <a:pt x="3547" y="2486"/>
                  </a:lnTo>
                  <a:lnTo>
                    <a:pt x="3547" y="2486"/>
                  </a:lnTo>
                  <a:lnTo>
                    <a:pt x="3550" y="2486"/>
                  </a:lnTo>
                  <a:lnTo>
                    <a:pt x="3552" y="2486"/>
                  </a:lnTo>
                  <a:lnTo>
                    <a:pt x="3552" y="2486"/>
                  </a:lnTo>
                  <a:lnTo>
                    <a:pt x="3552" y="2486"/>
                  </a:lnTo>
                  <a:lnTo>
                    <a:pt x="3554" y="2483"/>
                  </a:lnTo>
                  <a:lnTo>
                    <a:pt x="3552" y="2483"/>
                  </a:lnTo>
                  <a:lnTo>
                    <a:pt x="3552" y="2481"/>
                  </a:lnTo>
                  <a:lnTo>
                    <a:pt x="3552" y="2481"/>
                  </a:lnTo>
                  <a:lnTo>
                    <a:pt x="3552" y="2481"/>
                  </a:lnTo>
                  <a:lnTo>
                    <a:pt x="3552" y="2481"/>
                  </a:lnTo>
                  <a:lnTo>
                    <a:pt x="3552" y="2481"/>
                  </a:lnTo>
                  <a:lnTo>
                    <a:pt x="3552" y="2479"/>
                  </a:lnTo>
                  <a:lnTo>
                    <a:pt x="3552" y="2479"/>
                  </a:lnTo>
                  <a:lnTo>
                    <a:pt x="3552" y="2479"/>
                  </a:lnTo>
                  <a:lnTo>
                    <a:pt x="3554" y="2481"/>
                  </a:lnTo>
                  <a:lnTo>
                    <a:pt x="3554" y="2481"/>
                  </a:lnTo>
                  <a:lnTo>
                    <a:pt x="3554" y="2481"/>
                  </a:lnTo>
                  <a:lnTo>
                    <a:pt x="3557" y="2479"/>
                  </a:lnTo>
                  <a:lnTo>
                    <a:pt x="3557" y="2479"/>
                  </a:lnTo>
                  <a:lnTo>
                    <a:pt x="3557" y="2476"/>
                  </a:lnTo>
                  <a:lnTo>
                    <a:pt x="3554" y="2476"/>
                  </a:lnTo>
                  <a:lnTo>
                    <a:pt x="3554" y="2476"/>
                  </a:lnTo>
                  <a:lnTo>
                    <a:pt x="3554" y="2476"/>
                  </a:lnTo>
                  <a:lnTo>
                    <a:pt x="3554" y="2476"/>
                  </a:lnTo>
                  <a:lnTo>
                    <a:pt x="3554" y="2476"/>
                  </a:lnTo>
                  <a:lnTo>
                    <a:pt x="3554" y="2476"/>
                  </a:lnTo>
                  <a:lnTo>
                    <a:pt x="3554" y="2474"/>
                  </a:lnTo>
                  <a:lnTo>
                    <a:pt x="3554" y="2472"/>
                  </a:lnTo>
                  <a:lnTo>
                    <a:pt x="3554" y="2472"/>
                  </a:lnTo>
                  <a:lnTo>
                    <a:pt x="3554" y="2469"/>
                  </a:lnTo>
                  <a:lnTo>
                    <a:pt x="3557" y="2469"/>
                  </a:lnTo>
                  <a:lnTo>
                    <a:pt x="3557" y="2469"/>
                  </a:lnTo>
                  <a:lnTo>
                    <a:pt x="3557" y="2467"/>
                  </a:lnTo>
                  <a:lnTo>
                    <a:pt x="3557" y="2467"/>
                  </a:lnTo>
                  <a:lnTo>
                    <a:pt x="3557" y="2467"/>
                  </a:lnTo>
                  <a:lnTo>
                    <a:pt x="3557" y="2467"/>
                  </a:lnTo>
                  <a:lnTo>
                    <a:pt x="3557" y="2464"/>
                  </a:lnTo>
                  <a:lnTo>
                    <a:pt x="3557" y="2467"/>
                  </a:lnTo>
                  <a:lnTo>
                    <a:pt x="3557" y="2469"/>
                  </a:lnTo>
                  <a:lnTo>
                    <a:pt x="3557" y="2472"/>
                  </a:lnTo>
                  <a:lnTo>
                    <a:pt x="3559" y="2469"/>
                  </a:lnTo>
                  <a:lnTo>
                    <a:pt x="3561" y="2467"/>
                  </a:lnTo>
                  <a:lnTo>
                    <a:pt x="3561" y="2467"/>
                  </a:lnTo>
                  <a:lnTo>
                    <a:pt x="3561" y="2464"/>
                  </a:lnTo>
                  <a:lnTo>
                    <a:pt x="3561" y="2464"/>
                  </a:lnTo>
                  <a:lnTo>
                    <a:pt x="3559" y="2464"/>
                  </a:lnTo>
                  <a:lnTo>
                    <a:pt x="3559" y="2464"/>
                  </a:lnTo>
                  <a:lnTo>
                    <a:pt x="3559" y="2464"/>
                  </a:lnTo>
                  <a:lnTo>
                    <a:pt x="3559" y="2464"/>
                  </a:lnTo>
                  <a:lnTo>
                    <a:pt x="3557" y="2462"/>
                  </a:lnTo>
                  <a:lnTo>
                    <a:pt x="3557" y="2462"/>
                  </a:lnTo>
                  <a:lnTo>
                    <a:pt x="3554" y="2462"/>
                  </a:lnTo>
                  <a:lnTo>
                    <a:pt x="3554" y="2460"/>
                  </a:lnTo>
                  <a:lnTo>
                    <a:pt x="3554" y="2460"/>
                  </a:lnTo>
                  <a:lnTo>
                    <a:pt x="3554" y="2457"/>
                  </a:lnTo>
                  <a:lnTo>
                    <a:pt x="3554" y="2457"/>
                  </a:lnTo>
                  <a:lnTo>
                    <a:pt x="3552" y="2455"/>
                  </a:lnTo>
                  <a:lnTo>
                    <a:pt x="3552" y="2455"/>
                  </a:lnTo>
                  <a:lnTo>
                    <a:pt x="3552" y="2453"/>
                  </a:lnTo>
                  <a:lnTo>
                    <a:pt x="3552" y="2453"/>
                  </a:lnTo>
                  <a:lnTo>
                    <a:pt x="3552" y="2453"/>
                  </a:lnTo>
                  <a:lnTo>
                    <a:pt x="3552" y="2450"/>
                  </a:lnTo>
                  <a:lnTo>
                    <a:pt x="3552" y="2450"/>
                  </a:lnTo>
                  <a:lnTo>
                    <a:pt x="3552" y="2450"/>
                  </a:lnTo>
                  <a:lnTo>
                    <a:pt x="3552" y="2450"/>
                  </a:lnTo>
                  <a:lnTo>
                    <a:pt x="3552" y="2453"/>
                  </a:lnTo>
                  <a:lnTo>
                    <a:pt x="3552" y="2453"/>
                  </a:lnTo>
                  <a:lnTo>
                    <a:pt x="3554" y="2453"/>
                  </a:lnTo>
                  <a:lnTo>
                    <a:pt x="3554" y="2453"/>
                  </a:lnTo>
                  <a:lnTo>
                    <a:pt x="3554" y="2453"/>
                  </a:lnTo>
                  <a:lnTo>
                    <a:pt x="3554" y="2455"/>
                  </a:lnTo>
                  <a:lnTo>
                    <a:pt x="3554" y="2455"/>
                  </a:lnTo>
                  <a:lnTo>
                    <a:pt x="3554" y="2457"/>
                  </a:lnTo>
                  <a:lnTo>
                    <a:pt x="3557" y="2460"/>
                  </a:lnTo>
                  <a:lnTo>
                    <a:pt x="3559" y="2462"/>
                  </a:lnTo>
                  <a:lnTo>
                    <a:pt x="3561" y="2462"/>
                  </a:lnTo>
                  <a:lnTo>
                    <a:pt x="3561" y="2462"/>
                  </a:lnTo>
                  <a:lnTo>
                    <a:pt x="3561" y="2460"/>
                  </a:lnTo>
                  <a:lnTo>
                    <a:pt x="3561" y="2460"/>
                  </a:lnTo>
                  <a:lnTo>
                    <a:pt x="3559" y="2460"/>
                  </a:lnTo>
                  <a:lnTo>
                    <a:pt x="3559" y="2460"/>
                  </a:lnTo>
                  <a:lnTo>
                    <a:pt x="3559" y="2455"/>
                  </a:lnTo>
                  <a:lnTo>
                    <a:pt x="3559" y="2455"/>
                  </a:lnTo>
                  <a:lnTo>
                    <a:pt x="3559" y="2455"/>
                  </a:lnTo>
                  <a:lnTo>
                    <a:pt x="3559" y="2455"/>
                  </a:lnTo>
                  <a:lnTo>
                    <a:pt x="3559" y="2453"/>
                  </a:lnTo>
                  <a:lnTo>
                    <a:pt x="3559" y="2455"/>
                  </a:lnTo>
                  <a:lnTo>
                    <a:pt x="3559" y="2455"/>
                  </a:lnTo>
                  <a:lnTo>
                    <a:pt x="3559" y="2455"/>
                  </a:lnTo>
                  <a:lnTo>
                    <a:pt x="3559" y="2453"/>
                  </a:lnTo>
                  <a:lnTo>
                    <a:pt x="3559" y="2453"/>
                  </a:lnTo>
                  <a:lnTo>
                    <a:pt x="3561" y="2455"/>
                  </a:lnTo>
                  <a:lnTo>
                    <a:pt x="3559" y="2457"/>
                  </a:lnTo>
                  <a:lnTo>
                    <a:pt x="3561" y="2457"/>
                  </a:lnTo>
                  <a:lnTo>
                    <a:pt x="3561" y="2457"/>
                  </a:lnTo>
                  <a:lnTo>
                    <a:pt x="3561" y="2460"/>
                  </a:lnTo>
                  <a:lnTo>
                    <a:pt x="3561" y="2462"/>
                  </a:lnTo>
                  <a:lnTo>
                    <a:pt x="3561" y="2462"/>
                  </a:lnTo>
                  <a:lnTo>
                    <a:pt x="3564" y="2462"/>
                  </a:lnTo>
                  <a:lnTo>
                    <a:pt x="3564" y="2462"/>
                  </a:lnTo>
                  <a:lnTo>
                    <a:pt x="3564" y="2462"/>
                  </a:lnTo>
                  <a:lnTo>
                    <a:pt x="3566" y="2462"/>
                  </a:lnTo>
                  <a:lnTo>
                    <a:pt x="3566" y="2462"/>
                  </a:lnTo>
                  <a:lnTo>
                    <a:pt x="3569" y="2460"/>
                  </a:lnTo>
                  <a:lnTo>
                    <a:pt x="3569" y="2457"/>
                  </a:lnTo>
                  <a:lnTo>
                    <a:pt x="3569" y="2457"/>
                  </a:lnTo>
                  <a:lnTo>
                    <a:pt x="3569" y="2457"/>
                  </a:lnTo>
                  <a:lnTo>
                    <a:pt x="3569" y="2457"/>
                  </a:lnTo>
                  <a:lnTo>
                    <a:pt x="3569" y="2457"/>
                  </a:lnTo>
                  <a:lnTo>
                    <a:pt x="3569" y="2457"/>
                  </a:lnTo>
                  <a:lnTo>
                    <a:pt x="3569" y="2457"/>
                  </a:lnTo>
                  <a:lnTo>
                    <a:pt x="3569" y="2457"/>
                  </a:lnTo>
                  <a:lnTo>
                    <a:pt x="3571" y="2457"/>
                  </a:lnTo>
                  <a:lnTo>
                    <a:pt x="3571" y="2455"/>
                  </a:lnTo>
                  <a:lnTo>
                    <a:pt x="3571" y="2455"/>
                  </a:lnTo>
                  <a:lnTo>
                    <a:pt x="3571" y="2455"/>
                  </a:lnTo>
                  <a:lnTo>
                    <a:pt x="3569" y="2455"/>
                  </a:lnTo>
                  <a:lnTo>
                    <a:pt x="3569" y="2455"/>
                  </a:lnTo>
                  <a:lnTo>
                    <a:pt x="3569" y="2455"/>
                  </a:lnTo>
                  <a:lnTo>
                    <a:pt x="3569" y="2457"/>
                  </a:lnTo>
                  <a:lnTo>
                    <a:pt x="3569" y="2457"/>
                  </a:lnTo>
                  <a:lnTo>
                    <a:pt x="3566" y="2457"/>
                  </a:lnTo>
                  <a:lnTo>
                    <a:pt x="3566" y="2457"/>
                  </a:lnTo>
                  <a:lnTo>
                    <a:pt x="3566" y="2457"/>
                  </a:lnTo>
                  <a:lnTo>
                    <a:pt x="3566" y="2457"/>
                  </a:lnTo>
                  <a:lnTo>
                    <a:pt x="3566" y="2455"/>
                  </a:lnTo>
                  <a:lnTo>
                    <a:pt x="3569" y="2455"/>
                  </a:lnTo>
                  <a:lnTo>
                    <a:pt x="3569" y="2455"/>
                  </a:lnTo>
                  <a:lnTo>
                    <a:pt x="3569" y="2453"/>
                  </a:lnTo>
                  <a:lnTo>
                    <a:pt x="3566" y="2453"/>
                  </a:lnTo>
                  <a:lnTo>
                    <a:pt x="3564" y="2453"/>
                  </a:lnTo>
                  <a:lnTo>
                    <a:pt x="3564" y="2453"/>
                  </a:lnTo>
                  <a:lnTo>
                    <a:pt x="3566" y="2453"/>
                  </a:lnTo>
                  <a:lnTo>
                    <a:pt x="3566" y="2453"/>
                  </a:lnTo>
                  <a:lnTo>
                    <a:pt x="3569" y="2453"/>
                  </a:lnTo>
                  <a:lnTo>
                    <a:pt x="3569" y="2450"/>
                  </a:lnTo>
                  <a:lnTo>
                    <a:pt x="3566" y="2450"/>
                  </a:lnTo>
                  <a:lnTo>
                    <a:pt x="3566" y="2450"/>
                  </a:lnTo>
                  <a:lnTo>
                    <a:pt x="3566" y="2450"/>
                  </a:lnTo>
                  <a:lnTo>
                    <a:pt x="3564" y="2450"/>
                  </a:lnTo>
                  <a:lnTo>
                    <a:pt x="3564" y="2450"/>
                  </a:lnTo>
                  <a:lnTo>
                    <a:pt x="3564" y="2450"/>
                  </a:lnTo>
                  <a:lnTo>
                    <a:pt x="3559" y="2450"/>
                  </a:lnTo>
                  <a:lnTo>
                    <a:pt x="3559" y="2453"/>
                  </a:lnTo>
                  <a:lnTo>
                    <a:pt x="3559" y="2450"/>
                  </a:lnTo>
                  <a:lnTo>
                    <a:pt x="3559" y="2450"/>
                  </a:lnTo>
                  <a:lnTo>
                    <a:pt x="3559" y="2450"/>
                  </a:lnTo>
                  <a:lnTo>
                    <a:pt x="3561" y="2450"/>
                  </a:lnTo>
                  <a:lnTo>
                    <a:pt x="3564" y="2450"/>
                  </a:lnTo>
                  <a:lnTo>
                    <a:pt x="3564" y="2450"/>
                  </a:lnTo>
                  <a:lnTo>
                    <a:pt x="3564" y="2450"/>
                  </a:lnTo>
                  <a:lnTo>
                    <a:pt x="3564" y="2448"/>
                  </a:lnTo>
                  <a:lnTo>
                    <a:pt x="3564" y="2448"/>
                  </a:lnTo>
                  <a:lnTo>
                    <a:pt x="3564" y="2448"/>
                  </a:lnTo>
                  <a:lnTo>
                    <a:pt x="3564" y="2448"/>
                  </a:lnTo>
                  <a:lnTo>
                    <a:pt x="3564" y="2448"/>
                  </a:lnTo>
                  <a:lnTo>
                    <a:pt x="3564" y="2448"/>
                  </a:lnTo>
                  <a:lnTo>
                    <a:pt x="3566" y="2450"/>
                  </a:lnTo>
                  <a:lnTo>
                    <a:pt x="3566" y="2450"/>
                  </a:lnTo>
                  <a:lnTo>
                    <a:pt x="3569" y="2450"/>
                  </a:lnTo>
                  <a:lnTo>
                    <a:pt x="3569" y="2450"/>
                  </a:lnTo>
                  <a:lnTo>
                    <a:pt x="3569" y="2450"/>
                  </a:lnTo>
                  <a:lnTo>
                    <a:pt x="3571" y="2450"/>
                  </a:lnTo>
                  <a:lnTo>
                    <a:pt x="3571" y="2450"/>
                  </a:lnTo>
                  <a:lnTo>
                    <a:pt x="3571" y="2450"/>
                  </a:lnTo>
                  <a:lnTo>
                    <a:pt x="3571" y="2450"/>
                  </a:lnTo>
                  <a:lnTo>
                    <a:pt x="3571" y="2450"/>
                  </a:lnTo>
                  <a:lnTo>
                    <a:pt x="3571" y="2448"/>
                  </a:lnTo>
                  <a:lnTo>
                    <a:pt x="3571" y="2448"/>
                  </a:lnTo>
                  <a:lnTo>
                    <a:pt x="3573" y="2448"/>
                  </a:lnTo>
                  <a:lnTo>
                    <a:pt x="3573" y="2448"/>
                  </a:lnTo>
                  <a:lnTo>
                    <a:pt x="3573" y="2448"/>
                  </a:lnTo>
                  <a:lnTo>
                    <a:pt x="3573" y="2450"/>
                  </a:lnTo>
                  <a:lnTo>
                    <a:pt x="3573" y="2450"/>
                  </a:lnTo>
                  <a:lnTo>
                    <a:pt x="3573" y="2450"/>
                  </a:lnTo>
                  <a:lnTo>
                    <a:pt x="3573" y="2450"/>
                  </a:lnTo>
                  <a:lnTo>
                    <a:pt x="3576" y="2448"/>
                  </a:lnTo>
                  <a:lnTo>
                    <a:pt x="3578" y="2446"/>
                  </a:lnTo>
                  <a:lnTo>
                    <a:pt x="3578" y="2446"/>
                  </a:lnTo>
                  <a:lnTo>
                    <a:pt x="3578" y="2446"/>
                  </a:lnTo>
                  <a:lnTo>
                    <a:pt x="3578" y="2446"/>
                  </a:lnTo>
                  <a:lnTo>
                    <a:pt x="3578" y="2446"/>
                  </a:lnTo>
                  <a:lnTo>
                    <a:pt x="3578" y="2446"/>
                  </a:lnTo>
                  <a:lnTo>
                    <a:pt x="3578" y="2446"/>
                  </a:lnTo>
                  <a:lnTo>
                    <a:pt x="3576" y="2443"/>
                  </a:lnTo>
                  <a:lnTo>
                    <a:pt x="3576" y="2443"/>
                  </a:lnTo>
                  <a:lnTo>
                    <a:pt x="3576" y="2443"/>
                  </a:lnTo>
                  <a:lnTo>
                    <a:pt x="3576" y="2443"/>
                  </a:lnTo>
                  <a:lnTo>
                    <a:pt x="3578" y="2443"/>
                  </a:lnTo>
                  <a:lnTo>
                    <a:pt x="3580" y="2446"/>
                  </a:lnTo>
                  <a:lnTo>
                    <a:pt x="3580" y="2443"/>
                  </a:lnTo>
                  <a:lnTo>
                    <a:pt x="3580" y="2443"/>
                  </a:lnTo>
                  <a:lnTo>
                    <a:pt x="3580" y="2443"/>
                  </a:lnTo>
                  <a:lnTo>
                    <a:pt x="3583" y="2443"/>
                  </a:lnTo>
                  <a:lnTo>
                    <a:pt x="3585" y="2441"/>
                  </a:lnTo>
                  <a:lnTo>
                    <a:pt x="3585" y="2441"/>
                  </a:lnTo>
                  <a:lnTo>
                    <a:pt x="3588" y="2441"/>
                  </a:lnTo>
                  <a:lnTo>
                    <a:pt x="3585" y="2441"/>
                  </a:lnTo>
                  <a:lnTo>
                    <a:pt x="3585" y="2441"/>
                  </a:lnTo>
                  <a:lnTo>
                    <a:pt x="3585" y="2438"/>
                  </a:lnTo>
                  <a:lnTo>
                    <a:pt x="3585" y="2438"/>
                  </a:lnTo>
                  <a:lnTo>
                    <a:pt x="3585" y="2438"/>
                  </a:lnTo>
                  <a:lnTo>
                    <a:pt x="3588" y="2438"/>
                  </a:lnTo>
                  <a:lnTo>
                    <a:pt x="3588" y="2438"/>
                  </a:lnTo>
                  <a:lnTo>
                    <a:pt x="3588" y="2438"/>
                  </a:lnTo>
                  <a:lnTo>
                    <a:pt x="3590" y="2436"/>
                  </a:lnTo>
                  <a:lnTo>
                    <a:pt x="3590" y="2436"/>
                  </a:lnTo>
                  <a:lnTo>
                    <a:pt x="3590" y="2434"/>
                  </a:lnTo>
                  <a:lnTo>
                    <a:pt x="3590" y="2434"/>
                  </a:lnTo>
                  <a:lnTo>
                    <a:pt x="3590" y="2434"/>
                  </a:lnTo>
                  <a:lnTo>
                    <a:pt x="3590" y="2434"/>
                  </a:lnTo>
                  <a:lnTo>
                    <a:pt x="3590" y="2434"/>
                  </a:lnTo>
                  <a:lnTo>
                    <a:pt x="3590" y="2434"/>
                  </a:lnTo>
                  <a:lnTo>
                    <a:pt x="3590" y="2434"/>
                  </a:lnTo>
                  <a:lnTo>
                    <a:pt x="3588" y="2434"/>
                  </a:lnTo>
                  <a:lnTo>
                    <a:pt x="3588" y="2434"/>
                  </a:lnTo>
                  <a:lnTo>
                    <a:pt x="3585" y="2431"/>
                  </a:lnTo>
                  <a:lnTo>
                    <a:pt x="3585" y="2431"/>
                  </a:lnTo>
                  <a:lnTo>
                    <a:pt x="3588" y="2431"/>
                  </a:lnTo>
                  <a:lnTo>
                    <a:pt x="3588" y="2431"/>
                  </a:lnTo>
                  <a:lnTo>
                    <a:pt x="3588" y="2431"/>
                  </a:lnTo>
                  <a:lnTo>
                    <a:pt x="3588" y="2431"/>
                  </a:lnTo>
                  <a:lnTo>
                    <a:pt x="3588" y="2431"/>
                  </a:lnTo>
                  <a:lnTo>
                    <a:pt x="3588" y="2429"/>
                  </a:lnTo>
                  <a:lnTo>
                    <a:pt x="3588" y="2429"/>
                  </a:lnTo>
                  <a:lnTo>
                    <a:pt x="3588" y="2429"/>
                  </a:lnTo>
                  <a:lnTo>
                    <a:pt x="3588" y="2429"/>
                  </a:lnTo>
                  <a:lnTo>
                    <a:pt x="3588" y="2429"/>
                  </a:lnTo>
                  <a:lnTo>
                    <a:pt x="3588" y="2429"/>
                  </a:lnTo>
                  <a:lnTo>
                    <a:pt x="3588" y="2429"/>
                  </a:lnTo>
                  <a:lnTo>
                    <a:pt x="3590" y="2429"/>
                  </a:lnTo>
                  <a:lnTo>
                    <a:pt x="3590" y="2429"/>
                  </a:lnTo>
                  <a:lnTo>
                    <a:pt x="3590" y="2429"/>
                  </a:lnTo>
                  <a:lnTo>
                    <a:pt x="3588" y="2431"/>
                  </a:lnTo>
                  <a:lnTo>
                    <a:pt x="3590" y="2431"/>
                  </a:lnTo>
                  <a:lnTo>
                    <a:pt x="3590" y="2431"/>
                  </a:lnTo>
                  <a:lnTo>
                    <a:pt x="3590" y="2431"/>
                  </a:lnTo>
                  <a:lnTo>
                    <a:pt x="3590" y="2431"/>
                  </a:lnTo>
                  <a:lnTo>
                    <a:pt x="3592" y="2434"/>
                  </a:lnTo>
                  <a:lnTo>
                    <a:pt x="3592" y="2431"/>
                  </a:lnTo>
                  <a:lnTo>
                    <a:pt x="3592" y="2431"/>
                  </a:lnTo>
                  <a:lnTo>
                    <a:pt x="3595" y="2429"/>
                  </a:lnTo>
                  <a:lnTo>
                    <a:pt x="3597" y="2429"/>
                  </a:lnTo>
                  <a:lnTo>
                    <a:pt x="3597" y="2427"/>
                  </a:lnTo>
                  <a:lnTo>
                    <a:pt x="3597" y="2427"/>
                  </a:lnTo>
                  <a:lnTo>
                    <a:pt x="3597" y="2427"/>
                  </a:lnTo>
                  <a:lnTo>
                    <a:pt x="3599" y="2427"/>
                  </a:lnTo>
                  <a:lnTo>
                    <a:pt x="3599" y="2424"/>
                  </a:lnTo>
                  <a:lnTo>
                    <a:pt x="3599" y="2424"/>
                  </a:lnTo>
                  <a:lnTo>
                    <a:pt x="3599" y="2424"/>
                  </a:lnTo>
                  <a:lnTo>
                    <a:pt x="3599" y="2424"/>
                  </a:lnTo>
                  <a:lnTo>
                    <a:pt x="3602" y="2422"/>
                  </a:lnTo>
                  <a:lnTo>
                    <a:pt x="3602" y="2422"/>
                  </a:lnTo>
                  <a:lnTo>
                    <a:pt x="3602" y="2422"/>
                  </a:lnTo>
                  <a:lnTo>
                    <a:pt x="3602" y="2422"/>
                  </a:lnTo>
                  <a:lnTo>
                    <a:pt x="3599" y="2422"/>
                  </a:lnTo>
                  <a:lnTo>
                    <a:pt x="3599" y="2422"/>
                  </a:lnTo>
                  <a:lnTo>
                    <a:pt x="3599" y="2422"/>
                  </a:lnTo>
                  <a:lnTo>
                    <a:pt x="3599" y="2422"/>
                  </a:lnTo>
                  <a:lnTo>
                    <a:pt x="3599" y="2422"/>
                  </a:lnTo>
                  <a:lnTo>
                    <a:pt x="3599" y="2422"/>
                  </a:lnTo>
                  <a:lnTo>
                    <a:pt x="3599" y="2420"/>
                  </a:lnTo>
                  <a:lnTo>
                    <a:pt x="3599" y="2417"/>
                  </a:lnTo>
                  <a:lnTo>
                    <a:pt x="3602" y="2417"/>
                  </a:lnTo>
                  <a:lnTo>
                    <a:pt x="3602" y="2417"/>
                  </a:lnTo>
                  <a:lnTo>
                    <a:pt x="3602" y="2415"/>
                  </a:lnTo>
                  <a:lnTo>
                    <a:pt x="3604" y="2417"/>
                  </a:lnTo>
                  <a:lnTo>
                    <a:pt x="3604" y="2417"/>
                  </a:lnTo>
                  <a:lnTo>
                    <a:pt x="3604" y="2417"/>
                  </a:lnTo>
                  <a:lnTo>
                    <a:pt x="3604" y="2417"/>
                  </a:lnTo>
                  <a:lnTo>
                    <a:pt x="3604" y="2417"/>
                  </a:lnTo>
                  <a:lnTo>
                    <a:pt x="3606" y="2417"/>
                  </a:lnTo>
                  <a:lnTo>
                    <a:pt x="3606" y="2417"/>
                  </a:lnTo>
                  <a:lnTo>
                    <a:pt x="3606" y="2417"/>
                  </a:lnTo>
                  <a:lnTo>
                    <a:pt x="3609" y="2417"/>
                  </a:lnTo>
                  <a:lnTo>
                    <a:pt x="3609" y="2415"/>
                  </a:lnTo>
                  <a:lnTo>
                    <a:pt x="3609" y="2415"/>
                  </a:lnTo>
                  <a:lnTo>
                    <a:pt x="3609" y="2415"/>
                  </a:lnTo>
                  <a:lnTo>
                    <a:pt x="3609" y="2412"/>
                  </a:lnTo>
                  <a:lnTo>
                    <a:pt x="3611" y="2412"/>
                  </a:lnTo>
                  <a:lnTo>
                    <a:pt x="3611" y="2410"/>
                  </a:lnTo>
                  <a:lnTo>
                    <a:pt x="3611" y="2410"/>
                  </a:lnTo>
                  <a:lnTo>
                    <a:pt x="3611" y="2410"/>
                  </a:lnTo>
                  <a:lnTo>
                    <a:pt x="3609" y="2410"/>
                  </a:lnTo>
                  <a:lnTo>
                    <a:pt x="3609" y="2408"/>
                  </a:lnTo>
                  <a:lnTo>
                    <a:pt x="3609" y="2408"/>
                  </a:lnTo>
                  <a:lnTo>
                    <a:pt x="3611" y="2408"/>
                  </a:lnTo>
                  <a:lnTo>
                    <a:pt x="3611" y="2410"/>
                  </a:lnTo>
                  <a:lnTo>
                    <a:pt x="3611" y="2410"/>
                  </a:lnTo>
                  <a:lnTo>
                    <a:pt x="3614" y="2410"/>
                  </a:lnTo>
                  <a:lnTo>
                    <a:pt x="3614" y="2410"/>
                  </a:lnTo>
                  <a:lnTo>
                    <a:pt x="3614" y="2410"/>
                  </a:lnTo>
                  <a:lnTo>
                    <a:pt x="3614" y="2410"/>
                  </a:lnTo>
                  <a:lnTo>
                    <a:pt x="3614" y="2408"/>
                  </a:lnTo>
                  <a:lnTo>
                    <a:pt x="3611" y="2408"/>
                  </a:lnTo>
                  <a:lnTo>
                    <a:pt x="3611" y="2408"/>
                  </a:lnTo>
                  <a:lnTo>
                    <a:pt x="3614" y="2408"/>
                  </a:lnTo>
                  <a:lnTo>
                    <a:pt x="3614" y="2408"/>
                  </a:lnTo>
                  <a:lnTo>
                    <a:pt x="3614" y="2408"/>
                  </a:lnTo>
                  <a:lnTo>
                    <a:pt x="3614" y="2408"/>
                  </a:lnTo>
                  <a:lnTo>
                    <a:pt x="3614" y="2408"/>
                  </a:lnTo>
                  <a:lnTo>
                    <a:pt x="3614" y="2408"/>
                  </a:lnTo>
                  <a:lnTo>
                    <a:pt x="3616" y="2408"/>
                  </a:lnTo>
                  <a:lnTo>
                    <a:pt x="3616" y="2405"/>
                  </a:lnTo>
                  <a:lnTo>
                    <a:pt x="3614" y="2405"/>
                  </a:lnTo>
                  <a:lnTo>
                    <a:pt x="3614" y="2405"/>
                  </a:lnTo>
                  <a:lnTo>
                    <a:pt x="3614" y="2405"/>
                  </a:lnTo>
                  <a:lnTo>
                    <a:pt x="3614" y="2405"/>
                  </a:lnTo>
                  <a:lnTo>
                    <a:pt x="3614" y="2403"/>
                  </a:lnTo>
                  <a:lnTo>
                    <a:pt x="3614" y="2403"/>
                  </a:lnTo>
                  <a:lnTo>
                    <a:pt x="3611" y="2403"/>
                  </a:lnTo>
                  <a:lnTo>
                    <a:pt x="3611" y="2403"/>
                  </a:lnTo>
                  <a:lnTo>
                    <a:pt x="3609" y="2403"/>
                  </a:lnTo>
                  <a:lnTo>
                    <a:pt x="3609" y="2401"/>
                  </a:lnTo>
                  <a:lnTo>
                    <a:pt x="3609" y="2401"/>
                  </a:lnTo>
                  <a:lnTo>
                    <a:pt x="3609" y="2398"/>
                  </a:lnTo>
                  <a:lnTo>
                    <a:pt x="3609" y="2398"/>
                  </a:lnTo>
                  <a:lnTo>
                    <a:pt x="3611" y="2396"/>
                  </a:lnTo>
                  <a:lnTo>
                    <a:pt x="3611" y="2394"/>
                  </a:lnTo>
                  <a:lnTo>
                    <a:pt x="3614" y="2394"/>
                  </a:lnTo>
                  <a:lnTo>
                    <a:pt x="3614" y="2394"/>
                  </a:lnTo>
                  <a:lnTo>
                    <a:pt x="3611" y="2394"/>
                  </a:lnTo>
                  <a:lnTo>
                    <a:pt x="3611" y="2396"/>
                  </a:lnTo>
                  <a:lnTo>
                    <a:pt x="3611" y="2398"/>
                  </a:lnTo>
                  <a:lnTo>
                    <a:pt x="3611" y="2401"/>
                  </a:lnTo>
                  <a:lnTo>
                    <a:pt x="3611" y="2401"/>
                  </a:lnTo>
                  <a:lnTo>
                    <a:pt x="3611" y="2401"/>
                  </a:lnTo>
                  <a:lnTo>
                    <a:pt x="3614" y="2401"/>
                  </a:lnTo>
                  <a:lnTo>
                    <a:pt x="3614" y="2401"/>
                  </a:lnTo>
                  <a:lnTo>
                    <a:pt x="3614" y="2403"/>
                  </a:lnTo>
                  <a:lnTo>
                    <a:pt x="3614" y="2403"/>
                  </a:lnTo>
                  <a:lnTo>
                    <a:pt x="3616" y="2405"/>
                  </a:lnTo>
                  <a:lnTo>
                    <a:pt x="3616" y="2405"/>
                  </a:lnTo>
                  <a:lnTo>
                    <a:pt x="3616" y="2403"/>
                  </a:lnTo>
                  <a:lnTo>
                    <a:pt x="3616" y="2398"/>
                  </a:lnTo>
                  <a:lnTo>
                    <a:pt x="3616" y="2396"/>
                  </a:lnTo>
                  <a:lnTo>
                    <a:pt x="3614" y="2396"/>
                  </a:lnTo>
                  <a:lnTo>
                    <a:pt x="3616" y="2394"/>
                  </a:lnTo>
                  <a:lnTo>
                    <a:pt x="3618" y="2386"/>
                  </a:lnTo>
                  <a:lnTo>
                    <a:pt x="3621" y="2382"/>
                  </a:lnTo>
                  <a:lnTo>
                    <a:pt x="3623" y="2377"/>
                  </a:lnTo>
                  <a:lnTo>
                    <a:pt x="3628" y="2372"/>
                  </a:lnTo>
                  <a:lnTo>
                    <a:pt x="3630" y="2370"/>
                  </a:lnTo>
                  <a:lnTo>
                    <a:pt x="3632" y="2370"/>
                  </a:lnTo>
                  <a:lnTo>
                    <a:pt x="3635" y="2367"/>
                  </a:lnTo>
                  <a:lnTo>
                    <a:pt x="3635" y="2367"/>
                  </a:lnTo>
                  <a:lnTo>
                    <a:pt x="3635" y="2367"/>
                  </a:lnTo>
                  <a:lnTo>
                    <a:pt x="3632" y="2367"/>
                  </a:lnTo>
                  <a:lnTo>
                    <a:pt x="3632" y="2367"/>
                  </a:lnTo>
                  <a:lnTo>
                    <a:pt x="3632" y="2367"/>
                  </a:lnTo>
                  <a:lnTo>
                    <a:pt x="3635" y="2365"/>
                  </a:lnTo>
                  <a:lnTo>
                    <a:pt x="3635" y="2367"/>
                  </a:lnTo>
                  <a:lnTo>
                    <a:pt x="3635" y="2367"/>
                  </a:lnTo>
                  <a:lnTo>
                    <a:pt x="3635" y="2367"/>
                  </a:lnTo>
                  <a:lnTo>
                    <a:pt x="3637" y="2365"/>
                  </a:lnTo>
                  <a:lnTo>
                    <a:pt x="3640" y="2363"/>
                  </a:lnTo>
                  <a:lnTo>
                    <a:pt x="3642" y="2363"/>
                  </a:lnTo>
                  <a:lnTo>
                    <a:pt x="3642" y="2360"/>
                  </a:lnTo>
                  <a:lnTo>
                    <a:pt x="3642" y="2360"/>
                  </a:lnTo>
                  <a:lnTo>
                    <a:pt x="3642" y="2363"/>
                  </a:lnTo>
                  <a:lnTo>
                    <a:pt x="3642" y="2363"/>
                  </a:lnTo>
                  <a:lnTo>
                    <a:pt x="3642" y="2363"/>
                  </a:lnTo>
                  <a:lnTo>
                    <a:pt x="3644" y="2363"/>
                  </a:lnTo>
                  <a:lnTo>
                    <a:pt x="3647" y="2363"/>
                  </a:lnTo>
                  <a:lnTo>
                    <a:pt x="3649" y="2363"/>
                  </a:lnTo>
                  <a:lnTo>
                    <a:pt x="3649" y="2363"/>
                  </a:lnTo>
                  <a:lnTo>
                    <a:pt x="3651" y="2360"/>
                  </a:lnTo>
                  <a:lnTo>
                    <a:pt x="3651" y="2360"/>
                  </a:lnTo>
                  <a:lnTo>
                    <a:pt x="3656" y="2363"/>
                  </a:lnTo>
                  <a:lnTo>
                    <a:pt x="3656" y="2363"/>
                  </a:lnTo>
                  <a:lnTo>
                    <a:pt x="3656" y="2360"/>
                  </a:lnTo>
                  <a:lnTo>
                    <a:pt x="3656" y="2360"/>
                  </a:lnTo>
                  <a:lnTo>
                    <a:pt x="3658" y="2358"/>
                  </a:lnTo>
                  <a:lnTo>
                    <a:pt x="3658" y="2356"/>
                  </a:lnTo>
                  <a:lnTo>
                    <a:pt x="3658" y="2356"/>
                  </a:lnTo>
                  <a:lnTo>
                    <a:pt x="3658" y="2353"/>
                  </a:lnTo>
                  <a:lnTo>
                    <a:pt x="3658" y="2353"/>
                  </a:lnTo>
                  <a:lnTo>
                    <a:pt x="3658" y="2353"/>
                  </a:lnTo>
                  <a:lnTo>
                    <a:pt x="3658" y="2351"/>
                  </a:lnTo>
                  <a:lnTo>
                    <a:pt x="3656" y="2349"/>
                  </a:lnTo>
                  <a:lnTo>
                    <a:pt x="3656" y="2346"/>
                  </a:lnTo>
                  <a:lnTo>
                    <a:pt x="3656" y="2346"/>
                  </a:lnTo>
                  <a:lnTo>
                    <a:pt x="3658" y="2349"/>
                  </a:lnTo>
                  <a:lnTo>
                    <a:pt x="3658" y="2351"/>
                  </a:lnTo>
                  <a:lnTo>
                    <a:pt x="3658" y="2351"/>
                  </a:lnTo>
                  <a:lnTo>
                    <a:pt x="3661" y="2356"/>
                  </a:lnTo>
                  <a:lnTo>
                    <a:pt x="3658" y="2358"/>
                  </a:lnTo>
                  <a:lnTo>
                    <a:pt x="3658" y="2358"/>
                  </a:lnTo>
                  <a:lnTo>
                    <a:pt x="3661" y="2358"/>
                  </a:lnTo>
                  <a:lnTo>
                    <a:pt x="3661" y="2358"/>
                  </a:lnTo>
                  <a:lnTo>
                    <a:pt x="3658" y="2358"/>
                  </a:lnTo>
                  <a:lnTo>
                    <a:pt x="3661" y="2358"/>
                  </a:lnTo>
                  <a:lnTo>
                    <a:pt x="3661" y="2356"/>
                  </a:lnTo>
                  <a:lnTo>
                    <a:pt x="3661" y="2349"/>
                  </a:lnTo>
                  <a:lnTo>
                    <a:pt x="3661" y="2349"/>
                  </a:lnTo>
                  <a:lnTo>
                    <a:pt x="3661" y="2346"/>
                  </a:lnTo>
                  <a:lnTo>
                    <a:pt x="3661" y="2344"/>
                  </a:lnTo>
                  <a:lnTo>
                    <a:pt x="3661" y="2344"/>
                  </a:lnTo>
                  <a:lnTo>
                    <a:pt x="3663" y="2341"/>
                  </a:lnTo>
                  <a:lnTo>
                    <a:pt x="3666" y="2339"/>
                  </a:lnTo>
                  <a:lnTo>
                    <a:pt x="3666" y="2334"/>
                  </a:lnTo>
                  <a:lnTo>
                    <a:pt x="3670" y="2330"/>
                  </a:lnTo>
                  <a:lnTo>
                    <a:pt x="3673" y="2327"/>
                  </a:lnTo>
                  <a:lnTo>
                    <a:pt x="3675" y="2325"/>
                  </a:lnTo>
                  <a:lnTo>
                    <a:pt x="3677" y="2325"/>
                  </a:lnTo>
                  <a:lnTo>
                    <a:pt x="3677" y="2325"/>
                  </a:lnTo>
                  <a:lnTo>
                    <a:pt x="3677" y="2325"/>
                  </a:lnTo>
                  <a:lnTo>
                    <a:pt x="3677" y="2325"/>
                  </a:lnTo>
                  <a:lnTo>
                    <a:pt x="3677" y="2325"/>
                  </a:lnTo>
                  <a:lnTo>
                    <a:pt x="3677" y="2323"/>
                  </a:lnTo>
                  <a:lnTo>
                    <a:pt x="3675" y="2323"/>
                  </a:lnTo>
                  <a:lnTo>
                    <a:pt x="3675" y="2323"/>
                  </a:lnTo>
                  <a:lnTo>
                    <a:pt x="3675" y="2323"/>
                  </a:lnTo>
                  <a:lnTo>
                    <a:pt x="3675" y="2323"/>
                  </a:lnTo>
                  <a:lnTo>
                    <a:pt x="3673" y="2323"/>
                  </a:lnTo>
                  <a:lnTo>
                    <a:pt x="3673" y="2323"/>
                  </a:lnTo>
                  <a:lnTo>
                    <a:pt x="3673" y="2320"/>
                  </a:lnTo>
                  <a:lnTo>
                    <a:pt x="3673" y="2320"/>
                  </a:lnTo>
                  <a:lnTo>
                    <a:pt x="3673" y="2320"/>
                  </a:lnTo>
                  <a:lnTo>
                    <a:pt x="3673" y="2320"/>
                  </a:lnTo>
                  <a:lnTo>
                    <a:pt x="3675" y="2320"/>
                  </a:lnTo>
                  <a:lnTo>
                    <a:pt x="3675" y="2320"/>
                  </a:lnTo>
                  <a:lnTo>
                    <a:pt x="3675" y="2320"/>
                  </a:lnTo>
                  <a:lnTo>
                    <a:pt x="3675" y="2320"/>
                  </a:lnTo>
                  <a:lnTo>
                    <a:pt x="3675" y="2318"/>
                  </a:lnTo>
                  <a:lnTo>
                    <a:pt x="3675" y="2318"/>
                  </a:lnTo>
                  <a:lnTo>
                    <a:pt x="3675" y="2318"/>
                  </a:lnTo>
                  <a:lnTo>
                    <a:pt x="3673" y="2318"/>
                  </a:lnTo>
                  <a:lnTo>
                    <a:pt x="3673" y="2318"/>
                  </a:lnTo>
                  <a:lnTo>
                    <a:pt x="3673" y="2315"/>
                  </a:lnTo>
                  <a:lnTo>
                    <a:pt x="3673" y="2313"/>
                  </a:lnTo>
                  <a:lnTo>
                    <a:pt x="3673" y="2315"/>
                  </a:lnTo>
                  <a:lnTo>
                    <a:pt x="3673" y="2315"/>
                  </a:lnTo>
                  <a:lnTo>
                    <a:pt x="3673" y="2315"/>
                  </a:lnTo>
                  <a:lnTo>
                    <a:pt x="3675" y="2313"/>
                  </a:lnTo>
                  <a:lnTo>
                    <a:pt x="3675" y="2315"/>
                  </a:lnTo>
                  <a:lnTo>
                    <a:pt x="3675" y="2315"/>
                  </a:lnTo>
                  <a:lnTo>
                    <a:pt x="3675" y="2315"/>
                  </a:lnTo>
                  <a:lnTo>
                    <a:pt x="3675" y="2315"/>
                  </a:lnTo>
                  <a:lnTo>
                    <a:pt x="3675" y="2315"/>
                  </a:lnTo>
                  <a:lnTo>
                    <a:pt x="3675" y="2315"/>
                  </a:lnTo>
                  <a:lnTo>
                    <a:pt x="3677" y="2318"/>
                  </a:lnTo>
                  <a:lnTo>
                    <a:pt x="3677" y="2318"/>
                  </a:lnTo>
                  <a:lnTo>
                    <a:pt x="3677" y="2320"/>
                  </a:lnTo>
                  <a:lnTo>
                    <a:pt x="3675" y="2320"/>
                  </a:lnTo>
                  <a:lnTo>
                    <a:pt x="3675" y="2323"/>
                  </a:lnTo>
                  <a:lnTo>
                    <a:pt x="3677" y="2323"/>
                  </a:lnTo>
                  <a:lnTo>
                    <a:pt x="3677" y="2323"/>
                  </a:lnTo>
                  <a:lnTo>
                    <a:pt x="3677" y="2323"/>
                  </a:lnTo>
                  <a:lnTo>
                    <a:pt x="3677" y="2323"/>
                  </a:lnTo>
                  <a:lnTo>
                    <a:pt x="3680" y="2323"/>
                  </a:lnTo>
                  <a:lnTo>
                    <a:pt x="3680" y="2323"/>
                  </a:lnTo>
                  <a:lnTo>
                    <a:pt x="3680" y="2320"/>
                  </a:lnTo>
                  <a:lnTo>
                    <a:pt x="3682" y="2320"/>
                  </a:lnTo>
                  <a:lnTo>
                    <a:pt x="3682" y="2318"/>
                  </a:lnTo>
                  <a:lnTo>
                    <a:pt x="3685" y="2315"/>
                  </a:lnTo>
                  <a:lnTo>
                    <a:pt x="3685" y="2315"/>
                  </a:lnTo>
                  <a:lnTo>
                    <a:pt x="3685" y="2315"/>
                  </a:lnTo>
                  <a:lnTo>
                    <a:pt x="3685" y="2315"/>
                  </a:lnTo>
                  <a:lnTo>
                    <a:pt x="3685" y="2315"/>
                  </a:lnTo>
                  <a:lnTo>
                    <a:pt x="3685" y="2315"/>
                  </a:lnTo>
                  <a:lnTo>
                    <a:pt x="3685" y="2315"/>
                  </a:lnTo>
                  <a:lnTo>
                    <a:pt x="3685" y="2315"/>
                  </a:lnTo>
                  <a:lnTo>
                    <a:pt x="3685" y="2315"/>
                  </a:lnTo>
                  <a:lnTo>
                    <a:pt x="3685" y="2313"/>
                  </a:lnTo>
                  <a:lnTo>
                    <a:pt x="3685" y="2313"/>
                  </a:lnTo>
                  <a:lnTo>
                    <a:pt x="3685" y="2313"/>
                  </a:lnTo>
                  <a:lnTo>
                    <a:pt x="3685" y="2313"/>
                  </a:lnTo>
                  <a:lnTo>
                    <a:pt x="3685" y="2311"/>
                  </a:lnTo>
                  <a:lnTo>
                    <a:pt x="3685" y="2311"/>
                  </a:lnTo>
                  <a:lnTo>
                    <a:pt x="3685" y="2311"/>
                  </a:lnTo>
                  <a:lnTo>
                    <a:pt x="3685" y="2311"/>
                  </a:lnTo>
                  <a:lnTo>
                    <a:pt x="3687" y="2313"/>
                  </a:lnTo>
                  <a:lnTo>
                    <a:pt x="3687" y="2313"/>
                  </a:lnTo>
                  <a:lnTo>
                    <a:pt x="3687" y="2313"/>
                  </a:lnTo>
                  <a:lnTo>
                    <a:pt x="3687" y="2315"/>
                  </a:lnTo>
                  <a:lnTo>
                    <a:pt x="3687" y="2315"/>
                  </a:lnTo>
                  <a:lnTo>
                    <a:pt x="3687" y="2315"/>
                  </a:lnTo>
                  <a:lnTo>
                    <a:pt x="3687" y="2313"/>
                  </a:lnTo>
                  <a:lnTo>
                    <a:pt x="3694" y="2311"/>
                  </a:lnTo>
                  <a:lnTo>
                    <a:pt x="3694" y="2311"/>
                  </a:lnTo>
                  <a:lnTo>
                    <a:pt x="3703" y="2308"/>
                  </a:lnTo>
                  <a:lnTo>
                    <a:pt x="3701" y="2308"/>
                  </a:lnTo>
                  <a:lnTo>
                    <a:pt x="3701" y="2308"/>
                  </a:lnTo>
                  <a:lnTo>
                    <a:pt x="3701" y="2308"/>
                  </a:lnTo>
                  <a:lnTo>
                    <a:pt x="3701" y="2308"/>
                  </a:lnTo>
                  <a:lnTo>
                    <a:pt x="3701" y="2308"/>
                  </a:lnTo>
                  <a:lnTo>
                    <a:pt x="3699" y="2308"/>
                  </a:lnTo>
                  <a:lnTo>
                    <a:pt x="3699" y="2308"/>
                  </a:lnTo>
                  <a:lnTo>
                    <a:pt x="3701" y="2306"/>
                  </a:lnTo>
                  <a:lnTo>
                    <a:pt x="3701" y="2306"/>
                  </a:lnTo>
                  <a:lnTo>
                    <a:pt x="3701" y="2306"/>
                  </a:lnTo>
                  <a:lnTo>
                    <a:pt x="3703" y="2306"/>
                  </a:lnTo>
                  <a:lnTo>
                    <a:pt x="3703" y="2306"/>
                  </a:lnTo>
                  <a:lnTo>
                    <a:pt x="3703" y="2308"/>
                  </a:lnTo>
                  <a:lnTo>
                    <a:pt x="3703" y="2308"/>
                  </a:lnTo>
                  <a:lnTo>
                    <a:pt x="3706" y="2308"/>
                  </a:lnTo>
                  <a:lnTo>
                    <a:pt x="3706" y="2308"/>
                  </a:lnTo>
                  <a:lnTo>
                    <a:pt x="3706" y="2304"/>
                  </a:lnTo>
                  <a:lnTo>
                    <a:pt x="3706" y="2304"/>
                  </a:lnTo>
                  <a:lnTo>
                    <a:pt x="3706" y="2304"/>
                  </a:lnTo>
                  <a:lnTo>
                    <a:pt x="3708" y="2306"/>
                  </a:lnTo>
                  <a:lnTo>
                    <a:pt x="3706" y="2306"/>
                  </a:lnTo>
                  <a:lnTo>
                    <a:pt x="3706" y="2306"/>
                  </a:lnTo>
                  <a:lnTo>
                    <a:pt x="3708" y="2306"/>
                  </a:lnTo>
                  <a:lnTo>
                    <a:pt x="3708" y="2308"/>
                  </a:lnTo>
                  <a:lnTo>
                    <a:pt x="3711" y="2306"/>
                  </a:lnTo>
                  <a:lnTo>
                    <a:pt x="3711" y="2306"/>
                  </a:lnTo>
                  <a:lnTo>
                    <a:pt x="3711" y="2306"/>
                  </a:lnTo>
                  <a:lnTo>
                    <a:pt x="3711" y="2306"/>
                  </a:lnTo>
                  <a:lnTo>
                    <a:pt x="3711" y="2306"/>
                  </a:lnTo>
                  <a:lnTo>
                    <a:pt x="3711" y="2306"/>
                  </a:lnTo>
                  <a:lnTo>
                    <a:pt x="3711" y="2306"/>
                  </a:lnTo>
                  <a:lnTo>
                    <a:pt x="3711" y="2304"/>
                  </a:lnTo>
                  <a:lnTo>
                    <a:pt x="3711" y="2304"/>
                  </a:lnTo>
                  <a:lnTo>
                    <a:pt x="3711" y="2304"/>
                  </a:lnTo>
                  <a:lnTo>
                    <a:pt x="3711" y="2304"/>
                  </a:lnTo>
                  <a:lnTo>
                    <a:pt x="3713" y="2301"/>
                  </a:lnTo>
                  <a:lnTo>
                    <a:pt x="3713" y="2301"/>
                  </a:lnTo>
                  <a:lnTo>
                    <a:pt x="3713" y="2301"/>
                  </a:lnTo>
                  <a:lnTo>
                    <a:pt x="3713" y="2301"/>
                  </a:lnTo>
                  <a:lnTo>
                    <a:pt x="3713" y="2299"/>
                  </a:lnTo>
                  <a:lnTo>
                    <a:pt x="3713" y="2299"/>
                  </a:lnTo>
                  <a:lnTo>
                    <a:pt x="3713" y="2299"/>
                  </a:lnTo>
                  <a:lnTo>
                    <a:pt x="3713" y="2299"/>
                  </a:lnTo>
                  <a:lnTo>
                    <a:pt x="3713" y="2299"/>
                  </a:lnTo>
                  <a:lnTo>
                    <a:pt x="3713" y="2299"/>
                  </a:lnTo>
                  <a:lnTo>
                    <a:pt x="3713" y="2299"/>
                  </a:lnTo>
                  <a:lnTo>
                    <a:pt x="3715" y="2299"/>
                  </a:lnTo>
                  <a:lnTo>
                    <a:pt x="3715" y="2299"/>
                  </a:lnTo>
                  <a:lnTo>
                    <a:pt x="3715" y="2297"/>
                  </a:lnTo>
                  <a:lnTo>
                    <a:pt x="3715" y="2297"/>
                  </a:lnTo>
                  <a:lnTo>
                    <a:pt x="3715" y="2297"/>
                  </a:lnTo>
                  <a:lnTo>
                    <a:pt x="3715" y="2297"/>
                  </a:lnTo>
                  <a:lnTo>
                    <a:pt x="3715" y="2294"/>
                  </a:lnTo>
                  <a:lnTo>
                    <a:pt x="3715" y="2294"/>
                  </a:lnTo>
                  <a:lnTo>
                    <a:pt x="3715" y="2294"/>
                  </a:lnTo>
                  <a:lnTo>
                    <a:pt x="3715" y="2294"/>
                  </a:lnTo>
                  <a:lnTo>
                    <a:pt x="3718" y="2294"/>
                  </a:lnTo>
                  <a:lnTo>
                    <a:pt x="3718" y="2294"/>
                  </a:lnTo>
                  <a:lnTo>
                    <a:pt x="3718" y="2294"/>
                  </a:lnTo>
                  <a:lnTo>
                    <a:pt x="3718" y="2292"/>
                  </a:lnTo>
                  <a:lnTo>
                    <a:pt x="3715" y="2292"/>
                  </a:lnTo>
                  <a:lnTo>
                    <a:pt x="3715" y="2292"/>
                  </a:lnTo>
                  <a:lnTo>
                    <a:pt x="3715" y="2292"/>
                  </a:lnTo>
                  <a:lnTo>
                    <a:pt x="3713" y="2292"/>
                  </a:lnTo>
                  <a:lnTo>
                    <a:pt x="3713" y="2292"/>
                  </a:lnTo>
                  <a:lnTo>
                    <a:pt x="3715" y="2292"/>
                  </a:lnTo>
                  <a:lnTo>
                    <a:pt x="3715" y="2294"/>
                  </a:lnTo>
                  <a:lnTo>
                    <a:pt x="3715" y="2294"/>
                  </a:lnTo>
                  <a:lnTo>
                    <a:pt x="3713" y="2294"/>
                  </a:lnTo>
                  <a:lnTo>
                    <a:pt x="3713" y="2294"/>
                  </a:lnTo>
                  <a:lnTo>
                    <a:pt x="3713" y="2294"/>
                  </a:lnTo>
                  <a:lnTo>
                    <a:pt x="3713" y="2294"/>
                  </a:lnTo>
                  <a:lnTo>
                    <a:pt x="3711" y="2297"/>
                  </a:lnTo>
                  <a:lnTo>
                    <a:pt x="3711" y="2297"/>
                  </a:lnTo>
                  <a:lnTo>
                    <a:pt x="3711" y="2297"/>
                  </a:lnTo>
                  <a:lnTo>
                    <a:pt x="3711" y="2297"/>
                  </a:lnTo>
                  <a:lnTo>
                    <a:pt x="3711" y="2297"/>
                  </a:lnTo>
                  <a:lnTo>
                    <a:pt x="3711" y="2297"/>
                  </a:lnTo>
                  <a:lnTo>
                    <a:pt x="3711" y="2294"/>
                  </a:lnTo>
                  <a:lnTo>
                    <a:pt x="3711" y="2294"/>
                  </a:lnTo>
                  <a:lnTo>
                    <a:pt x="3711" y="2294"/>
                  </a:lnTo>
                  <a:lnTo>
                    <a:pt x="3711" y="2294"/>
                  </a:lnTo>
                  <a:lnTo>
                    <a:pt x="3711" y="2294"/>
                  </a:lnTo>
                  <a:lnTo>
                    <a:pt x="3711" y="2294"/>
                  </a:lnTo>
                  <a:lnTo>
                    <a:pt x="3711" y="2292"/>
                  </a:lnTo>
                  <a:lnTo>
                    <a:pt x="3711" y="2292"/>
                  </a:lnTo>
                  <a:lnTo>
                    <a:pt x="3711" y="2292"/>
                  </a:lnTo>
                  <a:lnTo>
                    <a:pt x="3711" y="2289"/>
                  </a:lnTo>
                  <a:lnTo>
                    <a:pt x="3711" y="2289"/>
                  </a:lnTo>
                  <a:lnTo>
                    <a:pt x="3708" y="2289"/>
                  </a:lnTo>
                  <a:lnTo>
                    <a:pt x="3708" y="2289"/>
                  </a:lnTo>
                  <a:lnTo>
                    <a:pt x="3708" y="2289"/>
                  </a:lnTo>
                  <a:lnTo>
                    <a:pt x="3708" y="2289"/>
                  </a:lnTo>
                  <a:lnTo>
                    <a:pt x="3708" y="2292"/>
                  </a:lnTo>
                  <a:lnTo>
                    <a:pt x="3708" y="2292"/>
                  </a:lnTo>
                  <a:lnTo>
                    <a:pt x="3708" y="2292"/>
                  </a:lnTo>
                  <a:lnTo>
                    <a:pt x="3708" y="2294"/>
                  </a:lnTo>
                  <a:lnTo>
                    <a:pt x="3708" y="2294"/>
                  </a:lnTo>
                  <a:lnTo>
                    <a:pt x="3708" y="2294"/>
                  </a:lnTo>
                  <a:lnTo>
                    <a:pt x="3708" y="2294"/>
                  </a:lnTo>
                  <a:lnTo>
                    <a:pt x="3706" y="2294"/>
                  </a:lnTo>
                  <a:lnTo>
                    <a:pt x="3706" y="2294"/>
                  </a:lnTo>
                  <a:lnTo>
                    <a:pt x="3706" y="2294"/>
                  </a:lnTo>
                  <a:lnTo>
                    <a:pt x="3706" y="2294"/>
                  </a:lnTo>
                  <a:lnTo>
                    <a:pt x="3706" y="2294"/>
                  </a:lnTo>
                  <a:lnTo>
                    <a:pt x="3706" y="2297"/>
                  </a:lnTo>
                  <a:lnTo>
                    <a:pt x="3706" y="2297"/>
                  </a:lnTo>
                  <a:lnTo>
                    <a:pt x="3706" y="2297"/>
                  </a:lnTo>
                  <a:lnTo>
                    <a:pt x="3706" y="2297"/>
                  </a:lnTo>
                  <a:lnTo>
                    <a:pt x="3703" y="2297"/>
                  </a:lnTo>
                  <a:lnTo>
                    <a:pt x="3703" y="2297"/>
                  </a:lnTo>
                  <a:lnTo>
                    <a:pt x="3703" y="2297"/>
                  </a:lnTo>
                  <a:lnTo>
                    <a:pt x="3703" y="2297"/>
                  </a:lnTo>
                  <a:lnTo>
                    <a:pt x="3703" y="2294"/>
                  </a:lnTo>
                  <a:lnTo>
                    <a:pt x="3703" y="2297"/>
                  </a:lnTo>
                  <a:lnTo>
                    <a:pt x="3701" y="2297"/>
                  </a:lnTo>
                  <a:lnTo>
                    <a:pt x="3701" y="2297"/>
                  </a:lnTo>
                  <a:lnTo>
                    <a:pt x="3701" y="2297"/>
                  </a:lnTo>
                  <a:lnTo>
                    <a:pt x="3701" y="2299"/>
                  </a:lnTo>
                  <a:lnTo>
                    <a:pt x="3699" y="2299"/>
                  </a:lnTo>
                  <a:lnTo>
                    <a:pt x="3699" y="2299"/>
                  </a:lnTo>
                  <a:lnTo>
                    <a:pt x="3699" y="2301"/>
                  </a:lnTo>
                  <a:lnTo>
                    <a:pt x="3699" y="2301"/>
                  </a:lnTo>
                  <a:lnTo>
                    <a:pt x="3699" y="2301"/>
                  </a:lnTo>
                  <a:lnTo>
                    <a:pt x="3699" y="2299"/>
                  </a:lnTo>
                  <a:lnTo>
                    <a:pt x="3696" y="2299"/>
                  </a:lnTo>
                  <a:lnTo>
                    <a:pt x="3696" y="2299"/>
                  </a:lnTo>
                  <a:lnTo>
                    <a:pt x="3694" y="2299"/>
                  </a:lnTo>
                  <a:lnTo>
                    <a:pt x="3692" y="2299"/>
                  </a:lnTo>
                  <a:lnTo>
                    <a:pt x="3689" y="2299"/>
                  </a:lnTo>
                  <a:lnTo>
                    <a:pt x="3689" y="2297"/>
                  </a:lnTo>
                  <a:lnTo>
                    <a:pt x="3687" y="2294"/>
                  </a:lnTo>
                  <a:lnTo>
                    <a:pt x="3687" y="2294"/>
                  </a:lnTo>
                  <a:lnTo>
                    <a:pt x="3685" y="2294"/>
                  </a:lnTo>
                  <a:lnTo>
                    <a:pt x="3685" y="2294"/>
                  </a:lnTo>
                  <a:lnTo>
                    <a:pt x="3682" y="2292"/>
                  </a:lnTo>
                  <a:lnTo>
                    <a:pt x="3685" y="2292"/>
                  </a:lnTo>
                  <a:lnTo>
                    <a:pt x="3687" y="2294"/>
                  </a:lnTo>
                  <a:lnTo>
                    <a:pt x="3689" y="2294"/>
                  </a:lnTo>
                  <a:lnTo>
                    <a:pt x="3689" y="2294"/>
                  </a:lnTo>
                  <a:lnTo>
                    <a:pt x="3692" y="2297"/>
                  </a:lnTo>
                  <a:lnTo>
                    <a:pt x="3692" y="2297"/>
                  </a:lnTo>
                  <a:lnTo>
                    <a:pt x="3694" y="2297"/>
                  </a:lnTo>
                  <a:lnTo>
                    <a:pt x="3696" y="2297"/>
                  </a:lnTo>
                  <a:lnTo>
                    <a:pt x="3696" y="2297"/>
                  </a:lnTo>
                  <a:lnTo>
                    <a:pt x="3699" y="2297"/>
                  </a:lnTo>
                  <a:lnTo>
                    <a:pt x="3699" y="2294"/>
                  </a:lnTo>
                  <a:lnTo>
                    <a:pt x="3699" y="2294"/>
                  </a:lnTo>
                  <a:lnTo>
                    <a:pt x="3701" y="2292"/>
                  </a:lnTo>
                  <a:lnTo>
                    <a:pt x="3703" y="2289"/>
                  </a:lnTo>
                  <a:lnTo>
                    <a:pt x="3701" y="2289"/>
                  </a:lnTo>
                  <a:lnTo>
                    <a:pt x="3703" y="2289"/>
                  </a:lnTo>
                  <a:lnTo>
                    <a:pt x="3703" y="2287"/>
                  </a:lnTo>
                  <a:lnTo>
                    <a:pt x="3703" y="2287"/>
                  </a:lnTo>
                  <a:lnTo>
                    <a:pt x="3703" y="2285"/>
                  </a:lnTo>
                  <a:lnTo>
                    <a:pt x="3703" y="2287"/>
                  </a:lnTo>
                  <a:lnTo>
                    <a:pt x="3703" y="2287"/>
                  </a:lnTo>
                  <a:lnTo>
                    <a:pt x="3703" y="2287"/>
                  </a:lnTo>
                  <a:lnTo>
                    <a:pt x="3703" y="2287"/>
                  </a:lnTo>
                  <a:lnTo>
                    <a:pt x="3703" y="2287"/>
                  </a:lnTo>
                  <a:lnTo>
                    <a:pt x="3703" y="2287"/>
                  </a:lnTo>
                  <a:lnTo>
                    <a:pt x="3701" y="2287"/>
                  </a:lnTo>
                  <a:lnTo>
                    <a:pt x="3701" y="2287"/>
                  </a:lnTo>
                  <a:lnTo>
                    <a:pt x="3701" y="2287"/>
                  </a:lnTo>
                  <a:lnTo>
                    <a:pt x="3699" y="2287"/>
                  </a:lnTo>
                  <a:lnTo>
                    <a:pt x="3699" y="2287"/>
                  </a:lnTo>
                  <a:lnTo>
                    <a:pt x="3699" y="2287"/>
                  </a:lnTo>
                  <a:lnTo>
                    <a:pt x="3699" y="2285"/>
                  </a:lnTo>
                  <a:lnTo>
                    <a:pt x="3701" y="2285"/>
                  </a:lnTo>
                  <a:lnTo>
                    <a:pt x="3701" y="2285"/>
                  </a:lnTo>
                  <a:lnTo>
                    <a:pt x="3701" y="2285"/>
                  </a:lnTo>
                  <a:lnTo>
                    <a:pt x="3701" y="2285"/>
                  </a:lnTo>
                  <a:lnTo>
                    <a:pt x="3701" y="2285"/>
                  </a:lnTo>
                  <a:lnTo>
                    <a:pt x="3703" y="2285"/>
                  </a:lnTo>
                  <a:lnTo>
                    <a:pt x="3703" y="2285"/>
                  </a:lnTo>
                  <a:lnTo>
                    <a:pt x="3703" y="2285"/>
                  </a:lnTo>
                  <a:lnTo>
                    <a:pt x="3703" y="2282"/>
                  </a:lnTo>
                  <a:lnTo>
                    <a:pt x="3703" y="2282"/>
                  </a:lnTo>
                  <a:lnTo>
                    <a:pt x="3703" y="2282"/>
                  </a:lnTo>
                  <a:lnTo>
                    <a:pt x="3703" y="2282"/>
                  </a:lnTo>
                  <a:lnTo>
                    <a:pt x="3703" y="2282"/>
                  </a:lnTo>
                  <a:lnTo>
                    <a:pt x="3703" y="2282"/>
                  </a:lnTo>
                  <a:lnTo>
                    <a:pt x="3706" y="2282"/>
                  </a:lnTo>
                  <a:lnTo>
                    <a:pt x="3706" y="2282"/>
                  </a:lnTo>
                  <a:lnTo>
                    <a:pt x="3706" y="2280"/>
                  </a:lnTo>
                  <a:lnTo>
                    <a:pt x="3706" y="2280"/>
                  </a:lnTo>
                  <a:lnTo>
                    <a:pt x="3706" y="2280"/>
                  </a:lnTo>
                  <a:lnTo>
                    <a:pt x="3706" y="2280"/>
                  </a:lnTo>
                  <a:lnTo>
                    <a:pt x="3706" y="2278"/>
                  </a:lnTo>
                  <a:lnTo>
                    <a:pt x="3703" y="2278"/>
                  </a:lnTo>
                  <a:lnTo>
                    <a:pt x="3703" y="2278"/>
                  </a:lnTo>
                  <a:lnTo>
                    <a:pt x="3699" y="2278"/>
                  </a:lnTo>
                  <a:lnTo>
                    <a:pt x="3696" y="2278"/>
                  </a:lnTo>
                  <a:lnTo>
                    <a:pt x="3694" y="2278"/>
                  </a:lnTo>
                  <a:lnTo>
                    <a:pt x="3692" y="2278"/>
                  </a:lnTo>
                  <a:lnTo>
                    <a:pt x="3689" y="2278"/>
                  </a:lnTo>
                  <a:lnTo>
                    <a:pt x="3689" y="2275"/>
                  </a:lnTo>
                  <a:lnTo>
                    <a:pt x="3687" y="2275"/>
                  </a:lnTo>
                  <a:lnTo>
                    <a:pt x="3685" y="2275"/>
                  </a:lnTo>
                  <a:lnTo>
                    <a:pt x="3685" y="2275"/>
                  </a:lnTo>
                  <a:lnTo>
                    <a:pt x="3682" y="2275"/>
                  </a:lnTo>
                  <a:lnTo>
                    <a:pt x="3682" y="2273"/>
                  </a:lnTo>
                  <a:lnTo>
                    <a:pt x="3682" y="2273"/>
                  </a:lnTo>
                  <a:lnTo>
                    <a:pt x="3682" y="2273"/>
                  </a:lnTo>
                  <a:lnTo>
                    <a:pt x="3680" y="2273"/>
                  </a:lnTo>
                  <a:lnTo>
                    <a:pt x="3680" y="2273"/>
                  </a:lnTo>
                  <a:lnTo>
                    <a:pt x="3682" y="2273"/>
                  </a:lnTo>
                  <a:lnTo>
                    <a:pt x="3682" y="2273"/>
                  </a:lnTo>
                  <a:lnTo>
                    <a:pt x="3685" y="2273"/>
                  </a:lnTo>
                  <a:lnTo>
                    <a:pt x="3687" y="2273"/>
                  </a:lnTo>
                  <a:lnTo>
                    <a:pt x="3687" y="2275"/>
                  </a:lnTo>
                  <a:lnTo>
                    <a:pt x="3689" y="2273"/>
                  </a:lnTo>
                  <a:lnTo>
                    <a:pt x="3692" y="2275"/>
                  </a:lnTo>
                  <a:lnTo>
                    <a:pt x="3692" y="2275"/>
                  </a:lnTo>
                  <a:lnTo>
                    <a:pt x="3692" y="2275"/>
                  </a:lnTo>
                  <a:lnTo>
                    <a:pt x="3694" y="2275"/>
                  </a:lnTo>
                  <a:lnTo>
                    <a:pt x="3696" y="2275"/>
                  </a:lnTo>
                  <a:lnTo>
                    <a:pt x="3696" y="2273"/>
                  </a:lnTo>
                  <a:lnTo>
                    <a:pt x="3696" y="2273"/>
                  </a:lnTo>
                  <a:lnTo>
                    <a:pt x="3696" y="2273"/>
                  </a:lnTo>
                  <a:lnTo>
                    <a:pt x="3696" y="2273"/>
                  </a:lnTo>
                  <a:lnTo>
                    <a:pt x="3696" y="2275"/>
                  </a:lnTo>
                  <a:lnTo>
                    <a:pt x="3699" y="2275"/>
                  </a:lnTo>
                  <a:lnTo>
                    <a:pt x="3699" y="2275"/>
                  </a:lnTo>
                  <a:lnTo>
                    <a:pt x="3701" y="2275"/>
                  </a:lnTo>
                  <a:lnTo>
                    <a:pt x="3701" y="2273"/>
                  </a:lnTo>
                  <a:lnTo>
                    <a:pt x="3699" y="2273"/>
                  </a:lnTo>
                  <a:lnTo>
                    <a:pt x="3699" y="2273"/>
                  </a:lnTo>
                  <a:lnTo>
                    <a:pt x="3699" y="2273"/>
                  </a:lnTo>
                  <a:lnTo>
                    <a:pt x="3699" y="2273"/>
                  </a:lnTo>
                  <a:lnTo>
                    <a:pt x="3699" y="2273"/>
                  </a:lnTo>
                  <a:lnTo>
                    <a:pt x="3699" y="2273"/>
                  </a:lnTo>
                  <a:lnTo>
                    <a:pt x="3699" y="2273"/>
                  </a:lnTo>
                  <a:lnTo>
                    <a:pt x="3699" y="2273"/>
                  </a:lnTo>
                  <a:lnTo>
                    <a:pt x="3699" y="2273"/>
                  </a:lnTo>
                  <a:lnTo>
                    <a:pt x="3699" y="2273"/>
                  </a:lnTo>
                  <a:lnTo>
                    <a:pt x="3699" y="2271"/>
                  </a:lnTo>
                  <a:lnTo>
                    <a:pt x="3699" y="2271"/>
                  </a:lnTo>
                  <a:lnTo>
                    <a:pt x="3699" y="2271"/>
                  </a:lnTo>
                  <a:lnTo>
                    <a:pt x="3699" y="2271"/>
                  </a:lnTo>
                  <a:lnTo>
                    <a:pt x="3696" y="2271"/>
                  </a:lnTo>
                  <a:lnTo>
                    <a:pt x="3696" y="2268"/>
                  </a:lnTo>
                  <a:lnTo>
                    <a:pt x="3696" y="2268"/>
                  </a:lnTo>
                  <a:lnTo>
                    <a:pt x="3699" y="2268"/>
                  </a:lnTo>
                  <a:lnTo>
                    <a:pt x="3699" y="2268"/>
                  </a:lnTo>
                  <a:lnTo>
                    <a:pt x="3699" y="2268"/>
                  </a:lnTo>
                  <a:lnTo>
                    <a:pt x="3701" y="2268"/>
                  </a:lnTo>
                  <a:lnTo>
                    <a:pt x="3703" y="2266"/>
                  </a:lnTo>
                  <a:lnTo>
                    <a:pt x="3703" y="2266"/>
                  </a:lnTo>
                  <a:lnTo>
                    <a:pt x="3703" y="2268"/>
                  </a:lnTo>
                  <a:lnTo>
                    <a:pt x="3703" y="2268"/>
                  </a:lnTo>
                  <a:lnTo>
                    <a:pt x="3701" y="2268"/>
                  </a:lnTo>
                  <a:lnTo>
                    <a:pt x="3699" y="2268"/>
                  </a:lnTo>
                  <a:lnTo>
                    <a:pt x="3699" y="2271"/>
                  </a:lnTo>
                  <a:lnTo>
                    <a:pt x="3699" y="2271"/>
                  </a:lnTo>
                  <a:lnTo>
                    <a:pt x="3701" y="2271"/>
                  </a:lnTo>
                  <a:lnTo>
                    <a:pt x="3701" y="2271"/>
                  </a:lnTo>
                  <a:lnTo>
                    <a:pt x="3701" y="2271"/>
                  </a:lnTo>
                  <a:lnTo>
                    <a:pt x="3701" y="2273"/>
                  </a:lnTo>
                  <a:lnTo>
                    <a:pt x="3703" y="2273"/>
                  </a:lnTo>
                  <a:lnTo>
                    <a:pt x="3703" y="2273"/>
                  </a:lnTo>
                  <a:lnTo>
                    <a:pt x="3703" y="2273"/>
                  </a:lnTo>
                  <a:lnTo>
                    <a:pt x="3703" y="2273"/>
                  </a:lnTo>
                  <a:lnTo>
                    <a:pt x="3701" y="2273"/>
                  </a:lnTo>
                  <a:lnTo>
                    <a:pt x="3703" y="2273"/>
                  </a:lnTo>
                  <a:lnTo>
                    <a:pt x="3703" y="2275"/>
                  </a:lnTo>
                  <a:lnTo>
                    <a:pt x="3706" y="2275"/>
                  </a:lnTo>
                  <a:lnTo>
                    <a:pt x="3706" y="2275"/>
                  </a:lnTo>
                  <a:lnTo>
                    <a:pt x="3706" y="2273"/>
                  </a:lnTo>
                  <a:lnTo>
                    <a:pt x="3703" y="2273"/>
                  </a:lnTo>
                  <a:lnTo>
                    <a:pt x="3703" y="2273"/>
                  </a:lnTo>
                  <a:lnTo>
                    <a:pt x="3703" y="2273"/>
                  </a:lnTo>
                  <a:lnTo>
                    <a:pt x="3706" y="2273"/>
                  </a:lnTo>
                  <a:lnTo>
                    <a:pt x="3706" y="2273"/>
                  </a:lnTo>
                  <a:lnTo>
                    <a:pt x="3706" y="2273"/>
                  </a:lnTo>
                  <a:lnTo>
                    <a:pt x="3706" y="2271"/>
                  </a:lnTo>
                  <a:lnTo>
                    <a:pt x="3706" y="2271"/>
                  </a:lnTo>
                  <a:lnTo>
                    <a:pt x="3706" y="2271"/>
                  </a:lnTo>
                  <a:lnTo>
                    <a:pt x="3706" y="2271"/>
                  </a:lnTo>
                  <a:lnTo>
                    <a:pt x="3708" y="2271"/>
                  </a:lnTo>
                  <a:lnTo>
                    <a:pt x="3708" y="2273"/>
                  </a:lnTo>
                  <a:lnTo>
                    <a:pt x="3708" y="2273"/>
                  </a:lnTo>
                  <a:lnTo>
                    <a:pt x="3708" y="2273"/>
                  </a:lnTo>
                  <a:lnTo>
                    <a:pt x="3708" y="2273"/>
                  </a:lnTo>
                  <a:lnTo>
                    <a:pt x="3706" y="2275"/>
                  </a:lnTo>
                  <a:lnTo>
                    <a:pt x="3708" y="2275"/>
                  </a:lnTo>
                  <a:lnTo>
                    <a:pt x="3708" y="2275"/>
                  </a:lnTo>
                  <a:lnTo>
                    <a:pt x="3708" y="2275"/>
                  </a:lnTo>
                  <a:lnTo>
                    <a:pt x="3708" y="2275"/>
                  </a:lnTo>
                  <a:lnTo>
                    <a:pt x="3708" y="2275"/>
                  </a:lnTo>
                  <a:lnTo>
                    <a:pt x="3708" y="2275"/>
                  </a:lnTo>
                  <a:lnTo>
                    <a:pt x="3711" y="2275"/>
                  </a:lnTo>
                  <a:lnTo>
                    <a:pt x="3711" y="2275"/>
                  </a:lnTo>
                  <a:lnTo>
                    <a:pt x="3711" y="2273"/>
                  </a:lnTo>
                  <a:lnTo>
                    <a:pt x="3708" y="2273"/>
                  </a:lnTo>
                  <a:lnTo>
                    <a:pt x="3708" y="2273"/>
                  </a:lnTo>
                  <a:lnTo>
                    <a:pt x="3708" y="2273"/>
                  </a:lnTo>
                  <a:lnTo>
                    <a:pt x="3708" y="2273"/>
                  </a:lnTo>
                  <a:lnTo>
                    <a:pt x="3711" y="2273"/>
                  </a:lnTo>
                  <a:lnTo>
                    <a:pt x="3711" y="2273"/>
                  </a:lnTo>
                  <a:lnTo>
                    <a:pt x="3711" y="2273"/>
                  </a:lnTo>
                  <a:lnTo>
                    <a:pt x="3713" y="2275"/>
                  </a:lnTo>
                  <a:lnTo>
                    <a:pt x="3713" y="2275"/>
                  </a:lnTo>
                  <a:lnTo>
                    <a:pt x="3713" y="2273"/>
                  </a:lnTo>
                  <a:lnTo>
                    <a:pt x="3713" y="2273"/>
                  </a:lnTo>
                  <a:lnTo>
                    <a:pt x="3713" y="2273"/>
                  </a:lnTo>
                  <a:lnTo>
                    <a:pt x="3713" y="2273"/>
                  </a:lnTo>
                  <a:lnTo>
                    <a:pt x="3715" y="2273"/>
                  </a:lnTo>
                  <a:lnTo>
                    <a:pt x="3715" y="2273"/>
                  </a:lnTo>
                  <a:lnTo>
                    <a:pt x="3718" y="2273"/>
                  </a:lnTo>
                  <a:lnTo>
                    <a:pt x="3718" y="2273"/>
                  </a:lnTo>
                  <a:lnTo>
                    <a:pt x="3718" y="2273"/>
                  </a:lnTo>
                  <a:lnTo>
                    <a:pt x="3720" y="2273"/>
                  </a:lnTo>
                  <a:lnTo>
                    <a:pt x="3720" y="2271"/>
                  </a:lnTo>
                  <a:lnTo>
                    <a:pt x="3722" y="2271"/>
                  </a:lnTo>
                  <a:lnTo>
                    <a:pt x="3720" y="2271"/>
                  </a:lnTo>
                  <a:lnTo>
                    <a:pt x="3720" y="2271"/>
                  </a:lnTo>
                  <a:lnTo>
                    <a:pt x="3720" y="2268"/>
                  </a:lnTo>
                  <a:lnTo>
                    <a:pt x="3720" y="2268"/>
                  </a:lnTo>
                  <a:lnTo>
                    <a:pt x="3722" y="2268"/>
                  </a:lnTo>
                  <a:lnTo>
                    <a:pt x="3722" y="2268"/>
                  </a:lnTo>
                  <a:lnTo>
                    <a:pt x="3722" y="2268"/>
                  </a:lnTo>
                  <a:lnTo>
                    <a:pt x="3722" y="2268"/>
                  </a:lnTo>
                  <a:lnTo>
                    <a:pt x="3722" y="2268"/>
                  </a:lnTo>
                  <a:lnTo>
                    <a:pt x="3722" y="2268"/>
                  </a:lnTo>
                  <a:lnTo>
                    <a:pt x="3722" y="2268"/>
                  </a:lnTo>
                  <a:lnTo>
                    <a:pt x="3722" y="2266"/>
                  </a:lnTo>
                  <a:lnTo>
                    <a:pt x="3722" y="2266"/>
                  </a:lnTo>
                  <a:lnTo>
                    <a:pt x="3722" y="2266"/>
                  </a:lnTo>
                  <a:lnTo>
                    <a:pt x="3722" y="2266"/>
                  </a:lnTo>
                  <a:lnTo>
                    <a:pt x="3722" y="2266"/>
                  </a:lnTo>
                  <a:lnTo>
                    <a:pt x="3725" y="2263"/>
                  </a:lnTo>
                  <a:lnTo>
                    <a:pt x="3725" y="2263"/>
                  </a:lnTo>
                  <a:lnTo>
                    <a:pt x="3722" y="2263"/>
                  </a:lnTo>
                  <a:lnTo>
                    <a:pt x="3722" y="2263"/>
                  </a:lnTo>
                  <a:lnTo>
                    <a:pt x="3722" y="2263"/>
                  </a:lnTo>
                  <a:lnTo>
                    <a:pt x="3722" y="2263"/>
                  </a:lnTo>
                  <a:lnTo>
                    <a:pt x="3725" y="2263"/>
                  </a:lnTo>
                  <a:lnTo>
                    <a:pt x="3725" y="2263"/>
                  </a:lnTo>
                  <a:lnTo>
                    <a:pt x="3725" y="2259"/>
                  </a:lnTo>
                  <a:lnTo>
                    <a:pt x="3725" y="2259"/>
                  </a:lnTo>
                  <a:lnTo>
                    <a:pt x="3725" y="2259"/>
                  </a:lnTo>
                  <a:lnTo>
                    <a:pt x="3725" y="2256"/>
                  </a:lnTo>
                  <a:lnTo>
                    <a:pt x="3725" y="2256"/>
                  </a:lnTo>
                  <a:lnTo>
                    <a:pt x="3727" y="2259"/>
                  </a:lnTo>
                  <a:lnTo>
                    <a:pt x="3727" y="2259"/>
                  </a:lnTo>
                  <a:lnTo>
                    <a:pt x="3727" y="2259"/>
                  </a:lnTo>
                  <a:lnTo>
                    <a:pt x="3729" y="2259"/>
                  </a:lnTo>
                  <a:lnTo>
                    <a:pt x="3729" y="2259"/>
                  </a:lnTo>
                  <a:lnTo>
                    <a:pt x="3729" y="2259"/>
                  </a:lnTo>
                  <a:lnTo>
                    <a:pt x="3729" y="2259"/>
                  </a:lnTo>
                  <a:lnTo>
                    <a:pt x="3729" y="2259"/>
                  </a:lnTo>
                  <a:lnTo>
                    <a:pt x="3729" y="2259"/>
                  </a:lnTo>
                  <a:lnTo>
                    <a:pt x="3727" y="2259"/>
                  </a:lnTo>
                  <a:lnTo>
                    <a:pt x="3729" y="2259"/>
                  </a:lnTo>
                  <a:lnTo>
                    <a:pt x="3729" y="2259"/>
                  </a:lnTo>
                  <a:lnTo>
                    <a:pt x="3729" y="2259"/>
                  </a:lnTo>
                  <a:lnTo>
                    <a:pt x="3729" y="2259"/>
                  </a:lnTo>
                  <a:lnTo>
                    <a:pt x="3729" y="2259"/>
                  </a:lnTo>
                  <a:lnTo>
                    <a:pt x="3729" y="2259"/>
                  </a:lnTo>
                  <a:lnTo>
                    <a:pt x="3729" y="2259"/>
                  </a:lnTo>
                  <a:lnTo>
                    <a:pt x="3729" y="2256"/>
                  </a:lnTo>
                  <a:lnTo>
                    <a:pt x="3732" y="2256"/>
                  </a:lnTo>
                  <a:lnTo>
                    <a:pt x="3732" y="2256"/>
                  </a:lnTo>
                  <a:lnTo>
                    <a:pt x="3732" y="2256"/>
                  </a:lnTo>
                  <a:lnTo>
                    <a:pt x="3732" y="2256"/>
                  </a:lnTo>
                  <a:lnTo>
                    <a:pt x="3732" y="2254"/>
                  </a:lnTo>
                  <a:lnTo>
                    <a:pt x="3729" y="2254"/>
                  </a:lnTo>
                  <a:lnTo>
                    <a:pt x="3729" y="2254"/>
                  </a:lnTo>
                  <a:lnTo>
                    <a:pt x="3729" y="2252"/>
                  </a:lnTo>
                  <a:lnTo>
                    <a:pt x="3729" y="2252"/>
                  </a:lnTo>
                  <a:lnTo>
                    <a:pt x="3732" y="2252"/>
                  </a:lnTo>
                  <a:lnTo>
                    <a:pt x="3732" y="2252"/>
                  </a:lnTo>
                  <a:lnTo>
                    <a:pt x="3732" y="2252"/>
                  </a:lnTo>
                  <a:lnTo>
                    <a:pt x="3732" y="2249"/>
                  </a:lnTo>
                  <a:lnTo>
                    <a:pt x="3729" y="2249"/>
                  </a:lnTo>
                  <a:lnTo>
                    <a:pt x="3729" y="2249"/>
                  </a:lnTo>
                  <a:lnTo>
                    <a:pt x="3729" y="2249"/>
                  </a:lnTo>
                  <a:lnTo>
                    <a:pt x="3729" y="2247"/>
                  </a:lnTo>
                  <a:lnTo>
                    <a:pt x="3729" y="2247"/>
                  </a:lnTo>
                  <a:lnTo>
                    <a:pt x="3729" y="2244"/>
                  </a:lnTo>
                  <a:lnTo>
                    <a:pt x="3729" y="2244"/>
                  </a:lnTo>
                  <a:lnTo>
                    <a:pt x="3729" y="2244"/>
                  </a:lnTo>
                  <a:lnTo>
                    <a:pt x="3729" y="2244"/>
                  </a:lnTo>
                  <a:lnTo>
                    <a:pt x="3727" y="2242"/>
                  </a:lnTo>
                  <a:lnTo>
                    <a:pt x="3725" y="2240"/>
                  </a:lnTo>
                  <a:lnTo>
                    <a:pt x="3722" y="2240"/>
                  </a:lnTo>
                  <a:lnTo>
                    <a:pt x="3722" y="2240"/>
                  </a:lnTo>
                  <a:lnTo>
                    <a:pt x="3722" y="2240"/>
                  </a:lnTo>
                  <a:lnTo>
                    <a:pt x="3722" y="2240"/>
                  </a:lnTo>
                  <a:lnTo>
                    <a:pt x="3722" y="2242"/>
                  </a:lnTo>
                  <a:lnTo>
                    <a:pt x="3725" y="2242"/>
                  </a:lnTo>
                  <a:lnTo>
                    <a:pt x="3725" y="2242"/>
                  </a:lnTo>
                  <a:lnTo>
                    <a:pt x="3725" y="2242"/>
                  </a:lnTo>
                  <a:lnTo>
                    <a:pt x="3725" y="2242"/>
                  </a:lnTo>
                  <a:lnTo>
                    <a:pt x="3725" y="2242"/>
                  </a:lnTo>
                  <a:lnTo>
                    <a:pt x="3722" y="2242"/>
                  </a:lnTo>
                  <a:lnTo>
                    <a:pt x="3722" y="2242"/>
                  </a:lnTo>
                  <a:lnTo>
                    <a:pt x="3722" y="2242"/>
                  </a:lnTo>
                  <a:lnTo>
                    <a:pt x="3722" y="2242"/>
                  </a:lnTo>
                  <a:lnTo>
                    <a:pt x="3722" y="2242"/>
                  </a:lnTo>
                  <a:lnTo>
                    <a:pt x="3722" y="2244"/>
                  </a:lnTo>
                  <a:lnTo>
                    <a:pt x="3725" y="2244"/>
                  </a:lnTo>
                  <a:lnTo>
                    <a:pt x="3725" y="2244"/>
                  </a:lnTo>
                  <a:lnTo>
                    <a:pt x="3725" y="2244"/>
                  </a:lnTo>
                  <a:lnTo>
                    <a:pt x="3725" y="2244"/>
                  </a:lnTo>
                  <a:lnTo>
                    <a:pt x="3722" y="2244"/>
                  </a:lnTo>
                  <a:lnTo>
                    <a:pt x="3722" y="2244"/>
                  </a:lnTo>
                  <a:lnTo>
                    <a:pt x="3722" y="2242"/>
                  </a:lnTo>
                  <a:lnTo>
                    <a:pt x="3720" y="2242"/>
                  </a:lnTo>
                  <a:lnTo>
                    <a:pt x="3720" y="2242"/>
                  </a:lnTo>
                  <a:lnTo>
                    <a:pt x="3720" y="2244"/>
                  </a:lnTo>
                  <a:lnTo>
                    <a:pt x="3720" y="2244"/>
                  </a:lnTo>
                  <a:lnTo>
                    <a:pt x="3718" y="2244"/>
                  </a:lnTo>
                  <a:lnTo>
                    <a:pt x="3720" y="2252"/>
                  </a:lnTo>
                  <a:lnTo>
                    <a:pt x="3720" y="2254"/>
                  </a:lnTo>
                  <a:lnTo>
                    <a:pt x="3720" y="2256"/>
                  </a:lnTo>
                  <a:lnTo>
                    <a:pt x="3720" y="2256"/>
                  </a:lnTo>
                  <a:lnTo>
                    <a:pt x="3720" y="2256"/>
                  </a:lnTo>
                  <a:lnTo>
                    <a:pt x="3720" y="2256"/>
                  </a:lnTo>
                  <a:lnTo>
                    <a:pt x="3720" y="2256"/>
                  </a:lnTo>
                  <a:lnTo>
                    <a:pt x="3720" y="2256"/>
                  </a:lnTo>
                  <a:lnTo>
                    <a:pt x="3718" y="2256"/>
                  </a:lnTo>
                  <a:lnTo>
                    <a:pt x="3718" y="2256"/>
                  </a:lnTo>
                  <a:lnTo>
                    <a:pt x="3715" y="2256"/>
                  </a:lnTo>
                  <a:lnTo>
                    <a:pt x="3715" y="2256"/>
                  </a:lnTo>
                  <a:lnTo>
                    <a:pt x="3715" y="2256"/>
                  </a:lnTo>
                  <a:lnTo>
                    <a:pt x="3718" y="2256"/>
                  </a:lnTo>
                  <a:lnTo>
                    <a:pt x="3718" y="2256"/>
                  </a:lnTo>
                  <a:lnTo>
                    <a:pt x="3720" y="2254"/>
                  </a:lnTo>
                  <a:lnTo>
                    <a:pt x="3718" y="2254"/>
                  </a:lnTo>
                  <a:lnTo>
                    <a:pt x="3718" y="2254"/>
                  </a:lnTo>
                  <a:lnTo>
                    <a:pt x="3718" y="2254"/>
                  </a:lnTo>
                  <a:lnTo>
                    <a:pt x="3718" y="2254"/>
                  </a:lnTo>
                  <a:lnTo>
                    <a:pt x="3718" y="2254"/>
                  </a:lnTo>
                  <a:lnTo>
                    <a:pt x="3718" y="2252"/>
                  </a:lnTo>
                  <a:lnTo>
                    <a:pt x="3718" y="2252"/>
                  </a:lnTo>
                  <a:lnTo>
                    <a:pt x="3718" y="2252"/>
                  </a:lnTo>
                  <a:lnTo>
                    <a:pt x="3718" y="2252"/>
                  </a:lnTo>
                  <a:lnTo>
                    <a:pt x="3718" y="2252"/>
                  </a:lnTo>
                  <a:lnTo>
                    <a:pt x="3715" y="2252"/>
                  </a:lnTo>
                  <a:lnTo>
                    <a:pt x="3715" y="2252"/>
                  </a:lnTo>
                  <a:lnTo>
                    <a:pt x="3715" y="2252"/>
                  </a:lnTo>
                  <a:lnTo>
                    <a:pt x="3715" y="2252"/>
                  </a:lnTo>
                  <a:lnTo>
                    <a:pt x="3715" y="2252"/>
                  </a:lnTo>
                  <a:lnTo>
                    <a:pt x="3715" y="2252"/>
                  </a:lnTo>
                  <a:lnTo>
                    <a:pt x="3718" y="2249"/>
                  </a:lnTo>
                  <a:lnTo>
                    <a:pt x="3718" y="2249"/>
                  </a:lnTo>
                  <a:lnTo>
                    <a:pt x="3715" y="2247"/>
                  </a:lnTo>
                  <a:lnTo>
                    <a:pt x="3715" y="2247"/>
                  </a:lnTo>
                  <a:lnTo>
                    <a:pt x="3715" y="2247"/>
                  </a:lnTo>
                  <a:lnTo>
                    <a:pt x="3715" y="2247"/>
                  </a:lnTo>
                  <a:lnTo>
                    <a:pt x="3718" y="2244"/>
                  </a:lnTo>
                  <a:lnTo>
                    <a:pt x="3718" y="2244"/>
                  </a:lnTo>
                  <a:lnTo>
                    <a:pt x="3718" y="2242"/>
                  </a:lnTo>
                  <a:lnTo>
                    <a:pt x="3715" y="2244"/>
                  </a:lnTo>
                  <a:lnTo>
                    <a:pt x="3715" y="2244"/>
                  </a:lnTo>
                  <a:lnTo>
                    <a:pt x="3715" y="2242"/>
                  </a:lnTo>
                  <a:lnTo>
                    <a:pt x="3715" y="2242"/>
                  </a:lnTo>
                  <a:lnTo>
                    <a:pt x="3715" y="2242"/>
                  </a:lnTo>
                  <a:lnTo>
                    <a:pt x="3715" y="2242"/>
                  </a:lnTo>
                  <a:lnTo>
                    <a:pt x="3715" y="2240"/>
                  </a:lnTo>
                  <a:lnTo>
                    <a:pt x="3715" y="2240"/>
                  </a:lnTo>
                  <a:lnTo>
                    <a:pt x="3713" y="2240"/>
                  </a:lnTo>
                  <a:lnTo>
                    <a:pt x="3708" y="2242"/>
                  </a:lnTo>
                  <a:lnTo>
                    <a:pt x="3706" y="2244"/>
                  </a:lnTo>
                  <a:lnTo>
                    <a:pt x="3706" y="2244"/>
                  </a:lnTo>
                  <a:lnTo>
                    <a:pt x="3706" y="2244"/>
                  </a:lnTo>
                  <a:lnTo>
                    <a:pt x="3706" y="2244"/>
                  </a:lnTo>
                  <a:lnTo>
                    <a:pt x="3708" y="2247"/>
                  </a:lnTo>
                  <a:lnTo>
                    <a:pt x="3706" y="2247"/>
                  </a:lnTo>
                  <a:lnTo>
                    <a:pt x="3703" y="2244"/>
                  </a:lnTo>
                  <a:lnTo>
                    <a:pt x="3703" y="2244"/>
                  </a:lnTo>
                  <a:lnTo>
                    <a:pt x="3703" y="2247"/>
                  </a:lnTo>
                  <a:lnTo>
                    <a:pt x="3703" y="2247"/>
                  </a:lnTo>
                  <a:lnTo>
                    <a:pt x="3703" y="2247"/>
                  </a:lnTo>
                  <a:lnTo>
                    <a:pt x="3701" y="2247"/>
                  </a:lnTo>
                  <a:lnTo>
                    <a:pt x="3701" y="2247"/>
                  </a:lnTo>
                  <a:lnTo>
                    <a:pt x="3701" y="2244"/>
                  </a:lnTo>
                  <a:lnTo>
                    <a:pt x="3701" y="2244"/>
                  </a:lnTo>
                  <a:lnTo>
                    <a:pt x="3701" y="2244"/>
                  </a:lnTo>
                  <a:lnTo>
                    <a:pt x="3701" y="2244"/>
                  </a:lnTo>
                  <a:lnTo>
                    <a:pt x="3699" y="2244"/>
                  </a:lnTo>
                  <a:lnTo>
                    <a:pt x="3696" y="2247"/>
                  </a:lnTo>
                  <a:lnTo>
                    <a:pt x="3696" y="2247"/>
                  </a:lnTo>
                  <a:lnTo>
                    <a:pt x="3694" y="2247"/>
                  </a:lnTo>
                  <a:lnTo>
                    <a:pt x="3694" y="2247"/>
                  </a:lnTo>
                  <a:lnTo>
                    <a:pt x="3689" y="2249"/>
                  </a:lnTo>
                  <a:lnTo>
                    <a:pt x="3689" y="2249"/>
                  </a:lnTo>
                  <a:lnTo>
                    <a:pt x="3689" y="2247"/>
                  </a:lnTo>
                  <a:lnTo>
                    <a:pt x="3689" y="2244"/>
                  </a:lnTo>
                  <a:lnTo>
                    <a:pt x="3689" y="2244"/>
                  </a:lnTo>
                  <a:lnTo>
                    <a:pt x="3689" y="2244"/>
                  </a:lnTo>
                  <a:lnTo>
                    <a:pt x="3689" y="2244"/>
                  </a:lnTo>
                  <a:lnTo>
                    <a:pt x="3689" y="2244"/>
                  </a:lnTo>
                  <a:lnTo>
                    <a:pt x="3687" y="2244"/>
                  </a:lnTo>
                  <a:lnTo>
                    <a:pt x="3687" y="2242"/>
                  </a:lnTo>
                  <a:lnTo>
                    <a:pt x="3687" y="2242"/>
                  </a:lnTo>
                  <a:lnTo>
                    <a:pt x="3687" y="2242"/>
                  </a:lnTo>
                  <a:lnTo>
                    <a:pt x="3685" y="2240"/>
                  </a:lnTo>
                  <a:lnTo>
                    <a:pt x="3685" y="2240"/>
                  </a:lnTo>
                  <a:lnTo>
                    <a:pt x="3685" y="2237"/>
                  </a:lnTo>
                  <a:lnTo>
                    <a:pt x="3685" y="2235"/>
                  </a:lnTo>
                  <a:lnTo>
                    <a:pt x="3685" y="2235"/>
                  </a:lnTo>
                  <a:lnTo>
                    <a:pt x="3685" y="2233"/>
                  </a:lnTo>
                  <a:lnTo>
                    <a:pt x="3687" y="2233"/>
                  </a:lnTo>
                  <a:lnTo>
                    <a:pt x="3687" y="2233"/>
                  </a:lnTo>
                  <a:lnTo>
                    <a:pt x="3687" y="2233"/>
                  </a:lnTo>
                  <a:lnTo>
                    <a:pt x="3685" y="2230"/>
                  </a:lnTo>
                  <a:lnTo>
                    <a:pt x="3685" y="2230"/>
                  </a:lnTo>
                  <a:lnTo>
                    <a:pt x="3685" y="2230"/>
                  </a:lnTo>
                  <a:lnTo>
                    <a:pt x="3685" y="2230"/>
                  </a:lnTo>
                  <a:lnTo>
                    <a:pt x="3687" y="2230"/>
                  </a:lnTo>
                  <a:lnTo>
                    <a:pt x="3687" y="2230"/>
                  </a:lnTo>
                  <a:lnTo>
                    <a:pt x="3687" y="2233"/>
                  </a:lnTo>
                  <a:lnTo>
                    <a:pt x="3687" y="2233"/>
                  </a:lnTo>
                  <a:lnTo>
                    <a:pt x="3687" y="2235"/>
                  </a:lnTo>
                  <a:lnTo>
                    <a:pt x="3687" y="2235"/>
                  </a:lnTo>
                  <a:lnTo>
                    <a:pt x="3687" y="2237"/>
                  </a:lnTo>
                  <a:lnTo>
                    <a:pt x="3687" y="2237"/>
                  </a:lnTo>
                  <a:lnTo>
                    <a:pt x="3687" y="2240"/>
                  </a:lnTo>
                  <a:lnTo>
                    <a:pt x="3689" y="2242"/>
                  </a:lnTo>
                  <a:lnTo>
                    <a:pt x="3689" y="2244"/>
                  </a:lnTo>
                  <a:lnTo>
                    <a:pt x="3692" y="2244"/>
                  </a:lnTo>
                  <a:lnTo>
                    <a:pt x="3692" y="2242"/>
                  </a:lnTo>
                  <a:lnTo>
                    <a:pt x="3692" y="2242"/>
                  </a:lnTo>
                  <a:lnTo>
                    <a:pt x="3694" y="2244"/>
                  </a:lnTo>
                  <a:lnTo>
                    <a:pt x="3694" y="2244"/>
                  </a:lnTo>
                  <a:lnTo>
                    <a:pt x="3694" y="2244"/>
                  </a:lnTo>
                  <a:lnTo>
                    <a:pt x="3696" y="2244"/>
                  </a:lnTo>
                  <a:lnTo>
                    <a:pt x="3696" y="2242"/>
                  </a:lnTo>
                  <a:lnTo>
                    <a:pt x="3699" y="2242"/>
                  </a:lnTo>
                  <a:lnTo>
                    <a:pt x="3699" y="2242"/>
                  </a:lnTo>
                  <a:lnTo>
                    <a:pt x="3699" y="2240"/>
                  </a:lnTo>
                  <a:lnTo>
                    <a:pt x="3699" y="2240"/>
                  </a:lnTo>
                  <a:lnTo>
                    <a:pt x="3699" y="2240"/>
                  </a:lnTo>
                  <a:lnTo>
                    <a:pt x="3699" y="2240"/>
                  </a:lnTo>
                  <a:lnTo>
                    <a:pt x="3699" y="2240"/>
                  </a:lnTo>
                  <a:lnTo>
                    <a:pt x="3703" y="2237"/>
                  </a:lnTo>
                  <a:lnTo>
                    <a:pt x="3703" y="2237"/>
                  </a:lnTo>
                  <a:lnTo>
                    <a:pt x="3703" y="2237"/>
                  </a:lnTo>
                  <a:lnTo>
                    <a:pt x="3701" y="2237"/>
                  </a:lnTo>
                  <a:lnTo>
                    <a:pt x="3701" y="2237"/>
                  </a:lnTo>
                  <a:lnTo>
                    <a:pt x="3699" y="2235"/>
                  </a:lnTo>
                  <a:lnTo>
                    <a:pt x="3699" y="2235"/>
                  </a:lnTo>
                  <a:lnTo>
                    <a:pt x="3699" y="2235"/>
                  </a:lnTo>
                  <a:lnTo>
                    <a:pt x="3696" y="2235"/>
                  </a:lnTo>
                  <a:lnTo>
                    <a:pt x="3696" y="2235"/>
                  </a:lnTo>
                  <a:lnTo>
                    <a:pt x="3696" y="2233"/>
                  </a:lnTo>
                  <a:lnTo>
                    <a:pt x="3696" y="2235"/>
                  </a:lnTo>
                  <a:lnTo>
                    <a:pt x="3699" y="2235"/>
                  </a:lnTo>
                  <a:lnTo>
                    <a:pt x="3699" y="2235"/>
                  </a:lnTo>
                  <a:lnTo>
                    <a:pt x="3699" y="2235"/>
                  </a:lnTo>
                  <a:lnTo>
                    <a:pt x="3701" y="2235"/>
                  </a:lnTo>
                  <a:lnTo>
                    <a:pt x="3701" y="2235"/>
                  </a:lnTo>
                  <a:lnTo>
                    <a:pt x="3706" y="2237"/>
                  </a:lnTo>
                  <a:lnTo>
                    <a:pt x="3708" y="2237"/>
                  </a:lnTo>
                  <a:lnTo>
                    <a:pt x="3708" y="2237"/>
                  </a:lnTo>
                  <a:lnTo>
                    <a:pt x="3708" y="2235"/>
                  </a:lnTo>
                  <a:lnTo>
                    <a:pt x="3708" y="2235"/>
                  </a:lnTo>
                  <a:lnTo>
                    <a:pt x="3706" y="2233"/>
                  </a:lnTo>
                  <a:lnTo>
                    <a:pt x="3706" y="2233"/>
                  </a:lnTo>
                  <a:lnTo>
                    <a:pt x="3703" y="2233"/>
                  </a:lnTo>
                  <a:lnTo>
                    <a:pt x="3703" y="2233"/>
                  </a:lnTo>
                  <a:lnTo>
                    <a:pt x="3703" y="2233"/>
                  </a:lnTo>
                  <a:lnTo>
                    <a:pt x="3703" y="2233"/>
                  </a:lnTo>
                  <a:lnTo>
                    <a:pt x="3703" y="2233"/>
                  </a:lnTo>
                  <a:lnTo>
                    <a:pt x="3703" y="2233"/>
                  </a:lnTo>
                  <a:lnTo>
                    <a:pt x="3703" y="2233"/>
                  </a:lnTo>
                  <a:lnTo>
                    <a:pt x="3706" y="2233"/>
                  </a:lnTo>
                  <a:lnTo>
                    <a:pt x="3706" y="2233"/>
                  </a:lnTo>
                  <a:lnTo>
                    <a:pt x="3706" y="2233"/>
                  </a:lnTo>
                  <a:lnTo>
                    <a:pt x="3708" y="2235"/>
                  </a:lnTo>
                  <a:lnTo>
                    <a:pt x="3708" y="2235"/>
                  </a:lnTo>
                  <a:lnTo>
                    <a:pt x="3708" y="2235"/>
                  </a:lnTo>
                  <a:lnTo>
                    <a:pt x="3708" y="2235"/>
                  </a:lnTo>
                  <a:lnTo>
                    <a:pt x="3711" y="2235"/>
                  </a:lnTo>
                  <a:lnTo>
                    <a:pt x="3711" y="2235"/>
                  </a:lnTo>
                  <a:lnTo>
                    <a:pt x="3711" y="2235"/>
                  </a:lnTo>
                  <a:lnTo>
                    <a:pt x="3711" y="2233"/>
                  </a:lnTo>
                  <a:lnTo>
                    <a:pt x="3711" y="2233"/>
                  </a:lnTo>
                  <a:lnTo>
                    <a:pt x="3713" y="2233"/>
                  </a:lnTo>
                  <a:lnTo>
                    <a:pt x="3713" y="2233"/>
                  </a:lnTo>
                  <a:lnTo>
                    <a:pt x="3713" y="2233"/>
                  </a:lnTo>
                  <a:lnTo>
                    <a:pt x="3713" y="2233"/>
                  </a:lnTo>
                  <a:lnTo>
                    <a:pt x="3713" y="2233"/>
                  </a:lnTo>
                  <a:lnTo>
                    <a:pt x="3711" y="2230"/>
                  </a:lnTo>
                  <a:lnTo>
                    <a:pt x="3711" y="2230"/>
                  </a:lnTo>
                  <a:lnTo>
                    <a:pt x="3711" y="2230"/>
                  </a:lnTo>
                  <a:lnTo>
                    <a:pt x="3708" y="2228"/>
                  </a:lnTo>
                  <a:lnTo>
                    <a:pt x="3708" y="2228"/>
                  </a:lnTo>
                  <a:lnTo>
                    <a:pt x="3708" y="2228"/>
                  </a:lnTo>
                  <a:lnTo>
                    <a:pt x="3706" y="2228"/>
                  </a:lnTo>
                  <a:lnTo>
                    <a:pt x="3706" y="2228"/>
                  </a:lnTo>
                  <a:lnTo>
                    <a:pt x="3706" y="2228"/>
                  </a:lnTo>
                  <a:lnTo>
                    <a:pt x="3706" y="2226"/>
                  </a:lnTo>
                  <a:lnTo>
                    <a:pt x="3706" y="2226"/>
                  </a:lnTo>
                  <a:lnTo>
                    <a:pt x="3706" y="2226"/>
                  </a:lnTo>
                  <a:lnTo>
                    <a:pt x="3706" y="2226"/>
                  </a:lnTo>
                  <a:lnTo>
                    <a:pt x="3706" y="2226"/>
                  </a:lnTo>
                  <a:lnTo>
                    <a:pt x="3706" y="2226"/>
                  </a:lnTo>
                  <a:lnTo>
                    <a:pt x="3706" y="2226"/>
                  </a:lnTo>
                  <a:lnTo>
                    <a:pt x="3708" y="2226"/>
                  </a:lnTo>
                  <a:lnTo>
                    <a:pt x="3708" y="2228"/>
                  </a:lnTo>
                  <a:lnTo>
                    <a:pt x="3711" y="2228"/>
                  </a:lnTo>
                  <a:lnTo>
                    <a:pt x="3711" y="2228"/>
                  </a:lnTo>
                  <a:lnTo>
                    <a:pt x="3711" y="2228"/>
                  </a:lnTo>
                  <a:lnTo>
                    <a:pt x="3711" y="2228"/>
                  </a:lnTo>
                  <a:lnTo>
                    <a:pt x="3713" y="2228"/>
                  </a:lnTo>
                  <a:lnTo>
                    <a:pt x="3713" y="2230"/>
                  </a:lnTo>
                  <a:lnTo>
                    <a:pt x="3715" y="2230"/>
                  </a:lnTo>
                  <a:lnTo>
                    <a:pt x="3715" y="2230"/>
                  </a:lnTo>
                  <a:lnTo>
                    <a:pt x="3715" y="2230"/>
                  </a:lnTo>
                  <a:lnTo>
                    <a:pt x="3720" y="2230"/>
                  </a:lnTo>
                  <a:lnTo>
                    <a:pt x="3720" y="2230"/>
                  </a:lnTo>
                  <a:lnTo>
                    <a:pt x="3718" y="2230"/>
                  </a:lnTo>
                  <a:lnTo>
                    <a:pt x="3718" y="2230"/>
                  </a:lnTo>
                  <a:lnTo>
                    <a:pt x="3715" y="2230"/>
                  </a:lnTo>
                  <a:lnTo>
                    <a:pt x="3718" y="2228"/>
                  </a:lnTo>
                  <a:lnTo>
                    <a:pt x="3718" y="2228"/>
                  </a:lnTo>
                  <a:lnTo>
                    <a:pt x="3715" y="2228"/>
                  </a:lnTo>
                  <a:lnTo>
                    <a:pt x="3715" y="2226"/>
                  </a:lnTo>
                  <a:lnTo>
                    <a:pt x="3715" y="2226"/>
                  </a:lnTo>
                  <a:lnTo>
                    <a:pt x="3715" y="2226"/>
                  </a:lnTo>
                  <a:lnTo>
                    <a:pt x="3713" y="2223"/>
                  </a:lnTo>
                  <a:lnTo>
                    <a:pt x="3715" y="2223"/>
                  </a:lnTo>
                  <a:lnTo>
                    <a:pt x="3715" y="2223"/>
                  </a:lnTo>
                  <a:lnTo>
                    <a:pt x="3718" y="2226"/>
                  </a:lnTo>
                  <a:lnTo>
                    <a:pt x="3715" y="2226"/>
                  </a:lnTo>
                  <a:lnTo>
                    <a:pt x="3718" y="2226"/>
                  </a:lnTo>
                  <a:lnTo>
                    <a:pt x="3718" y="2226"/>
                  </a:lnTo>
                  <a:lnTo>
                    <a:pt x="3718" y="2226"/>
                  </a:lnTo>
                  <a:lnTo>
                    <a:pt x="3718" y="2228"/>
                  </a:lnTo>
                  <a:lnTo>
                    <a:pt x="3718" y="2228"/>
                  </a:lnTo>
                  <a:lnTo>
                    <a:pt x="3718" y="2228"/>
                  </a:lnTo>
                  <a:lnTo>
                    <a:pt x="3718" y="2228"/>
                  </a:lnTo>
                  <a:lnTo>
                    <a:pt x="3720" y="2228"/>
                  </a:lnTo>
                  <a:lnTo>
                    <a:pt x="3720" y="2230"/>
                  </a:lnTo>
                  <a:lnTo>
                    <a:pt x="3720" y="2230"/>
                  </a:lnTo>
                  <a:lnTo>
                    <a:pt x="3720" y="2230"/>
                  </a:lnTo>
                  <a:lnTo>
                    <a:pt x="3720" y="2230"/>
                  </a:lnTo>
                  <a:lnTo>
                    <a:pt x="3720" y="2230"/>
                  </a:lnTo>
                  <a:lnTo>
                    <a:pt x="3720" y="2233"/>
                  </a:lnTo>
                  <a:lnTo>
                    <a:pt x="3722" y="2233"/>
                  </a:lnTo>
                  <a:lnTo>
                    <a:pt x="3722" y="2233"/>
                  </a:lnTo>
                  <a:lnTo>
                    <a:pt x="3722" y="2235"/>
                  </a:lnTo>
                  <a:lnTo>
                    <a:pt x="3725" y="2235"/>
                  </a:lnTo>
                  <a:lnTo>
                    <a:pt x="3725" y="2233"/>
                  </a:lnTo>
                  <a:lnTo>
                    <a:pt x="3725" y="2233"/>
                  </a:lnTo>
                  <a:lnTo>
                    <a:pt x="3725" y="2233"/>
                  </a:lnTo>
                  <a:lnTo>
                    <a:pt x="3722" y="2230"/>
                  </a:lnTo>
                  <a:lnTo>
                    <a:pt x="3722" y="2230"/>
                  </a:lnTo>
                  <a:lnTo>
                    <a:pt x="3720" y="2226"/>
                  </a:lnTo>
                  <a:lnTo>
                    <a:pt x="3720" y="2226"/>
                  </a:lnTo>
                  <a:lnTo>
                    <a:pt x="3718" y="2223"/>
                  </a:lnTo>
                  <a:lnTo>
                    <a:pt x="3718" y="2221"/>
                  </a:lnTo>
                  <a:lnTo>
                    <a:pt x="3715" y="2221"/>
                  </a:lnTo>
                  <a:lnTo>
                    <a:pt x="3715" y="2218"/>
                  </a:lnTo>
                  <a:lnTo>
                    <a:pt x="3715" y="2218"/>
                  </a:lnTo>
                  <a:lnTo>
                    <a:pt x="3715" y="2218"/>
                  </a:lnTo>
                  <a:lnTo>
                    <a:pt x="3715" y="2218"/>
                  </a:lnTo>
                  <a:lnTo>
                    <a:pt x="3715" y="2218"/>
                  </a:lnTo>
                  <a:lnTo>
                    <a:pt x="3715" y="2218"/>
                  </a:lnTo>
                  <a:lnTo>
                    <a:pt x="3715" y="2221"/>
                  </a:lnTo>
                  <a:lnTo>
                    <a:pt x="3715" y="2221"/>
                  </a:lnTo>
                  <a:lnTo>
                    <a:pt x="3715" y="2221"/>
                  </a:lnTo>
                  <a:lnTo>
                    <a:pt x="3715" y="2221"/>
                  </a:lnTo>
                  <a:lnTo>
                    <a:pt x="3715" y="2221"/>
                  </a:lnTo>
                  <a:lnTo>
                    <a:pt x="3713" y="2218"/>
                  </a:lnTo>
                  <a:lnTo>
                    <a:pt x="3713" y="2218"/>
                  </a:lnTo>
                  <a:lnTo>
                    <a:pt x="3713" y="2218"/>
                  </a:lnTo>
                  <a:lnTo>
                    <a:pt x="3713" y="2218"/>
                  </a:lnTo>
                  <a:lnTo>
                    <a:pt x="3711" y="2216"/>
                  </a:lnTo>
                  <a:lnTo>
                    <a:pt x="3711" y="2216"/>
                  </a:lnTo>
                  <a:lnTo>
                    <a:pt x="3711" y="2216"/>
                  </a:lnTo>
                  <a:lnTo>
                    <a:pt x="3711" y="2214"/>
                  </a:lnTo>
                  <a:lnTo>
                    <a:pt x="3711" y="2214"/>
                  </a:lnTo>
                  <a:lnTo>
                    <a:pt x="3711" y="2214"/>
                  </a:lnTo>
                  <a:lnTo>
                    <a:pt x="3711" y="2214"/>
                  </a:lnTo>
                  <a:lnTo>
                    <a:pt x="3711" y="2211"/>
                  </a:lnTo>
                  <a:lnTo>
                    <a:pt x="3708" y="2211"/>
                  </a:lnTo>
                  <a:lnTo>
                    <a:pt x="3708" y="2211"/>
                  </a:lnTo>
                  <a:lnTo>
                    <a:pt x="3708" y="2211"/>
                  </a:lnTo>
                  <a:lnTo>
                    <a:pt x="3711" y="2211"/>
                  </a:lnTo>
                  <a:lnTo>
                    <a:pt x="3711" y="2214"/>
                  </a:lnTo>
                  <a:lnTo>
                    <a:pt x="3713" y="2214"/>
                  </a:lnTo>
                  <a:lnTo>
                    <a:pt x="3713" y="2214"/>
                  </a:lnTo>
                  <a:lnTo>
                    <a:pt x="3713" y="2214"/>
                  </a:lnTo>
                  <a:lnTo>
                    <a:pt x="3713" y="2214"/>
                  </a:lnTo>
                  <a:lnTo>
                    <a:pt x="3715" y="2214"/>
                  </a:lnTo>
                  <a:lnTo>
                    <a:pt x="3715" y="2214"/>
                  </a:lnTo>
                  <a:lnTo>
                    <a:pt x="3715" y="2214"/>
                  </a:lnTo>
                  <a:lnTo>
                    <a:pt x="3715" y="2214"/>
                  </a:lnTo>
                  <a:lnTo>
                    <a:pt x="3715" y="2214"/>
                  </a:lnTo>
                  <a:lnTo>
                    <a:pt x="3715" y="2211"/>
                  </a:lnTo>
                  <a:lnTo>
                    <a:pt x="3715" y="2211"/>
                  </a:lnTo>
                  <a:lnTo>
                    <a:pt x="3715" y="2211"/>
                  </a:lnTo>
                  <a:lnTo>
                    <a:pt x="3713" y="2211"/>
                  </a:lnTo>
                  <a:lnTo>
                    <a:pt x="3713" y="2211"/>
                  </a:lnTo>
                  <a:lnTo>
                    <a:pt x="3713" y="2211"/>
                  </a:lnTo>
                  <a:lnTo>
                    <a:pt x="3713" y="2211"/>
                  </a:lnTo>
                  <a:lnTo>
                    <a:pt x="3713" y="2211"/>
                  </a:lnTo>
                  <a:lnTo>
                    <a:pt x="3713" y="2211"/>
                  </a:lnTo>
                  <a:lnTo>
                    <a:pt x="3713" y="2211"/>
                  </a:lnTo>
                  <a:lnTo>
                    <a:pt x="3713" y="2211"/>
                  </a:lnTo>
                  <a:lnTo>
                    <a:pt x="3711" y="2209"/>
                  </a:lnTo>
                  <a:lnTo>
                    <a:pt x="3711" y="2204"/>
                  </a:lnTo>
                  <a:lnTo>
                    <a:pt x="3711" y="2204"/>
                  </a:lnTo>
                  <a:lnTo>
                    <a:pt x="3711" y="2204"/>
                  </a:lnTo>
                  <a:lnTo>
                    <a:pt x="3713" y="2204"/>
                  </a:lnTo>
                  <a:lnTo>
                    <a:pt x="3713" y="2204"/>
                  </a:lnTo>
                  <a:lnTo>
                    <a:pt x="3713" y="2204"/>
                  </a:lnTo>
                  <a:lnTo>
                    <a:pt x="3715" y="2209"/>
                  </a:lnTo>
                  <a:lnTo>
                    <a:pt x="3715" y="2209"/>
                  </a:lnTo>
                  <a:lnTo>
                    <a:pt x="3715" y="2209"/>
                  </a:lnTo>
                  <a:lnTo>
                    <a:pt x="3715" y="2209"/>
                  </a:lnTo>
                  <a:lnTo>
                    <a:pt x="3715" y="2209"/>
                  </a:lnTo>
                  <a:lnTo>
                    <a:pt x="3715" y="2209"/>
                  </a:lnTo>
                  <a:lnTo>
                    <a:pt x="3715" y="2211"/>
                  </a:lnTo>
                  <a:lnTo>
                    <a:pt x="3715" y="2211"/>
                  </a:lnTo>
                  <a:lnTo>
                    <a:pt x="3715" y="2211"/>
                  </a:lnTo>
                  <a:lnTo>
                    <a:pt x="3715" y="2211"/>
                  </a:lnTo>
                  <a:lnTo>
                    <a:pt x="3718" y="2214"/>
                  </a:lnTo>
                  <a:lnTo>
                    <a:pt x="3718" y="2216"/>
                  </a:lnTo>
                  <a:lnTo>
                    <a:pt x="3718" y="2216"/>
                  </a:lnTo>
                  <a:lnTo>
                    <a:pt x="3718" y="2216"/>
                  </a:lnTo>
                  <a:lnTo>
                    <a:pt x="3720" y="2218"/>
                  </a:lnTo>
                  <a:lnTo>
                    <a:pt x="3720" y="2218"/>
                  </a:lnTo>
                  <a:lnTo>
                    <a:pt x="3720" y="2221"/>
                  </a:lnTo>
                  <a:lnTo>
                    <a:pt x="3722" y="2223"/>
                  </a:lnTo>
                  <a:lnTo>
                    <a:pt x="3722" y="2223"/>
                  </a:lnTo>
                  <a:lnTo>
                    <a:pt x="3720" y="2223"/>
                  </a:lnTo>
                  <a:lnTo>
                    <a:pt x="3720" y="2223"/>
                  </a:lnTo>
                  <a:lnTo>
                    <a:pt x="3722" y="2223"/>
                  </a:lnTo>
                  <a:lnTo>
                    <a:pt x="3722" y="2223"/>
                  </a:lnTo>
                  <a:lnTo>
                    <a:pt x="3725" y="2226"/>
                  </a:lnTo>
                  <a:lnTo>
                    <a:pt x="3725" y="2228"/>
                  </a:lnTo>
                  <a:lnTo>
                    <a:pt x="3725" y="2228"/>
                  </a:lnTo>
                  <a:lnTo>
                    <a:pt x="3727" y="2230"/>
                  </a:lnTo>
                  <a:lnTo>
                    <a:pt x="3727" y="2233"/>
                  </a:lnTo>
                  <a:lnTo>
                    <a:pt x="3727" y="2233"/>
                  </a:lnTo>
                  <a:lnTo>
                    <a:pt x="3727" y="2233"/>
                  </a:lnTo>
                  <a:lnTo>
                    <a:pt x="3727" y="2233"/>
                  </a:lnTo>
                  <a:lnTo>
                    <a:pt x="3727" y="2235"/>
                  </a:lnTo>
                  <a:lnTo>
                    <a:pt x="3729" y="2235"/>
                  </a:lnTo>
                  <a:lnTo>
                    <a:pt x="3729" y="2235"/>
                  </a:lnTo>
                  <a:lnTo>
                    <a:pt x="3729" y="2235"/>
                  </a:lnTo>
                  <a:lnTo>
                    <a:pt x="3729" y="2235"/>
                  </a:lnTo>
                  <a:lnTo>
                    <a:pt x="3729" y="2235"/>
                  </a:lnTo>
                  <a:lnTo>
                    <a:pt x="3729" y="2237"/>
                  </a:lnTo>
                  <a:lnTo>
                    <a:pt x="3729" y="2237"/>
                  </a:lnTo>
                  <a:lnTo>
                    <a:pt x="3727" y="2235"/>
                  </a:lnTo>
                  <a:lnTo>
                    <a:pt x="3729" y="2237"/>
                  </a:lnTo>
                  <a:lnTo>
                    <a:pt x="3729" y="2237"/>
                  </a:lnTo>
                  <a:lnTo>
                    <a:pt x="3729" y="2237"/>
                  </a:lnTo>
                  <a:lnTo>
                    <a:pt x="3729" y="2237"/>
                  </a:lnTo>
                  <a:lnTo>
                    <a:pt x="3729" y="2237"/>
                  </a:lnTo>
                  <a:lnTo>
                    <a:pt x="3734" y="2240"/>
                  </a:lnTo>
                  <a:lnTo>
                    <a:pt x="3734" y="2242"/>
                  </a:lnTo>
                  <a:lnTo>
                    <a:pt x="3734" y="2242"/>
                  </a:lnTo>
                  <a:lnTo>
                    <a:pt x="3737" y="2244"/>
                  </a:lnTo>
                  <a:lnTo>
                    <a:pt x="3737" y="2244"/>
                  </a:lnTo>
                  <a:lnTo>
                    <a:pt x="3737" y="2244"/>
                  </a:lnTo>
                  <a:lnTo>
                    <a:pt x="3737" y="2244"/>
                  </a:lnTo>
                  <a:lnTo>
                    <a:pt x="3737" y="2244"/>
                  </a:lnTo>
                  <a:lnTo>
                    <a:pt x="3737" y="2244"/>
                  </a:lnTo>
                  <a:lnTo>
                    <a:pt x="3739" y="2244"/>
                  </a:lnTo>
                  <a:lnTo>
                    <a:pt x="3739" y="2244"/>
                  </a:lnTo>
                  <a:lnTo>
                    <a:pt x="3737" y="2242"/>
                  </a:lnTo>
                  <a:lnTo>
                    <a:pt x="3737" y="2240"/>
                  </a:lnTo>
                  <a:lnTo>
                    <a:pt x="3727" y="2230"/>
                  </a:lnTo>
                  <a:lnTo>
                    <a:pt x="3725" y="2226"/>
                  </a:lnTo>
                  <a:lnTo>
                    <a:pt x="3722" y="2223"/>
                  </a:lnTo>
                  <a:lnTo>
                    <a:pt x="3722" y="2223"/>
                  </a:lnTo>
                  <a:lnTo>
                    <a:pt x="3722" y="2221"/>
                  </a:lnTo>
                  <a:lnTo>
                    <a:pt x="3722" y="2221"/>
                  </a:lnTo>
                  <a:lnTo>
                    <a:pt x="3720" y="2218"/>
                  </a:lnTo>
                  <a:lnTo>
                    <a:pt x="3718" y="2211"/>
                  </a:lnTo>
                  <a:lnTo>
                    <a:pt x="3718" y="2211"/>
                  </a:lnTo>
                  <a:lnTo>
                    <a:pt x="3715" y="2209"/>
                  </a:lnTo>
                  <a:lnTo>
                    <a:pt x="3711" y="2200"/>
                  </a:lnTo>
                  <a:lnTo>
                    <a:pt x="3708" y="2195"/>
                  </a:lnTo>
                  <a:lnTo>
                    <a:pt x="3706" y="2192"/>
                  </a:lnTo>
                  <a:lnTo>
                    <a:pt x="3706" y="2195"/>
                  </a:lnTo>
                  <a:lnTo>
                    <a:pt x="3706" y="2195"/>
                  </a:lnTo>
                  <a:lnTo>
                    <a:pt x="3703" y="2195"/>
                  </a:lnTo>
                  <a:lnTo>
                    <a:pt x="3701" y="2195"/>
                  </a:lnTo>
                  <a:lnTo>
                    <a:pt x="3701" y="2195"/>
                  </a:lnTo>
                  <a:lnTo>
                    <a:pt x="3696" y="2195"/>
                  </a:lnTo>
                  <a:lnTo>
                    <a:pt x="3694" y="2195"/>
                  </a:lnTo>
                  <a:lnTo>
                    <a:pt x="3694" y="2195"/>
                  </a:lnTo>
                  <a:lnTo>
                    <a:pt x="3694" y="2197"/>
                  </a:lnTo>
                  <a:lnTo>
                    <a:pt x="3694" y="2197"/>
                  </a:lnTo>
                  <a:lnTo>
                    <a:pt x="3694" y="2197"/>
                  </a:lnTo>
                  <a:lnTo>
                    <a:pt x="3694" y="2197"/>
                  </a:lnTo>
                  <a:lnTo>
                    <a:pt x="3694" y="2200"/>
                  </a:lnTo>
                  <a:lnTo>
                    <a:pt x="3696" y="2200"/>
                  </a:lnTo>
                  <a:lnTo>
                    <a:pt x="3696" y="2200"/>
                  </a:lnTo>
                  <a:lnTo>
                    <a:pt x="3696" y="2200"/>
                  </a:lnTo>
                  <a:lnTo>
                    <a:pt x="3694" y="2200"/>
                  </a:lnTo>
                  <a:lnTo>
                    <a:pt x="3694" y="2200"/>
                  </a:lnTo>
                  <a:lnTo>
                    <a:pt x="3694" y="2200"/>
                  </a:lnTo>
                  <a:lnTo>
                    <a:pt x="3694" y="2200"/>
                  </a:lnTo>
                  <a:lnTo>
                    <a:pt x="3692" y="2197"/>
                  </a:lnTo>
                  <a:lnTo>
                    <a:pt x="3692" y="2200"/>
                  </a:lnTo>
                  <a:lnTo>
                    <a:pt x="3689" y="2200"/>
                  </a:lnTo>
                  <a:lnTo>
                    <a:pt x="3689" y="2200"/>
                  </a:lnTo>
                  <a:lnTo>
                    <a:pt x="3689" y="2200"/>
                  </a:lnTo>
                  <a:lnTo>
                    <a:pt x="3687" y="2202"/>
                  </a:lnTo>
                  <a:lnTo>
                    <a:pt x="3687" y="2202"/>
                  </a:lnTo>
                  <a:lnTo>
                    <a:pt x="3687" y="2202"/>
                  </a:lnTo>
                  <a:lnTo>
                    <a:pt x="3687" y="2200"/>
                  </a:lnTo>
                  <a:lnTo>
                    <a:pt x="3687" y="2200"/>
                  </a:lnTo>
                  <a:lnTo>
                    <a:pt x="3689" y="2200"/>
                  </a:lnTo>
                  <a:lnTo>
                    <a:pt x="3687" y="2197"/>
                  </a:lnTo>
                  <a:lnTo>
                    <a:pt x="3687" y="2197"/>
                  </a:lnTo>
                  <a:lnTo>
                    <a:pt x="3687" y="2197"/>
                  </a:lnTo>
                  <a:lnTo>
                    <a:pt x="3687" y="2197"/>
                  </a:lnTo>
                  <a:lnTo>
                    <a:pt x="3687" y="2197"/>
                  </a:lnTo>
                  <a:lnTo>
                    <a:pt x="3685" y="2195"/>
                  </a:lnTo>
                  <a:lnTo>
                    <a:pt x="3685" y="2195"/>
                  </a:lnTo>
                  <a:lnTo>
                    <a:pt x="3685" y="2195"/>
                  </a:lnTo>
                  <a:lnTo>
                    <a:pt x="3685" y="2195"/>
                  </a:lnTo>
                  <a:lnTo>
                    <a:pt x="3682" y="2195"/>
                  </a:lnTo>
                  <a:lnTo>
                    <a:pt x="3682" y="2195"/>
                  </a:lnTo>
                  <a:lnTo>
                    <a:pt x="3682" y="2195"/>
                  </a:lnTo>
                  <a:lnTo>
                    <a:pt x="3682" y="2195"/>
                  </a:lnTo>
                  <a:lnTo>
                    <a:pt x="3682" y="2195"/>
                  </a:lnTo>
                  <a:lnTo>
                    <a:pt x="3682" y="2195"/>
                  </a:lnTo>
                  <a:lnTo>
                    <a:pt x="3680" y="2195"/>
                  </a:lnTo>
                  <a:lnTo>
                    <a:pt x="3680" y="2195"/>
                  </a:lnTo>
                  <a:lnTo>
                    <a:pt x="3680" y="2192"/>
                  </a:lnTo>
                  <a:lnTo>
                    <a:pt x="3680" y="2190"/>
                  </a:lnTo>
                  <a:lnTo>
                    <a:pt x="3677" y="2188"/>
                  </a:lnTo>
                  <a:lnTo>
                    <a:pt x="3677" y="2188"/>
                  </a:lnTo>
                  <a:lnTo>
                    <a:pt x="3677" y="2188"/>
                  </a:lnTo>
                  <a:lnTo>
                    <a:pt x="3675" y="2188"/>
                  </a:lnTo>
                  <a:lnTo>
                    <a:pt x="3675" y="2188"/>
                  </a:lnTo>
                  <a:lnTo>
                    <a:pt x="3675" y="2188"/>
                  </a:lnTo>
                  <a:lnTo>
                    <a:pt x="3673" y="2188"/>
                  </a:lnTo>
                  <a:lnTo>
                    <a:pt x="3673" y="2188"/>
                  </a:lnTo>
                  <a:lnTo>
                    <a:pt x="3668" y="2188"/>
                  </a:lnTo>
                  <a:lnTo>
                    <a:pt x="3668" y="2188"/>
                  </a:lnTo>
                  <a:lnTo>
                    <a:pt x="3666" y="2188"/>
                  </a:lnTo>
                  <a:lnTo>
                    <a:pt x="3666" y="2188"/>
                  </a:lnTo>
                  <a:lnTo>
                    <a:pt x="3666" y="2185"/>
                  </a:lnTo>
                  <a:lnTo>
                    <a:pt x="3663" y="2185"/>
                  </a:lnTo>
                  <a:lnTo>
                    <a:pt x="3663" y="2185"/>
                  </a:lnTo>
                  <a:lnTo>
                    <a:pt x="3663" y="2183"/>
                  </a:lnTo>
                  <a:lnTo>
                    <a:pt x="3663" y="2185"/>
                  </a:lnTo>
                  <a:lnTo>
                    <a:pt x="3661" y="2185"/>
                  </a:lnTo>
                  <a:lnTo>
                    <a:pt x="3661" y="2185"/>
                  </a:lnTo>
                  <a:lnTo>
                    <a:pt x="3661" y="2185"/>
                  </a:lnTo>
                  <a:lnTo>
                    <a:pt x="3661" y="2185"/>
                  </a:lnTo>
                  <a:lnTo>
                    <a:pt x="3661" y="2185"/>
                  </a:lnTo>
                  <a:lnTo>
                    <a:pt x="3656" y="2185"/>
                  </a:lnTo>
                  <a:lnTo>
                    <a:pt x="3654" y="2185"/>
                  </a:lnTo>
                  <a:lnTo>
                    <a:pt x="3654" y="2185"/>
                  </a:lnTo>
                  <a:lnTo>
                    <a:pt x="3654" y="2185"/>
                  </a:lnTo>
                  <a:lnTo>
                    <a:pt x="3651" y="2185"/>
                  </a:lnTo>
                  <a:lnTo>
                    <a:pt x="3651" y="2185"/>
                  </a:lnTo>
                  <a:lnTo>
                    <a:pt x="3651" y="2185"/>
                  </a:lnTo>
                  <a:lnTo>
                    <a:pt x="3654" y="2183"/>
                  </a:lnTo>
                  <a:lnTo>
                    <a:pt x="3654" y="2183"/>
                  </a:lnTo>
                  <a:lnTo>
                    <a:pt x="3654" y="2185"/>
                  </a:lnTo>
                  <a:lnTo>
                    <a:pt x="3656" y="2183"/>
                  </a:lnTo>
                  <a:lnTo>
                    <a:pt x="3656" y="2183"/>
                  </a:lnTo>
                  <a:lnTo>
                    <a:pt x="3656" y="2183"/>
                  </a:lnTo>
                  <a:lnTo>
                    <a:pt x="3656" y="2185"/>
                  </a:lnTo>
                  <a:lnTo>
                    <a:pt x="3658" y="2183"/>
                  </a:lnTo>
                  <a:lnTo>
                    <a:pt x="3658" y="2183"/>
                  </a:lnTo>
                  <a:lnTo>
                    <a:pt x="3658" y="2183"/>
                  </a:lnTo>
                  <a:lnTo>
                    <a:pt x="3658" y="2183"/>
                  </a:lnTo>
                  <a:lnTo>
                    <a:pt x="3658" y="2183"/>
                  </a:lnTo>
                  <a:lnTo>
                    <a:pt x="3661" y="2183"/>
                  </a:lnTo>
                  <a:lnTo>
                    <a:pt x="3661" y="2183"/>
                  </a:lnTo>
                  <a:lnTo>
                    <a:pt x="3661" y="2185"/>
                  </a:lnTo>
                  <a:lnTo>
                    <a:pt x="3661" y="2185"/>
                  </a:lnTo>
                  <a:lnTo>
                    <a:pt x="3661" y="2185"/>
                  </a:lnTo>
                  <a:lnTo>
                    <a:pt x="3661" y="2185"/>
                  </a:lnTo>
                  <a:lnTo>
                    <a:pt x="3663" y="2183"/>
                  </a:lnTo>
                  <a:lnTo>
                    <a:pt x="3663" y="2183"/>
                  </a:lnTo>
                  <a:lnTo>
                    <a:pt x="3663" y="2183"/>
                  </a:lnTo>
                  <a:lnTo>
                    <a:pt x="3663" y="2183"/>
                  </a:lnTo>
                  <a:lnTo>
                    <a:pt x="3666" y="2185"/>
                  </a:lnTo>
                  <a:lnTo>
                    <a:pt x="3666" y="2185"/>
                  </a:lnTo>
                  <a:lnTo>
                    <a:pt x="3666" y="2185"/>
                  </a:lnTo>
                  <a:lnTo>
                    <a:pt x="3668" y="2185"/>
                  </a:lnTo>
                  <a:lnTo>
                    <a:pt x="3668" y="2185"/>
                  </a:lnTo>
                  <a:lnTo>
                    <a:pt x="3668" y="2185"/>
                  </a:lnTo>
                  <a:lnTo>
                    <a:pt x="3668" y="2183"/>
                  </a:lnTo>
                  <a:lnTo>
                    <a:pt x="3668" y="2183"/>
                  </a:lnTo>
                  <a:lnTo>
                    <a:pt x="3668" y="2183"/>
                  </a:lnTo>
                  <a:lnTo>
                    <a:pt x="3668" y="2181"/>
                  </a:lnTo>
                  <a:lnTo>
                    <a:pt x="3668" y="2183"/>
                  </a:lnTo>
                  <a:lnTo>
                    <a:pt x="3668" y="2183"/>
                  </a:lnTo>
                  <a:lnTo>
                    <a:pt x="3670" y="2185"/>
                  </a:lnTo>
                  <a:lnTo>
                    <a:pt x="3670" y="2185"/>
                  </a:lnTo>
                  <a:lnTo>
                    <a:pt x="3670" y="2185"/>
                  </a:lnTo>
                  <a:lnTo>
                    <a:pt x="3673" y="2185"/>
                  </a:lnTo>
                  <a:lnTo>
                    <a:pt x="3673" y="2185"/>
                  </a:lnTo>
                  <a:lnTo>
                    <a:pt x="3673" y="2185"/>
                  </a:lnTo>
                  <a:lnTo>
                    <a:pt x="3673" y="2185"/>
                  </a:lnTo>
                  <a:lnTo>
                    <a:pt x="3673" y="2185"/>
                  </a:lnTo>
                  <a:lnTo>
                    <a:pt x="3675" y="2185"/>
                  </a:lnTo>
                  <a:lnTo>
                    <a:pt x="3675" y="2188"/>
                  </a:lnTo>
                  <a:lnTo>
                    <a:pt x="3675" y="2185"/>
                  </a:lnTo>
                  <a:lnTo>
                    <a:pt x="3675" y="2185"/>
                  </a:lnTo>
                  <a:lnTo>
                    <a:pt x="3675" y="2185"/>
                  </a:lnTo>
                  <a:lnTo>
                    <a:pt x="3675" y="2185"/>
                  </a:lnTo>
                  <a:lnTo>
                    <a:pt x="3677" y="2185"/>
                  </a:lnTo>
                  <a:lnTo>
                    <a:pt x="3677" y="2183"/>
                  </a:lnTo>
                  <a:lnTo>
                    <a:pt x="3677" y="2185"/>
                  </a:lnTo>
                  <a:lnTo>
                    <a:pt x="3680" y="2185"/>
                  </a:lnTo>
                  <a:lnTo>
                    <a:pt x="3680" y="2188"/>
                  </a:lnTo>
                  <a:lnTo>
                    <a:pt x="3680" y="2188"/>
                  </a:lnTo>
                  <a:lnTo>
                    <a:pt x="3680" y="2190"/>
                  </a:lnTo>
                  <a:lnTo>
                    <a:pt x="3680" y="2190"/>
                  </a:lnTo>
                  <a:lnTo>
                    <a:pt x="3682" y="2190"/>
                  </a:lnTo>
                  <a:lnTo>
                    <a:pt x="3685" y="2190"/>
                  </a:lnTo>
                  <a:lnTo>
                    <a:pt x="3685" y="2192"/>
                  </a:lnTo>
                  <a:lnTo>
                    <a:pt x="3687" y="2192"/>
                  </a:lnTo>
                  <a:lnTo>
                    <a:pt x="3689" y="2192"/>
                  </a:lnTo>
                  <a:lnTo>
                    <a:pt x="3689" y="2195"/>
                  </a:lnTo>
                  <a:lnTo>
                    <a:pt x="3689" y="2195"/>
                  </a:lnTo>
                  <a:lnTo>
                    <a:pt x="3692" y="2195"/>
                  </a:lnTo>
                  <a:lnTo>
                    <a:pt x="3692" y="2192"/>
                  </a:lnTo>
                  <a:lnTo>
                    <a:pt x="3692" y="2192"/>
                  </a:lnTo>
                  <a:lnTo>
                    <a:pt x="3692" y="2192"/>
                  </a:lnTo>
                  <a:lnTo>
                    <a:pt x="3694" y="2192"/>
                  </a:lnTo>
                  <a:lnTo>
                    <a:pt x="3694" y="2192"/>
                  </a:lnTo>
                  <a:lnTo>
                    <a:pt x="3694" y="2190"/>
                  </a:lnTo>
                  <a:lnTo>
                    <a:pt x="3694" y="2190"/>
                  </a:lnTo>
                  <a:lnTo>
                    <a:pt x="3694" y="2190"/>
                  </a:lnTo>
                  <a:lnTo>
                    <a:pt x="3694" y="2188"/>
                  </a:lnTo>
                  <a:lnTo>
                    <a:pt x="3694" y="2188"/>
                  </a:lnTo>
                  <a:lnTo>
                    <a:pt x="3692" y="2188"/>
                  </a:lnTo>
                  <a:lnTo>
                    <a:pt x="3692" y="2188"/>
                  </a:lnTo>
                  <a:lnTo>
                    <a:pt x="3692" y="2188"/>
                  </a:lnTo>
                  <a:lnTo>
                    <a:pt x="3692" y="2185"/>
                  </a:lnTo>
                  <a:lnTo>
                    <a:pt x="3694" y="2185"/>
                  </a:lnTo>
                  <a:lnTo>
                    <a:pt x="3692" y="2185"/>
                  </a:lnTo>
                  <a:lnTo>
                    <a:pt x="3692" y="2185"/>
                  </a:lnTo>
                  <a:lnTo>
                    <a:pt x="3692" y="2185"/>
                  </a:lnTo>
                  <a:lnTo>
                    <a:pt x="3689" y="2185"/>
                  </a:lnTo>
                  <a:lnTo>
                    <a:pt x="3689" y="2185"/>
                  </a:lnTo>
                  <a:lnTo>
                    <a:pt x="3689" y="2185"/>
                  </a:lnTo>
                  <a:lnTo>
                    <a:pt x="3689" y="2185"/>
                  </a:lnTo>
                  <a:lnTo>
                    <a:pt x="3689" y="2183"/>
                  </a:lnTo>
                  <a:lnTo>
                    <a:pt x="3689" y="2183"/>
                  </a:lnTo>
                  <a:lnTo>
                    <a:pt x="3689" y="2183"/>
                  </a:lnTo>
                  <a:lnTo>
                    <a:pt x="3689" y="2183"/>
                  </a:lnTo>
                  <a:lnTo>
                    <a:pt x="3689" y="2183"/>
                  </a:lnTo>
                  <a:lnTo>
                    <a:pt x="3687" y="2183"/>
                  </a:lnTo>
                  <a:lnTo>
                    <a:pt x="3687" y="2183"/>
                  </a:lnTo>
                  <a:lnTo>
                    <a:pt x="3685" y="2183"/>
                  </a:lnTo>
                  <a:lnTo>
                    <a:pt x="3685" y="2183"/>
                  </a:lnTo>
                  <a:lnTo>
                    <a:pt x="3682" y="2183"/>
                  </a:lnTo>
                  <a:lnTo>
                    <a:pt x="3680" y="2181"/>
                  </a:lnTo>
                  <a:lnTo>
                    <a:pt x="3675" y="2178"/>
                  </a:lnTo>
                  <a:lnTo>
                    <a:pt x="3675" y="2176"/>
                  </a:lnTo>
                  <a:lnTo>
                    <a:pt x="3675" y="2176"/>
                  </a:lnTo>
                  <a:lnTo>
                    <a:pt x="3673" y="2176"/>
                  </a:lnTo>
                  <a:lnTo>
                    <a:pt x="3670" y="2174"/>
                  </a:lnTo>
                  <a:lnTo>
                    <a:pt x="3670" y="2174"/>
                  </a:lnTo>
                  <a:lnTo>
                    <a:pt x="3670" y="2171"/>
                  </a:lnTo>
                  <a:lnTo>
                    <a:pt x="3670" y="2171"/>
                  </a:lnTo>
                  <a:lnTo>
                    <a:pt x="3668" y="2171"/>
                  </a:lnTo>
                  <a:lnTo>
                    <a:pt x="3668" y="2171"/>
                  </a:lnTo>
                  <a:lnTo>
                    <a:pt x="3668" y="2171"/>
                  </a:lnTo>
                  <a:lnTo>
                    <a:pt x="3668" y="2171"/>
                  </a:lnTo>
                  <a:lnTo>
                    <a:pt x="3670" y="2171"/>
                  </a:lnTo>
                  <a:lnTo>
                    <a:pt x="3673" y="2171"/>
                  </a:lnTo>
                  <a:lnTo>
                    <a:pt x="3673" y="2174"/>
                  </a:lnTo>
                  <a:lnTo>
                    <a:pt x="3675" y="2176"/>
                  </a:lnTo>
                  <a:lnTo>
                    <a:pt x="3675" y="2176"/>
                  </a:lnTo>
                  <a:lnTo>
                    <a:pt x="3675" y="2176"/>
                  </a:lnTo>
                  <a:lnTo>
                    <a:pt x="3680" y="2178"/>
                  </a:lnTo>
                  <a:lnTo>
                    <a:pt x="3680" y="2178"/>
                  </a:lnTo>
                  <a:lnTo>
                    <a:pt x="3680" y="2178"/>
                  </a:lnTo>
                  <a:lnTo>
                    <a:pt x="3680" y="2181"/>
                  </a:lnTo>
                  <a:lnTo>
                    <a:pt x="3682" y="2181"/>
                  </a:lnTo>
                  <a:lnTo>
                    <a:pt x="3682" y="2181"/>
                  </a:lnTo>
                  <a:lnTo>
                    <a:pt x="3685" y="2183"/>
                  </a:lnTo>
                  <a:lnTo>
                    <a:pt x="3685" y="2181"/>
                  </a:lnTo>
                  <a:lnTo>
                    <a:pt x="3689" y="2181"/>
                  </a:lnTo>
                  <a:lnTo>
                    <a:pt x="3689" y="2178"/>
                  </a:lnTo>
                  <a:lnTo>
                    <a:pt x="3687" y="2178"/>
                  </a:lnTo>
                  <a:lnTo>
                    <a:pt x="3687" y="2178"/>
                  </a:lnTo>
                  <a:lnTo>
                    <a:pt x="3687" y="2178"/>
                  </a:lnTo>
                  <a:lnTo>
                    <a:pt x="3687" y="2178"/>
                  </a:lnTo>
                  <a:lnTo>
                    <a:pt x="3685" y="2178"/>
                  </a:lnTo>
                  <a:lnTo>
                    <a:pt x="3685" y="2178"/>
                  </a:lnTo>
                  <a:lnTo>
                    <a:pt x="3687" y="2176"/>
                  </a:lnTo>
                  <a:lnTo>
                    <a:pt x="3687" y="2176"/>
                  </a:lnTo>
                  <a:lnTo>
                    <a:pt x="3687" y="2176"/>
                  </a:lnTo>
                  <a:lnTo>
                    <a:pt x="3687" y="2176"/>
                  </a:lnTo>
                  <a:lnTo>
                    <a:pt x="3687" y="2176"/>
                  </a:lnTo>
                  <a:lnTo>
                    <a:pt x="3685" y="2176"/>
                  </a:lnTo>
                  <a:lnTo>
                    <a:pt x="3685" y="2176"/>
                  </a:lnTo>
                  <a:lnTo>
                    <a:pt x="3685" y="2174"/>
                  </a:lnTo>
                  <a:lnTo>
                    <a:pt x="3685" y="2174"/>
                  </a:lnTo>
                  <a:lnTo>
                    <a:pt x="3685" y="2174"/>
                  </a:lnTo>
                  <a:lnTo>
                    <a:pt x="3685" y="2174"/>
                  </a:lnTo>
                  <a:lnTo>
                    <a:pt x="3687" y="2174"/>
                  </a:lnTo>
                  <a:lnTo>
                    <a:pt x="3687" y="2174"/>
                  </a:lnTo>
                  <a:lnTo>
                    <a:pt x="3685" y="2174"/>
                  </a:lnTo>
                  <a:lnTo>
                    <a:pt x="3685" y="2174"/>
                  </a:lnTo>
                  <a:lnTo>
                    <a:pt x="3685" y="2174"/>
                  </a:lnTo>
                  <a:lnTo>
                    <a:pt x="3685" y="2171"/>
                  </a:lnTo>
                  <a:lnTo>
                    <a:pt x="3687" y="2171"/>
                  </a:lnTo>
                  <a:lnTo>
                    <a:pt x="3687" y="2174"/>
                  </a:lnTo>
                  <a:lnTo>
                    <a:pt x="3689" y="2174"/>
                  </a:lnTo>
                  <a:lnTo>
                    <a:pt x="3689" y="2174"/>
                  </a:lnTo>
                  <a:lnTo>
                    <a:pt x="3689" y="2174"/>
                  </a:lnTo>
                  <a:lnTo>
                    <a:pt x="3689" y="2174"/>
                  </a:lnTo>
                  <a:lnTo>
                    <a:pt x="3692" y="2176"/>
                  </a:lnTo>
                  <a:lnTo>
                    <a:pt x="3692" y="2176"/>
                  </a:lnTo>
                  <a:lnTo>
                    <a:pt x="3692" y="2176"/>
                  </a:lnTo>
                  <a:lnTo>
                    <a:pt x="3692" y="2174"/>
                  </a:lnTo>
                  <a:lnTo>
                    <a:pt x="3692" y="2174"/>
                  </a:lnTo>
                  <a:lnTo>
                    <a:pt x="3692" y="2171"/>
                  </a:lnTo>
                  <a:lnTo>
                    <a:pt x="3692" y="2169"/>
                  </a:lnTo>
                  <a:lnTo>
                    <a:pt x="3692" y="2169"/>
                  </a:lnTo>
                  <a:lnTo>
                    <a:pt x="3692" y="2169"/>
                  </a:lnTo>
                  <a:lnTo>
                    <a:pt x="3689" y="2169"/>
                  </a:lnTo>
                  <a:lnTo>
                    <a:pt x="3689" y="2169"/>
                  </a:lnTo>
                  <a:lnTo>
                    <a:pt x="3689" y="2169"/>
                  </a:lnTo>
                  <a:lnTo>
                    <a:pt x="3689" y="2169"/>
                  </a:lnTo>
                  <a:lnTo>
                    <a:pt x="3689" y="2166"/>
                  </a:lnTo>
                  <a:lnTo>
                    <a:pt x="3689" y="2166"/>
                  </a:lnTo>
                  <a:lnTo>
                    <a:pt x="3689" y="2166"/>
                  </a:lnTo>
                  <a:lnTo>
                    <a:pt x="3689" y="2166"/>
                  </a:lnTo>
                  <a:lnTo>
                    <a:pt x="3689" y="2169"/>
                  </a:lnTo>
                  <a:lnTo>
                    <a:pt x="3687" y="2169"/>
                  </a:lnTo>
                  <a:lnTo>
                    <a:pt x="3687" y="2166"/>
                  </a:lnTo>
                  <a:lnTo>
                    <a:pt x="3685" y="2166"/>
                  </a:lnTo>
                  <a:lnTo>
                    <a:pt x="3685" y="2166"/>
                  </a:lnTo>
                  <a:lnTo>
                    <a:pt x="3685" y="2166"/>
                  </a:lnTo>
                  <a:lnTo>
                    <a:pt x="3685" y="2166"/>
                  </a:lnTo>
                  <a:lnTo>
                    <a:pt x="3687" y="2166"/>
                  </a:lnTo>
                  <a:lnTo>
                    <a:pt x="3689" y="2164"/>
                  </a:lnTo>
                  <a:lnTo>
                    <a:pt x="3689" y="2164"/>
                  </a:lnTo>
                  <a:lnTo>
                    <a:pt x="3687" y="2164"/>
                  </a:lnTo>
                  <a:lnTo>
                    <a:pt x="3685" y="2164"/>
                  </a:lnTo>
                  <a:lnTo>
                    <a:pt x="3685" y="2164"/>
                  </a:lnTo>
                  <a:lnTo>
                    <a:pt x="3682" y="2162"/>
                  </a:lnTo>
                  <a:lnTo>
                    <a:pt x="3682" y="2164"/>
                  </a:lnTo>
                  <a:lnTo>
                    <a:pt x="3682" y="2164"/>
                  </a:lnTo>
                  <a:lnTo>
                    <a:pt x="3680" y="2164"/>
                  </a:lnTo>
                  <a:lnTo>
                    <a:pt x="3677" y="2164"/>
                  </a:lnTo>
                  <a:lnTo>
                    <a:pt x="3677" y="2162"/>
                  </a:lnTo>
                  <a:lnTo>
                    <a:pt x="3675" y="2162"/>
                  </a:lnTo>
                  <a:lnTo>
                    <a:pt x="3675" y="2162"/>
                  </a:lnTo>
                  <a:lnTo>
                    <a:pt x="3675" y="2162"/>
                  </a:lnTo>
                  <a:lnTo>
                    <a:pt x="3675" y="2159"/>
                  </a:lnTo>
                  <a:lnTo>
                    <a:pt x="3675" y="2159"/>
                  </a:lnTo>
                  <a:lnTo>
                    <a:pt x="3673" y="2159"/>
                  </a:lnTo>
                  <a:lnTo>
                    <a:pt x="3673" y="2159"/>
                  </a:lnTo>
                  <a:lnTo>
                    <a:pt x="3670" y="2159"/>
                  </a:lnTo>
                  <a:lnTo>
                    <a:pt x="3670" y="2157"/>
                  </a:lnTo>
                  <a:lnTo>
                    <a:pt x="3670" y="2157"/>
                  </a:lnTo>
                  <a:lnTo>
                    <a:pt x="3670" y="2157"/>
                  </a:lnTo>
                  <a:lnTo>
                    <a:pt x="3670" y="2157"/>
                  </a:lnTo>
                  <a:lnTo>
                    <a:pt x="3670" y="2157"/>
                  </a:lnTo>
                  <a:lnTo>
                    <a:pt x="3670" y="2157"/>
                  </a:lnTo>
                  <a:lnTo>
                    <a:pt x="3670" y="2157"/>
                  </a:lnTo>
                  <a:lnTo>
                    <a:pt x="3670" y="2157"/>
                  </a:lnTo>
                  <a:lnTo>
                    <a:pt x="3670" y="2157"/>
                  </a:lnTo>
                  <a:lnTo>
                    <a:pt x="3668" y="2157"/>
                  </a:lnTo>
                  <a:lnTo>
                    <a:pt x="3668" y="2157"/>
                  </a:lnTo>
                  <a:lnTo>
                    <a:pt x="3668" y="2155"/>
                  </a:lnTo>
                  <a:lnTo>
                    <a:pt x="3666" y="2155"/>
                  </a:lnTo>
                  <a:lnTo>
                    <a:pt x="3666" y="2155"/>
                  </a:lnTo>
                  <a:lnTo>
                    <a:pt x="3666" y="2152"/>
                  </a:lnTo>
                  <a:lnTo>
                    <a:pt x="3666" y="2152"/>
                  </a:lnTo>
                  <a:lnTo>
                    <a:pt x="3663" y="2152"/>
                  </a:lnTo>
                  <a:lnTo>
                    <a:pt x="3663" y="2152"/>
                  </a:lnTo>
                  <a:lnTo>
                    <a:pt x="3663" y="2152"/>
                  </a:lnTo>
                  <a:lnTo>
                    <a:pt x="3661" y="2150"/>
                  </a:lnTo>
                  <a:lnTo>
                    <a:pt x="3661" y="2150"/>
                  </a:lnTo>
                  <a:lnTo>
                    <a:pt x="3661" y="2150"/>
                  </a:lnTo>
                  <a:lnTo>
                    <a:pt x="3661" y="2150"/>
                  </a:lnTo>
                  <a:lnTo>
                    <a:pt x="3661" y="2150"/>
                  </a:lnTo>
                  <a:lnTo>
                    <a:pt x="3658" y="2150"/>
                  </a:lnTo>
                  <a:lnTo>
                    <a:pt x="3658" y="2148"/>
                  </a:lnTo>
                  <a:lnTo>
                    <a:pt x="3658" y="2145"/>
                  </a:lnTo>
                  <a:lnTo>
                    <a:pt x="3658" y="2145"/>
                  </a:lnTo>
                  <a:lnTo>
                    <a:pt x="3656" y="2145"/>
                  </a:lnTo>
                  <a:lnTo>
                    <a:pt x="3656" y="2145"/>
                  </a:lnTo>
                  <a:lnTo>
                    <a:pt x="3656" y="2145"/>
                  </a:lnTo>
                  <a:lnTo>
                    <a:pt x="3654" y="2145"/>
                  </a:lnTo>
                  <a:lnTo>
                    <a:pt x="3654" y="2143"/>
                  </a:lnTo>
                  <a:lnTo>
                    <a:pt x="3654" y="2143"/>
                  </a:lnTo>
                  <a:lnTo>
                    <a:pt x="3651" y="2143"/>
                  </a:lnTo>
                  <a:lnTo>
                    <a:pt x="3651" y="2143"/>
                  </a:lnTo>
                  <a:lnTo>
                    <a:pt x="3651" y="2143"/>
                  </a:lnTo>
                  <a:lnTo>
                    <a:pt x="3651" y="2143"/>
                  </a:lnTo>
                  <a:lnTo>
                    <a:pt x="3651" y="2143"/>
                  </a:lnTo>
                  <a:lnTo>
                    <a:pt x="3649" y="2143"/>
                  </a:lnTo>
                  <a:lnTo>
                    <a:pt x="3649" y="2143"/>
                  </a:lnTo>
                  <a:lnTo>
                    <a:pt x="3649" y="2143"/>
                  </a:lnTo>
                  <a:lnTo>
                    <a:pt x="3649" y="2140"/>
                  </a:lnTo>
                  <a:lnTo>
                    <a:pt x="3649" y="2140"/>
                  </a:lnTo>
                  <a:lnTo>
                    <a:pt x="3651" y="2140"/>
                  </a:lnTo>
                  <a:lnTo>
                    <a:pt x="3651" y="2140"/>
                  </a:lnTo>
                  <a:lnTo>
                    <a:pt x="3654" y="2143"/>
                  </a:lnTo>
                  <a:lnTo>
                    <a:pt x="3654" y="2143"/>
                  </a:lnTo>
                  <a:lnTo>
                    <a:pt x="3654" y="2143"/>
                  </a:lnTo>
                  <a:lnTo>
                    <a:pt x="3654" y="2143"/>
                  </a:lnTo>
                  <a:lnTo>
                    <a:pt x="3656" y="2143"/>
                  </a:lnTo>
                  <a:lnTo>
                    <a:pt x="3656" y="2143"/>
                  </a:lnTo>
                  <a:lnTo>
                    <a:pt x="3658" y="2143"/>
                  </a:lnTo>
                  <a:lnTo>
                    <a:pt x="3658" y="2145"/>
                  </a:lnTo>
                  <a:lnTo>
                    <a:pt x="3661" y="2148"/>
                  </a:lnTo>
                  <a:lnTo>
                    <a:pt x="3661" y="2148"/>
                  </a:lnTo>
                  <a:lnTo>
                    <a:pt x="3661" y="2148"/>
                  </a:lnTo>
                  <a:lnTo>
                    <a:pt x="3663" y="2150"/>
                  </a:lnTo>
                  <a:lnTo>
                    <a:pt x="3666" y="2152"/>
                  </a:lnTo>
                  <a:lnTo>
                    <a:pt x="3666" y="2152"/>
                  </a:lnTo>
                  <a:lnTo>
                    <a:pt x="3668" y="2155"/>
                  </a:lnTo>
                  <a:lnTo>
                    <a:pt x="3670" y="2155"/>
                  </a:lnTo>
                  <a:lnTo>
                    <a:pt x="3670" y="2155"/>
                  </a:lnTo>
                  <a:lnTo>
                    <a:pt x="3670" y="2155"/>
                  </a:lnTo>
                  <a:lnTo>
                    <a:pt x="3670" y="2155"/>
                  </a:lnTo>
                  <a:lnTo>
                    <a:pt x="3670" y="2155"/>
                  </a:lnTo>
                  <a:lnTo>
                    <a:pt x="3670" y="2155"/>
                  </a:lnTo>
                  <a:lnTo>
                    <a:pt x="3673" y="2155"/>
                  </a:lnTo>
                  <a:lnTo>
                    <a:pt x="3673" y="2155"/>
                  </a:lnTo>
                  <a:lnTo>
                    <a:pt x="3673" y="2155"/>
                  </a:lnTo>
                  <a:lnTo>
                    <a:pt x="3673" y="2155"/>
                  </a:lnTo>
                  <a:lnTo>
                    <a:pt x="3673" y="2155"/>
                  </a:lnTo>
                  <a:lnTo>
                    <a:pt x="3673" y="2157"/>
                  </a:lnTo>
                  <a:lnTo>
                    <a:pt x="3675" y="2157"/>
                  </a:lnTo>
                  <a:lnTo>
                    <a:pt x="3675" y="2157"/>
                  </a:lnTo>
                  <a:lnTo>
                    <a:pt x="3675" y="2157"/>
                  </a:lnTo>
                  <a:lnTo>
                    <a:pt x="3677" y="2159"/>
                  </a:lnTo>
                  <a:lnTo>
                    <a:pt x="3677" y="2159"/>
                  </a:lnTo>
                  <a:lnTo>
                    <a:pt x="3677" y="2159"/>
                  </a:lnTo>
                  <a:lnTo>
                    <a:pt x="3677" y="2162"/>
                  </a:lnTo>
                  <a:lnTo>
                    <a:pt x="3680" y="2162"/>
                  </a:lnTo>
                  <a:lnTo>
                    <a:pt x="3680" y="2162"/>
                  </a:lnTo>
                  <a:lnTo>
                    <a:pt x="3680" y="2159"/>
                  </a:lnTo>
                  <a:lnTo>
                    <a:pt x="3680" y="2159"/>
                  </a:lnTo>
                  <a:lnTo>
                    <a:pt x="3680" y="2159"/>
                  </a:lnTo>
                  <a:lnTo>
                    <a:pt x="3680" y="2159"/>
                  </a:lnTo>
                  <a:lnTo>
                    <a:pt x="3682" y="2162"/>
                  </a:lnTo>
                  <a:lnTo>
                    <a:pt x="3682" y="2162"/>
                  </a:lnTo>
                  <a:lnTo>
                    <a:pt x="3682" y="2162"/>
                  </a:lnTo>
                  <a:lnTo>
                    <a:pt x="3682" y="2162"/>
                  </a:lnTo>
                  <a:lnTo>
                    <a:pt x="3682" y="2162"/>
                  </a:lnTo>
                  <a:lnTo>
                    <a:pt x="3682" y="2162"/>
                  </a:lnTo>
                  <a:lnTo>
                    <a:pt x="3682" y="2162"/>
                  </a:lnTo>
                  <a:lnTo>
                    <a:pt x="3685" y="2162"/>
                  </a:lnTo>
                  <a:lnTo>
                    <a:pt x="3687" y="2162"/>
                  </a:lnTo>
                  <a:lnTo>
                    <a:pt x="3687" y="2162"/>
                  </a:lnTo>
                  <a:lnTo>
                    <a:pt x="3687" y="2162"/>
                  </a:lnTo>
                  <a:lnTo>
                    <a:pt x="3687" y="2162"/>
                  </a:lnTo>
                  <a:lnTo>
                    <a:pt x="3685" y="2159"/>
                  </a:lnTo>
                  <a:lnTo>
                    <a:pt x="3685" y="2159"/>
                  </a:lnTo>
                  <a:lnTo>
                    <a:pt x="3685" y="2159"/>
                  </a:lnTo>
                  <a:lnTo>
                    <a:pt x="3687" y="2159"/>
                  </a:lnTo>
                  <a:lnTo>
                    <a:pt x="3687" y="2159"/>
                  </a:lnTo>
                  <a:lnTo>
                    <a:pt x="3685" y="2159"/>
                  </a:lnTo>
                  <a:lnTo>
                    <a:pt x="3687" y="2159"/>
                  </a:lnTo>
                  <a:lnTo>
                    <a:pt x="3687" y="2159"/>
                  </a:lnTo>
                  <a:lnTo>
                    <a:pt x="3687" y="2157"/>
                  </a:lnTo>
                  <a:lnTo>
                    <a:pt x="3687" y="2157"/>
                  </a:lnTo>
                  <a:lnTo>
                    <a:pt x="3687" y="2157"/>
                  </a:lnTo>
                  <a:lnTo>
                    <a:pt x="3685" y="2157"/>
                  </a:lnTo>
                  <a:lnTo>
                    <a:pt x="3685" y="2157"/>
                  </a:lnTo>
                  <a:lnTo>
                    <a:pt x="3685" y="2155"/>
                  </a:lnTo>
                  <a:lnTo>
                    <a:pt x="3685" y="2155"/>
                  </a:lnTo>
                  <a:lnTo>
                    <a:pt x="3687" y="2155"/>
                  </a:lnTo>
                  <a:lnTo>
                    <a:pt x="3687" y="2155"/>
                  </a:lnTo>
                  <a:lnTo>
                    <a:pt x="3687" y="2155"/>
                  </a:lnTo>
                  <a:lnTo>
                    <a:pt x="3687" y="2155"/>
                  </a:lnTo>
                  <a:lnTo>
                    <a:pt x="3687" y="2155"/>
                  </a:lnTo>
                  <a:lnTo>
                    <a:pt x="3685" y="2152"/>
                  </a:lnTo>
                  <a:lnTo>
                    <a:pt x="3685" y="2152"/>
                  </a:lnTo>
                  <a:lnTo>
                    <a:pt x="3685" y="2150"/>
                  </a:lnTo>
                  <a:lnTo>
                    <a:pt x="3685" y="2150"/>
                  </a:lnTo>
                  <a:lnTo>
                    <a:pt x="3685" y="2150"/>
                  </a:lnTo>
                  <a:lnTo>
                    <a:pt x="3687" y="2152"/>
                  </a:lnTo>
                  <a:lnTo>
                    <a:pt x="3687" y="2152"/>
                  </a:lnTo>
                  <a:lnTo>
                    <a:pt x="3687" y="2150"/>
                  </a:lnTo>
                  <a:lnTo>
                    <a:pt x="3687" y="2150"/>
                  </a:lnTo>
                  <a:lnTo>
                    <a:pt x="3687" y="2148"/>
                  </a:lnTo>
                  <a:lnTo>
                    <a:pt x="3687" y="2148"/>
                  </a:lnTo>
                  <a:lnTo>
                    <a:pt x="3687" y="2148"/>
                  </a:lnTo>
                  <a:lnTo>
                    <a:pt x="3685" y="2148"/>
                  </a:lnTo>
                  <a:lnTo>
                    <a:pt x="3680" y="2145"/>
                  </a:lnTo>
                  <a:lnTo>
                    <a:pt x="3680" y="2145"/>
                  </a:lnTo>
                  <a:lnTo>
                    <a:pt x="3677" y="2145"/>
                  </a:lnTo>
                  <a:lnTo>
                    <a:pt x="3677" y="2145"/>
                  </a:lnTo>
                  <a:lnTo>
                    <a:pt x="3677" y="2145"/>
                  </a:lnTo>
                  <a:lnTo>
                    <a:pt x="3677" y="2145"/>
                  </a:lnTo>
                  <a:lnTo>
                    <a:pt x="3677" y="2143"/>
                  </a:lnTo>
                  <a:lnTo>
                    <a:pt x="3677" y="2143"/>
                  </a:lnTo>
                  <a:lnTo>
                    <a:pt x="3675" y="2143"/>
                  </a:lnTo>
                  <a:lnTo>
                    <a:pt x="3675" y="2143"/>
                  </a:lnTo>
                  <a:lnTo>
                    <a:pt x="3675" y="2143"/>
                  </a:lnTo>
                  <a:lnTo>
                    <a:pt x="3675" y="2143"/>
                  </a:lnTo>
                  <a:lnTo>
                    <a:pt x="3673" y="2143"/>
                  </a:lnTo>
                  <a:lnTo>
                    <a:pt x="3673" y="2143"/>
                  </a:lnTo>
                  <a:lnTo>
                    <a:pt x="3675" y="2143"/>
                  </a:lnTo>
                  <a:lnTo>
                    <a:pt x="3673" y="2143"/>
                  </a:lnTo>
                  <a:lnTo>
                    <a:pt x="3673" y="2140"/>
                  </a:lnTo>
                  <a:lnTo>
                    <a:pt x="3673" y="2140"/>
                  </a:lnTo>
                  <a:lnTo>
                    <a:pt x="3670" y="2140"/>
                  </a:lnTo>
                  <a:lnTo>
                    <a:pt x="3670" y="2140"/>
                  </a:lnTo>
                  <a:lnTo>
                    <a:pt x="3670" y="2140"/>
                  </a:lnTo>
                  <a:lnTo>
                    <a:pt x="3670" y="2138"/>
                  </a:lnTo>
                  <a:lnTo>
                    <a:pt x="3670" y="2138"/>
                  </a:lnTo>
                  <a:lnTo>
                    <a:pt x="3670" y="2138"/>
                  </a:lnTo>
                  <a:lnTo>
                    <a:pt x="3668" y="2138"/>
                  </a:lnTo>
                  <a:lnTo>
                    <a:pt x="3668" y="2138"/>
                  </a:lnTo>
                  <a:lnTo>
                    <a:pt x="3668" y="2138"/>
                  </a:lnTo>
                  <a:lnTo>
                    <a:pt x="3668" y="2138"/>
                  </a:lnTo>
                  <a:lnTo>
                    <a:pt x="3668" y="2138"/>
                  </a:lnTo>
                  <a:lnTo>
                    <a:pt x="3666" y="2138"/>
                  </a:lnTo>
                  <a:lnTo>
                    <a:pt x="3666" y="2138"/>
                  </a:lnTo>
                  <a:lnTo>
                    <a:pt x="3666" y="2140"/>
                  </a:lnTo>
                  <a:lnTo>
                    <a:pt x="3666" y="2140"/>
                  </a:lnTo>
                  <a:lnTo>
                    <a:pt x="3663" y="2140"/>
                  </a:lnTo>
                  <a:lnTo>
                    <a:pt x="3663" y="2138"/>
                  </a:lnTo>
                  <a:lnTo>
                    <a:pt x="3663" y="2138"/>
                  </a:lnTo>
                  <a:lnTo>
                    <a:pt x="3661" y="2138"/>
                  </a:lnTo>
                  <a:lnTo>
                    <a:pt x="3661" y="2140"/>
                  </a:lnTo>
                  <a:lnTo>
                    <a:pt x="3658" y="2138"/>
                  </a:lnTo>
                  <a:lnTo>
                    <a:pt x="3656" y="2138"/>
                  </a:lnTo>
                  <a:lnTo>
                    <a:pt x="3656" y="2138"/>
                  </a:lnTo>
                  <a:lnTo>
                    <a:pt x="3656" y="2138"/>
                  </a:lnTo>
                  <a:lnTo>
                    <a:pt x="3656" y="2136"/>
                  </a:lnTo>
                  <a:lnTo>
                    <a:pt x="3656" y="2136"/>
                  </a:lnTo>
                  <a:lnTo>
                    <a:pt x="3654" y="2136"/>
                  </a:lnTo>
                  <a:lnTo>
                    <a:pt x="3654" y="2136"/>
                  </a:lnTo>
                  <a:lnTo>
                    <a:pt x="3654" y="2136"/>
                  </a:lnTo>
                  <a:lnTo>
                    <a:pt x="3654" y="2136"/>
                  </a:lnTo>
                  <a:lnTo>
                    <a:pt x="3651" y="2133"/>
                  </a:lnTo>
                  <a:lnTo>
                    <a:pt x="3651" y="2133"/>
                  </a:lnTo>
                  <a:lnTo>
                    <a:pt x="3651" y="2133"/>
                  </a:lnTo>
                  <a:lnTo>
                    <a:pt x="3651" y="2133"/>
                  </a:lnTo>
                  <a:lnTo>
                    <a:pt x="3651" y="2133"/>
                  </a:lnTo>
                  <a:lnTo>
                    <a:pt x="3651" y="2133"/>
                  </a:lnTo>
                  <a:lnTo>
                    <a:pt x="3651" y="2133"/>
                  </a:lnTo>
                  <a:lnTo>
                    <a:pt x="3651" y="2131"/>
                  </a:lnTo>
                  <a:lnTo>
                    <a:pt x="3651" y="2131"/>
                  </a:lnTo>
                  <a:lnTo>
                    <a:pt x="3651" y="2131"/>
                  </a:lnTo>
                  <a:lnTo>
                    <a:pt x="3651" y="2131"/>
                  </a:lnTo>
                  <a:lnTo>
                    <a:pt x="3649" y="2129"/>
                  </a:lnTo>
                  <a:lnTo>
                    <a:pt x="3649" y="2131"/>
                  </a:lnTo>
                  <a:lnTo>
                    <a:pt x="3649" y="2131"/>
                  </a:lnTo>
                  <a:lnTo>
                    <a:pt x="3647" y="2131"/>
                  </a:lnTo>
                  <a:lnTo>
                    <a:pt x="3647" y="2133"/>
                  </a:lnTo>
                  <a:lnTo>
                    <a:pt x="3644" y="2133"/>
                  </a:lnTo>
                  <a:lnTo>
                    <a:pt x="3642" y="2136"/>
                  </a:lnTo>
                  <a:lnTo>
                    <a:pt x="3640" y="2133"/>
                  </a:lnTo>
                  <a:lnTo>
                    <a:pt x="3640" y="2136"/>
                  </a:lnTo>
                  <a:lnTo>
                    <a:pt x="3640" y="2133"/>
                  </a:lnTo>
                  <a:lnTo>
                    <a:pt x="3640" y="2133"/>
                  </a:lnTo>
                  <a:lnTo>
                    <a:pt x="3640" y="2133"/>
                  </a:lnTo>
                  <a:lnTo>
                    <a:pt x="3640" y="2133"/>
                  </a:lnTo>
                  <a:lnTo>
                    <a:pt x="3640" y="2133"/>
                  </a:lnTo>
                  <a:lnTo>
                    <a:pt x="3640" y="2133"/>
                  </a:lnTo>
                  <a:lnTo>
                    <a:pt x="3640" y="2133"/>
                  </a:lnTo>
                  <a:lnTo>
                    <a:pt x="3637" y="2131"/>
                  </a:lnTo>
                  <a:lnTo>
                    <a:pt x="3637" y="2131"/>
                  </a:lnTo>
                  <a:lnTo>
                    <a:pt x="3637" y="2131"/>
                  </a:lnTo>
                  <a:lnTo>
                    <a:pt x="3637" y="2131"/>
                  </a:lnTo>
                  <a:lnTo>
                    <a:pt x="3640" y="2131"/>
                  </a:lnTo>
                  <a:lnTo>
                    <a:pt x="3637" y="2129"/>
                  </a:lnTo>
                  <a:lnTo>
                    <a:pt x="3640" y="2126"/>
                  </a:lnTo>
                  <a:lnTo>
                    <a:pt x="3640" y="2124"/>
                  </a:lnTo>
                  <a:lnTo>
                    <a:pt x="3640" y="2124"/>
                  </a:lnTo>
                  <a:lnTo>
                    <a:pt x="3640" y="2124"/>
                  </a:lnTo>
                  <a:lnTo>
                    <a:pt x="3640" y="2124"/>
                  </a:lnTo>
                  <a:lnTo>
                    <a:pt x="3640" y="2121"/>
                  </a:lnTo>
                  <a:lnTo>
                    <a:pt x="3640" y="2121"/>
                  </a:lnTo>
                  <a:lnTo>
                    <a:pt x="3640" y="2121"/>
                  </a:lnTo>
                  <a:lnTo>
                    <a:pt x="3640" y="2121"/>
                  </a:lnTo>
                  <a:lnTo>
                    <a:pt x="3640" y="2121"/>
                  </a:lnTo>
                  <a:lnTo>
                    <a:pt x="3640" y="2121"/>
                  </a:lnTo>
                  <a:lnTo>
                    <a:pt x="3640" y="2119"/>
                  </a:lnTo>
                  <a:lnTo>
                    <a:pt x="3640" y="2119"/>
                  </a:lnTo>
                  <a:lnTo>
                    <a:pt x="3640" y="2119"/>
                  </a:lnTo>
                  <a:lnTo>
                    <a:pt x="3640" y="2117"/>
                  </a:lnTo>
                  <a:lnTo>
                    <a:pt x="3642" y="2117"/>
                  </a:lnTo>
                  <a:lnTo>
                    <a:pt x="3642" y="2117"/>
                  </a:lnTo>
                  <a:lnTo>
                    <a:pt x="3642" y="2119"/>
                  </a:lnTo>
                  <a:lnTo>
                    <a:pt x="3642" y="2119"/>
                  </a:lnTo>
                  <a:lnTo>
                    <a:pt x="3642" y="2119"/>
                  </a:lnTo>
                  <a:lnTo>
                    <a:pt x="3642" y="2119"/>
                  </a:lnTo>
                  <a:lnTo>
                    <a:pt x="3642" y="2119"/>
                  </a:lnTo>
                  <a:lnTo>
                    <a:pt x="3644" y="2119"/>
                  </a:lnTo>
                  <a:lnTo>
                    <a:pt x="3644" y="2117"/>
                  </a:lnTo>
                  <a:lnTo>
                    <a:pt x="3642" y="2117"/>
                  </a:lnTo>
                  <a:lnTo>
                    <a:pt x="3642" y="2117"/>
                  </a:lnTo>
                  <a:lnTo>
                    <a:pt x="3642" y="2117"/>
                  </a:lnTo>
                  <a:lnTo>
                    <a:pt x="3642" y="2117"/>
                  </a:lnTo>
                  <a:lnTo>
                    <a:pt x="3642" y="2117"/>
                  </a:lnTo>
                  <a:lnTo>
                    <a:pt x="3642" y="2117"/>
                  </a:lnTo>
                  <a:lnTo>
                    <a:pt x="3644" y="2117"/>
                  </a:lnTo>
                  <a:lnTo>
                    <a:pt x="3644" y="2117"/>
                  </a:lnTo>
                  <a:lnTo>
                    <a:pt x="3644" y="2114"/>
                  </a:lnTo>
                  <a:lnTo>
                    <a:pt x="3644" y="2114"/>
                  </a:lnTo>
                  <a:lnTo>
                    <a:pt x="3644" y="2114"/>
                  </a:lnTo>
                  <a:lnTo>
                    <a:pt x="3644" y="2114"/>
                  </a:lnTo>
                  <a:lnTo>
                    <a:pt x="3647" y="2114"/>
                  </a:lnTo>
                  <a:lnTo>
                    <a:pt x="3647" y="2114"/>
                  </a:lnTo>
                  <a:lnTo>
                    <a:pt x="3647" y="2112"/>
                  </a:lnTo>
                  <a:lnTo>
                    <a:pt x="3647" y="2112"/>
                  </a:lnTo>
                  <a:lnTo>
                    <a:pt x="3647" y="2112"/>
                  </a:lnTo>
                  <a:lnTo>
                    <a:pt x="3647" y="2110"/>
                  </a:lnTo>
                  <a:lnTo>
                    <a:pt x="3644" y="2110"/>
                  </a:lnTo>
                  <a:lnTo>
                    <a:pt x="3647" y="2110"/>
                  </a:lnTo>
                  <a:lnTo>
                    <a:pt x="3647" y="2110"/>
                  </a:lnTo>
                  <a:lnTo>
                    <a:pt x="3647" y="2110"/>
                  </a:lnTo>
                  <a:lnTo>
                    <a:pt x="3647" y="2110"/>
                  </a:lnTo>
                  <a:lnTo>
                    <a:pt x="3647" y="2107"/>
                  </a:lnTo>
                  <a:lnTo>
                    <a:pt x="3644" y="2107"/>
                  </a:lnTo>
                  <a:lnTo>
                    <a:pt x="3644" y="2107"/>
                  </a:lnTo>
                  <a:lnTo>
                    <a:pt x="3647" y="2107"/>
                  </a:lnTo>
                  <a:lnTo>
                    <a:pt x="3647" y="2107"/>
                  </a:lnTo>
                  <a:lnTo>
                    <a:pt x="3647" y="2107"/>
                  </a:lnTo>
                  <a:lnTo>
                    <a:pt x="3644" y="2107"/>
                  </a:lnTo>
                  <a:lnTo>
                    <a:pt x="3644" y="2105"/>
                  </a:lnTo>
                  <a:lnTo>
                    <a:pt x="3644" y="2105"/>
                  </a:lnTo>
                  <a:lnTo>
                    <a:pt x="3644" y="2105"/>
                  </a:lnTo>
                  <a:lnTo>
                    <a:pt x="3644" y="2105"/>
                  </a:lnTo>
                  <a:lnTo>
                    <a:pt x="3644" y="2105"/>
                  </a:lnTo>
                  <a:lnTo>
                    <a:pt x="3644" y="2105"/>
                  </a:lnTo>
                  <a:lnTo>
                    <a:pt x="3644" y="2105"/>
                  </a:lnTo>
                  <a:lnTo>
                    <a:pt x="3644" y="2105"/>
                  </a:lnTo>
                  <a:lnTo>
                    <a:pt x="3647" y="2105"/>
                  </a:lnTo>
                  <a:lnTo>
                    <a:pt x="3647" y="2107"/>
                  </a:lnTo>
                  <a:lnTo>
                    <a:pt x="3647" y="2107"/>
                  </a:lnTo>
                  <a:lnTo>
                    <a:pt x="3647" y="2107"/>
                  </a:lnTo>
                  <a:lnTo>
                    <a:pt x="3647" y="2107"/>
                  </a:lnTo>
                  <a:lnTo>
                    <a:pt x="3647" y="2107"/>
                  </a:lnTo>
                  <a:lnTo>
                    <a:pt x="3647" y="2110"/>
                  </a:lnTo>
                  <a:lnTo>
                    <a:pt x="3647" y="2110"/>
                  </a:lnTo>
                  <a:lnTo>
                    <a:pt x="3647" y="2110"/>
                  </a:lnTo>
                  <a:lnTo>
                    <a:pt x="3647" y="2110"/>
                  </a:lnTo>
                  <a:lnTo>
                    <a:pt x="3647" y="2112"/>
                  </a:lnTo>
                  <a:lnTo>
                    <a:pt x="3647" y="2112"/>
                  </a:lnTo>
                  <a:lnTo>
                    <a:pt x="3647" y="2112"/>
                  </a:lnTo>
                  <a:lnTo>
                    <a:pt x="3647" y="2112"/>
                  </a:lnTo>
                  <a:lnTo>
                    <a:pt x="3647" y="2112"/>
                  </a:lnTo>
                  <a:lnTo>
                    <a:pt x="3647" y="2112"/>
                  </a:lnTo>
                  <a:lnTo>
                    <a:pt x="3647" y="2112"/>
                  </a:lnTo>
                  <a:lnTo>
                    <a:pt x="3647" y="2112"/>
                  </a:lnTo>
                  <a:lnTo>
                    <a:pt x="3647" y="2114"/>
                  </a:lnTo>
                  <a:lnTo>
                    <a:pt x="3647" y="2114"/>
                  </a:lnTo>
                  <a:lnTo>
                    <a:pt x="3647" y="2114"/>
                  </a:lnTo>
                  <a:lnTo>
                    <a:pt x="3647" y="2114"/>
                  </a:lnTo>
                  <a:lnTo>
                    <a:pt x="3647" y="2114"/>
                  </a:lnTo>
                  <a:lnTo>
                    <a:pt x="3649" y="2114"/>
                  </a:lnTo>
                  <a:lnTo>
                    <a:pt x="3647" y="2114"/>
                  </a:lnTo>
                  <a:lnTo>
                    <a:pt x="3647" y="2114"/>
                  </a:lnTo>
                  <a:lnTo>
                    <a:pt x="3647" y="2114"/>
                  </a:lnTo>
                  <a:lnTo>
                    <a:pt x="3647" y="2114"/>
                  </a:lnTo>
                  <a:lnTo>
                    <a:pt x="3644" y="2114"/>
                  </a:lnTo>
                  <a:lnTo>
                    <a:pt x="3644" y="2114"/>
                  </a:lnTo>
                  <a:lnTo>
                    <a:pt x="3644" y="2117"/>
                  </a:lnTo>
                  <a:lnTo>
                    <a:pt x="3644" y="2117"/>
                  </a:lnTo>
                  <a:lnTo>
                    <a:pt x="3644" y="2117"/>
                  </a:lnTo>
                  <a:lnTo>
                    <a:pt x="3644" y="2117"/>
                  </a:lnTo>
                  <a:lnTo>
                    <a:pt x="3644" y="2119"/>
                  </a:lnTo>
                  <a:lnTo>
                    <a:pt x="3644" y="2119"/>
                  </a:lnTo>
                  <a:lnTo>
                    <a:pt x="3644" y="2119"/>
                  </a:lnTo>
                  <a:lnTo>
                    <a:pt x="3642" y="2119"/>
                  </a:lnTo>
                  <a:lnTo>
                    <a:pt x="3642" y="2119"/>
                  </a:lnTo>
                  <a:lnTo>
                    <a:pt x="3642" y="2119"/>
                  </a:lnTo>
                  <a:lnTo>
                    <a:pt x="3642" y="2119"/>
                  </a:lnTo>
                  <a:lnTo>
                    <a:pt x="3642" y="2119"/>
                  </a:lnTo>
                  <a:lnTo>
                    <a:pt x="3642" y="2121"/>
                  </a:lnTo>
                  <a:lnTo>
                    <a:pt x="3642" y="2121"/>
                  </a:lnTo>
                  <a:lnTo>
                    <a:pt x="3642" y="2121"/>
                  </a:lnTo>
                  <a:lnTo>
                    <a:pt x="3642" y="2121"/>
                  </a:lnTo>
                  <a:lnTo>
                    <a:pt x="3642" y="2121"/>
                  </a:lnTo>
                  <a:lnTo>
                    <a:pt x="3644" y="2121"/>
                  </a:lnTo>
                  <a:lnTo>
                    <a:pt x="3642" y="2124"/>
                  </a:lnTo>
                  <a:lnTo>
                    <a:pt x="3642" y="2124"/>
                  </a:lnTo>
                  <a:lnTo>
                    <a:pt x="3642" y="2124"/>
                  </a:lnTo>
                  <a:lnTo>
                    <a:pt x="3642" y="2124"/>
                  </a:lnTo>
                  <a:lnTo>
                    <a:pt x="3640" y="2124"/>
                  </a:lnTo>
                  <a:lnTo>
                    <a:pt x="3640" y="2126"/>
                  </a:lnTo>
                  <a:lnTo>
                    <a:pt x="3640" y="2126"/>
                  </a:lnTo>
                  <a:lnTo>
                    <a:pt x="3640" y="2129"/>
                  </a:lnTo>
                  <a:lnTo>
                    <a:pt x="3642" y="2129"/>
                  </a:lnTo>
                  <a:lnTo>
                    <a:pt x="3642" y="2131"/>
                  </a:lnTo>
                  <a:lnTo>
                    <a:pt x="3642" y="2131"/>
                  </a:lnTo>
                  <a:lnTo>
                    <a:pt x="3642" y="2133"/>
                  </a:lnTo>
                  <a:lnTo>
                    <a:pt x="3644" y="2133"/>
                  </a:lnTo>
                  <a:lnTo>
                    <a:pt x="3644" y="2131"/>
                  </a:lnTo>
                  <a:lnTo>
                    <a:pt x="3644" y="2131"/>
                  </a:lnTo>
                  <a:lnTo>
                    <a:pt x="3647" y="2131"/>
                  </a:lnTo>
                  <a:lnTo>
                    <a:pt x="3647" y="2131"/>
                  </a:lnTo>
                  <a:lnTo>
                    <a:pt x="3647" y="2129"/>
                  </a:lnTo>
                  <a:lnTo>
                    <a:pt x="3647" y="2129"/>
                  </a:lnTo>
                  <a:lnTo>
                    <a:pt x="3647" y="2129"/>
                  </a:lnTo>
                  <a:lnTo>
                    <a:pt x="3647" y="2129"/>
                  </a:lnTo>
                  <a:lnTo>
                    <a:pt x="3647" y="2126"/>
                  </a:lnTo>
                  <a:lnTo>
                    <a:pt x="3647" y="2126"/>
                  </a:lnTo>
                  <a:lnTo>
                    <a:pt x="3647" y="2126"/>
                  </a:lnTo>
                  <a:lnTo>
                    <a:pt x="3647" y="2126"/>
                  </a:lnTo>
                  <a:lnTo>
                    <a:pt x="3647" y="2126"/>
                  </a:lnTo>
                  <a:lnTo>
                    <a:pt x="3647" y="2126"/>
                  </a:lnTo>
                  <a:lnTo>
                    <a:pt x="3647" y="2126"/>
                  </a:lnTo>
                  <a:lnTo>
                    <a:pt x="3647" y="2129"/>
                  </a:lnTo>
                  <a:lnTo>
                    <a:pt x="3647" y="2129"/>
                  </a:lnTo>
                  <a:lnTo>
                    <a:pt x="3647" y="2129"/>
                  </a:lnTo>
                  <a:lnTo>
                    <a:pt x="3647" y="2129"/>
                  </a:lnTo>
                  <a:lnTo>
                    <a:pt x="3649" y="2129"/>
                  </a:lnTo>
                  <a:lnTo>
                    <a:pt x="3649" y="2129"/>
                  </a:lnTo>
                  <a:lnTo>
                    <a:pt x="3649" y="2126"/>
                  </a:lnTo>
                  <a:lnTo>
                    <a:pt x="3649" y="2126"/>
                  </a:lnTo>
                  <a:lnTo>
                    <a:pt x="3649" y="2126"/>
                  </a:lnTo>
                  <a:lnTo>
                    <a:pt x="3649" y="2126"/>
                  </a:lnTo>
                  <a:lnTo>
                    <a:pt x="3649" y="2126"/>
                  </a:lnTo>
                  <a:lnTo>
                    <a:pt x="3649" y="2126"/>
                  </a:lnTo>
                  <a:lnTo>
                    <a:pt x="3651" y="2126"/>
                  </a:lnTo>
                  <a:lnTo>
                    <a:pt x="3651" y="2131"/>
                  </a:lnTo>
                  <a:lnTo>
                    <a:pt x="3654" y="2131"/>
                  </a:lnTo>
                  <a:lnTo>
                    <a:pt x="3654" y="2131"/>
                  </a:lnTo>
                  <a:lnTo>
                    <a:pt x="3656" y="2133"/>
                  </a:lnTo>
                  <a:lnTo>
                    <a:pt x="3656" y="2133"/>
                  </a:lnTo>
                  <a:lnTo>
                    <a:pt x="3656" y="2133"/>
                  </a:lnTo>
                  <a:lnTo>
                    <a:pt x="3658" y="2133"/>
                  </a:lnTo>
                  <a:lnTo>
                    <a:pt x="3658" y="2136"/>
                  </a:lnTo>
                  <a:lnTo>
                    <a:pt x="3658" y="2133"/>
                  </a:lnTo>
                  <a:lnTo>
                    <a:pt x="3658" y="2131"/>
                  </a:lnTo>
                  <a:lnTo>
                    <a:pt x="3658" y="2131"/>
                  </a:lnTo>
                  <a:lnTo>
                    <a:pt x="3656" y="2129"/>
                  </a:lnTo>
                  <a:lnTo>
                    <a:pt x="3658" y="2129"/>
                  </a:lnTo>
                  <a:lnTo>
                    <a:pt x="3658" y="2129"/>
                  </a:lnTo>
                  <a:lnTo>
                    <a:pt x="3658" y="2131"/>
                  </a:lnTo>
                  <a:lnTo>
                    <a:pt x="3661" y="2133"/>
                  </a:lnTo>
                  <a:lnTo>
                    <a:pt x="3661" y="2133"/>
                  </a:lnTo>
                  <a:lnTo>
                    <a:pt x="3661" y="2133"/>
                  </a:lnTo>
                  <a:lnTo>
                    <a:pt x="3661" y="2136"/>
                  </a:lnTo>
                  <a:lnTo>
                    <a:pt x="3661" y="2136"/>
                  </a:lnTo>
                  <a:lnTo>
                    <a:pt x="3663" y="2136"/>
                  </a:lnTo>
                  <a:lnTo>
                    <a:pt x="3666" y="2136"/>
                  </a:lnTo>
                  <a:lnTo>
                    <a:pt x="3666" y="2136"/>
                  </a:lnTo>
                  <a:lnTo>
                    <a:pt x="3668" y="2136"/>
                  </a:lnTo>
                  <a:lnTo>
                    <a:pt x="3668" y="2136"/>
                  </a:lnTo>
                  <a:lnTo>
                    <a:pt x="3670" y="2136"/>
                  </a:lnTo>
                  <a:lnTo>
                    <a:pt x="3670" y="2136"/>
                  </a:lnTo>
                  <a:lnTo>
                    <a:pt x="3673" y="2136"/>
                  </a:lnTo>
                  <a:lnTo>
                    <a:pt x="3673" y="2138"/>
                  </a:lnTo>
                  <a:lnTo>
                    <a:pt x="3673" y="2138"/>
                  </a:lnTo>
                  <a:lnTo>
                    <a:pt x="3673" y="2138"/>
                  </a:lnTo>
                  <a:lnTo>
                    <a:pt x="3673" y="2138"/>
                  </a:lnTo>
                  <a:lnTo>
                    <a:pt x="3673" y="2138"/>
                  </a:lnTo>
                  <a:lnTo>
                    <a:pt x="3673" y="2136"/>
                  </a:lnTo>
                  <a:lnTo>
                    <a:pt x="3675" y="2138"/>
                  </a:lnTo>
                  <a:lnTo>
                    <a:pt x="3675" y="2138"/>
                  </a:lnTo>
                  <a:lnTo>
                    <a:pt x="3675" y="2136"/>
                  </a:lnTo>
                  <a:lnTo>
                    <a:pt x="3675" y="2136"/>
                  </a:lnTo>
                  <a:lnTo>
                    <a:pt x="3675" y="2136"/>
                  </a:lnTo>
                  <a:lnTo>
                    <a:pt x="3675" y="2136"/>
                  </a:lnTo>
                  <a:lnTo>
                    <a:pt x="3675" y="2136"/>
                  </a:lnTo>
                  <a:lnTo>
                    <a:pt x="3675" y="2133"/>
                  </a:lnTo>
                  <a:lnTo>
                    <a:pt x="3675" y="2133"/>
                  </a:lnTo>
                  <a:lnTo>
                    <a:pt x="3675" y="2136"/>
                  </a:lnTo>
                  <a:lnTo>
                    <a:pt x="3677" y="2136"/>
                  </a:lnTo>
                  <a:lnTo>
                    <a:pt x="3677" y="2138"/>
                  </a:lnTo>
                  <a:lnTo>
                    <a:pt x="3677" y="2138"/>
                  </a:lnTo>
                  <a:lnTo>
                    <a:pt x="3677" y="2138"/>
                  </a:lnTo>
                  <a:lnTo>
                    <a:pt x="3680" y="2140"/>
                  </a:lnTo>
                  <a:lnTo>
                    <a:pt x="3682" y="2140"/>
                  </a:lnTo>
                  <a:lnTo>
                    <a:pt x="3682" y="2140"/>
                  </a:lnTo>
                  <a:lnTo>
                    <a:pt x="3682" y="2140"/>
                  </a:lnTo>
                  <a:lnTo>
                    <a:pt x="3682" y="2140"/>
                  </a:lnTo>
                  <a:lnTo>
                    <a:pt x="3682" y="2138"/>
                  </a:lnTo>
                  <a:lnTo>
                    <a:pt x="3680" y="2138"/>
                  </a:lnTo>
                  <a:lnTo>
                    <a:pt x="3680" y="2136"/>
                  </a:lnTo>
                  <a:lnTo>
                    <a:pt x="3682" y="2136"/>
                  </a:lnTo>
                  <a:lnTo>
                    <a:pt x="3680" y="2136"/>
                  </a:lnTo>
                  <a:lnTo>
                    <a:pt x="3680" y="2133"/>
                  </a:lnTo>
                  <a:lnTo>
                    <a:pt x="3677" y="2133"/>
                  </a:lnTo>
                  <a:lnTo>
                    <a:pt x="3677" y="2133"/>
                  </a:lnTo>
                  <a:lnTo>
                    <a:pt x="3677" y="2131"/>
                  </a:lnTo>
                  <a:lnTo>
                    <a:pt x="3677" y="2131"/>
                  </a:lnTo>
                  <a:lnTo>
                    <a:pt x="3677" y="2129"/>
                  </a:lnTo>
                  <a:lnTo>
                    <a:pt x="3677" y="2129"/>
                  </a:lnTo>
                  <a:lnTo>
                    <a:pt x="3677" y="2129"/>
                  </a:lnTo>
                  <a:lnTo>
                    <a:pt x="3675" y="2129"/>
                  </a:lnTo>
                  <a:lnTo>
                    <a:pt x="3675" y="2129"/>
                  </a:lnTo>
                  <a:lnTo>
                    <a:pt x="3675" y="2129"/>
                  </a:lnTo>
                  <a:lnTo>
                    <a:pt x="3675" y="2129"/>
                  </a:lnTo>
                  <a:lnTo>
                    <a:pt x="3673" y="2129"/>
                  </a:lnTo>
                  <a:lnTo>
                    <a:pt x="3673" y="2129"/>
                  </a:lnTo>
                  <a:lnTo>
                    <a:pt x="3670" y="2126"/>
                  </a:lnTo>
                  <a:lnTo>
                    <a:pt x="3670" y="2126"/>
                  </a:lnTo>
                  <a:lnTo>
                    <a:pt x="3670" y="2126"/>
                  </a:lnTo>
                  <a:lnTo>
                    <a:pt x="3668" y="2126"/>
                  </a:lnTo>
                  <a:lnTo>
                    <a:pt x="3666" y="2124"/>
                  </a:lnTo>
                  <a:lnTo>
                    <a:pt x="3666" y="2124"/>
                  </a:lnTo>
                  <a:lnTo>
                    <a:pt x="3663" y="2121"/>
                  </a:lnTo>
                  <a:lnTo>
                    <a:pt x="3663" y="2121"/>
                  </a:lnTo>
                  <a:lnTo>
                    <a:pt x="3663" y="2119"/>
                  </a:lnTo>
                  <a:lnTo>
                    <a:pt x="3663" y="2119"/>
                  </a:lnTo>
                  <a:lnTo>
                    <a:pt x="3663" y="2117"/>
                  </a:lnTo>
                  <a:lnTo>
                    <a:pt x="3661" y="2114"/>
                  </a:lnTo>
                  <a:lnTo>
                    <a:pt x="3661" y="2112"/>
                  </a:lnTo>
                  <a:lnTo>
                    <a:pt x="3661" y="2112"/>
                  </a:lnTo>
                  <a:lnTo>
                    <a:pt x="3661" y="2112"/>
                  </a:lnTo>
                  <a:lnTo>
                    <a:pt x="3661" y="2114"/>
                  </a:lnTo>
                  <a:lnTo>
                    <a:pt x="3663" y="2121"/>
                  </a:lnTo>
                  <a:lnTo>
                    <a:pt x="3666" y="2121"/>
                  </a:lnTo>
                  <a:lnTo>
                    <a:pt x="3666" y="2124"/>
                  </a:lnTo>
                  <a:lnTo>
                    <a:pt x="3668" y="2124"/>
                  </a:lnTo>
                  <a:lnTo>
                    <a:pt x="3670" y="2124"/>
                  </a:lnTo>
                  <a:lnTo>
                    <a:pt x="3670" y="2124"/>
                  </a:lnTo>
                  <a:lnTo>
                    <a:pt x="3670" y="2124"/>
                  </a:lnTo>
                  <a:lnTo>
                    <a:pt x="3673" y="2126"/>
                  </a:lnTo>
                  <a:lnTo>
                    <a:pt x="3673" y="2126"/>
                  </a:lnTo>
                  <a:lnTo>
                    <a:pt x="3673" y="2126"/>
                  </a:lnTo>
                  <a:lnTo>
                    <a:pt x="3673" y="2126"/>
                  </a:lnTo>
                  <a:lnTo>
                    <a:pt x="3673" y="2126"/>
                  </a:lnTo>
                  <a:lnTo>
                    <a:pt x="3673" y="2129"/>
                  </a:lnTo>
                  <a:lnTo>
                    <a:pt x="3673" y="2129"/>
                  </a:lnTo>
                  <a:lnTo>
                    <a:pt x="3675" y="2129"/>
                  </a:lnTo>
                  <a:lnTo>
                    <a:pt x="3675" y="2126"/>
                  </a:lnTo>
                  <a:lnTo>
                    <a:pt x="3675" y="2124"/>
                  </a:lnTo>
                  <a:lnTo>
                    <a:pt x="3675" y="2124"/>
                  </a:lnTo>
                  <a:lnTo>
                    <a:pt x="3675" y="2124"/>
                  </a:lnTo>
                  <a:lnTo>
                    <a:pt x="3673" y="2121"/>
                  </a:lnTo>
                  <a:lnTo>
                    <a:pt x="3670" y="2119"/>
                  </a:lnTo>
                  <a:lnTo>
                    <a:pt x="3670" y="2119"/>
                  </a:lnTo>
                  <a:lnTo>
                    <a:pt x="3668" y="2117"/>
                  </a:lnTo>
                  <a:lnTo>
                    <a:pt x="3668" y="2114"/>
                  </a:lnTo>
                  <a:lnTo>
                    <a:pt x="3668" y="2112"/>
                  </a:lnTo>
                  <a:lnTo>
                    <a:pt x="3668" y="2112"/>
                  </a:lnTo>
                  <a:lnTo>
                    <a:pt x="3668" y="2110"/>
                  </a:lnTo>
                  <a:lnTo>
                    <a:pt x="3668" y="2110"/>
                  </a:lnTo>
                  <a:lnTo>
                    <a:pt x="3666" y="2107"/>
                  </a:lnTo>
                  <a:lnTo>
                    <a:pt x="3666" y="2107"/>
                  </a:lnTo>
                  <a:lnTo>
                    <a:pt x="3666" y="2107"/>
                  </a:lnTo>
                  <a:lnTo>
                    <a:pt x="3666" y="2105"/>
                  </a:lnTo>
                  <a:lnTo>
                    <a:pt x="3666" y="2105"/>
                  </a:lnTo>
                  <a:lnTo>
                    <a:pt x="3668" y="2103"/>
                  </a:lnTo>
                  <a:lnTo>
                    <a:pt x="3666" y="2103"/>
                  </a:lnTo>
                  <a:lnTo>
                    <a:pt x="3666" y="2103"/>
                  </a:lnTo>
                  <a:lnTo>
                    <a:pt x="3666" y="2103"/>
                  </a:lnTo>
                  <a:lnTo>
                    <a:pt x="3666" y="2103"/>
                  </a:lnTo>
                  <a:lnTo>
                    <a:pt x="3666" y="2103"/>
                  </a:lnTo>
                  <a:lnTo>
                    <a:pt x="3666" y="2103"/>
                  </a:lnTo>
                  <a:lnTo>
                    <a:pt x="3666" y="2103"/>
                  </a:lnTo>
                  <a:lnTo>
                    <a:pt x="3666" y="2100"/>
                  </a:lnTo>
                  <a:lnTo>
                    <a:pt x="3666" y="2100"/>
                  </a:lnTo>
                  <a:lnTo>
                    <a:pt x="3666" y="2100"/>
                  </a:lnTo>
                  <a:lnTo>
                    <a:pt x="3666" y="2100"/>
                  </a:lnTo>
                  <a:lnTo>
                    <a:pt x="3666" y="2100"/>
                  </a:lnTo>
                  <a:lnTo>
                    <a:pt x="3666" y="2100"/>
                  </a:lnTo>
                  <a:lnTo>
                    <a:pt x="3666" y="2100"/>
                  </a:lnTo>
                  <a:lnTo>
                    <a:pt x="3666" y="2100"/>
                  </a:lnTo>
                  <a:lnTo>
                    <a:pt x="3666" y="2100"/>
                  </a:lnTo>
                  <a:lnTo>
                    <a:pt x="3666" y="2098"/>
                  </a:lnTo>
                  <a:lnTo>
                    <a:pt x="3663" y="2098"/>
                  </a:lnTo>
                  <a:lnTo>
                    <a:pt x="3663" y="2098"/>
                  </a:lnTo>
                  <a:lnTo>
                    <a:pt x="3663" y="2098"/>
                  </a:lnTo>
                  <a:lnTo>
                    <a:pt x="3663" y="2098"/>
                  </a:lnTo>
                  <a:lnTo>
                    <a:pt x="3666" y="2098"/>
                  </a:lnTo>
                  <a:lnTo>
                    <a:pt x="3668" y="2098"/>
                  </a:lnTo>
                  <a:lnTo>
                    <a:pt x="3668" y="2098"/>
                  </a:lnTo>
                  <a:lnTo>
                    <a:pt x="3668" y="2098"/>
                  </a:lnTo>
                  <a:lnTo>
                    <a:pt x="3666" y="2098"/>
                  </a:lnTo>
                  <a:lnTo>
                    <a:pt x="3666" y="2095"/>
                  </a:lnTo>
                  <a:lnTo>
                    <a:pt x="3666" y="2095"/>
                  </a:lnTo>
                  <a:lnTo>
                    <a:pt x="3663" y="2095"/>
                  </a:lnTo>
                  <a:lnTo>
                    <a:pt x="3663" y="2093"/>
                  </a:lnTo>
                  <a:lnTo>
                    <a:pt x="3663" y="2093"/>
                  </a:lnTo>
                  <a:lnTo>
                    <a:pt x="3661" y="2093"/>
                  </a:lnTo>
                  <a:lnTo>
                    <a:pt x="3661" y="2093"/>
                  </a:lnTo>
                  <a:lnTo>
                    <a:pt x="3661" y="2093"/>
                  </a:lnTo>
                  <a:lnTo>
                    <a:pt x="3661" y="2093"/>
                  </a:lnTo>
                  <a:lnTo>
                    <a:pt x="3661" y="2091"/>
                  </a:lnTo>
                  <a:lnTo>
                    <a:pt x="3661" y="2091"/>
                  </a:lnTo>
                  <a:lnTo>
                    <a:pt x="3663" y="2093"/>
                  </a:lnTo>
                  <a:lnTo>
                    <a:pt x="3663" y="2093"/>
                  </a:lnTo>
                  <a:lnTo>
                    <a:pt x="3663" y="2093"/>
                  </a:lnTo>
                  <a:lnTo>
                    <a:pt x="3666" y="2095"/>
                  </a:lnTo>
                  <a:lnTo>
                    <a:pt x="3666" y="2095"/>
                  </a:lnTo>
                  <a:lnTo>
                    <a:pt x="3666" y="2093"/>
                  </a:lnTo>
                  <a:lnTo>
                    <a:pt x="3668" y="2093"/>
                  </a:lnTo>
                  <a:lnTo>
                    <a:pt x="3668" y="2093"/>
                  </a:lnTo>
                  <a:lnTo>
                    <a:pt x="3668" y="2093"/>
                  </a:lnTo>
                  <a:lnTo>
                    <a:pt x="3668" y="2093"/>
                  </a:lnTo>
                  <a:lnTo>
                    <a:pt x="3668" y="2093"/>
                  </a:lnTo>
                  <a:lnTo>
                    <a:pt x="3668" y="2093"/>
                  </a:lnTo>
                  <a:lnTo>
                    <a:pt x="3666" y="2091"/>
                  </a:lnTo>
                  <a:lnTo>
                    <a:pt x="3663" y="2091"/>
                  </a:lnTo>
                  <a:lnTo>
                    <a:pt x="3663" y="2091"/>
                  </a:lnTo>
                  <a:lnTo>
                    <a:pt x="3663" y="2091"/>
                  </a:lnTo>
                  <a:lnTo>
                    <a:pt x="3663" y="2091"/>
                  </a:lnTo>
                  <a:lnTo>
                    <a:pt x="3663" y="2091"/>
                  </a:lnTo>
                  <a:lnTo>
                    <a:pt x="3666" y="2091"/>
                  </a:lnTo>
                  <a:lnTo>
                    <a:pt x="3666" y="2091"/>
                  </a:lnTo>
                  <a:lnTo>
                    <a:pt x="3666" y="2091"/>
                  </a:lnTo>
                  <a:lnTo>
                    <a:pt x="3666" y="2091"/>
                  </a:lnTo>
                  <a:lnTo>
                    <a:pt x="3666" y="2091"/>
                  </a:lnTo>
                  <a:lnTo>
                    <a:pt x="3666" y="2091"/>
                  </a:lnTo>
                  <a:lnTo>
                    <a:pt x="3668" y="2091"/>
                  </a:lnTo>
                  <a:lnTo>
                    <a:pt x="3668" y="2091"/>
                  </a:lnTo>
                  <a:lnTo>
                    <a:pt x="3666" y="2088"/>
                  </a:lnTo>
                  <a:lnTo>
                    <a:pt x="3666" y="2088"/>
                  </a:lnTo>
                  <a:lnTo>
                    <a:pt x="3666" y="2088"/>
                  </a:lnTo>
                  <a:lnTo>
                    <a:pt x="3663" y="2086"/>
                  </a:lnTo>
                  <a:lnTo>
                    <a:pt x="3663" y="2086"/>
                  </a:lnTo>
                  <a:lnTo>
                    <a:pt x="3663" y="2086"/>
                  </a:lnTo>
                  <a:lnTo>
                    <a:pt x="3663" y="2086"/>
                  </a:lnTo>
                  <a:lnTo>
                    <a:pt x="3663" y="2086"/>
                  </a:lnTo>
                  <a:lnTo>
                    <a:pt x="3661" y="2086"/>
                  </a:lnTo>
                  <a:lnTo>
                    <a:pt x="3661" y="2086"/>
                  </a:lnTo>
                  <a:lnTo>
                    <a:pt x="3661" y="2086"/>
                  </a:lnTo>
                  <a:lnTo>
                    <a:pt x="3661" y="2084"/>
                  </a:lnTo>
                  <a:lnTo>
                    <a:pt x="3661" y="2084"/>
                  </a:lnTo>
                  <a:lnTo>
                    <a:pt x="3661" y="2084"/>
                  </a:lnTo>
                  <a:lnTo>
                    <a:pt x="3658" y="2084"/>
                  </a:lnTo>
                  <a:lnTo>
                    <a:pt x="3658" y="2084"/>
                  </a:lnTo>
                  <a:lnTo>
                    <a:pt x="3658" y="2084"/>
                  </a:lnTo>
                  <a:lnTo>
                    <a:pt x="3658" y="2084"/>
                  </a:lnTo>
                  <a:lnTo>
                    <a:pt x="3656" y="2084"/>
                  </a:lnTo>
                  <a:lnTo>
                    <a:pt x="3658" y="2084"/>
                  </a:lnTo>
                  <a:lnTo>
                    <a:pt x="3658" y="2084"/>
                  </a:lnTo>
                  <a:lnTo>
                    <a:pt x="3658" y="2081"/>
                  </a:lnTo>
                  <a:lnTo>
                    <a:pt x="3658" y="2081"/>
                  </a:lnTo>
                  <a:lnTo>
                    <a:pt x="3658" y="2081"/>
                  </a:lnTo>
                  <a:lnTo>
                    <a:pt x="3661" y="2084"/>
                  </a:lnTo>
                  <a:lnTo>
                    <a:pt x="3661" y="2084"/>
                  </a:lnTo>
                  <a:lnTo>
                    <a:pt x="3663" y="2084"/>
                  </a:lnTo>
                  <a:lnTo>
                    <a:pt x="3663" y="2084"/>
                  </a:lnTo>
                  <a:lnTo>
                    <a:pt x="3663" y="2084"/>
                  </a:lnTo>
                  <a:lnTo>
                    <a:pt x="3663" y="2084"/>
                  </a:lnTo>
                  <a:lnTo>
                    <a:pt x="3663" y="2084"/>
                  </a:lnTo>
                  <a:lnTo>
                    <a:pt x="3663" y="2084"/>
                  </a:lnTo>
                  <a:lnTo>
                    <a:pt x="3666" y="2084"/>
                  </a:lnTo>
                  <a:lnTo>
                    <a:pt x="3666" y="2084"/>
                  </a:lnTo>
                  <a:lnTo>
                    <a:pt x="3666" y="2084"/>
                  </a:lnTo>
                  <a:lnTo>
                    <a:pt x="3666" y="2084"/>
                  </a:lnTo>
                  <a:lnTo>
                    <a:pt x="3666" y="2084"/>
                  </a:lnTo>
                  <a:lnTo>
                    <a:pt x="3666" y="2081"/>
                  </a:lnTo>
                  <a:lnTo>
                    <a:pt x="3666" y="2081"/>
                  </a:lnTo>
                  <a:lnTo>
                    <a:pt x="3663" y="2081"/>
                  </a:lnTo>
                  <a:lnTo>
                    <a:pt x="3663" y="2081"/>
                  </a:lnTo>
                  <a:lnTo>
                    <a:pt x="3661" y="2079"/>
                  </a:lnTo>
                  <a:lnTo>
                    <a:pt x="3663" y="2079"/>
                  </a:lnTo>
                  <a:lnTo>
                    <a:pt x="3663" y="2079"/>
                  </a:lnTo>
                  <a:lnTo>
                    <a:pt x="3666" y="2081"/>
                  </a:lnTo>
                  <a:lnTo>
                    <a:pt x="3666" y="2081"/>
                  </a:lnTo>
                  <a:lnTo>
                    <a:pt x="3666" y="2081"/>
                  </a:lnTo>
                  <a:lnTo>
                    <a:pt x="3666" y="2081"/>
                  </a:lnTo>
                  <a:lnTo>
                    <a:pt x="3666" y="2081"/>
                  </a:lnTo>
                  <a:lnTo>
                    <a:pt x="3663" y="2079"/>
                  </a:lnTo>
                  <a:lnTo>
                    <a:pt x="3663" y="2079"/>
                  </a:lnTo>
                  <a:lnTo>
                    <a:pt x="3663" y="2079"/>
                  </a:lnTo>
                  <a:lnTo>
                    <a:pt x="3666" y="2079"/>
                  </a:lnTo>
                  <a:lnTo>
                    <a:pt x="3666" y="2079"/>
                  </a:lnTo>
                  <a:lnTo>
                    <a:pt x="3666" y="2077"/>
                  </a:lnTo>
                  <a:lnTo>
                    <a:pt x="3666" y="2077"/>
                  </a:lnTo>
                  <a:lnTo>
                    <a:pt x="3668" y="2077"/>
                  </a:lnTo>
                  <a:lnTo>
                    <a:pt x="3668" y="2077"/>
                  </a:lnTo>
                  <a:lnTo>
                    <a:pt x="3668" y="2077"/>
                  </a:lnTo>
                  <a:lnTo>
                    <a:pt x="3668" y="2077"/>
                  </a:lnTo>
                  <a:lnTo>
                    <a:pt x="3668" y="2074"/>
                  </a:lnTo>
                  <a:lnTo>
                    <a:pt x="3666" y="2074"/>
                  </a:lnTo>
                  <a:lnTo>
                    <a:pt x="3666" y="2074"/>
                  </a:lnTo>
                  <a:lnTo>
                    <a:pt x="3663" y="2074"/>
                  </a:lnTo>
                  <a:lnTo>
                    <a:pt x="3668" y="2074"/>
                  </a:lnTo>
                  <a:lnTo>
                    <a:pt x="3668" y="2074"/>
                  </a:lnTo>
                  <a:lnTo>
                    <a:pt x="3668" y="2074"/>
                  </a:lnTo>
                  <a:lnTo>
                    <a:pt x="3670" y="2077"/>
                  </a:lnTo>
                  <a:lnTo>
                    <a:pt x="3670" y="2077"/>
                  </a:lnTo>
                  <a:lnTo>
                    <a:pt x="3670" y="2077"/>
                  </a:lnTo>
                  <a:lnTo>
                    <a:pt x="3670" y="2074"/>
                  </a:lnTo>
                  <a:lnTo>
                    <a:pt x="3670" y="2074"/>
                  </a:lnTo>
                  <a:lnTo>
                    <a:pt x="3670" y="2074"/>
                  </a:lnTo>
                  <a:lnTo>
                    <a:pt x="3670" y="2069"/>
                  </a:lnTo>
                  <a:lnTo>
                    <a:pt x="3670" y="2069"/>
                  </a:lnTo>
                  <a:lnTo>
                    <a:pt x="3670" y="2069"/>
                  </a:lnTo>
                  <a:lnTo>
                    <a:pt x="3670" y="2069"/>
                  </a:lnTo>
                  <a:lnTo>
                    <a:pt x="3670" y="2069"/>
                  </a:lnTo>
                  <a:lnTo>
                    <a:pt x="3670" y="2069"/>
                  </a:lnTo>
                  <a:lnTo>
                    <a:pt x="3670" y="2069"/>
                  </a:lnTo>
                  <a:lnTo>
                    <a:pt x="3670" y="2069"/>
                  </a:lnTo>
                  <a:lnTo>
                    <a:pt x="3670" y="2072"/>
                  </a:lnTo>
                  <a:lnTo>
                    <a:pt x="3670" y="2074"/>
                  </a:lnTo>
                  <a:lnTo>
                    <a:pt x="3673" y="2074"/>
                  </a:lnTo>
                  <a:lnTo>
                    <a:pt x="3673" y="2074"/>
                  </a:lnTo>
                  <a:lnTo>
                    <a:pt x="3675" y="2072"/>
                  </a:lnTo>
                  <a:lnTo>
                    <a:pt x="3677" y="2069"/>
                  </a:lnTo>
                  <a:lnTo>
                    <a:pt x="3677" y="2069"/>
                  </a:lnTo>
                  <a:lnTo>
                    <a:pt x="3677" y="2067"/>
                  </a:lnTo>
                  <a:lnTo>
                    <a:pt x="3675" y="2067"/>
                  </a:lnTo>
                  <a:lnTo>
                    <a:pt x="3675" y="2067"/>
                  </a:lnTo>
                  <a:lnTo>
                    <a:pt x="3675" y="2067"/>
                  </a:lnTo>
                  <a:lnTo>
                    <a:pt x="3675" y="2065"/>
                  </a:lnTo>
                  <a:lnTo>
                    <a:pt x="3675" y="2062"/>
                  </a:lnTo>
                  <a:lnTo>
                    <a:pt x="3675" y="2062"/>
                  </a:lnTo>
                  <a:lnTo>
                    <a:pt x="3677" y="2062"/>
                  </a:lnTo>
                  <a:lnTo>
                    <a:pt x="3677" y="2062"/>
                  </a:lnTo>
                  <a:lnTo>
                    <a:pt x="3680" y="2062"/>
                  </a:lnTo>
                  <a:lnTo>
                    <a:pt x="3680" y="2060"/>
                  </a:lnTo>
                  <a:lnTo>
                    <a:pt x="3680" y="2060"/>
                  </a:lnTo>
                  <a:lnTo>
                    <a:pt x="3680" y="2060"/>
                  </a:lnTo>
                  <a:lnTo>
                    <a:pt x="3680" y="2062"/>
                  </a:lnTo>
                  <a:lnTo>
                    <a:pt x="3680" y="2062"/>
                  </a:lnTo>
                  <a:lnTo>
                    <a:pt x="3680" y="2065"/>
                  </a:lnTo>
                  <a:lnTo>
                    <a:pt x="3680" y="2065"/>
                  </a:lnTo>
                  <a:lnTo>
                    <a:pt x="3680" y="2067"/>
                  </a:lnTo>
                  <a:lnTo>
                    <a:pt x="3680" y="2067"/>
                  </a:lnTo>
                  <a:lnTo>
                    <a:pt x="3680" y="2067"/>
                  </a:lnTo>
                  <a:lnTo>
                    <a:pt x="3682" y="2065"/>
                  </a:lnTo>
                  <a:lnTo>
                    <a:pt x="3682" y="2062"/>
                  </a:lnTo>
                  <a:lnTo>
                    <a:pt x="3682" y="2062"/>
                  </a:lnTo>
                  <a:lnTo>
                    <a:pt x="3685" y="2060"/>
                  </a:lnTo>
                  <a:lnTo>
                    <a:pt x="3685" y="2060"/>
                  </a:lnTo>
                  <a:lnTo>
                    <a:pt x="3685" y="2062"/>
                  </a:lnTo>
                  <a:lnTo>
                    <a:pt x="3685" y="2062"/>
                  </a:lnTo>
                  <a:lnTo>
                    <a:pt x="3685" y="2065"/>
                  </a:lnTo>
                  <a:lnTo>
                    <a:pt x="3682" y="2065"/>
                  </a:lnTo>
                  <a:lnTo>
                    <a:pt x="3682" y="2065"/>
                  </a:lnTo>
                  <a:lnTo>
                    <a:pt x="3685" y="2065"/>
                  </a:lnTo>
                  <a:lnTo>
                    <a:pt x="3685" y="2067"/>
                  </a:lnTo>
                  <a:lnTo>
                    <a:pt x="3685" y="2067"/>
                  </a:lnTo>
                  <a:lnTo>
                    <a:pt x="3685" y="2067"/>
                  </a:lnTo>
                  <a:lnTo>
                    <a:pt x="3682" y="2067"/>
                  </a:lnTo>
                  <a:lnTo>
                    <a:pt x="3682" y="2067"/>
                  </a:lnTo>
                  <a:lnTo>
                    <a:pt x="3680" y="2067"/>
                  </a:lnTo>
                  <a:lnTo>
                    <a:pt x="3680" y="2067"/>
                  </a:lnTo>
                  <a:lnTo>
                    <a:pt x="3680" y="2069"/>
                  </a:lnTo>
                  <a:lnTo>
                    <a:pt x="3677" y="2072"/>
                  </a:lnTo>
                  <a:lnTo>
                    <a:pt x="3680" y="2072"/>
                  </a:lnTo>
                  <a:lnTo>
                    <a:pt x="3685" y="2072"/>
                  </a:lnTo>
                  <a:lnTo>
                    <a:pt x="3685" y="2069"/>
                  </a:lnTo>
                  <a:lnTo>
                    <a:pt x="3687" y="2072"/>
                  </a:lnTo>
                  <a:lnTo>
                    <a:pt x="3685" y="2072"/>
                  </a:lnTo>
                  <a:lnTo>
                    <a:pt x="3685" y="2072"/>
                  </a:lnTo>
                  <a:lnTo>
                    <a:pt x="3682" y="2072"/>
                  </a:lnTo>
                  <a:lnTo>
                    <a:pt x="3680" y="2072"/>
                  </a:lnTo>
                  <a:lnTo>
                    <a:pt x="3680" y="2072"/>
                  </a:lnTo>
                  <a:lnTo>
                    <a:pt x="3677" y="2072"/>
                  </a:lnTo>
                  <a:lnTo>
                    <a:pt x="3675" y="2072"/>
                  </a:lnTo>
                  <a:lnTo>
                    <a:pt x="3675" y="2074"/>
                  </a:lnTo>
                  <a:lnTo>
                    <a:pt x="3675" y="2074"/>
                  </a:lnTo>
                  <a:lnTo>
                    <a:pt x="3675" y="2074"/>
                  </a:lnTo>
                  <a:lnTo>
                    <a:pt x="3675" y="2074"/>
                  </a:lnTo>
                  <a:lnTo>
                    <a:pt x="3675" y="2077"/>
                  </a:lnTo>
                  <a:lnTo>
                    <a:pt x="3675" y="2077"/>
                  </a:lnTo>
                  <a:lnTo>
                    <a:pt x="3675" y="2077"/>
                  </a:lnTo>
                  <a:lnTo>
                    <a:pt x="3673" y="2077"/>
                  </a:lnTo>
                  <a:lnTo>
                    <a:pt x="3675" y="2079"/>
                  </a:lnTo>
                  <a:lnTo>
                    <a:pt x="3673" y="2079"/>
                  </a:lnTo>
                  <a:lnTo>
                    <a:pt x="3673" y="2081"/>
                  </a:lnTo>
                  <a:lnTo>
                    <a:pt x="3673" y="2084"/>
                  </a:lnTo>
                  <a:lnTo>
                    <a:pt x="3673" y="2084"/>
                  </a:lnTo>
                  <a:lnTo>
                    <a:pt x="3673" y="2086"/>
                  </a:lnTo>
                  <a:lnTo>
                    <a:pt x="3673" y="2086"/>
                  </a:lnTo>
                  <a:lnTo>
                    <a:pt x="3673" y="2086"/>
                  </a:lnTo>
                  <a:lnTo>
                    <a:pt x="3673" y="2086"/>
                  </a:lnTo>
                  <a:lnTo>
                    <a:pt x="3675" y="2088"/>
                  </a:lnTo>
                  <a:lnTo>
                    <a:pt x="3675" y="2091"/>
                  </a:lnTo>
                  <a:lnTo>
                    <a:pt x="3675" y="2091"/>
                  </a:lnTo>
                  <a:lnTo>
                    <a:pt x="3675" y="2091"/>
                  </a:lnTo>
                  <a:lnTo>
                    <a:pt x="3675" y="2091"/>
                  </a:lnTo>
                  <a:lnTo>
                    <a:pt x="3675" y="2091"/>
                  </a:lnTo>
                  <a:lnTo>
                    <a:pt x="3675" y="2091"/>
                  </a:lnTo>
                  <a:lnTo>
                    <a:pt x="3675" y="2091"/>
                  </a:lnTo>
                  <a:lnTo>
                    <a:pt x="3675" y="2088"/>
                  </a:lnTo>
                  <a:lnTo>
                    <a:pt x="3675" y="2088"/>
                  </a:lnTo>
                  <a:lnTo>
                    <a:pt x="3675" y="2086"/>
                  </a:lnTo>
                  <a:lnTo>
                    <a:pt x="3677" y="2086"/>
                  </a:lnTo>
                  <a:lnTo>
                    <a:pt x="3677" y="2086"/>
                  </a:lnTo>
                  <a:lnTo>
                    <a:pt x="3677" y="2086"/>
                  </a:lnTo>
                  <a:lnTo>
                    <a:pt x="3677" y="2086"/>
                  </a:lnTo>
                  <a:lnTo>
                    <a:pt x="3677" y="2086"/>
                  </a:lnTo>
                  <a:lnTo>
                    <a:pt x="3680" y="2084"/>
                  </a:lnTo>
                  <a:lnTo>
                    <a:pt x="3680" y="2084"/>
                  </a:lnTo>
                  <a:lnTo>
                    <a:pt x="3680" y="2086"/>
                  </a:lnTo>
                  <a:lnTo>
                    <a:pt x="3677" y="2086"/>
                  </a:lnTo>
                  <a:lnTo>
                    <a:pt x="3677" y="2088"/>
                  </a:lnTo>
                  <a:lnTo>
                    <a:pt x="3677" y="2088"/>
                  </a:lnTo>
                  <a:lnTo>
                    <a:pt x="3677" y="2088"/>
                  </a:lnTo>
                  <a:lnTo>
                    <a:pt x="3677" y="2088"/>
                  </a:lnTo>
                  <a:lnTo>
                    <a:pt x="3677" y="2091"/>
                  </a:lnTo>
                  <a:lnTo>
                    <a:pt x="3677" y="2091"/>
                  </a:lnTo>
                  <a:lnTo>
                    <a:pt x="3677" y="2091"/>
                  </a:lnTo>
                  <a:lnTo>
                    <a:pt x="3677" y="2091"/>
                  </a:lnTo>
                  <a:lnTo>
                    <a:pt x="3677" y="2091"/>
                  </a:lnTo>
                  <a:lnTo>
                    <a:pt x="3677" y="2093"/>
                  </a:lnTo>
                  <a:lnTo>
                    <a:pt x="3677" y="2093"/>
                  </a:lnTo>
                  <a:lnTo>
                    <a:pt x="3675" y="2093"/>
                  </a:lnTo>
                  <a:lnTo>
                    <a:pt x="3675" y="2093"/>
                  </a:lnTo>
                  <a:lnTo>
                    <a:pt x="3673" y="2093"/>
                  </a:lnTo>
                  <a:lnTo>
                    <a:pt x="3673" y="2093"/>
                  </a:lnTo>
                  <a:lnTo>
                    <a:pt x="3673" y="2091"/>
                  </a:lnTo>
                  <a:lnTo>
                    <a:pt x="3673" y="2091"/>
                  </a:lnTo>
                  <a:lnTo>
                    <a:pt x="3673" y="2091"/>
                  </a:lnTo>
                  <a:lnTo>
                    <a:pt x="3673" y="2093"/>
                  </a:lnTo>
                  <a:lnTo>
                    <a:pt x="3670" y="2093"/>
                  </a:lnTo>
                  <a:lnTo>
                    <a:pt x="3670" y="2095"/>
                  </a:lnTo>
                  <a:lnTo>
                    <a:pt x="3670" y="2095"/>
                  </a:lnTo>
                  <a:lnTo>
                    <a:pt x="3670" y="2098"/>
                  </a:lnTo>
                  <a:lnTo>
                    <a:pt x="3670" y="2103"/>
                  </a:lnTo>
                  <a:lnTo>
                    <a:pt x="3673" y="2100"/>
                  </a:lnTo>
                  <a:lnTo>
                    <a:pt x="3673" y="2100"/>
                  </a:lnTo>
                  <a:lnTo>
                    <a:pt x="3673" y="2100"/>
                  </a:lnTo>
                  <a:lnTo>
                    <a:pt x="3673" y="2100"/>
                  </a:lnTo>
                  <a:lnTo>
                    <a:pt x="3673" y="2098"/>
                  </a:lnTo>
                  <a:lnTo>
                    <a:pt x="3673" y="2098"/>
                  </a:lnTo>
                  <a:lnTo>
                    <a:pt x="3673" y="2098"/>
                  </a:lnTo>
                  <a:lnTo>
                    <a:pt x="3673" y="2098"/>
                  </a:lnTo>
                  <a:lnTo>
                    <a:pt x="3673" y="2098"/>
                  </a:lnTo>
                  <a:lnTo>
                    <a:pt x="3675" y="2098"/>
                  </a:lnTo>
                  <a:lnTo>
                    <a:pt x="3675" y="2095"/>
                  </a:lnTo>
                  <a:lnTo>
                    <a:pt x="3675" y="2095"/>
                  </a:lnTo>
                  <a:lnTo>
                    <a:pt x="3675" y="2095"/>
                  </a:lnTo>
                  <a:lnTo>
                    <a:pt x="3675" y="2095"/>
                  </a:lnTo>
                  <a:lnTo>
                    <a:pt x="3675" y="2095"/>
                  </a:lnTo>
                  <a:lnTo>
                    <a:pt x="3675" y="2095"/>
                  </a:lnTo>
                  <a:lnTo>
                    <a:pt x="3675" y="2095"/>
                  </a:lnTo>
                  <a:lnTo>
                    <a:pt x="3677" y="2095"/>
                  </a:lnTo>
                  <a:lnTo>
                    <a:pt x="3677" y="2095"/>
                  </a:lnTo>
                  <a:lnTo>
                    <a:pt x="3677" y="2095"/>
                  </a:lnTo>
                  <a:lnTo>
                    <a:pt x="3677" y="2098"/>
                  </a:lnTo>
                  <a:lnTo>
                    <a:pt x="3677" y="2098"/>
                  </a:lnTo>
                  <a:lnTo>
                    <a:pt x="3677" y="2098"/>
                  </a:lnTo>
                  <a:lnTo>
                    <a:pt x="3680" y="2098"/>
                  </a:lnTo>
                  <a:lnTo>
                    <a:pt x="3680" y="2095"/>
                  </a:lnTo>
                  <a:lnTo>
                    <a:pt x="3680" y="2095"/>
                  </a:lnTo>
                  <a:lnTo>
                    <a:pt x="3680" y="2095"/>
                  </a:lnTo>
                  <a:lnTo>
                    <a:pt x="3680" y="2095"/>
                  </a:lnTo>
                  <a:lnTo>
                    <a:pt x="3680" y="2098"/>
                  </a:lnTo>
                  <a:lnTo>
                    <a:pt x="3680" y="2098"/>
                  </a:lnTo>
                  <a:lnTo>
                    <a:pt x="3682" y="2098"/>
                  </a:lnTo>
                  <a:lnTo>
                    <a:pt x="3680" y="2098"/>
                  </a:lnTo>
                  <a:lnTo>
                    <a:pt x="3680" y="2098"/>
                  </a:lnTo>
                  <a:lnTo>
                    <a:pt x="3677" y="2100"/>
                  </a:lnTo>
                  <a:lnTo>
                    <a:pt x="3680" y="2103"/>
                  </a:lnTo>
                  <a:lnTo>
                    <a:pt x="3680" y="2103"/>
                  </a:lnTo>
                  <a:lnTo>
                    <a:pt x="3680" y="2103"/>
                  </a:lnTo>
                  <a:lnTo>
                    <a:pt x="3682" y="2103"/>
                  </a:lnTo>
                  <a:lnTo>
                    <a:pt x="3682" y="2100"/>
                  </a:lnTo>
                  <a:lnTo>
                    <a:pt x="3682" y="2103"/>
                  </a:lnTo>
                  <a:lnTo>
                    <a:pt x="3682" y="2103"/>
                  </a:lnTo>
                  <a:lnTo>
                    <a:pt x="3682" y="2103"/>
                  </a:lnTo>
                  <a:lnTo>
                    <a:pt x="3682" y="2103"/>
                  </a:lnTo>
                  <a:lnTo>
                    <a:pt x="3680" y="2105"/>
                  </a:lnTo>
                  <a:lnTo>
                    <a:pt x="3680" y="2105"/>
                  </a:lnTo>
                  <a:lnTo>
                    <a:pt x="3680" y="2103"/>
                  </a:lnTo>
                  <a:lnTo>
                    <a:pt x="3677" y="2103"/>
                  </a:lnTo>
                  <a:lnTo>
                    <a:pt x="3677" y="2103"/>
                  </a:lnTo>
                  <a:lnTo>
                    <a:pt x="3677" y="2103"/>
                  </a:lnTo>
                  <a:lnTo>
                    <a:pt x="3677" y="2103"/>
                  </a:lnTo>
                  <a:lnTo>
                    <a:pt x="3675" y="2100"/>
                  </a:lnTo>
                  <a:lnTo>
                    <a:pt x="3675" y="2100"/>
                  </a:lnTo>
                  <a:lnTo>
                    <a:pt x="3675" y="2100"/>
                  </a:lnTo>
                  <a:lnTo>
                    <a:pt x="3675" y="2100"/>
                  </a:lnTo>
                  <a:lnTo>
                    <a:pt x="3675" y="2103"/>
                  </a:lnTo>
                  <a:lnTo>
                    <a:pt x="3675" y="2103"/>
                  </a:lnTo>
                  <a:lnTo>
                    <a:pt x="3675" y="2103"/>
                  </a:lnTo>
                  <a:lnTo>
                    <a:pt x="3675" y="2107"/>
                  </a:lnTo>
                  <a:lnTo>
                    <a:pt x="3675" y="2107"/>
                  </a:lnTo>
                  <a:lnTo>
                    <a:pt x="3675" y="2107"/>
                  </a:lnTo>
                  <a:lnTo>
                    <a:pt x="3675" y="2110"/>
                  </a:lnTo>
                  <a:lnTo>
                    <a:pt x="3675" y="2110"/>
                  </a:lnTo>
                  <a:lnTo>
                    <a:pt x="3675" y="2110"/>
                  </a:lnTo>
                  <a:lnTo>
                    <a:pt x="3675" y="2110"/>
                  </a:lnTo>
                  <a:lnTo>
                    <a:pt x="3675" y="2107"/>
                  </a:lnTo>
                  <a:lnTo>
                    <a:pt x="3675" y="2107"/>
                  </a:lnTo>
                  <a:lnTo>
                    <a:pt x="3675" y="2107"/>
                  </a:lnTo>
                  <a:lnTo>
                    <a:pt x="3675" y="2105"/>
                  </a:lnTo>
                  <a:lnTo>
                    <a:pt x="3675" y="2105"/>
                  </a:lnTo>
                  <a:lnTo>
                    <a:pt x="3675" y="2105"/>
                  </a:lnTo>
                  <a:lnTo>
                    <a:pt x="3675" y="2105"/>
                  </a:lnTo>
                  <a:lnTo>
                    <a:pt x="3675" y="2105"/>
                  </a:lnTo>
                  <a:lnTo>
                    <a:pt x="3675" y="2107"/>
                  </a:lnTo>
                  <a:lnTo>
                    <a:pt x="3677" y="2107"/>
                  </a:lnTo>
                  <a:lnTo>
                    <a:pt x="3677" y="2105"/>
                  </a:lnTo>
                  <a:lnTo>
                    <a:pt x="3677" y="2105"/>
                  </a:lnTo>
                  <a:lnTo>
                    <a:pt x="3677" y="2105"/>
                  </a:lnTo>
                  <a:lnTo>
                    <a:pt x="3680" y="2105"/>
                  </a:lnTo>
                  <a:lnTo>
                    <a:pt x="3677" y="2105"/>
                  </a:lnTo>
                  <a:lnTo>
                    <a:pt x="3677" y="2107"/>
                  </a:lnTo>
                  <a:lnTo>
                    <a:pt x="3680" y="2107"/>
                  </a:lnTo>
                  <a:lnTo>
                    <a:pt x="3680" y="2107"/>
                  </a:lnTo>
                  <a:lnTo>
                    <a:pt x="3680" y="2110"/>
                  </a:lnTo>
                  <a:lnTo>
                    <a:pt x="3680" y="2107"/>
                  </a:lnTo>
                  <a:lnTo>
                    <a:pt x="3680" y="2107"/>
                  </a:lnTo>
                  <a:lnTo>
                    <a:pt x="3680" y="2107"/>
                  </a:lnTo>
                  <a:lnTo>
                    <a:pt x="3680" y="2105"/>
                  </a:lnTo>
                  <a:lnTo>
                    <a:pt x="3680" y="2105"/>
                  </a:lnTo>
                  <a:lnTo>
                    <a:pt x="3680" y="2107"/>
                  </a:lnTo>
                  <a:lnTo>
                    <a:pt x="3680" y="2107"/>
                  </a:lnTo>
                  <a:lnTo>
                    <a:pt x="3680" y="2107"/>
                  </a:lnTo>
                  <a:lnTo>
                    <a:pt x="3682" y="2107"/>
                  </a:lnTo>
                  <a:lnTo>
                    <a:pt x="3682" y="2107"/>
                  </a:lnTo>
                  <a:lnTo>
                    <a:pt x="3682" y="2107"/>
                  </a:lnTo>
                  <a:lnTo>
                    <a:pt x="3685" y="2107"/>
                  </a:lnTo>
                  <a:lnTo>
                    <a:pt x="3685" y="2107"/>
                  </a:lnTo>
                  <a:lnTo>
                    <a:pt x="3682" y="2107"/>
                  </a:lnTo>
                  <a:lnTo>
                    <a:pt x="3682" y="2110"/>
                  </a:lnTo>
                  <a:lnTo>
                    <a:pt x="3682" y="2110"/>
                  </a:lnTo>
                  <a:lnTo>
                    <a:pt x="3682" y="2110"/>
                  </a:lnTo>
                  <a:lnTo>
                    <a:pt x="3682" y="2110"/>
                  </a:lnTo>
                  <a:lnTo>
                    <a:pt x="3685" y="2110"/>
                  </a:lnTo>
                  <a:lnTo>
                    <a:pt x="3685" y="2110"/>
                  </a:lnTo>
                  <a:lnTo>
                    <a:pt x="3685" y="2107"/>
                  </a:lnTo>
                  <a:lnTo>
                    <a:pt x="3685" y="2110"/>
                  </a:lnTo>
                  <a:lnTo>
                    <a:pt x="3685" y="2110"/>
                  </a:lnTo>
                  <a:lnTo>
                    <a:pt x="3687" y="2110"/>
                  </a:lnTo>
                  <a:lnTo>
                    <a:pt x="3687" y="2112"/>
                  </a:lnTo>
                  <a:lnTo>
                    <a:pt x="3689" y="2110"/>
                  </a:lnTo>
                  <a:lnTo>
                    <a:pt x="3689" y="2110"/>
                  </a:lnTo>
                  <a:lnTo>
                    <a:pt x="3689" y="2107"/>
                  </a:lnTo>
                  <a:lnTo>
                    <a:pt x="3689" y="2107"/>
                  </a:lnTo>
                  <a:lnTo>
                    <a:pt x="3689" y="2107"/>
                  </a:lnTo>
                  <a:lnTo>
                    <a:pt x="3689" y="2107"/>
                  </a:lnTo>
                  <a:lnTo>
                    <a:pt x="3689" y="2107"/>
                  </a:lnTo>
                  <a:lnTo>
                    <a:pt x="3689" y="2110"/>
                  </a:lnTo>
                  <a:lnTo>
                    <a:pt x="3689" y="2112"/>
                  </a:lnTo>
                  <a:lnTo>
                    <a:pt x="3689" y="2112"/>
                  </a:lnTo>
                  <a:lnTo>
                    <a:pt x="3689" y="2112"/>
                  </a:lnTo>
                  <a:lnTo>
                    <a:pt x="3687" y="2112"/>
                  </a:lnTo>
                  <a:lnTo>
                    <a:pt x="3685" y="2112"/>
                  </a:lnTo>
                  <a:lnTo>
                    <a:pt x="3685" y="2112"/>
                  </a:lnTo>
                  <a:lnTo>
                    <a:pt x="3682" y="2112"/>
                  </a:lnTo>
                  <a:lnTo>
                    <a:pt x="3682" y="2112"/>
                  </a:lnTo>
                  <a:lnTo>
                    <a:pt x="3682" y="2112"/>
                  </a:lnTo>
                  <a:lnTo>
                    <a:pt x="3682" y="2112"/>
                  </a:lnTo>
                  <a:lnTo>
                    <a:pt x="3682" y="2112"/>
                  </a:lnTo>
                  <a:lnTo>
                    <a:pt x="3682" y="2110"/>
                  </a:lnTo>
                  <a:lnTo>
                    <a:pt x="3682" y="2110"/>
                  </a:lnTo>
                  <a:lnTo>
                    <a:pt x="3680" y="2112"/>
                  </a:lnTo>
                  <a:lnTo>
                    <a:pt x="3680" y="2112"/>
                  </a:lnTo>
                  <a:lnTo>
                    <a:pt x="3680" y="2112"/>
                  </a:lnTo>
                  <a:lnTo>
                    <a:pt x="3677" y="2112"/>
                  </a:lnTo>
                  <a:lnTo>
                    <a:pt x="3677" y="2112"/>
                  </a:lnTo>
                  <a:lnTo>
                    <a:pt x="3677" y="2112"/>
                  </a:lnTo>
                  <a:lnTo>
                    <a:pt x="3677" y="2112"/>
                  </a:lnTo>
                  <a:lnTo>
                    <a:pt x="3677" y="2112"/>
                  </a:lnTo>
                  <a:lnTo>
                    <a:pt x="3677" y="2114"/>
                  </a:lnTo>
                  <a:lnTo>
                    <a:pt x="3677" y="2114"/>
                  </a:lnTo>
                  <a:lnTo>
                    <a:pt x="3677" y="2114"/>
                  </a:lnTo>
                  <a:lnTo>
                    <a:pt x="3680" y="2114"/>
                  </a:lnTo>
                  <a:lnTo>
                    <a:pt x="3680" y="2114"/>
                  </a:lnTo>
                  <a:lnTo>
                    <a:pt x="3680" y="2114"/>
                  </a:lnTo>
                  <a:lnTo>
                    <a:pt x="3680" y="2114"/>
                  </a:lnTo>
                  <a:lnTo>
                    <a:pt x="3680" y="2114"/>
                  </a:lnTo>
                  <a:lnTo>
                    <a:pt x="3680" y="2114"/>
                  </a:lnTo>
                  <a:lnTo>
                    <a:pt x="3682" y="2112"/>
                  </a:lnTo>
                  <a:lnTo>
                    <a:pt x="3682" y="2112"/>
                  </a:lnTo>
                  <a:lnTo>
                    <a:pt x="3682" y="2112"/>
                  </a:lnTo>
                  <a:lnTo>
                    <a:pt x="3682" y="2112"/>
                  </a:lnTo>
                  <a:lnTo>
                    <a:pt x="3682" y="2114"/>
                  </a:lnTo>
                  <a:lnTo>
                    <a:pt x="3682" y="2114"/>
                  </a:lnTo>
                  <a:lnTo>
                    <a:pt x="3682" y="2114"/>
                  </a:lnTo>
                  <a:lnTo>
                    <a:pt x="3682" y="2114"/>
                  </a:lnTo>
                  <a:lnTo>
                    <a:pt x="3682" y="2114"/>
                  </a:lnTo>
                  <a:lnTo>
                    <a:pt x="3680" y="2117"/>
                  </a:lnTo>
                  <a:lnTo>
                    <a:pt x="3680" y="2117"/>
                  </a:lnTo>
                  <a:lnTo>
                    <a:pt x="3680" y="2117"/>
                  </a:lnTo>
                  <a:lnTo>
                    <a:pt x="3680" y="2119"/>
                  </a:lnTo>
                  <a:lnTo>
                    <a:pt x="3680" y="2119"/>
                  </a:lnTo>
                  <a:lnTo>
                    <a:pt x="3680" y="2119"/>
                  </a:lnTo>
                  <a:lnTo>
                    <a:pt x="3680" y="2119"/>
                  </a:lnTo>
                  <a:lnTo>
                    <a:pt x="3677" y="2119"/>
                  </a:lnTo>
                  <a:lnTo>
                    <a:pt x="3677" y="2119"/>
                  </a:lnTo>
                  <a:lnTo>
                    <a:pt x="3677" y="2119"/>
                  </a:lnTo>
                  <a:lnTo>
                    <a:pt x="3677" y="2119"/>
                  </a:lnTo>
                  <a:lnTo>
                    <a:pt x="3677" y="2119"/>
                  </a:lnTo>
                  <a:lnTo>
                    <a:pt x="3677" y="2119"/>
                  </a:lnTo>
                  <a:lnTo>
                    <a:pt x="3677" y="2119"/>
                  </a:lnTo>
                  <a:lnTo>
                    <a:pt x="3680" y="2121"/>
                  </a:lnTo>
                  <a:lnTo>
                    <a:pt x="3680" y="2121"/>
                  </a:lnTo>
                  <a:lnTo>
                    <a:pt x="3680" y="2121"/>
                  </a:lnTo>
                  <a:lnTo>
                    <a:pt x="3680" y="2121"/>
                  </a:lnTo>
                  <a:lnTo>
                    <a:pt x="3682" y="2124"/>
                  </a:lnTo>
                  <a:lnTo>
                    <a:pt x="3682" y="2126"/>
                  </a:lnTo>
                  <a:lnTo>
                    <a:pt x="3682" y="2126"/>
                  </a:lnTo>
                  <a:lnTo>
                    <a:pt x="3685" y="2126"/>
                  </a:lnTo>
                  <a:lnTo>
                    <a:pt x="3685" y="2126"/>
                  </a:lnTo>
                  <a:lnTo>
                    <a:pt x="3682" y="2124"/>
                  </a:lnTo>
                  <a:lnTo>
                    <a:pt x="3682" y="2124"/>
                  </a:lnTo>
                  <a:lnTo>
                    <a:pt x="3685" y="2124"/>
                  </a:lnTo>
                  <a:lnTo>
                    <a:pt x="3687" y="2126"/>
                  </a:lnTo>
                  <a:lnTo>
                    <a:pt x="3687" y="2126"/>
                  </a:lnTo>
                  <a:lnTo>
                    <a:pt x="3687" y="2126"/>
                  </a:lnTo>
                  <a:lnTo>
                    <a:pt x="3689" y="2126"/>
                  </a:lnTo>
                  <a:lnTo>
                    <a:pt x="3689" y="2126"/>
                  </a:lnTo>
                  <a:lnTo>
                    <a:pt x="3692" y="2129"/>
                  </a:lnTo>
                  <a:lnTo>
                    <a:pt x="3692" y="2129"/>
                  </a:lnTo>
                  <a:lnTo>
                    <a:pt x="3692" y="2129"/>
                  </a:lnTo>
                  <a:lnTo>
                    <a:pt x="3692" y="2126"/>
                  </a:lnTo>
                  <a:lnTo>
                    <a:pt x="3692" y="2126"/>
                  </a:lnTo>
                  <a:lnTo>
                    <a:pt x="3692" y="2126"/>
                  </a:lnTo>
                  <a:lnTo>
                    <a:pt x="3692" y="2126"/>
                  </a:lnTo>
                  <a:lnTo>
                    <a:pt x="3689" y="2126"/>
                  </a:lnTo>
                  <a:lnTo>
                    <a:pt x="3692" y="2124"/>
                  </a:lnTo>
                  <a:lnTo>
                    <a:pt x="3692" y="2121"/>
                  </a:lnTo>
                  <a:lnTo>
                    <a:pt x="3692" y="2121"/>
                  </a:lnTo>
                  <a:lnTo>
                    <a:pt x="3694" y="2121"/>
                  </a:lnTo>
                  <a:lnTo>
                    <a:pt x="3694" y="2124"/>
                  </a:lnTo>
                  <a:lnTo>
                    <a:pt x="3692" y="2124"/>
                  </a:lnTo>
                  <a:lnTo>
                    <a:pt x="3692" y="2124"/>
                  </a:lnTo>
                  <a:lnTo>
                    <a:pt x="3692" y="2126"/>
                  </a:lnTo>
                  <a:lnTo>
                    <a:pt x="3692" y="2126"/>
                  </a:lnTo>
                  <a:lnTo>
                    <a:pt x="3694" y="2126"/>
                  </a:lnTo>
                  <a:lnTo>
                    <a:pt x="3694" y="2126"/>
                  </a:lnTo>
                  <a:lnTo>
                    <a:pt x="3694" y="2126"/>
                  </a:lnTo>
                  <a:lnTo>
                    <a:pt x="3694" y="2126"/>
                  </a:lnTo>
                  <a:lnTo>
                    <a:pt x="3694" y="2129"/>
                  </a:lnTo>
                  <a:lnTo>
                    <a:pt x="3694" y="2129"/>
                  </a:lnTo>
                  <a:lnTo>
                    <a:pt x="3694" y="2126"/>
                  </a:lnTo>
                  <a:lnTo>
                    <a:pt x="3694" y="2124"/>
                  </a:lnTo>
                  <a:lnTo>
                    <a:pt x="3694" y="2124"/>
                  </a:lnTo>
                  <a:lnTo>
                    <a:pt x="3696" y="2121"/>
                  </a:lnTo>
                  <a:lnTo>
                    <a:pt x="3696" y="2121"/>
                  </a:lnTo>
                  <a:lnTo>
                    <a:pt x="3696" y="2119"/>
                  </a:lnTo>
                  <a:lnTo>
                    <a:pt x="3696" y="2119"/>
                  </a:lnTo>
                  <a:lnTo>
                    <a:pt x="3696" y="2119"/>
                  </a:lnTo>
                  <a:lnTo>
                    <a:pt x="3696" y="2119"/>
                  </a:lnTo>
                  <a:lnTo>
                    <a:pt x="3696" y="2119"/>
                  </a:lnTo>
                  <a:lnTo>
                    <a:pt x="3696" y="2119"/>
                  </a:lnTo>
                  <a:lnTo>
                    <a:pt x="3696" y="2121"/>
                  </a:lnTo>
                  <a:lnTo>
                    <a:pt x="3696" y="2121"/>
                  </a:lnTo>
                  <a:lnTo>
                    <a:pt x="3696" y="2124"/>
                  </a:lnTo>
                  <a:lnTo>
                    <a:pt x="3696" y="2124"/>
                  </a:lnTo>
                  <a:lnTo>
                    <a:pt x="3696" y="2126"/>
                  </a:lnTo>
                  <a:lnTo>
                    <a:pt x="3696" y="2126"/>
                  </a:lnTo>
                  <a:lnTo>
                    <a:pt x="3696" y="2126"/>
                  </a:lnTo>
                  <a:lnTo>
                    <a:pt x="3699" y="2126"/>
                  </a:lnTo>
                  <a:lnTo>
                    <a:pt x="3699" y="2126"/>
                  </a:lnTo>
                  <a:lnTo>
                    <a:pt x="3699" y="2129"/>
                  </a:lnTo>
                  <a:lnTo>
                    <a:pt x="3696" y="2129"/>
                  </a:lnTo>
                  <a:lnTo>
                    <a:pt x="3696" y="2131"/>
                  </a:lnTo>
                  <a:lnTo>
                    <a:pt x="3696" y="2133"/>
                  </a:lnTo>
                  <a:lnTo>
                    <a:pt x="3696" y="2133"/>
                  </a:lnTo>
                  <a:lnTo>
                    <a:pt x="3696" y="2133"/>
                  </a:lnTo>
                  <a:lnTo>
                    <a:pt x="3696" y="2133"/>
                  </a:lnTo>
                  <a:lnTo>
                    <a:pt x="3696" y="2133"/>
                  </a:lnTo>
                  <a:lnTo>
                    <a:pt x="3696" y="2133"/>
                  </a:lnTo>
                  <a:lnTo>
                    <a:pt x="3696" y="2133"/>
                  </a:lnTo>
                  <a:lnTo>
                    <a:pt x="3696" y="2131"/>
                  </a:lnTo>
                  <a:lnTo>
                    <a:pt x="3699" y="2131"/>
                  </a:lnTo>
                  <a:lnTo>
                    <a:pt x="3699" y="2131"/>
                  </a:lnTo>
                  <a:lnTo>
                    <a:pt x="3701" y="2131"/>
                  </a:lnTo>
                  <a:lnTo>
                    <a:pt x="3701" y="2131"/>
                  </a:lnTo>
                  <a:lnTo>
                    <a:pt x="3701" y="2131"/>
                  </a:lnTo>
                  <a:lnTo>
                    <a:pt x="3701" y="2131"/>
                  </a:lnTo>
                  <a:lnTo>
                    <a:pt x="3703" y="2131"/>
                  </a:lnTo>
                  <a:lnTo>
                    <a:pt x="3701" y="2131"/>
                  </a:lnTo>
                  <a:lnTo>
                    <a:pt x="3701" y="2131"/>
                  </a:lnTo>
                  <a:lnTo>
                    <a:pt x="3701" y="2133"/>
                  </a:lnTo>
                  <a:lnTo>
                    <a:pt x="3701" y="2133"/>
                  </a:lnTo>
                  <a:lnTo>
                    <a:pt x="3701" y="2133"/>
                  </a:lnTo>
                  <a:lnTo>
                    <a:pt x="3701" y="2133"/>
                  </a:lnTo>
                  <a:lnTo>
                    <a:pt x="3701" y="2133"/>
                  </a:lnTo>
                  <a:lnTo>
                    <a:pt x="3699" y="2133"/>
                  </a:lnTo>
                  <a:lnTo>
                    <a:pt x="3701" y="2136"/>
                  </a:lnTo>
                  <a:lnTo>
                    <a:pt x="3701" y="2136"/>
                  </a:lnTo>
                  <a:lnTo>
                    <a:pt x="3701" y="2136"/>
                  </a:lnTo>
                  <a:lnTo>
                    <a:pt x="3701" y="2136"/>
                  </a:lnTo>
                  <a:lnTo>
                    <a:pt x="3701" y="2136"/>
                  </a:lnTo>
                  <a:lnTo>
                    <a:pt x="3701" y="2136"/>
                  </a:lnTo>
                  <a:lnTo>
                    <a:pt x="3701" y="2133"/>
                  </a:lnTo>
                  <a:lnTo>
                    <a:pt x="3703" y="2133"/>
                  </a:lnTo>
                  <a:lnTo>
                    <a:pt x="3703" y="2133"/>
                  </a:lnTo>
                  <a:lnTo>
                    <a:pt x="3703" y="2133"/>
                  </a:lnTo>
                  <a:lnTo>
                    <a:pt x="3703" y="2133"/>
                  </a:lnTo>
                  <a:lnTo>
                    <a:pt x="3703" y="2133"/>
                  </a:lnTo>
                  <a:lnTo>
                    <a:pt x="3703" y="2133"/>
                  </a:lnTo>
                  <a:lnTo>
                    <a:pt x="3703" y="2136"/>
                  </a:lnTo>
                  <a:lnTo>
                    <a:pt x="3701" y="2136"/>
                  </a:lnTo>
                  <a:lnTo>
                    <a:pt x="3701" y="2136"/>
                  </a:lnTo>
                  <a:lnTo>
                    <a:pt x="3701" y="2138"/>
                  </a:lnTo>
                  <a:lnTo>
                    <a:pt x="3701" y="2138"/>
                  </a:lnTo>
                  <a:lnTo>
                    <a:pt x="3701" y="2138"/>
                  </a:lnTo>
                  <a:lnTo>
                    <a:pt x="3701" y="2140"/>
                  </a:lnTo>
                  <a:lnTo>
                    <a:pt x="3699"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3"/>
                  </a:lnTo>
                  <a:lnTo>
                    <a:pt x="3701" y="2143"/>
                  </a:lnTo>
                  <a:lnTo>
                    <a:pt x="3701" y="2143"/>
                  </a:lnTo>
                  <a:lnTo>
                    <a:pt x="3701" y="2143"/>
                  </a:lnTo>
                  <a:lnTo>
                    <a:pt x="3701" y="2143"/>
                  </a:lnTo>
                  <a:lnTo>
                    <a:pt x="3701" y="2143"/>
                  </a:lnTo>
                  <a:lnTo>
                    <a:pt x="3703" y="2140"/>
                  </a:lnTo>
                  <a:lnTo>
                    <a:pt x="3703" y="2140"/>
                  </a:lnTo>
                  <a:lnTo>
                    <a:pt x="3706" y="2140"/>
                  </a:lnTo>
                  <a:lnTo>
                    <a:pt x="3708" y="2138"/>
                  </a:lnTo>
                  <a:lnTo>
                    <a:pt x="3708" y="2138"/>
                  </a:lnTo>
                  <a:lnTo>
                    <a:pt x="3711" y="2138"/>
                  </a:lnTo>
                  <a:lnTo>
                    <a:pt x="3711" y="2140"/>
                  </a:lnTo>
                  <a:lnTo>
                    <a:pt x="3708" y="2140"/>
                  </a:lnTo>
                  <a:lnTo>
                    <a:pt x="3708" y="2140"/>
                  </a:lnTo>
                  <a:lnTo>
                    <a:pt x="3708" y="2140"/>
                  </a:lnTo>
                  <a:lnTo>
                    <a:pt x="3706" y="2143"/>
                  </a:lnTo>
                  <a:lnTo>
                    <a:pt x="3706" y="2143"/>
                  </a:lnTo>
                  <a:lnTo>
                    <a:pt x="3708" y="2143"/>
                  </a:lnTo>
                  <a:lnTo>
                    <a:pt x="3708" y="2143"/>
                  </a:lnTo>
                  <a:lnTo>
                    <a:pt x="3708" y="2143"/>
                  </a:lnTo>
                  <a:lnTo>
                    <a:pt x="3711" y="2143"/>
                  </a:lnTo>
                  <a:lnTo>
                    <a:pt x="3711" y="2145"/>
                  </a:lnTo>
                  <a:lnTo>
                    <a:pt x="3711" y="2145"/>
                  </a:lnTo>
                  <a:lnTo>
                    <a:pt x="3711" y="2145"/>
                  </a:lnTo>
                  <a:lnTo>
                    <a:pt x="3711" y="2145"/>
                  </a:lnTo>
                  <a:lnTo>
                    <a:pt x="3711" y="2145"/>
                  </a:lnTo>
                  <a:lnTo>
                    <a:pt x="3708" y="2145"/>
                  </a:lnTo>
                  <a:lnTo>
                    <a:pt x="3708" y="2145"/>
                  </a:lnTo>
                  <a:lnTo>
                    <a:pt x="3708" y="2145"/>
                  </a:lnTo>
                  <a:lnTo>
                    <a:pt x="3708" y="2148"/>
                  </a:lnTo>
                  <a:lnTo>
                    <a:pt x="3708" y="2148"/>
                  </a:lnTo>
                  <a:lnTo>
                    <a:pt x="3711" y="2148"/>
                  </a:lnTo>
                  <a:lnTo>
                    <a:pt x="3708" y="2148"/>
                  </a:lnTo>
                  <a:lnTo>
                    <a:pt x="3706" y="2148"/>
                  </a:lnTo>
                  <a:lnTo>
                    <a:pt x="3706" y="2148"/>
                  </a:lnTo>
                  <a:lnTo>
                    <a:pt x="3706" y="2148"/>
                  </a:lnTo>
                  <a:lnTo>
                    <a:pt x="3706" y="2150"/>
                  </a:lnTo>
                  <a:lnTo>
                    <a:pt x="3706" y="2150"/>
                  </a:lnTo>
                  <a:lnTo>
                    <a:pt x="3706" y="2150"/>
                  </a:lnTo>
                  <a:lnTo>
                    <a:pt x="3706" y="2150"/>
                  </a:lnTo>
                  <a:lnTo>
                    <a:pt x="3706" y="2152"/>
                  </a:lnTo>
                  <a:lnTo>
                    <a:pt x="3706" y="2152"/>
                  </a:lnTo>
                  <a:lnTo>
                    <a:pt x="3706" y="2152"/>
                  </a:lnTo>
                  <a:lnTo>
                    <a:pt x="3706" y="2152"/>
                  </a:lnTo>
                  <a:lnTo>
                    <a:pt x="3706" y="2155"/>
                  </a:lnTo>
                  <a:lnTo>
                    <a:pt x="3706" y="2155"/>
                  </a:lnTo>
                  <a:lnTo>
                    <a:pt x="3706" y="2155"/>
                  </a:lnTo>
                  <a:lnTo>
                    <a:pt x="3706" y="2155"/>
                  </a:lnTo>
                  <a:lnTo>
                    <a:pt x="3703" y="2155"/>
                  </a:lnTo>
                  <a:lnTo>
                    <a:pt x="3703" y="2157"/>
                  </a:lnTo>
                  <a:lnTo>
                    <a:pt x="3703" y="2157"/>
                  </a:lnTo>
                  <a:lnTo>
                    <a:pt x="3703" y="2157"/>
                  </a:lnTo>
                  <a:lnTo>
                    <a:pt x="3703" y="2157"/>
                  </a:lnTo>
                  <a:lnTo>
                    <a:pt x="3703" y="2159"/>
                  </a:lnTo>
                  <a:lnTo>
                    <a:pt x="3703" y="2159"/>
                  </a:lnTo>
                  <a:lnTo>
                    <a:pt x="3703" y="2159"/>
                  </a:lnTo>
                  <a:lnTo>
                    <a:pt x="3703" y="2159"/>
                  </a:lnTo>
                  <a:lnTo>
                    <a:pt x="3703" y="2159"/>
                  </a:lnTo>
                  <a:lnTo>
                    <a:pt x="3703" y="2162"/>
                  </a:lnTo>
                  <a:lnTo>
                    <a:pt x="3703" y="2162"/>
                  </a:lnTo>
                  <a:lnTo>
                    <a:pt x="3703" y="2162"/>
                  </a:lnTo>
                  <a:lnTo>
                    <a:pt x="3703" y="2162"/>
                  </a:lnTo>
                  <a:lnTo>
                    <a:pt x="3703" y="2164"/>
                  </a:lnTo>
                  <a:lnTo>
                    <a:pt x="3703" y="2166"/>
                  </a:lnTo>
                  <a:lnTo>
                    <a:pt x="3703" y="2164"/>
                  </a:lnTo>
                  <a:lnTo>
                    <a:pt x="3703" y="2164"/>
                  </a:lnTo>
                  <a:lnTo>
                    <a:pt x="3703" y="2166"/>
                  </a:lnTo>
                  <a:lnTo>
                    <a:pt x="3703" y="2166"/>
                  </a:lnTo>
                  <a:lnTo>
                    <a:pt x="3703" y="2166"/>
                  </a:lnTo>
                  <a:lnTo>
                    <a:pt x="3703" y="2169"/>
                  </a:lnTo>
                  <a:lnTo>
                    <a:pt x="3703" y="2169"/>
                  </a:lnTo>
                  <a:lnTo>
                    <a:pt x="3703" y="2169"/>
                  </a:lnTo>
                  <a:lnTo>
                    <a:pt x="3703" y="2169"/>
                  </a:lnTo>
                  <a:lnTo>
                    <a:pt x="3703" y="2169"/>
                  </a:lnTo>
                  <a:lnTo>
                    <a:pt x="3703" y="2169"/>
                  </a:lnTo>
                  <a:lnTo>
                    <a:pt x="3703" y="2169"/>
                  </a:lnTo>
                  <a:lnTo>
                    <a:pt x="3703" y="2169"/>
                  </a:lnTo>
                  <a:lnTo>
                    <a:pt x="3703" y="2169"/>
                  </a:lnTo>
                  <a:lnTo>
                    <a:pt x="3703" y="2171"/>
                  </a:lnTo>
                  <a:lnTo>
                    <a:pt x="3703" y="2171"/>
                  </a:lnTo>
                  <a:lnTo>
                    <a:pt x="3703" y="2171"/>
                  </a:lnTo>
                  <a:lnTo>
                    <a:pt x="3703" y="2174"/>
                  </a:lnTo>
                  <a:lnTo>
                    <a:pt x="3703" y="2174"/>
                  </a:lnTo>
                  <a:lnTo>
                    <a:pt x="3703" y="2174"/>
                  </a:lnTo>
                  <a:lnTo>
                    <a:pt x="3703" y="2174"/>
                  </a:lnTo>
                  <a:lnTo>
                    <a:pt x="3703" y="2174"/>
                  </a:lnTo>
                  <a:lnTo>
                    <a:pt x="3703" y="2176"/>
                  </a:lnTo>
                  <a:lnTo>
                    <a:pt x="3703" y="2176"/>
                  </a:lnTo>
                  <a:lnTo>
                    <a:pt x="3703" y="2178"/>
                  </a:lnTo>
                  <a:lnTo>
                    <a:pt x="3703" y="2178"/>
                  </a:lnTo>
                  <a:lnTo>
                    <a:pt x="3703" y="2178"/>
                  </a:lnTo>
                  <a:lnTo>
                    <a:pt x="3703" y="2178"/>
                  </a:lnTo>
                  <a:lnTo>
                    <a:pt x="3703" y="2181"/>
                  </a:lnTo>
                  <a:lnTo>
                    <a:pt x="3706" y="2183"/>
                  </a:lnTo>
                  <a:lnTo>
                    <a:pt x="3706" y="2183"/>
                  </a:lnTo>
                  <a:lnTo>
                    <a:pt x="3706" y="2183"/>
                  </a:lnTo>
                  <a:lnTo>
                    <a:pt x="3708" y="2183"/>
                  </a:lnTo>
                  <a:lnTo>
                    <a:pt x="3708" y="2181"/>
                  </a:lnTo>
                  <a:lnTo>
                    <a:pt x="3706" y="2181"/>
                  </a:lnTo>
                  <a:lnTo>
                    <a:pt x="3706" y="2178"/>
                  </a:lnTo>
                  <a:lnTo>
                    <a:pt x="3706" y="2178"/>
                  </a:lnTo>
                  <a:lnTo>
                    <a:pt x="3706" y="2176"/>
                  </a:lnTo>
                  <a:lnTo>
                    <a:pt x="3706" y="2174"/>
                  </a:lnTo>
                  <a:lnTo>
                    <a:pt x="3706" y="2171"/>
                  </a:lnTo>
                  <a:lnTo>
                    <a:pt x="3708" y="2171"/>
                  </a:lnTo>
                  <a:lnTo>
                    <a:pt x="3708" y="2169"/>
                  </a:lnTo>
                  <a:lnTo>
                    <a:pt x="3708" y="2169"/>
                  </a:lnTo>
                  <a:lnTo>
                    <a:pt x="3708" y="2169"/>
                  </a:lnTo>
                  <a:lnTo>
                    <a:pt x="3708" y="2169"/>
                  </a:lnTo>
                  <a:lnTo>
                    <a:pt x="3708" y="2169"/>
                  </a:lnTo>
                  <a:lnTo>
                    <a:pt x="3711" y="2169"/>
                  </a:lnTo>
                  <a:lnTo>
                    <a:pt x="3711" y="2169"/>
                  </a:lnTo>
                  <a:lnTo>
                    <a:pt x="3708" y="2169"/>
                  </a:lnTo>
                  <a:lnTo>
                    <a:pt x="3708" y="2169"/>
                  </a:lnTo>
                  <a:lnTo>
                    <a:pt x="3708" y="2166"/>
                  </a:lnTo>
                  <a:lnTo>
                    <a:pt x="3708" y="2166"/>
                  </a:lnTo>
                  <a:lnTo>
                    <a:pt x="3708" y="2166"/>
                  </a:lnTo>
                  <a:lnTo>
                    <a:pt x="3708" y="2166"/>
                  </a:lnTo>
                  <a:lnTo>
                    <a:pt x="3708" y="2166"/>
                  </a:lnTo>
                  <a:lnTo>
                    <a:pt x="3708" y="2164"/>
                  </a:lnTo>
                  <a:lnTo>
                    <a:pt x="3711" y="2164"/>
                  </a:lnTo>
                  <a:lnTo>
                    <a:pt x="3711" y="2164"/>
                  </a:lnTo>
                  <a:lnTo>
                    <a:pt x="3711" y="2162"/>
                  </a:lnTo>
                  <a:lnTo>
                    <a:pt x="3711" y="2162"/>
                  </a:lnTo>
                  <a:lnTo>
                    <a:pt x="3711" y="2162"/>
                  </a:lnTo>
                  <a:lnTo>
                    <a:pt x="3711" y="2159"/>
                  </a:lnTo>
                  <a:lnTo>
                    <a:pt x="3711" y="2159"/>
                  </a:lnTo>
                  <a:lnTo>
                    <a:pt x="3713" y="2155"/>
                  </a:lnTo>
                  <a:lnTo>
                    <a:pt x="3713" y="2152"/>
                  </a:lnTo>
                  <a:lnTo>
                    <a:pt x="3715" y="2152"/>
                  </a:lnTo>
                  <a:lnTo>
                    <a:pt x="3715" y="2150"/>
                  </a:lnTo>
                  <a:lnTo>
                    <a:pt x="3715" y="2148"/>
                  </a:lnTo>
                  <a:lnTo>
                    <a:pt x="3718" y="2145"/>
                  </a:lnTo>
                  <a:lnTo>
                    <a:pt x="3718" y="2145"/>
                  </a:lnTo>
                  <a:lnTo>
                    <a:pt x="3718" y="2143"/>
                  </a:lnTo>
                  <a:lnTo>
                    <a:pt x="3718" y="2143"/>
                  </a:lnTo>
                  <a:lnTo>
                    <a:pt x="3720" y="2140"/>
                  </a:lnTo>
                  <a:lnTo>
                    <a:pt x="3720" y="2140"/>
                  </a:lnTo>
                  <a:lnTo>
                    <a:pt x="3720" y="2140"/>
                  </a:lnTo>
                  <a:lnTo>
                    <a:pt x="3718" y="2140"/>
                  </a:lnTo>
                  <a:lnTo>
                    <a:pt x="3718" y="2140"/>
                  </a:lnTo>
                  <a:lnTo>
                    <a:pt x="3718" y="2140"/>
                  </a:lnTo>
                  <a:lnTo>
                    <a:pt x="3718" y="2140"/>
                  </a:lnTo>
                  <a:lnTo>
                    <a:pt x="3720" y="2140"/>
                  </a:lnTo>
                  <a:lnTo>
                    <a:pt x="3718" y="2138"/>
                  </a:lnTo>
                  <a:lnTo>
                    <a:pt x="3718" y="2138"/>
                  </a:lnTo>
                  <a:lnTo>
                    <a:pt x="3718" y="2138"/>
                  </a:lnTo>
                  <a:lnTo>
                    <a:pt x="3718" y="2138"/>
                  </a:lnTo>
                  <a:lnTo>
                    <a:pt x="3718" y="2138"/>
                  </a:lnTo>
                  <a:lnTo>
                    <a:pt x="3718" y="2138"/>
                  </a:lnTo>
                  <a:lnTo>
                    <a:pt x="3718" y="2136"/>
                  </a:lnTo>
                  <a:lnTo>
                    <a:pt x="3718" y="2136"/>
                  </a:lnTo>
                  <a:lnTo>
                    <a:pt x="3718" y="2136"/>
                  </a:lnTo>
                  <a:lnTo>
                    <a:pt x="3720" y="2136"/>
                  </a:lnTo>
                  <a:lnTo>
                    <a:pt x="3720" y="2133"/>
                  </a:lnTo>
                  <a:lnTo>
                    <a:pt x="3720" y="2133"/>
                  </a:lnTo>
                  <a:lnTo>
                    <a:pt x="3720" y="2133"/>
                  </a:lnTo>
                  <a:lnTo>
                    <a:pt x="3720" y="2131"/>
                  </a:lnTo>
                  <a:lnTo>
                    <a:pt x="3720" y="2131"/>
                  </a:lnTo>
                  <a:lnTo>
                    <a:pt x="3720" y="2131"/>
                  </a:lnTo>
                  <a:lnTo>
                    <a:pt x="3720" y="2129"/>
                  </a:lnTo>
                  <a:lnTo>
                    <a:pt x="3720" y="2129"/>
                  </a:lnTo>
                  <a:lnTo>
                    <a:pt x="3720" y="2129"/>
                  </a:lnTo>
                  <a:lnTo>
                    <a:pt x="3722" y="2129"/>
                  </a:lnTo>
                  <a:lnTo>
                    <a:pt x="3722" y="2129"/>
                  </a:lnTo>
                  <a:lnTo>
                    <a:pt x="3722" y="2129"/>
                  </a:lnTo>
                  <a:lnTo>
                    <a:pt x="3722" y="2126"/>
                  </a:lnTo>
                  <a:lnTo>
                    <a:pt x="3722" y="2126"/>
                  </a:lnTo>
                  <a:lnTo>
                    <a:pt x="3722" y="2126"/>
                  </a:lnTo>
                  <a:lnTo>
                    <a:pt x="3722" y="2121"/>
                  </a:lnTo>
                  <a:lnTo>
                    <a:pt x="3722" y="2121"/>
                  </a:lnTo>
                  <a:lnTo>
                    <a:pt x="3722" y="2121"/>
                  </a:lnTo>
                  <a:lnTo>
                    <a:pt x="3725" y="2119"/>
                  </a:lnTo>
                  <a:lnTo>
                    <a:pt x="3725" y="2121"/>
                  </a:lnTo>
                  <a:lnTo>
                    <a:pt x="3725" y="2121"/>
                  </a:lnTo>
                  <a:lnTo>
                    <a:pt x="3725" y="2121"/>
                  </a:lnTo>
                  <a:lnTo>
                    <a:pt x="3725" y="2121"/>
                  </a:lnTo>
                  <a:lnTo>
                    <a:pt x="3727" y="2119"/>
                  </a:lnTo>
                  <a:lnTo>
                    <a:pt x="3727" y="2117"/>
                  </a:lnTo>
                  <a:lnTo>
                    <a:pt x="3727" y="2117"/>
                  </a:lnTo>
                  <a:lnTo>
                    <a:pt x="3727" y="2117"/>
                  </a:lnTo>
                  <a:lnTo>
                    <a:pt x="3727" y="2114"/>
                  </a:lnTo>
                  <a:lnTo>
                    <a:pt x="3727" y="2114"/>
                  </a:lnTo>
                  <a:lnTo>
                    <a:pt x="3727" y="2114"/>
                  </a:lnTo>
                  <a:lnTo>
                    <a:pt x="3725" y="2114"/>
                  </a:lnTo>
                  <a:lnTo>
                    <a:pt x="3725" y="2114"/>
                  </a:lnTo>
                  <a:lnTo>
                    <a:pt x="3725" y="2114"/>
                  </a:lnTo>
                  <a:lnTo>
                    <a:pt x="3725" y="2114"/>
                  </a:lnTo>
                  <a:lnTo>
                    <a:pt x="3725" y="2114"/>
                  </a:lnTo>
                  <a:lnTo>
                    <a:pt x="3725" y="2114"/>
                  </a:lnTo>
                  <a:lnTo>
                    <a:pt x="3725" y="2114"/>
                  </a:lnTo>
                  <a:lnTo>
                    <a:pt x="3725" y="2114"/>
                  </a:lnTo>
                  <a:lnTo>
                    <a:pt x="3725" y="2112"/>
                  </a:lnTo>
                  <a:lnTo>
                    <a:pt x="3725" y="2112"/>
                  </a:lnTo>
                  <a:lnTo>
                    <a:pt x="3722" y="2112"/>
                  </a:lnTo>
                  <a:lnTo>
                    <a:pt x="3722" y="2112"/>
                  </a:lnTo>
                  <a:lnTo>
                    <a:pt x="3725" y="2112"/>
                  </a:lnTo>
                  <a:lnTo>
                    <a:pt x="3725" y="2112"/>
                  </a:lnTo>
                  <a:lnTo>
                    <a:pt x="3725" y="2112"/>
                  </a:lnTo>
                  <a:lnTo>
                    <a:pt x="3725" y="2112"/>
                  </a:lnTo>
                  <a:lnTo>
                    <a:pt x="3727" y="2112"/>
                  </a:lnTo>
                  <a:lnTo>
                    <a:pt x="3725" y="2112"/>
                  </a:lnTo>
                  <a:lnTo>
                    <a:pt x="3725" y="2110"/>
                  </a:lnTo>
                  <a:lnTo>
                    <a:pt x="3727" y="2112"/>
                  </a:lnTo>
                  <a:lnTo>
                    <a:pt x="3727" y="2110"/>
                  </a:lnTo>
                  <a:lnTo>
                    <a:pt x="3727" y="2110"/>
                  </a:lnTo>
                  <a:lnTo>
                    <a:pt x="3725" y="2110"/>
                  </a:lnTo>
                  <a:lnTo>
                    <a:pt x="3727" y="2110"/>
                  </a:lnTo>
                  <a:lnTo>
                    <a:pt x="3727" y="2110"/>
                  </a:lnTo>
                  <a:lnTo>
                    <a:pt x="3727" y="2110"/>
                  </a:lnTo>
                  <a:lnTo>
                    <a:pt x="3727" y="2110"/>
                  </a:lnTo>
                  <a:lnTo>
                    <a:pt x="3727" y="2110"/>
                  </a:lnTo>
                  <a:lnTo>
                    <a:pt x="3727" y="2112"/>
                  </a:lnTo>
                  <a:lnTo>
                    <a:pt x="3727" y="2114"/>
                  </a:lnTo>
                  <a:lnTo>
                    <a:pt x="3727" y="2114"/>
                  </a:lnTo>
                  <a:lnTo>
                    <a:pt x="3727" y="2114"/>
                  </a:lnTo>
                  <a:lnTo>
                    <a:pt x="3727" y="2112"/>
                  </a:lnTo>
                  <a:lnTo>
                    <a:pt x="3727" y="2112"/>
                  </a:lnTo>
                  <a:lnTo>
                    <a:pt x="3727" y="2110"/>
                  </a:lnTo>
                  <a:lnTo>
                    <a:pt x="3727" y="2110"/>
                  </a:lnTo>
                  <a:lnTo>
                    <a:pt x="3727" y="2107"/>
                  </a:lnTo>
                  <a:lnTo>
                    <a:pt x="3727" y="2107"/>
                  </a:lnTo>
                  <a:lnTo>
                    <a:pt x="3727" y="2105"/>
                  </a:lnTo>
                  <a:lnTo>
                    <a:pt x="3725" y="2105"/>
                  </a:lnTo>
                  <a:lnTo>
                    <a:pt x="3725" y="2103"/>
                  </a:lnTo>
                  <a:lnTo>
                    <a:pt x="3725" y="2103"/>
                  </a:lnTo>
                  <a:lnTo>
                    <a:pt x="3725" y="2103"/>
                  </a:lnTo>
                  <a:lnTo>
                    <a:pt x="3725" y="2103"/>
                  </a:lnTo>
                  <a:lnTo>
                    <a:pt x="3725" y="2103"/>
                  </a:lnTo>
                  <a:lnTo>
                    <a:pt x="3725" y="2103"/>
                  </a:lnTo>
                  <a:lnTo>
                    <a:pt x="3725" y="2103"/>
                  </a:lnTo>
                  <a:lnTo>
                    <a:pt x="3725" y="2105"/>
                  </a:lnTo>
                  <a:lnTo>
                    <a:pt x="3725" y="2105"/>
                  </a:lnTo>
                  <a:lnTo>
                    <a:pt x="3725" y="2105"/>
                  </a:lnTo>
                  <a:lnTo>
                    <a:pt x="3722" y="2103"/>
                  </a:lnTo>
                  <a:lnTo>
                    <a:pt x="3722" y="2103"/>
                  </a:lnTo>
                  <a:lnTo>
                    <a:pt x="3722" y="2103"/>
                  </a:lnTo>
                  <a:lnTo>
                    <a:pt x="3720" y="2105"/>
                  </a:lnTo>
                  <a:lnTo>
                    <a:pt x="3720" y="2105"/>
                  </a:lnTo>
                  <a:lnTo>
                    <a:pt x="3720" y="2105"/>
                  </a:lnTo>
                  <a:lnTo>
                    <a:pt x="3720" y="2105"/>
                  </a:lnTo>
                  <a:lnTo>
                    <a:pt x="3720" y="2105"/>
                  </a:lnTo>
                  <a:lnTo>
                    <a:pt x="3720" y="2105"/>
                  </a:lnTo>
                  <a:lnTo>
                    <a:pt x="3720" y="2105"/>
                  </a:lnTo>
                  <a:lnTo>
                    <a:pt x="3720" y="2103"/>
                  </a:lnTo>
                  <a:lnTo>
                    <a:pt x="3722" y="2103"/>
                  </a:lnTo>
                  <a:lnTo>
                    <a:pt x="3722" y="2100"/>
                  </a:lnTo>
                  <a:lnTo>
                    <a:pt x="3722" y="2100"/>
                  </a:lnTo>
                  <a:lnTo>
                    <a:pt x="3722" y="2100"/>
                  </a:lnTo>
                  <a:lnTo>
                    <a:pt x="3722" y="2100"/>
                  </a:lnTo>
                  <a:lnTo>
                    <a:pt x="3720" y="2100"/>
                  </a:lnTo>
                  <a:lnTo>
                    <a:pt x="3720" y="2100"/>
                  </a:lnTo>
                  <a:lnTo>
                    <a:pt x="3722" y="2100"/>
                  </a:lnTo>
                  <a:lnTo>
                    <a:pt x="3722" y="2100"/>
                  </a:lnTo>
                  <a:lnTo>
                    <a:pt x="3722" y="2100"/>
                  </a:lnTo>
                  <a:lnTo>
                    <a:pt x="3722" y="2100"/>
                  </a:lnTo>
                  <a:lnTo>
                    <a:pt x="3722" y="2100"/>
                  </a:lnTo>
                  <a:lnTo>
                    <a:pt x="3722" y="2098"/>
                  </a:lnTo>
                  <a:lnTo>
                    <a:pt x="3722" y="2098"/>
                  </a:lnTo>
                  <a:lnTo>
                    <a:pt x="3722" y="2098"/>
                  </a:lnTo>
                  <a:lnTo>
                    <a:pt x="3725" y="2098"/>
                  </a:lnTo>
                  <a:lnTo>
                    <a:pt x="3725" y="2100"/>
                  </a:lnTo>
                  <a:lnTo>
                    <a:pt x="3725" y="2100"/>
                  </a:lnTo>
                  <a:lnTo>
                    <a:pt x="3725" y="2098"/>
                  </a:lnTo>
                  <a:lnTo>
                    <a:pt x="3722" y="2093"/>
                  </a:lnTo>
                  <a:lnTo>
                    <a:pt x="3722" y="2093"/>
                  </a:lnTo>
                  <a:lnTo>
                    <a:pt x="3722" y="2093"/>
                  </a:lnTo>
                  <a:lnTo>
                    <a:pt x="3722" y="2093"/>
                  </a:lnTo>
                  <a:lnTo>
                    <a:pt x="3722" y="2093"/>
                  </a:lnTo>
                  <a:lnTo>
                    <a:pt x="3720" y="2093"/>
                  </a:lnTo>
                  <a:lnTo>
                    <a:pt x="3720" y="2093"/>
                  </a:lnTo>
                  <a:lnTo>
                    <a:pt x="3718" y="2093"/>
                  </a:lnTo>
                  <a:lnTo>
                    <a:pt x="3715" y="2091"/>
                  </a:lnTo>
                  <a:lnTo>
                    <a:pt x="3713" y="2088"/>
                  </a:lnTo>
                  <a:lnTo>
                    <a:pt x="3713" y="2088"/>
                  </a:lnTo>
                  <a:lnTo>
                    <a:pt x="3711" y="2086"/>
                  </a:lnTo>
                  <a:lnTo>
                    <a:pt x="3711" y="2086"/>
                  </a:lnTo>
                  <a:lnTo>
                    <a:pt x="3711" y="2086"/>
                  </a:lnTo>
                  <a:lnTo>
                    <a:pt x="3711" y="2084"/>
                  </a:lnTo>
                  <a:lnTo>
                    <a:pt x="3708" y="2084"/>
                  </a:lnTo>
                  <a:lnTo>
                    <a:pt x="3708" y="2084"/>
                  </a:lnTo>
                  <a:lnTo>
                    <a:pt x="3706" y="2081"/>
                  </a:lnTo>
                  <a:lnTo>
                    <a:pt x="3706" y="2081"/>
                  </a:lnTo>
                  <a:lnTo>
                    <a:pt x="3706" y="2079"/>
                  </a:lnTo>
                  <a:lnTo>
                    <a:pt x="3706" y="2079"/>
                  </a:lnTo>
                  <a:lnTo>
                    <a:pt x="3706" y="2079"/>
                  </a:lnTo>
                  <a:lnTo>
                    <a:pt x="3706" y="2077"/>
                  </a:lnTo>
                  <a:lnTo>
                    <a:pt x="3706" y="2074"/>
                  </a:lnTo>
                  <a:lnTo>
                    <a:pt x="3706" y="2072"/>
                  </a:lnTo>
                  <a:lnTo>
                    <a:pt x="3703" y="2072"/>
                  </a:lnTo>
                  <a:lnTo>
                    <a:pt x="3703" y="2072"/>
                  </a:lnTo>
                  <a:lnTo>
                    <a:pt x="3703" y="2069"/>
                  </a:lnTo>
                  <a:lnTo>
                    <a:pt x="3701" y="2069"/>
                  </a:lnTo>
                  <a:lnTo>
                    <a:pt x="3701" y="2069"/>
                  </a:lnTo>
                  <a:lnTo>
                    <a:pt x="3701" y="2069"/>
                  </a:lnTo>
                  <a:lnTo>
                    <a:pt x="3701" y="2069"/>
                  </a:lnTo>
                  <a:lnTo>
                    <a:pt x="3699" y="2067"/>
                  </a:lnTo>
                  <a:lnTo>
                    <a:pt x="3696" y="2065"/>
                  </a:lnTo>
                  <a:lnTo>
                    <a:pt x="3696" y="2065"/>
                  </a:lnTo>
                  <a:lnTo>
                    <a:pt x="3694" y="2065"/>
                  </a:lnTo>
                  <a:lnTo>
                    <a:pt x="3694" y="2062"/>
                  </a:lnTo>
                  <a:lnTo>
                    <a:pt x="3694" y="2062"/>
                  </a:lnTo>
                  <a:lnTo>
                    <a:pt x="3696" y="2060"/>
                  </a:lnTo>
                  <a:lnTo>
                    <a:pt x="3696" y="2060"/>
                  </a:lnTo>
                  <a:lnTo>
                    <a:pt x="3696" y="2060"/>
                  </a:lnTo>
                  <a:lnTo>
                    <a:pt x="3694" y="2058"/>
                  </a:lnTo>
                  <a:lnTo>
                    <a:pt x="3694" y="2058"/>
                  </a:lnTo>
                  <a:lnTo>
                    <a:pt x="3694" y="2058"/>
                  </a:lnTo>
                  <a:lnTo>
                    <a:pt x="3692" y="2058"/>
                  </a:lnTo>
                  <a:lnTo>
                    <a:pt x="3692" y="2055"/>
                  </a:lnTo>
                  <a:lnTo>
                    <a:pt x="3692" y="2055"/>
                  </a:lnTo>
                  <a:lnTo>
                    <a:pt x="3692" y="2055"/>
                  </a:lnTo>
                  <a:lnTo>
                    <a:pt x="3694" y="2055"/>
                  </a:lnTo>
                  <a:lnTo>
                    <a:pt x="3694" y="2053"/>
                  </a:lnTo>
                  <a:lnTo>
                    <a:pt x="3694" y="2053"/>
                  </a:lnTo>
                  <a:lnTo>
                    <a:pt x="3696" y="2051"/>
                  </a:lnTo>
                  <a:lnTo>
                    <a:pt x="3696" y="2051"/>
                  </a:lnTo>
                  <a:lnTo>
                    <a:pt x="3696" y="2048"/>
                  </a:lnTo>
                  <a:lnTo>
                    <a:pt x="3696" y="2046"/>
                  </a:lnTo>
                  <a:lnTo>
                    <a:pt x="3696" y="2046"/>
                  </a:lnTo>
                  <a:lnTo>
                    <a:pt x="3699" y="2043"/>
                  </a:lnTo>
                  <a:lnTo>
                    <a:pt x="3699" y="2043"/>
                  </a:lnTo>
                  <a:lnTo>
                    <a:pt x="3699" y="2043"/>
                  </a:lnTo>
                  <a:lnTo>
                    <a:pt x="3701" y="2041"/>
                  </a:lnTo>
                  <a:lnTo>
                    <a:pt x="3703" y="2041"/>
                  </a:lnTo>
                  <a:lnTo>
                    <a:pt x="3703" y="2041"/>
                  </a:lnTo>
                  <a:lnTo>
                    <a:pt x="3706" y="2039"/>
                  </a:lnTo>
                  <a:lnTo>
                    <a:pt x="3708" y="2039"/>
                  </a:lnTo>
                  <a:lnTo>
                    <a:pt x="3708" y="2039"/>
                  </a:lnTo>
                  <a:lnTo>
                    <a:pt x="3708" y="2036"/>
                  </a:lnTo>
                  <a:lnTo>
                    <a:pt x="3706" y="2036"/>
                  </a:lnTo>
                  <a:lnTo>
                    <a:pt x="3708" y="2034"/>
                  </a:lnTo>
                  <a:lnTo>
                    <a:pt x="3708" y="2034"/>
                  </a:lnTo>
                  <a:lnTo>
                    <a:pt x="3708" y="2034"/>
                  </a:lnTo>
                  <a:lnTo>
                    <a:pt x="3711" y="2032"/>
                  </a:lnTo>
                  <a:lnTo>
                    <a:pt x="3711" y="2032"/>
                  </a:lnTo>
                  <a:lnTo>
                    <a:pt x="3711" y="2032"/>
                  </a:lnTo>
                  <a:lnTo>
                    <a:pt x="3708" y="2034"/>
                  </a:lnTo>
                  <a:lnTo>
                    <a:pt x="3708" y="2034"/>
                  </a:lnTo>
                  <a:lnTo>
                    <a:pt x="3708" y="2036"/>
                  </a:lnTo>
                  <a:lnTo>
                    <a:pt x="3708" y="2036"/>
                  </a:lnTo>
                  <a:lnTo>
                    <a:pt x="3708" y="2036"/>
                  </a:lnTo>
                  <a:lnTo>
                    <a:pt x="3708" y="2036"/>
                  </a:lnTo>
                  <a:lnTo>
                    <a:pt x="3708" y="2039"/>
                  </a:lnTo>
                  <a:lnTo>
                    <a:pt x="3708" y="2039"/>
                  </a:lnTo>
                  <a:lnTo>
                    <a:pt x="3708" y="2039"/>
                  </a:lnTo>
                  <a:lnTo>
                    <a:pt x="3708" y="2039"/>
                  </a:lnTo>
                  <a:lnTo>
                    <a:pt x="3706" y="2039"/>
                  </a:lnTo>
                  <a:lnTo>
                    <a:pt x="3706" y="2039"/>
                  </a:lnTo>
                  <a:lnTo>
                    <a:pt x="3706" y="2039"/>
                  </a:lnTo>
                  <a:lnTo>
                    <a:pt x="3706" y="2041"/>
                  </a:lnTo>
                  <a:lnTo>
                    <a:pt x="3706" y="2041"/>
                  </a:lnTo>
                  <a:lnTo>
                    <a:pt x="3703" y="2041"/>
                  </a:lnTo>
                  <a:lnTo>
                    <a:pt x="3703" y="2041"/>
                  </a:lnTo>
                  <a:lnTo>
                    <a:pt x="3703" y="2041"/>
                  </a:lnTo>
                  <a:lnTo>
                    <a:pt x="3701" y="2043"/>
                  </a:lnTo>
                  <a:lnTo>
                    <a:pt x="3699" y="2043"/>
                  </a:lnTo>
                  <a:lnTo>
                    <a:pt x="3699" y="2046"/>
                  </a:lnTo>
                  <a:lnTo>
                    <a:pt x="3696" y="2048"/>
                  </a:lnTo>
                  <a:lnTo>
                    <a:pt x="3696" y="2048"/>
                  </a:lnTo>
                  <a:lnTo>
                    <a:pt x="3696" y="2051"/>
                  </a:lnTo>
                  <a:lnTo>
                    <a:pt x="3696" y="2051"/>
                  </a:lnTo>
                  <a:lnTo>
                    <a:pt x="3696" y="2051"/>
                  </a:lnTo>
                  <a:lnTo>
                    <a:pt x="3696" y="2051"/>
                  </a:lnTo>
                  <a:lnTo>
                    <a:pt x="3696" y="2051"/>
                  </a:lnTo>
                  <a:lnTo>
                    <a:pt x="3696" y="2053"/>
                  </a:lnTo>
                  <a:lnTo>
                    <a:pt x="3696" y="2053"/>
                  </a:lnTo>
                  <a:lnTo>
                    <a:pt x="3696" y="2053"/>
                  </a:lnTo>
                  <a:lnTo>
                    <a:pt x="3696" y="2053"/>
                  </a:lnTo>
                  <a:lnTo>
                    <a:pt x="3696" y="2055"/>
                  </a:lnTo>
                  <a:lnTo>
                    <a:pt x="3694" y="2055"/>
                  </a:lnTo>
                  <a:lnTo>
                    <a:pt x="3694" y="2055"/>
                  </a:lnTo>
                  <a:lnTo>
                    <a:pt x="3694" y="2055"/>
                  </a:lnTo>
                  <a:lnTo>
                    <a:pt x="3694" y="2058"/>
                  </a:lnTo>
                  <a:lnTo>
                    <a:pt x="3696" y="2058"/>
                  </a:lnTo>
                  <a:lnTo>
                    <a:pt x="3696" y="2058"/>
                  </a:lnTo>
                  <a:lnTo>
                    <a:pt x="3696" y="2060"/>
                  </a:lnTo>
                  <a:lnTo>
                    <a:pt x="3696" y="2062"/>
                  </a:lnTo>
                  <a:lnTo>
                    <a:pt x="3696" y="2062"/>
                  </a:lnTo>
                  <a:lnTo>
                    <a:pt x="3696" y="2062"/>
                  </a:lnTo>
                  <a:lnTo>
                    <a:pt x="3696" y="2062"/>
                  </a:lnTo>
                  <a:lnTo>
                    <a:pt x="3696" y="2062"/>
                  </a:lnTo>
                  <a:lnTo>
                    <a:pt x="3699" y="2065"/>
                  </a:lnTo>
                  <a:lnTo>
                    <a:pt x="3699" y="2065"/>
                  </a:lnTo>
                  <a:lnTo>
                    <a:pt x="3703" y="2067"/>
                  </a:lnTo>
                  <a:lnTo>
                    <a:pt x="3706" y="2067"/>
                  </a:lnTo>
                  <a:lnTo>
                    <a:pt x="3706" y="2067"/>
                  </a:lnTo>
                  <a:lnTo>
                    <a:pt x="3706" y="2067"/>
                  </a:lnTo>
                  <a:lnTo>
                    <a:pt x="3706" y="2067"/>
                  </a:lnTo>
                  <a:lnTo>
                    <a:pt x="3706" y="2067"/>
                  </a:lnTo>
                  <a:lnTo>
                    <a:pt x="3706" y="2067"/>
                  </a:lnTo>
                  <a:lnTo>
                    <a:pt x="3706" y="2067"/>
                  </a:lnTo>
                  <a:lnTo>
                    <a:pt x="3706" y="2067"/>
                  </a:lnTo>
                  <a:lnTo>
                    <a:pt x="3708" y="2069"/>
                  </a:lnTo>
                  <a:lnTo>
                    <a:pt x="3708" y="2069"/>
                  </a:lnTo>
                  <a:lnTo>
                    <a:pt x="3708" y="2069"/>
                  </a:lnTo>
                  <a:lnTo>
                    <a:pt x="3711" y="2069"/>
                  </a:lnTo>
                  <a:lnTo>
                    <a:pt x="3711" y="2069"/>
                  </a:lnTo>
                  <a:lnTo>
                    <a:pt x="3711" y="2069"/>
                  </a:lnTo>
                  <a:lnTo>
                    <a:pt x="3711" y="2069"/>
                  </a:lnTo>
                  <a:lnTo>
                    <a:pt x="3713" y="2069"/>
                  </a:lnTo>
                  <a:lnTo>
                    <a:pt x="3713" y="2072"/>
                  </a:lnTo>
                  <a:lnTo>
                    <a:pt x="3713" y="2072"/>
                  </a:lnTo>
                  <a:lnTo>
                    <a:pt x="3713" y="2072"/>
                  </a:lnTo>
                  <a:lnTo>
                    <a:pt x="3713" y="2072"/>
                  </a:lnTo>
                  <a:lnTo>
                    <a:pt x="3715" y="2074"/>
                  </a:lnTo>
                  <a:lnTo>
                    <a:pt x="3715" y="2074"/>
                  </a:lnTo>
                  <a:lnTo>
                    <a:pt x="3715" y="2074"/>
                  </a:lnTo>
                  <a:lnTo>
                    <a:pt x="3715" y="2074"/>
                  </a:lnTo>
                  <a:lnTo>
                    <a:pt x="3715" y="2074"/>
                  </a:lnTo>
                  <a:lnTo>
                    <a:pt x="3715" y="2074"/>
                  </a:lnTo>
                  <a:lnTo>
                    <a:pt x="3718" y="2072"/>
                  </a:lnTo>
                  <a:lnTo>
                    <a:pt x="3718" y="2072"/>
                  </a:lnTo>
                  <a:lnTo>
                    <a:pt x="3718" y="2072"/>
                  </a:lnTo>
                  <a:lnTo>
                    <a:pt x="3720" y="2072"/>
                  </a:lnTo>
                  <a:lnTo>
                    <a:pt x="3720" y="2072"/>
                  </a:lnTo>
                  <a:lnTo>
                    <a:pt x="3720" y="2072"/>
                  </a:lnTo>
                  <a:lnTo>
                    <a:pt x="3720" y="2072"/>
                  </a:lnTo>
                  <a:lnTo>
                    <a:pt x="3720" y="2072"/>
                  </a:lnTo>
                  <a:lnTo>
                    <a:pt x="3720" y="2072"/>
                  </a:lnTo>
                  <a:lnTo>
                    <a:pt x="3720" y="2072"/>
                  </a:lnTo>
                  <a:lnTo>
                    <a:pt x="3722" y="2072"/>
                  </a:lnTo>
                  <a:lnTo>
                    <a:pt x="3722" y="2072"/>
                  </a:lnTo>
                  <a:lnTo>
                    <a:pt x="3722" y="2072"/>
                  </a:lnTo>
                  <a:lnTo>
                    <a:pt x="3725" y="2072"/>
                  </a:lnTo>
                  <a:lnTo>
                    <a:pt x="3725" y="2072"/>
                  </a:lnTo>
                  <a:lnTo>
                    <a:pt x="3725" y="2074"/>
                  </a:lnTo>
                  <a:lnTo>
                    <a:pt x="3725" y="2077"/>
                  </a:lnTo>
                  <a:lnTo>
                    <a:pt x="3725" y="2081"/>
                  </a:lnTo>
                  <a:lnTo>
                    <a:pt x="3725" y="2081"/>
                  </a:lnTo>
                  <a:lnTo>
                    <a:pt x="3725" y="2081"/>
                  </a:lnTo>
                  <a:lnTo>
                    <a:pt x="3725" y="2084"/>
                  </a:lnTo>
                  <a:lnTo>
                    <a:pt x="3725" y="2084"/>
                  </a:lnTo>
                  <a:lnTo>
                    <a:pt x="3725" y="2084"/>
                  </a:lnTo>
                  <a:lnTo>
                    <a:pt x="3725" y="2084"/>
                  </a:lnTo>
                  <a:lnTo>
                    <a:pt x="3725" y="2086"/>
                  </a:lnTo>
                  <a:lnTo>
                    <a:pt x="3727" y="2086"/>
                  </a:lnTo>
                  <a:lnTo>
                    <a:pt x="3727" y="2086"/>
                  </a:lnTo>
                  <a:lnTo>
                    <a:pt x="3729" y="2084"/>
                  </a:lnTo>
                  <a:lnTo>
                    <a:pt x="3729" y="2081"/>
                  </a:lnTo>
                  <a:lnTo>
                    <a:pt x="3732" y="2081"/>
                  </a:lnTo>
                  <a:lnTo>
                    <a:pt x="3732" y="2079"/>
                  </a:lnTo>
                  <a:lnTo>
                    <a:pt x="3732" y="2079"/>
                  </a:lnTo>
                  <a:lnTo>
                    <a:pt x="3732" y="2079"/>
                  </a:lnTo>
                  <a:lnTo>
                    <a:pt x="3732" y="2079"/>
                  </a:lnTo>
                  <a:lnTo>
                    <a:pt x="3732" y="2077"/>
                  </a:lnTo>
                  <a:lnTo>
                    <a:pt x="3732" y="2077"/>
                  </a:lnTo>
                  <a:lnTo>
                    <a:pt x="3732" y="2077"/>
                  </a:lnTo>
                  <a:lnTo>
                    <a:pt x="3732" y="2077"/>
                  </a:lnTo>
                  <a:lnTo>
                    <a:pt x="3734" y="2074"/>
                  </a:lnTo>
                  <a:lnTo>
                    <a:pt x="3734" y="2074"/>
                  </a:lnTo>
                  <a:lnTo>
                    <a:pt x="3734" y="2074"/>
                  </a:lnTo>
                  <a:lnTo>
                    <a:pt x="3732" y="2074"/>
                  </a:lnTo>
                  <a:lnTo>
                    <a:pt x="3732" y="2074"/>
                  </a:lnTo>
                  <a:lnTo>
                    <a:pt x="3732" y="2074"/>
                  </a:lnTo>
                  <a:lnTo>
                    <a:pt x="3732" y="2074"/>
                  </a:lnTo>
                  <a:lnTo>
                    <a:pt x="3732" y="2074"/>
                  </a:lnTo>
                  <a:lnTo>
                    <a:pt x="3732" y="2074"/>
                  </a:lnTo>
                  <a:lnTo>
                    <a:pt x="3732" y="2074"/>
                  </a:lnTo>
                  <a:lnTo>
                    <a:pt x="3732" y="2074"/>
                  </a:lnTo>
                  <a:lnTo>
                    <a:pt x="3732" y="2072"/>
                  </a:lnTo>
                  <a:lnTo>
                    <a:pt x="3732" y="2072"/>
                  </a:lnTo>
                  <a:lnTo>
                    <a:pt x="3734" y="2072"/>
                  </a:lnTo>
                  <a:lnTo>
                    <a:pt x="3734" y="2069"/>
                  </a:lnTo>
                  <a:lnTo>
                    <a:pt x="3734" y="2067"/>
                  </a:lnTo>
                  <a:lnTo>
                    <a:pt x="3734" y="2067"/>
                  </a:lnTo>
                  <a:lnTo>
                    <a:pt x="3737" y="2065"/>
                  </a:lnTo>
                  <a:lnTo>
                    <a:pt x="3737" y="2065"/>
                  </a:lnTo>
                  <a:lnTo>
                    <a:pt x="3737" y="2062"/>
                  </a:lnTo>
                  <a:lnTo>
                    <a:pt x="3734" y="2065"/>
                  </a:lnTo>
                  <a:lnTo>
                    <a:pt x="3734" y="2065"/>
                  </a:lnTo>
                  <a:lnTo>
                    <a:pt x="3734" y="2065"/>
                  </a:lnTo>
                  <a:lnTo>
                    <a:pt x="3734" y="2065"/>
                  </a:lnTo>
                  <a:lnTo>
                    <a:pt x="3732" y="2065"/>
                  </a:lnTo>
                  <a:lnTo>
                    <a:pt x="3734" y="2062"/>
                  </a:lnTo>
                  <a:lnTo>
                    <a:pt x="3734" y="2062"/>
                  </a:lnTo>
                  <a:lnTo>
                    <a:pt x="3737" y="2062"/>
                  </a:lnTo>
                  <a:lnTo>
                    <a:pt x="3737" y="2062"/>
                  </a:lnTo>
                  <a:lnTo>
                    <a:pt x="3737" y="2062"/>
                  </a:lnTo>
                  <a:lnTo>
                    <a:pt x="3737" y="2060"/>
                  </a:lnTo>
                  <a:lnTo>
                    <a:pt x="3737" y="2058"/>
                  </a:lnTo>
                  <a:lnTo>
                    <a:pt x="3739" y="2060"/>
                  </a:lnTo>
                  <a:lnTo>
                    <a:pt x="3739" y="2060"/>
                  </a:lnTo>
                  <a:lnTo>
                    <a:pt x="3739" y="2060"/>
                  </a:lnTo>
                  <a:lnTo>
                    <a:pt x="3737" y="2062"/>
                  </a:lnTo>
                  <a:lnTo>
                    <a:pt x="3737" y="2062"/>
                  </a:lnTo>
                  <a:lnTo>
                    <a:pt x="3739" y="2062"/>
                  </a:lnTo>
                  <a:lnTo>
                    <a:pt x="3741" y="2060"/>
                  </a:lnTo>
                  <a:lnTo>
                    <a:pt x="3741" y="2058"/>
                  </a:lnTo>
                  <a:lnTo>
                    <a:pt x="3741" y="2058"/>
                  </a:lnTo>
                  <a:lnTo>
                    <a:pt x="3741" y="2058"/>
                  </a:lnTo>
                  <a:lnTo>
                    <a:pt x="3739" y="2058"/>
                  </a:lnTo>
                  <a:lnTo>
                    <a:pt x="3739" y="2058"/>
                  </a:lnTo>
                  <a:lnTo>
                    <a:pt x="3739" y="2058"/>
                  </a:lnTo>
                  <a:lnTo>
                    <a:pt x="3739" y="2055"/>
                  </a:lnTo>
                  <a:lnTo>
                    <a:pt x="3739" y="2055"/>
                  </a:lnTo>
                  <a:lnTo>
                    <a:pt x="3739" y="2055"/>
                  </a:lnTo>
                  <a:lnTo>
                    <a:pt x="3739" y="2053"/>
                  </a:lnTo>
                  <a:lnTo>
                    <a:pt x="3741" y="2053"/>
                  </a:lnTo>
                  <a:lnTo>
                    <a:pt x="3741" y="2055"/>
                  </a:lnTo>
                  <a:lnTo>
                    <a:pt x="3741" y="2055"/>
                  </a:lnTo>
                  <a:lnTo>
                    <a:pt x="3741" y="2053"/>
                  </a:lnTo>
                  <a:lnTo>
                    <a:pt x="3741" y="2053"/>
                  </a:lnTo>
                  <a:lnTo>
                    <a:pt x="3741" y="2053"/>
                  </a:lnTo>
                  <a:lnTo>
                    <a:pt x="3741" y="2051"/>
                  </a:lnTo>
                  <a:lnTo>
                    <a:pt x="3739" y="2051"/>
                  </a:lnTo>
                  <a:lnTo>
                    <a:pt x="3739" y="2048"/>
                  </a:lnTo>
                  <a:lnTo>
                    <a:pt x="3739" y="2048"/>
                  </a:lnTo>
                  <a:lnTo>
                    <a:pt x="3741" y="2048"/>
                  </a:lnTo>
                  <a:lnTo>
                    <a:pt x="3741" y="2048"/>
                  </a:lnTo>
                  <a:lnTo>
                    <a:pt x="3741" y="2048"/>
                  </a:lnTo>
                  <a:lnTo>
                    <a:pt x="3744" y="2051"/>
                  </a:lnTo>
                  <a:lnTo>
                    <a:pt x="3744" y="2051"/>
                  </a:lnTo>
                  <a:lnTo>
                    <a:pt x="3744" y="2051"/>
                  </a:lnTo>
                  <a:lnTo>
                    <a:pt x="3744" y="2051"/>
                  </a:lnTo>
                  <a:lnTo>
                    <a:pt x="3744" y="2051"/>
                  </a:lnTo>
                  <a:lnTo>
                    <a:pt x="3744" y="2051"/>
                  </a:lnTo>
                  <a:lnTo>
                    <a:pt x="3744" y="2048"/>
                  </a:lnTo>
                  <a:lnTo>
                    <a:pt x="3741" y="2048"/>
                  </a:lnTo>
                  <a:lnTo>
                    <a:pt x="3741" y="2048"/>
                  </a:lnTo>
                  <a:lnTo>
                    <a:pt x="3744" y="2046"/>
                  </a:lnTo>
                  <a:lnTo>
                    <a:pt x="3744" y="2046"/>
                  </a:lnTo>
                  <a:lnTo>
                    <a:pt x="3744" y="2046"/>
                  </a:lnTo>
                  <a:lnTo>
                    <a:pt x="3744" y="2046"/>
                  </a:lnTo>
                  <a:lnTo>
                    <a:pt x="3746" y="2043"/>
                  </a:lnTo>
                  <a:lnTo>
                    <a:pt x="3744" y="2043"/>
                  </a:lnTo>
                  <a:lnTo>
                    <a:pt x="3744" y="2043"/>
                  </a:lnTo>
                  <a:lnTo>
                    <a:pt x="3746" y="2043"/>
                  </a:lnTo>
                  <a:lnTo>
                    <a:pt x="3746" y="2041"/>
                  </a:lnTo>
                  <a:lnTo>
                    <a:pt x="3746" y="2041"/>
                  </a:lnTo>
                  <a:lnTo>
                    <a:pt x="3746" y="2039"/>
                  </a:lnTo>
                  <a:lnTo>
                    <a:pt x="3746" y="2039"/>
                  </a:lnTo>
                  <a:lnTo>
                    <a:pt x="3746" y="2039"/>
                  </a:lnTo>
                  <a:lnTo>
                    <a:pt x="3746" y="2039"/>
                  </a:lnTo>
                  <a:lnTo>
                    <a:pt x="3746" y="2039"/>
                  </a:lnTo>
                  <a:lnTo>
                    <a:pt x="3746" y="2036"/>
                  </a:lnTo>
                  <a:lnTo>
                    <a:pt x="3746" y="2034"/>
                  </a:lnTo>
                  <a:lnTo>
                    <a:pt x="3746" y="2034"/>
                  </a:lnTo>
                  <a:lnTo>
                    <a:pt x="3746" y="2032"/>
                  </a:lnTo>
                  <a:lnTo>
                    <a:pt x="3746" y="2032"/>
                  </a:lnTo>
                  <a:lnTo>
                    <a:pt x="3746" y="2032"/>
                  </a:lnTo>
                  <a:lnTo>
                    <a:pt x="3746" y="2029"/>
                  </a:lnTo>
                  <a:lnTo>
                    <a:pt x="3746" y="2029"/>
                  </a:lnTo>
                  <a:lnTo>
                    <a:pt x="3746" y="2027"/>
                  </a:lnTo>
                  <a:lnTo>
                    <a:pt x="3746" y="2027"/>
                  </a:lnTo>
                  <a:lnTo>
                    <a:pt x="3746" y="2027"/>
                  </a:lnTo>
                  <a:lnTo>
                    <a:pt x="3746" y="2027"/>
                  </a:lnTo>
                  <a:lnTo>
                    <a:pt x="3746" y="2024"/>
                  </a:lnTo>
                  <a:lnTo>
                    <a:pt x="3746" y="2024"/>
                  </a:lnTo>
                  <a:lnTo>
                    <a:pt x="3746" y="2024"/>
                  </a:lnTo>
                  <a:lnTo>
                    <a:pt x="3746" y="2024"/>
                  </a:lnTo>
                  <a:lnTo>
                    <a:pt x="3746" y="2024"/>
                  </a:lnTo>
                  <a:lnTo>
                    <a:pt x="3746" y="2022"/>
                  </a:lnTo>
                  <a:lnTo>
                    <a:pt x="3746" y="2022"/>
                  </a:lnTo>
                  <a:lnTo>
                    <a:pt x="3746" y="2022"/>
                  </a:lnTo>
                  <a:lnTo>
                    <a:pt x="3746" y="2022"/>
                  </a:lnTo>
                  <a:lnTo>
                    <a:pt x="3746" y="2022"/>
                  </a:lnTo>
                  <a:lnTo>
                    <a:pt x="3746" y="2022"/>
                  </a:lnTo>
                  <a:lnTo>
                    <a:pt x="3746" y="2022"/>
                  </a:lnTo>
                  <a:lnTo>
                    <a:pt x="3746" y="2020"/>
                  </a:lnTo>
                  <a:lnTo>
                    <a:pt x="3748" y="2020"/>
                  </a:lnTo>
                  <a:lnTo>
                    <a:pt x="3748" y="2022"/>
                  </a:lnTo>
                  <a:lnTo>
                    <a:pt x="3748" y="2022"/>
                  </a:lnTo>
                  <a:lnTo>
                    <a:pt x="3748" y="2024"/>
                  </a:lnTo>
                  <a:lnTo>
                    <a:pt x="3748" y="2024"/>
                  </a:lnTo>
                  <a:lnTo>
                    <a:pt x="3748" y="2027"/>
                  </a:lnTo>
                  <a:lnTo>
                    <a:pt x="3748" y="2034"/>
                  </a:lnTo>
                  <a:lnTo>
                    <a:pt x="3748" y="2034"/>
                  </a:lnTo>
                  <a:lnTo>
                    <a:pt x="3748" y="2029"/>
                  </a:lnTo>
                  <a:lnTo>
                    <a:pt x="3748" y="2029"/>
                  </a:lnTo>
                  <a:lnTo>
                    <a:pt x="3748" y="2027"/>
                  </a:lnTo>
                  <a:lnTo>
                    <a:pt x="3748" y="2027"/>
                  </a:lnTo>
                  <a:lnTo>
                    <a:pt x="3748" y="2024"/>
                  </a:lnTo>
                  <a:lnTo>
                    <a:pt x="3748" y="2022"/>
                  </a:lnTo>
                  <a:lnTo>
                    <a:pt x="3748" y="2022"/>
                  </a:lnTo>
                  <a:lnTo>
                    <a:pt x="3748" y="2020"/>
                  </a:lnTo>
                  <a:lnTo>
                    <a:pt x="3748" y="2017"/>
                  </a:lnTo>
                  <a:lnTo>
                    <a:pt x="3748" y="2015"/>
                  </a:lnTo>
                  <a:lnTo>
                    <a:pt x="3748" y="2015"/>
                  </a:lnTo>
                  <a:lnTo>
                    <a:pt x="3748" y="2013"/>
                  </a:lnTo>
                  <a:lnTo>
                    <a:pt x="3748" y="2008"/>
                  </a:lnTo>
                  <a:lnTo>
                    <a:pt x="3746" y="2006"/>
                  </a:lnTo>
                  <a:lnTo>
                    <a:pt x="3746" y="2003"/>
                  </a:lnTo>
                  <a:lnTo>
                    <a:pt x="3746" y="2001"/>
                  </a:lnTo>
                  <a:lnTo>
                    <a:pt x="3746" y="2001"/>
                  </a:lnTo>
                  <a:lnTo>
                    <a:pt x="3744" y="1998"/>
                  </a:lnTo>
                  <a:lnTo>
                    <a:pt x="3744" y="1998"/>
                  </a:lnTo>
                  <a:lnTo>
                    <a:pt x="3744" y="2001"/>
                  </a:lnTo>
                  <a:lnTo>
                    <a:pt x="3746" y="2001"/>
                  </a:lnTo>
                  <a:lnTo>
                    <a:pt x="3746" y="2003"/>
                  </a:lnTo>
                  <a:lnTo>
                    <a:pt x="3746" y="2003"/>
                  </a:lnTo>
                  <a:lnTo>
                    <a:pt x="3744" y="2003"/>
                  </a:lnTo>
                  <a:lnTo>
                    <a:pt x="3739" y="2001"/>
                  </a:lnTo>
                  <a:lnTo>
                    <a:pt x="3739" y="2003"/>
                  </a:lnTo>
                  <a:lnTo>
                    <a:pt x="3737" y="2003"/>
                  </a:lnTo>
                  <a:lnTo>
                    <a:pt x="3737" y="2003"/>
                  </a:lnTo>
                  <a:lnTo>
                    <a:pt x="3737" y="2003"/>
                  </a:lnTo>
                  <a:lnTo>
                    <a:pt x="3734" y="2003"/>
                  </a:lnTo>
                  <a:lnTo>
                    <a:pt x="3734" y="2001"/>
                  </a:lnTo>
                  <a:lnTo>
                    <a:pt x="3734" y="2001"/>
                  </a:lnTo>
                  <a:lnTo>
                    <a:pt x="3734" y="2001"/>
                  </a:lnTo>
                  <a:lnTo>
                    <a:pt x="3734" y="2001"/>
                  </a:lnTo>
                  <a:lnTo>
                    <a:pt x="3734" y="1998"/>
                  </a:lnTo>
                  <a:lnTo>
                    <a:pt x="3734" y="1998"/>
                  </a:lnTo>
                  <a:lnTo>
                    <a:pt x="3734" y="1996"/>
                  </a:lnTo>
                  <a:lnTo>
                    <a:pt x="3734" y="1996"/>
                  </a:lnTo>
                  <a:lnTo>
                    <a:pt x="3734" y="1996"/>
                  </a:lnTo>
                  <a:lnTo>
                    <a:pt x="3734" y="1996"/>
                  </a:lnTo>
                  <a:lnTo>
                    <a:pt x="3734" y="1994"/>
                  </a:lnTo>
                  <a:lnTo>
                    <a:pt x="3734" y="1991"/>
                  </a:lnTo>
                  <a:lnTo>
                    <a:pt x="3734" y="1991"/>
                  </a:lnTo>
                  <a:lnTo>
                    <a:pt x="3737" y="1991"/>
                  </a:lnTo>
                  <a:lnTo>
                    <a:pt x="3737" y="1991"/>
                  </a:lnTo>
                  <a:lnTo>
                    <a:pt x="3737" y="1991"/>
                  </a:lnTo>
                  <a:lnTo>
                    <a:pt x="3737" y="1989"/>
                  </a:lnTo>
                  <a:lnTo>
                    <a:pt x="3737" y="1989"/>
                  </a:lnTo>
                  <a:lnTo>
                    <a:pt x="3737" y="1989"/>
                  </a:lnTo>
                  <a:lnTo>
                    <a:pt x="3737" y="1989"/>
                  </a:lnTo>
                  <a:lnTo>
                    <a:pt x="3737" y="1991"/>
                  </a:lnTo>
                  <a:lnTo>
                    <a:pt x="3737" y="1991"/>
                  </a:lnTo>
                  <a:lnTo>
                    <a:pt x="3737" y="1991"/>
                  </a:lnTo>
                  <a:lnTo>
                    <a:pt x="3739" y="1991"/>
                  </a:lnTo>
                  <a:lnTo>
                    <a:pt x="3739" y="1991"/>
                  </a:lnTo>
                  <a:lnTo>
                    <a:pt x="3739" y="1991"/>
                  </a:lnTo>
                  <a:lnTo>
                    <a:pt x="3739" y="1989"/>
                  </a:lnTo>
                  <a:lnTo>
                    <a:pt x="3739" y="1989"/>
                  </a:lnTo>
                  <a:lnTo>
                    <a:pt x="3741" y="1987"/>
                  </a:lnTo>
                  <a:lnTo>
                    <a:pt x="3741" y="1987"/>
                  </a:lnTo>
                  <a:lnTo>
                    <a:pt x="3741" y="1987"/>
                  </a:lnTo>
                  <a:lnTo>
                    <a:pt x="3741" y="1987"/>
                  </a:lnTo>
                  <a:lnTo>
                    <a:pt x="3741" y="1984"/>
                  </a:lnTo>
                  <a:lnTo>
                    <a:pt x="3741" y="1984"/>
                  </a:lnTo>
                  <a:lnTo>
                    <a:pt x="3741" y="1984"/>
                  </a:lnTo>
                  <a:lnTo>
                    <a:pt x="3741" y="1980"/>
                  </a:lnTo>
                  <a:lnTo>
                    <a:pt x="3741" y="1975"/>
                  </a:lnTo>
                  <a:lnTo>
                    <a:pt x="3741" y="1975"/>
                  </a:lnTo>
                  <a:lnTo>
                    <a:pt x="3741" y="1972"/>
                  </a:lnTo>
                  <a:lnTo>
                    <a:pt x="3741" y="1972"/>
                  </a:lnTo>
                  <a:lnTo>
                    <a:pt x="3739" y="1968"/>
                  </a:lnTo>
                  <a:lnTo>
                    <a:pt x="3739" y="1965"/>
                  </a:lnTo>
                  <a:lnTo>
                    <a:pt x="3739" y="1965"/>
                  </a:lnTo>
                  <a:lnTo>
                    <a:pt x="3739" y="1963"/>
                  </a:lnTo>
                  <a:lnTo>
                    <a:pt x="3737" y="1963"/>
                  </a:lnTo>
                  <a:lnTo>
                    <a:pt x="3737" y="1963"/>
                  </a:lnTo>
                  <a:lnTo>
                    <a:pt x="3737" y="1963"/>
                  </a:lnTo>
                  <a:lnTo>
                    <a:pt x="3737" y="1961"/>
                  </a:lnTo>
                  <a:lnTo>
                    <a:pt x="3737" y="1961"/>
                  </a:lnTo>
                  <a:lnTo>
                    <a:pt x="3734" y="1961"/>
                  </a:lnTo>
                  <a:lnTo>
                    <a:pt x="3734" y="1958"/>
                  </a:lnTo>
                  <a:lnTo>
                    <a:pt x="3734" y="1958"/>
                  </a:lnTo>
                  <a:lnTo>
                    <a:pt x="3737" y="1958"/>
                  </a:lnTo>
                  <a:lnTo>
                    <a:pt x="3737" y="1958"/>
                  </a:lnTo>
                  <a:lnTo>
                    <a:pt x="3737" y="1958"/>
                  </a:lnTo>
                  <a:lnTo>
                    <a:pt x="3737" y="1958"/>
                  </a:lnTo>
                  <a:lnTo>
                    <a:pt x="3737" y="1961"/>
                  </a:lnTo>
                  <a:lnTo>
                    <a:pt x="3737" y="1961"/>
                  </a:lnTo>
                  <a:lnTo>
                    <a:pt x="3739" y="1961"/>
                  </a:lnTo>
                  <a:lnTo>
                    <a:pt x="3739" y="1963"/>
                  </a:lnTo>
                  <a:lnTo>
                    <a:pt x="3739" y="1963"/>
                  </a:lnTo>
                  <a:lnTo>
                    <a:pt x="3741" y="1965"/>
                  </a:lnTo>
                  <a:lnTo>
                    <a:pt x="3741" y="1965"/>
                  </a:lnTo>
                  <a:lnTo>
                    <a:pt x="3741" y="1970"/>
                  </a:lnTo>
                  <a:lnTo>
                    <a:pt x="3741" y="1972"/>
                  </a:lnTo>
                  <a:lnTo>
                    <a:pt x="3741" y="1972"/>
                  </a:lnTo>
                  <a:lnTo>
                    <a:pt x="3744" y="1975"/>
                  </a:lnTo>
                  <a:lnTo>
                    <a:pt x="3741" y="1977"/>
                  </a:lnTo>
                  <a:lnTo>
                    <a:pt x="3744" y="1977"/>
                  </a:lnTo>
                  <a:lnTo>
                    <a:pt x="3744" y="1980"/>
                  </a:lnTo>
                  <a:lnTo>
                    <a:pt x="3744" y="1980"/>
                  </a:lnTo>
                  <a:lnTo>
                    <a:pt x="3744" y="1980"/>
                  </a:lnTo>
                  <a:lnTo>
                    <a:pt x="3744" y="1982"/>
                  </a:lnTo>
                  <a:lnTo>
                    <a:pt x="3744" y="1982"/>
                  </a:lnTo>
                  <a:lnTo>
                    <a:pt x="3744" y="1982"/>
                  </a:lnTo>
                  <a:lnTo>
                    <a:pt x="3744" y="1982"/>
                  </a:lnTo>
                  <a:lnTo>
                    <a:pt x="3746" y="1982"/>
                  </a:lnTo>
                  <a:lnTo>
                    <a:pt x="3746" y="1982"/>
                  </a:lnTo>
                  <a:lnTo>
                    <a:pt x="3748" y="1980"/>
                  </a:lnTo>
                  <a:lnTo>
                    <a:pt x="3748" y="1980"/>
                  </a:lnTo>
                  <a:lnTo>
                    <a:pt x="3746" y="1980"/>
                  </a:lnTo>
                  <a:lnTo>
                    <a:pt x="3746" y="1980"/>
                  </a:lnTo>
                  <a:lnTo>
                    <a:pt x="3746" y="1977"/>
                  </a:lnTo>
                  <a:lnTo>
                    <a:pt x="3746" y="1977"/>
                  </a:lnTo>
                  <a:lnTo>
                    <a:pt x="3748" y="1977"/>
                  </a:lnTo>
                  <a:lnTo>
                    <a:pt x="3748" y="1977"/>
                  </a:lnTo>
                  <a:lnTo>
                    <a:pt x="3748" y="1977"/>
                  </a:lnTo>
                  <a:lnTo>
                    <a:pt x="3748" y="1975"/>
                  </a:lnTo>
                  <a:lnTo>
                    <a:pt x="3748" y="1972"/>
                  </a:lnTo>
                  <a:lnTo>
                    <a:pt x="3748" y="1972"/>
                  </a:lnTo>
                  <a:lnTo>
                    <a:pt x="3751" y="1972"/>
                  </a:lnTo>
                  <a:lnTo>
                    <a:pt x="3751" y="1972"/>
                  </a:lnTo>
                  <a:lnTo>
                    <a:pt x="3751" y="1972"/>
                  </a:lnTo>
                  <a:lnTo>
                    <a:pt x="3751" y="1970"/>
                  </a:lnTo>
                  <a:lnTo>
                    <a:pt x="3751" y="1970"/>
                  </a:lnTo>
                  <a:lnTo>
                    <a:pt x="3751" y="1970"/>
                  </a:lnTo>
                  <a:lnTo>
                    <a:pt x="3751" y="1970"/>
                  </a:lnTo>
                  <a:lnTo>
                    <a:pt x="3751" y="1970"/>
                  </a:lnTo>
                  <a:lnTo>
                    <a:pt x="3753" y="1970"/>
                  </a:lnTo>
                  <a:lnTo>
                    <a:pt x="3753" y="1970"/>
                  </a:lnTo>
                  <a:lnTo>
                    <a:pt x="3753" y="1968"/>
                  </a:lnTo>
                  <a:lnTo>
                    <a:pt x="3753" y="1968"/>
                  </a:lnTo>
                  <a:lnTo>
                    <a:pt x="3753" y="1968"/>
                  </a:lnTo>
                  <a:lnTo>
                    <a:pt x="3753" y="1968"/>
                  </a:lnTo>
                  <a:lnTo>
                    <a:pt x="3756" y="1968"/>
                  </a:lnTo>
                  <a:lnTo>
                    <a:pt x="3756" y="1968"/>
                  </a:lnTo>
                  <a:lnTo>
                    <a:pt x="3756" y="1968"/>
                  </a:lnTo>
                  <a:lnTo>
                    <a:pt x="3756" y="1965"/>
                  </a:lnTo>
                  <a:lnTo>
                    <a:pt x="3758" y="1965"/>
                  </a:lnTo>
                  <a:lnTo>
                    <a:pt x="3758" y="1965"/>
                  </a:lnTo>
                  <a:lnTo>
                    <a:pt x="3758" y="1965"/>
                  </a:lnTo>
                  <a:lnTo>
                    <a:pt x="3758" y="1963"/>
                  </a:lnTo>
                  <a:lnTo>
                    <a:pt x="3760" y="1963"/>
                  </a:lnTo>
                  <a:lnTo>
                    <a:pt x="3760" y="1963"/>
                  </a:lnTo>
                  <a:lnTo>
                    <a:pt x="3760" y="1963"/>
                  </a:lnTo>
                  <a:lnTo>
                    <a:pt x="3760" y="1963"/>
                  </a:lnTo>
                  <a:lnTo>
                    <a:pt x="3763" y="1961"/>
                  </a:lnTo>
                  <a:lnTo>
                    <a:pt x="3763" y="1961"/>
                  </a:lnTo>
                  <a:lnTo>
                    <a:pt x="3763" y="1961"/>
                  </a:lnTo>
                  <a:lnTo>
                    <a:pt x="3763" y="1961"/>
                  </a:lnTo>
                  <a:lnTo>
                    <a:pt x="3763" y="1961"/>
                  </a:lnTo>
                  <a:lnTo>
                    <a:pt x="3763" y="1961"/>
                  </a:lnTo>
                  <a:lnTo>
                    <a:pt x="3765" y="1961"/>
                  </a:lnTo>
                  <a:lnTo>
                    <a:pt x="3765" y="1961"/>
                  </a:lnTo>
                  <a:lnTo>
                    <a:pt x="3765" y="1961"/>
                  </a:lnTo>
                  <a:lnTo>
                    <a:pt x="3765" y="1958"/>
                  </a:lnTo>
                  <a:lnTo>
                    <a:pt x="3765" y="1958"/>
                  </a:lnTo>
                  <a:lnTo>
                    <a:pt x="3765" y="1958"/>
                  </a:lnTo>
                  <a:lnTo>
                    <a:pt x="3765" y="1958"/>
                  </a:lnTo>
                  <a:lnTo>
                    <a:pt x="3765" y="1958"/>
                  </a:lnTo>
                  <a:lnTo>
                    <a:pt x="3765" y="1958"/>
                  </a:lnTo>
                  <a:lnTo>
                    <a:pt x="3765" y="1958"/>
                  </a:lnTo>
                  <a:lnTo>
                    <a:pt x="3765" y="1958"/>
                  </a:lnTo>
                  <a:lnTo>
                    <a:pt x="3767" y="1958"/>
                  </a:lnTo>
                  <a:lnTo>
                    <a:pt x="3767" y="1956"/>
                  </a:lnTo>
                  <a:lnTo>
                    <a:pt x="3767" y="1956"/>
                  </a:lnTo>
                  <a:lnTo>
                    <a:pt x="3767" y="1958"/>
                  </a:lnTo>
                  <a:lnTo>
                    <a:pt x="3767" y="1958"/>
                  </a:lnTo>
                  <a:lnTo>
                    <a:pt x="3770" y="1958"/>
                  </a:lnTo>
                  <a:lnTo>
                    <a:pt x="3770" y="1958"/>
                  </a:lnTo>
                  <a:lnTo>
                    <a:pt x="3770" y="1956"/>
                  </a:lnTo>
                  <a:lnTo>
                    <a:pt x="3770" y="1956"/>
                  </a:lnTo>
                  <a:lnTo>
                    <a:pt x="3770" y="1956"/>
                  </a:lnTo>
                  <a:lnTo>
                    <a:pt x="3770" y="1956"/>
                  </a:lnTo>
                  <a:lnTo>
                    <a:pt x="3770" y="1956"/>
                  </a:lnTo>
                  <a:lnTo>
                    <a:pt x="3770" y="1954"/>
                  </a:lnTo>
                  <a:lnTo>
                    <a:pt x="3772" y="1954"/>
                  </a:lnTo>
                  <a:lnTo>
                    <a:pt x="3772" y="1954"/>
                  </a:lnTo>
                  <a:lnTo>
                    <a:pt x="3772" y="1954"/>
                  </a:lnTo>
                  <a:lnTo>
                    <a:pt x="3772" y="1954"/>
                  </a:lnTo>
                  <a:lnTo>
                    <a:pt x="3772" y="1954"/>
                  </a:lnTo>
                  <a:lnTo>
                    <a:pt x="3774" y="1951"/>
                  </a:lnTo>
                  <a:lnTo>
                    <a:pt x="3774" y="1949"/>
                  </a:lnTo>
                  <a:lnTo>
                    <a:pt x="3774" y="1949"/>
                  </a:lnTo>
                  <a:lnTo>
                    <a:pt x="3774" y="1949"/>
                  </a:lnTo>
                  <a:lnTo>
                    <a:pt x="3774" y="1949"/>
                  </a:lnTo>
                  <a:lnTo>
                    <a:pt x="3774" y="1949"/>
                  </a:lnTo>
                  <a:lnTo>
                    <a:pt x="3777" y="1949"/>
                  </a:lnTo>
                  <a:lnTo>
                    <a:pt x="3777" y="1949"/>
                  </a:lnTo>
                  <a:lnTo>
                    <a:pt x="3777" y="1951"/>
                  </a:lnTo>
                  <a:lnTo>
                    <a:pt x="3777" y="1951"/>
                  </a:lnTo>
                  <a:lnTo>
                    <a:pt x="3779" y="1951"/>
                  </a:lnTo>
                  <a:lnTo>
                    <a:pt x="3779" y="1949"/>
                  </a:lnTo>
                  <a:lnTo>
                    <a:pt x="3779" y="1949"/>
                  </a:lnTo>
                  <a:lnTo>
                    <a:pt x="3779" y="1949"/>
                  </a:lnTo>
                  <a:lnTo>
                    <a:pt x="3779" y="1949"/>
                  </a:lnTo>
                  <a:lnTo>
                    <a:pt x="3779" y="1949"/>
                  </a:lnTo>
                  <a:lnTo>
                    <a:pt x="3782" y="1949"/>
                  </a:lnTo>
                  <a:lnTo>
                    <a:pt x="3782" y="1949"/>
                  </a:lnTo>
                  <a:lnTo>
                    <a:pt x="3782" y="1949"/>
                  </a:lnTo>
                  <a:lnTo>
                    <a:pt x="3784" y="1949"/>
                  </a:lnTo>
                  <a:lnTo>
                    <a:pt x="3784" y="1949"/>
                  </a:lnTo>
                  <a:lnTo>
                    <a:pt x="3784" y="1949"/>
                  </a:lnTo>
                  <a:lnTo>
                    <a:pt x="3784" y="1949"/>
                  </a:lnTo>
                  <a:lnTo>
                    <a:pt x="3784" y="1949"/>
                  </a:lnTo>
                  <a:lnTo>
                    <a:pt x="3784" y="1946"/>
                  </a:lnTo>
                  <a:lnTo>
                    <a:pt x="3784" y="1946"/>
                  </a:lnTo>
                  <a:lnTo>
                    <a:pt x="3786" y="1946"/>
                  </a:lnTo>
                  <a:lnTo>
                    <a:pt x="3789" y="1946"/>
                  </a:lnTo>
                  <a:lnTo>
                    <a:pt x="3789" y="1946"/>
                  </a:lnTo>
                  <a:lnTo>
                    <a:pt x="3791" y="1946"/>
                  </a:lnTo>
                  <a:lnTo>
                    <a:pt x="3791" y="1946"/>
                  </a:lnTo>
                  <a:lnTo>
                    <a:pt x="3791" y="1946"/>
                  </a:lnTo>
                  <a:lnTo>
                    <a:pt x="3791" y="1946"/>
                  </a:lnTo>
                  <a:lnTo>
                    <a:pt x="3791" y="1946"/>
                  </a:lnTo>
                  <a:lnTo>
                    <a:pt x="3791" y="1946"/>
                  </a:lnTo>
                  <a:lnTo>
                    <a:pt x="3791" y="1946"/>
                  </a:lnTo>
                  <a:lnTo>
                    <a:pt x="3791" y="1944"/>
                  </a:lnTo>
                  <a:lnTo>
                    <a:pt x="3793" y="1944"/>
                  </a:lnTo>
                  <a:lnTo>
                    <a:pt x="3793" y="1944"/>
                  </a:lnTo>
                  <a:lnTo>
                    <a:pt x="3796" y="1944"/>
                  </a:lnTo>
                  <a:lnTo>
                    <a:pt x="3796" y="1944"/>
                  </a:lnTo>
                  <a:lnTo>
                    <a:pt x="3796" y="1944"/>
                  </a:lnTo>
                  <a:lnTo>
                    <a:pt x="3796" y="1944"/>
                  </a:lnTo>
                  <a:lnTo>
                    <a:pt x="3796" y="1944"/>
                  </a:lnTo>
                  <a:lnTo>
                    <a:pt x="3796" y="1942"/>
                  </a:lnTo>
                  <a:lnTo>
                    <a:pt x="3796" y="1942"/>
                  </a:lnTo>
                  <a:lnTo>
                    <a:pt x="3796" y="1942"/>
                  </a:lnTo>
                  <a:lnTo>
                    <a:pt x="3793" y="1939"/>
                  </a:lnTo>
                  <a:lnTo>
                    <a:pt x="3796" y="1939"/>
                  </a:lnTo>
                  <a:lnTo>
                    <a:pt x="3796" y="1939"/>
                  </a:lnTo>
                  <a:lnTo>
                    <a:pt x="3796" y="1939"/>
                  </a:lnTo>
                  <a:lnTo>
                    <a:pt x="3796" y="1942"/>
                  </a:lnTo>
                  <a:lnTo>
                    <a:pt x="3796" y="1942"/>
                  </a:lnTo>
                  <a:lnTo>
                    <a:pt x="3796" y="1942"/>
                  </a:lnTo>
                  <a:lnTo>
                    <a:pt x="3796" y="1942"/>
                  </a:lnTo>
                  <a:lnTo>
                    <a:pt x="3796" y="1942"/>
                  </a:lnTo>
                  <a:lnTo>
                    <a:pt x="3796" y="1942"/>
                  </a:lnTo>
                  <a:lnTo>
                    <a:pt x="3798" y="1942"/>
                  </a:lnTo>
                  <a:lnTo>
                    <a:pt x="3798" y="1942"/>
                  </a:lnTo>
                  <a:lnTo>
                    <a:pt x="3798" y="1944"/>
                  </a:lnTo>
                  <a:lnTo>
                    <a:pt x="3800" y="1942"/>
                  </a:lnTo>
                  <a:lnTo>
                    <a:pt x="3803" y="1942"/>
                  </a:lnTo>
                  <a:lnTo>
                    <a:pt x="3803" y="1939"/>
                  </a:lnTo>
                  <a:lnTo>
                    <a:pt x="3803" y="1939"/>
                  </a:lnTo>
                  <a:lnTo>
                    <a:pt x="3805" y="1939"/>
                  </a:lnTo>
                  <a:lnTo>
                    <a:pt x="3805" y="1939"/>
                  </a:lnTo>
                  <a:lnTo>
                    <a:pt x="3805" y="1939"/>
                  </a:lnTo>
                  <a:lnTo>
                    <a:pt x="3805" y="1937"/>
                  </a:lnTo>
                  <a:lnTo>
                    <a:pt x="3805" y="1937"/>
                  </a:lnTo>
                  <a:lnTo>
                    <a:pt x="3808" y="1939"/>
                  </a:lnTo>
                  <a:lnTo>
                    <a:pt x="3810" y="1937"/>
                  </a:lnTo>
                  <a:lnTo>
                    <a:pt x="3810" y="1937"/>
                  </a:lnTo>
                  <a:lnTo>
                    <a:pt x="3812" y="1937"/>
                  </a:lnTo>
                  <a:lnTo>
                    <a:pt x="3812" y="1937"/>
                  </a:lnTo>
                  <a:lnTo>
                    <a:pt x="3815" y="1937"/>
                  </a:lnTo>
                  <a:lnTo>
                    <a:pt x="3815" y="1937"/>
                  </a:lnTo>
                  <a:lnTo>
                    <a:pt x="3815" y="1937"/>
                  </a:lnTo>
                  <a:lnTo>
                    <a:pt x="3815" y="1937"/>
                  </a:lnTo>
                  <a:lnTo>
                    <a:pt x="3815" y="1937"/>
                  </a:lnTo>
                  <a:lnTo>
                    <a:pt x="3815" y="1937"/>
                  </a:lnTo>
                  <a:lnTo>
                    <a:pt x="3819" y="1935"/>
                  </a:lnTo>
                  <a:lnTo>
                    <a:pt x="3824" y="1932"/>
                  </a:lnTo>
                  <a:lnTo>
                    <a:pt x="3824" y="1932"/>
                  </a:lnTo>
                  <a:lnTo>
                    <a:pt x="3827" y="1930"/>
                  </a:lnTo>
                  <a:lnTo>
                    <a:pt x="3827" y="1932"/>
                  </a:lnTo>
                  <a:lnTo>
                    <a:pt x="3827" y="1932"/>
                  </a:lnTo>
                  <a:lnTo>
                    <a:pt x="3829" y="1930"/>
                  </a:lnTo>
                  <a:lnTo>
                    <a:pt x="3829" y="1930"/>
                  </a:lnTo>
                  <a:lnTo>
                    <a:pt x="3829" y="1930"/>
                  </a:lnTo>
                  <a:lnTo>
                    <a:pt x="3829" y="1930"/>
                  </a:lnTo>
                  <a:lnTo>
                    <a:pt x="3829" y="1925"/>
                  </a:lnTo>
                  <a:lnTo>
                    <a:pt x="3829" y="1925"/>
                  </a:lnTo>
                  <a:lnTo>
                    <a:pt x="3829" y="1923"/>
                  </a:lnTo>
                  <a:lnTo>
                    <a:pt x="3827" y="1920"/>
                  </a:lnTo>
                  <a:lnTo>
                    <a:pt x="3827" y="1920"/>
                  </a:lnTo>
                  <a:lnTo>
                    <a:pt x="3827" y="1920"/>
                  </a:lnTo>
                  <a:lnTo>
                    <a:pt x="3827" y="1918"/>
                  </a:lnTo>
                  <a:lnTo>
                    <a:pt x="3827" y="1918"/>
                  </a:lnTo>
                  <a:lnTo>
                    <a:pt x="3827" y="1918"/>
                  </a:lnTo>
                  <a:lnTo>
                    <a:pt x="3827" y="1916"/>
                  </a:lnTo>
                  <a:lnTo>
                    <a:pt x="3827" y="1916"/>
                  </a:lnTo>
                  <a:lnTo>
                    <a:pt x="3827" y="1916"/>
                  </a:lnTo>
                  <a:lnTo>
                    <a:pt x="3827" y="1916"/>
                  </a:lnTo>
                  <a:lnTo>
                    <a:pt x="3827" y="1913"/>
                  </a:lnTo>
                  <a:lnTo>
                    <a:pt x="3827" y="1913"/>
                  </a:lnTo>
                  <a:lnTo>
                    <a:pt x="3827" y="1913"/>
                  </a:lnTo>
                  <a:lnTo>
                    <a:pt x="3827" y="1913"/>
                  </a:lnTo>
                  <a:lnTo>
                    <a:pt x="3827" y="1913"/>
                  </a:lnTo>
                  <a:lnTo>
                    <a:pt x="3829" y="1916"/>
                  </a:lnTo>
                  <a:lnTo>
                    <a:pt x="3829" y="1913"/>
                  </a:lnTo>
                  <a:lnTo>
                    <a:pt x="3829" y="1913"/>
                  </a:lnTo>
                  <a:lnTo>
                    <a:pt x="3829" y="1913"/>
                  </a:lnTo>
                  <a:lnTo>
                    <a:pt x="3829" y="1911"/>
                  </a:lnTo>
                  <a:lnTo>
                    <a:pt x="3827" y="1911"/>
                  </a:lnTo>
                  <a:lnTo>
                    <a:pt x="3827" y="1911"/>
                  </a:lnTo>
                  <a:lnTo>
                    <a:pt x="3827" y="1911"/>
                  </a:lnTo>
                  <a:lnTo>
                    <a:pt x="3827" y="1911"/>
                  </a:lnTo>
                  <a:lnTo>
                    <a:pt x="3827" y="1909"/>
                  </a:lnTo>
                  <a:lnTo>
                    <a:pt x="3827" y="1909"/>
                  </a:lnTo>
                  <a:lnTo>
                    <a:pt x="3827" y="1909"/>
                  </a:lnTo>
                  <a:lnTo>
                    <a:pt x="3827" y="1909"/>
                  </a:lnTo>
                  <a:lnTo>
                    <a:pt x="3827" y="1909"/>
                  </a:lnTo>
                  <a:lnTo>
                    <a:pt x="3827" y="1909"/>
                  </a:lnTo>
                  <a:lnTo>
                    <a:pt x="3827" y="1911"/>
                  </a:lnTo>
                  <a:lnTo>
                    <a:pt x="3829" y="1911"/>
                  </a:lnTo>
                  <a:lnTo>
                    <a:pt x="3829" y="1911"/>
                  </a:lnTo>
                  <a:lnTo>
                    <a:pt x="3829" y="1911"/>
                  </a:lnTo>
                  <a:lnTo>
                    <a:pt x="3829" y="1911"/>
                  </a:lnTo>
                  <a:lnTo>
                    <a:pt x="3829" y="1911"/>
                  </a:lnTo>
                  <a:lnTo>
                    <a:pt x="3829" y="1911"/>
                  </a:lnTo>
                  <a:lnTo>
                    <a:pt x="3829" y="1911"/>
                  </a:lnTo>
                  <a:lnTo>
                    <a:pt x="3831" y="1911"/>
                  </a:lnTo>
                  <a:lnTo>
                    <a:pt x="3831" y="1911"/>
                  </a:lnTo>
                  <a:lnTo>
                    <a:pt x="3831" y="1911"/>
                  </a:lnTo>
                  <a:lnTo>
                    <a:pt x="3831" y="1911"/>
                  </a:lnTo>
                  <a:lnTo>
                    <a:pt x="3831" y="1913"/>
                  </a:lnTo>
                  <a:lnTo>
                    <a:pt x="3831" y="1913"/>
                  </a:lnTo>
                  <a:lnTo>
                    <a:pt x="3831" y="1913"/>
                  </a:lnTo>
                  <a:lnTo>
                    <a:pt x="3831" y="1916"/>
                  </a:lnTo>
                  <a:lnTo>
                    <a:pt x="3831" y="1913"/>
                  </a:lnTo>
                  <a:lnTo>
                    <a:pt x="3834" y="1916"/>
                  </a:lnTo>
                  <a:lnTo>
                    <a:pt x="3834" y="1913"/>
                  </a:lnTo>
                  <a:lnTo>
                    <a:pt x="3834" y="1913"/>
                  </a:lnTo>
                  <a:lnTo>
                    <a:pt x="3834" y="1913"/>
                  </a:lnTo>
                  <a:lnTo>
                    <a:pt x="3834" y="1911"/>
                  </a:lnTo>
                  <a:lnTo>
                    <a:pt x="3834" y="1911"/>
                  </a:lnTo>
                  <a:lnTo>
                    <a:pt x="3834" y="1911"/>
                  </a:lnTo>
                  <a:lnTo>
                    <a:pt x="3834" y="1911"/>
                  </a:lnTo>
                  <a:lnTo>
                    <a:pt x="3834" y="1911"/>
                  </a:lnTo>
                  <a:lnTo>
                    <a:pt x="3834" y="1911"/>
                  </a:lnTo>
                  <a:lnTo>
                    <a:pt x="3834" y="1911"/>
                  </a:lnTo>
                  <a:lnTo>
                    <a:pt x="3834" y="1911"/>
                  </a:lnTo>
                  <a:lnTo>
                    <a:pt x="3836" y="1911"/>
                  </a:lnTo>
                  <a:lnTo>
                    <a:pt x="3836" y="1909"/>
                  </a:lnTo>
                  <a:lnTo>
                    <a:pt x="3836" y="1906"/>
                  </a:lnTo>
                  <a:lnTo>
                    <a:pt x="3836" y="1906"/>
                  </a:lnTo>
                  <a:lnTo>
                    <a:pt x="3836" y="1906"/>
                  </a:lnTo>
                  <a:lnTo>
                    <a:pt x="3836" y="1909"/>
                  </a:lnTo>
                  <a:lnTo>
                    <a:pt x="3836" y="1913"/>
                  </a:lnTo>
                  <a:lnTo>
                    <a:pt x="3836" y="1913"/>
                  </a:lnTo>
                  <a:lnTo>
                    <a:pt x="3834" y="1913"/>
                  </a:lnTo>
                  <a:lnTo>
                    <a:pt x="3836" y="1916"/>
                  </a:lnTo>
                  <a:lnTo>
                    <a:pt x="3836" y="1916"/>
                  </a:lnTo>
                  <a:lnTo>
                    <a:pt x="3836" y="1918"/>
                  </a:lnTo>
                  <a:lnTo>
                    <a:pt x="3836" y="1920"/>
                  </a:lnTo>
                  <a:lnTo>
                    <a:pt x="3836" y="1920"/>
                  </a:lnTo>
                  <a:lnTo>
                    <a:pt x="3836" y="1920"/>
                  </a:lnTo>
                  <a:lnTo>
                    <a:pt x="3836" y="1923"/>
                  </a:lnTo>
                  <a:lnTo>
                    <a:pt x="3838" y="1923"/>
                  </a:lnTo>
                  <a:lnTo>
                    <a:pt x="3841" y="1920"/>
                  </a:lnTo>
                  <a:lnTo>
                    <a:pt x="3841" y="1920"/>
                  </a:lnTo>
                  <a:lnTo>
                    <a:pt x="3841" y="1918"/>
                  </a:lnTo>
                  <a:lnTo>
                    <a:pt x="3841" y="1918"/>
                  </a:lnTo>
                  <a:lnTo>
                    <a:pt x="3841" y="1918"/>
                  </a:lnTo>
                  <a:lnTo>
                    <a:pt x="3841" y="1918"/>
                  </a:lnTo>
                  <a:lnTo>
                    <a:pt x="3841" y="1918"/>
                  </a:lnTo>
                  <a:lnTo>
                    <a:pt x="3841" y="1918"/>
                  </a:lnTo>
                  <a:lnTo>
                    <a:pt x="3843" y="1918"/>
                  </a:lnTo>
                  <a:lnTo>
                    <a:pt x="3843" y="1918"/>
                  </a:lnTo>
                  <a:lnTo>
                    <a:pt x="3841" y="1920"/>
                  </a:lnTo>
                  <a:lnTo>
                    <a:pt x="3843" y="1920"/>
                  </a:lnTo>
                  <a:lnTo>
                    <a:pt x="3843" y="1918"/>
                  </a:lnTo>
                  <a:lnTo>
                    <a:pt x="3845" y="1918"/>
                  </a:lnTo>
                  <a:lnTo>
                    <a:pt x="3845" y="1918"/>
                  </a:lnTo>
                  <a:lnTo>
                    <a:pt x="3845" y="1918"/>
                  </a:lnTo>
                  <a:lnTo>
                    <a:pt x="3845" y="1918"/>
                  </a:lnTo>
                  <a:lnTo>
                    <a:pt x="3845" y="1918"/>
                  </a:lnTo>
                  <a:lnTo>
                    <a:pt x="3845" y="1916"/>
                  </a:lnTo>
                  <a:lnTo>
                    <a:pt x="3845" y="1916"/>
                  </a:lnTo>
                  <a:lnTo>
                    <a:pt x="3845" y="1913"/>
                  </a:lnTo>
                  <a:lnTo>
                    <a:pt x="3845" y="1913"/>
                  </a:lnTo>
                  <a:lnTo>
                    <a:pt x="3845" y="1911"/>
                  </a:lnTo>
                  <a:lnTo>
                    <a:pt x="3848" y="1911"/>
                  </a:lnTo>
                  <a:lnTo>
                    <a:pt x="3848" y="1913"/>
                  </a:lnTo>
                  <a:lnTo>
                    <a:pt x="3848" y="1913"/>
                  </a:lnTo>
                  <a:lnTo>
                    <a:pt x="3848" y="1913"/>
                  </a:lnTo>
                  <a:lnTo>
                    <a:pt x="3848" y="1913"/>
                  </a:lnTo>
                  <a:lnTo>
                    <a:pt x="3848" y="1913"/>
                  </a:lnTo>
                  <a:lnTo>
                    <a:pt x="3848" y="1913"/>
                  </a:lnTo>
                  <a:lnTo>
                    <a:pt x="3848" y="1911"/>
                  </a:lnTo>
                  <a:lnTo>
                    <a:pt x="3848" y="1911"/>
                  </a:lnTo>
                  <a:lnTo>
                    <a:pt x="3850" y="1911"/>
                  </a:lnTo>
                  <a:lnTo>
                    <a:pt x="3850" y="1911"/>
                  </a:lnTo>
                  <a:lnTo>
                    <a:pt x="3850" y="1911"/>
                  </a:lnTo>
                  <a:lnTo>
                    <a:pt x="3850" y="1911"/>
                  </a:lnTo>
                  <a:lnTo>
                    <a:pt x="3850" y="1909"/>
                  </a:lnTo>
                  <a:lnTo>
                    <a:pt x="3850" y="1909"/>
                  </a:lnTo>
                  <a:lnTo>
                    <a:pt x="3850" y="1911"/>
                  </a:lnTo>
                  <a:lnTo>
                    <a:pt x="3850" y="1909"/>
                  </a:lnTo>
                  <a:lnTo>
                    <a:pt x="3853" y="1909"/>
                  </a:lnTo>
                  <a:lnTo>
                    <a:pt x="3853" y="1909"/>
                  </a:lnTo>
                  <a:lnTo>
                    <a:pt x="3853" y="1906"/>
                  </a:lnTo>
                  <a:lnTo>
                    <a:pt x="3853" y="1906"/>
                  </a:lnTo>
                  <a:lnTo>
                    <a:pt x="3853" y="1906"/>
                  </a:lnTo>
                  <a:lnTo>
                    <a:pt x="3853" y="1904"/>
                  </a:lnTo>
                  <a:lnTo>
                    <a:pt x="3853" y="1904"/>
                  </a:lnTo>
                  <a:lnTo>
                    <a:pt x="3853" y="1904"/>
                  </a:lnTo>
                  <a:lnTo>
                    <a:pt x="3855" y="1906"/>
                  </a:lnTo>
                  <a:lnTo>
                    <a:pt x="3855" y="1904"/>
                  </a:lnTo>
                  <a:lnTo>
                    <a:pt x="3855" y="1904"/>
                  </a:lnTo>
                  <a:lnTo>
                    <a:pt x="3855" y="1904"/>
                  </a:lnTo>
                  <a:lnTo>
                    <a:pt x="3855" y="1904"/>
                  </a:lnTo>
                  <a:lnTo>
                    <a:pt x="3855" y="1904"/>
                  </a:lnTo>
                  <a:lnTo>
                    <a:pt x="3855" y="1904"/>
                  </a:lnTo>
                  <a:lnTo>
                    <a:pt x="3855" y="1904"/>
                  </a:lnTo>
                  <a:lnTo>
                    <a:pt x="3855" y="1906"/>
                  </a:lnTo>
                  <a:lnTo>
                    <a:pt x="3855" y="1906"/>
                  </a:lnTo>
                  <a:lnTo>
                    <a:pt x="3855" y="1906"/>
                  </a:lnTo>
                  <a:lnTo>
                    <a:pt x="3855" y="1906"/>
                  </a:lnTo>
                  <a:lnTo>
                    <a:pt x="3855" y="1909"/>
                  </a:lnTo>
                  <a:lnTo>
                    <a:pt x="3855" y="1909"/>
                  </a:lnTo>
                  <a:lnTo>
                    <a:pt x="3857" y="1913"/>
                  </a:lnTo>
                  <a:lnTo>
                    <a:pt x="3857" y="1913"/>
                  </a:lnTo>
                  <a:lnTo>
                    <a:pt x="3855" y="1916"/>
                  </a:lnTo>
                  <a:lnTo>
                    <a:pt x="3857" y="1916"/>
                  </a:lnTo>
                  <a:lnTo>
                    <a:pt x="3860" y="1913"/>
                  </a:lnTo>
                  <a:lnTo>
                    <a:pt x="3860" y="1913"/>
                  </a:lnTo>
                  <a:lnTo>
                    <a:pt x="3862" y="1911"/>
                  </a:lnTo>
                  <a:lnTo>
                    <a:pt x="3862" y="1911"/>
                  </a:lnTo>
                  <a:lnTo>
                    <a:pt x="3862" y="1911"/>
                  </a:lnTo>
                  <a:lnTo>
                    <a:pt x="3864" y="1909"/>
                  </a:lnTo>
                  <a:lnTo>
                    <a:pt x="3864" y="1906"/>
                  </a:lnTo>
                  <a:lnTo>
                    <a:pt x="3864" y="1906"/>
                  </a:lnTo>
                  <a:lnTo>
                    <a:pt x="3864" y="1906"/>
                  </a:lnTo>
                  <a:lnTo>
                    <a:pt x="3864" y="1909"/>
                  </a:lnTo>
                  <a:lnTo>
                    <a:pt x="3867" y="1906"/>
                  </a:lnTo>
                  <a:lnTo>
                    <a:pt x="3867" y="1906"/>
                  </a:lnTo>
                  <a:lnTo>
                    <a:pt x="3867" y="1906"/>
                  </a:lnTo>
                  <a:lnTo>
                    <a:pt x="3869" y="1906"/>
                  </a:lnTo>
                  <a:lnTo>
                    <a:pt x="3869" y="1906"/>
                  </a:lnTo>
                  <a:lnTo>
                    <a:pt x="3869" y="1906"/>
                  </a:lnTo>
                  <a:lnTo>
                    <a:pt x="3869" y="1904"/>
                  </a:lnTo>
                  <a:lnTo>
                    <a:pt x="3869" y="1906"/>
                  </a:lnTo>
                  <a:lnTo>
                    <a:pt x="3869" y="1906"/>
                  </a:lnTo>
                  <a:lnTo>
                    <a:pt x="3871" y="1906"/>
                  </a:lnTo>
                  <a:lnTo>
                    <a:pt x="3871" y="1906"/>
                  </a:lnTo>
                  <a:lnTo>
                    <a:pt x="3871" y="1904"/>
                  </a:lnTo>
                  <a:lnTo>
                    <a:pt x="3871" y="1904"/>
                  </a:lnTo>
                  <a:lnTo>
                    <a:pt x="3871" y="1904"/>
                  </a:lnTo>
                  <a:lnTo>
                    <a:pt x="3871" y="1904"/>
                  </a:lnTo>
                  <a:lnTo>
                    <a:pt x="3874" y="1904"/>
                  </a:lnTo>
                  <a:lnTo>
                    <a:pt x="3881" y="1899"/>
                  </a:lnTo>
                  <a:lnTo>
                    <a:pt x="3881" y="1899"/>
                  </a:lnTo>
                  <a:lnTo>
                    <a:pt x="3881" y="1897"/>
                  </a:lnTo>
                  <a:lnTo>
                    <a:pt x="3881" y="1894"/>
                  </a:lnTo>
                  <a:lnTo>
                    <a:pt x="3879" y="1894"/>
                  </a:lnTo>
                  <a:lnTo>
                    <a:pt x="3879" y="1894"/>
                  </a:lnTo>
                  <a:lnTo>
                    <a:pt x="3879" y="1894"/>
                  </a:lnTo>
                  <a:lnTo>
                    <a:pt x="3879" y="1894"/>
                  </a:lnTo>
                  <a:lnTo>
                    <a:pt x="3879" y="1892"/>
                  </a:lnTo>
                  <a:lnTo>
                    <a:pt x="3879" y="1892"/>
                  </a:lnTo>
                  <a:lnTo>
                    <a:pt x="3879" y="1892"/>
                  </a:lnTo>
                  <a:lnTo>
                    <a:pt x="3879" y="1892"/>
                  </a:lnTo>
                  <a:lnTo>
                    <a:pt x="3879" y="1892"/>
                  </a:lnTo>
                  <a:lnTo>
                    <a:pt x="3879" y="1892"/>
                  </a:lnTo>
                  <a:lnTo>
                    <a:pt x="3881" y="1892"/>
                  </a:lnTo>
                  <a:lnTo>
                    <a:pt x="3881" y="1892"/>
                  </a:lnTo>
                  <a:lnTo>
                    <a:pt x="3879" y="1892"/>
                  </a:lnTo>
                  <a:lnTo>
                    <a:pt x="3876" y="1887"/>
                  </a:lnTo>
                  <a:lnTo>
                    <a:pt x="3874" y="1885"/>
                  </a:lnTo>
                  <a:lnTo>
                    <a:pt x="3871" y="1883"/>
                  </a:lnTo>
                  <a:lnTo>
                    <a:pt x="3871" y="1883"/>
                  </a:lnTo>
                  <a:lnTo>
                    <a:pt x="3869" y="1883"/>
                  </a:lnTo>
                  <a:lnTo>
                    <a:pt x="3869" y="1883"/>
                  </a:lnTo>
                  <a:lnTo>
                    <a:pt x="3867" y="1883"/>
                  </a:lnTo>
                  <a:lnTo>
                    <a:pt x="3867" y="1883"/>
                  </a:lnTo>
                  <a:lnTo>
                    <a:pt x="3867" y="1883"/>
                  </a:lnTo>
                  <a:lnTo>
                    <a:pt x="3864" y="1883"/>
                  </a:lnTo>
                  <a:lnTo>
                    <a:pt x="3864" y="1883"/>
                  </a:lnTo>
                  <a:lnTo>
                    <a:pt x="3864" y="1883"/>
                  </a:lnTo>
                  <a:lnTo>
                    <a:pt x="3864" y="1885"/>
                  </a:lnTo>
                  <a:lnTo>
                    <a:pt x="3864" y="1885"/>
                  </a:lnTo>
                  <a:lnTo>
                    <a:pt x="3864" y="1885"/>
                  </a:lnTo>
                  <a:lnTo>
                    <a:pt x="3867" y="1885"/>
                  </a:lnTo>
                  <a:lnTo>
                    <a:pt x="3867" y="1885"/>
                  </a:lnTo>
                  <a:lnTo>
                    <a:pt x="3867" y="1885"/>
                  </a:lnTo>
                  <a:lnTo>
                    <a:pt x="3869" y="1885"/>
                  </a:lnTo>
                  <a:lnTo>
                    <a:pt x="3869" y="1885"/>
                  </a:lnTo>
                  <a:lnTo>
                    <a:pt x="3867" y="1885"/>
                  </a:lnTo>
                  <a:lnTo>
                    <a:pt x="3867" y="1885"/>
                  </a:lnTo>
                  <a:lnTo>
                    <a:pt x="3867" y="1885"/>
                  </a:lnTo>
                  <a:lnTo>
                    <a:pt x="3867" y="1883"/>
                  </a:lnTo>
                  <a:lnTo>
                    <a:pt x="3869" y="1883"/>
                  </a:lnTo>
                  <a:lnTo>
                    <a:pt x="3871" y="1883"/>
                  </a:lnTo>
                  <a:lnTo>
                    <a:pt x="3871" y="1885"/>
                  </a:lnTo>
                  <a:lnTo>
                    <a:pt x="3871" y="1885"/>
                  </a:lnTo>
                  <a:lnTo>
                    <a:pt x="3874" y="1887"/>
                  </a:lnTo>
                  <a:lnTo>
                    <a:pt x="3874" y="1890"/>
                  </a:lnTo>
                  <a:lnTo>
                    <a:pt x="3874" y="1890"/>
                  </a:lnTo>
                  <a:lnTo>
                    <a:pt x="3874" y="1890"/>
                  </a:lnTo>
                  <a:lnTo>
                    <a:pt x="3874" y="1887"/>
                  </a:lnTo>
                  <a:lnTo>
                    <a:pt x="3874" y="1887"/>
                  </a:lnTo>
                  <a:lnTo>
                    <a:pt x="3874" y="1887"/>
                  </a:lnTo>
                  <a:lnTo>
                    <a:pt x="3876" y="1887"/>
                  </a:lnTo>
                  <a:lnTo>
                    <a:pt x="3876" y="1887"/>
                  </a:lnTo>
                  <a:lnTo>
                    <a:pt x="3876" y="1887"/>
                  </a:lnTo>
                  <a:lnTo>
                    <a:pt x="3876" y="1890"/>
                  </a:lnTo>
                  <a:lnTo>
                    <a:pt x="3876" y="1890"/>
                  </a:lnTo>
                  <a:lnTo>
                    <a:pt x="3876" y="1890"/>
                  </a:lnTo>
                  <a:lnTo>
                    <a:pt x="3876" y="1890"/>
                  </a:lnTo>
                  <a:lnTo>
                    <a:pt x="3876" y="1890"/>
                  </a:lnTo>
                  <a:lnTo>
                    <a:pt x="3876" y="1892"/>
                  </a:lnTo>
                  <a:lnTo>
                    <a:pt x="3876" y="1894"/>
                  </a:lnTo>
                  <a:lnTo>
                    <a:pt x="3876" y="1894"/>
                  </a:lnTo>
                  <a:lnTo>
                    <a:pt x="3876" y="1894"/>
                  </a:lnTo>
                  <a:lnTo>
                    <a:pt x="3876" y="1897"/>
                  </a:lnTo>
                  <a:lnTo>
                    <a:pt x="3874" y="1897"/>
                  </a:lnTo>
                  <a:lnTo>
                    <a:pt x="3871" y="1899"/>
                  </a:lnTo>
                  <a:lnTo>
                    <a:pt x="3869" y="1901"/>
                  </a:lnTo>
                  <a:lnTo>
                    <a:pt x="3869" y="1901"/>
                  </a:lnTo>
                  <a:lnTo>
                    <a:pt x="3867" y="1901"/>
                  </a:lnTo>
                  <a:lnTo>
                    <a:pt x="3867" y="1901"/>
                  </a:lnTo>
                  <a:lnTo>
                    <a:pt x="3867" y="1901"/>
                  </a:lnTo>
                  <a:lnTo>
                    <a:pt x="3867" y="1901"/>
                  </a:lnTo>
                  <a:lnTo>
                    <a:pt x="3867" y="1901"/>
                  </a:lnTo>
                  <a:lnTo>
                    <a:pt x="3869" y="1901"/>
                  </a:lnTo>
                  <a:lnTo>
                    <a:pt x="3864" y="1901"/>
                  </a:lnTo>
                  <a:lnTo>
                    <a:pt x="3862" y="1901"/>
                  </a:lnTo>
                  <a:lnTo>
                    <a:pt x="3860" y="1899"/>
                  </a:lnTo>
                  <a:lnTo>
                    <a:pt x="3857" y="1899"/>
                  </a:lnTo>
                  <a:lnTo>
                    <a:pt x="3857" y="1897"/>
                  </a:lnTo>
                  <a:lnTo>
                    <a:pt x="3857" y="1897"/>
                  </a:lnTo>
                  <a:lnTo>
                    <a:pt x="3857" y="1894"/>
                  </a:lnTo>
                  <a:lnTo>
                    <a:pt x="3855" y="1892"/>
                  </a:lnTo>
                  <a:lnTo>
                    <a:pt x="3855" y="1892"/>
                  </a:lnTo>
                  <a:lnTo>
                    <a:pt x="3853" y="1892"/>
                  </a:lnTo>
                  <a:lnTo>
                    <a:pt x="3853" y="1892"/>
                  </a:lnTo>
                  <a:lnTo>
                    <a:pt x="3850" y="1894"/>
                  </a:lnTo>
                  <a:lnTo>
                    <a:pt x="3848" y="1892"/>
                  </a:lnTo>
                  <a:lnTo>
                    <a:pt x="3850" y="1892"/>
                  </a:lnTo>
                  <a:lnTo>
                    <a:pt x="3850" y="1890"/>
                  </a:lnTo>
                  <a:lnTo>
                    <a:pt x="3850" y="1890"/>
                  </a:lnTo>
                  <a:lnTo>
                    <a:pt x="3850" y="1890"/>
                  </a:lnTo>
                  <a:lnTo>
                    <a:pt x="3850" y="1887"/>
                  </a:lnTo>
                  <a:lnTo>
                    <a:pt x="3850" y="1887"/>
                  </a:lnTo>
                  <a:lnTo>
                    <a:pt x="3850" y="1887"/>
                  </a:lnTo>
                  <a:lnTo>
                    <a:pt x="3850" y="1890"/>
                  </a:lnTo>
                  <a:lnTo>
                    <a:pt x="3853" y="1890"/>
                  </a:lnTo>
                  <a:lnTo>
                    <a:pt x="3853" y="1890"/>
                  </a:lnTo>
                  <a:lnTo>
                    <a:pt x="3850" y="1890"/>
                  </a:lnTo>
                  <a:lnTo>
                    <a:pt x="3850" y="1890"/>
                  </a:lnTo>
                  <a:lnTo>
                    <a:pt x="3853" y="1890"/>
                  </a:lnTo>
                  <a:lnTo>
                    <a:pt x="3853" y="1890"/>
                  </a:lnTo>
                  <a:lnTo>
                    <a:pt x="3853" y="1890"/>
                  </a:lnTo>
                  <a:lnTo>
                    <a:pt x="3853" y="1890"/>
                  </a:lnTo>
                  <a:lnTo>
                    <a:pt x="3853" y="1890"/>
                  </a:lnTo>
                  <a:lnTo>
                    <a:pt x="3853" y="1890"/>
                  </a:lnTo>
                  <a:lnTo>
                    <a:pt x="3853" y="1890"/>
                  </a:lnTo>
                  <a:lnTo>
                    <a:pt x="3850" y="1887"/>
                  </a:lnTo>
                  <a:lnTo>
                    <a:pt x="3850" y="1887"/>
                  </a:lnTo>
                  <a:lnTo>
                    <a:pt x="3850" y="1887"/>
                  </a:lnTo>
                  <a:lnTo>
                    <a:pt x="3850" y="1885"/>
                  </a:lnTo>
                  <a:lnTo>
                    <a:pt x="3848" y="1885"/>
                  </a:lnTo>
                  <a:lnTo>
                    <a:pt x="3848" y="1883"/>
                  </a:lnTo>
                  <a:lnTo>
                    <a:pt x="3845" y="1883"/>
                  </a:lnTo>
                  <a:lnTo>
                    <a:pt x="3845" y="1883"/>
                  </a:lnTo>
                  <a:lnTo>
                    <a:pt x="3845" y="1883"/>
                  </a:lnTo>
                  <a:lnTo>
                    <a:pt x="3845" y="1883"/>
                  </a:lnTo>
                  <a:lnTo>
                    <a:pt x="3845" y="1880"/>
                  </a:lnTo>
                  <a:lnTo>
                    <a:pt x="3843" y="1880"/>
                  </a:lnTo>
                  <a:lnTo>
                    <a:pt x="3843" y="1880"/>
                  </a:lnTo>
                  <a:lnTo>
                    <a:pt x="3843" y="1880"/>
                  </a:lnTo>
                  <a:lnTo>
                    <a:pt x="3841" y="1880"/>
                  </a:lnTo>
                  <a:lnTo>
                    <a:pt x="3838" y="1880"/>
                  </a:lnTo>
                  <a:lnTo>
                    <a:pt x="3838" y="1878"/>
                  </a:lnTo>
                  <a:lnTo>
                    <a:pt x="3838" y="1878"/>
                  </a:lnTo>
                  <a:lnTo>
                    <a:pt x="3838" y="1880"/>
                  </a:lnTo>
                  <a:lnTo>
                    <a:pt x="3838" y="1880"/>
                  </a:lnTo>
                  <a:lnTo>
                    <a:pt x="3838" y="1880"/>
                  </a:lnTo>
                  <a:lnTo>
                    <a:pt x="3838" y="1880"/>
                  </a:lnTo>
                  <a:lnTo>
                    <a:pt x="3838" y="1880"/>
                  </a:lnTo>
                  <a:lnTo>
                    <a:pt x="3838" y="1880"/>
                  </a:lnTo>
                  <a:lnTo>
                    <a:pt x="3838" y="1880"/>
                  </a:lnTo>
                  <a:lnTo>
                    <a:pt x="3838" y="1880"/>
                  </a:lnTo>
                  <a:lnTo>
                    <a:pt x="3836" y="1883"/>
                  </a:lnTo>
                  <a:lnTo>
                    <a:pt x="3836" y="1883"/>
                  </a:lnTo>
                  <a:lnTo>
                    <a:pt x="3836" y="1883"/>
                  </a:lnTo>
                  <a:lnTo>
                    <a:pt x="3836" y="1883"/>
                  </a:lnTo>
                  <a:lnTo>
                    <a:pt x="3836" y="1883"/>
                  </a:lnTo>
                  <a:lnTo>
                    <a:pt x="3836" y="1883"/>
                  </a:lnTo>
                  <a:lnTo>
                    <a:pt x="3836" y="1883"/>
                  </a:lnTo>
                  <a:lnTo>
                    <a:pt x="3836" y="1883"/>
                  </a:lnTo>
                  <a:lnTo>
                    <a:pt x="3836" y="1880"/>
                  </a:lnTo>
                  <a:lnTo>
                    <a:pt x="3836" y="1880"/>
                  </a:lnTo>
                  <a:lnTo>
                    <a:pt x="3836" y="1880"/>
                  </a:lnTo>
                  <a:lnTo>
                    <a:pt x="3834" y="1880"/>
                  </a:lnTo>
                  <a:lnTo>
                    <a:pt x="3834" y="1880"/>
                  </a:lnTo>
                  <a:lnTo>
                    <a:pt x="3834" y="1880"/>
                  </a:lnTo>
                  <a:lnTo>
                    <a:pt x="3834" y="1880"/>
                  </a:lnTo>
                  <a:lnTo>
                    <a:pt x="3834" y="1880"/>
                  </a:lnTo>
                  <a:lnTo>
                    <a:pt x="3831" y="1880"/>
                  </a:lnTo>
                  <a:lnTo>
                    <a:pt x="3831" y="1880"/>
                  </a:lnTo>
                  <a:lnTo>
                    <a:pt x="3831" y="1878"/>
                  </a:lnTo>
                  <a:lnTo>
                    <a:pt x="3831" y="1878"/>
                  </a:lnTo>
                  <a:lnTo>
                    <a:pt x="3834" y="1878"/>
                  </a:lnTo>
                  <a:lnTo>
                    <a:pt x="3831" y="1878"/>
                  </a:lnTo>
                  <a:lnTo>
                    <a:pt x="3831" y="1878"/>
                  </a:lnTo>
                  <a:lnTo>
                    <a:pt x="3831" y="1878"/>
                  </a:lnTo>
                  <a:lnTo>
                    <a:pt x="3831" y="1878"/>
                  </a:lnTo>
                  <a:lnTo>
                    <a:pt x="3831" y="1875"/>
                  </a:lnTo>
                  <a:lnTo>
                    <a:pt x="3831" y="1878"/>
                  </a:lnTo>
                  <a:lnTo>
                    <a:pt x="3834" y="1878"/>
                  </a:lnTo>
                  <a:lnTo>
                    <a:pt x="3834" y="1878"/>
                  </a:lnTo>
                  <a:lnTo>
                    <a:pt x="3834" y="1875"/>
                  </a:lnTo>
                  <a:lnTo>
                    <a:pt x="3834" y="1875"/>
                  </a:lnTo>
                  <a:lnTo>
                    <a:pt x="3831" y="1875"/>
                  </a:lnTo>
                  <a:lnTo>
                    <a:pt x="3834" y="1875"/>
                  </a:lnTo>
                  <a:lnTo>
                    <a:pt x="3834" y="1875"/>
                  </a:lnTo>
                  <a:lnTo>
                    <a:pt x="3834" y="1875"/>
                  </a:lnTo>
                  <a:lnTo>
                    <a:pt x="3834" y="1875"/>
                  </a:lnTo>
                  <a:lnTo>
                    <a:pt x="3834" y="1875"/>
                  </a:lnTo>
                  <a:lnTo>
                    <a:pt x="3834" y="1875"/>
                  </a:lnTo>
                  <a:lnTo>
                    <a:pt x="3834" y="1875"/>
                  </a:lnTo>
                  <a:lnTo>
                    <a:pt x="3834" y="1873"/>
                  </a:lnTo>
                  <a:lnTo>
                    <a:pt x="3834" y="1873"/>
                  </a:lnTo>
                  <a:lnTo>
                    <a:pt x="3834" y="1873"/>
                  </a:lnTo>
                  <a:lnTo>
                    <a:pt x="3834" y="1871"/>
                  </a:lnTo>
                  <a:lnTo>
                    <a:pt x="3836" y="1873"/>
                  </a:lnTo>
                  <a:lnTo>
                    <a:pt x="3836" y="1873"/>
                  </a:lnTo>
                  <a:lnTo>
                    <a:pt x="3836" y="1873"/>
                  </a:lnTo>
                  <a:lnTo>
                    <a:pt x="3836" y="1871"/>
                  </a:lnTo>
                  <a:lnTo>
                    <a:pt x="3834" y="1871"/>
                  </a:lnTo>
                  <a:lnTo>
                    <a:pt x="3834" y="1871"/>
                  </a:lnTo>
                  <a:lnTo>
                    <a:pt x="3834" y="1871"/>
                  </a:lnTo>
                  <a:lnTo>
                    <a:pt x="3836" y="1871"/>
                  </a:lnTo>
                  <a:lnTo>
                    <a:pt x="3836" y="1871"/>
                  </a:lnTo>
                  <a:lnTo>
                    <a:pt x="3836" y="1871"/>
                  </a:lnTo>
                  <a:lnTo>
                    <a:pt x="3836" y="1868"/>
                  </a:lnTo>
                  <a:lnTo>
                    <a:pt x="3836" y="1868"/>
                  </a:lnTo>
                  <a:lnTo>
                    <a:pt x="3836" y="1868"/>
                  </a:lnTo>
                  <a:lnTo>
                    <a:pt x="3836" y="1868"/>
                  </a:lnTo>
                  <a:lnTo>
                    <a:pt x="3836" y="1868"/>
                  </a:lnTo>
                  <a:lnTo>
                    <a:pt x="3836" y="1868"/>
                  </a:lnTo>
                  <a:lnTo>
                    <a:pt x="3836" y="1868"/>
                  </a:lnTo>
                  <a:lnTo>
                    <a:pt x="3836" y="1866"/>
                  </a:lnTo>
                  <a:lnTo>
                    <a:pt x="3836" y="1868"/>
                  </a:lnTo>
                  <a:lnTo>
                    <a:pt x="3836" y="1868"/>
                  </a:lnTo>
                  <a:lnTo>
                    <a:pt x="3836" y="1868"/>
                  </a:lnTo>
                  <a:lnTo>
                    <a:pt x="3836" y="1868"/>
                  </a:lnTo>
                  <a:lnTo>
                    <a:pt x="3836" y="1868"/>
                  </a:lnTo>
                  <a:lnTo>
                    <a:pt x="3836" y="1868"/>
                  </a:lnTo>
                  <a:lnTo>
                    <a:pt x="3836" y="1866"/>
                  </a:lnTo>
                  <a:lnTo>
                    <a:pt x="3836" y="1866"/>
                  </a:lnTo>
                  <a:lnTo>
                    <a:pt x="3836" y="1866"/>
                  </a:lnTo>
                  <a:lnTo>
                    <a:pt x="3838" y="1864"/>
                  </a:lnTo>
                  <a:lnTo>
                    <a:pt x="3841" y="1864"/>
                  </a:lnTo>
                  <a:lnTo>
                    <a:pt x="3841" y="1861"/>
                  </a:lnTo>
                  <a:lnTo>
                    <a:pt x="3841" y="1861"/>
                  </a:lnTo>
                  <a:lnTo>
                    <a:pt x="3841" y="1861"/>
                  </a:lnTo>
                  <a:lnTo>
                    <a:pt x="3841" y="1861"/>
                  </a:lnTo>
                  <a:lnTo>
                    <a:pt x="3841" y="1861"/>
                  </a:lnTo>
                  <a:lnTo>
                    <a:pt x="3841" y="1861"/>
                  </a:lnTo>
                  <a:lnTo>
                    <a:pt x="3843" y="1861"/>
                  </a:lnTo>
                  <a:lnTo>
                    <a:pt x="3843" y="1861"/>
                  </a:lnTo>
                  <a:lnTo>
                    <a:pt x="3843" y="1861"/>
                  </a:lnTo>
                  <a:lnTo>
                    <a:pt x="3843" y="1861"/>
                  </a:lnTo>
                  <a:lnTo>
                    <a:pt x="3843" y="1859"/>
                  </a:lnTo>
                  <a:lnTo>
                    <a:pt x="3843" y="1859"/>
                  </a:lnTo>
                  <a:lnTo>
                    <a:pt x="3843" y="1859"/>
                  </a:lnTo>
                  <a:lnTo>
                    <a:pt x="3843" y="1859"/>
                  </a:lnTo>
                  <a:lnTo>
                    <a:pt x="3843" y="1859"/>
                  </a:lnTo>
                  <a:lnTo>
                    <a:pt x="3843" y="1859"/>
                  </a:lnTo>
                  <a:lnTo>
                    <a:pt x="3843" y="1859"/>
                  </a:lnTo>
                  <a:lnTo>
                    <a:pt x="3843" y="1857"/>
                  </a:lnTo>
                  <a:lnTo>
                    <a:pt x="3843" y="1857"/>
                  </a:lnTo>
                  <a:lnTo>
                    <a:pt x="3843" y="1857"/>
                  </a:lnTo>
                  <a:lnTo>
                    <a:pt x="3843" y="1857"/>
                  </a:lnTo>
                  <a:lnTo>
                    <a:pt x="3843" y="1857"/>
                  </a:lnTo>
                  <a:lnTo>
                    <a:pt x="3843" y="1857"/>
                  </a:lnTo>
                  <a:lnTo>
                    <a:pt x="3841" y="1857"/>
                  </a:lnTo>
                  <a:lnTo>
                    <a:pt x="3841" y="1857"/>
                  </a:lnTo>
                  <a:lnTo>
                    <a:pt x="3841" y="1859"/>
                  </a:lnTo>
                  <a:lnTo>
                    <a:pt x="3841" y="1859"/>
                  </a:lnTo>
                  <a:lnTo>
                    <a:pt x="3841" y="1859"/>
                  </a:lnTo>
                  <a:lnTo>
                    <a:pt x="3841" y="1859"/>
                  </a:lnTo>
                  <a:lnTo>
                    <a:pt x="3841" y="1859"/>
                  </a:lnTo>
                  <a:lnTo>
                    <a:pt x="3838" y="1859"/>
                  </a:lnTo>
                  <a:lnTo>
                    <a:pt x="3836" y="1859"/>
                  </a:lnTo>
                  <a:lnTo>
                    <a:pt x="3838" y="1859"/>
                  </a:lnTo>
                  <a:lnTo>
                    <a:pt x="3838" y="1859"/>
                  </a:lnTo>
                  <a:lnTo>
                    <a:pt x="3838" y="1859"/>
                  </a:lnTo>
                  <a:lnTo>
                    <a:pt x="3836" y="1857"/>
                  </a:lnTo>
                  <a:lnTo>
                    <a:pt x="3834" y="1857"/>
                  </a:lnTo>
                  <a:lnTo>
                    <a:pt x="3834" y="1857"/>
                  </a:lnTo>
                  <a:lnTo>
                    <a:pt x="3834" y="1857"/>
                  </a:lnTo>
                  <a:lnTo>
                    <a:pt x="3836" y="1857"/>
                  </a:lnTo>
                  <a:lnTo>
                    <a:pt x="3836" y="1857"/>
                  </a:lnTo>
                  <a:lnTo>
                    <a:pt x="3834" y="1854"/>
                  </a:lnTo>
                  <a:lnTo>
                    <a:pt x="3834" y="1854"/>
                  </a:lnTo>
                  <a:lnTo>
                    <a:pt x="3834" y="1852"/>
                  </a:lnTo>
                  <a:lnTo>
                    <a:pt x="3834" y="1852"/>
                  </a:lnTo>
                  <a:lnTo>
                    <a:pt x="3834" y="1852"/>
                  </a:lnTo>
                  <a:lnTo>
                    <a:pt x="3834" y="1852"/>
                  </a:lnTo>
                  <a:lnTo>
                    <a:pt x="3834" y="1852"/>
                  </a:lnTo>
                  <a:lnTo>
                    <a:pt x="3834" y="1852"/>
                  </a:lnTo>
                  <a:lnTo>
                    <a:pt x="3831" y="1852"/>
                  </a:lnTo>
                  <a:lnTo>
                    <a:pt x="3831" y="1852"/>
                  </a:lnTo>
                  <a:lnTo>
                    <a:pt x="3834" y="1852"/>
                  </a:lnTo>
                  <a:lnTo>
                    <a:pt x="3834" y="1852"/>
                  </a:lnTo>
                  <a:lnTo>
                    <a:pt x="3834" y="1852"/>
                  </a:lnTo>
                  <a:lnTo>
                    <a:pt x="3834" y="1849"/>
                  </a:lnTo>
                  <a:lnTo>
                    <a:pt x="3834" y="1849"/>
                  </a:lnTo>
                  <a:lnTo>
                    <a:pt x="3834" y="1849"/>
                  </a:lnTo>
                  <a:lnTo>
                    <a:pt x="3834" y="1847"/>
                  </a:lnTo>
                  <a:lnTo>
                    <a:pt x="3834" y="1845"/>
                  </a:lnTo>
                  <a:lnTo>
                    <a:pt x="3834" y="1842"/>
                  </a:lnTo>
                  <a:lnTo>
                    <a:pt x="3834" y="1840"/>
                  </a:lnTo>
                  <a:lnTo>
                    <a:pt x="3834" y="1840"/>
                  </a:lnTo>
                  <a:lnTo>
                    <a:pt x="3834" y="1840"/>
                  </a:lnTo>
                  <a:lnTo>
                    <a:pt x="3834" y="1840"/>
                  </a:lnTo>
                  <a:lnTo>
                    <a:pt x="3834" y="1838"/>
                  </a:lnTo>
                  <a:lnTo>
                    <a:pt x="3834" y="1840"/>
                  </a:lnTo>
                  <a:lnTo>
                    <a:pt x="3834" y="1840"/>
                  </a:lnTo>
                  <a:lnTo>
                    <a:pt x="3834" y="1838"/>
                  </a:lnTo>
                  <a:lnTo>
                    <a:pt x="3834" y="1838"/>
                  </a:lnTo>
                  <a:lnTo>
                    <a:pt x="3834" y="1838"/>
                  </a:lnTo>
                  <a:lnTo>
                    <a:pt x="3834" y="1835"/>
                  </a:lnTo>
                  <a:lnTo>
                    <a:pt x="3834" y="1835"/>
                  </a:lnTo>
                  <a:lnTo>
                    <a:pt x="3834" y="1838"/>
                  </a:lnTo>
                  <a:lnTo>
                    <a:pt x="3834" y="1838"/>
                  </a:lnTo>
                  <a:lnTo>
                    <a:pt x="3836" y="1838"/>
                  </a:lnTo>
                  <a:lnTo>
                    <a:pt x="3836" y="1838"/>
                  </a:lnTo>
                  <a:lnTo>
                    <a:pt x="3836" y="1833"/>
                  </a:lnTo>
                  <a:lnTo>
                    <a:pt x="3836" y="1833"/>
                  </a:lnTo>
                  <a:lnTo>
                    <a:pt x="3836" y="1833"/>
                  </a:lnTo>
                  <a:lnTo>
                    <a:pt x="3836" y="1831"/>
                  </a:lnTo>
                  <a:lnTo>
                    <a:pt x="3836" y="1831"/>
                  </a:lnTo>
                  <a:lnTo>
                    <a:pt x="3836" y="1831"/>
                  </a:lnTo>
                  <a:lnTo>
                    <a:pt x="3836" y="1828"/>
                  </a:lnTo>
                  <a:lnTo>
                    <a:pt x="3836" y="1828"/>
                  </a:lnTo>
                  <a:lnTo>
                    <a:pt x="3836" y="1826"/>
                  </a:lnTo>
                  <a:lnTo>
                    <a:pt x="3836" y="1826"/>
                  </a:lnTo>
                  <a:lnTo>
                    <a:pt x="3836" y="1826"/>
                  </a:lnTo>
                  <a:lnTo>
                    <a:pt x="3836" y="1823"/>
                  </a:lnTo>
                  <a:lnTo>
                    <a:pt x="3838" y="1823"/>
                  </a:lnTo>
                  <a:lnTo>
                    <a:pt x="3838" y="1823"/>
                  </a:lnTo>
                  <a:lnTo>
                    <a:pt x="3838" y="1823"/>
                  </a:lnTo>
                  <a:lnTo>
                    <a:pt x="3838" y="1821"/>
                  </a:lnTo>
                  <a:lnTo>
                    <a:pt x="3841" y="1821"/>
                  </a:lnTo>
                  <a:lnTo>
                    <a:pt x="3841" y="1821"/>
                  </a:lnTo>
                  <a:lnTo>
                    <a:pt x="3841" y="1819"/>
                  </a:lnTo>
                  <a:lnTo>
                    <a:pt x="3841" y="1819"/>
                  </a:lnTo>
                  <a:lnTo>
                    <a:pt x="3841" y="1819"/>
                  </a:lnTo>
                  <a:lnTo>
                    <a:pt x="3841" y="1819"/>
                  </a:lnTo>
                  <a:lnTo>
                    <a:pt x="3841" y="1819"/>
                  </a:lnTo>
                  <a:lnTo>
                    <a:pt x="3841" y="1819"/>
                  </a:lnTo>
                  <a:lnTo>
                    <a:pt x="3841" y="1816"/>
                  </a:lnTo>
                  <a:lnTo>
                    <a:pt x="3843" y="1816"/>
                  </a:lnTo>
                  <a:lnTo>
                    <a:pt x="3843" y="1816"/>
                  </a:lnTo>
                  <a:lnTo>
                    <a:pt x="3843" y="1816"/>
                  </a:lnTo>
                  <a:lnTo>
                    <a:pt x="3843" y="1816"/>
                  </a:lnTo>
                  <a:lnTo>
                    <a:pt x="3843" y="1816"/>
                  </a:lnTo>
                  <a:lnTo>
                    <a:pt x="3843" y="1816"/>
                  </a:lnTo>
                  <a:lnTo>
                    <a:pt x="3841" y="1816"/>
                  </a:lnTo>
                  <a:lnTo>
                    <a:pt x="3841" y="1816"/>
                  </a:lnTo>
                  <a:lnTo>
                    <a:pt x="3841" y="1814"/>
                  </a:lnTo>
                  <a:lnTo>
                    <a:pt x="3841" y="1814"/>
                  </a:lnTo>
                  <a:lnTo>
                    <a:pt x="3841" y="1812"/>
                  </a:lnTo>
                  <a:lnTo>
                    <a:pt x="3841" y="1812"/>
                  </a:lnTo>
                  <a:lnTo>
                    <a:pt x="3841" y="1812"/>
                  </a:lnTo>
                  <a:lnTo>
                    <a:pt x="3843" y="1812"/>
                  </a:lnTo>
                  <a:lnTo>
                    <a:pt x="3843" y="1812"/>
                  </a:lnTo>
                  <a:lnTo>
                    <a:pt x="3843" y="1812"/>
                  </a:lnTo>
                  <a:lnTo>
                    <a:pt x="3843" y="1809"/>
                  </a:lnTo>
                  <a:lnTo>
                    <a:pt x="3843" y="1809"/>
                  </a:lnTo>
                  <a:lnTo>
                    <a:pt x="3843" y="1809"/>
                  </a:lnTo>
                  <a:lnTo>
                    <a:pt x="3843" y="1809"/>
                  </a:lnTo>
                  <a:lnTo>
                    <a:pt x="3845" y="1809"/>
                  </a:lnTo>
                  <a:lnTo>
                    <a:pt x="3845" y="1809"/>
                  </a:lnTo>
                  <a:lnTo>
                    <a:pt x="3845" y="1809"/>
                  </a:lnTo>
                  <a:lnTo>
                    <a:pt x="3845" y="1809"/>
                  </a:lnTo>
                  <a:lnTo>
                    <a:pt x="3845" y="1807"/>
                  </a:lnTo>
                  <a:lnTo>
                    <a:pt x="3845" y="1807"/>
                  </a:lnTo>
                  <a:lnTo>
                    <a:pt x="3845" y="1805"/>
                  </a:lnTo>
                  <a:lnTo>
                    <a:pt x="3843" y="1805"/>
                  </a:lnTo>
                  <a:lnTo>
                    <a:pt x="3843" y="1805"/>
                  </a:lnTo>
                  <a:lnTo>
                    <a:pt x="3841" y="1805"/>
                  </a:lnTo>
                  <a:lnTo>
                    <a:pt x="3841" y="1805"/>
                  </a:lnTo>
                  <a:lnTo>
                    <a:pt x="3843" y="1805"/>
                  </a:lnTo>
                  <a:lnTo>
                    <a:pt x="3843" y="1805"/>
                  </a:lnTo>
                  <a:lnTo>
                    <a:pt x="3843" y="1805"/>
                  </a:lnTo>
                  <a:lnTo>
                    <a:pt x="3843" y="1805"/>
                  </a:lnTo>
                  <a:lnTo>
                    <a:pt x="3843" y="1802"/>
                  </a:lnTo>
                  <a:lnTo>
                    <a:pt x="3843" y="1802"/>
                  </a:lnTo>
                  <a:lnTo>
                    <a:pt x="3843" y="1802"/>
                  </a:lnTo>
                  <a:lnTo>
                    <a:pt x="3843" y="1800"/>
                  </a:lnTo>
                  <a:lnTo>
                    <a:pt x="3845" y="1797"/>
                  </a:lnTo>
                  <a:lnTo>
                    <a:pt x="3845" y="1795"/>
                  </a:lnTo>
                  <a:lnTo>
                    <a:pt x="3845" y="1795"/>
                  </a:lnTo>
                  <a:lnTo>
                    <a:pt x="3845" y="1795"/>
                  </a:lnTo>
                  <a:lnTo>
                    <a:pt x="3848" y="1795"/>
                  </a:lnTo>
                  <a:lnTo>
                    <a:pt x="3848" y="1795"/>
                  </a:lnTo>
                  <a:lnTo>
                    <a:pt x="3848" y="1793"/>
                  </a:lnTo>
                  <a:lnTo>
                    <a:pt x="3848" y="1793"/>
                  </a:lnTo>
                  <a:lnTo>
                    <a:pt x="3848" y="1793"/>
                  </a:lnTo>
                  <a:lnTo>
                    <a:pt x="3848" y="1793"/>
                  </a:lnTo>
                  <a:lnTo>
                    <a:pt x="3850" y="1793"/>
                  </a:lnTo>
                  <a:lnTo>
                    <a:pt x="3850" y="1793"/>
                  </a:lnTo>
                  <a:lnTo>
                    <a:pt x="3850" y="1793"/>
                  </a:lnTo>
                  <a:lnTo>
                    <a:pt x="3848" y="1793"/>
                  </a:lnTo>
                  <a:lnTo>
                    <a:pt x="3848" y="1793"/>
                  </a:lnTo>
                  <a:lnTo>
                    <a:pt x="3850" y="1793"/>
                  </a:lnTo>
                  <a:lnTo>
                    <a:pt x="3850" y="1793"/>
                  </a:lnTo>
                  <a:lnTo>
                    <a:pt x="3850" y="1793"/>
                  </a:lnTo>
                  <a:lnTo>
                    <a:pt x="3850" y="1793"/>
                  </a:lnTo>
                  <a:lnTo>
                    <a:pt x="3850" y="1797"/>
                  </a:lnTo>
                  <a:lnTo>
                    <a:pt x="3850" y="1797"/>
                  </a:lnTo>
                  <a:lnTo>
                    <a:pt x="3850" y="1797"/>
                  </a:lnTo>
                  <a:lnTo>
                    <a:pt x="3850" y="1797"/>
                  </a:lnTo>
                  <a:lnTo>
                    <a:pt x="3850" y="1797"/>
                  </a:lnTo>
                  <a:lnTo>
                    <a:pt x="3850" y="1795"/>
                  </a:lnTo>
                  <a:lnTo>
                    <a:pt x="3850" y="1795"/>
                  </a:lnTo>
                  <a:lnTo>
                    <a:pt x="3850" y="1793"/>
                  </a:lnTo>
                  <a:lnTo>
                    <a:pt x="3850" y="1793"/>
                  </a:lnTo>
                  <a:lnTo>
                    <a:pt x="3853" y="1793"/>
                  </a:lnTo>
                  <a:lnTo>
                    <a:pt x="3853" y="1793"/>
                  </a:lnTo>
                  <a:lnTo>
                    <a:pt x="3850" y="1797"/>
                  </a:lnTo>
                  <a:lnTo>
                    <a:pt x="3853" y="1797"/>
                  </a:lnTo>
                  <a:lnTo>
                    <a:pt x="3853" y="1797"/>
                  </a:lnTo>
                  <a:lnTo>
                    <a:pt x="3853" y="1797"/>
                  </a:lnTo>
                  <a:lnTo>
                    <a:pt x="3853" y="1797"/>
                  </a:lnTo>
                  <a:lnTo>
                    <a:pt x="3853" y="1797"/>
                  </a:lnTo>
                  <a:lnTo>
                    <a:pt x="3853" y="1797"/>
                  </a:lnTo>
                  <a:lnTo>
                    <a:pt x="3853" y="1797"/>
                  </a:lnTo>
                  <a:lnTo>
                    <a:pt x="3853" y="1795"/>
                  </a:lnTo>
                  <a:lnTo>
                    <a:pt x="3853" y="1795"/>
                  </a:lnTo>
                  <a:lnTo>
                    <a:pt x="3855" y="1795"/>
                  </a:lnTo>
                  <a:lnTo>
                    <a:pt x="3855" y="1793"/>
                  </a:lnTo>
                  <a:lnTo>
                    <a:pt x="3855" y="1793"/>
                  </a:lnTo>
                  <a:lnTo>
                    <a:pt x="3855" y="1793"/>
                  </a:lnTo>
                  <a:lnTo>
                    <a:pt x="3853" y="1790"/>
                  </a:lnTo>
                  <a:lnTo>
                    <a:pt x="3853" y="1790"/>
                  </a:lnTo>
                  <a:lnTo>
                    <a:pt x="3853" y="1790"/>
                  </a:lnTo>
                  <a:lnTo>
                    <a:pt x="3853" y="1790"/>
                  </a:lnTo>
                  <a:lnTo>
                    <a:pt x="3853" y="1790"/>
                  </a:lnTo>
                  <a:lnTo>
                    <a:pt x="3853" y="1790"/>
                  </a:lnTo>
                  <a:lnTo>
                    <a:pt x="3853" y="1790"/>
                  </a:lnTo>
                  <a:lnTo>
                    <a:pt x="3855" y="1790"/>
                  </a:lnTo>
                  <a:lnTo>
                    <a:pt x="3855" y="1790"/>
                  </a:lnTo>
                  <a:lnTo>
                    <a:pt x="3855" y="1790"/>
                  </a:lnTo>
                  <a:lnTo>
                    <a:pt x="3855" y="1790"/>
                  </a:lnTo>
                  <a:lnTo>
                    <a:pt x="3855" y="1793"/>
                  </a:lnTo>
                  <a:lnTo>
                    <a:pt x="3855" y="1793"/>
                  </a:lnTo>
                  <a:lnTo>
                    <a:pt x="3855" y="1793"/>
                  </a:lnTo>
                  <a:lnTo>
                    <a:pt x="3855" y="1793"/>
                  </a:lnTo>
                  <a:lnTo>
                    <a:pt x="3855" y="1793"/>
                  </a:lnTo>
                  <a:lnTo>
                    <a:pt x="3855" y="1793"/>
                  </a:lnTo>
                  <a:lnTo>
                    <a:pt x="3855" y="1793"/>
                  </a:lnTo>
                  <a:lnTo>
                    <a:pt x="3855" y="1795"/>
                  </a:lnTo>
                  <a:lnTo>
                    <a:pt x="3855" y="1795"/>
                  </a:lnTo>
                  <a:lnTo>
                    <a:pt x="3855" y="1795"/>
                  </a:lnTo>
                  <a:lnTo>
                    <a:pt x="3857" y="1797"/>
                  </a:lnTo>
                  <a:lnTo>
                    <a:pt x="3857" y="1797"/>
                  </a:lnTo>
                  <a:lnTo>
                    <a:pt x="3857" y="1797"/>
                  </a:lnTo>
                  <a:lnTo>
                    <a:pt x="3857" y="1797"/>
                  </a:lnTo>
                  <a:lnTo>
                    <a:pt x="3857" y="1797"/>
                  </a:lnTo>
                  <a:lnTo>
                    <a:pt x="3857" y="1797"/>
                  </a:lnTo>
                  <a:lnTo>
                    <a:pt x="3857" y="1795"/>
                  </a:lnTo>
                  <a:lnTo>
                    <a:pt x="3857" y="1795"/>
                  </a:lnTo>
                  <a:lnTo>
                    <a:pt x="3857" y="1795"/>
                  </a:lnTo>
                  <a:lnTo>
                    <a:pt x="3857" y="1795"/>
                  </a:lnTo>
                  <a:lnTo>
                    <a:pt x="3857" y="1793"/>
                  </a:lnTo>
                  <a:lnTo>
                    <a:pt x="3857" y="1793"/>
                  </a:lnTo>
                  <a:lnTo>
                    <a:pt x="3857" y="1790"/>
                  </a:lnTo>
                  <a:lnTo>
                    <a:pt x="3855" y="1786"/>
                  </a:lnTo>
                  <a:lnTo>
                    <a:pt x="3855" y="1786"/>
                  </a:lnTo>
                  <a:lnTo>
                    <a:pt x="3855" y="1786"/>
                  </a:lnTo>
                  <a:lnTo>
                    <a:pt x="3853" y="1786"/>
                  </a:lnTo>
                  <a:lnTo>
                    <a:pt x="3853" y="1786"/>
                  </a:lnTo>
                  <a:lnTo>
                    <a:pt x="3853" y="1786"/>
                  </a:lnTo>
                  <a:lnTo>
                    <a:pt x="3853" y="1786"/>
                  </a:lnTo>
                  <a:lnTo>
                    <a:pt x="3853" y="1786"/>
                  </a:lnTo>
                  <a:lnTo>
                    <a:pt x="3853" y="1786"/>
                  </a:lnTo>
                  <a:lnTo>
                    <a:pt x="3853" y="1783"/>
                  </a:lnTo>
                  <a:lnTo>
                    <a:pt x="3853" y="1783"/>
                  </a:lnTo>
                  <a:lnTo>
                    <a:pt x="3853" y="1783"/>
                  </a:lnTo>
                  <a:lnTo>
                    <a:pt x="3853" y="1781"/>
                  </a:lnTo>
                  <a:lnTo>
                    <a:pt x="3853" y="1781"/>
                  </a:lnTo>
                  <a:lnTo>
                    <a:pt x="3855" y="1781"/>
                  </a:lnTo>
                  <a:lnTo>
                    <a:pt x="3855" y="1781"/>
                  </a:lnTo>
                  <a:lnTo>
                    <a:pt x="3855" y="1778"/>
                  </a:lnTo>
                  <a:lnTo>
                    <a:pt x="3855" y="1778"/>
                  </a:lnTo>
                  <a:lnTo>
                    <a:pt x="3855" y="1781"/>
                  </a:lnTo>
                  <a:lnTo>
                    <a:pt x="3855" y="1781"/>
                  </a:lnTo>
                  <a:lnTo>
                    <a:pt x="3855" y="1781"/>
                  </a:lnTo>
                  <a:lnTo>
                    <a:pt x="3855" y="1781"/>
                  </a:lnTo>
                  <a:lnTo>
                    <a:pt x="3855" y="1783"/>
                  </a:lnTo>
                  <a:lnTo>
                    <a:pt x="3855" y="1783"/>
                  </a:lnTo>
                  <a:lnTo>
                    <a:pt x="3855" y="1783"/>
                  </a:lnTo>
                  <a:lnTo>
                    <a:pt x="3855" y="1786"/>
                  </a:lnTo>
                  <a:lnTo>
                    <a:pt x="3855" y="1786"/>
                  </a:lnTo>
                  <a:lnTo>
                    <a:pt x="3855" y="1786"/>
                  </a:lnTo>
                  <a:lnTo>
                    <a:pt x="3855" y="1786"/>
                  </a:lnTo>
                  <a:lnTo>
                    <a:pt x="3855" y="1788"/>
                  </a:lnTo>
                  <a:lnTo>
                    <a:pt x="3855" y="1788"/>
                  </a:lnTo>
                  <a:lnTo>
                    <a:pt x="3857" y="1788"/>
                  </a:lnTo>
                  <a:lnTo>
                    <a:pt x="3857" y="1788"/>
                  </a:lnTo>
                  <a:lnTo>
                    <a:pt x="3857" y="1790"/>
                  </a:lnTo>
                  <a:lnTo>
                    <a:pt x="3857" y="1793"/>
                  </a:lnTo>
                  <a:lnTo>
                    <a:pt x="3857" y="1793"/>
                  </a:lnTo>
                  <a:lnTo>
                    <a:pt x="3857" y="1793"/>
                  </a:lnTo>
                  <a:lnTo>
                    <a:pt x="3857" y="1793"/>
                  </a:lnTo>
                  <a:lnTo>
                    <a:pt x="3860" y="1793"/>
                  </a:lnTo>
                  <a:lnTo>
                    <a:pt x="3860" y="1793"/>
                  </a:lnTo>
                  <a:lnTo>
                    <a:pt x="3857" y="1793"/>
                  </a:lnTo>
                  <a:lnTo>
                    <a:pt x="3857" y="1793"/>
                  </a:lnTo>
                  <a:lnTo>
                    <a:pt x="3857" y="1793"/>
                  </a:lnTo>
                  <a:lnTo>
                    <a:pt x="3860" y="1795"/>
                  </a:lnTo>
                  <a:lnTo>
                    <a:pt x="3860" y="1795"/>
                  </a:lnTo>
                  <a:lnTo>
                    <a:pt x="3860" y="1793"/>
                  </a:lnTo>
                  <a:lnTo>
                    <a:pt x="3860" y="1790"/>
                  </a:lnTo>
                  <a:lnTo>
                    <a:pt x="3860" y="1790"/>
                  </a:lnTo>
                  <a:lnTo>
                    <a:pt x="3860" y="1790"/>
                  </a:lnTo>
                  <a:lnTo>
                    <a:pt x="3860" y="1790"/>
                  </a:lnTo>
                  <a:lnTo>
                    <a:pt x="3860" y="1790"/>
                  </a:lnTo>
                  <a:lnTo>
                    <a:pt x="3860" y="1793"/>
                  </a:lnTo>
                  <a:lnTo>
                    <a:pt x="3860" y="1790"/>
                  </a:lnTo>
                  <a:lnTo>
                    <a:pt x="3860" y="1790"/>
                  </a:lnTo>
                  <a:lnTo>
                    <a:pt x="3860" y="1788"/>
                  </a:lnTo>
                  <a:lnTo>
                    <a:pt x="3857" y="1788"/>
                  </a:lnTo>
                  <a:lnTo>
                    <a:pt x="3857" y="1788"/>
                  </a:lnTo>
                  <a:lnTo>
                    <a:pt x="3857" y="1788"/>
                  </a:lnTo>
                  <a:lnTo>
                    <a:pt x="3857" y="1788"/>
                  </a:lnTo>
                  <a:lnTo>
                    <a:pt x="3860" y="1781"/>
                  </a:lnTo>
                  <a:lnTo>
                    <a:pt x="3860" y="1781"/>
                  </a:lnTo>
                  <a:lnTo>
                    <a:pt x="3860" y="1781"/>
                  </a:lnTo>
                  <a:lnTo>
                    <a:pt x="3860" y="1781"/>
                  </a:lnTo>
                  <a:lnTo>
                    <a:pt x="3860" y="1781"/>
                  </a:lnTo>
                  <a:lnTo>
                    <a:pt x="3860" y="1781"/>
                  </a:lnTo>
                  <a:lnTo>
                    <a:pt x="3860" y="1781"/>
                  </a:lnTo>
                  <a:lnTo>
                    <a:pt x="3860" y="1783"/>
                  </a:lnTo>
                  <a:lnTo>
                    <a:pt x="3860" y="1783"/>
                  </a:lnTo>
                  <a:lnTo>
                    <a:pt x="3860" y="1786"/>
                  </a:lnTo>
                  <a:lnTo>
                    <a:pt x="3862" y="1786"/>
                  </a:lnTo>
                  <a:lnTo>
                    <a:pt x="3862" y="1786"/>
                  </a:lnTo>
                  <a:lnTo>
                    <a:pt x="3862" y="1786"/>
                  </a:lnTo>
                  <a:lnTo>
                    <a:pt x="3862" y="1786"/>
                  </a:lnTo>
                  <a:lnTo>
                    <a:pt x="3862" y="1786"/>
                  </a:lnTo>
                  <a:lnTo>
                    <a:pt x="3860" y="1786"/>
                  </a:lnTo>
                  <a:lnTo>
                    <a:pt x="3860" y="1786"/>
                  </a:lnTo>
                  <a:lnTo>
                    <a:pt x="3860" y="1786"/>
                  </a:lnTo>
                  <a:lnTo>
                    <a:pt x="3862" y="1786"/>
                  </a:lnTo>
                  <a:lnTo>
                    <a:pt x="3862" y="1786"/>
                  </a:lnTo>
                  <a:lnTo>
                    <a:pt x="3860" y="1788"/>
                  </a:lnTo>
                  <a:lnTo>
                    <a:pt x="3862" y="1788"/>
                  </a:lnTo>
                  <a:lnTo>
                    <a:pt x="3862" y="1788"/>
                  </a:lnTo>
                  <a:lnTo>
                    <a:pt x="3862" y="1788"/>
                  </a:lnTo>
                  <a:lnTo>
                    <a:pt x="3862" y="1790"/>
                  </a:lnTo>
                  <a:lnTo>
                    <a:pt x="3864" y="1788"/>
                  </a:lnTo>
                  <a:lnTo>
                    <a:pt x="3864" y="1788"/>
                  </a:lnTo>
                  <a:lnTo>
                    <a:pt x="3864" y="1790"/>
                  </a:lnTo>
                  <a:lnTo>
                    <a:pt x="3864" y="1790"/>
                  </a:lnTo>
                  <a:lnTo>
                    <a:pt x="3864" y="1790"/>
                  </a:lnTo>
                  <a:lnTo>
                    <a:pt x="3864" y="1788"/>
                  </a:lnTo>
                  <a:lnTo>
                    <a:pt x="3864" y="1788"/>
                  </a:lnTo>
                  <a:lnTo>
                    <a:pt x="3864" y="1788"/>
                  </a:lnTo>
                  <a:lnTo>
                    <a:pt x="3864" y="1786"/>
                  </a:lnTo>
                  <a:lnTo>
                    <a:pt x="3864" y="1786"/>
                  </a:lnTo>
                  <a:lnTo>
                    <a:pt x="3864" y="1786"/>
                  </a:lnTo>
                  <a:lnTo>
                    <a:pt x="3864" y="1786"/>
                  </a:lnTo>
                  <a:lnTo>
                    <a:pt x="3862" y="1786"/>
                  </a:lnTo>
                  <a:lnTo>
                    <a:pt x="3862" y="1786"/>
                  </a:lnTo>
                  <a:lnTo>
                    <a:pt x="3862" y="1783"/>
                  </a:lnTo>
                  <a:lnTo>
                    <a:pt x="3862" y="1783"/>
                  </a:lnTo>
                  <a:lnTo>
                    <a:pt x="3862" y="1783"/>
                  </a:lnTo>
                  <a:lnTo>
                    <a:pt x="3862" y="1783"/>
                  </a:lnTo>
                  <a:lnTo>
                    <a:pt x="3862" y="1783"/>
                  </a:lnTo>
                  <a:lnTo>
                    <a:pt x="3862" y="1781"/>
                  </a:lnTo>
                  <a:lnTo>
                    <a:pt x="3862" y="1781"/>
                  </a:lnTo>
                  <a:lnTo>
                    <a:pt x="3864" y="1778"/>
                  </a:lnTo>
                  <a:lnTo>
                    <a:pt x="3864" y="1778"/>
                  </a:lnTo>
                  <a:lnTo>
                    <a:pt x="3864" y="1781"/>
                  </a:lnTo>
                  <a:lnTo>
                    <a:pt x="3864" y="1783"/>
                  </a:lnTo>
                  <a:lnTo>
                    <a:pt x="3864" y="1783"/>
                  </a:lnTo>
                  <a:lnTo>
                    <a:pt x="3864" y="1783"/>
                  </a:lnTo>
                  <a:lnTo>
                    <a:pt x="3864" y="1783"/>
                  </a:lnTo>
                  <a:lnTo>
                    <a:pt x="3864" y="1783"/>
                  </a:lnTo>
                  <a:lnTo>
                    <a:pt x="3864" y="1786"/>
                  </a:lnTo>
                  <a:lnTo>
                    <a:pt x="3864" y="1786"/>
                  </a:lnTo>
                  <a:lnTo>
                    <a:pt x="3864" y="1786"/>
                  </a:lnTo>
                  <a:lnTo>
                    <a:pt x="3864" y="1786"/>
                  </a:lnTo>
                  <a:lnTo>
                    <a:pt x="3864" y="1786"/>
                  </a:lnTo>
                  <a:lnTo>
                    <a:pt x="3864" y="1788"/>
                  </a:lnTo>
                  <a:lnTo>
                    <a:pt x="3864" y="1788"/>
                  </a:lnTo>
                  <a:lnTo>
                    <a:pt x="3864" y="1788"/>
                  </a:lnTo>
                  <a:lnTo>
                    <a:pt x="3867" y="1788"/>
                  </a:lnTo>
                  <a:lnTo>
                    <a:pt x="3864" y="1788"/>
                  </a:lnTo>
                  <a:lnTo>
                    <a:pt x="3864" y="1786"/>
                  </a:lnTo>
                  <a:lnTo>
                    <a:pt x="3864" y="1786"/>
                  </a:lnTo>
                  <a:lnTo>
                    <a:pt x="3864" y="1786"/>
                  </a:lnTo>
                  <a:lnTo>
                    <a:pt x="3867" y="1786"/>
                  </a:lnTo>
                  <a:lnTo>
                    <a:pt x="3867" y="1786"/>
                  </a:lnTo>
                  <a:lnTo>
                    <a:pt x="3867" y="1788"/>
                  </a:lnTo>
                  <a:lnTo>
                    <a:pt x="3867" y="1788"/>
                  </a:lnTo>
                  <a:lnTo>
                    <a:pt x="3867" y="1788"/>
                  </a:lnTo>
                  <a:lnTo>
                    <a:pt x="3867" y="1786"/>
                  </a:lnTo>
                  <a:lnTo>
                    <a:pt x="3867" y="1781"/>
                  </a:lnTo>
                  <a:lnTo>
                    <a:pt x="3867" y="1781"/>
                  </a:lnTo>
                  <a:lnTo>
                    <a:pt x="3867" y="1778"/>
                  </a:lnTo>
                  <a:lnTo>
                    <a:pt x="3869" y="1778"/>
                  </a:lnTo>
                  <a:lnTo>
                    <a:pt x="3869" y="1778"/>
                  </a:lnTo>
                  <a:lnTo>
                    <a:pt x="3869" y="1778"/>
                  </a:lnTo>
                  <a:lnTo>
                    <a:pt x="3869" y="1778"/>
                  </a:lnTo>
                  <a:lnTo>
                    <a:pt x="3869" y="1776"/>
                  </a:lnTo>
                  <a:lnTo>
                    <a:pt x="3869" y="1776"/>
                  </a:lnTo>
                  <a:lnTo>
                    <a:pt x="3869" y="1776"/>
                  </a:lnTo>
                  <a:lnTo>
                    <a:pt x="3869" y="1776"/>
                  </a:lnTo>
                  <a:lnTo>
                    <a:pt x="3869" y="1776"/>
                  </a:lnTo>
                  <a:lnTo>
                    <a:pt x="3869" y="1776"/>
                  </a:lnTo>
                  <a:lnTo>
                    <a:pt x="3869" y="1776"/>
                  </a:lnTo>
                  <a:lnTo>
                    <a:pt x="3869" y="1778"/>
                  </a:lnTo>
                  <a:lnTo>
                    <a:pt x="3869" y="1778"/>
                  </a:lnTo>
                  <a:lnTo>
                    <a:pt x="3869" y="1778"/>
                  </a:lnTo>
                  <a:lnTo>
                    <a:pt x="3871" y="1778"/>
                  </a:lnTo>
                  <a:lnTo>
                    <a:pt x="3871" y="1778"/>
                  </a:lnTo>
                  <a:lnTo>
                    <a:pt x="3869" y="1781"/>
                  </a:lnTo>
                  <a:lnTo>
                    <a:pt x="3871" y="1778"/>
                  </a:lnTo>
                  <a:lnTo>
                    <a:pt x="3871" y="1778"/>
                  </a:lnTo>
                  <a:lnTo>
                    <a:pt x="3871" y="1778"/>
                  </a:lnTo>
                  <a:lnTo>
                    <a:pt x="3871" y="1778"/>
                  </a:lnTo>
                  <a:lnTo>
                    <a:pt x="3871" y="1781"/>
                  </a:lnTo>
                  <a:lnTo>
                    <a:pt x="3874" y="1781"/>
                  </a:lnTo>
                  <a:lnTo>
                    <a:pt x="3874" y="1781"/>
                  </a:lnTo>
                  <a:lnTo>
                    <a:pt x="3874" y="1776"/>
                  </a:lnTo>
                  <a:lnTo>
                    <a:pt x="3876" y="1776"/>
                  </a:lnTo>
                  <a:lnTo>
                    <a:pt x="3874" y="1778"/>
                  </a:lnTo>
                  <a:lnTo>
                    <a:pt x="3874" y="1778"/>
                  </a:lnTo>
                  <a:lnTo>
                    <a:pt x="3874" y="1781"/>
                  </a:lnTo>
                  <a:lnTo>
                    <a:pt x="3874" y="1781"/>
                  </a:lnTo>
                  <a:lnTo>
                    <a:pt x="3876" y="1781"/>
                  </a:lnTo>
                  <a:lnTo>
                    <a:pt x="3876" y="1781"/>
                  </a:lnTo>
                  <a:lnTo>
                    <a:pt x="3876" y="1778"/>
                  </a:lnTo>
                  <a:lnTo>
                    <a:pt x="3876" y="1778"/>
                  </a:lnTo>
                  <a:lnTo>
                    <a:pt x="3876" y="1778"/>
                  </a:lnTo>
                  <a:lnTo>
                    <a:pt x="3876" y="1778"/>
                  </a:lnTo>
                  <a:lnTo>
                    <a:pt x="3876" y="1776"/>
                  </a:lnTo>
                  <a:lnTo>
                    <a:pt x="3876" y="1776"/>
                  </a:lnTo>
                  <a:lnTo>
                    <a:pt x="3876" y="1776"/>
                  </a:lnTo>
                  <a:lnTo>
                    <a:pt x="3876" y="1776"/>
                  </a:lnTo>
                  <a:lnTo>
                    <a:pt x="3876" y="1776"/>
                  </a:lnTo>
                  <a:lnTo>
                    <a:pt x="3879" y="1776"/>
                  </a:lnTo>
                  <a:lnTo>
                    <a:pt x="3879" y="1776"/>
                  </a:lnTo>
                  <a:lnTo>
                    <a:pt x="3879" y="1774"/>
                  </a:lnTo>
                  <a:lnTo>
                    <a:pt x="3879" y="1774"/>
                  </a:lnTo>
                  <a:lnTo>
                    <a:pt x="3879" y="1774"/>
                  </a:lnTo>
                  <a:lnTo>
                    <a:pt x="3879" y="1774"/>
                  </a:lnTo>
                  <a:lnTo>
                    <a:pt x="3881" y="1771"/>
                  </a:lnTo>
                  <a:lnTo>
                    <a:pt x="3881" y="1771"/>
                  </a:lnTo>
                  <a:lnTo>
                    <a:pt x="3879" y="1771"/>
                  </a:lnTo>
                  <a:lnTo>
                    <a:pt x="3879" y="1771"/>
                  </a:lnTo>
                  <a:lnTo>
                    <a:pt x="3879" y="1769"/>
                  </a:lnTo>
                  <a:lnTo>
                    <a:pt x="3879" y="1769"/>
                  </a:lnTo>
                  <a:lnTo>
                    <a:pt x="3879" y="1769"/>
                  </a:lnTo>
                  <a:lnTo>
                    <a:pt x="3879" y="1769"/>
                  </a:lnTo>
                  <a:lnTo>
                    <a:pt x="3879" y="1767"/>
                  </a:lnTo>
                  <a:lnTo>
                    <a:pt x="3879" y="1767"/>
                  </a:lnTo>
                  <a:lnTo>
                    <a:pt x="3879" y="1764"/>
                  </a:lnTo>
                  <a:lnTo>
                    <a:pt x="3879" y="1762"/>
                  </a:lnTo>
                  <a:lnTo>
                    <a:pt x="3879" y="1760"/>
                  </a:lnTo>
                  <a:lnTo>
                    <a:pt x="3879" y="1760"/>
                  </a:lnTo>
                  <a:lnTo>
                    <a:pt x="3881" y="1760"/>
                  </a:lnTo>
                  <a:lnTo>
                    <a:pt x="3881" y="1757"/>
                  </a:lnTo>
                  <a:lnTo>
                    <a:pt x="3881" y="1757"/>
                  </a:lnTo>
                  <a:lnTo>
                    <a:pt x="3881" y="1757"/>
                  </a:lnTo>
                  <a:lnTo>
                    <a:pt x="3879" y="1755"/>
                  </a:lnTo>
                  <a:lnTo>
                    <a:pt x="3879" y="1755"/>
                  </a:lnTo>
                  <a:lnTo>
                    <a:pt x="3879" y="1755"/>
                  </a:lnTo>
                  <a:lnTo>
                    <a:pt x="3879" y="1755"/>
                  </a:lnTo>
                  <a:lnTo>
                    <a:pt x="3879" y="1752"/>
                  </a:lnTo>
                  <a:lnTo>
                    <a:pt x="3879" y="1752"/>
                  </a:lnTo>
                  <a:lnTo>
                    <a:pt x="3879" y="1752"/>
                  </a:lnTo>
                  <a:lnTo>
                    <a:pt x="3881" y="1750"/>
                  </a:lnTo>
                  <a:lnTo>
                    <a:pt x="3881" y="1750"/>
                  </a:lnTo>
                  <a:lnTo>
                    <a:pt x="3881" y="1750"/>
                  </a:lnTo>
                  <a:lnTo>
                    <a:pt x="3881" y="1750"/>
                  </a:lnTo>
                  <a:lnTo>
                    <a:pt x="3881" y="1750"/>
                  </a:lnTo>
                  <a:lnTo>
                    <a:pt x="3883" y="1750"/>
                  </a:lnTo>
                  <a:lnTo>
                    <a:pt x="3883" y="1750"/>
                  </a:lnTo>
                  <a:lnTo>
                    <a:pt x="3883" y="1750"/>
                  </a:lnTo>
                  <a:lnTo>
                    <a:pt x="3883" y="1748"/>
                  </a:lnTo>
                  <a:lnTo>
                    <a:pt x="3883" y="1748"/>
                  </a:lnTo>
                  <a:lnTo>
                    <a:pt x="3883" y="1745"/>
                  </a:lnTo>
                  <a:lnTo>
                    <a:pt x="3883" y="1745"/>
                  </a:lnTo>
                  <a:lnTo>
                    <a:pt x="3883" y="1745"/>
                  </a:lnTo>
                  <a:lnTo>
                    <a:pt x="3883" y="1745"/>
                  </a:lnTo>
                  <a:lnTo>
                    <a:pt x="3883" y="1745"/>
                  </a:lnTo>
                  <a:lnTo>
                    <a:pt x="3886" y="1745"/>
                  </a:lnTo>
                  <a:lnTo>
                    <a:pt x="3883" y="1748"/>
                  </a:lnTo>
                  <a:lnTo>
                    <a:pt x="3883" y="1748"/>
                  </a:lnTo>
                  <a:lnTo>
                    <a:pt x="3883" y="1750"/>
                  </a:lnTo>
                  <a:lnTo>
                    <a:pt x="3883" y="1750"/>
                  </a:lnTo>
                  <a:lnTo>
                    <a:pt x="3883" y="1750"/>
                  </a:lnTo>
                  <a:lnTo>
                    <a:pt x="3883" y="1750"/>
                  </a:lnTo>
                  <a:lnTo>
                    <a:pt x="3883" y="1750"/>
                  </a:lnTo>
                  <a:lnTo>
                    <a:pt x="3883" y="1750"/>
                  </a:lnTo>
                  <a:lnTo>
                    <a:pt x="3883" y="1752"/>
                  </a:lnTo>
                  <a:lnTo>
                    <a:pt x="3883" y="1752"/>
                  </a:lnTo>
                  <a:lnTo>
                    <a:pt x="3883" y="1752"/>
                  </a:lnTo>
                  <a:lnTo>
                    <a:pt x="3886" y="1752"/>
                  </a:lnTo>
                  <a:lnTo>
                    <a:pt x="3886" y="1752"/>
                  </a:lnTo>
                  <a:lnTo>
                    <a:pt x="3886" y="1750"/>
                  </a:lnTo>
                  <a:lnTo>
                    <a:pt x="3886" y="1750"/>
                  </a:lnTo>
                  <a:lnTo>
                    <a:pt x="3886" y="1750"/>
                  </a:lnTo>
                  <a:lnTo>
                    <a:pt x="3888" y="1750"/>
                  </a:lnTo>
                  <a:lnTo>
                    <a:pt x="3888" y="1750"/>
                  </a:lnTo>
                  <a:lnTo>
                    <a:pt x="3888" y="1752"/>
                  </a:lnTo>
                  <a:lnTo>
                    <a:pt x="3888" y="1752"/>
                  </a:lnTo>
                  <a:lnTo>
                    <a:pt x="3886" y="1750"/>
                  </a:lnTo>
                  <a:lnTo>
                    <a:pt x="3886" y="1750"/>
                  </a:lnTo>
                  <a:lnTo>
                    <a:pt x="3886" y="1752"/>
                  </a:lnTo>
                  <a:lnTo>
                    <a:pt x="3886" y="1752"/>
                  </a:lnTo>
                  <a:lnTo>
                    <a:pt x="3886" y="1752"/>
                  </a:lnTo>
                  <a:lnTo>
                    <a:pt x="3886" y="1752"/>
                  </a:lnTo>
                  <a:lnTo>
                    <a:pt x="3886" y="1755"/>
                  </a:lnTo>
                  <a:lnTo>
                    <a:pt x="3886" y="1755"/>
                  </a:lnTo>
                  <a:lnTo>
                    <a:pt x="3886" y="1755"/>
                  </a:lnTo>
                  <a:lnTo>
                    <a:pt x="3886" y="1752"/>
                  </a:lnTo>
                  <a:lnTo>
                    <a:pt x="3886" y="1752"/>
                  </a:lnTo>
                  <a:lnTo>
                    <a:pt x="3886" y="1755"/>
                  </a:lnTo>
                  <a:lnTo>
                    <a:pt x="3886" y="1755"/>
                  </a:lnTo>
                  <a:lnTo>
                    <a:pt x="3886" y="1757"/>
                  </a:lnTo>
                  <a:lnTo>
                    <a:pt x="3886" y="1757"/>
                  </a:lnTo>
                  <a:lnTo>
                    <a:pt x="3888" y="1755"/>
                  </a:lnTo>
                  <a:lnTo>
                    <a:pt x="3888" y="1755"/>
                  </a:lnTo>
                  <a:lnTo>
                    <a:pt x="3890" y="1757"/>
                  </a:lnTo>
                  <a:lnTo>
                    <a:pt x="3890" y="1757"/>
                  </a:lnTo>
                  <a:lnTo>
                    <a:pt x="3890" y="1757"/>
                  </a:lnTo>
                  <a:lnTo>
                    <a:pt x="3893" y="1757"/>
                  </a:lnTo>
                  <a:lnTo>
                    <a:pt x="3895" y="1757"/>
                  </a:lnTo>
                  <a:lnTo>
                    <a:pt x="3898" y="1757"/>
                  </a:lnTo>
                  <a:lnTo>
                    <a:pt x="3898" y="1757"/>
                  </a:lnTo>
                  <a:lnTo>
                    <a:pt x="3895" y="1757"/>
                  </a:lnTo>
                  <a:lnTo>
                    <a:pt x="3895" y="1757"/>
                  </a:lnTo>
                  <a:lnTo>
                    <a:pt x="3895" y="1757"/>
                  </a:lnTo>
                  <a:lnTo>
                    <a:pt x="3895" y="1757"/>
                  </a:lnTo>
                  <a:lnTo>
                    <a:pt x="3898" y="1757"/>
                  </a:lnTo>
                  <a:lnTo>
                    <a:pt x="3895" y="1755"/>
                  </a:lnTo>
                  <a:lnTo>
                    <a:pt x="3895" y="1755"/>
                  </a:lnTo>
                  <a:lnTo>
                    <a:pt x="3895" y="1755"/>
                  </a:lnTo>
                  <a:lnTo>
                    <a:pt x="3895" y="1755"/>
                  </a:lnTo>
                  <a:lnTo>
                    <a:pt x="3895" y="1755"/>
                  </a:lnTo>
                  <a:lnTo>
                    <a:pt x="3895" y="1755"/>
                  </a:lnTo>
                  <a:lnTo>
                    <a:pt x="3895" y="1752"/>
                  </a:lnTo>
                  <a:lnTo>
                    <a:pt x="3895" y="1752"/>
                  </a:lnTo>
                  <a:lnTo>
                    <a:pt x="3895" y="1752"/>
                  </a:lnTo>
                  <a:lnTo>
                    <a:pt x="3893" y="1750"/>
                  </a:lnTo>
                  <a:lnTo>
                    <a:pt x="3893" y="1750"/>
                  </a:lnTo>
                  <a:lnTo>
                    <a:pt x="3893" y="1750"/>
                  </a:lnTo>
                  <a:lnTo>
                    <a:pt x="3893" y="1750"/>
                  </a:lnTo>
                  <a:lnTo>
                    <a:pt x="3895" y="1750"/>
                  </a:lnTo>
                  <a:lnTo>
                    <a:pt x="3895" y="1748"/>
                  </a:lnTo>
                  <a:lnTo>
                    <a:pt x="3895" y="1748"/>
                  </a:lnTo>
                  <a:lnTo>
                    <a:pt x="3895" y="1748"/>
                  </a:lnTo>
                  <a:lnTo>
                    <a:pt x="3895" y="1748"/>
                  </a:lnTo>
                  <a:lnTo>
                    <a:pt x="3895" y="1750"/>
                  </a:lnTo>
                  <a:lnTo>
                    <a:pt x="3898" y="1750"/>
                  </a:lnTo>
                  <a:lnTo>
                    <a:pt x="3898" y="1750"/>
                  </a:lnTo>
                  <a:lnTo>
                    <a:pt x="3898" y="1748"/>
                  </a:lnTo>
                  <a:lnTo>
                    <a:pt x="3898" y="1748"/>
                  </a:lnTo>
                  <a:lnTo>
                    <a:pt x="3898" y="1748"/>
                  </a:lnTo>
                  <a:lnTo>
                    <a:pt x="3898" y="1748"/>
                  </a:lnTo>
                  <a:lnTo>
                    <a:pt x="3898" y="1748"/>
                  </a:lnTo>
                  <a:lnTo>
                    <a:pt x="3895" y="1748"/>
                  </a:lnTo>
                  <a:lnTo>
                    <a:pt x="3895" y="1748"/>
                  </a:lnTo>
                  <a:lnTo>
                    <a:pt x="3895" y="1748"/>
                  </a:lnTo>
                  <a:lnTo>
                    <a:pt x="3895" y="1748"/>
                  </a:lnTo>
                  <a:lnTo>
                    <a:pt x="3895" y="1748"/>
                  </a:lnTo>
                  <a:lnTo>
                    <a:pt x="3895" y="1745"/>
                  </a:lnTo>
                  <a:lnTo>
                    <a:pt x="3895" y="1745"/>
                  </a:lnTo>
                  <a:lnTo>
                    <a:pt x="3895" y="1745"/>
                  </a:lnTo>
                  <a:lnTo>
                    <a:pt x="3898" y="1745"/>
                  </a:lnTo>
                  <a:lnTo>
                    <a:pt x="3898" y="1745"/>
                  </a:lnTo>
                  <a:lnTo>
                    <a:pt x="3898" y="1748"/>
                  </a:lnTo>
                  <a:lnTo>
                    <a:pt x="3898" y="1748"/>
                  </a:lnTo>
                  <a:lnTo>
                    <a:pt x="3898" y="1748"/>
                  </a:lnTo>
                  <a:lnTo>
                    <a:pt x="3900" y="1748"/>
                  </a:lnTo>
                  <a:lnTo>
                    <a:pt x="3900" y="1748"/>
                  </a:lnTo>
                  <a:lnTo>
                    <a:pt x="3900" y="1745"/>
                  </a:lnTo>
                  <a:lnTo>
                    <a:pt x="3900" y="1745"/>
                  </a:lnTo>
                  <a:lnTo>
                    <a:pt x="3900" y="1745"/>
                  </a:lnTo>
                  <a:lnTo>
                    <a:pt x="3902" y="1745"/>
                  </a:lnTo>
                  <a:lnTo>
                    <a:pt x="3902" y="1745"/>
                  </a:lnTo>
                  <a:lnTo>
                    <a:pt x="3902" y="1745"/>
                  </a:lnTo>
                  <a:lnTo>
                    <a:pt x="3902" y="1743"/>
                  </a:lnTo>
                  <a:lnTo>
                    <a:pt x="3902" y="1743"/>
                  </a:lnTo>
                  <a:lnTo>
                    <a:pt x="3902" y="1743"/>
                  </a:lnTo>
                  <a:lnTo>
                    <a:pt x="3902" y="1743"/>
                  </a:lnTo>
                  <a:lnTo>
                    <a:pt x="3902" y="1743"/>
                  </a:lnTo>
                  <a:lnTo>
                    <a:pt x="3900" y="1743"/>
                  </a:lnTo>
                  <a:lnTo>
                    <a:pt x="3900" y="1741"/>
                  </a:lnTo>
                  <a:lnTo>
                    <a:pt x="3900" y="1741"/>
                  </a:lnTo>
                  <a:lnTo>
                    <a:pt x="3902" y="1741"/>
                  </a:lnTo>
                  <a:lnTo>
                    <a:pt x="3902" y="1741"/>
                  </a:lnTo>
                  <a:lnTo>
                    <a:pt x="3902" y="1741"/>
                  </a:lnTo>
                  <a:lnTo>
                    <a:pt x="3902" y="1743"/>
                  </a:lnTo>
                  <a:lnTo>
                    <a:pt x="3905" y="1743"/>
                  </a:lnTo>
                  <a:lnTo>
                    <a:pt x="3905" y="1743"/>
                  </a:lnTo>
                  <a:lnTo>
                    <a:pt x="3905" y="1743"/>
                  </a:lnTo>
                  <a:lnTo>
                    <a:pt x="3905" y="1741"/>
                  </a:lnTo>
                  <a:lnTo>
                    <a:pt x="3905" y="1741"/>
                  </a:lnTo>
                  <a:lnTo>
                    <a:pt x="3905" y="1741"/>
                  </a:lnTo>
                  <a:lnTo>
                    <a:pt x="3905" y="1741"/>
                  </a:lnTo>
                  <a:lnTo>
                    <a:pt x="3905" y="1743"/>
                  </a:lnTo>
                  <a:lnTo>
                    <a:pt x="3905" y="1743"/>
                  </a:lnTo>
                  <a:lnTo>
                    <a:pt x="3907" y="1743"/>
                  </a:lnTo>
                  <a:lnTo>
                    <a:pt x="3907" y="1743"/>
                  </a:lnTo>
                  <a:lnTo>
                    <a:pt x="3907" y="1743"/>
                  </a:lnTo>
                  <a:lnTo>
                    <a:pt x="3907" y="1743"/>
                  </a:lnTo>
                  <a:lnTo>
                    <a:pt x="3907" y="1743"/>
                  </a:lnTo>
                  <a:lnTo>
                    <a:pt x="3907" y="1743"/>
                  </a:lnTo>
                  <a:lnTo>
                    <a:pt x="3907" y="1741"/>
                  </a:lnTo>
                  <a:lnTo>
                    <a:pt x="3907" y="1741"/>
                  </a:lnTo>
                  <a:lnTo>
                    <a:pt x="3907" y="1741"/>
                  </a:lnTo>
                  <a:lnTo>
                    <a:pt x="3907" y="1741"/>
                  </a:lnTo>
                  <a:lnTo>
                    <a:pt x="3907" y="1741"/>
                  </a:lnTo>
                  <a:lnTo>
                    <a:pt x="3907" y="1741"/>
                  </a:lnTo>
                  <a:lnTo>
                    <a:pt x="3907" y="1741"/>
                  </a:lnTo>
                  <a:lnTo>
                    <a:pt x="3907" y="1741"/>
                  </a:lnTo>
                  <a:lnTo>
                    <a:pt x="3907" y="1741"/>
                  </a:lnTo>
                  <a:lnTo>
                    <a:pt x="3909" y="1743"/>
                  </a:lnTo>
                  <a:lnTo>
                    <a:pt x="3909" y="1743"/>
                  </a:lnTo>
                  <a:lnTo>
                    <a:pt x="3909" y="1745"/>
                  </a:lnTo>
                  <a:lnTo>
                    <a:pt x="3909" y="1745"/>
                  </a:lnTo>
                  <a:lnTo>
                    <a:pt x="3909" y="1748"/>
                  </a:lnTo>
                  <a:lnTo>
                    <a:pt x="3912" y="1745"/>
                  </a:lnTo>
                  <a:lnTo>
                    <a:pt x="3912" y="1745"/>
                  </a:lnTo>
                  <a:lnTo>
                    <a:pt x="3912" y="1748"/>
                  </a:lnTo>
                  <a:lnTo>
                    <a:pt x="3912" y="1748"/>
                  </a:lnTo>
                  <a:lnTo>
                    <a:pt x="3912" y="1748"/>
                  </a:lnTo>
                  <a:lnTo>
                    <a:pt x="3912" y="1748"/>
                  </a:lnTo>
                  <a:lnTo>
                    <a:pt x="3912" y="1748"/>
                  </a:lnTo>
                  <a:lnTo>
                    <a:pt x="3912" y="1745"/>
                  </a:lnTo>
                  <a:lnTo>
                    <a:pt x="3914" y="1745"/>
                  </a:lnTo>
                  <a:lnTo>
                    <a:pt x="3912" y="1745"/>
                  </a:lnTo>
                  <a:lnTo>
                    <a:pt x="3912" y="1745"/>
                  </a:lnTo>
                  <a:lnTo>
                    <a:pt x="3914" y="1745"/>
                  </a:lnTo>
                  <a:lnTo>
                    <a:pt x="3914" y="1745"/>
                  </a:lnTo>
                  <a:lnTo>
                    <a:pt x="3914" y="1745"/>
                  </a:lnTo>
                  <a:lnTo>
                    <a:pt x="3914" y="1745"/>
                  </a:lnTo>
                  <a:lnTo>
                    <a:pt x="3914" y="1745"/>
                  </a:lnTo>
                  <a:lnTo>
                    <a:pt x="3914" y="1745"/>
                  </a:lnTo>
                  <a:lnTo>
                    <a:pt x="3914" y="1743"/>
                  </a:lnTo>
                  <a:lnTo>
                    <a:pt x="3914" y="1743"/>
                  </a:lnTo>
                  <a:lnTo>
                    <a:pt x="3914" y="1743"/>
                  </a:lnTo>
                  <a:lnTo>
                    <a:pt x="3914" y="1743"/>
                  </a:lnTo>
                  <a:lnTo>
                    <a:pt x="3914" y="1743"/>
                  </a:lnTo>
                  <a:lnTo>
                    <a:pt x="3914" y="1741"/>
                  </a:lnTo>
                  <a:lnTo>
                    <a:pt x="3912" y="1741"/>
                  </a:lnTo>
                  <a:lnTo>
                    <a:pt x="3912" y="1741"/>
                  </a:lnTo>
                  <a:lnTo>
                    <a:pt x="3912" y="1741"/>
                  </a:lnTo>
                  <a:lnTo>
                    <a:pt x="3912" y="1741"/>
                  </a:lnTo>
                  <a:lnTo>
                    <a:pt x="3912" y="1741"/>
                  </a:lnTo>
                  <a:lnTo>
                    <a:pt x="3912" y="1741"/>
                  </a:lnTo>
                  <a:lnTo>
                    <a:pt x="3912" y="1741"/>
                  </a:lnTo>
                  <a:lnTo>
                    <a:pt x="3912" y="1738"/>
                  </a:lnTo>
                  <a:lnTo>
                    <a:pt x="3912" y="1738"/>
                  </a:lnTo>
                  <a:lnTo>
                    <a:pt x="3912" y="1738"/>
                  </a:lnTo>
                  <a:lnTo>
                    <a:pt x="3914" y="1743"/>
                  </a:lnTo>
                  <a:lnTo>
                    <a:pt x="3914" y="1743"/>
                  </a:lnTo>
                  <a:lnTo>
                    <a:pt x="3914" y="1743"/>
                  </a:lnTo>
                  <a:lnTo>
                    <a:pt x="3914" y="1743"/>
                  </a:lnTo>
                  <a:lnTo>
                    <a:pt x="3914" y="1743"/>
                  </a:lnTo>
                  <a:lnTo>
                    <a:pt x="3916" y="1743"/>
                  </a:lnTo>
                  <a:lnTo>
                    <a:pt x="3916" y="1743"/>
                  </a:lnTo>
                  <a:lnTo>
                    <a:pt x="3914" y="1741"/>
                  </a:lnTo>
                  <a:lnTo>
                    <a:pt x="3914" y="1741"/>
                  </a:lnTo>
                  <a:lnTo>
                    <a:pt x="3914" y="1741"/>
                  </a:lnTo>
                  <a:lnTo>
                    <a:pt x="3914" y="1738"/>
                  </a:lnTo>
                  <a:lnTo>
                    <a:pt x="3916" y="1738"/>
                  </a:lnTo>
                  <a:lnTo>
                    <a:pt x="3914" y="1741"/>
                  </a:lnTo>
                  <a:lnTo>
                    <a:pt x="3916" y="1741"/>
                  </a:lnTo>
                  <a:lnTo>
                    <a:pt x="3916" y="1743"/>
                  </a:lnTo>
                  <a:lnTo>
                    <a:pt x="3916" y="1743"/>
                  </a:lnTo>
                  <a:lnTo>
                    <a:pt x="3916" y="1743"/>
                  </a:lnTo>
                  <a:lnTo>
                    <a:pt x="3916" y="1741"/>
                  </a:lnTo>
                  <a:lnTo>
                    <a:pt x="3916" y="1738"/>
                  </a:lnTo>
                  <a:lnTo>
                    <a:pt x="3916" y="1738"/>
                  </a:lnTo>
                  <a:lnTo>
                    <a:pt x="3916" y="1738"/>
                  </a:lnTo>
                  <a:lnTo>
                    <a:pt x="3916" y="1738"/>
                  </a:lnTo>
                  <a:lnTo>
                    <a:pt x="3916" y="1738"/>
                  </a:lnTo>
                  <a:lnTo>
                    <a:pt x="3916" y="1738"/>
                  </a:lnTo>
                  <a:lnTo>
                    <a:pt x="3916" y="1736"/>
                  </a:lnTo>
                  <a:lnTo>
                    <a:pt x="3916" y="1736"/>
                  </a:lnTo>
                  <a:lnTo>
                    <a:pt x="3916" y="1736"/>
                  </a:lnTo>
                  <a:lnTo>
                    <a:pt x="3916" y="1736"/>
                  </a:lnTo>
                  <a:lnTo>
                    <a:pt x="3916" y="1736"/>
                  </a:lnTo>
                  <a:lnTo>
                    <a:pt x="3916" y="1734"/>
                  </a:lnTo>
                  <a:lnTo>
                    <a:pt x="3916" y="1734"/>
                  </a:lnTo>
                  <a:lnTo>
                    <a:pt x="3916" y="1734"/>
                  </a:lnTo>
                  <a:lnTo>
                    <a:pt x="3916" y="1734"/>
                  </a:lnTo>
                  <a:lnTo>
                    <a:pt x="3916" y="1734"/>
                  </a:lnTo>
                  <a:lnTo>
                    <a:pt x="3919" y="1731"/>
                  </a:lnTo>
                  <a:lnTo>
                    <a:pt x="3919" y="1731"/>
                  </a:lnTo>
                  <a:lnTo>
                    <a:pt x="3919" y="1734"/>
                  </a:lnTo>
                  <a:lnTo>
                    <a:pt x="3919" y="1734"/>
                  </a:lnTo>
                  <a:lnTo>
                    <a:pt x="3919" y="1734"/>
                  </a:lnTo>
                  <a:lnTo>
                    <a:pt x="3919" y="1736"/>
                  </a:lnTo>
                  <a:lnTo>
                    <a:pt x="3919" y="1736"/>
                  </a:lnTo>
                  <a:lnTo>
                    <a:pt x="3919" y="1736"/>
                  </a:lnTo>
                  <a:lnTo>
                    <a:pt x="3919" y="1736"/>
                  </a:lnTo>
                  <a:lnTo>
                    <a:pt x="3919" y="1736"/>
                  </a:lnTo>
                  <a:lnTo>
                    <a:pt x="3919" y="1731"/>
                  </a:lnTo>
                  <a:lnTo>
                    <a:pt x="3919" y="1731"/>
                  </a:lnTo>
                  <a:lnTo>
                    <a:pt x="3919" y="1731"/>
                  </a:lnTo>
                  <a:lnTo>
                    <a:pt x="3919" y="1734"/>
                  </a:lnTo>
                  <a:lnTo>
                    <a:pt x="3921" y="1736"/>
                  </a:lnTo>
                  <a:lnTo>
                    <a:pt x="3921" y="1736"/>
                  </a:lnTo>
                  <a:lnTo>
                    <a:pt x="3921" y="1736"/>
                  </a:lnTo>
                  <a:lnTo>
                    <a:pt x="3921" y="1736"/>
                  </a:lnTo>
                  <a:lnTo>
                    <a:pt x="3921" y="1734"/>
                  </a:lnTo>
                  <a:lnTo>
                    <a:pt x="3924" y="1734"/>
                  </a:lnTo>
                  <a:lnTo>
                    <a:pt x="3924" y="1731"/>
                  </a:lnTo>
                  <a:lnTo>
                    <a:pt x="3924" y="1731"/>
                  </a:lnTo>
                  <a:lnTo>
                    <a:pt x="3924" y="1731"/>
                  </a:lnTo>
                  <a:lnTo>
                    <a:pt x="3924" y="1734"/>
                  </a:lnTo>
                  <a:lnTo>
                    <a:pt x="3924" y="1734"/>
                  </a:lnTo>
                  <a:lnTo>
                    <a:pt x="3924" y="1734"/>
                  </a:lnTo>
                  <a:lnTo>
                    <a:pt x="3924" y="1734"/>
                  </a:lnTo>
                  <a:lnTo>
                    <a:pt x="3924" y="1734"/>
                  </a:lnTo>
                  <a:lnTo>
                    <a:pt x="3924" y="1734"/>
                  </a:lnTo>
                  <a:lnTo>
                    <a:pt x="3926" y="1734"/>
                  </a:lnTo>
                  <a:lnTo>
                    <a:pt x="3926" y="1734"/>
                  </a:lnTo>
                  <a:lnTo>
                    <a:pt x="3926" y="1734"/>
                  </a:lnTo>
                  <a:lnTo>
                    <a:pt x="3926" y="1734"/>
                  </a:lnTo>
                  <a:lnTo>
                    <a:pt x="3926" y="1734"/>
                  </a:lnTo>
                  <a:lnTo>
                    <a:pt x="3926" y="1734"/>
                  </a:lnTo>
                  <a:lnTo>
                    <a:pt x="3926" y="1734"/>
                  </a:lnTo>
                  <a:lnTo>
                    <a:pt x="3926" y="1731"/>
                  </a:lnTo>
                  <a:lnTo>
                    <a:pt x="3926" y="1731"/>
                  </a:lnTo>
                  <a:lnTo>
                    <a:pt x="3926" y="1731"/>
                  </a:lnTo>
                  <a:lnTo>
                    <a:pt x="3926" y="1731"/>
                  </a:lnTo>
                  <a:lnTo>
                    <a:pt x="3926" y="1731"/>
                  </a:lnTo>
                  <a:lnTo>
                    <a:pt x="3926" y="1729"/>
                  </a:lnTo>
                  <a:lnTo>
                    <a:pt x="3926" y="1729"/>
                  </a:lnTo>
                  <a:lnTo>
                    <a:pt x="3924" y="1729"/>
                  </a:lnTo>
                  <a:lnTo>
                    <a:pt x="3926" y="1726"/>
                  </a:lnTo>
                  <a:lnTo>
                    <a:pt x="3926" y="1726"/>
                  </a:lnTo>
                  <a:lnTo>
                    <a:pt x="3926" y="1729"/>
                  </a:lnTo>
                  <a:lnTo>
                    <a:pt x="3926" y="1729"/>
                  </a:lnTo>
                  <a:lnTo>
                    <a:pt x="3926" y="1726"/>
                  </a:lnTo>
                  <a:lnTo>
                    <a:pt x="3928" y="1726"/>
                  </a:lnTo>
                  <a:lnTo>
                    <a:pt x="3928" y="1726"/>
                  </a:lnTo>
                  <a:lnTo>
                    <a:pt x="3928" y="1729"/>
                  </a:lnTo>
                  <a:lnTo>
                    <a:pt x="3928" y="1729"/>
                  </a:lnTo>
                  <a:lnTo>
                    <a:pt x="3928" y="1729"/>
                  </a:lnTo>
                  <a:lnTo>
                    <a:pt x="3931" y="1729"/>
                  </a:lnTo>
                  <a:lnTo>
                    <a:pt x="3931" y="1729"/>
                  </a:lnTo>
                  <a:lnTo>
                    <a:pt x="3931" y="1726"/>
                  </a:lnTo>
                  <a:lnTo>
                    <a:pt x="3928" y="1726"/>
                  </a:lnTo>
                  <a:lnTo>
                    <a:pt x="3928" y="1726"/>
                  </a:lnTo>
                  <a:lnTo>
                    <a:pt x="3928" y="1724"/>
                  </a:lnTo>
                  <a:lnTo>
                    <a:pt x="3931" y="1724"/>
                  </a:lnTo>
                  <a:lnTo>
                    <a:pt x="3931" y="1726"/>
                  </a:lnTo>
                  <a:lnTo>
                    <a:pt x="3931" y="1726"/>
                  </a:lnTo>
                  <a:lnTo>
                    <a:pt x="3931" y="1729"/>
                  </a:lnTo>
                  <a:lnTo>
                    <a:pt x="3931" y="1726"/>
                  </a:lnTo>
                  <a:lnTo>
                    <a:pt x="3931" y="1726"/>
                  </a:lnTo>
                  <a:lnTo>
                    <a:pt x="3933" y="1726"/>
                  </a:lnTo>
                  <a:lnTo>
                    <a:pt x="3933" y="1726"/>
                  </a:lnTo>
                  <a:lnTo>
                    <a:pt x="3933" y="1726"/>
                  </a:lnTo>
                  <a:lnTo>
                    <a:pt x="3933" y="1726"/>
                  </a:lnTo>
                  <a:lnTo>
                    <a:pt x="3931" y="1726"/>
                  </a:lnTo>
                  <a:lnTo>
                    <a:pt x="3931" y="1724"/>
                  </a:lnTo>
                  <a:lnTo>
                    <a:pt x="3931" y="1724"/>
                  </a:lnTo>
                  <a:lnTo>
                    <a:pt x="3931" y="1724"/>
                  </a:lnTo>
                  <a:lnTo>
                    <a:pt x="3931" y="1722"/>
                  </a:lnTo>
                  <a:lnTo>
                    <a:pt x="3931" y="1724"/>
                  </a:lnTo>
                  <a:lnTo>
                    <a:pt x="3931" y="1724"/>
                  </a:lnTo>
                  <a:lnTo>
                    <a:pt x="3931" y="1724"/>
                  </a:lnTo>
                  <a:lnTo>
                    <a:pt x="3933" y="1722"/>
                  </a:lnTo>
                  <a:lnTo>
                    <a:pt x="3931" y="1722"/>
                  </a:lnTo>
                  <a:lnTo>
                    <a:pt x="3933" y="1722"/>
                  </a:lnTo>
                  <a:lnTo>
                    <a:pt x="3933" y="1722"/>
                  </a:lnTo>
                  <a:lnTo>
                    <a:pt x="3933" y="1722"/>
                  </a:lnTo>
                  <a:lnTo>
                    <a:pt x="3933" y="1724"/>
                  </a:lnTo>
                  <a:lnTo>
                    <a:pt x="3933" y="1724"/>
                  </a:lnTo>
                  <a:lnTo>
                    <a:pt x="3933" y="1724"/>
                  </a:lnTo>
                  <a:lnTo>
                    <a:pt x="3935" y="1724"/>
                  </a:lnTo>
                  <a:lnTo>
                    <a:pt x="3935" y="1724"/>
                  </a:lnTo>
                  <a:lnTo>
                    <a:pt x="3935" y="1724"/>
                  </a:lnTo>
                  <a:lnTo>
                    <a:pt x="3935" y="1724"/>
                  </a:lnTo>
                  <a:lnTo>
                    <a:pt x="3935" y="1724"/>
                  </a:lnTo>
                  <a:lnTo>
                    <a:pt x="3935" y="1724"/>
                  </a:lnTo>
                  <a:lnTo>
                    <a:pt x="3935" y="1724"/>
                  </a:lnTo>
                  <a:lnTo>
                    <a:pt x="3935" y="1724"/>
                  </a:lnTo>
                  <a:lnTo>
                    <a:pt x="3938" y="1724"/>
                  </a:lnTo>
                  <a:lnTo>
                    <a:pt x="3938" y="1724"/>
                  </a:lnTo>
                  <a:lnTo>
                    <a:pt x="3938" y="1724"/>
                  </a:lnTo>
                  <a:lnTo>
                    <a:pt x="3938" y="1722"/>
                  </a:lnTo>
                  <a:lnTo>
                    <a:pt x="3938" y="1722"/>
                  </a:lnTo>
                  <a:lnTo>
                    <a:pt x="3938" y="1722"/>
                  </a:lnTo>
                  <a:lnTo>
                    <a:pt x="3938" y="1722"/>
                  </a:lnTo>
                  <a:lnTo>
                    <a:pt x="3938" y="1722"/>
                  </a:lnTo>
                  <a:lnTo>
                    <a:pt x="3940" y="1719"/>
                  </a:lnTo>
                  <a:lnTo>
                    <a:pt x="3940" y="1717"/>
                  </a:lnTo>
                  <a:lnTo>
                    <a:pt x="3940" y="1717"/>
                  </a:lnTo>
                  <a:lnTo>
                    <a:pt x="3940" y="1717"/>
                  </a:lnTo>
                  <a:lnTo>
                    <a:pt x="3940" y="1717"/>
                  </a:lnTo>
                  <a:lnTo>
                    <a:pt x="3940" y="1717"/>
                  </a:lnTo>
                  <a:lnTo>
                    <a:pt x="3940" y="1717"/>
                  </a:lnTo>
                  <a:lnTo>
                    <a:pt x="3940" y="1715"/>
                  </a:lnTo>
                  <a:lnTo>
                    <a:pt x="3942" y="1715"/>
                  </a:lnTo>
                  <a:lnTo>
                    <a:pt x="3942" y="1715"/>
                  </a:lnTo>
                  <a:lnTo>
                    <a:pt x="3942" y="1715"/>
                  </a:lnTo>
                  <a:lnTo>
                    <a:pt x="3942" y="1712"/>
                  </a:lnTo>
                  <a:lnTo>
                    <a:pt x="3942" y="1712"/>
                  </a:lnTo>
                  <a:lnTo>
                    <a:pt x="3942" y="1712"/>
                  </a:lnTo>
                  <a:lnTo>
                    <a:pt x="3942" y="1712"/>
                  </a:lnTo>
                  <a:close/>
                  <a:moveTo>
                    <a:pt x="2272" y="2069"/>
                  </a:moveTo>
                  <a:lnTo>
                    <a:pt x="2272" y="2069"/>
                  </a:lnTo>
                  <a:lnTo>
                    <a:pt x="2272" y="2069"/>
                  </a:lnTo>
                  <a:lnTo>
                    <a:pt x="2267" y="2072"/>
                  </a:lnTo>
                  <a:lnTo>
                    <a:pt x="2267" y="2072"/>
                  </a:lnTo>
                  <a:lnTo>
                    <a:pt x="2267" y="2072"/>
                  </a:lnTo>
                  <a:lnTo>
                    <a:pt x="2267" y="2072"/>
                  </a:lnTo>
                  <a:lnTo>
                    <a:pt x="2265" y="2072"/>
                  </a:lnTo>
                  <a:lnTo>
                    <a:pt x="2265" y="2072"/>
                  </a:lnTo>
                  <a:lnTo>
                    <a:pt x="2265" y="2072"/>
                  </a:lnTo>
                  <a:lnTo>
                    <a:pt x="2265" y="2072"/>
                  </a:lnTo>
                  <a:lnTo>
                    <a:pt x="2262" y="2072"/>
                  </a:lnTo>
                  <a:lnTo>
                    <a:pt x="2262" y="2074"/>
                  </a:lnTo>
                  <a:lnTo>
                    <a:pt x="2262" y="2074"/>
                  </a:lnTo>
                  <a:lnTo>
                    <a:pt x="2262" y="2074"/>
                  </a:lnTo>
                  <a:lnTo>
                    <a:pt x="2262" y="2074"/>
                  </a:lnTo>
                  <a:lnTo>
                    <a:pt x="2262" y="2074"/>
                  </a:lnTo>
                  <a:lnTo>
                    <a:pt x="2262" y="2077"/>
                  </a:lnTo>
                  <a:lnTo>
                    <a:pt x="2260" y="2077"/>
                  </a:lnTo>
                  <a:lnTo>
                    <a:pt x="2258" y="2079"/>
                  </a:lnTo>
                  <a:lnTo>
                    <a:pt x="2258" y="2079"/>
                  </a:lnTo>
                  <a:lnTo>
                    <a:pt x="2255" y="2081"/>
                  </a:lnTo>
                  <a:lnTo>
                    <a:pt x="2253" y="2081"/>
                  </a:lnTo>
                  <a:lnTo>
                    <a:pt x="2253" y="2081"/>
                  </a:lnTo>
                  <a:lnTo>
                    <a:pt x="2253" y="2081"/>
                  </a:lnTo>
                  <a:lnTo>
                    <a:pt x="2253" y="2079"/>
                  </a:lnTo>
                  <a:lnTo>
                    <a:pt x="2253" y="2079"/>
                  </a:lnTo>
                  <a:lnTo>
                    <a:pt x="2253" y="2079"/>
                  </a:lnTo>
                  <a:lnTo>
                    <a:pt x="2253" y="2079"/>
                  </a:lnTo>
                  <a:lnTo>
                    <a:pt x="2253" y="2079"/>
                  </a:lnTo>
                  <a:lnTo>
                    <a:pt x="2253" y="2079"/>
                  </a:lnTo>
                  <a:lnTo>
                    <a:pt x="2253" y="2079"/>
                  </a:lnTo>
                  <a:lnTo>
                    <a:pt x="2253" y="2077"/>
                  </a:lnTo>
                  <a:lnTo>
                    <a:pt x="2253" y="2077"/>
                  </a:lnTo>
                  <a:lnTo>
                    <a:pt x="2253" y="2077"/>
                  </a:lnTo>
                  <a:lnTo>
                    <a:pt x="2253" y="2077"/>
                  </a:lnTo>
                  <a:lnTo>
                    <a:pt x="2250" y="2074"/>
                  </a:lnTo>
                  <a:lnTo>
                    <a:pt x="2250" y="2074"/>
                  </a:lnTo>
                  <a:lnTo>
                    <a:pt x="2250" y="2074"/>
                  </a:lnTo>
                  <a:lnTo>
                    <a:pt x="2250" y="2072"/>
                  </a:lnTo>
                  <a:lnTo>
                    <a:pt x="2250" y="2072"/>
                  </a:lnTo>
                  <a:lnTo>
                    <a:pt x="2250" y="2072"/>
                  </a:lnTo>
                  <a:lnTo>
                    <a:pt x="2250" y="2069"/>
                  </a:lnTo>
                  <a:lnTo>
                    <a:pt x="2250" y="2069"/>
                  </a:lnTo>
                  <a:lnTo>
                    <a:pt x="2250" y="2067"/>
                  </a:lnTo>
                  <a:lnTo>
                    <a:pt x="2250" y="2067"/>
                  </a:lnTo>
                  <a:lnTo>
                    <a:pt x="2250" y="2067"/>
                  </a:lnTo>
                  <a:lnTo>
                    <a:pt x="2250" y="2067"/>
                  </a:lnTo>
                  <a:lnTo>
                    <a:pt x="2248" y="2067"/>
                  </a:lnTo>
                  <a:lnTo>
                    <a:pt x="2248" y="2069"/>
                  </a:lnTo>
                  <a:lnTo>
                    <a:pt x="2248" y="2069"/>
                  </a:lnTo>
                  <a:lnTo>
                    <a:pt x="2248" y="2069"/>
                  </a:lnTo>
                  <a:lnTo>
                    <a:pt x="2248" y="2072"/>
                  </a:lnTo>
                  <a:lnTo>
                    <a:pt x="2248" y="2072"/>
                  </a:lnTo>
                  <a:lnTo>
                    <a:pt x="2248" y="2072"/>
                  </a:lnTo>
                  <a:lnTo>
                    <a:pt x="2248" y="2072"/>
                  </a:lnTo>
                  <a:lnTo>
                    <a:pt x="2246" y="2072"/>
                  </a:lnTo>
                  <a:lnTo>
                    <a:pt x="2246" y="2072"/>
                  </a:lnTo>
                  <a:lnTo>
                    <a:pt x="2246" y="2072"/>
                  </a:lnTo>
                  <a:lnTo>
                    <a:pt x="2246" y="2069"/>
                  </a:lnTo>
                  <a:lnTo>
                    <a:pt x="2246" y="2069"/>
                  </a:lnTo>
                  <a:lnTo>
                    <a:pt x="2246" y="2069"/>
                  </a:lnTo>
                  <a:lnTo>
                    <a:pt x="2243" y="2069"/>
                  </a:lnTo>
                  <a:lnTo>
                    <a:pt x="2243" y="2069"/>
                  </a:lnTo>
                  <a:lnTo>
                    <a:pt x="2243" y="2067"/>
                  </a:lnTo>
                  <a:lnTo>
                    <a:pt x="2243" y="2067"/>
                  </a:lnTo>
                  <a:lnTo>
                    <a:pt x="2243" y="2067"/>
                  </a:lnTo>
                  <a:lnTo>
                    <a:pt x="2243" y="2067"/>
                  </a:lnTo>
                  <a:lnTo>
                    <a:pt x="2243" y="2067"/>
                  </a:lnTo>
                  <a:lnTo>
                    <a:pt x="2243" y="2067"/>
                  </a:lnTo>
                  <a:lnTo>
                    <a:pt x="2243" y="2067"/>
                  </a:lnTo>
                  <a:lnTo>
                    <a:pt x="2243" y="2067"/>
                  </a:lnTo>
                  <a:lnTo>
                    <a:pt x="2243" y="2067"/>
                  </a:lnTo>
                  <a:lnTo>
                    <a:pt x="2243" y="2067"/>
                  </a:lnTo>
                  <a:lnTo>
                    <a:pt x="2243" y="2067"/>
                  </a:lnTo>
                  <a:lnTo>
                    <a:pt x="2243" y="2065"/>
                  </a:lnTo>
                  <a:lnTo>
                    <a:pt x="2243" y="2065"/>
                  </a:lnTo>
                  <a:lnTo>
                    <a:pt x="2241" y="2065"/>
                  </a:lnTo>
                  <a:lnTo>
                    <a:pt x="2241" y="2065"/>
                  </a:lnTo>
                  <a:lnTo>
                    <a:pt x="2241" y="2062"/>
                  </a:lnTo>
                  <a:lnTo>
                    <a:pt x="2241" y="2062"/>
                  </a:lnTo>
                  <a:lnTo>
                    <a:pt x="2241" y="2062"/>
                  </a:lnTo>
                  <a:lnTo>
                    <a:pt x="2241" y="2062"/>
                  </a:lnTo>
                  <a:lnTo>
                    <a:pt x="2241" y="2062"/>
                  </a:lnTo>
                  <a:lnTo>
                    <a:pt x="2241" y="2062"/>
                  </a:lnTo>
                  <a:lnTo>
                    <a:pt x="2239" y="2062"/>
                  </a:lnTo>
                  <a:lnTo>
                    <a:pt x="2239" y="2060"/>
                  </a:lnTo>
                  <a:lnTo>
                    <a:pt x="2239" y="2060"/>
                  </a:lnTo>
                  <a:lnTo>
                    <a:pt x="2239" y="2060"/>
                  </a:lnTo>
                  <a:lnTo>
                    <a:pt x="2239" y="2060"/>
                  </a:lnTo>
                  <a:lnTo>
                    <a:pt x="2241" y="2060"/>
                  </a:lnTo>
                  <a:lnTo>
                    <a:pt x="2241" y="2060"/>
                  </a:lnTo>
                  <a:lnTo>
                    <a:pt x="2241" y="2060"/>
                  </a:lnTo>
                  <a:lnTo>
                    <a:pt x="2241" y="2060"/>
                  </a:lnTo>
                  <a:lnTo>
                    <a:pt x="2241" y="2060"/>
                  </a:lnTo>
                  <a:lnTo>
                    <a:pt x="2241" y="2060"/>
                  </a:lnTo>
                  <a:lnTo>
                    <a:pt x="2241" y="2058"/>
                  </a:lnTo>
                  <a:lnTo>
                    <a:pt x="2241" y="2058"/>
                  </a:lnTo>
                  <a:lnTo>
                    <a:pt x="2241" y="2058"/>
                  </a:lnTo>
                  <a:lnTo>
                    <a:pt x="2241" y="2058"/>
                  </a:lnTo>
                  <a:lnTo>
                    <a:pt x="2241" y="2058"/>
                  </a:lnTo>
                  <a:lnTo>
                    <a:pt x="2241" y="2058"/>
                  </a:lnTo>
                  <a:lnTo>
                    <a:pt x="2241" y="2055"/>
                  </a:lnTo>
                  <a:lnTo>
                    <a:pt x="2239" y="2055"/>
                  </a:lnTo>
                  <a:lnTo>
                    <a:pt x="2239" y="2055"/>
                  </a:lnTo>
                  <a:lnTo>
                    <a:pt x="2241" y="2055"/>
                  </a:lnTo>
                  <a:lnTo>
                    <a:pt x="2241" y="2055"/>
                  </a:lnTo>
                  <a:lnTo>
                    <a:pt x="2241" y="2055"/>
                  </a:lnTo>
                  <a:lnTo>
                    <a:pt x="2241" y="2053"/>
                  </a:lnTo>
                  <a:lnTo>
                    <a:pt x="2241" y="2053"/>
                  </a:lnTo>
                  <a:lnTo>
                    <a:pt x="2241" y="2053"/>
                  </a:lnTo>
                  <a:lnTo>
                    <a:pt x="2241" y="2053"/>
                  </a:lnTo>
                  <a:lnTo>
                    <a:pt x="2239" y="2051"/>
                  </a:lnTo>
                  <a:lnTo>
                    <a:pt x="2239" y="2051"/>
                  </a:lnTo>
                  <a:lnTo>
                    <a:pt x="2239" y="2048"/>
                  </a:lnTo>
                  <a:lnTo>
                    <a:pt x="2239" y="2048"/>
                  </a:lnTo>
                  <a:lnTo>
                    <a:pt x="2236" y="2048"/>
                  </a:lnTo>
                  <a:lnTo>
                    <a:pt x="2236" y="2046"/>
                  </a:lnTo>
                  <a:lnTo>
                    <a:pt x="2236" y="2046"/>
                  </a:lnTo>
                  <a:lnTo>
                    <a:pt x="2236" y="2046"/>
                  </a:lnTo>
                  <a:lnTo>
                    <a:pt x="2234" y="2046"/>
                  </a:lnTo>
                  <a:lnTo>
                    <a:pt x="2234" y="2046"/>
                  </a:lnTo>
                  <a:lnTo>
                    <a:pt x="2234" y="2048"/>
                  </a:lnTo>
                  <a:lnTo>
                    <a:pt x="2234" y="2048"/>
                  </a:lnTo>
                  <a:lnTo>
                    <a:pt x="2234" y="2048"/>
                  </a:lnTo>
                  <a:lnTo>
                    <a:pt x="2234" y="2048"/>
                  </a:lnTo>
                  <a:lnTo>
                    <a:pt x="2232" y="2048"/>
                  </a:lnTo>
                  <a:lnTo>
                    <a:pt x="2232" y="2048"/>
                  </a:lnTo>
                  <a:lnTo>
                    <a:pt x="2232" y="2048"/>
                  </a:lnTo>
                  <a:lnTo>
                    <a:pt x="2232" y="2048"/>
                  </a:lnTo>
                  <a:lnTo>
                    <a:pt x="2232" y="2048"/>
                  </a:lnTo>
                  <a:lnTo>
                    <a:pt x="2232" y="2046"/>
                  </a:lnTo>
                  <a:lnTo>
                    <a:pt x="2232" y="2046"/>
                  </a:lnTo>
                  <a:lnTo>
                    <a:pt x="2234" y="2046"/>
                  </a:lnTo>
                  <a:lnTo>
                    <a:pt x="2234" y="2046"/>
                  </a:lnTo>
                  <a:lnTo>
                    <a:pt x="2234" y="2046"/>
                  </a:lnTo>
                  <a:lnTo>
                    <a:pt x="2234" y="2046"/>
                  </a:lnTo>
                  <a:lnTo>
                    <a:pt x="2234" y="2046"/>
                  </a:lnTo>
                  <a:lnTo>
                    <a:pt x="2234" y="2046"/>
                  </a:lnTo>
                  <a:lnTo>
                    <a:pt x="2234" y="2043"/>
                  </a:lnTo>
                  <a:lnTo>
                    <a:pt x="2234" y="2041"/>
                  </a:lnTo>
                  <a:lnTo>
                    <a:pt x="2234" y="2039"/>
                  </a:lnTo>
                  <a:lnTo>
                    <a:pt x="2232" y="2036"/>
                  </a:lnTo>
                  <a:lnTo>
                    <a:pt x="2232" y="2036"/>
                  </a:lnTo>
                  <a:lnTo>
                    <a:pt x="2234" y="2034"/>
                  </a:lnTo>
                  <a:lnTo>
                    <a:pt x="2234" y="2036"/>
                  </a:lnTo>
                  <a:lnTo>
                    <a:pt x="2234" y="2036"/>
                  </a:lnTo>
                  <a:lnTo>
                    <a:pt x="2234" y="2034"/>
                  </a:lnTo>
                  <a:lnTo>
                    <a:pt x="2234" y="2034"/>
                  </a:lnTo>
                  <a:lnTo>
                    <a:pt x="2234" y="2034"/>
                  </a:lnTo>
                  <a:lnTo>
                    <a:pt x="2234" y="2034"/>
                  </a:lnTo>
                  <a:lnTo>
                    <a:pt x="2234" y="2034"/>
                  </a:lnTo>
                  <a:lnTo>
                    <a:pt x="2234" y="2034"/>
                  </a:lnTo>
                  <a:lnTo>
                    <a:pt x="2234" y="2034"/>
                  </a:lnTo>
                  <a:lnTo>
                    <a:pt x="2234" y="2034"/>
                  </a:lnTo>
                  <a:lnTo>
                    <a:pt x="2234" y="2034"/>
                  </a:lnTo>
                  <a:lnTo>
                    <a:pt x="2234" y="2034"/>
                  </a:lnTo>
                  <a:lnTo>
                    <a:pt x="2234" y="2034"/>
                  </a:lnTo>
                  <a:lnTo>
                    <a:pt x="2234" y="2032"/>
                  </a:lnTo>
                  <a:lnTo>
                    <a:pt x="2234" y="2032"/>
                  </a:lnTo>
                  <a:lnTo>
                    <a:pt x="2234" y="2032"/>
                  </a:lnTo>
                  <a:lnTo>
                    <a:pt x="2234" y="2032"/>
                  </a:lnTo>
                  <a:lnTo>
                    <a:pt x="2234" y="2032"/>
                  </a:lnTo>
                  <a:lnTo>
                    <a:pt x="2234" y="2032"/>
                  </a:lnTo>
                  <a:lnTo>
                    <a:pt x="2234" y="2032"/>
                  </a:lnTo>
                  <a:lnTo>
                    <a:pt x="2234" y="2032"/>
                  </a:lnTo>
                  <a:lnTo>
                    <a:pt x="2234" y="2032"/>
                  </a:lnTo>
                  <a:lnTo>
                    <a:pt x="2234" y="2032"/>
                  </a:lnTo>
                  <a:lnTo>
                    <a:pt x="2236" y="2029"/>
                  </a:lnTo>
                  <a:lnTo>
                    <a:pt x="2236" y="2029"/>
                  </a:lnTo>
                  <a:lnTo>
                    <a:pt x="2236" y="2029"/>
                  </a:lnTo>
                  <a:lnTo>
                    <a:pt x="2239" y="2029"/>
                  </a:lnTo>
                  <a:lnTo>
                    <a:pt x="2239" y="2029"/>
                  </a:lnTo>
                  <a:lnTo>
                    <a:pt x="2239" y="2029"/>
                  </a:lnTo>
                  <a:lnTo>
                    <a:pt x="2241" y="2029"/>
                  </a:lnTo>
                  <a:lnTo>
                    <a:pt x="2241" y="2029"/>
                  </a:lnTo>
                  <a:lnTo>
                    <a:pt x="2241" y="2029"/>
                  </a:lnTo>
                  <a:lnTo>
                    <a:pt x="2241" y="2029"/>
                  </a:lnTo>
                  <a:lnTo>
                    <a:pt x="2241" y="2029"/>
                  </a:lnTo>
                  <a:lnTo>
                    <a:pt x="2241" y="2029"/>
                  </a:lnTo>
                  <a:lnTo>
                    <a:pt x="2241" y="2029"/>
                  </a:lnTo>
                  <a:lnTo>
                    <a:pt x="2241" y="2029"/>
                  </a:lnTo>
                  <a:lnTo>
                    <a:pt x="2241" y="2029"/>
                  </a:lnTo>
                  <a:lnTo>
                    <a:pt x="2243" y="2029"/>
                  </a:lnTo>
                  <a:lnTo>
                    <a:pt x="2243" y="2029"/>
                  </a:lnTo>
                  <a:lnTo>
                    <a:pt x="2243" y="2029"/>
                  </a:lnTo>
                  <a:lnTo>
                    <a:pt x="2243" y="2029"/>
                  </a:lnTo>
                  <a:lnTo>
                    <a:pt x="2246" y="2029"/>
                  </a:lnTo>
                  <a:lnTo>
                    <a:pt x="2246" y="2029"/>
                  </a:lnTo>
                  <a:lnTo>
                    <a:pt x="2246" y="2029"/>
                  </a:lnTo>
                  <a:lnTo>
                    <a:pt x="2246" y="2029"/>
                  </a:lnTo>
                  <a:lnTo>
                    <a:pt x="2246" y="2029"/>
                  </a:lnTo>
                  <a:lnTo>
                    <a:pt x="2246" y="2032"/>
                  </a:lnTo>
                  <a:lnTo>
                    <a:pt x="2246" y="2032"/>
                  </a:lnTo>
                  <a:lnTo>
                    <a:pt x="2246" y="2032"/>
                  </a:lnTo>
                  <a:lnTo>
                    <a:pt x="2246" y="2032"/>
                  </a:lnTo>
                  <a:lnTo>
                    <a:pt x="2246" y="2032"/>
                  </a:lnTo>
                  <a:lnTo>
                    <a:pt x="2246" y="2032"/>
                  </a:lnTo>
                  <a:lnTo>
                    <a:pt x="2246" y="2034"/>
                  </a:lnTo>
                  <a:lnTo>
                    <a:pt x="2246" y="2034"/>
                  </a:lnTo>
                  <a:lnTo>
                    <a:pt x="2246" y="2034"/>
                  </a:lnTo>
                  <a:lnTo>
                    <a:pt x="2243" y="2034"/>
                  </a:lnTo>
                  <a:lnTo>
                    <a:pt x="2243" y="2034"/>
                  </a:lnTo>
                  <a:lnTo>
                    <a:pt x="2243" y="2034"/>
                  </a:lnTo>
                  <a:lnTo>
                    <a:pt x="2243" y="2036"/>
                  </a:lnTo>
                  <a:lnTo>
                    <a:pt x="2243" y="2036"/>
                  </a:lnTo>
                  <a:lnTo>
                    <a:pt x="2243" y="2036"/>
                  </a:lnTo>
                  <a:lnTo>
                    <a:pt x="2243" y="2036"/>
                  </a:lnTo>
                  <a:lnTo>
                    <a:pt x="2243" y="2036"/>
                  </a:lnTo>
                  <a:lnTo>
                    <a:pt x="2243" y="2036"/>
                  </a:lnTo>
                  <a:lnTo>
                    <a:pt x="2243" y="2039"/>
                  </a:lnTo>
                  <a:lnTo>
                    <a:pt x="2243" y="2039"/>
                  </a:lnTo>
                  <a:lnTo>
                    <a:pt x="2243" y="2039"/>
                  </a:lnTo>
                  <a:lnTo>
                    <a:pt x="2246" y="2039"/>
                  </a:lnTo>
                  <a:lnTo>
                    <a:pt x="2246" y="2039"/>
                  </a:lnTo>
                  <a:lnTo>
                    <a:pt x="2246" y="2039"/>
                  </a:lnTo>
                  <a:lnTo>
                    <a:pt x="2246" y="2041"/>
                  </a:lnTo>
                  <a:lnTo>
                    <a:pt x="2246" y="2041"/>
                  </a:lnTo>
                  <a:lnTo>
                    <a:pt x="2248" y="2041"/>
                  </a:lnTo>
                  <a:lnTo>
                    <a:pt x="2248" y="2041"/>
                  </a:lnTo>
                  <a:lnTo>
                    <a:pt x="2248" y="2041"/>
                  </a:lnTo>
                  <a:lnTo>
                    <a:pt x="2248" y="2041"/>
                  </a:lnTo>
                  <a:lnTo>
                    <a:pt x="2248" y="2041"/>
                  </a:lnTo>
                  <a:lnTo>
                    <a:pt x="2248" y="2041"/>
                  </a:lnTo>
                  <a:lnTo>
                    <a:pt x="2248" y="2041"/>
                  </a:lnTo>
                  <a:lnTo>
                    <a:pt x="2250" y="2041"/>
                  </a:lnTo>
                  <a:lnTo>
                    <a:pt x="2250" y="2041"/>
                  </a:lnTo>
                  <a:lnTo>
                    <a:pt x="2250" y="2041"/>
                  </a:lnTo>
                  <a:lnTo>
                    <a:pt x="2250" y="2041"/>
                  </a:lnTo>
                  <a:lnTo>
                    <a:pt x="2250" y="2043"/>
                  </a:lnTo>
                  <a:lnTo>
                    <a:pt x="2250" y="2043"/>
                  </a:lnTo>
                  <a:lnTo>
                    <a:pt x="2250" y="2043"/>
                  </a:lnTo>
                  <a:lnTo>
                    <a:pt x="2250" y="2043"/>
                  </a:lnTo>
                  <a:lnTo>
                    <a:pt x="2253" y="2043"/>
                  </a:lnTo>
                  <a:lnTo>
                    <a:pt x="2250" y="2046"/>
                  </a:lnTo>
                  <a:lnTo>
                    <a:pt x="2250" y="2046"/>
                  </a:lnTo>
                  <a:lnTo>
                    <a:pt x="2253" y="2048"/>
                  </a:lnTo>
                  <a:lnTo>
                    <a:pt x="2253" y="2048"/>
                  </a:lnTo>
                  <a:lnTo>
                    <a:pt x="2253" y="2048"/>
                  </a:lnTo>
                  <a:lnTo>
                    <a:pt x="2253" y="2048"/>
                  </a:lnTo>
                  <a:lnTo>
                    <a:pt x="2253" y="2048"/>
                  </a:lnTo>
                  <a:lnTo>
                    <a:pt x="2253" y="2048"/>
                  </a:lnTo>
                  <a:lnTo>
                    <a:pt x="2253" y="2048"/>
                  </a:lnTo>
                  <a:lnTo>
                    <a:pt x="2253" y="2048"/>
                  </a:lnTo>
                  <a:lnTo>
                    <a:pt x="2253" y="2051"/>
                  </a:lnTo>
                  <a:lnTo>
                    <a:pt x="2253" y="2051"/>
                  </a:lnTo>
                  <a:lnTo>
                    <a:pt x="2253" y="2051"/>
                  </a:lnTo>
                  <a:lnTo>
                    <a:pt x="2253" y="2051"/>
                  </a:lnTo>
                  <a:lnTo>
                    <a:pt x="2253" y="2051"/>
                  </a:lnTo>
                  <a:lnTo>
                    <a:pt x="2253" y="2053"/>
                  </a:lnTo>
                  <a:lnTo>
                    <a:pt x="2253" y="2053"/>
                  </a:lnTo>
                  <a:lnTo>
                    <a:pt x="2253" y="2053"/>
                  </a:lnTo>
                  <a:lnTo>
                    <a:pt x="2253" y="2053"/>
                  </a:lnTo>
                  <a:lnTo>
                    <a:pt x="2253" y="2053"/>
                  </a:lnTo>
                  <a:lnTo>
                    <a:pt x="2255" y="2055"/>
                  </a:lnTo>
                  <a:lnTo>
                    <a:pt x="2255" y="2055"/>
                  </a:lnTo>
                  <a:lnTo>
                    <a:pt x="2255" y="2053"/>
                  </a:lnTo>
                  <a:lnTo>
                    <a:pt x="2255" y="2053"/>
                  </a:lnTo>
                  <a:lnTo>
                    <a:pt x="2255" y="2053"/>
                  </a:lnTo>
                  <a:lnTo>
                    <a:pt x="2258" y="2053"/>
                  </a:lnTo>
                  <a:lnTo>
                    <a:pt x="2258" y="2051"/>
                  </a:lnTo>
                  <a:lnTo>
                    <a:pt x="2258" y="2051"/>
                  </a:lnTo>
                  <a:lnTo>
                    <a:pt x="2255" y="2051"/>
                  </a:lnTo>
                  <a:lnTo>
                    <a:pt x="2255" y="2048"/>
                  </a:lnTo>
                  <a:lnTo>
                    <a:pt x="2255" y="2048"/>
                  </a:lnTo>
                  <a:lnTo>
                    <a:pt x="2255" y="2048"/>
                  </a:lnTo>
                  <a:lnTo>
                    <a:pt x="2255" y="2046"/>
                  </a:lnTo>
                  <a:lnTo>
                    <a:pt x="2255" y="2046"/>
                  </a:lnTo>
                  <a:lnTo>
                    <a:pt x="2255" y="2046"/>
                  </a:lnTo>
                  <a:lnTo>
                    <a:pt x="2255" y="2046"/>
                  </a:lnTo>
                  <a:lnTo>
                    <a:pt x="2255" y="2046"/>
                  </a:lnTo>
                  <a:lnTo>
                    <a:pt x="2258" y="2046"/>
                  </a:lnTo>
                  <a:lnTo>
                    <a:pt x="2258" y="2046"/>
                  </a:lnTo>
                  <a:lnTo>
                    <a:pt x="2258" y="2046"/>
                  </a:lnTo>
                  <a:lnTo>
                    <a:pt x="2258" y="2046"/>
                  </a:lnTo>
                  <a:lnTo>
                    <a:pt x="2255" y="2043"/>
                  </a:lnTo>
                  <a:lnTo>
                    <a:pt x="2255" y="2043"/>
                  </a:lnTo>
                  <a:lnTo>
                    <a:pt x="2255" y="2043"/>
                  </a:lnTo>
                  <a:lnTo>
                    <a:pt x="2255" y="2043"/>
                  </a:lnTo>
                  <a:lnTo>
                    <a:pt x="2255" y="2043"/>
                  </a:lnTo>
                  <a:lnTo>
                    <a:pt x="2255" y="2041"/>
                  </a:lnTo>
                  <a:lnTo>
                    <a:pt x="2255" y="2041"/>
                  </a:lnTo>
                  <a:lnTo>
                    <a:pt x="2258" y="2041"/>
                  </a:lnTo>
                  <a:lnTo>
                    <a:pt x="2258" y="2041"/>
                  </a:lnTo>
                  <a:lnTo>
                    <a:pt x="2258" y="2041"/>
                  </a:lnTo>
                  <a:lnTo>
                    <a:pt x="2258" y="2041"/>
                  </a:lnTo>
                  <a:lnTo>
                    <a:pt x="2258" y="2041"/>
                  </a:lnTo>
                  <a:lnTo>
                    <a:pt x="2258" y="2041"/>
                  </a:lnTo>
                  <a:lnTo>
                    <a:pt x="2260" y="2041"/>
                  </a:lnTo>
                  <a:lnTo>
                    <a:pt x="2260" y="2041"/>
                  </a:lnTo>
                  <a:lnTo>
                    <a:pt x="2260" y="2041"/>
                  </a:lnTo>
                  <a:lnTo>
                    <a:pt x="2260" y="2041"/>
                  </a:lnTo>
                  <a:lnTo>
                    <a:pt x="2260" y="2041"/>
                  </a:lnTo>
                  <a:lnTo>
                    <a:pt x="2260" y="2041"/>
                  </a:lnTo>
                  <a:lnTo>
                    <a:pt x="2260" y="2041"/>
                  </a:lnTo>
                  <a:lnTo>
                    <a:pt x="2260" y="2043"/>
                  </a:lnTo>
                  <a:lnTo>
                    <a:pt x="2260" y="2043"/>
                  </a:lnTo>
                  <a:lnTo>
                    <a:pt x="2260" y="2043"/>
                  </a:lnTo>
                  <a:lnTo>
                    <a:pt x="2260" y="2043"/>
                  </a:lnTo>
                  <a:lnTo>
                    <a:pt x="2260" y="2043"/>
                  </a:lnTo>
                  <a:lnTo>
                    <a:pt x="2260" y="2043"/>
                  </a:lnTo>
                  <a:lnTo>
                    <a:pt x="2260" y="2043"/>
                  </a:lnTo>
                  <a:lnTo>
                    <a:pt x="2260" y="2043"/>
                  </a:lnTo>
                  <a:lnTo>
                    <a:pt x="2260" y="2043"/>
                  </a:lnTo>
                  <a:lnTo>
                    <a:pt x="2260" y="2046"/>
                  </a:lnTo>
                  <a:lnTo>
                    <a:pt x="2260" y="2046"/>
                  </a:lnTo>
                  <a:lnTo>
                    <a:pt x="2260" y="2046"/>
                  </a:lnTo>
                  <a:lnTo>
                    <a:pt x="2262" y="2046"/>
                  </a:lnTo>
                  <a:lnTo>
                    <a:pt x="2262" y="2046"/>
                  </a:lnTo>
                  <a:lnTo>
                    <a:pt x="2262" y="2046"/>
                  </a:lnTo>
                  <a:lnTo>
                    <a:pt x="2262" y="2046"/>
                  </a:lnTo>
                  <a:lnTo>
                    <a:pt x="2262" y="2046"/>
                  </a:lnTo>
                  <a:lnTo>
                    <a:pt x="2262" y="2046"/>
                  </a:lnTo>
                  <a:lnTo>
                    <a:pt x="2265" y="2046"/>
                  </a:lnTo>
                  <a:lnTo>
                    <a:pt x="2265" y="2046"/>
                  </a:lnTo>
                  <a:lnTo>
                    <a:pt x="2265" y="2046"/>
                  </a:lnTo>
                  <a:lnTo>
                    <a:pt x="2265" y="2046"/>
                  </a:lnTo>
                  <a:lnTo>
                    <a:pt x="2267" y="2046"/>
                  </a:lnTo>
                  <a:lnTo>
                    <a:pt x="2269" y="2046"/>
                  </a:lnTo>
                  <a:lnTo>
                    <a:pt x="2269" y="2046"/>
                  </a:lnTo>
                  <a:lnTo>
                    <a:pt x="2269" y="2046"/>
                  </a:lnTo>
                  <a:lnTo>
                    <a:pt x="2269" y="2048"/>
                  </a:lnTo>
                  <a:lnTo>
                    <a:pt x="2267" y="2048"/>
                  </a:lnTo>
                  <a:lnTo>
                    <a:pt x="2267" y="2048"/>
                  </a:lnTo>
                  <a:lnTo>
                    <a:pt x="2267" y="2048"/>
                  </a:lnTo>
                  <a:lnTo>
                    <a:pt x="2265" y="2048"/>
                  </a:lnTo>
                  <a:lnTo>
                    <a:pt x="2265" y="2048"/>
                  </a:lnTo>
                  <a:lnTo>
                    <a:pt x="2265" y="2048"/>
                  </a:lnTo>
                  <a:lnTo>
                    <a:pt x="2265" y="2048"/>
                  </a:lnTo>
                  <a:lnTo>
                    <a:pt x="2265" y="2048"/>
                  </a:lnTo>
                  <a:lnTo>
                    <a:pt x="2262" y="2048"/>
                  </a:lnTo>
                  <a:lnTo>
                    <a:pt x="2262" y="2048"/>
                  </a:lnTo>
                  <a:lnTo>
                    <a:pt x="2260" y="2048"/>
                  </a:lnTo>
                  <a:lnTo>
                    <a:pt x="2258" y="2051"/>
                  </a:lnTo>
                  <a:lnTo>
                    <a:pt x="2260" y="2051"/>
                  </a:lnTo>
                  <a:lnTo>
                    <a:pt x="2260" y="2053"/>
                  </a:lnTo>
                  <a:lnTo>
                    <a:pt x="2260" y="2053"/>
                  </a:lnTo>
                  <a:lnTo>
                    <a:pt x="2260" y="2053"/>
                  </a:lnTo>
                  <a:lnTo>
                    <a:pt x="2260" y="2053"/>
                  </a:lnTo>
                  <a:lnTo>
                    <a:pt x="2262" y="2055"/>
                  </a:lnTo>
                  <a:lnTo>
                    <a:pt x="2262" y="2055"/>
                  </a:lnTo>
                  <a:lnTo>
                    <a:pt x="2262" y="2055"/>
                  </a:lnTo>
                  <a:lnTo>
                    <a:pt x="2262" y="2058"/>
                  </a:lnTo>
                  <a:lnTo>
                    <a:pt x="2262" y="2058"/>
                  </a:lnTo>
                  <a:lnTo>
                    <a:pt x="2262" y="2058"/>
                  </a:lnTo>
                  <a:lnTo>
                    <a:pt x="2265" y="2060"/>
                  </a:lnTo>
                  <a:lnTo>
                    <a:pt x="2265" y="2060"/>
                  </a:lnTo>
                  <a:lnTo>
                    <a:pt x="2265" y="2060"/>
                  </a:lnTo>
                  <a:lnTo>
                    <a:pt x="2265" y="2060"/>
                  </a:lnTo>
                  <a:lnTo>
                    <a:pt x="2265" y="2060"/>
                  </a:lnTo>
                  <a:lnTo>
                    <a:pt x="2265" y="2062"/>
                  </a:lnTo>
                  <a:lnTo>
                    <a:pt x="2265" y="2062"/>
                  </a:lnTo>
                  <a:lnTo>
                    <a:pt x="2265" y="2062"/>
                  </a:lnTo>
                  <a:lnTo>
                    <a:pt x="2265" y="2062"/>
                  </a:lnTo>
                  <a:lnTo>
                    <a:pt x="2267" y="2065"/>
                  </a:lnTo>
                  <a:lnTo>
                    <a:pt x="2269" y="2065"/>
                  </a:lnTo>
                  <a:lnTo>
                    <a:pt x="2269" y="2065"/>
                  </a:lnTo>
                  <a:lnTo>
                    <a:pt x="2269" y="2065"/>
                  </a:lnTo>
                  <a:lnTo>
                    <a:pt x="2269" y="2067"/>
                  </a:lnTo>
                  <a:lnTo>
                    <a:pt x="2272" y="2067"/>
                  </a:lnTo>
                  <a:lnTo>
                    <a:pt x="2272" y="2067"/>
                  </a:lnTo>
                  <a:lnTo>
                    <a:pt x="2272" y="2069"/>
                  </a:lnTo>
                  <a:lnTo>
                    <a:pt x="2272" y="2069"/>
                  </a:lnTo>
                  <a:lnTo>
                    <a:pt x="2272" y="2069"/>
                  </a:lnTo>
                  <a:close/>
                  <a:moveTo>
                    <a:pt x="3741" y="2055"/>
                  </a:moveTo>
                  <a:lnTo>
                    <a:pt x="3741" y="2058"/>
                  </a:lnTo>
                  <a:lnTo>
                    <a:pt x="3741" y="2055"/>
                  </a:lnTo>
                  <a:lnTo>
                    <a:pt x="3741" y="2055"/>
                  </a:lnTo>
                  <a:lnTo>
                    <a:pt x="3741" y="2055"/>
                  </a:lnTo>
                  <a:lnTo>
                    <a:pt x="3739" y="2055"/>
                  </a:lnTo>
                  <a:lnTo>
                    <a:pt x="3741" y="2058"/>
                  </a:lnTo>
                  <a:lnTo>
                    <a:pt x="3741" y="2058"/>
                  </a:lnTo>
                  <a:lnTo>
                    <a:pt x="3744" y="2055"/>
                  </a:lnTo>
                  <a:lnTo>
                    <a:pt x="3744" y="2055"/>
                  </a:lnTo>
                  <a:lnTo>
                    <a:pt x="3744" y="2053"/>
                  </a:lnTo>
                  <a:lnTo>
                    <a:pt x="3744" y="2053"/>
                  </a:lnTo>
                  <a:lnTo>
                    <a:pt x="3744" y="2053"/>
                  </a:lnTo>
                  <a:lnTo>
                    <a:pt x="3744" y="2053"/>
                  </a:lnTo>
                  <a:lnTo>
                    <a:pt x="3744" y="2053"/>
                  </a:lnTo>
                  <a:lnTo>
                    <a:pt x="3741" y="2053"/>
                  </a:lnTo>
                  <a:lnTo>
                    <a:pt x="3744" y="2053"/>
                  </a:lnTo>
                  <a:lnTo>
                    <a:pt x="3741" y="2055"/>
                  </a:lnTo>
                  <a:lnTo>
                    <a:pt x="3741" y="2055"/>
                  </a:lnTo>
                  <a:close/>
                  <a:moveTo>
                    <a:pt x="3798" y="1954"/>
                  </a:moveTo>
                  <a:lnTo>
                    <a:pt x="3798" y="1956"/>
                  </a:lnTo>
                  <a:lnTo>
                    <a:pt x="3800" y="1956"/>
                  </a:lnTo>
                  <a:lnTo>
                    <a:pt x="3800" y="1956"/>
                  </a:lnTo>
                  <a:lnTo>
                    <a:pt x="3800" y="1956"/>
                  </a:lnTo>
                  <a:lnTo>
                    <a:pt x="3803" y="1956"/>
                  </a:lnTo>
                  <a:lnTo>
                    <a:pt x="3803" y="1956"/>
                  </a:lnTo>
                  <a:lnTo>
                    <a:pt x="3803" y="1956"/>
                  </a:lnTo>
                  <a:lnTo>
                    <a:pt x="3803" y="1956"/>
                  </a:lnTo>
                  <a:lnTo>
                    <a:pt x="3803" y="1954"/>
                  </a:lnTo>
                  <a:lnTo>
                    <a:pt x="3803" y="1954"/>
                  </a:lnTo>
                  <a:lnTo>
                    <a:pt x="3803" y="1954"/>
                  </a:lnTo>
                  <a:lnTo>
                    <a:pt x="3803" y="1954"/>
                  </a:lnTo>
                  <a:lnTo>
                    <a:pt x="3800" y="1954"/>
                  </a:lnTo>
                  <a:lnTo>
                    <a:pt x="3800" y="1954"/>
                  </a:lnTo>
                  <a:lnTo>
                    <a:pt x="3800" y="1954"/>
                  </a:lnTo>
                  <a:lnTo>
                    <a:pt x="3800" y="1951"/>
                  </a:lnTo>
                  <a:lnTo>
                    <a:pt x="3800" y="1954"/>
                  </a:lnTo>
                  <a:lnTo>
                    <a:pt x="3800" y="1954"/>
                  </a:lnTo>
                  <a:lnTo>
                    <a:pt x="3798" y="1954"/>
                  </a:lnTo>
                  <a:lnTo>
                    <a:pt x="3798" y="1954"/>
                  </a:lnTo>
                  <a:close/>
                  <a:moveTo>
                    <a:pt x="3831" y="1920"/>
                  </a:moveTo>
                  <a:lnTo>
                    <a:pt x="3831" y="1920"/>
                  </a:lnTo>
                  <a:lnTo>
                    <a:pt x="3831" y="1920"/>
                  </a:lnTo>
                  <a:lnTo>
                    <a:pt x="3829" y="1920"/>
                  </a:lnTo>
                  <a:lnTo>
                    <a:pt x="3829" y="1920"/>
                  </a:lnTo>
                  <a:lnTo>
                    <a:pt x="3829" y="1920"/>
                  </a:lnTo>
                  <a:lnTo>
                    <a:pt x="3829" y="1920"/>
                  </a:lnTo>
                  <a:lnTo>
                    <a:pt x="3829" y="1923"/>
                  </a:lnTo>
                  <a:lnTo>
                    <a:pt x="3829" y="1923"/>
                  </a:lnTo>
                  <a:lnTo>
                    <a:pt x="3829" y="1923"/>
                  </a:lnTo>
                  <a:lnTo>
                    <a:pt x="3829" y="1923"/>
                  </a:lnTo>
                  <a:lnTo>
                    <a:pt x="3829" y="1923"/>
                  </a:lnTo>
                  <a:lnTo>
                    <a:pt x="3829" y="1923"/>
                  </a:lnTo>
                  <a:lnTo>
                    <a:pt x="3829" y="1923"/>
                  </a:lnTo>
                  <a:lnTo>
                    <a:pt x="3829" y="1925"/>
                  </a:lnTo>
                  <a:lnTo>
                    <a:pt x="3829" y="1925"/>
                  </a:lnTo>
                  <a:lnTo>
                    <a:pt x="3831" y="1925"/>
                  </a:lnTo>
                  <a:lnTo>
                    <a:pt x="3831" y="1925"/>
                  </a:lnTo>
                  <a:lnTo>
                    <a:pt x="3831" y="1925"/>
                  </a:lnTo>
                  <a:lnTo>
                    <a:pt x="3831" y="1925"/>
                  </a:lnTo>
                  <a:lnTo>
                    <a:pt x="3831" y="1923"/>
                  </a:lnTo>
                  <a:lnTo>
                    <a:pt x="3831" y="1923"/>
                  </a:lnTo>
                  <a:lnTo>
                    <a:pt x="3831" y="1920"/>
                  </a:lnTo>
                  <a:close/>
                  <a:moveTo>
                    <a:pt x="3810" y="1942"/>
                  </a:moveTo>
                  <a:lnTo>
                    <a:pt x="3810" y="1942"/>
                  </a:lnTo>
                  <a:lnTo>
                    <a:pt x="3810" y="1939"/>
                  </a:lnTo>
                  <a:lnTo>
                    <a:pt x="3812" y="1939"/>
                  </a:lnTo>
                  <a:lnTo>
                    <a:pt x="3812" y="1939"/>
                  </a:lnTo>
                  <a:lnTo>
                    <a:pt x="3812" y="1939"/>
                  </a:lnTo>
                  <a:lnTo>
                    <a:pt x="3812" y="1939"/>
                  </a:lnTo>
                  <a:lnTo>
                    <a:pt x="3812" y="1939"/>
                  </a:lnTo>
                  <a:lnTo>
                    <a:pt x="3810" y="1939"/>
                  </a:lnTo>
                  <a:lnTo>
                    <a:pt x="3810" y="1939"/>
                  </a:lnTo>
                  <a:lnTo>
                    <a:pt x="3810" y="1942"/>
                  </a:lnTo>
                  <a:lnTo>
                    <a:pt x="3810" y="1942"/>
                  </a:lnTo>
                  <a:lnTo>
                    <a:pt x="3810" y="1942"/>
                  </a:lnTo>
                  <a:lnTo>
                    <a:pt x="3810" y="1942"/>
                  </a:lnTo>
                  <a:lnTo>
                    <a:pt x="3810" y="1942"/>
                  </a:lnTo>
                  <a:lnTo>
                    <a:pt x="3808" y="1942"/>
                  </a:lnTo>
                  <a:lnTo>
                    <a:pt x="3810" y="1942"/>
                  </a:lnTo>
                  <a:lnTo>
                    <a:pt x="3810" y="1942"/>
                  </a:lnTo>
                  <a:lnTo>
                    <a:pt x="3810" y="1942"/>
                  </a:lnTo>
                  <a:close/>
                  <a:moveTo>
                    <a:pt x="3827" y="1942"/>
                  </a:moveTo>
                  <a:lnTo>
                    <a:pt x="3827" y="1939"/>
                  </a:lnTo>
                  <a:lnTo>
                    <a:pt x="3827" y="1939"/>
                  </a:lnTo>
                  <a:lnTo>
                    <a:pt x="3827" y="1939"/>
                  </a:lnTo>
                  <a:lnTo>
                    <a:pt x="3827" y="1939"/>
                  </a:lnTo>
                  <a:lnTo>
                    <a:pt x="3827" y="1939"/>
                  </a:lnTo>
                  <a:lnTo>
                    <a:pt x="3827" y="1939"/>
                  </a:lnTo>
                  <a:lnTo>
                    <a:pt x="3827" y="1939"/>
                  </a:lnTo>
                  <a:lnTo>
                    <a:pt x="3827" y="1939"/>
                  </a:lnTo>
                  <a:lnTo>
                    <a:pt x="3827" y="1939"/>
                  </a:lnTo>
                  <a:lnTo>
                    <a:pt x="3827" y="1942"/>
                  </a:lnTo>
                  <a:lnTo>
                    <a:pt x="3827" y="1942"/>
                  </a:lnTo>
                  <a:lnTo>
                    <a:pt x="3827" y="1942"/>
                  </a:lnTo>
                  <a:lnTo>
                    <a:pt x="3827" y="1942"/>
                  </a:lnTo>
                  <a:lnTo>
                    <a:pt x="3827" y="1944"/>
                  </a:lnTo>
                  <a:lnTo>
                    <a:pt x="3827" y="1942"/>
                  </a:lnTo>
                  <a:lnTo>
                    <a:pt x="3829" y="1942"/>
                  </a:lnTo>
                  <a:lnTo>
                    <a:pt x="3829" y="1942"/>
                  </a:lnTo>
                  <a:lnTo>
                    <a:pt x="3829" y="1942"/>
                  </a:lnTo>
                  <a:lnTo>
                    <a:pt x="3827" y="1942"/>
                  </a:lnTo>
                  <a:close/>
                  <a:moveTo>
                    <a:pt x="3744" y="1980"/>
                  </a:moveTo>
                  <a:lnTo>
                    <a:pt x="3744" y="1980"/>
                  </a:lnTo>
                  <a:lnTo>
                    <a:pt x="3741" y="1980"/>
                  </a:lnTo>
                  <a:lnTo>
                    <a:pt x="3741" y="1980"/>
                  </a:lnTo>
                  <a:lnTo>
                    <a:pt x="3741" y="1980"/>
                  </a:lnTo>
                  <a:lnTo>
                    <a:pt x="3741" y="1984"/>
                  </a:lnTo>
                  <a:lnTo>
                    <a:pt x="3741" y="1984"/>
                  </a:lnTo>
                  <a:lnTo>
                    <a:pt x="3741" y="1987"/>
                  </a:lnTo>
                  <a:lnTo>
                    <a:pt x="3741" y="1989"/>
                  </a:lnTo>
                  <a:lnTo>
                    <a:pt x="3741" y="1989"/>
                  </a:lnTo>
                  <a:lnTo>
                    <a:pt x="3741" y="1987"/>
                  </a:lnTo>
                  <a:lnTo>
                    <a:pt x="3741" y="1987"/>
                  </a:lnTo>
                  <a:lnTo>
                    <a:pt x="3741" y="1987"/>
                  </a:lnTo>
                  <a:lnTo>
                    <a:pt x="3744" y="1984"/>
                  </a:lnTo>
                  <a:lnTo>
                    <a:pt x="3744" y="1982"/>
                  </a:lnTo>
                  <a:lnTo>
                    <a:pt x="3741" y="1982"/>
                  </a:lnTo>
                  <a:lnTo>
                    <a:pt x="3741" y="1982"/>
                  </a:lnTo>
                  <a:lnTo>
                    <a:pt x="3741" y="1980"/>
                  </a:lnTo>
                  <a:lnTo>
                    <a:pt x="3744" y="1980"/>
                  </a:lnTo>
                  <a:close/>
                  <a:moveTo>
                    <a:pt x="3808" y="1951"/>
                  </a:moveTo>
                  <a:lnTo>
                    <a:pt x="3808" y="1951"/>
                  </a:lnTo>
                  <a:lnTo>
                    <a:pt x="3808" y="1951"/>
                  </a:lnTo>
                  <a:lnTo>
                    <a:pt x="3808" y="1951"/>
                  </a:lnTo>
                  <a:lnTo>
                    <a:pt x="3808" y="1951"/>
                  </a:lnTo>
                  <a:lnTo>
                    <a:pt x="3810" y="1951"/>
                  </a:lnTo>
                  <a:lnTo>
                    <a:pt x="3810" y="1954"/>
                  </a:lnTo>
                  <a:lnTo>
                    <a:pt x="3810" y="1951"/>
                  </a:lnTo>
                  <a:lnTo>
                    <a:pt x="3810" y="1951"/>
                  </a:lnTo>
                  <a:lnTo>
                    <a:pt x="3810" y="1951"/>
                  </a:lnTo>
                  <a:lnTo>
                    <a:pt x="3810" y="1951"/>
                  </a:lnTo>
                  <a:lnTo>
                    <a:pt x="3810" y="1951"/>
                  </a:lnTo>
                  <a:lnTo>
                    <a:pt x="3810" y="1951"/>
                  </a:lnTo>
                  <a:lnTo>
                    <a:pt x="3810" y="1951"/>
                  </a:lnTo>
                  <a:lnTo>
                    <a:pt x="3808" y="1951"/>
                  </a:lnTo>
                  <a:lnTo>
                    <a:pt x="3808" y="1951"/>
                  </a:lnTo>
                  <a:lnTo>
                    <a:pt x="3808" y="1949"/>
                  </a:lnTo>
                  <a:lnTo>
                    <a:pt x="3808" y="1951"/>
                  </a:lnTo>
                  <a:lnTo>
                    <a:pt x="3808" y="1951"/>
                  </a:lnTo>
                  <a:lnTo>
                    <a:pt x="3808" y="1951"/>
                  </a:lnTo>
                  <a:close/>
                  <a:moveTo>
                    <a:pt x="3817" y="1949"/>
                  </a:moveTo>
                  <a:lnTo>
                    <a:pt x="3815" y="1949"/>
                  </a:lnTo>
                  <a:lnTo>
                    <a:pt x="3815" y="1951"/>
                  </a:lnTo>
                  <a:lnTo>
                    <a:pt x="3815" y="1951"/>
                  </a:lnTo>
                  <a:lnTo>
                    <a:pt x="3815" y="1951"/>
                  </a:lnTo>
                  <a:lnTo>
                    <a:pt x="3815" y="1951"/>
                  </a:lnTo>
                  <a:lnTo>
                    <a:pt x="3815" y="1951"/>
                  </a:lnTo>
                  <a:lnTo>
                    <a:pt x="3815" y="1951"/>
                  </a:lnTo>
                  <a:lnTo>
                    <a:pt x="3815" y="1951"/>
                  </a:lnTo>
                  <a:lnTo>
                    <a:pt x="3812" y="1951"/>
                  </a:lnTo>
                  <a:lnTo>
                    <a:pt x="3812" y="1951"/>
                  </a:lnTo>
                  <a:lnTo>
                    <a:pt x="3812" y="1954"/>
                  </a:lnTo>
                  <a:lnTo>
                    <a:pt x="3810" y="1956"/>
                  </a:lnTo>
                  <a:lnTo>
                    <a:pt x="3810" y="1956"/>
                  </a:lnTo>
                  <a:lnTo>
                    <a:pt x="3810" y="1956"/>
                  </a:lnTo>
                  <a:lnTo>
                    <a:pt x="3808" y="1954"/>
                  </a:lnTo>
                  <a:lnTo>
                    <a:pt x="3808" y="1954"/>
                  </a:lnTo>
                  <a:lnTo>
                    <a:pt x="3808" y="1954"/>
                  </a:lnTo>
                  <a:lnTo>
                    <a:pt x="3805" y="1954"/>
                  </a:lnTo>
                  <a:lnTo>
                    <a:pt x="3805" y="1956"/>
                  </a:lnTo>
                  <a:lnTo>
                    <a:pt x="3805" y="1956"/>
                  </a:lnTo>
                  <a:lnTo>
                    <a:pt x="3805" y="1954"/>
                  </a:lnTo>
                  <a:lnTo>
                    <a:pt x="3805" y="1954"/>
                  </a:lnTo>
                  <a:lnTo>
                    <a:pt x="3803" y="1956"/>
                  </a:lnTo>
                  <a:lnTo>
                    <a:pt x="3803" y="1956"/>
                  </a:lnTo>
                  <a:lnTo>
                    <a:pt x="3803" y="1956"/>
                  </a:lnTo>
                  <a:lnTo>
                    <a:pt x="3803" y="1956"/>
                  </a:lnTo>
                  <a:lnTo>
                    <a:pt x="3803" y="1956"/>
                  </a:lnTo>
                  <a:lnTo>
                    <a:pt x="3803" y="1956"/>
                  </a:lnTo>
                  <a:lnTo>
                    <a:pt x="3803" y="1956"/>
                  </a:lnTo>
                  <a:lnTo>
                    <a:pt x="3800" y="1956"/>
                  </a:lnTo>
                  <a:lnTo>
                    <a:pt x="3800" y="1956"/>
                  </a:lnTo>
                  <a:lnTo>
                    <a:pt x="3800" y="1956"/>
                  </a:lnTo>
                  <a:lnTo>
                    <a:pt x="3800" y="1958"/>
                  </a:lnTo>
                  <a:lnTo>
                    <a:pt x="3800" y="1958"/>
                  </a:lnTo>
                  <a:lnTo>
                    <a:pt x="3800" y="1958"/>
                  </a:lnTo>
                  <a:lnTo>
                    <a:pt x="3800" y="1958"/>
                  </a:lnTo>
                  <a:lnTo>
                    <a:pt x="3798" y="1961"/>
                  </a:lnTo>
                  <a:lnTo>
                    <a:pt x="3798" y="1961"/>
                  </a:lnTo>
                  <a:lnTo>
                    <a:pt x="3798" y="1961"/>
                  </a:lnTo>
                  <a:lnTo>
                    <a:pt x="3798" y="1961"/>
                  </a:lnTo>
                  <a:lnTo>
                    <a:pt x="3798" y="1963"/>
                  </a:lnTo>
                  <a:lnTo>
                    <a:pt x="3798" y="1963"/>
                  </a:lnTo>
                  <a:lnTo>
                    <a:pt x="3798" y="1963"/>
                  </a:lnTo>
                  <a:lnTo>
                    <a:pt x="3796" y="1963"/>
                  </a:lnTo>
                  <a:lnTo>
                    <a:pt x="3796" y="1965"/>
                  </a:lnTo>
                  <a:lnTo>
                    <a:pt x="3796" y="1965"/>
                  </a:lnTo>
                  <a:lnTo>
                    <a:pt x="3793" y="1963"/>
                  </a:lnTo>
                  <a:lnTo>
                    <a:pt x="3793" y="1963"/>
                  </a:lnTo>
                  <a:lnTo>
                    <a:pt x="3793" y="1965"/>
                  </a:lnTo>
                  <a:lnTo>
                    <a:pt x="3793" y="1965"/>
                  </a:lnTo>
                  <a:lnTo>
                    <a:pt x="3791" y="1965"/>
                  </a:lnTo>
                  <a:lnTo>
                    <a:pt x="3791" y="1965"/>
                  </a:lnTo>
                  <a:lnTo>
                    <a:pt x="3791" y="1965"/>
                  </a:lnTo>
                  <a:lnTo>
                    <a:pt x="3791" y="1963"/>
                  </a:lnTo>
                  <a:lnTo>
                    <a:pt x="3791" y="1963"/>
                  </a:lnTo>
                  <a:lnTo>
                    <a:pt x="3793" y="1963"/>
                  </a:lnTo>
                  <a:lnTo>
                    <a:pt x="3793" y="1963"/>
                  </a:lnTo>
                  <a:lnTo>
                    <a:pt x="3793" y="1961"/>
                  </a:lnTo>
                  <a:lnTo>
                    <a:pt x="3793" y="1961"/>
                  </a:lnTo>
                  <a:lnTo>
                    <a:pt x="3793" y="1961"/>
                  </a:lnTo>
                  <a:lnTo>
                    <a:pt x="3793" y="1961"/>
                  </a:lnTo>
                  <a:lnTo>
                    <a:pt x="3793" y="1961"/>
                  </a:lnTo>
                  <a:lnTo>
                    <a:pt x="3796" y="1961"/>
                  </a:lnTo>
                  <a:lnTo>
                    <a:pt x="3796" y="1961"/>
                  </a:lnTo>
                  <a:lnTo>
                    <a:pt x="3796" y="1958"/>
                  </a:lnTo>
                  <a:lnTo>
                    <a:pt x="3796" y="1958"/>
                  </a:lnTo>
                  <a:lnTo>
                    <a:pt x="3796" y="1958"/>
                  </a:lnTo>
                  <a:lnTo>
                    <a:pt x="3796" y="1958"/>
                  </a:lnTo>
                  <a:lnTo>
                    <a:pt x="3798" y="1958"/>
                  </a:lnTo>
                  <a:lnTo>
                    <a:pt x="3798" y="1958"/>
                  </a:lnTo>
                  <a:lnTo>
                    <a:pt x="3798" y="1958"/>
                  </a:lnTo>
                  <a:lnTo>
                    <a:pt x="3796" y="1958"/>
                  </a:lnTo>
                  <a:lnTo>
                    <a:pt x="3796" y="1958"/>
                  </a:lnTo>
                  <a:lnTo>
                    <a:pt x="3796" y="1956"/>
                  </a:lnTo>
                  <a:lnTo>
                    <a:pt x="3798" y="1956"/>
                  </a:lnTo>
                  <a:lnTo>
                    <a:pt x="3798" y="1956"/>
                  </a:lnTo>
                  <a:lnTo>
                    <a:pt x="3798" y="1956"/>
                  </a:lnTo>
                  <a:lnTo>
                    <a:pt x="3798" y="1956"/>
                  </a:lnTo>
                  <a:lnTo>
                    <a:pt x="3798" y="1956"/>
                  </a:lnTo>
                  <a:lnTo>
                    <a:pt x="3798" y="1956"/>
                  </a:lnTo>
                  <a:lnTo>
                    <a:pt x="3798" y="1956"/>
                  </a:lnTo>
                  <a:lnTo>
                    <a:pt x="3798" y="1951"/>
                  </a:lnTo>
                  <a:lnTo>
                    <a:pt x="3800" y="1951"/>
                  </a:lnTo>
                  <a:lnTo>
                    <a:pt x="3800" y="1951"/>
                  </a:lnTo>
                  <a:lnTo>
                    <a:pt x="3800" y="1951"/>
                  </a:lnTo>
                  <a:lnTo>
                    <a:pt x="3803" y="1951"/>
                  </a:lnTo>
                  <a:lnTo>
                    <a:pt x="3803" y="1951"/>
                  </a:lnTo>
                  <a:lnTo>
                    <a:pt x="3803" y="1949"/>
                  </a:lnTo>
                  <a:lnTo>
                    <a:pt x="3803" y="1949"/>
                  </a:lnTo>
                  <a:lnTo>
                    <a:pt x="3800" y="1949"/>
                  </a:lnTo>
                  <a:lnTo>
                    <a:pt x="3800" y="1949"/>
                  </a:lnTo>
                  <a:lnTo>
                    <a:pt x="3800" y="1949"/>
                  </a:lnTo>
                  <a:lnTo>
                    <a:pt x="3798" y="1951"/>
                  </a:lnTo>
                  <a:lnTo>
                    <a:pt x="3798" y="1951"/>
                  </a:lnTo>
                  <a:lnTo>
                    <a:pt x="3798" y="1954"/>
                  </a:lnTo>
                  <a:lnTo>
                    <a:pt x="3796" y="1954"/>
                  </a:lnTo>
                  <a:lnTo>
                    <a:pt x="3796" y="1954"/>
                  </a:lnTo>
                  <a:lnTo>
                    <a:pt x="3796" y="1956"/>
                  </a:lnTo>
                  <a:lnTo>
                    <a:pt x="3796" y="1956"/>
                  </a:lnTo>
                  <a:lnTo>
                    <a:pt x="3793" y="1958"/>
                  </a:lnTo>
                  <a:lnTo>
                    <a:pt x="3791" y="1961"/>
                  </a:lnTo>
                  <a:lnTo>
                    <a:pt x="3791" y="1961"/>
                  </a:lnTo>
                  <a:lnTo>
                    <a:pt x="3786" y="1963"/>
                  </a:lnTo>
                  <a:lnTo>
                    <a:pt x="3784" y="1963"/>
                  </a:lnTo>
                  <a:lnTo>
                    <a:pt x="3782" y="1963"/>
                  </a:lnTo>
                  <a:lnTo>
                    <a:pt x="3779" y="1965"/>
                  </a:lnTo>
                  <a:lnTo>
                    <a:pt x="3777" y="1965"/>
                  </a:lnTo>
                  <a:lnTo>
                    <a:pt x="3774" y="1965"/>
                  </a:lnTo>
                  <a:lnTo>
                    <a:pt x="3772" y="1965"/>
                  </a:lnTo>
                  <a:lnTo>
                    <a:pt x="3772" y="1965"/>
                  </a:lnTo>
                  <a:lnTo>
                    <a:pt x="3772" y="1968"/>
                  </a:lnTo>
                  <a:lnTo>
                    <a:pt x="3772" y="1968"/>
                  </a:lnTo>
                  <a:lnTo>
                    <a:pt x="3772" y="1968"/>
                  </a:lnTo>
                  <a:lnTo>
                    <a:pt x="3772" y="1968"/>
                  </a:lnTo>
                  <a:lnTo>
                    <a:pt x="3772" y="1965"/>
                  </a:lnTo>
                  <a:lnTo>
                    <a:pt x="3772" y="1965"/>
                  </a:lnTo>
                  <a:lnTo>
                    <a:pt x="3772" y="1968"/>
                  </a:lnTo>
                  <a:lnTo>
                    <a:pt x="3770" y="1968"/>
                  </a:lnTo>
                  <a:lnTo>
                    <a:pt x="3770" y="1968"/>
                  </a:lnTo>
                  <a:lnTo>
                    <a:pt x="3770" y="1968"/>
                  </a:lnTo>
                  <a:lnTo>
                    <a:pt x="3770" y="1970"/>
                  </a:lnTo>
                  <a:lnTo>
                    <a:pt x="3767" y="1970"/>
                  </a:lnTo>
                  <a:lnTo>
                    <a:pt x="3767" y="1970"/>
                  </a:lnTo>
                  <a:lnTo>
                    <a:pt x="3767" y="1970"/>
                  </a:lnTo>
                  <a:lnTo>
                    <a:pt x="3767" y="1970"/>
                  </a:lnTo>
                  <a:lnTo>
                    <a:pt x="3765" y="1970"/>
                  </a:lnTo>
                  <a:lnTo>
                    <a:pt x="3765" y="1970"/>
                  </a:lnTo>
                  <a:lnTo>
                    <a:pt x="3763" y="1970"/>
                  </a:lnTo>
                  <a:lnTo>
                    <a:pt x="3763" y="1970"/>
                  </a:lnTo>
                  <a:lnTo>
                    <a:pt x="3763" y="1970"/>
                  </a:lnTo>
                  <a:lnTo>
                    <a:pt x="3760" y="1970"/>
                  </a:lnTo>
                  <a:lnTo>
                    <a:pt x="3760" y="1970"/>
                  </a:lnTo>
                  <a:lnTo>
                    <a:pt x="3760" y="1970"/>
                  </a:lnTo>
                  <a:lnTo>
                    <a:pt x="3760" y="1970"/>
                  </a:lnTo>
                  <a:lnTo>
                    <a:pt x="3763" y="1972"/>
                  </a:lnTo>
                  <a:lnTo>
                    <a:pt x="3763" y="1970"/>
                  </a:lnTo>
                  <a:lnTo>
                    <a:pt x="3763" y="1970"/>
                  </a:lnTo>
                  <a:lnTo>
                    <a:pt x="3763" y="1972"/>
                  </a:lnTo>
                  <a:lnTo>
                    <a:pt x="3763" y="1972"/>
                  </a:lnTo>
                  <a:lnTo>
                    <a:pt x="3763" y="1972"/>
                  </a:lnTo>
                  <a:lnTo>
                    <a:pt x="3763" y="1972"/>
                  </a:lnTo>
                  <a:lnTo>
                    <a:pt x="3763" y="1972"/>
                  </a:lnTo>
                  <a:lnTo>
                    <a:pt x="3760" y="1972"/>
                  </a:lnTo>
                  <a:lnTo>
                    <a:pt x="3760" y="1972"/>
                  </a:lnTo>
                  <a:lnTo>
                    <a:pt x="3760" y="1972"/>
                  </a:lnTo>
                  <a:lnTo>
                    <a:pt x="3760" y="1972"/>
                  </a:lnTo>
                  <a:lnTo>
                    <a:pt x="3760" y="1972"/>
                  </a:lnTo>
                  <a:lnTo>
                    <a:pt x="3758" y="1970"/>
                  </a:lnTo>
                  <a:lnTo>
                    <a:pt x="3758" y="1972"/>
                  </a:lnTo>
                  <a:lnTo>
                    <a:pt x="3758" y="1972"/>
                  </a:lnTo>
                  <a:lnTo>
                    <a:pt x="3760" y="1972"/>
                  </a:lnTo>
                  <a:lnTo>
                    <a:pt x="3760" y="1972"/>
                  </a:lnTo>
                  <a:lnTo>
                    <a:pt x="3760" y="1975"/>
                  </a:lnTo>
                  <a:lnTo>
                    <a:pt x="3760" y="1975"/>
                  </a:lnTo>
                  <a:lnTo>
                    <a:pt x="3760" y="1975"/>
                  </a:lnTo>
                  <a:lnTo>
                    <a:pt x="3758" y="1975"/>
                  </a:lnTo>
                  <a:lnTo>
                    <a:pt x="3758" y="1975"/>
                  </a:lnTo>
                  <a:lnTo>
                    <a:pt x="3758" y="1975"/>
                  </a:lnTo>
                  <a:lnTo>
                    <a:pt x="3758" y="1975"/>
                  </a:lnTo>
                  <a:lnTo>
                    <a:pt x="3758" y="1975"/>
                  </a:lnTo>
                  <a:lnTo>
                    <a:pt x="3758" y="1975"/>
                  </a:lnTo>
                  <a:lnTo>
                    <a:pt x="3756" y="1975"/>
                  </a:lnTo>
                  <a:lnTo>
                    <a:pt x="3756" y="1975"/>
                  </a:lnTo>
                  <a:lnTo>
                    <a:pt x="3758" y="1975"/>
                  </a:lnTo>
                  <a:lnTo>
                    <a:pt x="3758" y="1975"/>
                  </a:lnTo>
                  <a:lnTo>
                    <a:pt x="3758" y="1972"/>
                  </a:lnTo>
                  <a:lnTo>
                    <a:pt x="3758" y="1972"/>
                  </a:lnTo>
                  <a:lnTo>
                    <a:pt x="3756" y="1972"/>
                  </a:lnTo>
                  <a:lnTo>
                    <a:pt x="3753" y="1975"/>
                  </a:lnTo>
                  <a:lnTo>
                    <a:pt x="3753" y="1977"/>
                  </a:lnTo>
                  <a:lnTo>
                    <a:pt x="3753" y="1980"/>
                  </a:lnTo>
                  <a:lnTo>
                    <a:pt x="3753" y="1980"/>
                  </a:lnTo>
                  <a:lnTo>
                    <a:pt x="3753" y="1977"/>
                  </a:lnTo>
                  <a:lnTo>
                    <a:pt x="3753" y="1977"/>
                  </a:lnTo>
                  <a:lnTo>
                    <a:pt x="3751" y="1977"/>
                  </a:lnTo>
                  <a:lnTo>
                    <a:pt x="3751" y="1977"/>
                  </a:lnTo>
                  <a:lnTo>
                    <a:pt x="3751" y="1977"/>
                  </a:lnTo>
                  <a:lnTo>
                    <a:pt x="3751" y="1980"/>
                  </a:lnTo>
                  <a:lnTo>
                    <a:pt x="3751" y="1980"/>
                  </a:lnTo>
                  <a:lnTo>
                    <a:pt x="3751" y="1980"/>
                  </a:lnTo>
                  <a:lnTo>
                    <a:pt x="3751" y="1980"/>
                  </a:lnTo>
                  <a:lnTo>
                    <a:pt x="3751" y="1980"/>
                  </a:lnTo>
                  <a:lnTo>
                    <a:pt x="3751" y="1980"/>
                  </a:lnTo>
                  <a:lnTo>
                    <a:pt x="3751" y="1980"/>
                  </a:lnTo>
                  <a:lnTo>
                    <a:pt x="3751" y="1980"/>
                  </a:lnTo>
                  <a:lnTo>
                    <a:pt x="3748" y="1980"/>
                  </a:lnTo>
                  <a:lnTo>
                    <a:pt x="3748" y="1980"/>
                  </a:lnTo>
                  <a:lnTo>
                    <a:pt x="3751" y="1982"/>
                  </a:lnTo>
                  <a:lnTo>
                    <a:pt x="3751" y="1982"/>
                  </a:lnTo>
                  <a:lnTo>
                    <a:pt x="3748" y="1982"/>
                  </a:lnTo>
                  <a:lnTo>
                    <a:pt x="3746" y="1982"/>
                  </a:lnTo>
                  <a:lnTo>
                    <a:pt x="3746" y="1982"/>
                  </a:lnTo>
                  <a:lnTo>
                    <a:pt x="3746" y="1982"/>
                  </a:lnTo>
                  <a:lnTo>
                    <a:pt x="3744" y="1984"/>
                  </a:lnTo>
                  <a:lnTo>
                    <a:pt x="3744" y="1982"/>
                  </a:lnTo>
                  <a:lnTo>
                    <a:pt x="3744" y="1984"/>
                  </a:lnTo>
                  <a:lnTo>
                    <a:pt x="3744" y="1987"/>
                  </a:lnTo>
                  <a:lnTo>
                    <a:pt x="3744" y="1987"/>
                  </a:lnTo>
                  <a:lnTo>
                    <a:pt x="3744" y="1987"/>
                  </a:lnTo>
                  <a:lnTo>
                    <a:pt x="3741" y="1987"/>
                  </a:lnTo>
                  <a:lnTo>
                    <a:pt x="3741" y="1989"/>
                  </a:lnTo>
                  <a:lnTo>
                    <a:pt x="3741" y="1989"/>
                  </a:lnTo>
                  <a:lnTo>
                    <a:pt x="3741" y="1989"/>
                  </a:lnTo>
                  <a:lnTo>
                    <a:pt x="3741" y="1989"/>
                  </a:lnTo>
                  <a:lnTo>
                    <a:pt x="3741" y="1989"/>
                  </a:lnTo>
                  <a:lnTo>
                    <a:pt x="3741" y="1991"/>
                  </a:lnTo>
                  <a:lnTo>
                    <a:pt x="3741" y="1991"/>
                  </a:lnTo>
                  <a:lnTo>
                    <a:pt x="3741" y="1991"/>
                  </a:lnTo>
                  <a:lnTo>
                    <a:pt x="3741" y="1994"/>
                  </a:lnTo>
                  <a:lnTo>
                    <a:pt x="3744" y="1994"/>
                  </a:lnTo>
                  <a:lnTo>
                    <a:pt x="3744" y="1994"/>
                  </a:lnTo>
                  <a:lnTo>
                    <a:pt x="3744" y="1994"/>
                  </a:lnTo>
                  <a:lnTo>
                    <a:pt x="3744" y="1994"/>
                  </a:lnTo>
                  <a:lnTo>
                    <a:pt x="3744" y="1994"/>
                  </a:lnTo>
                  <a:lnTo>
                    <a:pt x="3744" y="1994"/>
                  </a:lnTo>
                  <a:lnTo>
                    <a:pt x="3746" y="1994"/>
                  </a:lnTo>
                  <a:lnTo>
                    <a:pt x="3746" y="1994"/>
                  </a:lnTo>
                  <a:lnTo>
                    <a:pt x="3746" y="1994"/>
                  </a:lnTo>
                  <a:lnTo>
                    <a:pt x="3746" y="1994"/>
                  </a:lnTo>
                  <a:lnTo>
                    <a:pt x="3746" y="1994"/>
                  </a:lnTo>
                  <a:lnTo>
                    <a:pt x="3746" y="1994"/>
                  </a:lnTo>
                  <a:lnTo>
                    <a:pt x="3748" y="1994"/>
                  </a:lnTo>
                  <a:lnTo>
                    <a:pt x="3746" y="1991"/>
                  </a:lnTo>
                  <a:lnTo>
                    <a:pt x="3746" y="1991"/>
                  </a:lnTo>
                  <a:lnTo>
                    <a:pt x="3746" y="1991"/>
                  </a:lnTo>
                  <a:lnTo>
                    <a:pt x="3746" y="1991"/>
                  </a:lnTo>
                  <a:lnTo>
                    <a:pt x="3746" y="1991"/>
                  </a:lnTo>
                  <a:lnTo>
                    <a:pt x="3748" y="1989"/>
                  </a:lnTo>
                  <a:lnTo>
                    <a:pt x="3748" y="1989"/>
                  </a:lnTo>
                  <a:lnTo>
                    <a:pt x="3748" y="1989"/>
                  </a:lnTo>
                  <a:lnTo>
                    <a:pt x="3748" y="1989"/>
                  </a:lnTo>
                  <a:lnTo>
                    <a:pt x="3751" y="1989"/>
                  </a:lnTo>
                  <a:lnTo>
                    <a:pt x="3751" y="1989"/>
                  </a:lnTo>
                  <a:lnTo>
                    <a:pt x="3751" y="1989"/>
                  </a:lnTo>
                  <a:lnTo>
                    <a:pt x="3751" y="1989"/>
                  </a:lnTo>
                  <a:lnTo>
                    <a:pt x="3751" y="1991"/>
                  </a:lnTo>
                  <a:lnTo>
                    <a:pt x="3751" y="1991"/>
                  </a:lnTo>
                  <a:lnTo>
                    <a:pt x="3748" y="1994"/>
                  </a:lnTo>
                  <a:lnTo>
                    <a:pt x="3746" y="1994"/>
                  </a:lnTo>
                  <a:lnTo>
                    <a:pt x="3746" y="1996"/>
                  </a:lnTo>
                  <a:lnTo>
                    <a:pt x="3746" y="1994"/>
                  </a:lnTo>
                  <a:lnTo>
                    <a:pt x="3751" y="1991"/>
                  </a:lnTo>
                  <a:lnTo>
                    <a:pt x="3751" y="1991"/>
                  </a:lnTo>
                  <a:lnTo>
                    <a:pt x="3753" y="1991"/>
                  </a:lnTo>
                  <a:lnTo>
                    <a:pt x="3753" y="1991"/>
                  </a:lnTo>
                  <a:lnTo>
                    <a:pt x="3758" y="1989"/>
                  </a:lnTo>
                  <a:lnTo>
                    <a:pt x="3758" y="1989"/>
                  </a:lnTo>
                  <a:lnTo>
                    <a:pt x="3758" y="1989"/>
                  </a:lnTo>
                  <a:lnTo>
                    <a:pt x="3753" y="1991"/>
                  </a:lnTo>
                  <a:lnTo>
                    <a:pt x="3753" y="1989"/>
                  </a:lnTo>
                  <a:lnTo>
                    <a:pt x="3753" y="1989"/>
                  </a:lnTo>
                  <a:lnTo>
                    <a:pt x="3756" y="1989"/>
                  </a:lnTo>
                  <a:lnTo>
                    <a:pt x="3756" y="1989"/>
                  </a:lnTo>
                  <a:lnTo>
                    <a:pt x="3756" y="1989"/>
                  </a:lnTo>
                  <a:lnTo>
                    <a:pt x="3756" y="1989"/>
                  </a:lnTo>
                  <a:lnTo>
                    <a:pt x="3756" y="1989"/>
                  </a:lnTo>
                  <a:lnTo>
                    <a:pt x="3756" y="1989"/>
                  </a:lnTo>
                  <a:lnTo>
                    <a:pt x="3758" y="1989"/>
                  </a:lnTo>
                  <a:lnTo>
                    <a:pt x="3758" y="1987"/>
                  </a:lnTo>
                  <a:lnTo>
                    <a:pt x="3760" y="1987"/>
                  </a:lnTo>
                  <a:lnTo>
                    <a:pt x="3765" y="1984"/>
                  </a:lnTo>
                  <a:lnTo>
                    <a:pt x="3765" y="1984"/>
                  </a:lnTo>
                  <a:lnTo>
                    <a:pt x="3767" y="1982"/>
                  </a:lnTo>
                  <a:lnTo>
                    <a:pt x="3770" y="1982"/>
                  </a:lnTo>
                  <a:lnTo>
                    <a:pt x="3770" y="1982"/>
                  </a:lnTo>
                  <a:lnTo>
                    <a:pt x="3770" y="1982"/>
                  </a:lnTo>
                  <a:lnTo>
                    <a:pt x="3770" y="1980"/>
                  </a:lnTo>
                  <a:lnTo>
                    <a:pt x="3772" y="1980"/>
                  </a:lnTo>
                  <a:lnTo>
                    <a:pt x="3772" y="1980"/>
                  </a:lnTo>
                  <a:lnTo>
                    <a:pt x="3774" y="1980"/>
                  </a:lnTo>
                  <a:lnTo>
                    <a:pt x="3774" y="1980"/>
                  </a:lnTo>
                  <a:lnTo>
                    <a:pt x="3774" y="1980"/>
                  </a:lnTo>
                  <a:lnTo>
                    <a:pt x="3774" y="1980"/>
                  </a:lnTo>
                  <a:lnTo>
                    <a:pt x="3774" y="1980"/>
                  </a:lnTo>
                  <a:lnTo>
                    <a:pt x="3774" y="1980"/>
                  </a:lnTo>
                  <a:lnTo>
                    <a:pt x="3774" y="1980"/>
                  </a:lnTo>
                  <a:lnTo>
                    <a:pt x="3777" y="1980"/>
                  </a:lnTo>
                  <a:lnTo>
                    <a:pt x="3777" y="1977"/>
                  </a:lnTo>
                  <a:lnTo>
                    <a:pt x="3777" y="1977"/>
                  </a:lnTo>
                  <a:lnTo>
                    <a:pt x="3779" y="1977"/>
                  </a:lnTo>
                  <a:lnTo>
                    <a:pt x="3779" y="1977"/>
                  </a:lnTo>
                  <a:lnTo>
                    <a:pt x="3782" y="1977"/>
                  </a:lnTo>
                  <a:lnTo>
                    <a:pt x="3782" y="1975"/>
                  </a:lnTo>
                  <a:lnTo>
                    <a:pt x="3782" y="1975"/>
                  </a:lnTo>
                  <a:lnTo>
                    <a:pt x="3784" y="1975"/>
                  </a:lnTo>
                  <a:lnTo>
                    <a:pt x="3784" y="1975"/>
                  </a:lnTo>
                  <a:lnTo>
                    <a:pt x="3784" y="1975"/>
                  </a:lnTo>
                  <a:lnTo>
                    <a:pt x="3784" y="1975"/>
                  </a:lnTo>
                  <a:lnTo>
                    <a:pt x="3786" y="1975"/>
                  </a:lnTo>
                  <a:lnTo>
                    <a:pt x="3786" y="1972"/>
                  </a:lnTo>
                  <a:lnTo>
                    <a:pt x="3784" y="1972"/>
                  </a:lnTo>
                  <a:lnTo>
                    <a:pt x="3786" y="1972"/>
                  </a:lnTo>
                  <a:lnTo>
                    <a:pt x="3786" y="1972"/>
                  </a:lnTo>
                  <a:lnTo>
                    <a:pt x="3789" y="1972"/>
                  </a:lnTo>
                  <a:lnTo>
                    <a:pt x="3789" y="1970"/>
                  </a:lnTo>
                  <a:lnTo>
                    <a:pt x="3789" y="1970"/>
                  </a:lnTo>
                  <a:lnTo>
                    <a:pt x="3791" y="1970"/>
                  </a:lnTo>
                  <a:lnTo>
                    <a:pt x="3791" y="1970"/>
                  </a:lnTo>
                  <a:lnTo>
                    <a:pt x="3791" y="1970"/>
                  </a:lnTo>
                  <a:lnTo>
                    <a:pt x="3791" y="1972"/>
                  </a:lnTo>
                  <a:lnTo>
                    <a:pt x="3789" y="1972"/>
                  </a:lnTo>
                  <a:lnTo>
                    <a:pt x="3789" y="1972"/>
                  </a:lnTo>
                  <a:lnTo>
                    <a:pt x="3789" y="1972"/>
                  </a:lnTo>
                  <a:lnTo>
                    <a:pt x="3789" y="1972"/>
                  </a:lnTo>
                  <a:lnTo>
                    <a:pt x="3789" y="1972"/>
                  </a:lnTo>
                  <a:lnTo>
                    <a:pt x="3789" y="1972"/>
                  </a:lnTo>
                  <a:lnTo>
                    <a:pt x="3793" y="1970"/>
                  </a:lnTo>
                  <a:lnTo>
                    <a:pt x="3796" y="1968"/>
                  </a:lnTo>
                  <a:lnTo>
                    <a:pt x="3796" y="1968"/>
                  </a:lnTo>
                  <a:lnTo>
                    <a:pt x="3796" y="1968"/>
                  </a:lnTo>
                  <a:lnTo>
                    <a:pt x="3796" y="1965"/>
                  </a:lnTo>
                  <a:lnTo>
                    <a:pt x="3796" y="1965"/>
                  </a:lnTo>
                  <a:lnTo>
                    <a:pt x="3796" y="1965"/>
                  </a:lnTo>
                  <a:lnTo>
                    <a:pt x="3796" y="1965"/>
                  </a:lnTo>
                  <a:lnTo>
                    <a:pt x="3796" y="1965"/>
                  </a:lnTo>
                  <a:lnTo>
                    <a:pt x="3798" y="1965"/>
                  </a:lnTo>
                  <a:lnTo>
                    <a:pt x="3798" y="1965"/>
                  </a:lnTo>
                  <a:lnTo>
                    <a:pt x="3798" y="1965"/>
                  </a:lnTo>
                  <a:lnTo>
                    <a:pt x="3798" y="1965"/>
                  </a:lnTo>
                  <a:lnTo>
                    <a:pt x="3798" y="1965"/>
                  </a:lnTo>
                  <a:lnTo>
                    <a:pt x="3800" y="1965"/>
                  </a:lnTo>
                  <a:lnTo>
                    <a:pt x="3800" y="1963"/>
                  </a:lnTo>
                  <a:lnTo>
                    <a:pt x="3803" y="1963"/>
                  </a:lnTo>
                  <a:lnTo>
                    <a:pt x="3805" y="1961"/>
                  </a:lnTo>
                  <a:lnTo>
                    <a:pt x="3808" y="1958"/>
                  </a:lnTo>
                  <a:lnTo>
                    <a:pt x="3810" y="1956"/>
                  </a:lnTo>
                  <a:lnTo>
                    <a:pt x="3812" y="1954"/>
                  </a:lnTo>
                  <a:lnTo>
                    <a:pt x="3815" y="1951"/>
                  </a:lnTo>
                  <a:lnTo>
                    <a:pt x="3817" y="1951"/>
                  </a:lnTo>
                  <a:lnTo>
                    <a:pt x="3817" y="1949"/>
                  </a:lnTo>
                  <a:lnTo>
                    <a:pt x="3817" y="1949"/>
                  </a:lnTo>
                  <a:lnTo>
                    <a:pt x="3817" y="1949"/>
                  </a:lnTo>
                  <a:lnTo>
                    <a:pt x="3817" y="1949"/>
                  </a:lnTo>
                  <a:close/>
                  <a:moveTo>
                    <a:pt x="3748" y="2036"/>
                  </a:moveTo>
                  <a:lnTo>
                    <a:pt x="3748" y="2036"/>
                  </a:lnTo>
                  <a:lnTo>
                    <a:pt x="3748" y="2039"/>
                  </a:lnTo>
                  <a:lnTo>
                    <a:pt x="3748" y="2041"/>
                  </a:lnTo>
                  <a:lnTo>
                    <a:pt x="3746" y="2046"/>
                  </a:lnTo>
                  <a:lnTo>
                    <a:pt x="3746" y="2048"/>
                  </a:lnTo>
                  <a:lnTo>
                    <a:pt x="3746" y="2048"/>
                  </a:lnTo>
                  <a:lnTo>
                    <a:pt x="3746" y="2048"/>
                  </a:lnTo>
                  <a:lnTo>
                    <a:pt x="3746" y="2048"/>
                  </a:lnTo>
                  <a:lnTo>
                    <a:pt x="3746" y="2048"/>
                  </a:lnTo>
                  <a:lnTo>
                    <a:pt x="3748" y="2043"/>
                  </a:lnTo>
                  <a:lnTo>
                    <a:pt x="3748" y="2041"/>
                  </a:lnTo>
                  <a:lnTo>
                    <a:pt x="3748" y="2039"/>
                  </a:lnTo>
                  <a:lnTo>
                    <a:pt x="3748" y="2036"/>
                  </a:lnTo>
                  <a:lnTo>
                    <a:pt x="3748" y="2036"/>
                  </a:lnTo>
                  <a:lnTo>
                    <a:pt x="3748" y="2036"/>
                  </a:lnTo>
                  <a:close/>
                  <a:moveTo>
                    <a:pt x="3881" y="1757"/>
                  </a:moveTo>
                  <a:lnTo>
                    <a:pt x="3883" y="1757"/>
                  </a:lnTo>
                  <a:lnTo>
                    <a:pt x="3883" y="1755"/>
                  </a:lnTo>
                  <a:lnTo>
                    <a:pt x="3883" y="1755"/>
                  </a:lnTo>
                  <a:lnTo>
                    <a:pt x="3883" y="1755"/>
                  </a:lnTo>
                  <a:lnTo>
                    <a:pt x="3881" y="1755"/>
                  </a:lnTo>
                  <a:lnTo>
                    <a:pt x="3881" y="1755"/>
                  </a:lnTo>
                  <a:lnTo>
                    <a:pt x="3881" y="1755"/>
                  </a:lnTo>
                  <a:lnTo>
                    <a:pt x="3881" y="1757"/>
                  </a:lnTo>
                  <a:lnTo>
                    <a:pt x="3881" y="1757"/>
                  </a:lnTo>
                  <a:lnTo>
                    <a:pt x="3881" y="1757"/>
                  </a:lnTo>
                  <a:close/>
                  <a:moveTo>
                    <a:pt x="3786" y="1972"/>
                  </a:moveTo>
                  <a:lnTo>
                    <a:pt x="3786" y="1975"/>
                  </a:lnTo>
                  <a:lnTo>
                    <a:pt x="3784" y="1977"/>
                  </a:lnTo>
                  <a:lnTo>
                    <a:pt x="3782" y="1977"/>
                  </a:lnTo>
                  <a:lnTo>
                    <a:pt x="3782" y="1977"/>
                  </a:lnTo>
                  <a:lnTo>
                    <a:pt x="3779" y="1980"/>
                  </a:lnTo>
                  <a:lnTo>
                    <a:pt x="3779" y="1980"/>
                  </a:lnTo>
                  <a:lnTo>
                    <a:pt x="3777" y="1982"/>
                  </a:lnTo>
                  <a:lnTo>
                    <a:pt x="3774" y="1982"/>
                  </a:lnTo>
                  <a:lnTo>
                    <a:pt x="3772" y="1984"/>
                  </a:lnTo>
                  <a:lnTo>
                    <a:pt x="3770" y="1984"/>
                  </a:lnTo>
                  <a:lnTo>
                    <a:pt x="3770" y="1984"/>
                  </a:lnTo>
                  <a:lnTo>
                    <a:pt x="3770" y="1987"/>
                  </a:lnTo>
                  <a:lnTo>
                    <a:pt x="3772" y="1984"/>
                  </a:lnTo>
                  <a:lnTo>
                    <a:pt x="3774" y="1982"/>
                  </a:lnTo>
                  <a:lnTo>
                    <a:pt x="3779" y="1980"/>
                  </a:lnTo>
                  <a:lnTo>
                    <a:pt x="3779" y="1980"/>
                  </a:lnTo>
                  <a:lnTo>
                    <a:pt x="3782" y="1977"/>
                  </a:lnTo>
                  <a:lnTo>
                    <a:pt x="3786" y="1975"/>
                  </a:lnTo>
                  <a:lnTo>
                    <a:pt x="3786" y="1975"/>
                  </a:lnTo>
                  <a:lnTo>
                    <a:pt x="3789" y="1972"/>
                  </a:lnTo>
                  <a:lnTo>
                    <a:pt x="3789" y="1972"/>
                  </a:lnTo>
                  <a:lnTo>
                    <a:pt x="3786" y="1972"/>
                  </a:lnTo>
                  <a:close/>
                  <a:moveTo>
                    <a:pt x="3770" y="1984"/>
                  </a:moveTo>
                  <a:lnTo>
                    <a:pt x="3770" y="1984"/>
                  </a:lnTo>
                  <a:lnTo>
                    <a:pt x="3767" y="1984"/>
                  </a:lnTo>
                  <a:lnTo>
                    <a:pt x="3767" y="1984"/>
                  </a:lnTo>
                  <a:lnTo>
                    <a:pt x="3767" y="1984"/>
                  </a:lnTo>
                  <a:lnTo>
                    <a:pt x="3765" y="1987"/>
                  </a:lnTo>
                  <a:lnTo>
                    <a:pt x="3765" y="1987"/>
                  </a:lnTo>
                  <a:lnTo>
                    <a:pt x="3763" y="1987"/>
                  </a:lnTo>
                  <a:lnTo>
                    <a:pt x="3760" y="1989"/>
                  </a:lnTo>
                  <a:lnTo>
                    <a:pt x="3760" y="1991"/>
                  </a:lnTo>
                  <a:lnTo>
                    <a:pt x="3765" y="1987"/>
                  </a:lnTo>
                  <a:lnTo>
                    <a:pt x="3767" y="1984"/>
                  </a:lnTo>
                  <a:lnTo>
                    <a:pt x="3770" y="1984"/>
                  </a:lnTo>
                  <a:lnTo>
                    <a:pt x="3770" y="1984"/>
                  </a:lnTo>
                  <a:close/>
                  <a:moveTo>
                    <a:pt x="3611" y="2412"/>
                  </a:moveTo>
                  <a:lnTo>
                    <a:pt x="3611" y="2412"/>
                  </a:lnTo>
                  <a:lnTo>
                    <a:pt x="3609" y="2412"/>
                  </a:lnTo>
                  <a:lnTo>
                    <a:pt x="3609" y="2415"/>
                  </a:lnTo>
                  <a:lnTo>
                    <a:pt x="3609" y="2415"/>
                  </a:lnTo>
                  <a:lnTo>
                    <a:pt x="3609" y="2415"/>
                  </a:lnTo>
                  <a:lnTo>
                    <a:pt x="3609" y="2417"/>
                  </a:lnTo>
                  <a:lnTo>
                    <a:pt x="3609" y="2417"/>
                  </a:lnTo>
                  <a:lnTo>
                    <a:pt x="3611" y="2415"/>
                  </a:lnTo>
                  <a:lnTo>
                    <a:pt x="3609" y="2412"/>
                  </a:lnTo>
                  <a:lnTo>
                    <a:pt x="3611" y="2412"/>
                  </a:lnTo>
                  <a:lnTo>
                    <a:pt x="3611" y="2412"/>
                  </a:lnTo>
                  <a:close/>
                  <a:moveTo>
                    <a:pt x="3867" y="1918"/>
                  </a:moveTo>
                  <a:lnTo>
                    <a:pt x="3867" y="1918"/>
                  </a:lnTo>
                  <a:lnTo>
                    <a:pt x="3864" y="1918"/>
                  </a:lnTo>
                  <a:lnTo>
                    <a:pt x="3864" y="1918"/>
                  </a:lnTo>
                  <a:lnTo>
                    <a:pt x="3864" y="1920"/>
                  </a:lnTo>
                  <a:lnTo>
                    <a:pt x="3864" y="1920"/>
                  </a:lnTo>
                  <a:lnTo>
                    <a:pt x="3867" y="1920"/>
                  </a:lnTo>
                  <a:lnTo>
                    <a:pt x="3867" y="1920"/>
                  </a:lnTo>
                  <a:lnTo>
                    <a:pt x="3867" y="1920"/>
                  </a:lnTo>
                  <a:lnTo>
                    <a:pt x="3867" y="1920"/>
                  </a:lnTo>
                  <a:lnTo>
                    <a:pt x="3867" y="1920"/>
                  </a:lnTo>
                  <a:lnTo>
                    <a:pt x="3867" y="1918"/>
                  </a:lnTo>
                  <a:close/>
                  <a:moveTo>
                    <a:pt x="3886" y="1918"/>
                  </a:moveTo>
                  <a:lnTo>
                    <a:pt x="3883" y="1918"/>
                  </a:lnTo>
                  <a:lnTo>
                    <a:pt x="3883" y="1916"/>
                  </a:lnTo>
                  <a:lnTo>
                    <a:pt x="3883" y="1916"/>
                  </a:lnTo>
                  <a:lnTo>
                    <a:pt x="3881" y="1916"/>
                  </a:lnTo>
                  <a:lnTo>
                    <a:pt x="3881" y="1916"/>
                  </a:lnTo>
                  <a:lnTo>
                    <a:pt x="3881" y="1916"/>
                  </a:lnTo>
                  <a:lnTo>
                    <a:pt x="3881" y="1916"/>
                  </a:lnTo>
                  <a:lnTo>
                    <a:pt x="3883" y="1918"/>
                  </a:lnTo>
                  <a:lnTo>
                    <a:pt x="3881" y="1920"/>
                  </a:lnTo>
                  <a:lnTo>
                    <a:pt x="3881" y="1918"/>
                  </a:lnTo>
                  <a:lnTo>
                    <a:pt x="3883" y="1918"/>
                  </a:lnTo>
                  <a:lnTo>
                    <a:pt x="3883" y="1918"/>
                  </a:lnTo>
                  <a:lnTo>
                    <a:pt x="3883" y="1918"/>
                  </a:lnTo>
                  <a:lnTo>
                    <a:pt x="3883" y="1918"/>
                  </a:lnTo>
                  <a:lnTo>
                    <a:pt x="3883" y="1920"/>
                  </a:lnTo>
                  <a:lnTo>
                    <a:pt x="3881" y="1920"/>
                  </a:lnTo>
                  <a:lnTo>
                    <a:pt x="3881" y="1920"/>
                  </a:lnTo>
                  <a:lnTo>
                    <a:pt x="3881" y="1920"/>
                  </a:lnTo>
                  <a:lnTo>
                    <a:pt x="3881" y="1920"/>
                  </a:lnTo>
                  <a:lnTo>
                    <a:pt x="3881" y="1920"/>
                  </a:lnTo>
                  <a:lnTo>
                    <a:pt x="3881" y="1920"/>
                  </a:lnTo>
                  <a:lnTo>
                    <a:pt x="3879" y="1920"/>
                  </a:lnTo>
                  <a:lnTo>
                    <a:pt x="3876" y="1923"/>
                  </a:lnTo>
                  <a:lnTo>
                    <a:pt x="3876" y="1923"/>
                  </a:lnTo>
                  <a:lnTo>
                    <a:pt x="3874" y="1920"/>
                  </a:lnTo>
                  <a:lnTo>
                    <a:pt x="3874" y="1920"/>
                  </a:lnTo>
                  <a:lnTo>
                    <a:pt x="3874" y="1923"/>
                  </a:lnTo>
                  <a:lnTo>
                    <a:pt x="3874" y="1923"/>
                  </a:lnTo>
                  <a:lnTo>
                    <a:pt x="3876" y="1923"/>
                  </a:lnTo>
                  <a:lnTo>
                    <a:pt x="3881" y="1923"/>
                  </a:lnTo>
                  <a:lnTo>
                    <a:pt x="3881" y="1923"/>
                  </a:lnTo>
                  <a:lnTo>
                    <a:pt x="3883" y="1923"/>
                  </a:lnTo>
                  <a:lnTo>
                    <a:pt x="3886" y="1923"/>
                  </a:lnTo>
                  <a:lnTo>
                    <a:pt x="3886" y="1920"/>
                  </a:lnTo>
                  <a:lnTo>
                    <a:pt x="3886" y="1920"/>
                  </a:lnTo>
                  <a:lnTo>
                    <a:pt x="3886" y="1918"/>
                  </a:lnTo>
                  <a:close/>
                  <a:moveTo>
                    <a:pt x="3881" y="1760"/>
                  </a:moveTo>
                  <a:lnTo>
                    <a:pt x="3881" y="1760"/>
                  </a:lnTo>
                  <a:lnTo>
                    <a:pt x="3881" y="1760"/>
                  </a:lnTo>
                  <a:lnTo>
                    <a:pt x="3881" y="1762"/>
                  </a:lnTo>
                  <a:lnTo>
                    <a:pt x="3881" y="1762"/>
                  </a:lnTo>
                  <a:lnTo>
                    <a:pt x="3883" y="1762"/>
                  </a:lnTo>
                  <a:lnTo>
                    <a:pt x="3883" y="1760"/>
                  </a:lnTo>
                  <a:lnTo>
                    <a:pt x="3883" y="1760"/>
                  </a:lnTo>
                  <a:lnTo>
                    <a:pt x="3883" y="1757"/>
                  </a:lnTo>
                  <a:lnTo>
                    <a:pt x="3881" y="1760"/>
                  </a:lnTo>
                  <a:lnTo>
                    <a:pt x="3881" y="1760"/>
                  </a:lnTo>
                  <a:lnTo>
                    <a:pt x="3881" y="1760"/>
                  </a:lnTo>
                  <a:close/>
                  <a:moveTo>
                    <a:pt x="3862" y="1920"/>
                  </a:moveTo>
                  <a:lnTo>
                    <a:pt x="3862" y="1918"/>
                  </a:lnTo>
                  <a:lnTo>
                    <a:pt x="3862" y="1918"/>
                  </a:lnTo>
                  <a:lnTo>
                    <a:pt x="3862" y="1918"/>
                  </a:lnTo>
                  <a:lnTo>
                    <a:pt x="3862" y="1918"/>
                  </a:lnTo>
                  <a:lnTo>
                    <a:pt x="3862" y="1918"/>
                  </a:lnTo>
                  <a:lnTo>
                    <a:pt x="3862" y="1916"/>
                  </a:lnTo>
                  <a:lnTo>
                    <a:pt x="3860" y="1916"/>
                  </a:lnTo>
                  <a:lnTo>
                    <a:pt x="3860" y="1918"/>
                  </a:lnTo>
                  <a:lnTo>
                    <a:pt x="3860" y="1918"/>
                  </a:lnTo>
                  <a:lnTo>
                    <a:pt x="3860" y="1918"/>
                  </a:lnTo>
                  <a:lnTo>
                    <a:pt x="3860" y="1916"/>
                  </a:lnTo>
                  <a:lnTo>
                    <a:pt x="3860" y="1916"/>
                  </a:lnTo>
                  <a:lnTo>
                    <a:pt x="3857" y="1918"/>
                  </a:lnTo>
                  <a:lnTo>
                    <a:pt x="3857" y="1920"/>
                  </a:lnTo>
                  <a:lnTo>
                    <a:pt x="3857" y="1920"/>
                  </a:lnTo>
                  <a:lnTo>
                    <a:pt x="3857" y="1920"/>
                  </a:lnTo>
                  <a:lnTo>
                    <a:pt x="3855" y="1923"/>
                  </a:lnTo>
                  <a:lnTo>
                    <a:pt x="3855" y="1923"/>
                  </a:lnTo>
                  <a:lnTo>
                    <a:pt x="3855" y="1925"/>
                  </a:lnTo>
                  <a:lnTo>
                    <a:pt x="3853" y="1925"/>
                  </a:lnTo>
                  <a:lnTo>
                    <a:pt x="3853" y="1925"/>
                  </a:lnTo>
                  <a:lnTo>
                    <a:pt x="3853" y="1925"/>
                  </a:lnTo>
                  <a:lnTo>
                    <a:pt x="3855" y="1928"/>
                  </a:lnTo>
                  <a:lnTo>
                    <a:pt x="3855" y="1928"/>
                  </a:lnTo>
                  <a:lnTo>
                    <a:pt x="3855" y="1928"/>
                  </a:lnTo>
                  <a:lnTo>
                    <a:pt x="3855" y="1928"/>
                  </a:lnTo>
                  <a:lnTo>
                    <a:pt x="3857" y="1925"/>
                  </a:lnTo>
                  <a:lnTo>
                    <a:pt x="3857" y="1925"/>
                  </a:lnTo>
                  <a:lnTo>
                    <a:pt x="3857" y="1923"/>
                  </a:lnTo>
                  <a:lnTo>
                    <a:pt x="3860" y="1923"/>
                  </a:lnTo>
                  <a:lnTo>
                    <a:pt x="3864" y="1923"/>
                  </a:lnTo>
                  <a:lnTo>
                    <a:pt x="3864" y="1920"/>
                  </a:lnTo>
                  <a:lnTo>
                    <a:pt x="3864" y="1918"/>
                  </a:lnTo>
                  <a:lnTo>
                    <a:pt x="3862" y="1920"/>
                  </a:lnTo>
                  <a:close/>
                  <a:moveTo>
                    <a:pt x="3881" y="1906"/>
                  </a:moveTo>
                  <a:lnTo>
                    <a:pt x="3881" y="1904"/>
                  </a:lnTo>
                  <a:lnTo>
                    <a:pt x="3881" y="1901"/>
                  </a:lnTo>
                  <a:lnTo>
                    <a:pt x="3881" y="1901"/>
                  </a:lnTo>
                  <a:lnTo>
                    <a:pt x="3881" y="1901"/>
                  </a:lnTo>
                  <a:lnTo>
                    <a:pt x="3881" y="1901"/>
                  </a:lnTo>
                  <a:lnTo>
                    <a:pt x="3881" y="1901"/>
                  </a:lnTo>
                  <a:lnTo>
                    <a:pt x="3881" y="1904"/>
                  </a:lnTo>
                  <a:lnTo>
                    <a:pt x="3881" y="1906"/>
                  </a:lnTo>
                  <a:lnTo>
                    <a:pt x="3881" y="1906"/>
                  </a:lnTo>
                  <a:close/>
                  <a:moveTo>
                    <a:pt x="3831" y="1918"/>
                  </a:moveTo>
                  <a:lnTo>
                    <a:pt x="3831" y="1916"/>
                  </a:lnTo>
                  <a:lnTo>
                    <a:pt x="3831" y="1916"/>
                  </a:lnTo>
                  <a:lnTo>
                    <a:pt x="3831" y="1916"/>
                  </a:lnTo>
                  <a:lnTo>
                    <a:pt x="3829" y="1916"/>
                  </a:lnTo>
                  <a:lnTo>
                    <a:pt x="3829" y="1916"/>
                  </a:lnTo>
                  <a:lnTo>
                    <a:pt x="3829" y="1916"/>
                  </a:lnTo>
                  <a:lnTo>
                    <a:pt x="3829" y="1916"/>
                  </a:lnTo>
                  <a:lnTo>
                    <a:pt x="3829" y="1916"/>
                  </a:lnTo>
                  <a:lnTo>
                    <a:pt x="3831" y="1916"/>
                  </a:lnTo>
                  <a:lnTo>
                    <a:pt x="3831" y="1918"/>
                  </a:lnTo>
                  <a:lnTo>
                    <a:pt x="3831" y="1918"/>
                  </a:lnTo>
                  <a:lnTo>
                    <a:pt x="3831" y="1918"/>
                  </a:lnTo>
                  <a:lnTo>
                    <a:pt x="3831" y="1918"/>
                  </a:lnTo>
                  <a:lnTo>
                    <a:pt x="3831" y="1918"/>
                  </a:lnTo>
                  <a:lnTo>
                    <a:pt x="3831" y="1918"/>
                  </a:lnTo>
                  <a:close/>
                  <a:moveTo>
                    <a:pt x="3855" y="1930"/>
                  </a:moveTo>
                  <a:lnTo>
                    <a:pt x="3855" y="1930"/>
                  </a:lnTo>
                  <a:lnTo>
                    <a:pt x="3855" y="1930"/>
                  </a:lnTo>
                  <a:lnTo>
                    <a:pt x="3855" y="1930"/>
                  </a:lnTo>
                  <a:lnTo>
                    <a:pt x="3855" y="1930"/>
                  </a:lnTo>
                  <a:lnTo>
                    <a:pt x="3855" y="1930"/>
                  </a:lnTo>
                  <a:lnTo>
                    <a:pt x="3855" y="1930"/>
                  </a:lnTo>
                  <a:lnTo>
                    <a:pt x="3855" y="1930"/>
                  </a:lnTo>
                  <a:lnTo>
                    <a:pt x="3855" y="1930"/>
                  </a:lnTo>
                  <a:lnTo>
                    <a:pt x="3855" y="1930"/>
                  </a:lnTo>
                  <a:close/>
                  <a:moveTo>
                    <a:pt x="3850" y="1920"/>
                  </a:moveTo>
                  <a:lnTo>
                    <a:pt x="3850" y="1920"/>
                  </a:lnTo>
                  <a:lnTo>
                    <a:pt x="3850" y="1923"/>
                  </a:lnTo>
                  <a:lnTo>
                    <a:pt x="3848" y="1923"/>
                  </a:lnTo>
                  <a:lnTo>
                    <a:pt x="3848" y="1923"/>
                  </a:lnTo>
                  <a:lnTo>
                    <a:pt x="3848" y="1923"/>
                  </a:lnTo>
                  <a:lnTo>
                    <a:pt x="3848" y="1923"/>
                  </a:lnTo>
                  <a:lnTo>
                    <a:pt x="3848" y="1923"/>
                  </a:lnTo>
                  <a:lnTo>
                    <a:pt x="3848" y="1923"/>
                  </a:lnTo>
                  <a:lnTo>
                    <a:pt x="3848" y="1923"/>
                  </a:lnTo>
                  <a:lnTo>
                    <a:pt x="3850" y="1923"/>
                  </a:lnTo>
                  <a:lnTo>
                    <a:pt x="3850" y="1923"/>
                  </a:lnTo>
                  <a:lnTo>
                    <a:pt x="3850" y="1923"/>
                  </a:lnTo>
                  <a:lnTo>
                    <a:pt x="3850" y="1920"/>
                  </a:lnTo>
                  <a:lnTo>
                    <a:pt x="3850" y="1920"/>
                  </a:lnTo>
                  <a:lnTo>
                    <a:pt x="3850" y="1920"/>
                  </a:lnTo>
                  <a:close/>
                  <a:moveTo>
                    <a:pt x="3836" y="1920"/>
                  </a:moveTo>
                  <a:lnTo>
                    <a:pt x="3836" y="1920"/>
                  </a:lnTo>
                  <a:lnTo>
                    <a:pt x="3836" y="1920"/>
                  </a:lnTo>
                  <a:lnTo>
                    <a:pt x="3834" y="1916"/>
                  </a:lnTo>
                  <a:lnTo>
                    <a:pt x="3834" y="1916"/>
                  </a:lnTo>
                  <a:lnTo>
                    <a:pt x="3834" y="1913"/>
                  </a:lnTo>
                  <a:lnTo>
                    <a:pt x="3834" y="1913"/>
                  </a:lnTo>
                  <a:lnTo>
                    <a:pt x="3834" y="1916"/>
                  </a:lnTo>
                  <a:lnTo>
                    <a:pt x="3834" y="1916"/>
                  </a:lnTo>
                  <a:lnTo>
                    <a:pt x="3834" y="1916"/>
                  </a:lnTo>
                  <a:lnTo>
                    <a:pt x="3834" y="1918"/>
                  </a:lnTo>
                  <a:lnTo>
                    <a:pt x="3834" y="1918"/>
                  </a:lnTo>
                  <a:lnTo>
                    <a:pt x="3834" y="1918"/>
                  </a:lnTo>
                  <a:lnTo>
                    <a:pt x="3831" y="1918"/>
                  </a:lnTo>
                  <a:lnTo>
                    <a:pt x="3831" y="1920"/>
                  </a:lnTo>
                  <a:lnTo>
                    <a:pt x="3831" y="1920"/>
                  </a:lnTo>
                  <a:lnTo>
                    <a:pt x="3831" y="1920"/>
                  </a:lnTo>
                  <a:lnTo>
                    <a:pt x="3831" y="1920"/>
                  </a:lnTo>
                  <a:lnTo>
                    <a:pt x="3831" y="1920"/>
                  </a:lnTo>
                  <a:lnTo>
                    <a:pt x="3831" y="1923"/>
                  </a:lnTo>
                  <a:lnTo>
                    <a:pt x="3831" y="1923"/>
                  </a:lnTo>
                  <a:lnTo>
                    <a:pt x="3834" y="1923"/>
                  </a:lnTo>
                  <a:lnTo>
                    <a:pt x="3834" y="1923"/>
                  </a:lnTo>
                  <a:lnTo>
                    <a:pt x="3831" y="1925"/>
                  </a:lnTo>
                  <a:lnTo>
                    <a:pt x="3831" y="1925"/>
                  </a:lnTo>
                  <a:lnTo>
                    <a:pt x="3831" y="1925"/>
                  </a:lnTo>
                  <a:lnTo>
                    <a:pt x="3831" y="1925"/>
                  </a:lnTo>
                  <a:lnTo>
                    <a:pt x="3834" y="1925"/>
                  </a:lnTo>
                  <a:lnTo>
                    <a:pt x="3834" y="1925"/>
                  </a:lnTo>
                  <a:lnTo>
                    <a:pt x="3834" y="1925"/>
                  </a:lnTo>
                  <a:lnTo>
                    <a:pt x="3834" y="1923"/>
                  </a:lnTo>
                  <a:lnTo>
                    <a:pt x="3834" y="1923"/>
                  </a:lnTo>
                  <a:lnTo>
                    <a:pt x="3836" y="1923"/>
                  </a:lnTo>
                  <a:lnTo>
                    <a:pt x="3836" y="1923"/>
                  </a:lnTo>
                  <a:lnTo>
                    <a:pt x="3836" y="1920"/>
                  </a:lnTo>
                  <a:close/>
                  <a:moveTo>
                    <a:pt x="3853" y="1920"/>
                  </a:moveTo>
                  <a:lnTo>
                    <a:pt x="3853" y="1920"/>
                  </a:lnTo>
                  <a:lnTo>
                    <a:pt x="3855" y="1918"/>
                  </a:lnTo>
                  <a:lnTo>
                    <a:pt x="3855" y="1918"/>
                  </a:lnTo>
                  <a:lnTo>
                    <a:pt x="3855" y="1918"/>
                  </a:lnTo>
                  <a:lnTo>
                    <a:pt x="3855" y="1918"/>
                  </a:lnTo>
                  <a:lnTo>
                    <a:pt x="3855" y="1916"/>
                  </a:lnTo>
                  <a:lnTo>
                    <a:pt x="3857" y="1916"/>
                  </a:lnTo>
                  <a:lnTo>
                    <a:pt x="3855" y="1916"/>
                  </a:lnTo>
                  <a:lnTo>
                    <a:pt x="3855" y="1916"/>
                  </a:lnTo>
                  <a:lnTo>
                    <a:pt x="3855" y="1916"/>
                  </a:lnTo>
                  <a:lnTo>
                    <a:pt x="3855" y="1918"/>
                  </a:lnTo>
                  <a:lnTo>
                    <a:pt x="3853" y="1918"/>
                  </a:lnTo>
                  <a:lnTo>
                    <a:pt x="3853" y="1920"/>
                  </a:lnTo>
                  <a:lnTo>
                    <a:pt x="3853" y="1920"/>
                  </a:lnTo>
                  <a:lnTo>
                    <a:pt x="3853" y="1920"/>
                  </a:lnTo>
                  <a:lnTo>
                    <a:pt x="3850" y="1920"/>
                  </a:lnTo>
                  <a:lnTo>
                    <a:pt x="3853" y="1920"/>
                  </a:lnTo>
                  <a:lnTo>
                    <a:pt x="3853" y="1920"/>
                  </a:lnTo>
                  <a:lnTo>
                    <a:pt x="3853" y="1920"/>
                  </a:lnTo>
                  <a:close/>
                  <a:moveTo>
                    <a:pt x="3074" y="1774"/>
                  </a:moveTo>
                  <a:lnTo>
                    <a:pt x="3074" y="1774"/>
                  </a:lnTo>
                  <a:lnTo>
                    <a:pt x="3074" y="1774"/>
                  </a:lnTo>
                  <a:lnTo>
                    <a:pt x="3076" y="1774"/>
                  </a:lnTo>
                  <a:lnTo>
                    <a:pt x="3076" y="1774"/>
                  </a:lnTo>
                  <a:lnTo>
                    <a:pt x="3074" y="1771"/>
                  </a:lnTo>
                  <a:lnTo>
                    <a:pt x="3074" y="1771"/>
                  </a:lnTo>
                  <a:lnTo>
                    <a:pt x="3072" y="1774"/>
                  </a:lnTo>
                  <a:lnTo>
                    <a:pt x="3072" y="1774"/>
                  </a:lnTo>
                  <a:lnTo>
                    <a:pt x="3072" y="1774"/>
                  </a:lnTo>
                  <a:lnTo>
                    <a:pt x="3069" y="1776"/>
                  </a:lnTo>
                  <a:lnTo>
                    <a:pt x="3067" y="1778"/>
                  </a:lnTo>
                  <a:lnTo>
                    <a:pt x="3069" y="1778"/>
                  </a:lnTo>
                  <a:lnTo>
                    <a:pt x="3069" y="1778"/>
                  </a:lnTo>
                  <a:lnTo>
                    <a:pt x="3069" y="1778"/>
                  </a:lnTo>
                  <a:lnTo>
                    <a:pt x="3072" y="1776"/>
                  </a:lnTo>
                  <a:lnTo>
                    <a:pt x="3072" y="1776"/>
                  </a:lnTo>
                  <a:lnTo>
                    <a:pt x="3072" y="1776"/>
                  </a:lnTo>
                  <a:lnTo>
                    <a:pt x="3072" y="1776"/>
                  </a:lnTo>
                  <a:lnTo>
                    <a:pt x="3074" y="1774"/>
                  </a:lnTo>
                  <a:close/>
                  <a:moveTo>
                    <a:pt x="3060" y="1767"/>
                  </a:moveTo>
                  <a:lnTo>
                    <a:pt x="3060" y="1767"/>
                  </a:lnTo>
                  <a:lnTo>
                    <a:pt x="3062" y="1769"/>
                  </a:lnTo>
                  <a:lnTo>
                    <a:pt x="3062" y="1769"/>
                  </a:lnTo>
                  <a:lnTo>
                    <a:pt x="3062" y="1767"/>
                  </a:lnTo>
                  <a:lnTo>
                    <a:pt x="3062" y="1767"/>
                  </a:lnTo>
                  <a:lnTo>
                    <a:pt x="3062" y="1767"/>
                  </a:lnTo>
                  <a:lnTo>
                    <a:pt x="3062" y="1767"/>
                  </a:lnTo>
                  <a:lnTo>
                    <a:pt x="3060" y="1767"/>
                  </a:lnTo>
                  <a:close/>
                  <a:moveTo>
                    <a:pt x="3072" y="1769"/>
                  </a:moveTo>
                  <a:lnTo>
                    <a:pt x="3072" y="1769"/>
                  </a:lnTo>
                  <a:lnTo>
                    <a:pt x="3069" y="1769"/>
                  </a:lnTo>
                  <a:lnTo>
                    <a:pt x="3069" y="1767"/>
                  </a:lnTo>
                  <a:lnTo>
                    <a:pt x="3069" y="1767"/>
                  </a:lnTo>
                  <a:lnTo>
                    <a:pt x="3069" y="1767"/>
                  </a:lnTo>
                  <a:lnTo>
                    <a:pt x="3069" y="1767"/>
                  </a:lnTo>
                  <a:lnTo>
                    <a:pt x="3069" y="1769"/>
                  </a:lnTo>
                  <a:lnTo>
                    <a:pt x="3069" y="1769"/>
                  </a:lnTo>
                  <a:lnTo>
                    <a:pt x="3069" y="1769"/>
                  </a:lnTo>
                  <a:lnTo>
                    <a:pt x="3069" y="1769"/>
                  </a:lnTo>
                  <a:lnTo>
                    <a:pt x="3069" y="1769"/>
                  </a:lnTo>
                  <a:lnTo>
                    <a:pt x="3072" y="1769"/>
                  </a:lnTo>
                  <a:lnTo>
                    <a:pt x="3072" y="1769"/>
                  </a:lnTo>
                  <a:close/>
                  <a:moveTo>
                    <a:pt x="1933" y="1665"/>
                  </a:moveTo>
                  <a:lnTo>
                    <a:pt x="1933" y="1665"/>
                  </a:lnTo>
                  <a:lnTo>
                    <a:pt x="1933" y="1665"/>
                  </a:lnTo>
                  <a:lnTo>
                    <a:pt x="1933" y="1667"/>
                  </a:lnTo>
                  <a:lnTo>
                    <a:pt x="1933" y="1667"/>
                  </a:lnTo>
                  <a:lnTo>
                    <a:pt x="1936" y="1667"/>
                  </a:lnTo>
                  <a:lnTo>
                    <a:pt x="1936" y="1667"/>
                  </a:lnTo>
                  <a:lnTo>
                    <a:pt x="1936" y="1667"/>
                  </a:lnTo>
                  <a:lnTo>
                    <a:pt x="1936" y="1667"/>
                  </a:lnTo>
                  <a:lnTo>
                    <a:pt x="1936" y="1667"/>
                  </a:lnTo>
                  <a:lnTo>
                    <a:pt x="1936" y="1667"/>
                  </a:lnTo>
                  <a:lnTo>
                    <a:pt x="1936" y="1665"/>
                  </a:lnTo>
                  <a:lnTo>
                    <a:pt x="1936" y="1665"/>
                  </a:lnTo>
                  <a:lnTo>
                    <a:pt x="1936" y="1665"/>
                  </a:lnTo>
                  <a:lnTo>
                    <a:pt x="1936" y="1665"/>
                  </a:lnTo>
                  <a:lnTo>
                    <a:pt x="1936" y="1665"/>
                  </a:lnTo>
                  <a:lnTo>
                    <a:pt x="1936" y="1665"/>
                  </a:lnTo>
                  <a:lnTo>
                    <a:pt x="1936" y="1665"/>
                  </a:lnTo>
                  <a:lnTo>
                    <a:pt x="1936" y="1665"/>
                  </a:lnTo>
                  <a:lnTo>
                    <a:pt x="1936" y="1663"/>
                  </a:lnTo>
                  <a:lnTo>
                    <a:pt x="1936" y="1660"/>
                  </a:lnTo>
                  <a:lnTo>
                    <a:pt x="1936" y="1660"/>
                  </a:lnTo>
                  <a:lnTo>
                    <a:pt x="1936" y="1660"/>
                  </a:lnTo>
                  <a:lnTo>
                    <a:pt x="1936" y="1660"/>
                  </a:lnTo>
                  <a:lnTo>
                    <a:pt x="1936" y="1660"/>
                  </a:lnTo>
                  <a:lnTo>
                    <a:pt x="1933" y="1660"/>
                  </a:lnTo>
                  <a:lnTo>
                    <a:pt x="1933" y="1660"/>
                  </a:lnTo>
                  <a:lnTo>
                    <a:pt x="1933" y="1660"/>
                  </a:lnTo>
                  <a:lnTo>
                    <a:pt x="1933" y="1663"/>
                  </a:lnTo>
                  <a:lnTo>
                    <a:pt x="1933" y="1663"/>
                  </a:lnTo>
                  <a:lnTo>
                    <a:pt x="1933" y="1663"/>
                  </a:lnTo>
                  <a:lnTo>
                    <a:pt x="1933" y="1663"/>
                  </a:lnTo>
                  <a:lnTo>
                    <a:pt x="1933" y="1665"/>
                  </a:lnTo>
                  <a:lnTo>
                    <a:pt x="1933" y="1665"/>
                  </a:lnTo>
                  <a:lnTo>
                    <a:pt x="1933" y="1665"/>
                  </a:lnTo>
                  <a:lnTo>
                    <a:pt x="1933" y="1665"/>
                  </a:lnTo>
                  <a:close/>
                  <a:moveTo>
                    <a:pt x="3744" y="2256"/>
                  </a:moveTo>
                  <a:lnTo>
                    <a:pt x="3744" y="2254"/>
                  </a:lnTo>
                  <a:lnTo>
                    <a:pt x="3741" y="2252"/>
                  </a:lnTo>
                  <a:lnTo>
                    <a:pt x="3741" y="2249"/>
                  </a:lnTo>
                  <a:lnTo>
                    <a:pt x="3741" y="2249"/>
                  </a:lnTo>
                  <a:lnTo>
                    <a:pt x="3741" y="2247"/>
                  </a:lnTo>
                  <a:lnTo>
                    <a:pt x="3739" y="2247"/>
                  </a:lnTo>
                  <a:lnTo>
                    <a:pt x="3739" y="2247"/>
                  </a:lnTo>
                  <a:lnTo>
                    <a:pt x="3739" y="2247"/>
                  </a:lnTo>
                  <a:lnTo>
                    <a:pt x="3739" y="2247"/>
                  </a:lnTo>
                  <a:lnTo>
                    <a:pt x="3741" y="2249"/>
                  </a:lnTo>
                  <a:lnTo>
                    <a:pt x="3741" y="2249"/>
                  </a:lnTo>
                  <a:lnTo>
                    <a:pt x="3741" y="2254"/>
                  </a:lnTo>
                  <a:lnTo>
                    <a:pt x="3744" y="2256"/>
                  </a:lnTo>
                  <a:lnTo>
                    <a:pt x="3744" y="2256"/>
                  </a:lnTo>
                  <a:lnTo>
                    <a:pt x="3744" y="2256"/>
                  </a:lnTo>
                  <a:lnTo>
                    <a:pt x="3744" y="2259"/>
                  </a:lnTo>
                  <a:lnTo>
                    <a:pt x="3744" y="2259"/>
                  </a:lnTo>
                  <a:lnTo>
                    <a:pt x="3744" y="2259"/>
                  </a:lnTo>
                  <a:lnTo>
                    <a:pt x="3744" y="2261"/>
                  </a:lnTo>
                  <a:lnTo>
                    <a:pt x="3744" y="2261"/>
                  </a:lnTo>
                  <a:lnTo>
                    <a:pt x="3744" y="2261"/>
                  </a:lnTo>
                  <a:lnTo>
                    <a:pt x="3744" y="2263"/>
                  </a:lnTo>
                  <a:lnTo>
                    <a:pt x="3744" y="2266"/>
                  </a:lnTo>
                  <a:lnTo>
                    <a:pt x="3744" y="2268"/>
                  </a:lnTo>
                  <a:lnTo>
                    <a:pt x="3744" y="2268"/>
                  </a:lnTo>
                  <a:lnTo>
                    <a:pt x="3744" y="2271"/>
                  </a:lnTo>
                  <a:lnTo>
                    <a:pt x="3744" y="2271"/>
                  </a:lnTo>
                  <a:lnTo>
                    <a:pt x="3741" y="2273"/>
                  </a:lnTo>
                  <a:lnTo>
                    <a:pt x="3739" y="2275"/>
                  </a:lnTo>
                  <a:lnTo>
                    <a:pt x="3739" y="2275"/>
                  </a:lnTo>
                  <a:lnTo>
                    <a:pt x="3739" y="2275"/>
                  </a:lnTo>
                  <a:lnTo>
                    <a:pt x="3739" y="2275"/>
                  </a:lnTo>
                  <a:lnTo>
                    <a:pt x="3739" y="2275"/>
                  </a:lnTo>
                  <a:lnTo>
                    <a:pt x="3739" y="2275"/>
                  </a:lnTo>
                  <a:lnTo>
                    <a:pt x="3739" y="2275"/>
                  </a:lnTo>
                  <a:lnTo>
                    <a:pt x="3739" y="2275"/>
                  </a:lnTo>
                  <a:lnTo>
                    <a:pt x="3739" y="2275"/>
                  </a:lnTo>
                  <a:lnTo>
                    <a:pt x="3739" y="2275"/>
                  </a:lnTo>
                  <a:lnTo>
                    <a:pt x="3739" y="2275"/>
                  </a:lnTo>
                  <a:lnTo>
                    <a:pt x="3737" y="2275"/>
                  </a:lnTo>
                  <a:lnTo>
                    <a:pt x="3737" y="2278"/>
                  </a:lnTo>
                  <a:lnTo>
                    <a:pt x="3737" y="2278"/>
                  </a:lnTo>
                  <a:lnTo>
                    <a:pt x="3737" y="2278"/>
                  </a:lnTo>
                  <a:lnTo>
                    <a:pt x="3737" y="2278"/>
                  </a:lnTo>
                  <a:lnTo>
                    <a:pt x="3737" y="2278"/>
                  </a:lnTo>
                  <a:lnTo>
                    <a:pt x="3737" y="2278"/>
                  </a:lnTo>
                  <a:lnTo>
                    <a:pt x="3739" y="2278"/>
                  </a:lnTo>
                  <a:lnTo>
                    <a:pt x="3739" y="2278"/>
                  </a:lnTo>
                  <a:lnTo>
                    <a:pt x="3739" y="2275"/>
                  </a:lnTo>
                  <a:lnTo>
                    <a:pt x="3741" y="2275"/>
                  </a:lnTo>
                  <a:lnTo>
                    <a:pt x="3741" y="2275"/>
                  </a:lnTo>
                  <a:lnTo>
                    <a:pt x="3741" y="2273"/>
                  </a:lnTo>
                  <a:lnTo>
                    <a:pt x="3744" y="2273"/>
                  </a:lnTo>
                  <a:lnTo>
                    <a:pt x="3744" y="2273"/>
                  </a:lnTo>
                  <a:lnTo>
                    <a:pt x="3744" y="2273"/>
                  </a:lnTo>
                  <a:lnTo>
                    <a:pt x="3746" y="2273"/>
                  </a:lnTo>
                  <a:lnTo>
                    <a:pt x="3746" y="2268"/>
                  </a:lnTo>
                  <a:lnTo>
                    <a:pt x="3744" y="2259"/>
                  </a:lnTo>
                  <a:lnTo>
                    <a:pt x="3744" y="2256"/>
                  </a:lnTo>
                  <a:close/>
                  <a:moveTo>
                    <a:pt x="3299" y="1802"/>
                  </a:moveTo>
                  <a:lnTo>
                    <a:pt x="3299" y="1802"/>
                  </a:lnTo>
                  <a:lnTo>
                    <a:pt x="3299" y="1805"/>
                  </a:lnTo>
                  <a:lnTo>
                    <a:pt x="3301" y="1805"/>
                  </a:lnTo>
                  <a:lnTo>
                    <a:pt x="3304" y="1807"/>
                  </a:lnTo>
                  <a:lnTo>
                    <a:pt x="3304" y="1807"/>
                  </a:lnTo>
                  <a:lnTo>
                    <a:pt x="3304" y="1807"/>
                  </a:lnTo>
                  <a:lnTo>
                    <a:pt x="3304" y="1807"/>
                  </a:lnTo>
                  <a:lnTo>
                    <a:pt x="3306" y="1807"/>
                  </a:lnTo>
                  <a:lnTo>
                    <a:pt x="3306" y="1807"/>
                  </a:lnTo>
                  <a:lnTo>
                    <a:pt x="3306" y="1805"/>
                  </a:lnTo>
                  <a:lnTo>
                    <a:pt x="3306" y="1805"/>
                  </a:lnTo>
                  <a:lnTo>
                    <a:pt x="3306" y="1802"/>
                  </a:lnTo>
                  <a:lnTo>
                    <a:pt x="3306" y="1802"/>
                  </a:lnTo>
                  <a:lnTo>
                    <a:pt x="3306" y="1802"/>
                  </a:lnTo>
                  <a:lnTo>
                    <a:pt x="3306" y="1802"/>
                  </a:lnTo>
                  <a:lnTo>
                    <a:pt x="3304" y="1802"/>
                  </a:lnTo>
                  <a:lnTo>
                    <a:pt x="3304" y="1802"/>
                  </a:lnTo>
                  <a:lnTo>
                    <a:pt x="3304" y="1802"/>
                  </a:lnTo>
                  <a:lnTo>
                    <a:pt x="3304" y="1802"/>
                  </a:lnTo>
                  <a:lnTo>
                    <a:pt x="3304" y="1802"/>
                  </a:lnTo>
                  <a:lnTo>
                    <a:pt x="3304" y="1802"/>
                  </a:lnTo>
                  <a:lnTo>
                    <a:pt x="3301" y="1802"/>
                  </a:lnTo>
                  <a:lnTo>
                    <a:pt x="3299" y="1802"/>
                  </a:lnTo>
                  <a:close/>
                  <a:moveTo>
                    <a:pt x="1919" y="1681"/>
                  </a:moveTo>
                  <a:lnTo>
                    <a:pt x="1919" y="1679"/>
                  </a:lnTo>
                  <a:lnTo>
                    <a:pt x="1919" y="1679"/>
                  </a:lnTo>
                  <a:lnTo>
                    <a:pt x="1919" y="1679"/>
                  </a:lnTo>
                  <a:lnTo>
                    <a:pt x="1919" y="1679"/>
                  </a:lnTo>
                  <a:lnTo>
                    <a:pt x="1919" y="1679"/>
                  </a:lnTo>
                  <a:lnTo>
                    <a:pt x="1919" y="1679"/>
                  </a:lnTo>
                  <a:lnTo>
                    <a:pt x="1917" y="1679"/>
                  </a:lnTo>
                  <a:lnTo>
                    <a:pt x="1917" y="1679"/>
                  </a:lnTo>
                  <a:lnTo>
                    <a:pt x="1917" y="1681"/>
                  </a:lnTo>
                  <a:lnTo>
                    <a:pt x="1917" y="1681"/>
                  </a:lnTo>
                  <a:lnTo>
                    <a:pt x="1917" y="1681"/>
                  </a:lnTo>
                  <a:lnTo>
                    <a:pt x="1917" y="1681"/>
                  </a:lnTo>
                  <a:lnTo>
                    <a:pt x="1917" y="1684"/>
                  </a:lnTo>
                  <a:lnTo>
                    <a:pt x="1917" y="1684"/>
                  </a:lnTo>
                  <a:lnTo>
                    <a:pt x="1917" y="1684"/>
                  </a:lnTo>
                  <a:lnTo>
                    <a:pt x="1917" y="1684"/>
                  </a:lnTo>
                  <a:lnTo>
                    <a:pt x="1917" y="1686"/>
                  </a:lnTo>
                  <a:lnTo>
                    <a:pt x="1917" y="1686"/>
                  </a:lnTo>
                  <a:lnTo>
                    <a:pt x="1917" y="1686"/>
                  </a:lnTo>
                  <a:lnTo>
                    <a:pt x="1917" y="1686"/>
                  </a:lnTo>
                  <a:lnTo>
                    <a:pt x="1919" y="1684"/>
                  </a:lnTo>
                  <a:lnTo>
                    <a:pt x="1919" y="1684"/>
                  </a:lnTo>
                  <a:lnTo>
                    <a:pt x="1919" y="1684"/>
                  </a:lnTo>
                  <a:lnTo>
                    <a:pt x="1919" y="1684"/>
                  </a:lnTo>
                  <a:lnTo>
                    <a:pt x="1919" y="1681"/>
                  </a:lnTo>
                  <a:lnTo>
                    <a:pt x="1919" y="1681"/>
                  </a:lnTo>
                  <a:lnTo>
                    <a:pt x="1919" y="1681"/>
                  </a:lnTo>
                  <a:close/>
                  <a:moveTo>
                    <a:pt x="1924" y="1686"/>
                  </a:moveTo>
                  <a:lnTo>
                    <a:pt x="1924" y="1686"/>
                  </a:lnTo>
                  <a:lnTo>
                    <a:pt x="1922" y="1686"/>
                  </a:lnTo>
                  <a:lnTo>
                    <a:pt x="1922" y="1686"/>
                  </a:lnTo>
                  <a:lnTo>
                    <a:pt x="1922" y="1689"/>
                  </a:lnTo>
                  <a:lnTo>
                    <a:pt x="1922" y="1689"/>
                  </a:lnTo>
                  <a:lnTo>
                    <a:pt x="1922" y="1689"/>
                  </a:lnTo>
                  <a:lnTo>
                    <a:pt x="1922" y="1689"/>
                  </a:lnTo>
                  <a:lnTo>
                    <a:pt x="1922" y="1689"/>
                  </a:lnTo>
                  <a:lnTo>
                    <a:pt x="1922" y="1689"/>
                  </a:lnTo>
                  <a:lnTo>
                    <a:pt x="1924" y="1689"/>
                  </a:lnTo>
                  <a:lnTo>
                    <a:pt x="1924" y="1689"/>
                  </a:lnTo>
                  <a:lnTo>
                    <a:pt x="1924" y="1689"/>
                  </a:lnTo>
                  <a:lnTo>
                    <a:pt x="1924" y="1689"/>
                  </a:lnTo>
                  <a:lnTo>
                    <a:pt x="1924" y="1689"/>
                  </a:lnTo>
                  <a:lnTo>
                    <a:pt x="1924" y="1689"/>
                  </a:lnTo>
                  <a:lnTo>
                    <a:pt x="1924" y="1686"/>
                  </a:lnTo>
                  <a:lnTo>
                    <a:pt x="1924" y="1686"/>
                  </a:lnTo>
                  <a:lnTo>
                    <a:pt x="1924" y="1686"/>
                  </a:lnTo>
                  <a:close/>
                  <a:moveTo>
                    <a:pt x="3263" y="1812"/>
                  </a:moveTo>
                  <a:lnTo>
                    <a:pt x="3263" y="1814"/>
                  </a:lnTo>
                  <a:lnTo>
                    <a:pt x="3263" y="1814"/>
                  </a:lnTo>
                  <a:lnTo>
                    <a:pt x="3263" y="1814"/>
                  </a:lnTo>
                  <a:lnTo>
                    <a:pt x="3263" y="1816"/>
                  </a:lnTo>
                  <a:lnTo>
                    <a:pt x="3263" y="1816"/>
                  </a:lnTo>
                  <a:lnTo>
                    <a:pt x="3263" y="1819"/>
                  </a:lnTo>
                  <a:lnTo>
                    <a:pt x="3263" y="1819"/>
                  </a:lnTo>
                  <a:lnTo>
                    <a:pt x="3263" y="1819"/>
                  </a:lnTo>
                  <a:lnTo>
                    <a:pt x="3266" y="1819"/>
                  </a:lnTo>
                  <a:lnTo>
                    <a:pt x="3266" y="1819"/>
                  </a:lnTo>
                  <a:lnTo>
                    <a:pt x="3268" y="1816"/>
                  </a:lnTo>
                  <a:lnTo>
                    <a:pt x="3268" y="1816"/>
                  </a:lnTo>
                  <a:lnTo>
                    <a:pt x="3266" y="1814"/>
                  </a:lnTo>
                  <a:lnTo>
                    <a:pt x="3266" y="1814"/>
                  </a:lnTo>
                  <a:lnTo>
                    <a:pt x="3266" y="1814"/>
                  </a:lnTo>
                  <a:lnTo>
                    <a:pt x="3266" y="1812"/>
                  </a:lnTo>
                  <a:lnTo>
                    <a:pt x="3266" y="1812"/>
                  </a:lnTo>
                  <a:lnTo>
                    <a:pt x="3266" y="1812"/>
                  </a:lnTo>
                  <a:lnTo>
                    <a:pt x="3266" y="1812"/>
                  </a:lnTo>
                  <a:lnTo>
                    <a:pt x="3266" y="1812"/>
                  </a:lnTo>
                  <a:lnTo>
                    <a:pt x="3266" y="1809"/>
                  </a:lnTo>
                  <a:lnTo>
                    <a:pt x="3266" y="1809"/>
                  </a:lnTo>
                  <a:lnTo>
                    <a:pt x="3266" y="1809"/>
                  </a:lnTo>
                  <a:lnTo>
                    <a:pt x="3263" y="1809"/>
                  </a:lnTo>
                  <a:lnTo>
                    <a:pt x="3263" y="1809"/>
                  </a:lnTo>
                  <a:lnTo>
                    <a:pt x="3263" y="1809"/>
                  </a:lnTo>
                  <a:lnTo>
                    <a:pt x="3263" y="1812"/>
                  </a:lnTo>
                  <a:lnTo>
                    <a:pt x="3263" y="1812"/>
                  </a:lnTo>
                  <a:lnTo>
                    <a:pt x="3263" y="1812"/>
                  </a:lnTo>
                  <a:close/>
                  <a:moveTo>
                    <a:pt x="3076" y="1769"/>
                  </a:moveTo>
                  <a:lnTo>
                    <a:pt x="3076" y="1767"/>
                  </a:lnTo>
                  <a:lnTo>
                    <a:pt x="3076" y="1767"/>
                  </a:lnTo>
                  <a:lnTo>
                    <a:pt x="3076" y="1767"/>
                  </a:lnTo>
                  <a:lnTo>
                    <a:pt x="3074" y="1767"/>
                  </a:lnTo>
                  <a:lnTo>
                    <a:pt x="3074" y="1769"/>
                  </a:lnTo>
                  <a:lnTo>
                    <a:pt x="3072" y="1769"/>
                  </a:lnTo>
                  <a:lnTo>
                    <a:pt x="3072" y="1769"/>
                  </a:lnTo>
                  <a:lnTo>
                    <a:pt x="3072" y="1769"/>
                  </a:lnTo>
                  <a:lnTo>
                    <a:pt x="3074" y="1769"/>
                  </a:lnTo>
                  <a:lnTo>
                    <a:pt x="3074" y="1769"/>
                  </a:lnTo>
                  <a:lnTo>
                    <a:pt x="3076" y="1769"/>
                  </a:lnTo>
                  <a:lnTo>
                    <a:pt x="3076" y="1769"/>
                  </a:lnTo>
                  <a:lnTo>
                    <a:pt x="3076" y="1769"/>
                  </a:lnTo>
                  <a:lnTo>
                    <a:pt x="3076" y="1769"/>
                  </a:lnTo>
                  <a:lnTo>
                    <a:pt x="3076" y="1769"/>
                  </a:lnTo>
                  <a:close/>
                  <a:moveTo>
                    <a:pt x="1940" y="1608"/>
                  </a:moveTo>
                  <a:lnTo>
                    <a:pt x="1940" y="1611"/>
                  </a:lnTo>
                  <a:lnTo>
                    <a:pt x="1940" y="1611"/>
                  </a:lnTo>
                  <a:lnTo>
                    <a:pt x="1943" y="1611"/>
                  </a:lnTo>
                  <a:lnTo>
                    <a:pt x="1943" y="1611"/>
                  </a:lnTo>
                  <a:lnTo>
                    <a:pt x="1943" y="1611"/>
                  </a:lnTo>
                  <a:lnTo>
                    <a:pt x="1943" y="1611"/>
                  </a:lnTo>
                  <a:lnTo>
                    <a:pt x="1943" y="1611"/>
                  </a:lnTo>
                  <a:lnTo>
                    <a:pt x="1943" y="1611"/>
                  </a:lnTo>
                  <a:lnTo>
                    <a:pt x="1943" y="1608"/>
                  </a:lnTo>
                  <a:lnTo>
                    <a:pt x="1943" y="1608"/>
                  </a:lnTo>
                  <a:lnTo>
                    <a:pt x="1940" y="1608"/>
                  </a:lnTo>
                  <a:lnTo>
                    <a:pt x="1940" y="1608"/>
                  </a:lnTo>
                  <a:lnTo>
                    <a:pt x="1940" y="1606"/>
                  </a:lnTo>
                  <a:lnTo>
                    <a:pt x="1940" y="1606"/>
                  </a:lnTo>
                  <a:lnTo>
                    <a:pt x="1940" y="1606"/>
                  </a:lnTo>
                  <a:lnTo>
                    <a:pt x="1940" y="1606"/>
                  </a:lnTo>
                  <a:lnTo>
                    <a:pt x="1940" y="1608"/>
                  </a:lnTo>
                  <a:lnTo>
                    <a:pt x="1940" y="1608"/>
                  </a:lnTo>
                  <a:close/>
                  <a:moveTo>
                    <a:pt x="3081" y="1762"/>
                  </a:moveTo>
                  <a:lnTo>
                    <a:pt x="3081" y="1762"/>
                  </a:lnTo>
                  <a:lnTo>
                    <a:pt x="3081" y="1760"/>
                  </a:lnTo>
                  <a:lnTo>
                    <a:pt x="3079" y="1760"/>
                  </a:lnTo>
                  <a:lnTo>
                    <a:pt x="3079" y="1762"/>
                  </a:lnTo>
                  <a:lnTo>
                    <a:pt x="3079" y="1764"/>
                  </a:lnTo>
                  <a:lnTo>
                    <a:pt x="3079" y="1764"/>
                  </a:lnTo>
                  <a:lnTo>
                    <a:pt x="3081" y="1764"/>
                  </a:lnTo>
                  <a:lnTo>
                    <a:pt x="3081" y="1762"/>
                  </a:lnTo>
                  <a:lnTo>
                    <a:pt x="3081" y="1762"/>
                  </a:lnTo>
                  <a:lnTo>
                    <a:pt x="3081" y="1762"/>
                  </a:lnTo>
                  <a:lnTo>
                    <a:pt x="3081" y="1762"/>
                  </a:lnTo>
                  <a:close/>
                  <a:moveTo>
                    <a:pt x="3304" y="1793"/>
                  </a:moveTo>
                  <a:lnTo>
                    <a:pt x="3304" y="1793"/>
                  </a:lnTo>
                  <a:lnTo>
                    <a:pt x="3304" y="1793"/>
                  </a:lnTo>
                  <a:lnTo>
                    <a:pt x="3304" y="1793"/>
                  </a:lnTo>
                  <a:lnTo>
                    <a:pt x="3304" y="1793"/>
                  </a:lnTo>
                  <a:lnTo>
                    <a:pt x="3304" y="1793"/>
                  </a:lnTo>
                  <a:lnTo>
                    <a:pt x="3304" y="1793"/>
                  </a:lnTo>
                  <a:lnTo>
                    <a:pt x="3304" y="1793"/>
                  </a:lnTo>
                  <a:lnTo>
                    <a:pt x="3304" y="1793"/>
                  </a:lnTo>
                  <a:lnTo>
                    <a:pt x="3304" y="1795"/>
                  </a:lnTo>
                  <a:lnTo>
                    <a:pt x="3304" y="1795"/>
                  </a:lnTo>
                  <a:lnTo>
                    <a:pt x="3306" y="1795"/>
                  </a:lnTo>
                  <a:lnTo>
                    <a:pt x="3306" y="1795"/>
                  </a:lnTo>
                  <a:lnTo>
                    <a:pt x="3306" y="1793"/>
                  </a:lnTo>
                  <a:lnTo>
                    <a:pt x="3306" y="1793"/>
                  </a:lnTo>
                  <a:lnTo>
                    <a:pt x="3306" y="1793"/>
                  </a:lnTo>
                  <a:lnTo>
                    <a:pt x="3304" y="1793"/>
                  </a:lnTo>
                  <a:lnTo>
                    <a:pt x="3306" y="1793"/>
                  </a:lnTo>
                  <a:lnTo>
                    <a:pt x="3304" y="1793"/>
                  </a:lnTo>
                  <a:close/>
                  <a:moveTo>
                    <a:pt x="3379" y="1982"/>
                  </a:moveTo>
                  <a:lnTo>
                    <a:pt x="3379" y="1984"/>
                  </a:lnTo>
                  <a:lnTo>
                    <a:pt x="3379" y="1987"/>
                  </a:lnTo>
                  <a:lnTo>
                    <a:pt x="3379" y="1987"/>
                  </a:lnTo>
                  <a:lnTo>
                    <a:pt x="3379" y="1987"/>
                  </a:lnTo>
                  <a:lnTo>
                    <a:pt x="3379" y="1984"/>
                  </a:lnTo>
                  <a:lnTo>
                    <a:pt x="3379" y="1982"/>
                  </a:lnTo>
                  <a:lnTo>
                    <a:pt x="3379" y="1982"/>
                  </a:lnTo>
                  <a:close/>
                  <a:moveTo>
                    <a:pt x="3528" y="1913"/>
                  </a:moveTo>
                  <a:lnTo>
                    <a:pt x="3528" y="1913"/>
                  </a:lnTo>
                  <a:lnTo>
                    <a:pt x="3528" y="1913"/>
                  </a:lnTo>
                  <a:lnTo>
                    <a:pt x="3528" y="1913"/>
                  </a:lnTo>
                  <a:lnTo>
                    <a:pt x="3531" y="1913"/>
                  </a:lnTo>
                  <a:lnTo>
                    <a:pt x="3531" y="1911"/>
                  </a:lnTo>
                  <a:lnTo>
                    <a:pt x="3531" y="1911"/>
                  </a:lnTo>
                  <a:lnTo>
                    <a:pt x="3531" y="1909"/>
                  </a:lnTo>
                  <a:lnTo>
                    <a:pt x="3531" y="1909"/>
                  </a:lnTo>
                  <a:lnTo>
                    <a:pt x="3528" y="1909"/>
                  </a:lnTo>
                  <a:lnTo>
                    <a:pt x="3528" y="1909"/>
                  </a:lnTo>
                  <a:lnTo>
                    <a:pt x="3528" y="1909"/>
                  </a:lnTo>
                  <a:lnTo>
                    <a:pt x="3528" y="1911"/>
                  </a:lnTo>
                  <a:lnTo>
                    <a:pt x="3528" y="1911"/>
                  </a:lnTo>
                  <a:lnTo>
                    <a:pt x="3528" y="1913"/>
                  </a:lnTo>
                  <a:lnTo>
                    <a:pt x="3528" y="1913"/>
                  </a:lnTo>
                  <a:close/>
                  <a:moveTo>
                    <a:pt x="3621" y="1842"/>
                  </a:moveTo>
                  <a:lnTo>
                    <a:pt x="3621" y="1840"/>
                  </a:lnTo>
                  <a:lnTo>
                    <a:pt x="3621" y="1840"/>
                  </a:lnTo>
                  <a:lnTo>
                    <a:pt x="3621" y="1840"/>
                  </a:lnTo>
                  <a:lnTo>
                    <a:pt x="3621" y="1840"/>
                  </a:lnTo>
                  <a:lnTo>
                    <a:pt x="3618" y="1840"/>
                  </a:lnTo>
                  <a:lnTo>
                    <a:pt x="3618" y="1840"/>
                  </a:lnTo>
                  <a:lnTo>
                    <a:pt x="3618" y="1840"/>
                  </a:lnTo>
                  <a:lnTo>
                    <a:pt x="3618" y="1842"/>
                  </a:lnTo>
                  <a:lnTo>
                    <a:pt x="3618" y="1842"/>
                  </a:lnTo>
                  <a:lnTo>
                    <a:pt x="3621" y="1842"/>
                  </a:lnTo>
                  <a:close/>
                  <a:moveTo>
                    <a:pt x="3945" y="1710"/>
                  </a:moveTo>
                  <a:lnTo>
                    <a:pt x="3945" y="1710"/>
                  </a:lnTo>
                  <a:lnTo>
                    <a:pt x="3945" y="1708"/>
                  </a:lnTo>
                  <a:lnTo>
                    <a:pt x="3945" y="1708"/>
                  </a:lnTo>
                  <a:lnTo>
                    <a:pt x="3945" y="1708"/>
                  </a:lnTo>
                  <a:lnTo>
                    <a:pt x="3945" y="1705"/>
                  </a:lnTo>
                  <a:lnTo>
                    <a:pt x="3945" y="1705"/>
                  </a:lnTo>
                  <a:lnTo>
                    <a:pt x="3945" y="1705"/>
                  </a:lnTo>
                  <a:lnTo>
                    <a:pt x="3945" y="1705"/>
                  </a:lnTo>
                  <a:lnTo>
                    <a:pt x="3942" y="1705"/>
                  </a:lnTo>
                  <a:lnTo>
                    <a:pt x="3942" y="1705"/>
                  </a:lnTo>
                  <a:lnTo>
                    <a:pt x="3942" y="1708"/>
                  </a:lnTo>
                  <a:lnTo>
                    <a:pt x="3942" y="1708"/>
                  </a:lnTo>
                  <a:lnTo>
                    <a:pt x="3942" y="1708"/>
                  </a:lnTo>
                  <a:lnTo>
                    <a:pt x="3942" y="1708"/>
                  </a:lnTo>
                  <a:lnTo>
                    <a:pt x="3942" y="1710"/>
                  </a:lnTo>
                  <a:lnTo>
                    <a:pt x="3942" y="1710"/>
                  </a:lnTo>
                  <a:lnTo>
                    <a:pt x="3942" y="1710"/>
                  </a:lnTo>
                  <a:lnTo>
                    <a:pt x="3942" y="1710"/>
                  </a:lnTo>
                  <a:lnTo>
                    <a:pt x="3945" y="1710"/>
                  </a:lnTo>
                  <a:lnTo>
                    <a:pt x="3945" y="1710"/>
                  </a:lnTo>
                  <a:lnTo>
                    <a:pt x="3945" y="1710"/>
                  </a:lnTo>
                  <a:close/>
                  <a:moveTo>
                    <a:pt x="3214" y="1845"/>
                  </a:moveTo>
                  <a:lnTo>
                    <a:pt x="3214" y="1845"/>
                  </a:lnTo>
                  <a:lnTo>
                    <a:pt x="3216" y="1845"/>
                  </a:lnTo>
                  <a:lnTo>
                    <a:pt x="3214" y="1842"/>
                  </a:lnTo>
                  <a:lnTo>
                    <a:pt x="3214" y="1842"/>
                  </a:lnTo>
                  <a:lnTo>
                    <a:pt x="3214" y="1842"/>
                  </a:lnTo>
                  <a:lnTo>
                    <a:pt x="3214" y="1842"/>
                  </a:lnTo>
                  <a:lnTo>
                    <a:pt x="3214" y="1842"/>
                  </a:lnTo>
                  <a:lnTo>
                    <a:pt x="3214" y="1840"/>
                  </a:lnTo>
                  <a:lnTo>
                    <a:pt x="3214" y="1842"/>
                  </a:lnTo>
                  <a:lnTo>
                    <a:pt x="3211" y="1842"/>
                  </a:lnTo>
                  <a:lnTo>
                    <a:pt x="3211" y="1842"/>
                  </a:lnTo>
                  <a:lnTo>
                    <a:pt x="3211" y="1840"/>
                  </a:lnTo>
                  <a:lnTo>
                    <a:pt x="3211" y="1842"/>
                  </a:lnTo>
                  <a:lnTo>
                    <a:pt x="3211" y="1842"/>
                  </a:lnTo>
                  <a:lnTo>
                    <a:pt x="3211" y="1842"/>
                  </a:lnTo>
                  <a:lnTo>
                    <a:pt x="3211" y="1842"/>
                  </a:lnTo>
                  <a:lnTo>
                    <a:pt x="3211" y="1842"/>
                  </a:lnTo>
                  <a:lnTo>
                    <a:pt x="3211" y="1842"/>
                  </a:lnTo>
                  <a:lnTo>
                    <a:pt x="3211" y="1842"/>
                  </a:lnTo>
                  <a:lnTo>
                    <a:pt x="3209" y="1842"/>
                  </a:lnTo>
                  <a:lnTo>
                    <a:pt x="3209" y="1845"/>
                  </a:lnTo>
                  <a:lnTo>
                    <a:pt x="3209" y="1847"/>
                  </a:lnTo>
                  <a:lnTo>
                    <a:pt x="3209" y="1847"/>
                  </a:lnTo>
                  <a:lnTo>
                    <a:pt x="3209" y="1847"/>
                  </a:lnTo>
                  <a:lnTo>
                    <a:pt x="3209" y="1847"/>
                  </a:lnTo>
                  <a:lnTo>
                    <a:pt x="3209" y="1849"/>
                  </a:lnTo>
                  <a:lnTo>
                    <a:pt x="3207" y="1849"/>
                  </a:lnTo>
                  <a:lnTo>
                    <a:pt x="3207" y="1849"/>
                  </a:lnTo>
                  <a:lnTo>
                    <a:pt x="3207" y="1849"/>
                  </a:lnTo>
                  <a:lnTo>
                    <a:pt x="3207" y="1849"/>
                  </a:lnTo>
                  <a:lnTo>
                    <a:pt x="3204" y="1849"/>
                  </a:lnTo>
                  <a:lnTo>
                    <a:pt x="3204" y="1852"/>
                  </a:lnTo>
                  <a:lnTo>
                    <a:pt x="3204" y="1852"/>
                  </a:lnTo>
                  <a:lnTo>
                    <a:pt x="3204" y="1854"/>
                  </a:lnTo>
                  <a:lnTo>
                    <a:pt x="3204" y="1854"/>
                  </a:lnTo>
                  <a:lnTo>
                    <a:pt x="3204" y="1854"/>
                  </a:lnTo>
                  <a:lnTo>
                    <a:pt x="3204" y="1854"/>
                  </a:lnTo>
                  <a:lnTo>
                    <a:pt x="3204" y="1854"/>
                  </a:lnTo>
                  <a:lnTo>
                    <a:pt x="3204" y="1854"/>
                  </a:lnTo>
                  <a:lnTo>
                    <a:pt x="3204" y="1854"/>
                  </a:lnTo>
                  <a:lnTo>
                    <a:pt x="3204" y="1854"/>
                  </a:lnTo>
                  <a:lnTo>
                    <a:pt x="3202" y="1859"/>
                  </a:lnTo>
                  <a:lnTo>
                    <a:pt x="3202" y="1859"/>
                  </a:lnTo>
                  <a:lnTo>
                    <a:pt x="3202" y="1861"/>
                  </a:lnTo>
                  <a:lnTo>
                    <a:pt x="3202" y="1864"/>
                  </a:lnTo>
                  <a:lnTo>
                    <a:pt x="3202" y="1866"/>
                  </a:lnTo>
                  <a:lnTo>
                    <a:pt x="3204" y="1868"/>
                  </a:lnTo>
                  <a:lnTo>
                    <a:pt x="3207" y="1866"/>
                  </a:lnTo>
                  <a:lnTo>
                    <a:pt x="3207" y="1866"/>
                  </a:lnTo>
                  <a:lnTo>
                    <a:pt x="3209" y="1864"/>
                  </a:lnTo>
                  <a:lnTo>
                    <a:pt x="3209" y="1864"/>
                  </a:lnTo>
                  <a:lnTo>
                    <a:pt x="3209" y="1861"/>
                  </a:lnTo>
                  <a:lnTo>
                    <a:pt x="3209" y="1861"/>
                  </a:lnTo>
                  <a:lnTo>
                    <a:pt x="3209" y="1861"/>
                  </a:lnTo>
                  <a:lnTo>
                    <a:pt x="3209" y="1861"/>
                  </a:lnTo>
                  <a:lnTo>
                    <a:pt x="3209" y="1861"/>
                  </a:lnTo>
                  <a:lnTo>
                    <a:pt x="3209" y="1859"/>
                  </a:lnTo>
                  <a:lnTo>
                    <a:pt x="3209" y="1859"/>
                  </a:lnTo>
                  <a:lnTo>
                    <a:pt x="3211" y="1854"/>
                  </a:lnTo>
                  <a:lnTo>
                    <a:pt x="3211" y="1854"/>
                  </a:lnTo>
                  <a:lnTo>
                    <a:pt x="3211" y="1854"/>
                  </a:lnTo>
                  <a:lnTo>
                    <a:pt x="3211" y="1854"/>
                  </a:lnTo>
                  <a:lnTo>
                    <a:pt x="3211" y="1854"/>
                  </a:lnTo>
                  <a:lnTo>
                    <a:pt x="3211" y="1854"/>
                  </a:lnTo>
                  <a:lnTo>
                    <a:pt x="3211" y="1854"/>
                  </a:lnTo>
                  <a:lnTo>
                    <a:pt x="3211" y="1854"/>
                  </a:lnTo>
                  <a:lnTo>
                    <a:pt x="3211" y="1852"/>
                  </a:lnTo>
                  <a:lnTo>
                    <a:pt x="3211" y="1852"/>
                  </a:lnTo>
                  <a:lnTo>
                    <a:pt x="3211" y="1852"/>
                  </a:lnTo>
                  <a:lnTo>
                    <a:pt x="3214" y="1852"/>
                  </a:lnTo>
                  <a:lnTo>
                    <a:pt x="3214" y="1852"/>
                  </a:lnTo>
                  <a:lnTo>
                    <a:pt x="3214" y="1852"/>
                  </a:lnTo>
                  <a:lnTo>
                    <a:pt x="3214" y="1852"/>
                  </a:lnTo>
                  <a:lnTo>
                    <a:pt x="3211" y="1849"/>
                  </a:lnTo>
                  <a:lnTo>
                    <a:pt x="3211" y="1849"/>
                  </a:lnTo>
                  <a:lnTo>
                    <a:pt x="3211" y="1849"/>
                  </a:lnTo>
                  <a:lnTo>
                    <a:pt x="3211" y="1849"/>
                  </a:lnTo>
                  <a:lnTo>
                    <a:pt x="3214" y="1849"/>
                  </a:lnTo>
                  <a:lnTo>
                    <a:pt x="3214" y="1849"/>
                  </a:lnTo>
                  <a:lnTo>
                    <a:pt x="3214" y="1847"/>
                  </a:lnTo>
                  <a:lnTo>
                    <a:pt x="3214" y="1847"/>
                  </a:lnTo>
                  <a:lnTo>
                    <a:pt x="3214" y="1847"/>
                  </a:lnTo>
                  <a:lnTo>
                    <a:pt x="3214" y="1845"/>
                  </a:lnTo>
                  <a:lnTo>
                    <a:pt x="3214" y="1845"/>
                  </a:lnTo>
                  <a:lnTo>
                    <a:pt x="3211" y="1845"/>
                  </a:lnTo>
                  <a:lnTo>
                    <a:pt x="3211" y="1845"/>
                  </a:lnTo>
                  <a:lnTo>
                    <a:pt x="3214" y="1845"/>
                  </a:lnTo>
                  <a:lnTo>
                    <a:pt x="3214" y="1845"/>
                  </a:lnTo>
                  <a:close/>
                  <a:moveTo>
                    <a:pt x="3218" y="1835"/>
                  </a:moveTo>
                  <a:lnTo>
                    <a:pt x="3218" y="1835"/>
                  </a:lnTo>
                  <a:lnTo>
                    <a:pt x="3218" y="1835"/>
                  </a:lnTo>
                  <a:lnTo>
                    <a:pt x="3218" y="1835"/>
                  </a:lnTo>
                  <a:lnTo>
                    <a:pt x="3216" y="1835"/>
                  </a:lnTo>
                  <a:lnTo>
                    <a:pt x="3216" y="1835"/>
                  </a:lnTo>
                  <a:lnTo>
                    <a:pt x="3216" y="1835"/>
                  </a:lnTo>
                  <a:lnTo>
                    <a:pt x="3216" y="1833"/>
                  </a:lnTo>
                  <a:lnTo>
                    <a:pt x="3216" y="1835"/>
                  </a:lnTo>
                  <a:lnTo>
                    <a:pt x="3214" y="1835"/>
                  </a:lnTo>
                  <a:lnTo>
                    <a:pt x="3214" y="1835"/>
                  </a:lnTo>
                  <a:lnTo>
                    <a:pt x="3216" y="1838"/>
                  </a:lnTo>
                  <a:lnTo>
                    <a:pt x="3216" y="1838"/>
                  </a:lnTo>
                  <a:lnTo>
                    <a:pt x="3214" y="1838"/>
                  </a:lnTo>
                  <a:lnTo>
                    <a:pt x="3216" y="1838"/>
                  </a:lnTo>
                  <a:lnTo>
                    <a:pt x="3216" y="1838"/>
                  </a:lnTo>
                  <a:lnTo>
                    <a:pt x="3216" y="1838"/>
                  </a:lnTo>
                  <a:lnTo>
                    <a:pt x="3218" y="1838"/>
                  </a:lnTo>
                  <a:lnTo>
                    <a:pt x="3218" y="1838"/>
                  </a:lnTo>
                  <a:lnTo>
                    <a:pt x="3218" y="1838"/>
                  </a:lnTo>
                  <a:lnTo>
                    <a:pt x="3218" y="1838"/>
                  </a:lnTo>
                  <a:lnTo>
                    <a:pt x="3218" y="1835"/>
                  </a:lnTo>
                  <a:close/>
                  <a:moveTo>
                    <a:pt x="3254" y="1828"/>
                  </a:moveTo>
                  <a:lnTo>
                    <a:pt x="3254" y="1828"/>
                  </a:lnTo>
                  <a:lnTo>
                    <a:pt x="3254" y="1828"/>
                  </a:lnTo>
                  <a:lnTo>
                    <a:pt x="3254" y="1828"/>
                  </a:lnTo>
                  <a:lnTo>
                    <a:pt x="3256" y="1831"/>
                  </a:lnTo>
                  <a:lnTo>
                    <a:pt x="3256" y="1831"/>
                  </a:lnTo>
                  <a:lnTo>
                    <a:pt x="3256" y="1831"/>
                  </a:lnTo>
                  <a:lnTo>
                    <a:pt x="3256" y="1828"/>
                  </a:lnTo>
                  <a:lnTo>
                    <a:pt x="3256" y="1828"/>
                  </a:lnTo>
                  <a:lnTo>
                    <a:pt x="3254" y="1828"/>
                  </a:lnTo>
                  <a:close/>
                  <a:moveTo>
                    <a:pt x="3251" y="1847"/>
                  </a:moveTo>
                  <a:lnTo>
                    <a:pt x="3254" y="1847"/>
                  </a:lnTo>
                  <a:lnTo>
                    <a:pt x="3251" y="1847"/>
                  </a:lnTo>
                  <a:lnTo>
                    <a:pt x="3251" y="1847"/>
                  </a:lnTo>
                  <a:lnTo>
                    <a:pt x="3251" y="1845"/>
                  </a:lnTo>
                  <a:lnTo>
                    <a:pt x="3251" y="1845"/>
                  </a:lnTo>
                  <a:lnTo>
                    <a:pt x="3251" y="1845"/>
                  </a:lnTo>
                  <a:lnTo>
                    <a:pt x="3251" y="1845"/>
                  </a:lnTo>
                  <a:lnTo>
                    <a:pt x="3251" y="1845"/>
                  </a:lnTo>
                  <a:lnTo>
                    <a:pt x="3251" y="1842"/>
                  </a:lnTo>
                  <a:lnTo>
                    <a:pt x="3249" y="1842"/>
                  </a:lnTo>
                  <a:lnTo>
                    <a:pt x="3249" y="1845"/>
                  </a:lnTo>
                  <a:lnTo>
                    <a:pt x="3249" y="1845"/>
                  </a:lnTo>
                  <a:lnTo>
                    <a:pt x="3251" y="1847"/>
                  </a:lnTo>
                  <a:lnTo>
                    <a:pt x="3251" y="1847"/>
                  </a:lnTo>
                  <a:close/>
                  <a:moveTo>
                    <a:pt x="3249" y="1849"/>
                  </a:moveTo>
                  <a:lnTo>
                    <a:pt x="3249" y="1849"/>
                  </a:lnTo>
                  <a:lnTo>
                    <a:pt x="3249" y="1849"/>
                  </a:lnTo>
                  <a:lnTo>
                    <a:pt x="3247" y="1849"/>
                  </a:lnTo>
                  <a:lnTo>
                    <a:pt x="3247" y="1849"/>
                  </a:lnTo>
                  <a:lnTo>
                    <a:pt x="3247" y="1852"/>
                  </a:lnTo>
                  <a:lnTo>
                    <a:pt x="3247" y="1852"/>
                  </a:lnTo>
                  <a:lnTo>
                    <a:pt x="3249" y="1852"/>
                  </a:lnTo>
                  <a:lnTo>
                    <a:pt x="3249" y="1852"/>
                  </a:lnTo>
                  <a:lnTo>
                    <a:pt x="3249" y="1852"/>
                  </a:lnTo>
                  <a:lnTo>
                    <a:pt x="3249" y="1849"/>
                  </a:lnTo>
                  <a:lnTo>
                    <a:pt x="3249" y="1849"/>
                  </a:lnTo>
                  <a:lnTo>
                    <a:pt x="3249" y="1849"/>
                  </a:lnTo>
                  <a:close/>
                  <a:moveTo>
                    <a:pt x="3268" y="1807"/>
                  </a:moveTo>
                  <a:lnTo>
                    <a:pt x="3268" y="1807"/>
                  </a:lnTo>
                  <a:lnTo>
                    <a:pt x="3268" y="1807"/>
                  </a:lnTo>
                  <a:lnTo>
                    <a:pt x="3268" y="1807"/>
                  </a:lnTo>
                  <a:lnTo>
                    <a:pt x="3268" y="1807"/>
                  </a:lnTo>
                  <a:lnTo>
                    <a:pt x="3266" y="1807"/>
                  </a:lnTo>
                  <a:lnTo>
                    <a:pt x="3266" y="1807"/>
                  </a:lnTo>
                  <a:lnTo>
                    <a:pt x="3266" y="1807"/>
                  </a:lnTo>
                  <a:lnTo>
                    <a:pt x="3266" y="1807"/>
                  </a:lnTo>
                  <a:lnTo>
                    <a:pt x="3266" y="1807"/>
                  </a:lnTo>
                  <a:lnTo>
                    <a:pt x="3266" y="1807"/>
                  </a:lnTo>
                  <a:lnTo>
                    <a:pt x="3266" y="1807"/>
                  </a:lnTo>
                  <a:lnTo>
                    <a:pt x="3266" y="1807"/>
                  </a:lnTo>
                  <a:lnTo>
                    <a:pt x="3266" y="1807"/>
                  </a:lnTo>
                  <a:lnTo>
                    <a:pt x="3266" y="1807"/>
                  </a:lnTo>
                  <a:lnTo>
                    <a:pt x="3266" y="1809"/>
                  </a:lnTo>
                  <a:lnTo>
                    <a:pt x="3266" y="1809"/>
                  </a:lnTo>
                  <a:lnTo>
                    <a:pt x="3268" y="1809"/>
                  </a:lnTo>
                  <a:lnTo>
                    <a:pt x="3268" y="1807"/>
                  </a:lnTo>
                  <a:close/>
                  <a:moveTo>
                    <a:pt x="1888" y="1734"/>
                  </a:moveTo>
                  <a:lnTo>
                    <a:pt x="1888" y="1734"/>
                  </a:lnTo>
                  <a:lnTo>
                    <a:pt x="1888" y="1734"/>
                  </a:lnTo>
                  <a:lnTo>
                    <a:pt x="1891" y="1736"/>
                  </a:lnTo>
                  <a:lnTo>
                    <a:pt x="1891" y="1736"/>
                  </a:lnTo>
                  <a:lnTo>
                    <a:pt x="1891" y="1736"/>
                  </a:lnTo>
                  <a:lnTo>
                    <a:pt x="1888" y="1734"/>
                  </a:lnTo>
                  <a:lnTo>
                    <a:pt x="1888" y="1734"/>
                  </a:lnTo>
                  <a:lnTo>
                    <a:pt x="1888" y="1734"/>
                  </a:lnTo>
                  <a:lnTo>
                    <a:pt x="1888" y="1731"/>
                  </a:lnTo>
                  <a:lnTo>
                    <a:pt x="1888" y="1731"/>
                  </a:lnTo>
                  <a:lnTo>
                    <a:pt x="1886" y="1731"/>
                  </a:lnTo>
                  <a:lnTo>
                    <a:pt x="1886" y="1734"/>
                  </a:lnTo>
                  <a:lnTo>
                    <a:pt x="1888" y="1734"/>
                  </a:lnTo>
                  <a:lnTo>
                    <a:pt x="1888" y="1734"/>
                  </a:lnTo>
                  <a:close/>
                  <a:moveTo>
                    <a:pt x="3604" y="2815"/>
                  </a:moveTo>
                  <a:lnTo>
                    <a:pt x="3604" y="2815"/>
                  </a:lnTo>
                  <a:lnTo>
                    <a:pt x="3606" y="2815"/>
                  </a:lnTo>
                  <a:lnTo>
                    <a:pt x="3606" y="2815"/>
                  </a:lnTo>
                  <a:lnTo>
                    <a:pt x="3606" y="2812"/>
                  </a:lnTo>
                  <a:lnTo>
                    <a:pt x="3606" y="2812"/>
                  </a:lnTo>
                  <a:lnTo>
                    <a:pt x="3606" y="2812"/>
                  </a:lnTo>
                  <a:lnTo>
                    <a:pt x="3604" y="2812"/>
                  </a:lnTo>
                  <a:lnTo>
                    <a:pt x="3604" y="2812"/>
                  </a:lnTo>
                  <a:lnTo>
                    <a:pt x="3604" y="2812"/>
                  </a:lnTo>
                  <a:lnTo>
                    <a:pt x="3604" y="2815"/>
                  </a:lnTo>
                  <a:lnTo>
                    <a:pt x="3604" y="2815"/>
                  </a:lnTo>
                  <a:close/>
                  <a:moveTo>
                    <a:pt x="3602" y="2812"/>
                  </a:moveTo>
                  <a:lnTo>
                    <a:pt x="3602" y="2812"/>
                  </a:lnTo>
                  <a:lnTo>
                    <a:pt x="3602" y="2812"/>
                  </a:lnTo>
                  <a:lnTo>
                    <a:pt x="3604" y="2812"/>
                  </a:lnTo>
                  <a:lnTo>
                    <a:pt x="3604" y="2812"/>
                  </a:lnTo>
                  <a:lnTo>
                    <a:pt x="3604" y="2812"/>
                  </a:lnTo>
                  <a:lnTo>
                    <a:pt x="3604" y="2812"/>
                  </a:lnTo>
                  <a:lnTo>
                    <a:pt x="3604" y="2812"/>
                  </a:lnTo>
                  <a:lnTo>
                    <a:pt x="3604" y="2812"/>
                  </a:lnTo>
                  <a:lnTo>
                    <a:pt x="3602" y="2812"/>
                  </a:lnTo>
                  <a:lnTo>
                    <a:pt x="3602" y="2812"/>
                  </a:lnTo>
                  <a:lnTo>
                    <a:pt x="3602" y="2812"/>
                  </a:lnTo>
                  <a:lnTo>
                    <a:pt x="3602" y="2812"/>
                  </a:lnTo>
                  <a:lnTo>
                    <a:pt x="3602" y="2812"/>
                  </a:lnTo>
                  <a:close/>
                  <a:moveTo>
                    <a:pt x="3221" y="2644"/>
                  </a:moveTo>
                  <a:lnTo>
                    <a:pt x="3221" y="2644"/>
                  </a:lnTo>
                  <a:lnTo>
                    <a:pt x="3221" y="2644"/>
                  </a:lnTo>
                  <a:lnTo>
                    <a:pt x="3221" y="2644"/>
                  </a:lnTo>
                  <a:lnTo>
                    <a:pt x="3221" y="2644"/>
                  </a:lnTo>
                  <a:lnTo>
                    <a:pt x="3221" y="2644"/>
                  </a:lnTo>
                  <a:close/>
                  <a:moveTo>
                    <a:pt x="3216" y="2651"/>
                  </a:moveTo>
                  <a:lnTo>
                    <a:pt x="3216" y="2651"/>
                  </a:lnTo>
                  <a:lnTo>
                    <a:pt x="3216" y="2651"/>
                  </a:lnTo>
                  <a:lnTo>
                    <a:pt x="3218" y="2649"/>
                  </a:lnTo>
                  <a:lnTo>
                    <a:pt x="3218" y="2649"/>
                  </a:lnTo>
                  <a:lnTo>
                    <a:pt x="3218" y="2649"/>
                  </a:lnTo>
                  <a:lnTo>
                    <a:pt x="3218" y="2649"/>
                  </a:lnTo>
                  <a:lnTo>
                    <a:pt x="3216" y="2651"/>
                  </a:lnTo>
                  <a:close/>
                  <a:moveTo>
                    <a:pt x="1933" y="1679"/>
                  </a:moveTo>
                  <a:lnTo>
                    <a:pt x="1933" y="1679"/>
                  </a:lnTo>
                  <a:lnTo>
                    <a:pt x="1933" y="1679"/>
                  </a:lnTo>
                  <a:lnTo>
                    <a:pt x="1933" y="1679"/>
                  </a:lnTo>
                  <a:lnTo>
                    <a:pt x="1933" y="1679"/>
                  </a:lnTo>
                  <a:lnTo>
                    <a:pt x="1933" y="1679"/>
                  </a:lnTo>
                  <a:lnTo>
                    <a:pt x="1936" y="1679"/>
                  </a:lnTo>
                  <a:lnTo>
                    <a:pt x="1938" y="1679"/>
                  </a:lnTo>
                  <a:lnTo>
                    <a:pt x="1938" y="1679"/>
                  </a:lnTo>
                  <a:lnTo>
                    <a:pt x="1936" y="1677"/>
                  </a:lnTo>
                  <a:lnTo>
                    <a:pt x="1936" y="1677"/>
                  </a:lnTo>
                  <a:lnTo>
                    <a:pt x="1936" y="1677"/>
                  </a:lnTo>
                  <a:lnTo>
                    <a:pt x="1936" y="1677"/>
                  </a:lnTo>
                  <a:lnTo>
                    <a:pt x="1936" y="1674"/>
                  </a:lnTo>
                  <a:lnTo>
                    <a:pt x="1936" y="1674"/>
                  </a:lnTo>
                  <a:lnTo>
                    <a:pt x="1936" y="1674"/>
                  </a:lnTo>
                  <a:lnTo>
                    <a:pt x="1936" y="1672"/>
                  </a:lnTo>
                  <a:lnTo>
                    <a:pt x="1936" y="1672"/>
                  </a:lnTo>
                  <a:lnTo>
                    <a:pt x="1936" y="1672"/>
                  </a:lnTo>
                  <a:lnTo>
                    <a:pt x="1936" y="1672"/>
                  </a:lnTo>
                  <a:lnTo>
                    <a:pt x="1936" y="1672"/>
                  </a:lnTo>
                  <a:lnTo>
                    <a:pt x="1933" y="1672"/>
                  </a:lnTo>
                  <a:lnTo>
                    <a:pt x="1933" y="1672"/>
                  </a:lnTo>
                  <a:lnTo>
                    <a:pt x="1933" y="1674"/>
                  </a:lnTo>
                  <a:lnTo>
                    <a:pt x="1931" y="1677"/>
                  </a:lnTo>
                  <a:lnTo>
                    <a:pt x="1931" y="1677"/>
                  </a:lnTo>
                  <a:lnTo>
                    <a:pt x="1931" y="1679"/>
                  </a:lnTo>
                  <a:lnTo>
                    <a:pt x="1931" y="1679"/>
                  </a:lnTo>
                  <a:lnTo>
                    <a:pt x="1931" y="1679"/>
                  </a:lnTo>
                  <a:lnTo>
                    <a:pt x="1931" y="1679"/>
                  </a:lnTo>
                  <a:lnTo>
                    <a:pt x="1931" y="1679"/>
                  </a:lnTo>
                  <a:lnTo>
                    <a:pt x="1931" y="1679"/>
                  </a:lnTo>
                  <a:lnTo>
                    <a:pt x="1933" y="1679"/>
                  </a:lnTo>
                  <a:lnTo>
                    <a:pt x="1933" y="1679"/>
                  </a:lnTo>
                  <a:lnTo>
                    <a:pt x="1933" y="1679"/>
                  </a:lnTo>
                  <a:lnTo>
                    <a:pt x="1933" y="1679"/>
                  </a:lnTo>
                  <a:lnTo>
                    <a:pt x="1933" y="1677"/>
                  </a:lnTo>
                  <a:lnTo>
                    <a:pt x="1933" y="1677"/>
                  </a:lnTo>
                  <a:lnTo>
                    <a:pt x="1933" y="1677"/>
                  </a:lnTo>
                  <a:lnTo>
                    <a:pt x="1933" y="1677"/>
                  </a:lnTo>
                  <a:lnTo>
                    <a:pt x="1936" y="1677"/>
                  </a:lnTo>
                  <a:lnTo>
                    <a:pt x="1936" y="1677"/>
                  </a:lnTo>
                  <a:lnTo>
                    <a:pt x="1936" y="1679"/>
                  </a:lnTo>
                  <a:lnTo>
                    <a:pt x="1933" y="1679"/>
                  </a:lnTo>
                  <a:close/>
                  <a:moveTo>
                    <a:pt x="3214" y="2614"/>
                  </a:moveTo>
                  <a:lnTo>
                    <a:pt x="3214" y="2614"/>
                  </a:lnTo>
                  <a:lnTo>
                    <a:pt x="3214" y="2614"/>
                  </a:lnTo>
                  <a:lnTo>
                    <a:pt x="3214" y="2614"/>
                  </a:lnTo>
                  <a:lnTo>
                    <a:pt x="3214" y="2616"/>
                  </a:lnTo>
                  <a:lnTo>
                    <a:pt x="3211" y="2616"/>
                  </a:lnTo>
                  <a:lnTo>
                    <a:pt x="3211" y="2616"/>
                  </a:lnTo>
                  <a:lnTo>
                    <a:pt x="3211"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4"/>
                  </a:lnTo>
                  <a:lnTo>
                    <a:pt x="3214" y="2614"/>
                  </a:lnTo>
                  <a:lnTo>
                    <a:pt x="3214" y="2614"/>
                  </a:lnTo>
                  <a:lnTo>
                    <a:pt x="3214" y="2614"/>
                  </a:lnTo>
                  <a:close/>
                  <a:moveTo>
                    <a:pt x="3547" y="2500"/>
                  </a:moveTo>
                  <a:lnTo>
                    <a:pt x="3547" y="2500"/>
                  </a:lnTo>
                  <a:lnTo>
                    <a:pt x="3547" y="2498"/>
                  </a:lnTo>
                  <a:lnTo>
                    <a:pt x="3547" y="2498"/>
                  </a:lnTo>
                  <a:lnTo>
                    <a:pt x="3547" y="2495"/>
                  </a:lnTo>
                  <a:lnTo>
                    <a:pt x="3547" y="2495"/>
                  </a:lnTo>
                  <a:lnTo>
                    <a:pt x="3547" y="2495"/>
                  </a:lnTo>
                  <a:lnTo>
                    <a:pt x="3545" y="2495"/>
                  </a:lnTo>
                  <a:lnTo>
                    <a:pt x="3545" y="2498"/>
                  </a:lnTo>
                  <a:lnTo>
                    <a:pt x="3545" y="2498"/>
                  </a:lnTo>
                  <a:lnTo>
                    <a:pt x="3545" y="2498"/>
                  </a:lnTo>
                  <a:lnTo>
                    <a:pt x="3545" y="2500"/>
                  </a:lnTo>
                  <a:lnTo>
                    <a:pt x="3545" y="2500"/>
                  </a:lnTo>
                  <a:lnTo>
                    <a:pt x="3545" y="2500"/>
                  </a:lnTo>
                  <a:lnTo>
                    <a:pt x="3545" y="2502"/>
                  </a:lnTo>
                  <a:lnTo>
                    <a:pt x="3547" y="2502"/>
                  </a:lnTo>
                  <a:lnTo>
                    <a:pt x="3547" y="2500"/>
                  </a:lnTo>
                  <a:close/>
                  <a:moveTo>
                    <a:pt x="3597" y="2649"/>
                  </a:moveTo>
                  <a:lnTo>
                    <a:pt x="3597" y="2647"/>
                  </a:lnTo>
                  <a:lnTo>
                    <a:pt x="3595" y="2644"/>
                  </a:lnTo>
                  <a:lnTo>
                    <a:pt x="3595" y="2647"/>
                  </a:lnTo>
                  <a:lnTo>
                    <a:pt x="3595" y="2647"/>
                  </a:lnTo>
                  <a:lnTo>
                    <a:pt x="3592" y="2647"/>
                  </a:lnTo>
                  <a:lnTo>
                    <a:pt x="3592" y="2647"/>
                  </a:lnTo>
                  <a:lnTo>
                    <a:pt x="3592" y="2649"/>
                  </a:lnTo>
                  <a:lnTo>
                    <a:pt x="3592" y="2649"/>
                  </a:lnTo>
                  <a:lnTo>
                    <a:pt x="3592" y="2649"/>
                  </a:lnTo>
                  <a:lnTo>
                    <a:pt x="3592" y="2651"/>
                  </a:lnTo>
                  <a:lnTo>
                    <a:pt x="3592" y="2651"/>
                  </a:lnTo>
                  <a:lnTo>
                    <a:pt x="3592" y="2654"/>
                  </a:lnTo>
                  <a:lnTo>
                    <a:pt x="3592" y="2656"/>
                  </a:lnTo>
                  <a:lnTo>
                    <a:pt x="3595" y="2658"/>
                  </a:lnTo>
                  <a:lnTo>
                    <a:pt x="3595" y="2658"/>
                  </a:lnTo>
                  <a:lnTo>
                    <a:pt x="3597" y="2663"/>
                  </a:lnTo>
                  <a:lnTo>
                    <a:pt x="3597" y="2663"/>
                  </a:lnTo>
                  <a:lnTo>
                    <a:pt x="3597" y="2663"/>
                  </a:lnTo>
                  <a:lnTo>
                    <a:pt x="3597" y="2663"/>
                  </a:lnTo>
                  <a:lnTo>
                    <a:pt x="3597" y="2661"/>
                  </a:lnTo>
                  <a:lnTo>
                    <a:pt x="3597" y="2661"/>
                  </a:lnTo>
                  <a:lnTo>
                    <a:pt x="3597" y="2661"/>
                  </a:lnTo>
                  <a:lnTo>
                    <a:pt x="3597" y="2661"/>
                  </a:lnTo>
                  <a:lnTo>
                    <a:pt x="3595" y="2654"/>
                  </a:lnTo>
                  <a:lnTo>
                    <a:pt x="3595" y="2651"/>
                  </a:lnTo>
                  <a:lnTo>
                    <a:pt x="3597" y="2649"/>
                  </a:lnTo>
                  <a:close/>
                  <a:moveTo>
                    <a:pt x="3545" y="2505"/>
                  </a:moveTo>
                  <a:lnTo>
                    <a:pt x="3545" y="2505"/>
                  </a:lnTo>
                  <a:lnTo>
                    <a:pt x="3543" y="2505"/>
                  </a:lnTo>
                  <a:lnTo>
                    <a:pt x="3543" y="2505"/>
                  </a:lnTo>
                  <a:lnTo>
                    <a:pt x="3543" y="2507"/>
                  </a:lnTo>
                  <a:lnTo>
                    <a:pt x="3543" y="2507"/>
                  </a:lnTo>
                  <a:lnTo>
                    <a:pt x="3543" y="2509"/>
                  </a:lnTo>
                  <a:lnTo>
                    <a:pt x="3543" y="2509"/>
                  </a:lnTo>
                  <a:lnTo>
                    <a:pt x="3543" y="2512"/>
                  </a:lnTo>
                  <a:lnTo>
                    <a:pt x="3543" y="2512"/>
                  </a:lnTo>
                  <a:lnTo>
                    <a:pt x="3543" y="2512"/>
                  </a:lnTo>
                  <a:lnTo>
                    <a:pt x="3545" y="2509"/>
                  </a:lnTo>
                  <a:lnTo>
                    <a:pt x="3545" y="2507"/>
                  </a:lnTo>
                  <a:lnTo>
                    <a:pt x="3545" y="2507"/>
                  </a:lnTo>
                  <a:lnTo>
                    <a:pt x="3545" y="2505"/>
                  </a:lnTo>
                  <a:lnTo>
                    <a:pt x="3547" y="2505"/>
                  </a:lnTo>
                  <a:lnTo>
                    <a:pt x="3545" y="2505"/>
                  </a:lnTo>
                  <a:lnTo>
                    <a:pt x="3545" y="2505"/>
                  </a:lnTo>
                  <a:close/>
                  <a:moveTo>
                    <a:pt x="3599" y="2666"/>
                  </a:moveTo>
                  <a:lnTo>
                    <a:pt x="3599" y="2666"/>
                  </a:lnTo>
                  <a:lnTo>
                    <a:pt x="3599" y="2666"/>
                  </a:lnTo>
                  <a:lnTo>
                    <a:pt x="3599" y="2666"/>
                  </a:lnTo>
                  <a:lnTo>
                    <a:pt x="3599" y="2666"/>
                  </a:lnTo>
                  <a:lnTo>
                    <a:pt x="3597" y="2663"/>
                  </a:lnTo>
                  <a:lnTo>
                    <a:pt x="3599" y="2666"/>
                  </a:lnTo>
                  <a:close/>
                  <a:moveTo>
                    <a:pt x="3540" y="2535"/>
                  </a:moveTo>
                  <a:lnTo>
                    <a:pt x="3540" y="2533"/>
                  </a:lnTo>
                  <a:lnTo>
                    <a:pt x="3540" y="2533"/>
                  </a:lnTo>
                  <a:lnTo>
                    <a:pt x="3540" y="2535"/>
                  </a:lnTo>
                  <a:lnTo>
                    <a:pt x="3538" y="2538"/>
                  </a:lnTo>
                  <a:lnTo>
                    <a:pt x="3538" y="2538"/>
                  </a:lnTo>
                  <a:lnTo>
                    <a:pt x="3538" y="2538"/>
                  </a:lnTo>
                  <a:lnTo>
                    <a:pt x="3538" y="2540"/>
                  </a:lnTo>
                  <a:lnTo>
                    <a:pt x="3540" y="2540"/>
                  </a:lnTo>
                  <a:lnTo>
                    <a:pt x="3540" y="2540"/>
                  </a:lnTo>
                  <a:lnTo>
                    <a:pt x="3540" y="2543"/>
                  </a:lnTo>
                  <a:lnTo>
                    <a:pt x="3540" y="2545"/>
                  </a:lnTo>
                  <a:lnTo>
                    <a:pt x="3540" y="2545"/>
                  </a:lnTo>
                  <a:lnTo>
                    <a:pt x="3540" y="2545"/>
                  </a:lnTo>
                  <a:lnTo>
                    <a:pt x="3540" y="2545"/>
                  </a:lnTo>
                  <a:lnTo>
                    <a:pt x="3540" y="2543"/>
                  </a:lnTo>
                  <a:lnTo>
                    <a:pt x="3540" y="2543"/>
                  </a:lnTo>
                  <a:lnTo>
                    <a:pt x="3540" y="2540"/>
                  </a:lnTo>
                  <a:lnTo>
                    <a:pt x="3540" y="2538"/>
                  </a:lnTo>
                  <a:lnTo>
                    <a:pt x="3540" y="2538"/>
                  </a:lnTo>
                  <a:lnTo>
                    <a:pt x="3540" y="2535"/>
                  </a:lnTo>
                  <a:lnTo>
                    <a:pt x="3540" y="2535"/>
                  </a:lnTo>
                  <a:close/>
                  <a:moveTo>
                    <a:pt x="3218" y="2616"/>
                  </a:moveTo>
                  <a:lnTo>
                    <a:pt x="3221" y="2616"/>
                  </a:lnTo>
                  <a:lnTo>
                    <a:pt x="3221" y="2616"/>
                  </a:lnTo>
                  <a:lnTo>
                    <a:pt x="3221" y="2616"/>
                  </a:lnTo>
                  <a:lnTo>
                    <a:pt x="3218" y="2616"/>
                  </a:lnTo>
                  <a:lnTo>
                    <a:pt x="3218" y="2616"/>
                  </a:lnTo>
                  <a:close/>
                  <a:moveTo>
                    <a:pt x="3199" y="2640"/>
                  </a:moveTo>
                  <a:lnTo>
                    <a:pt x="3199" y="2640"/>
                  </a:lnTo>
                  <a:lnTo>
                    <a:pt x="3199" y="2640"/>
                  </a:lnTo>
                  <a:lnTo>
                    <a:pt x="3199" y="2640"/>
                  </a:lnTo>
                  <a:lnTo>
                    <a:pt x="3199" y="2637"/>
                  </a:lnTo>
                  <a:lnTo>
                    <a:pt x="3199" y="2637"/>
                  </a:lnTo>
                  <a:lnTo>
                    <a:pt x="3197" y="2640"/>
                  </a:lnTo>
                  <a:lnTo>
                    <a:pt x="3197" y="2640"/>
                  </a:lnTo>
                  <a:lnTo>
                    <a:pt x="3197" y="2642"/>
                  </a:lnTo>
                  <a:lnTo>
                    <a:pt x="3199" y="2642"/>
                  </a:lnTo>
                  <a:lnTo>
                    <a:pt x="3199" y="2640"/>
                  </a:lnTo>
                  <a:lnTo>
                    <a:pt x="3199" y="2640"/>
                  </a:lnTo>
                  <a:lnTo>
                    <a:pt x="3199" y="2640"/>
                  </a:lnTo>
                  <a:lnTo>
                    <a:pt x="3199" y="2640"/>
                  </a:lnTo>
                  <a:lnTo>
                    <a:pt x="3199" y="2640"/>
                  </a:lnTo>
                  <a:lnTo>
                    <a:pt x="3202" y="2642"/>
                  </a:lnTo>
                  <a:lnTo>
                    <a:pt x="3199" y="2640"/>
                  </a:lnTo>
                  <a:lnTo>
                    <a:pt x="3199" y="2640"/>
                  </a:lnTo>
                  <a:close/>
                  <a:moveTo>
                    <a:pt x="3214" y="2651"/>
                  </a:moveTo>
                  <a:lnTo>
                    <a:pt x="3214" y="2651"/>
                  </a:lnTo>
                  <a:lnTo>
                    <a:pt x="3214" y="2654"/>
                  </a:lnTo>
                  <a:lnTo>
                    <a:pt x="3214" y="2654"/>
                  </a:lnTo>
                  <a:lnTo>
                    <a:pt x="3211" y="2654"/>
                  </a:lnTo>
                  <a:lnTo>
                    <a:pt x="3211" y="2654"/>
                  </a:lnTo>
                  <a:lnTo>
                    <a:pt x="3214" y="2654"/>
                  </a:lnTo>
                  <a:lnTo>
                    <a:pt x="3214" y="2654"/>
                  </a:lnTo>
                  <a:lnTo>
                    <a:pt x="3214" y="2651"/>
                  </a:lnTo>
                  <a:lnTo>
                    <a:pt x="3214" y="2651"/>
                  </a:lnTo>
                  <a:lnTo>
                    <a:pt x="3214" y="2651"/>
                  </a:lnTo>
                  <a:lnTo>
                    <a:pt x="3214" y="2651"/>
                  </a:lnTo>
                  <a:close/>
                  <a:moveTo>
                    <a:pt x="3614" y="2684"/>
                  </a:moveTo>
                  <a:lnTo>
                    <a:pt x="3614" y="2687"/>
                  </a:lnTo>
                  <a:lnTo>
                    <a:pt x="3614" y="2687"/>
                  </a:lnTo>
                  <a:lnTo>
                    <a:pt x="3614" y="2687"/>
                  </a:lnTo>
                  <a:lnTo>
                    <a:pt x="3614" y="2689"/>
                  </a:lnTo>
                  <a:lnTo>
                    <a:pt x="3616" y="2689"/>
                  </a:lnTo>
                  <a:lnTo>
                    <a:pt x="3616" y="2692"/>
                  </a:lnTo>
                  <a:lnTo>
                    <a:pt x="3616" y="2692"/>
                  </a:lnTo>
                  <a:lnTo>
                    <a:pt x="3616" y="2692"/>
                  </a:lnTo>
                  <a:lnTo>
                    <a:pt x="3621" y="2699"/>
                  </a:lnTo>
                  <a:lnTo>
                    <a:pt x="3621" y="2701"/>
                  </a:lnTo>
                  <a:lnTo>
                    <a:pt x="3621" y="2701"/>
                  </a:lnTo>
                  <a:lnTo>
                    <a:pt x="3621" y="2701"/>
                  </a:lnTo>
                  <a:lnTo>
                    <a:pt x="3621" y="2701"/>
                  </a:lnTo>
                  <a:lnTo>
                    <a:pt x="3621" y="2703"/>
                  </a:lnTo>
                  <a:lnTo>
                    <a:pt x="3623" y="2703"/>
                  </a:lnTo>
                  <a:lnTo>
                    <a:pt x="3625" y="2708"/>
                  </a:lnTo>
                  <a:lnTo>
                    <a:pt x="3628" y="2710"/>
                  </a:lnTo>
                  <a:lnTo>
                    <a:pt x="3628" y="2710"/>
                  </a:lnTo>
                  <a:lnTo>
                    <a:pt x="3628" y="2713"/>
                  </a:lnTo>
                  <a:lnTo>
                    <a:pt x="3628" y="2710"/>
                  </a:lnTo>
                  <a:lnTo>
                    <a:pt x="3616" y="2692"/>
                  </a:lnTo>
                  <a:lnTo>
                    <a:pt x="3616" y="2692"/>
                  </a:lnTo>
                  <a:lnTo>
                    <a:pt x="3616" y="2692"/>
                  </a:lnTo>
                  <a:lnTo>
                    <a:pt x="3616" y="2689"/>
                  </a:lnTo>
                  <a:lnTo>
                    <a:pt x="3616" y="2687"/>
                  </a:lnTo>
                  <a:lnTo>
                    <a:pt x="3614" y="2684"/>
                  </a:lnTo>
                  <a:lnTo>
                    <a:pt x="3611" y="2682"/>
                  </a:lnTo>
                  <a:lnTo>
                    <a:pt x="3611" y="2682"/>
                  </a:lnTo>
                  <a:lnTo>
                    <a:pt x="3611" y="2682"/>
                  </a:lnTo>
                  <a:lnTo>
                    <a:pt x="3611" y="2682"/>
                  </a:lnTo>
                  <a:lnTo>
                    <a:pt x="3611" y="2682"/>
                  </a:lnTo>
                  <a:lnTo>
                    <a:pt x="3611" y="2680"/>
                  </a:lnTo>
                  <a:lnTo>
                    <a:pt x="3611" y="2680"/>
                  </a:lnTo>
                  <a:lnTo>
                    <a:pt x="3609" y="2682"/>
                  </a:lnTo>
                  <a:lnTo>
                    <a:pt x="3609" y="2682"/>
                  </a:lnTo>
                  <a:lnTo>
                    <a:pt x="3611" y="2682"/>
                  </a:lnTo>
                  <a:lnTo>
                    <a:pt x="3614" y="2684"/>
                  </a:lnTo>
                  <a:close/>
                  <a:moveTo>
                    <a:pt x="3199" y="2621"/>
                  </a:moveTo>
                  <a:lnTo>
                    <a:pt x="3199" y="2621"/>
                  </a:lnTo>
                  <a:lnTo>
                    <a:pt x="3199" y="2621"/>
                  </a:lnTo>
                  <a:lnTo>
                    <a:pt x="3199" y="2621"/>
                  </a:lnTo>
                  <a:lnTo>
                    <a:pt x="3199" y="2621"/>
                  </a:lnTo>
                  <a:lnTo>
                    <a:pt x="3199" y="2621"/>
                  </a:lnTo>
                  <a:close/>
                  <a:moveTo>
                    <a:pt x="1872" y="1717"/>
                  </a:moveTo>
                  <a:lnTo>
                    <a:pt x="1872" y="1715"/>
                  </a:lnTo>
                  <a:lnTo>
                    <a:pt x="1872" y="1715"/>
                  </a:lnTo>
                  <a:lnTo>
                    <a:pt x="1872" y="1712"/>
                  </a:lnTo>
                  <a:lnTo>
                    <a:pt x="1872" y="1712"/>
                  </a:lnTo>
                  <a:lnTo>
                    <a:pt x="1872" y="1712"/>
                  </a:lnTo>
                  <a:lnTo>
                    <a:pt x="1872" y="1712"/>
                  </a:lnTo>
                  <a:lnTo>
                    <a:pt x="1869" y="1712"/>
                  </a:lnTo>
                  <a:lnTo>
                    <a:pt x="1869" y="1712"/>
                  </a:lnTo>
                  <a:lnTo>
                    <a:pt x="1869" y="1715"/>
                  </a:lnTo>
                  <a:lnTo>
                    <a:pt x="1869" y="1715"/>
                  </a:lnTo>
                  <a:lnTo>
                    <a:pt x="1869" y="1717"/>
                  </a:lnTo>
                  <a:lnTo>
                    <a:pt x="1872" y="1717"/>
                  </a:lnTo>
                  <a:close/>
                  <a:moveTo>
                    <a:pt x="1886" y="1731"/>
                  </a:moveTo>
                  <a:lnTo>
                    <a:pt x="1886" y="1731"/>
                  </a:lnTo>
                  <a:lnTo>
                    <a:pt x="1886" y="1731"/>
                  </a:lnTo>
                  <a:lnTo>
                    <a:pt x="1886" y="1729"/>
                  </a:lnTo>
                  <a:lnTo>
                    <a:pt x="1886" y="1729"/>
                  </a:lnTo>
                  <a:lnTo>
                    <a:pt x="1886" y="1729"/>
                  </a:lnTo>
                  <a:lnTo>
                    <a:pt x="1886" y="1729"/>
                  </a:lnTo>
                  <a:lnTo>
                    <a:pt x="1886" y="1729"/>
                  </a:lnTo>
                  <a:lnTo>
                    <a:pt x="1886" y="1729"/>
                  </a:lnTo>
                  <a:lnTo>
                    <a:pt x="1886" y="1731"/>
                  </a:lnTo>
                  <a:lnTo>
                    <a:pt x="1886" y="1731"/>
                  </a:lnTo>
                  <a:close/>
                  <a:moveTo>
                    <a:pt x="3207" y="2637"/>
                  </a:moveTo>
                  <a:lnTo>
                    <a:pt x="3207" y="2637"/>
                  </a:lnTo>
                  <a:lnTo>
                    <a:pt x="3207" y="2637"/>
                  </a:lnTo>
                  <a:lnTo>
                    <a:pt x="3207" y="2637"/>
                  </a:lnTo>
                  <a:lnTo>
                    <a:pt x="3207" y="2637"/>
                  </a:lnTo>
                  <a:lnTo>
                    <a:pt x="3204" y="2637"/>
                  </a:lnTo>
                  <a:lnTo>
                    <a:pt x="3204" y="2637"/>
                  </a:lnTo>
                  <a:lnTo>
                    <a:pt x="3207" y="2640"/>
                  </a:lnTo>
                  <a:lnTo>
                    <a:pt x="3207" y="2637"/>
                  </a:lnTo>
                  <a:close/>
                  <a:moveTo>
                    <a:pt x="3204" y="2630"/>
                  </a:moveTo>
                  <a:lnTo>
                    <a:pt x="3207" y="2630"/>
                  </a:lnTo>
                  <a:lnTo>
                    <a:pt x="3207" y="2630"/>
                  </a:lnTo>
                  <a:lnTo>
                    <a:pt x="3207" y="2628"/>
                  </a:lnTo>
                  <a:lnTo>
                    <a:pt x="3207" y="2628"/>
                  </a:lnTo>
                  <a:lnTo>
                    <a:pt x="3207" y="2630"/>
                  </a:lnTo>
                  <a:lnTo>
                    <a:pt x="3204" y="2630"/>
                  </a:lnTo>
                  <a:lnTo>
                    <a:pt x="3204" y="2630"/>
                  </a:lnTo>
                  <a:lnTo>
                    <a:pt x="3204" y="2632"/>
                  </a:lnTo>
                  <a:lnTo>
                    <a:pt x="3204" y="2632"/>
                  </a:lnTo>
                  <a:lnTo>
                    <a:pt x="3204" y="2632"/>
                  </a:lnTo>
                  <a:lnTo>
                    <a:pt x="3204" y="2630"/>
                  </a:lnTo>
                  <a:close/>
                  <a:moveTo>
                    <a:pt x="3209" y="2625"/>
                  </a:moveTo>
                  <a:lnTo>
                    <a:pt x="3209" y="2625"/>
                  </a:lnTo>
                  <a:lnTo>
                    <a:pt x="3209" y="2625"/>
                  </a:lnTo>
                  <a:lnTo>
                    <a:pt x="3209" y="2623"/>
                  </a:lnTo>
                  <a:lnTo>
                    <a:pt x="3209" y="2623"/>
                  </a:lnTo>
                  <a:lnTo>
                    <a:pt x="3209" y="2623"/>
                  </a:lnTo>
                  <a:lnTo>
                    <a:pt x="3209" y="2623"/>
                  </a:lnTo>
                  <a:lnTo>
                    <a:pt x="3209" y="2623"/>
                  </a:lnTo>
                  <a:lnTo>
                    <a:pt x="3209" y="2623"/>
                  </a:lnTo>
                  <a:lnTo>
                    <a:pt x="3209" y="2623"/>
                  </a:lnTo>
                  <a:lnTo>
                    <a:pt x="3209" y="2623"/>
                  </a:lnTo>
                  <a:lnTo>
                    <a:pt x="3209" y="2623"/>
                  </a:lnTo>
                  <a:lnTo>
                    <a:pt x="3209" y="2623"/>
                  </a:lnTo>
                  <a:lnTo>
                    <a:pt x="3207" y="2623"/>
                  </a:lnTo>
                  <a:lnTo>
                    <a:pt x="3207" y="2623"/>
                  </a:lnTo>
                  <a:lnTo>
                    <a:pt x="3207" y="2621"/>
                  </a:lnTo>
                  <a:lnTo>
                    <a:pt x="3209" y="2621"/>
                  </a:lnTo>
                  <a:lnTo>
                    <a:pt x="3209" y="2618"/>
                  </a:lnTo>
                  <a:lnTo>
                    <a:pt x="3209" y="2618"/>
                  </a:lnTo>
                  <a:lnTo>
                    <a:pt x="3209" y="2618"/>
                  </a:lnTo>
                  <a:lnTo>
                    <a:pt x="3209" y="2618"/>
                  </a:lnTo>
                  <a:lnTo>
                    <a:pt x="3209" y="2618"/>
                  </a:lnTo>
                  <a:lnTo>
                    <a:pt x="3207" y="2621"/>
                  </a:lnTo>
                  <a:lnTo>
                    <a:pt x="3207" y="2621"/>
                  </a:lnTo>
                  <a:lnTo>
                    <a:pt x="3207" y="2621"/>
                  </a:lnTo>
                  <a:lnTo>
                    <a:pt x="3207" y="2623"/>
                  </a:lnTo>
                  <a:lnTo>
                    <a:pt x="3207" y="2623"/>
                  </a:lnTo>
                  <a:lnTo>
                    <a:pt x="3207" y="2623"/>
                  </a:lnTo>
                  <a:lnTo>
                    <a:pt x="3204" y="2623"/>
                  </a:lnTo>
                  <a:lnTo>
                    <a:pt x="3204" y="2623"/>
                  </a:lnTo>
                  <a:lnTo>
                    <a:pt x="3204" y="2623"/>
                  </a:lnTo>
                  <a:lnTo>
                    <a:pt x="3204" y="2623"/>
                  </a:lnTo>
                  <a:lnTo>
                    <a:pt x="3204" y="2625"/>
                  </a:lnTo>
                  <a:lnTo>
                    <a:pt x="3202" y="2625"/>
                  </a:lnTo>
                  <a:lnTo>
                    <a:pt x="3204" y="2625"/>
                  </a:lnTo>
                  <a:lnTo>
                    <a:pt x="3204" y="2625"/>
                  </a:lnTo>
                  <a:lnTo>
                    <a:pt x="3204" y="2625"/>
                  </a:lnTo>
                  <a:lnTo>
                    <a:pt x="3204" y="2625"/>
                  </a:lnTo>
                  <a:lnTo>
                    <a:pt x="3204" y="2625"/>
                  </a:lnTo>
                  <a:lnTo>
                    <a:pt x="3204" y="2625"/>
                  </a:lnTo>
                  <a:lnTo>
                    <a:pt x="3204" y="2623"/>
                  </a:lnTo>
                  <a:lnTo>
                    <a:pt x="3204" y="2625"/>
                  </a:lnTo>
                  <a:lnTo>
                    <a:pt x="3207" y="2625"/>
                  </a:lnTo>
                  <a:lnTo>
                    <a:pt x="3207" y="2625"/>
                  </a:lnTo>
                  <a:lnTo>
                    <a:pt x="3207" y="2625"/>
                  </a:lnTo>
                  <a:lnTo>
                    <a:pt x="3207" y="2625"/>
                  </a:lnTo>
                  <a:lnTo>
                    <a:pt x="3207" y="2623"/>
                  </a:lnTo>
                  <a:lnTo>
                    <a:pt x="3207" y="2623"/>
                  </a:lnTo>
                  <a:lnTo>
                    <a:pt x="3207" y="2623"/>
                  </a:lnTo>
                  <a:lnTo>
                    <a:pt x="3207" y="2623"/>
                  </a:lnTo>
                  <a:lnTo>
                    <a:pt x="3207" y="2623"/>
                  </a:lnTo>
                  <a:lnTo>
                    <a:pt x="3207" y="2625"/>
                  </a:lnTo>
                  <a:lnTo>
                    <a:pt x="3207" y="2625"/>
                  </a:lnTo>
                  <a:lnTo>
                    <a:pt x="3209" y="2625"/>
                  </a:lnTo>
                  <a:lnTo>
                    <a:pt x="3209" y="2625"/>
                  </a:lnTo>
                  <a:lnTo>
                    <a:pt x="3209" y="2625"/>
                  </a:lnTo>
                  <a:close/>
                  <a:moveTo>
                    <a:pt x="3209" y="2630"/>
                  </a:moveTo>
                  <a:lnTo>
                    <a:pt x="3209" y="2630"/>
                  </a:lnTo>
                  <a:lnTo>
                    <a:pt x="3209" y="2630"/>
                  </a:lnTo>
                  <a:lnTo>
                    <a:pt x="3209" y="2630"/>
                  </a:lnTo>
                  <a:lnTo>
                    <a:pt x="3209" y="2630"/>
                  </a:lnTo>
                  <a:lnTo>
                    <a:pt x="3207" y="2630"/>
                  </a:lnTo>
                  <a:lnTo>
                    <a:pt x="3207" y="2630"/>
                  </a:lnTo>
                  <a:lnTo>
                    <a:pt x="3207" y="2630"/>
                  </a:lnTo>
                  <a:lnTo>
                    <a:pt x="3207" y="2632"/>
                  </a:lnTo>
                  <a:lnTo>
                    <a:pt x="3207" y="2630"/>
                  </a:lnTo>
                  <a:lnTo>
                    <a:pt x="3207" y="2630"/>
                  </a:lnTo>
                  <a:lnTo>
                    <a:pt x="3207" y="2630"/>
                  </a:lnTo>
                  <a:lnTo>
                    <a:pt x="3209" y="2630"/>
                  </a:lnTo>
                  <a:close/>
                  <a:moveTo>
                    <a:pt x="3696" y="2140"/>
                  </a:moveTo>
                  <a:lnTo>
                    <a:pt x="3694" y="2138"/>
                  </a:lnTo>
                  <a:lnTo>
                    <a:pt x="3694" y="2138"/>
                  </a:lnTo>
                  <a:lnTo>
                    <a:pt x="3694" y="2138"/>
                  </a:lnTo>
                  <a:lnTo>
                    <a:pt x="3694" y="2138"/>
                  </a:lnTo>
                  <a:lnTo>
                    <a:pt x="3694" y="2140"/>
                  </a:lnTo>
                  <a:lnTo>
                    <a:pt x="3694" y="2140"/>
                  </a:lnTo>
                  <a:lnTo>
                    <a:pt x="3694" y="2140"/>
                  </a:lnTo>
                  <a:lnTo>
                    <a:pt x="3694" y="2140"/>
                  </a:lnTo>
                  <a:lnTo>
                    <a:pt x="3694" y="2140"/>
                  </a:lnTo>
                  <a:lnTo>
                    <a:pt x="3694" y="2140"/>
                  </a:lnTo>
                  <a:lnTo>
                    <a:pt x="3694" y="2140"/>
                  </a:lnTo>
                  <a:lnTo>
                    <a:pt x="3694" y="2140"/>
                  </a:lnTo>
                  <a:lnTo>
                    <a:pt x="3694" y="2143"/>
                  </a:lnTo>
                  <a:lnTo>
                    <a:pt x="3694" y="2143"/>
                  </a:lnTo>
                  <a:lnTo>
                    <a:pt x="3694" y="2143"/>
                  </a:lnTo>
                  <a:lnTo>
                    <a:pt x="3694" y="2143"/>
                  </a:lnTo>
                  <a:lnTo>
                    <a:pt x="3694" y="2143"/>
                  </a:lnTo>
                  <a:lnTo>
                    <a:pt x="3694" y="2143"/>
                  </a:lnTo>
                  <a:lnTo>
                    <a:pt x="3694" y="2143"/>
                  </a:lnTo>
                  <a:lnTo>
                    <a:pt x="3694" y="2145"/>
                  </a:lnTo>
                  <a:lnTo>
                    <a:pt x="3694" y="2145"/>
                  </a:lnTo>
                  <a:lnTo>
                    <a:pt x="3694" y="2145"/>
                  </a:lnTo>
                  <a:lnTo>
                    <a:pt x="3694" y="2145"/>
                  </a:lnTo>
                  <a:lnTo>
                    <a:pt x="3696" y="2145"/>
                  </a:lnTo>
                  <a:lnTo>
                    <a:pt x="3694" y="2143"/>
                  </a:lnTo>
                  <a:lnTo>
                    <a:pt x="3694" y="2143"/>
                  </a:lnTo>
                  <a:lnTo>
                    <a:pt x="3694" y="2143"/>
                  </a:lnTo>
                  <a:lnTo>
                    <a:pt x="3694" y="2143"/>
                  </a:lnTo>
                  <a:lnTo>
                    <a:pt x="3696" y="2143"/>
                  </a:lnTo>
                  <a:lnTo>
                    <a:pt x="3696" y="2143"/>
                  </a:lnTo>
                  <a:lnTo>
                    <a:pt x="3696" y="2143"/>
                  </a:lnTo>
                  <a:lnTo>
                    <a:pt x="3696" y="2143"/>
                  </a:lnTo>
                  <a:lnTo>
                    <a:pt x="3696" y="2140"/>
                  </a:lnTo>
                  <a:lnTo>
                    <a:pt x="3696" y="2140"/>
                  </a:lnTo>
                  <a:close/>
                  <a:moveTo>
                    <a:pt x="2875" y="2744"/>
                  </a:moveTo>
                  <a:lnTo>
                    <a:pt x="2875" y="2744"/>
                  </a:lnTo>
                  <a:lnTo>
                    <a:pt x="2875" y="2744"/>
                  </a:lnTo>
                  <a:lnTo>
                    <a:pt x="2875" y="2744"/>
                  </a:lnTo>
                  <a:lnTo>
                    <a:pt x="2875" y="2744"/>
                  </a:lnTo>
                  <a:lnTo>
                    <a:pt x="2875" y="2744"/>
                  </a:lnTo>
                  <a:lnTo>
                    <a:pt x="2873" y="2744"/>
                  </a:lnTo>
                  <a:lnTo>
                    <a:pt x="2870" y="2748"/>
                  </a:lnTo>
                  <a:lnTo>
                    <a:pt x="2870" y="2748"/>
                  </a:lnTo>
                  <a:lnTo>
                    <a:pt x="2873" y="2748"/>
                  </a:lnTo>
                  <a:lnTo>
                    <a:pt x="2873" y="2751"/>
                  </a:lnTo>
                  <a:lnTo>
                    <a:pt x="2873" y="2751"/>
                  </a:lnTo>
                  <a:lnTo>
                    <a:pt x="2870" y="2751"/>
                  </a:lnTo>
                  <a:lnTo>
                    <a:pt x="2870" y="2753"/>
                  </a:lnTo>
                  <a:lnTo>
                    <a:pt x="2868" y="2755"/>
                  </a:lnTo>
                  <a:lnTo>
                    <a:pt x="2868" y="2755"/>
                  </a:lnTo>
                  <a:lnTo>
                    <a:pt x="2868" y="2758"/>
                  </a:lnTo>
                  <a:lnTo>
                    <a:pt x="2868" y="2755"/>
                  </a:lnTo>
                  <a:lnTo>
                    <a:pt x="2870" y="2755"/>
                  </a:lnTo>
                  <a:lnTo>
                    <a:pt x="2870" y="2753"/>
                  </a:lnTo>
                  <a:lnTo>
                    <a:pt x="2873" y="2751"/>
                  </a:lnTo>
                  <a:lnTo>
                    <a:pt x="2878" y="2746"/>
                  </a:lnTo>
                  <a:lnTo>
                    <a:pt x="2878" y="2746"/>
                  </a:lnTo>
                  <a:lnTo>
                    <a:pt x="2878" y="2744"/>
                  </a:lnTo>
                  <a:lnTo>
                    <a:pt x="2878" y="2744"/>
                  </a:lnTo>
                  <a:lnTo>
                    <a:pt x="2878" y="2744"/>
                  </a:lnTo>
                  <a:lnTo>
                    <a:pt x="2875" y="2744"/>
                  </a:lnTo>
                  <a:close/>
                  <a:moveTo>
                    <a:pt x="3100" y="2658"/>
                  </a:moveTo>
                  <a:lnTo>
                    <a:pt x="3100" y="2658"/>
                  </a:lnTo>
                  <a:lnTo>
                    <a:pt x="3098" y="2658"/>
                  </a:lnTo>
                  <a:lnTo>
                    <a:pt x="3098" y="2656"/>
                  </a:lnTo>
                  <a:lnTo>
                    <a:pt x="3095" y="2656"/>
                  </a:lnTo>
                  <a:lnTo>
                    <a:pt x="3095" y="2656"/>
                  </a:lnTo>
                  <a:lnTo>
                    <a:pt x="3095" y="2656"/>
                  </a:lnTo>
                  <a:lnTo>
                    <a:pt x="3093" y="2656"/>
                  </a:lnTo>
                  <a:lnTo>
                    <a:pt x="3091" y="2656"/>
                  </a:lnTo>
                  <a:lnTo>
                    <a:pt x="3091" y="2656"/>
                  </a:lnTo>
                  <a:lnTo>
                    <a:pt x="3091" y="2656"/>
                  </a:lnTo>
                  <a:lnTo>
                    <a:pt x="3091" y="2656"/>
                  </a:lnTo>
                  <a:lnTo>
                    <a:pt x="3091" y="2656"/>
                  </a:lnTo>
                  <a:lnTo>
                    <a:pt x="3088" y="2656"/>
                  </a:lnTo>
                  <a:lnTo>
                    <a:pt x="3088" y="2656"/>
                  </a:lnTo>
                  <a:lnTo>
                    <a:pt x="3086" y="2658"/>
                  </a:lnTo>
                  <a:lnTo>
                    <a:pt x="3086" y="2658"/>
                  </a:lnTo>
                  <a:lnTo>
                    <a:pt x="3088" y="2658"/>
                  </a:lnTo>
                  <a:lnTo>
                    <a:pt x="3093" y="2661"/>
                  </a:lnTo>
                  <a:lnTo>
                    <a:pt x="3093" y="2661"/>
                  </a:lnTo>
                  <a:lnTo>
                    <a:pt x="3093" y="2661"/>
                  </a:lnTo>
                  <a:lnTo>
                    <a:pt x="3095" y="2663"/>
                  </a:lnTo>
                  <a:lnTo>
                    <a:pt x="3098" y="2663"/>
                  </a:lnTo>
                  <a:lnTo>
                    <a:pt x="3098" y="2663"/>
                  </a:lnTo>
                  <a:lnTo>
                    <a:pt x="3098" y="2663"/>
                  </a:lnTo>
                  <a:lnTo>
                    <a:pt x="3098" y="2661"/>
                  </a:lnTo>
                  <a:lnTo>
                    <a:pt x="3098" y="2661"/>
                  </a:lnTo>
                  <a:lnTo>
                    <a:pt x="3098" y="2661"/>
                  </a:lnTo>
                  <a:lnTo>
                    <a:pt x="3100" y="2661"/>
                  </a:lnTo>
                  <a:lnTo>
                    <a:pt x="3100" y="2658"/>
                  </a:lnTo>
                  <a:lnTo>
                    <a:pt x="3100" y="2658"/>
                  </a:lnTo>
                  <a:lnTo>
                    <a:pt x="3100" y="2658"/>
                  </a:lnTo>
                  <a:lnTo>
                    <a:pt x="3100" y="2658"/>
                  </a:lnTo>
                  <a:close/>
                  <a:moveTo>
                    <a:pt x="1912" y="2412"/>
                  </a:moveTo>
                  <a:lnTo>
                    <a:pt x="1912" y="2412"/>
                  </a:lnTo>
                  <a:lnTo>
                    <a:pt x="1912" y="2412"/>
                  </a:lnTo>
                  <a:lnTo>
                    <a:pt x="1912" y="2412"/>
                  </a:lnTo>
                  <a:lnTo>
                    <a:pt x="1910" y="2412"/>
                  </a:lnTo>
                  <a:lnTo>
                    <a:pt x="1910" y="2410"/>
                  </a:lnTo>
                  <a:lnTo>
                    <a:pt x="1910" y="2410"/>
                  </a:lnTo>
                  <a:lnTo>
                    <a:pt x="1910" y="2410"/>
                  </a:lnTo>
                  <a:lnTo>
                    <a:pt x="1907" y="2412"/>
                  </a:lnTo>
                  <a:lnTo>
                    <a:pt x="1907" y="2410"/>
                  </a:lnTo>
                  <a:lnTo>
                    <a:pt x="1907" y="2410"/>
                  </a:lnTo>
                  <a:lnTo>
                    <a:pt x="1907" y="2412"/>
                  </a:lnTo>
                  <a:lnTo>
                    <a:pt x="1907" y="2412"/>
                  </a:lnTo>
                  <a:lnTo>
                    <a:pt x="1907" y="2412"/>
                  </a:lnTo>
                  <a:lnTo>
                    <a:pt x="1907" y="2412"/>
                  </a:lnTo>
                  <a:lnTo>
                    <a:pt x="1910" y="2415"/>
                  </a:lnTo>
                  <a:lnTo>
                    <a:pt x="1910" y="2415"/>
                  </a:lnTo>
                  <a:lnTo>
                    <a:pt x="1910" y="2415"/>
                  </a:lnTo>
                  <a:lnTo>
                    <a:pt x="1910" y="2415"/>
                  </a:lnTo>
                  <a:lnTo>
                    <a:pt x="1910" y="2415"/>
                  </a:lnTo>
                  <a:lnTo>
                    <a:pt x="1912" y="2415"/>
                  </a:lnTo>
                  <a:lnTo>
                    <a:pt x="1912" y="2415"/>
                  </a:lnTo>
                  <a:lnTo>
                    <a:pt x="1912" y="2415"/>
                  </a:lnTo>
                  <a:lnTo>
                    <a:pt x="1912" y="2415"/>
                  </a:lnTo>
                  <a:lnTo>
                    <a:pt x="1912" y="2415"/>
                  </a:lnTo>
                  <a:lnTo>
                    <a:pt x="1912" y="2415"/>
                  </a:lnTo>
                  <a:lnTo>
                    <a:pt x="1912" y="2415"/>
                  </a:lnTo>
                  <a:lnTo>
                    <a:pt x="1914" y="2415"/>
                  </a:lnTo>
                  <a:lnTo>
                    <a:pt x="1914" y="2415"/>
                  </a:lnTo>
                  <a:lnTo>
                    <a:pt x="1912" y="2415"/>
                  </a:lnTo>
                  <a:lnTo>
                    <a:pt x="1912" y="2412"/>
                  </a:lnTo>
                  <a:close/>
                  <a:moveTo>
                    <a:pt x="2901" y="2725"/>
                  </a:moveTo>
                  <a:lnTo>
                    <a:pt x="2899" y="2725"/>
                  </a:lnTo>
                  <a:lnTo>
                    <a:pt x="2897" y="2727"/>
                  </a:lnTo>
                  <a:lnTo>
                    <a:pt x="2897" y="2727"/>
                  </a:lnTo>
                  <a:lnTo>
                    <a:pt x="2899" y="2727"/>
                  </a:lnTo>
                  <a:lnTo>
                    <a:pt x="2899" y="2727"/>
                  </a:lnTo>
                  <a:lnTo>
                    <a:pt x="2901" y="2727"/>
                  </a:lnTo>
                  <a:lnTo>
                    <a:pt x="2901" y="2727"/>
                  </a:lnTo>
                  <a:lnTo>
                    <a:pt x="2901" y="2725"/>
                  </a:lnTo>
                  <a:lnTo>
                    <a:pt x="2904" y="2725"/>
                  </a:lnTo>
                  <a:lnTo>
                    <a:pt x="2904" y="2725"/>
                  </a:lnTo>
                  <a:lnTo>
                    <a:pt x="2904" y="2725"/>
                  </a:lnTo>
                  <a:lnTo>
                    <a:pt x="2904" y="2725"/>
                  </a:lnTo>
                  <a:lnTo>
                    <a:pt x="2904" y="2725"/>
                  </a:lnTo>
                  <a:lnTo>
                    <a:pt x="2904" y="2725"/>
                  </a:lnTo>
                  <a:lnTo>
                    <a:pt x="2904" y="2725"/>
                  </a:lnTo>
                  <a:lnTo>
                    <a:pt x="2901" y="2725"/>
                  </a:lnTo>
                  <a:close/>
                  <a:moveTo>
                    <a:pt x="2965" y="2677"/>
                  </a:moveTo>
                  <a:lnTo>
                    <a:pt x="2965" y="2677"/>
                  </a:lnTo>
                  <a:lnTo>
                    <a:pt x="2965" y="2677"/>
                  </a:lnTo>
                  <a:lnTo>
                    <a:pt x="2963" y="2677"/>
                  </a:lnTo>
                  <a:lnTo>
                    <a:pt x="2963" y="2677"/>
                  </a:lnTo>
                  <a:lnTo>
                    <a:pt x="2963" y="2677"/>
                  </a:lnTo>
                  <a:lnTo>
                    <a:pt x="2963" y="2677"/>
                  </a:lnTo>
                  <a:lnTo>
                    <a:pt x="2963" y="2677"/>
                  </a:lnTo>
                  <a:lnTo>
                    <a:pt x="2963" y="2677"/>
                  </a:lnTo>
                  <a:lnTo>
                    <a:pt x="2965" y="2677"/>
                  </a:lnTo>
                  <a:lnTo>
                    <a:pt x="2965" y="2680"/>
                  </a:lnTo>
                  <a:lnTo>
                    <a:pt x="2965" y="2680"/>
                  </a:lnTo>
                  <a:lnTo>
                    <a:pt x="2963" y="2680"/>
                  </a:lnTo>
                  <a:lnTo>
                    <a:pt x="2963" y="2680"/>
                  </a:lnTo>
                  <a:lnTo>
                    <a:pt x="2963" y="2680"/>
                  </a:lnTo>
                  <a:lnTo>
                    <a:pt x="2963" y="2680"/>
                  </a:lnTo>
                  <a:lnTo>
                    <a:pt x="2963" y="2682"/>
                  </a:lnTo>
                  <a:lnTo>
                    <a:pt x="2960" y="2682"/>
                  </a:lnTo>
                  <a:lnTo>
                    <a:pt x="2960" y="2682"/>
                  </a:lnTo>
                  <a:lnTo>
                    <a:pt x="2960" y="2684"/>
                  </a:lnTo>
                  <a:lnTo>
                    <a:pt x="2960" y="2684"/>
                  </a:lnTo>
                  <a:lnTo>
                    <a:pt x="2958" y="2684"/>
                  </a:lnTo>
                  <a:lnTo>
                    <a:pt x="2956" y="2687"/>
                  </a:lnTo>
                  <a:lnTo>
                    <a:pt x="2953" y="2689"/>
                  </a:lnTo>
                  <a:lnTo>
                    <a:pt x="2953" y="2689"/>
                  </a:lnTo>
                  <a:lnTo>
                    <a:pt x="2951" y="2692"/>
                  </a:lnTo>
                  <a:lnTo>
                    <a:pt x="2953" y="2692"/>
                  </a:lnTo>
                  <a:lnTo>
                    <a:pt x="2953" y="2689"/>
                  </a:lnTo>
                  <a:lnTo>
                    <a:pt x="2960" y="2687"/>
                  </a:lnTo>
                  <a:lnTo>
                    <a:pt x="2963" y="2684"/>
                  </a:lnTo>
                  <a:lnTo>
                    <a:pt x="2970" y="2677"/>
                  </a:lnTo>
                  <a:lnTo>
                    <a:pt x="2965" y="2677"/>
                  </a:lnTo>
                  <a:lnTo>
                    <a:pt x="2965" y="2677"/>
                  </a:lnTo>
                  <a:close/>
                  <a:moveTo>
                    <a:pt x="2897" y="2729"/>
                  </a:moveTo>
                  <a:lnTo>
                    <a:pt x="2897" y="2729"/>
                  </a:lnTo>
                  <a:lnTo>
                    <a:pt x="2897" y="2729"/>
                  </a:lnTo>
                  <a:lnTo>
                    <a:pt x="2894" y="2729"/>
                  </a:lnTo>
                  <a:lnTo>
                    <a:pt x="2894" y="2729"/>
                  </a:lnTo>
                  <a:lnTo>
                    <a:pt x="2894" y="2729"/>
                  </a:lnTo>
                  <a:lnTo>
                    <a:pt x="2894" y="2729"/>
                  </a:lnTo>
                  <a:lnTo>
                    <a:pt x="2894" y="2732"/>
                  </a:lnTo>
                  <a:lnTo>
                    <a:pt x="2894" y="2732"/>
                  </a:lnTo>
                  <a:lnTo>
                    <a:pt x="2892" y="2732"/>
                  </a:lnTo>
                  <a:lnTo>
                    <a:pt x="2892" y="2732"/>
                  </a:lnTo>
                  <a:lnTo>
                    <a:pt x="2892" y="2732"/>
                  </a:lnTo>
                  <a:lnTo>
                    <a:pt x="2889" y="2734"/>
                  </a:lnTo>
                  <a:lnTo>
                    <a:pt x="2887" y="2734"/>
                  </a:lnTo>
                  <a:lnTo>
                    <a:pt x="2887" y="2734"/>
                  </a:lnTo>
                  <a:lnTo>
                    <a:pt x="2887" y="2734"/>
                  </a:lnTo>
                  <a:lnTo>
                    <a:pt x="2885" y="2737"/>
                  </a:lnTo>
                  <a:lnTo>
                    <a:pt x="2885" y="2737"/>
                  </a:lnTo>
                  <a:lnTo>
                    <a:pt x="2885" y="2737"/>
                  </a:lnTo>
                  <a:lnTo>
                    <a:pt x="2882" y="2739"/>
                  </a:lnTo>
                  <a:lnTo>
                    <a:pt x="2882" y="2739"/>
                  </a:lnTo>
                  <a:lnTo>
                    <a:pt x="2882" y="2739"/>
                  </a:lnTo>
                  <a:lnTo>
                    <a:pt x="2880" y="2739"/>
                  </a:lnTo>
                  <a:lnTo>
                    <a:pt x="2880" y="2739"/>
                  </a:lnTo>
                  <a:lnTo>
                    <a:pt x="2878" y="2739"/>
                  </a:lnTo>
                  <a:lnTo>
                    <a:pt x="2878" y="2741"/>
                  </a:lnTo>
                  <a:lnTo>
                    <a:pt x="2878" y="2741"/>
                  </a:lnTo>
                  <a:lnTo>
                    <a:pt x="2878" y="2741"/>
                  </a:lnTo>
                  <a:lnTo>
                    <a:pt x="2878" y="2744"/>
                  </a:lnTo>
                  <a:lnTo>
                    <a:pt x="2878" y="2744"/>
                  </a:lnTo>
                  <a:lnTo>
                    <a:pt x="2878" y="2744"/>
                  </a:lnTo>
                  <a:lnTo>
                    <a:pt x="2878" y="2746"/>
                  </a:lnTo>
                  <a:lnTo>
                    <a:pt x="2878" y="2746"/>
                  </a:lnTo>
                  <a:lnTo>
                    <a:pt x="2878" y="2746"/>
                  </a:lnTo>
                  <a:lnTo>
                    <a:pt x="2878" y="2746"/>
                  </a:lnTo>
                  <a:lnTo>
                    <a:pt x="2878" y="2744"/>
                  </a:lnTo>
                  <a:lnTo>
                    <a:pt x="2880" y="2744"/>
                  </a:lnTo>
                  <a:lnTo>
                    <a:pt x="2882" y="2741"/>
                  </a:lnTo>
                  <a:lnTo>
                    <a:pt x="2882" y="2739"/>
                  </a:lnTo>
                  <a:lnTo>
                    <a:pt x="2887" y="2737"/>
                  </a:lnTo>
                  <a:lnTo>
                    <a:pt x="2889" y="2734"/>
                  </a:lnTo>
                  <a:lnTo>
                    <a:pt x="2892" y="2734"/>
                  </a:lnTo>
                  <a:lnTo>
                    <a:pt x="2892" y="2734"/>
                  </a:lnTo>
                  <a:lnTo>
                    <a:pt x="2897" y="2732"/>
                  </a:lnTo>
                  <a:lnTo>
                    <a:pt x="2897" y="2732"/>
                  </a:lnTo>
                  <a:lnTo>
                    <a:pt x="2897" y="2732"/>
                  </a:lnTo>
                  <a:lnTo>
                    <a:pt x="2897" y="2732"/>
                  </a:lnTo>
                  <a:lnTo>
                    <a:pt x="2897" y="2729"/>
                  </a:lnTo>
                  <a:lnTo>
                    <a:pt x="2897" y="2729"/>
                  </a:lnTo>
                  <a:lnTo>
                    <a:pt x="2897" y="2729"/>
                  </a:lnTo>
                  <a:close/>
                  <a:moveTo>
                    <a:pt x="2868" y="2758"/>
                  </a:moveTo>
                  <a:lnTo>
                    <a:pt x="2866" y="2758"/>
                  </a:lnTo>
                  <a:lnTo>
                    <a:pt x="2866" y="2760"/>
                  </a:lnTo>
                  <a:lnTo>
                    <a:pt x="2866" y="2760"/>
                  </a:lnTo>
                  <a:lnTo>
                    <a:pt x="2863" y="2763"/>
                  </a:lnTo>
                  <a:lnTo>
                    <a:pt x="2861" y="2767"/>
                  </a:lnTo>
                  <a:lnTo>
                    <a:pt x="2861" y="2767"/>
                  </a:lnTo>
                  <a:lnTo>
                    <a:pt x="2861" y="2767"/>
                  </a:lnTo>
                  <a:lnTo>
                    <a:pt x="2861" y="2767"/>
                  </a:lnTo>
                  <a:lnTo>
                    <a:pt x="2859" y="2767"/>
                  </a:lnTo>
                  <a:lnTo>
                    <a:pt x="2859" y="2767"/>
                  </a:lnTo>
                  <a:lnTo>
                    <a:pt x="2859" y="2767"/>
                  </a:lnTo>
                  <a:lnTo>
                    <a:pt x="2859" y="2770"/>
                  </a:lnTo>
                  <a:lnTo>
                    <a:pt x="2859" y="2770"/>
                  </a:lnTo>
                  <a:lnTo>
                    <a:pt x="2859" y="2772"/>
                  </a:lnTo>
                  <a:lnTo>
                    <a:pt x="2859" y="2772"/>
                  </a:lnTo>
                  <a:lnTo>
                    <a:pt x="2856" y="2774"/>
                  </a:lnTo>
                  <a:lnTo>
                    <a:pt x="2856" y="2777"/>
                  </a:lnTo>
                  <a:lnTo>
                    <a:pt x="2856" y="2777"/>
                  </a:lnTo>
                  <a:lnTo>
                    <a:pt x="2856" y="2779"/>
                  </a:lnTo>
                  <a:lnTo>
                    <a:pt x="2854" y="2784"/>
                  </a:lnTo>
                  <a:lnTo>
                    <a:pt x="2854" y="2789"/>
                  </a:lnTo>
                  <a:lnTo>
                    <a:pt x="2854" y="2789"/>
                  </a:lnTo>
                  <a:lnTo>
                    <a:pt x="2854" y="2789"/>
                  </a:lnTo>
                  <a:lnTo>
                    <a:pt x="2854" y="2789"/>
                  </a:lnTo>
                  <a:lnTo>
                    <a:pt x="2854" y="2789"/>
                  </a:lnTo>
                  <a:lnTo>
                    <a:pt x="2856" y="2786"/>
                  </a:lnTo>
                  <a:lnTo>
                    <a:pt x="2856" y="2781"/>
                  </a:lnTo>
                  <a:lnTo>
                    <a:pt x="2859" y="2774"/>
                  </a:lnTo>
                  <a:lnTo>
                    <a:pt x="2863" y="2767"/>
                  </a:lnTo>
                  <a:lnTo>
                    <a:pt x="2868" y="2758"/>
                  </a:lnTo>
                  <a:lnTo>
                    <a:pt x="2868" y="2758"/>
                  </a:lnTo>
                  <a:lnTo>
                    <a:pt x="2868" y="2758"/>
                  </a:lnTo>
                  <a:lnTo>
                    <a:pt x="2868" y="2758"/>
                  </a:lnTo>
                  <a:close/>
                  <a:moveTo>
                    <a:pt x="1914" y="2372"/>
                  </a:moveTo>
                  <a:lnTo>
                    <a:pt x="1914" y="2372"/>
                  </a:lnTo>
                  <a:lnTo>
                    <a:pt x="1914" y="2372"/>
                  </a:lnTo>
                  <a:lnTo>
                    <a:pt x="1914" y="2372"/>
                  </a:lnTo>
                  <a:lnTo>
                    <a:pt x="1914" y="2375"/>
                  </a:lnTo>
                  <a:lnTo>
                    <a:pt x="1912" y="2375"/>
                  </a:lnTo>
                  <a:lnTo>
                    <a:pt x="1912" y="2375"/>
                  </a:lnTo>
                  <a:lnTo>
                    <a:pt x="1912" y="2375"/>
                  </a:lnTo>
                  <a:lnTo>
                    <a:pt x="1910" y="2375"/>
                  </a:lnTo>
                  <a:lnTo>
                    <a:pt x="1910" y="2372"/>
                  </a:lnTo>
                  <a:lnTo>
                    <a:pt x="1910" y="2372"/>
                  </a:lnTo>
                  <a:lnTo>
                    <a:pt x="1910" y="2372"/>
                  </a:lnTo>
                  <a:lnTo>
                    <a:pt x="1910" y="2372"/>
                  </a:lnTo>
                  <a:lnTo>
                    <a:pt x="1910" y="2372"/>
                  </a:lnTo>
                  <a:lnTo>
                    <a:pt x="1907" y="2372"/>
                  </a:lnTo>
                  <a:lnTo>
                    <a:pt x="1907" y="2372"/>
                  </a:lnTo>
                  <a:lnTo>
                    <a:pt x="1907" y="2372"/>
                  </a:lnTo>
                  <a:lnTo>
                    <a:pt x="1907" y="2372"/>
                  </a:lnTo>
                  <a:lnTo>
                    <a:pt x="1907" y="2370"/>
                  </a:lnTo>
                  <a:lnTo>
                    <a:pt x="1907" y="2370"/>
                  </a:lnTo>
                  <a:lnTo>
                    <a:pt x="1905" y="2370"/>
                  </a:lnTo>
                  <a:lnTo>
                    <a:pt x="1905" y="2370"/>
                  </a:lnTo>
                  <a:lnTo>
                    <a:pt x="1905" y="2370"/>
                  </a:lnTo>
                  <a:lnTo>
                    <a:pt x="1905" y="2370"/>
                  </a:lnTo>
                  <a:lnTo>
                    <a:pt x="1903" y="2370"/>
                  </a:lnTo>
                  <a:lnTo>
                    <a:pt x="1903" y="2370"/>
                  </a:lnTo>
                  <a:lnTo>
                    <a:pt x="1900" y="2370"/>
                  </a:lnTo>
                  <a:lnTo>
                    <a:pt x="1900" y="2367"/>
                  </a:lnTo>
                  <a:lnTo>
                    <a:pt x="1900" y="2370"/>
                  </a:lnTo>
                  <a:lnTo>
                    <a:pt x="1900" y="2370"/>
                  </a:lnTo>
                  <a:lnTo>
                    <a:pt x="1900" y="2370"/>
                  </a:lnTo>
                  <a:lnTo>
                    <a:pt x="1900" y="2370"/>
                  </a:lnTo>
                  <a:lnTo>
                    <a:pt x="1900" y="2370"/>
                  </a:lnTo>
                  <a:lnTo>
                    <a:pt x="1900" y="2370"/>
                  </a:lnTo>
                  <a:lnTo>
                    <a:pt x="1900" y="2370"/>
                  </a:lnTo>
                  <a:lnTo>
                    <a:pt x="1900" y="2370"/>
                  </a:lnTo>
                  <a:lnTo>
                    <a:pt x="1903" y="2370"/>
                  </a:lnTo>
                  <a:lnTo>
                    <a:pt x="1903" y="2372"/>
                  </a:lnTo>
                  <a:lnTo>
                    <a:pt x="1903" y="2372"/>
                  </a:lnTo>
                  <a:lnTo>
                    <a:pt x="1903" y="2372"/>
                  </a:lnTo>
                  <a:lnTo>
                    <a:pt x="1903" y="2372"/>
                  </a:lnTo>
                  <a:lnTo>
                    <a:pt x="1903" y="2372"/>
                  </a:lnTo>
                  <a:lnTo>
                    <a:pt x="1903" y="2375"/>
                  </a:lnTo>
                  <a:lnTo>
                    <a:pt x="1903" y="2375"/>
                  </a:lnTo>
                  <a:lnTo>
                    <a:pt x="1903" y="2375"/>
                  </a:lnTo>
                  <a:lnTo>
                    <a:pt x="1903" y="2375"/>
                  </a:lnTo>
                  <a:lnTo>
                    <a:pt x="1903" y="2375"/>
                  </a:lnTo>
                  <a:lnTo>
                    <a:pt x="1905" y="2375"/>
                  </a:lnTo>
                  <a:lnTo>
                    <a:pt x="1905" y="2375"/>
                  </a:lnTo>
                  <a:lnTo>
                    <a:pt x="1905" y="2375"/>
                  </a:lnTo>
                  <a:lnTo>
                    <a:pt x="1905" y="2375"/>
                  </a:lnTo>
                  <a:lnTo>
                    <a:pt x="1907" y="2377"/>
                  </a:lnTo>
                  <a:lnTo>
                    <a:pt x="1907" y="2375"/>
                  </a:lnTo>
                  <a:lnTo>
                    <a:pt x="1907" y="2377"/>
                  </a:lnTo>
                  <a:lnTo>
                    <a:pt x="1907" y="2377"/>
                  </a:lnTo>
                  <a:lnTo>
                    <a:pt x="1907" y="2377"/>
                  </a:lnTo>
                  <a:lnTo>
                    <a:pt x="1910" y="2375"/>
                  </a:lnTo>
                  <a:lnTo>
                    <a:pt x="1910" y="2377"/>
                  </a:lnTo>
                  <a:lnTo>
                    <a:pt x="1910" y="2375"/>
                  </a:lnTo>
                  <a:lnTo>
                    <a:pt x="1910" y="2375"/>
                  </a:lnTo>
                  <a:lnTo>
                    <a:pt x="1910" y="2375"/>
                  </a:lnTo>
                  <a:lnTo>
                    <a:pt x="1910" y="2375"/>
                  </a:lnTo>
                  <a:lnTo>
                    <a:pt x="1910" y="2375"/>
                  </a:lnTo>
                  <a:lnTo>
                    <a:pt x="1912" y="2375"/>
                  </a:lnTo>
                  <a:lnTo>
                    <a:pt x="1912" y="2375"/>
                  </a:lnTo>
                  <a:lnTo>
                    <a:pt x="1914" y="2375"/>
                  </a:lnTo>
                  <a:lnTo>
                    <a:pt x="1914" y="2375"/>
                  </a:lnTo>
                  <a:lnTo>
                    <a:pt x="1914" y="2375"/>
                  </a:lnTo>
                  <a:lnTo>
                    <a:pt x="1914" y="2375"/>
                  </a:lnTo>
                  <a:lnTo>
                    <a:pt x="1917" y="2375"/>
                  </a:lnTo>
                  <a:lnTo>
                    <a:pt x="1917" y="2375"/>
                  </a:lnTo>
                  <a:lnTo>
                    <a:pt x="1917" y="2375"/>
                  </a:lnTo>
                  <a:lnTo>
                    <a:pt x="1917" y="2375"/>
                  </a:lnTo>
                  <a:lnTo>
                    <a:pt x="1917" y="2375"/>
                  </a:lnTo>
                  <a:lnTo>
                    <a:pt x="1914" y="2372"/>
                  </a:lnTo>
                  <a:close/>
                  <a:moveTo>
                    <a:pt x="1955" y="2441"/>
                  </a:moveTo>
                  <a:lnTo>
                    <a:pt x="1952" y="2441"/>
                  </a:lnTo>
                  <a:lnTo>
                    <a:pt x="1952" y="2438"/>
                  </a:lnTo>
                  <a:lnTo>
                    <a:pt x="1952" y="2436"/>
                  </a:lnTo>
                  <a:lnTo>
                    <a:pt x="1950" y="2436"/>
                  </a:lnTo>
                  <a:lnTo>
                    <a:pt x="1950" y="2436"/>
                  </a:lnTo>
                  <a:lnTo>
                    <a:pt x="1950" y="2434"/>
                  </a:lnTo>
                  <a:lnTo>
                    <a:pt x="1948" y="2434"/>
                  </a:lnTo>
                  <a:lnTo>
                    <a:pt x="1948" y="2431"/>
                  </a:lnTo>
                  <a:lnTo>
                    <a:pt x="1948" y="2431"/>
                  </a:lnTo>
                  <a:lnTo>
                    <a:pt x="1948" y="2431"/>
                  </a:lnTo>
                  <a:lnTo>
                    <a:pt x="1948" y="2431"/>
                  </a:lnTo>
                  <a:lnTo>
                    <a:pt x="1948" y="2431"/>
                  </a:lnTo>
                  <a:lnTo>
                    <a:pt x="1948" y="2431"/>
                  </a:lnTo>
                  <a:lnTo>
                    <a:pt x="1948" y="2431"/>
                  </a:lnTo>
                  <a:lnTo>
                    <a:pt x="1945" y="2431"/>
                  </a:lnTo>
                  <a:lnTo>
                    <a:pt x="1945" y="2431"/>
                  </a:lnTo>
                  <a:lnTo>
                    <a:pt x="1948" y="2431"/>
                  </a:lnTo>
                  <a:lnTo>
                    <a:pt x="1948" y="2431"/>
                  </a:lnTo>
                  <a:lnTo>
                    <a:pt x="1948" y="2434"/>
                  </a:lnTo>
                  <a:lnTo>
                    <a:pt x="1948" y="2434"/>
                  </a:lnTo>
                  <a:lnTo>
                    <a:pt x="1948" y="2434"/>
                  </a:lnTo>
                  <a:lnTo>
                    <a:pt x="1948" y="2436"/>
                  </a:lnTo>
                  <a:lnTo>
                    <a:pt x="1948" y="2436"/>
                  </a:lnTo>
                  <a:lnTo>
                    <a:pt x="1948" y="2436"/>
                  </a:lnTo>
                  <a:lnTo>
                    <a:pt x="1948" y="2436"/>
                  </a:lnTo>
                  <a:lnTo>
                    <a:pt x="1948" y="2438"/>
                  </a:lnTo>
                  <a:lnTo>
                    <a:pt x="1950" y="2438"/>
                  </a:lnTo>
                  <a:lnTo>
                    <a:pt x="1950" y="2438"/>
                  </a:lnTo>
                  <a:lnTo>
                    <a:pt x="1950" y="2438"/>
                  </a:lnTo>
                  <a:lnTo>
                    <a:pt x="1950" y="2441"/>
                  </a:lnTo>
                  <a:lnTo>
                    <a:pt x="1950" y="2441"/>
                  </a:lnTo>
                  <a:lnTo>
                    <a:pt x="1950" y="2441"/>
                  </a:lnTo>
                  <a:lnTo>
                    <a:pt x="1952" y="2443"/>
                  </a:lnTo>
                  <a:lnTo>
                    <a:pt x="1952" y="2443"/>
                  </a:lnTo>
                  <a:lnTo>
                    <a:pt x="1952" y="2443"/>
                  </a:lnTo>
                  <a:lnTo>
                    <a:pt x="1952" y="2443"/>
                  </a:lnTo>
                  <a:lnTo>
                    <a:pt x="1952" y="2443"/>
                  </a:lnTo>
                  <a:lnTo>
                    <a:pt x="1952" y="2443"/>
                  </a:lnTo>
                  <a:lnTo>
                    <a:pt x="1952" y="2443"/>
                  </a:lnTo>
                  <a:lnTo>
                    <a:pt x="1955" y="2443"/>
                  </a:lnTo>
                  <a:lnTo>
                    <a:pt x="1955" y="2443"/>
                  </a:lnTo>
                  <a:lnTo>
                    <a:pt x="1955" y="2443"/>
                  </a:lnTo>
                  <a:lnTo>
                    <a:pt x="1955" y="2443"/>
                  </a:lnTo>
                  <a:lnTo>
                    <a:pt x="1955" y="2441"/>
                  </a:lnTo>
                  <a:close/>
                  <a:moveTo>
                    <a:pt x="3732" y="2242"/>
                  </a:moveTo>
                  <a:lnTo>
                    <a:pt x="3732" y="2240"/>
                  </a:lnTo>
                  <a:lnTo>
                    <a:pt x="3732" y="2240"/>
                  </a:lnTo>
                  <a:lnTo>
                    <a:pt x="3732" y="2240"/>
                  </a:lnTo>
                  <a:lnTo>
                    <a:pt x="3732" y="2240"/>
                  </a:lnTo>
                  <a:lnTo>
                    <a:pt x="3729" y="2240"/>
                  </a:lnTo>
                  <a:lnTo>
                    <a:pt x="3729" y="2240"/>
                  </a:lnTo>
                  <a:lnTo>
                    <a:pt x="3729" y="2240"/>
                  </a:lnTo>
                  <a:lnTo>
                    <a:pt x="3729" y="2240"/>
                  </a:lnTo>
                  <a:lnTo>
                    <a:pt x="3729" y="2240"/>
                  </a:lnTo>
                  <a:lnTo>
                    <a:pt x="3729" y="2240"/>
                  </a:lnTo>
                  <a:lnTo>
                    <a:pt x="3729" y="2240"/>
                  </a:lnTo>
                  <a:lnTo>
                    <a:pt x="3729" y="2240"/>
                  </a:lnTo>
                  <a:lnTo>
                    <a:pt x="3729" y="2240"/>
                  </a:lnTo>
                  <a:lnTo>
                    <a:pt x="3729" y="2242"/>
                  </a:lnTo>
                  <a:lnTo>
                    <a:pt x="3732" y="2242"/>
                  </a:lnTo>
                  <a:lnTo>
                    <a:pt x="3732" y="2242"/>
                  </a:lnTo>
                  <a:lnTo>
                    <a:pt x="3732" y="2244"/>
                  </a:lnTo>
                  <a:lnTo>
                    <a:pt x="3732" y="2244"/>
                  </a:lnTo>
                  <a:lnTo>
                    <a:pt x="3734" y="2244"/>
                  </a:lnTo>
                  <a:lnTo>
                    <a:pt x="3734" y="2244"/>
                  </a:lnTo>
                  <a:lnTo>
                    <a:pt x="3734" y="2244"/>
                  </a:lnTo>
                  <a:lnTo>
                    <a:pt x="3734" y="2244"/>
                  </a:lnTo>
                  <a:lnTo>
                    <a:pt x="3734" y="2242"/>
                  </a:lnTo>
                  <a:lnTo>
                    <a:pt x="3732" y="2242"/>
                  </a:lnTo>
                  <a:close/>
                  <a:moveTo>
                    <a:pt x="1969" y="2396"/>
                  </a:moveTo>
                  <a:lnTo>
                    <a:pt x="1969" y="2396"/>
                  </a:lnTo>
                  <a:lnTo>
                    <a:pt x="1967" y="2396"/>
                  </a:lnTo>
                  <a:lnTo>
                    <a:pt x="1967" y="2396"/>
                  </a:lnTo>
                  <a:lnTo>
                    <a:pt x="1967" y="2396"/>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9" y="2398"/>
                  </a:lnTo>
                  <a:lnTo>
                    <a:pt x="1967" y="2398"/>
                  </a:lnTo>
                  <a:lnTo>
                    <a:pt x="1969" y="2396"/>
                  </a:lnTo>
                  <a:lnTo>
                    <a:pt x="1969" y="2396"/>
                  </a:lnTo>
                  <a:close/>
                  <a:moveTo>
                    <a:pt x="2856" y="2817"/>
                  </a:moveTo>
                  <a:lnTo>
                    <a:pt x="2856" y="2817"/>
                  </a:lnTo>
                  <a:lnTo>
                    <a:pt x="2856" y="2819"/>
                  </a:lnTo>
                  <a:lnTo>
                    <a:pt x="2856" y="2819"/>
                  </a:lnTo>
                  <a:lnTo>
                    <a:pt x="2859" y="2819"/>
                  </a:lnTo>
                  <a:lnTo>
                    <a:pt x="2859" y="2824"/>
                  </a:lnTo>
                  <a:lnTo>
                    <a:pt x="2859" y="2824"/>
                  </a:lnTo>
                  <a:lnTo>
                    <a:pt x="2859" y="2826"/>
                  </a:lnTo>
                  <a:lnTo>
                    <a:pt x="2861" y="2826"/>
                  </a:lnTo>
                  <a:lnTo>
                    <a:pt x="2861" y="2831"/>
                  </a:lnTo>
                  <a:lnTo>
                    <a:pt x="2861" y="2834"/>
                  </a:lnTo>
                  <a:lnTo>
                    <a:pt x="2861" y="2834"/>
                  </a:lnTo>
                  <a:lnTo>
                    <a:pt x="2863" y="2836"/>
                  </a:lnTo>
                  <a:lnTo>
                    <a:pt x="2863" y="2843"/>
                  </a:lnTo>
                  <a:lnTo>
                    <a:pt x="2863" y="2845"/>
                  </a:lnTo>
                  <a:lnTo>
                    <a:pt x="2866" y="2845"/>
                  </a:lnTo>
                  <a:lnTo>
                    <a:pt x="2866" y="2845"/>
                  </a:lnTo>
                  <a:lnTo>
                    <a:pt x="2866" y="2845"/>
                  </a:lnTo>
                  <a:lnTo>
                    <a:pt x="2866" y="2843"/>
                  </a:lnTo>
                  <a:lnTo>
                    <a:pt x="2863" y="2841"/>
                  </a:lnTo>
                  <a:lnTo>
                    <a:pt x="2863" y="2838"/>
                  </a:lnTo>
                  <a:lnTo>
                    <a:pt x="2863" y="2836"/>
                  </a:lnTo>
                  <a:lnTo>
                    <a:pt x="2863" y="2836"/>
                  </a:lnTo>
                  <a:lnTo>
                    <a:pt x="2863" y="2834"/>
                  </a:lnTo>
                  <a:lnTo>
                    <a:pt x="2861" y="2831"/>
                  </a:lnTo>
                  <a:lnTo>
                    <a:pt x="2861" y="2829"/>
                  </a:lnTo>
                  <a:lnTo>
                    <a:pt x="2861" y="2829"/>
                  </a:lnTo>
                  <a:lnTo>
                    <a:pt x="2861" y="2829"/>
                  </a:lnTo>
                  <a:lnTo>
                    <a:pt x="2856" y="2812"/>
                  </a:lnTo>
                  <a:lnTo>
                    <a:pt x="2854" y="2805"/>
                  </a:lnTo>
                  <a:lnTo>
                    <a:pt x="2854" y="2791"/>
                  </a:lnTo>
                  <a:lnTo>
                    <a:pt x="2854" y="2791"/>
                  </a:lnTo>
                  <a:lnTo>
                    <a:pt x="2854" y="2791"/>
                  </a:lnTo>
                  <a:lnTo>
                    <a:pt x="2854" y="2793"/>
                  </a:lnTo>
                  <a:lnTo>
                    <a:pt x="2854" y="2793"/>
                  </a:lnTo>
                  <a:lnTo>
                    <a:pt x="2854" y="2796"/>
                  </a:lnTo>
                  <a:lnTo>
                    <a:pt x="2854" y="2796"/>
                  </a:lnTo>
                  <a:lnTo>
                    <a:pt x="2854" y="2798"/>
                  </a:lnTo>
                  <a:lnTo>
                    <a:pt x="2854" y="2798"/>
                  </a:lnTo>
                  <a:lnTo>
                    <a:pt x="2854" y="2800"/>
                  </a:lnTo>
                  <a:lnTo>
                    <a:pt x="2854" y="2805"/>
                  </a:lnTo>
                  <a:lnTo>
                    <a:pt x="2854" y="2807"/>
                  </a:lnTo>
                  <a:lnTo>
                    <a:pt x="2854" y="2810"/>
                  </a:lnTo>
                  <a:lnTo>
                    <a:pt x="2854" y="2812"/>
                  </a:lnTo>
                  <a:lnTo>
                    <a:pt x="2856" y="2812"/>
                  </a:lnTo>
                  <a:lnTo>
                    <a:pt x="2856" y="2812"/>
                  </a:lnTo>
                  <a:lnTo>
                    <a:pt x="2856" y="2812"/>
                  </a:lnTo>
                  <a:lnTo>
                    <a:pt x="2856" y="2812"/>
                  </a:lnTo>
                  <a:lnTo>
                    <a:pt x="2856" y="2812"/>
                  </a:lnTo>
                  <a:lnTo>
                    <a:pt x="2854" y="2812"/>
                  </a:lnTo>
                  <a:lnTo>
                    <a:pt x="2854" y="2812"/>
                  </a:lnTo>
                  <a:lnTo>
                    <a:pt x="2854" y="2812"/>
                  </a:lnTo>
                  <a:lnTo>
                    <a:pt x="2854" y="2815"/>
                  </a:lnTo>
                  <a:lnTo>
                    <a:pt x="2856" y="2815"/>
                  </a:lnTo>
                  <a:lnTo>
                    <a:pt x="2856" y="2815"/>
                  </a:lnTo>
                  <a:lnTo>
                    <a:pt x="2856" y="2815"/>
                  </a:lnTo>
                  <a:lnTo>
                    <a:pt x="2856" y="2817"/>
                  </a:lnTo>
                  <a:close/>
                  <a:moveTo>
                    <a:pt x="3180" y="2668"/>
                  </a:moveTo>
                  <a:lnTo>
                    <a:pt x="3180" y="2668"/>
                  </a:lnTo>
                  <a:lnTo>
                    <a:pt x="3178" y="2668"/>
                  </a:lnTo>
                  <a:lnTo>
                    <a:pt x="3178" y="2668"/>
                  </a:lnTo>
                  <a:lnTo>
                    <a:pt x="3178" y="2668"/>
                  </a:lnTo>
                  <a:lnTo>
                    <a:pt x="3176" y="2670"/>
                  </a:lnTo>
                  <a:lnTo>
                    <a:pt x="3178" y="2670"/>
                  </a:lnTo>
                  <a:lnTo>
                    <a:pt x="3178" y="2670"/>
                  </a:lnTo>
                  <a:lnTo>
                    <a:pt x="3178" y="2668"/>
                  </a:lnTo>
                  <a:lnTo>
                    <a:pt x="3180" y="2668"/>
                  </a:lnTo>
                  <a:lnTo>
                    <a:pt x="3180" y="2668"/>
                  </a:lnTo>
                  <a:lnTo>
                    <a:pt x="3180" y="2668"/>
                  </a:lnTo>
                  <a:close/>
                  <a:moveTo>
                    <a:pt x="3180" y="2666"/>
                  </a:moveTo>
                  <a:lnTo>
                    <a:pt x="3180" y="2666"/>
                  </a:lnTo>
                  <a:lnTo>
                    <a:pt x="3180" y="2666"/>
                  </a:lnTo>
                  <a:lnTo>
                    <a:pt x="3180" y="2666"/>
                  </a:lnTo>
                  <a:lnTo>
                    <a:pt x="3180" y="2666"/>
                  </a:lnTo>
                  <a:lnTo>
                    <a:pt x="3180" y="2666"/>
                  </a:lnTo>
                  <a:lnTo>
                    <a:pt x="3180" y="2666"/>
                  </a:lnTo>
                  <a:lnTo>
                    <a:pt x="3180" y="2666"/>
                  </a:lnTo>
                  <a:close/>
                  <a:moveTo>
                    <a:pt x="3173" y="2656"/>
                  </a:moveTo>
                  <a:lnTo>
                    <a:pt x="3173" y="2658"/>
                  </a:lnTo>
                  <a:lnTo>
                    <a:pt x="3176" y="2658"/>
                  </a:lnTo>
                  <a:lnTo>
                    <a:pt x="3176" y="2658"/>
                  </a:lnTo>
                  <a:lnTo>
                    <a:pt x="3176" y="2658"/>
                  </a:lnTo>
                  <a:lnTo>
                    <a:pt x="3176" y="2658"/>
                  </a:lnTo>
                  <a:lnTo>
                    <a:pt x="3176" y="2658"/>
                  </a:lnTo>
                  <a:lnTo>
                    <a:pt x="3176" y="2658"/>
                  </a:lnTo>
                  <a:lnTo>
                    <a:pt x="3176" y="2658"/>
                  </a:lnTo>
                  <a:lnTo>
                    <a:pt x="3176" y="2658"/>
                  </a:lnTo>
                  <a:lnTo>
                    <a:pt x="3178" y="2658"/>
                  </a:lnTo>
                  <a:lnTo>
                    <a:pt x="3178" y="2658"/>
                  </a:lnTo>
                  <a:lnTo>
                    <a:pt x="3178" y="2658"/>
                  </a:lnTo>
                  <a:lnTo>
                    <a:pt x="3178" y="2658"/>
                  </a:lnTo>
                  <a:lnTo>
                    <a:pt x="3178" y="2658"/>
                  </a:lnTo>
                  <a:lnTo>
                    <a:pt x="3178" y="2658"/>
                  </a:lnTo>
                  <a:lnTo>
                    <a:pt x="3178" y="2658"/>
                  </a:lnTo>
                  <a:lnTo>
                    <a:pt x="3178" y="2656"/>
                  </a:lnTo>
                  <a:lnTo>
                    <a:pt x="3178" y="2656"/>
                  </a:lnTo>
                  <a:lnTo>
                    <a:pt x="3178" y="2658"/>
                  </a:lnTo>
                  <a:lnTo>
                    <a:pt x="3176" y="2658"/>
                  </a:lnTo>
                  <a:lnTo>
                    <a:pt x="3176" y="2658"/>
                  </a:lnTo>
                  <a:lnTo>
                    <a:pt x="3176" y="2658"/>
                  </a:lnTo>
                  <a:lnTo>
                    <a:pt x="3176" y="2656"/>
                  </a:lnTo>
                  <a:lnTo>
                    <a:pt x="3176" y="2656"/>
                  </a:lnTo>
                  <a:lnTo>
                    <a:pt x="3176" y="2656"/>
                  </a:lnTo>
                  <a:lnTo>
                    <a:pt x="3176" y="2656"/>
                  </a:lnTo>
                  <a:lnTo>
                    <a:pt x="3176" y="2656"/>
                  </a:lnTo>
                  <a:lnTo>
                    <a:pt x="3176" y="2656"/>
                  </a:lnTo>
                  <a:lnTo>
                    <a:pt x="3176" y="2656"/>
                  </a:lnTo>
                  <a:lnTo>
                    <a:pt x="3176" y="2656"/>
                  </a:lnTo>
                  <a:lnTo>
                    <a:pt x="3173" y="2656"/>
                  </a:lnTo>
                  <a:lnTo>
                    <a:pt x="3173" y="2656"/>
                  </a:lnTo>
                  <a:lnTo>
                    <a:pt x="3173" y="2656"/>
                  </a:lnTo>
                  <a:lnTo>
                    <a:pt x="3173" y="2656"/>
                  </a:lnTo>
                  <a:lnTo>
                    <a:pt x="3171" y="2656"/>
                  </a:lnTo>
                  <a:lnTo>
                    <a:pt x="3171" y="2656"/>
                  </a:lnTo>
                  <a:lnTo>
                    <a:pt x="3171" y="2656"/>
                  </a:lnTo>
                  <a:lnTo>
                    <a:pt x="3171" y="2656"/>
                  </a:lnTo>
                  <a:lnTo>
                    <a:pt x="3173" y="2656"/>
                  </a:lnTo>
                  <a:lnTo>
                    <a:pt x="3173" y="2656"/>
                  </a:lnTo>
                  <a:lnTo>
                    <a:pt x="3173" y="2656"/>
                  </a:lnTo>
                  <a:lnTo>
                    <a:pt x="3173" y="2656"/>
                  </a:lnTo>
                  <a:lnTo>
                    <a:pt x="3173" y="2656"/>
                  </a:lnTo>
                  <a:lnTo>
                    <a:pt x="3173" y="2656"/>
                  </a:lnTo>
                  <a:lnTo>
                    <a:pt x="3173" y="2656"/>
                  </a:lnTo>
                  <a:close/>
                  <a:moveTo>
                    <a:pt x="3223" y="2642"/>
                  </a:moveTo>
                  <a:lnTo>
                    <a:pt x="3225" y="2640"/>
                  </a:lnTo>
                  <a:lnTo>
                    <a:pt x="3225" y="2637"/>
                  </a:lnTo>
                  <a:lnTo>
                    <a:pt x="3223" y="2642"/>
                  </a:lnTo>
                  <a:lnTo>
                    <a:pt x="3223" y="2642"/>
                  </a:lnTo>
                  <a:close/>
                  <a:moveTo>
                    <a:pt x="3225" y="2625"/>
                  </a:moveTo>
                  <a:lnTo>
                    <a:pt x="3225" y="2625"/>
                  </a:lnTo>
                  <a:lnTo>
                    <a:pt x="3225" y="2623"/>
                  </a:lnTo>
                  <a:lnTo>
                    <a:pt x="3223" y="2623"/>
                  </a:lnTo>
                  <a:lnTo>
                    <a:pt x="3225" y="2623"/>
                  </a:lnTo>
                  <a:lnTo>
                    <a:pt x="3225" y="2623"/>
                  </a:lnTo>
                  <a:lnTo>
                    <a:pt x="3225" y="2625"/>
                  </a:lnTo>
                  <a:lnTo>
                    <a:pt x="3225" y="2625"/>
                  </a:lnTo>
                  <a:lnTo>
                    <a:pt x="3225" y="2628"/>
                  </a:lnTo>
                  <a:lnTo>
                    <a:pt x="3225" y="2628"/>
                  </a:lnTo>
                  <a:lnTo>
                    <a:pt x="3225" y="2628"/>
                  </a:lnTo>
                  <a:lnTo>
                    <a:pt x="3225" y="2630"/>
                  </a:lnTo>
                  <a:lnTo>
                    <a:pt x="3225" y="2630"/>
                  </a:lnTo>
                  <a:lnTo>
                    <a:pt x="3228" y="2632"/>
                  </a:lnTo>
                  <a:lnTo>
                    <a:pt x="3225" y="2632"/>
                  </a:lnTo>
                  <a:lnTo>
                    <a:pt x="3225" y="2637"/>
                  </a:lnTo>
                  <a:lnTo>
                    <a:pt x="3225" y="2637"/>
                  </a:lnTo>
                  <a:lnTo>
                    <a:pt x="3225" y="2637"/>
                  </a:lnTo>
                  <a:lnTo>
                    <a:pt x="3225" y="2637"/>
                  </a:lnTo>
                  <a:lnTo>
                    <a:pt x="3225" y="2637"/>
                  </a:lnTo>
                  <a:lnTo>
                    <a:pt x="3228" y="2635"/>
                  </a:lnTo>
                  <a:lnTo>
                    <a:pt x="3228" y="2635"/>
                  </a:lnTo>
                  <a:lnTo>
                    <a:pt x="3228" y="2630"/>
                  </a:lnTo>
                  <a:lnTo>
                    <a:pt x="3225" y="2625"/>
                  </a:lnTo>
                  <a:lnTo>
                    <a:pt x="3225" y="2625"/>
                  </a:lnTo>
                  <a:close/>
                  <a:moveTo>
                    <a:pt x="3166" y="2677"/>
                  </a:moveTo>
                  <a:lnTo>
                    <a:pt x="3166" y="2677"/>
                  </a:lnTo>
                  <a:lnTo>
                    <a:pt x="3164" y="2677"/>
                  </a:lnTo>
                  <a:lnTo>
                    <a:pt x="3164" y="2677"/>
                  </a:lnTo>
                  <a:lnTo>
                    <a:pt x="3164" y="2680"/>
                  </a:lnTo>
                  <a:lnTo>
                    <a:pt x="3166" y="2677"/>
                  </a:lnTo>
                  <a:lnTo>
                    <a:pt x="3166" y="2677"/>
                  </a:lnTo>
                  <a:lnTo>
                    <a:pt x="3166" y="2677"/>
                  </a:lnTo>
                  <a:close/>
                  <a:moveTo>
                    <a:pt x="3162" y="2680"/>
                  </a:moveTo>
                  <a:lnTo>
                    <a:pt x="3159" y="2680"/>
                  </a:lnTo>
                  <a:lnTo>
                    <a:pt x="3159" y="2680"/>
                  </a:lnTo>
                  <a:lnTo>
                    <a:pt x="3157" y="2680"/>
                  </a:lnTo>
                  <a:lnTo>
                    <a:pt x="3157" y="2680"/>
                  </a:lnTo>
                  <a:lnTo>
                    <a:pt x="3159" y="2680"/>
                  </a:lnTo>
                  <a:lnTo>
                    <a:pt x="3159" y="2680"/>
                  </a:lnTo>
                  <a:lnTo>
                    <a:pt x="3162" y="2680"/>
                  </a:lnTo>
                  <a:lnTo>
                    <a:pt x="3162" y="2680"/>
                  </a:lnTo>
                  <a:lnTo>
                    <a:pt x="3162" y="2680"/>
                  </a:lnTo>
                  <a:close/>
                  <a:moveTo>
                    <a:pt x="3150" y="2680"/>
                  </a:moveTo>
                  <a:lnTo>
                    <a:pt x="3150" y="2680"/>
                  </a:lnTo>
                  <a:lnTo>
                    <a:pt x="3150" y="2680"/>
                  </a:lnTo>
                  <a:lnTo>
                    <a:pt x="3150" y="2680"/>
                  </a:lnTo>
                  <a:lnTo>
                    <a:pt x="3150" y="2680"/>
                  </a:lnTo>
                  <a:lnTo>
                    <a:pt x="3147" y="2680"/>
                  </a:lnTo>
                  <a:lnTo>
                    <a:pt x="3147" y="2680"/>
                  </a:lnTo>
                  <a:lnTo>
                    <a:pt x="3147" y="2680"/>
                  </a:lnTo>
                  <a:lnTo>
                    <a:pt x="3147" y="2680"/>
                  </a:lnTo>
                  <a:lnTo>
                    <a:pt x="3147" y="2680"/>
                  </a:lnTo>
                  <a:lnTo>
                    <a:pt x="3145" y="2680"/>
                  </a:lnTo>
                  <a:lnTo>
                    <a:pt x="3145" y="2682"/>
                  </a:lnTo>
                  <a:lnTo>
                    <a:pt x="3145" y="2682"/>
                  </a:lnTo>
                  <a:lnTo>
                    <a:pt x="3145" y="2682"/>
                  </a:lnTo>
                  <a:lnTo>
                    <a:pt x="3150" y="2680"/>
                  </a:lnTo>
                  <a:lnTo>
                    <a:pt x="3150" y="2680"/>
                  </a:lnTo>
                  <a:lnTo>
                    <a:pt x="3150" y="2680"/>
                  </a:lnTo>
                  <a:lnTo>
                    <a:pt x="3150" y="2680"/>
                  </a:lnTo>
                  <a:lnTo>
                    <a:pt x="3150" y="2680"/>
                  </a:lnTo>
                  <a:lnTo>
                    <a:pt x="3150" y="2680"/>
                  </a:lnTo>
                  <a:close/>
                  <a:moveTo>
                    <a:pt x="3138" y="2682"/>
                  </a:moveTo>
                  <a:lnTo>
                    <a:pt x="3138" y="2682"/>
                  </a:lnTo>
                  <a:lnTo>
                    <a:pt x="3140" y="2682"/>
                  </a:lnTo>
                  <a:lnTo>
                    <a:pt x="3138" y="2682"/>
                  </a:lnTo>
                  <a:lnTo>
                    <a:pt x="3138" y="2682"/>
                  </a:lnTo>
                  <a:close/>
                  <a:moveTo>
                    <a:pt x="3159" y="2670"/>
                  </a:moveTo>
                  <a:lnTo>
                    <a:pt x="3159" y="2670"/>
                  </a:lnTo>
                  <a:lnTo>
                    <a:pt x="3159" y="2670"/>
                  </a:lnTo>
                  <a:lnTo>
                    <a:pt x="3159" y="2668"/>
                  </a:lnTo>
                  <a:lnTo>
                    <a:pt x="3159" y="2670"/>
                  </a:lnTo>
                  <a:lnTo>
                    <a:pt x="3157" y="2670"/>
                  </a:lnTo>
                  <a:lnTo>
                    <a:pt x="3159" y="2670"/>
                  </a:lnTo>
                  <a:lnTo>
                    <a:pt x="3159" y="2670"/>
                  </a:lnTo>
                  <a:lnTo>
                    <a:pt x="3159" y="2670"/>
                  </a:lnTo>
                  <a:close/>
                  <a:moveTo>
                    <a:pt x="1744" y="1199"/>
                  </a:moveTo>
                  <a:lnTo>
                    <a:pt x="1744" y="1201"/>
                  </a:lnTo>
                  <a:lnTo>
                    <a:pt x="1744" y="1204"/>
                  </a:lnTo>
                  <a:lnTo>
                    <a:pt x="1746" y="1204"/>
                  </a:lnTo>
                  <a:lnTo>
                    <a:pt x="1746" y="1201"/>
                  </a:lnTo>
                  <a:lnTo>
                    <a:pt x="1746" y="1199"/>
                  </a:lnTo>
                  <a:lnTo>
                    <a:pt x="1746" y="1199"/>
                  </a:lnTo>
                  <a:lnTo>
                    <a:pt x="1744" y="1199"/>
                  </a:lnTo>
                  <a:close/>
                  <a:moveTo>
                    <a:pt x="1732" y="1189"/>
                  </a:moveTo>
                  <a:lnTo>
                    <a:pt x="1732" y="1189"/>
                  </a:lnTo>
                  <a:lnTo>
                    <a:pt x="1732" y="1187"/>
                  </a:lnTo>
                  <a:lnTo>
                    <a:pt x="1732" y="1187"/>
                  </a:lnTo>
                  <a:lnTo>
                    <a:pt x="1732" y="1187"/>
                  </a:lnTo>
                  <a:lnTo>
                    <a:pt x="1735" y="1189"/>
                  </a:lnTo>
                  <a:lnTo>
                    <a:pt x="1735" y="1187"/>
                  </a:lnTo>
                  <a:lnTo>
                    <a:pt x="1735" y="1185"/>
                  </a:lnTo>
                  <a:lnTo>
                    <a:pt x="1735" y="1185"/>
                  </a:lnTo>
                  <a:lnTo>
                    <a:pt x="1735" y="1185"/>
                  </a:lnTo>
                  <a:lnTo>
                    <a:pt x="1735" y="1187"/>
                  </a:lnTo>
                  <a:lnTo>
                    <a:pt x="1737" y="1187"/>
                  </a:lnTo>
                  <a:lnTo>
                    <a:pt x="1735" y="1187"/>
                  </a:lnTo>
                  <a:lnTo>
                    <a:pt x="1737" y="1185"/>
                  </a:lnTo>
                  <a:lnTo>
                    <a:pt x="1735" y="1182"/>
                  </a:lnTo>
                  <a:lnTo>
                    <a:pt x="1732" y="1178"/>
                  </a:lnTo>
                  <a:lnTo>
                    <a:pt x="1732" y="1178"/>
                  </a:lnTo>
                  <a:lnTo>
                    <a:pt x="1732" y="1178"/>
                  </a:lnTo>
                  <a:lnTo>
                    <a:pt x="1732" y="1178"/>
                  </a:lnTo>
                  <a:lnTo>
                    <a:pt x="1730" y="1180"/>
                  </a:lnTo>
                  <a:lnTo>
                    <a:pt x="1730" y="1180"/>
                  </a:lnTo>
                  <a:lnTo>
                    <a:pt x="1730" y="1180"/>
                  </a:lnTo>
                  <a:lnTo>
                    <a:pt x="1730" y="1180"/>
                  </a:lnTo>
                  <a:lnTo>
                    <a:pt x="1730" y="1182"/>
                  </a:lnTo>
                  <a:lnTo>
                    <a:pt x="1730" y="1182"/>
                  </a:lnTo>
                  <a:lnTo>
                    <a:pt x="1730" y="1189"/>
                  </a:lnTo>
                  <a:lnTo>
                    <a:pt x="1730" y="1189"/>
                  </a:lnTo>
                  <a:lnTo>
                    <a:pt x="1730" y="1192"/>
                  </a:lnTo>
                  <a:lnTo>
                    <a:pt x="1730" y="1192"/>
                  </a:lnTo>
                  <a:lnTo>
                    <a:pt x="1730" y="1194"/>
                  </a:lnTo>
                  <a:lnTo>
                    <a:pt x="1730" y="1192"/>
                  </a:lnTo>
                  <a:lnTo>
                    <a:pt x="1732" y="1192"/>
                  </a:lnTo>
                  <a:lnTo>
                    <a:pt x="1732" y="1192"/>
                  </a:lnTo>
                  <a:lnTo>
                    <a:pt x="1732" y="1189"/>
                  </a:lnTo>
                  <a:lnTo>
                    <a:pt x="1732" y="1189"/>
                  </a:lnTo>
                  <a:close/>
                  <a:moveTo>
                    <a:pt x="3233" y="2614"/>
                  </a:moveTo>
                  <a:lnTo>
                    <a:pt x="3233" y="2614"/>
                  </a:lnTo>
                  <a:lnTo>
                    <a:pt x="3233" y="2611"/>
                  </a:lnTo>
                  <a:lnTo>
                    <a:pt x="3230" y="2611"/>
                  </a:lnTo>
                  <a:lnTo>
                    <a:pt x="3228" y="2611"/>
                  </a:lnTo>
                  <a:lnTo>
                    <a:pt x="3228" y="2614"/>
                  </a:lnTo>
                  <a:lnTo>
                    <a:pt x="3228" y="2614"/>
                  </a:lnTo>
                  <a:lnTo>
                    <a:pt x="3237" y="2614"/>
                  </a:lnTo>
                  <a:lnTo>
                    <a:pt x="3237" y="2614"/>
                  </a:lnTo>
                  <a:lnTo>
                    <a:pt x="3237" y="2614"/>
                  </a:lnTo>
                  <a:lnTo>
                    <a:pt x="3237" y="2614"/>
                  </a:lnTo>
                  <a:lnTo>
                    <a:pt x="3233" y="2614"/>
                  </a:lnTo>
                  <a:close/>
                  <a:moveTo>
                    <a:pt x="1735" y="1199"/>
                  </a:moveTo>
                  <a:lnTo>
                    <a:pt x="1735" y="1199"/>
                  </a:lnTo>
                  <a:lnTo>
                    <a:pt x="1735" y="1199"/>
                  </a:lnTo>
                  <a:lnTo>
                    <a:pt x="1735" y="1197"/>
                  </a:lnTo>
                  <a:lnTo>
                    <a:pt x="1737" y="1199"/>
                  </a:lnTo>
                  <a:lnTo>
                    <a:pt x="1737" y="1199"/>
                  </a:lnTo>
                  <a:lnTo>
                    <a:pt x="1737" y="1199"/>
                  </a:lnTo>
                  <a:lnTo>
                    <a:pt x="1737" y="1201"/>
                  </a:lnTo>
                  <a:lnTo>
                    <a:pt x="1737" y="1201"/>
                  </a:lnTo>
                  <a:lnTo>
                    <a:pt x="1737" y="1201"/>
                  </a:lnTo>
                  <a:lnTo>
                    <a:pt x="1737" y="1201"/>
                  </a:lnTo>
                  <a:lnTo>
                    <a:pt x="1737" y="1204"/>
                  </a:lnTo>
                  <a:lnTo>
                    <a:pt x="1737" y="1204"/>
                  </a:lnTo>
                  <a:lnTo>
                    <a:pt x="1739" y="1204"/>
                  </a:lnTo>
                  <a:lnTo>
                    <a:pt x="1739" y="1204"/>
                  </a:lnTo>
                  <a:lnTo>
                    <a:pt x="1742" y="1201"/>
                  </a:lnTo>
                  <a:lnTo>
                    <a:pt x="1742" y="1201"/>
                  </a:lnTo>
                  <a:lnTo>
                    <a:pt x="1742" y="1201"/>
                  </a:lnTo>
                  <a:lnTo>
                    <a:pt x="1742" y="1199"/>
                  </a:lnTo>
                  <a:lnTo>
                    <a:pt x="1742" y="1199"/>
                  </a:lnTo>
                  <a:lnTo>
                    <a:pt x="1742" y="1199"/>
                  </a:lnTo>
                  <a:lnTo>
                    <a:pt x="1742" y="1199"/>
                  </a:lnTo>
                  <a:lnTo>
                    <a:pt x="1742" y="1199"/>
                  </a:lnTo>
                  <a:lnTo>
                    <a:pt x="1742" y="1197"/>
                  </a:lnTo>
                  <a:lnTo>
                    <a:pt x="1742" y="1197"/>
                  </a:lnTo>
                  <a:lnTo>
                    <a:pt x="1742" y="1194"/>
                  </a:lnTo>
                  <a:lnTo>
                    <a:pt x="1742" y="1194"/>
                  </a:lnTo>
                  <a:lnTo>
                    <a:pt x="1742" y="1194"/>
                  </a:lnTo>
                  <a:lnTo>
                    <a:pt x="1742" y="1192"/>
                  </a:lnTo>
                  <a:lnTo>
                    <a:pt x="1742" y="1192"/>
                  </a:lnTo>
                  <a:lnTo>
                    <a:pt x="1739" y="1189"/>
                  </a:lnTo>
                  <a:lnTo>
                    <a:pt x="1739" y="1189"/>
                  </a:lnTo>
                  <a:lnTo>
                    <a:pt x="1739" y="1187"/>
                  </a:lnTo>
                  <a:lnTo>
                    <a:pt x="1739" y="1187"/>
                  </a:lnTo>
                  <a:lnTo>
                    <a:pt x="1739" y="1187"/>
                  </a:lnTo>
                  <a:lnTo>
                    <a:pt x="1737" y="1187"/>
                  </a:lnTo>
                  <a:lnTo>
                    <a:pt x="1737" y="1187"/>
                  </a:lnTo>
                  <a:lnTo>
                    <a:pt x="1737" y="1189"/>
                  </a:lnTo>
                  <a:lnTo>
                    <a:pt x="1737" y="1189"/>
                  </a:lnTo>
                  <a:lnTo>
                    <a:pt x="1737" y="1189"/>
                  </a:lnTo>
                  <a:lnTo>
                    <a:pt x="1737" y="1192"/>
                  </a:lnTo>
                  <a:lnTo>
                    <a:pt x="1737" y="1192"/>
                  </a:lnTo>
                  <a:lnTo>
                    <a:pt x="1737" y="1192"/>
                  </a:lnTo>
                  <a:lnTo>
                    <a:pt x="1737" y="1192"/>
                  </a:lnTo>
                  <a:lnTo>
                    <a:pt x="1737" y="1192"/>
                  </a:lnTo>
                  <a:lnTo>
                    <a:pt x="1737" y="1192"/>
                  </a:lnTo>
                  <a:lnTo>
                    <a:pt x="1737" y="1194"/>
                  </a:lnTo>
                  <a:lnTo>
                    <a:pt x="1737" y="1194"/>
                  </a:lnTo>
                  <a:lnTo>
                    <a:pt x="1737" y="1197"/>
                  </a:lnTo>
                  <a:lnTo>
                    <a:pt x="1737" y="1197"/>
                  </a:lnTo>
                  <a:lnTo>
                    <a:pt x="1737" y="1197"/>
                  </a:lnTo>
                  <a:lnTo>
                    <a:pt x="1735" y="1197"/>
                  </a:lnTo>
                  <a:lnTo>
                    <a:pt x="1735" y="1194"/>
                  </a:lnTo>
                  <a:lnTo>
                    <a:pt x="1735" y="1197"/>
                  </a:lnTo>
                  <a:lnTo>
                    <a:pt x="1735" y="1197"/>
                  </a:lnTo>
                  <a:lnTo>
                    <a:pt x="1735" y="1197"/>
                  </a:lnTo>
                  <a:lnTo>
                    <a:pt x="1732" y="1199"/>
                  </a:lnTo>
                  <a:lnTo>
                    <a:pt x="1732" y="1201"/>
                  </a:lnTo>
                  <a:lnTo>
                    <a:pt x="1732" y="1201"/>
                  </a:lnTo>
                  <a:lnTo>
                    <a:pt x="1732" y="1201"/>
                  </a:lnTo>
                  <a:lnTo>
                    <a:pt x="1732" y="1201"/>
                  </a:lnTo>
                  <a:lnTo>
                    <a:pt x="1732" y="1201"/>
                  </a:lnTo>
                  <a:lnTo>
                    <a:pt x="1732" y="1201"/>
                  </a:lnTo>
                  <a:lnTo>
                    <a:pt x="1732" y="1201"/>
                  </a:lnTo>
                  <a:lnTo>
                    <a:pt x="1732" y="1201"/>
                  </a:lnTo>
                  <a:lnTo>
                    <a:pt x="1732" y="1201"/>
                  </a:lnTo>
                  <a:lnTo>
                    <a:pt x="1735" y="1201"/>
                  </a:lnTo>
                  <a:lnTo>
                    <a:pt x="1735" y="1201"/>
                  </a:lnTo>
                  <a:lnTo>
                    <a:pt x="1735" y="1201"/>
                  </a:lnTo>
                  <a:lnTo>
                    <a:pt x="1735" y="1201"/>
                  </a:lnTo>
                  <a:lnTo>
                    <a:pt x="1735" y="1199"/>
                  </a:lnTo>
                  <a:close/>
                  <a:moveTo>
                    <a:pt x="1699" y="1182"/>
                  </a:moveTo>
                  <a:lnTo>
                    <a:pt x="1699" y="1182"/>
                  </a:lnTo>
                  <a:lnTo>
                    <a:pt x="1699" y="1180"/>
                  </a:lnTo>
                  <a:lnTo>
                    <a:pt x="1699" y="1180"/>
                  </a:lnTo>
                  <a:lnTo>
                    <a:pt x="1697" y="1180"/>
                  </a:lnTo>
                  <a:lnTo>
                    <a:pt x="1697" y="1180"/>
                  </a:lnTo>
                  <a:lnTo>
                    <a:pt x="1697" y="1182"/>
                  </a:lnTo>
                  <a:lnTo>
                    <a:pt x="1697" y="1182"/>
                  </a:lnTo>
                  <a:lnTo>
                    <a:pt x="1697" y="1182"/>
                  </a:lnTo>
                  <a:lnTo>
                    <a:pt x="1697" y="1182"/>
                  </a:lnTo>
                  <a:lnTo>
                    <a:pt x="1697" y="1182"/>
                  </a:lnTo>
                  <a:lnTo>
                    <a:pt x="1697" y="1182"/>
                  </a:lnTo>
                  <a:lnTo>
                    <a:pt x="1697" y="1182"/>
                  </a:lnTo>
                  <a:lnTo>
                    <a:pt x="1697" y="1185"/>
                  </a:lnTo>
                  <a:lnTo>
                    <a:pt x="1694" y="1185"/>
                  </a:lnTo>
                  <a:lnTo>
                    <a:pt x="1694" y="1185"/>
                  </a:lnTo>
                  <a:lnTo>
                    <a:pt x="1697" y="1185"/>
                  </a:lnTo>
                  <a:lnTo>
                    <a:pt x="1697" y="1185"/>
                  </a:lnTo>
                  <a:lnTo>
                    <a:pt x="1697" y="1187"/>
                  </a:lnTo>
                  <a:lnTo>
                    <a:pt x="1697" y="1187"/>
                  </a:lnTo>
                  <a:lnTo>
                    <a:pt x="1697" y="1187"/>
                  </a:lnTo>
                  <a:lnTo>
                    <a:pt x="1697" y="1187"/>
                  </a:lnTo>
                  <a:lnTo>
                    <a:pt x="1697" y="1187"/>
                  </a:lnTo>
                  <a:lnTo>
                    <a:pt x="1694" y="1187"/>
                  </a:lnTo>
                  <a:lnTo>
                    <a:pt x="1694" y="1187"/>
                  </a:lnTo>
                  <a:lnTo>
                    <a:pt x="1694" y="1187"/>
                  </a:lnTo>
                  <a:lnTo>
                    <a:pt x="1694" y="1189"/>
                  </a:lnTo>
                  <a:lnTo>
                    <a:pt x="1697" y="1189"/>
                  </a:lnTo>
                  <a:lnTo>
                    <a:pt x="1697" y="1189"/>
                  </a:lnTo>
                  <a:lnTo>
                    <a:pt x="1697" y="1189"/>
                  </a:lnTo>
                  <a:lnTo>
                    <a:pt x="1697" y="1192"/>
                  </a:lnTo>
                  <a:lnTo>
                    <a:pt x="1697" y="1192"/>
                  </a:lnTo>
                  <a:lnTo>
                    <a:pt x="1699" y="1189"/>
                  </a:lnTo>
                  <a:lnTo>
                    <a:pt x="1701" y="1189"/>
                  </a:lnTo>
                  <a:lnTo>
                    <a:pt x="1699" y="1185"/>
                  </a:lnTo>
                  <a:lnTo>
                    <a:pt x="1699" y="1182"/>
                  </a:lnTo>
                  <a:close/>
                  <a:moveTo>
                    <a:pt x="1742" y="1208"/>
                  </a:moveTo>
                  <a:lnTo>
                    <a:pt x="1742" y="1208"/>
                  </a:lnTo>
                  <a:lnTo>
                    <a:pt x="1744" y="1208"/>
                  </a:lnTo>
                  <a:lnTo>
                    <a:pt x="1744" y="1206"/>
                  </a:lnTo>
                  <a:lnTo>
                    <a:pt x="1744" y="1206"/>
                  </a:lnTo>
                  <a:lnTo>
                    <a:pt x="1744" y="1206"/>
                  </a:lnTo>
                  <a:lnTo>
                    <a:pt x="1744" y="1206"/>
                  </a:lnTo>
                  <a:lnTo>
                    <a:pt x="1744" y="1206"/>
                  </a:lnTo>
                  <a:lnTo>
                    <a:pt x="1739" y="1206"/>
                  </a:lnTo>
                  <a:lnTo>
                    <a:pt x="1739" y="1206"/>
                  </a:lnTo>
                  <a:lnTo>
                    <a:pt x="1739" y="1206"/>
                  </a:lnTo>
                  <a:lnTo>
                    <a:pt x="1737" y="1206"/>
                  </a:lnTo>
                  <a:lnTo>
                    <a:pt x="1737" y="1206"/>
                  </a:lnTo>
                  <a:lnTo>
                    <a:pt x="1735" y="1206"/>
                  </a:lnTo>
                  <a:lnTo>
                    <a:pt x="1735" y="1206"/>
                  </a:lnTo>
                  <a:lnTo>
                    <a:pt x="1735" y="1208"/>
                  </a:lnTo>
                  <a:lnTo>
                    <a:pt x="1737" y="1208"/>
                  </a:lnTo>
                  <a:lnTo>
                    <a:pt x="1737" y="1208"/>
                  </a:lnTo>
                  <a:lnTo>
                    <a:pt x="1737" y="1211"/>
                  </a:lnTo>
                  <a:lnTo>
                    <a:pt x="1737" y="1211"/>
                  </a:lnTo>
                  <a:lnTo>
                    <a:pt x="1737" y="1211"/>
                  </a:lnTo>
                  <a:lnTo>
                    <a:pt x="1739" y="1211"/>
                  </a:lnTo>
                  <a:lnTo>
                    <a:pt x="1739" y="1211"/>
                  </a:lnTo>
                  <a:lnTo>
                    <a:pt x="1739" y="1211"/>
                  </a:lnTo>
                  <a:lnTo>
                    <a:pt x="1739" y="1211"/>
                  </a:lnTo>
                  <a:lnTo>
                    <a:pt x="1739" y="1211"/>
                  </a:lnTo>
                  <a:lnTo>
                    <a:pt x="1742" y="1211"/>
                  </a:lnTo>
                  <a:lnTo>
                    <a:pt x="1742" y="1211"/>
                  </a:lnTo>
                  <a:lnTo>
                    <a:pt x="1744" y="1211"/>
                  </a:lnTo>
                  <a:lnTo>
                    <a:pt x="1744" y="1211"/>
                  </a:lnTo>
                  <a:lnTo>
                    <a:pt x="1744" y="1211"/>
                  </a:lnTo>
                  <a:lnTo>
                    <a:pt x="1744" y="1208"/>
                  </a:lnTo>
                  <a:lnTo>
                    <a:pt x="1742" y="1208"/>
                  </a:lnTo>
                  <a:close/>
                  <a:moveTo>
                    <a:pt x="1725" y="1185"/>
                  </a:moveTo>
                  <a:lnTo>
                    <a:pt x="1725" y="1185"/>
                  </a:lnTo>
                  <a:lnTo>
                    <a:pt x="1723" y="1182"/>
                  </a:lnTo>
                  <a:lnTo>
                    <a:pt x="1723" y="1185"/>
                  </a:lnTo>
                  <a:lnTo>
                    <a:pt x="1720" y="1187"/>
                  </a:lnTo>
                  <a:lnTo>
                    <a:pt x="1720" y="1187"/>
                  </a:lnTo>
                  <a:lnTo>
                    <a:pt x="1718" y="1185"/>
                  </a:lnTo>
                  <a:lnTo>
                    <a:pt x="1718" y="1185"/>
                  </a:lnTo>
                  <a:lnTo>
                    <a:pt x="1716" y="1185"/>
                  </a:lnTo>
                  <a:lnTo>
                    <a:pt x="1716" y="1185"/>
                  </a:lnTo>
                  <a:lnTo>
                    <a:pt x="1716" y="1185"/>
                  </a:lnTo>
                  <a:lnTo>
                    <a:pt x="1716" y="1185"/>
                  </a:lnTo>
                  <a:lnTo>
                    <a:pt x="1716" y="1185"/>
                  </a:lnTo>
                  <a:lnTo>
                    <a:pt x="1716" y="1185"/>
                  </a:lnTo>
                  <a:lnTo>
                    <a:pt x="1716" y="1182"/>
                  </a:lnTo>
                  <a:lnTo>
                    <a:pt x="1718" y="1182"/>
                  </a:lnTo>
                  <a:lnTo>
                    <a:pt x="1718" y="1182"/>
                  </a:lnTo>
                  <a:lnTo>
                    <a:pt x="1718" y="1182"/>
                  </a:lnTo>
                  <a:lnTo>
                    <a:pt x="1718" y="1182"/>
                  </a:lnTo>
                  <a:lnTo>
                    <a:pt x="1720" y="1182"/>
                  </a:lnTo>
                  <a:lnTo>
                    <a:pt x="1720" y="1182"/>
                  </a:lnTo>
                  <a:lnTo>
                    <a:pt x="1723" y="1182"/>
                  </a:lnTo>
                  <a:lnTo>
                    <a:pt x="1723" y="1182"/>
                  </a:lnTo>
                  <a:lnTo>
                    <a:pt x="1723" y="1182"/>
                  </a:lnTo>
                  <a:lnTo>
                    <a:pt x="1720" y="1180"/>
                  </a:lnTo>
                  <a:lnTo>
                    <a:pt x="1720" y="1180"/>
                  </a:lnTo>
                  <a:lnTo>
                    <a:pt x="1720" y="1180"/>
                  </a:lnTo>
                  <a:lnTo>
                    <a:pt x="1720" y="1180"/>
                  </a:lnTo>
                  <a:lnTo>
                    <a:pt x="1720" y="1180"/>
                  </a:lnTo>
                  <a:lnTo>
                    <a:pt x="1720" y="1178"/>
                  </a:lnTo>
                  <a:lnTo>
                    <a:pt x="1720" y="1178"/>
                  </a:lnTo>
                  <a:lnTo>
                    <a:pt x="1720" y="1178"/>
                  </a:lnTo>
                  <a:lnTo>
                    <a:pt x="1720" y="1178"/>
                  </a:lnTo>
                  <a:lnTo>
                    <a:pt x="1720" y="1178"/>
                  </a:lnTo>
                  <a:lnTo>
                    <a:pt x="1720" y="1178"/>
                  </a:lnTo>
                  <a:lnTo>
                    <a:pt x="1720" y="1178"/>
                  </a:lnTo>
                  <a:lnTo>
                    <a:pt x="1720" y="1178"/>
                  </a:lnTo>
                  <a:lnTo>
                    <a:pt x="1720" y="1178"/>
                  </a:lnTo>
                  <a:lnTo>
                    <a:pt x="1720" y="1175"/>
                  </a:lnTo>
                  <a:lnTo>
                    <a:pt x="1720" y="1173"/>
                  </a:lnTo>
                  <a:lnTo>
                    <a:pt x="1720" y="1173"/>
                  </a:lnTo>
                  <a:lnTo>
                    <a:pt x="1716" y="1173"/>
                  </a:lnTo>
                  <a:lnTo>
                    <a:pt x="1716" y="1173"/>
                  </a:lnTo>
                  <a:lnTo>
                    <a:pt x="1716" y="1173"/>
                  </a:lnTo>
                  <a:lnTo>
                    <a:pt x="1716" y="1173"/>
                  </a:lnTo>
                  <a:lnTo>
                    <a:pt x="1716" y="1173"/>
                  </a:lnTo>
                  <a:lnTo>
                    <a:pt x="1716" y="1175"/>
                  </a:lnTo>
                  <a:lnTo>
                    <a:pt x="1716" y="1175"/>
                  </a:lnTo>
                  <a:lnTo>
                    <a:pt x="1716" y="1173"/>
                  </a:lnTo>
                  <a:lnTo>
                    <a:pt x="1716" y="1173"/>
                  </a:lnTo>
                  <a:lnTo>
                    <a:pt x="1716" y="1173"/>
                  </a:lnTo>
                  <a:lnTo>
                    <a:pt x="1713" y="1173"/>
                  </a:lnTo>
                  <a:lnTo>
                    <a:pt x="1713" y="1173"/>
                  </a:lnTo>
                  <a:lnTo>
                    <a:pt x="1711" y="1173"/>
                  </a:lnTo>
                  <a:lnTo>
                    <a:pt x="1711" y="1173"/>
                  </a:lnTo>
                  <a:lnTo>
                    <a:pt x="1713" y="1171"/>
                  </a:lnTo>
                  <a:lnTo>
                    <a:pt x="1713" y="1171"/>
                  </a:lnTo>
                  <a:lnTo>
                    <a:pt x="1716" y="1171"/>
                  </a:lnTo>
                  <a:lnTo>
                    <a:pt x="1716" y="1171"/>
                  </a:lnTo>
                  <a:lnTo>
                    <a:pt x="1716" y="1171"/>
                  </a:lnTo>
                  <a:lnTo>
                    <a:pt x="1716" y="1171"/>
                  </a:lnTo>
                  <a:lnTo>
                    <a:pt x="1718" y="1171"/>
                  </a:lnTo>
                  <a:lnTo>
                    <a:pt x="1718" y="1171"/>
                  </a:lnTo>
                  <a:lnTo>
                    <a:pt x="1718" y="1173"/>
                  </a:lnTo>
                  <a:lnTo>
                    <a:pt x="1718" y="1173"/>
                  </a:lnTo>
                  <a:lnTo>
                    <a:pt x="1718" y="1173"/>
                  </a:lnTo>
                  <a:lnTo>
                    <a:pt x="1718" y="1171"/>
                  </a:lnTo>
                  <a:lnTo>
                    <a:pt x="1718" y="1171"/>
                  </a:lnTo>
                  <a:lnTo>
                    <a:pt x="1716" y="1171"/>
                  </a:lnTo>
                  <a:lnTo>
                    <a:pt x="1716" y="1168"/>
                  </a:lnTo>
                  <a:lnTo>
                    <a:pt x="1716" y="1168"/>
                  </a:lnTo>
                  <a:lnTo>
                    <a:pt x="1716" y="1166"/>
                  </a:lnTo>
                  <a:lnTo>
                    <a:pt x="1716" y="1168"/>
                  </a:lnTo>
                  <a:lnTo>
                    <a:pt x="1716" y="1168"/>
                  </a:lnTo>
                  <a:lnTo>
                    <a:pt x="1713" y="1166"/>
                  </a:lnTo>
                  <a:lnTo>
                    <a:pt x="1713" y="1166"/>
                  </a:lnTo>
                  <a:lnTo>
                    <a:pt x="1713" y="1166"/>
                  </a:lnTo>
                  <a:lnTo>
                    <a:pt x="1713" y="1166"/>
                  </a:lnTo>
                  <a:lnTo>
                    <a:pt x="1713" y="1166"/>
                  </a:lnTo>
                  <a:lnTo>
                    <a:pt x="1713" y="1166"/>
                  </a:lnTo>
                  <a:lnTo>
                    <a:pt x="1713" y="1166"/>
                  </a:lnTo>
                  <a:lnTo>
                    <a:pt x="1711" y="1166"/>
                  </a:lnTo>
                  <a:lnTo>
                    <a:pt x="1711" y="1166"/>
                  </a:lnTo>
                  <a:lnTo>
                    <a:pt x="1711" y="1166"/>
                  </a:lnTo>
                  <a:lnTo>
                    <a:pt x="1711" y="1168"/>
                  </a:lnTo>
                  <a:lnTo>
                    <a:pt x="1711" y="1168"/>
                  </a:lnTo>
                  <a:lnTo>
                    <a:pt x="1711" y="1168"/>
                  </a:lnTo>
                  <a:lnTo>
                    <a:pt x="1709" y="1168"/>
                  </a:lnTo>
                  <a:lnTo>
                    <a:pt x="1709" y="1168"/>
                  </a:lnTo>
                  <a:lnTo>
                    <a:pt x="1709" y="1168"/>
                  </a:lnTo>
                  <a:lnTo>
                    <a:pt x="1706" y="1171"/>
                  </a:lnTo>
                  <a:lnTo>
                    <a:pt x="1709" y="1168"/>
                  </a:lnTo>
                  <a:lnTo>
                    <a:pt x="1709" y="1168"/>
                  </a:lnTo>
                  <a:lnTo>
                    <a:pt x="1706" y="1168"/>
                  </a:lnTo>
                  <a:lnTo>
                    <a:pt x="1706" y="1168"/>
                  </a:lnTo>
                  <a:lnTo>
                    <a:pt x="1709" y="1166"/>
                  </a:lnTo>
                  <a:lnTo>
                    <a:pt x="1711" y="1166"/>
                  </a:lnTo>
                  <a:lnTo>
                    <a:pt x="1711" y="1166"/>
                  </a:lnTo>
                  <a:lnTo>
                    <a:pt x="1713" y="1163"/>
                  </a:lnTo>
                  <a:lnTo>
                    <a:pt x="1713" y="1163"/>
                  </a:lnTo>
                  <a:lnTo>
                    <a:pt x="1713" y="1163"/>
                  </a:lnTo>
                  <a:lnTo>
                    <a:pt x="1713" y="1163"/>
                  </a:lnTo>
                  <a:lnTo>
                    <a:pt x="1713" y="1161"/>
                  </a:lnTo>
                  <a:lnTo>
                    <a:pt x="1713" y="1161"/>
                  </a:lnTo>
                  <a:lnTo>
                    <a:pt x="1713" y="1161"/>
                  </a:lnTo>
                  <a:lnTo>
                    <a:pt x="1713" y="1161"/>
                  </a:lnTo>
                  <a:lnTo>
                    <a:pt x="1713" y="1161"/>
                  </a:lnTo>
                  <a:lnTo>
                    <a:pt x="1713" y="1161"/>
                  </a:lnTo>
                  <a:lnTo>
                    <a:pt x="1713" y="1161"/>
                  </a:lnTo>
                  <a:lnTo>
                    <a:pt x="1713" y="1159"/>
                  </a:lnTo>
                  <a:lnTo>
                    <a:pt x="1713" y="1159"/>
                  </a:lnTo>
                  <a:lnTo>
                    <a:pt x="1716" y="1161"/>
                  </a:lnTo>
                  <a:lnTo>
                    <a:pt x="1716" y="1166"/>
                  </a:lnTo>
                  <a:lnTo>
                    <a:pt x="1716" y="1166"/>
                  </a:lnTo>
                  <a:lnTo>
                    <a:pt x="1718" y="1166"/>
                  </a:lnTo>
                  <a:lnTo>
                    <a:pt x="1720" y="1168"/>
                  </a:lnTo>
                  <a:lnTo>
                    <a:pt x="1720" y="1168"/>
                  </a:lnTo>
                  <a:lnTo>
                    <a:pt x="1720" y="1171"/>
                  </a:lnTo>
                  <a:lnTo>
                    <a:pt x="1723" y="1173"/>
                  </a:lnTo>
                  <a:lnTo>
                    <a:pt x="1723" y="1173"/>
                  </a:lnTo>
                  <a:lnTo>
                    <a:pt x="1723" y="1173"/>
                  </a:lnTo>
                  <a:lnTo>
                    <a:pt x="1723" y="1171"/>
                  </a:lnTo>
                  <a:lnTo>
                    <a:pt x="1723" y="1171"/>
                  </a:lnTo>
                  <a:lnTo>
                    <a:pt x="1723" y="1168"/>
                  </a:lnTo>
                  <a:lnTo>
                    <a:pt x="1723" y="1168"/>
                  </a:lnTo>
                  <a:lnTo>
                    <a:pt x="1720" y="1166"/>
                  </a:lnTo>
                  <a:lnTo>
                    <a:pt x="1720" y="1166"/>
                  </a:lnTo>
                  <a:lnTo>
                    <a:pt x="1720" y="1163"/>
                  </a:lnTo>
                  <a:lnTo>
                    <a:pt x="1720" y="1161"/>
                  </a:lnTo>
                  <a:lnTo>
                    <a:pt x="1720" y="1161"/>
                  </a:lnTo>
                  <a:lnTo>
                    <a:pt x="1720" y="1161"/>
                  </a:lnTo>
                  <a:lnTo>
                    <a:pt x="1720" y="1161"/>
                  </a:lnTo>
                  <a:lnTo>
                    <a:pt x="1720" y="1159"/>
                  </a:lnTo>
                  <a:lnTo>
                    <a:pt x="1720" y="1159"/>
                  </a:lnTo>
                  <a:lnTo>
                    <a:pt x="1718" y="1159"/>
                  </a:lnTo>
                  <a:lnTo>
                    <a:pt x="1718" y="1161"/>
                  </a:lnTo>
                  <a:lnTo>
                    <a:pt x="1718" y="1161"/>
                  </a:lnTo>
                  <a:lnTo>
                    <a:pt x="1718" y="1159"/>
                  </a:lnTo>
                  <a:lnTo>
                    <a:pt x="1718" y="1159"/>
                  </a:lnTo>
                  <a:lnTo>
                    <a:pt x="1718" y="1159"/>
                  </a:lnTo>
                  <a:lnTo>
                    <a:pt x="1718" y="1159"/>
                  </a:lnTo>
                  <a:lnTo>
                    <a:pt x="1718" y="1156"/>
                  </a:lnTo>
                  <a:lnTo>
                    <a:pt x="1718" y="1156"/>
                  </a:lnTo>
                  <a:lnTo>
                    <a:pt x="1718" y="1156"/>
                  </a:lnTo>
                  <a:lnTo>
                    <a:pt x="1718" y="1154"/>
                  </a:lnTo>
                  <a:lnTo>
                    <a:pt x="1718" y="1154"/>
                  </a:lnTo>
                  <a:lnTo>
                    <a:pt x="1718" y="1152"/>
                  </a:lnTo>
                  <a:lnTo>
                    <a:pt x="1718" y="1152"/>
                  </a:lnTo>
                  <a:lnTo>
                    <a:pt x="1718" y="1149"/>
                  </a:lnTo>
                  <a:lnTo>
                    <a:pt x="1718" y="1147"/>
                  </a:lnTo>
                  <a:lnTo>
                    <a:pt x="1718" y="1147"/>
                  </a:lnTo>
                  <a:lnTo>
                    <a:pt x="1718" y="1147"/>
                  </a:lnTo>
                  <a:lnTo>
                    <a:pt x="1718" y="1145"/>
                  </a:lnTo>
                  <a:lnTo>
                    <a:pt x="1716" y="1145"/>
                  </a:lnTo>
                  <a:lnTo>
                    <a:pt x="1716" y="1145"/>
                  </a:lnTo>
                  <a:lnTo>
                    <a:pt x="1716" y="1145"/>
                  </a:lnTo>
                  <a:lnTo>
                    <a:pt x="1716" y="1142"/>
                  </a:lnTo>
                  <a:lnTo>
                    <a:pt x="1716" y="1142"/>
                  </a:lnTo>
                  <a:lnTo>
                    <a:pt x="1716" y="1142"/>
                  </a:lnTo>
                  <a:lnTo>
                    <a:pt x="1716" y="1140"/>
                  </a:lnTo>
                  <a:lnTo>
                    <a:pt x="1713" y="1140"/>
                  </a:lnTo>
                  <a:lnTo>
                    <a:pt x="1713" y="1137"/>
                  </a:lnTo>
                  <a:lnTo>
                    <a:pt x="1713" y="1137"/>
                  </a:lnTo>
                  <a:lnTo>
                    <a:pt x="1713" y="1135"/>
                  </a:lnTo>
                  <a:lnTo>
                    <a:pt x="1711" y="1135"/>
                  </a:lnTo>
                  <a:lnTo>
                    <a:pt x="1711" y="1135"/>
                  </a:lnTo>
                  <a:lnTo>
                    <a:pt x="1711" y="1135"/>
                  </a:lnTo>
                  <a:lnTo>
                    <a:pt x="1711" y="1135"/>
                  </a:lnTo>
                  <a:lnTo>
                    <a:pt x="1711" y="1135"/>
                  </a:lnTo>
                  <a:lnTo>
                    <a:pt x="1711" y="1135"/>
                  </a:lnTo>
                  <a:lnTo>
                    <a:pt x="1711" y="1135"/>
                  </a:lnTo>
                  <a:lnTo>
                    <a:pt x="1709" y="1135"/>
                  </a:lnTo>
                  <a:lnTo>
                    <a:pt x="1709" y="1135"/>
                  </a:lnTo>
                  <a:lnTo>
                    <a:pt x="1709" y="1135"/>
                  </a:lnTo>
                  <a:lnTo>
                    <a:pt x="1709" y="1133"/>
                  </a:lnTo>
                  <a:lnTo>
                    <a:pt x="1709" y="1133"/>
                  </a:lnTo>
                  <a:lnTo>
                    <a:pt x="1709" y="1133"/>
                  </a:lnTo>
                  <a:lnTo>
                    <a:pt x="1709" y="1133"/>
                  </a:lnTo>
                  <a:lnTo>
                    <a:pt x="1709" y="1133"/>
                  </a:lnTo>
                  <a:lnTo>
                    <a:pt x="1709" y="1133"/>
                  </a:lnTo>
                  <a:lnTo>
                    <a:pt x="1709" y="1133"/>
                  </a:lnTo>
                  <a:lnTo>
                    <a:pt x="1709" y="1133"/>
                  </a:lnTo>
                  <a:lnTo>
                    <a:pt x="1706" y="1133"/>
                  </a:lnTo>
                  <a:lnTo>
                    <a:pt x="1706" y="1133"/>
                  </a:lnTo>
                  <a:lnTo>
                    <a:pt x="1706" y="1133"/>
                  </a:lnTo>
                  <a:lnTo>
                    <a:pt x="1706" y="1133"/>
                  </a:lnTo>
                  <a:lnTo>
                    <a:pt x="1704" y="1130"/>
                  </a:lnTo>
                  <a:lnTo>
                    <a:pt x="1704" y="1130"/>
                  </a:lnTo>
                  <a:lnTo>
                    <a:pt x="1704" y="1128"/>
                  </a:lnTo>
                  <a:lnTo>
                    <a:pt x="1704" y="1128"/>
                  </a:lnTo>
                  <a:lnTo>
                    <a:pt x="1706" y="1128"/>
                  </a:lnTo>
                  <a:lnTo>
                    <a:pt x="1706" y="1128"/>
                  </a:lnTo>
                  <a:lnTo>
                    <a:pt x="1706" y="1128"/>
                  </a:lnTo>
                  <a:lnTo>
                    <a:pt x="1706" y="1126"/>
                  </a:lnTo>
                  <a:lnTo>
                    <a:pt x="1709" y="1126"/>
                  </a:lnTo>
                  <a:lnTo>
                    <a:pt x="1709" y="1126"/>
                  </a:lnTo>
                  <a:lnTo>
                    <a:pt x="1709" y="1126"/>
                  </a:lnTo>
                  <a:lnTo>
                    <a:pt x="1709" y="1126"/>
                  </a:lnTo>
                  <a:lnTo>
                    <a:pt x="1709" y="1126"/>
                  </a:lnTo>
                  <a:lnTo>
                    <a:pt x="1709" y="1126"/>
                  </a:lnTo>
                  <a:lnTo>
                    <a:pt x="1709" y="1123"/>
                  </a:lnTo>
                  <a:lnTo>
                    <a:pt x="1709" y="1123"/>
                  </a:lnTo>
                  <a:lnTo>
                    <a:pt x="1709" y="1123"/>
                  </a:lnTo>
                  <a:lnTo>
                    <a:pt x="1709" y="1123"/>
                  </a:lnTo>
                  <a:lnTo>
                    <a:pt x="1709" y="1123"/>
                  </a:lnTo>
                  <a:lnTo>
                    <a:pt x="1709" y="1123"/>
                  </a:lnTo>
                  <a:lnTo>
                    <a:pt x="1709" y="1123"/>
                  </a:lnTo>
                  <a:lnTo>
                    <a:pt x="1709" y="1123"/>
                  </a:lnTo>
                  <a:lnTo>
                    <a:pt x="1709" y="1121"/>
                  </a:lnTo>
                  <a:lnTo>
                    <a:pt x="1709" y="1121"/>
                  </a:lnTo>
                  <a:lnTo>
                    <a:pt x="1709" y="1121"/>
                  </a:lnTo>
                  <a:lnTo>
                    <a:pt x="1706" y="1121"/>
                  </a:lnTo>
                  <a:lnTo>
                    <a:pt x="1706" y="1121"/>
                  </a:lnTo>
                  <a:lnTo>
                    <a:pt x="1706" y="1121"/>
                  </a:lnTo>
                  <a:lnTo>
                    <a:pt x="1706" y="1118"/>
                  </a:lnTo>
                  <a:lnTo>
                    <a:pt x="1706" y="1118"/>
                  </a:lnTo>
                  <a:lnTo>
                    <a:pt x="1706" y="1118"/>
                  </a:lnTo>
                  <a:lnTo>
                    <a:pt x="1706" y="1118"/>
                  </a:lnTo>
                  <a:lnTo>
                    <a:pt x="1706" y="1118"/>
                  </a:lnTo>
                  <a:lnTo>
                    <a:pt x="1706" y="1118"/>
                  </a:lnTo>
                  <a:lnTo>
                    <a:pt x="1706" y="1116"/>
                  </a:lnTo>
                  <a:lnTo>
                    <a:pt x="1706" y="1116"/>
                  </a:lnTo>
                  <a:lnTo>
                    <a:pt x="1706" y="1116"/>
                  </a:lnTo>
                  <a:lnTo>
                    <a:pt x="1706" y="1116"/>
                  </a:lnTo>
                  <a:lnTo>
                    <a:pt x="1704" y="1116"/>
                  </a:lnTo>
                  <a:lnTo>
                    <a:pt x="1701" y="1116"/>
                  </a:lnTo>
                  <a:lnTo>
                    <a:pt x="1701" y="1116"/>
                  </a:lnTo>
                  <a:lnTo>
                    <a:pt x="1701" y="1116"/>
                  </a:lnTo>
                  <a:lnTo>
                    <a:pt x="1701" y="1116"/>
                  </a:lnTo>
                  <a:lnTo>
                    <a:pt x="1701" y="1116"/>
                  </a:lnTo>
                  <a:lnTo>
                    <a:pt x="1701" y="1116"/>
                  </a:lnTo>
                  <a:lnTo>
                    <a:pt x="1701" y="1116"/>
                  </a:lnTo>
                  <a:lnTo>
                    <a:pt x="1701" y="1116"/>
                  </a:lnTo>
                  <a:lnTo>
                    <a:pt x="1701" y="1116"/>
                  </a:lnTo>
                  <a:lnTo>
                    <a:pt x="1701" y="1116"/>
                  </a:lnTo>
                  <a:lnTo>
                    <a:pt x="1701" y="1114"/>
                  </a:lnTo>
                  <a:lnTo>
                    <a:pt x="1701" y="1114"/>
                  </a:lnTo>
                  <a:lnTo>
                    <a:pt x="1699" y="1114"/>
                  </a:lnTo>
                  <a:lnTo>
                    <a:pt x="1694" y="1111"/>
                  </a:lnTo>
                  <a:lnTo>
                    <a:pt x="1694" y="1111"/>
                  </a:lnTo>
                  <a:lnTo>
                    <a:pt x="1694" y="1111"/>
                  </a:lnTo>
                  <a:lnTo>
                    <a:pt x="1694" y="1111"/>
                  </a:lnTo>
                  <a:lnTo>
                    <a:pt x="1694" y="1114"/>
                  </a:lnTo>
                  <a:lnTo>
                    <a:pt x="1694" y="1114"/>
                  </a:lnTo>
                  <a:lnTo>
                    <a:pt x="1694" y="1114"/>
                  </a:lnTo>
                  <a:lnTo>
                    <a:pt x="1692" y="1114"/>
                  </a:lnTo>
                  <a:lnTo>
                    <a:pt x="1692" y="1114"/>
                  </a:lnTo>
                  <a:lnTo>
                    <a:pt x="1692" y="1114"/>
                  </a:lnTo>
                  <a:lnTo>
                    <a:pt x="1692" y="1116"/>
                  </a:lnTo>
                  <a:lnTo>
                    <a:pt x="1692" y="1116"/>
                  </a:lnTo>
                  <a:lnTo>
                    <a:pt x="1692" y="1116"/>
                  </a:lnTo>
                  <a:lnTo>
                    <a:pt x="1692" y="1116"/>
                  </a:lnTo>
                  <a:lnTo>
                    <a:pt x="1692" y="1116"/>
                  </a:lnTo>
                  <a:lnTo>
                    <a:pt x="1692" y="1118"/>
                  </a:lnTo>
                  <a:lnTo>
                    <a:pt x="1692" y="1118"/>
                  </a:lnTo>
                  <a:lnTo>
                    <a:pt x="1692" y="1118"/>
                  </a:lnTo>
                  <a:lnTo>
                    <a:pt x="1692" y="1118"/>
                  </a:lnTo>
                  <a:lnTo>
                    <a:pt x="1692" y="1118"/>
                  </a:lnTo>
                  <a:lnTo>
                    <a:pt x="1692" y="1118"/>
                  </a:lnTo>
                  <a:lnTo>
                    <a:pt x="1692" y="1121"/>
                  </a:lnTo>
                  <a:lnTo>
                    <a:pt x="1692" y="1121"/>
                  </a:lnTo>
                  <a:lnTo>
                    <a:pt x="1694" y="1121"/>
                  </a:lnTo>
                  <a:lnTo>
                    <a:pt x="1694" y="1121"/>
                  </a:lnTo>
                  <a:lnTo>
                    <a:pt x="1694" y="1121"/>
                  </a:lnTo>
                  <a:lnTo>
                    <a:pt x="1694" y="1121"/>
                  </a:lnTo>
                  <a:lnTo>
                    <a:pt x="1697" y="1123"/>
                  </a:lnTo>
                  <a:lnTo>
                    <a:pt x="1699" y="1123"/>
                  </a:lnTo>
                  <a:lnTo>
                    <a:pt x="1699" y="1123"/>
                  </a:lnTo>
                  <a:lnTo>
                    <a:pt x="1701" y="1126"/>
                  </a:lnTo>
                  <a:lnTo>
                    <a:pt x="1699" y="1128"/>
                  </a:lnTo>
                  <a:lnTo>
                    <a:pt x="1699" y="1128"/>
                  </a:lnTo>
                  <a:lnTo>
                    <a:pt x="1699" y="1130"/>
                  </a:lnTo>
                  <a:lnTo>
                    <a:pt x="1699" y="1130"/>
                  </a:lnTo>
                  <a:lnTo>
                    <a:pt x="1699" y="1133"/>
                  </a:lnTo>
                  <a:lnTo>
                    <a:pt x="1699" y="1135"/>
                  </a:lnTo>
                  <a:lnTo>
                    <a:pt x="1699" y="1135"/>
                  </a:lnTo>
                  <a:lnTo>
                    <a:pt x="1699" y="1135"/>
                  </a:lnTo>
                  <a:lnTo>
                    <a:pt x="1697" y="1135"/>
                  </a:lnTo>
                  <a:lnTo>
                    <a:pt x="1697" y="1135"/>
                  </a:lnTo>
                  <a:lnTo>
                    <a:pt x="1697" y="1135"/>
                  </a:lnTo>
                  <a:lnTo>
                    <a:pt x="1697" y="1137"/>
                  </a:lnTo>
                  <a:lnTo>
                    <a:pt x="1697" y="1137"/>
                  </a:lnTo>
                  <a:lnTo>
                    <a:pt x="1697" y="1137"/>
                  </a:lnTo>
                  <a:lnTo>
                    <a:pt x="1697" y="1140"/>
                  </a:lnTo>
                  <a:lnTo>
                    <a:pt x="1697" y="1140"/>
                  </a:lnTo>
                  <a:lnTo>
                    <a:pt x="1699" y="1140"/>
                  </a:lnTo>
                  <a:lnTo>
                    <a:pt x="1699" y="1140"/>
                  </a:lnTo>
                  <a:lnTo>
                    <a:pt x="1699" y="1140"/>
                  </a:lnTo>
                  <a:lnTo>
                    <a:pt x="1699" y="1140"/>
                  </a:lnTo>
                  <a:lnTo>
                    <a:pt x="1699" y="1140"/>
                  </a:lnTo>
                  <a:lnTo>
                    <a:pt x="1699" y="1140"/>
                  </a:lnTo>
                  <a:lnTo>
                    <a:pt x="1699" y="1140"/>
                  </a:lnTo>
                  <a:lnTo>
                    <a:pt x="1699" y="1140"/>
                  </a:lnTo>
                  <a:lnTo>
                    <a:pt x="1699" y="1142"/>
                  </a:lnTo>
                  <a:lnTo>
                    <a:pt x="1699" y="1142"/>
                  </a:lnTo>
                  <a:lnTo>
                    <a:pt x="1699" y="1145"/>
                  </a:lnTo>
                  <a:lnTo>
                    <a:pt x="1697" y="1145"/>
                  </a:lnTo>
                  <a:lnTo>
                    <a:pt x="1697" y="1145"/>
                  </a:lnTo>
                  <a:lnTo>
                    <a:pt x="1697" y="1145"/>
                  </a:lnTo>
                  <a:lnTo>
                    <a:pt x="1694" y="1147"/>
                  </a:lnTo>
                  <a:lnTo>
                    <a:pt x="1694" y="1147"/>
                  </a:lnTo>
                  <a:lnTo>
                    <a:pt x="1694" y="1147"/>
                  </a:lnTo>
                  <a:lnTo>
                    <a:pt x="1692" y="1145"/>
                  </a:lnTo>
                  <a:lnTo>
                    <a:pt x="1692" y="1145"/>
                  </a:lnTo>
                  <a:lnTo>
                    <a:pt x="1692" y="1147"/>
                  </a:lnTo>
                  <a:lnTo>
                    <a:pt x="1692" y="1147"/>
                  </a:lnTo>
                  <a:lnTo>
                    <a:pt x="1692" y="1147"/>
                  </a:lnTo>
                  <a:lnTo>
                    <a:pt x="1692" y="1147"/>
                  </a:lnTo>
                  <a:lnTo>
                    <a:pt x="1692" y="1147"/>
                  </a:lnTo>
                  <a:lnTo>
                    <a:pt x="1690" y="1147"/>
                  </a:lnTo>
                  <a:lnTo>
                    <a:pt x="1690" y="1147"/>
                  </a:lnTo>
                  <a:lnTo>
                    <a:pt x="1690" y="1147"/>
                  </a:lnTo>
                  <a:lnTo>
                    <a:pt x="1690" y="1147"/>
                  </a:lnTo>
                  <a:lnTo>
                    <a:pt x="1690" y="1147"/>
                  </a:lnTo>
                  <a:lnTo>
                    <a:pt x="1690" y="1147"/>
                  </a:lnTo>
                  <a:lnTo>
                    <a:pt x="1690" y="1147"/>
                  </a:lnTo>
                  <a:lnTo>
                    <a:pt x="1690" y="1149"/>
                  </a:lnTo>
                  <a:lnTo>
                    <a:pt x="1690" y="1149"/>
                  </a:lnTo>
                  <a:lnTo>
                    <a:pt x="1690" y="1149"/>
                  </a:lnTo>
                  <a:lnTo>
                    <a:pt x="1690" y="1149"/>
                  </a:lnTo>
                  <a:lnTo>
                    <a:pt x="1690" y="1149"/>
                  </a:lnTo>
                  <a:lnTo>
                    <a:pt x="1687" y="1149"/>
                  </a:lnTo>
                  <a:lnTo>
                    <a:pt x="1687" y="1152"/>
                  </a:lnTo>
                  <a:lnTo>
                    <a:pt x="1690" y="1152"/>
                  </a:lnTo>
                  <a:lnTo>
                    <a:pt x="1692" y="1154"/>
                  </a:lnTo>
                  <a:lnTo>
                    <a:pt x="1692" y="1156"/>
                  </a:lnTo>
                  <a:lnTo>
                    <a:pt x="1697" y="1154"/>
                  </a:lnTo>
                  <a:lnTo>
                    <a:pt x="1699" y="1154"/>
                  </a:lnTo>
                  <a:lnTo>
                    <a:pt x="1701" y="1154"/>
                  </a:lnTo>
                  <a:lnTo>
                    <a:pt x="1701" y="1154"/>
                  </a:lnTo>
                  <a:lnTo>
                    <a:pt x="1701" y="1154"/>
                  </a:lnTo>
                  <a:lnTo>
                    <a:pt x="1701" y="1156"/>
                  </a:lnTo>
                  <a:lnTo>
                    <a:pt x="1704" y="1156"/>
                  </a:lnTo>
                  <a:lnTo>
                    <a:pt x="1701" y="1156"/>
                  </a:lnTo>
                  <a:lnTo>
                    <a:pt x="1701" y="1156"/>
                  </a:lnTo>
                  <a:lnTo>
                    <a:pt x="1699" y="1156"/>
                  </a:lnTo>
                  <a:lnTo>
                    <a:pt x="1699" y="1156"/>
                  </a:lnTo>
                  <a:lnTo>
                    <a:pt x="1699" y="1156"/>
                  </a:lnTo>
                  <a:lnTo>
                    <a:pt x="1697" y="1156"/>
                  </a:lnTo>
                  <a:lnTo>
                    <a:pt x="1697" y="1156"/>
                  </a:lnTo>
                  <a:lnTo>
                    <a:pt x="1697" y="1159"/>
                  </a:lnTo>
                  <a:lnTo>
                    <a:pt x="1697" y="1159"/>
                  </a:lnTo>
                  <a:lnTo>
                    <a:pt x="1694" y="1159"/>
                  </a:lnTo>
                  <a:lnTo>
                    <a:pt x="1694" y="1161"/>
                  </a:lnTo>
                  <a:lnTo>
                    <a:pt x="1694" y="1161"/>
                  </a:lnTo>
                  <a:lnTo>
                    <a:pt x="1694" y="1161"/>
                  </a:lnTo>
                  <a:lnTo>
                    <a:pt x="1694" y="1163"/>
                  </a:lnTo>
                  <a:lnTo>
                    <a:pt x="1694" y="1163"/>
                  </a:lnTo>
                  <a:lnTo>
                    <a:pt x="1697" y="1163"/>
                  </a:lnTo>
                  <a:lnTo>
                    <a:pt x="1697" y="1166"/>
                  </a:lnTo>
                  <a:lnTo>
                    <a:pt x="1697" y="1166"/>
                  </a:lnTo>
                  <a:lnTo>
                    <a:pt x="1697" y="1166"/>
                  </a:lnTo>
                  <a:lnTo>
                    <a:pt x="1694" y="1166"/>
                  </a:lnTo>
                  <a:lnTo>
                    <a:pt x="1694" y="1166"/>
                  </a:lnTo>
                  <a:lnTo>
                    <a:pt x="1694" y="1166"/>
                  </a:lnTo>
                  <a:lnTo>
                    <a:pt x="1694" y="1166"/>
                  </a:lnTo>
                  <a:lnTo>
                    <a:pt x="1694" y="1166"/>
                  </a:lnTo>
                  <a:lnTo>
                    <a:pt x="1697" y="1166"/>
                  </a:lnTo>
                  <a:lnTo>
                    <a:pt x="1694" y="1168"/>
                  </a:lnTo>
                  <a:lnTo>
                    <a:pt x="1697" y="1168"/>
                  </a:lnTo>
                  <a:lnTo>
                    <a:pt x="1697" y="1168"/>
                  </a:lnTo>
                  <a:lnTo>
                    <a:pt x="1699" y="1171"/>
                  </a:lnTo>
                  <a:lnTo>
                    <a:pt x="1699" y="1171"/>
                  </a:lnTo>
                  <a:lnTo>
                    <a:pt x="1699" y="1171"/>
                  </a:lnTo>
                  <a:lnTo>
                    <a:pt x="1694" y="1171"/>
                  </a:lnTo>
                  <a:lnTo>
                    <a:pt x="1694" y="1171"/>
                  </a:lnTo>
                  <a:lnTo>
                    <a:pt x="1694" y="1171"/>
                  </a:lnTo>
                  <a:lnTo>
                    <a:pt x="1694" y="1168"/>
                  </a:lnTo>
                  <a:lnTo>
                    <a:pt x="1694" y="1168"/>
                  </a:lnTo>
                  <a:lnTo>
                    <a:pt x="1692" y="1168"/>
                  </a:lnTo>
                  <a:lnTo>
                    <a:pt x="1692" y="1168"/>
                  </a:lnTo>
                  <a:lnTo>
                    <a:pt x="1692" y="1168"/>
                  </a:lnTo>
                  <a:lnTo>
                    <a:pt x="1692" y="1168"/>
                  </a:lnTo>
                  <a:lnTo>
                    <a:pt x="1690" y="1168"/>
                  </a:lnTo>
                  <a:lnTo>
                    <a:pt x="1690" y="1166"/>
                  </a:lnTo>
                  <a:lnTo>
                    <a:pt x="1690" y="1166"/>
                  </a:lnTo>
                  <a:lnTo>
                    <a:pt x="1690" y="1166"/>
                  </a:lnTo>
                  <a:lnTo>
                    <a:pt x="1690" y="1166"/>
                  </a:lnTo>
                  <a:lnTo>
                    <a:pt x="1690" y="1166"/>
                  </a:lnTo>
                  <a:lnTo>
                    <a:pt x="1690" y="1166"/>
                  </a:lnTo>
                  <a:lnTo>
                    <a:pt x="1687" y="1168"/>
                  </a:lnTo>
                  <a:lnTo>
                    <a:pt x="1687" y="1168"/>
                  </a:lnTo>
                  <a:lnTo>
                    <a:pt x="1687" y="1168"/>
                  </a:lnTo>
                  <a:lnTo>
                    <a:pt x="1687" y="1168"/>
                  </a:lnTo>
                  <a:lnTo>
                    <a:pt x="1687" y="1168"/>
                  </a:lnTo>
                  <a:lnTo>
                    <a:pt x="1687" y="1168"/>
                  </a:lnTo>
                  <a:lnTo>
                    <a:pt x="1687" y="1171"/>
                  </a:lnTo>
                  <a:lnTo>
                    <a:pt x="1687" y="1171"/>
                  </a:lnTo>
                  <a:lnTo>
                    <a:pt x="1687" y="1171"/>
                  </a:lnTo>
                  <a:lnTo>
                    <a:pt x="1687" y="1171"/>
                  </a:lnTo>
                  <a:lnTo>
                    <a:pt x="1687" y="1173"/>
                  </a:lnTo>
                  <a:lnTo>
                    <a:pt x="1687" y="1173"/>
                  </a:lnTo>
                  <a:lnTo>
                    <a:pt x="1690" y="1173"/>
                  </a:lnTo>
                  <a:lnTo>
                    <a:pt x="1690" y="1173"/>
                  </a:lnTo>
                  <a:lnTo>
                    <a:pt x="1690" y="1173"/>
                  </a:lnTo>
                  <a:lnTo>
                    <a:pt x="1690" y="1173"/>
                  </a:lnTo>
                  <a:lnTo>
                    <a:pt x="1692" y="1173"/>
                  </a:lnTo>
                  <a:lnTo>
                    <a:pt x="1692" y="1173"/>
                  </a:lnTo>
                  <a:lnTo>
                    <a:pt x="1692" y="1173"/>
                  </a:lnTo>
                  <a:lnTo>
                    <a:pt x="1692" y="1173"/>
                  </a:lnTo>
                  <a:lnTo>
                    <a:pt x="1692" y="1173"/>
                  </a:lnTo>
                  <a:lnTo>
                    <a:pt x="1694" y="1175"/>
                  </a:lnTo>
                  <a:lnTo>
                    <a:pt x="1697" y="1175"/>
                  </a:lnTo>
                  <a:lnTo>
                    <a:pt x="1697" y="1175"/>
                  </a:lnTo>
                  <a:lnTo>
                    <a:pt x="1697" y="1175"/>
                  </a:lnTo>
                  <a:lnTo>
                    <a:pt x="1697" y="1175"/>
                  </a:lnTo>
                  <a:lnTo>
                    <a:pt x="1697" y="1175"/>
                  </a:lnTo>
                  <a:lnTo>
                    <a:pt x="1694" y="1175"/>
                  </a:lnTo>
                  <a:lnTo>
                    <a:pt x="1692" y="1175"/>
                  </a:lnTo>
                  <a:lnTo>
                    <a:pt x="1692" y="1175"/>
                  </a:lnTo>
                  <a:lnTo>
                    <a:pt x="1692" y="1178"/>
                  </a:lnTo>
                  <a:lnTo>
                    <a:pt x="1694" y="1178"/>
                  </a:lnTo>
                  <a:lnTo>
                    <a:pt x="1694" y="1178"/>
                  </a:lnTo>
                  <a:lnTo>
                    <a:pt x="1697" y="1178"/>
                  </a:lnTo>
                  <a:lnTo>
                    <a:pt x="1697" y="1178"/>
                  </a:lnTo>
                  <a:lnTo>
                    <a:pt x="1697" y="1178"/>
                  </a:lnTo>
                  <a:lnTo>
                    <a:pt x="1699" y="1178"/>
                  </a:lnTo>
                  <a:lnTo>
                    <a:pt x="1699" y="1178"/>
                  </a:lnTo>
                  <a:lnTo>
                    <a:pt x="1699" y="1175"/>
                  </a:lnTo>
                  <a:lnTo>
                    <a:pt x="1699" y="1175"/>
                  </a:lnTo>
                  <a:lnTo>
                    <a:pt x="1699" y="1175"/>
                  </a:lnTo>
                  <a:lnTo>
                    <a:pt x="1699" y="1175"/>
                  </a:lnTo>
                  <a:lnTo>
                    <a:pt x="1699" y="1178"/>
                  </a:lnTo>
                  <a:lnTo>
                    <a:pt x="1699" y="1178"/>
                  </a:lnTo>
                  <a:lnTo>
                    <a:pt x="1699" y="1180"/>
                  </a:lnTo>
                  <a:lnTo>
                    <a:pt x="1699" y="1180"/>
                  </a:lnTo>
                  <a:lnTo>
                    <a:pt x="1699" y="1182"/>
                  </a:lnTo>
                  <a:lnTo>
                    <a:pt x="1701" y="1182"/>
                  </a:lnTo>
                  <a:lnTo>
                    <a:pt x="1701" y="1185"/>
                  </a:lnTo>
                  <a:lnTo>
                    <a:pt x="1701" y="1185"/>
                  </a:lnTo>
                  <a:lnTo>
                    <a:pt x="1704" y="1185"/>
                  </a:lnTo>
                  <a:lnTo>
                    <a:pt x="1704" y="1185"/>
                  </a:lnTo>
                  <a:lnTo>
                    <a:pt x="1704" y="1182"/>
                  </a:lnTo>
                  <a:lnTo>
                    <a:pt x="1704" y="1182"/>
                  </a:lnTo>
                  <a:lnTo>
                    <a:pt x="1704" y="1182"/>
                  </a:lnTo>
                  <a:lnTo>
                    <a:pt x="1704" y="1182"/>
                  </a:lnTo>
                  <a:lnTo>
                    <a:pt x="1704" y="1180"/>
                  </a:lnTo>
                  <a:lnTo>
                    <a:pt x="1704" y="1180"/>
                  </a:lnTo>
                  <a:lnTo>
                    <a:pt x="1704" y="1178"/>
                  </a:lnTo>
                  <a:lnTo>
                    <a:pt x="1704" y="1180"/>
                  </a:lnTo>
                  <a:lnTo>
                    <a:pt x="1704" y="1180"/>
                  </a:lnTo>
                  <a:lnTo>
                    <a:pt x="1704" y="1182"/>
                  </a:lnTo>
                  <a:lnTo>
                    <a:pt x="1706" y="1182"/>
                  </a:lnTo>
                  <a:lnTo>
                    <a:pt x="1706" y="1182"/>
                  </a:lnTo>
                  <a:lnTo>
                    <a:pt x="1706" y="1185"/>
                  </a:lnTo>
                  <a:lnTo>
                    <a:pt x="1704" y="1185"/>
                  </a:lnTo>
                  <a:lnTo>
                    <a:pt x="1704" y="1187"/>
                  </a:lnTo>
                  <a:lnTo>
                    <a:pt x="1701" y="1187"/>
                  </a:lnTo>
                  <a:lnTo>
                    <a:pt x="1701" y="1189"/>
                  </a:lnTo>
                  <a:lnTo>
                    <a:pt x="1704" y="1189"/>
                  </a:lnTo>
                  <a:lnTo>
                    <a:pt x="1704" y="1187"/>
                  </a:lnTo>
                  <a:lnTo>
                    <a:pt x="1706" y="1187"/>
                  </a:lnTo>
                  <a:lnTo>
                    <a:pt x="1706" y="1187"/>
                  </a:lnTo>
                  <a:lnTo>
                    <a:pt x="1706" y="1187"/>
                  </a:lnTo>
                  <a:lnTo>
                    <a:pt x="1706" y="1187"/>
                  </a:lnTo>
                  <a:lnTo>
                    <a:pt x="1706" y="1189"/>
                  </a:lnTo>
                  <a:lnTo>
                    <a:pt x="1704" y="1189"/>
                  </a:lnTo>
                  <a:lnTo>
                    <a:pt x="1704" y="1189"/>
                  </a:lnTo>
                  <a:lnTo>
                    <a:pt x="1706" y="1192"/>
                  </a:lnTo>
                  <a:lnTo>
                    <a:pt x="1706" y="1192"/>
                  </a:lnTo>
                  <a:lnTo>
                    <a:pt x="1706" y="1192"/>
                  </a:lnTo>
                  <a:lnTo>
                    <a:pt x="1704" y="1189"/>
                  </a:lnTo>
                  <a:lnTo>
                    <a:pt x="1704" y="1189"/>
                  </a:lnTo>
                  <a:lnTo>
                    <a:pt x="1704" y="1189"/>
                  </a:lnTo>
                  <a:lnTo>
                    <a:pt x="1704" y="1192"/>
                  </a:lnTo>
                  <a:lnTo>
                    <a:pt x="1704" y="1192"/>
                  </a:lnTo>
                  <a:lnTo>
                    <a:pt x="1704" y="1192"/>
                  </a:lnTo>
                  <a:lnTo>
                    <a:pt x="1704" y="1192"/>
                  </a:lnTo>
                  <a:lnTo>
                    <a:pt x="1704" y="1192"/>
                  </a:lnTo>
                  <a:lnTo>
                    <a:pt x="1704" y="1194"/>
                  </a:lnTo>
                  <a:lnTo>
                    <a:pt x="1704" y="1194"/>
                  </a:lnTo>
                  <a:lnTo>
                    <a:pt x="1701" y="1194"/>
                  </a:lnTo>
                  <a:lnTo>
                    <a:pt x="1701" y="1194"/>
                  </a:lnTo>
                  <a:lnTo>
                    <a:pt x="1701" y="1194"/>
                  </a:lnTo>
                  <a:lnTo>
                    <a:pt x="1701" y="1194"/>
                  </a:lnTo>
                  <a:lnTo>
                    <a:pt x="1701" y="1194"/>
                  </a:lnTo>
                  <a:lnTo>
                    <a:pt x="1701" y="1194"/>
                  </a:lnTo>
                  <a:lnTo>
                    <a:pt x="1701" y="1194"/>
                  </a:lnTo>
                  <a:lnTo>
                    <a:pt x="1701" y="1197"/>
                  </a:lnTo>
                  <a:lnTo>
                    <a:pt x="1704" y="1197"/>
                  </a:lnTo>
                  <a:lnTo>
                    <a:pt x="1704" y="1197"/>
                  </a:lnTo>
                  <a:lnTo>
                    <a:pt x="1706" y="1194"/>
                  </a:lnTo>
                  <a:lnTo>
                    <a:pt x="1706" y="1194"/>
                  </a:lnTo>
                  <a:lnTo>
                    <a:pt x="1706" y="1194"/>
                  </a:lnTo>
                  <a:lnTo>
                    <a:pt x="1706" y="1197"/>
                  </a:lnTo>
                  <a:lnTo>
                    <a:pt x="1706" y="1197"/>
                  </a:lnTo>
                  <a:lnTo>
                    <a:pt x="1704" y="1197"/>
                  </a:lnTo>
                  <a:lnTo>
                    <a:pt x="1704" y="1197"/>
                  </a:lnTo>
                  <a:lnTo>
                    <a:pt x="1704" y="1197"/>
                  </a:lnTo>
                  <a:lnTo>
                    <a:pt x="1704" y="1197"/>
                  </a:lnTo>
                  <a:lnTo>
                    <a:pt x="1704" y="1199"/>
                  </a:lnTo>
                  <a:lnTo>
                    <a:pt x="1704" y="1199"/>
                  </a:lnTo>
                  <a:lnTo>
                    <a:pt x="1704" y="1199"/>
                  </a:lnTo>
                  <a:lnTo>
                    <a:pt x="1704" y="1199"/>
                  </a:lnTo>
                  <a:lnTo>
                    <a:pt x="1706" y="1199"/>
                  </a:lnTo>
                  <a:lnTo>
                    <a:pt x="1706" y="1199"/>
                  </a:lnTo>
                  <a:lnTo>
                    <a:pt x="1706" y="1199"/>
                  </a:lnTo>
                  <a:lnTo>
                    <a:pt x="1706" y="1197"/>
                  </a:lnTo>
                  <a:lnTo>
                    <a:pt x="1706" y="1197"/>
                  </a:lnTo>
                  <a:lnTo>
                    <a:pt x="1706" y="1197"/>
                  </a:lnTo>
                  <a:lnTo>
                    <a:pt x="1706" y="1197"/>
                  </a:lnTo>
                  <a:lnTo>
                    <a:pt x="1709" y="1194"/>
                  </a:lnTo>
                  <a:lnTo>
                    <a:pt x="1709" y="1194"/>
                  </a:lnTo>
                  <a:lnTo>
                    <a:pt x="1709" y="1194"/>
                  </a:lnTo>
                  <a:lnTo>
                    <a:pt x="1709" y="1194"/>
                  </a:lnTo>
                  <a:lnTo>
                    <a:pt x="1709" y="1194"/>
                  </a:lnTo>
                  <a:lnTo>
                    <a:pt x="1709" y="1197"/>
                  </a:lnTo>
                  <a:lnTo>
                    <a:pt x="1709" y="1197"/>
                  </a:lnTo>
                  <a:lnTo>
                    <a:pt x="1709" y="1197"/>
                  </a:lnTo>
                  <a:lnTo>
                    <a:pt x="1709" y="1199"/>
                  </a:lnTo>
                  <a:lnTo>
                    <a:pt x="1709" y="1199"/>
                  </a:lnTo>
                  <a:lnTo>
                    <a:pt x="1709" y="1199"/>
                  </a:lnTo>
                  <a:lnTo>
                    <a:pt x="1706" y="1199"/>
                  </a:lnTo>
                  <a:lnTo>
                    <a:pt x="1706" y="1199"/>
                  </a:lnTo>
                  <a:lnTo>
                    <a:pt x="1709" y="1199"/>
                  </a:lnTo>
                  <a:lnTo>
                    <a:pt x="1709" y="1199"/>
                  </a:lnTo>
                  <a:lnTo>
                    <a:pt x="1709" y="1199"/>
                  </a:lnTo>
                  <a:lnTo>
                    <a:pt x="1709" y="1199"/>
                  </a:lnTo>
                  <a:lnTo>
                    <a:pt x="1709" y="1199"/>
                  </a:lnTo>
                  <a:lnTo>
                    <a:pt x="1709" y="1199"/>
                  </a:lnTo>
                  <a:lnTo>
                    <a:pt x="1709" y="1201"/>
                  </a:lnTo>
                  <a:lnTo>
                    <a:pt x="1709" y="1201"/>
                  </a:lnTo>
                  <a:lnTo>
                    <a:pt x="1709" y="1201"/>
                  </a:lnTo>
                  <a:lnTo>
                    <a:pt x="1711" y="1201"/>
                  </a:lnTo>
                  <a:lnTo>
                    <a:pt x="1709" y="1201"/>
                  </a:lnTo>
                  <a:lnTo>
                    <a:pt x="1709" y="1201"/>
                  </a:lnTo>
                  <a:lnTo>
                    <a:pt x="1709" y="1201"/>
                  </a:lnTo>
                  <a:lnTo>
                    <a:pt x="1709" y="1201"/>
                  </a:lnTo>
                  <a:lnTo>
                    <a:pt x="1709" y="1204"/>
                  </a:lnTo>
                  <a:lnTo>
                    <a:pt x="1709" y="1204"/>
                  </a:lnTo>
                  <a:lnTo>
                    <a:pt x="1709" y="1204"/>
                  </a:lnTo>
                  <a:lnTo>
                    <a:pt x="1709" y="1204"/>
                  </a:lnTo>
                  <a:lnTo>
                    <a:pt x="1706" y="1206"/>
                  </a:lnTo>
                  <a:lnTo>
                    <a:pt x="1706" y="1206"/>
                  </a:lnTo>
                  <a:lnTo>
                    <a:pt x="1706" y="1206"/>
                  </a:lnTo>
                  <a:lnTo>
                    <a:pt x="1709" y="1206"/>
                  </a:lnTo>
                  <a:lnTo>
                    <a:pt x="1709" y="1206"/>
                  </a:lnTo>
                  <a:lnTo>
                    <a:pt x="1709" y="1206"/>
                  </a:lnTo>
                  <a:lnTo>
                    <a:pt x="1709" y="1206"/>
                  </a:lnTo>
                  <a:lnTo>
                    <a:pt x="1709" y="1206"/>
                  </a:lnTo>
                  <a:lnTo>
                    <a:pt x="1709" y="1206"/>
                  </a:lnTo>
                  <a:lnTo>
                    <a:pt x="1711" y="1206"/>
                  </a:lnTo>
                  <a:lnTo>
                    <a:pt x="1711" y="1206"/>
                  </a:lnTo>
                  <a:lnTo>
                    <a:pt x="1711" y="1206"/>
                  </a:lnTo>
                  <a:lnTo>
                    <a:pt x="1711" y="1206"/>
                  </a:lnTo>
                  <a:lnTo>
                    <a:pt x="1711" y="1208"/>
                  </a:lnTo>
                  <a:lnTo>
                    <a:pt x="1709" y="1208"/>
                  </a:lnTo>
                  <a:lnTo>
                    <a:pt x="1709" y="1208"/>
                  </a:lnTo>
                  <a:lnTo>
                    <a:pt x="1706" y="1208"/>
                  </a:lnTo>
                  <a:lnTo>
                    <a:pt x="1706" y="1208"/>
                  </a:lnTo>
                  <a:lnTo>
                    <a:pt x="1706" y="1211"/>
                  </a:lnTo>
                  <a:lnTo>
                    <a:pt x="1706" y="1211"/>
                  </a:lnTo>
                  <a:lnTo>
                    <a:pt x="1709" y="1211"/>
                  </a:lnTo>
                  <a:lnTo>
                    <a:pt x="1709" y="1211"/>
                  </a:lnTo>
                  <a:lnTo>
                    <a:pt x="1711" y="1213"/>
                  </a:lnTo>
                  <a:lnTo>
                    <a:pt x="1713" y="1213"/>
                  </a:lnTo>
                  <a:lnTo>
                    <a:pt x="1711" y="1213"/>
                  </a:lnTo>
                  <a:lnTo>
                    <a:pt x="1713" y="1213"/>
                  </a:lnTo>
                  <a:lnTo>
                    <a:pt x="1713" y="1213"/>
                  </a:lnTo>
                  <a:lnTo>
                    <a:pt x="1713" y="1213"/>
                  </a:lnTo>
                  <a:lnTo>
                    <a:pt x="1713" y="1213"/>
                  </a:lnTo>
                  <a:lnTo>
                    <a:pt x="1716" y="1215"/>
                  </a:lnTo>
                  <a:lnTo>
                    <a:pt x="1716" y="1213"/>
                  </a:lnTo>
                  <a:lnTo>
                    <a:pt x="1716" y="1213"/>
                  </a:lnTo>
                  <a:lnTo>
                    <a:pt x="1716" y="1213"/>
                  </a:lnTo>
                  <a:lnTo>
                    <a:pt x="1716" y="1213"/>
                  </a:lnTo>
                  <a:lnTo>
                    <a:pt x="1716" y="1211"/>
                  </a:lnTo>
                  <a:lnTo>
                    <a:pt x="1716" y="1211"/>
                  </a:lnTo>
                  <a:lnTo>
                    <a:pt x="1716" y="1211"/>
                  </a:lnTo>
                  <a:lnTo>
                    <a:pt x="1716" y="1211"/>
                  </a:lnTo>
                  <a:lnTo>
                    <a:pt x="1716" y="1211"/>
                  </a:lnTo>
                  <a:lnTo>
                    <a:pt x="1718" y="1211"/>
                  </a:lnTo>
                  <a:lnTo>
                    <a:pt x="1718" y="1211"/>
                  </a:lnTo>
                  <a:lnTo>
                    <a:pt x="1718" y="1211"/>
                  </a:lnTo>
                  <a:lnTo>
                    <a:pt x="1718" y="1208"/>
                  </a:lnTo>
                  <a:lnTo>
                    <a:pt x="1718" y="1208"/>
                  </a:lnTo>
                  <a:lnTo>
                    <a:pt x="1718" y="1208"/>
                  </a:lnTo>
                  <a:lnTo>
                    <a:pt x="1718" y="1208"/>
                  </a:lnTo>
                  <a:lnTo>
                    <a:pt x="1718" y="1208"/>
                  </a:lnTo>
                  <a:lnTo>
                    <a:pt x="1718" y="1208"/>
                  </a:lnTo>
                  <a:lnTo>
                    <a:pt x="1718" y="1208"/>
                  </a:lnTo>
                  <a:lnTo>
                    <a:pt x="1718" y="1208"/>
                  </a:lnTo>
                  <a:lnTo>
                    <a:pt x="1718" y="1206"/>
                  </a:lnTo>
                  <a:lnTo>
                    <a:pt x="1718" y="1206"/>
                  </a:lnTo>
                  <a:lnTo>
                    <a:pt x="1718" y="1204"/>
                  </a:lnTo>
                  <a:lnTo>
                    <a:pt x="1718" y="1204"/>
                  </a:lnTo>
                  <a:lnTo>
                    <a:pt x="1718" y="1204"/>
                  </a:lnTo>
                  <a:lnTo>
                    <a:pt x="1718" y="1204"/>
                  </a:lnTo>
                  <a:lnTo>
                    <a:pt x="1718" y="1204"/>
                  </a:lnTo>
                  <a:lnTo>
                    <a:pt x="1720" y="1204"/>
                  </a:lnTo>
                  <a:lnTo>
                    <a:pt x="1720" y="1204"/>
                  </a:lnTo>
                  <a:lnTo>
                    <a:pt x="1720" y="1201"/>
                  </a:lnTo>
                  <a:lnTo>
                    <a:pt x="1720" y="1201"/>
                  </a:lnTo>
                  <a:lnTo>
                    <a:pt x="1720" y="1201"/>
                  </a:lnTo>
                  <a:lnTo>
                    <a:pt x="1720" y="1201"/>
                  </a:lnTo>
                  <a:lnTo>
                    <a:pt x="1720" y="1201"/>
                  </a:lnTo>
                  <a:lnTo>
                    <a:pt x="1720" y="1199"/>
                  </a:lnTo>
                  <a:lnTo>
                    <a:pt x="1720" y="1199"/>
                  </a:lnTo>
                  <a:lnTo>
                    <a:pt x="1720" y="1199"/>
                  </a:lnTo>
                  <a:lnTo>
                    <a:pt x="1720" y="1199"/>
                  </a:lnTo>
                  <a:lnTo>
                    <a:pt x="1720" y="1199"/>
                  </a:lnTo>
                  <a:lnTo>
                    <a:pt x="1720" y="1199"/>
                  </a:lnTo>
                  <a:lnTo>
                    <a:pt x="1720" y="1197"/>
                  </a:lnTo>
                  <a:lnTo>
                    <a:pt x="1720" y="1197"/>
                  </a:lnTo>
                  <a:lnTo>
                    <a:pt x="1723" y="1197"/>
                  </a:lnTo>
                  <a:lnTo>
                    <a:pt x="1720" y="1197"/>
                  </a:lnTo>
                  <a:lnTo>
                    <a:pt x="1720" y="1197"/>
                  </a:lnTo>
                  <a:lnTo>
                    <a:pt x="1718" y="1197"/>
                  </a:lnTo>
                  <a:lnTo>
                    <a:pt x="1718" y="1199"/>
                  </a:lnTo>
                  <a:lnTo>
                    <a:pt x="1718" y="1199"/>
                  </a:lnTo>
                  <a:lnTo>
                    <a:pt x="1718" y="1199"/>
                  </a:lnTo>
                  <a:lnTo>
                    <a:pt x="1716" y="1199"/>
                  </a:lnTo>
                  <a:lnTo>
                    <a:pt x="1716" y="1199"/>
                  </a:lnTo>
                  <a:lnTo>
                    <a:pt x="1716" y="1199"/>
                  </a:lnTo>
                  <a:lnTo>
                    <a:pt x="1716" y="1199"/>
                  </a:lnTo>
                  <a:lnTo>
                    <a:pt x="1716" y="1197"/>
                  </a:lnTo>
                  <a:lnTo>
                    <a:pt x="1716" y="1197"/>
                  </a:lnTo>
                  <a:lnTo>
                    <a:pt x="1716" y="1197"/>
                  </a:lnTo>
                  <a:lnTo>
                    <a:pt x="1713" y="1197"/>
                  </a:lnTo>
                  <a:lnTo>
                    <a:pt x="1713" y="1197"/>
                  </a:lnTo>
                  <a:lnTo>
                    <a:pt x="1716" y="1197"/>
                  </a:lnTo>
                  <a:lnTo>
                    <a:pt x="1718" y="1194"/>
                  </a:lnTo>
                  <a:lnTo>
                    <a:pt x="1718" y="1197"/>
                  </a:lnTo>
                  <a:lnTo>
                    <a:pt x="1718" y="1194"/>
                  </a:lnTo>
                  <a:lnTo>
                    <a:pt x="1718" y="1194"/>
                  </a:lnTo>
                  <a:lnTo>
                    <a:pt x="1718" y="1194"/>
                  </a:lnTo>
                  <a:lnTo>
                    <a:pt x="1718" y="1194"/>
                  </a:lnTo>
                  <a:lnTo>
                    <a:pt x="1718" y="1194"/>
                  </a:lnTo>
                  <a:lnTo>
                    <a:pt x="1718" y="1194"/>
                  </a:lnTo>
                  <a:lnTo>
                    <a:pt x="1718" y="1194"/>
                  </a:lnTo>
                  <a:lnTo>
                    <a:pt x="1718" y="1194"/>
                  </a:lnTo>
                  <a:lnTo>
                    <a:pt x="1718" y="1194"/>
                  </a:lnTo>
                  <a:lnTo>
                    <a:pt x="1718" y="1192"/>
                  </a:lnTo>
                  <a:lnTo>
                    <a:pt x="1718" y="1192"/>
                  </a:lnTo>
                  <a:lnTo>
                    <a:pt x="1718" y="1192"/>
                  </a:lnTo>
                  <a:lnTo>
                    <a:pt x="1718" y="1192"/>
                  </a:lnTo>
                  <a:lnTo>
                    <a:pt x="1720" y="1192"/>
                  </a:lnTo>
                  <a:lnTo>
                    <a:pt x="1720" y="1194"/>
                  </a:lnTo>
                  <a:lnTo>
                    <a:pt x="1720" y="1194"/>
                  </a:lnTo>
                  <a:lnTo>
                    <a:pt x="1720" y="1194"/>
                  </a:lnTo>
                  <a:lnTo>
                    <a:pt x="1720" y="1194"/>
                  </a:lnTo>
                  <a:lnTo>
                    <a:pt x="1723" y="1192"/>
                  </a:lnTo>
                  <a:lnTo>
                    <a:pt x="1723" y="1192"/>
                  </a:lnTo>
                  <a:lnTo>
                    <a:pt x="1720" y="1192"/>
                  </a:lnTo>
                  <a:lnTo>
                    <a:pt x="1723" y="1189"/>
                  </a:lnTo>
                  <a:lnTo>
                    <a:pt x="1723" y="1189"/>
                  </a:lnTo>
                  <a:lnTo>
                    <a:pt x="1723" y="1189"/>
                  </a:lnTo>
                  <a:lnTo>
                    <a:pt x="1725" y="1187"/>
                  </a:lnTo>
                  <a:lnTo>
                    <a:pt x="1725" y="1187"/>
                  </a:lnTo>
                  <a:lnTo>
                    <a:pt x="1725" y="1187"/>
                  </a:lnTo>
                  <a:lnTo>
                    <a:pt x="1725" y="1185"/>
                  </a:lnTo>
                  <a:lnTo>
                    <a:pt x="1725" y="1185"/>
                  </a:lnTo>
                  <a:lnTo>
                    <a:pt x="1725" y="1185"/>
                  </a:lnTo>
                  <a:close/>
                  <a:moveTo>
                    <a:pt x="1680" y="1166"/>
                  </a:moveTo>
                  <a:lnTo>
                    <a:pt x="1680" y="1166"/>
                  </a:lnTo>
                  <a:lnTo>
                    <a:pt x="1680" y="1163"/>
                  </a:lnTo>
                  <a:lnTo>
                    <a:pt x="1680" y="1163"/>
                  </a:lnTo>
                  <a:lnTo>
                    <a:pt x="1680" y="1166"/>
                  </a:lnTo>
                  <a:lnTo>
                    <a:pt x="1683" y="1166"/>
                  </a:lnTo>
                  <a:lnTo>
                    <a:pt x="1683" y="1163"/>
                  </a:lnTo>
                  <a:lnTo>
                    <a:pt x="1683" y="1163"/>
                  </a:lnTo>
                  <a:lnTo>
                    <a:pt x="1683" y="1163"/>
                  </a:lnTo>
                  <a:lnTo>
                    <a:pt x="1683" y="1163"/>
                  </a:lnTo>
                  <a:lnTo>
                    <a:pt x="1683" y="1163"/>
                  </a:lnTo>
                  <a:lnTo>
                    <a:pt x="1683" y="1161"/>
                  </a:lnTo>
                  <a:lnTo>
                    <a:pt x="1680" y="1161"/>
                  </a:lnTo>
                  <a:lnTo>
                    <a:pt x="1680" y="1161"/>
                  </a:lnTo>
                  <a:lnTo>
                    <a:pt x="1678" y="1161"/>
                  </a:lnTo>
                  <a:lnTo>
                    <a:pt x="1678" y="1161"/>
                  </a:lnTo>
                  <a:lnTo>
                    <a:pt x="1678" y="1161"/>
                  </a:lnTo>
                  <a:lnTo>
                    <a:pt x="1678" y="1161"/>
                  </a:lnTo>
                  <a:lnTo>
                    <a:pt x="1675" y="1163"/>
                  </a:lnTo>
                  <a:lnTo>
                    <a:pt x="1675" y="1163"/>
                  </a:lnTo>
                  <a:lnTo>
                    <a:pt x="1675" y="1163"/>
                  </a:lnTo>
                  <a:lnTo>
                    <a:pt x="1675" y="1163"/>
                  </a:lnTo>
                  <a:lnTo>
                    <a:pt x="1675" y="1166"/>
                  </a:lnTo>
                  <a:lnTo>
                    <a:pt x="1675" y="1166"/>
                  </a:lnTo>
                  <a:lnTo>
                    <a:pt x="1675" y="1166"/>
                  </a:lnTo>
                  <a:lnTo>
                    <a:pt x="1675" y="1166"/>
                  </a:lnTo>
                  <a:lnTo>
                    <a:pt x="1675" y="1166"/>
                  </a:lnTo>
                  <a:lnTo>
                    <a:pt x="1673" y="1166"/>
                  </a:lnTo>
                  <a:lnTo>
                    <a:pt x="1673" y="1166"/>
                  </a:lnTo>
                  <a:lnTo>
                    <a:pt x="1675" y="1166"/>
                  </a:lnTo>
                  <a:lnTo>
                    <a:pt x="1675" y="1166"/>
                  </a:lnTo>
                  <a:lnTo>
                    <a:pt x="1675" y="1166"/>
                  </a:lnTo>
                  <a:lnTo>
                    <a:pt x="1673" y="1168"/>
                  </a:lnTo>
                  <a:lnTo>
                    <a:pt x="1673" y="1168"/>
                  </a:lnTo>
                  <a:lnTo>
                    <a:pt x="1673" y="1168"/>
                  </a:lnTo>
                  <a:lnTo>
                    <a:pt x="1675" y="1171"/>
                  </a:lnTo>
                  <a:lnTo>
                    <a:pt x="1675" y="1171"/>
                  </a:lnTo>
                  <a:lnTo>
                    <a:pt x="1675" y="1171"/>
                  </a:lnTo>
                  <a:lnTo>
                    <a:pt x="1675" y="1171"/>
                  </a:lnTo>
                  <a:lnTo>
                    <a:pt x="1675" y="1168"/>
                  </a:lnTo>
                  <a:lnTo>
                    <a:pt x="1678" y="1166"/>
                  </a:lnTo>
                  <a:lnTo>
                    <a:pt x="1678" y="1166"/>
                  </a:lnTo>
                  <a:lnTo>
                    <a:pt x="1678" y="1166"/>
                  </a:lnTo>
                  <a:lnTo>
                    <a:pt x="1678" y="1166"/>
                  </a:lnTo>
                  <a:lnTo>
                    <a:pt x="1678" y="1166"/>
                  </a:lnTo>
                  <a:lnTo>
                    <a:pt x="1678" y="1166"/>
                  </a:lnTo>
                  <a:lnTo>
                    <a:pt x="1680" y="1166"/>
                  </a:lnTo>
                  <a:lnTo>
                    <a:pt x="1680" y="1166"/>
                  </a:lnTo>
                  <a:lnTo>
                    <a:pt x="1680" y="1166"/>
                  </a:lnTo>
                  <a:lnTo>
                    <a:pt x="1680" y="1166"/>
                  </a:lnTo>
                  <a:lnTo>
                    <a:pt x="1680" y="1166"/>
                  </a:lnTo>
                  <a:close/>
                  <a:moveTo>
                    <a:pt x="1699" y="1197"/>
                  </a:moveTo>
                  <a:lnTo>
                    <a:pt x="1699" y="1197"/>
                  </a:lnTo>
                  <a:lnTo>
                    <a:pt x="1699" y="1197"/>
                  </a:lnTo>
                  <a:lnTo>
                    <a:pt x="1699" y="1197"/>
                  </a:lnTo>
                  <a:lnTo>
                    <a:pt x="1699" y="1197"/>
                  </a:lnTo>
                  <a:lnTo>
                    <a:pt x="1697" y="1197"/>
                  </a:lnTo>
                  <a:lnTo>
                    <a:pt x="1697" y="1197"/>
                  </a:lnTo>
                  <a:lnTo>
                    <a:pt x="1697" y="1197"/>
                  </a:lnTo>
                  <a:lnTo>
                    <a:pt x="1697" y="1197"/>
                  </a:lnTo>
                  <a:lnTo>
                    <a:pt x="1697" y="1197"/>
                  </a:lnTo>
                  <a:lnTo>
                    <a:pt x="1697" y="1197"/>
                  </a:lnTo>
                  <a:lnTo>
                    <a:pt x="1697" y="1197"/>
                  </a:lnTo>
                  <a:lnTo>
                    <a:pt x="1697" y="1197"/>
                  </a:lnTo>
                  <a:lnTo>
                    <a:pt x="1697" y="1194"/>
                  </a:lnTo>
                  <a:lnTo>
                    <a:pt x="1697" y="1194"/>
                  </a:lnTo>
                  <a:lnTo>
                    <a:pt x="1697" y="1194"/>
                  </a:lnTo>
                  <a:lnTo>
                    <a:pt x="1697" y="1194"/>
                  </a:lnTo>
                  <a:lnTo>
                    <a:pt x="1697" y="1194"/>
                  </a:lnTo>
                  <a:lnTo>
                    <a:pt x="1697" y="1197"/>
                  </a:lnTo>
                  <a:lnTo>
                    <a:pt x="1694" y="1194"/>
                  </a:lnTo>
                  <a:lnTo>
                    <a:pt x="1694" y="1194"/>
                  </a:lnTo>
                  <a:lnTo>
                    <a:pt x="1694" y="1194"/>
                  </a:lnTo>
                  <a:lnTo>
                    <a:pt x="1694" y="1194"/>
                  </a:lnTo>
                  <a:lnTo>
                    <a:pt x="1694" y="1197"/>
                  </a:lnTo>
                  <a:lnTo>
                    <a:pt x="1694" y="1197"/>
                  </a:lnTo>
                  <a:lnTo>
                    <a:pt x="1694" y="1197"/>
                  </a:lnTo>
                  <a:lnTo>
                    <a:pt x="1694" y="1197"/>
                  </a:lnTo>
                  <a:lnTo>
                    <a:pt x="1694" y="1199"/>
                  </a:lnTo>
                  <a:lnTo>
                    <a:pt x="1694" y="1199"/>
                  </a:lnTo>
                  <a:lnTo>
                    <a:pt x="1694" y="1199"/>
                  </a:lnTo>
                  <a:lnTo>
                    <a:pt x="1694" y="1199"/>
                  </a:lnTo>
                  <a:lnTo>
                    <a:pt x="1694" y="1199"/>
                  </a:lnTo>
                  <a:lnTo>
                    <a:pt x="1694" y="1199"/>
                  </a:lnTo>
                  <a:lnTo>
                    <a:pt x="1694" y="1199"/>
                  </a:lnTo>
                  <a:lnTo>
                    <a:pt x="1694" y="1201"/>
                  </a:lnTo>
                  <a:lnTo>
                    <a:pt x="1694" y="1201"/>
                  </a:lnTo>
                  <a:lnTo>
                    <a:pt x="1694" y="1201"/>
                  </a:lnTo>
                  <a:lnTo>
                    <a:pt x="1697" y="1201"/>
                  </a:lnTo>
                  <a:lnTo>
                    <a:pt x="1697" y="1201"/>
                  </a:lnTo>
                  <a:lnTo>
                    <a:pt x="1697" y="1201"/>
                  </a:lnTo>
                  <a:lnTo>
                    <a:pt x="1697" y="1204"/>
                  </a:lnTo>
                  <a:lnTo>
                    <a:pt x="1697" y="1204"/>
                  </a:lnTo>
                  <a:lnTo>
                    <a:pt x="1697" y="1204"/>
                  </a:lnTo>
                  <a:lnTo>
                    <a:pt x="1697" y="1206"/>
                  </a:lnTo>
                  <a:lnTo>
                    <a:pt x="1697" y="1206"/>
                  </a:lnTo>
                  <a:lnTo>
                    <a:pt x="1697" y="1204"/>
                  </a:lnTo>
                  <a:lnTo>
                    <a:pt x="1697" y="1204"/>
                  </a:lnTo>
                  <a:lnTo>
                    <a:pt x="1697" y="1204"/>
                  </a:lnTo>
                  <a:lnTo>
                    <a:pt x="1697" y="1201"/>
                  </a:lnTo>
                  <a:lnTo>
                    <a:pt x="1697" y="1201"/>
                  </a:lnTo>
                  <a:lnTo>
                    <a:pt x="1697" y="1201"/>
                  </a:lnTo>
                  <a:lnTo>
                    <a:pt x="1697" y="1201"/>
                  </a:lnTo>
                  <a:lnTo>
                    <a:pt x="1697" y="1201"/>
                  </a:lnTo>
                  <a:lnTo>
                    <a:pt x="1697" y="1199"/>
                  </a:lnTo>
                  <a:lnTo>
                    <a:pt x="1697" y="1199"/>
                  </a:lnTo>
                  <a:lnTo>
                    <a:pt x="1697" y="1199"/>
                  </a:lnTo>
                  <a:lnTo>
                    <a:pt x="1697" y="1201"/>
                  </a:lnTo>
                  <a:lnTo>
                    <a:pt x="1699" y="1201"/>
                  </a:lnTo>
                  <a:lnTo>
                    <a:pt x="1699" y="1201"/>
                  </a:lnTo>
                  <a:lnTo>
                    <a:pt x="1699" y="1199"/>
                  </a:lnTo>
                  <a:lnTo>
                    <a:pt x="1699" y="1199"/>
                  </a:lnTo>
                  <a:lnTo>
                    <a:pt x="1699" y="1199"/>
                  </a:lnTo>
                  <a:lnTo>
                    <a:pt x="1699" y="1199"/>
                  </a:lnTo>
                  <a:lnTo>
                    <a:pt x="1699" y="1199"/>
                  </a:lnTo>
                  <a:lnTo>
                    <a:pt x="1699" y="1199"/>
                  </a:lnTo>
                  <a:lnTo>
                    <a:pt x="1699" y="1199"/>
                  </a:lnTo>
                  <a:lnTo>
                    <a:pt x="1699" y="1197"/>
                  </a:lnTo>
                  <a:lnTo>
                    <a:pt x="1699" y="1197"/>
                  </a:lnTo>
                  <a:close/>
                  <a:moveTo>
                    <a:pt x="1675" y="1156"/>
                  </a:moveTo>
                  <a:lnTo>
                    <a:pt x="1675" y="1156"/>
                  </a:lnTo>
                  <a:lnTo>
                    <a:pt x="1675" y="1159"/>
                  </a:lnTo>
                  <a:lnTo>
                    <a:pt x="1678" y="1159"/>
                  </a:lnTo>
                  <a:lnTo>
                    <a:pt x="1678" y="1159"/>
                  </a:lnTo>
                  <a:lnTo>
                    <a:pt x="1678" y="1156"/>
                  </a:lnTo>
                  <a:lnTo>
                    <a:pt x="1680" y="1156"/>
                  </a:lnTo>
                  <a:lnTo>
                    <a:pt x="1680" y="1156"/>
                  </a:lnTo>
                  <a:lnTo>
                    <a:pt x="1680" y="1156"/>
                  </a:lnTo>
                  <a:lnTo>
                    <a:pt x="1680" y="1154"/>
                  </a:lnTo>
                  <a:lnTo>
                    <a:pt x="1680" y="1154"/>
                  </a:lnTo>
                  <a:lnTo>
                    <a:pt x="1680" y="1154"/>
                  </a:lnTo>
                  <a:lnTo>
                    <a:pt x="1678" y="1154"/>
                  </a:lnTo>
                  <a:lnTo>
                    <a:pt x="1678" y="1154"/>
                  </a:lnTo>
                  <a:lnTo>
                    <a:pt x="1678" y="1152"/>
                  </a:lnTo>
                  <a:lnTo>
                    <a:pt x="1678" y="1152"/>
                  </a:lnTo>
                  <a:lnTo>
                    <a:pt x="1675" y="1152"/>
                  </a:lnTo>
                  <a:lnTo>
                    <a:pt x="1675" y="1154"/>
                  </a:lnTo>
                  <a:lnTo>
                    <a:pt x="1675" y="1154"/>
                  </a:lnTo>
                  <a:lnTo>
                    <a:pt x="1675" y="1154"/>
                  </a:lnTo>
                  <a:lnTo>
                    <a:pt x="1675" y="1154"/>
                  </a:lnTo>
                  <a:lnTo>
                    <a:pt x="1675" y="1154"/>
                  </a:lnTo>
                  <a:lnTo>
                    <a:pt x="1678" y="1154"/>
                  </a:lnTo>
                  <a:lnTo>
                    <a:pt x="1675" y="1154"/>
                  </a:lnTo>
                  <a:lnTo>
                    <a:pt x="1675" y="1156"/>
                  </a:lnTo>
                  <a:lnTo>
                    <a:pt x="1673" y="1156"/>
                  </a:lnTo>
                  <a:lnTo>
                    <a:pt x="1673" y="1156"/>
                  </a:lnTo>
                  <a:lnTo>
                    <a:pt x="1673" y="1156"/>
                  </a:lnTo>
                  <a:lnTo>
                    <a:pt x="1673" y="1156"/>
                  </a:lnTo>
                  <a:lnTo>
                    <a:pt x="1675" y="1156"/>
                  </a:lnTo>
                  <a:lnTo>
                    <a:pt x="1675" y="1156"/>
                  </a:lnTo>
                  <a:close/>
                  <a:moveTo>
                    <a:pt x="1694" y="1206"/>
                  </a:moveTo>
                  <a:lnTo>
                    <a:pt x="1692" y="1206"/>
                  </a:lnTo>
                  <a:lnTo>
                    <a:pt x="1692" y="1204"/>
                  </a:lnTo>
                  <a:lnTo>
                    <a:pt x="1692" y="1204"/>
                  </a:lnTo>
                  <a:lnTo>
                    <a:pt x="1694" y="1204"/>
                  </a:lnTo>
                  <a:lnTo>
                    <a:pt x="1692" y="1204"/>
                  </a:lnTo>
                  <a:lnTo>
                    <a:pt x="1694" y="1204"/>
                  </a:lnTo>
                  <a:lnTo>
                    <a:pt x="1694" y="1204"/>
                  </a:lnTo>
                  <a:lnTo>
                    <a:pt x="1694" y="1201"/>
                  </a:lnTo>
                  <a:lnTo>
                    <a:pt x="1694" y="1201"/>
                  </a:lnTo>
                  <a:lnTo>
                    <a:pt x="1694" y="1201"/>
                  </a:lnTo>
                  <a:lnTo>
                    <a:pt x="1694" y="1201"/>
                  </a:lnTo>
                  <a:lnTo>
                    <a:pt x="1694" y="1199"/>
                  </a:lnTo>
                  <a:lnTo>
                    <a:pt x="1694" y="1199"/>
                  </a:lnTo>
                  <a:lnTo>
                    <a:pt x="1692" y="1199"/>
                  </a:lnTo>
                  <a:lnTo>
                    <a:pt x="1692" y="1199"/>
                  </a:lnTo>
                  <a:lnTo>
                    <a:pt x="1692" y="1199"/>
                  </a:lnTo>
                  <a:lnTo>
                    <a:pt x="1692" y="1197"/>
                  </a:lnTo>
                  <a:lnTo>
                    <a:pt x="1692" y="1197"/>
                  </a:lnTo>
                  <a:lnTo>
                    <a:pt x="1692" y="1197"/>
                  </a:lnTo>
                  <a:lnTo>
                    <a:pt x="1692" y="1197"/>
                  </a:lnTo>
                  <a:lnTo>
                    <a:pt x="1692" y="1197"/>
                  </a:lnTo>
                  <a:lnTo>
                    <a:pt x="1692" y="1194"/>
                  </a:lnTo>
                  <a:lnTo>
                    <a:pt x="1692" y="1194"/>
                  </a:lnTo>
                  <a:lnTo>
                    <a:pt x="1692" y="1194"/>
                  </a:lnTo>
                  <a:lnTo>
                    <a:pt x="1692" y="1194"/>
                  </a:lnTo>
                  <a:lnTo>
                    <a:pt x="1692" y="1194"/>
                  </a:lnTo>
                  <a:lnTo>
                    <a:pt x="1692" y="1192"/>
                  </a:lnTo>
                  <a:lnTo>
                    <a:pt x="1692" y="1192"/>
                  </a:lnTo>
                  <a:lnTo>
                    <a:pt x="1692" y="1192"/>
                  </a:lnTo>
                  <a:lnTo>
                    <a:pt x="1690" y="1192"/>
                  </a:lnTo>
                  <a:lnTo>
                    <a:pt x="1690" y="1192"/>
                  </a:lnTo>
                  <a:lnTo>
                    <a:pt x="1690" y="1192"/>
                  </a:lnTo>
                  <a:lnTo>
                    <a:pt x="1692" y="1189"/>
                  </a:lnTo>
                  <a:lnTo>
                    <a:pt x="1692" y="1187"/>
                  </a:lnTo>
                  <a:lnTo>
                    <a:pt x="1690" y="1187"/>
                  </a:lnTo>
                  <a:lnTo>
                    <a:pt x="1690" y="1187"/>
                  </a:lnTo>
                  <a:lnTo>
                    <a:pt x="1690" y="1187"/>
                  </a:lnTo>
                  <a:lnTo>
                    <a:pt x="1690" y="1185"/>
                  </a:lnTo>
                  <a:lnTo>
                    <a:pt x="1690" y="1185"/>
                  </a:lnTo>
                  <a:lnTo>
                    <a:pt x="1690" y="1185"/>
                  </a:lnTo>
                  <a:lnTo>
                    <a:pt x="1690" y="1185"/>
                  </a:lnTo>
                  <a:lnTo>
                    <a:pt x="1687" y="1182"/>
                  </a:lnTo>
                  <a:lnTo>
                    <a:pt x="1690" y="1182"/>
                  </a:lnTo>
                  <a:lnTo>
                    <a:pt x="1690" y="1182"/>
                  </a:lnTo>
                  <a:lnTo>
                    <a:pt x="1692" y="1185"/>
                  </a:lnTo>
                  <a:lnTo>
                    <a:pt x="1692" y="1185"/>
                  </a:lnTo>
                  <a:lnTo>
                    <a:pt x="1692" y="1185"/>
                  </a:lnTo>
                  <a:lnTo>
                    <a:pt x="1692" y="1185"/>
                  </a:lnTo>
                  <a:lnTo>
                    <a:pt x="1692" y="1182"/>
                  </a:lnTo>
                  <a:lnTo>
                    <a:pt x="1692" y="1182"/>
                  </a:lnTo>
                  <a:lnTo>
                    <a:pt x="1692" y="1182"/>
                  </a:lnTo>
                  <a:lnTo>
                    <a:pt x="1690" y="1180"/>
                  </a:lnTo>
                  <a:lnTo>
                    <a:pt x="1690" y="1180"/>
                  </a:lnTo>
                  <a:lnTo>
                    <a:pt x="1690" y="1178"/>
                  </a:lnTo>
                  <a:lnTo>
                    <a:pt x="1690" y="1178"/>
                  </a:lnTo>
                  <a:lnTo>
                    <a:pt x="1690" y="1178"/>
                  </a:lnTo>
                  <a:lnTo>
                    <a:pt x="1690" y="1178"/>
                  </a:lnTo>
                  <a:lnTo>
                    <a:pt x="1690" y="1175"/>
                  </a:lnTo>
                  <a:lnTo>
                    <a:pt x="1690" y="1175"/>
                  </a:lnTo>
                  <a:lnTo>
                    <a:pt x="1690" y="1175"/>
                  </a:lnTo>
                  <a:lnTo>
                    <a:pt x="1690" y="1175"/>
                  </a:lnTo>
                  <a:lnTo>
                    <a:pt x="1690" y="1175"/>
                  </a:lnTo>
                  <a:lnTo>
                    <a:pt x="1687" y="1175"/>
                  </a:lnTo>
                  <a:lnTo>
                    <a:pt x="1687" y="1175"/>
                  </a:lnTo>
                  <a:lnTo>
                    <a:pt x="1687" y="1175"/>
                  </a:lnTo>
                  <a:lnTo>
                    <a:pt x="1687" y="1175"/>
                  </a:lnTo>
                  <a:lnTo>
                    <a:pt x="1687" y="1178"/>
                  </a:lnTo>
                  <a:lnTo>
                    <a:pt x="1685" y="1178"/>
                  </a:lnTo>
                  <a:lnTo>
                    <a:pt x="1685" y="1178"/>
                  </a:lnTo>
                  <a:lnTo>
                    <a:pt x="1687" y="1178"/>
                  </a:lnTo>
                  <a:lnTo>
                    <a:pt x="1687" y="1178"/>
                  </a:lnTo>
                  <a:lnTo>
                    <a:pt x="1687" y="1178"/>
                  </a:lnTo>
                  <a:lnTo>
                    <a:pt x="1687" y="1180"/>
                  </a:lnTo>
                  <a:lnTo>
                    <a:pt x="1687" y="1180"/>
                  </a:lnTo>
                  <a:lnTo>
                    <a:pt x="1685" y="1178"/>
                  </a:lnTo>
                  <a:lnTo>
                    <a:pt x="1685" y="1178"/>
                  </a:lnTo>
                  <a:lnTo>
                    <a:pt x="1687" y="1180"/>
                  </a:lnTo>
                  <a:lnTo>
                    <a:pt x="1685" y="1180"/>
                  </a:lnTo>
                  <a:lnTo>
                    <a:pt x="1685" y="1180"/>
                  </a:lnTo>
                  <a:lnTo>
                    <a:pt x="1687" y="1182"/>
                  </a:lnTo>
                  <a:lnTo>
                    <a:pt x="1687" y="1182"/>
                  </a:lnTo>
                  <a:lnTo>
                    <a:pt x="1685" y="1182"/>
                  </a:lnTo>
                  <a:lnTo>
                    <a:pt x="1685" y="1182"/>
                  </a:lnTo>
                  <a:lnTo>
                    <a:pt x="1685" y="1182"/>
                  </a:lnTo>
                  <a:lnTo>
                    <a:pt x="1685" y="1182"/>
                  </a:lnTo>
                  <a:lnTo>
                    <a:pt x="1685" y="1182"/>
                  </a:lnTo>
                  <a:lnTo>
                    <a:pt x="1685" y="1185"/>
                  </a:lnTo>
                  <a:lnTo>
                    <a:pt x="1685" y="1187"/>
                  </a:lnTo>
                  <a:lnTo>
                    <a:pt x="1685" y="1187"/>
                  </a:lnTo>
                  <a:lnTo>
                    <a:pt x="1685" y="1189"/>
                  </a:lnTo>
                  <a:lnTo>
                    <a:pt x="1685" y="1189"/>
                  </a:lnTo>
                  <a:lnTo>
                    <a:pt x="1685" y="1189"/>
                  </a:lnTo>
                  <a:lnTo>
                    <a:pt x="1685" y="1189"/>
                  </a:lnTo>
                  <a:lnTo>
                    <a:pt x="1685" y="1189"/>
                  </a:lnTo>
                  <a:lnTo>
                    <a:pt x="1685" y="1189"/>
                  </a:lnTo>
                  <a:lnTo>
                    <a:pt x="1685" y="1189"/>
                  </a:lnTo>
                  <a:lnTo>
                    <a:pt x="1685" y="1189"/>
                  </a:lnTo>
                  <a:lnTo>
                    <a:pt x="1687" y="1192"/>
                  </a:lnTo>
                  <a:lnTo>
                    <a:pt x="1687" y="1192"/>
                  </a:lnTo>
                  <a:lnTo>
                    <a:pt x="1687" y="1192"/>
                  </a:lnTo>
                  <a:lnTo>
                    <a:pt x="1687" y="1192"/>
                  </a:lnTo>
                  <a:lnTo>
                    <a:pt x="1685" y="1192"/>
                  </a:lnTo>
                  <a:lnTo>
                    <a:pt x="1685" y="1192"/>
                  </a:lnTo>
                  <a:lnTo>
                    <a:pt x="1685" y="1192"/>
                  </a:lnTo>
                  <a:lnTo>
                    <a:pt x="1685" y="1192"/>
                  </a:lnTo>
                  <a:lnTo>
                    <a:pt x="1687" y="1192"/>
                  </a:lnTo>
                  <a:lnTo>
                    <a:pt x="1687" y="1194"/>
                  </a:lnTo>
                  <a:lnTo>
                    <a:pt x="1687" y="1194"/>
                  </a:lnTo>
                  <a:lnTo>
                    <a:pt x="1687" y="1194"/>
                  </a:lnTo>
                  <a:lnTo>
                    <a:pt x="1687" y="1194"/>
                  </a:lnTo>
                  <a:lnTo>
                    <a:pt x="1687" y="1197"/>
                  </a:lnTo>
                  <a:lnTo>
                    <a:pt x="1687" y="1197"/>
                  </a:lnTo>
                  <a:lnTo>
                    <a:pt x="1687" y="1197"/>
                  </a:lnTo>
                  <a:lnTo>
                    <a:pt x="1687" y="1199"/>
                  </a:lnTo>
                  <a:lnTo>
                    <a:pt x="1690" y="1199"/>
                  </a:lnTo>
                  <a:lnTo>
                    <a:pt x="1690" y="1199"/>
                  </a:lnTo>
                  <a:lnTo>
                    <a:pt x="1690" y="1199"/>
                  </a:lnTo>
                  <a:lnTo>
                    <a:pt x="1690" y="1199"/>
                  </a:lnTo>
                  <a:lnTo>
                    <a:pt x="1690" y="1199"/>
                  </a:lnTo>
                  <a:lnTo>
                    <a:pt x="1687" y="1199"/>
                  </a:lnTo>
                  <a:lnTo>
                    <a:pt x="1687" y="1199"/>
                  </a:lnTo>
                  <a:lnTo>
                    <a:pt x="1687" y="1201"/>
                  </a:lnTo>
                  <a:lnTo>
                    <a:pt x="1690" y="1204"/>
                  </a:lnTo>
                  <a:lnTo>
                    <a:pt x="1690" y="1204"/>
                  </a:lnTo>
                  <a:lnTo>
                    <a:pt x="1690" y="1204"/>
                  </a:lnTo>
                  <a:lnTo>
                    <a:pt x="1690" y="1204"/>
                  </a:lnTo>
                  <a:lnTo>
                    <a:pt x="1690" y="1206"/>
                  </a:lnTo>
                  <a:lnTo>
                    <a:pt x="1690" y="1206"/>
                  </a:lnTo>
                  <a:lnTo>
                    <a:pt x="1690" y="1206"/>
                  </a:lnTo>
                  <a:lnTo>
                    <a:pt x="1692" y="1206"/>
                  </a:lnTo>
                  <a:lnTo>
                    <a:pt x="1692" y="1208"/>
                  </a:lnTo>
                  <a:lnTo>
                    <a:pt x="1692" y="1208"/>
                  </a:lnTo>
                  <a:lnTo>
                    <a:pt x="1692" y="1208"/>
                  </a:lnTo>
                  <a:lnTo>
                    <a:pt x="1694" y="1208"/>
                  </a:lnTo>
                  <a:lnTo>
                    <a:pt x="1694" y="1208"/>
                  </a:lnTo>
                  <a:lnTo>
                    <a:pt x="1694" y="1208"/>
                  </a:lnTo>
                  <a:lnTo>
                    <a:pt x="1694" y="1206"/>
                  </a:lnTo>
                  <a:lnTo>
                    <a:pt x="1694" y="1206"/>
                  </a:lnTo>
                  <a:close/>
                  <a:moveTo>
                    <a:pt x="1685" y="1175"/>
                  </a:moveTo>
                  <a:lnTo>
                    <a:pt x="1685" y="1175"/>
                  </a:lnTo>
                  <a:lnTo>
                    <a:pt x="1687" y="1173"/>
                  </a:lnTo>
                  <a:lnTo>
                    <a:pt x="1687" y="1173"/>
                  </a:lnTo>
                  <a:lnTo>
                    <a:pt x="1687" y="1173"/>
                  </a:lnTo>
                  <a:lnTo>
                    <a:pt x="1687" y="1173"/>
                  </a:lnTo>
                  <a:lnTo>
                    <a:pt x="1687" y="1171"/>
                  </a:lnTo>
                  <a:lnTo>
                    <a:pt x="1685" y="1171"/>
                  </a:lnTo>
                  <a:lnTo>
                    <a:pt x="1685" y="1173"/>
                  </a:lnTo>
                  <a:lnTo>
                    <a:pt x="1685" y="1171"/>
                  </a:lnTo>
                  <a:lnTo>
                    <a:pt x="1685" y="1171"/>
                  </a:lnTo>
                  <a:lnTo>
                    <a:pt x="1685" y="1168"/>
                  </a:lnTo>
                  <a:lnTo>
                    <a:pt x="1685" y="1168"/>
                  </a:lnTo>
                  <a:lnTo>
                    <a:pt x="1685" y="1168"/>
                  </a:lnTo>
                  <a:lnTo>
                    <a:pt x="1685" y="1168"/>
                  </a:lnTo>
                  <a:lnTo>
                    <a:pt x="1685" y="1168"/>
                  </a:lnTo>
                  <a:lnTo>
                    <a:pt x="1683" y="1168"/>
                  </a:lnTo>
                  <a:lnTo>
                    <a:pt x="1683" y="1168"/>
                  </a:lnTo>
                  <a:lnTo>
                    <a:pt x="1683" y="1168"/>
                  </a:lnTo>
                  <a:lnTo>
                    <a:pt x="1683" y="1168"/>
                  </a:lnTo>
                  <a:lnTo>
                    <a:pt x="1683" y="1168"/>
                  </a:lnTo>
                  <a:lnTo>
                    <a:pt x="1680" y="1168"/>
                  </a:lnTo>
                  <a:lnTo>
                    <a:pt x="1680" y="1171"/>
                  </a:lnTo>
                  <a:lnTo>
                    <a:pt x="1683" y="1171"/>
                  </a:lnTo>
                  <a:lnTo>
                    <a:pt x="1680" y="1171"/>
                  </a:lnTo>
                  <a:lnTo>
                    <a:pt x="1680" y="1171"/>
                  </a:lnTo>
                  <a:lnTo>
                    <a:pt x="1680" y="1171"/>
                  </a:lnTo>
                  <a:lnTo>
                    <a:pt x="1680" y="1171"/>
                  </a:lnTo>
                  <a:lnTo>
                    <a:pt x="1680" y="1171"/>
                  </a:lnTo>
                  <a:lnTo>
                    <a:pt x="1680" y="1173"/>
                  </a:lnTo>
                  <a:lnTo>
                    <a:pt x="1680" y="1173"/>
                  </a:lnTo>
                  <a:lnTo>
                    <a:pt x="1680" y="1173"/>
                  </a:lnTo>
                  <a:lnTo>
                    <a:pt x="1680" y="1175"/>
                  </a:lnTo>
                  <a:lnTo>
                    <a:pt x="1680" y="1175"/>
                  </a:lnTo>
                  <a:lnTo>
                    <a:pt x="1680" y="1173"/>
                  </a:lnTo>
                  <a:lnTo>
                    <a:pt x="1680" y="1173"/>
                  </a:lnTo>
                  <a:lnTo>
                    <a:pt x="1683" y="1173"/>
                  </a:lnTo>
                  <a:lnTo>
                    <a:pt x="1683" y="1173"/>
                  </a:lnTo>
                  <a:lnTo>
                    <a:pt x="1683" y="1173"/>
                  </a:lnTo>
                  <a:lnTo>
                    <a:pt x="1683" y="1175"/>
                  </a:lnTo>
                  <a:lnTo>
                    <a:pt x="1683" y="1175"/>
                  </a:lnTo>
                  <a:lnTo>
                    <a:pt x="1683" y="1175"/>
                  </a:lnTo>
                  <a:lnTo>
                    <a:pt x="1683" y="1175"/>
                  </a:lnTo>
                  <a:lnTo>
                    <a:pt x="1683" y="1175"/>
                  </a:lnTo>
                  <a:lnTo>
                    <a:pt x="1685" y="1175"/>
                  </a:lnTo>
                  <a:lnTo>
                    <a:pt x="1685" y="1175"/>
                  </a:lnTo>
                  <a:close/>
                  <a:moveTo>
                    <a:pt x="999" y="645"/>
                  </a:moveTo>
                  <a:lnTo>
                    <a:pt x="996" y="648"/>
                  </a:lnTo>
                  <a:lnTo>
                    <a:pt x="996" y="648"/>
                  </a:lnTo>
                  <a:lnTo>
                    <a:pt x="996" y="648"/>
                  </a:lnTo>
                  <a:lnTo>
                    <a:pt x="996" y="648"/>
                  </a:lnTo>
                  <a:lnTo>
                    <a:pt x="996" y="648"/>
                  </a:lnTo>
                  <a:lnTo>
                    <a:pt x="999" y="648"/>
                  </a:lnTo>
                  <a:lnTo>
                    <a:pt x="999" y="648"/>
                  </a:lnTo>
                  <a:lnTo>
                    <a:pt x="999" y="648"/>
                  </a:lnTo>
                  <a:lnTo>
                    <a:pt x="999" y="648"/>
                  </a:lnTo>
                  <a:lnTo>
                    <a:pt x="999" y="648"/>
                  </a:lnTo>
                  <a:lnTo>
                    <a:pt x="999" y="645"/>
                  </a:lnTo>
                  <a:lnTo>
                    <a:pt x="999" y="645"/>
                  </a:lnTo>
                  <a:lnTo>
                    <a:pt x="999" y="645"/>
                  </a:lnTo>
                  <a:lnTo>
                    <a:pt x="999" y="645"/>
                  </a:lnTo>
                  <a:close/>
                  <a:moveTo>
                    <a:pt x="977" y="643"/>
                  </a:moveTo>
                  <a:lnTo>
                    <a:pt x="977" y="643"/>
                  </a:lnTo>
                  <a:lnTo>
                    <a:pt x="977" y="643"/>
                  </a:lnTo>
                  <a:lnTo>
                    <a:pt x="977" y="643"/>
                  </a:lnTo>
                  <a:lnTo>
                    <a:pt x="975" y="645"/>
                  </a:lnTo>
                  <a:lnTo>
                    <a:pt x="975" y="645"/>
                  </a:lnTo>
                  <a:lnTo>
                    <a:pt x="977" y="645"/>
                  </a:lnTo>
                  <a:lnTo>
                    <a:pt x="977" y="645"/>
                  </a:lnTo>
                  <a:lnTo>
                    <a:pt x="977" y="645"/>
                  </a:lnTo>
                  <a:lnTo>
                    <a:pt x="977" y="645"/>
                  </a:lnTo>
                  <a:lnTo>
                    <a:pt x="980" y="645"/>
                  </a:lnTo>
                  <a:lnTo>
                    <a:pt x="980" y="645"/>
                  </a:lnTo>
                  <a:lnTo>
                    <a:pt x="982" y="645"/>
                  </a:lnTo>
                  <a:lnTo>
                    <a:pt x="982" y="645"/>
                  </a:lnTo>
                  <a:lnTo>
                    <a:pt x="984" y="645"/>
                  </a:lnTo>
                  <a:lnTo>
                    <a:pt x="984" y="643"/>
                  </a:lnTo>
                  <a:lnTo>
                    <a:pt x="987" y="643"/>
                  </a:lnTo>
                  <a:lnTo>
                    <a:pt x="989" y="641"/>
                  </a:lnTo>
                  <a:lnTo>
                    <a:pt x="992" y="641"/>
                  </a:lnTo>
                  <a:lnTo>
                    <a:pt x="994" y="638"/>
                  </a:lnTo>
                  <a:lnTo>
                    <a:pt x="994" y="638"/>
                  </a:lnTo>
                  <a:lnTo>
                    <a:pt x="994" y="638"/>
                  </a:lnTo>
                  <a:lnTo>
                    <a:pt x="994" y="638"/>
                  </a:lnTo>
                  <a:lnTo>
                    <a:pt x="994" y="638"/>
                  </a:lnTo>
                  <a:lnTo>
                    <a:pt x="992" y="638"/>
                  </a:lnTo>
                  <a:lnTo>
                    <a:pt x="992" y="638"/>
                  </a:lnTo>
                  <a:lnTo>
                    <a:pt x="989" y="638"/>
                  </a:lnTo>
                  <a:lnTo>
                    <a:pt x="989" y="638"/>
                  </a:lnTo>
                  <a:lnTo>
                    <a:pt x="989" y="638"/>
                  </a:lnTo>
                  <a:lnTo>
                    <a:pt x="987" y="638"/>
                  </a:lnTo>
                  <a:lnTo>
                    <a:pt x="987" y="638"/>
                  </a:lnTo>
                  <a:lnTo>
                    <a:pt x="984" y="638"/>
                  </a:lnTo>
                  <a:lnTo>
                    <a:pt x="984" y="638"/>
                  </a:lnTo>
                  <a:lnTo>
                    <a:pt x="982" y="638"/>
                  </a:lnTo>
                  <a:lnTo>
                    <a:pt x="982" y="638"/>
                  </a:lnTo>
                  <a:lnTo>
                    <a:pt x="980" y="638"/>
                  </a:lnTo>
                  <a:lnTo>
                    <a:pt x="980" y="638"/>
                  </a:lnTo>
                  <a:lnTo>
                    <a:pt x="977" y="641"/>
                  </a:lnTo>
                  <a:lnTo>
                    <a:pt x="977" y="636"/>
                  </a:lnTo>
                  <a:lnTo>
                    <a:pt x="977" y="636"/>
                  </a:lnTo>
                  <a:lnTo>
                    <a:pt x="977" y="638"/>
                  </a:lnTo>
                  <a:lnTo>
                    <a:pt x="977" y="638"/>
                  </a:lnTo>
                  <a:lnTo>
                    <a:pt x="977" y="641"/>
                  </a:lnTo>
                  <a:lnTo>
                    <a:pt x="977" y="641"/>
                  </a:lnTo>
                  <a:lnTo>
                    <a:pt x="977" y="643"/>
                  </a:lnTo>
                  <a:close/>
                  <a:moveTo>
                    <a:pt x="999" y="652"/>
                  </a:moveTo>
                  <a:lnTo>
                    <a:pt x="999" y="652"/>
                  </a:lnTo>
                  <a:lnTo>
                    <a:pt x="1001" y="652"/>
                  </a:lnTo>
                  <a:lnTo>
                    <a:pt x="1001" y="652"/>
                  </a:lnTo>
                  <a:lnTo>
                    <a:pt x="1001" y="652"/>
                  </a:lnTo>
                  <a:lnTo>
                    <a:pt x="1001" y="650"/>
                  </a:lnTo>
                  <a:lnTo>
                    <a:pt x="1001" y="650"/>
                  </a:lnTo>
                  <a:lnTo>
                    <a:pt x="1001" y="650"/>
                  </a:lnTo>
                  <a:lnTo>
                    <a:pt x="1001" y="650"/>
                  </a:lnTo>
                  <a:lnTo>
                    <a:pt x="1001" y="650"/>
                  </a:lnTo>
                  <a:lnTo>
                    <a:pt x="1001" y="648"/>
                  </a:lnTo>
                  <a:lnTo>
                    <a:pt x="1001" y="648"/>
                  </a:lnTo>
                  <a:lnTo>
                    <a:pt x="1001" y="650"/>
                  </a:lnTo>
                  <a:lnTo>
                    <a:pt x="1001" y="650"/>
                  </a:lnTo>
                  <a:lnTo>
                    <a:pt x="1001" y="650"/>
                  </a:lnTo>
                  <a:lnTo>
                    <a:pt x="999" y="650"/>
                  </a:lnTo>
                  <a:lnTo>
                    <a:pt x="999" y="650"/>
                  </a:lnTo>
                  <a:lnTo>
                    <a:pt x="999" y="650"/>
                  </a:lnTo>
                  <a:lnTo>
                    <a:pt x="999" y="652"/>
                  </a:lnTo>
                  <a:lnTo>
                    <a:pt x="999" y="652"/>
                  </a:lnTo>
                  <a:lnTo>
                    <a:pt x="999" y="652"/>
                  </a:lnTo>
                  <a:close/>
                  <a:moveTo>
                    <a:pt x="1898" y="2372"/>
                  </a:moveTo>
                  <a:lnTo>
                    <a:pt x="1896" y="2372"/>
                  </a:lnTo>
                  <a:lnTo>
                    <a:pt x="1896" y="2372"/>
                  </a:lnTo>
                  <a:lnTo>
                    <a:pt x="1896" y="2372"/>
                  </a:lnTo>
                  <a:lnTo>
                    <a:pt x="1896" y="2370"/>
                  </a:lnTo>
                  <a:lnTo>
                    <a:pt x="1896" y="2370"/>
                  </a:lnTo>
                  <a:lnTo>
                    <a:pt x="1896" y="2370"/>
                  </a:lnTo>
                  <a:lnTo>
                    <a:pt x="1896" y="2370"/>
                  </a:lnTo>
                  <a:lnTo>
                    <a:pt x="1893" y="2370"/>
                  </a:lnTo>
                  <a:lnTo>
                    <a:pt x="1893" y="2370"/>
                  </a:lnTo>
                  <a:lnTo>
                    <a:pt x="1891" y="2370"/>
                  </a:lnTo>
                  <a:lnTo>
                    <a:pt x="1891" y="2370"/>
                  </a:lnTo>
                  <a:lnTo>
                    <a:pt x="1891" y="2370"/>
                  </a:lnTo>
                  <a:lnTo>
                    <a:pt x="1891" y="2370"/>
                  </a:lnTo>
                  <a:lnTo>
                    <a:pt x="1888" y="2370"/>
                  </a:lnTo>
                  <a:lnTo>
                    <a:pt x="1888" y="2370"/>
                  </a:lnTo>
                  <a:lnTo>
                    <a:pt x="1888" y="2370"/>
                  </a:lnTo>
                  <a:lnTo>
                    <a:pt x="1886" y="2370"/>
                  </a:lnTo>
                  <a:lnTo>
                    <a:pt x="1886" y="2370"/>
                  </a:lnTo>
                  <a:lnTo>
                    <a:pt x="1886" y="2370"/>
                  </a:lnTo>
                  <a:lnTo>
                    <a:pt x="1888" y="2370"/>
                  </a:lnTo>
                  <a:lnTo>
                    <a:pt x="1888" y="2372"/>
                  </a:lnTo>
                  <a:lnTo>
                    <a:pt x="1888" y="2372"/>
                  </a:lnTo>
                  <a:lnTo>
                    <a:pt x="1888" y="2372"/>
                  </a:lnTo>
                  <a:lnTo>
                    <a:pt x="1888" y="2372"/>
                  </a:lnTo>
                  <a:lnTo>
                    <a:pt x="1888" y="2375"/>
                  </a:lnTo>
                  <a:lnTo>
                    <a:pt x="1888" y="2375"/>
                  </a:lnTo>
                  <a:lnTo>
                    <a:pt x="1891" y="2375"/>
                  </a:lnTo>
                  <a:lnTo>
                    <a:pt x="1891" y="2377"/>
                  </a:lnTo>
                  <a:lnTo>
                    <a:pt x="1891" y="2377"/>
                  </a:lnTo>
                  <a:lnTo>
                    <a:pt x="1891" y="2377"/>
                  </a:lnTo>
                  <a:lnTo>
                    <a:pt x="1891" y="2377"/>
                  </a:lnTo>
                  <a:lnTo>
                    <a:pt x="1891" y="2377"/>
                  </a:lnTo>
                  <a:lnTo>
                    <a:pt x="1893" y="2377"/>
                  </a:lnTo>
                  <a:lnTo>
                    <a:pt x="1893" y="2377"/>
                  </a:lnTo>
                  <a:lnTo>
                    <a:pt x="1893" y="2377"/>
                  </a:lnTo>
                  <a:lnTo>
                    <a:pt x="1896" y="2375"/>
                  </a:lnTo>
                  <a:lnTo>
                    <a:pt x="1896" y="2375"/>
                  </a:lnTo>
                  <a:lnTo>
                    <a:pt x="1898" y="2375"/>
                  </a:lnTo>
                  <a:lnTo>
                    <a:pt x="1898" y="2375"/>
                  </a:lnTo>
                  <a:lnTo>
                    <a:pt x="1898" y="2375"/>
                  </a:lnTo>
                  <a:lnTo>
                    <a:pt x="1898" y="2372"/>
                  </a:lnTo>
                  <a:close/>
                  <a:moveTo>
                    <a:pt x="1884" y="2367"/>
                  </a:moveTo>
                  <a:lnTo>
                    <a:pt x="1884" y="2367"/>
                  </a:lnTo>
                  <a:lnTo>
                    <a:pt x="1884" y="2367"/>
                  </a:lnTo>
                  <a:lnTo>
                    <a:pt x="1884" y="2367"/>
                  </a:lnTo>
                  <a:lnTo>
                    <a:pt x="1881" y="2367"/>
                  </a:lnTo>
                  <a:lnTo>
                    <a:pt x="1881" y="2367"/>
                  </a:lnTo>
                  <a:lnTo>
                    <a:pt x="1884" y="2367"/>
                  </a:lnTo>
                  <a:lnTo>
                    <a:pt x="1884" y="2365"/>
                  </a:lnTo>
                  <a:lnTo>
                    <a:pt x="1881" y="2365"/>
                  </a:lnTo>
                  <a:lnTo>
                    <a:pt x="1881" y="2365"/>
                  </a:lnTo>
                  <a:lnTo>
                    <a:pt x="1881" y="2365"/>
                  </a:lnTo>
                  <a:lnTo>
                    <a:pt x="1881" y="2365"/>
                  </a:lnTo>
                  <a:lnTo>
                    <a:pt x="1881" y="2365"/>
                  </a:lnTo>
                  <a:lnTo>
                    <a:pt x="1881" y="2365"/>
                  </a:lnTo>
                  <a:lnTo>
                    <a:pt x="1879" y="2365"/>
                  </a:lnTo>
                  <a:lnTo>
                    <a:pt x="1879" y="2367"/>
                  </a:lnTo>
                  <a:lnTo>
                    <a:pt x="1879" y="2367"/>
                  </a:lnTo>
                  <a:lnTo>
                    <a:pt x="1879" y="2367"/>
                  </a:lnTo>
                  <a:lnTo>
                    <a:pt x="1879" y="2367"/>
                  </a:lnTo>
                  <a:lnTo>
                    <a:pt x="1879" y="2367"/>
                  </a:lnTo>
                  <a:lnTo>
                    <a:pt x="1879" y="2367"/>
                  </a:lnTo>
                  <a:lnTo>
                    <a:pt x="1881" y="2367"/>
                  </a:lnTo>
                  <a:lnTo>
                    <a:pt x="1881" y="2367"/>
                  </a:lnTo>
                  <a:lnTo>
                    <a:pt x="1881" y="2367"/>
                  </a:lnTo>
                  <a:lnTo>
                    <a:pt x="1881" y="2367"/>
                  </a:lnTo>
                  <a:lnTo>
                    <a:pt x="1881" y="2367"/>
                  </a:lnTo>
                  <a:lnTo>
                    <a:pt x="1881" y="2367"/>
                  </a:lnTo>
                  <a:lnTo>
                    <a:pt x="1884" y="2367"/>
                  </a:lnTo>
                  <a:lnTo>
                    <a:pt x="1884" y="2370"/>
                  </a:lnTo>
                  <a:lnTo>
                    <a:pt x="1884" y="2367"/>
                  </a:lnTo>
                  <a:lnTo>
                    <a:pt x="1884" y="2367"/>
                  </a:lnTo>
                  <a:lnTo>
                    <a:pt x="1884" y="2367"/>
                  </a:lnTo>
                  <a:close/>
                  <a:moveTo>
                    <a:pt x="1105" y="366"/>
                  </a:moveTo>
                  <a:lnTo>
                    <a:pt x="1105" y="366"/>
                  </a:lnTo>
                  <a:lnTo>
                    <a:pt x="1105" y="366"/>
                  </a:lnTo>
                  <a:lnTo>
                    <a:pt x="1103" y="366"/>
                  </a:lnTo>
                  <a:lnTo>
                    <a:pt x="1103" y="366"/>
                  </a:lnTo>
                  <a:lnTo>
                    <a:pt x="1103" y="366"/>
                  </a:lnTo>
                  <a:lnTo>
                    <a:pt x="1100" y="364"/>
                  </a:lnTo>
                  <a:lnTo>
                    <a:pt x="1100" y="364"/>
                  </a:lnTo>
                  <a:lnTo>
                    <a:pt x="1100" y="364"/>
                  </a:lnTo>
                  <a:lnTo>
                    <a:pt x="1100" y="364"/>
                  </a:lnTo>
                  <a:lnTo>
                    <a:pt x="1100" y="364"/>
                  </a:lnTo>
                  <a:lnTo>
                    <a:pt x="1100" y="364"/>
                  </a:lnTo>
                  <a:lnTo>
                    <a:pt x="1100" y="364"/>
                  </a:lnTo>
                  <a:lnTo>
                    <a:pt x="1098" y="364"/>
                  </a:lnTo>
                  <a:lnTo>
                    <a:pt x="1098" y="364"/>
                  </a:lnTo>
                  <a:lnTo>
                    <a:pt x="1098" y="364"/>
                  </a:lnTo>
                  <a:lnTo>
                    <a:pt x="1096" y="364"/>
                  </a:lnTo>
                  <a:lnTo>
                    <a:pt x="1096" y="366"/>
                  </a:lnTo>
                  <a:lnTo>
                    <a:pt x="1096" y="366"/>
                  </a:lnTo>
                  <a:lnTo>
                    <a:pt x="1096" y="366"/>
                  </a:lnTo>
                  <a:lnTo>
                    <a:pt x="1098" y="369"/>
                  </a:lnTo>
                  <a:lnTo>
                    <a:pt x="1100" y="369"/>
                  </a:lnTo>
                  <a:lnTo>
                    <a:pt x="1103" y="371"/>
                  </a:lnTo>
                  <a:lnTo>
                    <a:pt x="1103" y="371"/>
                  </a:lnTo>
                  <a:lnTo>
                    <a:pt x="1103" y="371"/>
                  </a:lnTo>
                  <a:lnTo>
                    <a:pt x="1103" y="371"/>
                  </a:lnTo>
                  <a:lnTo>
                    <a:pt x="1103" y="371"/>
                  </a:lnTo>
                  <a:lnTo>
                    <a:pt x="1103" y="371"/>
                  </a:lnTo>
                  <a:lnTo>
                    <a:pt x="1103" y="369"/>
                  </a:lnTo>
                  <a:lnTo>
                    <a:pt x="1103" y="369"/>
                  </a:lnTo>
                  <a:lnTo>
                    <a:pt x="1105" y="369"/>
                  </a:lnTo>
                  <a:lnTo>
                    <a:pt x="1105" y="369"/>
                  </a:lnTo>
                  <a:lnTo>
                    <a:pt x="1105" y="369"/>
                  </a:lnTo>
                  <a:lnTo>
                    <a:pt x="1105" y="369"/>
                  </a:lnTo>
                  <a:lnTo>
                    <a:pt x="1105" y="369"/>
                  </a:lnTo>
                  <a:lnTo>
                    <a:pt x="1105" y="369"/>
                  </a:lnTo>
                  <a:lnTo>
                    <a:pt x="1105" y="369"/>
                  </a:lnTo>
                  <a:lnTo>
                    <a:pt x="1105" y="366"/>
                  </a:lnTo>
                  <a:lnTo>
                    <a:pt x="1105" y="366"/>
                  </a:lnTo>
                  <a:lnTo>
                    <a:pt x="1105" y="366"/>
                  </a:lnTo>
                  <a:close/>
                  <a:moveTo>
                    <a:pt x="1787" y="1199"/>
                  </a:moveTo>
                  <a:lnTo>
                    <a:pt x="1787" y="1197"/>
                  </a:lnTo>
                  <a:lnTo>
                    <a:pt x="1787" y="1197"/>
                  </a:lnTo>
                  <a:lnTo>
                    <a:pt x="1787" y="1194"/>
                  </a:lnTo>
                  <a:lnTo>
                    <a:pt x="1787" y="1192"/>
                  </a:lnTo>
                  <a:lnTo>
                    <a:pt x="1787" y="1192"/>
                  </a:lnTo>
                  <a:lnTo>
                    <a:pt x="1787" y="1189"/>
                  </a:lnTo>
                  <a:lnTo>
                    <a:pt x="1787" y="1189"/>
                  </a:lnTo>
                  <a:lnTo>
                    <a:pt x="1787" y="1187"/>
                  </a:lnTo>
                  <a:lnTo>
                    <a:pt x="1787" y="1185"/>
                  </a:lnTo>
                  <a:lnTo>
                    <a:pt x="1787" y="1185"/>
                  </a:lnTo>
                  <a:lnTo>
                    <a:pt x="1787" y="1182"/>
                  </a:lnTo>
                  <a:lnTo>
                    <a:pt x="1787" y="1182"/>
                  </a:lnTo>
                  <a:lnTo>
                    <a:pt x="1787" y="1182"/>
                  </a:lnTo>
                  <a:lnTo>
                    <a:pt x="1787" y="1180"/>
                  </a:lnTo>
                  <a:lnTo>
                    <a:pt x="1789" y="1180"/>
                  </a:lnTo>
                  <a:lnTo>
                    <a:pt x="1789" y="1178"/>
                  </a:lnTo>
                  <a:lnTo>
                    <a:pt x="1789" y="1178"/>
                  </a:lnTo>
                  <a:lnTo>
                    <a:pt x="1789" y="1178"/>
                  </a:lnTo>
                  <a:lnTo>
                    <a:pt x="1787" y="1175"/>
                  </a:lnTo>
                  <a:lnTo>
                    <a:pt x="1789" y="1175"/>
                  </a:lnTo>
                  <a:lnTo>
                    <a:pt x="1789" y="1175"/>
                  </a:lnTo>
                  <a:lnTo>
                    <a:pt x="1789" y="1175"/>
                  </a:lnTo>
                  <a:lnTo>
                    <a:pt x="1789" y="1173"/>
                  </a:lnTo>
                  <a:lnTo>
                    <a:pt x="1789" y="1173"/>
                  </a:lnTo>
                  <a:lnTo>
                    <a:pt x="1789" y="1173"/>
                  </a:lnTo>
                  <a:lnTo>
                    <a:pt x="1789" y="1173"/>
                  </a:lnTo>
                  <a:lnTo>
                    <a:pt x="1789" y="1173"/>
                  </a:lnTo>
                  <a:lnTo>
                    <a:pt x="1789" y="1171"/>
                  </a:lnTo>
                  <a:lnTo>
                    <a:pt x="1791" y="1171"/>
                  </a:lnTo>
                  <a:lnTo>
                    <a:pt x="1794" y="1168"/>
                  </a:lnTo>
                  <a:lnTo>
                    <a:pt x="1796" y="1168"/>
                  </a:lnTo>
                  <a:lnTo>
                    <a:pt x="1796" y="1166"/>
                  </a:lnTo>
                  <a:lnTo>
                    <a:pt x="1796" y="1166"/>
                  </a:lnTo>
                  <a:lnTo>
                    <a:pt x="1796" y="1166"/>
                  </a:lnTo>
                  <a:lnTo>
                    <a:pt x="1796" y="1163"/>
                  </a:lnTo>
                  <a:lnTo>
                    <a:pt x="1796" y="1161"/>
                  </a:lnTo>
                  <a:lnTo>
                    <a:pt x="1796" y="1161"/>
                  </a:lnTo>
                  <a:lnTo>
                    <a:pt x="1796" y="1159"/>
                  </a:lnTo>
                  <a:lnTo>
                    <a:pt x="1796" y="1156"/>
                  </a:lnTo>
                  <a:lnTo>
                    <a:pt x="1796" y="1156"/>
                  </a:lnTo>
                  <a:lnTo>
                    <a:pt x="1796" y="1154"/>
                  </a:lnTo>
                  <a:lnTo>
                    <a:pt x="1791" y="1156"/>
                  </a:lnTo>
                  <a:lnTo>
                    <a:pt x="1791" y="1154"/>
                  </a:lnTo>
                  <a:lnTo>
                    <a:pt x="1789" y="1154"/>
                  </a:lnTo>
                  <a:lnTo>
                    <a:pt x="1787" y="1152"/>
                  </a:lnTo>
                  <a:lnTo>
                    <a:pt x="1787" y="1152"/>
                  </a:lnTo>
                  <a:lnTo>
                    <a:pt x="1787" y="1149"/>
                  </a:lnTo>
                  <a:lnTo>
                    <a:pt x="1787" y="1147"/>
                  </a:lnTo>
                  <a:lnTo>
                    <a:pt x="1787" y="1145"/>
                  </a:lnTo>
                  <a:lnTo>
                    <a:pt x="1787" y="1145"/>
                  </a:lnTo>
                  <a:lnTo>
                    <a:pt x="1782" y="1142"/>
                  </a:lnTo>
                  <a:lnTo>
                    <a:pt x="1782" y="1142"/>
                  </a:lnTo>
                  <a:lnTo>
                    <a:pt x="1780" y="1137"/>
                  </a:lnTo>
                  <a:lnTo>
                    <a:pt x="1777" y="1135"/>
                  </a:lnTo>
                  <a:lnTo>
                    <a:pt x="1772" y="1133"/>
                  </a:lnTo>
                  <a:lnTo>
                    <a:pt x="1770" y="1130"/>
                  </a:lnTo>
                  <a:lnTo>
                    <a:pt x="1768" y="1126"/>
                  </a:lnTo>
                  <a:lnTo>
                    <a:pt x="1765" y="1123"/>
                  </a:lnTo>
                  <a:lnTo>
                    <a:pt x="1761" y="1118"/>
                  </a:lnTo>
                  <a:lnTo>
                    <a:pt x="1761" y="1116"/>
                  </a:lnTo>
                  <a:lnTo>
                    <a:pt x="1758" y="1116"/>
                  </a:lnTo>
                  <a:lnTo>
                    <a:pt x="1758" y="1116"/>
                  </a:lnTo>
                  <a:lnTo>
                    <a:pt x="1756" y="1116"/>
                  </a:lnTo>
                  <a:lnTo>
                    <a:pt x="1751" y="1114"/>
                  </a:lnTo>
                  <a:lnTo>
                    <a:pt x="1751" y="1114"/>
                  </a:lnTo>
                  <a:lnTo>
                    <a:pt x="1751" y="1114"/>
                  </a:lnTo>
                  <a:lnTo>
                    <a:pt x="1751" y="1111"/>
                  </a:lnTo>
                  <a:lnTo>
                    <a:pt x="1751" y="1109"/>
                  </a:lnTo>
                  <a:lnTo>
                    <a:pt x="1751" y="1109"/>
                  </a:lnTo>
                  <a:lnTo>
                    <a:pt x="1751" y="1107"/>
                  </a:lnTo>
                  <a:lnTo>
                    <a:pt x="1751" y="1107"/>
                  </a:lnTo>
                  <a:lnTo>
                    <a:pt x="1751" y="1104"/>
                  </a:lnTo>
                  <a:lnTo>
                    <a:pt x="1751" y="1104"/>
                  </a:lnTo>
                  <a:lnTo>
                    <a:pt x="1751" y="1104"/>
                  </a:lnTo>
                  <a:lnTo>
                    <a:pt x="1754" y="1104"/>
                  </a:lnTo>
                  <a:lnTo>
                    <a:pt x="1754" y="1102"/>
                  </a:lnTo>
                  <a:lnTo>
                    <a:pt x="1754" y="1102"/>
                  </a:lnTo>
                  <a:lnTo>
                    <a:pt x="1746" y="1097"/>
                  </a:lnTo>
                  <a:lnTo>
                    <a:pt x="1751" y="1088"/>
                  </a:lnTo>
                  <a:lnTo>
                    <a:pt x="1749" y="1085"/>
                  </a:lnTo>
                  <a:lnTo>
                    <a:pt x="1744" y="1083"/>
                  </a:lnTo>
                  <a:lnTo>
                    <a:pt x="1746" y="1078"/>
                  </a:lnTo>
                  <a:lnTo>
                    <a:pt x="1749" y="1078"/>
                  </a:lnTo>
                  <a:lnTo>
                    <a:pt x="1749" y="1071"/>
                  </a:lnTo>
                  <a:lnTo>
                    <a:pt x="1746" y="1069"/>
                  </a:lnTo>
                  <a:lnTo>
                    <a:pt x="1746" y="1062"/>
                  </a:lnTo>
                  <a:lnTo>
                    <a:pt x="1744" y="1057"/>
                  </a:lnTo>
                  <a:lnTo>
                    <a:pt x="1744" y="1052"/>
                  </a:lnTo>
                  <a:lnTo>
                    <a:pt x="1742" y="1048"/>
                  </a:lnTo>
                  <a:lnTo>
                    <a:pt x="1742" y="1038"/>
                  </a:lnTo>
                  <a:lnTo>
                    <a:pt x="1739" y="1033"/>
                  </a:lnTo>
                  <a:lnTo>
                    <a:pt x="1739" y="1029"/>
                  </a:lnTo>
                  <a:lnTo>
                    <a:pt x="1737" y="1024"/>
                  </a:lnTo>
                  <a:lnTo>
                    <a:pt x="1737" y="1024"/>
                  </a:lnTo>
                  <a:lnTo>
                    <a:pt x="1737" y="1019"/>
                  </a:lnTo>
                  <a:lnTo>
                    <a:pt x="1737" y="1017"/>
                  </a:lnTo>
                  <a:lnTo>
                    <a:pt x="1735" y="1012"/>
                  </a:lnTo>
                  <a:lnTo>
                    <a:pt x="1735" y="1007"/>
                  </a:lnTo>
                  <a:lnTo>
                    <a:pt x="1732" y="1005"/>
                  </a:lnTo>
                  <a:lnTo>
                    <a:pt x="1735" y="1003"/>
                  </a:lnTo>
                  <a:lnTo>
                    <a:pt x="1735" y="1000"/>
                  </a:lnTo>
                  <a:lnTo>
                    <a:pt x="1735" y="995"/>
                  </a:lnTo>
                  <a:lnTo>
                    <a:pt x="1732" y="993"/>
                  </a:lnTo>
                  <a:lnTo>
                    <a:pt x="1730" y="991"/>
                  </a:lnTo>
                  <a:lnTo>
                    <a:pt x="1730" y="986"/>
                  </a:lnTo>
                  <a:lnTo>
                    <a:pt x="1728" y="981"/>
                  </a:lnTo>
                  <a:lnTo>
                    <a:pt x="1728" y="979"/>
                  </a:lnTo>
                  <a:lnTo>
                    <a:pt x="1728" y="977"/>
                  </a:lnTo>
                  <a:lnTo>
                    <a:pt x="1725" y="974"/>
                  </a:lnTo>
                  <a:lnTo>
                    <a:pt x="1720" y="972"/>
                  </a:lnTo>
                  <a:lnTo>
                    <a:pt x="1718" y="969"/>
                  </a:lnTo>
                  <a:lnTo>
                    <a:pt x="1718" y="965"/>
                  </a:lnTo>
                  <a:lnTo>
                    <a:pt x="1718" y="962"/>
                  </a:lnTo>
                  <a:lnTo>
                    <a:pt x="1718" y="962"/>
                  </a:lnTo>
                  <a:lnTo>
                    <a:pt x="1718" y="962"/>
                  </a:lnTo>
                  <a:lnTo>
                    <a:pt x="1718" y="962"/>
                  </a:lnTo>
                  <a:lnTo>
                    <a:pt x="1718" y="962"/>
                  </a:lnTo>
                  <a:lnTo>
                    <a:pt x="1718" y="960"/>
                  </a:lnTo>
                  <a:lnTo>
                    <a:pt x="1718" y="960"/>
                  </a:lnTo>
                  <a:lnTo>
                    <a:pt x="1716" y="960"/>
                  </a:lnTo>
                  <a:lnTo>
                    <a:pt x="1718" y="958"/>
                  </a:lnTo>
                  <a:lnTo>
                    <a:pt x="1718" y="955"/>
                  </a:lnTo>
                  <a:lnTo>
                    <a:pt x="1718" y="955"/>
                  </a:lnTo>
                  <a:lnTo>
                    <a:pt x="1718" y="953"/>
                  </a:lnTo>
                  <a:lnTo>
                    <a:pt x="1716" y="951"/>
                  </a:lnTo>
                  <a:lnTo>
                    <a:pt x="1716" y="951"/>
                  </a:lnTo>
                  <a:lnTo>
                    <a:pt x="1713" y="951"/>
                  </a:lnTo>
                  <a:lnTo>
                    <a:pt x="1713" y="948"/>
                  </a:lnTo>
                  <a:lnTo>
                    <a:pt x="1713" y="948"/>
                  </a:lnTo>
                  <a:lnTo>
                    <a:pt x="1713" y="946"/>
                  </a:lnTo>
                  <a:lnTo>
                    <a:pt x="1713" y="946"/>
                  </a:lnTo>
                  <a:lnTo>
                    <a:pt x="1713" y="943"/>
                  </a:lnTo>
                  <a:lnTo>
                    <a:pt x="1713" y="943"/>
                  </a:lnTo>
                  <a:lnTo>
                    <a:pt x="1713" y="941"/>
                  </a:lnTo>
                  <a:lnTo>
                    <a:pt x="1711" y="941"/>
                  </a:lnTo>
                  <a:lnTo>
                    <a:pt x="1709" y="939"/>
                  </a:lnTo>
                  <a:lnTo>
                    <a:pt x="1706" y="939"/>
                  </a:lnTo>
                  <a:lnTo>
                    <a:pt x="1706" y="936"/>
                  </a:lnTo>
                  <a:lnTo>
                    <a:pt x="1706" y="936"/>
                  </a:lnTo>
                  <a:lnTo>
                    <a:pt x="1706" y="934"/>
                  </a:lnTo>
                  <a:lnTo>
                    <a:pt x="1706" y="934"/>
                  </a:lnTo>
                  <a:lnTo>
                    <a:pt x="1706" y="932"/>
                  </a:lnTo>
                  <a:lnTo>
                    <a:pt x="1706" y="932"/>
                  </a:lnTo>
                  <a:lnTo>
                    <a:pt x="1704" y="929"/>
                  </a:lnTo>
                  <a:lnTo>
                    <a:pt x="1706" y="927"/>
                  </a:lnTo>
                  <a:lnTo>
                    <a:pt x="1706" y="927"/>
                  </a:lnTo>
                  <a:lnTo>
                    <a:pt x="1709" y="927"/>
                  </a:lnTo>
                  <a:lnTo>
                    <a:pt x="1709" y="925"/>
                  </a:lnTo>
                  <a:lnTo>
                    <a:pt x="1709" y="922"/>
                  </a:lnTo>
                  <a:lnTo>
                    <a:pt x="1709" y="922"/>
                  </a:lnTo>
                  <a:lnTo>
                    <a:pt x="1709" y="920"/>
                  </a:lnTo>
                  <a:lnTo>
                    <a:pt x="1709" y="917"/>
                  </a:lnTo>
                  <a:lnTo>
                    <a:pt x="1709" y="917"/>
                  </a:lnTo>
                  <a:lnTo>
                    <a:pt x="1706" y="917"/>
                  </a:lnTo>
                  <a:lnTo>
                    <a:pt x="1706" y="915"/>
                  </a:lnTo>
                  <a:lnTo>
                    <a:pt x="1706" y="913"/>
                  </a:lnTo>
                  <a:lnTo>
                    <a:pt x="1704" y="910"/>
                  </a:lnTo>
                  <a:lnTo>
                    <a:pt x="1704" y="908"/>
                  </a:lnTo>
                  <a:lnTo>
                    <a:pt x="1701" y="906"/>
                  </a:lnTo>
                  <a:lnTo>
                    <a:pt x="1701" y="903"/>
                  </a:lnTo>
                  <a:lnTo>
                    <a:pt x="1701" y="903"/>
                  </a:lnTo>
                  <a:lnTo>
                    <a:pt x="1694" y="906"/>
                  </a:lnTo>
                  <a:lnTo>
                    <a:pt x="1690" y="906"/>
                  </a:lnTo>
                  <a:lnTo>
                    <a:pt x="1685" y="906"/>
                  </a:lnTo>
                  <a:lnTo>
                    <a:pt x="1683" y="906"/>
                  </a:lnTo>
                  <a:lnTo>
                    <a:pt x="1678" y="906"/>
                  </a:lnTo>
                  <a:lnTo>
                    <a:pt x="1675" y="906"/>
                  </a:lnTo>
                  <a:lnTo>
                    <a:pt x="1673" y="906"/>
                  </a:lnTo>
                  <a:lnTo>
                    <a:pt x="1673" y="908"/>
                  </a:lnTo>
                  <a:lnTo>
                    <a:pt x="1673" y="910"/>
                  </a:lnTo>
                  <a:lnTo>
                    <a:pt x="1673" y="910"/>
                  </a:lnTo>
                  <a:lnTo>
                    <a:pt x="1673" y="913"/>
                  </a:lnTo>
                  <a:lnTo>
                    <a:pt x="1671" y="915"/>
                  </a:lnTo>
                  <a:lnTo>
                    <a:pt x="1668" y="915"/>
                  </a:lnTo>
                  <a:lnTo>
                    <a:pt x="1668" y="915"/>
                  </a:lnTo>
                  <a:lnTo>
                    <a:pt x="1666" y="913"/>
                  </a:lnTo>
                  <a:lnTo>
                    <a:pt x="1666" y="917"/>
                  </a:lnTo>
                  <a:lnTo>
                    <a:pt x="1664" y="922"/>
                  </a:lnTo>
                  <a:lnTo>
                    <a:pt x="1661" y="925"/>
                  </a:lnTo>
                  <a:lnTo>
                    <a:pt x="1661" y="925"/>
                  </a:lnTo>
                  <a:lnTo>
                    <a:pt x="1659" y="927"/>
                  </a:lnTo>
                  <a:lnTo>
                    <a:pt x="1657" y="929"/>
                  </a:lnTo>
                  <a:lnTo>
                    <a:pt x="1654" y="929"/>
                  </a:lnTo>
                  <a:lnTo>
                    <a:pt x="1652" y="927"/>
                  </a:lnTo>
                  <a:lnTo>
                    <a:pt x="1649" y="927"/>
                  </a:lnTo>
                  <a:lnTo>
                    <a:pt x="1647" y="927"/>
                  </a:lnTo>
                  <a:lnTo>
                    <a:pt x="1642" y="929"/>
                  </a:lnTo>
                  <a:lnTo>
                    <a:pt x="1642" y="929"/>
                  </a:lnTo>
                  <a:lnTo>
                    <a:pt x="1638" y="929"/>
                  </a:lnTo>
                  <a:lnTo>
                    <a:pt x="1635" y="932"/>
                  </a:lnTo>
                  <a:lnTo>
                    <a:pt x="1633" y="932"/>
                  </a:lnTo>
                  <a:lnTo>
                    <a:pt x="1628" y="934"/>
                  </a:lnTo>
                  <a:lnTo>
                    <a:pt x="1628" y="934"/>
                  </a:lnTo>
                  <a:lnTo>
                    <a:pt x="1626" y="934"/>
                  </a:lnTo>
                  <a:lnTo>
                    <a:pt x="1626" y="932"/>
                  </a:lnTo>
                  <a:lnTo>
                    <a:pt x="1626" y="932"/>
                  </a:lnTo>
                  <a:lnTo>
                    <a:pt x="1628" y="929"/>
                  </a:lnTo>
                  <a:lnTo>
                    <a:pt x="1628" y="925"/>
                  </a:lnTo>
                  <a:lnTo>
                    <a:pt x="1630" y="920"/>
                  </a:lnTo>
                  <a:lnTo>
                    <a:pt x="1630" y="915"/>
                  </a:lnTo>
                  <a:lnTo>
                    <a:pt x="1630" y="915"/>
                  </a:lnTo>
                  <a:lnTo>
                    <a:pt x="1630" y="915"/>
                  </a:lnTo>
                  <a:lnTo>
                    <a:pt x="1628" y="908"/>
                  </a:lnTo>
                  <a:lnTo>
                    <a:pt x="1623" y="903"/>
                  </a:lnTo>
                  <a:lnTo>
                    <a:pt x="1621" y="896"/>
                  </a:lnTo>
                  <a:lnTo>
                    <a:pt x="1619" y="891"/>
                  </a:lnTo>
                  <a:lnTo>
                    <a:pt x="1616" y="884"/>
                  </a:lnTo>
                  <a:lnTo>
                    <a:pt x="1614" y="880"/>
                  </a:lnTo>
                  <a:lnTo>
                    <a:pt x="1612" y="875"/>
                  </a:lnTo>
                  <a:lnTo>
                    <a:pt x="1612" y="872"/>
                  </a:lnTo>
                  <a:lnTo>
                    <a:pt x="1612" y="872"/>
                  </a:lnTo>
                  <a:lnTo>
                    <a:pt x="1612" y="868"/>
                  </a:lnTo>
                  <a:lnTo>
                    <a:pt x="1612" y="868"/>
                  </a:lnTo>
                  <a:lnTo>
                    <a:pt x="1612" y="865"/>
                  </a:lnTo>
                  <a:lnTo>
                    <a:pt x="1612" y="865"/>
                  </a:lnTo>
                  <a:lnTo>
                    <a:pt x="1609" y="863"/>
                  </a:lnTo>
                  <a:lnTo>
                    <a:pt x="1604" y="858"/>
                  </a:lnTo>
                  <a:lnTo>
                    <a:pt x="1604" y="858"/>
                  </a:lnTo>
                  <a:lnTo>
                    <a:pt x="1604" y="858"/>
                  </a:lnTo>
                  <a:lnTo>
                    <a:pt x="1604" y="856"/>
                  </a:lnTo>
                  <a:lnTo>
                    <a:pt x="1602" y="851"/>
                  </a:lnTo>
                  <a:lnTo>
                    <a:pt x="1602" y="851"/>
                  </a:lnTo>
                  <a:lnTo>
                    <a:pt x="1604" y="846"/>
                  </a:lnTo>
                  <a:lnTo>
                    <a:pt x="1607" y="844"/>
                  </a:lnTo>
                  <a:lnTo>
                    <a:pt x="1609" y="839"/>
                  </a:lnTo>
                  <a:lnTo>
                    <a:pt x="1612" y="839"/>
                  </a:lnTo>
                  <a:lnTo>
                    <a:pt x="1612" y="837"/>
                  </a:lnTo>
                  <a:lnTo>
                    <a:pt x="1609" y="837"/>
                  </a:lnTo>
                  <a:lnTo>
                    <a:pt x="1607" y="837"/>
                  </a:lnTo>
                  <a:lnTo>
                    <a:pt x="1602" y="835"/>
                  </a:lnTo>
                  <a:lnTo>
                    <a:pt x="1600" y="835"/>
                  </a:lnTo>
                  <a:lnTo>
                    <a:pt x="1595" y="832"/>
                  </a:lnTo>
                  <a:lnTo>
                    <a:pt x="1595" y="832"/>
                  </a:lnTo>
                  <a:lnTo>
                    <a:pt x="1593" y="832"/>
                  </a:lnTo>
                  <a:lnTo>
                    <a:pt x="1588" y="835"/>
                  </a:lnTo>
                  <a:lnTo>
                    <a:pt x="1586" y="837"/>
                  </a:lnTo>
                  <a:lnTo>
                    <a:pt x="1583" y="837"/>
                  </a:lnTo>
                  <a:lnTo>
                    <a:pt x="1581" y="837"/>
                  </a:lnTo>
                  <a:lnTo>
                    <a:pt x="1578" y="832"/>
                  </a:lnTo>
                  <a:lnTo>
                    <a:pt x="1576" y="830"/>
                  </a:lnTo>
                  <a:lnTo>
                    <a:pt x="1574" y="828"/>
                  </a:lnTo>
                  <a:lnTo>
                    <a:pt x="1571" y="828"/>
                  </a:lnTo>
                  <a:lnTo>
                    <a:pt x="1571" y="828"/>
                  </a:lnTo>
                  <a:lnTo>
                    <a:pt x="1571" y="828"/>
                  </a:lnTo>
                  <a:lnTo>
                    <a:pt x="1569" y="830"/>
                  </a:lnTo>
                  <a:lnTo>
                    <a:pt x="1569" y="830"/>
                  </a:lnTo>
                  <a:lnTo>
                    <a:pt x="1569" y="830"/>
                  </a:lnTo>
                  <a:lnTo>
                    <a:pt x="1564" y="828"/>
                  </a:lnTo>
                  <a:lnTo>
                    <a:pt x="1562" y="825"/>
                  </a:lnTo>
                  <a:lnTo>
                    <a:pt x="1559" y="823"/>
                  </a:lnTo>
                  <a:lnTo>
                    <a:pt x="1557" y="820"/>
                  </a:lnTo>
                  <a:lnTo>
                    <a:pt x="1557" y="820"/>
                  </a:lnTo>
                  <a:lnTo>
                    <a:pt x="1557" y="818"/>
                  </a:lnTo>
                  <a:lnTo>
                    <a:pt x="1562" y="811"/>
                  </a:lnTo>
                  <a:lnTo>
                    <a:pt x="1564" y="804"/>
                  </a:lnTo>
                  <a:lnTo>
                    <a:pt x="1567" y="794"/>
                  </a:lnTo>
                  <a:lnTo>
                    <a:pt x="1571" y="787"/>
                  </a:lnTo>
                  <a:lnTo>
                    <a:pt x="1574" y="778"/>
                  </a:lnTo>
                  <a:lnTo>
                    <a:pt x="1576" y="771"/>
                  </a:lnTo>
                  <a:lnTo>
                    <a:pt x="1581" y="761"/>
                  </a:lnTo>
                  <a:lnTo>
                    <a:pt x="1583" y="754"/>
                  </a:lnTo>
                  <a:lnTo>
                    <a:pt x="1586" y="747"/>
                  </a:lnTo>
                  <a:lnTo>
                    <a:pt x="1590" y="738"/>
                  </a:lnTo>
                  <a:lnTo>
                    <a:pt x="1593" y="731"/>
                  </a:lnTo>
                  <a:lnTo>
                    <a:pt x="1595" y="721"/>
                  </a:lnTo>
                  <a:lnTo>
                    <a:pt x="1600" y="714"/>
                  </a:lnTo>
                  <a:lnTo>
                    <a:pt x="1602" y="705"/>
                  </a:lnTo>
                  <a:lnTo>
                    <a:pt x="1604" y="697"/>
                  </a:lnTo>
                  <a:lnTo>
                    <a:pt x="1609" y="688"/>
                  </a:lnTo>
                  <a:lnTo>
                    <a:pt x="1612" y="681"/>
                  </a:lnTo>
                  <a:lnTo>
                    <a:pt x="1614" y="671"/>
                  </a:lnTo>
                  <a:lnTo>
                    <a:pt x="1619" y="664"/>
                  </a:lnTo>
                  <a:lnTo>
                    <a:pt x="1621" y="655"/>
                  </a:lnTo>
                  <a:lnTo>
                    <a:pt x="1626" y="648"/>
                  </a:lnTo>
                  <a:lnTo>
                    <a:pt x="1628" y="638"/>
                  </a:lnTo>
                  <a:lnTo>
                    <a:pt x="1630" y="629"/>
                  </a:lnTo>
                  <a:lnTo>
                    <a:pt x="1635" y="622"/>
                  </a:lnTo>
                  <a:lnTo>
                    <a:pt x="1638" y="612"/>
                  </a:lnTo>
                  <a:lnTo>
                    <a:pt x="1642" y="605"/>
                  </a:lnTo>
                  <a:lnTo>
                    <a:pt x="1645" y="596"/>
                  </a:lnTo>
                  <a:lnTo>
                    <a:pt x="1647" y="589"/>
                  </a:lnTo>
                  <a:lnTo>
                    <a:pt x="1652" y="579"/>
                  </a:lnTo>
                  <a:lnTo>
                    <a:pt x="1654" y="570"/>
                  </a:lnTo>
                  <a:lnTo>
                    <a:pt x="1659" y="563"/>
                  </a:lnTo>
                  <a:lnTo>
                    <a:pt x="1661" y="553"/>
                  </a:lnTo>
                  <a:lnTo>
                    <a:pt x="1664" y="544"/>
                  </a:lnTo>
                  <a:lnTo>
                    <a:pt x="1668" y="537"/>
                  </a:lnTo>
                  <a:lnTo>
                    <a:pt x="1671" y="527"/>
                  </a:lnTo>
                  <a:lnTo>
                    <a:pt x="1675" y="518"/>
                  </a:lnTo>
                  <a:lnTo>
                    <a:pt x="1678" y="511"/>
                  </a:lnTo>
                  <a:lnTo>
                    <a:pt x="1683" y="501"/>
                  </a:lnTo>
                  <a:lnTo>
                    <a:pt x="1685" y="492"/>
                  </a:lnTo>
                  <a:lnTo>
                    <a:pt x="1687" y="485"/>
                  </a:lnTo>
                  <a:lnTo>
                    <a:pt x="1692" y="475"/>
                  </a:lnTo>
                  <a:lnTo>
                    <a:pt x="1694" y="466"/>
                  </a:lnTo>
                  <a:lnTo>
                    <a:pt x="1699" y="459"/>
                  </a:lnTo>
                  <a:lnTo>
                    <a:pt x="1701" y="449"/>
                  </a:lnTo>
                  <a:lnTo>
                    <a:pt x="1706" y="440"/>
                  </a:lnTo>
                  <a:lnTo>
                    <a:pt x="1709" y="430"/>
                  </a:lnTo>
                  <a:lnTo>
                    <a:pt x="1713" y="423"/>
                  </a:lnTo>
                  <a:lnTo>
                    <a:pt x="1716" y="414"/>
                  </a:lnTo>
                  <a:lnTo>
                    <a:pt x="1720" y="404"/>
                  </a:lnTo>
                  <a:lnTo>
                    <a:pt x="1723" y="395"/>
                  </a:lnTo>
                  <a:lnTo>
                    <a:pt x="1728" y="385"/>
                  </a:lnTo>
                  <a:lnTo>
                    <a:pt x="1730" y="378"/>
                  </a:lnTo>
                  <a:lnTo>
                    <a:pt x="1732" y="369"/>
                  </a:lnTo>
                  <a:lnTo>
                    <a:pt x="1737" y="359"/>
                  </a:lnTo>
                  <a:lnTo>
                    <a:pt x="1739" y="350"/>
                  </a:lnTo>
                  <a:lnTo>
                    <a:pt x="1744" y="340"/>
                  </a:lnTo>
                  <a:lnTo>
                    <a:pt x="1746" y="331"/>
                  </a:lnTo>
                  <a:lnTo>
                    <a:pt x="1751" y="321"/>
                  </a:lnTo>
                  <a:lnTo>
                    <a:pt x="1756" y="312"/>
                  </a:lnTo>
                  <a:lnTo>
                    <a:pt x="1758" y="305"/>
                  </a:lnTo>
                  <a:lnTo>
                    <a:pt x="1763" y="295"/>
                  </a:lnTo>
                  <a:lnTo>
                    <a:pt x="1765" y="286"/>
                  </a:lnTo>
                  <a:lnTo>
                    <a:pt x="1770" y="276"/>
                  </a:lnTo>
                  <a:lnTo>
                    <a:pt x="1772" y="267"/>
                  </a:lnTo>
                  <a:lnTo>
                    <a:pt x="1772" y="267"/>
                  </a:lnTo>
                  <a:lnTo>
                    <a:pt x="1772" y="267"/>
                  </a:lnTo>
                  <a:lnTo>
                    <a:pt x="1772" y="267"/>
                  </a:lnTo>
                  <a:lnTo>
                    <a:pt x="1768" y="260"/>
                  </a:lnTo>
                  <a:lnTo>
                    <a:pt x="1768" y="262"/>
                  </a:lnTo>
                  <a:lnTo>
                    <a:pt x="1768" y="262"/>
                  </a:lnTo>
                  <a:lnTo>
                    <a:pt x="1768" y="262"/>
                  </a:lnTo>
                  <a:lnTo>
                    <a:pt x="1768" y="262"/>
                  </a:lnTo>
                  <a:lnTo>
                    <a:pt x="1768" y="262"/>
                  </a:lnTo>
                  <a:lnTo>
                    <a:pt x="1768" y="265"/>
                  </a:lnTo>
                  <a:lnTo>
                    <a:pt x="1768" y="265"/>
                  </a:lnTo>
                  <a:lnTo>
                    <a:pt x="1765" y="265"/>
                  </a:lnTo>
                  <a:lnTo>
                    <a:pt x="1763" y="262"/>
                  </a:lnTo>
                  <a:lnTo>
                    <a:pt x="1763" y="262"/>
                  </a:lnTo>
                  <a:lnTo>
                    <a:pt x="1763" y="260"/>
                  </a:lnTo>
                  <a:lnTo>
                    <a:pt x="1763" y="257"/>
                  </a:lnTo>
                  <a:lnTo>
                    <a:pt x="1763" y="257"/>
                  </a:lnTo>
                  <a:lnTo>
                    <a:pt x="1763" y="257"/>
                  </a:lnTo>
                  <a:lnTo>
                    <a:pt x="1761" y="253"/>
                  </a:lnTo>
                  <a:lnTo>
                    <a:pt x="1758" y="250"/>
                  </a:lnTo>
                  <a:lnTo>
                    <a:pt x="1758" y="248"/>
                  </a:lnTo>
                  <a:lnTo>
                    <a:pt x="1756" y="248"/>
                  </a:lnTo>
                  <a:lnTo>
                    <a:pt x="1756" y="248"/>
                  </a:lnTo>
                  <a:lnTo>
                    <a:pt x="1756" y="248"/>
                  </a:lnTo>
                  <a:lnTo>
                    <a:pt x="1754" y="248"/>
                  </a:lnTo>
                  <a:lnTo>
                    <a:pt x="1754" y="248"/>
                  </a:lnTo>
                  <a:lnTo>
                    <a:pt x="1754" y="248"/>
                  </a:lnTo>
                  <a:lnTo>
                    <a:pt x="1754" y="246"/>
                  </a:lnTo>
                  <a:lnTo>
                    <a:pt x="1754" y="243"/>
                  </a:lnTo>
                  <a:lnTo>
                    <a:pt x="1749" y="243"/>
                  </a:lnTo>
                  <a:lnTo>
                    <a:pt x="1749" y="241"/>
                  </a:lnTo>
                  <a:lnTo>
                    <a:pt x="1749" y="241"/>
                  </a:lnTo>
                  <a:lnTo>
                    <a:pt x="1749" y="239"/>
                  </a:lnTo>
                  <a:lnTo>
                    <a:pt x="1749" y="239"/>
                  </a:lnTo>
                  <a:lnTo>
                    <a:pt x="1749" y="239"/>
                  </a:lnTo>
                  <a:lnTo>
                    <a:pt x="1749" y="239"/>
                  </a:lnTo>
                  <a:lnTo>
                    <a:pt x="1749" y="239"/>
                  </a:lnTo>
                  <a:lnTo>
                    <a:pt x="1749" y="239"/>
                  </a:lnTo>
                  <a:lnTo>
                    <a:pt x="1749" y="236"/>
                  </a:lnTo>
                  <a:lnTo>
                    <a:pt x="1749" y="236"/>
                  </a:lnTo>
                  <a:lnTo>
                    <a:pt x="1749" y="236"/>
                  </a:lnTo>
                  <a:lnTo>
                    <a:pt x="1749" y="236"/>
                  </a:lnTo>
                  <a:lnTo>
                    <a:pt x="1749" y="236"/>
                  </a:lnTo>
                  <a:lnTo>
                    <a:pt x="1749" y="236"/>
                  </a:lnTo>
                  <a:lnTo>
                    <a:pt x="1749" y="236"/>
                  </a:lnTo>
                  <a:lnTo>
                    <a:pt x="1749" y="234"/>
                  </a:lnTo>
                  <a:lnTo>
                    <a:pt x="1746" y="234"/>
                  </a:lnTo>
                  <a:lnTo>
                    <a:pt x="1746" y="234"/>
                  </a:lnTo>
                  <a:lnTo>
                    <a:pt x="1749" y="231"/>
                  </a:lnTo>
                  <a:lnTo>
                    <a:pt x="1749" y="231"/>
                  </a:lnTo>
                  <a:lnTo>
                    <a:pt x="1749" y="234"/>
                  </a:lnTo>
                  <a:lnTo>
                    <a:pt x="1749" y="234"/>
                  </a:lnTo>
                  <a:lnTo>
                    <a:pt x="1749" y="231"/>
                  </a:lnTo>
                  <a:lnTo>
                    <a:pt x="1746" y="231"/>
                  </a:lnTo>
                  <a:lnTo>
                    <a:pt x="1746" y="231"/>
                  </a:lnTo>
                  <a:lnTo>
                    <a:pt x="1746" y="231"/>
                  </a:lnTo>
                  <a:lnTo>
                    <a:pt x="1746" y="231"/>
                  </a:lnTo>
                  <a:lnTo>
                    <a:pt x="1746" y="231"/>
                  </a:lnTo>
                  <a:lnTo>
                    <a:pt x="1746" y="231"/>
                  </a:lnTo>
                  <a:lnTo>
                    <a:pt x="1746" y="229"/>
                  </a:lnTo>
                  <a:lnTo>
                    <a:pt x="1746" y="229"/>
                  </a:lnTo>
                  <a:lnTo>
                    <a:pt x="1746" y="229"/>
                  </a:lnTo>
                  <a:lnTo>
                    <a:pt x="1742" y="222"/>
                  </a:lnTo>
                  <a:lnTo>
                    <a:pt x="1742" y="222"/>
                  </a:lnTo>
                  <a:lnTo>
                    <a:pt x="1742" y="222"/>
                  </a:lnTo>
                  <a:lnTo>
                    <a:pt x="1742" y="222"/>
                  </a:lnTo>
                  <a:lnTo>
                    <a:pt x="1739" y="222"/>
                  </a:lnTo>
                  <a:lnTo>
                    <a:pt x="1739" y="222"/>
                  </a:lnTo>
                  <a:lnTo>
                    <a:pt x="1739" y="222"/>
                  </a:lnTo>
                  <a:lnTo>
                    <a:pt x="1739" y="222"/>
                  </a:lnTo>
                  <a:lnTo>
                    <a:pt x="1739" y="220"/>
                  </a:lnTo>
                  <a:lnTo>
                    <a:pt x="1739" y="220"/>
                  </a:lnTo>
                  <a:lnTo>
                    <a:pt x="1737" y="220"/>
                  </a:lnTo>
                  <a:lnTo>
                    <a:pt x="1737" y="220"/>
                  </a:lnTo>
                  <a:lnTo>
                    <a:pt x="1737" y="220"/>
                  </a:lnTo>
                  <a:lnTo>
                    <a:pt x="1737" y="220"/>
                  </a:lnTo>
                  <a:lnTo>
                    <a:pt x="1737" y="217"/>
                  </a:lnTo>
                  <a:lnTo>
                    <a:pt x="1735" y="217"/>
                  </a:lnTo>
                  <a:lnTo>
                    <a:pt x="1735" y="217"/>
                  </a:lnTo>
                  <a:lnTo>
                    <a:pt x="1735" y="217"/>
                  </a:lnTo>
                  <a:lnTo>
                    <a:pt x="1735" y="217"/>
                  </a:lnTo>
                  <a:lnTo>
                    <a:pt x="1732" y="220"/>
                  </a:lnTo>
                  <a:lnTo>
                    <a:pt x="1732" y="220"/>
                  </a:lnTo>
                  <a:lnTo>
                    <a:pt x="1732" y="220"/>
                  </a:lnTo>
                  <a:lnTo>
                    <a:pt x="1732" y="222"/>
                  </a:lnTo>
                  <a:lnTo>
                    <a:pt x="1732" y="220"/>
                  </a:lnTo>
                  <a:lnTo>
                    <a:pt x="1732" y="217"/>
                  </a:lnTo>
                  <a:lnTo>
                    <a:pt x="1732" y="217"/>
                  </a:lnTo>
                  <a:lnTo>
                    <a:pt x="1732" y="217"/>
                  </a:lnTo>
                  <a:lnTo>
                    <a:pt x="1730" y="215"/>
                  </a:lnTo>
                  <a:lnTo>
                    <a:pt x="1730" y="215"/>
                  </a:lnTo>
                  <a:lnTo>
                    <a:pt x="1730" y="213"/>
                  </a:lnTo>
                  <a:lnTo>
                    <a:pt x="1730" y="213"/>
                  </a:lnTo>
                  <a:lnTo>
                    <a:pt x="1728" y="213"/>
                  </a:lnTo>
                  <a:lnTo>
                    <a:pt x="1728" y="215"/>
                  </a:lnTo>
                  <a:lnTo>
                    <a:pt x="1728" y="215"/>
                  </a:lnTo>
                  <a:lnTo>
                    <a:pt x="1728" y="215"/>
                  </a:lnTo>
                  <a:lnTo>
                    <a:pt x="1728" y="215"/>
                  </a:lnTo>
                  <a:lnTo>
                    <a:pt x="1725" y="215"/>
                  </a:lnTo>
                  <a:lnTo>
                    <a:pt x="1725" y="215"/>
                  </a:lnTo>
                  <a:lnTo>
                    <a:pt x="1725" y="213"/>
                  </a:lnTo>
                  <a:lnTo>
                    <a:pt x="1723" y="213"/>
                  </a:lnTo>
                  <a:lnTo>
                    <a:pt x="1723" y="213"/>
                  </a:lnTo>
                  <a:lnTo>
                    <a:pt x="1720" y="213"/>
                  </a:lnTo>
                  <a:lnTo>
                    <a:pt x="1720" y="213"/>
                  </a:lnTo>
                  <a:lnTo>
                    <a:pt x="1720" y="213"/>
                  </a:lnTo>
                  <a:lnTo>
                    <a:pt x="1720" y="213"/>
                  </a:lnTo>
                  <a:lnTo>
                    <a:pt x="1720" y="213"/>
                  </a:lnTo>
                  <a:lnTo>
                    <a:pt x="1718" y="213"/>
                  </a:lnTo>
                  <a:lnTo>
                    <a:pt x="1718" y="213"/>
                  </a:lnTo>
                  <a:lnTo>
                    <a:pt x="1718" y="213"/>
                  </a:lnTo>
                  <a:lnTo>
                    <a:pt x="1718" y="213"/>
                  </a:lnTo>
                  <a:lnTo>
                    <a:pt x="1718" y="213"/>
                  </a:lnTo>
                  <a:lnTo>
                    <a:pt x="1718" y="213"/>
                  </a:lnTo>
                  <a:lnTo>
                    <a:pt x="1718" y="210"/>
                  </a:lnTo>
                  <a:lnTo>
                    <a:pt x="1716" y="210"/>
                  </a:lnTo>
                  <a:lnTo>
                    <a:pt x="1716" y="213"/>
                  </a:lnTo>
                  <a:lnTo>
                    <a:pt x="1716" y="213"/>
                  </a:lnTo>
                  <a:lnTo>
                    <a:pt x="1716" y="215"/>
                  </a:lnTo>
                  <a:lnTo>
                    <a:pt x="1716" y="215"/>
                  </a:lnTo>
                  <a:lnTo>
                    <a:pt x="1713" y="217"/>
                  </a:lnTo>
                  <a:lnTo>
                    <a:pt x="1713" y="217"/>
                  </a:lnTo>
                  <a:lnTo>
                    <a:pt x="1713" y="217"/>
                  </a:lnTo>
                  <a:lnTo>
                    <a:pt x="1713" y="215"/>
                  </a:lnTo>
                  <a:lnTo>
                    <a:pt x="1716" y="215"/>
                  </a:lnTo>
                  <a:lnTo>
                    <a:pt x="1716" y="215"/>
                  </a:lnTo>
                  <a:lnTo>
                    <a:pt x="1716" y="215"/>
                  </a:lnTo>
                  <a:lnTo>
                    <a:pt x="1716" y="215"/>
                  </a:lnTo>
                  <a:lnTo>
                    <a:pt x="1716" y="215"/>
                  </a:lnTo>
                  <a:lnTo>
                    <a:pt x="1716" y="213"/>
                  </a:lnTo>
                  <a:lnTo>
                    <a:pt x="1716" y="213"/>
                  </a:lnTo>
                  <a:lnTo>
                    <a:pt x="1716" y="213"/>
                  </a:lnTo>
                  <a:lnTo>
                    <a:pt x="1713" y="213"/>
                  </a:lnTo>
                  <a:lnTo>
                    <a:pt x="1713" y="213"/>
                  </a:lnTo>
                  <a:lnTo>
                    <a:pt x="1713" y="213"/>
                  </a:lnTo>
                  <a:lnTo>
                    <a:pt x="1709" y="210"/>
                  </a:lnTo>
                  <a:lnTo>
                    <a:pt x="1704" y="210"/>
                  </a:lnTo>
                  <a:lnTo>
                    <a:pt x="1704" y="213"/>
                  </a:lnTo>
                  <a:lnTo>
                    <a:pt x="1701" y="213"/>
                  </a:lnTo>
                  <a:lnTo>
                    <a:pt x="1699" y="213"/>
                  </a:lnTo>
                  <a:lnTo>
                    <a:pt x="1697" y="210"/>
                  </a:lnTo>
                  <a:lnTo>
                    <a:pt x="1697" y="210"/>
                  </a:lnTo>
                  <a:lnTo>
                    <a:pt x="1697" y="210"/>
                  </a:lnTo>
                  <a:lnTo>
                    <a:pt x="1694" y="210"/>
                  </a:lnTo>
                  <a:lnTo>
                    <a:pt x="1690" y="205"/>
                  </a:lnTo>
                  <a:lnTo>
                    <a:pt x="1687" y="205"/>
                  </a:lnTo>
                  <a:lnTo>
                    <a:pt x="1687" y="205"/>
                  </a:lnTo>
                  <a:lnTo>
                    <a:pt x="1690" y="203"/>
                  </a:lnTo>
                  <a:lnTo>
                    <a:pt x="1690" y="203"/>
                  </a:lnTo>
                  <a:lnTo>
                    <a:pt x="1690" y="203"/>
                  </a:lnTo>
                  <a:lnTo>
                    <a:pt x="1687" y="203"/>
                  </a:lnTo>
                  <a:lnTo>
                    <a:pt x="1687" y="203"/>
                  </a:lnTo>
                  <a:lnTo>
                    <a:pt x="1685" y="201"/>
                  </a:lnTo>
                  <a:lnTo>
                    <a:pt x="1685" y="201"/>
                  </a:lnTo>
                  <a:lnTo>
                    <a:pt x="1685" y="201"/>
                  </a:lnTo>
                  <a:lnTo>
                    <a:pt x="1685" y="198"/>
                  </a:lnTo>
                  <a:lnTo>
                    <a:pt x="1685" y="196"/>
                  </a:lnTo>
                  <a:lnTo>
                    <a:pt x="1685" y="196"/>
                  </a:lnTo>
                  <a:lnTo>
                    <a:pt x="1685" y="196"/>
                  </a:lnTo>
                  <a:lnTo>
                    <a:pt x="1683" y="196"/>
                  </a:lnTo>
                  <a:lnTo>
                    <a:pt x="1683" y="198"/>
                  </a:lnTo>
                  <a:lnTo>
                    <a:pt x="1683" y="198"/>
                  </a:lnTo>
                  <a:lnTo>
                    <a:pt x="1683" y="198"/>
                  </a:lnTo>
                  <a:lnTo>
                    <a:pt x="1683" y="196"/>
                  </a:lnTo>
                  <a:lnTo>
                    <a:pt x="1683" y="196"/>
                  </a:lnTo>
                  <a:lnTo>
                    <a:pt x="1683" y="196"/>
                  </a:lnTo>
                  <a:lnTo>
                    <a:pt x="1683" y="194"/>
                  </a:lnTo>
                  <a:lnTo>
                    <a:pt x="1680" y="191"/>
                  </a:lnTo>
                  <a:lnTo>
                    <a:pt x="1680" y="189"/>
                  </a:lnTo>
                  <a:lnTo>
                    <a:pt x="1680" y="189"/>
                  </a:lnTo>
                  <a:lnTo>
                    <a:pt x="1680" y="189"/>
                  </a:lnTo>
                  <a:lnTo>
                    <a:pt x="1678" y="189"/>
                  </a:lnTo>
                  <a:lnTo>
                    <a:pt x="1678" y="189"/>
                  </a:lnTo>
                  <a:lnTo>
                    <a:pt x="1678" y="189"/>
                  </a:lnTo>
                  <a:lnTo>
                    <a:pt x="1678" y="189"/>
                  </a:lnTo>
                  <a:lnTo>
                    <a:pt x="1678" y="189"/>
                  </a:lnTo>
                  <a:lnTo>
                    <a:pt x="1675" y="186"/>
                  </a:lnTo>
                  <a:lnTo>
                    <a:pt x="1673" y="184"/>
                  </a:lnTo>
                  <a:lnTo>
                    <a:pt x="1668" y="182"/>
                  </a:lnTo>
                  <a:lnTo>
                    <a:pt x="1661" y="179"/>
                  </a:lnTo>
                  <a:lnTo>
                    <a:pt x="1659" y="177"/>
                  </a:lnTo>
                  <a:lnTo>
                    <a:pt x="1659" y="177"/>
                  </a:lnTo>
                  <a:lnTo>
                    <a:pt x="1659" y="179"/>
                  </a:lnTo>
                  <a:lnTo>
                    <a:pt x="1652" y="177"/>
                  </a:lnTo>
                  <a:lnTo>
                    <a:pt x="1652" y="175"/>
                  </a:lnTo>
                  <a:lnTo>
                    <a:pt x="1652" y="175"/>
                  </a:lnTo>
                  <a:lnTo>
                    <a:pt x="1652" y="175"/>
                  </a:lnTo>
                  <a:lnTo>
                    <a:pt x="1652" y="175"/>
                  </a:lnTo>
                  <a:lnTo>
                    <a:pt x="1652" y="175"/>
                  </a:lnTo>
                  <a:lnTo>
                    <a:pt x="1649" y="175"/>
                  </a:lnTo>
                  <a:lnTo>
                    <a:pt x="1649" y="175"/>
                  </a:lnTo>
                  <a:lnTo>
                    <a:pt x="1647" y="172"/>
                  </a:lnTo>
                  <a:lnTo>
                    <a:pt x="1642" y="168"/>
                  </a:lnTo>
                  <a:lnTo>
                    <a:pt x="1640" y="168"/>
                  </a:lnTo>
                  <a:lnTo>
                    <a:pt x="1640" y="165"/>
                  </a:lnTo>
                  <a:lnTo>
                    <a:pt x="1640" y="165"/>
                  </a:lnTo>
                  <a:lnTo>
                    <a:pt x="1640" y="165"/>
                  </a:lnTo>
                  <a:lnTo>
                    <a:pt x="1640" y="165"/>
                  </a:lnTo>
                  <a:lnTo>
                    <a:pt x="1640" y="165"/>
                  </a:lnTo>
                  <a:lnTo>
                    <a:pt x="1640" y="163"/>
                  </a:lnTo>
                  <a:lnTo>
                    <a:pt x="1640" y="163"/>
                  </a:lnTo>
                  <a:lnTo>
                    <a:pt x="1640" y="163"/>
                  </a:lnTo>
                  <a:lnTo>
                    <a:pt x="1640" y="163"/>
                  </a:lnTo>
                  <a:lnTo>
                    <a:pt x="1642" y="163"/>
                  </a:lnTo>
                  <a:lnTo>
                    <a:pt x="1642" y="163"/>
                  </a:lnTo>
                  <a:lnTo>
                    <a:pt x="1642" y="160"/>
                  </a:lnTo>
                  <a:lnTo>
                    <a:pt x="1640" y="160"/>
                  </a:lnTo>
                  <a:lnTo>
                    <a:pt x="1640" y="160"/>
                  </a:lnTo>
                  <a:lnTo>
                    <a:pt x="1640" y="160"/>
                  </a:lnTo>
                  <a:lnTo>
                    <a:pt x="1638" y="160"/>
                  </a:lnTo>
                  <a:lnTo>
                    <a:pt x="1638" y="160"/>
                  </a:lnTo>
                  <a:lnTo>
                    <a:pt x="1638" y="158"/>
                  </a:lnTo>
                  <a:lnTo>
                    <a:pt x="1638" y="158"/>
                  </a:lnTo>
                  <a:lnTo>
                    <a:pt x="1638" y="158"/>
                  </a:lnTo>
                  <a:lnTo>
                    <a:pt x="1638" y="158"/>
                  </a:lnTo>
                  <a:lnTo>
                    <a:pt x="1638" y="158"/>
                  </a:lnTo>
                  <a:lnTo>
                    <a:pt x="1638" y="158"/>
                  </a:lnTo>
                  <a:lnTo>
                    <a:pt x="1638" y="158"/>
                  </a:lnTo>
                  <a:lnTo>
                    <a:pt x="1635" y="156"/>
                  </a:lnTo>
                  <a:lnTo>
                    <a:pt x="1635" y="156"/>
                  </a:lnTo>
                  <a:lnTo>
                    <a:pt x="1635" y="153"/>
                  </a:lnTo>
                  <a:lnTo>
                    <a:pt x="1633" y="153"/>
                  </a:lnTo>
                  <a:lnTo>
                    <a:pt x="1630" y="156"/>
                  </a:lnTo>
                  <a:lnTo>
                    <a:pt x="1630" y="156"/>
                  </a:lnTo>
                  <a:lnTo>
                    <a:pt x="1628" y="153"/>
                  </a:lnTo>
                  <a:lnTo>
                    <a:pt x="1628" y="153"/>
                  </a:lnTo>
                  <a:lnTo>
                    <a:pt x="1628" y="151"/>
                  </a:lnTo>
                  <a:lnTo>
                    <a:pt x="1628" y="151"/>
                  </a:lnTo>
                  <a:lnTo>
                    <a:pt x="1628" y="149"/>
                  </a:lnTo>
                  <a:lnTo>
                    <a:pt x="1628" y="149"/>
                  </a:lnTo>
                  <a:lnTo>
                    <a:pt x="1626" y="146"/>
                  </a:lnTo>
                  <a:lnTo>
                    <a:pt x="1626" y="146"/>
                  </a:lnTo>
                  <a:lnTo>
                    <a:pt x="1626" y="146"/>
                  </a:lnTo>
                  <a:lnTo>
                    <a:pt x="1626" y="144"/>
                  </a:lnTo>
                  <a:lnTo>
                    <a:pt x="1623" y="144"/>
                  </a:lnTo>
                  <a:lnTo>
                    <a:pt x="1623" y="144"/>
                  </a:lnTo>
                  <a:lnTo>
                    <a:pt x="1623" y="142"/>
                  </a:lnTo>
                  <a:lnTo>
                    <a:pt x="1621" y="142"/>
                  </a:lnTo>
                  <a:lnTo>
                    <a:pt x="1621" y="142"/>
                  </a:lnTo>
                  <a:lnTo>
                    <a:pt x="1621" y="142"/>
                  </a:lnTo>
                  <a:lnTo>
                    <a:pt x="1621" y="142"/>
                  </a:lnTo>
                  <a:lnTo>
                    <a:pt x="1621" y="142"/>
                  </a:lnTo>
                  <a:lnTo>
                    <a:pt x="1621" y="142"/>
                  </a:lnTo>
                  <a:lnTo>
                    <a:pt x="1621" y="139"/>
                  </a:lnTo>
                  <a:lnTo>
                    <a:pt x="1621" y="139"/>
                  </a:lnTo>
                  <a:lnTo>
                    <a:pt x="1614" y="132"/>
                  </a:lnTo>
                  <a:lnTo>
                    <a:pt x="1614" y="132"/>
                  </a:lnTo>
                  <a:lnTo>
                    <a:pt x="1614" y="134"/>
                  </a:lnTo>
                  <a:lnTo>
                    <a:pt x="1614" y="134"/>
                  </a:lnTo>
                  <a:lnTo>
                    <a:pt x="1612" y="132"/>
                  </a:lnTo>
                  <a:lnTo>
                    <a:pt x="1612" y="132"/>
                  </a:lnTo>
                  <a:lnTo>
                    <a:pt x="1612" y="132"/>
                  </a:lnTo>
                  <a:lnTo>
                    <a:pt x="1612" y="132"/>
                  </a:lnTo>
                  <a:lnTo>
                    <a:pt x="1612" y="132"/>
                  </a:lnTo>
                  <a:lnTo>
                    <a:pt x="1612" y="130"/>
                  </a:lnTo>
                  <a:lnTo>
                    <a:pt x="1612" y="130"/>
                  </a:lnTo>
                  <a:lnTo>
                    <a:pt x="1612" y="130"/>
                  </a:lnTo>
                  <a:lnTo>
                    <a:pt x="1607" y="130"/>
                  </a:lnTo>
                  <a:lnTo>
                    <a:pt x="1604" y="130"/>
                  </a:lnTo>
                  <a:lnTo>
                    <a:pt x="1604" y="130"/>
                  </a:lnTo>
                  <a:lnTo>
                    <a:pt x="1604" y="127"/>
                  </a:lnTo>
                  <a:lnTo>
                    <a:pt x="1604" y="127"/>
                  </a:lnTo>
                  <a:lnTo>
                    <a:pt x="1597" y="130"/>
                  </a:lnTo>
                  <a:lnTo>
                    <a:pt x="1593" y="127"/>
                  </a:lnTo>
                  <a:lnTo>
                    <a:pt x="1590" y="127"/>
                  </a:lnTo>
                  <a:lnTo>
                    <a:pt x="1590" y="127"/>
                  </a:lnTo>
                  <a:lnTo>
                    <a:pt x="1590" y="127"/>
                  </a:lnTo>
                  <a:lnTo>
                    <a:pt x="1593" y="125"/>
                  </a:lnTo>
                  <a:lnTo>
                    <a:pt x="1593" y="125"/>
                  </a:lnTo>
                  <a:lnTo>
                    <a:pt x="1593" y="123"/>
                  </a:lnTo>
                  <a:lnTo>
                    <a:pt x="1593" y="123"/>
                  </a:lnTo>
                  <a:lnTo>
                    <a:pt x="1590" y="123"/>
                  </a:lnTo>
                  <a:lnTo>
                    <a:pt x="1590" y="123"/>
                  </a:lnTo>
                  <a:lnTo>
                    <a:pt x="1590" y="123"/>
                  </a:lnTo>
                  <a:lnTo>
                    <a:pt x="1590" y="123"/>
                  </a:lnTo>
                  <a:lnTo>
                    <a:pt x="1590" y="120"/>
                  </a:lnTo>
                  <a:lnTo>
                    <a:pt x="1590" y="120"/>
                  </a:lnTo>
                  <a:lnTo>
                    <a:pt x="1590" y="120"/>
                  </a:lnTo>
                  <a:lnTo>
                    <a:pt x="1590" y="120"/>
                  </a:lnTo>
                  <a:lnTo>
                    <a:pt x="1588" y="120"/>
                  </a:lnTo>
                  <a:lnTo>
                    <a:pt x="1588" y="120"/>
                  </a:lnTo>
                  <a:lnTo>
                    <a:pt x="1588" y="120"/>
                  </a:lnTo>
                  <a:lnTo>
                    <a:pt x="1588" y="120"/>
                  </a:lnTo>
                  <a:lnTo>
                    <a:pt x="1583" y="118"/>
                  </a:lnTo>
                  <a:lnTo>
                    <a:pt x="1583" y="120"/>
                  </a:lnTo>
                  <a:lnTo>
                    <a:pt x="1583" y="120"/>
                  </a:lnTo>
                  <a:lnTo>
                    <a:pt x="1586" y="120"/>
                  </a:lnTo>
                  <a:lnTo>
                    <a:pt x="1583" y="120"/>
                  </a:lnTo>
                  <a:lnTo>
                    <a:pt x="1583" y="120"/>
                  </a:lnTo>
                  <a:lnTo>
                    <a:pt x="1583" y="120"/>
                  </a:lnTo>
                  <a:lnTo>
                    <a:pt x="1583" y="120"/>
                  </a:lnTo>
                  <a:lnTo>
                    <a:pt x="1583" y="120"/>
                  </a:lnTo>
                  <a:lnTo>
                    <a:pt x="1581" y="120"/>
                  </a:lnTo>
                  <a:lnTo>
                    <a:pt x="1581" y="118"/>
                  </a:lnTo>
                  <a:lnTo>
                    <a:pt x="1581" y="118"/>
                  </a:lnTo>
                  <a:lnTo>
                    <a:pt x="1578" y="120"/>
                  </a:lnTo>
                  <a:lnTo>
                    <a:pt x="1578" y="120"/>
                  </a:lnTo>
                  <a:lnTo>
                    <a:pt x="1574" y="118"/>
                  </a:lnTo>
                  <a:lnTo>
                    <a:pt x="1574" y="118"/>
                  </a:lnTo>
                  <a:lnTo>
                    <a:pt x="1574" y="120"/>
                  </a:lnTo>
                  <a:lnTo>
                    <a:pt x="1574" y="120"/>
                  </a:lnTo>
                  <a:lnTo>
                    <a:pt x="1574" y="123"/>
                  </a:lnTo>
                  <a:lnTo>
                    <a:pt x="1571" y="123"/>
                  </a:lnTo>
                  <a:lnTo>
                    <a:pt x="1571" y="123"/>
                  </a:lnTo>
                  <a:lnTo>
                    <a:pt x="1571" y="123"/>
                  </a:lnTo>
                  <a:lnTo>
                    <a:pt x="1571" y="120"/>
                  </a:lnTo>
                  <a:lnTo>
                    <a:pt x="1571" y="118"/>
                  </a:lnTo>
                  <a:lnTo>
                    <a:pt x="1571" y="118"/>
                  </a:lnTo>
                  <a:lnTo>
                    <a:pt x="1569" y="118"/>
                  </a:lnTo>
                  <a:lnTo>
                    <a:pt x="1569" y="118"/>
                  </a:lnTo>
                  <a:lnTo>
                    <a:pt x="1569" y="116"/>
                  </a:lnTo>
                  <a:lnTo>
                    <a:pt x="1562" y="113"/>
                  </a:lnTo>
                  <a:lnTo>
                    <a:pt x="1557" y="108"/>
                  </a:lnTo>
                  <a:lnTo>
                    <a:pt x="1559" y="108"/>
                  </a:lnTo>
                  <a:lnTo>
                    <a:pt x="1562" y="108"/>
                  </a:lnTo>
                  <a:lnTo>
                    <a:pt x="1564" y="108"/>
                  </a:lnTo>
                  <a:lnTo>
                    <a:pt x="1562" y="106"/>
                  </a:lnTo>
                  <a:lnTo>
                    <a:pt x="1562" y="106"/>
                  </a:lnTo>
                  <a:lnTo>
                    <a:pt x="1562" y="106"/>
                  </a:lnTo>
                  <a:lnTo>
                    <a:pt x="1564" y="106"/>
                  </a:lnTo>
                  <a:lnTo>
                    <a:pt x="1564" y="106"/>
                  </a:lnTo>
                  <a:lnTo>
                    <a:pt x="1564" y="106"/>
                  </a:lnTo>
                  <a:lnTo>
                    <a:pt x="1567" y="106"/>
                  </a:lnTo>
                  <a:lnTo>
                    <a:pt x="1567" y="106"/>
                  </a:lnTo>
                  <a:lnTo>
                    <a:pt x="1567" y="104"/>
                  </a:lnTo>
                  <a:lnTo>
                    <a:pt x="1564" y="104"/>
                  </a:lnTo>
                  <a:lnTo>
                    <a:pt x="1562" y="101"/>
                  </a:lnTo>
                  <a:lnTo>
                    <a:pt x="1550" y="97"/>
                  </a:lnTo>
                  <a:lnTo>
                    <a:pt x="1550" y="97"/>
                  </a:lnTo>
                  <a:lnTo>
                    <a:pt x="1550" y="97"/>
                  </a:lnTo>
                  <a:lnTo>
                    <a:pt x="1550" y="97"/>
                  </a:lnTo>
                  <a:lnTo>
                    <a:pt x="1548" y="97"/>
                  </a:lnTo>
                  <a:lnTo>
                    <a:pt x="1548" y="97"/>
                  </a:lnTo>
                  <a:lnTo>
                    <a:pt x="1548" y="97"/>
                  </a:lnTo>
                  <a:lnTo>
                    <a:pt x="1548" y="97"/>
                  </a:lnTo>
                  <a:lnTo>
                    <a:pt x="1548" y="94"/>
                  </a:lnTo>
                  <a:lnTo>
                    <a:pt x="1550" y="94"/>
                  </a:lnTo>
                  <a:lnTo>
                    <a:pt x="1550" y="94"/>
                  </a:lnTo>
                  <a:lnTo>
                    <a:pt x="1550" y="94"/>
                  </a:lnTo>
                  <a:lnTo>
                    <a:pt x="1552" y="97"/>
                  </a:lnTo>
                  <a:lnTo>
                    <a:pt x="1552" y="97"/>
                  </a:lnTo>
                  <a:lnTo>
                    <a:pt x="1557" y="99"/>
                  </a:lnTo>
                  <a:lnTo>
                    <a:pt x="1559" y="99"/>
                  </a:lnTo>
                  <a:lnTo>
                    <a:pt x="1559" y="101"/>
                  </a:lnTo>
                  <a:lnTo>
                    <a:pt x="1559" y="99"/>
                  </a:lnTo>
                  <a:lnTo>
                    <a:pt x="1559" y="99"/>
                  </a:lnTo>
                  <a:lnTo>
                    <a:pt x="1557" y="97"/>
                  </a:lnTo>
                  <a:lnTo>
                    <a:pt x="1552" y="94"/>
                  </a:lnTo>
                  <a:lnTo>
                    <a:pt x="1552" y="92"/>
                  </a:lnTo>
                  <a:lnTo>
                    <a:pt x="1552" y="89"/>
                  </a:lnTo>
                  <a:lnTo>
                    <a:pt x="1555" y="89"/>
                  </a:lnTo>
                  <a:lnTo>
                    <a:pt x="1555" y="87"/>
                  </a:lnTo>
                  <a:lnTo>
                    <a:pt x="1555" y="87"/>
                  </a:lnTo>
                  <a:lnTo>
                    <a:pt x="1557" y="87"/>
                  </a:lnTo>
                  <a:lnTo>
                    <a:pt x="1557" y="87"/>
                  </a:lnTo>
                  <a:lnTo>
                    <a:pt x="1557" y="87"/>
                  </a:lnTo>
                  <a:lnTo>
                    <a:pt x="1557" y="87"/>
                  </a:lnTo>
                  <a:lnTo>
                    <a:pt x="1557" y="87"/>
                  </a:lnTo>
                  <a:lnTo>
                    <a:pt x="1557" y="87"/>
                  </a:lnTo>
                  <a:lnTo>
                    <a:pt x="1559" y="87"/>
                  </a:lnTo>
                  <a:lnTo>
                    <a:pt x="1562" y="85"/>
                  </a:lnTo>
                  <a:lnTo>
                    <a:pt x="1564" y="85"/>
                  </a:lnTo>
                  <a:lnTo>
                    <a:pt x="1564" y="85"/>
                  </a:lnTo>
                  <a:lnTo>
                    <a:pt x="1564" y="80"/>
                  </a:lnTo>
                  <a:lnTo>
                    <a:pt x="1559" y="75"/>
                  </a:lnTo>
                  <a:lnTo>
                    <a:pt x="1557" y="73"/>
                  </a:lnTo>
                  <a:lnTo>
                    <a:pt x="1555" y="73"/>
                  </a:lnTo>
                  <a:lnTo>
                    <a:pt x="1557" y="75"/>
                  </a:lnTo>
                  <a:lnTo>
                    <a:pt x="1557" y="75"/>
                  </a:lnTo>
                  <a:lnTo>
                    <a:pt x="1557" y="75"/>
                  </a:lnTo>
                  <a:lnTo>
                    <a:pt x="1557" y="78"/>
                  </a:lnTo>
                  <a:lnTo>
                    <a:pt x="1555" y="78"/>
                  </a:lnTo>
                  <a:lnTo>
                    <a:pt x="1555" y="78"/>
                  </a:lnTo>
                  <a:lnTo>
                    <a:pt x="1555" y="75"/>
                  </a:lnTo>
                  <a:lnTo>
                    <a:pt x="1555" y="75"/>
                  </a:lnTo>
                  <a:lnTo>
                    <a:pt x="1555" y="75"/>
                  </a:lnTo>
                  <a:lnTo>
                    <a:pt x="1555" y="73"/>
                  </a:lnTo>
                  <a:lnTo>
                    <a:pt x="1555" y="73"/>
                  </a:lnTo>
                  <a:lnTo>
                    <a:pt x="1555" y="73"/>
                  </a:lnTo>
                  <a:lnTo>
                    <a:pt x="1555" y="73"/>
                  </a:lnTo>
                  <a:lnTo>
                    <a:pt x="1555" y="73"/>
                  </a:lnTo>
                  <a:lnTo>
                    <a:pt x="1552" y="73"/>
                  </a:lnTo>
                  <a:lnTo>
                    <a:pt x="1552" y="75"/>
                  </a:lnTo>
                  <a:lnTo>
                    <a:pt x="1552" y="75"/>
                  </a:lnTo>
                  <a:lnTo>
                    <a:pt x="1552" y="73"/>
                  </a:lnTo>
                  <a:lnTo>
                    <a:pt x="1552" y="73"/>
                  </a:lnTo>
                  <a:lnTo>
                    <a:pt x="1552" y="73"/>
                  </a:lnTo>
                  <a:lnTo>
                    <a:pt x="1552" y="73"/>
                  </a:lnTo>
                  <a:lnTo>
                    <a:pt x="1552" y="71"/>
                  </a:lnTo>
                  <a:lnTo>
                    <a:pt x="1552" y="71"/>
                  </a:lnTo>
                  <a:lnTo>
                    <a:pt x="1552" y="71"/>
                  </a:lnTo>
                  <a:lnTo>
                    <a:pt x="1550" y="68"/>
                  </a:lnTo>
                  <a:lnTo>
                    <a:pt x="1550" y="68"/>
                  </a:lnTo>
                  <a:lnTo>
                    <a:pt x="1550" y="68"/>
                  </a:lnTo>
                  <a:lnTo>
                    <a:pt x="1550" y="68"/>
                  </a:lnTo>
                  <a:lnTo>
                    <a:pt x="1550" y="68"/>
                  </a:lnTo>
                  <a:lnTo>
                    <a:pt x="1550" y="68"/>
                  </a:lnTo>
                  <a:lnTo>
                    <a:pt x="1550" y="68"/>
                  </a:lnTo>
                  <a:lnTo>
                    <a:pt x="1548" y="68"/>
                  </a:lnTo>
                  <a:lnTo>
                    <a:pt x="1548" y="66"/>
                  </a:lnTo>
                  <a:lnTo>
                    <a:pt x="1548" y="66"/>
                  </a:lnTo>
                  <a:lnTo>
                    <a:pt x="1548" y="66"/>
                  </a:lnTo>
                  <a:lnTo>
                    <a:pt x="1545" y="66"/>
                  </a:lnTo>
                  <a:lnTo>
                    <a:pt x="1543" y="66"/>
                  </a:lnTo>
                  <a:lnTo>
                    <a:pt x="1543" y="66"/>
                  </a:lnTo>
                  <a:lnTo>
                    <a:pt x="1543" y="66"/>
                  </a:lnTo>
                  <a:lnTo>
                    <a:pt x="1541" y="66"/>
                  </a:lnTo>
                  <a:lnTo>
                    <a:pt x="1533" y="61"/>
                  </a:lnTo>
                  <a:lnTo>
                    <a:pt x="1531" y="61"/>
                  </a:lnTo>
                  <a:lnTo>
                    <a:pt x="1531" y="61"/>
                  </a:lnTo>
                  <a:lnTo>
                    <a:pt x="1529" y="63"/>
                  </a:lnTo>
                  <a:lnTo>
                    <a:pt x="1526" y="63"/>
                  </a:lnTo>
                  <a:lnTo>
                    <a:pt x="1524" y="66"/>
                  </a:lnTo>
                  <a:lnTo>
                    <a:pt x="1524" y="66"/>
                  </a:lnTo>
                  <a:lnTo>
                    <a:pt x="1522" y="66"/>
                  </a:lnTo>
                  <a:lnTo>
                    <a:pt x="1522" y="63"/>
                  </a:lnTo>
                  <a:lnTo>
                    <a:pt x="1522" y="63"/>
                  </a:lnTo>
                  <a:lnTo>
                    <a:pt x="1522" y="63"/>
                  </a:lnTo>
                  <a:lnTo>
                    <a:pt x="1522" y="63"/>
                  </a:lnTo>
                  <a:lnTo>
                    <a:pt x="1522" y="61"/>
                  </a:lnTo>
                  <a:lnTo>
                    <a:pt x="1522" y="61"/>
                  </a:lnTo>
                  <a:lnTo>
                    <a:pt x="1522" y="59"/>
                  </a:lnTo>
                  <a:lnTo>
                    <a:pt x="1519" y="59"/>
                  </a:lnTo>
                  <a:lnTo>
                    <a:pt x="1517" y="59"/>
                  </a:lnTo>
                  <a:lnTo>
                    <a:pt x="1517" y="56"/>
                  </a:lnTo>
                  <a:lnTo>
                    <a:pt x="1515" y="56"/>
                  </a:lnTo>
                  <a:lnTo>
                    <a:pt x="1515" y="56"/>
                  </a:lnTo>
                  <a:lnTo>
                    <a:pt x="1517" y="56"/>
                  </a:lnTo>
                  <a:lnTo>
                    <a:pt x="1517" y="56"/>
                  </a:lnTo>
                  <a:lnTo>
                    <a:pt x="1517" y="54"/>
                  </a:lnTo>
                  <a:lnTo>
                    <a:pt x="1517" y="54"/>
                  </a:lnTo>
                  <a:lnTo>
                    <a:pt x="1515" y="52"/>
                  </a:lnTo>
                  <a:lnTo>
                    <a:pt x="1512" y="52"/>
                  </a:lnTo>
                  <a:lnTo>
                    <a:pt x="1515" y="52"/>
                  </a:lnTo>
                  <a:lnTo>
                    <a:pt x="1517" y="52"/>
                  </a:lnTo>
                  <a:lnTo>
                    <a:pt x="1517" y="52"/>
                  </a:lnTo>
                  <a:lnTo>
                    <a:pt x="1517" y="52"/>
                  </a:lnTo>
                  <a:lnTo>
                    <a:pt x="1517" y="49"/>
                  </a:lnTo>
                  <a:lnTo>
                    <a:pt x="1519" y="49"/>
                  </a:lnTo>
                  <a:lnTo>
                    <a:pt x="1519" y="49"/>
                  </a:lnTo>
                  <a:lnTo>
                    <a:pt x="1519" y="49"/>
                  </a:lnTo>
                  <a:lnTo>
                    <a:pt x="1519" y="49"/>
                  </a:lnTo>
                  <a:lnTo>
                    <a:pt x="1519" y="47"/>
                  </a:lnTo>
                  <a:lnTo>
                    <a:pt x="1522" y="47"/>
                  </a:lnTo>
                  <a:lnTo>
                    <a:pt x="1522" y="47"/>
                  </a:lnTo>
                  <a:lnTo>
                    <a:pt x="1522" y="47"/>
                  </a:lnTo>
                  <a:lnTo>
                    <a:pt x="1522" y="45"/>
                  </a:lnTo>
                  <a:lnTo>
                    <a:pt x="1522" y="45"/>
                  </a:lnTo>
                  <a:lnTo>
                    <a:pt x="1522" y="45"/>
                  </a:lnTo>
                  <a:lnTo>
                    <a:pt x="1522" y="42"/>
                  </a:lnTo>
                  <a:lnTo>
                    <a:pt x="1522" y="40"/>
                  </a:lnTo>
                  <a:lnTo>
                    <a:pt x="1522" y="37"/>
                  </a:lnTo>
                  <a:lnTo>
                    <a:pt x="1519" y="37"/>
                  </a:lnTo>
                  <a:lnTo>
                    <a:pt x="1519" y="37"/>
                  </a:lnTo>
                  <a:lnTo>
                    <a:pt x="1519" y="37"/>
                  </a:lnTo>
                  <a:lnTo>
                    <a:pt x="1519" y="37"/>
                  </a:lnTo>
                  <a:lnTo>
                    <a:pt x="1519" y="37"/>
                  </a:lnTo>
                  <a:lnTo>
                    <a:pt x="1519" y="35"/>
                  </a:lnTo>
                  <a:lnTo>
                    <a:pt x="1519" y="35"/>
                  </a:lnTo>
                  <a:lnTo>
                    <a:pt x="1517" y="35"/>
                  </a:lnTo>
                  <a:lnTo>
                    <a:pt x="1517" y="35"/>
                  </a:lnTo>
                  <a:lnTo>
                    <a:pt x="1517" y="35"/>
                  </a:lnTo>
                  <a:lnTo>
                    <a:pt x="1517" y="35"/>
                  </a:lnTo>
                  <a:lnTo>
                    <a:pt x="1517" y="35"/>
                  </a:lnTo>
                  <a:lnTo>
                    <a:pt x="1517" y="37"/>
                  </a:lnTo>
                  <a:lnTo>
                    <a:pt x="1515" y="37"/>
                  </a:lnTo>
                  <a:lnTo>
                    <a:pt x="1515" y="40"/>
                  </a:lnTo>
                  <a:lnTo>
                    <a:pt x="1512" y="40"/>
                  </a:lnTo>
                  <a:lnTo>
                    <a:pt x="1512" y="40"/>
                  </a:lnTo>
                  <a:lnTo>
                    <a:pt x="1512" y="40"/>
                  </a:lnTo>
                  <a:lnTo>
                    <a:pt x="1512" y="40"/>
                  </a:lnTo>
                  <a:lnTo>
                    <a:pt x="1515" y="40"/>
                  </a:lnTo>
                  <a:lnTo>
                    <a:pt x="1515" y="37"/>
                  </a:lnTo>
                  <a:lnTo>
                    <a:pt x="1515" y="37"/>
                  </a:lnTo>
                  <a:lnTo>
                    <a:pt x="1515" y="35"/>
                  </a:lnTo>
                  <a:lnTo>
                    <a:pt x="1515" y="35"/>
                  </a:lnTo>
                  <a:lnTo>
                    <a:pt x="1517" y="35"/>
                  </a:lnTo>
                  <a:lnTo>
                    <a:pt x="1517" y="35"/>
                  </a:lnTo>
                  <a:lnTo>
                    <a:pt x="1517" y="33"/>
                  </a:lnTo>
                  <a:lnTo>
                    <a:pt x="1517" y="33"/>
                  </a:lnTo>
                  <a:lnTo>
                    <a:pt x="1517" y="33"/>
                  </a:lnTo>
                  <a:lnTo>
                    <a:pt x="1517" y="30"/>
                  </a:lnTo>
                  <a:lnTo>
                    <a:pt x="1517" y="30"/>
                  </a:lnTo>
                  <a:lnTo>
                    <a:pt x="1515" y="33"/>
                  </a:lnTo>
                  <a:lnTo>
                    <a:pt x="1517" y="33"/>
                  </a:lnTo>
                  <a:lnTo>
                    <a:pt x="1515" y="33"/>
                  </a:lnTo>
                  <a:lnTo>
                    <a:pt x="1515" y="35"/>
                  </a:lnTo>
                  <a:lnTo>
                    <a:pt x="1515" y="35"/>
                  </a:lnTo>
                  <a:lnTo>
                    <a:pt x="1515" y="35"/>
                  </a:lnTo>
                  <a:lnTo>
                    <a:pt x="1515" y="33"/>
                  </a:lnTo>
                  <a:lnTo>
                    <a:pt x="1515" y="33"/>
                  </a:lnTo>
                  <a:lnTo>
                    <a:pt x="1515" y="33"/>
                  </a:lnTo>
                  <a:lnTo>
                    <a:pt x="1512" y="33"/>
                  </a:lnTo>
                  <a:lnTo>
                    <a:pt x="1510" y="33"/>
                  </a:lnTo>
                  <a:lnTo>
                    <a:pt x="1510" y="35"/>
                  </a:lnTo>
                  <a:lnTo>
                    <a:pt x="1510" y="35"/>
                  </a:lnTo>
                  <a:lnTo>
                    <a:pt x="1510" y="37"/>
                  </a:lnTo>
                  <a:lnTo>
                    <a:pt x="1510" y="37"/>
                  </a:lnTo>
                  <a:lnTo>
                    <a:pt x="1510" y="40"/>
                  </a:lnTo>
                  <a:lnTo>
                    <a:pt x="1510" y="40"/>
                  </a:lnTo>
                  <a:lnTo>
                    <a:pt x="1510" y="40"/>
                  </a:lnTo>
                  <a:lnTo>
                    <a:pt x="1507" y="40"/>
                  </a:lnTo>
                  <a:lnTo>
                    <a:pt x="1510" y="37"/>
                  </a:lnTo>
                  <a:lnTo>
                    <a:pt x="1507" y="37"/>
                  </a:lnTo>
                  <a:lnTo>
                    <a:pt x="1507" y="37"/>
                  </a:lnTo>
                  <a:lnTo>
                    <a:pt x="1507" y="37"/>
                  </a:lnTo>
                  <a:lnTo>
                    <a:pt x="1507" y="37"/>
                  </a:lnTo>
                  <a:lnTo>
                    <a:pt x="1505" y="37"/>
                  </a:lnTo>
                  <a:lnTo>
                    <a:pt x="1505" y="37"/>
                  </a:lnTo>
                  <a:lnTo>
                    <a:pt x="1503" y="40"/>
                  </a:lnTo>
                  <a:lnTo>
                    <a:pt x="1500" y="40"/>
                  </a:lnTo>
                  <a:lnTo>
                    <a:pt x="1500" y="40"/>
                  </a:lnTo>
                  <a:lnTo>
                    <a:pt x="1500" y="40"/>
                  </a:lnTo>
                  <a:lnTo>
                    <a:pt x="1500" y="42"/>
                  </a:lnTo>
                  <a:lnTo>
                    <a:pt x="1498" y="42"/>
                  </a:lnTo>
                  <a:lnTo>
                    <a:pt x="1498" y="45"/>
                  </a:lnTo>
                  <a:lnTo>
                    <a:pt x="1498" y="45"/>
                  </a:lnTo>
                  <a:lnTo>
                    <a:pt x="1496" y="45"/>
                  </a:lnTo>
                  <a:lnTo>
                    <a:pt x="1496" y="45"/>
                  </a:lnTo>
                  <a:lnTo>
                    <a:pt x="1496" y="42"/>
                  </a:lnTo>
                  <a:lnTo>
                    <a:pt x="1496" y="42"/>
                  </a:lnTo>
                  <a:lnTo>
                    <a:pt x="1496" y="45"/>
                  </a:lnTo>
                  <a:lnTo>
                    <a:pt x="1496" y="45"/>
                  </a:lnTo>
                  <a:lnTo>
                    <a:pt x="1496" y="45"/>
                  </a:lnTo>
                  <a:lnTo>
                    <a:pt x="1496" y="45"/>
                  </a:lnTo>
                  <a:lnTo>
                    <a:pt x="1496" y="45"/>
                  </a:lnTo>
                  <a:lnTo>
                    <a:pt x="1493" y="45"/>
                  </a:lnTo>
                  <a:lnTo>
                    <a:pt x="1493" y="45"/>
                  </a:lnTo>
                  <a:lnTo>
                    <a:pt x="1493" y="45"/>
                  </a:lnTo>
                  <a:lnTo>
                    <a:pt x="1493" y="45"/>
                  </a:lnTo>
                  <a:lnTo>
                    <a:pt x="1493" y="45"/>
                  </a:lnTo>
                  <a:lnTo>
                    <a:pt x="1493" y="45"/>
                  </a:lnTo>
                  <a:lnTo>
                    <a:pt x="1491" y="45"/>
                  </a:lnTo>
                  <a:lnTo>
                    <a:pt x="1491" y="42"/>
                  </a:lnTo>
                  <a:lnTo>
                    <a:pt x="1489" y="42"/>
                  </a:lnTo>
                  <a:lnTo>
                    <a:pt x="1489" y="45"/>
                  </a:lnTo>
                  <a:lnTo>
                    <a:pt x="1489" y="45"/>
                  </a:lnTo>
                  <a:lnTo>
                    <a:pt x="1489" y="45"/>
                  </a:lnTo>
                  <a:lnTo>
                    <a:pt x="1489" y="45"/>
                  </a:lnTo>
                  <a:lnTo>
                    <a:pt x="1486" y="47"/>
                  </a:lnTo>
                  <a:lnTo>
                    <a:pt x="1486" y="47"/>
                  </a:lnTo>
                  <a:lnTo>
                    <a:pt x="1486" y="47"/>
                  </a:lnTo>
                  <a:lnTo>
                    <a:pt x="1486" y="45"/>
                  </a:lnTo>
                  <a:lnTo>
                    <a:pt x="1486" y="45"/>
                  </a:lnTo>
                  <a:lnTo>
                    <a:pt x="1486" y="45"/>
                  </a:lnTo>
                  <a:lnTo>
                    <a:pt x="1486" y="45"/>
                  </a:lnTo>
                  <a:lnTo>
                    <a:pt x="1486" y="42"/>
                  </a:lnTo>
                  <a:lnTo>
                    <a:pt x="1489" y="42"/>
                  </a:lnTo>
                  <a:lnTo>
                    <a:pt x="1489" y="42"/>
                  </a:lnTo>
                  <a:lnTo>
                    <a:pt x="1489" y="42"/>
                  </a:lnTo>
                  <a:lnTo>
                    <a:pt x="1489" y="40"/>
                  </a:lnTo>
                  <a:lnTo>
                    <a:pt x="1489" y="40"/>
                  </a:lnTo>
                  <a:lnTo>
                    <a:pt x="1489" y="40"/>
                  </a:lnTo>
                  <a:lnTo>
                    <a:pt x="1489" y="40"/>
                  </a:lnTo>
                  <a:lnTo>
                    <a:pt x="1489" y="37"/>
                  </a:lnTo>
                  <a:lnTo>
                    <a:pt x="1491" y="37"/>
                  </a:lnTo>
                  <a:lnTo>
                    <a:pt x="1491" y="37"/>
                  </a:lnTo>
                  <a:lnTo>
                    <a:pt x="1489" y="35"/>
                  </a:lnTo>
                  <a:lnTo>
                    <a:pt x="1489" y="35"/>
                  </a:lnTo>
                  <a:lnTo>
                    <a:pt x="1489" y="35"/>
                  </a:lnTo>
                  <a:lnTo>
                    <a:pt x="1489" y="35"/>
                  </a:lnTo>
                  <a:lnTo>
                    <a:pt x="1489" y="35"/>
                  </a:lnTo>
                  <a:lnTo>
                    <a:pt x="1486" y="35"/>
                  </a:lnTo>
                  <a:lnTo>
                    <a:pt x="1486" y="33"/>
                  </a:lnTo>
                  <a:lnTo>
                    <a:pt x="1489" y="33"/>
                  </a:lnTo>
                  <a:lnTo>
                    <a:pt x="1491" y="35"/>
                  </a:lnTo>
                  <a:lnTo>
                    <a:pt x="1491" y="35"/>
                  </a:lnTo>
                  <a:lnTo>
                    <a:pt x="1491" y="33"/>
                  </a:lnTo>
                  <a:lnTo>
                    <a:pt x="1491" y="33"/>
                  </a:lnTo>
                  <a:lnTo>
                    <a:pt x="1491" y="33"/>
                  </a:lnTo>
                  <a:lnTo>
                    <a:pt x="1491" y="33"/>
                  </a:lnTo>
                  <a:lnTo>
                    <a:pt x="1491" y="33"/>
                  </a:lnTo>
                  <a:lnTo>
                    <a:pt x="1491" y="33"/>
                  </a:lnTo>
                  <a:lnTo>
                    <a:pt x="1496" y="33"/>
                  </a:lnTo>
                  <a:lnTo>
                    <a:pt x="1496" y="33"/>
                  </a:lnTo>
                  <a:lnTo>
                    <a:pt x="1496" y="33"/>
                  </a:lnTo>
                  <a:lnTo>
                    <a:pt x="1498" y="33"/>
                  </a:lnTo>
                  <a:lnTo>
                    <a:pt x="1498" y="33"/>
                  </a:lnTo>
                  <a:lnTo>
                    <a:pt x="1498" y="33"/>
                  </a:lnTo>
                  <a:lnTo>
                    <a:pt x="1498" y="33"/>
                  </a:lnTo>
                  <a:lnTo>
                    <a:pt x="1500" y="33"/>
                  </a:lnTo>
                  <a:lnTo>
                    <a:pt x="1500" y="33"/>
                  </a:lnTo>
                  <a:lnTo>
                    <a:pt x="1500" y="33"/>
                  </a:lnTo>
                  <a:lnTo>
                    <a:pt x="1500" y="33"/>
                  </a:lnTo>
                  <a:lnTo>
                    <a:pt x="1500" y="33"/>
                  </a:lnTo>
                  <a:lnTo>
                    <a:pt x="1503" y="30"/>
                  </a:lnTo>
                  <a:lnTo>
                    <a:pt x="1503" y="30"/>
                  </a:lnTo>
                  <a:lnTo>
                    <a:pt x="1503" y="30"/>
                  </a:lnTo>
                  <a:lnTo>
                    <a:pt x="1505" y="30"/>
                  </a:lnTo>
                  <a:lnTo>
                    <a:pt x="1505" y="30"/>
                  </a:lnTo>
                  <a:lnTo>
                    <a:pt x="1507" y="28"/>
                  </a:lnTo>
                  <a:lnTo>
                    <a:pt x="1507" y="26"/>
                  </a:lnTo>
                  <a:lnTo>
                    <a:pt x="1507" y="26"/>
                  </a:lnTo>
                  <a:lnTo>
                    <a:pt x="1507" y="23"/>
                  </a:lnTo>
                  <a:lnTo>
                    <a:pt x="1505" y="21"/>
                  </a:lnTo>
                  <a:lnTo>
                    <a:pt x="1503" y="19"/>
                  </a:lnTo>
                  <a:lnTo>
                    <a:pt x="1503" y="21"/>
                  </a:lnTo>
                  <a:lnTo>
                    <a:pt x="1503" y="19"/>
                  </a:lnTo>
                  <a:lnTo>
                    <a:pt x="1503" y="19"/>
                  </a:lnTo>
                  <a:lnTo>
                    <a:pt x="1503" y="19"/>
                  </a:lnTo>
                  <a:lnTo>
                    <a:pt x="1503" y="19"/>
                  </a:lnTo>
                  <a:lnTo>
                    <a:pt x="1500" y="19"/>
                  </a:lnTo>
                  <a:lnTo>
                    <a:pt x="1500" y="19"/>
                  </a:lnTo>
                  <a:lnTo>
                    <a:pt x="1500" y="19"/>
                  </a:lnTo>
                  <a:lnTo>
                    <a:pt x="1498" y="19"/>
                  </a:lnTo>
                  <a:lnTo>
                    <a:pt x="1498" y="19"/>
                  </a:lnTo>
                  <a:lnTo>
                    <a:pt x="1498" y="19"/>
                  </a:lnTo>
                  <a:lnTo>
                    <a:pt x="1498" y="19"/>
                  </a:lnTo>
                  <a:lnTo>
                    <a:pt x="1498" y="19"/>
                  </a:lnTo>
                  <a:lnTo>
                    <a:pt x="1500" y="16"/>
                  </a:lnTo>
                  <a:lnTo>
                    <a:pt x="1500" y="16"/>
                  </a:lnTo>
                  <a:lnTo>
                    <a:pt x="1498" y="16"/>
                  </a:lnTo>
                  <a:lnTo>
                    <a:pt x="1498" y="16"/>
                  </a:lnTo>
                  <a:lnTo>
                    <a:pt x="1500" y="14"/>
                  </a:lnTo>
                  <a:lnTo>
                    <a:pt x="1500" y="14"/>
                  </a:lnTo>
                  <a:lnTo>
                    <a:pt x="1498" y="11"/>
                  </a:lnTo>
                  <a:lnTo>
                    <a:pt x="1493" y="9"/>
                  </a:lnTo>
                  <a:lnTo>
                    <a:pt x="1493" y="9"/>
                  </a:lnTo>
                  <a:lnTo>
                    <a:pt x="1493" y="9"/>
                  </a:lnTo>
                  <a:lnTo>
                    <a:pt x="1496" y="7"/>
                  </a:lnTo>
                  <a:lnTo>
                    <a:pt x="1493" y="7"/>
                  </a:lnTo>
                  <a:lnTo>
                    <a:pt x="1493" y="4"/>
                  </a:lnTo>
                  <a:lnTo>
                    <a:pt x="1493" y="4"/>
                  </a:lnTo>
                  <a:lnTo>
                    <a:pt x="1493" y="4"/>
                  </a:lnTo>
                  <a:lnTo>
                    <a:pt x="1493" y="2"/>
                  </a:lnTo>
                  <a:lnTo>
                    <a:pt x="1493" y="2"/>
                  </a:lnTo>
                  <a:lnTo>
                    <a:pt x="1496" y="2"/>
                  </a:lnTo>
                  <a:lnTo>
                    <a:pt x="1498" y="2"/>
                  </a:lnTo>
                  <a:lnTo>
                    <a:pt x="1498" y="2"/>
                  </a:lnTo>
                  <a:lnTo>
                    <a:pt x="1498" y="2"/>
                  </a:lnTo>
                  <a:lnTo>
                    <a:pt x="1498" y="2"/>
                  </a:lnTo>
                  <a:lnTo>
                    <a:pt x="1498" y="2"/>
                  </a:lnTo>
                  <a:lnTo>
                    <a:pt x="1498" y="0"/>
                  </a:lnTo>
                  <a:lnTo>
                    <a:pt x="1498" y="0"/>
                  </a:lnTo>
                  <a:lnTo>
                    <a:pt x="1498" y="0"/>
                  </a:lnTo>
                  <a:lnTo>
                    <a:pt x="1496" y="0"/>
                  </a:lnTo>
                  <a:lnTo>
                    <a:pt x="1493" y="2"/>
                  </a:lnTo>
                  <a:lnTo>
                    <a:pt x="1491" y="2"/>
                  </a:lnTo>
                  <a:lnTo>
                    <a:pt x="1489" y="2"/>
                  </a:lnTo>
                  <a:lnTo>
                    <a:pt x="1479" y="7"/>
                  </a:lnTo>
                  <a:lnTo>
                    <a:pt x="1477" y="9"/>
                  </a:lnTo>
                  <a:lnTo>
                    <a:pt x="1472" y="11"/>
                  </a:lnTo>
                  <a:lnTo>
                    <a:pt x="1460" y="16"/>
                  </a:lnTo>
                  <a:lnTo>
                    <a:pt x="1460" y="16"/>
                  </a:lnTo>
                  <a:lnTo>
                    <a:pt x="1460" y="16"/>
                  </a:lnTo>
                  <a:lnTo>
                    <a:pt x="1458" y="16"/>
                  </a:lnTo>
                  <a:lnTo>
                    <a:pt x="1458" y="16"/>
                  </a:lnTo>
                  <a:lnTo>
                    <a:pt x="1451" y="19"/>
                  </a:lnTo>
                  <a:lnTo>
                    <a:pt x="1446" y="19"/>
                  </a:lnTo>
                  <a:lnTo>
                    <a:pt x="1439" y="14"/>
                  </a:lnTo>
                  <a:lnTo>
                    <a:pt x="1439" y="11"/>
                  </a:lnTo>
                  <a:lnTo>
                    <a:pt x="1436" y="11"/>
                  </a:lnTo>
                  <a:lnTo>
                    <a:pt x="1436" y="11"/>
                  </a:lnTo>
                  <a:lnTo>
                    <a:pt x="1439" y="14"/>
                  </a:lnTo>
                  <a:lnTo>
                    <a:pt x="1439" y="16"/>
                  </a:lnTo>
                  <a:lnTo>
                    <a:pt x="1432" y="11"/>
                  </a:lnTo>
                  <a:lnTo>
                    <a:pt x="1425" y="7"/>
                  </a:lnTo>
                  <a:lnTo>
                    <a:pt x="1425" y="7"/>
                  </a:lnTo>
                  <a:lnTo>
                    <a:pt x="1425" y="9"/>
                  </a:lnTo>
                  <a:lnTo>
                    <a:pt x="1425" y="9"/>
                  </a:lnTo>
                  <a:lnTo>
                    <a:pt x="1425" y="9"/>
                  </a:lnTo>
                  <a:lnTo>
                    <a:pt x="1422" y="9"/>
                  </a:lnTo>
                  <a:lnTo>
                    <a:pt x="1420" y="7"/>
                  </a:lnTo>
                  <a:lnTo>
                    <a:pt x="1420" y="7"/>
                  </a:lnTo>
                  <a:lnTo>
                    <a:pt x="1418" y="9"/>
                  </a:lnTo>
                  <a:lnTo>
                    <a:pt x="1418" y="11"/>
                  </a:lnTo>
                  <a:lnTo>
                    <a:pt x="1418" y="14"/>
                  </a:lnTo>
                  <a:lnTo>
                    <a:pt x="1418" y="11"/>
                  </a:lnTo>
                  <a:lnTo>
                    <a:pt x="1418" y="9"/>
                  </a:lnTo>
                  <a:lnTo>
                    <a:pt x="1418" y="9"/>
                  </a:lnTo>
                  <a:lnTo>
                    <a:pt x="1418" y="9"/>
                  </a:lnTo>
                  <a:lnTo>
                    <a:pt x="1418" y="7"/>
                  </a:lnTo>
                  <a:lnTo>
                    <a:pt x="1418" y="7"/>
                  </a:lnTo>
                  <a:lnTo>
                    <a:pt x="1418" y="7"/>
                  </a:lnTo>
                  <a:lnTo>
                    <a:pt x="1418" y="7"/>
                  </a:lnTo>
                  <a:lnTo>
                    <a:pt x="1418" y="7"/>
                  </a:lnTo>
                  <a:lnTo>
                    <a:pt x="1418" y="7"/>
                  </a:lnTo>
                  <a:lnTo>
                    <a:pt x="1418" y="7"/>
                  </a:lnTo>
                  <a:lnTo>
                    <a:pt x="1415" y="4"/>
                  </a:lnTo>
                  <a:lnTo>
                    <a:pt x="1415" y="4"/>
                  </a:lnTo>
                  <a:lnTo>
                    <a:pt x="1418" y="4"/>
                  </a:lnTo>
                  <a:lnTo>
                    <a:pt x="1420" y="4"/>
                  </a:lnTo>
                  <a:lnTo>
                    <a:pt x="1422" y="4"/>
                  </a:lnTo>
                  <a:lnTo>
                    <a:pt x="1425" y="4"/>
                  </a:lnTo>
                  <a:lnTo>
                    <a:pt x="1425" y="4"/>
                  </a:lnTo>
                  <a:lnTo>
                    <a:pt x="1425" y="4"/>
                  </a:lnTo>
                  <a:lnTo>
                    <a:pt x="1420" y="2"/>
                  </a:lnTo>
                  <a:lnTo>
                    <a:pt x="1422" y="2"/>
                  </a:lnTo>
                  <a:lnTo>
                    <a:pt x="1425" y="2"/>
                  </a:lnTo>
                  <a:lnTo>
                    <a:pt x="1425" y="2"/>
                  </a:lnTo>
                  <a:lnTo>
                    <a:pt x="1420" y="0"/>
                  </a:lnTo>
                  <a:lnTo>
                    <a:pt x="1420" y="2"/>
                  </a:lnTo>
                  <a:lnTo>
                    <a:pt x="1420" y="2"/>
                  </a:lnTo>
                  <a:lnTo>
                    <a:pt x="1418" y="0"/>
                  </a:lnTo>
                  <a:lnTo>
                    <a:pt x="1415" y="0"/>
                  </a:lnTo>
                  <a:lnTo>
                    <a:pt x="1415" y="0"/>
                  </a:lnTo>
                  <a:lnTo>
                    <a:pt x="1413" y="0"/>
                  </a:lnTo>
                  <a:lnTo>
                    <a:pt x="1413" y="0"/>
                  </a:lnTo>
                  <a:lnTo>
                    <a:pt x="1413" y="0"/>
                  </a:lnTo>
                  <a:lnTo>
                    <a:pt x="1410" y="2"/>
                  </a:lnTo>
                  <a:lnTo>
                    <a:pt x="1406" y="4"/>
                  </a:lnTo>
                  <a:lnTo>
                    <a:pt x="1406" y="4"/>
                  </a:lnTo>
                  <a:lnTo>
                    <a:pt x="1406" y="4"/>
                  </a:lnTo>
                  <a:lnTo>
                    <a:pt x="1406" y="4"/>
                  </a:lnTo>
                  <a:lnTo>
                    <a:pt x="1403" y="4"/>
                  </a:lnTo>
                  <a:lnTo>
                    <a:pt x="1403" y="4"/>
                  </a:lnTo>
                  <a:lnTo>
                    <a:pt x="1399" y="4"/>
                  </a:lnTo>
                  <a:lnTo>
                    <a:pt x="1396" y="7"/>
                  </a:lnTo>
                  <a:lnTo>
                    <a:pt x="1396" y="7"/>
                  </a:lnTo>
                  <a:lnTo>
                    <a:pt x="1396" y="7"/>
                  </a:lnTo>
                  <a:lnTo>
                    <a:pt x="1396" y="7"/>
                  </a:lnTo>
                  <a:lnTo>
                    <a:pt x="1399" y="7"/>
                  </a:lnTo>
                  <a:lnTo>
                    <a:pt x="1399" y="7"/>
                  </a:lnTo>
                  <a:lnTo>
                    <a:pt x="1401" y="7"/>
                  </a:lnTo>
                  <a:lnTo>
                    <a:pt x="1401" y="9"/>
                  </a:lnTo>
                  <a:lnTo>
                    <a:pt x="1401" y="9"/>
                  </a:lnTo>
                  <a:lnTo>
                    <a:pt x="1401" y="11"/>
                  </a:lnTo>
                  <a:lnTo>
                    <a:pt x="1401" y="11"/>
                  </a:lnTo>
                  <a:lnTo>
                    <a:pt x="1401" y="11"/>
                  </a:lnTo>
                  <a:lnTo>
                    <a:pt x="1401" y="11"/>
                  </a:lnTo>
                  <a:lnTo>
                    <a:pt x="1401" y="14"/>
                  </a:lnTo>
                  <a:lnTo>
                    <a:pt x="1401" y="14"/>
                  </a:lnTo>
                  <a:lnTo>
                    <a:pt x="1401" y="14"/>
                  </a:lnTo>
                  <a:lnTo>
                    <a:pt x="1401" y="16"/>
                  </a:lnTo>
                  <a:lnTo>
                    <a:pt x="1401" y="19"/>
                  </a:lnTo>
                  <a:lnTo>
                    <a:pt x="1401" y="19"/>
                  </a:lnTo>
                  <a:lnTo>
                    <a:pt x="1401" y="19"/>
                  </a:lnTo>
                  <a:lnTo>
                    <a:pt x="1401" y="19"/>
                  </a:lnTo>
                  <a:lnTo>
                    <a:pt x="1401" y="19"/>
                  </a:lnTo>
                  <a:lnTo>
                    <a:pt x="1401" y="19"/>
                  </a:lnTo>
                  <a:lnTo>
                    <a:pt x="1403" y="19"/>
                  </a:lnTo>
                  <a:lnTo>
                    <a:pt x="1403" y="19"/>
                  </a:lnTo>
                  <a:lnTo>
                    <a:pt x="1403" y="19"/>
                  </a:lnTo>
                  <a:lnTo>
                    <a:pt x="1403" y="19"/>
                  </a:lnTo>
                  <a:lnTo>
                    <a:pt x="1403" y="19"/>
                  </a:lnTo>
                  <a:lnTo>
                    <a:pt x="1403" y="19"/>
                  </a:lnTo>
                  <a:lnTo>
                    <a:pt x="1403" y="19"/>
                  </a:lnTo>
                  <a:lnTo>
                    <a:pt x="1406" y="19"/>
                  </a:lnTo>
                  <a:lnTo>
                    <a:pt x="1406" y="19"/>
                  </a:lnTo>
                  <a:lnTo>
                    <a:pt x="1408" y="21"/>
                  </a:lnTo>
                  <a:lnTo>
                    <a:pt x="1410" y="21"/>
                  </a:lnTo>
                  <a:lnTo>
                    <a:pt x="1410" y="21"/>
                  </a:lnTo>
                  <a:lnTo>
                    <a:pt x="1408" y="21"/>
                  </a:lnTo>
                  <a:lnTo>
                    <a:pt x="1408" y="21"/>
                  </a:lnTo>
                  <a:lnTo>
                    <a:pt x="1406" y="21"/>
                  </a:lnTo>
                  <a:lnTo>
                    <a:pt x="1406" y="21"/>
                  </a:lnTo>
                  <a:lnTo>
                    <a:pt x="1406" y="21"/>
                  </a:lnTo>
                  <a:lnTo>
                    <a:pt x="1406" y="21"/>
                  </a:lnTo>
                  <a:lnTo>
                    <a:pt x="1406" y="21"/>
                  </a:lnTo>
                  <a:lnTo>
                    <a:pt x="1403" y="21"/>
                  </a:lnTo>
                  <a:lnTo>
                    <a:pt x="1403" y="21"/>
                  </a:lnTo>
                  <a:lnTo>
                    <a:pt x="1401" y="21"/>
                  </a:lnTo>
                  <a:lnTo>
                    <a:pt x="1399" y="21"/>
                  </a:lnTo>
                  <a:lnTo>
                    <a:pt x="1399" y="19"/>
                  </a:lnTo>
                  <a:lnTo>
                    <a:pt x="1399" y="16"/>
                  </a:lnTo>
                  <a:lnTo>
                    <a:pt x="1399" y="16"/>
                  </a:lnTo>
                  <a:lnTo>
                    <a:pt x="1399" y="16"/>
                  </a:lnTo>
                  <a:lnTo>
                    <a:pt x="1396" y="19"/>
                  </a:lnTo>
                  <a:lnTo>
                    <a:pt x="1396" y="19"/>
                  </a:lnTo>
                  <a:lnTo>
                    <a:pt x="1396" y="19"/>
                  </a:lnTo>
                  <a:lnTo>
                    <a:pt x="1394" y="21"/>
                  </a:lnTo>
                  <a:lnTo>
                    <a:pt x="1394" y="21"/>
                  </a:lnTo>
                  <a:lnTo>
                    <a:pt x="1394" y="21"/>
                  </a:lnTo>
                  <a:lnTo>
                    <a:pt x="1394" y="23"/>
                  </a:lnTo>
                  <a:lnTo>
                    <a:pt x="1394" y="23"/>
                  </a:lnTo>
                  <a:lnTo>
                    <a:pt x="1391" y="23"/>
                  </a:lnTo>
                  <a:lnTo>
                    <a:pt x="1391" y="26"/>
                  </a:lnTo>
                  <a:lnTo>
                    <a:pt x="1391" y="26"/>
                  </a:lnTo>
                  <a:lnTo>
                    <a:pt x="1391" y="26"/>
                  </a:lnTo>
                  <a:lnTo>
                    <a:pt x="1391" y="26"/>
                  </a:lnTo>
                  <a:lnTo>
                    <a:pt x="1391" y="28"/>
                  </a:lnTo>
                  <a:lnTo>
                    <a:pt x="1391" y="28"/>
                  </a:lnTo>
                  <a:lnTo>
                    <a:pt x="1391" y="28"/>
                  </a:lnTo>
                  <a:lnTo>
                    <a:pt x="1391" y="28"/>
                  </a:lnTo>
                  <a:lnTo>
                    <a:pt x="1389" y="30"/>
                  </a:lnTo>
                  <a:lnTo>
                    <a:pt x="1389" y="30"/>
                  </a:lnTo>
                  <a:lnTo>
                    <a:pt x="1389" y="30"/>
                  </a:lnTo>
                  <a:lnTo>
                    <a:pt x="1389" y="33"/>
                  </a:lnTo>
                  <a:lnTo>
                    <a:pt x="1389" y="33"/>
                  </a:lnTo>
                  <a:lnTo>
                    <a:pt x="1389" y="35"/>
                  </a:lnTo>
                  <a:lnTo>
                    <a:pt x="1389" y="35"/>
                  </a:lnTo>
                  <a:lnTo>
                    <a:pt x="1389" y="33"/>
                  </a:lnTo>
                  <a:lnTo>
                    <a:pt x="1389" y="33"/>
                  </a:lnTo>
                  <a:lnTo>
                    <a:pt x="1389" y="30"/>
                  </a:lnTo>
                  <a:lnTo>
                    <a:pt x="1389" y="28"/>
                  </a:lnTo>
                  <a:lnTo>
                    <a:pt x="1389" y="28"/>
                  </a:lnTo>
                  <a:lnTo>
                    <a:pt x="1389" y="28"/>
                  </a:lnTo>
                  <a:lnTo>
                    <a:pt x="1389" y="28"/>
                  </a:lnTo>
                  <a:lnTo>
                    <a:pt x="1389" y="28"/>
                  </a:lnTo>
                  <a:lnTo>
                    <a:pt x="1389" y="28"/>
                  </a:lnTo>
                  <a:lnTo>
                    <a:pt x="1389" y="28"/>
                  </a:lnTo>
                  <a:lnTo>
                    <a:pt x="1389" y="26"/>
                  </a:lnTo>
                  <a:lnTo>
                    <a:pt x="1389" y="26"/>
                  </a:lnTo>
                  <a:lnTo>
                    <a:pt x="1389" y="26"/>
                  </a:lnTo>
                  <a:lnTo>
                    <a:pt x="1389" y="26"/>
                  </a:lnTo>
                  <a:lnTo>
                    <a:pt x="1389" y="26"/>
                  </a:lnTo>
                  <a:lnTo>
                    <a:pt x="1391" y="26"/>
                  </a:lnTo>
                  <a:lnTo>
                    <a:pt x="1391" y="26"/>
                  </a:lnTo>
                  <a:lnTo>
                    <a:pt x="1391" y="23"/>
                  </a:lnTo>
                  <a:lnTo>
                    <a:pt x="1391" y="23"/>
                  </a:lnTo>
                  <a:lnTo>
                    <a:pt x="1391" y="23"/>
                  </a:lnTo>
                  <a:lnTo>
                    <a:pt x="1389" y="23"/>
                  </a:lnTo>
                  <a:lnTo>
                    <a:pt x="1387" y="23"/>
                  </a:lnTo>
                  <a:lnTo>
                    <a:pt x="1387" y="23"/>
                  </a:lnTo>
                  <a:lnTo>
                    <a:pt x="1387" y="23"/>
                  </a:lnTo>
                  <a:lnTo>
                    <a:pt x="1389" y="21"/>
                  </a:lnTo>
                  <a:lnTo>
                    <a:pt x="1389" y="21"/>
                  </a:lnTo>
                  <a:lnTo>
                    <a:pt x="1391" y="21"/>
                  </a:lnTo>
                  <a:lnTo>
                    <a:pt x="1391" y="21"/>
                  </a:lnTo>
                  <a:lnTo>
                    <a:pt x="1394" y="19"/>
                  </a:lnTo>
                  <a:lnTo>
                    <a:pt x="1394" y="19"/>
                  </a:lnTo>
                  <a:lnTo>
                    <a:pt x="1396" y="16"/>
                  </a:lnTo>
                  <a:lnTo>
                    <a:pt x="1396" y="16"/>
                  </a:lnTo>
                  <a:lnTo>
                    <a:pt x="1396" y="16"/>
                  </a:lnTo>
                  <a:lnTo>
                    <a:pt x="1391" y="16"/>
                  </a:lnTo>
                  <a:lnTo>
                    <a:pt x="1389" y="14"/>
                  </a:lnTo>
                  <a:lnTo>
                    <a:pt x="1389" y="14"/>
                  </a:lnTo>
                  <a:lnTo>
                    <a:pt x="1391" y="14"/>
                  </a:lnTo>
                  <a:lnTo>
                    <a:pt x="1394" y="14"/>
                  </a:lnTo>
                  <a:lnTo>
                    <a:pt x="1394" y="14"/>
                  </a:lnTo>
                  <a:lnTo>
                    <a:pt x="1396" y="14"/>
                  </a:lnTo>
                  <a:lnTo>
                    <a:pt x="1396" y="14"/>
                  </a:lnTo>
                  <a:lnTo>
                    <a:pt x="1399" y="14"/>
                  </a:lnTo>
                  <a:lnTo>
                    <a:pt x="1399" y="14"/>
                  </a:lnTo>
                  <a:lnTo>
                    <a:pt x="1396" y="14"/>
                  </a:lnTo>
                  <a:lnTo>
                    <a:pt x="1399" y="11"/>
                  </a:lnTo>
                  <a:lnTo>
                    <a:pt x="1399" y="11"/>
                  </a:lnTo>
                  <a:lnTo>
                    <a:pt x="1399" y="11"/>
                  </a:lnTo>
                  <a:lnTo>
                    <a:pt x="1399" y="11"/>
                  </a:lnTo>
                  <a:lnTo>
                    <a:pt x="1399" y="9"/>
                  </a:lnTo>
                  <a:lnTo>
                    <a:pt x="1399" y="9"/>
                  </a:lnTo>
                  <a:lnTo>
                    <a:pt x="1396" y="9"/>
                  </a:lnTo>
                  <a:lnTo>
                    <a:pt x="1396" y="9"/>
                  </a:lnTo>
                  <a:lnTo>
                    <a:pt x="1396" y="9"/>
                  </a:lnTo>
                  <a:lnTo>
                    <a:pt x="1394" y="9"/>
                  </a:lnTo>
                  <a:lnTo>
                    <a:pt x="1394" y="7"/>
                  </a:lnTo>
                  <a:lnTo>
                    <a:pt x="1394" y="7"/>
                  </a:lnTo>
                  <a:lnTo>
                    <a:pt x="1396" y="7"/>
                  </a:lnTo>
                  <a:lnTo>
                    <a:pt x="1396" y="7"/>
                  </a:lnTo>
                  <a:lnTo>
                    <a:pt x="1394" y="7"/>
                  </a:lnTo>
                  <a:lnTo>
                    <a:pt x="1394" y="7"/>
                  </a:lnTo>
                  <a:lnTo>
                    <a:pt x="1384" y="9"/>
                  </a:lnTo>
                  <a:lnTo>
                    <a:pt x="1380" y="9"/>
                  </a:lnTo>
                  <a:lnTo>
                    <a:pt x="1375" y="11"/>
                  </a:lnTo>
                  <a:lnTo>
                    <a:pt x="1375" y="11"/>
                  </a:lnTo>
                  <a:lnTo>
                    <a:pt x="1377" y="11"/>
                  </a:lnTo>
                  <a:lnTo>
                    <a:pt x="1380" y="11"/>
                  </a:lnTo>
                  <a:lnTo>
                    <a:pt x="1380" y="11"/>
                  </a:lnTo>
                  <a:lnTo>
                    <a:pt x="1380" y="11"/>
                  </a:lnTo>
                  <a:lnTo>
                    <a:pt x="1373" y="14"/>
                  </a:lnTo>
                  <a:lnTo>
                    <a:pt x="1370" y="14"/>
                  </a:lnTo>
                  <a:lnTo>
                    <a:pt x="1368" y="14"/>
                  </a:lnTo>
                  <a:lnTo>
                    <a:pt x="1368" y="14"/>
                  </a:lnTo>
                  <a:lnTo>
                    <a:pt x="1368" y="14"/>
                  </a:lnTo>
                  <a:lnTo>
                    <a:pt x="1368" y="16"/>
                  </a:lnTo>
                  <a:lnTo>
                    <a:pt x="1368" y="14"/>
                  </a:lnTo>
                  <a:lnTo>
                    <a:pt x="1368" y="14"/>
                  </a:lnTo>
                  <a:lnTo>
                    <a:pt x="1368" y="14"/>
                  </a:lnTo>
                  <a:lnTo>
                    <a:pt x="1368" y="14"/>
                  </a:lnTo>
                  <a:lnTo>
                    <a:pt x="1368" y="14"/>
                  </a:lnTo>
                  <a:lnTo>
                    <a:pt x="1365" y="14"/>
                  </a:lnTo>
                  <a:lnTo>
                    <a:pt x="1363" y="14"/>
                  </a:lnTo>
                  <a:lnTo>
                    <a:pt x="1358" y="11"/>
                  </a:lnTo>
                  <a:lnTo>
                    <a:pt x="1354" y="9"/>
                  </a:lnTo>
                  <a:lnTo>
                    <a:pt x="1354" y="9"/>
                  </a:lnTo>
                  <a:lnTo>
                    <a:pt x="1351" y="9"/>
                  </a:lnTo>
                  <a:lnTo>
                    <a:pt x="1351" y="9"/>
                  </a:lnTo>
                  <a:lnTo>
                    <a:pt x="1351" y="9"/>
                  </a:lnTo>
                  <a:lnTo>
                    <a:pt x="1351" y="9"/>
                  </a:lnTo>
                  <a:lnTo>
                    <a:pt x="1351" y="9"/>
                  </a:lnTo>
                  <a:lnTo>
                    <a:pt x="1351" y="9"/>
                  </a:lnTo>
                  <a:lnTo>
                    <a:pt x="1351" y="9"/>
                  </a:lnTo>
                  <a:lnTo>
                    <a:pt x="1349" y="11"/>
                  </a:lnTo>
                  <a:lnTo>
                    <a:pt x="1349" y="11"/>
                  </a:lnTo>
                  <a:lnTo>
                    <a:pt x="1349" y="11"/>
                  </a:lnTo>
                  <a:lnTo>
                    <a:pt x="1349" y="11"/>
                  </a:lnTo>
                  <a:lnTo>
                    <a:pt x="1349" y="11"/>
                  </a:lnTo>
                  <a:lnTo>
                    <a:pt x="1349" y="11"/>
                  </a:lnTo>
                  <a:lnTo>
                    <a:pt x="1347" y="11"/>
                  </a:lnTo>
                  <a:lnTo>
                    <a:pt x="1347" y="11"/>
                  </a:lnTo>
                  <a:lnTo>
                    <a:pt x="1344" y="11"/>
                  </a:lnTo>
                  <a:lnTo>
                    <a:pt x="1339" y="9"/>
                  </a:lnTo>
                  <a:lnTo>
                    <a:pt x="1339" y="9"/>
                  </a:lnTo>
                  <a:lnTo>
                    <a:pt x="1342" y="9"/>
                  </a:lnTo>
                  <a:lnTo>
                    <a:pt x="1342" y="9"/>
                  </a:lnTo>
                  <a:lnTo>
                    <a:pt x="1342" y="7"/>
                  </a:lnTo>
                  <a:lnTo>
                    <a:pt x="1342" y="7"/>
                  </a:lnTo>
                  <a:lnTo>
                    <a:pt x="1344" y="9"/>
                  </a:lnTo>
                  <a:lnTo>
                    <a:pt x="1344" y="11"/>
                  </a:lnTo>
                  <a:lnTo>
                    <a:pt x="1347" y="11"/>
                  </a:lnTo>
                  <a:lnTo>
                    <a:pt x="1347" y="9"/>
                  </a:lnTo>
                  <a:lnTo>
                    <a:pt x="1347" y="9"/>
                  </a:lnTo>
                  <a:lnTo>
                    <a:pt x="1349" y="9"/>
                  </a:lnTo>
                  <a:lnTo>
                    <a:pt x="1349" y="9"/>
                  </a:lnTo>
                  <a:lnTo>
                    <a:pt x="1349" y="9"/>
                  </a:lnTo>
                  <a:lnTo>
                    <a:pt x="1349" y="9"/>
                  </a:lnTo>
                  <a:lnTo>
                    <a:pt x="1349" y="7"/>
                  </a:lnTo>
                  <a:lnTo>
                    <a:pt x="1347" y="7"/>
                  </a:lnTo>
                  <a:lnTo>
                    <a:pt x="1349" y="7"/>
                  </a:lnTo>
                  <a:lnTo>
                    <a:pt x="1351" y="9"/>
                  </a:lnTo>
                  <a:lnTo>
                    <a:pt x="1351" y="7"/>
                  </a:lnTo>
                  <a:lnTo>
                    <a:pt x="1351" y="7"/>
                  </a:lnTo>
                  <a:lnTo>
                    <a:pt x="1349" y="4"/>
                  </a:lnTo>
                  <a:lnTo>
                    <a:pt x="1351" y="4"/>
                  </a:lnTo>
                  <a:lnTo>
                    <a:pt x="1351" y="4"/>
                  </a:lnTo>
                  <a:lnTo>
                    <a:pt x="1351" y="4"/>
                  </a:lnTo>
                  <a:lnTo>
                    <a:pt x="1351" y="4"/>
                  </a:lnTo>
                  <a:lnTo>
                    <a:pt x="1351" y="4"/>
                  </a:lnTo>
                  <a:lnTo>
                    <a:pt x="1351" y="2"/>
                  </a:lnTo>
                  <a:lnTo>
                    <a:pt x="1351" y="2"/>
                  </a:lnTo>
                  <a:lnTo>
                    <a:pt x="1351" y="2"/>
                  </a:lnTo>
                  <a:lnTo>
                    <a:pt x="1349" y="2"/>
                  </a:lnTo>
                  <a:lnTo>
                    <a:pt x="1349" y="2"/>
                  </a:lnTo>
                  <a:lnTo>
                    <a:pt x="1347" y="2"/>
                  </a:lnTo>
                  <a:lnTo>
                    <a:pt x="1347" y="2"/>
                  </a:lnTo>
                  <a:lnTo>
                    <a:pt x="1344" y="4"/>
                  </a:lnTo>
                  <a:lnTo>
                    <a:pt x="1342" y="4"/>
                  </a:lnTo>
                  <a:lnTo>
                    <a:pt x="1342" y="7"/>
                  </a:lnTo>
                  <a:lnTo>
                    <a:pt x="1339" y="7"/>
                  </a:lnTo>
                  <a:lnTo>
                    <a:pt x="1339" y="7"/>
                  </a:lnTo>
                  <a:lnTo>
                    <a:pt x="1339" y="7"/>
                  </a:lnTo>
                  <a:lnTo>
                    <a:pt x="1339" y="7"/>
                  </a:lnTo>
                  <a:lnTo>
                    <a:pt x="1339" y="7"/>
                  </a:lnTo>
                  <a:lnTo>
                    <a:pt x="1337" y="7"/>
                  </a:lnTo>
                  <a:lnTo>
                    <a:pt x="1337" y="7"/>
                  </a:lnTo>
                  <a:lnTo>
                    <a:pt x="1335" y="9"/>
                  </a:lnTo>
                  <a:lnTo>
                    <a:pt x="1332" y="9"/>
                  </a:lnTo>
                  <a:lnTo>
                    <a:pt x="1332" y="9"/>
                  </a:lnTo>
                  <a:lnTo>
                    <a:pt x="1332" y="9"/>
                  </a:lnTo>
                  <a:lnTo>
                    <a:pt x="1332" y="9"/>
                  </a:lnTo>
                  <a:lnTo>
                    <a:pt x="1332" y="11"/>
                  </a:lnTo>
                  <a:lnTo>
                    <a:pt x="1330" y="11"/>
                  </a:lnTo>
                  <a:lnTo>
                    <a:pt x="1330" y="11"/>
                  </a:lnTo>
                  <a:lnTo>
                    <a:pt x="1328" y="11"/>
                  </a:lnTo>
                  <a:lnTo>
                    <a:pt x="1328" y="11"/>
                  </a:lnTo>
                  <a:lnTo>
                    <a:pt x="1328" y="11"/>
                  </a:lnTo>
                  <a:lnTo>
                    <a:pt x="1325" y="14"/>
                  </a:lnTo>
                  <a:lnTo>
                    <a:pt x="1325" y="14"/>
                  </a:lnTo>
                  <a:lnTo>
                    <a:pt x="1323" y="16"/>
                  </a:lnTo>
                  <a:lnTo>
                    <a:pt x="1323" y="16"/>
                  </a:lnTo>
                  <a:lnTo>
                    <a:pt x="1318" y="16"/>
                  </a:lnTo>
                  <a:lnTo>
                    <a:pt x="1318" y="19"/>
                  </a:lnTo>
                  <a:lnTo>
                    <a:pt x="1316" y="19"/>
                  </a:lnTo>
                  <a:lnTo>
                    <a:pt x="1316" y="19"/>
                  </a:lnTo>
                  <a:lnTo>
                    <a:pt x="1309" y="21"/>
                  </a:lnTo>
                  <a:lnTo>
                    <a:pt x="1309" y="21"/>
                  </a:lnTo>
                  <a:lnTo>
                    <a:pt x="1309" y="21"/>
                  </a:lnTo>
                  <a:lnTo>
                    <a:pt x="1306" y="21"/>
                  </a:lnTo>
                  <a:lnTo>
                    <a:pt x="1306" y="21"/>
                  </a:lnTo>
                  <a:lnTo>
                    <a:pt x="1306" y="21"/>
                  </a:lnTo>
                  <a:lnTo>
                    <a:pt x="1306" y="23"/>
                  </a:lnTo>
                  <a:lnTo>
                    <a:pt x="1306" y="23"/>
                  </a:lnTo>
                  <a:lnTo>
                    <a:pt x="1306" y="23"/>
                  </a:lnTo>
                  <a:lnTo>
                    <a:pt x="1306" y="26"/>
                  </a:lnTo>
                  <a:lnTo>
                    <a:pt x="1306" y="26"/>
                  </a:lnTo>
                  <a:lnTo>
                    <a:pt x="1304" y="26"/>
                  </a:lnTo>
                  <a:lnTo>
                    <a:pt x="1304" y="26"/>
                  </a:lnTo>
                  <a:lnTo>
                    <a:pt x="1302" y="26"/>
                  </a:lnTo>
                  <a:lnTo>
                    <a:pt x="1302" y="26"/>
                  </a:lnTo>
                  <a:lnTo>
                    <a:pt x="1302" y="26"/>
                  </a:lnTo>
                  <a:lnTo>
                    <a:pt x="1302" y="26"/>
                  </a:lnTo>
                  <a:lnTo>
                    <a:pt x="1302" y="28"/>
                  </a:lnTo>
                  <a:lnTo>
                    <a:pt x="1302" y="28"/>
                  </a:lnTo>
                  <a:lnTo>
                    <a:pt x="1302" y="28"/>
                  </a:lnTo>
                  <a:lnTo>
                    <a:pt x="1299" y="28"/>
                  </a:lnTo>
                  <a:lnTo>
                    <a:pt x="1299" y="28"/>
                  </a:lnTo>
                  <a:lnTo>
                    <a:pt x="1299" y="28"/>
                  </a:lnTo>
                  <a:lnTo>
                    <a:pt x="1299" y="30"/>
                  </a:lnTo>
                  <a:lnTo>
                    <a:pt x="1299" y="30"/>
                  </a:lnTo>
                  <a:lnTo>
                    <a:pt x="1299" y="30"/>
                  </a:lnTo>
                  <a:lnTo>
                    <a:pt x="1299" y="30"/>
                  </a:lnTo>
                  <a:lnTo>
                    <a:pt x="1299" y="33"/>
                  </a:lnTo>
                  <a:lnTo>
                    <a:pt x="1297" y="33"/>
                  </a:lnTo>
                  <a:lnTo>
                    <a:pt x="1297" y="33"/>
                  </a:lnTo>
                  <a:lnTo>
                    <a:pt x="1297" y="33"/>
                  </a:lnTo>
                  <a:lnTo>
                    <a:pt x="1297" y="35"/>
                  </a:lnTo>
                  <a:lnTo>
                    <a:pt x="1294" y="35"/>
                  </a:lnTo>
                  <a:lnTo>
                    <a:pt x="1294" y="35"/>
                  </a:lnTo>
                  <a:lnTo>
                    <a:pt x="1294" y="35"/>
                  </a:lnTo>
                  <a:lnTo>
                    <a:pt x="1294" y="37"/>
                  </a:lnTo>
                  <a:lnTo>
                    <a:pt x="1292" y="37"/>
                  </a:lnTo>
                  <a:lnTo>
                    <a:pt x="1292" y="37"/>
                  </a:lnTo>
                  <a:lnTo>
                    <a:pt x="1292" y="37"/>
                  </a:lnTo>
                  <a:lnTo>
                    <a:pt x="1292" y="37"/>
                  </a:lnTo>
                  <a:lnTo>
                    <a:pt x="1292" y="40"/>
                  </a:lnTo>
                  <a:lnTo>
                    <a:pt x="1292" y="40"/>
                  </a:lnTo>
                  <a:lnTo>
                    <a:pt x="1290" y="40"/>
                  </a:lnTo>
                  <a:lnTo>
                    <a:pt x="1290" y="42"/>
                  </a:lnTo>
                  <a:lnTo>
                    <a:pt x="1290" y="42"/>
                  </a:lnTo>
                  <a:lnTo>
                    <a:pt x="1290" y="42"/>
                  </a:lnTo>
                  <a:lnTo>
                    <a:pt x="1285" y="45"/>
                  </a:lnTo>
                  <a:lnTo>
                    <a:pt x="1285" y="45"/>
                  </a:lnTo>
                  <a:lnTo>
                    <a:pt x="1285" y="45"/>
                  </a:lnTo>
                  <a:lnTo>
                    <a:pt x="1285" y="42"/>
                  </a:lnTo>
                  <a:lnTo>
                    <a:pt x="1292" y="37"/>
                  </a:lnTo>
                  <a:lnTo>
                    <a:pt x="1292" y="37"/>
                  </a:lnTo>
                  <a:lnTo>
                    <a:pt x="1290" y="37"/>
                  </a:lnTo>
                  <a:lnTo>
                    <a:pt x="1285" y="42"/>
                  </a:lnTo>
                  <a:lnTo>
                    <a:pt x="1285" y="42"/>
                  </a:lnTo>
                  <a:lnTo>
                    <a:pt x="1271" y="49"/>
                  </a:lnTo>
                  <a:lnTo>
                    <a:pt x="1264" y="52"/>
                  </a:lnTo>
                  <a:lnTo>
                    <a:pt x="1261" y="52"/>
                  </a:lnTo>
                  <a:lnTo>
                    <a:pt x="1261" y="52"/>
                  </a:lnTo>
                  <a:lnTo>
                    <a:pt x="1259" y="52"/>
                  </a:lnTo>
                  <a:lnTo>
                    <a:pt x="1257" y="52"/>
                  </a:lnTo>
                  <a:lnTo>
                    <a:pt x="1254" y="52"/>
                  </a:lnTo>
                  <a:lnTo>
                    <a:pt x="1252" y="52"/>
                  </a:lnTo>
                  <a:lnTo>
                    <a:pt x="1249" y="52"/>
                  </a:lnTo>
                  <a:lnTo>
                    <a:pt x="1240" y="45"/>
                  </a:lnTo>
                  <a:lnTo>
                    <a:pt x="1233" y="45"/>
                  </a:lnTo>
                  <a:lnTo>
                    <a:pt x="1226" y="40"/>
                  </a:lnTo>
                  <a:lnTo>
                    <a:pt x="1219" y="37"/>
                  </a:lnTo>
                  <a:lnTo>
                    <a:pt x="1216" y="33"/>
                  </a:lnTo>
                  <a:lnTo>
                    <a:pt x="1212" y="30"/>
                  </a:lnTo>
                  <a:lnTo>
                    <a:pt x="1212" y="30"/>
                  </a:lnTo>
                  <a:lnTo>
                    <a:pt x="1209" y="28"/>
                  </a:lnTo>
                  <a:lnTo>
                    <a:pt x="1209" y="28"/>
                  </a:lnTo>
                  <a:lnTo>
                    <a:pt x="1207" y="30"/>
                  </a:lnTo>
                  <a:lnTo>
                    <a:pt x="1207" y="33"/>
                  </a:lnTo>
                  <a:lnTo>
                    <a:pt x="1205" y="35"/>
                  </a:lnTo>
                  <a:lnTo>
                    <a:pt x="1205" y="35"/>
                  </a:lnTo>
                  <a:lnTo>
                    <a:pt x="1205" y="35"/>
                  </a:lnTo>
                  <a:lnTo>
                    <a:pt x="1202" y="37"/>
                  </a:lnTo>
                  <a:lnTo>
                    <a:pt x="1202" y="37"/>
                  </a:lnTo>
                  <a:lnTo>
                    <a:pt x="1202" y="40"/>
                  </a:lnTo>
                  <a:lnTo>
                    <a:pt x="1202" y="40"/>
                  </a:lnTo>
                  <a:lnTo>
                    <a:pt x="1200" y="40"/>
                  </a:lnTo>
                  <a:lnTo>
                    <a:pt x="1200" y="40"/>
                  </a:lnTo>
                  <a:lnTo>
                    <a:pt x="1200" y="40"/>
                  </a:lnTo>
                  <a:lnTo>
                    <a:pt x="1200" y="42"/>
                  </a:lnTo>
                  <a:lnTo>
                    <a:pt x="1197" y="42"/>
                  </a:lnTo>
                  <a:lnTo>
                    <a:pt x="1197" y="42"/>
                  </a:lnTo>
                  <a:lnTo>
                    <a:pt x="1197" y="45"/>
                  </a:lnTo>
                  <a:lnTo>
                    <a:pt x="1197" y="45"/>
                  </a:lnTo>
                  <a:lnTo>
                    <a:pt x="1197" y="45"/>
                  </a:lnTo>
                  <a:lnTo>
                    <a:pt x="1195" y="45"/>
                  </a:lnTo>
                  <a:lnTo>
                    <a:pt x="1195" y="47"/>
                  </a:lnTo>
                  <a:lnTo>
                    <a:pt x="1195" y="47"/>
                  </a:lnTo>
                  <a:lnTo>
                    <a:pt x="1193" y="47"/>
                  </a:lnTo>
                  <a:lnTo>
                    <a:pt x="1193" y="47"/>
                  </a:lnTo>
                  <a:lnTo>
                    <a:pt x="1193" y="49"/>
                  </a:lnTo>
                  <a:lnTo>
                    <a:pt x="1190" y="49"/>
                  </a:lnTo>
                  <a:lnTo>
                    <a:pt x="1188" y="49"/>
                  </a:lnTo>
                  <a:lnTo>
                    <a:pt x="1188" y="52"/>
                  </a:lnTo>
                  <a:lnTo>
                    <a:pt x="1188" y="52"/>
                  </a:lnTo>
                  <a:lnTo>
                    <a:pt x="1188" y="54"/>
                  </a:lnTo>
                  <a:lnTo>
                    <a:pt x="1188" y="54"/>
                  </a:lnTo>
                  <a:lnTo>
                    <a:pt x="1186" y="52"/>
                  </a:lnTo>
                  <a:lnTo>
                    <a:pt x="1186" y="52"/>
                  </a:lnTo>
                  <a:lnTo>
                    <a:pt x="1188" y="52"/>
                  </a:lnTo>
                  <a:lnTo>
                    <a:pt x="1186" y="54"/>
                  </a:lnTo>
                  <a:lnTo>
                    <a:pt x="1186" y="52"/>
                  </a:lnTo>
                  <a:lnTo>
                    <a:pt x="1186" y="52"/>
                  </a:lnTo>
                  <a:lnTo>
                    <a:pt x="1183" y="52"/>
                  </a:lnTo>
                  <a:lnTo>
                    <a:pt x="1179" y="52"/>
                  </a:lnTo>
                  <a:lnTo>
                    <a:pt x="1179" y="49"/>
                  </a:lnTo>
                  <a:lnTo>
                    <a:pt x="1179" y="49"/>
                  </a:lnTo>
                  <a:lnTo>
                    <a:pt x="1186" y="49"/>
                  </a:lnTo>
                  <a:lnTo>
                    <a:pt x="1186" y="52"/>
                  </a:lnTo>
                  <a:lnTo>
                    <a:pt x="1186" y="49"/>
                  </a:lnTo>
                  <a:lnTo>
                    <a:pt x="1183" y="49"/>
                  </a:lnTo>
                  <a:lnTo>
                    <a:pt x="1176" y="49"/>
                  </a:lnTo>
                  <a:lnTo>
                    <a:pt x="1176" y="49"/>
                  </a:lnTo>
                  <a:lnTo>
                    <a:pt x="1176" y="49"/>
                  </a:lnTo>
                  <a:lnTo>
                    <a:pt x="1176" y="49"/>
                  </a:lnTo>
                  <a:lnTo>
                    <a:pt x="1179" y="52"/>
                  </a:lnTo>
                  <a:lnTo>
                    <a:pt x="1186" y="59"/>
                  </a:lnTo>
                  <a:lnTo>
                    <a:pt x="1186" y="63"/>
                  </a:lnTo>
                  <a:lnTo>
                    <a:pt x="1186" y="66"/>
                  </a:lnTo>
                  <a:lnTo>
                    <a:pt x="1186" y="66"/>
                  </a:lnTo>
                  <a:lnTo>
                    <a:pt x="1186" y="68"/>
                  </a:lnTo>
                  <a:lnTo>
                    <a:pt x="1186" y="68"/>
                  </a:lnTo>
                  <a:lnTo>
                    <a:pt x="1186" y="71"/>
                  </a:lnTo>
                  <a:lnTo>
                    <a:pt x="1186" y="73"/>
                  </a:lnTo>
                  <a:lnTo>
                    <a:pt x="1188" y="78"/>
                  </a:lnTo>
                  <a:lnTo>
                    <a:pt x="1190" y="80"/>
                  </a:lnTo>
                  <a:lnTo>
                    <a:pt x="1193" y="85"/>
                  </a:lnTo>
                  <a:lnTo>
                    <a:pt x="1195" y="92"/>
                  </a:lnTo>
                  <a:lnTo>
                    <a:pt x="1197" y="97"/>
                  </a:lnTo>
                  <a:lnTo>
                    <a:pt x="1197" y="104"/>
                  </a:lnTo>
                  <a:lnTo>
                    <a:pt x="1200" y="106"/>
                  </a:lnTo>
                  <a:lnTo>
                    <a:pt x="1200" y="108"/>
                  </a:lnTo>
                  <a:lnTo>
                    <a:pt x="1200" y="108"/>
                  </a:lnTo>
                  <a:lnTo>
                    <a:pt x="1200" y="108"/>
                  </a:lnTo>
                  <a:lnTo>
                    <a:pt x="1200" y="108"/>
                  </a:lnTo>
                  <a:lnTo>
                    <a:pt x="1200" y="106"/>
                  </a:lnTo>
                  <a:lnTo>
                    <a:pt x="1200" y="106"/>
                  </a:lnTo>
                  <a:lnTo>
                    <a:pt x="1200" y="106"/>
                  </a:lnTo>
                  <a:lnTo>
                    <a:pt x="1200" y="106"/>
                  </a:lnTo>
                  <a:lnTo>
                    <a:pt x="1200" y="108"/>
                  </a:lnTo>
                  <a:lnTo>
                    <a:pt x="1200" y="113"/>
                  </a:lnTo>
                  <a:lnTo>
                    <a:pt x="1202" y="116"/>
                  </a:lnTo>
                  <a:lnTo>
                    <a:pt x="1202" y="118"/>
                  </a:lnTo>
                  <a:lnTo>
                    <a:pt x="1205" y="127"/>
                  </a:lnTo>
                  <a:lnTo>
                    <a:pt x="1205" y="132"/>
                  </a:lnTo>
                  <a:lnTo>
                    <a:pt x="1205" y="137"/>
                  </a:lnTo>
                  <a:lnTo>
                    <a:pt x="1202" y="146"/>
                  </a:lnTo>
                  <a:lnTo>
                    <a:pt x="1202" y="146"/>
                  </a:lnTo>
                  <a:lnTo>
                    <a:pt x="1200" y="151"/>
                  </a:lnTo>
                  <a:lnTo>
                    <a:pt x="1200" y="151"/>
                  </a:lnTo>
                  <a:lnTo>
                    <a:pt x="1197" y="153"/>
                  </a:lnTo>
                  <a:lnTo>
                    <a:pt x="1197" y="156"/>
                  </a:lnTo>
                  <a:lnTo>
                    <a:pt x="1195" y="158"/>
                  </a:lnTo>
                  <a:lnTo>
                    <a:pt x="1195" y="160"/>
                  </a:lnTo>
                  <a:lnTo>
                    <a:pt x="1195" y="163"/>
                  </a:lnTo>
                  <a:lnTo>
                    <a:pt x="1200" y="168"/>
                  </a:lnTo>
                  <a:lnTo>
                    <a:pt x="1200" y="168"/>
                  </a:lnTo>
                  <a:lnTo>
                    <a:pt x="1205" y="172"/>
                  </a:lnTo>
                  <a:lnTo>
                    <a:pt x="1207" y="175"/>
                  </a:lnTo>
                  <a:lnTo>
                    <a:pt x="1209" y="179"/>
                  </a:lnTo>
                  <a:lnTo>
                    <a:pt x="1209" y="179"/>
                  </a:lnTo>
                  <a:lnTo>
                    <a:pt x="1209" y="177"/>
                  </a:lnTo>
                  <a:lnTo>
                    <a:pt x="1209" y="177"/>
                  </a:lnTo>
                  <a:lnTo>
                    <a:pt x="1209" y="177"/>
                  </a:lnTo>
                  <a:lnTo>
                    <a:pt x="1209" y="175"/>
                  </a:lnTo>
                  <a:lnTo>
                    <a:pt x="1209" y="175"/>
                  </a:lnTo>
                  <a:lnTo>
                    <a:pt x="1212" y="177"/>
                  </a:lnTo>
                  <a:lnTo>
                    <a:pt x="1214" y="177"/>
                  </a:lnTo>
                  <a:lnTo>
                    <a:pt x="1214" y="179"/>
                  </a:lnTo>
                  <a:lnTo>
                    <a:pt x="1214" y="179"/>
                  </a:lnTo>
                  <a:lnTo>
                    <a:pt x="1214" y="179"/>
                  </a:lnTo>
                  <a:lnTo>
                    <a:pt x="1214" y="179"/>
                  </a:lnTo>
                  <a:lnTo>
                    <a:pt x="1214" y="179"/>
                  </a:lnTo>
                  <a:lnTo>
                    <a:pt x="1214" y="179"/>
                  </a:lnTo>
                  <a:lnTo>
                    <a:pt x="1214" y="182"/>
                  </a:lnTo>
                  <a:lnTo>
                    <a:pt x="1216" y="182"/>
                  </a:lnTo>
                  <a:lnTo>
                    <a:pt x="1216" y="182"/>
                  </a:lnTo>
                  <a:lnTo>
                    <a:pt x="1221" y="182"/>
                  </a:lnTo>
                  <a:lnTo>
                    <a:pt x="1223" y="177"/>
                  </a:lnTo>
                  <a:lnTo>
                    <a:pt x="1226" y="177"/>
                  </a:lnTo>
                  <a:lnTo>
                    <a:pt x="1226" y="177"/>
                  </a:lnTo>
                  <a:lnTo>
                    <a:pt x="1226" y="177"/>
                  </a:lnTo>
                  <a:lnTo>
                    <a:pt x="1223" y="177"/>
                  </a:lnTo>
                  <a:lnTo>
                    <a:pt x="1226" y="177"/>
                  </a:lnTo>
                  <a:lnTo>
                    <a:pt x="1226" y="177"/>
                  </a:lnTo>
                  <a:lnTo>
                    <a:pt x="1226" y="177"/>
                  </a:lnTo>
                  <a:lnTo>
                    <a:pt x="1226" y="177"/>
                  </a:lnTo>
                  <a:lnTo>
                    <a:pt x="1226" y="177"/>
                  </a:lnTo>
                  <a:lnTo>
                    <a:pt x="1226" y="177"/>
                  </a:lnTo>
                  <a:lnTo>
                    <a:pt x="1226" y="179"/>
                  </a:lnTo>
                  <a:lnTo>
                    <a:pt x="1223" y="179"/>
                  </a:lnTo>
                  <a:lnTo>
                    <a:pt x="1221" y="182"/>
                  </a:lnTo>
                  <a:lnTo>
                    <a:pt x="1221" y="182"/>
                  </a:lnTo>
                  <a:lnTo>
                    <a:pt x="1221" y="182"/>
                  </a:lnTo>
                  <a:lnTo>
                    <a:pt x="1219" y="184"/>
                  </a:lnTo>
                  <a:lnTo>
                    <a:pt x="1219" y="184"/>
                  </a:lnTo>
                  <a:lnTo>
                    <a:pt x="1219" y="184"/>
                  </a:lnTo>
                  <a:lnTo>
                    <a:pt x="1219" y="186"/>
                  </a:lnTo>
                  <a:lnTo>
                    <a:pt x="1221" y="184"/>
                  </a:lnTo>
                  <a:lnTo>
                    <a:pt x="1221" y="186"/>
                  </a:lnTo>
                  <a:lnTo>
                    <a:pt x="1223" y="186"/>
                  </a:lnTo>
                  <a:lnTo>
                    <a:pt x="1223" y="184"/>
                  </a:lnTo>
                  <a:lnTo>
                    <a:pt x="1223" y="184"/>
                  </a:lnTo>
                  <a:lnTo>
                    <a:pt x="1223" y="184"/>
                  </a:lnTo>
                  <a:lnTo>
                    <a:pt x="1223" y="182"/>
                  </a:lnTo>
                  <a:lnTo>
                    <a:pt x="1223" y="184"/>
                  </a:lnTo>
                  <a:lnTo>
                    <a:pt x="1226" y="184"/>
                  </a:lnTo>
                  <a:lnTo>
                    <a:pt x="1226" y="184"/>
                  </a:lnTo>
                  <a:lnTo>
                    <a:pt x="1226" y="184"/>
                  </a:lnTo>
                  <a:lnTo>
                    <a:pt x="1223" y="184"/>
                  </a:lnTo>
                  <a:lnTo>
                    <a:pt x="1223" y="186"/>
                  </a:lnTo>
                  <a:lnTo>
                    <a:pt x="1223" y="186"/>
                  </a:lnTo>
                  <a:lnTo>
                    <a:pt x="1223" y="186"/>
                  </a:lnTo>
                  <a:lnTo>
                    <a:pt x="1231" y="189"/>
                  </a:lnTo>
                  <a:lnTo>
                    <a:pt x="1233" y="189"/>
                  </a:lnTo>
                  <a:lnTo>
                    <a:pt x="1235" y="191"/>
                  </a:lnTo>
                  <a:lnTo>
                    <a:pt x="1235" y="191"/>
                  </a:lnTo>
                  <a:lnTo>
                    <a:pt x="1235" y="194"/>
                  </a:lnTo>
                  <a:lnTo>
                    <a:pt x="1235" y="194"/>
                  </a:lnTo>
                  <a:lnTo>
                    <a:pt x="1235" y="194"/>
                  </a:lnTo>
                  <a:lnTo>
                    <a:pt x="1235" y="194"/>
                  </a:lnTo>
                  <a:lnTo>
                    <a:pt x="1235" y="194"/>
                  </a:lnTo>
                  <a:lnTo>
                    <a:pt x="1235" y="194"/>
                  </a:lnTo>
                  <a:lnTo>
                    <a:pt x="1235" y="194"/>
                  </a:lnTo>
                  <a:lnTo>
                    <a:pt x="1235" y="194"/>
                  </a:lnTo>
                  <a:lnTo>
                    <a:pt x="1235" y="194"/>
                  </a:lnTo>
                  <a:lnTo>
                    <a:pt x="1238" y="196"/>
                  </a:lnTo>
                  <a:lnTo>
                    <a:pt x="1238" y="196"/>
                  </a:lnTo>
                  <a:lnTo>
                    <a:pt x="1238" y="196"/>
                  </a:lnTo>
                  <a:lnTo>
                    <a:pt x="1238" y="196"/>
                  </a:lnTo>
                  <a:lnTo>
                    <a:pt x="1238" y="198"/>
                  </a:lnTo>
                  <a:lnTo>
                    <a:pt x="1238" y="198"/>
                  </a:lnTo>
                  <a:lnTo>
                    <a:pt x="1238" y="198"/>
                  </a:lnTo>
                  <a:lnTo>
                    <a:pt x="1238" y="201"/>
                  </a:lnTo>
                  <a:lnTo>
                    <a:pt x="1238" y="198"/>
                  </a:lnTo>
                  <a:lnTo>
                    <a:pt x="1235" y="198"/>
                  </a:lnTo>
                  <a:lnTo>
                    <a:pt x="1235" y="198"/>
                  </a:lnTo>
                  <a:lnTo>
                    <a:pt x="1233" y="196"/>
                  </a:lnTo>
                  <a:lnTo>
                    <a:pt x="1233" y="198"/>
                  </a:lnTo>
                  <a:lnTo>
                    <a:pt x="1233" y="198"/>
                  </a:lnTo>
                  <a:lnTo>
                    <a:pt x="1233" y="198"/>
                  </a:lnTo>
                  <a:lnTo>
                    <a:pt x="1233" y="198"/>
                  </a:lnTo>
                  <a:lnTo>
                    <a:pt x="1231" y="198"/>
                  </a:lnTo>
                  <a:lnTo>
                    <a:pt x="1231" y="198"/>
                  </a:lnTo>
                  <a:lnTo>
                    <a:pt x="1228" y="198"/>
                  </a:lnTo>
                  <a:lnTo>
                    <a:pt x="1228" y="201"/>
                  </a:lnTo>
                  <a:lnTo>
                    <a:pt x="1228" y="201"/>
                  </a:lnTo>
                  <a:lnTo>
                    <a:pt x="1228" y="201"/>
                  </a:lnTo>
                  <a:lnTo>
                    <a:pt x="1226" y="203"/>
                  </a:lnTo>
                  <a:lnTo>
                    <a:pt x="1226" y="203"/>
                  </a:lnTo>
                  <a:lnTo>
                    <a:pt x="1223" y="203"/>
                  </a:lnTo>
                  <a:lnTo>
                    <a:pt x="1223" y="203"/>
                  </a:lnTo>
                  <a:lnTo>
                    <a:pt x="1223" y="203"/>
                  </a:lnTo>
                  <a:lnTo>
                    <a:pt x="1223" y="205"/>
                  </a:lnTo>
                  <a:lnTo>
                    <a:pt x="1223" y="205"/>
                  </a:lnTo>
                  <a:lnTo>
                    <a:pt x="1223" y="205"/>
                  </a:lnTo>
                  <a:lnTo>
                    <a:pt x="1221" y="208"/>
                  </a:lnTo>
                  <a:lnTo>
                    <a:pt x="1221" y="208"/>
                  </a:lnTo>
                  <a:lnTo>
                    <a:pt x="1223" y="217"/>
                  </a:lnTo>
                  <a:lnTo>
                    <a:pt x="1223" y="217"/>
                  </a:lnTo>
                  <a:lnTo>
                    <a:pt x="1223" y="220"/>
                  </a:lnTo>
                  <a:lnTo>
                    <a:pt x="1223" y="220"/>
                  </a:lnTo>
                  <a:lnTo>
                    <a:pt x="1223" y="220"/>
                  </a:lnTo>
                  <a:lnTo>
                    <a:pt x="1223" y="222"/>
                  </a:lnTo>
                  <a:lnTo>
                    <a:pt x="1223" y="224"/>
                  </a:lnTo>
                  <a:lnTo>
                    <a:pt x="1223" y="224"/>
                  </a:lnTo>
                  <a:lnTo>
                    <a:pt x="1223" y="224"/>
                  </a:lnTo>
                  <a:lnTo>
                    <a:pt x="1226" y="224"/>
                  </a:lnTo>
                  <a:lnTo>
                    <a:pt x="1226" y="224"/>
                  </a:lnTo>
                  <a:lnTo>
                    <a:pt x="1228" y="227"/>
                  </a:lnTo>
                  <a:lnTo>
                    <a:pt x="1228" y="227"/>
                  </a:lnTo>
                  <a:lnTo>
                    <a:pt x="1231" y="227"/>
                  </a:lnTo>
                  <a:lnTo>
                    <a:pt x="1231" y="224"/>
                  </a:lnTo>
                  <a:lnTo>
                    <a:pt x="1231" y="224"/>
                  </a:lnTo>
                  <a:lnTo>
                    <a:pt x="1231" y="224"/>
                  </a:lnTo>
                  <a:lnTo>
                    <a:pt x="1231" y="224"/>
                  </a:lnTo>
                  <a:lnTo>
                    <a:pt x="1231" y="224"/>
                  </a:lnTo>
                  <a:lnTo>
                    <a:pt x="1233" y="224"/>
                  </a:lnTo>
                  <a:lnTo>
                    <a:pt x="1233" y="224"/>
                  </a:lnTo>
                  <a:lnTo>
                    <a:pt x="1233" y="224"/>
                  </a:lnTo>
                  <a:lnTo>
                    <a:pt x="1233" y="222"/>
                  </a:lnTo>
                  <a:lnTo>
                    <a:pt x="1233" y="222"/>
                  </a:lnTo>
                  <a:lnTo>
                    <a:pt x="1235" y="222"/>
                  </a:lnTo>
                  <a:lnTo>
                    <a:pt x="1235" y="222"/>
                  </a:lnTo>
                  <a:lnTo>
                    <a:pt x="1238" y="222"/>
                  </a:lnTo>
                  <a:lnTo>
                    <a:pt x="1242" y="224"/>
                  </a:lnTo>
                  <a:lnTo>
                    <a:pt x="1242" y="227"/>
                  </a:lnTo>
                  <a:lnTo>
                    <a:pt x="1242" y="229"/>
                  </a:lnTo>
                  <a:lnTo>
                    <a:pt x="1245" y="231"/>
                  </a:lnTo>
                  <a:lnTo>
                    <a:pt x="1247" y="234"/>
                  </a:lnTo>
                  <a:lnTo>
                    <a:pt x="1247" y="234"/>
                  </a:lnTo>
                  <a:lnTo>
                    <a:pt x="1247" y="234"/>
                  </a:lnTo>
                  <a:lnTo>
                    <a:pt x="1247" y="231"/>
                  </a:lnTo>
                  <a:lnTo>
                    <a:pt x="1247" y="231"/>
                  </a:lnTo>
                  <a:lnTo>
                    <a:pt x="1249" y="231"/>
                  </a:lnTo>
                  <a:lnTo>
                    <a:pt x="1249" y="231"/>
                  </a:lnTo>
                  <a:lnTo>
                    <a:pt x="1252" y="234"/>
                  </a:lnTo>
                  <a:lnTo>
                    <a:pt x="1252" y="234"/>
                  </a:lnTo>
                  <a:lnTo>
                    <a:pt x="1252" y="234"/>
                  </a:lnTo>
                  <a:lnTo>
                    <a:pt x="1254" y="234"/>
                  </a:lnTo>
                  <a:lnTo>
                    <a:pt x="1254" y="234"/>
                  </a:lnTo>
                  <a:lnTo>
                    <a:pt x="1254" y="234"/>
                  </a:lnTo>
                  <a:lnTo>
                    <a:pt x="1254" y="234"/>
                  </a:lnTo>
                  <a:lnTo>
                    <a:pt x="1254" y="234"/>
                  </a:lnTo>
                  <a:lnTo>
                    <a:pt x="1252" y="234"/>
                  </a:lnTo>
                  <a:lnTo>
                    <a:pt x="1252" y="236"/>
                  </a:lnTo>
                  <a:lnTo>
                    <a:pt x="1252" y="236"/>
                  </a:lnTo>
                  <a:lnTo>
                    <a:pt x="1252" y="236"/>
                  </a:lnTo>
                  <a:lnTo>
                    <a:pt x="1252" y="236"/>
                  </a:lnTo>
                  <a:lnTo>
                    <a:pt x="1252" y="239"/>
                  </a:lnTo>
                  <a:lnTo>
                    <a:pt x="1252" y="241"/>
                  </a:lnTo>
                  <a:lnTo>
                    <a:pt x="1249" y="243"/>
                  </a:lnTo>
                  <a:lnTo>
                    <a:pt x="1249" y="246"/>
                  </a:lnTo>
                  <a:lnTo>
                    <a:pt x="1247" y="246"/>
                  </a:lnTo>
                  <a:lnTo>
                    <a:pt x="1247" y="248"/>
                  </a:lnTo>
                  <a:lnTo>
                    <a:pt x="1247" y="248"/>
                  </a:lnTo>
                  <a:lnTo>
                    <a:pt x="1242" y="246"/>
                  </a:lnTo>
                  <a:lnTo>
                    <a:pt x="1238" y="243"/>
                  </a:lnTo>
                  <a:lnTo>
                    <a:pt x="1235" y="243"/>
                  </a:lnTo>
                  <a:lnTo>
                    <a:pt x="1233" y="243"/>
                  </a:lnTo>
                  <a:lnTo>
                    <a:pt x="1233" y="241"/>
                  </a:lnTo>
                  <a:lnTo>
                    <a:pt x="1231" y="236"/>
                  </a:lnTo>
                  <a:lnTo>
                    <a:pt x="1231" y="234"/>
                  </a:lnTo>
                  <a:lnTo>
                    <a:pt x="1231" y="231"/>
                  </a:lnTo>
                  <a:lnTo>
                    <a:pt x="1231" y="231"/>
                  </a:lnTo>
                  <a:lnTo>
                    <a:pt x="1231" y="229"/>
                  </a:lnTo>
                  <a:lnTo>
                    <a:pt x="1231" y="227"/>
                  </a:lnTo>
                  <a:lnTo>
                    <a:pt x="1231" y="227"/>
                  </a:lnTo>
                  <a:lnTo>
                    <a:pt x="1228" y="227"/>
                  </a:lnTo>
                  <a:lnTo>
                    <a:pt x="1228" y="227"/>
                  </a:lnTo>
                  <a:lnTo>
                    <a:pt x="1226" y="227"/>
                  </a:lnTo>
                  <a:lnTo>
                    <a:pt x="1226" y="227"/>
                  </a:lnTo>
                  <a:lnTo>
                    <a:pt x="1226" y="229"/>
                  </a:lnTo>
                  <a:lnTo>
                    <a:pt x="1226" y="229"/>
                  </a:lnTo>
                  <a:lnTo>
                    <a:pt x="1223" y="227"/>
                  </a:lnTo>
                  <a:lnTo>
                    <a:pt x="1223" y="229"/>
                  </a:lnTo>
                  <a:lnTo>
                    <a:pt x="1219" y="227"/>
                  </a:lnTo>
                  <a:lnTo>
                    <a:pt x="1219" y="227"/>
                  </a:lnTo>
                  <a:lnTo>
                    <a:pt x="1214" y="220"/>
                  </a:lnTo>
                  <a:lnTo>
                    <a:pt x="1214" y="217"/>
                  </a:lnTo>
                  <a:lnTo>
                    <a:pt x="1216" y="213"/>
                  </a:lnTo>
                  <a:lnTo>
                    <a:pt x="1216" y="210"/>
                  </a:lnTo>
                  <a:lnTo>
                    <a:pt x="1214" y="210"/>
                  </a:lnTo>
                  <a:lnTo>
                    <a:pt x="1214" y="208"/>
                  </a:lnTo>
                  <a:lnTo>
                    <a:pt x="1216" y="208"/>
                  </a:lnTo>
                  <a:lnTo>
                    <a:pt x="1216" y="205"/>
                  </a:lnTo>
                  <a:lnTo>
                    <a:pt x="1219" y="205"/>
                  </a:lnTo>
                  <a:lnTo>
                    <a:pt x="1221" y="203"/>
                  </a:lnTo>
                  <a:lnTo>
                    <a:pt x="1221" y="203"/>
                  </a:lnTo>
                  <a:lnTo>
                    <a:pt x="1221" y="203"/>
                  </a:lnTo>
                  <a:lnTo>
                    <a:pt x="1219" y="201"/>
                  </a:lnTo>
                  <a:lnTo>
                    <a:pt x="1219" y="201"/>
                  </a:lnTo>
                  <a:lnTo>
                    <a:pt x="1219" y="196"/>
                  </a:lnTo>
                  <a:lnTo>
                    <a:pt x="1221" y="191"/>
                  </a:lnTo>
                  <a:lnTo>
                    <a:pt x="1221" y="189"/>
                  </a:lnTo>
                  <a:lnTo>
                    <a:pt x="1219" y="189"/>
                  </a:lnTo>
                  <a:lnTo>
                    <a:pt x="1219" y="189"/>
                  </a:lnTo>
                  <a:lnTo>
                    <a:pt x="1219" y="189"/>
                  </a:lnTo>
                  <a:lnTo>
                    <a:pt x="1216" y="189"/>
                  </a:lnTo>
                  <a:lnTo>
                    <a:pt x="1216" y="189"/>
                  </a:lnTo>
                  <a:lnTo>
                    <a:pt x="1216" y="186"/>
                  </a:lnTo>
                  <a:lnTo>
                    <a:pt x="1216" y="186"/>
                  </a:lnTo>
                  <a:lnTo>
                    <a:pt x="1216" y="186"/>
                  </a:lnTo>
                  <a:lnTo>
                    <a:pt x="1216" y="186"/>
                  </a:lnTo>
                  <a:lnTo>
                    <a:pt x="1216" y="186"/>
                  </a:lnTo>
                  <a:lnTo>
                    <a:pt x="1216" y="186"/>
                  </a:lnTo>
                  <a:lnTo>
                    <a:pt x="1214" y="189"/>
                  </a:lnTo>
                  <a:lnTo>
                    <a:pt x="1214" y="189"/>
                  </a:lnTo>
                  <a:lnTo>
                    <a:pt x="1214" y="189"/>
                  </a:lnTo>
                  <a:lnTo>
                    <a:pt x="1214" y="186"/>
                  </a:lnTo>
                  <a:lnTo>
                    <a:pt x="1212" y="186"/>
                  </a:lnTo>
                  <a:lnTo>
                    <a:pt x="1212" y="186"/>
                  </a:lnTo>
                  <a:lnTo>
                    <a:pt x="1212" y="189"/>
                  </a:lnTo>
                  <a:lnTo>
                    <a:pt x="1209" y="189"/>
                  </a:lnTo>
                  <a:lnTo>
                    <a:pt x="1209" y="191"/>
                  </a:lnTo>
                  <a:lnTo>
                    <a:pt x="1209" y="191"/>
                  </a:lnTo>
                  <a:lnTo>
                    <a:pt x="1209" y="191"/>
                  </a:lnTo>
                  <a:lnTo>
                    <a:pt x="1209" y="194"/>
                  </a:lnTo>
                  <a:lnTo>
                    <a:pt x="1209" y="196"/>
                  </a:lnTo>
                  <a:lnTo>
                    <a:pt x="1209" y="196"/>
                  </a:lnTo>
                  <a:lnTo>
                    <a:pt x="1209" y="196"/>
                  </a:lnTo>
                  <a:lnTo>
                    <a:pt x="1209" y="196"/>
                  </a:lnTo>
                  <a:lnTo>
                    <a:pt x="1209" y="198"/>
                  </a:lnTo>
                  <a:lnTo>
                    <a:pt x="1209" y="198"/>
                  </a:lnTo>
                  <a:lnTo>
                    <a:pt x="1209" y="198"/>
                  </a:lnTo>
                  <a:lnTo>
                    <a:pt x="1209" y="198"/>
                  </a:lnTo>
                  <a:lnTo>
                    <a:pt x="1209" y="201"/>
                  </a:lnTo>
                  <a:lnTo>
                    <a:pt x="1214" y="203"/>
                  </a:lnTo>
                  <a:lnTo>
                    <a:pt x="1214" y="203"/>
                  </a:lnTo>
                  <a:lnTo>
                    <a:pt x="1214" y="205"/>
                  </a:lnTo>
                  <a:lnTo>
                    <a:pt x="1214" y="210"/>
                  </a:lnTo>
                  <a:lnTo>
                    <a:pt x="1214" y="217"/>
                  </a:lnTo>
                  <a:lnTo>
                    <a:pt x="1214" y="220"/>
                  </a:lnTo>
                  <a:lnTo>
                    <a:pt x="1214" y="222"/>
                  </a:lnTo>
                  <a:lnTo>
                    <a:pt x="1212" y="222"/>
                  </a:lnTo>
                  <a:lnTo>
                    <a:pt x="1212" y="224"/>
                  </a:lnTo>
                  <a:lnTo>
                    <a:pt x="1212" y="224"/>
                  </a:lnTo>
                  <a:lnTo>
                    <a:pt x="1209" y="224"/>
                  </a:lnTo>
                  <a:lnTo>
                    <a:pt x="1207" y="227"/>
                  </a:lnTo>
                  <a:lnTo>
                    <a:pt x="1207" y="227"/>
                  </a:lnTo>
                  <a:lnTo>
                    <a:pt x="1207" y="229"/>
                  </a:lnTo>
                  <a:lnTo>
                    <a:pt x="1207" y="229"/>
                  </a:lnTo>
                  <a:lnTo>
                    <a:pt x="1207" y="229"/>
                  </a:lnTo>
                  <a:lnTo>
                    <a:pt x="1207" y="229"/>
                  </a:lnTo>
                  <a:lnTo>
                    <a:pt x="1207" y="229"/>
                  </a:lnTo>
                  <a:lnTo>
                    <a:pt x="1205" y="231"/>
                  </a:lnTo>
                  <a:lnTo>
                    <a:pt x="1205" y="231"/>
                  </a:lnTo>
                  <a:lnTo>
                    <a:pt x="1205" y="231"/>
                  </a:lnTo>
                  <a:lnTo>
                    <a:pt x="1205" y="231"/>
                  </a:lnTo>
                  <a:lnTo>
                    <a:pt x="1207" y="231"/>
                  </a:lnTo>
                  <a:lnTo>
                    <a:pt x="1207" y="231"/>
                  </a:lnTo>
                  <a:lnTo>
                    <a:pt x="1207" y="231"/>
                  </a:lnTo>
                  <a:lnTo>
                    <a:pt x="1207" y="231"/>
                  </a:lnTo>
                  <a:lnTo>
                    <a:pt x="1207" y="231"/>
                  </a:lnTo>
                  <a:lnTo>
                    <a:pt x="1207" y="229"/>
                  </a:lnTo>
                  <a:lnTo>
                    <a:pt x="1207" y="229"/>
                  </a:lnTo>
                  <a:lnTo>
                    <a:pt x="1207" y="229"/>
                  </a:lnTo>
                  <a:lnTo>
                    <a:pt x="1207" y="229"/>
                  </a:lnTo>
                  <a:lnTo>
                    <a:pt x="1209" y="227"/>
                  </a:lnTo>
                  <a:lnTo>
                    <a:pt x="1209" y="227"/>
                  </a:lnTo>
                  <a:lnTo>
                    <a:pt x="1212" y="227"/>
                  </a:lnTo>
                  <a:lnTo>
                    <a:pt x="1212" y="227"/>
                  </a:lnTo>
                  <a:lnTo>
                    <a:pt x="1214" y="227"/>
                  </a:lnTo>
                  <a:lnTo>
                    <a:pt x="1214" y="227"/>
                  </a:lnTo>
                  <a:lnTo>
                    <a:pt x="1219" y="229"/>
                  </a:lnTo>
                  <a:lnTo>
                    <a:pt x="1219" y="234"/>
                  </a:lnTo>
                  <a:lnTo>
                    <a:pt x="1221" y="234"/>
                  </a:lnTo>
                  <a:lnTo>
                    <a:pt x="1221" y="234"/>
                  </a:lnTo>
                  <a:lnTo>
                    <a:pt x="1221" y="234"/>
                  </a:lnTo>
                  <a:lnTo>
                    <a:pt x="1223" y="236"/>
                  </a:lnTo>
                  <a:lnTo>
                    <a:pt x="1223" y="239"/>
                  </a:lnTo>
                  <a:lnTo>
                    <a:pt x="1226" y="241"/>
                  </a:lnTo>
                  <a:lnTo>
                    <a:pt x="1226" y="241"/>
                  </a:lnTo>
                  <a:lnTo>
                    <a:pt x="1223" y="243"/>
                  </a:lnTo>
                  <a:lnTo>
                    <a:pt x="1223" y="243"/>
                  </a:lnTo>
                  <a:lnTo>
                    <a:pt x="1223" y="246"/>
                  </a:lnTo>
                  <a:lnTo>
                    <a:pt x="1223" y="246"/>
                  </a:lnTo>
                  <a:lnTo>
                    <a:pt x="1223" y="248"/>
                  </a:lnTo>
                  <a:lnTo>
                    <a:pt x="1221" y="248"/>
                  </a:lnTo>
                  <a:lnTo>
                    <a:pt x="1221" y="250"/>
                  </a:lnTo>
                  <a:lnTo>
                    <a:pt x="1221" y="250"/>
                  </a:lnTo>
                  <a:lnTo>
                    <a:pt x="1219" y="250"/>
                  </a:lnTo>
                  <a:lnTo>
                    <a:pt x="1219" y="250"/>
                  </a:lnTo>
                  <a:lnTo>
                    <a:pt x="1219" y="250"/>
                  </a:lnTo>
                  <a:lnTo>
                    <a:pt x="1216" y="250"/>
                  </a:lnTo>
                  <a:lnTo>
                    <a:pt x="1216" y="250"/>
                  </a:lnTo>
                  <a:lnTo>
                    <a:pt x="1216" y="250"/>
                  </a:lnTo>
                  <a:lnTo>
                    <a:pt x="1216" y="250"/>
                  </a:lnTo>
                  <a:lnTo>
                    <a:pt x="1216" y="250"/>
                  </a:lnTo>
                  <a:lnTo>
                    <a:pt x="1216" y="250"/>
                  </a:lnTo>
                  <a:lnTo>
                    <a:pt x="1219" y="250"/>
                  </a:lnTo>
                  <a:lnTo>
                    <a:pt x="1219" y="250"/>
                  </a:lnTo>
                  <a:lnTo>
                    <a:pt x="1219" y="250"/>
                  </a:lnTo>
                  <a:lnTo>
                    <a:pt x="1219" y="250"/>
                  </a:lnTo>
                  <a:lnTo>
                    <a:pt x="1219" y="248"/>
                  </a:lnTo>
                  <a:lnTo>
                    <a:pt x="1219" y="248"/>
                  </a:lnTo>
                  <a:lnTo>
                    <a:pt x="1219" y="248"/>
                  </a:lnTo>
                  <a:lnTo>
                    <a:pt x="1221" y="248"/>
                  </a:lnTo>
                  <a:lnTo>
                    <a:pt x="1221" y="248"/>
                  </a:lnTo>
                  <a:lnTo>
                    <a:pt x="1221" y="246"/>
                  </a:lnTo>
                  <a:lnTo>
                    <a:pt x="1221" y="248"/>
                  </a:lnTo>
                  <a:lnTo>
                    <a:pt x="1221" y="246"/>
                  </a:lnTo>
                  <a:lnTo>
                    <a:pt x="1221" y="246"/>
                  </a:lnTo>
                  <a:lnTo>
                    <a:pt x="1221" y="246"/>
                  </a:lnTo>
                  <a:lnTo>
                    <a:pt x="1221" y="243"/>
                  </a:lnTo>
                  <a:lnTo>
                    <a:pt x="1221" y="243"/>
                  </a:lnTo>
                  <a:lnTo>
                    <a:pt x="1219" y="246"/>
                  </a:lnTo>
                  <a:lnTo>
                    <a:pt x="1219" y="243"/>
                  </a:lnTo>
                  <a:lnTo>
                    <a:pt x="1216" y="243"/>
                  </a:lnTo>
                  <a:lnTo>
                    <a:pt x="1216" y="243"/>
                  </a:lnTo>
                  <a:lnTo>
                    <a:pt x="1216" y="241"/>
                  </a:lnTo>
                  <a:lnTo>
                    <a:pt x="1216" y="239"/>
                  </a:lnTo>
                  <a:lnTo>
                    <a:pt x="1216" y="239"/>
                  </a:lnTo>
                  <a:lnTo>
                    <a:pt x="1214" y="239"/>
                  </a:lnTo>
                  <a:lnTo>
                    <a:pt x="1212" y="239"/>
                  </a:lnTo>
                  <a:lnTo>
                    <a:pt x="1212" y="239"/>
                  </a:lnTo>
                  <a:lnTo>
                    <a:pt x="1212" y="239"/>
                  </a:lnTo>
                  <a:lnTo>
                    <a:pt x="1212" y="239"/>
                  </a:lnTo>
                  <a:lnTo>
                    <a:pt x="1212" y="239"/>
                  </a:lnTo>
                  <a:lnTo>
                    <a:pt x="1209" y="241"/>
                  </a:lnTo>
                  <a:lnTo>
                    <a:pt x="1209" y="241"/>
                  </a:lnTo>
                  <a:lnTo>
                    <a:pt x="1209" y="241"/>
                  </a:lnTo>
                  <a:lnTo>
                    <a:pt x="1207" y="241"/>
                  </a:lnTo>
                  <a:lnTo>
                    <a:pt x="1207" y="241"/>
                  </a:lnTo>
                  <a:lnTo>
                    <a:pt x="1207" y="241"/>
                  </a:lnTo>
                  <a:lnTo>
                    <a:pt x="1205" y="243"/>
                  </a:lnTo>
                  <a:lnTo>
                    <a:pt x="1202" y="243"/>
                  </a:lnTo>
                  <a:lnTo>
                    <a:pt x="1202" y="243"/>
                  </a:lnTo>
                  <a:lnTo>
                    <a:pt x="1202" y="246"/>
                  </a:lnTo>
                  <a:lnTo>
                    <a:pt x="1202" y="246"/>
                  </a:lnTo>
                  <a:lnTo>
                    <a:pt x="1202" y="246"/>
                  </a:lnTo>
                  <a:lnTo>
                    <a:pt x="1202" y="246"/>
                  </a:lnTo>
                  <a:lnTo>
                    <a:pt x="1202" y="246"/>
                  </a:lnTo>
                  <a:lnTo>
                    <a:pt x="1200" y="246"/>
                  </a:lnTo>
                  <a:lnTo>
                    <a:pt x="1200" y="246"/>
                  </a:lnTo>
                  <a:lnTo>
                    <a:pt x="1200" y="246"/>
                  </a:lnTo>
                  <a:lnTo>
                    <a:pt x="1197" y="246"/>
                  </a:lnTo>
                  <a:lnTo>
                    <a:pt x="1197" y="248"/>
                  </a:lnTo>
                  <a:lnTo>
                    <a:pt x="1197" y="248"/>
                  </a:lnTo>
                  <a:lnTo>
                    <a:pt x="1197" y="250"/>
                  </a:lnTo>
                  <a:lnTo>
                    <a:pt x="1197" y="250"/>
                  </a:lnTo>
                  <a:lnTo>
                    <a:pt x="1195" y="248"/>
                  </a:lnTo>
                  <a:lnTo>
                    <a:pt x="1195" y="248"/>
                  </a:lnTo>
                  <a:lnTo>
                    <a:pt x="1195" y="248"/>
                  </a:lnTo>
                  <a:lnTo>
                    <a:pt x="1195" y="248"/>
                  </a:lnTo>
                  <a:lnTo>
                    <a:pt x="1195" y="248"/>
                  </a:lnTo>
                  <a:lnTo>
                    <a:pt x="1197" y="246"/>
                  </a:lnTo>
                  <a:lnTo>
                    <a:pt x="1197" y="246"/>
                  </a:lnTo>
                  <a:lnTo>
                    <a:pt x="1195" y="246"/>
                  </a:lnTo>
                  <a:lnTo>
                    <a:pt x="1195" y="246"/>
                  </a:lnTo>
                  <a:lnTo>
                    <a:pt x="1195" y="246"/>
                  </a:lnTo>
                  <a:lnTo>
                    <a:pt x="1195" y="246"/>
                  </a:lnTo>
                  <a:lnTo>
                    <a:pt x="1197" y="246"/>
                  </a:lnTo>
                  <a:lnTo>
                    <a:pt x="1197" y="246"/>
                  </a:lnTo>
                  <a:lnTo>
                    <a:pt x="1193" y="239"/>
                  </a:lnTo>
                  <a:lnTo>
                    <a:pt x="1193" y="239"/>
                  </a:lnTo>
                  <a:lnTo>
                    <a:pt x="1188" y="239"/>
                  </a:lnTo>
                  <a:lnTo>
                    <a:pt x="1188" y="239"/>
                  </a:lnTo>
                  <a:lnTo>
                    <a:pt x="1186" y="239"/>
                  </a:lnTo>
                  <a:lnTo>
                    <a:pt x="1186" y="239"/>
                  </a:lnTo>
                  <a:lnTo>
                    <a:pt x="1186" y="236"/>
                  </a:lnTo>
                  <a:lnTo>
                    <a:pt x="1186" y="236"/>
                  </a:lnTo>
                  <a:lnTo>
                    <a:pt x="1186" y="236"/>
                  </a:lnTo>
                  <a:lnTo>
                    <a:pt x="1186" y="236"/>
                  </a:lnTo>
                  <a:lnTo>
                    <a:pt x="1186" y="236"/>
                  </a:lnTo>
                  <a:lnTo>
                    <a:pt x="1186" y="236"/>
                  </a:lnTo>
                  <a:lnTo>
                    <a:pt x="1186" y="236"/>
                  </a:lnTo>
                  <a:lnTo>
                    <a:pt x="1186" y="236"/>
                  </a:lnTo>
                  <a:lnTo>
                    <a:pt x="1186" y="236"/>
                  </a:lnTo>
                  <a:lnTo>
                    <a:pt x="1186" y="236"/>
                  </a:lnTo>
                  <a:lnTo>
                    <a:pt x="1183" y="236"/>
                  </a:lnTo>
                  <a:lnTo>
                    <a:pt x="1181" y="234"/>
                  </a:lnTo>
                  <a:lnTo>
                    <a:pt x="1181" y="234"/>
                  </a:lnTo>
                  <a:lnTo>
                    <a:pt x="1181" y="234"/>
                  </a:lnTo>
                  <a:lnTo>
                    <a:pt x="1181" y="236"/>
                  </a:lnTo>
                  <a:lnTo>
                    <a:pt x="1179" y="236"/>
                  </a:lnTo>
                  <a:lnTo>
                    <a:pt x="1179" y="236"/>
                  </a:lnTo>
                  <a:lnTo>
                    <a:pt x="1179" y="236"/>
                  </a:lnTo>
                  <a:lnTo>
                    <a:pt x="1179" y="236"/>
                  </a:lnTo>
                  <a:lnTo>
                    <a:pt x="1179" y="234"/>
                  </a:lnTo>
                  <a:lnTo>
                    <a:pt x="1179" y="234"/>
                  </a:lnTo>
                  <a:lnTo>
                    <a:pt x="1181" y="234"/>
                  </a:lnTo>
                  <a:lnTo>
                    <a:pt x="1181" y="234"/>
                  </a:lnTo>
                  <a:lnTo>
                    <a:pt x="1181" y="234"/>
                  </a:lnTo>
                  <a:lnTo>
                    <a:pt x="1181" y="231"/>
                  </a:lnTo>
                  <a:lnTo>
                    <a:pt x="1181" y="231"/>
                  </a:lnTo>
                  <a:lnTo>
                    <a:pt x="1181" y="229"/>
                  </a:lnTo>
                  <a:lnTo>
                    <a:pt x="1181" y="229"/>
                  </a:lnTo>
                  <a:lnTo>
                    <a:pt x="1181" y="229"/>
                  </a:lnTo>
                  <a:lnTo>
                    <a:pt x="1179" y="229"/>
                  </a:lnTo>
                  <a:lnTo>
                    <a:pt x="1176" y="227"/>
                  </a:lnTo>
                  <a:lnTo>
                    <a:pt x="1176" y="227"/>
                  </a:lnTo>
                  <a:lnTo>
                    <a:pt x="1174" y="227"/>
                  </a:lnTo>
                  <a:lnTo>
                    <a:pt x="1174" y="227"/>
                  </a:lnTo>
                  <a:lnTo>
                    <a:pt x="1171" y="227"/>
                  </a:lnTo>
                  <a:lnTo>
                    <a:pt x="1169" y="224"/>
                  </a:lnTo>
                  <a:lnTo>
                    <a:pt x="1167" y="222"/>
                  </a:lnTo>
                  <a:lnTo>
                    <a:pt x="1167" y="222"/>
                  </a:lnTo>
                  <a:lnTo>
                    <a:pt x="1167" y="222"/>
                  </a:lnTo>
                  <a:lnTo>
                    <a:pt x="1160" y="217"/>
                  </a:lnTo>
                  <a:lnTo>
                    <a:pt x="1157" y="215"/>
                  </a:lnTo>
                  <a:lnTo>
                    <a:pt x="1157" y="215"/>
                  </a:lnTo>
                  <a:lnTo>
                    <a:pt x="1157" y="213"/>
                  </a:lnTo>
                  <a:lnTo>
                    <a:pt x="1157" y="210"/>
                  </a:lnTo>
                  <a:lnTo>
                    <a:pt x="1160" y="208"/>
                  </a:lnTo>
                  <a:lnTo>
                    <a:pt x="1160" y="208"/>
                  </a:lnTo>
                  <a:lnTo>
                    <a:pt x="1160" y="208"/>
                  </a:lnTo>
                  <a:lnTo>
                    <a:pt x="1157" y="208"/>
                  </a:lnTo>
                  <a:lnTo>
                    <a:pt x="1157" y="208"/>
                  </a:lnTo>
                  <a:lnTo>
                    <a:pt x="1157" y="208"/>
                  </a:lnTo>
                  <a:lnTo>
                    <a:pt x="1157" y="208"/>
                  </a:lnTo>
                  <a:lnTo>
                    <a:pt x="1157" y="208"/>
                  </a:lnTo>
                  <a:lnTo>
                    <a:pt x="1157" y="205"/>
                  </a:lnTo>
                  <a:lnTo>
                    <a:pt x="1155" y="208"/>
                  </a:lnTo>
                  <a:lnTo>
                    <a:pt x="1152" y="205"/>
                  </a:lnTo>
                  <a:lnTo>
                    <a:pt x="1152" y="203"/>
                  </a:lnTo>
                  <a:lnTo>
                    <a:pt x="1155" y="205"/>
                  </a:lnTo>
                  <a:lnTo>
                    <a:pt x="1155" y="205"/>
                  </a:lnTo>
                  <a:lnTo>
                    <a:pt x="1155" y="205"/>
                  </a:lnTo>
                  <a:lnTo>
                    <a:pt x="1157" y="205"/>
                  </a:lnTo>
                  <a:lnTo>
                    <a:pt x="1157" y="205"/>
                  </a:lnTo>
                  <a:lnTo>
                    <a:pt x="1160" y="205"/>
                  </a:lnTo>
                  <a:lnTo>
                    <a:pt x="1160" y="205"/>
                  </a:lnTo>
                  <a:lnTo>
                    <a:pt x="1162" y="205"/>
                  </a:lnTo>
                  <a:lnTo>
                    <a:pt x="1162" y="203"/>
                  </a:lnTo>
                  <a:lnTo>
                    <a:pt x="1162" y="203"/>
                  </a:lnTo>
                  <a:lnTo>
                    <a:pt x="1164" y="203"/>
                  </a:lnTo>
                  <a:lnTo>
                    <a:pt x="1164" y="203"/>
                  </a:lnTo>
                  <a:lnTo>
                    <a:pt x="1164" y="203"/>
                  </a:lnTo>
                  <a:lnTo>
                    <a:pt x="1164" y="201"/>
                  </a:lnTo>
                  <a:lnTo>
                    <a:pt x="1164" y="201"/>
                  </a:lnTo>
                  <a:lnTo>
                    <a:pt x="1164" y="198"/>
                  </a:lnTo>
                  <a:lnTo>
                    <a:pt x="1167" y="198"/>
                  </a:lnTo>
                  <a:lnTo>
                    <a:pt x="1167" y="198"/>
                  </a:lnTo>
                  <a:lnTo>
                    <a:pt x="1167" y="198"/>
                  </a:lnTo>
                  <a:lnTo>
                    <a:pt x="1167" y="196"/>
                  </a:lnTo>
                  <a:lnTo>
                    <a:pt x="1167" y="196"/>
                  </a:lnTo>
                  <a:lnTo>
                    <a:pt x="1167" y="196"/>
                  </a:lnTo>
                  <a:lnTo>
                    <a:pt x="1169" y="196"/>
                  </a:lnTo>
                  <a:lnTo>
                    <a:pt x="1171" y="196"/>
                  </a:lnTo>
                  <a:lnTo>
                    <a:pt x="1171" y="194"/>
                  </a:lnTo>
                  <a:lnTo>
                    <a:pt x="1174" y="194"/>
                  </a:lnTo>
                  <a:lnTo>
                    <a:pt x="1174" y="191"/>
                  </a:lnTo>
                  <a:lnTo>
                    <a:pt x="1174" y="191"/>
                  </a:lnTo>
                  <a:lnTo>
                    <a:pt x="1174" y="191"/>
                  </a:lnTo>
                  <a:lnTo>
                    <a:pt x="1174" y="189"/>
                  </a:lnTo>
                  <a:lnTo>
                    <a:pt x="1171" y="189"/>
                  </a:lnTo>
                  <a:lnTo>
                    <a:pt x="1171" y="186"/>
                  </a:lnTo>
                  <a:lnTo>
                    <a:pt x="1171" y="186"/>
                  </a:lnTo>
                  <a:lnTo>
                    <a:pt x="1171" y="186"/>
                  </a:lnTo>
                  <a:lnTo>
                    <a:pt x="1179" y="191"/>
                  </a:lnTo>
                  <a:lnTo>
                    <a:pt x="1179" y="189"/>
                  </a:lnTo>
                  <a:lnTo>
                    <a:pt x="1176" y="189"/>
                  </a:lnTo>
                  <a:lnTo>
                    <a:pt x="1171" y="184"/>
                  </a:lnTo>
                  <a:lnTo>
                    <a:pt x="1164" y="182"/>
                  </a:lnTo>
                  <a:lnTo>
                    <a:pt x="1160" y="179"/>
                  </a:lnTo>
                  <a:lnTo>
                    <a:pt x="1155" y="177"/>
                  </a:lnTo>
                  <a:lnTo>
                    <a:pt x="1152" y="177"/>
                  </a:lnTo>
                  <a:lnTo>
                    <a:pt x="1148" y="179"/>
                  </a:lnTo>
                  <a:lnTo>
                    <a:pt x="1145" y="179"/>
                  </a:lnTo>
                  <a:lnTo>
                    <a:pt x="1145" y="179"/>
                  </a:lnTo>
                  <a:lnTo>
                    <a:pt x="1145" y="179"/>
                  </a:lnTo>
                  <a:lnTo>
                    <a:pt x="1145" y="179"/>
                  </a:lnTo>
                  <a:lnTo>
                    <a:pt x="1145" y="179"/>
                  </a:lnTo>
                  <a:lnTo>
                    <a:pt x="1143" y="179"/>
                  </a:lnTo>
                  <a:lnTo>
                    <a:pt x="1143" y="179"/>
                  </a:lnTo>
                  <a:lnTo>
                    <a:pt x="1143" y="179"/>
                  </a:lnTo>
                  <a:lnTo>
                    <a:pt x="1141" y="182"/>
                  </a:lnTo>
                  <a:lnTo>
                    <a:pt x="1141" y="182"/>
                  </a:lnTo>
                  <a:lnTo>
                    <a:pt x="1141" y="179"/>
                  </a:lnTo>
                  <a:lnTo>
                    <a:pt x="1141" y="179"/>
                  </a:lnTo>
                  <a:lnTo>
                    <a:pt x="1141" y="179"/>
                  </a:lnTo>
                  <a:lnTo>
                    <a:pt x="1141" y="179"/>
                  </a:lnTo>
                  <a:lnTo>
                    <a:pt x="1141" y="179"/>
                  </a:lnTo>
                  <a:lnTo>
                    <a:pt x="1141" y="179"/>
                  </a:lnTo>
                  <a:lnTo>
                    <a:pt x="1143" y="179"/>
                  </a:lnTo>
                  <a:lnTo>
                    <a:pt x="1141" y="177"/>
                  </a:lnTo>
                  <a:lnTo>
                    <a:pt x="1136" y="175"/>
                  </a:lnTo>
                  <a:lnTo>
                    <a:pt x="1136" y="175"/>
                  </a:lnTo>
                  <a:lnTo>
                    <a:pt x="1136" y="175"/>
                  </a:lnTo>
                  <a:lnTo>
                    <a:pt x="1131" y="175"/>
                  </a:lnTo>
                  <a:lnTo>
                    <a:pt x="1122" y="175"/>
                  </a:lnTo>
                  <a:lnTo>
                    <a:pt x="1119" y="175"/>
                  </a:lnTo>
                  <a:lnTo>
                    <a:pt x="1119" y="177"/>
                  </a:lnTo>
                  <a:lnTo>
                    <a:pt x="1117" y="177"/>
                  </a:lnTo>
                  <a:lnTo>
                    <a:pt x="1117" y="177"/>
                  </a:lnTo>
                  <a:lnTo>
                    <a:pt x="1117" y="179"/>
                  </a:lnTo>
                  <a:lnTo>
                    <a:pt x="1119" y="179"/>
                  </a:lnTo>
                  <a:lnTo>
                    <a:pt x="1119" y="182"/>
                  </a:lnTo>
                  <a:lnTo>
                    <a:pt x="1122" y="184"/>
                  </a:lnTo>
                  <a:lnTo>
                    <a:pt x="1122" y="186"/>
                  </a:lnTo>
                  <a:lnTo>
                    <a:pt x="1122" y="186"/>
                  </a:lnTo>
                  <a:lnTo>
                    <a:pt x="1122" y="186"/>
                  </a:lnTo>
                  <a:lnTo>
                    <a:pt x="1115" y="186"/>
                  </a:lnTo>
                  <a:lnTo>
                    <a:pt x="1108" y="179"/>
                  </a:lnTo>
                  <a:lnTo>
                    <a:pt x="1108" y="177"/>
                  </a:lnTo>
                  <a:lnTo>
                    <a:pt x="1108" y="177"/>
                  </a:lnTo>
                  <a:lnTo>
                    <a:pt x="1110" y="179"/>
                  </a:lnTo>
                  <a:lnTo>
                    <a:pt x="1110" y="179"/>
                  </a:lnTo>
                  <a:lnTo>
                    <a:pt x="1110" y="177"/>
                  </a:lnTo>
                  <a:lnTo>
                    <a:pt x="1108" y="177"/>
                  </a:lnTo>
                  <a:lnTo>
                    <a:pt x="1108" y="175"/>
                  </a:lnTo>
                  <a:lnTo>
                    <a:pt x="1105" y="175"/>
                  </a:lnTo>
                  <a:lnTo>
                    <a:pt x="1105" y="175"/>
                  </a:lnTo>
                  <a:lnTo>
                    <a:pt x="1103" y="175"/>
                  </a:lnTo>
                  <a:lnTo>
                    <a:pt x="1100" y="175"/>
                  </a:lnTo>
                  <a:lnTo>
                    <a:pt x="1098" y="175"/>
                  </a:lnTo>
                  <a:lnTo>
                    <a:pt x="1093" y="175"/>
                  </a:lnTo>
                  <a:lnTo>
                    <a:pt x="1091" y="175"/>
                  </a:lnTo>
                  <a:lnTo>
                    <a:pt x="1089" y="175"/>
                  </a:lnTo>
                  <a:lnTo>
                    <a:pt x="1089" y="175"/>
                  </a:lnTo>
                  <a:lnTo>
                    <a:pt x="1089" y="177"/>
                  </a:lnTo>
                  <a:lnTo>
                    <a:pt x="1089" y="177"/>
                  </a:lnTo>
                  <a:lnTo>
                    <a:pt x="1089" y="177"/>
                  </a:lnTo>
                  <a:lnTo>
                    <a:pt x="1089" y="177"/>
                  </a:lnTo>
                  <a:lnTo>
                    <a:pt x="1086" y="177"/>
                  </a:lnTo>
                  <a:lnTo>
                    <a:pt x="1086" y="177"/>
                  </a:lnTo>
                  <a:lnTo>
                    <a:pt x="1086" y="175"/>
                  </a:lnTo>
                  <a:lnTo>
                    <a:pt x="1089" y="175"/>
                  </a:lnTo>
                  <a:lnTo>
                    <a:pt x="1089" y="175"/>
                  </a:lnTo>
                  <a:lnTo>
                    <a:pt x="1089" y="175"/>
                  </a:lnTo>
                  <a:lnTo>
                    <a:pt x="1089" y="175"/>
                  </a:lnTo>
                  <a:lnTo>
                    <a:pt x="1086" y="175"/>
                  </a:lnTo>
                  <a:lnTo>
                    <a:pt x="1086" y="175"/>
                  </a:lnTo>
                  <a:lnTo>
                    <a:pt x="1084" y="175"/>
                  </a:lnTo>
                  <a:lnTo>
                    <a:pt x="1086" y="177"/>
                  </a:lnTo>
                  <a:lnTo>
                    <a:pt x="1084" y="179"/>
                  </a:lnTo>
                  <a:lnTo>
                    <a:pt x="1081" y="179"/>
                  </a:lnTo>
                  <a:lnTo>
                    <a:pt x="1079" y="179"/>
                  </a:lnTo>
                  <a:lnTo>
                    <a:pt x="1077" y="179"/>
                  </a:lnTo>
                  <a:lnTo>
                    <a:pt x="1074" y="179"/>
                  </a:lnTo>
                  <a:lnTo>
                    <a:pt x="1074" y="177"/>
                  </a:lnTo>
                  <a:lnTo>
                    <a:pt x="1074" y="175"/>
                  </a:lnTo>
                  <a:lnTo>
                    <a:pt x="1074" y="175"/>
                  </a:lnTo>
                  <a:lnTo>
                    <a:pt x="1074" y="175"/>
                  </a:lnTo>
                  <a:lnTo>
                    <a:pt x="1074" y="175"/>
                  </a:lnTo>
                  <a:lnTo>
                    <a:pt x="1067" y="175"/>
                  </a:lnTo>
                  <a:lnTo>
                    <a:pt x="1067" y="175"/>
                  </a:lnTo>
                  <a:lnTo>
                    <a:pt x="1067" y="175"/>
                  </a:lnTo>
                  <a:lnTo>
                    <a:pt x="1067" y="175"/>
                  </a:lnTo>
                  <a:lnTo>
                    <a:pt x="1067" y="177"/>
                  </a:lnTo>
                  <a:lnTo>
                    <a:pt x="1067" y="177"/>
                  </a:lnTo>
                  <a:lnTo>
                    <a:pt x="1067" y="175"/>
                  </a:lnTo>
                  <a:lnTo>
                    <a:pt x="1065" y="175"/>
                  </a:lnTo>
                  <a:lnTo>
                    <a:pt x="1065" y="175"/>
                  </a:lnTo>
                  <a:lnTo>
                    <a:pt x="1065" y="177"/>
                  </a:lnTo>
                  <a:lnTo>
                    <a:pt x="1065" y="177"/>
                  </a:lnTo>
                  <a:lnTo>
                    <a:pt x="1065" y="179"/>
                  </a:lnTo>
                  <a:lnTo>
                    <a:pt x="1065" y="179"/>
                  </a:lnTo>
                  <a:lnTo>
                    <a:pt x="1063" y="179"/>
                  </a:lnTo>
                  <a:lnTo>
                    <a:pt x="1063" y="179"/>
                  </a:lnTo>
                  <a:lnTo>
                    <a:pt x="1055" y="175"/>
                  </a:lnTo>
                  <a:lnTo>
                    <a:pt x="1055" y="177"/>
                  </a:lnTo>
                  <a:lnTo>
                    <a:pt x="1055" y="177"/>
                  </a:lnTo>
                  <a:lnTo>
                    <a:pt x="1053" y="177"/>
                  </a:lnTo>
                  <a:lnTo>
                    <a:pt x="1053" y="177"/>
                  </a:lnTo>
                  <a:lnTo>
                    <a:pt x="1051" y="177"/>
                  </a:lnTo>
                  <a:lnTo>
                    <a:pt x="1048" y="177"/>
                  </a:lnTo>
                  <a:lnTo>
                    <a:pt x="1048" y="175"/>
                  </a:lnTo>
                  <a:lnTo>
                    <a:pt x="1051" y="175"/>
                  </a:lnTo>
                  <a:lnTo>
                    <a:pt x="1051" y="175"/>
                  </a:lnTo>
                  <a:lnTo>
                    <a:pt x="1053" y="175"/>
                  </a:lnTo>
                  <a:lnTo>
                    <a:pt x="1053" y="175"/>
                  </a:lnTo>
                  <a:lnTo>
                    <a:pt x="1055" y="175"/>
                  </a:lnTo>
                  <a:lnTo>
                    <a:pt x="1055" y="175"/>
                  </a:lnTo>
                  <a:lnTo>
                    <a:pt x="1055" y="175"/>
                  </a:lnTo>
                  <a:lnTo>
                    <a:pt x="1055" y="175"/>
                  </a:lnTo>
                  <a:lnTo>
                    <a:pt x="1055" y="172"/>
                  </a:lnTo>
                  <a:lnTo>
                    <a:pt x="1055" y="172"/>
                  </a:lnTo>
                  <a:lnTo>
                    <a:pt x="1053" y="172"/>
                  </a:lnTo>
                  <a:lnTo>
                    <a:pt x="1051" y="172"/>
                  </a:lnTo>
                  <a:lnTo>
                    <a:pt x="1048" y="172"/>
                  </a:lnTo>
                  <a:lnTo>
                    <a:pt x="1048" y="175"/>
                  </a:lnTo>
                  <a:lnTo>
                    <a:pt x="1048" y="175"/>
                  </a:lnTo>
                  <a:lnTo>
                    <a:pt x="1048" y="175"/>
                  </a:lnTo>
                  <a:lnTo>
                    <a:pt x="1048" y="175"/>
                  </a:lnTo>
                  <a:lnTo>
                    <a:pt x="1048" y="175"/>
                  </a:lnTo>
                  <a:lnTo>
                    <a:pt x="1046" y="175"/>
                  </a:lnTo>
                  <a:lnTo>
                    <a:pt x="1046" y="175"/>
                  </a:lnTo>
                  <a:lnTo>
                    <a:pt x="1046" y="177"/>
                  </a:lnTo>
                  <a:lnTo>
                    <a:pt x="1046" y="177"/>
                  </a:lnTo>
                  <a:lnTo>
                    <a:pt x="1046" y="177"/>
                  </a:lnTo>
                  <a:lnTo>
                    <a:pt x="1046" y="177"/>
                  </a:lnTo>
                  <a:lnTo>
                    <a:pt x="1046" y="179"/>
                  </a:lnTo>
                  <a:lnTo>
                    <a:pt x="1046" y="179"/>
                  </a:lnTo>
                  <a:lnTo>
                    <a:pt x="1046" y="179"/>
                  </a:lnTo>
                  <a:lnTo>
                    <a:pt x="1046" y="179"/>
                  </a:lnTo>
                  <a:lnTo>
                    <a:pt x="1048" y="184"/>
                  </a:lnTo>
                  <a:lnTo>
                    <a:pt x="1048" y="186"/>
                  </a:lnTo>
                  <a:lnTo>
                    <a:pt x="1051" y="189"/>
                  </a:lnTo>
                  <a:lnTo>
                    <a:pt x="1051" y="191"/>
                  </a:lnTo>
                  <a:lnTo>
                    <a:pt x="1051" y="194"/>
                  </a:lnTo>
                  <a:lnTo>
                    <a:pt x="1053" y="198"/>
                  </a:lnTo>
                  <a:lnTo>
                    <a:pt x="1058" y="203"/>
                  </a:lnTo>
                  <a:lnTo>
                    <a:pt x="1063" y="205"/>
                  </a:lnTo>
                  <a:lnTo>
                    <a:pt x="1063" y="210"/>
                  </a:lnTo>
                  <a:lnTo>
                    <a:pt x="1065" y="213"/>
                  </a:lnTo>
                  <a:lnTo>
                    <a:pt x="1067" y="215"/>
                  </a:lnTo>
                  <a:lnTo>
                    <a:pt x="1067" y="213"/>
                  </a:lnTo>
                  <a:lnTo>
                    <a:pt x="1065" y="210"/>
                  </a:lnTo>
                  <a:lnTo>
                    <a:pt x="1065" y="210"/>
                  </a:lnTo>
                  <a:lnTo>
                    <a:pt x="1063" y="208"/>
                  </a:lnTo>
                  <a:lnTo>
                    <a:pt x="1063" y="208"/>
                  </a:lnTo>
                  <a:lnTo>
                    <a:pt x="1063" y="208"/>
                  </a:lnTo>
                  <a:lnTo>
                    <a:pt x="1067" y="213"/>
                  </a:lnTo>
                  <a:lnTo>
                    <a:pt x="1072" y="215"/>
                  </a:lnTo>
                  <a:lnTo>
                    <a:pt x="1072" y="217"/>
                  </a:lnTo>
                  <a:lnTo>
                    <a:pt x="1072" y="220"/>
                  </a:lnTo>
                  <a:lnTo>
                    <a:pt x="1074" y="220"/>
                  </a:lnTo>
                  <a:lnTo>
                    <a:pt x="1074" y="220"/>
                  </a:lnTo>
                  <a:lnTo>
                    <a:pt x="1077" y="222"/>
                  </a:lnTo>
                  <a:lnTo>
                    <a:pt x="1077" y="224"/>
                  </a:lnTo>
                  <a:lnTo>
                    <a:pt x="1077" y="227"/>
                  </a:lnTo>
                  <a:lnTo>
                    <a:pt x="1079" y="227"/>
                  </a:lnTo>
                  <a:lnTo>
                    <a:pt x="1077" y="229"/>
                  </a:lnTo>
                  <a:lnTo>
                    <a:pt x="1077" y="227"/>
                  </a:lnTo>
                  <a:lnTo>
                    <a:pt x="1077" y="227"/>
                  </a:lnTo>
                  <a:lnTo>
                    <a:pt x="1074" y="224"/>
                  </a:lnTo>
                  <a:lnTo>
                    <a:pt x="1072" y="222"/>
                  </a:lnTo>
                  <a:lnTo>
                    <a:pt x="1072" y="222"/>
                  </a:lnTo>
                  <a:lnTo>
                    <a:pt x="1072" y="222"/>
                  </a:lnTo>
                  <a:lnTo>
                    <a:pt x="1072" y="222"/>
                  </a:lnTo>
                  <a:lnTo>
                    <a:pt x="1072" y="222"/>
                  </a:lnTo>
                  <a:lnTo>
                    <a:pt x="1070" y="222"/>
                  </a:lnTo>
                  <a:lnTo>
                    <a:pt x="1070" y="222"/>
                  </a:lnTo>
                  <a:lnTo>
                    <a:pt x="1070" y="222"/>
                  </a:lnTo>
                  <a:lnTo>
                    <a:pt x="1067" y="222"/>
                  </a:lnTo>
                  <a:lnTo>
                    <a:pt x="1067" y="222"/>
                  </a:lnTo>
                  <a:lnTo>
                    <a:pt x="1067" y="224"/>
                  </a:lnTo>
                  <a:lnTo>
                    <a:pt x="1065" y="224"/>
                  </a:lnTo>
                  <a:lnTo>
                    <a:pt x="1063" y="224"/>
                  </a:lnTo>
                  <a:lnTo>
                    <a:pt x="1063" y="224"/>
                  </a:lnTo>
                  <a:lnTo>
                    <a:pt x="1063" y="227"/>
                  </a:lnTo>
                  <a:lnTo>
                    <a:pt x="1063" y="227"/>
                  </a:lnTo>
                  <a:lnTo>
                    <a:pt x="1063" y="227"/>
                  </a:lnTo>
                  <a:lnTo>
                    <a:pt x="1063" y="227"/>
                  </a:lnTo>
                  <a:lnTo>
                    <a:pt x="1063" y="227"/>
                  </a:lnTo>
                  <a:lnTo>
                    <a:pt x="1063" y="227"/>
                  </a:lnTo>
                  <a:lnTo>
                    <a:pt x="1063" y="227"/>
                  </a:lnTo>
                  <a:lnTo>
                    <a:pt x="1060" y="224"/>
                  </a:lnTo>
                  <a:lnTo>
                    <a:pt x="1060" y="224"/>
                  </a:lnTo>
                  <a:lnTo>
                    <a:pt x="1058" y="224"/>
                  </a:lnTo>
                  <a:lnTo>
                    <a:pt x="1058" y="224"/>
                  </a:lnTo>
                  <a:lnTo>
                    <a:pt x="1055" y="222"/>
                  </a:lnTo>
                  <a:lnTo>
                    <a:pt x="1055" y="220"/>
                  </a:lnTo>
                  <a:lnTo>
                    <a:pt x="1055" y="220"/>
                  </a:lnTo>
                  <a:lnTo>
                    <a:pt x="1055" y="220"/>
                  </a:lnTo>
                  <a:lnTo>
                    <a:pt x="1055" y="220"/>
                  </a:lnTo>
                  <a:lnTo>
                    <a:pt x="1055" y="217"/>
                  </a:lnTo>
                  <a:lnTo>
                    <a:pt x="1058" y="217"/>
                  </a:lnTo>
                  <a:lnTo>
                    <a:pt x="1058" y="215"/>
                  </a:lnTo>
                  <a:lnTo>
                    <a:pt x="1060" y="215"/>
                  </a:lnTo>
                  <a:lnTo>
                    <a:pt x="1060" y="215"/>
                  </a:lnTo>
                  <a:lnTo>
                    <a:pt x="1060" y="213"/>
                  </a:lnTo>
                  <a:lnTo>
                    <a:pt x="1060" y="213"/>
                  </a:lnTo>
                  <a:lnTo>
                    <a:pt x="1060" y="213"/>
                  </a:lnTo>
                  <a:lnTo>
                    <a:pt x="1060" y="213"/>
                  </a:lnTo>
                  <a:lnTo>
                    <a:pt x="1058" y="215"/>
                  </a:lnTo>
                  <a:lnTo>
                    <a:pt x="1058" y="215"/>
                  </a:lnTo>
                  <a:lnTo>
                    <a:pt x="1055" y="217"/>
                  </a:lnTo>
                  <a:lnTo>
                    <a:pt x="1055" y="220"/>
                  </a:lnTo>
                  <a:lnTo>
                    <a:pt x="1055" y="222"/>
                  </a:lnTo>
                  <a:lnTo>
                    <a:pt x="1055" y="224"/>
                  </a:lnTo>
                  <a:lnTo>
                    <a:pt x="1055" y="227"/>
                  </a:lnTo>
                  <a:lnTo>
                    <a:pt x="1055" y="229"/>
                  </a:lnTo>
                  <a:lnTo>
                    <a:pt x="1055" y="229"/>
                  </a:lnTo>
                  <a:lnTo>
                    <a:pt x="1055" y="229"/>
                  </a:lnTo>
                  <a:lnTo>
                    <a:pt x="1055" y="231"/>
                  </a:lnTo>
                  <a:lnTo>
                    <a:pt x="1055" y="231"/>
                  </a:lnTo>
                  <a:lnTo>
                    <a:pt x="1055" y="234"/>
                  </a:lnTo>
                  <a:lnTo>
                    <a:pt x="1055" y="236"/>
                  </a:lnTo>
                  <a:lnTo>
                    <a:pt x="1055" y="239"/>
                  </a:lnTo>
                  <a:lnTo>
                    <a:pt x="1055" y="239"/>
                  </a:lnTo>
                  <a:lnTo>
                    <a:pt x="1055" y="236"/>
                  </a:lnTo>
                  <a:lnTo>
                    <a:pt x="1058" y="236"/>
                  </a:lnTo>
                  <a:lnTo>
                    <a:pt x="1058" y="236"/>
                  </a:lnTo>
                  <a:lnTo>
                    <a:pt x="1058" y="239"/>
                  </a:lnTo>
                  <a:lnTo>
                    <a:pt x="1058" y="239"/>
                  </a:lnTo>
                  <a:lnTo>
                    <a:pt x="1058" y="241"/>
                  </a:lnTo>
                  <a:lnTo>
                    <a:pt x="1058" y="241"/>
                  </a:lnTo>
                  <a:lnTo>
                    <a:pt x="1055" y="241"/>
                  </a:lnTo>
                  <a:lnTo>
                    <a:pt x="1055" y="243"/>
                  </a:lnTo>
                  <a:lnTo>
                    <a:pt x="1055" y="243"/>
                  </a:lnTo>
                  <a:lnTo>
                    <a:pt x="1055" y="243"/>
                  </a:lnTo>
                  <a:lnTo>
                    <a:pt x="1055" y="243"/>
                  </a:lnTo>
                  <a:lnTo>
                    <a:pt x="1055" y="243"/>
                  </a:lnTo>
                  <a:lnTo>
                    <a:pt x="1055" y="243"/>
                  </a:lnTo>
                  <a:lnTo>
                    <a:pt x="1053" y="243"/>
                  </a:lnTo>
                  <a:lnTo>
                    <a:pt x="1053" y="243"/>
                  </a:lnTo>
                  <a:lnTo>
                    <a:pt x="1053" y="243"/>
                  </a:lnTo>
                  <a:lnTo>
                    <a:pt x="1053" y="246"/>
                  </a:lnTo>
                  <a:lnTo>
                    <a:pt x="1051" y="246"/>
                  </a:lnTo>
                  <a:lnTo>
                    <a:pt x="1051" y="248"/>
                  </a:lnTo>
                  <a:lnTo>
                    <a:pt x="1051" y="248"/>
                  </a:lnTo>
                  <a:lnTo>
                    <a:pt x="1048" y="250"/>
                  </a:lnTo>
                  <a:lnTo>
                    <a:pt x="1048" y="255"/>
                  </a:lnTo>
                  <a:lnTo>
                    <a:pt x="1051" y="260"/>
                  </a:lnTo>
                  <a:lnTo>
                    <a:pt x="1055" y="265"/>
                  </a:lnTo>
                  <a:lnTo>
                    <a:pt x="1058" y="267"/>
                  </a:lnTo>
                  <a:lnTo>
                    <a:pt x="1065" y="274"/>
                  </a:lnTo>
                  <a:lnTo>
                    <a:pt x="1072" y="283"/>
                  </a:lnTo>
                  <a:lnTo>
                    <a:pt x="1077" y="288"/>
                  </a:lnTo>
                  <a:lnTo>
                    <a:pt x="1079" y="288"/>
                  </a:lnTo>
                  <a:lnTo>
                    <a:pt x="1079" y="286"/>
                  </a:lnTo>
                  <a:lnTo>
                    <a:pt x="1079" y="286"/>
                  </a:lnTo>
                  <a:lnTo>
                    <a:pt x="1077" y="286"/>
                  </a:lnTo>
                  <a:lnTo>
                    <a:pt x="1074" y="286"/>
                  </a:lnTo>
                  <a:lnTo>
                    <a:pt x="1077" y="286"/>
                  </a:lnTo>
                  <a:lnTo>
                    <a:pt x="1077" y="283"/>
                  </a:lnTo>
                  <a:lnTo>
                    <a:pt x="1077" y="283"/>
                  </a:lnTo>
                  <a:lnTo>
                    <a:pt x="1077" y="283"/>
                  </a:lnTo>
                  <a:lnTo>
                    <a:pt x="1077" y="283"/>
                  </a:lnTo>
                  <a:lnTo>
                    <a:pt x="1077" y="283"/>
                  </a:lnTo>
                  <a:lnTo>
                    <a:pt x="1077" y="283"/>
                  </a:lnTo>
                  <a:lnTo>
                    <a:pt x="1077" y="283"/>
                  </a:lnTo>
                  <a:lnTo>
                    <a:pt x="1077" y="283"/>
                  </a:lnTo>
                  <a:lnTo>
                    <a:pt x="1077" y="281"/>
                  </a:lnTo>
                  <a:lnTo>
                    <a:pt x="1077" y="281"/>
                  </a:lnTo>
                  <a:lnTo>
                    <a:pt x="1077" y="281"/>
                  </a:lnTo>
                  <a:lnTo>
                    <a:pt x="1077" y="281"/>
                  </a:lnTo>
                  <a:lnTo>
                    <a:pt x="1077" y="283"/>
                  </a:lnTo>
                  <a:lnTo>
                    <a:pt x="1077" y="283"/>
                  </a:lnTo>
                  <a:lnTo>
                    <a:pt x="1077" y="283"/>
                  </a:lnTo>
                  <a:lnTo>
                    <a:pt x="1077" y="283"/>
                  </a:lnTo>
                  <a:lnTo>
                    <a:pt x="1079" y="283"/>
                  </a:lnTo>
                  <a:lnTo>
                    <a:pt x="1079" y="283"/>
                  </a:lnTo>
                  <a:lnTo>
                    <a:pt x="1084" y="286"/>
                  </a:lnTo>
                  <a:lnTo>
                    <a:pt x="1084" y="286"/>
                  </a:lnTo>
                  <a:lnTo>
                    <a:pt x="1081" y="286"/>
                  </a:lnTo>
                  <a:lnTo>
                    <a:pt x="1079" y="286"/>
                  </a:lnTo>
                  <a:lnTo>
                    <a:pt x="1084" y="288"/>
                  </a:lnTo>
                  <a:lnTo>
                    <a:pt x="1093" y="288"/>
                  </a:lnTo>
                  <a:lnTo>
                    <a:pt x="1093" y="288"/>
                  </a:lnTo>
                  <a:lnTo>
                    <a:pt x="1091" y="288"/>
                  </a:lnTo>
                  <a:lnTo>
                    <a:pt x="1100" y="293"/>
                  </a:lnTo>
                  <a:lnTo>
                    <a:pt x="1105" y="295"/>
                  </a:lnTo>
                  <a:lnTo>
                    <a:pt x="1108" y="298"/>
                  </a:lnTo>
                  <a:lnTo>
                    <a:pt x="1110" y="300"/>
                  </a:lnTo>
                  <a:lnTo>
                    <a:pt x="1112" y="305"/>
                  </a:lnTo>
                  <a:lnTo>
                    <a:pt x="1112" y="307"/>
                  </a:lnTo>
                  <a:lnTo>
                    <a:pt x="1112" y="307"/>
                  </a:lnTo>
                  <a:lnTo>
                    <a:pt x="1112" y="307"/>
                  </a:lnTo>
                  <a:lnTo>
                    <a:pt x="1112" y="309"/>
                  </a:lnTo>
                  <a:lnTo>
                    <a:pt x="1112" y="312"/>
                  </a:lnTo>
                  <a:lnTo>
                    <a:pt x="1112" y="314"/>
                  </a:lnTo>
                  <a:lnTo>
                    <a:pt x="1112" y="314"/>
                  </a:lnTo>
                  <a:lnTo>
                    <a:pt x="1115" y="314"/>
                  </a:lnTo>
                  <a:lnTo>
                    <a:pt x="1115" y="314"/>
                  </a:lnTo>
                  <a:lnTo>
                    <a:pt x="1117" y="312"/>
                  </a:lnTo>
                  <a:lnTo>
                    <a:pt x="1117" y="312"/>
                  </a:lnTo>
                  <a:lnTo>
                    <a:pt x="1119" y="312"/>
                  </a:lnTo>
                  <a:lnTo>
                    <a:pt x="1119" y="312"/>
                  </a:lnTo>
                  <a:lnTo>
                    <a:pt x="1119" y="309"/>
                  </a:lnTo>
                  <a:lnTo>
                    <a:pt x="1119" y="309"/>
                  </a:lnTo>
                  <a:lnTo>
                    <a:pt x="1119" y="309"/>
                  </a:lnTo>
                  <a:lnTo>
                    <a:pt x="1117" y="309"/>
                  </a:lnTo>
                  <a:lnTo>
                    <a:pt x="1117" y="309"/>
                  </a:lnTo>
                  <a:lnTo>
                    <a:pt x="1117" y="309"/>
                  </a:lnTo>
                  <a:lnTo>
                    <a:pt x="1117" y="307"/>
                  </a:lnTo>
                  <a:lnTo>
                    <a:pt x="1117" y="305"/>
                  </a:lnTo>
                  <a:lnTo>
                    <a:pt x="1115" y="305"/>
                  </a:lnTo>
                  <a:lnTo>
                    <a:pt x="1115" y="305"/>
                  </a:lnTo>
                  <a:lnTo>
                    <a:pt x="1115" y="302"/>
                  </a:lnTo>
                  <a:lnTo>
                    <a:pt x="1115" y="302"/>
                  </a:lnTo>
                  <a:lnTo>
                    <a:pt x="1115" y="300"/>
                  </a:lnTo>
                  <a:lnTo>
                    <a:pt x="1115" y="302"/>
                  </a:lnTo>
                  <a:lnTo>
                    <a:pt x="1119" y="300"/>
                  </a:lnTo>
                  <a:lnTo>
                    <a:pt x="1119" y="300"/>
                  </a:lnTo>
                  <a:lnTo>
                    <a:pt x="1122" y="302"/>
                  </a:lnTo>
                  <a:lnTo>
                    <a:pt x="1122" y="302"/>
                  </a:lnTo>
                  <a:lnTo>
                    <a:pt x="1122" y="305"/>
                  </a:lnTo>
                  <a:lnTo>
                    <a:pt x="1122" y="307"/>
                  </a:lnTo>
                  <a:lnTo>
                    <a:pt x="1122" y="307"/>
                  </a:lnTo>
                  <a:lnTo>
                    <a:pt x="1122" y="307"/>
                  </a:lnTo>
                  <a:lnTo>
                    <a:pt x="1122" y="307"/>
                  </a:lnTo>
                  <a:lnTo>
                    <a:pt x="1122" y="307"/>
                  </a:lnTo>
                  <a:lnTo>
                    <a:pt x="1122" y="309"/>
                  </a:lnTo>
                  <a:lnTo>
                    <a:pt x="1122" y="309"/>
                  </a:lnTo>
                  <a:lnTo>
                    <a:pt x="1122" y="309"/>
                  </a:lnTo>
                  <a:lnTo>
                    <a:pt x="1122" y="312"/>
                  </a:lnTo>
                  <a:lnTo>
                    <a:pt x="1122" y="312"/>
                  </a:lnTo>
                  <a:lnTo>
                    <a:pt x="1124" y="312"/>
                  </a:lnTo>
                  <a:lnTo>
                    <a:pt x="1124" y="312"/>
                  </a:lnTo>
                  <a:lnTo>
                    <a:pt x="1124" y="314"/>
                  </a:lnTo>
                  <a:lnTo>
                    <a:pt x="1124" y="314"/>
                  </a:lnTo>
                  <a:lnTo>
                    <a:pt x="1124" y="314"/>
                  </a:lnTo>
                  <a:lnTo>
                    <a:pt x="1124" y="314"/>
                  </a:lnTo>
                  <a:lnTo>
                    <a:pt x="1122" y="314"/>
                  </a:lnTo>
                  <a:lnTo>
                    <a:pt x="1122" y="317"/>
                  </a:lnTo>
                  <a:lnTo>
                    <a:pt x="1122" y="317"/>
                  </a:lnTo>
                  <a:lnTo>
                    <a:pt x="1122" y="317"/>
                  </a:lnTo>
                  <a:lnTo>
                    <a:pt x="1122" y="319"/>
                  </a:lnTo>
                  <a:lnTo>
                    <a:pt x="1122" y="319"/>
                  </a:lnTo>
                  <a:lnTo>
                    <a:pt x="1122" y="319"/>
                  </a:lnTo>
                  <a:lnTo>
                    <a:pt x="1119" y="321"/>
                  </a:lnTo>
                  <a:lnTo>
                    <a:pt x="1119" y="321"/>
                  </a:lnTo>
                  <a:lnTo>
                    <a:pt x="1119" y="324"/>
                  </a:lnTo>
                  <a:lnTo>
                    <a:pt x="1119" y="324"/>
                  </a:lnTo>
                  <a:lnTo>
                    <a:pt x="1122" y="324"/>
                  </a:lnTo>
                  <a:lnTo>
                    <a:pt x="1122" y="324"/>
                  </a:lnTo>
                  <a:lnTo>
                    <a:pt x="1124" y="324"/>
                  </a:lnTo>
                  <a:lnTo>
                    <a:pt x="1124" y="321"/>
                  </a:lnTo>
                  <a:lnTo>
                    <a:pt x="1126" y="321"/>
                  </a:lnTo>
                  <a:lnTo>
                    <a:pt x="1126" y="321"/>
                  </a:lnTo>
                  <a:lnTo>
                    <a:pt x="1126" y="321"/>
                  </a:lnTo>
                  <a:lnTo>
                    <a:pt x="1126" y="321"/>
                  </a:lnTo>
                  <a:lnTo>
                    <a:pt x="1126" y="319"/>
                  </a:lnTo>
                  <a:lnTo>
                    <a:pt x="1129" y="319"/>
                  </a:lnTo>
                  <a:lnTo>
                    <a:pt x="1129" y="319"/>
                  </a:lnTo>
                  <a:lnTo>
                    <a:pt x="1129" y="317"/>
                  </a:lnTo>
                  <a:lnTo>
                    <a:pt x="1131" y="317"/>
                  </a:lnTo>
                  <a:lnTo>
                    <a:pt x="1131" y="317"/>
                  </a:lnTo>
                  <a:lnTo>
                    <a:pt x="1134" y="317"/>
                  </a:lnTo>
                  <a:lnTo>
                    <a:pt x="1138" y="317"/>
                  </a:lnTo>
                  <a:lnTo>
                    <a:pt x="1141" y="317"/>
                  </a:lnTo>
                  <a:lnTo>
                    <a:pt x="1141" y="317"/>
                  </a:lnTo>
                  <a:lnTo>
                    <a:pt x="1141" y="317"/>
                  </a:lnTo>
                  <a:lnTo>
                    <a:pt x="1143" y="314"/>
                  </a:lnTo>
                  <a:lnTo>
                    <a:pt x="1143" y="314"/>
                  </a:lnTo>
                  <a:lnTo>
                    <a:pt x="1145" y="314"/>
                  </a:lnTo>
                  <a:lnTo>
                    <a:pt x="1145" y="314"/>
                  </a:lnTo>
                  <a:lnTo>
                    <a:pt x="1148" y="314"/>
                  </a:lnTo>
                  <a:lnTo>
                    <a:pt x="1148" y="314"/>
                  </a:lnTo>
                  <a:lnTo>
                    <a:pt x="1148" y="314"/>
                  </a:lnTo>
                  <a:lnTo>
                    <a:pt x="1148" y="314"/>
                  </a:lnTo>
                  <a:lnTo>
                    <a:pt x="1148" y="314"/>
                  </a:lnTo>
                  <a:lnTo>
                    <a:pt x="1150" y="317"/>
                  </a:lnTo>
                  <a:lnTo>
                    <a:pt x="1152" y="317"/>
                  </a:lnTo>
                  <a:lnTo>
                    <a:pt x="1152" y="317"/>
                  </a:lnTo>
                  <a:lnTo>
                    <a:pt x="1152" y="317"/>
                  </a:lnTo>
                  <a:lnTo>
                    <a:pt x="1155" y="317"/>
                  </a:lnTo>
                  <a:lnTo>
                    <a:pt x="1155" y="317"/>
                  </a:lnTo>
                  <a:lnTo>
                    <a:pt x="1155" y="317"/>
                  </a:lnTo>
                  <a:lnTo>
                    <a:pt x="1155" y="317"/>
                  </a:lnTo>
                  <a:lnTo>
                    <a:pt x="1157" y="317"/>
                  </a:lnTo>
                  <a:lnTo>
                    <a:pt x="1155" y="314"/>
                  </a:lnTo>
                  <a:lnTo>
                    <a:pt x="1155" y="314"/>
                  </a:lnTo>
                  <a:lnTo>
                    <a:pt x="1152" y="317"/>
                  </a:lnTo>
                  <a:lnTo>
                    <a:pt x="1152" y="317"/>
                  </a:lnTo>
                  <a:lnTo>
                    <a:pt x="1152" y="314"/>
                  </a:lnTo>
                  <a:lnTo>
                    <a:pt x="1155" y="314"/>
                  </a:lnTo>
                  <a:lnTo>
                    <a:pt x="1160" y="314"/>
                  </a:lnTo>
                  <a:lnTo>
                    <a:pt x="1160" y="314"/>
                  </a:lnTo>
                  <a:lnTo>
                    <a:pt x="1160" y="312"/>
                  </a:lnTo>
                  <a:lnTo>
                    <a:pt x="1157" y="312"/>
                  </a:lnTo>
                  <a:lnTo>
                    <a:pt x="1160" y="314"/>
                  </a:lnTo>
                  <a:lnTo>
                    <a:pt x="1160" y="314"/>
                  </a:lnTo>
                  <a:lnTo>
                    <a:pt x="1160" y="317"/>
                  </a:lnTo>
                  <a:lnTo>
                    <a:pt x="1160" y="317"/>
                  </a:lnTo>
                  <a:lnTo>
                    <a:pt x="1162" y="319"/>
                  </a:lnTo>
                  <a:lnTo>
                    <a:pt x="1162" y="319"/>
                  </a:lnTo>
                  <a:lnTo>
                    <a:pt x="1162" y="319"/>
                  </a:lnTo>
                  <a:lnTo>
                    <a:pt x="1162" y="319"/>
                  </a:lnTo>
                  <a:lnTo>
                    <a:pt x="1162" y="319"/>
                  </a:lnTo>
                  <a:lnTo>
                    <a:pt x="1162" y="319"/>
                  </a:lnTo>
                  <a:lnTo>
                    <a:pt x="1164" y="319"/>
                  </a:lnTo>
                  <a:lnTo>
                    <a:pt x="1164" y="319"/>
                  </a:lnTo>
                  <a:lnTo>
                    <a:pt x="1164" y="319"/>
                  </a:lnTo>
                  <a:lnTo>
                    <a:pt x="1167" y="319"/>
                  </a:lnTo>
                  <a:lnTo>
                    <a:pt x="1167" y="319"/>
                  </a:lnTo>
                  <a:lnTo>
                    <a:pt x="1167" y="319"/>
                  </a:lnTo>
                  <a:lnTo>
                    <a:pt x="1167" y="319"/>
                  </a:lnTo>
                  <a:lnTo>
                    <a:pt x="1169" y="319"/>
                  </a:lnTo>
                  <a:lnTo>
                    <a:pt x="1169" y="319"/>
                  </a:lnTo>
                  <a:lnTo>
                    <a:pt x="1169" y="319"/>
                  </a:lnTo>
                  <a:lnTo>
                    <a:pt x="1169" y="319"/>
                  </a:lnTo>
                  <a:lnTo>
                    <a:pt x="1169" y="317"/>
                  </a:lnTo>
                  <a:lnTo>
                    <a:pt x="1171" y="317"/>
                  </a:lnTo>
                  <a:lnTo>
                    <a:pt x="1171" y="317"/>
                  </a:lnTo>
                  <a:lnTo>
                    <a:pt x="1174" y="317"/>
                  </a:lnTo>
                  <a:lnTo>
                    <a:pt x="1174" y="317"/>
                  </a:lnTo>
                  <a:lnTo>
                    <a:pt x="1176" y="314"/>
                  </a:lnTo>
                  <a:lnTo>
                    <a:pt x="1176" y="314"/>
                  </a:lnTo>
                  <a:lnTo>
                    <a:pt x="1179" y="317"/>
                  </a:lnTo>
                  <a:lnTo>
                    <a:pt x="1179" y="317"/>
                  </a:lnTo>
                  <a:lnTo>
                    <a:pt x="1179" y="317"/>
                  </a:lnTo>
                  <a:lnTo>
                    <a:pt x="1179" y="317"/>
                  </a:lnTo>
                  <a:lnTo>
                    <a:pt x="1181" y="317"/>
                  </a:lnTo>
                  <a:lnTo>
                    <a:pt x="1181" y="317"/>
                  </a:lnTo>
                  <a:lnTo>
                    <a:pt x="1181" y="317"/>
                  </a:lnTo>
                  <a:lnTo>
                    <a:pt x="1181" y="317"/>
                  </a:lnTo>
                  <a:lnTo>
                    <a:pt x="1181" y="317"/>
                  </a:lnTo>
                  <a:lnTo>
                    <a:pt x="1179" y="317"/>
                  </a:lnTo>
                  <a:lnTo>
                    <a:pt x="1179" y="317"/>
                  </a:lnTo>
                  <a:lnTo>
                    <a:pt x="1179" y="317"/>
                  </a:lnTo>
                  <a:lnTo>
                    <a:pt x="1176" y="317"/>
                  </a:lnTo>
                  <a:lnTo>
                    <a:pt x="1176" y="317"/>
                  </a:lnTo>
                  <a:lnTo>
                    <a:pt x="1176" y="317"/>
                  </a:lnTo>
                  <a:lnTo>
                    <a:pt x="1176" y="321"/>
                  </a:lnTo>
                  <a:lnTo>
                    <a:pt x="1179" y="321"/>
                  </a:lnTo>
                  <a:lnTo>
                    <a:pt x="1179" y="324"/>
                  </a:lnTo>
                  <a:lnTo>
                    <a:pt x="1179" y="324"/>
                  </a:lnTo>
                  <a:lnTo>
                    <a:pt x="1179" y="326"/>
                  </a:lnTo>
                  <a:lnTo>
                    <a:pt x="1179" y="326"/>
                  </a:lnTo>
                  <a:lnTo>
                    <a:pt x="1179" y="328"/>
                  </a:lnTo>
                  <a:lnTo>
                    <a:pt x="1179" y="331"/>
                  </a:lnTo>
                  <a:lnTo>
                    <a:pt x="1179" y="331"/>
                  </a:lnTo>
                  <a:lnTo>
                    <a:pt x="1179" y="331"/>
                  </a:lnTo>
                  <a:lnTo>
                    <a:pt x="1179" y="333"/>
                  </a:lnTo>
                  <a:lnTo>
                    <a:pt x="1179" y="333"/>
                  </a:lnTo>
                  <a:lnTo>
                    <a:pt x="1179" y="333"/>
                  </a:lnTo>
                  <a:lnTo>
                    <a:pt x="1176" y="336"/>
                  </a:lnTo>
                  <a:lnTo>
                    <a:pt x="1174" y="338"/>
                  </a:lnTo>
                  <a:lnTo>
                    <a:pt x="1171" y="338"/>
                  </a:lnTo>
                  <a:lnTo>
                    <a:pt x="1169" y="338"/>
                  </a:lnTo>
                  <a:lnTo>
                    <a:pt x="1169" y="338"/>
                  </a:lnTo>
                  <a:lnTo>
                    <a:pt x="1169" y="338"/>
                  </a:lnTo>
                  <a:lnTo>
                    <a:pt x="1169" y="338"/>
                  </a:lnTo>
                  <a:lnTo>
                    <a:pt x="1167" y="338"/>
                  </a:lnTo>
                  <a:lnTo>
                    <a:pt x="1167" y="338"/>
                  </a:lnTo>
                  <a:lnTo>
                    <a:pt x="1167" y="340"/>
                  </a:lnTo>
                  <a:lnTo>
                    <a:pt x="1164" y="340"/>
                  </a:lnTo>
                  <a:lnTo>
                    <a:pt x="1164" y="340"/>
                  </a:lnTo>
                  <a:lnTo>
                    <a:pt x="1160" y="336"/>
                  </a:lnTo>
                  <a:lnTo>
                    <a:pt x="1160" y="333"/>
                  </a:lnTo>
                  <a:lnTo>
                    <a:pt x="1157" y="333"/>
                  </a:lnTo>
                  <a:lnTo>
                    <a:pt x="1157" y="333"/>
                  </a:lnTo>
                  <a:lnTo>
                    <a:pt x="1157" y="333"/>
                  </a:lnTo>
                  <a:lnTo>
                    <a:pt x="1157" y="333"/>
                  </a:lnTo>
                  <a:lnTo>
                    <a:pt x="1155" y="333"/>
                  </a:lnTo>
                  <a:lnTo>
                    <a:pt x="1155" y="333"/>
                  </a:lnTo>
                  <a:lnTo>
                    <a:pt x="1155" y="336"/>
                  </a:lnTo>
                  <a:lnTo>
                    <a:pt x="1155" y="336"/>
                  </a:lnTo>
                  <a:lnTo>
                    <a:pt x="1152" y="336"/>
                  </a:lnTo>
                  <a:lnTo>
                    <a:pt x="1152" y="336"/>
                  </a:lnTo>
                  <a:lnTo>
                    <a:pt x="1152" y="336"/>
                  </a:lnTo>
                  <a:lnTo>
                    <a:pt x="1152" y="336"/>
                  </a:lnTo>
                  <a:lnTo>
                    <a:pt x="1152" y="338"/>
                  </a:lnTo>
                  <a:lnTo>
                    <a:pt x="1150" y="338"/>
                  </a:lnTo>
                  <a:lnTo>
                    <a:pt x="1150" y="338"/>
                  </a:lnTo>
                  <a:lnTo>
                    <a:pt x="1150" y="340"/>
                  </a:lnTo>
                  <a:lnTo>
                    <a:pt x="1150" y="338"/>
                  </a:lnTo>
                  <a:lnTo>
                    <a:pt x="1152" y="338"/>
                  </a:lnTo>
                  <a:lnTo>
                    <a:pt x="1152" y="338"/>
                  </a:lnTo>
                  <a:lnTo>
                    <a:pt x="1152" y="338"/>
                  </a:lnTo>
                  <a:lnTo>
                    <a:pt x="1155" y="338"/>
                  </a:lnTo>
                  <a:lnTo>
                    <a:pt x="1155" y="340"/>
                  </a:lnTo>
                  <a:lnTo>
                    <a:pt x="1160" y="343"/>
                  </a:lnTo>
                  <a:lnTo>
                    <a:pt x="1160" y="343"/>
                  </a:lnTo>
                  <a:lnTo>
                    <a:pt x="1157" y="343"/>
                  </a:lnTo>
                  <a:lnTo>
                    <a:pt x="1157" y="343"/>
                  </a:lnTo>
                  <a:lnTo>
                    <a:pt x="1157" y="343"/>
                  </a:lnTo>
                  <a:lnTo>
                    <a:pt x="1157" y="343"/>
                  </a:lnTo>
                  <a:lnTo>
                    <a:pt x="1157" y="343"/>
                  </a:lnTo>
                  <a:lnTo>
                    <a:pt x="1157" y="345"/>
                  </a:lnTo>
                  <a:lnTo>
                    <a:pt x="1157" y="345"/>
                  </a:lnTo>
                  <a:lnTo>
                    <a:pt x="1157" y="345"/>
                  </a:lnTo>
                  <a:lnTo>
                    <a:pt x="1157" y="345"/>
                  </a:lnTo>
                  <a:lnTo>
                    <a:pt x="1157" y="345"/>
                  </a:lnTo>
                  <a:lnTo>
                    <a:pt x="1157" y="347"/>
                  </a:lnTo>
                  <a:lnTo>
                    <a:pt x="1157" y="350"/>
                  </a:lnTo>
                  <a:lnTo>
                    <a:pt x="1157" y="350"/>
                  </a:lnTo>
                  <a:lnTo>
                    <a:pt x="1157" y="350"/>
                  </a:lnTo>
                  <a:lnTo>
                    <a:pt x="1157" y="354"/>
                  </a:lnTo>
                  <a:lnTo>
                    <a:pt x="1157" y="354"/>
                  </a:lnTo>
                  <a:lnTo>
                    <a:pt x="1157" y="357"/>
                  </a:lnTo>
                  <a:lnTo>
                    <a:pt x="1155" y="364"/>
                  </a:lnTo>
                  <a:lnTo>
                    <a:pt x="1152" y="366"/>
                  </a:lnTo>
                  <a:lnTo>
                    <a:pt x="1150" y="376"/>
                  </a:lnTo>
                  <a:lnTo>
                    <a:pt x="1150" y="380"/>
                  </a:lnTo>
                  <a:lnTo>
                    <a:pt x="1145" y="383"/>
                  </a:lnTo>
                  <a:lnTo>
                    <a:pt x="1143" y="385"/>
                  </a:lnTo>
                  <a:lnTo>
                    <a:pt x="1143" y="385"/>
                  </a:lnTo>
                  <a:lnTo>
                    <a:pt x="1141" y="385"/>
                  </a:lnTo>
                  <a:lnTo>
                    <a:pt x="1138" y="388"/>
                  </a:lnTo>
                  <a:lnTo>
                    <a:pt x="1138" y="388"/>
                  </a:lnTo>
                  <a:lnTo>
                    <a:pt x="1136" y="388"/>
                  </a:lnTo>
                  <a:lnTo>
                    <a:pt x="1136" y="388"/>
                  </a:lnTo>
                  <a:lnTo>
                    <a:pt x="1136" y="388"/>
                  </a:lnTo>
                  <a:lnTo>
                    <a:pt x="1134" y="390"/>
                  </a:lnTo>
                  <a:lnTo>
                    <a:pt x="1129" y="390"/>
                  </a:lnTo>
                  <a:lnTo>
                    <a:pt x="1124" y="390"/>
                  </a:lnTo>
                  <a:lnTo>
                    <a:pt x="1122" y="390"/>
                  </a:lnTo>
                  <a:lnTo>
                    <a:pt x="1122" y="390"/>
                  </a:lnTo>
                  <a:lnTo>
                    <a:pt x="1122" y="390"/>
                  </a:lnTo>
                  <a:lnTo>
                    <a:pt x="1122" y="390"/>
                  </a:lnTo>
                  <a:lnTo>
                    <a:pt x="1122" y="388"/>
                  </a:lnTo>
                  <a:lnTo>
                    <a:pt x="1122" y="388"/>
                  </a:lnTo>
                  <a:lnTo>
                    <a:pt x="1122" y="388"/>
                  </a:lnTo>
                  <a:lnTo>
                    <a:pt x="1119" y="388"/>
                  </a:lnTo>
                  <a:lnTo>
                    <a:pt x="1119" y="388"/>
                  </a:lnTo>
                  <a:lnTo>
                    <a:pt x="1119" y="388"/>
                  </a:lnTo>
                  <a:lnTo>
                    <a:pt x="1117" y="388"/>
                  </a:lnTo>
                  <a:lnTo>
                    <a:pt x="1117" y="388"/>
                  </a:lnTo>
                  <a:lnTo>
                    <a:pt x="1117" y="385"/>
                  </a:lnTo>
                  <a:lnTo>
                    <a:pt x="1110" y="383"/>
                  </a:lnTo>
                  <a:lnTo>
                    <a:pt x="1103" y="380"/>
                  </a:lnTo>
                  <a:lnTo>
                    <a:pt x="1103" y="380"/>
                  </a:lnTo>
                  <a:lnTo>
                    <a:pt x="1105" y="380"/>
                  </a:lnTo>
                  <a:lnTo>
                    <a:pt x="1105" y="380"/>
                  </a:lnTo>
                  <a:lnTo>
                    <a:pt x="1105" y="380"/>
                  </a:lnTo>
                  <a:lnTo>
                    <a:pt x="1108" y="380"/>
                  </a:lnTo>
                  <a:lnTo>
                    <a:pt x="1108" y="380"/>
                  </a:lnTo>
                  <a:lnTo>
                    <a:pt x="1108" y="380"/>
                  </a:lnTo>
                  <a:lnTo>
                    <a:pt x="1110" y="380"/>
                  </a:lnTo>
                  <a:lnTo>
                    <a:pt x="1108" y="380"/>
                  </a:lnTo>
                  <a:lnTo>
                    <a:pt x="1108" y="378"/>
                  </a:lnTo>
                  <a:lnTo>
                    <a:pt x="1108" y="378"/>
                  </a:lnTo>
                  <a:lnTo>
                    <a:pt x="1108" y="378"/>
                  </a:lnTo>
                  <a:lnTo>
                    <a:pt x="1108" y="376"/>
                  </a:lnTo>
                  <a:lnTo>
                    <a:pt x="1108" y="376"/>
                  </a:lnTo>
                  <a:lnTo>
                    <a:pt x="1108" y="376"/>
                  </a:lnTo>
                  <a:lnTo>
                    <a:pt x="1105" y="373"/>
                  </a:lnTo>
                  <a:lnTo>
                    <a:pt x="1105" y="373"/>
                  </a:lnTo>
                  <a:lnTo>
                    <a:pt x="1105" y="373"/>
                  </a:lnTo>
                  <a:lnTo>
                    <a:pt x="1105" y="373"/>
                  </a:lnTo>
                  <a:lnTo>
                    <a:pt x="1105" y="373"/>
                  </a:lnTo>
                  <a:lnTo>
                    <a:pt x="1103" y="373"/>
                  </a:lnTo>
                  <a:lnTo>
                    <a:pt x="1103" y="376"/>
                  </a:lnTo>
                  <a:lnTo>
                    <a:pt x="1103" y="376"/>
                  </a:lnTo>
                  <a:lnTo>
                    <a:pt x="1103" y="376"/>
                  </a:lnTo>
                  <a:lnTo>
                    <a:pt x="1100" y="376"/>
                  </a:lnTo>
                  <a:lnTo>
                    <a:pt x="1100" y="376"/>
                  </a:lnTo>
                  <a:lnTo>
                    <a:pt x="1100" y="376"/>
                  </a:lnTo>
                  <a:lnTo>
                    <a:pt x="1098" y="376"/>
                  </a:lnTo>
                  <a:lnTo>
                    <a:pt x="1098" y="378"/>
                  </a:lnTo>
                  <a:lnTo>
                    <a:pt x="1096" y="378"/>
                  </a:lnTo>
                  <a:lnTo>
                    <a:pt x="1089" y="383"/>
                  </a:lnTo>
                  <a:lnTo>
                    <a:pt x="1084" y="383"/>
                  </a:lnTo>
                  <a:lnTo>
                    <a:pt x="1081" y="383"/>
                  </a:lnTo>
                  <a:lnTo>
                    <a:pt x="1081" y="383"/>
                  </a:lnTo>
                  <a:lnTo>
                    <a:pt x="1079" y="383"/>
                  </a:lnTo>
                  <a:lnTo>
                    <a:pt x="1079" y="383"/>
                  </a:lnTo>
                  <a:lnTo>
                    <a:pt x="1079" y="383"/>
                  </a:lnTo>
                  <a:lnTo>
                    <a:pt x="1079" y="385"/>
                  </a:lnTo>
                  <a:lnTo>
                    <a:pt x="1079" y="385"/>
                  </a:lnTo>
                  <a:lnTo>
                    <a:pt x="1077" y="385"/>
                  </a:lnTo>
                  <a:lnTo>
                    <a:pt x="1077" y="385"/>
                  </a:lnTo>
                  <a:lnTo>
                    <a:pt x="1074" y="385"/>
                  </a:lnTo>
                  <a:lnTo>
                    <a:pt x="1074" y="385"/>
                  </a:lnTo>
                  <a:lnTo>
                    <a:pt x="1074" y="385"/>
                  </a:lnTo>
                  <a:lnTo>
                    <a:pt x="1072" y="385"/>
                  </a:lnTo>
                  <a:lnTo>
                    <a:pt x="1072" y="385"/>
                  </a:lnTo>
                  <a:lnTo>
                    <a:pt x="1070" y="385"/>
                  </a:lnTo>
                  <a:lnTo>
                    <a:pt x="1070" y="385"/>
                  </a:lnTo>
                  <a:lnTo>
                    <a:pt x="1065" y="383"/>
                  </a:lnTo>
                  <a:lnTo>
                    <a:pt x="1063" y="383"/>
                  </a:lnTo>
                  <a:lnTo>
                    <a:pt x="1063" y="383"/>
                  </a:lnTo>
                  <a:lnTo>
                    <a:pt x="1063" y="380"/>
                  </a:lnTo>
                  <a:lnTo>
                    <a:pt x="1063" y="378"/>
                  </a:lnTo>
                  <a:lnTo>
                    <a:pt x="1063" y="378"/>
                  </a:lnTo>
                  <a:lnTo>
                    <a:pt x="1060" y="376"/>
                  </a:lnTo>
                  <a:lnTo>
                    <a:pt x="1060" y="376"/>
                  </a:lnTo>
                  <a:lnTo>
                    <a:pt x="1058" y="378"/>
                  </a:lnTo>
                  <a:lnTo>
                    <a:pt x="1055" y="378"/>
                  </a:lnTo>
                  <a:lnTo>
                    <a:pt x="1053" y="378"/>
                  </a:lnTo>
                  <a:lnTo>
                    <a:pt x="1051" y="378"/>
                  </a:lnTo>
                  <a:lnTo>
                    <a:pt x="1051" y="378"/>
                  </a:lnTo>
                  <a:lnTo>
                    <a:pt x="1055" y="378"/>
                  </a:lnTo>
                  <a:lnTo>
                    <a:pt x="1058" y="376"/>
                  </a:lnTo>
                  <a:lnTo>
                    <a:pt x="1060" y="376"/>
                  </a:lnTo>
                  <a:lnTo>
                    <a:pt x="1060" y="376"/>
                  </a:lnTo>
                  <a:lnTo>
                    <a:pt x="1060" y="376"/>
                  </a:lnTo>
                  <a:lnTo>
                    <a:pt x="1060" y="376"/>
                  </a:lnTo>
                  <a:lnTo>
                    <a:pt x="1060" y="373"/>
                  </a:lnTo>
                  <a:lnTo>
                    <a:pt x="1058" y="373"/>
                  </a:lnTo>
                  <a:lnTo>
                    <a:pt x="1058" y="373"/>
                  </a:lnTo>
                  <a:lnTo>
                    <a:pt x="1058" y="373"/>
                  </a:lnTo>
                  <a:lnTo>
                    <a:pt x="1060" y="373"/>
                  </a:lnTo>
                  <a:lnTo>
                    <a:pt x="1060" y="373"/>
                  </a:lnTo>
                  <a:lnTo>
                    <a:pt x="1060" y="373"/>
                  </a:lnTo>
                  <a:lnTo>
                    <a:pt x="1060" y="371"/>
                  </a:lnTo>
                  <a:lnTo>
                    <a:pt x="1060" y="371"/>
                  </a:lnTo>
                  <a:lnTo>
                    <a:pt x="1060" y="371"/>
                  </a:lnTo>
                  <a:lnTo>
                    <a:pt x="1060" y="369"/>
                  </a:lnTo>
                  <a:lnTo>
                    <a:pt x="1060" y="369"/>
                  </a:lnTo>
                  <a:lnTo>
                    <a:pt x="1060" y="369"/>
                  </a:lnTo>
                  <a:lnTo>
                    <a:pt x="1060" y="369"/>
                  </a:lnTo>
                  <a:lnTo>
                    <a:pt x="1060" y="369"/>
                  </a:lnTo>
                  <a:lnTo>
                    <a:pt x="1060" y="369"/>
                  </a:lnTo>
                  <a:lnTo>
                    <a:pt x="1060" y="366"/>
                  </a:lnTo>
                  <a:lnTo>
                    <a:pt x="1058" y="366"/>
                  </a:lnTo>
                  <a:lnTo>
                    <a:pt x="1055" y="362"/>
                  </a:lnTo>
                  <a:lnTo>
                    <a:pt x="1051" y="359"/>
                  </a:lnTo>
                  <a:lnTo>
                    <a:pt x="1046" y="357"/>
                  </a:lnTo>
                  <a:lnTo>
                    <a:pt x="1044" y="357"/>
                  </a:lnTo>
                  <a:lnTo>
                    <a:pt x="1041" y="359"/>
                  </a:lnTo>
                  <a:lnTo>
                    <a:pt x="1041" y="359"/>
                  </a:lnTo>
                  <a:lnTo>
                    <a:pt x="1039" y="359"/>
                  </a:lnTo>
                  <a:lnTo>
                    <a:pt x="1037" y="359"/>
                  </a:lnTo>
                  <a:lnTo>
                    <a:pt x="1037" y="359"/>
                  </a:lnTo>
                  <a:lnTo>
                    <a:pt x="1037" y="359"/>
                  </a:lnTo>
                  <a:lnTo>
                    <a:pt x="1037" y="362"/>
                  </a:lnTo>
                  <a:lnTo>
                    <a:pt x="1037" y="362"/>
                  </a:lnTo>
                  <a:lnTo>
                    <a:pt x="1037" y="362"/>
                  </a:lnTo>
                  <a:lnTo>
                    <a:pt x="1039" y="366"/>
                  </a:lnTo>
                  <a:lnTo>
                    <a:pt x="1041" y="366"/>
                  </a:lnTo>
                  <a:lnTo>
                    <a:pt x="1039" y="369"/>
                  </a:lnTo>
                  <a:lnTo>
                    <a:pt x="1039" y="369"/>
                  </a:lnTo>
                  <a:lnTo>
                    <a:pt x="1039" y="369"/>
                  </a:lnTo>
                  <a:lnTo>
                    <a:pt x="1039" y="369"/>
                  </a:lnTo>
                  <a:lnTo>
                    <a:pt x="1039" y="369"/>
                  </a:lnTo>
                  <a:lnTo>
                    <a:pt x="1039" y="369"/>
                  </a:lnTo>
                  <a:lnTo>
                    <a:pt x="1039" y="369"/>
                  </a:lnTo>
                  <a:lnTo>
                    <a:pt x="1037" y="369"/>
                  </a:lnTo>
                  <a:lnTo>
                    <a:pt x="1037" y="369"/>
                  </a:lnTo>
                  <a:lnTo>
                    <a:pt x="1037" y="366"/>
                  </a:lnTo>
                  <a:lnTo>
                    <a:pt x="1037" y="366"/>
                  </a:lnTo>
                  <a:lnTo>
                    <a:pt x="1037" y="366"/>
                  </a:lnTo>
                  <a:lnTo>
                    <a:pt x="1037" y="366"/>
                  </a:lnTo>
                  <a:lnTo>
                    <a:pt x="1037" y="366"/>
                  </a:lnTo>
                  <a:lnTo>
                    <a:pt x="1037" y="366"/>
                  </a:lnTo>
                  <a:lnTo>
                    <a:pt x="1037" y="366"/>
                  </a:lnTo>
                  <a:lnTo>
                    <a:pt x="1034" y="366"/>
                  </a:lnTo>
                  <a:lnTo>
                    <a:pt x="1034" y="366"/>
                  </a:lnTo>
                  <a:lnTo>
                    <a:pt x="1034" y="366"/>
                  </a:lnTo>
                  <a:lnTo>
                    <a:pt x="1032" y="364"/>
                  </a:lnTo>
                  <a:lnTo>
                    <a:pt x="1032" y="364"/>
                  </a:lnTo>
                  <a:lnTo>
                    <a:pt x="1029" y="364"/>
                  </a:lnTo>
                  <a:lnTo>
                    <a:pt x="1029" y="364"/>
                  </a:lnTo>
                  <a:lnTo>
                    <a:pt x="1025" y="366"/>
                  </a:lnTo>
                  <a:lnTo>
                    <a:pt x="1022" y="369"/>
                  </a:lnTo>
                  <a:lnTo>
                    <a:pt x="1022" y="369"/>
                  </a:lnTo>
                  <a:lnTo>
                    <a:pt x="1022" y="369"/>
                  </a:lnTo>
                  <a:lnTo>
                    <a:pt x="1022" y="369"/>
                  </a:lnTo>
                  <a:lnTo>
                    <a:pt x="1022" y="369"/>
                  </a:lnTo>
                  <a:lnTo>
                    <a:pt x="1022" y="369"/>
                  </a:lnTo>
                  <a:lnTo>
                    <a:pt x="1020" y="369"/>
                  </a:lnTo>
                  <a:lnTo>
                    <a:pt x="1020" y="371"/>
                  </a:lnTo>
                  <a:lnTo>
                    <a:pt x="1020" y="371"/>
                  </a:lnTo>
                  <a:lnTo>
                    <a:pt x="1022" y="373"/>
                  </a:lnTo>
                  <a:lnTo>
                    <a:pt x="1020" y="373"/>
                  </a:lnTo>
                  <a:lnTo>
                    <a:pt x="1020" y="373"/>
                  </a:lnTo>
                  <a:lnTo>
                    <a:pt x="1020" y="373"/>
                  </a:lnTo>
                  <a:lnTo>
                    <a:pt x="1020" y="373"/>
                  </a:lnTo>
                  <a:lnTo>
                    <a:pt x="1020" y="373"/>
                  </a:lnTo>
                  <a:lnTo>
                    <a:pt x="1020" y="373"/>
                  </a:lnTo>
                  <a:lnTo>
                    <a:pt x="1018" y="373"/>
                  </a:lnTo>
                  <a:lnTo>
                    <a:pt x="1018" y="373"/>
                  </a:lnTo>
                  <a:lnTo>
                    <a:pt x="1018" y="373"/>
                  </a:lnTo>
                  <a:lnTo>
                    <a:pt x="1018" y="373"/>
                  </a:lnTo>
                  <a:lnTo>
                    <a:pt x="1018" y="373"/>
                  </a:lnTo>
                  <a:lnTo>
                    <a:pt x="1018" y="373"/>
                  </a:lnTo>
                  <a:lnTo>
                    <a:pt x="1018" y="373"/>
                  </a:lnTo>
                  <a:lnTo>
                    <a:pt x="1018" y="373"/>
                  </a:lnTo>
                  <a:lnTo>
                    <a:pt x="1018" y="376"/>
                  </a:lnTo>
                  <a:lnTo>
                    <a:pt x="1018" y="376"/>
                  </a:lnTo>
                  <a:lnTo>
                    <a:pt x="1018" y="376"/>
                  </a:lnTo>
                  <a:lnTo>
                    <a:pt x="1018" y="376"/>
                  </a:lnTo>
                  <a:lnTo>
                    <a:pt x="1018" y="378"/>
                  </a:lnTo>
                  <a:lnTo>
                    <a:pt x="1015" y="378"/>
                  </a:lnTo>
                  <a:lnTo>
                    <a:pt x="1015" y="380"/>
                  </a:lnTo>
                  <a:lnTo>
                    <a:pt x="1015" y="383"/>
                  </a:lnTo>
                  <a:lnTo>
                    <a:pt x="1015" y="383"/>
                  </a:lnTo>
                  <a:lnTo>
                    <a:pt x="1018" y="383"/>
                  </a:lnTo>
                  <a:lnTo>
                    <a:pt x="1020" y="380"/>
                  </a:lnTo>
                  <a:lnTo>
                    <a:pt x="1022" y="380"/>
                  </a:lnTo>
                  <a:lnTo>
                    <a:pt x="1022" y="380"/>
                  </a:lnTo>
                  <a:lnTo>
                    <a:pt x="1025" y="380"/>
                  </a:lnTo>
                  <a:lnTo>
                    <a:pt x="1027" y="380"/>
                  </a:lnTo>
                  <a:lnTo>
                    <a:pt x="1027" y="380"/>
                  </a:lnTo>
                  <a:lnTo>
                    <a:pt x="1018" y="385"/>
                  </a:lnTo>
                  <a:lnTo>
                    <a:pt x="1013" y="383"/>
                  </a:lnTo>
                  <a:lnTo>
                    <a:pt x="1013" y="383"/>
                  </a:lnTo>
                  <a:lnTo>
                    <a:pt x="1013" y="383"/>
                  </a:lnTo>
                  <a:lnTo>
                    <a:pt x="1013" y="383"/>
                  </a:lnTo>
                  <a:lnTo>
                    <a:pt x="1013" y="383"/>
                  </a:lnTo>
                  <a:lnTo>
                    <a:pt x="1010" y="385"/>
                  </a:lnTo>
                  <a:lnTo>
                    <a:pt x="1010" y="385"/>
                  </a:lnTo>
                  <a:lnTo>
                    <a:pt x="1013" y="385"/>
                  </a:lnTo>
                  <a:lnTo>
                    <a:pt x="1013" y="385"/>
                  </a:lnTo>
                  <a:lnTo>
                    <a:pt x="1013" y="385"/>
                  </a:lnTo>
                  <a:lnTo>
                    <a:pt x="1013" y="388"/>
                  </a:lnTo>
                  <a:lnTo>
                    <a:pt x="1010" y="388"/>
                  </a:lnTo>
                  <a:lnTo>
                    <a:pt x="1010" y="388"/>
                  </a:lnTo>
                  <a:lnTo>
                    <a:pt x="1010" y="390"/>
                  </a:lnTo>
                  <a:lnTo>
                    <a:pt x="1013" y="390"/>
                  </a:lnTo>
                  <a:lnTo>
                    <a:pt x="1013" y="390"/>
                  </a:lnTo>
                  <a:lnTo>
                    <a:pt x="1013" y="390"/>
                  </a:lnTo>
                  <a:lnTo>
                    <a:pt x="1013" y="390"/>
                  </a:lnTo>
                  <a:lnTo>
                    <a:pt x="1013" y="390"/>
                  </a:lnTo>
                  <a:lnTo>
                    <a:pt x="1015" y="390"/>
                  </a:lnTo>
                  <a:lnTo>
                    <a:pt x="1015" y="390"/>
                  </a:lnTo>
                  <a:lnTo>
                    <a:pt x="1015" y="390"/>
                  </a:lnTo>
                  <a:lnTo>
                    <a:pt x="1013" y="390"/>
                  </a:lnTo>
                  <a:lnTo>
                    <a:pt x="1013" y="392"/>
                  </a:lnTo>
                  <a:lnTo>
                    <a:pt x="1013" y="392"/>
                  </a:lnTo>
                  <a:lnTo>
                    <a:pt x="1013" y="392"/>
                  </a:lnTo>
                  <a:lnTo>
                    <a:pt x="1015" y="395"/>
                  </a:lnTo>
                  <a:lnTo>
                    <a:pt x="1013" y="395"/>
                  </a:lnTo>
                  <a:lnTo>
                    <a:pt x="1013" y="395"/>
                  </a:lnTo>
                  <a:lnTo>
                    <a:pt x="1013" y="395"/>
                  </a:lnTo>
                  <a:lnTo>
                    <a:pt x="1013" y="395"/>
                  </a:lnTo>
                  <a:lnTo>
                    <a:pt x="1013" y="395"/>
                  </a:lnTo>
                  <a:lnTo>
                    <a:pt x="1010" y="395"/>
                  </a:lnTo>
                  <a:lnTo>
                    <a:pt x="1010" y="397"/>
                  </a:lnTo>
                  <a:lnTo>
                    <a:pt x="1008" y="397"/>
                  </a:lnTo>
                  <a:lnTo>
                    <a:pt x="1008" y="395"/>
                  </a:lnTo>
                  <a:lnTo>
                    <a:pt x="1008" y="395"/>
                  </a:lnTo>
                  <a:lnTo>
                    <a:pt x="1010" y="395"/>
                  </a:lnTo>
                  <a:lnTo>
                    <a:pt x="1010" y="395"/>
                  </a:lnTo>
                  <a:lnTo>
                    <a:pt x="1013" y="395"/>
                  </a:lnTo>
                  <a:lnTo>
                    <a:pt x="1013" y="395"/>
                  </a:lnTo>
                  <a:lnTo>
                    <a:pt x="1010" y="395"/>
                  </a:lnTo>
                  <a:lnTo>
                    <a:pt x="1010" y="392"/>
                  </a:lnTo>
                  <a:lnTo>
                    <a:pt x="1010" y="392"/>
                  </a:lnTo>
                  <a:lnTo>
                    <a:pt x="1010" y="392"/>
                  </a:lnTo>
                  <a:lnTo>
                    <a:pt x="1010" y="390"/>
                  </a:lnTo>
                  <a:lnTo>
                    <a:pt x="1010" y="390"/>
                  </a:lnTo>
                  <a:lnTo>
                    <a:pt x="1008" y="388"/>
                  </a:lnTo>
                  <a:lnTo>
                    <a:pt x="1008" y="388"/>
                  </a:lnTo>
                  <a:lnTo>
                    <a:pt x="1008" y="388"/>
                  </a:lnTo>
                  <a:lnTo>
                    <a:pt x="1010" y="388"/>
                  </a:lnTo>
                  <a:lnTo>
                    <a:pt x="1010" y="385"/>
                  </a:lnTo>
                  <a:lnTo>
                    <a:pt x="1010" y="385"/>
                  </a:lnTo>
                  <a:lnTo>
                    <a:pt x="1010" y="385"/>
                  </a:lnTo>
                  <a:lnTo>
                    <a:pt x="1010" y="385"/>
                  </a:lnTo>
                  <a:lnTo>
                    <a:pt x="1008" y="385"/>
                  </a:lnTo>
                  <a:lnTo>
                    <a:pt x="1006" y="383"/>
                  </a:lnTo>
                  <a:lnTo>
                    <a:pt x="1006" y="383"/>
                  </a:lnTo>
                  <a:lnTo>
                    <a:pt x="1006" y="383"/>
                  </a:lnTo>
                  <a:lnTo>
                    <a:pt x="1003" y="383"/>
                  </a:lnTo>
                  <a:lnTo>
                    <a:pt x="1001" y="383"/>
                  </a:lnTo>
                  <a:lnTo>
                    <a:pt x="996" y="385"/>
                  </a:lnTo>
                  <a:lnTo>
                    <a:pt x="996" y="385"/>
                  </a:lnTo>
                  <a:lnTo>
                    <a:pt x="996" y="385"/>
                  </a:lnTo>
                  <a:lnTo>
                    <a:pt x="994" y="385"/>
                  </a:lnTo>
                  <a:lnTo>
                    <a:pt x="994" y="388"/>
                  </a:lnTo>
                  <a:lnTo>
                    <a:pt x="989" y="388"/>
                  </a:lnTo>
                  <a:lnTo>
                    <a:pt x="982" y="392"/>
                  </a:lnTo>
                  <a:lnTo>
                    <a:pt x="980" y="392"/>
                  </a:lnTo>
                  <a:lnTo>
                    <a:pt x="977" y="392"/>
                  </a:lnTo>
                  <a:lnTo>
                    <a:pt x="977" y="392"/>
                  </a:lnTo>
                  <a:lnTo>
                    <a:pt x="977" y="392"/>
                  </a:lnTo>
                  <a:lnTo>
                    <a:pt x="975" y="395"/>
                  </a:lnTo>
                  <a:lnTo>
                    <a:pt x="975" y="395"/>
                  </a:lnTo>
                  <a:lnTo>
                    <a:pt x="975" y="395"/>
                  </a:lnTo>
                  <a:lnTo>
                    <a:pt x="975" y="395"/>
                  </a:lnTo>
                  <a:lnTo>
                    <a:pt x="973" y="397"/>
                  </a:lnTo>
                  <a:lnTo>
                    <a:pt x="970" y="397"/>
                  </a:lnTo>
                  <a:lnTo>
                    <a:pt x="970" y="399"/>
                  </a:lnTo>
                  <a:lnTo>
                    <a:pt x="970" y="399"/>
                  </a:lnTo>
                  <a:lnTo>
                    <a:pt x="970" y="402"/>
                  </a:lnTo>
                  <a:lnTo>
                    <a:pt x="970" y="404"/>
                  </a:lnTo>
                  <a:lnTo>
                    <a:pt x="970" y="406"/>
                  </a:lnTo>
                  <a:lnTo>
                    <a:pt x="970" y="406"/>
                  </a:lnTo>
                  <a:lnTo>
                    <a:pt x="970" y="409"/>
                  </a:lnTo>
                  <a:lnTo>
                    <a:pt x="970" y="409"/>
                  </a:lnTo>
                  <a:lnTo>
                    <a:pt x="968" y="406"/>
                  </a:lnTo>
                  <a:lnTo>
                    <a:pt x="966" y="406"/>
                  </a:lnTo>
                  <a:lnTo>
                    <a:pt x="966" y="406"/>
                  </a:lnTo>
                  <a:lnTo>
                    <a:pt x="966" y="406"/>
                  </a:lnTo>
                  <a:lnTo>
                    <a:pt x="963" y="406"/>
                  </a:lnTo>
                  <a:lnTo>
                    <a:pt x="963" y="404"/>
                  </a:lnTo>
                  <a:lnTo>
                    <a:pt x="961" y="404"/>
                  </a:lnTo>
                  <a:lnTo>
                    <a:pt x="961" y="404"/>
                  </a:lnTo>
                  <a:lnTo>
                    <a:pt x="956" y="402"/>
                  </a:lnTo>
                  <a:lnTo>
                    <a:pt x="956" y="404"/>
                  </a:lnTo>
                  <a:lnTo>
                    <a:pt x="956" y="406"/>
                  </a:lnTo>
                  <a:lnTo>
                    <a:pt x="956" y="409"/>
                  </a:lnTo>
                  <a:lnTo>
                    <a:pt x="956" y="409"/>
                  </a:lnTo>
                  <a:lnTo>
                    <a:pt x="956" y="409"/>
                  </a:lnTo>
                  <a:lnTo>
                    <a:pt x="956" y="411"/>
                  </a:lnTo>
                  <a:lnTo>
                    <a:pt x="956" y="411"/>
                  </a:lnTo>
                  <a:lnTo>
                    <a:pt x="958" y="411"/>
                  </a:lnTo>
                  <a:lnTo>
                    <a:pt x="958" y="411"/>
                  </a:lnTo>
                  <a:lnTo>
                    <a:pt x="958" y="411"/>
                  </a:lnTo>
                  <a:lnTo>
                    <a:pt x="958" y="411"/>
                  </a:lnTo>
                  <a:lnTo>
                    <a:pt x="958" y="414"/>
                  </a:lnTo>
                  <a:lnTo>
                    <a:pt x="958" y="414"/>
                  </a:lnTo>
                  <a:lnTo>
                    <a:pt x="961" y="414"/>
                  </a:lnTo>
                  <a:lnTo>
                    <a:pt x="961" y="414"/>
                  </a:lnTo>
                  <a:lnTo>
                    <a:pt x="961" y="414"/>
                  </a:lnTo>
                  <a:lnTo>
                    <a:pt x="954" y="411"/>
                  </a:lnTo>
                  <a:lnTo>
                    <a:pt x="951" y="411"/>
                  </a:lnTo>
                  <a:lnTo>
                    <a:pt x="951" y="411"/>
                  </a:lnTo>
                  <a:lnTo>
                    <a:pt x="951" y="411"/>
                  </a:lnTo>
                  <a:lnTo>
                    <a:pt x="951" y="411"/>
                  </a:lnTo>
                  <a:lnTo>
                    <a:pt x="951" y="409"/>
                  </a:lnTo>
                  <a:lnTo>
                    <a:pt x="951" y="409"/>
                  </a:lnTo>
                  <a:lnTo>
                    <a:pt x="951" y="409"/>
                  </a:lnTo>
                  <a:lnTo>
                    <a:pt x="954" y="406"/>
                  </a:lnTo>
                  <a:lnTo>
                    <a:pt x="951" y="406"/>
                  </a:lnTo>
                  <a:lnTo>
                    <a:pt x="951" y="406"/>
                  </a:lnTo>
                  <a:lnTo>
                    <a:pt x="949" y="409"/>
                  </a:lnTo>
                  <a:lnTo>
                    <a:pt x="949" y="409"/>
                  </a:lnTo>
                  <a:lnTo>
                    <a:pt x="949" y="411"/>
                  </a:lnTo>
                  <a:lnTo>
                    <a:pt x="947" y="411"/>
                  </a:lnTo>
                  <a:lnTo>
                    <a:pt x="947" y="411"/>
                  </a:lnTo>
                  <a:lnTo>
                    <a:pt x="947" y="411"/>
                  </a:lnTo>
                  <a:lnTo>
                    <a:pt x="947" y="411"/>
                  </a:lnTo>
                  <a:lnTo>
                    <a:pt x="947" y="416"/>
                  </a:lnTo>
                  <a:lnTo>
                    <a:pt x="947" y="418"/>
                  </a:lnTo>
                  <a:lnTo>
                    <a:pt x="947" y="418"/>
                  </a:lnTo>
                  <a:lnTo>
                    <a:pt x="947" y="418"/>
                  </a:lnTo>
                  <a:lnTo>
                    <a:pt x="947" y="418"/>
                  </a:lnTo>
                  <a:lnTo>
                    <a:pt x="947" y="416"/>
                  </a:lnTo>
                  <a:lnTo>
                    <a:pt x="947" y="416"/>
                  </a:lnTo>
                  <a:lnTo>
                    <a:pt x="949" y="416"/>
                  </a:lnTo>
                  <a:lnTo>
                    <a:pt x="951" y="418"/>
                  </a:lnTo>
                  <a:lnTo>
                    <a:pt x="954" y="418"/>
                  </a:lnTo>
                  <a:lnTo>
                    <a:pt x="954" y="418"/>
                  </a:lnTo>
                  <a:lnTo>
                    <a:pt x="954" y="418"/>
                  </a:lnTo>
                  <a:lnTo>
                    <a:pt x="954" y="421"/>
                  </a:lnTo>
                  <a:lnTo>
                    <a:pt x="954" y="421"/>
                  </a:lnTo>
                  <a:lnTo>
                    <a:pt x="954" y="423"/>
                  </a:lnTo>
                  <a:lnTo>
                    <a:pt x="954" y="423"/>
                  </a:lnTo>
                  <a:lnTo>
                    <a:pt x="954" y="423"/>
                  </a:lnTo>
                  <a:lnTo>
                    <a:pt x="954" y="425"/>
                  </a:lnTo>
                  <a:lnTo>
                    <a:pt x="954" y="425"/>
                  </a:lnTo>
                  <a:lnTo>
                    <a:pt x="951" y="425"/>
                  </a:lnTo>
                  <a:lnTo>
                    <a:pt x="951" y="425"/>
                  </a:lnTo>
                  <a:lnTo>
                    <a:pt x="951" y="425"/>
                  </a:lnTo>
                  <a:lnTo>
                    <a:pt x="951" y="425"/>
                  </a:lnTo>
                  <a:lnTo>
                    <a:pt x="949" y="425"/>
                  </a:lnTo>
                  <a:lnTo>
                    <a:pt x="947" y="425"/>
                  </a:lnTo>
                  <a:lnTo>
                    <a:pt x="947" y="425"/>
                  </a:lnTo>
                  <a:lnTo>
                    <a:pt x="947" y="430"/>
                  </a:lnTo>
                  <a:lnTo>
                    <a:pt x="947" y="430"/>
                  </a:lnTo>
                  <a:lnTo>
                    <a:pt x="947" y="432"/>
                  </a:lnTo>
                  <a:lnTo>
                    <a:pt x="949" y="435"/>
                  </a:lnTo>
                  <a:lnTo>
                    <a:pt x="949" y="435"/>
                  </a:lnTo>
                  <a:lnTo>
                    <a:pt x="951" y="437"/>
                  </a:lnTo>
                  <a:lnTo>
                    <a:pt x="949" y="437"/>
                  </a:lnTo>
                  <a:lnTo>
                    <a:pt x="949" y="437"/>
                  </a:lnTo>
                  <a:lnTo>
                    <a:pt x="949" y="437"/>
                  </a:lnTo>
                  <a:lnTo>
                    <a:pt x="949" y="437"/>
                  </a:lnTo>
                  <a:lnTo>
                    <a:pt x="949" y="437"/>
                  </a:lnTo>
                  <a:lnTo>
                    <a:pt x="949" y="437"/>
                  </a:lnTo>
                  <a:lnTo>
                    <a:pt x="949" y="437"/>
                  </a:lnTo>
                  <a:lnTo>
                    <a:pt x="947" y="440"/>
                  </a:lnTo>
                  <a:lnTo>
                    <a:pt x="947" y="440"/>
                  </a:lnTo>
                  <a:lnTo>
                    <a:pt x="947" y="440"/>
                  </a:lnTo>
                  <a:lnTo>
                    <a:pt x="947" y="440"/>
                  </a:lnTo>
                  <a:lnTo>
                    <a:pt x="947" y="440"/>
                  </a:lnTo>
                  <a:lnTo>
                    <a:pt x="947" y="440"/>
                  </a:lnTo>
                  <a:lnTo>
                    <a:pt x="947" y="442"/>
                  </a:lnTo>
                  <a:lnTo>
                    <a:pt x="947" y="440"/>
                  </a:lnTo>
                  <a:lnTo>
                    <a:pt x="947" y="440"/>
                  </a:lnTo>
                  <a:lnTo>
                    <a:pt x="947" y="442"/>
                  </a:lnTo>
                  <a:lnTo>
                    <a:pt x="947" y="444"/>
                  </a:lnTo>
                  <a:lnTo>
                    <a:pt x="944" y="444"/>
                  </a:lnTo>
                  <a:lnTo>
                    <a:pt x="944" y="447"/>
                  </a:lnTo>
                  <a:lnTo>
                    <a:pt x="947" y="447"/>
                  </a:lnTo>
                  <a:lnTo>
                    <a:pt x="947" y="447"/>
                  </a:lnTo>
                  <a:lnTo>
                    <a:pt x="949" y="449"/>
                  </a:lnTo>
                  <a:lnTo>
                    <a:pt x="949" y="451"/>
                  </a:lnTo>
                  <a:lnTo>
                    <a:pt x="949" y="451"/>
                  </a:lnTo>
                  <a:lnTo>
                    <a:pt x="949" y="451"/>
                  </a:lnTo>
                  <a:lnTo>
                    <a:pt x="951" y="449"/>
                  </a:lnTo>
                  <a:lnTo>
                    <a:pt x="951" y="449"/>
                  </a:lnTo>
                  <a:lnTo>
                    <a:pt x="951" y="449"/>
                  </a:lnTo>
                  <a:lnTo>
                    <a:pt x="954" y="447"/>
                  </a:lnTo>
                  <a:lnTo>
                    <a:pt x="954" y="447"/>
                  </a:lnTo>
                  <a:lnTo>
                    <a:pt x="954" y="444"/>
                  </a:lnTo>
                  <a:lnTo>
                    <a:pt x="954" y="442"/>
                  </a:lnTo>
                  <a:lnTo>
                    <a:pt x="956" y="442"/>
                  </a:lnTo>
                  <a:lnTo>
                    <a:pt x="956" y="442"/>
                  </a:lnTo>
                  <a:lnTo>
                    <a:pt x="958" y="442"/>
                  </a:lnTo>
                  <a:lnTo>
                    <a:pt x="958" y="444"/>
                  </a:lnTo>
                  <a:lnTo>
                    <a:pt x="961" y="442"/>
                  </a:lnTo>
                  <a:lnTo>
                    <a:pt x="961" y="442"/>
                  </a:lnTo>
                  <a:lnTo>
                    <a:pt x="961" y="442"/>
                  </a:lnTo>
                  <a:lnTo>
                    <a:pt x="961" y="442"/>
                  </a:lnTo>
                  <a:lnTo>
                    <a:pt x="961" y="440"/>
                  </a:lnTo>
                  <a:lnTo>
                    <a:pt x="961" y="440"/>
                  </a:lnTo>
                  <a:lnTo>
                    <a:pt x="958" y="440"/>
                  </a:lnTo>
                  <a:lnTo>
                    <a:pt x="961" y="440"/>
                  </a:lnTo>
                  <a:lnTo>
                    <a:pt x="961" y="440"/>
                  </a:lnTo>
                  <a:lnTo>
                    <a:pt x="961" y="440"/>
                  </a:lnTo>
                  <a:lnTo>
                    <a:pt x="961" y="440"/>
                  </a:lnTo>
                  <a:lnTo>
                    <a:pt x="961" y="437"/>
                  </a:lnTo>
                  <a:lnTo>
                    <a:pt x="963" y="437"/>
                  </a:lnTo>
                  <a:lnTo>
                    <a:pt x="963" y="440"/>
                  </a:lnTo>
                  <a:lnTo>
                    <a:pt x="963" y="437"/>
                  </a:lnTo>
                  <a:lnTo>
                    <a:pt x="963" y="437"/>
                  </a:lnTo>
                  <a:lnTo>
                    <a:pt x="966" y="437"/>
                  </a:lnTo>
                  <a:lnTo>
                    <a:pt x="966" y="437"/>
                  </a:lnTo>
                  <a:lnTo>
                    <a:pt x="966" y="437"/>
                  </a:lnTo>
                  <a:lnTo>
                    <a:pt x="968" y="437"/>
                  </a:lnTo>
                  <a:lnTo>
                    <a:pt x="968" y="437"/>
                  </a:lnTo>
                  <a:lnTo>
                    <a:pt x="968" y="437"/>
                  </a:lnTo>
                  <a:lnTo>
                    <a:pt x="968" y="437"/>
                  </a:lnTo>
                  <a:lnTo>
                    <a:pt x="968" y="437"/>
                  </a:lnTo>
                  <a:lnTo>
                    <a:pt x="968" y="437"/>
                  </a:lnTo>
                  <a:lnTo>
                    <a:pt x="968" y="437"/>
                  </a:lnTo>
                  <a:lnTo>
                    <a:pt x="968" y="437"/>
                  </a:lnTo>
                  <a:lnTo>
                    <a:pt x="968" y="437"/>
                  </a:lnTo>
                  <a:lnTo>
                    <a:pt x="970" y="435"/>
                  </a:lnTo>
                  <a:lnTo>
                    <a:pt x="970" y="435"/>
                  </a:lnTo>
                  <a:lnTo>
                    <a:pt x="970" y="435"/>
                  </a:lnTo>
                  <a:lnTo>
                    <a:pt x="970" y="435"/>
                  </a:lnTo>
                  <a:lnTo>
                    <a:pt x="970" y="437"/>
                  </a:lnTo>
                  <a:lnTo>
                    <a:pt x="970" y="437"/>
                  </a:lnTo>
                  <a:lnTo>
                    <a:pt x="970" y="437"/>
                  </a:lnTo>
                  <a:lnTo>
                    <a:pt x="970" y="435"/>
                  </a:lnTo>
                  <a:lnTo>
                    <a:pt x="973" y="435"/>
                  </a:lnTo>
                  <a:lnTo>
                    <a:pt x="973" y="435"/>
                  </a:lnTo>
                  <a:lnTo>
                    <a:pt x="973" y="435"/>
                  </a:lnTo>
                  <a:lnTo>
                    <a:pt x="973" y="435"/>
                  </a:lnTo>
                  <a:lnTo>
                    <a:pt x="975" y="437"/>
                  </a:lnTo>
                  <a:lnTo>
                    <a:pt x="975" y="437"/>
                  </a:lnTo>
                  <a:lnTo>
                    <a:pt x="980" y="435"/>
                  </a:lnTo>
                  <a:lnTo>
                    <a:pt x="980" y="435"/>
                  </a:lnTo>
                  <a:lnTo>
                    <a:pt x="980" y="435"/>
                  </a:lnTo>
                  <a:lnTo>
                    <a:pt x="982" y="435"/>
                  </a:lnTo>
                  <a:lnTo>
                    <a:pt x="982" y="435"/>
                  </a:lnTo>
                  <a:lnTo>
                    <a:pt x="982" y="435"/>
                  </a:lnTo>
                  <a:lnTo>
                    <a:pt x="982" y="435"/>
                  </a:lnTo>
                  <a:lnTo>
                    <a:pt x="982" y="435"/>
                  </a:lnTo>
                  <a:lnTo>
                    <a:pt x="982" y="432"/>
                  </a:lnTo>
                  <a:lnTo>
                    <a:pt x="982" y="432"/>
                  </a:lnTo>
                  <a:lnTo>
                    <a:pt x="982" y="432"/>
                  </a:lnTo>
                  <a:lnTo>
                    <a:pt x="982" y="432"/>
                  </a:lnTo>
                  <a:lnTo>
                    <a:pt x="982" y="432"/>
                  </a:lnTo>
                  <a:lnTo>
                    <a:pt x="982" y="435"/>
                  </a:lnTo>
                  <a:lnTo>
                    <a:pt x="982" y="435"/>
                  </a:lnTo>
                  <a:lnTo>
                    <a:pt x="982" y="435"/>
                  </a:lnTo>
                  <a:lnTo>
                    <a:pt x="980" y="437"/>
                  </a:lnTo>
                  <a:lnTo>
                    <a:pt x="980" y="437"/>
                  </a:lnTo>
                  <a:lnTo>
                    <a:pt x="980" y="437"/>
                  </a:lnTo>
                  <a:lnTo>
                    <a:pt x="980" y="437"/>
                  </a:lnTo>
                  <a:lnTo>
                    <a:pt x="977" y="437"/>
                  </a:lnTo>
                  <a:lnTo>
                    <a:pt x="977" y="437"/>
                  </a:lnTo>
                  <a:lnTo>
                    <a:pt x="977" y="437"/>
                  </a:lnTo>
                  <a:lnTo>
                    <a:pt x="977" y="437"/>
                  </a:lnTo>
                  <a:lnTo>
                    <a:pt x="977" y="437"/>
                  </a:lnTo>
                  <a:lnTo>
                    <a:pt x="975" y="437"/>
                  </a:lnTo>
                  <a:lnTo>
                    <a:pt x="975" y="437"/>
                  </a:lnTo>
                  <a:lnTo>
                    <a:pt x="975" y="437"/>
                  </a:lnTo>
                  <a:lnTo>
                    <a:pt x="973" y="437"/>
                  </a:lnTo>
                  <a:lnTo>
                    <a:pt x="973" y="437"/>
                  </a:lnTo>
                  <a:lnTo>
                    <a:pt x="973" y="437"/>
                  </a:lnTo>
                  <a:lnTo>
                    <a:pt x="970" y="437"/>
                  </a:lnTo>
                  <a:lnTo>
                    <a:pt x="970" y="437"/>
                  </a:lnTo>
                  <a:lnTo>
                    <a:pt x="970" y="437"/>
                  </a:lnTo>
                  <a:lnTo>
                    <a:pt x="970" y="437"/>
                  </a:lnTo>
                  <a:lnTo>
                    <a:pt x="970" y="437"/>
                  </a:lnTo>
                  <a:lnTo>
                    <a:pt x="970" y="437"/>
                  </a:lnTo>
                  <a:lnTo>
                    <a:pt x="968" y="437"/>
                  </a:lnTo>
                  <a:lnTo>
                    <a:pt x="966" y="437"/>
                  </a:lnTo>
                  <a:lnTo>
                    <a:pt x="966" y="437"/>
                  </a:lnTo>
                  <a:lnTo>
                    <a:pt x="963" y="440"/>
                  </a:lnTo>
                  <a:lnTo>
                    <a:pt x="963" y="440"/>
                  </a:lnTo>
                  <a:lnTo>
                    <a:pt x="963" y="440"/>
                  </a:lnTo>
                  <a:lnTo>
                    <a:pt x="963" y="440"/>
                  </a:lnTo>
                  <a:lnTo>
                    <a:pt x="963" y="440"/>
                  </a:lnTo>
                  <a:lnTo>
                    <a:pt x="961" y="440"/>
                  </a:lnTo>
                  <a:lnTo>
                    <a:pt x="961" y="440"/>
                  </a:lnTo>
                  <a:lnTo>
                    <a:pt x="961" y="440"/>
                  </a:lnTo>
                  <a:lnTo>
                    <a:pt x="961" y="440"/>
                  </a:lnTo>
                  <a:lnTo>
                    <a:pt x="961" y="442"/>
                  </a:lnTo>
                  <a:lnTo>
                    <a:pt x="961" y="442"/>
                  </a:lnTo>
                  <a:lnTo>
                    <a:pt x="961" y="442"/>
                  </a:lnTo>
                  <a:lnTo>
                    <a:pt x="961" y="444"/>
                  </a:lnTo>
                  <a:lnTo>
                    <a:pt x="958" y="444"/>
                  </a:lnTo>
                  <a:lnTo>
                    <a:pt x="958" y="444"/>
                  </a:lnTo>
                  <a:lnTo>
                    <a:pt x="958" y="444"/>
                  </a:lnTo>
                  <a:lnTo>
                    <a:pt x="956" y="442"/>
                  </a:lnTo>
                  <a:lnTo>
                    <a:pt x="956" y="444"/>
                  </a:lnTo>
                  <a:lnTo>
                    <a:pt x="954" y="444"/>
                  </a:lnTo>
                  <a:lnTo>
                    <a:pt x="954" y="444"/>
                  </a:lnTo>
                  <a:lnTo>
                    <a:pt x="954" y="444"/>
                  </a:lnTo>
                  <a:lnTo>
                    <a:pt x="956" y="449"/>
                  </a:lnTo>
                  <a:lnTo>
                    <a:pt x="956" y="449"/>
                  </a:lnTo>
                  <a:lnTo>
                    <a:pt x="958" y="449"/>
                  </a:lnTo>
                  <a:lnTo>
                    <a:pt x="958" y="449"/>
                  </a:lnTo>
                  <a:lnTo>
                    <a:pt x="958" y="449"/>
                  </a:lnTo>
                  <a:lnTo>
                    <a:pt x="958" y="449"/>
                  </a:lnTo>
                  <a:lnTo>
                    <a:pt x="958" y="449"/>
                  </a:lnTo>
                  <a:lnTo>
                    <a:pt x="961" y="449"/>
                  </a:lnTo>
                  <a:lnTo>
                    <a:pt x="961" y="449"/>
                  </a:lnTo>
                  <a:lnTo>
                    <a:pt x="961" y="449"/>
                  </a:lnTo>
                  <a:lnTo>
                    <a:pt x="961" y="447"/>
                  </a:lnTo>
                  <a:lnTo>
                    <a:pt x="961" y="447"/>
                  </a:lnTo>
                  <a:lnTo>
                    <a:pt x="961" y="447"/>
                  </a:lnTo>
                  <a:lnTo>
                    <a:pt x="961" y="444"/>
                  </a:lnTo>
                  <a:lnTo>
                    <a:pt x="961" y="449"/>
                  </a:lnTo>
                  <a:lnTo>
                    <a:pt x="961" y="449"/>
                  </a:lnTo>
                  <a:lnTo>
                    <a:pt x="958" y="449"/>
                  </a:lnTo>
                  <a:lnTo>
                    <a:pt x="958" y="451"/>
                  </a:lnTo>
                  <a:lnTo>
                    <a:pt x="956" y="451"/>
                  </a:lnTo>
                  <a:lnTo>
                    <a:pt x="956" y="451"/>
                  </a:lnTo>
                  <a:lnTo>
                    <a:pt x="956" y="451"/>
                  </a:lnTo>
                  <a:lnTo>
                    <a:pt x="956" y="451"/>
                  </a:lnTo>
                  <a:lnTo>
                    <a:pt x="956" y="454"/>
                  </a:lnTo>
                  <a:lnTo>
                    <a:pt x="956" y="454"/>
                  </a:lnTo>
                  <a:lnTo>
                    <a:pt x="956" y="454"/>
                  </a:lnTo>
                  <a:lnTo>
                    <a:pt x="956" y="456"/>
                  </a:lnTo>
                  <a:lnTo>
                    <a:pt x="956" y="456"/>
                  </a:lnTo>
                  <a:lnTo>
                    <a:pt x="956" y="456"/>
                  </a:lnTo>
                  <a:lnTo>
                    <a:pt x="958" y="456"/>
                  </a:lnTo>
                  <a:lnTo>
                    <a:pt x="958" y="456"/>
                  </a:lnTo>
                  <a:lnTo>
                    <a:pt x="958" y="456"/>
                  </a:lnTo>
                  <a:lnTo>
                    <a:pt x="958" y="454"/>
                  </a:lnTo>
                  <a:lnTo>
                    <a:pt x="961" y="456"/>
                  </a:lnTo>
                  <a:lnTo>
                    <a:pt x="963" y="456"/>
                  </a:lnTo>
                  <a:lnTo>
                    <a:pt x="963" y="459"/>
                  </a:lnTo>
                  <a:lnTo>
                    <a:pt x="966" y="459"/>
                  </a:lnTo>
                  <a:lnTo>
                    <a:pt x="966" y="459"/>
                  </a:lnTo>
                  <a:lnTo>
                    <a:pt x="963" y="459"/>
                  </a:lnTo>
                  <a:lnTo>
                    <a:pt x="963" y="459"/>
                  </a:lnTo>
                  <a:lnTo>
                    <a:pt x="963" y="459"/>
                  </a:lnTo>
                  <a:lnTo>
                    <a:pt x="961" y="459"/>
                  </a:lnTo>
                  <a:lnTo>
                    <a:pt x="961" y="459"/>
                  </a:lnTo>
                  <a:lnTo>
                    <a:pt x="961" y="456"/>
                  </a:lnTo>
                  <a:lnTo>
                    <a:pt x="961" y="456"/>
                  </a:lnTo>
                  <a:lnTo>
                    <a:pt x="958" y="459"/>
                  </a:lnTo>
                  <a:lnTo>
                    <a:pt x="958" y="459"/>
                  </a:lnTo>
                  <a:lnTo>
                    <a:pt x="958" y="461"/>
                  </a:lnTo>
                  <a:lnTo>
                    <a:pt x="956" y="459"/>
                  </a:lnTo>
                  <a:lnTo>
                    <a:pt x="954" y="459"/>
                  </a:lnTo>
                  <a:lnTo>
                    <a:pt x="954" y="459"/>
                  </a:lnTo>
                  <a:lnTo>
                    <a:pt x="951" y="459"/>
                  </a:lnTo>
                  <a:lnTo>
                    <a:pt x="949" y="461"/>
                  </a:lnTo>
                  <a:lnTo>
                    <a:pt x="949" y="463"/>
                  </a:lnTo>
                  <a:lnTo>
                    <a:pt x="951" y="463"/>
                  </a:lnTo>
                  <a:lnTo>
                    <a:pt x="951" y="463"/>
                  </a:lnTo>
                  <a:lnTo>
                    <a:pt x="954" y="463"/>
                  </a:lnTo>
                  <a:lnTo>
                    <a:pt x="956" y="463"/>
                  </a:lnTo>
                  <a:lnTo>
                    <a:pt x="956" y="463"/>
                  </a:lnTo>
                  <a:lnTo>
                    <a:pt x="956" y="463"/>
                  </a:lnTo>
                  <a:lnTo>
                    <a:pt x="956" y="466"/>
                  </a:lnTo>
                  <a:lnTo>
                    <a:pt x="958" y="466"/>
                  </a:lnTo>
                  <a:lnTo>
                    <a:pt x="958" y="466"/>
                  </a:lnTo>
                  <a:lnTo>
                    <a:pt x="956" y="468"/>
                  </a:lnTo>
                  <a:lnTo>
                    <a:pt x="958" y="468"/>
                  </a:lnTo>
                  <a:lnTo>
                    <a:pt x="958" y="468"/>
                  </a:lnTo>
                  <a:lnTo>
                    <a:pt x="958" y="468"/>
                  </a:lnTo>
                  <a:lnTo>
                    <a:pt x="958" y="468"/>
                  </a:lnTo>
                  <a:lnTo>
                    <a:pt x="961" y="468"/>
                  </a:lnTo>
                  <a:lnTo>
                    <a:pt x="961" y="468"/>
                  </a:lnTo>
                  <a:lnTo>
                    <a:pt x="963" y="470"/>
                  </a:lnTo>
                  <a:lnTo>
                    <a:pt x="963" y="470"/>
                  </a:lnTo>
                  <a:lnTo>
                    <a:pt x="963" y="473"/>
                  </a:lnTo>
                  <a:lnTo>
                    <a:pt x="963" y="473"/>
                  </a:lnTo>
                  <a:lnTo>
                    <a:pt x="961" y="473"/>
                  </a:lnTo>
                  <a:lnTo>
                    <a:pt x="961" y="473"/>
                  </a:lnTo>
                  <a:lnTo>
                    <a:pt x="961" y="475"/>
                  </a:lnTo>
                  <a:lnTo>
                    <a:pt x="961" y="475"/>
                  </a:lnTo>
                  <a:lnTo>
                    <a:pt x="968" y="477"/>
                  </a:lnTo>
                  <a:lnTo>
                    <a:pt x="973" y="480"/>
                  </a:lnTo>
                  <a:lnTo>
                    <a:pt x="975" y="482"/>
                  </a:lnTo>
                  <a:lnTo>
                    <a:pt x="977" y="485"/>
                  </a:lnTo>
                  <a:lnTo>
                    <a:pt x="977" y="482"/>
                  </a:lnTo>
                  <a:lnTo>
                    <a:pt x="980" y="482"/>
                  </a:lnTo>
                  <a:lnTo>
                    <a:pt x="980" y="482"/>
                  </a:lnTo>
                  <a:lnTo>
                    <a:pt x="980" y="482"/>
                  </a:lnTo>
                  <a:lnTo>
                    <a:pt x="980" y="482"/>
                  </a:lnTo>
                  <a:lnTo>
                    <a:pt x="982" y="482"/>
                  </a:lnTo>
                  <a:lnTo>
                    <a:pt x="982" y="482"/>
                  </a:lnTo>
                  <a:lnTo>
                    <a:pt x="982" y="482"/>
                  </a:lnTo>
                  <a:lnTo>
                    <a:pt x="982" y="482"/>
                  </a:lnTo>
                  <a:lnTo>
                    <a:pt x="984" y="482"/>
                  </a:lnTo>
                  <a:lnTo>
                    <a:pt x="984" y="480"/>
                  </a:lnTo>
                  <a:lnTo>
                    <a:pt x="984" y="482"/>
                  </a:lnTo>
                  <a:lnTo>
                    <a:pt x="987" y="482"/>
                  </a:lnTo>
                  <a:lnTo>
                    <a:pt x="987" y="482"/>
                  </a:lnTo>
                  <a:lnTo>
                    <a:pt x="987" y="482"/>
                  </a:lnTo>
                  <a:lnTo>
                    <a:pt x="987" y="482"/>
                  </a:lnTo>
                  <a:lnTo>
                    <a:pt x="984" y="482"/>
                  </a:lnTo>
                  <a:lnTo>
                    <a:pt x="984" y="482"/>
                  </a:lnTo>
                  <a:lnTo>
                    <a:pt x="984" y="482"/>
                  </a:lnTo>
                  <a:lnTo>
                    <a:pt x="984" y="485"/>
                  </a:lnTo>
                  <a:lnTo>
                    <a:pt x="987" y="487"/>
                  </a:lnTo>
                  <a:lnTo>
                    <a:pt x="987" y="487"/>
                  </a:lnTo>
                  <a:lnTo>
                    <a:pt x="987" y="489"/>
                  </a:lnTo>
                  <a:lnTo>
                    <a:pt x="987" y="489"/>
                  </a:lnTo>
                  <a:lnTo>
                    <a:pt x="987" y="489"/>
                  </a:lnTo>
                  <a:lnTo>
                    <a:pt x="982" y="487"/>
                  </a:lnTo>
                  <a:lnTo>
                    <a:pt x="982" y="487"/>
                  </a:lnTo>
                  <a:lnTo>
                    <a:pt x="982" y="485"/>
                  </a:lnTo>
                  <a:lnTo>
                    <a:pt x="982" y="485"/>
                  </a:lnTo>
                  <a:lnTo>
                    <a:pt x="980" y="485"/>
                  </a:lnTo>
                  <a:lnTo>
                    <a:pt x="977" y="485"/>
                  </a:lnTo>
                  <a:lnTo>
                    <a:pt x="977" y="485"/>
                  </a:lnTo>
                  <a:lnTo>
                    <a:pt x="977" y="487"/>
                  </a:lnTo>
                  <a:lnTo>
                    <a:pt x="984" y="494"/>
                  </a:lnTo>
                  <a:lnTo>
                    <a:pt x="987" y="496"/>
                  </a:lnTo>
                  <a:lnTo>
                    <a:pt x="987" y="499"/>
                  </a:lnTo>
                  <a:lnTo>
                    <a:pt x="984" y="496"/>
                  </a:lnTo>
                  <a:lnTo>
                    <a:pt x="984" y="496"/>
                  </a:lnTo>
                  <a:lnTo>
                    <a:pt x="984" y="499"/>
                  </a:lnTo>
                  <a:lnTo>
                    <a:pt x="984" y="499"/>
                  </a:lnTo>
                  <a:lnTo>
                    <a:pt x="984" y="501"/>
                  </a:lnTo>
                  <a:lnTo>
                    <a:pt x="982" y="501"/>
                  </a:lnTo>
                  <a:lnTo>
                    <a:pt x="975" y="501"/>
                  </a:lnTo>
                  <a:lnTo>
                    <a:pt x="975" y="501"/>
                  </a:lnTo>
                  <a:lnTo>
                    <a:pt x="973" y="501"/>
                  </a:lnTo>
                  <a:lnTo>
                    <a:pt x="973" y="501"/>
                  </a:lnTo>
                  <a:lnTo>
                    <a:pt x="970" y="501"/>
                  </a:lnTo>
                  <a:lnTo>
                    <a:pt x="970" y="499"/>
                  </a:lnTo>
                  <a:lnTo>
                    <a:pt x="970" y="499"/>
                  </a:lnTo>
                  <a:lnTo>
                    <a:pt x="973" y="499"/>
                  </a:lnTo>
                  <a:lnTo>
                    <a:pt x="973" y="496"/>
                  </a:lnTo>
                  <a:lnTo>
                    <a:pt x="973" y="496"/>
                  </a:lnTo>
                  <a:lnTo>
                    <a:pt x="973" y="496"/>
                  </a:lnTo>
                  <a:lnTo>
                    <a:pt x="975" y="496"/>
                  </a:lnTo>
                  <a:lnTo>
                    <a:pt x="973" y="494"/>
                  </a:lnTo>
                  <a:lnTo>
                    <a:pt x="975" y="494"/>
                  </a:lnTo>
                  <a:lnTo>
                    <a:pt x="975" y="494"/>
                  </a:lnTo>
                  <a:lnTo>
                    <a:pt x="975" y="492"/>
                  </a:lnTo>
                  <a:lnTo>
                    <a:pt x="977" y="492"/>
                  </a:lnTo>
                  <a:lnTo>
                    <a:pt x="977" y="492"/>
                  </a:lnTo>
                  <a:lnTo>
                    <a:pt x="975" y="489"/>
                  </a:lnTo>
                  <a:lnTo>
                    <a:pt x="975" y="489"/>
                  </a:lnTo>
                  <a:lnTo>
                    <a:pt x="973" y="489"/>
                  </a:lnTo>
                  <a:lnTo>
                    <a:pt x="973" y="487"/>
                  </a:lnTo>
                  <a:lnTo>
                    <a:pt x="973" y="487"/>
                  </a:lnTo>
                  <a:lnTo>
                    <a:pt x="970" y="487"/>
                  </a:lnTo>
                  <a:lnTo>
                    <a:pt x="970" y="489"/>
                  </a:lnTo>
                  <a:lnTo>
                    <a:pt x="968" y="489"/>
                  </a:lnTo>
                  <a:lnTo>
                    <a:pt x="966" y="492"/>
                  </a:lnTo>
                  <a:lnTo>
                    <a:pt x="966" y="492"/>
                  </a:lnTo>
                  <a:lnTo>
                    <a:pt x="966" y="492"/>
                  </a:lnTo>
                  <a:lnTo>
                    <a:pt x="963" y="489"/>
                  </a:lnTo>
                  <a:lnTo>
                    <a:pt x="963" y="489"/>
                  </a:lnTo>
                  <a:lnTo>
                    <a:pt x="961" y="489"/>
                  </a:lnTo>
                  <a:lnTo>
                    <a:pt x="961" y="489"/>
                  </a:lnTo>
                  <a:lnTo>
                    <a:pt x="958" y="492"/>
                  </a:lnTo>
                  <a:lnTo>
                    <a:pt x="956" y="492"/>
                  </a:lnTo>
                  <a:lnTo>
                    <a:pt x="956" y="492"/>
                  </a:lnTo>
                  <a:lnTo>
                    <a:pt x="956" y="492"/>
                  </a:lnTo>
                  <a:lnTo>
                    <a:pt x="956" y="492"/>
                  </a:lnTo>
                  <a:lnTo>
                    <a:pt x="956" y="492"/>
                  </a:lnTo>
                  <a:lnTo>
                    <a:pt x="956" y="492"/>
                  </a:lnTo>
                  <a:lnTo>
                    <a:pt x="956" y="489"/>
                  </a:lnTo>
                  <a:lnTo>
                    <a:pt x="958" y="489"/>
                  </a:lnTo>
                  <a:lnTo>
                    <a:pt x="958" y="489"/>
                  </a:lnTo>
                  <a:lnTo>
                    <a:pt x="958" y="489"/>
                  </a:lnTo>
                  <a:lnTo>
                    <a:pt x="958" y="489"/>
                  </a:lnTo>
                  <a:lnTo>
                    <a:pt x="958" y="489"/>
                  </a:lnTo>
                  <a:lnTo>
                    <a:pt x="958" y="489"/>
                  </a:lnTo>
                  <a:lnTo>
                    <a:pt x="958" y="489"/>
                  </a:lnTo>
                  <a:lnTo>
                    <a:pt x="958" y="489"/>
                  </a:lnTo>
                  <a:lnTo>
                    <a:pt x="958" y="489"/>
                  </a:lnTo>
                  <a:lnTo>
                    <a:pt x="961" y="489"/>
                  </a:lnTo>
                  <a:lnTo>
                    <a:pt x="961" y="489"/>
                  </a:lnTo>
                  <a:lnTo>
                    <a:pt x="961" y="489"/>
                  </a:lnTo>
                  <a:lnTo>
                    <a:pt x="961" y="489"/>
                  </a:lnTo>
                  <a:lnTo>
                    <a:pt x="961" y="489"/>
                  </a:lnTo>
                  <a:lnTo>
                    <a:pt x="966" y="489"/>
                  </a:lnTo>
                  <a:lnTo>
                    <a:pt x="966" y="487"/>
                  </a:lnTo>
                  <a:lnTo>
                    <a:pt x="966" y="487"/>
                  </a:lnTo>
                  <a:lnTo>
                    <a:pt x="966" y="487"/>
                  </a:lnTo>
                  <a:lnTo>
                    <a:pt x="966" y="487"/>
                  </a:lnTo>
                  <a:lnTo>
                    <a:pt x="966" y="487"/>
                  </a:lnTo>
                  <a:lnTo>
                    <a:pt x="966" y="485"/>
                  </a:lnTo>
                  <a:lnTo>
                    <a:pt x="966" y="485"/>
                  </a:lnTo>
                  <a:lnTo>
                    <a:pt x="966" y="485"/>
                  </a:lnTo>
                  <a:lnTo>
                    <a:pt x="966" y="485"/>
                  </a:lnTo>
                  <a:lnTo>
                    <a:pt x="966" y="482"/>
                  </a:lnTo>
                  <a:lnTo>
                    <a:pt x="966" y="482"/>
                  </a:lnTo>
                  <a:lnTo>
                    <a:pt x="966" y="482"/>
                  </a:lnTo>
                  <a:lnTo>
                    <a:pt x="966" y="482"/>
                  </a:lnTo>
                  <a:lnTo>
                    <a:pt x="966" y="482"/>
                  </a:lnTo>
                  <a:lnTo>
                    <a:pt x="963" y="480"/>
                  </a:lnTo>
                  <a:lnTo>
                    <a:pt x="963" y="480"/>
                  </a:lnTo>
                  <a:lnTo>
                    <a:pt x="963" y="480"/>
                  </a:lnTo>
                  <a:lnTo>
                    <a:pt x="963" y="477"/>
                  </a:lnTo>
                  <a:lnTo>
                    <a:pt x="958" y="475"/>
                  </a:lnTo>
                  <a:lnTo>
                    <a:pt x="958" y="475"/>
                  </a:lnTo>
                  <a:lnTo>
                    <a:pt x="958" y="473"/>
                  </a:lnTo>
                  <a:lnTo>
                    <a:pt x="958" y="473"/>
                  </a:lnTo>
                  <a:lnTo>
                    <a:pt x="961" y="470"/>
                  </a:lnTo>
                  <a:lnTo>
                    <a:pt x="961" y="470"/>
                  </a:lnTo>
                  <a:lnTo>
                    <a:pt x="961" y="470"/>
                  </a:lnTo>
                  <a:lnTo>
                    <a:pt x="961" y="470"/>
                  </a:lnTo>
                  <a:lnTo>
                    <a:pt x="958" y="468"/>
                  </a:lnTo>
                  <a:lnTo>
                    <a:pt x="958" y="470"/>
                  </a:lnTo>
                  <a:lnTo>
                    <a:pt x="956" y="470"/>
                  </a:lnTo>
                  <a:lnTo>
                    <a:pt x="956" y="470"/>
                  </a:lnTo>
                  <a:lnTo>
                    <a:pt x="956" y="470"/>
                  </a:lnTo>
                  <a:lnTo>
                    <a:pt x="956" y="468"/>
                  </a:lnTo>
                  <a:lnTo>
                    <a:pt x="956" y="468"/>
                  </a:lnTo>
                  <a:lnTo>
                    <a:pt x="956" y="468"/>
                  </a:lnTo>
                  <a:lnTo>
                    <a:pt x="956" y="466"/>
                  </a:lnTo>
                  <a:lnTo>
                    <a:pt x="956" y="466"/>
                  </a:lnTo>
                  <a:lnTo>
                    <a:pt x="954" y="466"/>
                  </a:lnTo>
                  <a:lnTo>
                    <a:pt x="954" y="468"/>
                  </a:lnTo>
                  <a:lnTo>
                    <a:pt x="954" y="468"/>
                  </a:lnTo>
                  <a:lnTo>
                    <a:pt x="954" y="470"/>
                  </a:lnTo>
                  <a:lnTo>
                    <a:pt x="951" y="470"/>
                  </a:lnTo>
                  <a:lnTo>
                    <a:pt x="949" y="470"/>
                  </a:lnTo>
                  <a:lnTo>
                    <a:pt x="949" y="470"/>
                  </a:lnTo>
                  <a:lnTo>
                    <a:pt x="949" y="470"/>
                  </a:lnTo>
                  <a:lnTo>
                    <a:pt x="949" y="470"/>
                  </a:lnTo>
                  <a:lnTo>
                    <a:pt x="949" y="470"/>
                  </a:lnTo>
                  <a:lnTo>
                    <a:pt x="947" y="470"/>
                  </a:lnTo>
                  <a:lnTo>
                    <a:pt x="947" y="473"/>
                  </a:lnTo>
                  <a:lnTo>
                    <a:pt x="947" y="475"/>
                  </a:lnTo>
                  <a:lnTo>
                    <a:pt x="947" y="475"/>
                  </a:lnTo>
                  <a:lnTo>
                    <a:pt x="944" y="475"/>
                  </a:lnTo>
                  <a:lnTo>
                    <a:pt x="944" y="475"/>
                  </a:lnTo>
                  <a:lnTo>
                    <a:pt x="942" y="475"/>
                  </a:lnTo>
                  <a:lnTo>
                    <a:pt x="939" y="475"/>
                  </a:lnTo>
                  <a:lnTo>
                    <a:pt x="937" y="475"/>
                  </a:lnTo>
                  <a:lnTo>
                    <a:pt x="937" y="475"/>
                  </a:lnTo>
                  <a:lnTo>
                    <a:pt x="937" y="475"/>
                  </a:lnTo>
                  <a:lnTo>
                    <a:pt x="935" y="475"/>
                  </a:lnTo>
                  <a:lnTo>
                    <a:pt x="935" y="475"/>
                  </a:lnTo>
                  <a:lnTo>
                    <a:pt x="935" y="477"/>
                  </a:lnTo>
                  <a:lnTo>
                    <a:pt x="935" y="475"/>
                  </a:lnTo>
                  <a:lnTo>
                    <a:pt x="932" y="475"/>
                  </a:lnTo>
                  <a:lnTo>
                    <a:pt x="932" y="475"/>
                  </a:lnTo>
                  <a:lnTo>
                    <a:pt x="932" y="475"/>
                  </a:lnTo>
                  <a:lnTo>
                    <a:pt x="930" y="475"/>
                  </a:lnTo>
                  <a:lnTo>
                    <a:pt x="930" y="477"/>
                  </a:lnTo>
                  <a:lnTo>
                    <a:pt x="930" y="477"/>
                  </a:lnTo>
                  <a:lnTo>
                    <a:pt x="935" y="482"/>
                  </a:lnTo>
                  <a:lnTo>
                    <a:pt x="935" y="482"/>
                  </a:lnTo>
                  <a:lnTo>
                    <a:pt x="935" y="482"/>
                  </a:lnTo>
                  <a:lnTo>
                    <a:pt x="937" y="482"/>
                  </a:lnTo>
                  <a:lnTo>
                    <a:pt x="939" y="482"/>
                  </a:lnTo>
                  <a:lnTo>
                    <a:pt x="942" y="482"/>
                  </a:lnTo>
                  <a:lnTo>
                    <a:pt x="942" y="485"/>
                  </a:lnTo>
                  <a:lnTo>
                    <a:pt x="939" y="485"/>
                  </a:lnTo>
                  <a:lnTo>
                    <a:pt x="939" y="485"/>
                  </a:lnTo>
                  <a:lnTo>
                    <a:pt x="939" y="485"/>
                  </a:lnTo>
                  <a:lnTo>
                    <a:pt x="939" y="485"/>
                  </a:lnTo>
                  <a:lnTo>
                    <a:pt x="939" y="485"/>
                  </a:lnTo>
                  <a:lnTo>
                    <a:pt x="937" y="487"/>
                  </a:lnTo>
                  <a:lnTo>
                    <a:pt x="937" y="487"/>
                  </a:lnTo>
                  <a:lnTo>
                    <a:pt x="937" y="487"/>
                  </a:lnTo>
                  <a:lnTo>
                    <a:pt x="937" y="487"/>
                  </a:lnTo>
                  <a:lnTo>
                    <a:pt x="937" y="487"/>
                  </a:lnTo>
                  <a:lnTo>
                    <a:pt x="935" y="485"/>
                  </a:lnTo>
                  <a:lnTo>
                    <a:pt x="935" y="485"/>
                  </a:lnTo>
                  <a:lnTo>
                    <a:pt x="935" y="487"/>
                  </a:lnTo>
                  <a:lnTo>
                    <a:pt x="932" y="489"/>
                  </a:lnTo>
                  <a:lnTo>
                    <a:pt x="935" y="489"/>
                  </a:lnTo>
                  <a:lnTo>
                    <a:pt x="935" y="492"/>
                  </a:lnTo>
                  <a:lnTo>
                    <a:pt x="935" y="492"/>
                  </a:lnTo>
                  <a:lnTo>
                    <a:pt x="935" y="494"/>
                  </a:lnTo>
                  <a:lnTo>
                    <a:pt x="937" y="499"/>
                  </a:lnTo>
                  <a:lnTo>
                    <a:pt x="937" y="499"/>
                  </a:lnTo>
                  <a:lnTo>
                    <a:pt x="937" y="499"/>
                  </a:lnTo>
                  <a:lnTo>
                    <a:pt x="939" y="499"/>
                  </a:lnTo>
                  <a:lnTo>
                    <a:pt x="942" y="499"/>
                  </a:lnTo>
                  <a:lnTo>
                    <a:pt x="942" y="499"/>
                  </a:lnTo>
                  <a:lnTo>
                    <a:pt x="939" y="501"/>
                  </a:lnTo>
                  <a:lnTo>
                    <a:pt x="939" y="501"/>
                  </a:lnTo>
                  <a:lnTo>
                    <a:pt x="939" y="501"/>
                  </a:lnTo>
                  <a:lnTo>
                    <a:pt x="939" y="501"/>
                  </a:lnTo>
                  <a:lnTo>
                    <a:pt x="939" y="501"/>
                  </a:lnTo>
                  <a:lnTo>
                    <a:pt x="939" y="503"/>
                  </a:lnTo>
                  <a:lnTo>
                    <a:pt x="939" y="506"/>
                  </a:lnTo>
                  <a:lnTo>
                    <a:pt x="939" y="506"/>
                  </a:lnTo>
                  <a:lnTo>
                    <a:pt x="942" y="508"/>
                  </a:lnTo>
                  <a:lnTo>
                    <a:pt x="942" y="508"/>
                  </a:lnTo>
                  <a:lnTo>
                    <a:pt x="942" y="511"/>
                  </a:lnTo>
                  <a:lnTo>
                    <a:pt x="939" y="511"/>
                  </a:lnTo>
                  <a:lnTo>
                    <a:pt x="939" y="511"/>
                  </a:lnTo>
                  <a:lnTo>
                    <a:pt x="939" y="511"/>
                  </a:lnTo>
                  <a:lnTo>
                    <a:pt x="939" y="511"/>
                  </a:lnTo>
                  <a:lnTo>
                    <a:pt x="939" y="513"/>
                  </a:lnTo>
                  <a:lnTo>
                    <a:pt x="939" y="513"/>
                  </a:lnTo>
                  <a:lnTo>
                    <a:pt x="939" y="513"/>
                  </a:lnTo>
                  <a:lnTo>
                    <a:pt x="939" y="515"/>
                  </a:lnTo>
                  <a:lnTo>
                    <a:pt x="939" y="515"/>
                  </a:lnTo>
                  <a:lnTo>
                    <a:pt x="939" y="515"/>
                  </a:lnTo>
                  <a:lnTo>
                    <a:pt x="942" y="518"/>
                  </a:lnTo>
                  <a:lnTo>
                    <a:pt x="944" y="520"/>
                  </a:lnTo>
                  <a:lnTo>
                    <a:pt x="944" y="522"/>
                  </a:lnTo>
                  <a:lnTo>
                    <a:pt x="944" y="525"/>
                  </a:lnTo>
                  <a:lnTo>
                    <a:pt x="944" y="525"/>
                  </a:lnTo>
                  <a:lnTo>
                    <a:pt x="944" y="525"/>
                  </a:lnTo>
                  <a:lnTo>
                    <a:pt x="944" y="525"/>
                  </a:lnTo>
                  <a:lnTo>
                    <a:pt x="944" y="525"/>
                  </a:lnTo>
                  <a:lnTo>
                    <a:pt x="944" y="525"/>
                  </a:lnTo>
                  <a:lnTo>
                    <a:pt x="944" y="525"/>
                  </a:lnTo>
                  <a:lnTo>
                    <a:pt x="944" y="525"/>
                  </a:lnTo>
                  <a:lnTo>
                    <a:pt x="942" y="525"/>
                  </a:lnTo>
                  <a:lnTo>
                    <a:pt x="939" y="525"/>
                  </a:lnTo>
                  <a:lnTo>
                    <a:pt x="939" y="527"/>
                  </a:lnTo>
                  <a:lnTo>
                    <a:pt x="939" y="529"/>
                  </a:lnTo>
                  <a:lnTo>
                    <a:pt x="939" y="529"/>
                  </a:lnTo>
                  <a:lnTo>
                    <a:pt x="939" y="532"/>
                  </a:lnTo>
                  <a:lnTo>
                    <a:pt x="939" y="532"/>
                  </a:lnTo>
                  <a:lnTo>
                    <a:pt x="944" y="539"/>
                  </a:lnTo>
                  <a:lnTo>
                    <a:pt x="951" y="541"/>
                  </a:lnTo>
                  <a:lnTo>
                    <a:pt x="958" y="546"/>
                  </a:lnTo>
                  <a:lnTo>
                    <a:pt x="966" y="548"/>
                  </a:lnTo>
                  <a:lnTo>
                    <a:pt x="975" y="548"/>
                  </a:lnTo>
                  <a:lnTo>
                    <a:pt x="977" y="548"/>
                  </a:lnTo>
                  <a:lnTo>
                    <a:pt x="977" y="546"/>
                  </a:lnTo>
                  <a:lnTo>
                    <a:pt x="980" y="548"/>
                  </a:lnTo>
                  <a:lnTo>
                    <a:pt x="980" y="548"/>
                  </a:lnTo>
                  <a:lnTo>
                    <a:pt x="982" y="551"/>
                  </a:lnTo>
                  <a:lnTo>
                    <a:pt x="984" y="551"/>
                  </a:lnTo>
                  <a:lnTo>
                    <a:pt x="984" y="551"/>
                  </a:lnTo>
                  <a:lnTo>
                    <a:pt x="984" y="548"/>
                  </a:lnTo>
                  <a:lnTo>
                    <a:pt x="987" y="548"/>
                  </a:lnTo>
                  <a:lnTo>
                    <a:pt x="987" y="548"/>
                  </a:lnTo>
                  <a:lnTo>
                    <a:pt x="987" y="546"/>
                  </a:lnTo>
                  <a:lnTo>
                    <a:pt x="987" y="546"/>
                  </a:lnTo>
                  <a:lnTo>
                    <a:pt x="987" y="546"/>
                  </a:lnTo>
                  <a:lnTo>
                    <a:pt x="989" y="544"/>
                  </a:lnTo>
                  <a:lnTo>
                    <a:pt x="989" y="544"/>
                  </a:lnTo>
                  <a:lnTo>
                    <a:pt x="989" y="544"/>
                  </a:lnTo>
                  <a:lnTo>
                    <a:pt x="992" y="541"/>
                  </a:lnTo>
                  <a:lnTo>
                    <a:pt x="992" y="541"/>
                  </a:lnTo>
                  <a:lnTo>
                    <a:pt x="992" y="541"/>
                  </a:lnTo>
                  <a:lnTo>
                    <a:pt x="992" y="537"/>
                  </a:lnTo>
                  <a:lnTo>
                    <a:pt x="989" y="534"/>
                  </a:lnTo>
                  <a:lnTo>
                    <a:pt x="987" y="534"/>
                  </a:lnTo>
                  <a:lnTo>
                    <a:pt x="992" y="537"/>
                  </a:lnTo>
                  <a:lnTo>
                    <a:pt x="992" y="537"/>
                  </a:lnTo>
                  <a:lnTo>
                    <a:pt x="992" y="537"/>
                  </a:lnTo>
                  <a:lnTo>
                    <a:pt x="992" y="537"/>
                  </a:lnTo>
                  <a:lnTo>
                    <a:pt x="992" y="534"/>
                  </a:lnTo>
                  <a:lnTo>
                    <a:pt x="992" y="534"/>
                  </a:lnTo>
                  <a:lnTo>
                    <a:pt x="992" y="534"/>
                  </a:lnTo>
                  <a:lnTo>
                    <a:pt x="992" y="534"/>
                  </a:lnTo>
                  <a:lnTo>
                    <a:pt x="994" y="534"/>
                  </a:lnTo>
                  <a:lnTo>
                    <a:pt x="994" y="534"/>
                  </a:lnTo>
                  <a:lnTo>
                    <a:pt x="992" y="532"/>
                  </a:lnTo>
                  <a:lnTo>
                    <a:pt x="992" y="532"/>
                  </a:lnTo>
                  <a:lnTo>
                    <a:pt x="994" y="532"/>
                  </a:lnTo>
                  <a:lnTo>
                    <a:pt x="994" y="532"/>
                  </a:lnTo>
                  <a:lnTo>
                    <a:pt x="994" y="532"/>
                  </a:lnTo>
                  <a:lnTo>
                    <a:pt x="994" y="532"/>
                  </a:lnTo>
                  <a:lnTo>
                    <a:pt x="994" y="532"/>
                  </a:lnTo>
                  <a:lnTo>
                    <a:pt x="994" y="532"/>
                  </a:lnTo>
                  <a:lnTo>
                    <a:pt x="994" y="532"/>
                  </a:lnTo>
                  <a:lnTo>
                    <a:pt x="994" y="532"/>
                  </a:lnTo>
                  <a:lnTo>
                    <a:pt x="994" y="532"/>
                  </a:lnTo>
                  <a:lnTo>
                    <a:pt x="996" y="532"/>
                  </a:lnTo>
                  <a:lnTo>
                    <a:pt x="996" y="532"/>
                  </a:lnTo>
                  <a:lnTo>
                    <a:pt x="996" y="532"/>
                  </a:lnTo>
                  <a:lnTo>
                    <a:pt x="996" y="532"/>
                  </a:lnTo>
                  <a:lnTo>
                    <a:pt x="999" y="532"/>
                  </a:lnTo>
                  <a:lnTo>
                    <a:pt x="999" y="532"/>
                  </a:lnTo>
                  <a:lnTo>
                    <a:pt x="996" y="532"/>
                  </a:lnTo>
                  <a:lnTo>
                    <a:pt x="999" y="532"/>
                  </a:lnTo>
                  <a:lnTo>
                    <a:pt x="999" y="532"/>
                  </a:lnTo>
                  <a:lnTo>
                    <a:pt x="999" y="532"/>
                  </a:lnTo>
                  <a:lnTo>
                    <a:pt x="999" y="529"/>
                  </a:lnTo>
                  <a:lnTo>
                    <a:pt x="999" y="529"/>
                  </a:lnTo>
                  <a:lnTo>
                    <a:pt x="1001" y="529"/>
                  </a:lnTo>
                  <a:lnTo>
                    <a:pt x="1001" y="529"/>
                  </a:lnTo>
                  <a:lnTo>
                    <a:pt x="1001" y="529"/>
                  </a:lnTo>
                  <a:lnTo>
                    <a:pt x="1001" y="529"/>
                  </a:lnTo>
                  <a:lnTo>
                    <a:pt x="1001" y="529"/>
                  </a:lnTo>
                  <a:lnTo>
                    <a:pt x="1003" y="529"/>
                  </a:lnTo>
                  <a:lnTo>
                    <a:pt x="1003" y="529"/>
                  </a:lnTo>
                  <a:lnTo>
                    <a:pt x="1006" y="527"/>
                  </a:lnTo>
                  <a:lnTo>
                    <a:pt x="1008" y="525"/>
                  </a:lnTo>
                  <a:lnTo>
                    <a:pt x="1008" y="525"/>
                  </a:lnTo>
                  <a:lnTo>
                    <a:pt x="1008" y="525"/>
                  </a:lnTo>
                  <a:lnTo>
                    <a:pt x="1008" y="525"/>
                  </a:lnTo>
                  <a:lnTo>
                    <a:pt x="1010" y="522"/>
                  </a:lnTo>
                  <a:lnTo>
                    <a:pt x="1010" y="522"/>
                  </a:lnTo>
                  <a:lnTo>
                    <a:pt x="1010" y="522"/>
                  </a:lnTo>
                  <a:lnTo>
                    <a:pt x="1013" y="522"/>
                  </a:lnTo>
                  <a:lnTo>
                    <a:pt x="1015" y="522"/>
                  </a:lnTo>
                  <a:lnTo>
                    <a:pt x="1015" y="522"/>
                  </a:lnTo>
                  <a:lnTo>
                    <a:pt x="1015" y="522"/>
                  </a:lnTo>
                  <a:lnTo>
                    <a:pt x="1015" y="522"/>
                  </a:lnTo>
                  <a:lnTo>
                    <a:pt x="1015" y="520"/>
                  </a:lnTo>
                  <a:lnTo>
                    <a:pt x="1015" y="518"/>
                  </a:lnTo>
                  <a:lnTo>
                    <a:pt x="1018" y="520"/>
                  </a:lnTo>
                  <a:lnTo>
                    <a:pt x="1018" y="520"/>
                  </a:lnTo>
                  <a:lnTo>
                    <a:pt x="1018" y="522"/>
                  </a:lnTo>
                  <a:lnTo>
                    <a:pt x="1015" y="522"/>
                  </a:lnTo>
                  <a:lnTo>
                    <a:pt x="1015" y="525"/>
                  </a:lnTo>
                  <a:lnTo>
                    <a:pt x="1020" y="525"/>
                  </a:lnTo>
                  <a:lnTo>
                    <a:pt x="1020" y="522"/>
                  </a:lnTo>
                  <a:lnTo>
                    <a:pt x="1022" y="525"/>
                  </a:lnTo>
                  <a:lnTo>
                    <a:pt x="1022" y="525"/>
                  </a:lnTo>
                  <a:lnTo>
                    <a:pt x="1020" y="525"/>
                  </a:lnTo>
                  <a:lnTo>
                    <a:pt x="1020" y="525"/>
                  </a:lnTo>
                  <a:lnTo>
                    <a:pt x="1020" y="525"/>
                  </a:lnTo>
                  <a:lnTo>
                    <a:pt x="1020" y="525"/>
                  </a:lnTo>
                  <a:lnTo>
                    <a:pt x="1018" y="527"/>
                  </a:lnTo>
                  <a:lnTo>
                    <a:pt x="1015" y="525"/>
                  </a:lnTo>
                  <a:lnTo>
                    <a:pt x="1015" y="525"/>
                  </a:lnTo>
                  <a:lnTo>
                    <a:pt x="1015" y="525"/>
                  </a:lnTo>
                  <a:lnTo>
                    <a:pt x="1010" y="525"/>
                  </a:lnTo>
                  <a:lnTo>
                    <a:pt x="1010" y="525"/>
                  </a:lnTo>
                  <a:lnTo>
                    <a:pt x="1010" y="525"/>
                  </a:lnTo>
                  <a:lnTo>
                    <a:pt x="1010" y="525"/>
                  </a:lnTo>
                  <a:lnTo>
                    <a:pt x="1008" y="527"/>
                  </a:lnTo>
                  <a:lnTo>
                    <a:pt x="1008" y="527"/>
                  </a:lnTo>
                  <a:lnTo>
                    <a:pt x="1008" y="527"/>
                  </a:lnTo>
                  <a:lnTo>
                    <a:pt x="1008" y="527"/>
                  </a:lnTo>
                  <a:lnTo>
                    <a:pt x="1008" y="529"/>
                  </a:lnTo>
                  <a:lnTo>
                    <a:pt x="1008" y="529"/>
                  </a:lnTo>
                  <a:lnTo>
                    <a:pt x="1006" y="529"/>
                  </a:lnTo>
                  <a:lnTo>
                    <a:pt x="1006" y="529"/>
                  </a:lnTo>
                  <a:lnTo>
                    <a:pt x="1003" y="529"/>
                  </a:lnTo>
                  <a:lnTo>
                    <a:pt x="1003" y="532"/>
                  </a:lnTo>
                  <a:lnTo>
                    <a:pt x="1003" y="532"/>
                  </a:lnTo>
                  <a:lnTo>
                    <a:pt x="1001" y="532"/>
                  </a:lnTo>
                  <a:lnTo>
                    <a:pt x="999" y="537"/>
                  </a:lnTo>
                  <a:lnTo>
                    <a:pt x="996" y="537"/>
                  </a:lnTo>
                  <a:lnTo>
                    <a:pt x="994" y="537"/>
                  </a:lnTo>
                  <a:lnTo>
                    <a:pt x="994" y="537"/>
                  </a:lnTo>
                  <a:lnTo>
                    <a:pt x="994" y="537"/>
                  </a:lnTo>
                  <a:lnTo>
                    <a:pt x="996" y="539"/>
                  </a:lnTo>
                  <a:lnTo>
                    <a:pt x="996" y="541"/>
                  </a:lnTo>
                  <a:lnTo>
                    <a:pt x="996" y="541"/>
                  </a:lnTo>
                  <a:lnTo>
                    <a:pt x="996" y="541"/>
                  </a:lnTo>
                  <a:lnTo>
                    <a:pt x="996" y="541"/>
                  </a:lnTo>
                  <a:lnTo>
                    <a:pt x="994" y="544"/>
                  </a:lnTo>
                  <a:lnTo>
                    <a:pt x="994" y="544"/>
                  </a:lnTo>
                  <a:lnTo>
                    <a:pt x="994" y="544"/>
                  </a:lnTo>
                  <a:lnTo>
                    <a:pt x="994" y="544"/>
                  </a:lnTo>
                  <a:lnTo>
                    <a:pt x="994" y="544"/>
                  </a:lnTo>
                  <a:lnTo>
                    <a:pt x="994" y="544"/>
                  </a:lnTo>
                  <a:lnTo>
                    <a:pt x="994" y="546"/>
                  </a:lnTo>
                  <a:lnTo>
                    <a:pt x="994" y="546"/>
                  </a:lnTo>
                  <a:lnTo>
                    <a:pt x="992" y="548"/>
                  </a:lnTo>
                  <a:lnTo>
                    <a:pt x="994" y="548"/>
                  </a:lnTo>
                  <a:lnTo>
                    <a:pt x="994" y="548"/>
                  </a:lnTo>
                  <a:lnTo>
                    <a:pt x="994" y="548"/>
                  </a:lnTo>
                  <a:lnTo>
                    <a:pt x="996" y="548"/>
                  </a:lnTo>
                  <a:lnTo>
                    <a:pt x="996" y="546"/>
                  </a:lnTo>
                  <a:lnTo>
                    <a:pt x="996" y="546"/>
                  </a:lnTo>
                  <a:lnTo>
                    <a:pt x="996" y="546"/>
                  </a:lnTo>
                  <a:lnTo>
                    <a:pt x="996" y="544"/>
                  </a:lnTo>
                  <a:lnTo>
                    <a:pt x="996" y="544"/>
                  </a:lnTo>
                  <a:lnTo>
                    <a:pt x="996" y="544"/>
                  </a:lnTo>
                  <a:lnTo>
                    <a:pt x="996" y="544"/>
                  </a:lnTo>
                  <a:lnTo>
                    <a:pt x="996" y="544"/>
                  </a:lnTo>
                  <a:lnTo>
                    <a:pt x="996" y="544"/>
                  </a:lnTo>
                  <a:lnTo>
                    <a:pt x="996" y="544"/>
                  </a:lnTo>
                  <a:lnTo>
                    <a:pt x="996" y="544"/>
                  </a:lnTo>
                  <a:lnTo>
                    <a:pt x="996" y="544"/>
                  </a:lnTo>
                  <a:lnTo>
                    <a:pt x="996" y="544"/>
                  </a:lnTo>
                  <a:lnTo>
                    <a:pt x="996" y="544"/>
                  </a:lnTo>
                  <a:lnTo>
                    <a:pt x="996" y="541"/>
                  </a:lnTo>
                  <a:lnTo>
                    <a:pt x="996" y="541"/>
                  </a:lnTo>
                  <a:lnTo>
                    <a:pt x="999" y="541"/>
                  </a:lnTo>
                  <a:lnTo>
                    <a:pt x="999" y="541"/>
                  </a:lnTo>
                  <a:lnTo>
                    <a:pt x="996" y="544"/>
                  </a:lnTo>
                  <a:lnTo>
                    <a:pt x="999" y="544"/>
                  </a:lnTo>
                  <a:lnTo>
                    <a:pt x="999" y="544"/>
                  </a:lnTo>
                  <a:lnTo>
                    <a:pt x="999" y="544"/>
                  </a:lnTo>
                  <a:lnTo>
                    <a:pt x="1001" y="544"/>
                  </a:lnTo>
                  <a:lnTo>
                    <a:pt x="999" y="544"/>
                  </a:lnTo>
                  <a:lnTo>
                    <a:pt x="999" y="544"/>
                  </a:lnTo>
                  <a:lnTo>
                    <a:pt x="999" y="544"/>
                  </a:lnTo>
                  <a:lnTo>
                    <a:pt x="1001" y="544"/>
                  </a:lnTo>
                  <a:lnTo>
                    <a:pt x="1001" y="544"/>
                  </a:lnTo>
                  <a:lnTo>
                    <a:pt x="1001" y="544"/>
                  </a:lnTo>
                  <a:lnTo>
                    <a:pt x="1001" y="544"/>
                  </a:lnTo>
                  <a:lnTo>
                    <a:pt x="1001" y="544"/>
                  </a:lnTo>
                  <a:lnTo>
                    <a:pt x="1001" y="544"/>
                  </a:lnTo>
                  <a:lnTo>
                    <a:pt x="999" y="544"/>
                  </a:lnTo>
                  <a:lnTo>
                    <a:pt x="999" y="544"/>
                  </a:lnTo>
                  <a:lnTo>
                    <a:pt x="996" y="544"/>
                  </a:lnTo>
                  <a:lnTo>
                    <a:pt x="996" y="544"/>
                  </a:lnTo>
                  <a:lnTo>
                    <a:pt x="996" y="546"/>
                  </a:lnTo>
                  <a:lnTo>
                    <a:pt x="996" y="546"/>
                  </a:lnTo>
                  <a:lnTo>
                    <a:pt x="996" y="548"/>
                  </a:lnTo>
                  <a:lnTo>
                    <a:pt x="996" y="548"/>
                  </a:lnTo>
                  <a:lnTo>
                    <a:pt x="996" y="548"/>
                  </a:lnTo>
                  <a:lnTo>
                    <a:pt x="996" y="548"/>
                  </a:lnTo>
                  <a:lnTo>
                    <a:pt x="994" y="548"/>
                  </a:lnTo>
                  <a:lnTo>
                    <a:pt x="994" y="548"/>
                  </a:lnTo>
                  <a:lnTo>
                    <a:pt x="994" y="551"/>
                  </a:lnTo>
                  <a:lnTo>
                    <a:pt x="994" y="551"/>
                  </a:lnTo>
                  <a:lnTo>
                    <a:pt x="992" y="553"/>
                  </a:lnTo>
                  <a:lnTo>
                    <a:pt x="992" y="556"/>
                  </a:lnTo>
                  <a:lnTo>
                    <a:pt x="992" y="556"/>
                  </a:lnTo>
                  <a:lnTo>
                    <a:pt x="992" y="558"/>
                  </a:lnTo>
                  <a:lnTo>
                    <a:pt x="994" y="558"/>
                  </a:lnTo>
                  <a:lnTo>
                    <a:pt x="994" y="558"/>
                  </a:lnTo>
                  <a:lnTo>
                    <a:pt x="992" y="560"/>
                  </a:lnTo>
                  <a:lnTo>
                    <a:pt x="992" y="563"/>
                  </a:lnTo>
                  <a:lnTo>
                    <a:pt x="992" y="563"/>
                  </a:lnTo>
                  <a:lnTo>
                    <a:pt x="992" y="567"/>
                  </a:lnTo>
                  <a:lnTo>
                    <a:pt x="992" y="574"/>
                  </a:lnTo>
                  <a:lnTo>
                    <a:pt x="992" y="574"/>
                  </a:lnTo>
                  <a:lnTo>
                    <a:pt x="992" y="574"/>
                  </a:lnTo>
                  <a:lnTo>
                    <a:pt x="992" y="574"/>
                  </a:lnTo>
                  <a:lnTo>
                    <a:pt x="989" y="577"/>
                  </a:lnTo>
                  <a:lnTo>
                    <a:pt x="989" y="577"/>
                  </a:lnTo>
                  <a:lnTo>
                    <a:pt x="989" y="577"/>
                  </a:lnTo>
                  <a:lnTo>
                    <a:pt x="989" y="579"/>
                  </a:lnTo>
                  <a:lnTo>
                    <a:pt x="989" y="586"/>
                  </a:lnTo>
                  <a:lnTo>
                    <a:pt x="989" y="589"/>
                  </a:lnTo>
                  <a:lnTo>
                    <a:pt x="987" y="589"/>
                  </a:lnTo>
                  <a:lnTo>
                    <a:pt x="987" y="589"/>
                  </a:lnTo>
                  <a:lnTo>
                    <a:pt x="987" y="589"/>
                  </a:lnTo>
                  <a:lnTo>
                    <a:pt x="987" y="589"/>
                  </a:lnTo>
                  <a:lnTo>
                    <a:pt x="987" y="586"/>
                  </a:lnTo>
                  <a:lnTo>
                    <a:pt x="984" y="589"/>
                  </a:lnTo>
                  <a:lnTo>
                    <a:pt x="984" y="589"/>
                  </a:lnTo>
                  <a:lnTo>
                    <a:pt x="982" y="589"/>
                  </a:lnTo>
                  <a:lnTo>
                    <a:pt x="982" y="589"/>
                  </a:lnTo>
                  <a:lnTo>
                    <a:pt x="982" y="589"/>
                  </a:lnTo>
                  <a:lnTo>
                    <a:pt x="982" y="589"/>
                  </a:lnTo>
                  <a:lnTo>
                    <a:pt x="980" y="589"/>
                  </a:lnTo>
                  <a:lnTo>
                    <a:pt x="980" y="589"/>
                  </a:lnTo>
                  <a:lnTo>
                    <a:pt x="980" y="589"/>
                  </a:lnTo>
                  <a:lnTo>
                    <a:pt x="977" y="591"/>
                  </a:lnTo>
                  <a:lnTo>
                    <a:pt x="977" y="591"/>
                  </a:lnTo>
                  <a:lnTo>
                    <a:pt x="977" y="591"/>
                  </a:lnTo>
                  <a:lnTo>
                    <a:pt x="977" y="591"/>
                  </a:lnTo>
                  <a:lnTo>
                    <a:pt x="977" y="593"/>
                  </a:lnTo>
                  <a:lnTo>
                    <a:pt x="975" y="593"/>
                  </a:lnTo>
                  <a:lnTo>
                    <a:pt x="975" y="593"/>
                  </a:lnTo>
                  <a:lnTo>
                    <a:pt x="975" y="596"/>
                  </a:lnTo>
                  <a:lnTo>
                    <a:pt x="973" y="596"/>
                  </a:lnTo>
                  <a:lnTo>
                    <a:pt x="973" y="596"/>
                  </a:lnTo>
                  <a:lnTo>
                    <a:pt x="973" y="593"/>
                  </a:lnTo>
                  <a:lnTo>
                    <a:pt x="973" y="593"/>
                  </a:lnTo>
                  <a:lnTo>
                    <a:pt x="975" y="593"/>
                  </a:lnTo>
                  <a:lnTo>
                    <a:pt x="975" y="593"/>
                  </a:lnTo>
                  <a:lnTo>
                    <a:pt x="975" y="593"/>
                  </a:lnTo>
                  <a:lnTo>
                    <a:pt x="973" y="593"/>
                  </a:lnTo>
                  <a:lnTo>
                    <a:pt x="973" y="596"/>
                  </a:lnTo>
                  <a:lnTo>
                    <a:pt x="973" y="596"/>
                  </a:lnTo>
                  <a:lnTo>
                    <a:pt x="970" y="603"/>
                  </a:lnTo>
                  <a:lnTo>
                    <a:pt x="970" y="603"/>
                  </a:lnTo>
                  <a:lnTo>
                    <a:pt x="970" y="605"/>
                  </a:lnTo>
                  <a:lnTo>
                    <a:pt x="973" y="608"/>
                  </a:lnTo>
                  <a:lnTo>
                    <a:pt x="973" y="608"/>
                  </a:lnTo>
                  <a:lnTo>
                    <a:pt x="970" y="605"/>
                  </a:lnTo>
                  <a:lnTo>
                    <a:pt x="973" y="605"/>
                  </a:lnTo>
                  <a:lnTo>
                    <a:pt x="973" y="605"/>
                  </a:lnTo>
                  <a:lnTo>
                    <a:pt x="973" y="605"/>
                  </a:lnTo>
                  <a:lnTo>
                    <a:pt x="977" y="608"/>
                  </a:lnTo>
                  <a:lnTo>
                    <a:pt x="977" y="608"/>
                  </a:lnTo>
                  <a:lnTo>
                    <a:pt x="977" y="608"/>
                  </a:lnTo>
                  <a:lnTo>
                    <a:pt x="980" y="608"/>
                  </a:lnTo>
                  <a:lnTo>
                    <a:pt x="980" y="608"/>
                  </a:lnTo>
                  <a:lnTo>
                    <a:pt x="980" y="608"/>
                  </a:lnTo>
                  <a:lnTo>
                    <a:pt x="980" y="608"/>
                  </a:lnTo>
                  <a:lnTo>
                    <a:pt x="980" y="608"/>
                  </a:lnTo>
                  <a:lnTo>
                    <a:pt x="980" y="608"/>
                  </a:lnTo>
                  <a:lnTo>
                    <a:pt x="980" y="608"/>
                  </a:lnTo>
                  <a:lnTo>
                    <a:pt x="980" y="610"/>
                  </a:lnTo>
                  <a:lnTo>
                    <a:pt x="980" y="610"/>
                  </a:lnTo>
                  <a:lnTo>
                    <a:pt x="980" y="610"/>
                  </a:lnTo>
                  <a:lnTo>
                    <a:pt x="980" y="610"/>
                  </a:lnTo>
                  <a:lnTo>
                    <a:pt x="980" y="610"/>
                  </a:lnTo>
                  <a:lnTo>
                    <a:pt x="980" y="610"/>
                  </a:lnTo>
                  <a:lnTo>
                    <a:pt x="977" y="610"/>
                  </a:lnTo>
                  <a:lnTo>
                    <a:pt x="977" y="610"/>
                  </a:lnTo>
                  <a:lnTo>
                    <a:pt x="975" y="610"/>
                  </a:lnTo>
                  <a:lnTo>
                    <a:pt x="975" y="610"/>
                  </a:lnTo>
                  <a:lnTo>
                    <a:pt x="973" y="610"/>
                  </a:lnTo>
                  <a:lnTo>
                    <a:pt x="973" y="610"/>
                  </a:lnTo>
                  <a:lnTo>
                    <a:pt x="973" y="610"/>
                  </a:lnTo>
                  <a:lnTo>
                    <a:pt x="970" y="610"/>
                  </a:lnTo>
                  <a:lnTo>
                    <a:pt x="970" y="610"/>
                  </a:lnTo>
                  <a:lnTo>
                    <a:pt x="970" y="610"/>
                  </a:lnTo>
                  <a:lnTo>
                    <a:pt x="970" y="610"/>
                  </a:lnTo>
                  <a:lnTo>
                    <a:pt x="970" y="610"/>
                  </a:lnTo>
                  <a:lnTo>
                    <a:pt x="973" y="610"/>
                  </a:lnTo>
                  <a:lnTo>
                    <a:pt x="973" y="608"/>
                  </a:lnTo>
                  <a:lnTo>
                    <a:pt x="973" y="608"/>
                  </a:lnTo>
                  <a:lnTo>
                    <a:pt x="973" y="608"/>
                  </a:lnTo>
                  <a:lnTo>
                    <a:pt x="970" y="608"/>
                  </a:lnTo>
                  <a:lnTo>
                    <a:pt x="970" y="608"/>
                  </a:lnTo>
                  <a:lnTo>
                    <a:pt x="970" y="608"/>
                  </a:lnTo>
                  <a:lnTo>
                    <a:pt x="970" y="608"/>
                  </a:lnTo>
                  <a:lnTo>
                    <a:pt x="970" y="610"/>
                  </a:lnTo>
                  <a:lnTo>
                    <a:pt x="970" y="610"/>
                  </a:lnTo>
                  <a:lnTo>
                    <a:pt x="970" y="610"/>
                  </a:lnTo>
                  <a:lnTo>
                    <a:pt x="970" y="612"/>
                  </a:lnTo>
                  <a:lnTo>
                    <a:pt x="970" y="612"/>
                  </a:lnTo>
                  <a:lnTo>
                    <a:pt x="970" y="612"/>
                  </a:lnTo>
                  <a:lnTo>
                    <a:pt x="970" y="612"/>
                  </a:lnTo>
                  <a:lnTo>
                    <a:pt x="968" y="617"/>
                  </a:lnTo>
                  <a:lnTo>
                    <a:pt x="968" y="617"/>
                  </a:lnTo>
                  <a:lnTo>
                    <a:pt x="968" y="619"/>
                  </a:lnTo>
                  <a:lnTo>
                    <a:pt x="968" y="619"/>
                  </a:lnTo>
                  <a:lnTo>
                    <a:pt x="968" y="619"/>
                  </a:lnTo>
                  <a:lnTo>
                    <a:pt x="966" y="619"/>
                  </a:lnTo>
                  <a:lnTo>
                    <a:pt x="966" y="622"/>
                  </a:lnTo>
                  <a:lnTo>
                    <a:pt x="966" y="622"/>
                  </a:lnTo>
                  <a:lnTo>
                    <a:pt x="966" y="622"/>
                  </a:lnTo>
                  <a:lnTo>
                    <a:pt x="966" y="622"/>
                  </a:lnTo>
                  <a:lnTo>
                    <a:pt x="966" y="622"/>
                  </a:lnTo>
                  <a:lnTo>
                    <a:pt x="966" y="622"/>
                  </a:lnTo>
                  <a:lnTo>
                    <a:pt x="968" y="622"/>
                  </a:lnTo>
                  <a:lnTo>
                    <a:pt x="968" y="622"/>
                  </a:lnTo>
                  <a:lnTo>
                    <a:pt x="968" y="622"/>
                  </a:lnTo>
                  <a:lnTo>
                    <a:pt x="968" y="624"/>
                  </a:lnTo>
                  <a:lnTo>
                    <a:pt x="966" y="624"/>
                  </a:lnTo>
                  <a:lnTo>
                    <a:pt x="966" y="624"/>
                  </a:lnTo>
                  <a:lnTo>
                    <a:pt x="963" y="624"/>
                  </a:lnTo>
                  <a:lnTo>
                    <a:pt x="963" y="624"/>
                  </a:lnTo>
                  <a:lnTo>
                    <a:pt x="963" y="624"/>
                  </a:lnTo>
                  <a:lnTo>
                    <a:pt x="963" y="624"/>
                  </a:lnTo>
                  <a:lnTo>
                    <a:pt x="961" y="624"/>
                  </a:lnTo>
                  <a:lnTo>
                    <a:pt x="961" y="624"/>
                  </a:lnTo>
                  <a:lnTo>
                    <a:pt x="961" y="626"/>
                  </a:lnTo>
                  <a:lnTo>
                    <a:pt x="958" y="626"/>
                  </a:lnTo>
                  <a:lnTo>
                    <a:pt x="958" y="626"/>
                  </a:lnTo>
                  <a:lnTo>
                    <a:pt x="956" y="626"/>
                  </a:lnTo>
                  <a:lnTo>
                    <a:pt x="956" y="626"/>
                  </a:lnTo>
                  <a:lnTo>
                    <a:pt x="956" y="626"/>
                  </a:lnTo>
                  <a:lnTo>
                    <a:pt x="956" y="626"/>
                  </a:lnTo>
                  <a:lnTo>
                    <a:pt x="956" y="624"/>
                  </a:lnTo>
                  <a:lnTo>
                    <a:pt x="956" y="624"/>
                  </a:lnTo>
                  <a:lnTo>
                    <a:pt x="956" y="624"/>
                  </a:lnTo>
                  <a:lnTo>
                    <a:pt x="956" y="624"/>
                  </a:lnTo>
                  <a:lnTo>
                    <a:pt x="956" y="624"/>
                  </a:lnTo>
                  <a:lnTo>
                    <a:pt x="956" y="624"/>
                  </a:lnTo>
                  <a:lnTo>
                    <a:pt x="956" y="624"/>
                  </a:lnTo>
                  <a:lnTo>
                    <a:pt x="956" y="624"/>
                  </a:lnTo>
                  <a:lnTo>
                    <a:pt x="954" y="622"/>
                  </a:lnTo>
                  <a:lnTo>
                    <a:pt x="954" y="624"/>
                  </a:lnTo>
                  <a:lnTo>
                    <a:pt x="951" y="622"/>
                  </a:lnTo>
                  <a:lnTo>
                    <a:pt x="951" y="622"/>
                  </a:lnTo>
                  <a:lnTo>
                    <a:pt x="951" y="624"/>
                  </a:lnTo>
                  <a:lnTo>
                    <a:pt x="951" y="624"/>
                  </a:lnTo>
                  <a:lnTo>
                    <a:pt x="954" y="626"/>
                  </a:lnTo>
                  <a:lnTo>
                    <a:pt x="954" y="626"/>
                  </a:lnTo>
                  <a:lnTo>
                    <a:pt x="954" y="626"/>
                  </a:lnTo>
                  <a:lnTo>
                    <a:pt x="956" y="626"/>
                  </a:lnTo>
                  <a:lnTo>
                    <a:pt x="956" y="626"/>
                  </a:lnTo>
                  <a:lnTo>
                    <a:pt x="956" y="626"/>
                  </a:lnTo>
                  <a:lnTo>
                    <a:pt x="958" y="629"/>
                  </a:lnTo>
                  <a:lnTo>
                    <a:pt x="958" y="629"/>
                  </a:lnTo>
                  <a:lnTo>
                    <a:pt x="958" y="631"/>
                  </a:lnTo>
                  <a:lnTo>
                    <a:pt x="958" y="631"/>
                  </a:lnTo>
                  <a:lnTo>
                    <a:pt x="961" y="631"/>
                  </a:lnTo>
                  <a:lnTo>
                    <a:pt x="961" y="629"/>
                  </a:lnTo>
                  <a:lnTo>
                    <a:pt x="961" y="629"/>
                  </a:lnTo>
                  <a:lnTo>
                    <a:pt x="961" y="629"/>
                  </a:lnTo>
                  <a:lnTo>
                    <a:pt x="961" y="629"/>
                  </a:lnTo>
                  <a:lnTo>
                    <a:pt x="961" y="629"/>
                  </a:lnTo>
                  <a:lnTo>
                    <a:pt x="961" y="631"/>
                  </a:lnTo>
                  <a:lnTo>
                    <a:pt x="961" y="631"/>
                  </a:lnTo>
                  <a:lnTo>
                    <a:pt x="961" y="631"/>
                  </a:lnTo>
                  <a:lnTo>
                    <a:pt x="958" y="634"/>
                  </a:lnTo>
                  <a:lnTo>
                    <a:pt x="958" y="634"/>
                  </a:lnTo>
                  <a:lnTo>
                    <a:pt x="958" y="634"/>
                  </a:lnTo>
                  <a:lnTo>
                    <a:pt x="961" y="634"/>
                  </a:lnTo>
                  <a:lnTo>
                    <a:pt x="961" y="634"/>
                  </a:lnTo>
                  <a:lnTo>
                    <a:pt x="961" y="634"/>
                  </a:lnTo>
                  <a:lnTo>
                    <a:pt x="961" y="634"/>
                  </a:lnTo>
                  <a:lnTo>
                    <a:pt x="961" y="634"/>
                  </a:lnTo>
                  <a:lnTo>
                    <a:pt x="963" y="634"/>
                  </a:lnTo>
                  <a:lnTo>
                    <a:pt x="963" y="634"/>
                  </a:lnTo>
                  <a:lnTo>
                    <a:pt x="963" y="634"/>
                  </a:lnTo>
                  <a:lnTo>
                    <a:pt x="963" y="634"/>
                  </a:lnTo>
                  <a:lnTo>
                    <a:pt x="966" y="634"/>
                  </a:lnTo>
                  <a:lnTo>
                    <a:pt x="966" y="634"/>
                  </a:lnTo>
                  <a:lnTo>
                    <a:pt x="966" y="634"/>
                  </a:lnTo>
                  <a:lnTo>
                    <a:pt x="968" y="634"/>
                  </a:lnTo>
                  <a:lnTo>
                    <a:pt x="973" y="634"/>
                  </a:lnTo>
                  <a:lnTo>
                    <a:pt x="975" y="634"/>
                  </a:lnTo>
                  <a:lnTo>
                    <a:pt x="973" y="634"/>
                  </a:lnTo>
                  <a:lnTo>
                    <a:pt x="973" y="634"/>
                  </a:lnTo>
                  <a:lnTo>
                    <a:pt x="973" y="634"/>
                  </a:lnTo>
                  <a:lnTo>
                    <a:pt x="973" y="634"/>
                  </a:lnTo>
                  <a:lnTo>
                    <a:pt x="973" y="634"/>
                  </a:lnTo>
                  <a:lnTo>
                    <a:pt x="973" y="631"/>
                  </a:lnTo>
                  <a:lnTo>
                    <a:pt x="975" y="631"/>
                  </a:lnTo>
                  <a:lnTo>
                    <a:pt x="975" y="631"/>
                  </a:lnTo>
                  <a:lnTo>
                    <a:pt x="977" y="631"/>
                  </a:lnTo>
                  <a:lnTo>
                    <a:pt x="977" y="631"/>
                  </a:lnTo>
                  <a:lnTo>
                    <a:pt x="977" y="631"/>
                  </a:lnTo>
                  <a:lnTo>
                    <a:pt x="977" y="629"/>
                  </a:lnTo>
                  <a:lnTo>
                    <a:pt x="977" y="629"/>
                  </a:lnTo>
                  <a:lnTo>
                    <a:pt x="977" y="629"/>
                  </a:lnTo>
                  <a:lnTo>
                    <a:pt x="977" y="629"/>
                  </a:lnTo>
                  <a:lnTo>
                    <a:pt x="977" y="629"/>
                  </a:lnTo>
                  <a:lnTo>
                    <a:pt x="977" y="629"/>
                  </a:lnTo>
                  <a:lnTo>
                    <a:pt x="980" y="629"/>
                  </a:lnTo>
                  <a:lnTo>
                    <a:pt x="980" y="629"/>
                  </a:lnTo>
                  <a:lnTo>
                    <a:pt x="977" y="629"/>
                  </a:lnTo>
                  <a:lnTo>
                    <a:pt x="977" y="629"/>
                  </a:lnTo>
                  <a:lnTo>
                    <a:pt x="977" y="629"/>
                  </a:lnTo>
                  <a:lnTo>
                    <a:pt x="977" y="631"/>
                  </a:lnTo>
                  <a:lnTo>
                    <a:pt x="980" y="631"/>
                  </a:lnTo>
                  <a:lnTo>
                    <a:pt x="980" y="631"/>
                  </a:lnTo>
                  <a:lnTo>
                    <a:pt x="982" y="631"/>
                  </a:lnTo>
                  <a:lnTo>
                    <a:pt x="982" y="631"/>
                  </a:lnTo>
                  <a:lnTo>
                    <a:pt x="984" y="631"/>
                  </a:lnTo>
                  <a:lnTo>
                    <a:pt x="987" y="631"/>
                  </a:lnTo>
                  <a:lnTo>
                    <a:pt x="987" y="631"/>
                  </a:lnTo>
                  <a:lnTo>
                    <a:pt x="987" y="631"/>
                  </a:lnTo>
                  <a:lnTo>
                    <a:pt x="989" y="631"/>
                  </a:lnTo>
                  <a:lnTo>
                    <a:pt x="989" y="631"/>
                  </a:lnTo>
                  <a:lnTo>
                    <a:pt x="992" y="631"/>
                  </a:lnTo>
                  <a:lnTo>
                    <a:pt x="992" y="631"/>
                  </a:lnTo>
                  <a:lnTo>
                    <a:pt x="992" y="634"/>
                  </a:lnTo>
                  <a:lnTo>
                    <a:pt x="992" y="634"/>
                  </a:lnTo>
                  <a:lnTo>
                    <a:pt x="992" y="634"/>
                  </a:lnTo>
                  <a:lnTo>
                    <a:pt x="989" y="636"/>
                  </a:lnTo>
                  <a:lnTo>
                    <a:pt x="994" y="634"/>
                  </a:lnTo>
                  <a:lnTo>
                    <a:pt x="996" y="631"/>
                  </a:lnTo>
                  <a:lnTo>
                    <a:pt x="999" y="631"/>
                  </a:lnTo>
                  <a:lnTo>
                    <a:pt x="1003" y="631"/>
                  </a:lnTo>
                  <a:lnTo>
                    <a:pt x="1008" y="631"/>
                  </a:lnTo>
                  <a:lnTo>
                    <a:pt x="1010" y="631"/>
                  </a:lnTo>
                  <a:lnTo>
                    <a:pt x="1010" y="631"/>
                  </a:lnTo>
                  <a:lnTo>
                    <a:pt x="1010" y="631"/>
                  </a:lnTo>
                  <a:lnTo>
                    <a:pt x="1010" y="631"/>
                  </a:lnTo>
                  <a:lnTo>
                    <a:pt x="1010" y="631"/>
                  </a:lnTo>
                  <a:lnTo>
                    <a:pt x="1010" y="634"/>
                  </a:lnTo>
                  <a:lnTo>
                    <a:pt x="1010" y="634"/>
                  </a:lnTo>
                  <a:lnTo>
                    <a:pt x="1010" y="634"/>
                  </a:lnTo>
                  <a:lnTo>
                    <a:pt x="1010" y="634"/>
                  </a:lnTo>
                  <a:lnTo>
                    <a:pt x="1010" y="634"/>
                  </a:lnTo>
                  <a:lnTo>
                    <a:pt x="1010" y="634"/>
                  </a:lnTo>
                  <a:lnTo>
                    <a:pt x="1010" y="636"/>
                  </a:lnTo>
                  <a:lnTo>
                    <a:pt x="1010" y="636"/>
                  </a:lnTo>
                  <a:lnTo>
                    <a:pt x="1010" y="636"/>
                  </a:lnTo>
                  <a:lnTo>
                    <a:pt x="1010" y="636"/>
                  </a:lnTo>
                  <a:lnTo>
                    <a:pt x="1010" y="636"/>
                  </a:lnTo>
                  <a:lnTo>
                    <a:pt x="1008" y="636"/>
                  </a:lnTo>
                  <a:lnTo>
                    <a:pt x="1008" y="636"/>
                  </a:lnTo>
                  <a:lnTo>
                    <a:pt x="1008" y="636"/>
                  </a:lnTo>
                  <a:lnTo>
                    <a:pt x="1008" y="636"/>
                  </a:lnTo>
                  <a:lnTo>
                    <a:pt x="1008" y="636"/>
                  </a:lnTo>
                  <a:lnTo>
                    <a:pt x="1006" y="636"/>
                  </a:lnTo>
                  <a:lnTo>
                    <a:pt x="1008" y="638"/>
                  </a:lnTo>
                  <a:lnTo>
                    <a:pt x="1008" y="638"/>
                  </a:lnTo>
                  <a:lnTo>
                    <a:pt x="1008" y="638"/>
                  </a:lnTo>
                  <a:lnTo>
                    <a:pt x="1008" y="638"/>
                  </a:lnTo>
                  <a:lnTo>
                    <a:pt x="1008" y="638"/>
                  </a:lnTo>
                  <a:lnTo>
                    <a:pt x="1008" y="641"/>
                  </a:lnTo>
                  <a:lnTo>
                    <a:pt x="1008" y="641"/>
                  </a:lnTo>
                  <a:lnTo>
                    <a:pt x="1008" y="641"/>
                  </a:lnTo>
                  <a:lnTo>
                    <a:pt x="1008" y="641"/>
                  </a:lnTo>
                  <a:lnTo>
                    <a:pt x="1008" y="641"/>
                  </a:lnTo>
                  <a:lnTo>
                    <a:pt x="1008" y="641"/>
                  </a:lnTo>
                  <a:lnTo>
                    <a:pt x="1010" y="641"/>
                  </a:lnTo>
                  <a:lnTo>
                    <a:pt x="1010" y="643"/>
                  </a:lnTo>
                  <a:lnTo>
                    <a:pt x="1010" y="643"/>
                  </a:lnTo>
                  <a:lnTo>
                    <a:pt x="1008" y="643"/>
                  </a:lnTo>
                  <a:lnTo>
                    <a:pt x="1008" y="643"/>
                  </a:lnTo>
                  <a:lnTo>
                    <a:pt x="1010" y="643"/>
                  </a:lnTo>
                  <a:lnTo>
                    <a:pt x="1010" y="645"/>
                  </a:lnTo>
                  <a:lnTo>
                    <a:pt x="1010" y="645"/>
                  </a:lnTo>
                  <a:lnTo>
                    <a:pt x="1010" y="645"/>
                  </a:lnTo>
                  <a:lnTo>
                    <a:pt x="1010" y="645"/>
                  </a:lnTo>
                  <a:lnTo>
                    <a:pt x="1010" y="643"/>
                  </a:lnTo>
                  <a:lnTo>
                    <a:pt x="1010" y="645"/>
                  </a:lnTo>
                  <a:lnTo>
                    <a:pt x="1013" y="645"/>
                  </a:lnTo>
                  <a:lnTo>
                    <a:pt x="1013" y="645"/>
                  </a:lnTo>
                  <a:lnTo>
                    <a:pt x="1013" y="645"/>
                  </a:lnTo>
                  <a:lnTo>
                    <a:pt x="1013" y="645"/>
                  </a:lnTo>
                  <a:lnTo>
                    <a:pt x="1013" y="645"/>
                  </a:lnTo>
                  <a:lnTo>
                    <a:pt x="1013" y="648"/>
                  </a:lnTo>
                  <a:lnTo>
                    <a:pt x="1013" y="648"/>
                  </a:lnTo>
                  <a:lnTo>
                    <a:pt x="1013" y="648"/>
                  </a:lnTo>
                  <a:lnTo>
                    <a:pt x="1013" y="648"/>
                  </a:lnTo>
                  <a:lnTo>
                    <a:pt x="1013" y="650"/>
                  </a:lnTo>
                  <a:lnTo>
                    <a:pt x="1013" y="652"/>
                  </a:lnTo>
                  <a:lnTo>
                    <a:pt x="1013" y="652"/>
                  </a:lnTo>
                  <a:lnTo>
                    <a:pt x="1013" y="652"/>
                  </a:lnTo>
                  <a:lnTo>
                    <a:pt x="1015" y="652"/>
                  </a:lnTo>
                  <a:lnTo>
                    <a:pt x="1015" y="652"/>
                  </a:lnTo>
                  <a:lnTo>
                    <a:pt x="1015" y="652"/>
                  </a:lnTo>
                  <a:lnTo>
                    <a:pt x="1018" y="652"/>
                  </a:lnTo>
                  <a:lnTo>
                    <a:pt x="1018" y="650"/>
                  </a:lnTo>
                  <a:lnTo>
                    <a:pt x="1018" y="650"/>
                  </a:lnTo>
                  <a:lnTo>
                    <a:pt x="1018" y="650"/>
                  </a:lnTo>
                  <a:lnTo>
                    <a:pt x="1018" y="650"/>
                  </a:lnTo>
                  <a:lnTo>
                    <a:pt x="1018" y="650"/>
                  </a:lnTo>
                  <a:lnTo>
                    <a:pt x="1018" y="650"/>
                  </a:lnTo>
                  <a:lnTo>
                    <a:pt x="1018" y="652"/>
                  </a:lnTo>
                  <a:lnTo>
                    <a:pt x="1018" y="650"/>
                  </a:lnTo>
                  <a:lnTo>
                    <a:pt x="1020" y="650"/>
                  </a:lnTo>
                  <a:lnTo>
                    <a:pt x="1020" y="650"/>
                  </a:lnTo>
                  <a:lnTo>
                    <a:pt x="1020" y="650"/>
                  </a:lnTo>
                  <a:lnTo>
                    <a:pt x="1020" y="648"/>
                  </a:lnTo>
                  <a:lnTo>
                    <a:pt x="1022" y="648"/>
                  </a:lnTo>
                  <a:lnTo>
                    <a:pt x="1022" y="648"/>
                  </a:lnTo>
                  <a:lnTo>
                    <a:pt x="1022" y="648"/>
                  </a:lnTo>
                  <a:lnTo>
                    <a:pt x="1022" y="648"/>
                  </a:lnTo>
                  <a:lnTo>
                    <a:pt x="1022" y="648"/>
                  </a:lnTo>
                  <a:lnTo>
                    <a:pt x="1025" y="648"/>
                  </a:lnTo>
                  <a:lnTo>
                    <a:pt x="1025" y="648"/>
                  </a:lnTo>
                  <a:lnTo>
                    <a:pt x="1025" y="648"/>
                  </a:lnTo>
                  <a:lnTo>
                    <a:pt x="1025" y="650"/>
                  </a:lnTo>
                  <a:lnTo>
                    <a:pt x="1025" y="650"/>
                  </a:lnTo>
                  <a:lnTo>
                    <a:pt x="1022" y="652"/>
                  </a:lnTo>
                  <a:lnTo>
                    <a:pt x="1020" y="652"/>
                  </a:lnTo>
                  <a:lnTo>
                    <a:pt x="1022" y="652"/>
                  </a:lnTo>
                  <a:lnTo>
                    <a:pt x="1022" y="655"/>
                  </a:lnTo>
                  <a:lnTo>
                    <a:pt x="1022" y="652"/>
                  </a:lnTo>
                  <a:lnTo>
                    <a:pt x="1025" y="655"/>
                  </a:lnTo>
                  <a:lnTo>
                    <a:pt x="1025" y="655"/>
                  </a:lnTo>
                  <a:lnTo>
                    <a:pt x="1025" y="655"/>
                  </a:lnTo>
                  <a:lnTo>
                    <a:pt x="1025" y="655"/>
                  </a:lnTo>
                  <a:lnTo>
                    <a:pt x="1025" y="657"/>
                  </a:lnTo>
                  <a:lnTo>
                    <a:pt x="1025" y="662"/>
                  </a:lnTo>
                  <a:lnTo>
                    <a:pt x="1025" y="667"/>
                  </a:lnTo>
                  <a:lnTo>
                    <a:pt x="1025" y="671"/>
                  </a:lnTo>
                  <a:lnTo>
                    <a:pt x="1025" y="676"/>
                  </a:lnTo>
                  <a:lnTo>
                    <a:pt x="1025" y="679"/>
                  </a:lnTo>
                  <a:lnTo>
                    <a:pt x="1025" y="679"/>
                  </a:lnTo>
                  <a:lnTo>
                    <a:pt x="1025" y="681"/>
                  </a:lnTo>
                  <a:lnTo>
                    <a:pt x="1025" y="681"/>
                  </a:lnTo>
                  <a:lnTo>
                    <a:pt x="1025" y="681"/>
                  </a:lnTo>
                  <a:lnTo>
                    <a:pt x="1027" y="681"/>
                  </a:lnTo>
                  <a:lnTo>
                    <a:pt x="1025" y="681"/>
                  </a:lnTo>
                  <a:lnTo>
                    <a:pt x="1025" y="683"/>
                  </a:lnTo>
                  <a:lnTo>
                    <a:pt x="1025" y="681"/>
                  </a:lnTo>
                  <a:lnTo>
                    <a:pt x="1025" y="681"/>
                  </a:lnTo>
                  <a:lnTo>
                    <a:pt x="1025" y="683"/>
                  </a:lnTo>
                  <a:lnTo>
                    <a:pt x="1025" y="683"/>
                  </a:lnTo>
                  <a:lnTo>
                    <a:pt x="1027" y="686"/>
                  </a:lnTo>
                  <a:lnTo>
                    <a:pt x="1027" y="686"/>
                  </a:lnTo>
                  <a:lnTo>
                    <a:pt x="1029" y="688"/>
                  </a:lnTo>
                  <a:lnTo>
                    <a:pt x="1032" y="686"/>
                  </a:lnTo>
                  <a:lnTo>
                    <a:pt x="1029" y="686"/>
                  </a:lnTo>
                  <a:lnTo>
                    <a:pt x="1029" y="686"/>
                  </a:lnTo>
                  <a:lnTo>
                    <a:pt x="1032" y="686"/>
                  </a:lnTo>
                  <a:lnTo>
                    <a:pt x="1032" y="686"/>
                  </a:lnTo>
                  <a:lnTo>
                    <a:pt x="1032" y="686"/>
                  </a:lnTo>
                  <a:lnTo>
                    <a:pt x="1034" y="686"/>
                  </a:lnTo>
                  <a:lnTo>
                    <a:pt x="1034" y="686"/>
                  </a:lnTo>
                  <a:lnTo>
                    <a:pt x="1037" y="686"/>
                  </a:lnTo>
                  <a:lnTo>
                    <a:pt x="1037" y="683"/>
                  </a:lnTo>
                  <a:lnTo>
                    <a:pt x="1034" y="683"/>
                  </a:lnTo>
                  <a:lnTo>
                    <a:pt x="1034" y="683"/>
                  </a:lnTo>
                  <a:lnTo>
                    <a:pt x="1034" y="683"/>
                  </a:lnTo>
                  <a:lnTo>
                    <a:pt x="1034" y="683"/>
                  </a:lnTo>
                  <a:lnTo>
                    <a:pt x="1034" y="683"/>
                  </a:lnTo>
                  <a:lnTo>
                    <a:pt x="1037" y="681"/>
                  </a:lnTo>
                  <a:lnTo>
                    <a:pt x="1037" y="681"/>
                  </a:lnTo>
                  <a:lnTo>
                    <a:pt x="1037" y="681"/>
                  </a:lnTo>
                  <a:lnTo>
                    <a:pt x="1037" y="679"/>
                  </a:lnTo>
                  <a:lnTo>
                    <a:pt x="1037" y="679"/>
                  </a:lnTo>
                  <a:lnTo>
                    <a:pt x="1037" y="676"/>
                  </a:lnTo>
                  <a:lnTo>
                    <a:pt x="1037" y="674"/>
                  </a:lnTo>
                  <a:lnTo>
                    <a:pt x="1037" y="671"/>
                  </a:lnTo>
                  <a:lnTo>
                    <a:pt x="1037" y="669"/>
                  </a:lnTo>
                  <a:lnTo>
                    <a:pt x="1039" y="669"/>
                  </a:lnTo>
                  <a:lnTo>
                    <a:pt x="1039" y="667"/>
                  </a:lnTo>
                  <a:lnTo>
                    <a:pt x="1039" y="667"/>
                  </a:lnTo>
                  <a:lnTo>
                    <a:pt x="1039" y="667"/>
                  </a:lnTo>
                  <a:lnTo>
                    <a:pt x="1041" y="667"/>
                  </a:lnTo>
                  <a:lnTo>
                    <a:pt x="1039" y="667"/>
                  </a:lnTo>
                  <a:lnTo>
                    <a:pt x="1041" y="667"/>
                  </a:lnTo>
                  <a:lnTo>
                    <a:pt x="1041" y="667"/>
                  </a:lnTo>
                  <a:lnTo>
                    <a:pt x="1041" y="667"/>
                  </a:lnTo>
                  <a:lnTo>
                    <a:pt x="1041" y="667"/>
                  </a:lnTo>
                  <a:lnTo>
                    <a:pt x="1041" y="669"/>
                  </a:lnTo>
                  <a:lnTo>
                    <a:pt x="1041" y="669"/>
                  </a:lnTo>
                  <a:lnTo>
                    <a:pt x="1039" y="669"/>
                  </a:lnTo>
                  <a:lnTo>
                    <a:pt x="1039" y="669"/>
                  </a:lnTo>
                  <a:lnTo>
                    <a:pt x="1039" y="669"/>
                  </a:lnTo>
                  <a:lnTo>
                    <a:pt x="1039" y="669"/>
                  </a:lnTo>
                  <a:lnTo>
                    <a:pt x="1039" y="669"/>
                  </a:lnTo>
                  <a:lnTo>
                    <a:pt x="1039" y="669"/>
                  </a:lnTo>
                  <a:lnTo>
                    <a:pt x="1039" y="669"/>
                  </a:lnTo>
                  <a:lnTo>
                    <a:pt x="1039" y="671"/>
                  </a:lnTo>
                  <a:lnTo>
                    <a:pt x="1039" y="671"/>
                  </a:lnTo>
                  <a:lnTo>
                    <a:pt x="1039" y="671"/>
                  </a:lnTo>
                  <a:lnTo>
                    <a:pt x="1041" y="671"/>
                  </a:lnTo>
                  <a:lnTo>
                    <a:pt x="1041" y="669"/>
                  </a:lnTo>
                  <a:lnTo>
                    <a:pt x="1041" y="669"/>
                  </a:lnTo>
                  <a:lnTo>
                    <a:pt x="1041" y="669"/>
                  </a:lnTo>
                  <a:lnTo>
                    <a:pt x="1044" y="669"/>
                  </a:lnTo>
                  <a:lnTo>
                    <a:pt x="1044" y="667"/>
                  </a:lnTo>
                  <a:lnTo>
                    <a:pt x="1046" y="662"/>
                  </a:lnTo>
                  <a:lnTo>
                    <a:pt x="1046" y="662"/>
                  </a:lnTo>
                  <a:lnTo>
                    <a:pt x="1046" y="660"/>
                  </a:lnTo>
                  <a:lnTo>
                    <a:pt x="1046" y="660"/>
                  </a:lnTo>
                  <a:lnTo>
                    <a:pt x="1048" y="660"/>
                  </a:lnTo>
                  <a:lnTo>
                    <a:pt x="1048" y="660"/>
                  </a:lnTo>
                  <a:lnTo>
                    <a:pt x="1048" y="660"/>
                  </a:lnTo>
                  <a:lnTo>
                    <a:pt x="1048" y="660"/>
                  </a:lnTo>
                  <a:lnTo>
                    <a:pt x="1048" y="660"/>
                  </a:lnTo>
                  <a:lnTo>
                    <a:pt x="1048" y="662"/>
                  </a:lnTo>
                  <a:lnTo>
                    <a:pt x="1048" y="662"/>
                  </a:lnTo>
                  <a:lnTo>
                    <a:pt x="1046" y="664"/>
                  </a:lnTo>
                  <a:lnTo>
                    <a:pt x="1046" y="664"/>
                  </a:lnTo>
                  <a:lnTo>
                    <a:pt x="1046" y="664"/>
                  </a:lnTo>
                  <a:lnTo>
                    <a:pt x="1046" y="664"/>
                  </a:lnTo>
                  <a:lnTo>
                    <a:pt x="1046" y="664"/>
                  </a:lnTo>
                  <a:lnTo>
                    <a:pt x="1046" y="664"/>
                  </a:lnTo>
                  <a:lnTo>
                    <a:pt x="1048" y="664"/>
                  </a:lnTo>
                  <a:lnTo>
                    <a:pt x="1048" y="664"/>
                  </a:lnTo>
                  <a:lnTo>
                    <a:pt x="1051" y="664"/>
                  </a:lnTo>
                  <a:lnTo>
                    <a:pt x="1053" y="664"/>
                  </a:lnTo>
                  <a:lnTo>
                    <a:pt x="1053" y="662"/>
                  </a:lnTo>
                  <a:lnTo>
                    <a:pt x="1053" y="662"/>
                  </a:lnTo>
                  <a:lnTo>
                    <a:pt x="1055" y="662"/>
                  </a:lnTo>
                  <a:lnTo>
                    <a:pt x="1055" y="662"/>
                  </a:lnTo>
                  <a:lnTo>
                    <a:pt x="1055" y="662"/>
                  </a:lnTo>
                  <a:lnTo>
                    <a:pt x="1055" y="662"/>
                  </a:lnTo>
                  <a:lnTo>
                    <a:pt x="1055" y="660"/>
                  </a:lnTo>
                  <a:lnTo>
                    <a:pt x="1055" y="660"/>
                  </a:lnTo>
                  <a:lnTo>
                    <a:pt x="1055" y="660"/>
                  </a:lnTo>
                  <a:lnTo>
                    <a:pt x="1058" y="660"/>
                  </a:lnTo>
                  <a:lnTo>
                    <a:pt x="1058" y="660"/>
                  </a:lnTo>
                  <a:lnTo>
                    <a:pt x="1060" y="660"/>
                  </a:lnTo>
                  <a:lnTo>
                    <a:pt x="1058" y="657"/>
                  </a:lnTo>
                  <a:lnTo>
                    <a:pt x="1060" y="655"/>
                  </a:lnTo>
                  <a:lnTo>
                    <a:pt x="1058" y="655"/>
                  </a:lnTo>
                  <a:lnTo>
                    <a:pt x="1058" y="655"/>
                  </a:lnTo>
                  <a:lnTo>
                    <a:pt x="1060" y="655"/>
                  </a:lnTo>
                  <a:lnTo>
                    <a:pt x="1060" y="652"/>
                  </a:lnTo>
                  <a:lnTo>
                    <a:pt x="1060" y="652"/>
                  </a:lnTo>
                  <a:lnTo>
                    <a:pt x="1060" y="655"/>
                  </a:lnTo>
                  <a:lnTo>
                    <a:pt x="1060" y="655"/>
                  </a:lnTo>
                  <a:lnTo>
                    <a:pt x="1060" y="655"/>
                  </a:lnTo>
                  <a:lnTo>
                    <a:pt x="1060" y="655"/>
                  </a:lnTo>
                  <a:lnTo>
                    <a:pt x="1060" y="655"/>
                  </a:lnTo>
                  <a:lnTo>
                    <a:pt x="1060" y="655"/>
                  </a:lnTo>
                  <a:lnTo>
                    <a:pt x="1060" y="655"/>
                  </a:lnTo>
                  <a:lnTo>
                    <a:pt x="1060" y="657"/>
                  </a:lnTo>
                  <a:lnTo>
                    <a:pt x="1060" y="657"/>
                  </a:lnTo>
                  <a:lnTo>
                    <a:pt x="1060" y="660"/>
                  </a:lnTo>
                  <a:lnTo>
                    <a:pt x="1060" y="660"/>
                  </a:lnTo>
                  <a:lnTo>
                    <a:pt x="1063" y="662"/>
                  </a:lnTo>
                  <a:lnTo>
                    <a:pt x="1065" y="664"/>
                  </a:lnTo>
                  <a:lnTo>
                    <a:pt x="1067" y="667"/>
                  </a:lnTo>
                  <a:lnTo>
                    <a:pt x="1067" y="667"/>
                  </a:lnTo>
                  <a:lnTo>
                    <a:pt x="1067" y="671"/>
                  </a:lnTo>
                  <a:lnTo>
                    <a:pt x="1067" y="671"/>
                  </a:lnTo>
                  <a:lnTo>
                    <a:pt x="1065" y="674"/>
                  </a:lnTo>
                  <a:lnTo>
                    <a:pt x="1065" y="674"/>
                  </a:lnTo>
                  <a:lnTo>
                    <a:pt x="1065" y="674"/>
                  </a:lnTo>
                  <a:lnTo>
                    <a:pt x="1067" y="674"/>
                  </a:lnTo>
                  <a:lnTo>
                    <a:pt x="1067" y="676"/>
                  </a:lnTo>
                  <a:lnTo>
                    <a:pt x="1065" y="674"/>
                  </a:lnTo>
                  <a:lnTo>
                    <a:pt x="1065" y="676"/>
                  </a:lnTo>
                  <a:lnTo>
                    <a:pt x="1065" y="676"/>
                  </a:lnTo>
                  <a:lnTo>
                    <a:pt x="1065" y="676"/>
                  </a:lnTo>
                  <a:lnTo>
                    <a:pt x="1065" y="676"/>
                  </a:lnTo>
                  <a:lnTo>
                    <a:pt x="1065" y="674"/>
                  </a:lnTo>
                  <a:lnTo>
                    <a:pt x="1065" y="674"/>
                  </a:lnTo>
                  <a:lnTo>
                    <a:pt x="1065" y="674"/>
                  </a:lnTo>
                  <a:lnTo>
                    <a:pt x="1065" y="674"/>
                  </a:lnTo>
                  <a:lnTo>
                    <a:pt x="1065" y="671"/>
                  </a:lnTo>
                  <a:lnTo>
                    <a:pt x="1065" y="671"/>
                  </a:lnTo>
                  <a:lnTo>
                    <a:pt x="1065" y="669"/>
                  </a:lnTo>
                  <a:lnTo>
                    <a:pt x="1065" y="669"/>
                  </a:lnTo>
                  <a:lnTo>
                    <a:pt x="1065" y="667"/>
                  </a:lnTo>
                  <a:lnTo>
                    <a:pt x="1060" y="662"/>
                  </a:lnTo>
                  <a:lnTo>
                    <a:pt x="1060" y="662"/>
                  </a:lnTo>
                  <a:lnTo>
                    <a:pt x="1058" y="662"/>
                  </a:lnTo>
                  <a:lnTo>
                    <a:pt x="1058" y="662"/>
                  </a:lnTo>
                  <a:lnTo>
                    <a:pt x="1058" y="662"/>
                  </a:lnTo>
                  <a:lnTo>
                    <a:pt x="1055" y="662"/>
                  </a:lnTo>
                  <a:lnTo>
                    <a:pt x="1055" y="662"/>
                  </a:lnTo>
                  <a:lnTo>
                    <a:pt x="1055" y="664"/>
                  </a:lnTo>
                  <a:lnTo>
                    <a:pt x="1055" y="664"/>
                  </a:lnTo>
                  <a:lnTo>
                    <a:pt x="1058" y="664"/>
                  </a:lnTo>
                  <a:lnTo>
                    <a:pt x="1058" y="664"/>
                  </a:lnTo>
                  <a:lnTo>
                    <a:pt x="1058" y="664"/>
                  </a:lnTo>
                  <a:lnTo>
                    <a:pt x="1058" y="664"/>
                  </a:lnTo>
                  <a:lnTo>
                    <a:pt x="1058" y="664"/>
                  </a:lnTo>
                  <a:lnTo>
                    <a:pt x="1058" y="664"/>
                  </a:lnTo>
                  <a:lnTo>
                    <a:pt x="1058" y="664"/>
                  </a:lnTo>
                  <a:lnTo>
                    <a:pt x="1055" y="664"/>
                  </a:lnTo>
                  <a:lnTo>
                    <a:pt x="1055" y="664"/>
                  </a:lnTo>
                  <a:lnTo>
                    <a:pt x="1053" y="667"/>
                  </a:lnTo>
                  <a:lnTo>
                    <a:pt x="1053" y="667"/>
                  </a:lnTo>
                  <a:lnTo>
                    <a:pt x="1053" y="669"/>
                  </a:lnTo>
                  <a:lnTo>
                    <a:pt x="1051" y="669"/>
                  </a:lnTo>
                  <a:lnTo>
                    <a:pt x="1051" y="669"/>
                  </a:lnTo>
                  <a:lnTo>
                    <a:pt x="1051" y="669"/>
                  </a:lnTo>
                  <a:lnTo>
                    <a:pt x="1051" y="669"/>
                  </a:lnTo>
                  <a:lnTo>
                    <a:pt x="1051" y="669"/>
                  </a:lnTo>
                  <a:lnTo>
                    <a:pt x="1048" y="669"/>
                  </a:lnTo>
                  <a:lnTo>
                    <a:pt x="1048" y="671"/>
                  </a:lnTo>
                  <a:lnTo>
                    <a:pt x="1048" y="671"/>
                  </a:lnTo>
                  <a:lnTo>
                    <a:pt x="1048" y="671"/>
                  </a:lnTo>
                  <a:lnTo>
                    <a:pt x="1051" y="676"/>
                  </a:lnTo>
                  <a:lnTo>
                    <a:pt x="1051" y="676"/>
                  </a:lnTo>
                  <a:lnTo>
                    <a:pt x="1053" y="676"/>
                  </a:lnTo>
                  <a:lnTo>
                    <a:pt x="1051" y="679"/>
                  </a:lnTo>
                  <a:lnTo>
                    <a:pt x="1051" y="681"/>
                  </a:lnTo>
                  <a:lnTo>
                    <a:pt x="1051" y="681"/>
                  </a:lnTo>
                  <a:lnTo>
                    <a:pt x="1051" y="683"/>
                  </a:lnTo>
                  <a:lnTo>
                    <a:pt x="1051" y="686"/>
                  </a:lnTo>
                  <a:lnTo>
                    <a:pt x="1053" y="686"/>
                  </a:lnTo>
                  <a:lnTo>
                    <a:pt x="1053" y="688"/>
                  </a:lnTo>
                  <a:lnTo>
                    <a:pt x="1060" y="688"/>
                  </a:lnTo>
                  <a:lnTo>
                    <a:pt x="1065" y="688"/>
                  </a:lnTo>
                  <a:lnTo>
                    <a:pt x="1070" y="688"/>
                  </a:lnTo>
                  <a:lnTo>
                    <a:pt x="1072" y="690"/>
                  </a:lnTo>
                  <a:lnTo>
                    <a:pt x="1077" y="688"/>
                  </a:lnTo>
                  <a:lnTo>
                    <a:pt x="1079" y="688"/>
                  </a:lnTo>
                  <a:lnTo>
                    <a:pt x="1079" y="688"/>
                  </a:lnTo>
                  <a:lnTo>
                    <a:pt x="1079" y="688"/>
                  </a:lnTo>
                  <a:lnTo>
                    <a:pt x="1079" y="688"/>
                  </a:lnTo>
                  <a:lnTo>
                    <a:pt x="1079" y="688"/>
                  </a:lnTo>
                  <a:lnTo>
                    <a:pt x="1084" y="690"/>
                  </a:lnTo>
                  <a:lnTo>
                    <a:pt x="1089" y="688"/>
                  </a:lnTo>
                  <a:lnTo>
                    <a:pt x="1089" y="690"/>
                  </a:lnTo>
                  <a:lnTo>
                    <a:pt x="1091" y="688"/>
                  </a:lnTo>
                  <a:lnTo>
                    <a:pt x="1091" y="688"/>
                  </a:lnTo>
                  <a:lnTo>
                    <a:pt x="1093" y="686"/>
                  </a:lnTo>
                  <a:lnTo>
                    <a:pt x="1093" y="686"/>
                  </a:lnTo>
                  <a:lnTo>
                    <a:pt x="1096" y="686"/>
                  </a:lnTo>
                  <a:lnTo>
                    <a:pt x="1096" y="686"/>
                  </a:lnTo>
                  <a:lnTo>
                    <a:pt x="1098" y="686"/>
                  </a:lnTo>
                  <a:lnTo>
                    <a:pt x="1098" y="686"/>
                  </a:lnTo>
                  <a:lnTo>
                    <a:pt x="1098" y="686"/>
                  </a:lnTo>
                  <a:lnTo>
                    <a:pt x="1100" y="686"/>
                  </a:lnTo>
                  <a:lnTo>
                    <a:pt x="1100" y="683"/>
                  </a:lnTo>
                  <a:lnTo>
                    <a:pt x="1100" y="683"/>
                  </a:lnTo>
                  <a:lnTo>
                    <a:pt x="1100" y="683"/>
                  </a:lnTo>
                  <a:lnTo>
                    <a:pt x="1100" y="681"/>
                  </a:lnTo>
                  <a:lnTo>
                    <a:pt x="1103" y="681"/>
                  </a:lnTo>
                  <a:lnTo>
                    <a:pt x="1103" y="681"/>
                  </a:lnTo>
                  <a:lnTo>
                    <a:pt x="1105" y="681"/>
                  </a:lnTo>
                  <a:lnTo>
                    <a:pt x="1105" y="681"/>
                  </a:lnTo>
                  <a:lnTo>
                    <a:pt x="1103" y="681"/>
                  </a:lnTo>
                  <a:lnTo>
                    <a:pt x="1103" y="681"/>
                  </a:lnTo>
                  <a:lnTo>
                    <a:pt x="1100" y="683"/>
                  </a:lnTo>
                  <a:lnTo>
                    <a:pt x="1100" y="686"/>
                  </a:lnTo>
                  <a:lnTo>
                    <a:pt x="1098" y="688"/>
                  </a:lnTo>
                  <a:lnTo>
                    <a:pt x="1098" y="688"/>
                  </a:lnTo>
                  <a:lnTo>
                    <a:pt x="1096" y="688"/>
                  </a:lnTo>
                  <a:lnTo>
                    <a:pt x="1096" y="688"/>
                  </a:lnTo>
                  <a:lnTo>
                    <a:pt x="1093" y="688"/>
                  </a:lnTo>
                  <a:lnTo>
                    <a:pt x="1093" y="688"/>
                  </a:lnTo>
                  <a:lnTo>
                    <a:pt x="1093" y="690"/>
                  </a:lnTo>
                  <a:lnTo>
                    <a:pt x="1093" y="690"/>
                  </a:lnTo>
                  <a:lnTo>
                    <a:pt x="1093" y="690"/>
                  </a:lnTo>
                  <a:lnTo>
                    <a:pt x="1093" y="690"/>
                  </a:lnTo>
                  <a:lnTo>
                    <a:pt x="1093" y="690"/>
                  </a:lnTo>
                  <a:lnTo>
                    <a:pt x="1091" y="690"/>
                  </a:lnTo>
                  <a:lnTo>
                    <a:pt x="1091" y="690"/>
                  </a:lnTo>
                  <a:lnTo>
                    <a:pt x="1091" y="690"/>
                  </a:lnTo>
                  <a:lnTo>
                    <a:pt x="1091" y="693"/>
                  </a:lnTo>
                  <a:lnTo>
                    <a:pt x="1086" y="695"/>
                  </a:lnTo>
                  <a:lnTo>
                    <a:pt x="1086" y="695"/>
                  </a:lnTo>
                  <a:lnTo>
                    <a:pt x="1086" y="697"/>
                  </a:lnTo>
                  <a:lnTo>
                    <a:pt x="1086" y="697"/>
                  </a:lnTo>
                  <a:lnTo>
                    <a:pt x="1089" y="697"/>
                  </a:lnTo>
                  <a:lnTo>
                    <a:pt x="1089" y="700"/>
                  </a:lnTo>
                  <a:lnTo>
                    <a:pt x="1089" y="700"/>
                  </a:lnTo>
                  <a:lnTo>
                    <a:pt x="1089" y="700"/>
                  </a:lnTo>
                  <a:lnTo>
                    <a:pt x="1086" y="700"/>
                  </a:lnTo>
                  <a:lnTo>
                    <a:pt x="1084" y="697"/>
                  </a:lnTo>
                  <a:lnTo>
                    <a:pt x="1084" y="697"/>
                  </a:lnTo>
                  <a:lnTo>
                    <a:pt x="1081" y="700"/>
                  </a:lnTo>
                  <a:lnTo>
                    <a:pt x="1077" y="700"/>
                  </a:lnTo>
                  <a:lnTo>
                    <a:pt x="1072" y="702"/>
                  </a:lnTo>
                  <a:lnTo>
                    <a:pt x="1072" y="702"/>
                  </a:lnTo>
                  <a:lnTo>
                    <a:pt x="1070" y="702"/>
                  </a:lnTo>
                  <a:lnTo>
                    <a:pt x="1070" y="702"/>
                  </a:lnTo>
                  <a:lnTo>
                    <a:pt x="1067" y="705"/>
                  </a:lnTo>
                  <a:lnTo>
                    <a:pt x="1063" y="709"/>
                  </a:lnTo>
                  <a:lnTo>
                    <a:pt x="1060" y="712"/>
                  </a:lnTo>
                  <a:lnTo>
                    <a:pt x="1060" y="712"/>
                  </a:lnTo>
                  <a:lnTo>
                    <a:pt x="1060" y="714"/>
                  </a:lnTo>
                  <a:lnTo>
                    <a:pt x="1060" y="714"/>
                  </a:lnTo>
                  <a:lnTo>
                    <a:pt x="1060" y="716"/>
                  </a:lnTo>
                  <a:lnTo>
                    <a:pt x="1060" y="716"/>
                  </a:lnTo>
                  <a:lnTo>
                    <a:pt x="1060" y="719"/>
                  </a:lnTo>
                  <a:lnTo>
                    <a:pt x="1063" y="719"/>
                  </a:lnTo>
                  <a:lnTo>
                    <a:pt x="1065" y="719"/>
                  </a:lnTo>
                  <a:lnTo>
                    <a:pt x="1067" y="721"/>
                  </a:lnTo>
                  <a:lnTo>
                    <a:pt x="1067" y="723"/>
                  </a:lnTo>
                  <a:lnTo>
                    <a:pt x="1067" y="726"/>
                  </a:lnTo>
                  <a:lnTo>
                    <a:pt x="1067" y="723"/>
                  </a:lnTo>
                  <a:lnTo>
                    <a:pt x="1067" y="723"/>
                  </a:lnTo>
                  <a:lnTo>
                    <a:pt x="1067" y="723"/>
                  </a:lnTo>
                  <a:lnTo>
                    <a:pt x="1067" y="723"/>
                  </a:lnTo>
                  <a:lnTo>
                    <a:pt x="1067" y="723"/>
                  </a:lnTo>
                  <a:lnTo>
                    <a:pt x="1063" y="719"/>
                  </a:lnTo>
                  <a:lnTo>
                    <a:pt x="1063" y="719"/>
                  </a:lnTo>
                  <a:lnTo>
                    <a:pt x="1063" y="719"/>
                  </a:lnTo>
                  <a:lnTo>
                    <a:pt x="1060" y="719"/>
                  </a:lnTo>
                  <a:lnTo>
                    <a:pt x="1060" y="721"/>
                  </a:lnTo>
                  <a:lnTo>
                    <a:pt x="1060" y="721"/>
                  </a:lnTo>
                  <a:lnTo>
                    <a:pt x="1058" y="719"/>
                  </a:lnTo>
                  <a:lnTo>
                    <a:pt x="1058" y="719"/>
                  </a:lnTo>
                  <a:lnTo>
                    <a:pt x="1058" y="719"/>
                  </a:lnTo>
                  <a:lnTo>
                    <a:pt x="1055" y="719"/>
                  </a:lnTo>
                  <a:lnTo>
                    <a:pt x="1055" y="719"/>
                  </a:lnTo>
                  <a:lnTo>
                    <a:pt x="1055" y="721"/>
                  </a:lnTo>
                  <a:lnTo>
                    <a:pt x="1053" y="721"/>
                  </a:lnTo>
                  <a:lnTo>
                    <a:pt x="1053" y="721"/>
                  </a:lnTo>
                  <a:lnTo>
                    <a:pt x="1051" y="723"/>
                  </a:lnTo>
                  <a:lnTo>
                    <a:pt x="1048" y="726"/>
                  </a:lnTo>
                  <a:lnTo>
                    <a:pt x="1046" y="731"/>
                  </a:lnTo>
                  <a:lnTo>
                    <a:pt x="1046" y="731"/>
                  </a:lnTo>
                  <a:lnTo>
                    <a:pt x="1044" y="735"/>
                  </a:lnTo>
                  <a:lnTo>
                    <a:pt x="1041" y="738"/>
                  </a:lnTo>
                  <a:lnTo>
                    <a:pt x="1039" y="738"/>
                  </a:lnTo>
                  <a:lnTo>
                    <a:pt x="1039" y="740"/>
                  </a:lnTo>
                  <a:lnTo>
                    <a:pt x="1039" y="740"/>
                  </a:lnTo>
                  <a:lnTo>
                    <a:pt x="1039" y="740"/>
                  </a:lnTo>
                  <a:lnTo>
                    <a:pt x="1037" y="742"/>
                  </a:lnTo>
                  <a:lnTo>
                    <a:pt x="1037" y="742"/>
                  </a:lnTo>
                  <a:lnTo>
                    <a:pt x="1037" y="742"/>
                  </a:lnTo>
                  <a:lnTo>
                    <a:pt x="1037"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7"/>
                  </a:lnTo>
                  <a:lnTo>
                    <a:pt x="1039" y="747"/>
                  </a:lnTo>
                  <a:lnTo>
                    <a:pt x="1039" y="747"/>
                  </a:lnTo>
                  <a:lnTo>
                    <a:pt x="1037" y="749"/>
                  </a:lnTo>
                  <a:lnTo>
                    <a:pt x="1037" y="752"/>
                  </a:lnTo>
                  <a:lnTo>
                    <a:pt x="1037" y="752"/>
                  </a:lnTo>
                  <a:lnTo>
                    <a:pt x="1037" y="752"/>
                  </a:lnTo>
                  <a:lnTo>
                    <a:pt x="1037" y="752"/>
                  </a:lnTo>
                  <a:lnTo>
                    <a:pt x="1037" y="752"/>
                  </a:lnTo>
                  <a:lnTo>
                    <a:pt x="1037" y="752"/>
                  </a:lnTo>
                  <a:lnTo>
                    <a:pt x="1039" y="752"/>
                  </a:lnTo>
                  <a:lnTo>
                    <a:pt x="1039" y="752"/>
                  </a:lnTo>
                  <a:lnTo>
                    <a:pt x="1041" y="754"/>
                  </a:lnTo>
                  <a:lnTo>
                    <a:pt x="1041" y="754"/>
                  </a:lnTo>
                  <a:lnTo>
                    <a:pt x="1041" y="752"/>
                  </a:lnTo>
                  <a:lnTo>
                    <a:pt x="1041" y="752"/>
                  </a:lnTo>
                  <a:lnTo>
                    <a:pt x="1041" y="752"/>
                  </a:lnTo>
                  <a:lnTo>
                    <a:pt x="1044" y="752"/>
                  </a:lnTo>
                  <a:lnTo>
                    <a:pt x="1044" y="752"/>
                  </a:lnTo>
                  <a:lnTo>
                    <a:pt x="1044" y="752"/>
                  </a:lnTo>
                  <a:lnTo>
                    <a:pt x="1044" y="752"/>
                  </a:lnTo>
                  <a:lnTo>
                    <a:pt x="1041" y="752"/>
                  </a:lnTo>
                  <a:lnTo>
                    <a:pt x="1041" y="752"/>
                  </a:lnTo>
                  <a:lnTo>
                    <a:pt x="1041" y="754"/>
                  </a:lnTo>
                  <a:lnTo>
                    <a:pt x="1041" y="754"/>
                  </a:lnTo>
                  <a:lnTo>
                    <a:pt x="1041" y="754"/>
                  </a:lnTo>
                  <a:lnTo>
                    <a:pt x="1041" y="754"/>
                  </a:lnTo>
                  <a:lnTo>
                    <a:pt x="1041" y="754"/>
                  </a:lnTo>
                  <a:lnTo>
                    <a:pt x="1039" y="754"/>
                  </a:lnTo>
                  <a:lnTo>
                    <a:pt x="1039" y="754"/>
                  </a:lnTo>
                  <a:lnTo>
                    <a:pt x="1037" y="754"/>
                  </a:lnTo>
                  <a:lnTo>
                    <a:pt x="1037" y="754"/>
                  </a:lnTo>
                  <a:lnTo>
                    <a:pt x="1039" y="754"/>
                  </a:lnTo>
                  <a:lnTo>
                    <a:pt x="1034" y="752"/>
                  </a:lnTo>
                  <a:lnTo>
                    <a:pt x="1034" y="752"/>
                  </a:lnTo>
                  <a:lnTo>
                    <a:pt x="1034" y="749"/>
                  </a:lnTo>
                  <a:lnTo>
                    <a:pt x="1034" y="747"/>
                  </a:lnTo>
                  <a:lnTo>
                    <a:pt x="1034" y="747"/>
                  </a:lnTo>
                  <a:lnTo>
                    <a:pt x="1037" y="747"/>
                  </a:lnTo>
                  <a:lnTo>
                    <a:pt x="1034" y="747"/>
                  </a:lnTo>
                  <a:lnTo>
                    <a:pt x="1034" y="747"/>
                  </a:lnTo>
                  <a:lnTo>
                    <a:pt x="1034" y="747"/>
                  </a:lnTo>
                  <a:lnTo>
                    <a:pt x="1034" y="745"/>
                  </a:lnTo>
                  <a:lnTo>
                    <a:pt x="1032" y="745"/>
                  </a:lnTo>
                  <a:lnTo>
                    <a:pt x="1029" y="747"/>
                  </a:lnTo>
                  <a:lnTo>
                    <a:pt x="1027" y="747"/>
                  </a:lnTo>
                  <a:lnTo>
                    <a:pt x="1027" y="747"/>
                  </a:lnTo>
                  <a:lnTo>
                    <a:pt x="1025" y="747"/>
                  </a:lnTo>
                  <a:lnTo>
                    <a:pt x="1022" y="747"/>
                  </a:lnTo>
                  <a:lnTo>
                    <a:pt x="1020" y="749"/>
                  </a:lnTo>
                  <a:lnTo>
                    <a:pt x="1020" y="749"/>
                  </a:lnTo>
                  <a:lnTo>
                    <a:pt x="1020" y="749"/>
                  </a:lnTo>
                  <a:lnTo>
                    <a:pt x="1020" y="749"/>
                  </a:lnTo>
                  <a:lnTo>
                    <a:pt x="1020" y="749"/>
                  </a:lnTo>
                  <a:lnTo>
                    <a:pt x="1020" y="752"/>
                  </a:lnTo>
                  <a:lnTo>
                    <a:pt x="1018" y="749"/>
                  </a:lnTo>
                  <a:lnTo>
                    <a:pt x="1013" y="749"/>
                  </a:lnTo>
                  <a:lnTo>
                    <a:pt x="1013" y="749"/>
                  </a:lnTo>
                  <a:lnTo>
                    <a:pt x="1010" y="749"/>
                  </a:lnTo>
                  <a:lnTo>
                    <a:pt x="999" y="754"/>
                  </a:lnTo>
                  <a:lnTo>
                    <a:pt x="996" y="757"/>
                  </a:lnTo>
                  <a:lnTo>
                    <a:pt x="994" y="759"/>
                  </a:lnTo>
                  <a:lnTo>
                    <a:pt x="992" y="759"/>
                  </a:lnTo>
                  <a:lnTo>
                    <a:pt x="992" y="759"/>
                  </a:lnTo>
                  <a:lnTo>
                    <a:pt x="992" y="761"/>
                  </a:lnTo>
                  <a:lnTo>
                    <a:pt x="992" y="761"/>
                  </a:lnTo>
                  <a:lnTo>
                    <a:pt x="989" y="764"/>
                  </a:lnTo>
                  <a:lnTo>
                    <a:pt x="989" y="766"/>
                  </a:lnTo>
                  <a:lnTo>
                    <a:pt x="989" y="768"/>
                  </a:lnTo>
                  <a:lnTo>
                    <a:pt x="989" y="768"/>
                  </a:lnTo>
                  <a:lnTo>
                    <a:pt x="989" y="768"/>
                  </a:lnTo>
                  <a:lnTo>
                    <a:pt x="987" y="768"/>
                  </a:lnTo>
                  <a:lnTo>
                    <a:pt x="987" y="771"/>
                  </a:lnTo>
                  <a:lnTo>
                    <a:pt x="987" y="771"/>
                  </a:lnTo>
                  <a:lnTo>
                    <a:pt x="987" y="768"/>
                  </a:lnTo>
                  <a:lnTo>
                    <a:pt x="987" y="768"/>
                  </a:lnTo>
                  <a:lnTo>
                    <a:pt x="984" y="768"/>
                  </a:lnTo>
                  <a:lnTo>
                    <a:pt x="984" y="768"/>
                  </a:lnTo>
                  <a:lnTo>
                    <a:pt x="984" y="768"/>
                  </a:lnTo>
                  <a:lnTo>
                    <a:pt x="984" y="768"/>
                  </a:lnTo>
                  <a:lnTo>
                    <a:pt x="982" y="768"/>
                  </a:lnTo>
                  <a:lnTo>
                    <a:pt x="982" y="766"/>
                  </a:lnTo>
                  <a:lnTo>
                    <a:pt x="982" y="766"/>
                  </a:lnTo>
                  <a:lnTo>
                    <a:pt x="982" y="764"/>
                  </a:lnTo>
                  <a:lnTo>
                    <a:pt x="982" y="764"/>
                  </a:lnTo>
                  <a:lnTo>
                    <a:pt x="980" y="761"/>
                  </a:lnTo>
                  <a:lnTo>
                    <a:pt x="980" y="764"/>
                  </a:lnTo>
                  <a:lnTo>
                    <a:pt x="980" y="764"/>
                  </a:lnTo>
                  <a:lnTo>
                    <a:pt x="977" y="766"/>
                  </a:lnTo>
                  <a:lnTo>
                    <a:pt x="977" y="764"/>
                  </a:lnTo>
                  <a:lnTo>
                    <a:pt x="977" y="764"/>
                  </a:lnTo>
                  <a:lnTo>
                    <a:pt x="977" y="764"/>
                  </a:lnTo>
                  <a:lnTo>
                    <a:pt x="977" y="764"/>
                  </a:lnTo>
                  <a:lnTo>
                    <a:pt x="977" y="764"/>
                  </a:lnTo>
                  <a:lnTo>
                    <a:pt x="980" y="761"/>
                  </a:lnTo>
                  <a:lnTo>
                    <a:pt x="982" y="761"/>
                  </a:lnTo>
                  <a:lnTo>
                    <a:pt x="984" y="761"/>
                  </a:lnTo>
                  <a:lnTo>
                    <a:pt x="984" y="761"/>
                  </a:lnTo>
                  <a:lnTo>
                    <a:pt x="984" y="761"/>
                  </a:lnTo>
                  <a:lnTo>
                    <a:pt x="982" y="761"/>
                  </a:lnTo>
                  <a:lnTo>
                    <a:pt x="980" y="761"/>
                  </a:lnTo>
                  <a:lnTo>
                    <a:pt x="977" y="761"/>
                  </a:lnTo>
                  <a:lnTo>
                    <a:pt x="975" y="764"/>
                  </a:lnTo>
                  <a:lnTo>
                    <a:pt x="973" y="764"/>
                  </a:lnTo>
                  <a:lnTo>
                    <a:pt x="973" y="764"/>
                  </a:lnTo>
                  <a:lnTo>
                    <a:pt x="968" y="764"/>
                  </a:lnTo>
                  <a:lnTo>
                    <a:pt x="968" y="764"/>
                  </a:lnTo>
                  <a:lnTo>
                    <a:pt x="970" y="764"/>
                  </a:lnTo>
                  <a:lnTo>
                    <a:pt x="970" y="766"/>
                  </a:lnTo>
                  <a:lnTo>
                    <a:pt x="970" y="766"/>
                  </a:lnTo>
                  <a:lnTo>
                    <a:pt x="968" y="766"/>
                  </a:lnTo>
                  <a:lnTo>
                    <a:pt x="968" y="764"/>
                  </a:lnTo>
                  <a:lnTo>
                    <a:pt x="966" y="764"/>
                  </a:lnTo>
                  <a:lnTo>
                    <a:pt x="966" y="764"/>
                  </a:lnTo>
                  <a:lnTo>
                    <a:pt x="961" y="764"/>
                  </a:lnTo>
                  <a:lnTo>
                    <a:pt x="961" y="764"/>
                  </a:lnTo>
                  <a:lnTo>
                    <a:pt x="958" y="764"/>
                  </a:lnTo>
                  <a:lnTo>
                    <a:pt x="958" y="764"/>
                  </a:lnTo>
                  <a:lnTo>
                    <a:pt x="958" y="764"/>
                  </a:lnTo>
                  <a:lnTo>
                    <a:pt x="961" y="764"/>
                  </a:lnTo>
                  <a:lnTo>
                    <a:pt x="951" y="764"/>
                  </a:lnTo>
                  <a:lnTo>
                    <a:pt x="949" y="764"/>
                  </a:lnTo>
                  <a:lnTo>
                    <a:pt x="944" y="764"/>
                  </a:lnTo>
                  <a:lnTo>
                    <a:pt x="939" y="764"/>
                  </a:lnTo>
                  <a:lnTo>
                    <a:pt x="935" y="764"/>
                  </a:lnTo>
                  <a:lnTo>
                    <a:pt x="932" y="766"/>
                  </a:lnTo>
                  <a:lnTo>
                    <a:pt x="925" y="766"/>
                  </a:lnTo>
                  <a:lnTo>
                    <a:pt x="925" y="768"/>
                  </a:lnTo>
                  <a:lnTo>
                    <a:pt x="925" y="768"/>
                  </a:lnTo>
                  <a:lnTo>
                    <a:pt x="923" y="771"/>
                  </a:lnTo>
                  <a:lnTo>
                    <a:pt x="921" y="771"/>
                  </a:lnTo>
                  <a:lnTo>
                    <a:pt x="921" y="771"/>
                  </a:lnTo>
                  <a:lnTo>
                    <a:pt x="921" y="771"/>
                  </a:lnTo>
                  <a:lnTo>
                    <a:pt x="918" y="773"/>
                  </a:lnTo>
                  <a:lnTo>
                    <a:pt x="918" y="773"/>
                  </a:lnTo>
                  <a:lnTo>
                    <a:pt x="916" y="775"/>
                  </a:lnTo>
                  <a:lnTo>
                    <a:pt x="916" y="775"/>
                  </a:lnTo>
                  <a:lnTo>
                    <a:pt x="913" y="778"/>
                  </a:lnTo>
                  <a:lnTo>
                    <a:pt x="911" y="778"/>
                  </a:lnTo>
                  <a:lnTo>
                    <a:pt x="913" y="778"/>
                  </a:lnTo>
                  <a:lnTo>
                    <a:pt x="913" y="778"/>
                  </a:lnTo>
                  <a:lnTo>
                    <a:pt x="913" y="778"/>
                  </a:lnTo>
                  <a:lnTo>
                    <a:pt x="913" y="780"/>
                  </a:lnTo>
                  <a:lnTo>
                    <a:pt x="911" y="780"/>
                  </a:lnTo>
                  <a:lnTo>
                    <a:pt x="911" y="780"/>
                  </a:lnTo>
                  <a:lnTo>
                    <a:pt x="911" y="780"/>
                  </a:lnTo>
                  <a:lnTo>
                    <a:pt x="911" y="780"/>
                  </a:lnTo>
                  <a:lnTo>
                    <a:pt x="911" y="780"/>
                  </a:lnTo>
                  <a:lnTo>
                    <a:pt x="911" y="780"/>
                  </a:lnTo>
                  <a:lnTo>
                    <a:pt x="916" y="787"/>
                  </a:lnTo>
                  <a:lnTo>
                    <a:pt x="916" y="790"/>
                  </a:lnTo>
                  <a:lnTo>
                    <a:pt x="916" y="790"/>
                  </a:lnTo>
                  <a:lnTo>
                    <a:pt x="916" y="790"/>
                  </a:lnTo>
                  <a:lnTo>
                    <a:pt x="913" y="790"/>
                  </a:lnTo>
                  <a:lnTo>
                    <a:pt x="913" y="790"/>
                  </a:lnTo>
                  <a:lnTo>
                    <a:pt x="913" y="792"/>
                  </a:lnTo>
                  <a:lnTo>
                    <a:pt x="913" y="792"/>
                  </a:lnTo>
                  <a:lnTo>
                    <a:pt x="916" y="794"/>
                  </a:lnTo>
                  <a:lnTo>
                    <a:pt x="913" y="792"/>
                  </a:lnTo>
                  <a:lnTo>
                    <a:pt x="913" y="792"/>
                  </a:lnTo>
                  <a:lnTo>
                    <a:pt x="913" y="792"/>
                  </a:lnTo>
                  <a:lnTo>
                    <a:pt x="911" y="790"/>
                  </a:lnTo>
                  <a:lnTo>
                    <a:pt x="911" y="790"/>
                  </a:lnTo>
                  <a:lnTo>
                    <a:pt x="911" y="790"/>
                  </a:lnTo>
                  <a:lnTo>
                    <a:pt x="911" y="790"/>
                  </a:lnTo>
                  <a:lnTo>
                    <a:pt x="911" y="790"/>
                  </a:lnTo>
                  <a:lnTo>
                    <a:pt x="911" y="790"/>
                  </a:lnTo>
                  <a:lnTo>
                    <a:pt x="911" y="790"/>
                  </a:lnTo>
                  <a:lnTo>
                    <a:pt x="909" y="790"/>
                  </a:lnTo>
                  <a:lnTo>
                    <a:pt x="909" y="787"/>
                  </a:lnTo>
                  <a:lnTo>
                    <a:pt x="909" y="787"/>
                  </a:lnTo>
                  <a:lnTo>
                    <a:pt x="911" y="787"/>
                  </a:lnTo>
                  <a:lnTo>
                    <a:pt x="911" y="785"/>
                  </a:lnTo>
                  <a:lnTo>
                    <a:pt x="911" y="785"/>
                  </a:lnTo>
                  <a:lnTo>
                    <a:pt x="911" y="785"/>
                  </a:lnTo>
                  <a:lnTo>
                    <a:pt x="906" y="783"/>
                  </a:lnTo>
                  <a:lnTo>
                    <a:pt x="904" y="780"/>
                  </a:lnTo>
                  <a:lnTo>
                    <a:pt x="904" y="780"/>
                  </a:lnTo>
                  <a:lnTo>
                    <a:pt x="904" y="780"/>
                  </a:lnTo>
                  <a:lnTo>
                    <a:pt x="904" y="780"/>
                  </a:lnTo>
                  <a:lnTo>
                    <a:pt x="904" y="778"/>
                  </a:lnTo>
                  <a:lnTo>
                    <a:pt x="904" y="780"/>
                  </a:lnTo>
                  <a:lnTo>
                    <a:pt x="904" y="780"/>
                  </a:lnTo>
                  <a:lnTo>
                    <a:pt x="902" y="780"/>
                  </a:lnTo>
                  <a:lnTo>
                    <a:pt x="902" y="780"/>
                  </a:lnTo>
                  <a:lnTo>
                    <a:pt x="904" y="780"/>
                  </a:lnTo>
                  <a:lnTo>
                    <a:pt x="902" y="780"/>
                  </a:lnTo>
                  <a:lnTo>
                    <a:pt x="902" y="783"/>
                  </a:lnTo>
                  <a:lnTo>
                    <a:pt x="902" y="785"/>
                  </a:lnTo>
                  <a:lnTo>
                    <a:pt x="902" y="785"/>
                  </a:lnTo>
                  <a:lnTo>
                    <a:pt x="902" y="787"/>
                  </a:lnTo>
                  <a:lnTo>
                    <a:pt x="902" y="787"/>
                  </a:lnTo>
                  <a:lnTo>
                    <a:pt x="902" y="787"/>
                  </a:lnTo>
                  <a:lnTo>
                    <a:pt x="902" y="787"/>
                  </a:lnTo>
                  <a:lnTo>
                    <a:pt x="902" y="787"/>
                  </a:lnTo>
                  <a:lnTo>
                    <a:pt x="902" y="790"/>
                  </a:lnTo>
                  <a:lnTo>
                    <a:pt x="902" y="790"/>
                  </a:lnTo>
                  <a:lnTo>
                    <a:pt x="902" y="790"/>
                  </a:lnTo>
                  <a:lnTo>
                    <a:pt x="902" y="790"/>
                  </a:lnTo>
                  <a:lnTo>
                    <a:pt x="902" y="790"/>
                  </a:lnTo>
                  <a:lnTo>
                    <a:pt x="899" y="790"/>
                  </a:lnTo>
                  <a:lnTo>
                    <a:pt x="902" y="787"/>
                  </a:lnTo>
                  <a:lnTo>
                    <a:pt x="899" y="787"/>
                  </a:lnTo>
                  <a:lnTo>
                    <a:pt x="899" y="785"/>
                  </a:lnTo>
                  <a:lnTo>
                    <a:pt x="899" y="785"/>
                  </a:lnTo>
                  <a:lnTo>
                    <a:pt x="897" y="787"/>
                  </a:lnTo>
                  <a:lnTo>
                    <a:pt x="899" y="785"/>
                  </a:lnTo>
                  <a:lnTo>
                    <a:pt x="897" y="780"/>
                  </a:lnTo>
                  <a:lnTo>
                    <a:pt x="897" y="780"/>
                  </a:lnTo>
                  <a:lnTo>
                    <a:pt x="897" y="780"/>
                  </a:lnTo>
                  <a:lnTo>
                    <a:pt x="897" y="778"/>
                  </a:lnTo>
                  <a:lnTo>
                    <a:pt x="899" y="778"/>
                  </a:lnTo>
                  <a:lnTo>
                    <a:pt x="899" y="778"/>
                  </a:lnTo>
                  <a:lnTo>
                    <a:pt x="899" y="778"/>
                  </a:lnTo>
                  <a:lnTo>
                    <a:pt x="897" y="778"/>
                  </a:lnTo>
                  <a:lnTo>
                    <a:pt x="897" y="778"/>
                  </a:lnTo>
                  <a:lnTo>
                    <a:pt x="897" y="775"/>
                  </a:lnTo>
                  <a:lnTo>
                    <a:pt x="897" y="775"/>
                  </a:lnTo>
                  <a:lnTo>
                    <a:pt x="897" y="775"/>
                  </a:lnTo>
                  <a:lnTo>
                    <a:pt x="897" y="775"/>
                  </a:lnTo>
                  <a:lnTo>
                    <a:pt x="899" y="773"/>
                  </a:lnTo>
                  <a:lnTo>
                    <a:pt x="899" y="773"/>
                  </a:lnTo>
                  <a:lnTo>
                    <a:pt x="902" y="773"/>
                  </a:lnTo>
                  <a:lnTo>
                    <a:pt x="902" y="775"/>
                  </a:lnTo>
                  <a:lnTo>
                    <a:pt x="904" y="775"/>
                  </a:lnTo>
                  <a:lnTo>
                    <a:pt x="904" y="775"/>
                  </a:lnTo>
                  <a:lnTo>
                    <a:pt x="904" y="773"/>
                  </a:lnTo>
                  <a:lnTo>
                    <a:pt x="904" y="773"/>
                  </a:lnTo>
                  <a:lnTo>
                    <a:pt x="902" y="771"/>
                  </a:lnTo>
                  <a:lnTo>
                    <a:pt x="902" y="771"/>
                  </a:lnTo>
                  <a:lnTo>
                    <a:pt x="902" y="771"/>
                  </a:lnTo>
                  <a:lnTo>
                    <a:pt x="899" y="771"/>
                  </a:lnTo>
                  <a:lnTo>
                    <a:pt x="899" y="773"/>
                  </a:lnTo>
                  <a:lnTo>
                    <a:pt x="897" y="773"/>
                  </a:lnTo>
                  <a:lnTo>
                    <a:pt x="897" y="771"/>
                  </a:lnTo>
                  <a:lnTo>
                    <a:pt x="897" y="771"/>
                  </a:lnTo>
                  <a:lnTo>
                    <a:pt x="897" y="771"/>
                  </a:lnTo>
                  <a:lnTo>
                    <a:pt x="895" y="771"/>
                  </a:lnTo>
                  <a:lnTo>
                    <a:pt x="895" y="771"/>
                  </a:lnTo>
                  <a:lnTo>
                    <a:pt x="895" y="768"/>
                  </a:lnTo>
                  <a:lnTo>
                    <a:pt x="890" y="766"/>
                  </a:lnTo>
                  <a:lnTo>
                    <a:pt x="892" y="766"/>
                  </a:lnTo>
                  <a:lnTo>
                    <a:pt x="895" y="766"/>
                  </a:lnTo>
                  <a:lnTo>
                    <a:pt x="895" y="766"/>
                  </a:lnTo>
                  <a:lnTo>
                    <a:pt x="897" y="766"/>
                  </a:lnTo>
                  <a:lnTo>
                    <a:pt x="890" y="766"/>
                  </a:lnTo>
                  <a:lnTo>
                    <a:pt x="890" y="766"/>
                  </a:lnTo>
                  <a:lnTo>
                    <a:pt x="890" y="766"/>
                  </a:lnTo>
                  <a:lnTo>
                    <a:pt x="887" y="764"/>
                  </a:lnTo>
                  <a:lnTo>
                    <a:pt x="885" y="764"/>
                  </a:lnTo>
                  <a:lnTo>
                    <a:pt x="880" y="764"/>
                  </a:lnTo>
                  <a:lnTo>
                    <a:pt x="880" y="764"/>
                  </a:lnTo>
                  <a:lnTo>
                    <a:pt x="878" y="761"/>
                  </a:lnTo>
                  <a:lnTo>
                    <a:pt x="876" y="761"/>
                  </a:lnTo>
                  <a:lnTo>
                    <a:pt x="876" y="761"/>
                  </a:lnTo>
                  <a:lnTo>
                    <a:pt x="873" y="764"/>
                  </a:lnTo>
                  <a:lnTo>
                    <a:pt x="871" y="764"/>
                  </a:lnTo>
                  <a:lnTo>
                    <a:pt x="866" y="764"/>
                  </a:lnTo>
                  <a:lnTo>
                    <a:pt x="866" y="764"/>
                  </a:lnTo>
                  <a:lnTo>
                    <a:pt x="864" y="764"/>
                  </a:lnTo>
                  <a:lnTo>
                    <a:pt x="864" y="764"/>
                  </a:lnTo>
                  <a:lnTo>
                    <a:pt x="861" y="764"/>
                  </a:lnTo>
                  <a:lnTo>
                    <a:pt x="859" y="764"/>
                  </a:lnTo>
                  <a:lnTo>
                    <a:pt x="842" y="771"/>
                  </a:lnTo>
                  <a:lnTo>
                    <a:pt x="842" y="771"/>
                  </a:lnTo>
                  <a:lnTo>
                    <a:pt x="842" y="771"/>
                  </a:lnTo>
                  <a:lnTo>
                    <a:pt x="840" y="771"/>
                  </a:lnTo>
                  <a:lnTo>
                    <a:pt x="840" y="771"/>
                  </a:lnTo>
                  <a:lnTo>
                    <a:pt x="840" y="771"/>
                  </a:lnTo>
                  <a:lnTo>
                    <a:pt x="842" y="771"/>
                  </a:lnTo>
                  <a:lnTo>
                    <a:pt x="842" y="771"/>
                  </a:lnTo>
                  <a:lnTo>
                    <a:pt x="842" y="771"/>
                  </a:lnTo>
                  <a:lnTo>
                    <a:pt x="845" y="771"/>
                  </a:lnTo>
                  <a:lnTo>
                    <a:pt x="842" y="773"/>
                  </a:lnTo>
                  <a:lnTo>
                    <a:pt x="842" y="773"/>
                  </a:lnTo>
                  <a:lnTo>
                    <a:pt x="842" y="773"/>
                  </a:lnTo>
                  <a:lnTo>
                    <a:pt x="842" y="773"/>
                  </a:lnTo>
                  <a:lnTo>
                    <a:pt x="842" y="773"/>
                  </a:lnTo>
                  <a:lnTo>
                    <a:pt x="842" y="773"/>
                  </a:lnTo>
                  <a:lnTo>
                    <a:pt x="842" y="775"/>
                  </a:lnTo>
                  <a:lnTo>
                    <a:pt x="842" y="775"/>
                  </a:lnTo>
                  <a:lnTo>
                    <a:pt x="842" y="775"/>
                  </a:lnTo>
                  <a:lnTo>
                    <a:pt x="842" y="775"/>
                  </a:lnTo>
                  <a:lnTo>
                    <a:pt x="842" y="775"/>
                  </a:lnTo>
                  <a:lnTo>
                    <a:pt x="840" y="775"/>
                  </a:lnTo>
                  <a:lnTo>
                    <a:pt x="840" y="775"/>
                  </a:lnTo>
                  <a:lnTo>
                    <a:pt x="840" y="775"/>
                  </a:lnTo>
                  <a:lnTo>
                    <a:pt x="838" y="775"/>
                  </a:lnTo>
                  <a:lnTo>
                    <a:pt x="838" y="773"/>
                  </a:lnTo>
                  <a:lnTo>
                    <a:pt x="838" y="773"/>
                  </a:lnTo>
                  <a:lnTo>
                    <a:pt x="838" y="771"/>
                  </a:lnTo>
                  <a:lnTo>
                    <a:pt x="838" y="773"/>
                  </a:lnTo>
                  <a:lnTo>
                    <a:pt x="835" y="773"/>
                  </a:lnTo>
                  <a:lnTo>
                    <a:pt x="833" y="773"/>
                  </a:lnTo>
                  <a:lnTo>
                    <a:pt x="831" y="773"/>
                  </a:lnTo>
                  <a:lnTo>
                    <a:pt x="831" y="773"/>
                  </a:lnTo>
                  <a:lnTo>
                    <a:pt x="828" y="773"/>
                  </a:lnTo>
                  <a:lnTo>
                    <a:pt x="828" y="773"/>
                  </a:lnTo>
                  <a:lnTo>
                    <a:pt x="828" y="775"/>
                  </a:lnTo>
                  <a:lnTo>
                    <a:pt x="828" y="775"/>
                  </a:lnTo>
                  <a:lnTo>
                    <a:pt x="826" y="775"/>
                  </a:lnTo>
                  <a:lnTo>
                    <a:pt x="826" y="775"/>
                  </a:lnTo>
                  <a:lnTo>
                    <a:pt x="824" y="775"/>
                  </a:lnTo>
                  <a:lnTo>
                    <a:pt x="824" y="775"/>
                  </a:lnTo>
                  <a:lnTo>
                    <a:pt x="824" y="775"/>
                  </a:lnTo>
                  <a:lnTo>
                    <a:pt x="824" y="775"/>
                  </a:lnTo>
                  <a:lnTo>
                    <a:pt x="824" y="775"/>
                  </a:lnTo>
                  <a:lnTo>
                    <a:pt x="824" y="775"/>
                  </a:lnTo>
                  <a:lnTo>
                    <a:pt x="824" y="775"/>
                  </a:lnTo>
                  <a:lnTo>
                    <a:pt x="821" y="773"/>
                  </a:lnTo>
                  <a:lnTo>
                    <a:pt x="821" y="773"/>
                  </a:lnTo>
                  <a:lnTo>
                    <a:pt x="821" y="773"/>
                  </a:lnTo>
                  <a:lnTo>
                    <a:pt x="821" y="773"/>
                  </a:lnTo>
                  <a:lnTo>
                    <a:pt x="824" y="773"/>
                  </a:lnTo>
                  <a:lnTo>
                    <a:pt x="824" y="773"/>
                  </a:lnTo>
                  <a:lnTo>
                    <a:pt x="824" y="773"/>
                  </a:lnTo>
                  <a:lnTo>
                    <a:pt x="824" y="771"/>
                  </a:lnTo>
                  <a:lnTo>
                    <a:pt x="819" y="773"/>
                  </a:lnTo>
                  <a:lnTo>
                    <a:pt x="812" y="773"/>
                  </a:lnTo>
                  <a:lnTo>
                    <a:pt x="812" y="773"/>
                  </a:lnTo>
                  <a:lnTo>
                    <a:pt x="812" y="773"/>
                  </a:lnTo>
                  <a:lnTo>
                    <a:pt x="812" y="773"/>
                  </a:lnTo>
                  <a:lnTo>
                    <a:pt x="812" y="773"/>
                  </a:lnTo>
                  <a:lnTo>
                    <a:pt x="812" y="773"/>
                  </a:lnTo>
                  <a:lnTo>
                    <a:pt x="812" y="773"/>
                  </a:lnTo>
                  <a:lnTo>
                    <a:pt x="812" y="773"/>
                  </a:lnTo>
                  <a:lnTo>
                    <a:pt x="812" y="775"/>
                  </a:lnTo>
                  <a:lnTo>
                    <a:pt x="812" y="775"/>
                  </a:lnTo>
                  <a:lnTo>
                    <a:pt x="809" y="778"/>
                  </a:lnTo>
                  <a:lnTo>
                    <a:pt x="809" y="780"/>
                  </a:lnTo>
                  <a:lnTo>
                    <a:pt x="809" y="780"/>
                  </a:lnTo>
                  <a:lnTo>
                    <a:pt x="809" y="783"/>
                  </a:lnTo>
                  <a:lnTo>
                    <a:pt x="807" y="780"/>
                  </a:lnTo>
                  <a:lnTo>
                    <a:pt x="807" y="780"/>
                  </a:lnTo>
                  <a:lnTo>
                    <a:pt x="807" y="780"/>
                  </a:lnTo>
                  <a:lnTo>
                    <a:pt x="807" y="780"/>
                  </a:lnTo>
                  <a:lnTo>
                    <a:pt x="805" y="783"/>
                  </a:lnTo>
                  <a:lnTo>
                    <a:pt x="807" y="783"/>
                  </a:lnTo>
                  <a:lnTo>
                    <a:pt x="807" y="783"/>
                  </a:lnTo>
                  <a:lnTo>
                    <a:pt x="807" y="783"/>
                  </a:lnTo>
                  <a:lnTo>
                    <a:pt x="807" y="783"/>
                  </a:lnTo>
                  <a:lnTo>
                    <a:pt x="807" y="783"/>
                  </a:lnTo>
                  <a:lnTo>
                    <a:pt x="805" y="783"/>
                  </a:lnTo>
                  <a:lnTo>
                    <a:pt x="805" y="783"/>
                  </a:lnTo>
                  <a:lnTo>
                    <a:pt x="805" y="783"/>
                  </a:lnTo>
                  <a:lnTo>
                    <a:pt x="805" y="783"/>
                  </a:lnTo>
                  <a:lnTo>
                    <a:pt x="805" y="783"/>
                  </a:lnTo>
                  <a:lnTo>
                    <a:pt x="802" y="783"/>
                  </a:lnTo>
                  <a:lnTo>
                    <a:pt x="802" y="785"/>
                  </a:lnTo>
                  <a:lnTo>
                    <a:pt x="802" y="785"/>
                  </a:lnTo>
                  <a:lnTo>
                    <a:pt x="802" y="785"/>
                  </a:lnTo>
                  <a:lnTo>
                    <a:pt x="802" y="787"/>
                  </a:lnTo>
                  <a:lnTo>
                    <a:pt x="802" y="787"/>
                  </a:lnTo>
                  <a:lnTo>
                    <a:pt x="805" y="787"/>
                  </a:lnTo>
                  <a:lnTo>
                    <a:pt x="805" y="787"/>
                  </a:lnTo>
                  <a:lnTo>
                    <a:pt x="807" y="787"/>
                  </a:lnTo>
                  <a:lnTo>
                    <a:pt x="807" y="787"/>
                  </a:lnTo>
                  <a:lnTo>
                    <a:pt x="809" y="787"/>
                  </a:lnTo>
                  <a:lnTo>
                    <a:pt x="809" y="785"/>
                  </a:lnTo>
                  <a:lnTo>
                    <a:pt x="814" y="785"/>
                  </a:lnTo>
                  <a:lnTo>
                    <a:pt x="814" y="785"/>
                  </a:lnTo>
                  <a:lnTo>
                    <a:pt x="814" y="785"/>
                  </a:lnTo>
                  <a:lnTo>
                    <a:pt x="814" y="783"/>
                  </a:lnTo>
                  <a:lnTo>
                    <a:pt x="814" y="783"/>
                  </a:lnTo>
                  <a:lnTo>
                    <a:pt x="814" y="783"/>
                  </a:lnTo>
                  <a:lnTo>
                    <a:pt x="812" y="780"/>
                  </a:lnTo>
                  <a:lnTo>
                    <a:pt x="812" y="780"/>
                  </a:lnTo>
                  <a:lnTo>
                    <a:pt x="812" y="778"/>
                  </a:lnTo>
                  <a:lnTo>
                    <a:pt x="814" y="775"/>
                  </a:lnTo>
                  <a:lnTo>
                    <a:pt x="814" y="775"/>
                  </a:lnTo>
                  <a:lnTo>
                    <a:pt x="814" y="775"/>
                  </a:lnTo>
                  <a:lnTo>
                    <a:pt x="814" y="775"/>
                  </a:lnTo>
                  <a:lnTo>
                    <a:pt x="814" y="775"/>
                  </a:lnTo>
                  <a:lnTo>
                    <a:pt x="814" y="775"/>
                  </a:lnTo>
                  <a:lnTo>
                    <a:pt x="814" y="775"/>
                  </a:lnTo>
                  <a:lnTo>
                    <a:pt x="814" y="775"/>
                  </a:lnTo>
                  <a:lnTo>
                    <a:pt x="814" y="775"/>
                  </a:lnTo>
                  <a:lnTo>
                    <a:pt x="814" y="775"/>
                  </a:lnTo>
                  <a:lnTo>
                    <a:pt x="816" y="775"/>
                  </a:lnTo>
                  <a:lnTo>
                    <a:pt x="816" y="773"/>
                  </a:lnTo>
                  <a:lnTo>
                    <a:pt x="816" y="773"/>
                  </a:lnTo>
                  <a:lnTo>
                    <a:pt x="816" y="775"/>
                  </a:lnTo>
                  <a:lnTo>
                    <a:pt x="816" y="775"/>
                  </a:lnTo>
                  <a:lnTo>
                    <a:pt x="819" y="775"/>
                  </a:lnTo>
                  <a:lnTo>
                    <a:pt x="816" y="775"/>
                  </a:lnTo>
                  <a:lnTo>
                    <a:pt x="816" y="775"/>
                  </a:lnTo>
                  <a:lnTo>
                    <a:pt x="816" y="775"/>
                  </a:lnTo>
                  <a:lnTo>
                    <a:pt x="816" y="775"/>
                  </a:lnTo>
                  <a:lnTo>
                    <a:pt x="816" y="775"/>
                  </a:lnTo>
                  <a:lnTo>
                    <a:pt x="816" y="775"/>
                  </a:lnTo>
                  <a:lnTo>
                    <a:pt x="819" y="778"/>
                  </a:lnTo>
                  <a:lnTo>
                    <a:pt x="819" y="778"/>
                  </a:lnTo>
                  <a:lnTo>
                    <a:pt x="819" y="778"/>
                  </a:lnTo>
                  <a:lnTo>
                    <a:pt x="819" y="778"/>
                  </a:lnTo>
                  <a:lnTo>
                    <a:pt x="819" y="780"/>
                  </a:lnTo>
                  <a:lnTo>
                    <a:pt x="819" y="780"/>
                  </a:lnTo>
                  <a:lnTo>
                    <a:pt x="819" y="783"/>
                  </a:lnTo>
                  <a:lnTo>
                    <a:pt x="819" y="783"/>
                  </a:lnTo>
                  <a:lnTo>
                    <a:pt x="819" y="785"/>
                  </a:lnTo>
                  <a:lnTo>
                    <a:pt x="819" y="785"/>
                  </a:lnTo>
                  <a:lnTo>
                    <a:pt x="819" y="785"/>
                  </a:lnTo>
                  <a:lnTo>
                    <a:pt x="819" y="783"/>
                  </a:lnTo>
                  <a:lnTo>
                    <a:pt x="819" y="785"/>
                  </a:lnTo>
                  <a:lnTo>
                    <a:pt x="819" y="785"/>
                  </a:lnTo>
                  <a:lnTo>
                    <a:pt x="819" y="787"/>
                  </a:lnTo>
                  <a:lnTo>
                    <a:pt x="819" y="787"/>
                  </a:lnTo>
                  <a:lnTo>
                    <a:pt x="819" y="787"/>
                  </a:lnTo>
                  <a:lnTo>
                    <a:pt x="819" y="790"/>
                  </a:lnTo>
                  <a:lnTo>
                    <a:pt x="819" y="790"/>
                  </a:lnTo>
                  <a:lnTo>
                    <a:pt x="821" y="790"/>
                  </a:lnTo>
                  <a:lnTo>
                    <a:pt x="821" y="790"/>
                  </a:lnTo>
                  <a:lnTo>
                    <a:pt x="821" y="790"/>
                  </a:lnTo>
                  <a:lnTo>
                    <a:pt x="824" y="790"/>
                  </a:lnTo>
                  <a:lnTo>
                    <a:pt x="824" y="790"/>
                  </a:lnTo>
                  <a:lnTo>
                    <a:pt x="824" y="790"/>
                  </a:lnTo>
                  <a:lnTo>
                    <a:pt x="824" y="790"/>
                  </a:lnTo>
                  <a:lnTo>
                    <a:pt x="824" y="790"/>
                  </a:lnTo>
                  <a:lnTo>
                    <a:pt x="826" y="790"/>
                  </a:lnTo>
                  <a:lnTo>
                    <a:pt x="826" y="787"/>
                  </a:lnTo>
                  <a:lnTo>
                    <a:pt x="826" y="787"/>
                  </a:lnTo>
                  <a:lnTo>
                    <a:pt x="828" y="787"/>
                  </a:lnTo>
                  <a:lnTo>
                    <a:pt x="828" y="787"/>
                  </a:lnTo>
                  <a:lnTo>
                    <a:pt x="828" y="787"/>
                  </a:lnTo>
                  <a:lnTo>
                    <a:pt x="828" y="790"/>
                  </a:lnTo>
                  <a:lnTo>
                    <a:pt x="828" y="790"/>
                  </a:lnTo>
                  <a:lnTo>
                    <a:pt x="828" y="790"/>
                  </a:lnTo>
                  <a:lnTo>
                    <a:pt x="826" y="790"/>
                  </a:lnTo>
                  <a:lnTo>
                    <a:pt x="826" y="790"/>
                  </a:lnTo>
                  <a:lnTo>
                    <a:pt x="826" y="792"/>
                  </a:lnTo>
                  <a:lnTo>
                    <a:pt x="828" y="792"/>
                  </a:lnTo>
                  <a:lnTo>
                    <a:pt x="828" y="792"/>
                  </a:lnTo>
                  <a:lnTo>
                    <a:pt x="828" y="787"/>
                  </a:lnTo>
                  <a:lnTo>
                    <a:pt x="831" y="787"/>
                  </a:lnTo>
                  <a:lnTo>
                    <a:pt x="828" y="787"/>
                  </a:lnTo>
                  <a:lnTo>
                    <a:pt x="828" y="787"/>
                  </a:lnTo>
                  <a:lnTo>
                    <a:pt x="831" y="785"/>
                  </a:lnTo>
                  <a:lnTo>
                    <a:pt x="831" y="785"/>
                  </a:lnTo>
                  <a:lnTo>
                    <a:pt x="831" y="785"/>
                  </a:lnTo>
                  <a:lnTo>
                    <a:pt x="831" y="785"/>
                  </a:lnTo>
                  <a:lnTo>
                    <a:pt x="831" y="785"/>
                  </a:lnTo>
                  <a:lnTo>
                    <a:pt x="831" y="783"/>
                  </a:lnTo>
                  <a:lnTo>
                    <a:pt x="831" y="783"/>
                  </a:lnTo>
                  <a:lnTo>
                    <a:pt x="831" y="785"/>
                  </a:lnTo>
                  <a:lnTo>
                    <a:pt x="831" y="785"/>
                  </a:lnTo>
                  <a:lnTo>
                    <a:pt x="831" y="785"/>
                  </a:lnTo>
                  <a:lnTo>
                    <a:pt x="831" y="785"/>
                  </a:lnTo>
                  <a:lnTo>
                    <a:pt x="833" y="785"/>
                  </a:lnTo>
                  <a:lnTo>
                    <a:pt x="833" y="783"/>
                  </a:lnTo>
                  <a:lnTo>
                    <a:pt x="833" y="783"/>
                  </a:lnTo>
                  <a:lnTo>
                    <a:pt x="833" y="783"/>
                  </a:lnTo>
                  <a:lnTo>
                    <a:pt x="833" y="783"/>
                  </a:lnTo>
                  <a:lnTo>
                    <a:pt x="833" y="780"/>
                  </a:lnTo>
                  <a:lnTo>
                    <a:pt x="831" y="780"/>
                  </a:lnTo>
                  <a:lnTo>
                    <a:pt x="831" y="778"/>
                  </a:lnTo>
                  <a:lnTo>
                    <a:pt x="833" y="778"/>
                  </a:lnTo>
                  <a:lnTo>
                    <a:pt x="833" y="775"/>
                  </a:lnTo>
                  <a:lnTo>
                    <a:pt x="833" y="775"/>
                  </a:lnTo>
                  <a:lnTo>
                    <a:pt x="835" y="775"/>
                  </a:lnTo>
                  <a:lnTo>
                    <a:pt x="835" y="775"/>
                  </a:lnTo>
                  <a:lnTo>
                    <a:pt x="838" y="775"/>
                  </a:lnTo>
                  <a:lnTo>
                    <a:pt x="838" y="775"/>
                  </a:lnTo>
                  <a:lnTo>
                    <a:pt x="838" y="778"/>
                  </a:lnTo>
                  <a:lnTo>
                    <a:pt x="838" y="778"/>
                  </a:lnTo>
                  <a:lnTo>
                    <a:pt x="835" y="778"/>
                  </a:lnTo>
                  <a:lnTo>
                    <a:pt x="838" y="778"/>
                  </a:lnTo>
                  <a:lnTo>
                    <a:pt x="838" y="780"/>
                  </a:lnTo>
                  <a:lnTo>
                    <a:pt x="835" y="783"/>
                  </a:lnTo>
                  <a:lnTo>
                    <a:pt x="835" y="785"/>
                  </a:lnTo>
                  <a:lnTo>
                    <a:pt x="835" y="787"/>
                  </a:lnTo>
                  <a:lnTo>
                    <a:pt x="838" y="787"/>
                  </a:lnTo>
                  <a:lnTo>
                    <a:pt x="838" y="790"/>
                  </a:lnTo>
                  <a:lnTo>
                    <a:pt x="835" y="790"/>
                  </a:lnTo>
                  <a:lnTo>
                    <a:pt x="835" y="790"/>
                  </a:lnTo>
                  <a:lnTo>
                    <a:pt x="835" y="787"/>
                  </a:lnTo>
                  <a:lnTo>
                    <a:pt x="835" y="787"/>
                  </a:lnTo>
                  <a:lnTo>
                    <a:pt x="833" y="787"/>
                  </a:lnTo>
                  <a:lnTo>
                    <a:pt x="833" y="787"/>
                  </a:lnTo>
                  <a:lnTo>
                    <a:pt x="833" y="787"/>
                  </a:lnTo>
                  <a:lnTo>
                    <a:pt x="833" y="790"/>
                  </a:lnTo>
                  <a:lnTo>
                    <a:pt x="833" y="790"/>
                  </a:lnTo>
                  <a:lnTo>
                    <a:pt x="833" y="792"/>
                  </a:lnTo>
                  <a:lnTo>
                    <a:pt x="833" y="792"/>
                  </a:lnTo>
                  <a:lnTo>
                    <a:pt x="835" y="792"/>
                  </a:lnTo>
                  <a:lnTo>
                    <a:pt x="835" y="792"/>
                  </a:lnTo>
                  <a:lnTo>
                    <a:pt x="838" y="792"/>
                  </a:lnTo>
                  <a:lnTo>
                    <a:pt x="838" y="792"/>
                  </a:lnTo>
                  <a:lnTo>
                    <a:pt x="838" y="792"/>
                  </a:lnTo>
                  <a:lnTo>
                    <a:pt x="838" y="792"/>
                  </a:lnTo>
                  <a:lnTo>
                    <a:pt x="838" y="794"/>
                  </a:lnTo>
                  <a:lnTo>
                    <a:pt x="838" y="794"/>
                  </a:lnTo>
                  <a:lnTo>
                    <a:pt x="838" y="794"/>
                  </a:lnTo>
                  <a:lnTo>
                    <a:pt x="838" y="794"/>
                  </a:lnTo>
                  <a:lnTo>
                    <a:pt x="838" y="794"/>
                  </a:lnTo>
                  <a:lnTo>
                    <a:pt x="838" y="794"/>
                  </a:lnTo>
                  <a:lnTo>
                    <a:pt x="840" y="794"/>
                  </a:lnTo>
                  <a:lnTo>
                    <a:pt x="840" y="794"/>
                  </a:lnTo>
                  <a:lnTo>
                    <a:pt x="840" y="792"/>
                  </a:lnTo>
                  <a:lnTo>
                    <a:pt x="840" y="792"/>
                  </a:lnTo>
                  <a:lnTo>
                    <a:pt x="842" y="790"/>
                  </a:lnTo>
                  <a:lnTo>
                    <a:pt x="847" y="792"/>
                  </a:lnTo>
                  <a:lnTo>
                    <a:pt x="847" y="792"/>
                  </a:lnTo>
                  <a:lnTo>
                    <a:pt x="845" y="792"/>
                  </a:lnTo>
                  <a:lnTo>
                    <a:pt x="845" y="792"/>
                  </a:lnTo>
                  <a:lnTo>
                    <a:pt x="845" y="792"/>
                  </a:lnTo>
                  <a:lnTo>
                    <a:pt x="845" y="792"/>
                  </a:lnTo>
                  <a:lnTo>
                    <a:pt x="845" y="792"/>
                  </a:lnTo>
                  <a:lnTo>
                    <a:pt x="845" y="792"/>
                  </a:lnTo>
                  <a:lnTo>
                    <a:pt x="845" y="794"/>
                  </a:lnTo>
                  <a:lnTo>
                    <a:pt x="845" y="794"/>
                  </a:lnTo>
                  <a:lnTo>
                    <a:pt x="845" y="797"/>
                  </a:lnTo>
                  <a:lnTo>
                    <a:pt x="845" y="797"/>
                  </a:lnTo>
                  <a:lnTo>
                    <a:pt x="845" y="797"/>
                  </a:lnTo>
                  <a:lnTo>
                    <a:pt x="847" y="797"/>
                  </a:lnTo>
                  <a:lnTo>
                    <a:pt x="847" y="797"/>
                  </a:lnTo>
                  <a:lnTo>
                    <a:pt x="850" y="797"/>
                  </a:lnTo>
                  <a:lnTo>
                    <a:pt x="850" y="794"/>
                  </a:lnTo>
                  <a:lnTo>
                    <a:pt x="850" y="794"/>
                  </a:lnTo>
                  <a:lnTo>
                    <a:pt x="850" y="794"/>
                  </a:lnTo>
                  <a:lnTo>
                    <a:pt x="850" y="794"/>
                  </a:lnTo>
                  <a:lnTo>
                    <a:pt x="850" y="792"/>
                  </a:lnTo>
                  <a:lnTo>
                    <a:pt x="850" y="792"/>
                  </a:lnTo>
                  <a:lnTo>
                    <a:pt x="850" y="792"/>
                  </a:lnTo>
                  <a:lnTo>
                    <a:pt x="850" y="790"/>
                  </a:lnTo>
                  <a:lnTo>
                    <a:pt x="850" y="790"/>
                  </a:lnTo>
                  <a:lnTo>
                    <a:pt x="852" y="790"/>
                  </a:lnTo>
                  <a:lnTo>
                    <a:pt x="852" y="790"/>
                  </a:lnTo>
                  <a:lnTo>
                    <a:pt x="852" y="790"/>
                  </a:lnTo>
                  <a:lnTo>
                    <a:pt x="854" y="792"/>
                  </a:lnTo>
                  <a:lnTo>
                    <a:pt x="852" y="792"/>
                  </a:lnTo>
                  <a:lnTo>
                    <a:pt x="852" y="792"/>
                  </a:lnTo>
                  <a:lnTo>
                    <a:pt x="852" y="792"/>
                  </a:lnTo>
                  <a:lnTo>
                    <a:pt x="852" y="792"/>
                  </a:lnTo>
                  <a:lnTo>
                    <a:pt x="852" y="792"/>
                  </a:lnTo>
                  <a:lnTo>
                    <a:pt x="852" y="792"/>
                  </a:lnTo>
                  <a:lnTo>
                    <a:pt x="854" y="792"/>
                  </a:lnTo>
                  <a:lnTo>
                    <a:pt x="854" y="792"/>
                  </a:lnTo>
                  <a:lnTo>
                    <a:pt x="854" y="792"/>
                  </a:lnTo>
                  <a:lnTo>
                    <a:pt x="854" y="792"/>
                  </a:lnTo>
                  <a:lnTo>
                    <a:pt x="857" y="790"/>
                  </a:lnTo>
                  <a:lnTo>
                    <a:pt x="857" y="790"/>
                  </a:lnTo>
                  <a:lnTo>
                    <a:pt x="859" y="790"/>
                  </a:lnTo>
                  <a:lnTo>
                    <a:pt x="864" y="787"/>
                  </a:lnTo>
                  <a:lnTo>
                    <a:pt x="864" y="787"/>
                  </a:lnTo>
                  <a:lnTo>
                    <a:pt x="864" y="787"/>
                  </a:lnTo>
                  <a:lnTo>
                    <a:pt x="864" y="785"/>
                  </a:lnTo>
                  <a:lnTo>
                    <a:pt x="866" y="785"/>
                  </a:lnTo>
                  <a:lnTo>
                    <a:pt x="866" y="783"/>
                  </a:lnTo>
                  <a:lnTo>
                    <a:pt x="866" y="783"/>
                  </a:lnTo>
                  <a:lnTo>
                    <a:pt x="866" y="783"/>
                  </a:lnTo>
                  <a:lnTo>
                    <a:pt x="866" y="783"/>
                  </a:lnTo>
                  <a:lnTo>
                    <a:pt x="866" y="783"/>
                  </a:lnTo>
                  <a:lnTo>
                    <a:pt x="866" y="780"/>
                  </a:lnTo>
                  <a:lnTo>
                    <a:pt x="869" y="780"/>
                  </a:lnTo>
                  <a:lnTo>
                    <a:pt x="871" y="780"/>
                  </a:lnTo>
                  <a:lnTo>
                    <a:pt x="871" y="780"/>
                  </a:lnTo>
                  <a:lnTo>
                    <a:pt x="871" y="780"/>
                  </a:lnTo>
                  <a:lnTo>
                    <a:pt x="873" y="780"/>
                  </a:lnTo>
                  <a:lnTo>
                    <a:pt x="873" y="778"/>
                  </a:lnTo>
                  <a:lnTo>
                    <a:pt x="873" y="778"/>
                  </a:lnTo>
                  <a:lnTo>
                    <a:pt x="878" y="780"/>
                  </a:lnTo>
                  <a:lnTo>
                    <a:pt x="880" y="780"/>
                  </a:lnTo>
                  <a:lnTo>
                    <a:pt x="880" y="783"/>
                  </a:lnTo>
                  <a:lnTo>
                    <a:pt x="880" y="785"/>
                  </a:lnTo>
                  <a:lnTo>
                    <a:pt x="880" y="785"/>
                  </a:lnTo>
                  <a:lnTo>
                    <a:pt x="880" y="785"/>
                  </a:lnTo>
                  <a:lnTo>
                    <a:pt x="880" y="785"/>
                  </a:lnTo>
                  <a:lnTo>
                    <a:pt x="880" y="787"/>
                  </a:lnTo>
                  <a:lnTo>
                    <a:pt x="880" y="787"/>
                  </a:lnTo>
                  <a:lnTo>
                    <a:pt x="883" y="790"/>
                  </a:lnTo>
                  <a:lnTo>
                    <a:pt x="883" y="790"/>
                  </a:lnTo>
                  <a:lnTo>
                    <a:pt x="883" y="790"/>
                  </a:lnTo>
                  <a:lnTo>
                    <a:pt x="883" y="790"/>
                  </a:lnTo>
                  <a:lnTo>
                    <a:pt x="880" y="787"/>
                  </a:lnTo>
                  <a:lnTo>
                    <a:pt x="878" y="787"/>
                  </a:lnTo>
                  <a:lnTo>
                    <a:pt x="878" y="785"/>
                  </a:lnTo>
                  <a:lnTo>
                    <a:pt x="878" y="785"/>
                  </a:lnTo>
                  <a:lnTo>
                    <a:pt x="878" y="785"/>
                  </a:lnTo>
                  <a:lnTo>
                    <a:pt x="876" y="785"/>
                  </a:lnTo>
                  <a:lnTo>
                    <a:pt x="876" y="785"/>
                  </a:lnTo>
                  <a:lnTo>
                    <a:pt x="873" y="785"/>
                  </a:lnTo>
                  <a:lnTo>
                    <a:pt x="873" y="787"/>
                  </a:lnTo>
                  <a:lnTo>
                    <a:pt x="873" y="787"/>
                  </a:lnTo>
                  <a:lnTo>
                    <a:pt x="871" y="790"/>
                  </a:lnTo>
                  <a:lnTo>
                    <a:pt x="871" y="790"/>
                  </a:lnTo>
                  <a:lnTo>
                    <a:pt x="869" y="790"/>
                  </a:lnTo>
                  <a:lnTo>
                    <a:pt x="869" y="792"/>
                  </a:lnTo>
                  <a:lnTo>
                    <a:pt x="869" y="792"/>
                  </a:lnTo>
                  <a:lnTo>
                    <a:pt x="869" y="792"/>
                  </a:lnTo>
                  <a:lnTo>
                    <a:pt x="873" y="794"/>
                  </a:lnTo>
                  <a:lnTo>
                    <a:pt x="873" y="794"/>
                  </a:lnTo>
                  <a:lnTo>
                    <a:pt x="873" y="794"/>
                  </a:lnTo>
                  <a:lnTo>
                    <a:pt x="873" y="797"/>
                  </a:lnTo>
                  <a:lnTo>
                    <a:pt x="873" y="797"/>
                  </a:lnTo>
                  <a:lnTo>
                    <a:pt x="883" y="797"/>
                  </a:lnTo>
                  <a:lnTo>
                    <a:pt x="883" y="797"/>
                  </a:lnTo>
                  <a:lnTo>
                    <a:pt x="885" y="797"/>
                  </a:lnTo>
                  <a:lnTo>
                    <a:pt x="887" y="794"/>
                  </a:lnTo>
                  <a:lnTo>
                    <a:pt x="890" y="794"/>
                  </a:lnTo>
                  <a:lnTo>
                    <a:pt x="890" y="794"/>
                  </a:lnTo>
                  <a:lnTo>
                    <a:pt x="892" y="797"/>
                  </a:lnTo>
                  <a:lnTo>
                    <a:pt x="892" y="797"/>
                  </a:lnTo>
                  <a:lnTo>
                    <a:pt x="890" y="797"/>
                  </a:lnTo>
                  <a:lnTo>
                    <a:pt x="890" y="797"/>
                  </a:lnTo>
                  <a:lnTo>
                    <a:pt x="890" y="797"/>
                  </a:lnTo>
                  <a:lnTo>
                    <a:pt x="890" y="799"/>
                  </a:lnTo>
                  <a:lnTo>
                    <a:pt x="890" y="799"/>
                  </a:lnTo>
                  <a:lnTo>
                    <a:pt x="890" y="799"/>
                  </a:lnTo>
                  <a:lnTo>
                    <a:pt x="890" y="799"/>
                  </a:lnTo>
                  <a:lnTo>
                    <a:pt x="890" y="799"/>
                  </a:lnTo>
                  <a:lnTo>
                    <a:pt x="895" y="802"/>
                  </a:lnTo>
                  <a:lnTo>
                    <a:pt x="895" y="802"/>
                  </a:lnTo>
                  <a:lnTo>
                    <a:pt x="895" y="799"/>
                  </a:lnTo>
                  <a:lnTo>
                    <a:pt x="895" y="799"/>
                  </a:lnTo>
                  <a:lnTo>
                    <a:pt x="895" y="797"/>
                  </a:lnTo>
                  <a:lnTo>
                    <a:pt x="895" y="797"/>
                  </a:lnTo>
                  <a:lnTo>
                    <a:pt x="895" y="797"/>
                  </a:lnTo>
                  <a:lnTo>
                    <a:pt x="895" y="797"/>
                  </a:lnTo>
                  <a:lnTo>
                    <a:pt x="895" y="797"/>
                  </a:lnTo>
                  <a:lnTo>
                    <a:pt x="897" y="797"/>
                  </a:lnTo>
                  <a:lnTo>
                    <a:pt x="897" y="797"/>
                  </a:lnTo>
                  <a:lnTo>
                    <a:pt x="897" y="797"/>
                  </a:lnTo>
                  <a:lnTo>
                    <a:pt x="899" y="797"/>
                  </a:lnTo>
                  <a:lnTo>
                    <a:pt x="899" y="794"/>
                  </a:lnTo>
                  <a:lnTo>
                    <a:pt x="899" y="797"/>
                  </a:lnTo>
                  <a:lnTo>
                    <a:pt x="899" y="797"/>
                  </a:lnTo>
                  <a:lnTo>
                    <a:pt x="899" y="797"/>
                  </a:lnTo>
                  <a:lnTo>
                    <a:pt x="899" y="799"/>
                  </a:lnTo>
                  <a:lnTo>
                    <a:pt x="899" y="802"/>
                  </a:lnTo>
                  <a:lnTo>
                    <a:pt x="899" y="804"/>
                  </a:lnTo>
                  <a:lnTo>
                    <a:pt x="899" y="804"/>
                  </a:lnTo>
                  <a:lnTo>
                    <a:pt x="899" y="804"/>
                  </a:lnTo>
                  <a:lnTo>
                    <a:pt x="902" y="802"/>
                  </a:lnTo>
                  <a:lnTo>
                    <a:pt x="902" y="802"/>
                  </a:lnTo>
                  <a:lnTo>
                    <a:pt x="902" y="802"/>
                  </a:lnTo>
                  <a:lnTo>
                    <a:pt x="902" y="802"/>
                  </a:lnTo>
                  <a:lnTo>
                    <a:pt x="902" y="802"/>
                  </a:lnTo>
                  <a:lnTo>
                    <a:pt x="902" y="802"/>
                  </a:lnTo>
                  <a:lnTo>
                    <a:pt x="904" y="799"/>
                  </a:lnTo>
                  <a:lnTo>
                    <a:pt x="904" y="799"/>
                  </a:lnTo>
                  <a:lnTo>
                    <a:pt x="904" y="799"/>
                  </a:lnTo>
                  <a:lnTo>
                    <a:pt x="906" y="799"/>
                  </a:lnTo>
                  <a:lnTo>
                    <a:pt x="906" y="799"/>
                  </a:lnTo>
                  <a:lnTo>
                    <a:pt x="906" y="799"/>
                  </a:lnTo>
                  <a:lnTo>
                    <a:pt x="906" y="797"/>
                  </a:lnTo>
                  <a:lnTo>
                    <a:pt x="906" y="797"/>
                  </a:lnTo>
                  <a:lnTo>
                    <a:pt x="906" y="797"/>
                  </a:lnTo>
                  <a:lnTo>
                    <a:pt x="906" y="797"/>
                  </a:lnTo>
                  <a:lnTo>
                    <a:pt x="909" y="797"/>
                  </a:lnTo>
                  <a:lnTo>
                    <a:pt x="911" y="799"/>
                  </a:lnTo>
                  <a:lnTo>
                    <a:pt x="911" y="799"/>
                  </a:lnTo>
                  <a:lnTo>
                    <a:pt x="911" y="799"/>
                  </a:lnTo>
                  <a:lnTo>
                    <a:pt x="913" y="802"/>
                  </a:lnTo>
                  <a:lnTo>
                    <a:pt x="916" y="799"/>
                  </a:lnTo>
                  <a:lnTo>
                    <a:pt x="916" y="799"/>
                  </a:lnTo>
                  <a:lnTo>
                    <a:pt x="916" y="797"/>
                  </a:lnTo>
                  <a:lnTo>
                    <a:pt x="916" y="797"/>
                  </a:lnTo>
                  <a:lnTo>
                    <a:pt x="916" y="797"/>
                  </a:lnTo>
                  <a:lnTo>
                    <a:pt x="916" y="797"/>
                  </a:lnTo>
                  <a:lnTo>
                    <a:pt x="916" y="797"/>
                  </a:lnTo>
                  <a:lnTo>
                    <a:pt x="916" y="799"/>
                  </a:lnTo>
                  <a:lnTo>
                    <a:pt x="916" y="799"/>
                  </a:lnTo>
                  <a:lnTo>
                    <a:pt x="916" y="799"/>
                  </a:lnTo>
                  <a:lnTo>
                    <a:pt x="918" y="799"/>
                  </a:lnTo>
                  <a:lnTo>
                    <a:pt x="918" y="799"/>
                  </a:lnTo>
                  <a:lnTo>
                    <a:pt x="918" y="799"/>
                  </a:lnTo>
                  <a:lnTo>
                    <a:pt x="918" y="799"/>
                  </a:lnTo>
                  <a:lnTo>
                    <a:pt x="918" y="799"/>
                  </a:lnTo>
                  <a:lnTo>
                    <a:pt x="918" y="799"/>
                  </a:lnTo>
                  <a:lnTo>
                    <a:pt x="918" y="799"/>
                  </a:lnTo>
                  <a:lnTo>
                    <a:pt x="921" y="799"/>
                  </a:lnTo>
                  <a:lnTo>
                    <a:pt x="921" y="797"/>
                  </a:lnTo>
                  <a:lnTo>
                    <a:pt x="921" y="797"/>
                  </a:lnTo>
                  <a:lnTo>
                    <a:pt x="921" y="797"/>
                  </a:lnTo>
                  <a:lnTo>
                    <a:pt x="921" y="797"/>
                  </a:lnTo>
                  <a:lnTo>
                    <a:pt x="921" y="797"/>
                  </a:lnTo>
                  <a:lnTo>
                    <a:pt x="921" y="797"/>
                  </a:lnTo>
                  <a:lnTo>
                    <a:pt x="921" y="797"/>
                  </a:lnTo>
                  <a:lnTo>
                    <a:pt x="923" y="797"/>
                  </a:lnTo>
                  <a:lnTo>
                    <a:pt x="923" y="797"/>
                  </a:lnTo>
                  <a:lnTo>
                    <a:pt x="923" y="797"/>
                  </a:lnTo>
                  <a:lnTo>
                    <a:pt x="923" y="797"/>
                  </a:lnTo>
                  <a:lnTo>
                    <a:pt x="923" y="797"/>
                  </a:lnTo>
                  <a:lnTo>
                    <a:pt x="923" y="797"/>
                  </a:lnTo>
                  <a:lnTo>
                    <a:pt x="923" y="797"/>
                  </a:lnTo>
                  <a:lnTo>
                    <a:pt x="923" y="797"/>
                  </a:lnTo>
                  <a:lnTo>
                    <a:pt x="923" y="799"/>
                  </a:lnTo>
                  <a:lnTo>
                    <a:pt x="925" y="799"/>
                  </a:lnTo>
                  <a:lnTo>
                    <a:pt x="925" y="799"/>
                  </a:lnTo>
                  <a:lnTo>
                    <a:pt x="925" y="799"/>
                  </a:lnTo>
                  <a:lnTo>
                    <a:pt x="925" y="799"/>
                  </a:lnTo>
                  <a:lnTo>
                    <a:pt x="928" y="797"/>
                  </a:lnTo>
                  <a:lnTo>
                    <a:pt x="928" y="797"/>
                  </a:lnTo>
                  <a:lnTo>
                    <a:pt x="928" y="797"/>
                  </a:lnTo>
                  <a:lnTo>
                    <a:pt x="928" y="797"/>
                  </a:lnTo>
                  <a:lnTo>
                    <a:pt x="932" y="799"/>
                  </a:lnTo>
                  <a:lnTo>
                    <a:pt x="932" y="799"/>
                  </a:lnTo>
                  <a:lnTo>
                    <a:pt x="932" y="802"/>
                  </a:lnTo>
                  <a:lnTo>
                    <a:pt x="932" y="802"/>
                  </a:lnTo>
                  <a:lnTo>
                    <a:pt x="932" y="802"/>
                  </a:lnTo>
                  <a:lnTo>
                    <a:pt x="932" y="802"/>
                  </a:lnTo>
                  <a:lnTo>
                    <a:pt x="930" y="804"/>
                  </a:lnTo>
                  <a:lnTo>
                    <a:pt x="930" y="804"/>
                  </a:lnTo>
                  <a:lnTo>
                    <a:pt x="930" y="804"/>
                  </a:lnTo>
                  <a:lnTo>
                    <a:pt x="930" y="804"/>
                  </a:lnTo>
                  <a:lnTo>
                    <a:pt x="930" y="804"/>
                  </a:lnTo>
                  <a:lnTo>
                    <a:pt x="930" y="806"/>
                  </a:lnTo>
                  <a:lnTo>
                    <a:pt x="930" y="806"/>
                  </a:lnTo>
                  <a:lnTo>
                    <a:pt x="930" y="806"/>
                  </a:lnTo>
                  <a:lnTo>
                    <a:pt x="928" y="806"/>
                  </a:lnTo>
                  <a:lnTo>
                    <a:pt x="925" y="806"/>
                  </a:lnTo>
                  <a:lnTo>
                    <a:pt x="925" y="809"/>
                  </a:lnTo>
                  <a:lnTo>
                    <a:pt x="928" y="809"/>
                  </a:lnTo>
                  <a:lnTo>
                    <a:pt x="928" y="811"/>
                  </a:lnTo>
                  <a:lnTo>
                    <a:pt x="928" y="811"/>
                  </a:lnTo>
                  <a:lnTo>
                    <a:pt x="928" y="811"/>
                  </a:lnTo>
                  <a:lnTo>
                    <a:pt x="928" y="811"/>
                  </a:lnTo>
                  <a:lnTo>
                    <a:pt x="928" y="811"/>
                  </a:lnTo>
                  <a:lnTo>
                    <a:pt x="928" y="811"/>
                  </a:lnTo>
                  <a:lnTo>
                    <a:pt x="928" y="811"/>
                  </a:lnTo>
                  <a:lnTo>
                    <a:pt x="925" y="811"/>
                  </a:lnTo>
                  <a:lnTo>
                    <a:pt x="925" y="811"/>
                  </a:lnTo>
                  <a:lnTo>
                    <a:pt x="925" y="809"/>
                  </a:lnTo>
                  <a:lnTo>
                    <a:pt x="923" y="809"/>
                  </a:lnTo>
                  <a:lnTo>
                    <a:pt x="923" y="811"/>
                  </a:lnTo>
                  <a:lnTo>
                    <a:pt x="923" y="811"/>
                  </a:lnTo>
                  <a:lnTo>
                    <a:pt x="925" y="811"/>
                  </a:lnTo>
                  <a:lnTo>
                    <a:pt x="925" y="811"/>
                  </a:lnTo>
                  <a:lnTo>
                    <a:pt x="923" y="811"/>
                  </a:lnTo>
                  <a:lnTo>
                    <a:pt x="923" y="811"/>
                  </a:lnTo>
                  <a:lnTo>
                    <a:pt x="923" y="811"/>
                  </a:lnTo>
                  <a:lnTo>
                    <a:pt x="925" y="813"/>
                  </a:lnTo>
                  <a:lnTo>
                    <a:pt x="925" y="813"/>
                  </a:lnTo>
                  <a:lnTo>
                    <a:pt x="928" y="811"/>
                  </a:lnTo>
                  <a:lnTo>
                    <a:pt x="928" y="811"/>
                  </a:lnTo>
                  <a:lnTo>
                    <a:pt x="928" y="811"/>
                  </a:lnTo>
                  <a:lnTo>
                    <a:pt x="930" y="811"/>
                  </a:lnTo>
                  <a:lnTo>
                    <a:pt x="930" y="811"/>
                  </a:lnTo>
                  <a:lnTo>
                    <a:pt x="930" y="811"/>
                  </a:lnTo>
                  <a:lnTo>
                    <a:pt x="930" y="811"/>
                  </a:lnTo>
                  <a:lnTo>
                    <a:pt x="930" y="811"/>
                  </a:lnTo>
                  <a:lnTo>
                    <a:pt x="930" y="811"/>
                  </a:lnTo>
                  <a:lnTo>
                    <a:pt x="930" y="811"/>
                  </a:lnTo>
                  <a:lnTo>
                    <a:pt x="930" y="809"/>
                  </a:lnTo>
                  <a:lnTo>
                    <a:pt x="930" y="809"/>
                  </a:lnTo>
                  <a:lnTo>
                    <a:pt x="932" y="809"/>
                  </a:lnTo>
                  <a:lnTo>
                    <a:pt x="932" y="809"/>
                  </a:lnTo>
                  <a:lnTo>
                    <a:pt x="932" y="806"/>
                  </a:lnTo>
                  <a:lnTo>
                    <a:pt x="932" y="806"/>
                  </a:lnTo>
                  <a:lnTo>
                    <a:pt x="935" y="806"/>
                  </a:lnTo>
                  <a:lnTo>
                    <a:pt x="935" y="806"/>
                  </a:lnTo>
                  <a:lnTo>
                    <a:pt x="935" y="806"/>
                  </a:lnTo>
                  <a:lnTo>
                    <a:pt x="935" y="806"/>
                  </a:lnTo>
                  <a:lnTo>
                    <a:pt x="935" y="806"/>
                  </a:lnTo>
                  <a:lnTo>
                    <a:pt x="935" y="806"/>
                  </a:lnTo>
                  <a:lnTo>
                    <a:pt x="935" y="806"/>
                  </a:lnTo>
                  <a:lnTo>
                    <a:pt x="935" y="806"/>
                  </a:lnTo>
                  <a:lnTo>
                    <a:pt x="935" y="804"/>
                  </a:lnTo>
                  <a:lnTo>
                    <a:pt x="935" y="804"/>
                  </a:lnTo>
                  <a:lnTo>
                    <a:pt x="935" y="804"/>
                  </a:lnTo>
                  <a:lnTo>
                    <a:pt x="937" y="802"/>
                  </a:lnTo>
                  <a:lnTo>
                    <a:pt x="937" y="802"/>
                  </a:lnTo>
                  <a:lnTo>
                    <a:pt x="937" y="799"/>
                  </a:lnTo>
                  <a:lnTo>
                    <a:pt x="937" y="799"/>
                  </a:lnTo>
                  <a:lnTo>
                    <a:pt x="937" y="799"/>
                  </a:lnTo>
                  <a:lnTo>
                    <a:pt x="939" y="799"/>
                  </a:lnTo>
                  <a:lnTo>
                    <a:pt x="939" y="799"/>
                  </a:lnTo>
                  <a:lnTo>
                    <a:pt x="939" y="802"/>
                  </a:lnTo>
                  <a:lnTo>
                    <a:pt x="937" y="802"/>
                  </a:lnTo>
                  <a:lnTo>
                    <a:pt x="937" y="802"/>
                  </a:lnTo>
                  <a:lnTo>
                    <a:pt x="937" y="804"/>
                  </a:lnTo>
                  <a:lnTo>
                    <a:pt x="937" y="804"/>
                  </a:lnTo>
                  <a:lnTo>
                    <a:pt x="937" y="806"/>
                  </a:lnTo>
                  <a:lnTo>
                    <a:pt x="937" y="806"/>
                  </a:lnTo>
                  <a:lnTo>
                    <a:pt x="937" y="806"/>
                  </a:lnTo>
                  <a:lnTo>
                    <a:pt x="937" y="806"/>
                  </a:lnTo>
                  <a:lnTo>
                    <a:pt x="939" y="804"/>
                  </a:lnTo>
                  <a:lnTo>
                    <a:pt x="939" y="804"/>
                  </a:lnTo>
                  <a:lnTo>
                    <a:pt x="942" y="804"/>
                  </a:lnTo>
                  <a:lnTo>
                    <a:pt x="942" y="804"/>
                  </a:lnTo>
                  <a:lnTo>
                    <a:pt x="942" y="804"/>
                  </a:lnTo>
                  <a:lnTo>
                    <a:pt x="942" y="804"/>
                  </a:lnTo>
                  <a:lnTo>
                    <a:pt x="944" y="804"/>
                  </a:lnTo>
                  <a:lnTo>
                    <a:pt x="944" y="804"/>
                  </a:lnTo>
                  <a:lnTo>
                    <a:pt x="947" y="804"/>
                  </a:lnTo>
                  <a:lnTo>
                    <a:pt x="947" y="804"/>
                  </a:lnTo>
                  <a:lnTo>
                    <a:pt x="949" y="804"/>
                  </a:lnTo>
                  <a:lnTo>
                    <a:pt x="949" y="804"/>
                  </a:lnTo>
                  <a:lnTo>
                    <a:pt x="949" y="804"/>
                  </a:lnTo>
                  <a:lnTo>
                    <a:pt x="949" y="804"/>
                  </a:lnTo>
                  <a:lnTo>
                    <a:pt x="951" y="804"/>
                  </a:lnTo>
                  <a:lnTo>
                    <a:pt x="951" y="806"/>
                  </a:lnTo>
                  <a:lnTo>
                    <a:pt x="951" y="806"/>
                  </a:lnTo>
                  <a:lnTo>
                    <a:pt x="951" y="806"/>
                  </a:lnTo>
                  <a:lnTo>
                    <a:pt x="951" y="806"/>
                  </a:lnTo>
                  <a:lnTo>
                    <a:pt x="951" y="806"/>
                  </a:lnTo>
                  <a:lnTo>
                    <a:pt x="951" y="809"/>
                  </a:lnTo>
                  <a:lnTo>
                    <a:pt x="951" y="809"/>
                  </a:lnTo>
                  <a:lnTo>
                    <a:pt x="951" y="809"/>
                  </a:lnTo>
                  <a:lnTo>
                    <a:pt x="951" y="806"/>
                  </a:lnTo>
                  <a:lnTo>
                    <a:pt x="951" y="806"/>
                  </a:lnTo>
                  <a:lnTo>
                    <a:pt x="951" y="806"/>
                  </a:lnTo>
                  <a:lnTo>
                    <a:pt x="951" y="806"/>
                  </a:lnTo>
                  <a:lnTo>
                    <a:pt x="951" y="806"/>
                  </a:lnTo>
                  <a:lnTo>
                    <a:pt x="951" y="806"/>
                  </a:lnTo>
                  <a:lnTo>
                    <a:pt x="954" y="806"/>
                  </a:lnTo>
                  <a:lnTo>
                    <a:pt x="954" y="806"/>
                  </a:lnTo>
                  <a:lnTo>
                    <a:pt x="954" y="806"/>
                  </a:lnTo>
                  <a:lnTo>
                    <a:pt x="954" y="806"/>
                  </a:lnTo>
                  <a:lnTo>
                    <a:pt x="954" y="806"/>
                  </a:lnTo>
                  <a:lnTo>
                    <a:pt x="954" y="809"/>
                  </a:lnTo>
                  <a:lnTo>
                    <a:pt x="954" y="809"/>
                  </a:lnTo>
                  <a:lnTo>
                    <a:pt x="958" y="806"/>
                  </a:lnTo>
                  <a:lnTo>
                    <a:pt x="958" y="804"/>
                  </a:lnTo>
                  <a:lnTo>
                    <a:pt x="961" y="804"/>
                  </a:lnTo>
                  <a:lnTo>
                    <a:pt x="961" y="806"/>
                  </a:lnTo>
                  <a:lnTo>
                    <a:pt x="961" y="806"/>
                  </a:lnTo>
                  <a:lnTo>
                    <a:pt x="961" y="806"/>
                  </a:lnTo>
                  <a:lnTo>
                    <a:pt x="961" y="806"/>
                  </a:lnTo>
                  <a:lnTo>
                    <a:pt x="961" y="806"/>
                  </a:lnTo>
                  <a:lnTo>
                    <a:pt x="961" y="806"/>
                  </a:lnTo>
                  <a:lnTo>
                    <a:pt x="963" y="806"/>
                  </a:lnTo>
                  <a:lnTo>
                    <a:pt x="963" y="806"/>
                  </a:lnTo>
                  <a:lnTo>
                    <a:pt x="963" y="806"/>
                  </a:lnTo>
                  <a:lnTo>
                    <a:pt x="963" y="809"/>
                  </a:lnTo>
                  <a:lnTo>
                    <a:pt x="961" y="809"/>
                  </a:lnTo>
                  <a:lnTo>
                    <a:pt x="961" y="809"/>
                  </a:lnTo>
                  <a:lnTo>
                    <a:pt x="961" y="809"/>
                  </a:lnTo>
                  <a:lnTo>
                    <a:pt x="961" y="809"/>
                  </a:lnTo>
                  <a:lnTo>
                    <a:pt x="961" y="809"/>
                  </a:lnTo>
                  <a:lnTo>
                    <a:pt x="961" y="809"/>
                  </a:lnTo>
                  <a:lnTo>
                    <a:pt x="961" y="809"/>
                  </a:lnTo>
                  <a:lnTo>
                    <a:pt x="963" y="811"/>
                  </a:lnTo>
                  <a:lnTo>
                    <a:pt x="963" y="809"/>
                  </a:lnTo>
                  <a:lnTo>
                    <a:pt x="963" y="809"/>
                  </a:lnTo>
                  <a:lnTo>
                    <a:pt x="963" y="809"/>
                  </a:lnTo>
                  <a:lnTo>
                    <a:pt x="963" y="809"/>
                  </a:lnTo>
                  <a:lnTo>
                    <a:pt x="963" y="809"/>
                  </a:lnTo>
                  <a:lnTo>
                    <a:pt x="963" y="809"/>
                  </a:lnTo>
                  <a:lnTo>
                    <a:pt x="966" y="809"/>
                  </a:lnTo>
                  <a:lnTo>
                    <a:pt x="966" y="809"/>
                  </a:lnTo>
                  <a:lnTo>
                    <a:pt x="966" y="806"/>
                  </a:lnTo>
                  <a:lnTo>
                    <a:pt x="966" y="806"/>
                  </a:lnTo>
                  <a:lnTo>
                    <a:pt x="963" y="806"/>
                  </a:lnTo>
                  <a:lnTo>
                    <a:pt x="963" y="806"/>
                  </a:lnTo>
                  <a:lnTo>
                    <a:pt x="963" y="804"/>
                  </a:lnTo>
                  <a:lnTo>
                    <a:pt x="966" y="806"/>
                  </a:lnTo>
                  <a:lnTo>
                    <a:pt x="966" y="804"/>
                  </a:lnTo>
                  <a:lnTo>
                    <a:pt x="968" y="804"/>
                  </a:lnTo>
                  <a:lnTo>
                    <a:pt x="968" y="804"/>
                  </a:lnTo>
                  <a:lnTo>
                    <a:pt x="966" y="802"/>
                  </a:lnTo>
                  <a:lnTo>
                    <a:pt x="968" y="802"/>
                  </a:lnTo>
                  <a:lnTo>
                    <a:pt x="968" y="802"/>
                  </a:lnTo>
                  <a:lnTo>
                    <a:pt x="968" y="802"/>
                  </a:lnTo>
                  <a:lnTo>
                    <a:pt x="968" y="802"/>
                  </a:lnTo>
                  <a:lnTo>
                    <a:pt x="968" y="802"/>
                  </a:lnTo>
                  <a:lnTo>
                    <a:pt x="968" y="802"/>
                  </a:lnTo>
                  <a:lnTo>
                    <a:pt x="968" y="802"/>
                  </a:lnTo>
                  <a:lnTo>
                    <a:pt x="968" y="802"/>
                  </a:lnTo>
                  <a:lnTo>
                    <a:pt x="968" y="804"/>
                  </a:lnTo>
                  <a:lnTo>
                    <a:pt x="970" y="802"/>
                  </a:lnTo>
                  <a:lnTo>
                    <a:pt x="970" y="802"/>
                  </a:lnTo>
                  <a:lnTo>
                    <a:pt x="973" y="802"/>
                  </a:lnTo>
                  <a:lnTo>
                    <a:pt x="970" y="802"/>
                  </a:lnTo>
                  <a:lnTo>
                    <a:pt x="970" y="799"/>
                  </a:lnTo>
                  <a:lnTo>
                    <a:pt x="970" y="799"/>
                  </a:lnTo>
                  <a:lnTo>
                    <a:pt x="973" y="799"/>
                  </a:lnTo>
                  <a:lnTo>
                    <a:pt x="975" y="802"/>
                  </a:lnTo>
                  <a:lnTo>
                    <a:pt x="975" y="802"/>
                  </a:lnTo>
                  <a:lnTo>
                    <a:pt x="975" y="802"/>
                  </a:lnTo>
                  <a:lnTo>
                    <a:pt x="975" y="802"/>
                  </a:lnTo>
                  <a:lnTo>
                    <a:pt x="973" y="802"/>
                  </a:lnTo>
                  <a:lnTo>
                    <a:pt x="973" y="802"/>
                  </a:lnTo>
                  <a:lnTo>
                    <a:pt x="973" y="804"/>
                  </a:lnTo>
                  <a:lnTo>
                    <a:pt x="973" y="804"/>
                  </a:lnTo>
                  <a:lnTo>
                    <a:pt x="973" y="804"/>
                  </a:lnTo>
                  <a:lnTo>
                    <a:pt x="973" y="804"/>
                  </a:lnTo>
                  <a:lnTo>
                    <a:pt x="973" y="804"/>
                  </a:lnTo>
                  <a:lnTo>
                    <a:pt x="973" y="802"/>
                  </a:lnTo>
                  <a:lnTo>
                    <a:pt x="973" y="802"/>
                  </a:lnTo>
                  <a:lnTo>
                    <a:pt x="973" y="804"/>
                  </a:lnTo>
                  <a:lnTo>
                    <a:pt x="970" y="804"/>
                  </a:lnTo>
                  <a:lnTo>
                    <a:pt x="970" y="804"/>
                  </a:lnTo>
                  <a:lnTo>
                    <a:pt x="970" y="804"/>
                  </a:lnTo>
                  <a:lnTo>
                    <a:pt x="968" y="804"/>
                  </a:lnTo>
                  <a:lnTo>
                    <a:pt x="968" y="804"/>
                  </a:lnTo>
                  <a:lnTo>
                    <a:pt x="968" y="806"/>
                  </a:lnTo>
                  <a:lnTo>
                    <a:pt x="968" y="806"/>
                  </a:lnTo>
                  <a:lnTo>
                    <a:pt x="968" y="806"/>
                  </a:lnTo>
                  <a:lnTo>
                    <a:pt x="968" y="806"/>
                  </a:lnTo>
                  <a:lnTo>
                    <a:pt x="968" y="806"/>
                  </a:lnTo>
                  <a:lnTo>
                    <a:pt x="968" y="809"/>
                  </a:lnTo>
                  <a:lnTo>
                    <a:pt x="968" y="809"/>
                  </a:lnTo>
                  <a:lnTo>
                    <a:pt x="970" y="809"/>
                  </a:lnTo>
                  <a:lnTo>
                    <a:pt x="970" y="809"/>
                  </a:lnTo>
                  <a:lnTo>
                    <a:pt x="968" y="809"/>
                  </a:lnTo>
                  <a:lnTo>
                    <a:pt x="968" y="809"/>
                  </a:lnTo>
                  <a:lnTo>
                    <a:pt x="968" y="811"/>
                  </a:lnTo>
                  <a:lnTo>
                    <a:pt x="968" y="811"/>
                  </a:lnTo>
                  <a:lnTo>
                    <a:pt x="968" y="811"/>
                  </a:lnTo>
                  <a:lnTo>
                    <a:pt x="968" y="811"/>
                  </a:lnTo>
                  <a:lnTo>
                    <a:pt x="970" y="809"/>
                  </a:lnTo>
                  <a:lnTo>
                    <a:pt x="970" y="809"/>
                  </a:lnTo>
                  <a:lnTo>
                    <a:pt x="970" y="809"/>
                  </a:lnTo>
                  <a:lnTo>
                    <a:pt x="970" y="809"/>
                  </a:lnTo>
                  <a:lnTo>
                    <a:pt x="970" y="811"/>
                  </a:lnTo>
                  <a:lnTo>
                    <a:pt x="970" y="811"/>
                  </a:lnTo>
                  <a:lnTo>
                    <a:pt x="970" y="811"/>
                  </a:lnTo>
                  <a:lnTo>
                    <a:pt x="973" y="811"/>
                  </a:lnTo>
                  <a:lnTo>
                    <a:pt x="973" y="811"/>
                  </a:lnTo>
                  <a:lnTo>
                    <a:pt x="970" y="809"/>
                  </a:lnTo>
                  <a:lnTo>
                    <a:pt x="970" y="809"/>
                  </a:lnTo>
                  <a:lnTo>
                    <a:pt x="970" y="809"/>
                  </a:lnTo>
                  <a:lnTo>
                    <a:pt x="970" y="809"/>
                  </a:lnTo>
                  <a:lnTo>
                    <a:pt x="970" y="809"/>
                  </a:lnTo>
                  <a:lnTo>
                    <a:pt x="970" y="809"/>
                  </a:lnTo>
                  <a:lnTo>
                    <a:pt x="970" y="809"/>
                  </a:lnTo>
                  <a:lnTo>
                    <a:pt x="973" y="809"/>
                  </a:lnTo>
                  <a:lnTo>
                    <a:pt x="973" y="806"/>
                  </a:lnTo>
                  <a:lnTo>
                    <a:pt x="973" y="806"/>
                  </a:lnTo>
                  <a:lnTo>
                    <a:pt x="973" y="806"/>
                  </a:lnTo>
                  <a:lnTo>
                    <a:pt x="973" y="806"/>
                  </a:lnTo>
                  <a:lnTo>
                    <a:pt x="973" y="806"/>
                  </a:lnTo>
                  <a:lnTo>
                    <a:pt x="973" y="806"/>
                  </a:lnTo>
                  <a:lnTo>
                    <a:pt x="973" y="809"/>
                  </a:lnTo>
                  <a:lnTo>
                    <a:pt x="973" y="809"/>
                  </a:lnTo>
                  <a:lnTo>
                    <a:pt x="973" y="809"/>
                  </a:lnTo>
                  <a:lnTo>
                    <a:pt x="975" y="809"/>
                  </a:lnTo>
                  <a:lnTo>
                    <a:pt x="975" y="806"/>
                  </a:lnTo>
                  <a:lnTo>
                    <a:pt x="975" y="806"/>
                  </a:lnTo>
                  <a:lnTo>
                    <a:pt x="975" y="806"/>
                  </a:lnTo>
                  <a:lnTo>
                    <a:pt x="975" y="806"/>
                  </a:lnTo>
                  <a:lnTo>
                    <a:pt x="975" y="804"/>
                  </a:lnTo>
                  <a:lnTo>
                    <a:pt x="975" y="804"/>
                  </a:lnTo>
                  <a:lnTo>
                    <a:pt x="977" y="804"/>
                  </a:lnTo>
                  <a:lnTo>
                    <a:pt x="977" y="804"/>
                  </a:lnTo>
                  <a:lnTo>
                    <a:pt x="977" y="804"/>
                  </a:lnTo>
                  <a:lnTo>
                    <a:pt x="977" y="806"/>
                  </a:lnTo>
                  <a:lnTo>
                    <a:pt x="975" y="806"/>
                  </a:lnTo>
                  <a:lnTo>
                    <a:pt x="977" y="806"/>
                  </a:lnTo>
                  <a:lnTo>
                    <a:pt x="977" y="806"/>
                  </a:lnTo>
                  <a:lnTo>
                    <a:pt x="977" y="806"/>
                  </a:lnTo>
                  <a:lnTo>
                    <a:pt x="980" y="806"/>
                  </a:lnTo>
                  <a:lnTo>
                    <a:pt x="980" y="806"/>
                  </a:lnTo>
                  <a:lnTo>
                    <a:pt x="980" y="806"/>
                  </a:lnTo>
                  <a:lnTo>
                    <a:pt x="980" y="806"/>
                  </a:lnTo>
                  <a:lnTo>
                    <a:pt x="982" y="806"/>
                  </a:lnTo>
                  <a:lnTo>
                    <a:pt x="982" y="806"/>
                  </a:lnTo>
                  <a:lnTo>
                    <a:pt x="982" y="806"/>
                  </a:lnTo>
                  <a:lnTo>
                    <a:pt x="982" y="806"/>
                  </a:lnTo>
                  <a:lnTo>
                    <a:pt x="982" y="806"/>
                  </a:lnTo>
                  <a:lnTo>
                    <a:pt x="984" y="806"/>
                  </a:lnTo>
                  <a:lnTo>
                    <a:pt x="984" y="806"/>
                  </a:lnTo>
                  <a:lnTo>
                    <a:pt x="984" y="806"/>
                  </a:lnTo>
                  <a:lnTo>
                    <a:pt x="984" y="806"/>
                  </a:lnTo>
                  <a:lnTo>
                    <a:pt x="984" y="806"/>
                  </a:lnTo>
                  <a:lnTo>
                    <a:pt x="987" y="806"/>
                  </a:lnTo>
                  <a:lnTo>
                    <a:pt x="984" y="804"/>
                  </a:lnTo>
                  <a:lnTo>
                    <a:pt x="984" y="804"/>
                  </a:lnTo>
                  <a:lnTo>
                    <a:pt x="982" y="804"/>
                  </a:lnTo>
                  <a:lnTo>
                    <a:pt x="982" y="804"/>
                  </a:lnTo>
                  <a:lnTo>
                    <a:pt x="980" y="806"/>
                  </a:lnTo>
                  <a:lnTo>
                    <a:pt x="980" y="806"/>
                  </a:lnTo>
                  <a:lnTo>
                    <a:pt x="977" y="804"/>
                  </a:lnTo>
                  <a:lnTo>
                    <a:pt x="980" y="804"/>
                  </a:lnTo>
                  <a:lnTo>
                    <a:pt x="980" y="804"/>
                  </a:lnTo>
                  <a:lnTo>
                    <a:pt x="980" y="802"/>
                  </a:lnTo>
                  <a:lnTo>
                    <a:pt x="977" y="802"/>
                  </a:lnTo>
                  <a:lnTo>
                    <a:pt x="977" y="802"/>
                  </a:lnTo>
                  <a:lnTo>
                    <a:pt x="977" y="802"/>
                  </a:lnTo>
                  <a:lnTo>
                    <a:pt x="977" y="802"/>
                  </a:lnTo>
                  <a:lnTo>
                    <a:pt x="977" y="802"/>
                  </a:lnTo>
                  <a:lnTo>
                    <a:pt x="977" y="802"/>
                  </a:lnTo>
                  <a:lnTo>
                    <a:pt x="977" y="802"/>
                  </a:lnTo>
                  <a:lnTo>
                    <a:pt x="980" y="802"/>
                  </a:lnTo>
                  <a:lnTo>
                    <a:pt x="980" y="802"/>
                  </a:lnTo>
                  <a:lnTo>
                    <a:pt x="980" y="802"/>
                  </a:lnTo>
                  <a:lnTo>
                    <a:pt x="980" y="802"/>
                  </a:lnTo>
                  <a:lnTo>
                    <a:pt x="980" y="802"/>
                  </a:lnTo>
                  <a:lnTo>
                    <a:pt x="982" y="802"/>
                  </a:lnTo>
                  <a:lnTo>
                    <a:pt x="982" y="802"/>
                  </a:lnTo>
                  <a:lnTo>
                    <a:pt x="984" y="802"/>
                  </a:lnTo>
                  <a:lnTo>
                    <a:pt x="984" y="802"/>
                  </a:lnTo>
                  <a:lnTo>
                    <a:pt x="984" y="802"/>
                  </a:lnTo>
                  <a:lnTo>
                    <a:pt x="984" y="799"/>
                  </a:lnTo>
                  <a:lnTo>
                    <a:pt x="982" y="799"/>
                  </a:lnTo>
                  <a:lnTo>
                    <a:pt x="982" y="799"/>
                  </a:lnTo>
                  <a:lnTo>
                    <a:pt x="982" y="797"/>
                  </a:lnTo>
                  <a:lnTo>
                    <a:pt x="982" y="797"/>
                  </a:lnTo>
                  <a:lnTo>
                    <a:pt x="982" y="797"/>
                  </a:lnTo>
                  <a:lnTo>
                    <a:pt x="980" y="797"/>
                  </a:lnTo>
                  <a:lnTo>
                    <a:pt x="980" y="797"/>
                  </a:lnTo>
                  <a:lnTo>
                    <a:pt x="980" y="797"/>
                  </a:lnTo>
                  <a:lnTo>
                    <a:pt x="980" y="797"/>
                  </a:lnTo>
                  <a:lnTo>
                    <a:pt x="980" y="797"/>
                  </a:lnTo>
                  <a:lnTo>
                    <a:pt x="980" y="797"/>
                  </a:lnTo>
                  <a:lnTo>
                    <a:pt x="980" y="797"/>
                  </a:lnTo>
                  <a:lnTo>
                    <a:pt x="980" y="794"/>
                  </a:lnTo>
                  <a:lnTo>
                    <a:pt x="980" y="794"/>
                  </a:lnTo>
                  <a:lnTo>
                    <a:pt x="977" y="794"/>
                  </a:lnTo>
                  <a:lnTo>
                    <a:pt x="975" y="794"/>
                  </a:lnTo>
                  <a:lnTo>
                    <a:pt x="975" y="797"/>
                  </a:lnTo>
                  <a:lnTo>
                    <a:pt x="975" y="797"/>
                  </a:lnTo>
                  <a:lnTo>
                    <a:pt x="975" y="797"/>
                  </a:lnTo>
                  <a:lnTo>
                    <a:pt x="975" y="797"/>
                  </a:lnTo>
                  <a:lnTo>
                    <a:pt x="975" y="799"/>
                  </a:lnTo>
                  <a:lnTo>
                    <a:pt x="973" y="797"/>
                  </a:lnTo>
                  <a:lnTo>
                    <a:pt x="973" y="794"/>
                  </a:lnTo>
                  <a:lnTo>
                    <a:pt x="973" y="794"/>
                  </a:lnTo>
                  <a:lnTo>
                    <a:pt x="975" y="794"/>
                  </a:lnTo>
                  <a:lnTo>
                    <a:pt x="977" y="794"/>
                  </a:lnTo>
                  <a:lnTo>
                    <a:pt x="977" y="794"/>
                  </a:lnTo>
                  <a:lnTo>
                    <a:pt x="977" y="794"/>
                  </a:lnTo>
                  <a:lnTo>
                    <a:pt x="980" y="792"/>
                  </a:lnTo>
                  <a:lnTo>
                    <a:pt x="980" y="792"/>
                  </a:lnTo>
                  <a:lnTo>
                    <a:pt x="980" y="792"/>
                  </a:lnTo>
                  <a:lnTo>
                    <a:pt x="982" y="792"/>
                  </a:lnTo>
                  <a:lnTo>
                    <a:pt x="982" y="792"/>
                  </a:lnTo>
                  <a:lnTo>
                    <a:pt x="982" y="790"/>
                  </a:lnTo>
                  <a:lnTo>
                    <a:pt x="982" y="790"/>
                  </a:lnTo>
                  <a:lnTo>
                    <a:pt x="984" y="790"/>
                  </a:lnTo>
                  <a:lnTo>
                    <a:pt x="987" y="790"/>
                  </a:lnTo>
                  <a:lnTo>
                    <a:pt x="987" y="790"/>
                  </a:lnTo>
                  <a:lnTo>
                    <a:pt x="987" y="790"/>
                  </a:lnTo>
                  <a:lnTo>
                    <a:pt x="989" y="792"/>
                  </a:lnTo>
                  <a:lnTo>
                    <a:pt x="989" y="792"/>
                  </a:lnTo>
                  <a:lnTo>
                    <a:pt x="989" y="792"/>
                  </a:lnTo>
                  <a:lnTo>
                    <a:pt x="989" y="792"/>
                  </a:lnTo>
                  <a:lnTo>
                    <a:pt x="989" y="792"/>
                  </a:lnTo>
                  <a:lnTo>
                    <a:pt x="992" y="794"/>
                  </a:lnTo>
                  <a:lnTo>
                    <a:pt x="992" y="794"/>
                  </a:lnTo>
                  <a:lnTo>
                    <a:pt x="994" y="792"/>
                  </a:lnTo>
                  <a:lnTo>
                    <a:pt x="994" y="792"/>
                  </a:lnTo>
                  <a:lnTo>
                    <a:pt x="992" y="792"/>
                  </a:lnTo>
                  <a:lnTo>
                    <a:pt x="992" y="792"/>
                  </a:lnTo>
                  <a:lnTo>
                    <a:pt x="992" y="792"/>
                  </a:lnTo>
                  <a:lnTo>
                    <a:pt x="994" y="792"/>
                  </a:lnTo>
                  <a:lnTo>
                    <a:pt x="994" y="792"/>
                  </a:lnTo>
                  <a:lnTo>
                    <a:pt x="996" y="792"/>
                  </a:lnTo>
                  <a:lnTo>
                    <a:pt x="996" y="797"/>
                  </a:lnTo>
                  <a:lnTo>
                    <a:pt x="999" y="797"/>
                  </a:lnTo>
                  <a:lnTo>
                    <a:pt x="999" y="797"/>
                  </a:lnTo>
                  <a:lnTo>
                    <a:pt x="999" y="797"/>
                  </a:lnTo>
                  <a:lnTo>
                    <a:pt x="1001" y="797"/>
                  </a:lnTo>
                  <a:lnTo>
                    <a:pt x="1001" y="797"/>
                  </a:lnTo>
                  <a:lnTo>
                    <a:pt x="1001" y="797"/>
                  </a:lnTo>
                  <a:lnTo>
                    <a:pt x="1001" y="794"/>
                  </a:lnTo>
                  <a:lnTo>
                    <a:pt x="1001" y="794"/>
                  </a:lnTo>
                  <a:lnTo>
                    <a:pt x="1001" y="794"/>
                  </a:lnTo>
                  <a:lnTo>
                    <a:pt x="1003" y="794"/>
                  </a:lnTo>
                  <a:lnTo>
                    <a:pt x="1003" y="794"/>
                  </a:lnTo>
                  <a:lnTo>
                    <a:pt x="1003" y="792"/>
                  </a:lnTo>
                  <a:lnTo>
                    <a:pt x="1001" y="792"/>
                  </a:lnTo>
                  <a:lnTo>
                    <a:pt x="999" y="792"/>
                  </a:lnTo>
                  <a:lnTo>
                    <a:pt x="996" y="792"/>
                  </a:lnTo>
                  <a:lnTo>
                    <a:pt x="994" y="790"/>
                  </a:lnTo>
                  <a:lnTo>
                    <a:pt x="994" y="790"/>
                  </a:lnTo>
                  <a:lnTo>
                    <a:pt x="996" y="790"/>
                  </a:lnTo>
                  <a:lnTo>
                    <a:pt x="996" y="790"/>
                  </a:lnTo>
                  <a:lnTo>
                    <a:pt x="996" y="790"/>
                  </a:lnTo>
                  <a:lnTo>
                    <a:pt x="996" y="790"/>
                  </a:lnTo>
                  <a:lnTo>
                    <a:pt x="999" y="790"/>
                  </a:lnTo>
                  <a:lnTo>
                    <a:pt x="999" y="790"/>
                  </a:lnTo>
                  <a:lnTo>
                    <a:pt x="999" y="790"/>
                  </a:lnTo>
                  <a:lnTo>
                    <a:pt x="999" y="790"/>
                  </a:lnTo>
                  <a:lnTo>
                    <a:pt x="999" y="790"/>
                  </a:lnTo>
                  <a:lnTo>
                    <a:pt x="1001" y="790"/>
                  </a:lnTo>
                  <a:lnTo>
                    <a:pt x="1001" y="790"/>
                  </a:lnTo>
                  <a:lnTo>
                    <a:pt x="1003" y="787"/>
                  </a:lnTo>
                  <a:lnTo>
                    <a:pt x="1003" y="787"/>
                  </a:lnTo>
                  <a:lnTo>
                    <a:pt x="1003" y="787"/>
                  </a:lnTo>
                  <a:lnTo>
                    <a:pt x="1006" y="790"/>
                  </a:lnTo>
                  <a:lnTo>
                    <a:pt x="1006" y="790"/>
                  </a:lnTo>
                  <a:lnTo>
                    <a:pt x="1006" y="790"/>
                  </a:lnTo>
                  <a:lnTo>
                    <a:pt x="1008" y="790"/>
                  </a:lnTo>
                  <a:lnTo>
                    <a:pt x="1008" y="790"/>
                  </a:lnTo>
                  <a:lnTo>
                    <a:pt x="1008" y="790"/>
                  </a:lnTo>
                  <a:lnTo>
                    <a:pt x="1008" y="792"/>
                  </a:lnTo>
                  <a:lnTo>
                    <a:pt x="1008" y="792"/>
                  </a:lnTo>
                  <a:lnTo>
                    <a:pt x="1008" y="794"/>
                  </a:lnTo>
                  <a:lnTo>
                    <a:pt x="1010" y="794"/>
                  </a:lnTo>
                  <a:lnTo>
                    <a:pt x="1010" y="794"/>
                  </a:lnTo>
                  <a:lnTo>
                    <a:pt x="1013" y="794"/>
                  </a:lnTo>
                  <a:lnTo>
                    <a:pt x="1013" y="797"/>
                  </a:lnTo>
                  <a:lnTo>
                    <a:pt x="1015" y="797"/>
                  </a:lnTo>
                  <a:lnTo>
                    <a:pt x="1015" y="797"/>
                  </a:lnTo>
                  <a:lnTo>
                    <a:pt x="1015" y="797"/>
                  </a:lnTo>
                  <a:lnTo>
                    <a:pt x="1015" y="797"/>
                  </a:lnTo>
                  <a:lnTo>
                    <a:pt x="1015" y="794"/>
                  </a:lnTo>
                  <a:lnTo>
                    <a:pt x="1015" y="794"/>
                  </a:lnTo>
                  <a:lnTo>
                    <a:pt x="1015" y="794"/>
                  </a:lnTo>
                  <a:lnTo>
                    <a:pt x="1015" y="794"/>
                  </a:lnTo>
                  <a:lnTo>
                    <a:pt x="1015" y="792"/>
                  </a:lnTo>
                  <a:lnTo>
                    <a:pt x="1013" y="792"/>
                  </a:lnTo>
                  <a:lnTo>
                    <a:pt x="1015" y="792"/>
                  </a:lnTo>
                  <a:lnTo>
                    <a:pt x="1013" y="792"/>
                  </a:lnTo>
                  <a:lnTo>
                    <a:pt x="1013" y="790"/>
                  </a:lnTo>
                  <a:lnTo>
                    <a:pt x="1013" y="790"/>
                  </a:lnTo>
                  <a:lnTo>
                    <a:pt x="1013" y="790"/>
                  </a:lnTo>
                  <a:lnTo>
                    <a:pt x="1013" y="790"/>
                  </a:lnTo>
                  <a:lnTo>
                    <a:pt x="1015" y="790"/>
                  </a:lnTo>
                  <a:lnTo>
                    <a:pt x="1015" y="790"/>
                  </a:lnTo>
                  <a:lnTo>
                    <a:pt x="1015" y="790"/>
                  </a:lnTo>
                  <a:lnTo>
                    <a:pt x="1018" y="790"/>
                  </a:lnTo>
                  <a:lnTo>
                    <a:pt x="1018" y="790"/>
                  </a:lnTo>
                  <a:lnTo>
                    <a:pt x="1018"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87"/>
                  </a:lnTo>
                  <a:lnTo>
                    <a:pt x="1020" y="787"/>
                  </a:lnTo>
                  <a:lnTo>
                    <a:pt x="1020" y="787"/>
                  </a:lnTo>
                  <a:lnTo>
                    <a:pt x="1020" y="787"/>
                  </a:lnTo>
                  <a:lnTo>
                    <a:pt x="1020" y="787"/>
                  </a:lnTo>
                  <a:lnTo>
                    <a:pt x="1020" y="785"/>
                  </a:lnTo>
                  <a:lnTo>
                    <a:pt x="1022" y="785"/>
                  </a:lnTo>
                  <a:lnTo>
                    <a:pt x="1022" y="785"/>
                  </a:lnTo>
                  <a:lnTo>
                    <a:pt x="1022" y="785"/>
                  </a:lnTo>
                  <a:lnTo>
                    <a:pt x="1025" y="785"/>
                  </a:lnTo>
                  <a:lnTo>
                    <a:pt x="1025" y="787"/>
                  </a:lnTo>
                  <a:lnTo>
                    <a:pt x="1025" y="790"/>
                  </a:lnTo>
                  <a:lnTo>
                    <a:pt x="1025" y="790"/>
                  </a:lnTo>
                  <a:lnTo>
                    <a:pt x="1025" y="792"/>
                  </a:lnTo>
                  <a:lnTo>
                    <a:pt x="1027" y="792"/>
                  </a:lnTo>
                  <a:lnTo>
                    <a:pt x="1027" y="794"/>
                  </a:lnTo>
                  <a:lnTo>
                    <a:pt x="1027" y="792"/>
                  </a:lnTo>
                  <a:lnTo>
                    <a:pt x="1029" y="792"/>
                  </a:lnTo>
                  <a:lnTo>
                    <a:pt x="1029" y="792"/>
                  </a:lnTo>
                  <a:lnTo>
                    <a:pt x="1029" y="790"/>
                  </a:lnTo>
                  <a:lnTo>
                    <a:pt x="1029" y="790"/>
                  </a:lnTo>
                  <a:lnTo>
                    <a:pt x="1029" y="790"/>
                  </a:lnTo>
                  <a:lnTo>
                    <a:pt x="1029" y="792"/>
                  </a:lnTo>
                  <a:lnTo>
                    <a:pt x="1029" y="792"/>
                  </a:lnTo>
                  <a:lnTo>
                    <a:pt x="1032" y="792"/>
                  </a:lnTo>
                  <a:lnTo>
                    <a:pt x="1034" y="790"/>
                  </a:lnTo>
                  <a:lnTo>
                    <a:pt x="1034" y="790"/>
                  </a:lnTo>
                  <a:lnTo>
                    <a:pt x="1034" y="790"/>
                  </a:lnTo>
                  <a:lnTo>
                    <a:pt x="1037" y="790"/>
                  </a:lnTo>
                  <a:lnTo>
                    <a:pt x="1037" y="790"/>
                  </a:lnTo>
                  <a:lnTo>
                    <a:pt x="1037" y="790"/>
                  </a:lnTo>
                  <a:lnTo>
                    <a:pt x="1037" y="790"/>
                  </a:lnTo>
                  <a:lnTo>
                    <a:pt x="1037" y="790"/>
                  </a:lnTo>
                  <a:lnTo>
                    <a:pt x="1037" y="790"/>
                  </a:lnTo>
                  <a:lnTo>
                    <a:pt x="1039" y="790"/>
                  </a:lnTo>
                  <a:lnTo>
                    <a:pt x="1039" y="787"/>
                  </a:lnTo>
                  <a:lnTo>
                    <a:pt x="1039" y="787"/>
                  </a:lnTo>
                  <a:lnTo>
                    <a:pt x="1039" y="787"/>
                  </a:lnTo>
                  <a:lnTo>
                    <a:pt x="1039" y="787"/>
                  </a:lnTo>
                  <a:lnTo>
                    <a:pt x="1039" y="787"/>
                  </a:lnTo>
                  <a:lnTo>
                    <a:pt x="1039" y="790"/>
                  </a:lnTo>
                  <a:lnTo>
                    <a:pt x="1039" y="790"/>
                  </a:lnTo>
                  <a:lnTo>
                    <a:pt x="1039" y="792"/>
                  </a:lnTo>
                  <a:lnTo>
                    <a:pt x="1039" y="792"/>
                  </a:lnTo>
                  <a:lnTo>
                    <a:pt x="1041" y="792"/>
                  </a:lnTo>
                  <a:lnTo>
                    <a:pt x="1041" y="792"/>
                  </a:lnTo>
                  <a:lnTo>
                    <a:pt x="1041" y="792"/>
                  </a:lnTo>
                  <a:lnTo>
                    <a:pt x="1041" y="792"/>
                  </a:lnTo>
                  <a:lnTo>
                    <a:pt x="1044" y="790"/>
                  </a:lnTo>
                  <a:lnTo>
                    <a:pt x="1044" y="790"/>
                  </a:lnTo>
                  <a:lnTo>
                    <a:pt x="1044" y="790"/>
                  </a:lnTo>
                  <a:lnTo>
                    <a:pt x="1044" y="790"/>
                  </a:lnTo>
                  <a:lnTo>
                    <a:pt x="1044" y="790"/>
                  </a:lnTo>
                  <a:lnTo>
                    <a:pt x="1044" y="790"/>
                  </a:lnTo>
                  <a:lnTo>
                    <a:pt x="1044" y="787"/>
                  </a:lnTo>
                  <a:lnTo>
                    <a:pt x="1044" y="787"/>
                  </a:lnTo>
                  <a:lnTo>
                    <a:pt x="1044" y="787"/>
                  </a:lnTo>
                  <a:lnTo>
                    <a:pt x="1044" y="787"/>
                  </a:lnTo>
                  <a:lnTo>
                    <a:pt x="1044" y="787"/>
                  </a:lnTo>
                  <a:lnTo>
                    <a:pt x="1046" y="787"/>
                  </a:lnTo>
                  <a:lnTo>
                    <a:pt x="1046" y="785"/>
                  </a:lnTo>
                  <a:lnTo>
                    <a:pt x="1046" y="785"/>
                  </a:lnTo>
                  <a:lnTo>
                    <a:pt x="1046" y="787"/>
                  </a:lnTo>
                  <a:lnTo>
                    <a:pt x="1046" y="787"/>
                  </a:lnTo>
                  <a:lnTo>
                    <a:pt x="1046" y="787"/>
                  </a:lnTo>
                  <a:lnTo>
                    <a:pt x="1046" y="787"/>
                  </a:lnTo>
                  <a:lnTo>
                    <a:pt x="1046" y="790"/>
                  </a:lnTo>
                  <a:lnTo>
                    <a:pt x="1046" y="790"/>
                  </a:lnTo>
                  <a:lnTo>
                    <a:pt x="1046" y="790"/>
                  </a:lnTo>
                  <a:lnTo>
                    <a:pt x="1046" y="790"/>
                  </a:lnTo>
                  <a:lnTo>
                    <a:pt x="1048" y="790"/>
                  </a:lnTo>
                  <a:lnTo>
                    <a:pt x="1048" y="792"/>
                  </a:lnTo>
                  <a:lnTo>
                    <a:pt x="1051" y="792"/>
                  </a:lnTo>
                  <a:lnTo>
                    <a:pt x="1051" y="792"/>
                  </a:lnTo>
                  <a:lnTo>
                    <a:pt x="1048" y="787"/>
                  </a:lnTo>
                  <a:lnTo>
                    <a:pt x="1051" y="787"/>
                  </a:lnTo>
                  <a:lnTo>
                    <a:pt x="1051" y="787"/>
                  </a:lnTo>
                  <a:lnTo>
                    <a:pt x="1051" y="787"/>
                  </a:lnTo>
                  <a:lnTo>
                    <a:pt x="1051" y="790"/>
                  </a:lnTo>
                  <a:lnTo>
                    <a:pt x="1051" y="790"/>
                  </a:lnTo>
                  <a:lnTo>
                    <a:pt x="1051" y="790"/>
                  </a:lnTo>
                  <a:lnTo>
                    <a:pt x="1051" y="790"/>
                  </a:lnTo>
                  <a:lnTo>
                    <a:pt x="1053" y="790"/>
                  </a:lnTo>
                  <a:lnTo>
                    <a:pt x="1053" y="790"/>
                  </a:lnTo>
                  <a:lnTo>
                    <a:pt x="1053" y="790"/>
                  </a:lnTo>
                  <a:lnTo>
                    <a:pt x="1053" y="787"/>
                  </a:lnTo>
                  <a:lnTo>
                    <a:pt x="1055" y="787"/>
                  </a:lnTo>
                  <a:lnTo>
                    <a:pt x="1055" y="787"/>
                  </a:lnTo>
                  <a:lnTo>
                    <a:pt x="1055" y="790"/>
                  </a:lnTo>
                  <a:lnTo>
                    <a:pt x="1055" y="790"/>
                  </a:lnTo>
                  <a:lnTo>
                    <a:pt x="1055" y="790"/>
                  </a:lnTo>
                  <a:lnTo>
                    <a:pt x="1055" y="787"/>
                  </a:lnTo>
                  <a:lnTo>
                    <a:pt x="1055" y="787"/>
                  </a:lnTo>
                  <a:lnTo>
                    <a:pt x="1055" y="787"/>
                  </a:lnTo>
                  <a:lnTo>
                    <a:pt x="1058" y="787"/>
                  </a:lnTo>
                  <a:lnTo>
                    <a:pt x="1060" y="787"/>
                  </a:lnTo>
                  <a:lnTo>
                    <a:pt x="1060" y="787"/>
                  </a:lnTo>
                  <a:lnTo>
                    <a:pt x="1060" y="787"/>
                  </a:lnTo>
                  <a:lnTo>
                    <a:pt x="1060" y="787"/>
                  </a:lnTo>
                  <a:lnTo>
                    <a:pt x="1060" y="785"/>
                  </a:lnTo>
                  <a:lnTo>
                    <a:pt x="1060" y="785"/>
                  </a:lnTo>
                  <a:lnTo>
                    <a:pt x="1060" y="785"/>
                  </a:lnTo>
                  <a:lnTo>
                    <a:pt x="1060" y="785"/>
                  </a:lnTo>
                  <a:lnTo>
                    <a:pt x="1060" y="785"/>
                  </a:lnTo>
                  <a:lnTo>
                    <a:pt x="1060" y="783"/>
                  </a:lnTo>
                  <a:lnTo>
                    <a:pt x="1060" y="783"/>
                  </a:lnTo>
                  <a:lnTo>
                    <a:pt x="1060" y="783"/>
                  </a:lnTo>
                  <a:lnTo>
                    <a:pt x="1060" y="783"/>
                  </a:lnTo>
                  <a:lnTo>
                    <a:pt x="1063" y="783"/>
                  </a:lnTo>
                  <a:lnTo>
                    <a:pt x="1063" y="783"/>
                  </a:lnTo>
                  <a:lnTo>
                    <a:pt x="1063" y="780"/>
                  </a:lnTo>
                  <a:lnTo>
                    <a:pt x="1063" y="783"/>
                  </a:lnTo>
                  <a:lnTo>
                    <a:pt x="1063" y="783"/>
                  </a:lnTo>
                  <a:lnTo>
                    <a:pt x="1063" y="783"/>
                  </a:lnTo>
                  <a:lnTo>
                    <a:pt x="1063" y="783"/>
                  </a:lnTo>
                  <a:lnTo>
                    <a:pt x="1065" y="780"/>
                  </a:lnTo>
                  <a:lnTo>
                    <a:pt x="1065" y="780"/>
                  </a:lnTo>
                  <a:lnTo>
                    <a:pt x="1065" y="780"/>
                  </a:lnTo>
                  <a:lnTo>
                    <a:pt x="1065" y="780"/>
                  </a:lnTo>
                  <a:lnTo>
                    <a:pt x="1063" y="778"/>
                  </a:lnTo>
                  <a:lnTo>
                    <a:pt x="1058" y="778"/>
                  </a:lnTo>
                  <a:lnTo>
                    <a:pt x="1058" y="778"/>
                  </a:lnTo>
                  <a:lnTo>
                    <a:pt x="1058" y="778"/>
                  </a:lnTo>
                  <a:lnTo>
                    <a:pt x="1060" y="775"/>
                  </a:lnTo>
                  <a:lnTo>
                    <a:pt x="1060" y="775"/>
                  </a:lnTo>
                  <a:lnTo>
                    <a:pt x="1060" y="775"/>
                  </a:lnTo>
                  <a:lnTo>
                    <a:pt x="1063" y="775"/>
                  </a:lnTo>
                  <a:lnTo>
                    <a:pt x="1067" y="775"/>
                  </a:lnTo>
                  <a:lnTo>
                    <a:pt x="1070" y="775"/>
                  </a:lnTo>
                  <a:lnTo>
                    <a:pt x="1070" y="775"/>
                  </a:lnTo>
                  <a:lnTo>
                    <a:pt x="1072" y="775"/>
                  </a:lnTo>
                  <a:lnTo>
                    <a:pt x="1072" y="775"/>
                  </a:lnTo>
                  <a:lnTo>
                    <a:pt x="1072" y="773"/>
                  </a:lnTo>
                  <a:lnTo>
                    <a:pt x="1072" y="773"/>
                  </a:lnTo>
                  <a:lnTo>
                    <a:pt x="1072" y="773"/>
                  </a:lnTo>
                  <a:lnTo>
                    <a:pt x="1074" y="773"/>
                  </a:lnTo>
                  <a:lnTo>
                    <a:pt x="1074" y="775"/>
                  </a:lnTo>
                  <a:lnTo>
                    <a:pt x="1074" y="778"/>
                  </a:lnTo>
                  <a:lnTo>
                    <a:pt x="1077" y="778"/>
                  </a:lnTo>
                  <a:lnTo>
                    <a:pt x="1077" y="778"/>
                  </a:lnTo>
                  <a:lnTo>
                    <a:pt x="1077" y="775"/>
                  </a:lnTo>
                  <a:lnTo>
                    <a:pt x="1077" y="775"/>
                  </a:lnTo>
                  <a:lnTo>
                    <a:pt x="1079" y="775"/>
                  </a:lnTo>
                  <a:lnTo>
                    <a:pt x="1079" y="773"/>
                  </a:lnTo>
                  <a:lnTo>
                    <a:pt x="1077" y="773"/>
                  </a:lnTo>
                  <a:lnTo>
                    <a:pt x="1077" y="773"/>
                  </a:lnTo>
                  <a:lnTo>
                    <a:pt x="1077" y="773"/>
                  </a:lnTo>
                  <a:lnTo>
                    <a:pt x="1079" y="773"/>
                  </a:lnTo>
                  <a:lnTo>
                    <a:pt x="1079" y="773"/>
                  </a:lnTo>
                  <a:lnTo>
                    <a:pt x="1079" y="773"/>
                  </a:lnTo>
                  <a:lnTo>
                    <a:pt x="1079" y="771"/>
                  </a:lnTo>
                  <a:lnTo>
                    <a:pt x="1081" y="771"/>
                  </a:lnTo>
                  <a:lnTo>
                    <a:pt x="1081" y="773"/>
                  </a:lnTo>
                  <a:lnTo>
                    <a:pt x="1081" y="775"/>
                  </a:lnTo>
                  <a:lnTo>
                    <a:pt x="1081" y="775"/>
                  </a:lnTo>
                  <a:lnTo>
                    <a:pt x="1084" y="775"/>
                  </a:lnTo>
                  <a:lnTo>
                    <a:pt x="1084" y="773"/>
                  </a:lnTo>
                  <a:lnTo>
                    <a:pt x="1084" y="775"/>
                  </a:lnTo>
                  <a:lnTo>
                    <a:pt x="1084" y="775"/>
                  </a:lnTo>
                  <a:lnTo>
                    <a:pt x="1086" y="773"/>
                  </a:lnTo>
                  <a:lnTo>
                    <a:pt x="1086" y="773"/>
                  </a:lnTo>
                  <a:lnTo>
                    <a:pt x="1086" y="775"/>
                  </a:lnTo>
                  <a:lnTo>
                    <a:pt x="1086" y="775"/>
                  </a:lnTo>
                  <a:lnTo>
                    <a:pt x="1086" y="775"/>
                  </a:lnTo>
                  <a:lnTo>
                    <a:pt x="1086" y="775"/>
                  </a:lnTo>
                  <a:lnTo>
                    <a:pt x="1086" y="775"/>
                  </a:lnTo>
                  <a:lnTo>
                    <a:pt x="1089" y="778"/>
                  </a:lnTo>
                  <a:lnTo>
                    <a:pt x="1089" y="775"/>
                  </a:lnTo>
                  <a:lnTo>
                    <a:pt x="1089" y="775"/>
                  </a:lnTo>
                  <a:lnTo>
                    <a:pt x="1089" y="775"/>
                  </a:lnTo>
                  <a:lnTo>
                    <a:pt x="1089" y="773"/>
                  </a:lnTo>
                  <a:lnTo>
                    <a:pt x="1089" y="773"/>
                  </a:lnTo>
                  <a:lnTo>
                    <a:pt x="1089" y="773"/>
                  </a:lnTo>
                  <a:lnTo>
                    <a:pt x="1089" y="773"/>
                  </a:lnTo>
                  <a:lnTo>
                    <a:pt x="1089" y="773"/>
                  </a:lnTo>
                  <a:lnTo>
                    <a:pt x="1089" y="773"/>
                  </a:lnTo>
                  <a:lnTo>
                    <a:pt x="1089" y="771"/>
                  </a:lnTo>
                  <a:lnTo>
                    <a:pt x="1089" y="771"/>
                  </a:lnTo>
                  <a:lnTo>
                    <a:pt x="1091" y="773"/>
                  </a:lnTo>
                  <a:lnTo>
                    <a:pt x="1093" y="773"/>
                  </a:lnTo>
                  <a:lnTo>
                    <a:pt x="1096" y="773"/>
                  </a:lnTo>
                  <a:lnTo>
                    <a:pt x="1096" y="773"/>
                  </a:lnTo>
                  <a:lnTo>
                    <a:pt x="1096" y="771"/>
                  </a:lnTo>
                  <a:lnTo>
                    <a:pt x="1096" y="768"/>
                  </a:lnTo>
                  <a:lnTo>
                    <a:pt x="1096" y="768"/>
                  </a:lnTo>
                  <a:lnTo>
                    <a:pt x="1096" y="768"/>
                  </a:lnTo>
                  <a:lnTo>
                    <a:pt x="1098" y="766"/>
                  </a:lnTo>
                  <a:lnTo>
                    <a:pt x="1098" y="766"/>
                  </a:lnTo>
                  <a:lnTo>
                    <a:pt x="1098" y="766"/>
                  </a:lnTo>
                  <a:lnTo>
                    <a:pt x="1098" y="768"/>
                  </a:lnTo>
                  <a:lnTo>
                    <a:pt x="1100" y="768"/>
                  </a:lnTo>
                  <a:lnTo>
                    <a:pt x="1100" y="768"/>
                  </a:lnTo>
                  <a:lnTo>
                    <a:pt x="1100" y="771"/>
                  </a:lnTo>
                  <a:lnTo>
                    <a:pt x="1100" y="771"/>
                  </a:lnTo>
                  <a:lnTo>
                    <a:pt x="1100" y="773"/>
                  </a:lnTo>
                  <a:lnTo>
                    <a:pt x="1103" y="773"/>
                  </a:lnTo>
                  <a:lnTo>
                    <a:pt x="1103" y="773"/>
                  </a:lnTo>
                  <a:lnTo>
                    <a:pt x="1103" y="773"/>
                  </a:lnTo>
                  <a:lnTo>
                    <a:pt x="1103" y="773"/>
                  </a:lnTo>
                  <a:lnTo>
                    <a:pt x="1103" y="773"/>
                  </a:lnTo>
                  <a:lnTo>
                    <a:pt x="1105" y="773"/>
                  </a:lnTo>
                  <a:lnTo>
                    <a:pt x="1105" y="773"/>
                  </a:lnTo>
                  <a:lnTo>
                    <a:pt x="1105" y="771"/>
                  </a:lnTo>
                  <a:lnTo>
                    <a:pt x="1105" y="771"/>
                  </a:lnTo>
                  <a:lnTo>
                    <a:pt x="1105" y="771"/>
                  </a:lnTo>
                  <a:lnTo>
                    <a:pt x="1105" y="771"/>
                  </a:lnTo>
                  <a:lnTo>
                    <a:pt x="1105" y="771"/>
                  </a:lnTo>
                  <a:lnTo>
                    <a:pt x="1105" y="771"/>
                  </a:lnTo>
                  <a:lnTo>
                    <a:pt x="1105" y="768"/>
                  </a:lnTo>
                  <a:lnTo>
                    <a:pt x="1105" y="768"/>
                  </a:lnTo>
                  <a:lnTo>
                    <a:pt x="1108" y="768"/>
                  </a:lnTo>
                  <a:lnTo>
                    <a:pt x="1108" y="768"/>
                  </a:lnTo>
                  <a:lnTo>
                    <a:pt x="1108" y="768"/>
                  </a:lnTo>
                  <a:lnTo>
                    <a:pt x="1110" y="771"/>
                  </a:lnTo>
                  <a:lnTo>
                    <a:pt x="1110" y="771"/>
                  </a:lnTo>
                  <a:lnTo>
                    <a:pt x="1110" y="768"/>
                  </a:lnTo>
                  <a:lnTo>
                    <a:pt x="1110" y="768"/>
                  </a:lnTo>
                  <a:lnTo>
                    <a:pt x="1110" y="768"/>
                  </a:lnTo>
                  <a:lnTo>
                    <a:pt x="1112" y="768"/>
                  </a:lnTo>
                  <a:lnTo>
                    <a:pt x="1115" y="771"/>
                  </a:lnTo>
                  <a:lnTo>
                    <a:pt x="1115" y="768"/>
                  </a:lnTo>
                  <a:lnTo>
                    <a:pt x="1115" y="768"/>
                  </a:lnTo>
                  <a:lnTo>
                    <a:pt x="1115" y="766"/>
                  </a:lnTo>
                  <a:lnTo>
                    <a:pt x="1117" y="766"/>
                  </a:lnTo>
                  <a:lnTo>
                    <a:pt x="1117" y="766"/>
                  </a:lnTo>
                  <a:lnTo>
                    <a:pt x="1117" y="766"/>
                  </a:lnTo>
                  <a:lnTo>
                    <a:pt x="1119" y="764"/>
                  </a:lnTo>
                  <a:lnTo>
                    <a:pt x="1119" y="764"/>
                  </a:lnTo>
                  <a:lnTo>
                    <a:pt x="1119" y="764"/>
                  </a:lnTo>
                  <a:lnTo>
                    <a:pt x="1122" y="764"/>
                  </a:lnTo>
                  <a:lnTo>
                    <a:pt x="1124" y="766"/>
                  </a:lnTo>
                  <a:lnTo>
                    <a:pt x="1124" y="766"/>
                  </a:lnTo>
                  <a:lnTo>
                    <a:pt x="1124" y="768"/>
                  </a:lnTo>
                  <a:lnTo>
                    <a:pt x="1126" y="768"/>
                  </a:lnTo>
                  <a:lnTo>
                    <a:pt x="1126" y="768"/>
                  </a:lnTo>
                  <a:lnTo>
                    <a:pt x="1126" y="768"/>
                  </a:lnTo>
                  <a:lnTo>
                    <a:pt x="1126" y="768"/>
                  </a:lnTo>
                  <a:lnTo>
                    <a:pt x="1126" y="768"/>
                  </a:lnTo>
                  <a:lnTo>
                    <a:pt x="1126" y="768"/>
                  </a:lnTo>
                  <a:lnTo>
                    <a:pt x="1129" y="766"/>
                  </a:lnTo>
                  <a:lnTo>
                    <a:pt x="1129" y="766"/>
                  </a:lnTo>
                  <a:lnTo>
                    <a:pt x="1129" y="766"/>
                  </a:lnTo>
                  <a:lnTo>
                    <a:pt x="1131" y="766"/>
                  </a:lnTo>
                  <a:lnTo>
                    <a:pt x="1131" y="766"/>
                  </a:lnTo>
                  <a:lnTo>
                    <a:pt x="1131" y="766"/>
                  </a:lnTo>
                  <a:lnTo>
                    <a:pt x="1131" y="768"/>
                  </a:lnTo>
                  <a:lnTo>
                    <a:pt x="1131" y="768"/>
                  </a:lnTo>
                  <a:lnTo>
                    <a:pt x="1131" y="768"/>
                  </a:lnTo>
                  <a:lnTo>
                    <a:pt x="1131" y="768"/>
                  </a:lnTo>
                  <a:lnTo>
                    <a:pt x="1131" y="771"/>
                  </a:lnTo>
                  <a:lnTo>
                    <a:pt x="1134" y="771"/>
                  </a:lnTo>
                  <a:lnTo>
                    <a:pt x="1134" y="768"/>
                  </a:lnTo>
                  <a:lnTo>
                    <a:pt x="1134" y="768"/>
                  </a:lnTo>
                  <a:lnTo>
                    <a:pt x="1134" y="768"/>
                  </a:lnTo>
                  <a:lnTo>
                    <a:pt x="1134" y="768"/>
                  </a:lnTo>
                  <a:lnTo>
                    <a:pt x="1134" y="766"/>
                  </a:lnTo>
                  <a:lnTo>
                    <a:pt x="1134" y="764"/>
                  </a:lnTo>
                  <a:lnTo>
                    <a:pt x="1134" y="766"/>
                  </a:lnTo>
                  <a:lnTo>
                    <a:pt x="1136" y="768"/>
                  </a:lnTo>
                  <a:lnTo>
                    <a:pt x="1136" y="768"/>
                  </a:lnTo>
                  <a:lnTo>
                    <a:pt x="1138" y="766"/>
                  </a:lnTo>
                  <a:lnTo>
                    <a:pt x="1138" y="766"/>
                  </a:lnTo>
                  <a:lnTo>
                    <a:pt x="1138" y="761"/>
                  </a:lnTo>
                  <a:lnTo>
                    <a:pt x="1138" y="764"/>
                  </a:lnTo>
                  <a:lnTo>
                    <a:pt x="1141" y="764"/>
                  </a:lnTo>
                  <a:lnTo>
                    <a:pt x="1141" y="764"/>
                  </a:lnTo>
                  <a:lnTo>
                    <a:pt x="1138" y="764"/>
                  </a:lnTo>
                  <a:lnTo>
                    <a:pt x="1138" y="766"/>
                  </a:lnTo>
                  <a:lnTo>
                    <a:pt x="1138" y="766"/>
                  </a:lnTo>
                  <a:lnTo>
                    <a:pt x="1138" y="766"/>
                  </a:lnTo>
                  <a:lnTo>
                    <a:pt x="1138" y="766"/>
                  </a:lnTo>
                  <a:lnTo>
                    <a:pt x="1138" y="768"/>
                  </a:lnTo>
                  <a:lnTo>
                    <a:pt x="1141" y="768"/>
                  </a:lnTo>
                  <a:lnTo>
                    <a:pt x="1138" y="771"/>
                  </a:lnTo>
                  <a:lnTo>
                    <a:pt x="1141" y="771"/>
                  </a:lnTo>
                  <a:lnTo>
                    <a:pt x="1141" y="771"/>
                  </a:lnTo>
                  <a:lnTo>
                    <a:pt x="1141" y="768"/>
                  </a:lnTo>
                  <a:lnTo>
                    <a:pt x="1141" y="768"/>
                  </a:lnTo>
                  <a:lnTo>
                    <a:pt x="1141" y="768"/>
                  </a:lnTo>
                  <a:lnTo>
                    <a:pt x="1141" y="766"/>
                  </a:lnTo>
                  <a:lnTo>
                    <a:pt x="1143" y="766"/>
                  </a:lnTo>
                  <a:lnTo>
                    <a:pt x="1143" y="768"/>
                  </a:lnTo>
                  <a:lnTo>
                    <a:pt x="1143" y="771"/>
                  </a:lnTo>
                  <a:lnTo>
                    <a:pt x="1145" y="768"/>
                  </a:lnTo>
                  <a:lnTo>
                    <a:pt x="1145" y="768"/>
                  </a:lnTo>
                  <a:lnTo>
                    <a:pt x="1143" y="766"/>
                  </a:lnTo>
                  <a:lnTo>
                    <a:pt x="1143" y="766"/>
                  </a:lnTo>
                  <a:lnTo>
                    <a:pt x="1145" y="766"/>
                  </a:lnTo>
                  <a:lnTo>
                    <a:pt x="1145" y="766"/>
                  </a:lnTo>
                  <a:lnTo>
                    <a:pt x="1145" y="766"/>
                  </a:lnTo>
                  <a:lnTo>
                    <a:pt x="1145" y="766"/>
                  </a:lnTo>
                  <a:lnTo>
                    <a:pt x="1148" y="766"/>
                  </a:lnTo>
                  <a:lnTo>
                    <a:pt x="1148" y="766"/>
                  </a:lnTo>
                  <a:lnTo>
                    <a:pt x="1148" y="766"/>
                  </a:lnTo>
                  <a:lnTo>
                    <a:pt x="1148" y="764"/>
                  </a:lnTo>
                  <a:lnTo>
                    <a:pt x="1148" y="764"/>
                  </a:lnTo>
                  <a:lnTo>
                    <a:pt x="1148" y="764"/>
                  </a:lnTo>
                  <a:lnTo>
                    <a:pt x="1150" y="764"/>
                  </a:lnTo>
                  <a:lnTo>
                    <a:pt x="1150" y="764"/>
                  </a:lnTo>
                  <a:lnTo>
                    <a:pt x="1150" y="761"/>
                  </a:lnTo>
                  <a:lnTo>
                    <a:pt x="1150" y="761"/>
                  </a:lnTo>
                  <a:lnTo>
                    <a:pt x="1150" y="761"/>
                  </a:lnTo>
                  <a:lnTo>
                    <a:pt x="1150" y="761"/>
                  </a:lnTo>
                  <a:lnTo>
                    <a:pt x="1150" y="761"/>
                  </a:lnTo>
                  <a:lnTo>
                    <a:pt x="1150" y="761"/>
                  </a:lnTo>
                  <a:lnTo>
                    <a:pt x="1150" y="761"/>
                  </a:lnTo>
                  <a:lnTo>
                    <a:pt x="1150" y="761"/>
                  </a:lnTo>
                  <a:lnTo>
                    <a:pt x="1148" y="761"/>
                  </a:lnTo>
                  <a:lnTo>
                    <a:pt x="1148" y="761"/>
                  </a:lnTo>
                  <a:lnTo>
                    <a:pt x="1148" y="761"/>
                  </a:lnTo>
                  <a:lnTo>
                    <a:pt x="1148" y="761"/>
                  </a:lnTo>
                  <a:lnTo>
                    <a:pt x="1145" y="761"/>
                  </a:lnTo>
                  <a:lnTo>
                    <a:pt x="1145" y="761"/>
                  </a:lnTo>
                  <a:lnTo>
                    <a:pt x="1145" y="761"/>
                  </a:lnTo>
                  <a:lnTo>
                    <a:pt x="1145" y="761"/>
                  </a:lnTo>
                  <a:lnTo>
                    <a:pt x="1145" y="761"/>
                  </a:lnTo>
                  <a:lnTo>
                    <a:pt x="1143" y="761"/>
                  </a:lnTo>
                  <a:lnTo>
                    <a:pt x="1145" y="761"/>
                  </a:lnTo>
                  <a:lnTo>
                    <a:pt x="1145" y="761"/>
                  </a:lnTo>
                  <a:lnTo>
                    <a:pt x="1145" y="761"/>
                  </a:lnTo>
                  <a:lnTo>
                    <a:pt x="1145" y="759"/>
                  </a:lnTo>
                  <a:lnTo>
                    <a:pt x="1145" y="759"/>
                  </a:lnTo>
                  <a:lnTo>
                    <a:pt x="1148" y="759"/>
                  </a:lnTo>
                  <a:lnTo>
                    <a:pt x="1148" y="759"/>
                  </a:lnTo>
                  <a:lnTo>
                    <a:pt x="1150" y="759"/>
                  </a:lnTo>
                  <a:lnTo>
                    <a:pt x="1150" y="759"/>
                  </a:lnTo>
                  <a:lnTo>
                    <a:pt x="1150" y="759"/>
                  </a:lnTo>
                  <a:lnTo>
                    <a:pt x="1150" y="759"/>
                  </a:lnTo>
                  <a:lnTo>
                    <a:pt x="1150" y="759"/>
                  </a:lnTo>
                  <a:lnTo>
                    <a:pt x="1150" y="759"/>
                  </a:lnTo>
                  <a:lnTo>
                    <a:pt x="1152" y="759"/>
                  </a:lnTo>
                  <a:lnTo>
                    <a:pt x="1155" y="759"/>
                  </a:lnTo>
                  <a:lnTo>
                    <a:pt x="1155" y="761"/>
                  </a:lnTo>
                  <a:lnTo>
                    <a:pt x="1157" y="759"/>
                  </a:lnTo>
                  <a:lnTo>
                    <a:pt x="1157" y="759"/>
                  </a:lnTo>
                  <a:lnTo>
                    <a:pt x="1157" y="759"/>
                  </a:lnTo>
                  <a:lnTo>
                    <a:pt x="1157" y="759"/>
                  </a:lnTo>
                  <a:lnTo>
                    <a:pt x="1157" y="759"/>
                  </a:lnTo>
                  <a:lnTo>
                    <a:pt x="1157" y="759"/>
                  </a:lnTo>
                  <a:lnTo>
                    <a:pt x="1157" y="759"/>
                  </a:lnTo>
                  <a:lnTo>
                    <a:pt x="1157" y="757"/>
                  </a:lnTo>
                  <a:lnTo>
                    <a:pt x="1157" y="757"/>
                  </a:lnTo>
                  <a:lnTo>
                    <a:pt x="1157" y="757"/>
                  </a:lnTo>
                  <a:lnTo>
                    <a:pt x="1157" y="757"/>
                  </a:lnTo>
                  <a:lnTo>
                    <a:pt x="1157" y="757"/>
                  </a:lnTo>
                  <a:lnTo>
                    <a:pt x="1157" y="754"/>
                  </a:lnTo>
                  <a:lnTo>
                    <a:pt x="1157" y="754"/>
                  </a:lnTo>
                  <a:lnTo>
                    <a:pt x="1157" y="754"/>
                  </a:lnTo>
                  <a:lnTo>
                    <a:pt x="1160" y="754"/>
                  </a:lnTo>
                  <a:lnTo>
                    <a:pt x="1160" y="754"/>
                  </a:lnTo>
                  <a:lnTo>
                    <a:pt x="1162" y="754"/>
                  </a:lnTo>
                  <a:lnTo>
                    <a:pt x="1162" y="754"/>
                  </a:lnTo>
                  <a:lnTo>
                    <a:pt x="1162" y="754"/>
                  </a:lnTo>
                  <a:lnTo>
                    <a:pt x="1162" y="754"/>
                  </a:lnTo>
                  <a:lnTo>
                    <a:pt x="1162" y="754"/>
                  </a:lnTo>
                  <a:lnTo>
                    <a:pt x="1162" y="754"/>
                  </a:lnTo>
                  <a:lnTo>
                    <a:pt x="1162" y="754"/>
                  </a:lnTo>
                  <a:lnTo>
                    <a:pt x="1162" y="752"/>
                  </a:lnTo>
                  <a:lnTo>
                    <a:pt x="1162" y="752"/>
                  </a:lnTo>
                  <a:lnTo>
                    <a:pt x="1162" y="752"/>
                  </a:lnTo>
                  <a:lnTo>
                    <a:pt x="1162" y="754"/>
                  </a:lnTo>
                  <a:lnTo>
                    <a:pt x="1162" y="754"/>
                  </a:lnTo>
                  <a:lnTo>
                    <a:pt x="1164" y="754"/>
                  </a:lnTo>
                  <a:lnTo>
                    <a:pt x="1164" y="754"/>
                  </a:lnTo>
                  <a:lnTo>
                    <a:pt x="1164" y="752"/>
                  </a:lnTo>
                  <a:lnTo>
                    <a:pt x="1164" y="752"/>
                  </a:lnTo>
                  <a:lnTo>
                    <a:pt x="1164" y="752"/>
                  </a:lnTo>
                  <a:lnTo>
                    <a:pt x="1164" y="752"/>
                  </a:lnTo>
                  <a:lnTo>
                    <a:pt x="1164" y="752"/>
                  </a:lnTo>
                  <a:lnTo>
                    <a:pt x="1164" y="752"/>
                  </a:lnTo>
                  <a:lnTo>
                    <a:pt x="1164" y="749"/>
                  </a:lnTo>
                  <a:lnTo>
                    <a:pt x="1164" y="749"/>
                  </a:lnTo>
                  <a:lnTo>
                    <a:pt x="1167" y="749"/>
                  </a:lnTo>
                  <a:lnTo>
                    <a:pt x="1167" y="749"/>
                  </a:lnTo>
                  <a:lnTo>
                    <a:pt x="1169" y="752"/>
                  </a:lnTo>
                  <a:lnTo>
                    <a:pt x="1171" y="752"/>
                  </a:lnTo>
                  <a:lnTo>
                    <a:pt x="1174" y="752"/>
                  </a:lnTo>
                  <a:lnTo>
                    <a:pt x="1174" y="752"/>
                  </a:lnTo>
                  <a:lnTo>
                    <a:pt x="1176" y="752"/>
                  </a:lnTo>
                  <a:lnTo>
                    <a:pt x="1176" y="752"/>
                  </a:lnTo>
                  <a:lnTo>
                    <a:pt x="1176" y="749"/>
                  </a:lnTo>
                  <a:lnTo>
                    <a:pt x="1179" y="749"/>
                  </a:lnTo>
                  <a:lnTo>
                    <a:pt x="1179" y="752"/>
                  </a:lnTo>
                  <a:lnTo>
                    <a:pt x="1181" y="749"/>
                  </a:lnTo>
                  <a:lnTo>
                    <a:pt x="1183" y="749"/>
                  </a:lnTo>
                  <a:lnTo>
                    <a:pt x="1183" y="749"/>
                  </a:lnTo>
                  <a:lnTo>
                    <a:pt x="1183" y="747"/>
                  </a:lnTo>
                  <a:lnTo>
                    <a:pt x="1186" y="747"/>
                  </a:lnTo>
                  <a:lnTo>
                    <a:pt x="1188" y="745"/>
                  </a:lnTo>
                  <a:lnTo>
                    <a:pt x="1188" y="745"/>
                  </a:lnTo>
                  <a:lnTo>
                    <a:pt x="1188" y="747"/>
                  </a:lnTo>
                  <a:lnTo>
                    <a:pt x="1190" y="747"/>
                  </a:lnTo>
                  <a:lnTo>
                    <a:pt x="1190" y="745"/>
                  </a:lnTo>
                  <a:lnTo>
                    <a:pt x="1190" y="745"/>
                  </a:lnTo>
                  <a:lnTo>
                    <a:pt x="1188" y="745"/>
                  </a:lnTo>
                  <a:lnTo>
                    <a:pt x="1188" y="745"/>
                  </a:lnTo>
                  <a:lnTo>
                    <a:pt x="1188" y="745"/>
                  </a:lnTo>
                  <a:lnTo>
                    <a:pt x="1188" y="745"/>
                  </a:lnTo>
                  <a:lnTo>
                    <a:pt x="1190" y="745"/>
                  </a:lnTo>
                  <a:lnTo>
                    <a:pt x="1190" y="745"/>
                  </a:lnTo>
                  <a:lnTo>
                    <a:pt x="1190" y="745"/>
                  </a:lnTo>
                  <a:lnTo>
                    <a:pt x="1190" y="742"/>
                  </a:lnTo>
                  <a:lnTo>
                    <a:pt x="1190" y="742"/>
                  </a:lnTo>
                  <a:lnTo>
                    <a:pt x="1190" y="742"/>
                  </a:lnTo>
                  <a:lnTo>
                    <a:pt x="1190" y="742"/>
                  </a:lnTo>
                  <a:lnTo>
                    <a:pt x="1190" y="742"/>
                  </a:lnTo>
                  <a:lnTo>
                    <a:pt x="1190" y="740"/>
                  </a:lnTo>
                  <a:lnTo>
                    <a:pt x="1188" y="740"/>
                  </a:lnTo>
                  <a:lnTo>
                    <a:pt x="1188" y="740"/>
                  </a:lnTo>
                  <a:lnTo>
                    <a:pt x="1188" y="738"/>
                  </a:lnTo>
                  <a:lnTo>
                    <a:pt x="1188" y="738"/>
                  </a:lnTo>
                  <a:lnTo>
                    <a:pt x="1188" y="735"/>
                  </a:lnTo>
                  <a:lnTo>
                    <a:pt x="1188" y="735"/>
                  </a:lnTo>
                  <a:lnTo>
                    <a:pt x="1188" y="735"/>
                  </a:lnTo>
                  <a:lnTo>
                    <a:pt x="1188" y="735"/>
                  </a:lnTo>
                  <a:lnTo>
                    <a:pt x="1186" y="735"/>
                  </a:lnTo>
                  <a:lnTo>
                    <a:pt x="1186" y="735"/>
                  </a:lnTo>
                  <a:lnTo>
                    <a:pt x="1186" y="735"/>
                  </a:lnTo>
                  <a:lnTo>
                    <a:pt x="1186" y="735"/>
                  </a:lnTo>
                  <a:lnTo>
                    <a:pt x="1186" y="735"/>
                  </a:lnTo>
                  <a:lnTo>
                    <a:pt x="1183" y="733"/>
                  </a:lnTo>
                  <a:lnTo>
                    <a:pt x="1183" y="733"/>
                  </a:lnTo>
                  <a:lnTo>
                    <a:pt x="1183" y="731"/>
                  </a:lnTo>
                  <a:lnTo>
                    <a:pt x="1183" y="731"/>
                  </a:lnTo>
                  <a:lnTo>
                    <a:pt x="1183" y="731"/>
                  </a:lnTo>
                  <a:lnTo>
                    <a:pt x="1183" y="728"/>
                  </a:lnTo>
                  <a:lnTo>
                    <a:pt x="1181" y="728"/>
                  </a:lnTo>
                  <a:lnTo>
                    <a:pt x="1181" y="728"/>
                  </a:lnTo>
                  <a:lnTo>
                    <a:pt x="1181" y="728"/>
                  </a:lnTo>
                  <a:lnTo>
                    <a:pt x="1179" y="726"/>
                  </a:lnTo>
                  <a:lnTo>
                    <a:pt x="1176" y="723"/>
                  </a:lnTo>
                  <a:lnTo>
                    <a:pt x="1174" y="723"/>
                  </a:lnTo>
                  <a:lnTo>
                    <a:pt x="1174" y="723"/>
                  </a:lnTo>
                  <a:lnTo>
                    <a:pt x="1171" y="723"/>
                  </a:lnTo>
                  <a:lnTo>
                    <a:pt x="1171" y="726"/>
                  </a:lnTo>
                  <a:lnTo>
                    <a:pt x="1171" y="726"/>
                  </a:lnTo>
                  <a:lnTo>
                    <a:pt x="1169" y="723"/>
                  </a:lnTo>
                  <a:lnTo>
                    <a:pt x="1171" y="723"/>
                  </a:lnTo>
                  <a:lnTo>
                    <a:pt x="1171" y="721"/>
                  </a:lnTo>
                  <a:lnTo>
                    <a:pt x="1171" y="721"/>
                  </a:lnTo>
                  <a:lnTo>
                    <a:pt x="1171" y="721"/>
                  </a:lnTo>
                  <a:lnTo>
                    <a:pt x="1171" y="721"/>
                  </a:lnTo>
                  <a:lnTo>
                    <a:pt x="1171" y="721"/>
                  </a:lnTo>
                  <a:lnTo>
                    <a:pt x="1171" y="721"/>
                  </a:lnTo>
                  <a:lnTo>
                    <a:pt x="1174" y="719"/>
                  </a:lnTo>
                  <a:lnTo>
                    <a:pt x="1174" y="719"/>
                  </a:lnTo>
                  <a:lnTo>
                    <a:pt x="1174" y="719"/>
                  </a:lnTo>
                  <a:lnTo>
                    <a:pt x="1171" y="719"/>
                  </a:lnTo>
                  <a:lnTo>
                    <a:pt x="1171" y="719"/>
                  </a:lnTo>
                  <a:lnTo>
                    <a:pt x="1171" y="716"/>
                  </a:lnTo>
                  <a:lnTo>
                    <a:pt x="1171" y="716"/>
                  </a:lnTo>
                  <a:lnTo>
                    <a:pt x="1171" y="716"/>
                  </a:lnTo>
                  <a:lnTo>
                    <a:pt x="1171" y="716"/>
                  </a:lnTo>
                  <a:lnTo>
                    <a:pt x="1174" y="716"/>
                  </a:lnTo>
                  <a:lnTo>
                    <a:pt x="1171" y="716"/>
                  </a:lnTo>
                  <a:lnTo>
                    <a:pt x="1171" y="716"/>
                  </a:lnTo>
                  <a:lnTo>
                    <a:pt x="1174" y="716"/>
                  </a:lnTo>
                  <a:lnTo>
                    <a:pt x="1174" y="716"/>
                  </a:lnTo>
                  <a:lnTo>
                    <a:pt x="1174" y="716"/>
                  </a:lnTo>
                  <a:lnTo>
                    <a:pt x="1174" y="716"/>
                  </a:lnTo>
                  <a:lnTo>
                    <a:pt x="1176" y="716"/>
                  </a:lnTo>
                  <a:lnTo>
                    <a:pt x="1176" y="716"/>
                  </a:lnTo>
                  <a:lnTo>
                    <a:pt x="1176" y="714"/>
                  </a:lnTo>
                  <a:lnTo>
                    <a:pt x="1176" y="714"/>
                  </a:lnTo>
                  <a:lnTo>
                    <a:pt x="1176" y="714"/>
                  </a:lnTo>
                  <a:lnTo>
                    <a:pt x="1179" y="712"/>
                  </a:lnTo>
                  <a:lnTo>
                    <a:pt x="1179" y="712"/>
                  </a:lnTo>
                  <a:lnTo>
                    <a:pt x="1179" y="712"/>
                  </a:lnTo>
                  <a:lnTo>
                    <a:pt x="1179" y="712"/>
                  </a:lnTo>
                  <a:lnTo>
                    <a:pt x="1183" y="709"/>
                  </a:lnTo>
                  <a:lnTo>
                    <a:pt x="1186" y="712"/>
                  </a:lnTo>
                  <a:lnTo>
                    <a:pt x="1186" y="709"/>
                  </a:lnTo>
                  <a:lnTo>
                    <a:pt x="1186" y="709"/>
                  </a:lnTo>
                  <a:lnTo>
                    <a:pt x="1186" y="709"/>
                  </a:lnTo>
                  <a:lnTo>
                    <a:pt x="1186" y="709"/>
                  </a:lnTo>
                  <a:lnTo>
                    <a:pt x="1186" y="709"/>
                  </a:lnTo>
                  <a:lnTo>
                    <a:pt x="1183" y="709"/>
                  </a:lnTo>
                  <a:lnTo>
                    <a:pt x="1181" y="709"/>
                  </a:lnTo>
                  <a:lnTo>
                    <a:pt x="1181" y="709"/>
                  </a:lnTo>
                  <a:lnTo>
                    <a:pt x="1181" y="707"/>
                  </a:lnTo>
                  <a:lnTo>
                    <a:pt x="1181" y="707"/>
                  </a:lnTo>
                  <a:lnTo>
                    <a:pt x="1183" y="707"/>
                  </a:lnTo>
                  <a:lnTo>
                    <a:pt x="1183" y="707"/>
                  </a:lnTo>
                  <a:lnTo>
                    <a:pt x="1183" y="707"/>
                  </a:lnTo>
                  <a:lnTo>
                    <a:pt x="1183" y="707"/>
                  </a:lnTo>
                  <a:lnTo>
                    <a:pt x="1183" y="707"/>
                  </a:lnTo>
                  <a:lnTo>
                    <a:pt x="1183" y="707"/>
                  </a:lnTo>
                  <a:lnTo>
                    <a:pt x="1183" y="707"/>
                  </a:lnTo>
                  <a:lnTo>
                    <a:pt x="1186" y="709"/>
                  </a:lnTo>
                  <a:lnTo>
                    <a:pt x="1188" y="709"/>
                  </a:lnTo>
                  <a:lnTo>
                    <a:pt x="1188" y="707"/>
                  </a:lnTo>
                  <a:lnTo>
                    <a:pt x="1188" y="707"/>
                  </a:lnTo>
                  <a:lnTo>
                    <a:pt x="1188" y="707"/>
                  </a:lnTo>
                  <a:lnTo>
                    <a:pt x="1190" y="709"/>
                  </a:lnTo>
                  <a:lnTo>
                    <a:pt x="1193" y="709"/>
                  </a:lnTo>
                  <a:lnTo>
                    <a:pt x="1193" y="709"/>
                  </a:lnTo>
                  <a:lnTo>
                    <a:pt x="1193" y="709"/>
                  </a:lnTo>
                  <a:lnTo>
                    <a:pt x="1195" y="709"/>
                  </a:lnTo>
                  <a:lnTo>
                    <a:pt x="1195" y="707"/>
                  </a:lnTo>
                  <a:lnTo>
                    <a:pt x="1195" y="707"/>
                  </a:lnTo>
                  <a:lnTo>
                    <a:pt x="1195" y="705"/>
                  </a:lnTo>
                  <a:lnTo>
                    <a:pt x="1193" y="702"/>
                  </a:lnTo>
                  <a:lnTo>
                    <a:pt x="1193" y="702"/>
                  </a:lnTo>
                  <a:lnTo>
                    <a:pt x="1193" y="702"/>
                  </a:lnTo>
                  <a:lnTo>
                    <a:pt x="1193" y="702"/>
                  </a:lnTo>
                  <a:lnTo>
                    <a:pt x="1193" y="702"/>
                  </a:lnTo>
                  <a:lnTo>
                    <a:pt x="1195" y="702"/>
                  </a:lnTo>
                  <a:lnTo>
                    <a:pt x="1195" y="702"/>
                  </a:lnTo>
                  <a:lnTo>
                    <a:pt x="1200" y="705"/>
                  </a:lnTo>
                  <a:lnTo>
                    <a:pt x="1200" y="705"/>
                  </a:lnTo>
                  <a:lnTo>
                    <a:pt x="1202" y="705"/>
                  </a:lnTo>
                  <a:lnTo>
                    <a:pt x="1202" y="702"/>
                  </a:lnTo>
                  <a:lnTo>
                    <a:pt x="1202" y="702"/>
                  </a:lnTo>
                  <a:lnTo>
                    <a:pt x="1202" y="702"/>
                  </a:lnTo>
                  <a:lnTo>
                    <a:pt x="1202" y="702"/>
                  </a:lnTo>
                  <a:lnTo>
                    <a:pt x="1200" y="700"/>
                  </a:lnTo>
                  <a:lnTo>
                    <a:pt x="1200" y="700"/>
                  </a:lnTo>
                  <a:lnTo>
                    <a:pt x="1202" y="700"/>
                  </a:lnTo>
                  <a:lnTo>
                    <a:pt x="1202" y="700"/>
                  </a:lnTo>
                  <a:lnTo>
                    <a:pt x="1202" y="700"/>
                  </a:lnTo>
                  <a:lnTo>
                    <a:pt x="1202" y="697"/>
                  </a:lnTo>
                  <a:lnTo>
                    <a:pt x="1202" y="697"/>
                  </a:lnTo>
                  <a:lnTo>
                    <a:pt x="1205" y="697"/>
                  </a:lnTo>
                  <a:lnTo>
                    <a:pt x="1205" y="697"/>
                  </a:lnTo>
                  <a:lnTo>
                    <a:pt x="1205" y="697"/>
                  </a:lnTo>
                  <a:lnTo>
                    <a:pt x="1205" y="697"/>
                  </a:lnTo>
                  <a:lnTo>
                    <a:pt x="1202" y="697"/>
                  </a:lnTo>
                  <a:lnTo>
                    <a:pt x="1202" y="700"/>
                  </a:lnTo>
                  <a:lnTo>
                    <a:pt x="1202" y="702"/>
                  </a:lnTo>
                  <a:lnTo>
                    <a:pt x="1202" y="702"/>
                  </a:lnTo>
                  <a:lnTo>
                    <a:pt x="1205" y="702"/>
                  </a:lnTo>
                  <a:lnTo>
                    <a:pt x="1205" y="702"/>
                  </a:lnTo>
                  <a:lnTo>
                    <a:pt x="1205" y="702"/>
                  </a:lnTo>
                  <a:lnTo>
                    <a:pt x="1207" y="702"/>
                  </a:lnTo>
                  <a:lnTo>
                    <a:pt x="1207" y="702"/>
                  </a:lnTo>
                  <a:lnTo>
                    <a:pt x="1209" y="700"/>
                  </a:lnTo>
                  <a:lnTo>
                    <a:pt x="1209" y="697"/>
                  </a:lnTo>
                  <a:lnTo>
                    <a:pt x="1209" y="697"/>
                  </a:lnTo>
                  <a:lnTo>
                    <a:pt x="1209" y="697"/>
                  </a:lnTo>
                  <a:lnTo>
                    <a:pt x="1209" y="695"/>
                  </a:lnTo>
                  <a:lnTo>
                    <a:pt x="1209" y="695"/>
                  </a:lnTo>
                  <a:lnTo>
                    <a:pt x="1212" y="700"/>
                  </a:lnTo>
                  <a:lnTo>
                    <a:pt x="1212" y="700"/>
                  </a:lnTo>
                  <a:lnTo>
                    <a:pt x="1212" y="700"/>
                  </a:lnTo>
                  <a:lnTo>
                    <a:pt x="1212" y="700"/>
                  </a:lnTo>
                  <a:lnTo>
                    <a:pt x="1212" y="700"/>
                  </a:lnTo>
                  <a:lnTo>
                    <a:pt x="1209" y="702"/>
                  </a:lnTo>
                  <a:lnTo>
                    <a:pt x="1207" y="702"/>
                  </a:lnTo>
                  <a:lnTo>
                    <a:pt x="1207" y="702"/>
                  </a:lnTo>
                  <a:lnTo>
                    <a:pt x="1207" y="702"/>
                  </a:lnTo>
                  <a:lnTo>
                    <a:pt x="1207" y="702"/>
                  </a:lnTo>
                  <a:lnTo>
                    <a:pt x="1207" y="705"/>
                  </a:lnTo>
                  <a:lnTo>
                    <a:pt x="1209" y="705"/>
                  </a:lnTo>
                  <a:lnTo>
                    <a:pt x="1209" y="705"/>
                  </a:lnTo>
                  <a:lnTo>
                    <a:pt x="1209" y="705"/>
                  </a:lnTo>
                  <a:lnTo>
                    <a:pt x="1209" y="705"/>
                  </a:lnTo>
                  <a:lnTo>
                    <a:pt x="1209" y="705"/>
                  </a:lnTo>
                  <a:lnTo>
                    <a:pt x="1209" y="705"/>
                  </a:lnTo>
                  <a:lnTo>
                    <a:pt x="1209" y="705"/>
                  </a:lnTo>
                  <a:lnTo>
                    <a:pt x="1212" y="702"/>
                  </a:lnTo>
                  <a:lnTo>
                    <a:pt x="1212" y="702"/>
                  </a:lnTo>
                  <a:lnTo>
                    <a:pt x="1212" y="702"/>
                  </a:lnTo>
                  <a:lnTo>
                    <a:pt x="1212" y="705"/>
                  </a:lnTo>
                  <a:lnTo>
                    <a:pt x="1212" y="705"/>
                  </a:lnTo>
                  <a:lnTo>
                    <a:pt x="1212" y="705"/>
                  </a:lnTo>
                  <a:lnTo>
                    <a:pt x="1212" y="705"/>
                  </a:lnTo>
                  <a:lnTo>
                    <a:pt x="1214" y="707"/>
                  </a:lnTo>
                  <a:lnTo>
                    <a:pt x="1214" y="705"/>
                  </a:lnTo>
                  <a:lnTo>
                    <a:pt x="1214" y="705"/>
                  </a:lnTo>
                  <a:lnTo>
                    <a:pt x="1216" y="705"/>
                  </a:lnTo>
                  <a:lnTo>
                    <a:pt x="1219" y="705"/>
                  </a:lnTo>
                  <a:lnTo>
                    <a:pt x="1219" y="705"/>
                  </a:lnTo>
                  <a:lnTo>
                    <a:pt x="1219" y="705"/>
                  </a:lnTo>
                  <a:lnTo>
                    <a:pt x="1221" y="702"/>
                  </a:lnTo>
                  <a:lnTo>
                    <a:pt x="1221" y="702"/>
                  </a:lnTo>
                  <a:lnTo>
                    <a:pt x="1221" y="702"/>
                  </a:lnTo>
                  <a:lnTo>
                    <a:pt x="1223" y="700"/>
                  </a:lnTo>
                  <a:lnTo>
                    <a:pt x="1223" y="700"/>
                  </a:lnTo>
                  <a:lnTo>
                    <a:pt x="1223" y="700"/>
                  </a:lnTo>
                  <a:lnTo>
                    <a:pt x="1223" y="700"/>
                  </a:lnTo>
                  <a:lnTo>
                    <a:pt x="1221" y="697"/>
                  </a:lnTo>
                  <a:lnTo>
                    <a:pt x="1219" y="697"/>
                  </a:lnTo>
                  <a:lnTo>
                    <a:pt x="1219" y="697"/>
                  </a:lnTo>
                  <a:lnTo>
                    <a:pt x="1219" y="697"/>
                  </a:lnTo>
                  <a:lnTo>
                    <a:pt x="1219" y="697"/>
                  </a:lnTo>
                  <a:lnTo>
                    <a:pt x="1216" y="697"/>
                  </a:lnTo>
                  <a:lnTo>
                    <a:pt x="1216" y="697"/>
                  </a:lnTo>
                  <a:lnTo>
                    <a:pt x="1216" y="695"/>
                  </a:lnTo>
                  <a:lnTo>
                    <a:pt x="1216" y="695"/>
                  </a:lnTo>
                  <a:lnTo>
                    <a:pt x="1216" y="695"/>
                  </a:lnTo>
                  <a:lnTo>
                    <a:pt x="1219" y="695"/>
                  </a:lnTo>
                  <a:lnTo>
                    <a:pt x="1219" y="695"/>
                  </a:lnTo>
                  <a:lnTo>
                    <a:pt x="1221" y="695"/>
                  </a:lnTo>
                  <a:lnTo>
                    <a:pt x="1223" y="695"/>
                  </a:lnTo>
                  <a:lnTo>
                    <a:pt x="1223" y="695"/>
                  </a:lnTo>
                  <a:lnTo>
                    <a:pt x="1226" y="697"/>
                  </a:lnTo>
                  <a:lnTo>
                    <a:pt x="1226" y="697"/>
                  </a:lnTo>
                  <a:lnTo>
                    <a:pt x="1228" y="697"/>
                  </a:lnTo>
                  <a:lnTo>
                    <a:pt x="1228" y="697"/>
                  </a:lnTo>
                  <a:lnTo>
                    <a:pt x="1228" y="700"/>
                  </a:lnTo>
                  <a:lnTo>
                    <a:pt x="1228" y="700"/>
                  </a:lnTo>
                  <a:lnTo>
                    <a:pt x="1231" y="697"/>
                  </a:lnTo>
                  <a:lnTo>
                    <a:pt x="1233" y="700"/>
                  </a:lnTo>
                  <a:lnTo>
                    <a:pt x="1233" y="700"/>
                  </a:lnTo>
                  <a:lnTo>
                    <a:pt x="1233" y="697"/>
                  </a:lnTo>
                  <a:lnTo>
                    <a:pt x="1235" y="697"/>
                  </a:lnTo>
                  <a:lnTo>
                    <a:pt x="1235" y="695"/>
                  </a:lnTo>
                  <a:lnTo>
                    <a:pt x="1235" y="695"/>
                  </a:lnTo>
                  <a:lnTo>
                    <a:pt x="1238" y="695"/>
                  </a:lnTo>
                  <a:lnTo>
                    <a:pt x="1238" y="695"/>
                  </a:lnTo>
                  <a:lnTo>
                    <a:pt x="1238" y="695"/>
                  </a:lnTo>
                  <a:lnTo>
                    <a:pt x="1238" y="693"/>
                  </a:lnTo>
                  <a:lnTo>
                    <a:pt x="1240" y="695"/>
                  </a:lnTo>
                  <a:lnTo>
                    <a:pt x="1240" y="693"/>
                  </a:lnTo>
                  <a:lnTo>
                    <a:pt x="1240" y="693"/>
                  </a:lnTo>
                  <a:lnTo>
                    <a:pt x="1240" y="693"/>
                  </a:lnTo>
                  <a:lnTo>
                    <a:pt x="1240" y="690"/>
                  </a:lnTo>
                  <a:lnTo>
                    <a:pt x="1240" y="688"/>
                  </a:lnTo>
                  <a:lnTo>
                    <a:pt x="1240" y="688"/>
                  </a:lnTo>
                  <a:lnTo>
                    <a:pt x="1240" y="688"/>
                  </a:lnTo>
                  <a:lnTo>
                    <a:pt x="1240" y="688"/>
                  </a:lnTo>
                  <a:lnTo>
                    <a:pt x="1240" y="686"/>
                  </a:lnTo>
                  <a:lnTo>
                    <a:pt x="1240" y="686"/>
                  </a:lnTo>
                  <a:lnTo>
                    <a:pt x="1240" y="686"/>
                  </a:lnTo>
                  <a:lnTo>
                    <a:pt x="1240" y="686"/>
                  </a:lnTo>
                  <a:lnTo>
                    <a:pt x="1240" y="686"/>
                  </a:lnTo>
                  <a:lnTo>
                    <a:pt x="1240" y="686"/>
                  </a:lnTo>
                  <a:lnTo>
                    <a:pt x="1240" y="686"/>
                  </a:lnTo>
                  <a:lnTo>
                    <a:pt x="1240" y="686"/>
                  </a:lnTo>
                  <a:lnTo>
                    <a:pt x="1240" y="686"/>
                  </a:lnTo>
                  <a:lnTo>
                    <a:pt x="1240" y="683"/>
                  </a:lnTo>
                  <a:lnTo>
                    <a:pt x="1238" y="681"/>
                  </a:lnTo>
                  <a:lnTo>
                    <a:pt x="1238" y="681"/>
                  </a:lnTo>
                  <a:lnTo>
                    <a:pt x="1235" y="679"/>
                  </a:lnTo>
                  <a:lnTo>
                    <a:pt x="1235" y="679"/>
                  </a:lnTo>
                  <a:lnTo>
                    <a:pt x="1235" y="679"/>
                  </a:lnTo>
                  <a:lnTo>
                    <a:pt x="1238" y="676"/>
                  </a:lnTo>
                  <a:lnTo>
                    <a:pt x="1238" y="676"/>
                  </a:lnTo>
                  <a:lnTo>
                    <a:pt x="1238" y="676"/>
                  </a:lnTo>
                  <a:lnTo>
                    <a:pt x="1235" y="674"/>
                  </a:lnTo>
                  <a:lnTo>
                    <a:pt x="1235" y="674"/>
                  </a:lnTo>
                  <a:lnTo>
                    <a:pt x="1233" y="674"/>
                  </a:lnTo>
                  <a:lnTo>
                    <a:pt x="1233" y="674"/>
                  </a:lnTo>
                  <a:lnTo>
                    <a:pt x="1233" y="674"/>
                  </a:lnTo>
                  <a:lnTo>
                    <a:pt x="1233" y="674"/>
                  </a:lnTo>
                  <a:lnTo>
                    <a:pt x="1233" y="674"/>
                  </a:lnTo>
                  <a:lnTo>
                    <a:pt x="1235" y="674"/>
                  </a:lnTo>
                  <a:lnTo>
                    <a:pt x="1235" y="674"/>
                  </a:lnTo>
                  <a:lnTo>
                    <a:pt x="1238" y="674"/>
                  </a:lnTo>
                  <a:lnTo>
                    <a:pt x="1238" y="676"/>
                  </a:lnTo>
                  <a:lnTo>
                    <a:pt x="1238" y="676"/>
                  </a:lnTo>
                  <a:lnTo>
                    <a:pt x="1238" y="679"/>
                  </a:lnTo>
                  <a:lnTo>
                    <a:pt x="1238" y="679"/>
                  </a:lnTo>
                  <a:lnTo>
                    <a:pt x="1238" y="679"/>
                  </a:lnTo>
                  <a:lnTo>
                    <a:pt x="1240" y="679"/>
                  </a:lnTo>
                  <a:lnTo>
                    <a:pt x="1240" y="681"/>
                  </a:lnTo>
                  <a:lnTo>
                    <a:pt x="1240" y="681"/>
                  </a:lnTo>
                  <a:lnTo>
                    <a:pt x="1240" y="681"/>
                  </a:lnTo>
                  <a:lnTo>
                    <a:pt x="1240" y="679"/>
                  </a:lnTo>
                  <a:lnTo>
                    <a:pt x="1240" y="679"/>
                  </a:lnTo>
                  <a:lnTo>
                    <a:pt x="1238" y="679"/>
                  </a:lnTo>
                  <a:lnTo>
                    <a:pt x="1240" y="681"/>
                  </a:lnTo>
                  <a:lnTo>
                    <a:pt x="1242" y="681"/>
                  </a:lnTo>
                  <a:lnTo>
                    <a:pt x="1242" y="683"/>
                  </a:lnTo>
                  <a:lnTo>
                    <a:pt x="1245" y="683"/>
                  </a:lnTo>
                  <a:lnTo>
                    <a:pt x="1245" y="683"/>
                  </a:lnTo>
                  <a:lnTo>
                    <a:pt x="1245" y="683"/>
                  </a:lnTo>
                  <a:lnTo>
                    <a:pt x="1247" y="683"/>
                  </a:lnTo>
                  <a:lnTo>
                    <a:pt x="1247" y="683"/>
                  </a:lnTo>
                  <a:lnTo>
                    <a:pt x="1249" y="683"/>
                  </a:lnTo>
                  <a:lnTo>
                    <a:pt x="1252" y="683"/>
                  </a:lnTo>
                  <a:lnTo>
                    <a:pt x="1252" y="683"/>
                  </a:lnTo>
                  <a:lnTo>
                    <a:pt x="1252" y="683"/>
                  </a:lnTo>
                  <a:lnTo>
                    <a:pt x="1252" y="681"/>
                  </a:lnTo>
                  <a:lnTo>
                    <a:pt x="1252" y="681"/>
                  </a:lnTo>
                  <a:lnTo>
                    <a:pt x="1254" y="681"/>
                  </a:lnTo>
                  <a:lnTo>
                    <a:pt x="1259" y="681"/>
                  </a:lnTo>
                  <a:lnTo>
                    <a:pt x="1259" y="679"/>
                  </a:lnTo>
                  <a:lnTo>
                    <a:pt x="1257" y="679"/>
                  </a:lnTo>
                  <a:lnTo>
                    <a:pt x="1257" y="679"/>
                  </a:lnTo>
                  <a:lnTo>
                    <a:pt x="1257" y="676"/>
                  </a:lnTo>
                  <a:lnTo>
                    <a:pt x="1257" y="676"/>
                  </a:lnTo>
                  <a:lnTo>
                    <a:pt x="1259" y="674"/>
                  </a:lnTo>
                  <a:lnTo>
                    <a:pt x="1259" y="674"/>
                  </a:lnTo>
                  <a:lnTo>
                    <a:pt x="1259" y="674"/>
                  </a:lnTo>
                  <a:lnTo>
                    <a:pt x="1264" y="671"/>
                  </a:lnTo>
                  <a:lnTo>
                    <a:pt x="1266" y="671"/>
                  </a:lnTo>
                  <a:lnTo>
                    <a:pt x="1266" y="671"/>
                  </a:lnTo>
                  <a:lnTo>
                    <a:pt x="1266" y="671"/>
                  </a:lnTo>
                  <a:lnTo>
                    <a:pt x="1268" y="671"/>
                  </a:lnTo>
                  <a:lnTo>
                    <a:pt x="1268" y="669"/>
                  </a:lnTo>
                  <a:lnTo>
                    <a:pt x="1271" y="669"/>
                  </a:lnTo>
                  <a:lnTo>
                    <a:pt x="1271" y="669"/>
                  </a:lnTo>
                  <a:lnTo>
                    <a:pt x="1271" y="667"/>
                  </a:lnTo>
                  <a:lnTo>
                    <a:pt x="1271" y="667"/>
                  </a:lnTo>
                  <a:lnTo>
                    <a:pt x="1271" y="667"/>
                  </a:lnTo>
                  <a:lnTo>
                    <a:pt x="1273" y="667"/>
                  </a:lnTo>
                  <a:lnTo>
                    <a:pt x="1273" y="667"/>
                  </a:lnTo>
                  <a:lnTo>
                    <a:pt x="1276" y="667"/>
                  </a:lnTo>
                  <a:lnTo>
                    <a:pt x="1276" y="667"/>
                  </a:lnTo>
                  <a:lnTo>
                    <a:pt x="1278" y="667"/>
                  </a:lnTo>
                  <a:lnTo>
                    <a:pt x="1278" y="667"/>
                  </a:lnTo>
                  <a:lnTo>
                    <a:pt x="1278" y="667"/>
                  </a:lnTo>
                  <a:lnTo>
                    <a:pt x="1278" y="667"/>
                  </a:lnTo>
                  <a:lnTo>
                    <a:pt x="1278" y="667"/>
                  </a:lnTo>
                  <a:lnTo>
                    <a:pt x="1280" y="669"/>
                  </a:lnTo>
                  <a:lnTo>
                    <a:pt x="1280" y="669"/>
                  </a:lnTo>
                  <a:lnTo>
                    <a:pt x="1280" y="669"/>
                  </a:lnTo>
                  <a:lnTo>
                    <a:pt x="1283" y="669"/>
                  </a:lnTo>
                  <a:lnTo>
                    <a:pt x="1283" y="662"/>
                  </a:lnTo>
                  <a:lnTo>
                    <a:pt x="1283" y="662"/>
                  </a:lnTo>
                  <a:lnTo>
                    <a:pt x="1283" y="662"/>
                  </a:lnTo>
                  <a:lnTo>
                    <a:pt x="1283" y="660"/>
                  </a:lnTo>
                  <a:lnTo>
                    <a:pt x="1285" y="660"/>
                  </a:lnTo>
                  <a:lnTo>
                    <a:pt x="1285" y="660"/>
                  </a:lnTo>
                  <a:lnTo>
                    <a:pt x="1285" y="660"/>
                  </a:lnTo>
                  <a:lnTo>
                    <a:pt x="1287" y="660"/>
                  </a:lnTo>
                  <a:lnTo>
                    <a:pt x="1290" y="657"/>
                  </a:lnTo>
                  <a:lnTo>
                    <a:pt x="1290" y="657"/>
                  </a:lnTo>
                  <a:lnTo>
                    <a:pt x="1292" y="657"/>
                  </a:lnTo>
                  <a:lnTo>
                    <a:pt x="1294" y="657"/>
                  </a:lnTo>
                  <a:lnTo>
                    <a:pt x="1294" y="657"/>
                  </a:lnTo>
                  <a:lnTo>
                    <a:pt x="1297" y="657"/>
                  </a:lnTo>
                  <a:lnTo>
                    <a:pt x="1297" y="660"/>
                  </a:lnTo>
                  <a:lnTo>
                    <a:pt x="1299" y="660"/>
                  </a:lnTo>
                  <a:lnTo>
                    <a:pt x="1299" y="657"/>
                  </a:lnTo>
                  <a:lnTo>
                    <a:pt x="1299" y="657"/>
                  </a:lnTo>
                  <a:lnTo>
                    <a:pt x="1302" y="660"/>
                  </a:lnTo>
                  <a:lnTo>
                    <a:pt x="1304" y="660"/>
                  </a:lnTo>
                  <a:lnTo>
                    <a:pt x="1304" y="660"/>
                  </a:lnTo>
                  <a:lnTo>
                    <a:pt x="1306" y="657"/>
                  </a:lnTo>
                  <a:lnTo>
                    <a:pt x="1306" y="657"/>
                  </a:lnTo>
                  <a:lnTo>
                    <a:pt x="1309" y="655"/>
                  </a:lnTo>
                  <a:lnTo>
                    <a:pt x="1311" y="655"/>
                  </a:lnTo>
                  <a:lnTo>
                    <a:pt x="1311" y="655"/>
                  </a:lnTo>
                  <a:lnTo>
                    <a:pt x="1311" y="655"/>
                  </a:lnTo>
                  <a:lnTo>
                    <a:pt x="1313" y="655"/>
                  </a:lnTo>
                  <a:lnTo>
                    <a:pt x="1313" y="655"/>
                  </a:lnTo>
                  <a:lnTo>
                    <a:pt x="1313" y="652"/>
                  </a:lnTo>
                  <a:lnTo>
                    <a:pt x="1313" y="652"/>
                  </a:lnTo>
                  <a:lnTo>
                    <a:pt x="1316" y="655"/>
                  </a:lnTo>
                  <a:lnTo>
                    <a:pt x="1320" y="655"/>
                  </a:lnTo>
                  <a:lnTo>
                    <a:pt x="1323" y="652"/>
                  </a:lnTo>
                  <a:lnTo>
                    <a:pt x="1325" y="652"/>
                  </a:lnTo>
                  <a:lnTo>
                    <a:pt x="1325" y="652"/>
                  </a:lnTo>
                  <a:lnTo>
                    <a:pt x="1325" y="652"/>
                  </a:lnTo>
                  <a:lnTo>
                    <a:pt x="1325" y="652"/>
                  </a:lnTo>
                  <a:lnTo>
                    <a:pt x="1325" y="652"/>
                  </a:lnTo>
                  <a:lnTo>
                    <a:pt x="1328" y="650"/>
                  </a:lnTo>
                  <a:lnTo>
                    <a:pt x="1328" y="650"/>
                  </a:lnTo>
                  <a:lnTo>
                    <a:pt x="1328" y="650"/>
                  </a:lnTo>
                  <a:lnTo>
                    <a:pt x="1328" y="652"/>
                  </a:lnTo>
                  <a:lnTo>
                    <a:pt x="1328" y="655"/>
                  </a:lnTo>
                  <a:lnTo>
                    <a:pt x="1328" y="657"/>
                  </a:lnTo>
                  <a:lnTo>
                    <a:pt x="1328" y="657"/>
                  </a:lnTo>
                  <a:lnTo>
                    <a:pt x="1330" y="660"/>
                  </a:lnTo>
                  <a:lnTo>
                    <a:pt x="1330" y="660"/>
                  </a:lnTo>
                  <a:lnTo>
                    <a:pt x="1332" y="660"/>
                  </a:lnTo>
                  <a:lnTo>
                    <a:pt x="1332" y="660"/>
                  </a:lnTo>
                  <a:lnTo>
                    <a:pt x="1332" y="657"/>
                  </a:lnTo>
                  <a:lnTo>
                    <a:pt x="1332" y="657"/>
                  </a:lnTo>
                  <a:lnTo>
                    <a:pt x="1332" y="657"/>
                  </a:lnTo>
                  <a:lnTo>
                    <a:pt x="1332" y="657"/>
                  </a:lnTo>
                  <a:lnTo>
                    <a:pt x="1332" y="657"/>
                  </a:lnTo>
                  <a:lnTo>
                    <a:pt x="1332" y="660"/>
                  </a:lnTo>
                  <a:lnTo>
                    <a:pt x="1332" y="660"/>
                  </a:lnTo>
                  <a:lnTo>
                    <a:pt x="1339" y="664"/>
                  </a:lnTo>
                  <a:lnTo>
                    <a:pt x="1342" y="664"/>
                  </a:lnTo>
                  <a:lnTo>
                    <a:pt x="1342" y="662"/>
                  </a:lnTo>
                  <a:lnTo>
                    <a:pt x="1342" y="662"/>
                  </a:lnTo>
                  <a:lnTo>
                    <a:pt x="1344" y="662"/>
                  </a:lnTo>
                  <a:lnTo>
                    <a:pt x="1344" y="660"/>
                  </a:lnTo>
                  <a:lnTo>
                    <a:pt x="1347" y="657"/>
                  </a:lnTo>
                  <a:lnTo>
                    <a:pt x="1347" y="657"/>
                  </a:lnTo>
                  <a:lnTo>
                    <a:pt x="1347" y="657"/>
                  </a:lnTo>
                  <a:lnTo>
                    <a:pt x="1349" y="657"/>
                  </a:lnTo>
                  <a:lnTo>
                    <a:pt x="1349" y="657"/>
                  </a:lnTo>
                  <a:lnTo>
                    <a:pt x="1351" y="655"/>
                  </a:lnTo>
                  <a:lnTo>
                    <a:pt x="1356" y="655"/>
                  </a:lnTo>
                  <a:lnTo>
                    <a:pt x="1361" y="657"/>
                  </a:lnTo>
                  <a:lnTo>
                    <a:pt x="1361" y="657"/>
                  </a:lnTo>
                  <a:lnTo>
                    <a:pt x="1361" y="657"/>
                  </a:lnTo>
                  <a:lnTo>
                    <a:pt x="1365" y="660"/>
                  </a:lnTo>
                  <a:lnTo>
                    <a:pt x="1365" y="660"/>
                  </a:lnTo>
                  <a:lnTo>
                    <a:pt x="1365" y="660"/>
                  </a:lnTo>
                  <a:lnTo>
                    <a:pt x="1365" y="660"/>
                  </a:lnTo>
                  <a:lnTo>
                    <a:pt x="1363" y="660"/>
                  </a:lnTo>
                  <a:lnTo>
                    <a:pt x="1354" y="660"/>
                  </a:lnTo>
                  <a:lnTo>
                    <a:pt x="1351" y="660"/>
                  </a:lnTo>
                  <a:lnTo>
                    <a:pt x="1351" y="660"/>
                  </a:lnTo>
                  <a:lnTo>
                    <a:pt x="1349" y="662"/>
                  </a:lnTo>
                  <a:lnTo>
                    <a:pt x="1349" y="662"/>
                  </a:lnTo>
                  <a:lnTo>
                    <a:pt x="1349" y="662"/>
                  </a:lnTo>
                  <a:lnTo>
                    <a:pt x="1347" y="662"/>
                  </a:lnTo>
                  <a:lnTo>
                    <a:pt x="1347" y="662"/>
                  </a:lnTo>
                  <a:lnTo>
                    <a:pt x="1347" y="662"/>
                  </a:lnTo>
                  <a:lnTo>
                    <a:pt x="1344" y="664"/>
                  </a:lnTo>
                  <a:lnTo>
                    <a:pt x="1344" y="664"/>
                  </a:lnTo>
                  <a:lnTo>
                    <a:pt x="1342" y="664"/>
                  </a:lnTo>
                  <a:lnTo>
                    <a:pt x="1342" y="667"/>
                  </a:lnTo>
                  <a:lnTo>
                    <a:pt x="1342" y="667"/>
                  </a:lnTo>
                  <a:lnTo>
                    <a:pt x="1339" y="667"/>
                  </a:lnTo>
                  <a:lnTo>
                    <a:pt x="1339" y="667"/>
                  </a:lnTo>
                  <a:lnTo>
                    <a:pt x="1339" y="667"/>
                  </a:lnTo>
                  <a:lnTo>
                    <a:pt x="1337" y="667"/>
                  </a:lnTo>
                  <a:lnTo>
                    <a:pt x="1337" y="667"/>
                  </a:lnTo>
                  <a:lnTo>
                    <a:pt x="1337" y="667"/>
                  </a:lnTo>
                  <a:lnTo>
                    <a:pt x="1335" y="667"/>
                  </a:lnTo>
                  <a:lnTo>
                    <a:pt x="1337" y="674"/>
                  </a:lnTo>
                  <a:lnTo>
                    <a:pt x="1339" y="676"/>
                  </a:lnTo>
                  <a:lnTo>
                    <a:pt x="1339" y="676"/>
                  </a:lnTo>
                  <a:lnTo>
                    <a:pt x="1342" y="683"/>
                  </a:lnTo>
                  <a:lnTo>
                    <a:pt x="1347" y="683"/>
                  </a:lnTo>
                  <a:lnTo>
                    <a:pt x="1347" y="683"/>
                  </a:lnTo>
                  <a:lnTo>
                    <a:pt x="1349" y="688"/>
                  </a:lnTo>
                  <a:lnTo>
                    <a:pt x="1349" y="688"/>
                  </a:lnTo>
                  <a:lnTo>
                    <a:pt x="1349" y="688"/>
                  </a:lnTo>
                  <a:lnTo>
                    <a:pt x="1351" y="690"/>
                  </a:lnTo>
                  <a:lnTo>
                    <a:pt x="1354" y="690"/>
                  </a:lnTo>
                  <a:lnTo>
                    <a:pt x="1354" y="693"/>
                  </a:lnTo>
                  <a:lnTo>
                    <a:pt x="1356" y="695"/>
                  </a:lnTo>
                  <a:lnTo>
                    <a:pt x="1354" y="697"/>
                  </a:lnTo>
                  <a:lnTo>
                    <a:pt x="1354" y="697"/>
                  </a:lnTo>
                  <a:lnTo>
                    <a:pt x="1354" y="697"/>
                  </a:lnTo>
                  <a:lnTo>
                    <a:pt x="1354" y="695"/>
                  </a:lnTo>
                  <a:lnTo>
                    <a:pt x="1354" y="695"/>
                  </a:lnTo>
                  <a:lnTo>
                    <a:pt x="1354" y="695"/>
                  </a:lnTo>
                  <a:lnTo>
                    <a:pt x="1354" y="695"/>
                  </a:lnTo>
                  <a:lnTo>
                    <a:pt x="1344" y="688"/>
                  </a:lnTo>
                  <a:lnTo>
                    <a:pt x="1344" y="686"/>
                  </a:lnTo>
                  <a:lnTo>
                    <a:pt x="1344" y="686"/>
                  </a:lnTo>
                  <a:lnTo>
                    <a:pt x="1342" y="686"/>
                  </a:lnTo>
                  <a:lnTo>
                    <a:pt x="1342" y="686"/>
                  </a:lnTo>
                  <a:lnTo>
                    <a:pt x="1339" y="683"/>
                  </a:lnTo>
                  <a:lnTo>
                    <a:pt x="1339" y="683"/>
                  </a:lnTo>
                  <a:lnTo>
                    <a:pt x="1339" y="681"/>
                  </a:lnTo>
                  <a:lnTo>
                    <a:pt x="1337" y="681"/>
                  </a:lnTo>
                  <a:lnTo>
                    <a:pt x="1337" y="681"/>
                  </a:lnTo>
                  <a:lnTo>
                    <a:pt x="1332" y="681"/>
                  </a:lnTo>
                  <a:lnTo>
                    <a:pt x="1332" y="681"/>
                  </a:lnTo>
                  <a:lnTo>
                    <a:pt x="1330" y="681"/>
                  </a:lnTo>
                  <a:lnTo>
                    <a:pt x="1325" y="679"/>
                  </a:lnTo>
                  <a:lnTo>
                    <a:pt x="1325" y="676"/>
                  </a:lnTo>
                  <a:lnTo>
                    <a:pt x="1325" y="676"/>
                  </a:lnTo>
                  <a:lnTo>
                    <a:pt x="1325" y="674"/>
                  </a:lnTo>
                  <a:lnTo>
                    <a:pt x="1325" y="674"/>
                  </a:lnTo>
                  <a:lnTo>
                    <a:pt x="1325" y="671"/>
                  </a:lnTo>
                  <a:lnTo>
                    <a:pt x="1325" y="671"/>
                  </a:lnTo>
                  <a:lnTo>
                    <a:pt x="1325" y="669"/>
                  </a:lnTo>
                  <a:lnTo>
                    <a:pt x="1323" y="669"/>
                  </a:lnTo>
                  <a:lnTo>
                    <a:pt x="1316" y="671"/>
                  </a:lnTo>
                  <a:lnTo>
                    <a:pt x="1311" y="671"/>
                  </a:lnTo>
                  <a:lnTo>
                    <a:pt x="1302" y="674"/>
                  </a:lnTo>
                  <a:lnTo>
                    <a:pt x="1302" y="674"/>
                  </a:lnTo>
                  <a:lnTo>
                    <a:pt x="1299" y="674"/>
                  </a:lnTo>
                  <a:lnTo>
                    <a:pt x="1294" y="674"/>
                  </a:lnTo>
                  <a:lnTo>
                    <a:pt x="1294" y="674"/>
                  </a:lnTo>
                  <a:lnTo>
                    <a:pt x="1292" y="674"/>
                  </a:lnTo>
                  <a:lnTo>
                    <a:pt x="1292" y="674"/>
                  </a:lnTo>
                  <a:lnTo>
                    <a:pt x="1290" y="674"/>
                  </a:lnTo>
                  <a:lnTo>
                    <a:pt x="1290" y="674"/>
                  </a:lnTo>
                  <a:lnTo>
                    <a:pt x="1287" y="674"/>
                  </a:lnTo>
                  <a:lnTo>
                    <a:pt x="1287" y="676"/>
                  </a:lnTo>
                  <a:lnTo>
                    <a:pt x="1287" y="679"/>
                  </a:lnTo>
                  <a:lnTo>
                    <a:pt x="1287" y="679"/>
                  </a:lnTo>
                  <a:lnTo>
                    <a:pt x="1287" y="681"/>
                  </a:lnTo>
                  <a:lnTo>
                    <a:pt x="1287" y="683"/>
                  </a:lnTo>
                  <a:lnTo>
                    <a:pt x="1287" y="683"/>
                  </a:lnTo>
                  <a:lnTo>
                    <a:pt x="1287" y="686"/>
                  </a:lnTo>
                  <a:lnTo>
                    <a:pt x="1287" y="686"/>
                  </a:lnTo>
                  <a:lnTo>
                    <a:pt x="1285" y="688"/>
                  </a:lnTo>
                  <a:lnTo>
                    <a:pt x="1283" y="690"/>
                  </a:lnTo>
                  <a:lnTo>
                    <a:pt x="1283" y="693"/>
                  </a:lnTo>
                  <a:lnTo>
                    <a:pt x="1283" y="693"/>
                  </a:lnTo>
                  <a:lnTo>
                    <a:pt x="1283" y="693"/>
                  </a:lnTo>
                  <a:lnTo>
                    <a:pt x="1280" y="693"/>
                  </a:lnTo>
                  <a:lnTo>
                    <a:pt x="1280" y="693"/>
                  </a:lnTo>
                  <a:lnTo>
                    <a:pt x="1280" y="693"/>
                  </a:lnTo>
                  <a:lnTo>
                    <a:pt x="1280" y="693"/>
                  </a:lnTo>
                  <a:lnTo>
                    <a:pt x="1280" y="693"/>
                  </a:lnTo>
                  <a:lnTo>
                    <a:pt x="1278" y="697"/>
                  </a:lnTo>
                  <a:lnTo>
                    <a:pt x="1276" y="697"/>
                  </a:lnTo>
                  <a:lnTo>
                    <a:pt x="1276" y="700"/>
                  </a:lnTo>
                  <a:lnTo>
                    <a:pt x="1273" y="702"/>
                  </a:lnTo>
                  <a:lnTo>
                    <a:pt x="1264" y="705"/>
                  </a:lnTo>
                  <a:lnTo>
                    <a:pt x="1261" y="707"/>
                  </a:lnTo>
                  <a:lnTo>
                    <a:pt x="1261" y="707"/>
                  </a:lnTo>
                  <a:lnTo>
                    <a:pt x="1261" y="709"/>
                  </a:lnTo>
                  <a:lnTo>
                    <a:pt x="1254" y="714"/>
                  </a:lnTo>
                  <a:lnTo>
                    <a:pt x="1254" y="714"/>
                  </a:lnTo>
                  <a:lnTo>
                    <a:pt x="1254" y="716"/>
                  </a:lnTo>
                  <a:lnTo>
                    <a:pt x="1252" y="716"/>
                  </a:lnTo>
                  <a:lnTo>
                    <a:pt x="1252" y="716"/>
                  </a:lnTo>
                  <a:lnTo>
                    <a:pt x="1252" y="719"/>
                  </a:lnTo>
                  <a:lnTo>
                    <a:pt x="1252" y="721"/>
                  </a:lnTo>
                  <a:lnTo>
                    <a:pt x="1252" y="723"/>
                  </a:lnTo>
                  <a:lnTo>
                    <a:pt x="1252" y="723"/>
                  </a:lnTo>
                  <a:lnTo>
                    <a:pt x="1259" y="733"/>
                  </a:lnTo>
                  <a:lnTo>
                    <a:pt x="1259" y="733"/>
                  </a:lnTo>
                  <a:lnTo>
                    <a:pt x="1259" y="733"/>
                  </a:lnTo>
                  <a:lnTo>
                    <a:pt x="1259" y="733"/>
                  </a:lnTo>
                  <a:lnTo>
                    <a:pt x="1259" y="731"/>
                  </a:lnTo>
                  <a:lnTo>
                    <a:pt x="1259" y="731"/>
                  </a:lnTo>
                  <a:lnTo>
                    <a:pt x="1259" y="731"/>
                  </a:lnTo>
                  <a:lnTo>
                    <a:pt x="1259" y="731"/>
                  </a:lnTo>
                  <a:lnTo>
                    <a:pt x="1259" y="728"/>
                  </a:lnTo>
                  <a:lnTo>
                    <a:pt x="1261" y="728"/>
                  </a:lnTo>
                  <a:lnTo>
                    <a:pt x="1261" y="728"/>
                  </a:lnTo>
                  <a:lnTo>
                    <a:pt x="1261" y="728"/>
                  </a:lnTo>
                  <a:lnTo>
                    <a:pt x="1268" y="728"/>
                  </a:lnTo>
                  <a:lnTo>
                    <a:pt x="1271" y="728"/>
                  </a:lnTo>
                  <a:lnTo>
                    <a:pt x="1273" y="728"/>
                  </a:lnTo>
                  <a:lnTo>
                    <a:pt x="1273" y="728"/>
                  </a:lnTo>
                  <a:lnTo>
                    <a:pt x="1276" y="728"/>
                  </a:lnTo>
                  <a:lnTo>
                    <a:pt x="1276" y="728"/>
                  </a:lnTo>
                  <a:lnTo>
                    <a:pt x="1271" y="731"/>
                  </a:lnTo>
                  <a:lnTo>
                    <a:pt x="1271" y="731"/>
                  </a:lnTo>
                  <a:lnTo>
                    <a:pt x="1271" y="731"/>
                  </a:lnTo>
                  <a:lnTo>
                    <a:pt x="1268" y="733"/>
                  </a:lnTo>
                  <a:lnTo>
                    <a:pt x="1268" y="733"/>
                  </a:lnTo>
                  <a:lnTo>
                    <a:pt x="1268" y="733"/>
                  </a:lnTo>
                  <a:lnTo>
                    <a:pt x="1266" y="733"/>
                  </a:lnTo>
                  <a:lnTo>
                    <a:pt x="1266" y="733"/>
                  </a:lnTo>
                  <a:lnTo>
                    <a:pt x="1266" y="733"/>
                  </a:lnTo>
                  <a:lnTo>
                    <a:pt x="1266" y="733"/>
                  </a:lnTo>
                  <a:lnTo>
                    <a:pt x="1266" y="735"/>
                  </a:lnTo>
                  <a:lnTo>
                    <a:pt x="1266" y="735"/>
                  </a:lnTo>
                  <a:lnTo>
                    <a:pt x="1264" y="735"/>
                  </a:lnTo>
                  <a:lnTo>
                    <a:pt x="1264" y="735"/>
                  </a:lnTo>
                  <a:lnTo>
                    <a:pt x="1264" y="735"/>
                  </a:lnTo>
                  <a:lnTo>
                    <a:pt x="1264" y="735"/>
                  </a:lnTo>
                  <a:lnTo>
                    <a:pt x="1261" y="735"/>
                  </a:lnTo>
                  <a:lnTo>
                    <a:pt x="1261" y="738"/>
                  </a:lnTo>
                  <a:lnTo>
                    <a:pt x="1261" y="738"/>
                  </a:lnTo>
                  <a:lnTo>
                    <a:pt x="1259" y="735"/>
                  </a:lnTo>
                  <a:lnTo>
                    <a:pt x="1259" y="735"/>
                  </a:lnTo>
                  <a:lnTo>
                    <a:pt x="1257" y="735"/>
                  </a:lnTo>
                  <a:lnTo>
                    <a:pt x="1257" y="735"/>
                  </a:lnTo>
                  <a:lnTo>
                    <a:pt x="1257" y="738"/>
                  </a:lnTo>
                  <a:lnTo>
                    <a:pt x="1257" y="738"/>
                  </a:lnTo>
                  <a:lnTo>
                    <a:pt x="1257" y="740"/>
                  </a:lnTo>
                  <a:lnTo>
                    <a:pt x="1257" y="740"/>
                  </a:lnTo>
                  <a:lnTo>
                    <a:pt x="1257" y="742"/>
                  </a:lnTo>
                  <a:lnTo>
                    <a:pt x="1254" y="740"/>
                  </a:lnTo>
                  <a:lnTo>
                    <a:pt x="1254" y="740"/>
                  </a:lnTo>
                  <a:lnTo>
                    <a:pt x="1254" y="740"/>
                  </a:lnTo>
                  <a:lnTo>
                    <a:pt x="1254" y="738"/>
                  </a:lnTo>
                  <a:lnTo>
                    <a:pt x="1249" y="735"/>
                  </a:lnTo>
                  <a:lnTo>
                    <a:pt x="1249" y="735"/>
                  </a:lnTo>
                  <a:lnTo>
                    <a:pt x="1247" y="735"/>
                  </a:lnTo>
                  <a:lnTo>
                    <a:pt x="1247" y="738"/>
                  </a:lnTo>
                  <a:lnTo>
                    <a:pt x="1247" y="735"/>
                  </a:lnTo>
                  <a:lnTo>
                    <a:pt x="1245" y="735"/>
                  </a:lnTo>
                  <a:lnTo>
                    <a:pt x="1242" y="735"/>
                  </a:lnTo>
                  <a:lnTo>
                    <a:pt x="1242" y="735"/>
                  </a:lnTo>
                  <a:lnTo>
                    <a:pt x="1240" y="738"/>
                  </a:lnTo>
                  <a:lnTo>
                    <a:pt x="1240" y="738"/>
                  </a:lnTo>
                  <a:lnTo>
                    <a:pt x="1242" y="740"/>
                  </a:lnTo>
                  <a:lnTo>
                    <a:pt x="1242" y="740"/>
                  </a:lnTo>
                  <a:lnTo>
                    <a:pt x="1240" y="740"/>
                  </a:lnTo>
                  <a:lnTo>
                    <a:pt x="1240" y="738"/>
                  </a:lnTo>
                  <a:lnTo>
                    <a:pt x="1238" y="740"/>
                  </a:lnTo>
                  <a:lnTo>
                    <a:pt x="1238" y="740"/>
                  </a:lnTo>
                  <a:lnTo>
                    <a:pt x="1235" y="740"/>
                  </a:lnTo>
                  <a:lnTo>
                    <a:pt x="1235" y="740"/>
                  </a:lnTo>
                  <a:lnTo>
                    <a:pt x="1235" y="742"/>
                  </a:lnTo>
                  <a:lnTo>
                    <a:pt x="1235" y="742"/>
                  </a:lnTo>
                  <a:lnTo>
                    <a:pt x="1235" y="742"/>
                  </a:lnTo>
                  <a:lnTo>
                    <a:pt x="1238" y="745"/>
                  </a:lnTo>
                  <a:lnTo>
                    <a:pt x="1238" y="745"/>
                  </a:lnTo>
                  <a:lnTo>
                    <a:pt x="1238" y="745"/>
                  </a:lnTo>
                  <a:lnTo>
                    <a:pt x="1238" y="745"/>
                  </a:lnTo>
                  <a:lnTo>
                    <a:pt x="1238" y="745"/>
                  </a:lnTo>
                  <a:lnTo>
                    <a:pt x="1235" y="745"/>
                  </a:lnTo>
                  <a:lnTo>
                    <a:pt x="1235" y="747"/>
                  </a:lnTo>
                  <a:lnTo>
                    <a:pt x="1238" y="747"/>
                  </a:lnTo>
                  <a:lnTo>
                    <a:pt x="1238" y="747"/>
                  </a:lnTo>
                  <a:lnTo>
                    <a:pt x="1240" y="747"/>
                  </a:lnTo>
                  <a:lnTo>
                    <a:pt x="1240" y="747"/>
                  </a:lnTo>
                  <a:lnTo>
                    <a:pt x="1240" y="749"/>
                  </a:lnTo>
                  <a:lnTo>
                    <a:pt x="1238" y="749"/>
                  </a:lnTo>
                  <a:lnTo>
                    <a:pt x="1238" y="752"/>
                  </a:lnTo>
                  <a:lnTo>
                    <a:pt x="1240" y="752"/>
                  </a:lnTo>
                  <a:lnTo>
                    <a:pt x="1245" y="752"/>
                  </a:lnTo>
                  <a:lnTo>
                    <a:pt x="1245" y="752"/>
                  </a:lnTo>
                  <a:lnTo>
                    <a:pt x="1242" y="752"/>
                  </a:lnTo>
                  <a:lnTo>
                    <a:pt x="1242" y="752"/>
                  </a:lnTo>
                  <a:lnTo>
                    <a:pt x="1242" y="752"/>
                  </a:lnTo>
                  <a:lnTo>
                    <a:pt x="1242" y="752"/>
                  </a:lnTo>
                  <a:lnTo>
                    <a:pt x="1245" y="752"/>
                  </a:lnTo>
                  <a:lnTo>
                    <a:pt x="1245" y="752"/>
                  </a:lnTo>
                  <a:lnTo>
                    <a:pt x="1247" y="752"/>
                  </a:lnTo>
                  <a:lnTo>
                    <a:pt x="1247" y="752"/>
                  </a:lnTo>
                  <a:lnTo>
                    <a:pt x="1247" y="752"/>
                  </a:lnTo>
                  <a:lnTo>
                    <a:pt x="1247" y="752"/>
                  </a:lnTo>
                  <a:lnTo>
                    <a:pt x="1247" y="752"/>
                  </a:lnTo>
                  <a:lnTo>
                    <a:pt x="1247" y="752"/>
                  </a:lnTo>
                  <a:lnTo>
                    <a:pt x="1249" y="749"/>
                  </a:lnTo>
                  <a:lnTo>
                    <a:pt x="1249" y="752"/>
                  </a:lnTo>
                  <a:lnTo>
                    <a:pt x="1249" y="752"/>
                  </a:lnTo>
                  <a:lnTo>
                    <a:pt x="1249" y="752"/>
                  </a:lnTo>
                  <a:lnTo>
                    <a:pt x="1252" y="752"/>
                  </a:lnTo>
                  <a:lnTo>
                    <a:pt x="1252" y="752"/>
                  </a:lnTo>
                  <a:lnTo>
                    <a:pt x="1252" y="754"/>
                  </a:lnTo>
                  <a:lnTo>
                    <a:pt x="1252" y="754"/>
                  </a:lnTo>
                  <a:lnTo>
                    <a:pt x="1254" y="754"/>
                  </a:lnTo>
                  <a:lnTo>
                    <a:pt x="1254" y="754"/>
                  </a:lnTo>
                  <a:lnTo>
                    <a:pt x="1254" y="757"/>
                  </a:lnTo>
                  <a:lnTo>
                    <a:pt x="1257" y="757"/>
                  </a:lnTo>
                  <a:lnTo>
                    <a:pt x="1257" y="757"/>
                  </a:lnTo>
                  <a:lnTo>
                    <a:pt x="1257" y="757"/>
                  </a:lnTo>
                  <a:lnTo>
                    <a:pt x="1257" y="757"/>
                  </a:lnTo>
                  <a:lnTo>
                    <a:pt x="1259" y="757"/>
                  </a:lnTo>
                  <a:lnTo>
                    <a:pt x="1259" y="757"/>
                  </a:lnTo>
                  <a:lnTo>
                    <a:pt x="1259" y="757"/>
                  </a:lnTo>
                  <a:lnTo>
                    <a:pt x="1259" y="754"/>
                  </a:lnTo>
                  <a:lnTo>
                    <a:pt x="1257" y="754"/>
                  </a:lnTo>
                  <a:lnTo>
                    <a:pt x="1257" y="752"/>
                  </a:lnTo>
                  <a:lnTo>
                    <a:pt x="1257" y="752"/>
                  </a:lnTo>
                  <a:lnTo>
                    <a:pt x="1257" y="752"/>
                  </a:lnTo>
                  <a:lnTo>
                    <a:pt x="1257" y="752"/>
                  </a:lnTo>
                  <a:lnTo>
                    <a:pt x="1254" y="752"/>
                  </a:lnTo>
                  <a:lnTo>
                    <a:pt x="1254" y="749"/>
                  </a:lnTo>
                  <a:lnTo>
                    <a:pt x="1257" y="749"/>
                  </a:lnTo>
                  <a:lnTo>
                    <a:pt x="1257" y="749"/>
                  </a:lnTo>
                  <a:lnTo>
                    <a:pt x="1257" y="749"/>
                  </a:lnTo>
                  <a:lnTo>
                    <a:pt x="1257" y="752"/>
                  </a:lnTo>
                  <a:lnTo>
                    <a:pt x="1259" y="752"/>
                  </a:lnTo>
                  <a:lnTo>
                    <a:pt x="1259" y="754"/>
                  </a:lnTo>
                  <a:lnTo>
                    <a:pt x="1259" y="754"/>
                  </a:lnTo>
                  <a:lnTo>
                    <a:pt x="1261" y="754"/>
                  </a:lnTo>
                  <a:lnTo>
                    <a:pt x="1261" y="754"/>
                  </a:lnTo>
                  <a:lnTo>
                    <a:pt x="1261" y="754"/>
                  </a:lnTo>
                  <a:lnTo>
                    <a:pt x="1261" y="754"/>
                  </a:lnTo>
                  <a:lnTo>
                    <a:pt x="1261" y="754"/>
                  </a:lnTo>
                  <a:lnTo>
                    <a:pt x="1261" y="754"/>
                  </a:lnTo>
                  <a:lnTo>
                    <a:pt x="1261" y="757"/>
                  </a:lnTo>
                  <a:lnTo>
                    <a:pt x="1261" y="757"/>
                  </a:lnTo>
                  <a:lnTo>
                    <a:pt x="1261" y="757"/>
                  </a:lnTo>
                  <a:lnTo>
                    <a:pt x="1261" y="757"/>
                  </a:lnTo>
                  <a:lnTo>
                    <a:pt x="1261" y="759"/>
                  </a:lnTo>
                  <a:lnTo>
                    <a:pt x="1261" y="759"/>
                  </a:lnTo>
                  <a:lnTo>
                    <a:pt x="1261" y="759"/>
                  </a:lnTo>
                  <a:lnTo>
                    <a:pt x="1264" y="757"/>
                  </a:lnTo>
                  <a:lnTo>
                    <a:pt x="1264" y="757"/>
                  </a:lnTo>
                  <a:lnTo>
                    <a:pt x="1264" y="757"/>
                  </a:lnTo>
                  <a:lnTo>
                    <a:pt x="1264" y="754"/>
                  </a:lnTo>
                  <a:lnTo>
                    <a:pt x="1264" y="754"/>
                  </a:lnTo>
                  <a:lnTo>
                    <a:pt x="1266" y="754"/>
                  </a:lnTo>
                  <a:lnTo>
                    <a:pt x="1266" y="754"/>
                  </a:lnTo>
                  <a:lnTo>
                    <a:pt x="1266" y="754"/>
                  </a:lnTo>
                  <a:lnTo>
                    <a:pt x="1268" y="754"/>
                  </a:lnTo>
                  <a:lnTo>
                    <a:pt x="1271" y="754"/>
                  </a:lnTo>
                  <a:lnTo>
                    <a:pt x="1271" y="754"/>
                  </a:lnTo>
                  <a:lnTo>
                    <a:pt x="1271" y="754"/>
                  </a:lnTo>
                  <a:lnTo>
                    <a:pt x="1271" y="752"/>
                  </a:lnTo>
                  <a:lnTo>
                    <a:pt x="1273" y="752"/>
                  </a:lnTo>
                  <a:lnTo>
                    <a:pt x="1273" y="752"/>
                  </a:lnTo>
                  <a:lnTo>
                    <a:pt x="1276" y="752"/>
                  </a:lnTo>
                  <a:lnTo>
                    <a:pt x="1276" y="752"/>
                  </a:lnTo>
                  <a:lnTo>
                    <a:pt x="1276" y="752"/>
                  </a:lnTo>
                  <a:lnTo>
                    <a:pt x="1276" y="752"/>
                  </a:lnTo>
                  <a:lnTo>
                    <a:pt x="1276" y="752"/>
                  </a:lnTo>
                  <a:lnTo>
                    <a:pt x="1276" y="752"/>
                  </a:lnTo>
                  <a:lnTo>
                    <a:pt x="1276" y="749"/>
                  </a:lnTo>
                  <a:lnTo>
                    <a:pt x="1278" y="749"/>
                  </a:lnTo>
                  <a:lnTo>
                    <a:pt x="1278" y="749"/>
                  </a:lnTo>
                  <a:lnTo>
                    <a:pt x="1278" y="749"/>
                  </a:lnTo>
                  <a:lnTo>
                    <a:pt x="1278" y="749"/>
                  </a:lnTo>
                  <a:lnTo>
                    <a:pt x="1278" y="747"/>
                  </a:lnTo>
                  <a:lnTo>
                    <a:pt x="1278" y="747"/>
                  </a:lnTo>
                  <a:lnTo>
                    <a:pt x="1278" y="745"/>
                  </a:lnTo>
                  <a:lnTo>
                    <a:pt x="1278" y="745"/>
                  </a:lnTo>
                  <a:lnTo>
                    <a:pt x="1280" y="745"/>
                  </a:lnTo>
                  <a:lnTo>
                    <a:pt x="1283" y="745"/>
                  </a:lnTo>
                  <a:lnTo>
                    <a:pt x="1283" y="745"/>
                  </a:lnTo>
                  <a:lnTo>
                    <a:pt x="1283" y="745"/>
                  </a:lnTo>
                  <a:lnTo>
                    <a:pt x="1280" y="747"/>
                  </a:lnTo>
                  <a:lnTo>
                    <a:pt x="1280" y="747"/>
                  </a:lnTo>
                  <a:lnTo>
                    <a:pt x="1280" y="749"/>
                  </a:lnTo>
                  <a:lnTo>
                    <a:pt x="1280" y="749"/>
                  </a:lnTo>
                  <a:lnTo>
                    <a:pt x="1280" y="752"/>
                  </a:lnTo>
                  <a:lnTo>
                    <a:pt x="1280" y="752"/>
                  </a:lnTo>
                  <a:lnTo>
                    <a:pt x="1280" y="752"/>
                  </a:lnTo>
                  <a:lnTo>
                    <a:pt x="1280" y="752"/>
                  </a:lnTo>
                  <a:lnTo>
                    <a:pt x="1283" y="752"/>
                  </a:lnTo>
                  <a:lnTo>
                    <a:pt x="1283" y="749"/>
                  </a:lnTo>
                  <a:lnTo>
                    <a:pt x="1285" y="747"/>
                  </a:lnTo>
                  <a:lnTo>
                    <a:pt x="1287" y="747"/>
                  </a:lnTo>
                  <a:lnTo>
                    <a:pt x="1287" y="747"/>
                  </a:lnTo>
                  <a:lnTo>
                    <a:pt x="1292" y="742"/>
                  </a:lnTo>
                  <a:lnTo>
                    <a:pt x="1292" y="742"/>
                  </a:lnTo>
                  <a:lnTo>
                    <a:pt x="1294" y="742"/>
                  </a:lnTo>
                  <a:lnTo>
                    <a:pt x="1292" y="742"/>
                  </a:lnTo>
                  <a:lnTo>
                    <a:pt x="1292" y="745"/>
                  </a:lnTo>
                  <a:lnTo>
                    <a:pt x="1290" y="745"/>
                  </a:lnTo>
                  <a:lnTo>
                    <a:pt x="1290" y="747"/>
                  </a:lnTo>
                  <a:lnTo>
                    <a:pt x="1290" y="747"/>
                  </a:lnTo>
                  <a:lnTo>
                    <a:pt x="1290" y="747"/>
                  </a:lnTo>
                  <a:lnTo>
                    <a:pt x="1290" y="747"/>
                  </a:lnTo>
                  <a:lnTo>
                    <a:pt x="1290" y="747"/>
                  </a:lnTo>
                  <a:lnTo>
                    <a:pt x="1287" y="749"/>
                  </a:lnTo>
                  <a:lnTo>
                    <a:pt x="1287" y="749"/>
                  </a:lnTo>
                  <a:lnTo>
                    <a:pt x="1287" y="749"/>
                  </a:lnTo>
                  <a:lnTo>
                    <a:pt x="1287" y="749"/>
                  </a:lnTo>
                  <a:lnTo>
                    <a:pt x="1285" y="749"/>
                  </a:lnTo>
                  <a:lnTo>
                    <a:pt x="1285" y="749"/>
                  </a:lnTo>
                  <a:lnTo>
                    <a:pt x="1285" y="752"/>
                  </a:lnTo>
                  <a:lnTo>
                    <a:pt x="1285" y="752"/>
                  </a:lnTo>
                  <a:lnTo>
                    <a:pt x="1285" y="752"/>
                  </a:lnTo>
                  <a:lnTo>
                    <a:pt x="1285" y="752"/>
                  </a:lnTo>
                  <a:lnTo>
                    <a:pt x="1285" y="752"/>
                  </a:lnTo>
                  <a:lnTo>
                    <a:pt x="1285" y="752"/>
                  </a:lnTo>
                  <a:lnTo>
                    <a:pt x="1285" y="752"/>
                  </a:lnTo>
                  <a:lnTo>
                    <a:pt x="1285" y="752"/>
                  </a:lnTo>
                  <a:lnTo>
                    <a:pt x="1285" y="752"/>
                  </a:lnTo>
                  <a:lnTo>
                    <a:pt x="1285" y="752"/>
                  </a:lnTo>
                  <a:lnTo>
                    <a:pt x="1283" y="752"/>
                  </a:lnTo>
                  <a:lnTo>
                    <a:pt x="1283" y="752"/>
                  </a:lnTo>
                  <a:lnTo>
                    <a:pt x="1283" y="754"/>
                  </a:lnTo>
                  <a:lnTo>
                    <a:pt x="1285" y="754"/>
                  </a:lnTo>
                  <a:lnTo>
                    <a:pt x="1285" y="754"/>
                  </a:lnTo>
                  <a:lnTo>
                    <a:pt x="1285" y="754"/>
                  </a:lnTo>
                  <a:lnTo>
                    <a:pt x="1287" y="754"/>
                  </a:lnTo>
                  <a:lnTo>
                    <a:pt x="1287" y="754"/>
                  </a:lnTo>
                  <a:lnTo>
                    <a:pt x="1287" y="752"/>
                  </a:lnTo>
                  <a:lnTo>
                    <a:pt x="1290" y="752"/>
                  </a:lnTo>
                  <a:lnTo>
                    <a:pt x="1290" y="752"/>
                  </a:lnTo>
                  <a:lnTo>
                    <a:pt x="1290" y="752"/>
                  </a:lnTo>
                  <a:lnTo>
                    <a:pt x="1290" y="749"/>
                  </a:lnTo>
                  <a:lnTo>
                    <a:pt x="1292" y="749"/>
                  </a:lnTo>
                  <a:lnTo>
                    <a:pt x="1292" y="749"/>
                  </a:lnTo>
                  <a:lnTo>
                    <a:pt x="1292" y="749"/>
                  </a:lnTo>
                  <a:lnTo>
                    <a:pt x="1292" y="752"/>
                  </a:lnTo>
                  <a:lnTo>
                    <a:pt x="1292" y="752"/>
                  </a:lnTo>
                  <a:lnTo>
                    <a:pt x="1292" y="752"/>
                  </a:lnTo>
                  <a:lnTo>
                    <a:pt x="1292" y="752"/>
                  </a:lnTo>
                  <a:lnTo>
                    <a:pt x="1294" y="749"/>
                  </a:lnTo>
                  <a:lnTo>
                    <a:pt x="1294" y="749"/>
                  </a:lnTo>
                  <a:lnTo>
                    <a:pt x="1294" y="749"/>
                  </a:lnTo>
                  <a:lnTo>
                    <a:pt x="1294" y="749"/>
                  </a:lnTo>
                  <a:lnTo>
                    <a:pt x="1294" y="747"/>
                  </a:lnTo>
                  <a:lnTo>
                    <a:pt x="1297" y="747"/>
                  </a:lnTo>
                  <a:lnTo>
                    <a:pt x="1297" y="747"/>
                  </a:lnTo>
                  <a:lnTo>
                    <a:pt x="1294" y="745"/>
                  </a:lnTo>
                  <a:lnTo>
                    <a:pt x="1297" y="745"/>
                  </a:lnTo>
                  <a:lnTo>
                    <a:pt x="1297" y="745"/>
                  </a:lnTo>
                  <a:lnTo>
                    <a:pt x="1297" y="745"/>
                  </a:lnTo>
                  <a:lnTo>
                    <a:pt x="1297" y="747"/>
                  </a:lnTo>
                  <a:lnTo>
                    <a:pt x="1297" y="747"/>
                  </a:lnTo>
                  <a:lnTo>
                    <a:pt x="1297" y="749"/>
                  </a:lnTo>
                  <a:lnTo>
                    <a:pt x="1297" y="749"/>
                  </a:lnTo>
                  <a:lnTo>
                    <a:pt x="1297" y="749"/>
                  </a:lnTo>
                  <a:lnTo>
                    <a:pt x="1297" y="749"/>
                  </a:lnTo>
                  <a:lnTo>
                    <a:pt x="1299" y="749"/>
                  </a:lnTo>
                  <a:lnTo>
                    <a:pt x="1302" y="747"/>
                  </a:lnTo>
                  <a:lnTo>
                    <a:pt x="1302" y="747"/>
                  </a:lnTo>
                  <a:lnTo>
                    <a:pt x="1302" y="745"/>
                  </a:lnTo>
                  <a:lnTo>
                    <a:pt x="1302" y="745"/>
                  </a:lnTo>
                  <a:lnTo>
                    <a:pt x="1302" y="745"/>
                  </a:lnTo>
                  <a:lnTo>
                    <a:pt x="1302" y="745"/>
                  </a:lnTo>
                  <a:lnTo>
                    <a:pt x="1299" y="742"/>
                  </a:lnTo>
                  <a:lnTo>
                    <a:pt x="1302" y="740"/>
                  </a:lnTo>
                  <a:lnTo>
                    <a:pt x="1302" y="740"/>
                  </a:lnTo>
                  <a:lnTo>
                    <a:pt x="1302" y="740"/>
                  </a:lnTo>
                  <a:lnTo>
                    <a:pt x="1302" y="742"/>
                  </a:lnTo>
                  <a:lnTo>
                    <a:pt x="1304" y="742"/>
                  </a:lnTo>
                  <a:lnTo>
                    <a:pt x="1304" y="742"/>
                  </a:lnTo>
                  <a:lnTo>
                    <a:pt x="1304" y="745"/>
                  </a:lnTo>
                  <a:lnTo>
                    <a:pt x="1304" y="747"/>
                  </a:lnTo>
                  <a:lnTo>
                    <a:pt x="1304" y="747"/>
                  </a:lnTo>
                  <a:lnTo>
                    <a:pt x="1304" y="747"/>
                  </a:lnTo>
                  <a:lnTo>
                    <a:pt x="1304" y="747"/>
                  </a:lnTo>
                  <a:lnTo>
                    <a:pt x="1304" y="749"/>
                  </a:lnTo>
                  <a:lnTo>
                    <a:pt x="1304" y="749"/>
                  </a:lnTo>
                  <a:lnTo>
                    <a:pt x="1304" y="749"/>
                  </a:lnTo>
                  <a:lnTo>
                    <a:pt x="1304" y="752"/>
                  </a:lnTo>
                  <a:lnTo>
                    <a:pt x="1304" y="752"/>
                  </a:lnTo>
                  <a:lnTo>
                    <a:pt x="1306" y="752"/>
                  </a:lnTo>
                  <a:lnTo>
                    <a:pt x="1306" y="749"/>
                  </a:lnTo>
                  <a:lnTo>
                    <a:pt x="1306" y="749"/>
                  </a:lnTo>
                  <a:lnTo>
                    <a:pt x="1309" y="745"/>
                  </a:lnTo>
                  <a:lnTo>
                    <a:pt x="1306" y="745"/>
                  </a:lnTo>
                  <a:lnTo>
                    <a:pt x="1306" y="740"/>
                  </a:lnTo>
                  <a:lnTo>
                    <a:pt x="1306" y="740"/>
                  </a:lnTo>
                  <a:lnTo>
                    <a:pt x="1306" y="740"/>
                  </a:lnTo>
                  <a:lnTo>
                    <a:pt x="1306" y="740"/>
                  </a:lnTo>
                  <a:lnTo>
                    <a:pt x="1309" y="740"/>
                  </a:lnTo>
                  <a:lnTo>
                    <a:pt x="1309" y="742"/>
                  </a:lnTo>
                  <a:lnTo>
                    <a:pt x="1309" y="742"/>
                  </a:lnTo>
                  <a:lnTo>
                    <a:pt x="1309" y="742"/>
                  </a:lnTo>
                  <a:lnTo>
                    <a:pt x="1311" y="740"/>
                  </a:lnTo>
                  <a:lnTo>
                    <a:pt x="1311" y="740"/>
                  </a:lnTo>
                  <a:lnTo>
                    <a:pt x="1313" y="735"/>
                  </a:lnTo>
                  <a:lnTo>
                    <a:pt x="1313" y="735"/>
                  </a:lnTo>
                  <a:lnTo>
                    <a:pt x="1313" y="735"/>
                  </a:lnTo>
                  <a:lnTo>
                    <a:pt x="1313" y="738"/>
                  </a:lnTo>
                  <a:lnTo>
                    <a:pt x="1313" y="740"/>
                  </a:lnTo>
                  <a:lnTo>
                    <a:pt x="1313" y="740"/>
                  </a:lnTo>
                  <a:lnTo>
                    <a:pt x="1313" y="742"/>
                  </a:lnTo>
                  <a:lnTo>
                    <a:pt x="1311" y="742"/>
                  </a:lnTo>
                  <a:lnTo>
                    <a:pt x="1311" y="745"/>
                  </a:lnTo>
                  <a:lnTo>
                    <a:pt x="1311" y="745"/>
                  </a:lnTo>
                  <a:lnTo>
                    <a:pt x="1311" y="745"/>
                  </a:lnTo>
                  <a:lnTo>
                    <a:pt x="1311" y="747"/>
                  </a:lnTo>
                  <a:lnTo>
                    <a:pt x="1311" y="747"/>
                  </a:lnTo>
                  <a:lnTo>
                    <a:pt x="1311" y="747"/>
                  </a:lnTo>
                  <a:lnTo>
                    <a:pt x="1311" y="747"/>
                  </a:lnTo>
                  <a:lnTo>
                    <a:pt x="1311" y="747"/>
                  </a:lnTo>
                  <a:lnTo>
                    <a:pt x="1311" y="747"/>
                  </a:lnTo>
                  <a:lnTo>
                    <a:pt x="1311" y="749"/>
                  </a:lnTo>
                  <a:lnTo>
                    <a:pt x="1311" y="749"/>
                  </a:lnTo>
                  <a:lnTo>
                    <a:pt x="1311" y="749"/>
                  </a:lnTo>
                  <a:lnTo>
                    <a:pt x="1311" y="752"/>
                  </a:lnTo>
                  <a:lnTo>
                    <a:pt x="1311" y="752"/>
                  </a:lnTo>
                  <a:lnTo>
                    <a:pt x="1313" y="752"/>
                  </a:lnTo>
                  <a:lnTo>
                    <a:pt x="1313" y="752"/>
                  </a:lnTo>
                  <a:lnTo>
                    <a:pt x="1313" y="749"/>
                  </a:lnTo>
                  <a:lnTo>
                    <a:pt x="1313" y="749"/>
                  </a:lnTo>
                  <a:lnTo>
                    <a:pt x="1313" y="749"/>
                  </a:lnTo>
                  <a:lnTo>
                    <a:pt x="1313" y="749"/>
                  </a:lnTo>
                  <a:lnTo>
                    <a:pt x="1313" y="747"/>
                  </a:lnTo>
                  <a:lnTo>
                    <a:pt x="1313" y="747"/>
                  </a:lnTo>
                  <a:lnTo>
                    <a:pt x="1313" y="747"/>
                  </a:lnTo>
                  <a:lnTo>
                    <a:pt x="1313" y="747"/>
                  </a:lnTo>
                  <a:lnTo>
                    <a:pt x="1313" y="747"/>
                  </a:lnTo>
                  <a:lnTo>
                    <a:pt x="1313" y="747"/>
                  </a:lnTo>
                  <a:lnTo>
                    <a:pt x="1313" y="745"/>
                  </a:lnTo>
                  <a:lnTo>
                    <a:pt x="1313" y="745"/>
                  </a:lnTo>
                  <a:lnTo>
                    <a:pt x="1313" y="745"/>
                  </a:lnTo>
                  <a:lnTo>
                    <a:pt x="1313" y="745"/>
                  </a:lnTo>
                  <a:lnTo>
                    <a:pt x="1313" y="745"/>
                  </a:lnTo>
                  <a:lnTo>
                    <a:pt x="1316" y="742"/>
                  </a:lnTo>
                  <a:lnTo>
                    <a:pt x="1316" y="740"/>
                  </a:lnTo>
                  <a:lnTo>
                    <a:pt x="1316" y="740"/>
                  </a:lnTo>
                  <a:lnTo>
                    <a:pt x="1318" y="740"/>
                  </a:lnTo>
                  <a:lnTo>
                    <a:pt x="1318" y="740"/>
                  </a:lnTo>
                  <a:lnTo>
                    <a:pt x="1318" y="740"/>
                  </a:lnTo>
                  <a:lnTo>
                    <a:pt x="1318" y="740"/>
                  </a:lnTo>
                  <a:lnTo>
                    <a:pt x="1320" y="740"/>
                  </a:lnTo>
                  <a:lnTo>
                    <a:pt x="1320" y="740"/>
                  </a:lnTo>
                  <a:lnTo>
                    <a:pt x="1320" y="740"/>
                  </a:lnTo>
                  <a:lnTo>
                    <a:pt x="1320" y="740"/>
                  </a:lnTo>
                  <a:lnTo>
                    <a:pt x="1320" y="738"/>
                  </a:lnTo>
                  <a:lnTo>
                    <a:pt x="1323" y="738"/>
                  </a:lnTo>
                  <a:lnTo>
                    <a:pt x="1323" y="738"/>
                  </a:lnTo>
                  <a:lnTo>
                    <a:pt x="1323" y="738"/>
                  </a:lnTo>
                  <a:lnTo>
                    <a:pt x="1323" y="738"/>
                  </a:lnTo>
                  <a:lnTo>
                    <a:pt x="1323" y="738"/>
                  </a:lnTo>
                  <a:lnTo>
                    <a:pt x="1323" y="735"/>
                  </a:lnTo>
                  <a:lnTo>
                    <a:pt x="1323" y="735"/>
                  </a:lnTo>
                  <a:lnTo>
                    <a:pt x="1323" y="733"/>
                  </a:lnTo>
                  <a:lnTo>
                    <a:pt x="1325" y="733"/>
                  </a:lnTo>
                  <a:lnTo>
                    <a:pt x="1325" y="731"/>
                  </a:lnTo>
                  <a:lnTo>
                    <a:pt x="1325" y="731"/>
                  </a:lnTo>
                  <a:lnTo>
                    <a:pt x="1328" y="733"/>
                  </a:lnTo>
                  <a:lnTo>
                    <a:pt x="1328" y="733"/>
                  </a:lnTo>
                  <a:lnTo>
                    <a:pt x="1328" y="733"/>
                  </a:lnTo>
                  <a:lnTo>
                    <a:pt x="1325" y="738"/>
                  </a:lnTo>
                  <a:lnTo>
                    <a:pt x="1325" y="738"/>
                  </a:lnTo>
                  <a:lnTo>
                    <a:pt x="1325" y="738"/>
                  </a:lnTo>
                  <a:lnTo>
                    <a:pt x="1325" y="738"/>
                  </a:lnTo>
                  <a:lnTo>
                    <a:pt x="1325" y="740"/>
                  </a:lnTo>
                  <a:lnTo>
                    <a:pt x="1325" y="740"/>
                  </a:lnTo>
                  <a:lnTo>
                    <a:pt x="1325" y="740"/>
                  </a:lnTo>
                  <a:lnTo>
                    <a:pt x="1325" y="740"/>
                  </a:lnTo>
                  <a:lnTo>
                    <a:pt x="1325" y="740"/>
                  </a:lnTo>
                  <a:lnTo>
                    <a:pt x="1325" y="740"/>
                  </a:lnTo>
                  <a:lnTo>
                    <a:pt x="1325" y="740"/>
                  </a:lnTo>
                  <a:lnTo>
                    <a:pt x="1325" y="742"/>
                  </a:lnTo>
                  <a:lnTo>
                    <a:pt x="1325" y="742"/>
                  </a:lnTo>
                  <a:lnTo>
                    <a:pt x="1323" y="742"/>
                  </a:lnTo>
                  <a:lnTo>
                    <a:pt x="1323" y="745"/>
                  </a:lnTo>
                  <a:lnTo>
                    <a:pt x="1323" y="747"/>
                  </a:lnTo>
                  <a:lnTo>
                    <a:pt x="1323" y="747"/>
                  </a:lnTo>
                  <a:lnTo>
                    <a:pt x="1323" y="745"/>
                  </a:lnTo>
                  <a:lnTo>
                    <a:pt x="1325" y="745"/>
                  </a:lnTo>
                  <a:lnTo>
                    <a:pt x="1325" y="745"/>
                  </a:lnTo>
                  <a:lnTo>
                    <a:pt x="1325" y="745"/>
                  </a:lnTo>
                  <a:lnTo>
                    <a:pt x="1325" y="742"/>
                  </a:lnTo>
                  <a:lnTo>
                    <a:pt x="1328" y="742"/>
                  </a:lnTo>
                  <a:lnTo>
                    <a:pt x="1328" y="742"/>
                  </a:lnTo>
                  <a:lnTo>
                    <a:pt x="1328" y="742"/>
                  </a:lnTo>
                  <a:lnTo>
                    <a:pt x="1328" y="740"/>
                  </a:lnTo>
                  <a:lnTo>
                    <a:pt x="1328" y="740"/>
                  </a:lnTo>
                  <a:lnTo>
                    <a:pt x="1328" y="740"/>
                  </a:lnTo>
                  <a:lnTo>
                    <a:pt x="1330" y="740"/>
                  </a:lnTo>
                  <a:lnTo>
                    <a:pt x="1332" y="740"/>
                  </a:lnTo>
                  <a:lnTo>
                    <a:pt x="1332" y="738"/>
                  </a:lnTo>
                  <a:lnTo>
                    <a:pt x="1332" y="740"/>
                  </a:lnTo>
                  <a:lnTo>
                    <a:pt x="1335" y="740"/>
                  </a:lnTo>
                  <a:lnTo>
                    <a:pt x="1332" y="740"/>
                  </a:lnTo>
                  <a:lnTo>
                    <a:pt x="1330" y="742"/>
                  </a:lnTo>
                  <a:lnTo>
                    <a:pt x="1330" y="742"/>
                  </a:lnTo>
                  <a:lnTo>
                    <a:pt x="1330" y="742"/>
                  </a:lnTo>
                  <a:lnTo>
                    <a:pt x="1330" y="745"/>
                  </a:lnTo>
                  <a:lnTo>
                    <a:pt x="1332" y="745"/>
                  </a:lnTo>
                  <a:lnTo>
                    <a:pt x="1332" y="745"/>
                  </a:lnTo>
                  <a:lnTo>
                    <a:pt x="1332" y="745"/>
                  </a:lnTo>
                  <a:lnTo>
                    <a:pt x="1335" y="745"/>
                  </a:lnTo>
                  <a:lnTo>
                    <a:pt x="1335" y="745"/>
                  </a:lnTo>
                  <a:lnTo>
                    <a:pt x="1335" y="747"/>
                  </a:lnTo>
                  <a:lnTo>
                    <a:pt x="1335" y="747"/>
                  </a:lnTo>
                  <a:lnTo>
                    <a:pt x="1337" y="749"/>
                  </a:lnTo>
                  <a:lnTo>
                    <a:pt x="1339" y="747"/>
                  </a:lnTo>
                  <a:lnTo>
                    <a:pt x="1339" y="747"/>
                  </a:lnTo>
                  <a:lnTo>
                    <a:pt x="1339" y="749"/>
                  </a:lnTo>
                  <a:lnTo>
                    <a:pt x="1339" y="749"/>
                  </a:lnTo>
                  <a:lnTo>
                    <a:pt x="1339" y="749"/>
                  </a:lnTo>
                  <a:lnTo>
                    <a:pt x="1339" y="749"/>
                  </a:lnTo>
                  <a:lnTo>
                    <a:pt x="1342" y="749"/>
                  </a:lnTo>
                  <a:lnTo>
                    <a:pt x="1342" y="749"/>
                  </a:lnTo>
                  <a:lnTo>
                    <a:pt x="1342" y="749"/>
                  </a:lnTo>
                  <a:lnTo>
                    <a:pt x="1342" y="749"/>
                  </a:lnTo>
                  <a:lnTo>
                    <a:pt x="1342" y="749"/>
                  </a:lnTo>
                  <a:lnTo>
                    <a:pt x="1342" y="752"/>
                  </a:lnTo>
                  <a:lnTo>
                    <a:pt x="1342" y="752"/>
                  </a:lnTo>
                  <a:lnTo>
                    <a:pt x="1342" y="752"/>
                  </a:lnTo>
                  <a:lnTo>
                    <a:pt x="1344" y="752"/>
                  </a:lnTo>
                  <a:lnTo>
                    <a:pt x="1344" y="749"/>
                  </a:lnTo>
                  <a:lnTo>
                    <a:pt x="1344" y="749"/>
                  </a:lnTo>
                  <a:lnTo>
                    <a:pt x="1347" y="749"/>
                  </a:lnTo>
                  <a:lnTo>
                    <a:pt x="1347" y="749"/>
                  </a:lnTo>
                  <a:lnTo>
                    <a:pt x="1347" y="749"/>
                  </a:lnTo>
                  <a:lnTo>
                    <a:pt x="1347" y="747"/>
                  </a:lnTo>
                  <a:lnTo>
                    <a:pt x="1347" y="747"/>
                  </a:lnTo>
                  <a:lnTo>
                    <a:pt x="1347" y="749"/>
                  </a:lnTo>
                  <a:lnTo>
                    <a:pt x="1347" y="752"/>
                  </a:lnTo>
                  <a:lnTo>
                    <a:pt x="1347" y="752"/>
                  </a:lnTo>
                  <a:lnTo>
                    <a:pt x="1349" y="752"/>
                  </a:lnTo>
                  <a:lnTo>
                    <a:pt x="1349" y="752"/>
                  </a:lnTo>
                  <a:lnTo>
                    <a:pt x="1349" y="749"/>
                  </a:lnTo>
                  <a:lnTo>
                    <a:pt x="1349" y="749"/>
                  </a:lnTo>
                  <a:lnTo>
                    <a:pt x="1349" y="749"/>
                  </a:lnTo>
                  <a:lnTo>
                    <a:pt x="1349" y="749"/>
                  </a:lnTo>
                  <a:lnTo>
                    <a:pt x="1349" y="749"/>
                  </a:lnTo>
                  <a:lnTo>
                    <a:pt x="1349" y="749"/>
                  </a:lnTo>
                  <a:lnTo>
                    <a:pt x="1349" y="749"/>
                  </a:lnTo>
                  <a:lnTo>
                    <a:pt x="1351" y="749"/>
                  </a:lnTo>
                  <a:lnTo>
                    <a:pt x="1351" y="747"/>
                  </a:lnTo>
                  <a:lnTo>
                    <a:pt x="1354" y="747"/>
                  </a:lnTo>
                  <a:lnTo>
                    <a:pt x="1354" y="745"/>
                  </a:lnTo>
                  <a:lnTo>
                    <a:pt x="1356" y="742"/>
                  </a:lnTo>
                  <a:lnTo>
                    <a:pt x="1356" y="742"/>
                  </a:lnTo>
                  <a:lnTo>
                    <a:pt x="1356" y="742"/>
                  </a:lnTo>
                  <a:lnTo>
                    <a:pt x="1356" y="742"/>
                  </a:lnTo>
                  <a:lnTo>
                    <a:pt x="1356" y="745"/>
                  </a:lnTo>
                  <a:lnTo>
                    <a:pt x="1356" y="745"/>
                  </a:lnTo>
                  <a:lnTo>
                    <a:pt x="1358" y="747"/>
                  </a:lnTo>
                  <a:lnTo>
                    <a:pt x="1358" y="747"/>
                  </a:lnTo>
                  <a:lnTo>
                    <a:pt x="1361" y="745"/>
                  </a:lnTo>
                  <a:lnTo>
                    <a:pt x="1363" y="745"/>
                  </a:lnTo>
                  <a:lnTo>
                    <a:pt x="1363" y="742"/>
                  </a:lnTo>
                  <a:lnTo>
                    <a:pt x="1363" y="742"/>
                  </a:lnTo>
                  <a:lnTo>
                    <a:pt x="1363" y="742"/>
                  </a:lnTo>
                  <a:lnTo>
                    <a:pt x="1363" y="742"/>
                  </a:lnTo>
                  <a:lnTo>
                    <a:pt x="1363" y="742"/>
                  </a:lnTo>
                  <a:lnTo>
                    <a:pt x="1363" y="742"/>
                  </a:lnTo>
                  <a:lnTo>
                    <a:pt x="1361" y="742"/>
                  </a:lnTo>
                  <a:lnTo>
                    <a:pt x="1361" y="745"/>
                  </a:lnTo>
                  <a:lnTo>
                    <a:pt x="1358" y="745"/>
                  </a:lnTo>
                  <a:lnTo>
                    <a:pt x="1361" y="742"/>
                  </a:lnTo>
                  <a:lnTo>
                    <a:pt x="1361" y="742"/>
                  </a:lnTo>
                  <a:lnTo>
                    <a:pt x="1361" y="742"/>
                  </a:lnTo>
                  <a:lnTo>
                    <a:pt x="1361" y="742"/>
                  </a:lnTo>
                  <a:lnTo>
                    <a:pt x="1358" y="740"/>
                  </a:lnTo>
                  <a:lnTo>
                    <a:pt x="1358" y="740"/>
                  </a:lnTo>
                  <a:lnTo>
                    <a:pt x="1361" y="740"/>
                  </a:lnTo>
                  <a:lnTo>
                    <a:pt x="1361" y="740"/>
                  </a:lnTo>
                  <a:lnTo>
                    <a:pt x="1361" y="740"/>
                  </a:lnTo>
                  <a:lnTo>
                    <a:pt x="1361" y="740"/>
                  </a:lnTo>
                  <a:lnTo>
                    <a:pt x="1361" y="740"/>
                  </a:lnTo>
                  <a:lnTo>
                    <a:pt x="1358" y="740"/>
                  </a:lnTo>
                  <a:lnTo>
                    <a:pt x="1356" y="740"/>
                  </a:lnTo>
                  <a:lnTo>
                    <a:pt x="1356" y="740"/>
                  </a:lnTo>
                  <a:lnTo>
                    <a:pt x="1354" y="740"/>
                  </a:lnTo>
                  <a:lnTo>
                    <a:pt x="1354" y="740"/>
                  </a:lnTo>
                  <a:lnTo>
                    <a:pt x="1354" y="740"/>
                  </a:lnTo>
                  <a:lnTo>
                    <a:pt x="1354" y="740"/>
                  </a:lnTo>
                  <a:lnTo>
                    <a:pt x="1356" y="740"/>
                  </a:lnTo>
                  <a:lnTo>
                    <a:pt x="1356" y="740"/>
                  </a:lnTo>
                  <a:lnTo>
                    <a:pt x="1356" y="740"/>
                  </a:lnTo>
                  <a:lnTo>
                    <a:pt x="1356" y="738"/>
                  </a:lnTo>
                  <a:lnTo>
                    <a:pt x="1356" y="738"/>
                  </a:lnTo>
                  <a:lnTo>
                    <a:pt x="1356" y="738"/>
                  </a:lnTo>
                  <a:lnTo>
                    <a:pt x="1356" y="738"/>
                  </a:lnTo>
                  <a:lnTo>
                    <a:pt x="1356" y="735"/>
                  </a:lnTo>
                  <a:lnTo>
                    <a:pt x="1358" y="735"/>
                  </a:lnTo>
                  <a:lnTo>
                    <a:pt x="1358" y="735"/>
                  </a:lnTo>
                  <a:lnTo>
                    <a:pt x="1358" y="735"/>
                  </a:lnTo>
                  <a:lnTo>
                    <a:pt x="1358" y="738"/>
                  </a:lnTo>
                  <a:lnTo>
                    <a:pt x="1358" y="738"/>
                  </a:lnTo>
                  <a:lnTo>
                    <a:pt x="1358" y="738"/>
                  </a:lnTo>
                  <a:lnTo>
                    <a:pt x="1358" y="738"/>
                  </a:lnTo>
                  <a:lnTo>
                    <a:pt x="1361" y="738"/>
                  </a:lnTo>
                  <a:lnTo>
                    <a:pt x="1361" y="738"/>
                  </a:lnTo>
                  <a:lnTo>
                    <a:pt x="1363" y="735"/>
                  </a:lnTo>
                  <a:lnTo>
                    <a:pt x="1363" y="735"/>
                  </a:lnTo>
                  <a:lnTo>
                    <a:pt x="1363" y="733"/>
                  </a:lnTo>
                  <a:lnTo>
                    <a:pt x="1363" y="733"/>
                  </a:lnTo>
                  <a:lnTo>
                    <a:pt x="1363" y="733"/>
                  </a:lnTo>
                  <a:lnTo>
                    <a:pt x="1363" y="733"/>
                  </a:lnTo>
                  <a:lnTo>
                    <a:pt x="1363" y="733"/>
                  </a:lnTo>
                  <a:lnTo>
                    <a:pt x="1363" y="733"/>
                  </a:lnTo>
                  <a:lnTo>
                    <a:pt x="1363" y="733"/>
                  </a:lnTo>
                  <a:lnTo>
                    <a:pt x="1363" y="733"/>
                  </a:lnTo>
                  <a:lnTo>
                    <a:pt x="1363" y="735"/>
                  </a:lnTo>
                  <a:lnTo>
                    <a:pt x="1365" y="735"/>
                  </a:lnTo>
                  <a:lnTo>
                    <a:pt x="1365" y="735"/>
                  </a:lnTo>
                  <a:lnTo>
                    <a:pt x="1365" y="735"/>
                  </a:lnTo>
                  <a:lnTo>
                    <a:pt x="1365" y="733"/>
                  </a:lnTo>
                  <a:lnTo>
                    <a:pt x="1365" y="731"/>
                  </a:lnTo>
                  <a:lnTo>
                    <a:pt x="1365" y="731"/>
                  </a:lnTo>
                  <a:lnTo>
                    <a:pt x="1365" y="731"/>
                  </a:lnTo>
                  <a:lnTo>
                    <a:pt x="1368" y="733"/>
                  </a:lnTo>
                  <a:lnTo>
                    <a:pt x="1368" y="733"/>
                  </a:lnTo>
                  <a:lnTo>
                    <a:pt x="1368" y="733"/>
                  </a:lnTo>
                  <a:lnTo>
                    <a:pt x="1368" y="733"/>
                  </a:lnTo>
                  <a:lnTo>
                    <a:pt x="1368" y="733"/>
                  </a:lnTo>
                  <a:lnTo>
                    <a:pt x="1370" y="733"/>
                  </a:lnTo>
                  <a:lnTo>
                    <a:pt x="1370" y="733"/>
                  </a:lnTo>
                  <a:lnTo>
                    <a:pt x="1370" y="733"/>
                  </a:lnTo>
                  <a:lnTo>
                    <a:pt x="1373" y="733"/>
                  </a:lnTo>
                  <a:lnTo>
                    <a:pt x="1373" y="733"/>
                  </a:lnTo>
                  <a:lnTo>
                    <a:pt x="1373" y="733"/>
                  </a:lnTo>
                  <a:lnTo>
                    <a:pt x="1373" y="733"/>
                  </a:lnTo>
                  <a:lnTo>
                    <a:pt x="1373" y="731"/>
                  </a:lnTo>
                  <a:lnTo>
                    <a:pt x="1373" y="731"/>
                  </a:lnTo>
                  <a:lnTo>
                    <a:pt x="1373" y="731"/>
                  </a:lnTo>
                  <a:lnTo>
                    <a:pt x="1373" y="731"/>
                  </a:lnTo>
                  <a:lnTo>
                    <a:pt x="1373" y="731"/>
                  </a:lnTo>
                  <a:lnTo>
                    <a:pt x="1373" y="731"/>
                  </a:lnTo>
                  <a:lnTo>
                    <a:pt x="1373" y="731"/>
                  </a:lnTo>
                  <a:lnTo>
                    <a:pt x="1375" y="731"/>
                  </a:lnTo>
                  <a:lnTo>
                    <a:pt x="1375" y="728"/>
                  </a:lnTo>
                  <a:lnTo>
                    <a:pt x="1375" y="728"/>
                  </a:lnTo>
                  <a:lnTo>
                    <a:pt x="1375" y="728"/>
                  </a:lnTo>
                  <a:lnTo>
                    <a:pt x="1373" y="728"/>
                  </a:lnTo>
                  <a:lnTo>
                    <a:pt x="1373" y="728"/>
                  </a:lnTo>
                  <a:lnTo>
                    <a:pt x="1375" y="726"/>
                  </a:lnTo>
                  <a:lnTo>
                    <a:pt x="1375" y="726"/>
                  </a:lnTo>
                  <a:lnTo>
                    <a:pt x="1373" y="726"/>
                  </a:lnTo>
                  <a:lnTo>
                    <a:pt x="1373" y="726"/>
                  </a:lnTo>
                  <a:lnTo>
                    <a:pt x="1373" y="726"/>
                  </a:lnTo>
                  <a:lnTo>
                    <a:pt x="1373" y="726"/>
                  </a:lnTo>
                  <a:lnTo>
                    <a:pt x="1373" y="723"/>
                  </a:lnTo>
                  <a:lnTo>
                    <a:pt x="1373" y="723"/>
                  </a:lnTo>
                  <a:lnTo>
                    <a:pt x="1373" y="723"/>
                  </a:lnTo>
                  <a:lnTo>
                    <a:pt x="1373" y="721"/>
                  </a:lnTo>
                  <a:lnTo>
                    <a:pt x="1373" y="721"/>
                  </a:lnTo>
                  <a:lnTo>
                    <a:pt x="1373" y="723"/>
                  </a:lnTo>
                  <a:lnTo>
                    <a:pt x="1370" y="723"/>
                  </a:lnTo>
                  <a:lnTo>
                    <a:pt x="1370" y="723"/>
                  </a:lnTo>
                  <a:lnTo>
                    <a:pt x="1370" y="726"/>
                  </a:lnTo>
                  <a:lnTo>
                    <a:pt x="1368" y="726"/>
                  </a:lnTo>
                  <a:lnTo>
                    <a:pt x="1368" y="726"/>
                  </a:lnTo>
                  <a:lnTo>
                    <a:pt x="1368" y="726"/>
                  </a:lnTo>
                  <a:lnTo>
                    <a:pt x="1368" y="726"/>
                  </a:lnTo>
                  <a:lnTo>
                    <a:pt x="1370" y="723"/>
                  </a:lnTo>
                  <a:lnTo>
                    <a:pt x="1370" y="723"/>
                  </a:lnTo>
                  <a:lnTo>
                    <a:pt x="1370" y="723"/>
                  </a:lnTo>
                  <a:lnTo>
                    <a:pt x="1370" y="723"/>
                  </a:lnTo>
                  <a:lnTo>
                    <a:pt x="1368" y="723"/>
                  </a:lnTo>
                  <a:lnTo>
                    <a:pt x="1368" y="723"/>
                  </a:lnTo>
                  <a:lnTo>
                    <a:pt x="1368" y="723"/>
                  </a:lnTo>
                  <a:lnTo>
                    <a:pt x="1368" y="726"/>
                  </a:lnTo>
                  <a:lnTo>
                    <a:pt x="1368" y="726"/>
                  </a:lnTo>
                  <a:lnTo>
                    <a:pt x="1368" y="726"/>
                  </a:lnTo>
                  <a:lnTo>
                    <a:pt x="1368" y="726"/>
                  </a:lnTo>
                  <a:lnTo>
                    <a:pt x="1368" y="726"/>
                  </a:lnTo>
                  <a:lnTo>
                    <a:pt x="1368" y="726"/>
                  </a:lnTo>
                  <a:lnTo>
                    <a:pt x="1365" y="726"/>
                  </a:lnTo>
                  <a:lnTo>
                    <a:pt x="1365" y="728"/>
                  </a:lnTo>
                  <a:lnTo>
                    <a:pt x="1365" y="728"/>
                  </a:lnTo>
                  <a:lnTo>
                    <a:pt x="1365" y="728"/>
                  </a:lnTo>
                  <a:lnTo>
                    <a:pt x="1365" y="728"/>
                  </a:lnTo>
                  <a:lnTo>
                    <a:pt x="1365" y="728"/>
                  </a:lnTo>
                  <a:lnTo>
                    <a:pt x="1365" y="726"/>
                  </a:lnTo>
                  <a:lnTo>
                    <a:pt x="1365" y="726"/>
                  </a:lnTo>
                  <a:lnTo>
                    <a:pt x="1363" y="726"/>
                  </a:lnTo>
                  <a:lnTo>
                    <a:pt x="1363" y="726"/>
                  </a:lnTo>
                  <a:lnTo>
                    <a:pt x="1363" y="726"/>
                  </a:lnTo>
                  <a:lnTo>
                    <a:pt x="1363" y="726"/>
                  </a:lnTo>
                  <a:lnTo>
                    <a:pt x="1363" y="723"/>
                  </a:lnTo>
                  <a:lnTo>
                    <a:pt x="1363" y="723"/>
                  </a:lnTo>
                  <a:lnTo>
                    <a:pt x="1363" y="723"/>
                  </a:lnTo>
                  <a:lnTo>
                    <a:pt x="1363" y="723"/>
                  </a:lnTo>
                  <a:lnTo>
                    <a:pt x="1363" y="723"/>
                  </a:lnTo>
                  <a:lnTo>
                    <a:pt x="1363" y="723"/>
                  </a:lnTo>
                  <a:lnTo>
                    <a:pt x="1363" y="721"/>
                  </a:lnTo>
                  <a:lnTo>
                    <a:pt x="1363" y="721"/>
                  </a:lnTo>
                  <a:lnTo>
                    <a:pt x="1361" y="721"/>
                  </a:lnTo>
                  <a:lnTo>
                    <a:pt x="1361" y="721"/>
                  </a:lnTo>
                  <a:lnTo>
                    <a:pt x="1358" y="721"/>
                  </a:lnTo>
                  <a:lnTo>
                    <a:pt x="1356" y="721"/>
                  </a:lnTo>
                  <a:lnTo>
                    <a:pt x="1354" y="723"/>
                  </a:lnTo>
                  <a:lnTo>
                    <a:pt x="1354" y="723"/>
                  </a:lnTo>
                  <a:lnTo>
                    <a:pt x="1354" y="723"/>
                  </a:lnTo>
                  <a:lnTo>
                    <a:pt x="1354" y="721"/>
                  </a:lnTo>
                  <a:lnTo>
                    <a:pt x="1356" y="721"/>
                  </a:lnTo>
                  <a:lnTo>
                    <a:pt x="1356" y="721"/>
                  </a:lnTo>
                  <a:lnTo>
                    <a:pt x="1358" y="719"/>
                  </a:lnTo>
                  <a:lnTo>
                    <a:pt x="1361" y="719"/>
                  </a:lnTo>
                  <a:lnTo>
                    <a:pt x="1363" y="719"/>
                  </a:lnTo>
                  <a:lnTo>
                    <a:pt x="1363" y="719"/>
                  </a:lnTo>
                  <a:lnTo>
                    <a:pt x="1363" y="719"/>
                  </a:lnTo>
                  <a:lnTo>
                    <a:pt x="1363" y="719"/>
                  </a:lnTo>
                  <a:lnTo>
                    <a:pt x="1363" y="721"/>
                  </a:lnTo>
                  <a:lnTo>
                    <a:pt x="1365" y="721"/>
                  </a:lnTo>
                  <a:lnTo>
                    <a:pt x="1365" y="721"/>
                  </a:lnTo>
                  <a:lnTo>
                    <a:pt x="1365" y="721"/>
                  </a:lnTo>
                  <a:lnTo>
                    <a:pt x="1365" y="723"/>
                  </a:lnTo>
                  <a:lnTo>
                    <a:pt x="1365" y="723"/>
                  </a:lnTo>
                  <a:lnTo>
                    <a:pt x="1370" y="721"/>
                  </a:lnTo>
                  <a:lnTo>
                    <a:pt x="1370" y="721"/>
                  </a:lnTo>
                  <a:lnTo>
                    <a:pt x="1370" y="721"/>
                  </a:lnTo>
                  <a:lnTo>
                    <a:pt x="1370" y="719"/>
                  </a:lnTo>
                  <a:lnTo>
                    <a:pt x="1370" y="719"/>
                  </a:lnTo>
                  <a:lnTo>
                    <a:pt x="1370" y="719"/>
                  </a:lnTo>
                  <a:lnTo>
                    <a:pt x="1370" y="719"/>
                  </a:lnTo>
                  <a:lnTo>
                    <a:pt x="1370" y="719"/>
                  </a:lnTo>
                  <a:lnTo>
                    <a:pt x="1373" y="716"/>
                  </a:lnTo>
                  <a:lnTo>
                    <a:pt x="1373" y="716"/>
                  </a:lnTo>
                  <a:lnTo>
                    <a:pt x="1370" y="716"/>
                  </a:lnTo>
                  <a:lnTo>
                    <a:pt x="1373" y="716"/>
                  </a:lnTo>
                  <a:lnTo>
                    <a:pt x="1373" y="714"/>
                  </a:lnTo>
                  <a:lnTo>
                    <a:pt x="1373" y="714"/>
                  </a:lnTo>
                  <a:lnTo>
                    <a:pt x="1373" y="712"/>
                  </a:lnTo>
                  <a:lnTo>
                    <a:pt x="1373" y="712"/>
                  </a:lnTo>
                  <a:lnTo>
                    <a:pt x="1373" y="712"/>
                  </a:lnTo>
                  <a:lnTo>
                    <a:pt x="1373" y="712"/>
                  </a:lnTo>
                  <a:lnTo>
                    <a:pt x="1370" y="712"/>
                  </a:lnTo>
                  <a:lnTo>
                    <a:pt x="1368" y="714"/>
                  </a:lnTo>
                  <a:lnTo>
                    <a:pt x="1368" y="714"/>
                  </a:lnTo>
                  <a:lnTo>
                    <a:pt x="1368" y="716"/>
                  </a:lnTo>
                  <a:lnTo>
                    <a:pt x="1368" y="716"/>
                  </a:lnTo>
                  <a:lnTo>
                    <a:pt x="1368" y="716"/>
                  </a:lnTo>
                  <a:lnTo>
                    <a:pt x="1365" y="716"/>
                  </a:lnTo>
                  <a:lnTo>
                    <a:pt x="1365" y="716"/>
                  </a:lnTo>
                  <a:lnTo>
                    <a:pt x="1365" y="716"/>
                  </a:lnTo>
                  <a:lnTo>
                    <a:pt x="1365" y="714"/>
                  </a:lnTo>
                  <a:lnTo>
                    <a:pt x="1365" y="714"/>
                  </a:lnTo>
                  <a:lnTo>
                    <a:pt x="1368" y="714"/>
                  </a:lnTo>
                  <a:lnTo>
                    <a:pt x="1368" y="714"/>
                  </a:lnTo>
                  <a:lnTo>
                    <a:pt x="1368" y="712"/>
                  </a:lnTo>
                  <a:lnTo>
                    <a:pt x="1368" y="712"/>
                  </a:lnTo>
                  <a:lnTo>
                    <a:pt x="1368" y="712"/>
                  </a:lnTo>
                  <a:lnTo>
                    <a:pt x="1368" y="712"/>
                  </a:lnTo>
                  <a:lnTo>
                    <a:pt x="1370" y="712"/>
                  </a:lnTo>
                  <a:lnTo>
                    <a:pt x="1370" y="712"/>
                  </a:lnTo>
                  <a:lnTo>
                    <a:pt x="1370" y="709"/>
                  </a:lnTo>
                  <a:lnTo>
                    <a:pt x="1370" y="709"/>
                  </a:lnTo>
                  <a:lnTo>
                    <a:pt x="1370" y="709"/>
                  </a:lnTo>
                  <a:lnTo>
                    <a:pt x="1370" y="709"/>
                  </a:lnTo>
                  <a:lnTo>
                    <a:pt x="1370" y="709"/>
                  </a:lnTo>
                  <a:lnTo>
                    <a:pt x="1370" y="709"/>
                  </a:lnTo>
                  <a:lnTo>
                    <a:pt x="1368" y="709"/>
                  </a:lnTo>
                  <a:lnTo>
                    <a:pt x="1368" y="709"/>
                  </a:lnTo>
                  <a:lnTo>
                    <a:pt x="1368" y="709"/>
                  </a:lnTo>
                  <a:lnTo>
                    <a:pt x="1368" y="709"/>
                  </a:lnTo>
                  <a:lnTo>
                    <a:pt x="1365" y="709"/>
                  </a:lnTo>
                  <a:lnTo>
                    <a:pt x="1365" y="709"/>
                  </a:lnTo>
                  <a:lnTo>
                    <a:pt x="1365" y="709"/>
                  </a:lnTo>
                  <a:lnTo>
                    <a:pt x="1365" y="709"/>
                  </a:lnTo>
                  <a:lnTo>
                    <a:pt x="1363" y="709"/>
                  </a:lnTo>
                  <a:lnTo>
                    <a:pt x="1363" y="709"/>
                  </a:lnTo>
                  <a:lnTo>
                    <a:pt x="1363" y="709"/>
                  </a:lnTo>
                  <a:lnTo>
                    <a:pt x="1363" y="709"/>
                  </a:lnTo>
                  <a:lnTo>
                    <a:pt x="1363" y="709"/>
                  </a:lnTo>
                  <a:lnTo>
                    <a:pt x="1363" y="712"/>
                  </a:lnTo>
                  <a:lnTo>
                    <a:pt x="1363" y="712"/>
                  </a:lnTo>
                  <a:lnTo>
                    <a:pt x="1361" y="712"/>
                  </a:lnTo>
                  <a:lnTo>
                    <a:pt x="1361" y="712"/>
                  </a:lnTo>
                  <a:lnTo>
                    <a:pt x="1361" y="712"/>
                  </a:lnTo>
                  <a:lnTo>
                    <a:pt x="1361" y="712"/>
                  </a:lnTo>
                  <a:lnTo>
                    <a:pt x="1358" y="712"/>
                  </a:lnTo>
                  <a:lnTo>
                    <a:pt x="1358" y="709"/>
                  </a:lnTo>
                  <a:lnTo>
                    <a:pt x="1358" y="709"/>
                  </a:lnTo>
                  <a:lnTo>
                    <a:pt x="1361" y="709"/>
                  </a:lnTo>
                  <a:lnTo>
                    <a:pt x="1361" y="709"/>
                  </a:lnTo>
                  <a:lnTo>
                    <a:pt x="1361" y="707"/>
                  </a:lnTo>
                  <a:lnTo>
                    <a:pt x="1363" y="707"/>
                  </a:lnTo>
                  <a:lnTo>
                    <a:pt x="1363" y="707"/>
                  </a:lnTo>
                  <a:lnTo>
                    <a:pt x="1365" y="707"/>
                  </a:lnTo>
                  <a:lnTo>
                    <a:pt x="1368" y="707"/>
                  </a:lnTo>
                  <a:lnTo>
                    <a:pt x="1368" y="707"/>
                  </a:lnTo>
                  <a:lnTo>
                    <a:pt x="1368" y="707"/>
                  </a:lnTo>
                  <a:lnTo>
                    <a:pt x="1368" y="707"/>
                  </a:lnTo>
                  <a:lnTo>
                    <a:pt x="1365" y="707"/>
                  </a:lnTo>
                  <a:lnTo>
                    <a:pt x="1365" y="707"/>
                  </a:lnTo>
                  <a:lnTo>
                    <a:pt x="1365" y="707"/>
                  </a:lnTo>
                  <a:lnTo>
                    <a:pt x="1365" y="705"/>
                  </a:lnTo>
                  <a:lnTo>
                    <a:pt x="1365" y="705"/>
                  </a:lnTo>
                  <a:lnTo>
                    <a:pt x="1365" y="705"/>
                  </a:lnTo>
                  <a:lnTo>
                    <a:pt x="1363" y="705"/>
                  </a:lnTo>
                  <a:lnTo>
                    <a:pt x="1363" y="705"/>
                  </a:lnTo>
                  <a:lnTo>
                    <a:pt x="1361" y="705"/>
                  </a:lnTo>
                  <a:lnTo>
                    <a:pt x="1365" y="705"/>
                  </a:lnTo>
                  <a:lnTo>
                    <a:pt x="1368" y="705"/>
                  </a:lnTo>
                  <a:lnTo>
                    <a:pt x="1370" y="705"/>
                  </a:lnTo>
                  <a:lnTo>
                    <a:pt x="1370" y="705"/>
                  </a:lnTo>
                  <a:lnTo>
                    <a:pt x="1370" y="707"/>
                  </a:lnTo>
                  <a:lnTo>
                    <a:pt x="1373" y="707"/>
                  </a:lnTo>
                  <a:lnTo>
                    <a:pt x="1373" y="707"/>
                  </a:lnTo>
                  <a:lnTo>
                    <a:pt x="1373" y="707"/>
                  </a:lnTo>
                  <a:lnTo>
                    <a:pt x="1373" y="705"/>
                  </a:lnTo>
                  <a:lnTo>
                    <a:pt x="1373" y="705"/>
                  </a:lnTo>
                  <a:lnTo>
                    <a:pt x="1373" y="707"/>
                  </a:lnTo>
                  <a:lnTo>
                    <a:pt x="1373" y="707"/>
                  </a:lnTo>
                  <a:lnTo>
                    <a:pt x="1373" y="707"/>
                  </a:lnTo>
                  <a:lnTo>
                    <a:pt x="1375" y="705"/>
                  </a:lnTo>
                  <a:lnTo>
                    <a:pt x="1375" y="705"/>
                  </a:lnTo>
                  <a:lnTo>
                    <a:pt x="1375" y="705"/>
                  </a:lnTo>
                  <a:lnTo>
                    <a:pt x="1375" y="702"/>
                  </a:lnTo>
                  <a:lnTo>
                    <a:pt x="1375" y="702"/>
                  </a:lnTo>
                  <a:lnTo>
                    <a:pt x="1375" y="702"/>
                  </a:lnTo>
                  <a:lnTo>
                    <a:pt x="1377" y="702"/>
                  </a:lnTo>
                  <a:lnTo>
                    <a:pt x="1375" y="700"/>
                  </a:lnTo>
                  <a:lnTo>
                    <a:pt x="1375" y="700"/>
                  </a:lnTo>
                  <a:lnTo>
                    <a:pt x="1377" y="700"/>
                  </a:lnTo>
                  <a:lnTo>
                    <a:pt x="1377" y="700"/>
                  </a:lnTo>
                  <a:lnTo>
                    <a:pt x="1377" y="702"/>
                  </a:lnTo>
                  <a:lnTo>
                    <a:pt x="1377" y="702"/>
                  </a:lnTo>
                  <a:lnTo>
                    <a:pt x="1380" y="700"/>
                  </a:lnTo>
                  <a:lnTo>
                    <a:pt x="1380" y="700"/>
                  </a:lnTo>
                  <a:lnTo>
                    <a:pt x="1382" y="697"/>
                  </a:lnTo>
                  <a:lnTo>
                    <a:pt x="1382" y="697"/>
                  </a:lnTo>
                  <a:lnTo>
                    <a:pt x="1382" y="697"/>
                  </a:lnTo>
                  <a:lnTo>
                    <a:pt x="1382" y="697"/>
                  </a:lnTo>
                  <a:lnTo>
                    <a:pt x="1382" y="697"/>
                  </a:lnTo>
                  <a:lnTo>
                    <a:pt x="1382" y="695"/>
                  </a:lnTo>
                  <a:lnTo>
                    <a:pt x="1382" y="695"/>
                  </a:lnTo>
                  <a:lnTo>
                    <a:pt x="1380" y="695"/>
                  </a:lnTo>
                  <a:lnTo>
                    <a:pt x="1377" y="695"/>
                  </a:lnTo>
                  <a:lnTo>
                    <a:pt x="1375" y="697"/>
                  </a:lnTo>
                  <a:lnTo>
                    <a:pt x="1375" y="697"/>
                  </a:lnTo>
                  <a:lnTo>
                    <a:pt x="1373" y="697"/>
                  </a:lnTo>
                  <a:lnTo>
                    <a:pt x="1373" y="697"/>
                  </a:lnTo>
                  <a:lnTo>
                    <a:pt x="1375" y="697"/>
                  </a:lnTo>
                  <a:lnTo>
                    <a:pt x="1375" y="695"/>
                  </a:lnTo>
                  <a:lnTo>
                    <a:pt x="1375" y="695"/>
                  </a:lnTo>
                  <a:lnTo>
                    <a:pt x="1377" y="695"/>
                  </a:lnTo>
                  <a:lnTo>
                    <a:pt x="1377" y="695"/>
                  </a:lnTo>
                  <a:lnTo>
                    <a:pt x="1377" y="695"/>
                  </a:lnTo>
                  <a:lnTo>
                    <a:pt x="1377" y="695"/>
                  </a:lnTo>
                  <a:lnTo>
                    <a:pt x="1377" y="693"/>
                  </a:lnTo>
                  <a:lnTo>
                    <a:pt x="1377" y="693"/>
                  </a:lnTo>
                  <a:lnTo>
                    <a:pt x="1380" y="695"/>
                  </a:lnTo>
                  <a:lnTo>
                    <a:pt x="1380" y="693"/>
                  </a:lnTo>
                  <a:lnTo>
                    <a:pt x="1382" y="693"/>
                  </a:lnTo>
                  <a:lnTo>
                    <a:pt x="1382" y="695"/>
                  </a:lnTo>
                  <a:lnTo>
                    <a:pt x="1384" y="693"/>
                  </a:lnTo>
                  <a:lnTo>
                    <a:pt x="1384" y="693"/>
                  </a:lnTo>
                  <a:lnTo>
                    <a:pt x="1384" y="695"/>
                  </a:lnTo>
                  <a:lnTo>
                    <a:pt x="1384" y="695"/>
                  </a:lnTo>
                  <a:lnTo>
                    <a:pt x="1384" y="695"/>
                  </a:lnTo>
                  <a:lnTo>
                    <a:pt x="1384" y="697"/>
                  </a:lnTo>
                  <a:lnTo>
                    <a:pt x="1384" y="697"/>
                  </a:lnTo>
                  <a:lnTo>
                    <a:pt x="1384" y="697"/>
                  </a:lnTo>
                  <a:lnTo>
                    <a:pt x="1384" y="700"/>
                  </a:lnTo>
                  <a:lnTo>
                    <a:pt x="1384" y="700"/>
                  </a:lnTo>
                  <a:lnTo>
                    <a:pt x="1384" y="700"/>
                  </a:lnTo>
                  <a:lnTo>
                    <a:pt x="1384" y="700"/>
                  </a:lnTo>
                  <a:lnTo>
                    <a:pt x="1387" y="700"/>
                  </a:lnTo>
                  <a:lnTo>
                    <a:pt x="1387" y="697"/>
                  </a:lnTo>
                  <a:lnTo>
                    <a:pt x="1389" y="695"/>
                  </a:lnTo>
                  <a:lnTo>
                    <a:pt x="1391" y="695"/>
                  </a:lnTo>
                  <a:lnTo>
                    <a:pt x="1394" y="693"/>
                  </a:lnTo>
                  <a:lnTo>
                    <a:pt x="1394" y="693"/>
                  </a:lnTo>
                  <a:lnTo>
                    <a:pt x="1394" y="693"/>
                  </a:lnTo>
                  <a:lnTo>
                    <a:pt x="1396" y="690"/>
                  </a:lnTo>
                  <a:lnTo>
                    <a:pt x="1399" y="690"/>
                  </a:lnTo>
                  <a:lnTo>
                    <a:pt x="1399" y="690"/>
                  </a:lnTo>
                  <a:lnTo>
                    <a:pt x="1399" y="690"/>
                  </a:lnTo>
                  <a:lnTo>
                    <a:pt x="1401" y="690"/>
                  </a:lnTo>
                  <a:lnTo>
                    <a:pt x="1399" y="690"/>
                  </a:lnTo>
                  <a:lnTo>
                    <a:pt x="1396" y="693"/>
                  </a:lnTo>
                  <a:lnTo>
                    <a:pt x="1396" y="693"/>
                  </a:lnTo>
                  <a:lnTo>
                    <a:pt x="1399" y="693"/>
                  </a:lnTo>
                  <a:lnTo>
                    <a:pt x="1399" y="693"/>
                  </a:lnTo>
                  <a:lnTo>
                    <a:pt x="1399" y="695"/>
                  </a:lnTo>
                  <a:lnTo>
                    <a:pt x="1399" y="695"/>
                  </a:lnTo>
                  <a:lnTo>
                    <a:pt x="1396" y="695"/>
                  </a:lnTo>
                  <a:lnTo>
                    <a:pt x="1396" y="695"/>
                  </a:lnTo>
                  <a:lnTo>
                    <a:pt x="1394" y="695"/>
                  </a:lnTo>
                  <a:lnTo>
                    <a:pt x="1394" y="695"/>
                  </a:lnTo>
                  <a:lnTo>
                    <a:pt x="1394" y="695"/>
                  </a:lnTo>
                  <a:lnTo>
                    <a:pt x="1391" y="697"/>
                  </a:lnTo>
                  <a:lnTo>
                    <a:pt x="1389" y="697"/>
                  </a:lnTo>
                  <a:lnTo>
                    <a:pt x="1389" y="700"/>
                  </a:lnTo>
                  <a:lnTo>
                    <a:pt x="1389" y="700"/>
                  </a:lnTo>
                  <a:lnTo>
                    <a:pt x="1389" y="700"/>
                  </a:lnTo>
                  <a:lnTo>
                    <a:pt x="1389" y="700"/>
                  </a:lnTo>
                  <a:lnTo>
                    <a:pt x="1387" y="702"/>
                  </a:lnTo>
                  <a:lnTo>
                    <a:pt x="1387" y="702"/>
                  </a:lnTo>
                  <a:lnTo>
                    <a:pt x="1387" y="702"/>
                  </a:lnTo>
                  <a:lnTo>
                    <a:pt x="1387" y="702"/>
                  </a:lnTo>
                  <a:lnTo>
                    <a:pt x="1384" y="702"/>
                  </a:lnTo>
                  <a:lnTo>
                    <a:pt x="1384" y="702"/>
                  </a:lnTo>
                  <a:lnTo>
                    <a:pt x="1384" y="702"/>
                  </a:lnTo>
                  <a:lnTo>
                    <a:pt x="1384" y="702"/>
                  </a:lnTo>
                  <a:lnTo>
                    <a:pt x="1384" y="702"/>
                  </a:lnTo>
                  <a:lnTo>
                    <a:pt x="1384" y="705"/>
                  </a:lnTo>
                  <a:lnTo>
                    <a:pt x="1382" y="705"/>
                  </a:lnTo>
                  <a:lnTo>
                    <a:pt x="1382" y="705"/>
                  </a:lnTo>
                  <a:lnTo>
                    <a:pt x="1384" y="705"/>
                  </a:lnTo>
                  <a:lnTo>
                    <a:pt x="1384" y="707"/>
                  </a:lnTo>
                  <a:lnTo>
                    <a:pt x="1384" y="707"/>
                  </a:lnTo>
                  <a:lnTo>
                    <a:pt x="1384" y="709"/>
                  </a:lnTo>
                  <a:lnTo>
                    <a:pt x="1384" y="709"/>
                  </a:lnTo>
                  <a:lnTo>
                    <a:pt x="1384" y="709"/>
                  </a:lnTo>
                  <a:lnTo>
                    <a:pt x="1384" y="712"/>
                  </a:lnTo>
                  <a:lnTo>
                    <a:pt x="1384" y="712"/>
                  </a:lnTo>
                  <a:lnTo>
                    <a:pt x="1384" y="712"/>
                  </a:lnTo>
                  <a:lnTo>
                    <a:pt x="1387" y="714"/>
                  </a:lnTo>
                  <a:lnTo>
                    <a:pt x="1387" y="714"/>
                  </a:lnTo>
                  <a:lnTo>
                    <a:pt x="1387" y="714"/>
                  </a:lnTo>
                  <a:lnTo>
                    <a:pt x="1389" y="714"/>
                  </a:lnTo>
                  <a:lnTo>
                    <a:pt x="1389" y="714"/>
                  </a:lnTo>
                  <a:lnTo>
                    <a:pt x="1389" y="712"/>
                  </a:lnTo>
                  <a:lnTo>
                    <a:pt x="1389" y="712"/>
                  </a:lnTo>
                  <a:lnTo>
                    <a:pt x="1389" y="712"/>
                  </a:lnTo>
                  <a:lnTo>
                    <a:pt x="1389" y="712"/>
                  </a:lnTo>
                  <a:lnTo>
                    <a:pt x="1387" y="712"/>
                  </a:lnTo>
                  <a:lnTo>
                    <a:pt x="1389" y="709"/>
                  </a:lnTo>
                  <a:lnTo>
                    <a:pt x="1389" y="709"/>
                  </a:lnTo>
                  <a:lnTo>
                    <a:pt x="1389" y="709"/>
                  </a:lnTo>
                  <a:lnTo>
                    <a:pt x="1389" y="709"/>
                  </a:lnTo>
                  <a:lnTo>
                    <a:pt x="1389" y="709"/>
                  </a:lnTo>
                  <a:lnTo>
                    <a:pt x="1389" y="709"/>
                  </a:lnTo>
                  <a:lnTo>
                    <a:pt x="1389" y="709"/>
                  </a:lnTo>
                  <a:lnTo>
                    <a:pt x="1391" y="707"/>
                  </a:lnTo>
                  <a:lnTo>
                    <a:pt x="1391" y="709"/>
                  </a:lnTo>
                  <a:lnTo>
                    <a:pt x="1391" y="709"/>
                  </a:lnTo>
                  <a:lnTo>
                    <a:pt x="1391" y="709"/>
                  </a:lnTo>
                  <a:lnTo>
                    <a:pt x="1391" y="709"/>
                  </a:lnTo>
                  <a:lnTo>
                    <a:pt x="1389" y="712"/>
                  </a:lnTo>
                  <a:lnTo>
                    <a:pt x="1389" y="712"/>
                  </a:lnTo>
                  <a:lnTo>
                    <a:pt x="1391" y="712"/>
                  </a:lnTo>
                  <a:lnTo>
                    <a:pt x="1391" y="712"/>
                  </a:lnTo>
                  <a:lnTo>
                    <a:pt x="1391" y="712"/>
                  </a:lnTo>
                  <a:lnTo>
                    <a:pt x="1391" y="714"/>
                  </a:lnTo>
                  <a:lnTo>
                    <a:pt x="1391" y="714"/>
                  </a:lnTo>
                  <a:lnTo>
                    <a:pt x="1391" y="714"/>
                  </a:lnTo>
                  <a:lnTo>
                    <a:pt x="1394" y="714"/>
                  </a:lnTo>
                  <a:lnTo>
                    <a:pt x="1394" y="714"/>
                  </a:lnTo>
                  <a:lnTo>
                    <a:pt x="1394" y="712"/>
                  </a:lnTo>
                  <a:lnTo>
                    <a:pt x="1394" y="712"/>
                  </a:lnTo>
                  <a:lnTo>
                    <a:pt x="1394" y="709"/>
                  </a:lnTo>
                  <a:lnTo>
                    <a:pt x="1394" y="709"/>
                  </a:lnTo>
                  <a:lnTo>
                    <a:pt x="1394" y="709"/>
                  </a:lnTo>
                  <a:lnTo>
                    <a:pt x="1394" y="709"/>
                  </a:lnTo>
                  <a:lnTo>
                    <a:pt x="1394" y="709"/>
                  </a:lnTo>
                  <a:lnTo>
                    <a:pt x="1394" y="707"/>
                  </a:lnTo>
                  <a:lnTo>
                    <a:pt x="1394" y="707"/>
                  </a:lnTo>
                  <a:lnTo>
                    <a:pt x="1396" y="707"/>
                  </a:lnTo>
                  <a:lnTo>
                    <a:pt x="1396" y="707"/>
                  </a:lnTo>
                  <a:lnTo>
                    <a:pt x="1396" y="707"/>
                  </a:lnTo>
                  <a:lnTo>
                    <a:pt x="1396" y="707"/>
                  </a:lnTo>
                  <a:lnTo>
                    <a:pt x="1396" y="707"/>
                  </a:lnTo>
                  <a:lnTo>
                    <a:pt x="1396" y="707"/>
                  </a:lnTo>
                  <a:lnTo>
                    <a:pt x="1396" y="707"/>
                  </a:lnTo>
                  <a:lnTo>
                    <a:pt x="1394" y="705"/>
                  </a:lnTo>
                  <a:lnTo>
                    <a:pt x="1394" y="705"/>
                  </a:lnTo>
                  <a:lnTo>
                    <a:pt x="1394" y="705"/>
                  </a:lnTo>
                  <a:lnTo>
                    <a:pt x="1396" y="705"/>
                  </a:lnTo>
                  <a:lnTo>
                    <a:pt x="1396" y="705"/>
                  </a:lnTo>
                  <a:lnTo>
                    <a:pt x="1396" y="705"/>
                  </a:lnTo>
                  <a:lnTo>
                    <a:pt x="1399" y="705"/>
                  </a:lnTo>
                  <a:lnTo>
                    <a:pt x="1399" y="702"/>
                  </a:lnTo>
                  <a:lnTo>
                    <a:pt x="1401" y="702"/>
                  </a:lnTo>
                  <a:lnTo>
                    <a:pt x="1401" y="700"/>
                  </a:lnTo>
                  <a:lnTo>
                    <a:pt x="1401" y="700"/>
                  </a:lnTo>
                  <a:lnTo>
                    <a:pt x="1401" y="700"/>
                  </a:lnTo>
                  <a:lnTo>
                    <a:pt x="1401" y="700"/>
                  </a:lnTo>
                  <a:lnTo>
                    <a:pt x="1401" y="700"/>
                  </a:lnTo>
                  <a:lnTo>
                    <a:pt x="1401" y="700"/>
                  </a:lnTo>
                  <a:lnTo>
                    <a:pt x="1401" y="700"/>
                  </a:lnTo>
                  <a:lnTo>
                    <a:pt x="1401" y="700"/>
                  </a:lnTo>
                  <a:lnTo>
                    <a:pt x="1401" y="700"/>
                  </a:lnTo>
                  <a:lnTo>
                    <a:pt x="1401" y="700"/>
                  </a:lnTo>
                  <a:lnTo>
                    <a:pt x="1401" y="702"/>
                  </a:lnTo>
                  <a:lnTo>
                    <a:pt x="1401" y="702"/>
                  </a:lnTo>
                  <a:lnTo>
                    <a:pt x="1401" y="702"/>
                  </a:lnTo>
                  <a:lnTo>
                    <a:pt x="1401" y="702"/>
                  </a:lnTo>
                  <a:lnTo>
                    <a:pt x="1401" y="705"/>
                  </a:lnTo>
                  <a:lnTo>
                    <a:pt x="1401" y="705"/>
                  </a:lnTo>
                  <a:lnTo>
                    <a:pt x="1401" y="705"/>
                  </a:lnTo>
                  <a:lnTo>
                    <a:pt x="1399" y="705"/>
                  </a:lnTo>
                  <a:lnTo>
                    <a:pt x="1399" y="705"/>
                  </a:lnTo>
                  <a:lnTo>
                    <a:pt x="1399" y="707"/>
                  </a:lnTo>
                  <a:lnTo>
                    <a:pt x="1399" y="707"/>
                  </a:lnTo>
                  <a:lnTo>
                    <a:pt x="1399" y="707"/>
                  </a:lnTo>
                  <a:lnTo>
                    <a:pt x="1396" y="709"/>
                  </a:lnTo>
                  <a:lnTo>
                    <a:pt x="1396" y="712"/>
                  </a:lnTo>
                  <a:lnTo>
                    <a:pt x="1396" y="712"/>
                  </a:lnTo>
                  <a:lnTo>
                    <a:pt x="1396" y="712"/>
                  </a:lnTo>
                  <a:lnTo>
                    <a:pt x="1399" y="709"/>
                  </a:lnTo>
                  <a:lnTo>
                    <a:pt x="1399" y="709"/>
                  </a:lnTo>
                  <a:lnTo>
                    <a:pt x="1401" y="707"/>
                  </a:lnTo>
                  <a:lnTo>
                    <a:pt x="1401" y="709"/>
                  </a:lnTo>
                  <a:lnTo>
                    <a:pt x="1401" y="709"/>
                  </a:lnTo>
                  <a:lnTo>
                    <a:pt x="1399" y="709"/>
                  </a:lnTo>
                  <a:lnTo>
                    <a:pt x="1399" y="709"/>
                  </a:lnTo>
                  <a:lnTo>
                    <a:pt x="1399" y="712"/>
                  </a:lnTo>
                  <a:lnTo>
                    <a:pt x="1399" y="712"/>
                  </a:lnTo>
                  <a:lnTo>
                    <a:pt x="1401" y="709"/>
                  </a:lnTo>
                  <a:lnTo>
                    <a:pt x="1401" y="709"/>
                  </a:lnTo>
                  <a:lnTo>
                    <a:pt x="1401" y="709"/>
                  </a:lnTo>
                  <a:lnTo>
                    <a:pt x="1399" y="712"/>
                  </a:lnTo>
                  <a:lnTo>
                    <a:pt x="1399" y="714"/>
                  </a:lnTo>
                  <a:lnTo>
                    <a:pt x="1399" y="714"/>
                  </a:lnTo>
                  <a:lnTo>
                    <a:pt x="1399" y="714"/>
                  </a:lnTo>
                  <a:lnTo>
                    <a:pt x="1399" y="714"/>
                  </a:lnTo>
                  <a:lnTo>
                    <a:pt x="1399" y="714"/>
                  </a:lnTo>
                  <a:lnTo>
                    <a:pt x="1399" y="716"/>
                  </a:lnTo>
                  <a:lnTo>
                    <a:pt x="1401" y="716"/>
                  </a:lnTo>
                  <a:lnTo>
                    <a:pt x="1401" y="714"/>
                  </a:lnTo>
                  <a:lnTo>
                    <a:pt x="1401" y="714"/>
                  </a:lnTo>
                  <a:lnTo>
                    <a:pt x="1403" y="714"/>
                  </a:lnTo>
                  <a:lnTo>
                    <a:pt x="1403" y="714"/>
                  </a:lnTo>
                  <a:lnTo>
                    <a:pt x="1403" y="714"/>
                  </a:lnTo>
                  <a:lnTo>
                    <a:pt x="1403" y="712"/>
                  </a:lnTo>
                  <a:lnTo>
                    <a:pt x="1403" y="712"/>
                  </a:lnTo>
                  <a:lnTo>
                    <a:pt x="1403" y="712"/>
                  </a:lnTo>
                  <a:lnTo>
                    <a:pt x="1403" y="709"/>
                  </a:lnTo>
                  <a:lnTo>
                    <a:pt x="1406" y="709"/>
                  </a:lnTo>
                  <a:lnTo>
                    <a:pt x="1406" y="712"/>
                  </a:lnTo>
                  <a:lnTo>
                    <a:pt x="1406" y="712"/>
                  </a:lnTo>
                  <a:lnTo>
                    <a:pt x="1406" y="712"/>
                  </a:lnTo>
                  <a:lnTo>
                    <a:pt x="1406" y="712"/>
                  </a:lnTo>
                  <a:lnTo>
                    <a:pt x="1406" y="712"/>
                  </a:lnTo>
                  <a:lnTo>
                    <a:pt x="1406" y="712"/>
                  </a:lnTo>
                  <a:lnTo>
                    <a:pt x="1406" y="712"/>
                  </a:lnTo>
                  <a:lnTo>
                    <a:pt x="1406" y="714"/>
                  </a:lnTo>
                  <a:lnTo>
                    <a:pt x="1406" y="714"/>
                  </a:lnTo>
                  <a:lnTo>
                    <a:pt x="1406" y="714"/>
                  </a:lnTo>
                  <a:lnTo>
                    <a:pt x="1406" y="714"/>
                  </a:lnTo>
                  <a:lnTo>
                    <a:pt x="1408" y="714"/>
                  </a:lnTo>
                  <a:lnTo>
                    <a:pt x="1408" y="714"/>
                  </a:lnTo>
                  <a:lnTo>
                    <a:pt x="1408" y="712"/>
                  </a:lnTo>
                  <a:lnTo>
                    <a:pt x="1408" y="712"/>
                  </a:lnTo>
                  <a:lnTo>
                    <a:pt x="1410" y="712"/>
                  </a:lnTo>
                  <a:lnTo>
                    <a:pt x="1410" y="712"/>
                  </a:lnTo>
                  <a:lnTo>
                    <a:pt x="1410" y="714"/>
                  </a:lnTo>
                  <a:lnTo>
                    <a:pt x="1410" y="714"/>
                  </a:lnTo>
                  <a:lnTo>
                    <a:pt x="1410" y="714"/>
                  </a:lnTo>
                  <a:lnTo>
                    <a:pt x="1410" y="714"/>
                  </a:lnTo>
                  <a:lnTo>
                    <a:pt x="1410" y="714"/>
                  </a:lnTo>
                  <a:lnTo>
                    <a:pt x="1410" y="714"/>
                  </a:lnTo>
                  <a:lnTo>
                    <a:pt x="1410" y="714"/>
                  </a:lnTo>
                  <a:lnTo>
                    <a:pt x="1410" y="714"/>
                  </a:lnTo>
                  <a:lnTo>
                    <a:pt x="1410" y="714"/>
                  </a:lnTo>
                  <a:lnTo>
                    <a:pt x="1410" y="714"/>
                  </a:lnTo>
                  <a:lnTo>
                    <a:pt x="1413" y="714"/>
                  </a:lnTo>
                  <a:lnTo>
                    <a:pt x="1413" y="714"/>
                  </a:lnTo>
                  <a:lnTo>
                    <a:pt x="1413" y="714"/>
                  </a:lnTo>
                  <a:lnTo>
                    <a:pt x="1413" y="714"/>
                  </a:lnTo>
                  <a:lnTo>
                    <a:pt x="1410" y="714"/>
                  </a:lnTo>
                  <a:lnTo>
                    <a:pt x="1410" y="716"/>
                  </a:lnTo>
                  <a:lnTo>
                    <a:pt x="1410" y="716"/>
                  </a:lnTo>
                  <a:lnTo>
                    <a:pt x="1410" y="716"/>
                  </a:lnTo>
                  <a:lnTo>
                    <a:pt x="1413" y="716"/>
                  </a:lnTo>
                  <a:lnTo>
                    <a:pt x="1413" y="716"/>
                  </a:lnTo>
                  <a:lnTo>
                    <a:pt x="1415" y="716"/>
                  </a:lnTo>
                  <a:lnTo>
                    <a:pt x="1415" y="716"/>
                  </a:lnTo>
                  <a:lnTo>
                    <a:pt x="1415" y="716"/>
                  </a:lnTo>
                  <a:lnTo>
                    <a:pt x="1418" y="714"/>
                  </a:lnTo>
                  <a:lnTo>
                    <a:pt x="1420" y="714"/>
                  </a:lnTo>
                  <a:lnTo>
                    <a:pt x="1422" y="714"/>
                  </a:lnTo>
                  <a:lnTo>
                    <a:pt x="1425" y="712"/>
                  </a:lnTo>
                  <a:lnTo>
                    <a:pt x="1425" y="712"/>
                  </a:lnTo>
                  <a:lnTo>
                    <a:pt x="1427" y="712"/>
                  </a:lnTo>
                  <a:lnTo>
                    <a:pt x="1429" y="712"/>
                  </a:lnTo>
                  <a:lnTo>
                    <a:pt x="1429" y="714"/>
                  </a:lnTo>
                  <a:lnTo>
                    <a:pt x="1432" y="714"/>
                  </a:lnTo>
                  <a:lnTo>
                    <a:pt x="1434" y="714"/>
                  </a:lnTo>
                  <a:lnTo>
                    <a:pt x="1434" y="714"/>
                  </a:lnTo>
                  <a:lnTo>
                    <a:pt x="1434" y="716"/>
                  </a:lnTo>
                  <a:lnTo>
                    <a:pt x="1434" y="719"/>
                  </a:lnTo>
                  <a:lnTo>
                    <a:pt x="1432" y="719"/>
                  </a:lnTo>
                  <a:lnTo>
                    <a:pt x="1425" y="714"/>
                  </a:lnTo>
                  <a:lnTo>
                    <a:pt x="1422" y="714"/>
                  </a:lnTo>
                  <a:lnTo>
                    <a:pt x="1422" y="714"/>
                  </a:lnTo>
                  <a:lnTo>
                    <a:pt x="1425" y="716"/>
                  </a:lnTo>
                  <a:lnTo>
                    <a:pt x="1425" y="716"/>
                  </a:lnTo>
                  <a:lnTo>
                    <a:pt x="1425" y="716"/>
                  </a:lnTo>
                  <a:lnTo>
                    <a:pt x="1425" y="716"/>
                  </a:lnTo>
                  <a:lnTo>
                    <a:pt x="1425" y="719"/>
                  </a:lnTo>
                  <a:lnTo>
                    <a:pt x="1425" y="716"/>
                  </a:lnTo>
                  <a:lnTo>
                    <a:pt x="1422" y="716"/>
                  </a:lnTo>
                  <a:lnTo>
                    <a:pt x="1422" y="716"/>
                  </a:lnTo>
                  <a:lnTo>
                    <a:pt x="1422" y="716"/>
                  </a:lnTo>
                  <a:lnTo>
                    <a:pt x="1420" y="716"/>
                  </a:lnTo>
                  <a:lnTo>
                    <a:pt x="1420" y="716"/>
                  </a:lnTo>
                  <a:lnTo>
                    <a:pt x="1420" y="719"/>
                  </a:lnTo>
                  <a:lnTo>
                    <a:pt x="1420" y="721"/>
                  </a:lnTo>
                  <a:lnTo>
                    <a:pt x="1420" y="721"/>
                  </a:lnTo>
                  <a:lnTo>
                    <a:pt x="1422" y="721"/>
                  </a:lnTo>
                  <a:lnTo>
                    <a:pt x="1420" y="721"/>
                  </a:lnTo>
                  <a:lnTo>
                    <a:pt x="1420" y="721"/>
                  </a:lnTo>
                  <a:lnTo>
                    <a:pt x="1418" y="719"/>
                  </a:lnTo>
                  <a:lnTo>
                    <a:pt x="1418" y="719"/>
                  </a:lnTo>
                  <a:lnTo>
                    <a:pt x="1418" y="719"/>
                  </a:lnTo>
                  <a:lnTo>
                    <a:pt x="1418" y="719"/>
                  </a:lnTo>
                  <a:lnTo>
                    <a:pt x="1418" y="721"/>
                  </a:lnTo>
                  <a:lnTo>
                    <a:pt x="1418" y="721"/>
                  </a:lnTo>
                  <a:lnTo>
                    <a:pt x="1418" y="721"/>
                  </a:lnTo>
                  <a:lnTo>
                    <a:pt x="1418" y="721"/>
                  </a:lnTo>
                  <a:lnTo>
                    <a:pt x="1418" y="721"/>
                  </a:lnTo>
                  <a:lnTo>
                    <a:pt x="1418" y="723"/>
                  </a:lnTo>
                  <a:lnTo>
                    <a:pt x="1418" y="723"/>
                  </a:lnTo>
                  <a:lnTo>
                    <a:pt x="1418" y="723"/>
                  </a:lnTo>
                  <a:lnTo>
                    <a:pt x="1418" y="723"/>
                  </a:lnTo>
                  <a:lnTo>
                    <a:pt x="1418" y="723"/>
                  </a:lnTo>
                  <a:lnTo>
                    <a:pt x="1418" y="723"/>
                  </a:lnTo>
                  <a:lnTo>
                    <a:pt x="1420" y="723"/>
                  </a:lnTo>
                  <a:lnTo>
                    <a:pt x="1420" y="726"/>
                  </a:lnTo>
                  <a:lnTo>
                    <a:pt x="1420" y="726"/>
                  </a:lnTo>
                  <a:lnTo>
                    <a:pt x="1420" y="726"/>
                  </a:lnTo>
                  <a:lnTo>
                    <a:pt x="1420" y="726"/>
                  </a:lnTo>
                  <a:lnTo>
                    <a:pt x="1418" y="726"/>
                  </a:lnTo>
                  <a:lnTo>
                    <a:pt x="1418" y="728"/>
                  </a:lnTo>
                  <a:lnTo>
                    <a:pt x="1418" y="728"/>
                  </a:lnTo>
                  <a:lnTo>
                    <a:pt x="1418" y="728"/>
                  </a:lnTo>
                  <a:lnTo>
                    <a:pt x="1418" y="728"/>
                  </a:lnTo>
                  <a:lnTo>
                    <a:pt x="1420" y="726"/>
                  </a:lnTo>
                  <a:lnTo>
                    <a:pt x="1420" y="728"/>
                  </a:lnTo>
                  <a:lnTo>
                    <a:pt x="1420" y="728"/>
                  </a:lnTo>
                  <a:lnTo>
                    <a:pt x="1420" y="728"/>
                  </a:lnTo>
                  <a:lnTo>
                    <a:pt x="1420" y="731"/>
                  </a:lnTo>
                  <a:lnTo>
                    <a:pt x="1425" y="731"/>
                  </a:lnTo>
                  <a:lnTo>
                    <a:pt x="1425" y="731"/>
                  </a:lnTo>
                  <a:lnTo>
                    <a:pt x="1425" y="731"/>
                  </a:lnTo>
                  <a:lnTo>
                    <a:pt x="1425" y="731"/>
                  </a:lnTo>
                  <a:lnTo>
                    <a:pt x="1422" y="731"/>
                  </a:lnTo>
                  <a:lnTo>
                    <a:pt x="1425" y="731"/>
                  </a:lnTo>
                  <a:lnTo>
                    <a:pt x="1427" y="731"/>
                  </a:lnTo>
                  <a:lnTo>
                    <a:pt x="1427" y="731"/>
                  </a:lnTo>
                  <a:lnTo>
                    <a:pt x="1429" y="728"/>
                  </a:lnTo>
                  <a:lnTo>
                    <a:pt x="1429" y="728"/>
                  </a:lnTo>
                  <a:lnTo>
                    <a:pt x="1432" y="733"/>
                  </a:lnTo>
                  <a:lnTo>
                    <a:pt x="1429" y="731"/>
                  </a:lnTo>
                  <a:lnTo>
                    <a:pt x="1429" y="731"/>
                  </a:lnTo>
                  <a:lnTo>
                    <a:pt x="1427" y="731"/>
                  </a:lnTo>
                  <a:lnTo>
                    <a:pt x="1429" y="733"/>
                  </a:lnTo>
                  <a:lnTo>
                    <a:pt x="1429" y="733"/>
                  </a:lnTo>
                  <a:lnTo>
                    <a:pt x="1429" y="733"/>
                  </a:lnTo>
                  <a:lnTo>
                    <a:pt x="1427" y="733"/>
                  </a:lnTo>
                  <a:lnTo>
                    <a:pt x="1425" y="733"/>
                  </a:lnTo>
                  <a:lnTo>
                    <a:pt x="1422" y="733"/>
                  </a:lnTo>
                  <a:lnTo>
                    <a:pt x="1422" y="733"/>
                  </a:lnTo>
                  <a:lnTo>
                    <a:pt x="1420" y="733"/>
                  </a:lnTo>
                  <a:lnTo>
                    <a:pt x="1420" y="733"/>
                  </a:lnTo>
                  <a:lnTo>
                    <a:pt x="1420" y="731"/>
                  </a:lnTo>
                  <a:lnTo>
                    <a:pt x="1418" y="733"/>
                  </a:lnTo>
                  <a:lnTo>
                    <a:pt x="1420" y="733"/>
                  </a:lnTo>
                  <a:lnTo>
                    <a:pt x="1420" y="733"/>
                  </a:lnTo>
                  <a:lnTo>
                    <a:pt x="1420" y="733"/>
                  </a:lnTo>
                  <a:lnTo>
                    <a:pt x="1420" y="733"/>
                  </a:lnTo>
                  <a:lnTo>
                    <a:pt x="1418" y="733"/>
                  </a:lnTo>
                  <a:lnTo>
                    <a:pt x="1418" y="733"/>
                  </a:lnTo>
                  <a:lnTo>
                    <a:pt x="1418" y="733"/>
                  </a:lnTo>
                  <a:lnTo>
                    <a:pt x="1418" y="731"/>
                  </a:lnTo>
                  <a:lnTo>
                    <a:pt x="1418" y="731"/>
                  </a:lnTo>
                  <a:lnTo>
                    <a:pt x="1415" y="731"/>
                  </a:lnTo>
                  <a:lnTo>
                    <a:pt x="1415" y="733"/>
                  </a:lnTo>
                  <a:lnTo>
                    <a:pt x="1415" y="733"/>
                  </a:lnTo>
                  <a:lnTo>
                    <a:pt x="1415" y="733"/>
                  </a:lnTo>
                  <a:lnTo>
                    <a:pt x="1415" y="731"/>
                  </a:lnTo>
                  <a:lnTo>
                    <a:pt x="1415" y="731"/>
                  </a:lnTo>
                  <a:lnTo>
                    <a:pt x="1413" y="731"/>
                  </a:lnTo>
                  <a:lnTo>
                    <a:pt x="1415" y="733"/>
                  </a:lnTo>
                  <a:lnTo>
                    <a:pt x="1415" y="733"/>
                  </a:lnTo>
                  <a:lnTo>
                    <a:pt x="1415" y="733"/>
                  </a:lnTo>
                  <a:lnTo>
                    <a:pt x="1413" y="735"/>
                  </a:lnTo>
                  <a:lnTo>
                    <a:pt x="1413" y="735"/>
                  </a:lnTo>
                  <a:lnTo>
                    <a:pt x="1413" y="735"/>
                  </a:lnTo>
                  <a:lnTo>
                    <a:pt x="1418" y="735"/>
                  </a:lnTo>
                  <a:lnTo>
                    <a:pt x="1418" y="735"/>
                  </a:lnTo>
                  <a:lnTo>
                    <a:pt x="1418" y="738"/>
                  </a:lnTo>
                  <a:lnTo>
                    <a:pt x="1418" y="738"/>
                  </a:lnTo>
                  <a:lnTo>
                    <a:pt x="1420" y="738"/>
                  </a:lnTo>
                  <a:lnTo>
                    <a:pt x="1420" y="738"/>
                  </a:lnTo>
                  <a:lnTo>
                    <a:pt x="1420" y="738"/>
                  </a:lnTo>
                  <a:lnTo>
                    <a:pt x="1422" y="735"/>
                  </a:lnTo>
                  <a:lnTo>
                    <a:pt x="1422" y="735"/>
                  </a:lnTo>
                  <a:lnTo>
                    <a:pt x="1425" y="735"/>
                  </a:lnTo>
                  <a:lnTo>
                    <a:pt x="1425" y="735"/>
                  </a:lnTo>
                  <a:lnTo>
                    <a:pt x="1425" y="735"/>
                  </a:lnTo>
                  <a:lnTo>
                    <a:pt x="1425" y="735"/>
                  </a:lnTo>
                  <a:lnTo>
                    <a:pt x="1425" y="735"/>
                  </a:lnTo>
                  <a:lnTo>
                    <a:pt x="1425" y="735"/>
                  </a:lnTo>
                  <a:lnTo>
                    <a:pt x="1425" y="738"/>
                  </a:lnTo>
                  <a:lnTo>
                    <a:pt x="1425" y="738"/>
                  </a:lnTo>
                  <a:lnTo>
                    <a:pt x="1425" y="738"/>
                  </a:lnTo>
                  <a:lnTo>
                    <a:pt x="1425" y="738"/>
                  </a:lnTo>
                  <a:lnTo>
                    <a:pt x="1425" y="738"/>
                  </a:lnTo>
                  <a:lnTo>
                    <a:pt x="1427" y="738"/>
                  </a:lnTo>
                  <a:lnTo>
                    <a:pt x="1427" y="738"/>
                  </a:lnTo>
                  <a:lnTo>
                    <a:pt x="1427" y="735"/>
                  </a:lnTo>
                  <a:lnTo>
                    <a:pt x="1429" y="738"/>
                  </a:lnTo>
                  <a:lnTo>
                    <a:pt x="1427" y="738"/>
                  </a:lnTo>
                  <a:lnTo>
                    <a:pt x="1427" y="738"/>
                  </a:lnTo>
                  <a:lnTo>
                    <a:pt x="1427" y="738"/>
                  </a:lnTo>
                  <a:lnTo>
                    <a:pt x="1429" y="738"/>
                  </a:lnTo>
                  <a:lnTo>
                    <a:pt x="1429" y="738"/>
                  </a:lnTo>
                  <a:lnTo>
                    <a:pt x="1432" y="738"/>
                  </a:lnTo>
                  <a:lnTo>
                    <a:pt x="1432" y="735"/>
                  </a:lnTo>
                  <a:lnTo>
                    <a:pt x="1432" y="735"/>
                  </a:lnTo>
                  <a:lnTo>
                    <a:pt x="1432" y="735"/>
                  </a:lnTo>
                  <a:lnTo>
                    <a:pt x="1432" y="735"/>
                  </a:lnTo>
                  <a:lnTo>
                    <a:pt x="1432" y="735"/>
                  </a:lnTo>
                  <a:lnTo>
                    <a:pt x="1432" y="738"/>
                  </a:lnTo>
                  <a:lnTo>
                    <a:pt x="1432" y="738"/>
                  </a:lnTo>
                  <a:lnTo>
                    <a:pt x="1432" y="738"/>
                  </a:lnTo>
                  <a:lnTo>
                    <a:pt x="1432" y="738"/>
                  </a:lnTo>
                  <a:lnTo>
                    <a:pt x="1432" y="740"/>
                  </a:lnTo>
                  <a:lnTo>
                    <a:pt x="1432" y="740"/>
                  </a:lnTo>
                  <a:lnTo>
                    <a:pt x="1432" y="738"/>
                  </a:lnTo>
                  <a:lnTo>
                    <a:pt x="1432" y="740"/>
                  </a:lnTo>
                  <a:lnTo>
                    <a:pt x="1429" y="740"/>
                  </a:lnTo>
                  <a:lnTo>
                    <a:pt x="1429" y="740"/>
                  </a:lnTo>
                  <a:lnTo>
                    <a:pt x="1429" y="740"/>
                  </a:lnTo>
                  <a:lnTo>
                    <a:pt x="1429" y="740"/>
                  </a:lnTo>
                  <a:lnTo>
                    <a:pt x="1425" y="740"/>
                  </a:lnTo>
                  <a:lnTo>
                    <a:pt x="1425" y="740"/>
                  </a:lnTo>
                  <a:lnTo>
                    <a:pt x="1425" y="742"/>
                  </a:lnTo>
                  <a:lnTo>
                    <a:pt x="1422" y="740"/>
                  </a:lnTo>
                  <a:lnTo>
                    <a:pt x="1422" y="742"/>
                  </a:lnTo>
                  <a:lnTo>
                    <a:pt x="1422" y="742"/>
                  </a:lnTo>
                  <a:lnTo>
                    <a:pt x="1422" y="742"/>
                  </a:lnTo>
                  <a:lnTo>
                    <a:pt x="1422" y="742"/>
                  </a:lnTo>
                  <a:lnTo>
                    <a:pt x="1422" y="742"/>
                  </a:lnTo>
                  <a:lnTo>
                    <a:pt x="1422" y="742"/>
                  </a:lnTo>
                  <a:lnTo>
                    <a:pt x="1425" y="742"/>
                  </a:lnTo>
                  <a:lnTo>
                    <a:pt x="1429" y="742"/>
                  </a:lnTo>
                  <a:lnTo>
                    <a:pt x="1429" y="742"/>
                  </a:lnTo>
                  <a:lnTo>
                    <a:pt x="1432" y="742"/>
                  </a:lnTo>
                  <a:lnTo>
                    <a:pt x="1432" y="742"/>
                  </a:lnTo>
                  <a:lnTo>
                    <a:pt x="1434" y="742"/>
                  </a:lnTo>
                  <a:lnTo>
                    <a:pt x="1434" y="742"/>
                  </a:lnTo>
                  <a:lnTo>
                    <a:pt x="1434" y="742"/>
                  </a:lnTo>
                  <a:lnTo>
                    <a:pt x="1432" y="745"/>
                  </a:lnTo>
                  <a:lnTo>
                    <a:pt x="1432" y="745"/>
                  </a:lnTo>
                  <a:lnTo>
                    <a:pt x="1429" y="745"/>
                  </a:lnTo>
                  <a:lnTo>
                    <a:pt x="1429" y="745"/>
                  </a:lnTo>
                  <a:lnTo>
                    <a:pt x="1429" y="745"/>
                  </a:lnTo>
                  <a:lnTo>
                    <a:pt x="1432" y="747"/>
                  </a:lnTo>
                  <a:lnTo>
                    <a:pt x="1432" y="747"/>
                  </a:lnTo>
                  <a:lnTo>
                    <a:pt x="1434" y="745"/>
                  </a:lnTo>
                  <a:lnTo>
                    <a:pt x="1434" y="745"/>
                  </a:lnTo>
                  <a:lnTo>
                    <a:pt x="1434" y="745"/>
                  </a:lnTo>
                  <a:lnTo>
                    <a:pt x="1436" y="745"/>
                  </a:lnTo>
                  <a:lnTo>
                    <a:pt x="1434" y="745"/>
                  </a:lnTo>
                  <a:lnTo>
                    <a:pt x="1434" y="745"/>
                  </a:lnTo>
                  <a:lnTo>
                    <a:pt x="1434" y="745"/>
                  </a:lnTo>
                  <a:lnTo>
                    <a:pt x="1434" y="747"/>
                  </a:lnTo>
                  <a:lnTo>
                    <a:pt x="1434" y="747"/>
                  </a:lnTo>
                  <a:lnTo>
                    <a:pt x="1436" y="747"/>
                  </a:lnTo>
                  <a:lnTo>
                    <a:pt x="1434" y="747"/>
                  </a:lnTo>
                  <a:lnTo>
                    <a:pt x="1434" y="747"/>
                  </a:lnTo>
                  <a:lnTo>
                    <a:pt x="1432" y="747"/>
                  </a:lnTo>
                  <a:lnTo>
                    <a:pt x="1434" y="749"/>
                  </a:lnTo>
                  <a:lnTo>
                    <a:pt x="1439" y="747"/>
                  </a:lnTo>
                  <a:lnTo>
                    <a:pt x="1439" y="747"/>
                  </a:lnTo>
                  <a:lnTo>
                    <a:pt x="1441" y="747"/>
                  </a:lnTo>
                  <a:lnTo>
                    <a:pt x="1441" y="749"/>
                  </a:lnTo>
                  <a:lnTo>
                    <a:pt x="1439" y="749"/>
                  </a:lnTo>
                  <a:lnTo>
                    <a:pt x="1439" y="749"/>
                  </a:lnTo>
                  <a:lnTo>
                    <a:pt x="1439" y="749"/>
                  </a:lnTo>
                  <a:lnTo>
                    <a:pt x="1439" y="749"/>
                  </a:lnTo>
                  <a:lnTo>
                    <a:pt x="1436" y="752"/>
                  </a:lnTo>
                  <a:lnTo>
                    <a:pt x="1434" y="754"/>
                  </a:lnTo>
                  <a:lnTo>
                    <a:pt x="1432" y="754"/>
                  </a:lnTo>
                  <a:lnTo>
                    <a:pt x="1429" y="754"/>
                  </a:lnTo>
                  <a:lnTo>
                    <a:pt x="1429" y="754"/>
                  </a:lnTo>
                  <a:lnTo>
                    <a:pt x="1427" y="754"/>
                  </a:lnTo>
                  <a:lnTo>
                    <a:pt x="1427" y="754"/>
                  </a:lnTo>
                  <a:lnTo>
                    <a:pt x="1427" y="757"/>
                  </a:lnTo>
                  <a:lnTo>
                    <a:pt x="1429" y="757"/>
                  </a:lnTo>
                  <a:lnTo>
                    <a:pt x="1429" y="759"/>
                  </a:lnTo>
                  <a:lnTo>
                    <a:pt x="1432" y="759"/>
                  </a:lnTo>
                  <a:lnTo>
                    <a:pt x="1434" y="759"/>
                  </a:lnTo>
                  <a:lnTo>
                    <a:pt x="1436" y="761"/>
                  </a:lnTo>
                  <a:lnTo>
                    <a:pt x="1436" y="761"/>
                  </a:lnTo>
                  <a:lnTo>
                    <a:pt x="1439" y="761"/>
                  </a:lnTo>
                  <a:lnTo>
                    <a:pt x="1439" y="764"/>
                  </a:lnTo>
                  <a:lnTo>
                    <a:pt x="1439" y="764"/>
                  </a:lnTo>
                  <a:lnTo>
                    <a:pt x="1439" y="764"/>
                  </a:lnTo>
                  <a:lnTo>
                    <a:pt x="1439" y="764"/>
                  </a:lnTo>
                  <a:lnTo>
                    <a:pt x="1439" y="766"/>
                  </a:lnTo>
                  <a:lnTo>
                    <a:pt x="1439" y="766"/>
                  </a:lnTo>
                  <a:lnTo>
                    <a:pt x="1439" y="766"/>
                  </a:lnTo>
                  <a:lnTo>
                    <a:pt x="1439" y="768"/>
                  </a:lnTo>
                  <a:lnTo>
                    <a:pt x="1439" y="768"/>
                  </a:lnTo>
                  <a:lnTo>
                    <a:pt x="1441" y="768"/>
                  </a:lnTo>
                  <a:lnTo>
                    <a:pt x="1444" y="768"/>
                  </a:lnTo>
                  <a:lnTo>
                    <a:pt x="1444" y="768"/>
                  </a:lnTo>
                  <a:lnTo>
                    <a:pt x="1446" y="768"/>
                  </a:lnTo>
                  <a:lnTo>
                    <a:pt x="1448" y="768"/>
                  </a:lnTo>
                  <a:lnTo>
                    <a:pt x="1448" y="766"/>
                  </a:lnTo>
                  <a:lnTo>
                    <a:pt x="1451" y="766"/>
                  </a:lnTo>
                  <a:lnTo>
                    <a:pt x="1453" y="764"/>
                  </a:lnTo>
                  <a:lnTo>
                    <a:pt x="1453" y="764"/>
                  </a:lnTo>
                  <a:lnTo>
                    <a:pt x="1453" y="764"/>
                  </a:lnTo>
                  <a:lnTo>
                    <a:pt x="1455" y="764"/>
                  </a:lnTo>
                  <a:lnTo>
                    <a:pt x="1458" y="764"/>
                  </a:lnTo>
                  <a:lnTo>
                    <a:pt x="1458" y="761"/>
                  </a:lnTo>
                  <a:lnTo>
                    <a:pt x="1458" y="761"/>
                  </a:lnTo>
                  <a:lnTo>
                    <a:pt x="1460" y="761"/>
                  </a:lnTo>
                  <a:lnTo>
                    <a:pt x="1460" y="759"/>
                  </a:lnTo>
                  <a:lnTo>
                    <a:pt x="1462" y="759"/>
                  </a:lnTo>
                  <a:lnTo>
                    <a:pt x="1462" y="759"/>
                  </a:lnTo>
                  <a:lnTo>
                    <a:pt x="1462" y="759"/>
                  </a:lnTo>
                  <a:lnTo>
                    <a:pt x="1465" y="757"/>
                  </a:lnTo>
                  <a:lnTo>
                    <a:pt x="1465" y="757"/>
                  </a:lnTo>
                  <a:lnTo>
                    <a:pt x="1465" y="757"/>
                  </a:lnTo>
                  <a:lnTo>
                    <a:pt x="1467" y="757"/>
                  </a:lnTo>
                  <a:lnTo>
                    <a:pt x="1467" y="757"/>
                  </a:lnTo>
                  <a:lnTo>
                    <a:pt x="1470" y="757"/>
                  </a:lnTo>
                  <a:lnTo>
                    <a:pt x="1467" y="759"/>
                  </a:lnTo>
                  <a:lnTo>
                    <a:pt x="1467" y="759"/>
                  </a:lnTo>
                  <a:lnTo>
                    <a:pt x="1467" y="759"/>
                  </a:lnTo>
                  <a:lnTo>
                    <a:pt x="1467" y="759"/>
                  </a:lnTo>
                  <a:lnTo>
                    <a:pt x="1465" y="759"/>
                  </a:lnTo>
                  <a:lnTo>
                    <a:pt x="1465" y="759"/>
                  </a:lnTo>
                  <a:lnTo>
                    <a:pt x="1465" y="759"/>
                  </a:lnTo>
                  <a:lnTo>
                    <a:pt x="1465" y="759"/>
                  </a:lnTo>
                  <a:lnTo>
                    <a:pt x="1462" y="759"/>
                  </a:lnTo>
                  <a:lnTo>
                    <a:pt x="1462" y="759"/>
                  </a:lnTo>
                  <a:lnTo>
                    <a:pt x="1462" y="759"/>
                  </a:lnTo>
                  <a:lnTo>
                    <a:pt x="1462" y="759"/>
                  </a:lnTo>
                  <a:lnTo>
                    <a:pt x="1462" y="761"/>
                  </a:lnTo>
                  <a:lnTo>
                    <a:pt x="1462" y="761"/>
                  </a:lnTo>
                  <a:lnTo>
                    <a:pt x="1462" y="761"/>
                  </a:lnTo>
                  <a:lnTo>
                    <a:pt x="1460" y="761"/>
                  </a:lnTo>
                  <a:lnTo>
                    <a:pt x="1460" y="761"/>
                  </a:lnTo>
                  <a:lnTo>
                    <a:pt x="1460" y="761"/>
                  </a:lnTo>
                  <a:lnTo>
                    <a:pt x="1460" y="764"/>
                  </a:lnTo>
                  <a:lnTo>
                    <a:pt x="1460" y="764"/>
                  </a:lnTo>
                  <a:lnTo>
                    <a:pt x="1458" y="764"/>
                  </a:lnTo>
                  <a:lnTo>
                    <a:pt x="1458" y="764"/>
                  </a:lnTo>
                  <a:lnTo>
                    <a:pt x="1458" y="764"/>
                  </a:lnTo>
                  <a:lnTo>
                    <a:pt x="1458" y="766"/>
                  </a:lnTo>
                  <a:lnTo>
                    <a:pt x="1458" y="766"/>
                  </a:lnTo>
                  <a:lnTo>
                    <a:pt x="1458" y="766"/>
                  </a:lnTo>
                  <a:lnTo>
                    <a:pt x="1458" y="766"/>
                  </a:lnTo>
                  <a:lnTo>
                    <a:pt x="1458" y="766"/>
                  </a:lnTo>
                  <a:lnTo>
                    <a:pt x="1458" y="766"/>
                  </a:lnTo>
                  <a:lnTo>
                    <a:pt x="1455" y="766"/>
                  </a:lnTo>
                  <a:lnTo>
                    <a:pt x="1455" y="766"/>
                  </a:lnTo>
                  <a:lnTo>
                    <a:pt x="1455" y="768"/>
                  </a:lnTo>
                  <a:lnTo>
                    <a:pt x="1455" y="768"/>
                  </a:lnTo>
                  <a:lnTo>
                    <a:pt x="1458" y="768"/>
                  </a:lnTo>
                  <a:lnTo>
                    <a:pt x="1458" y="766"/>
                  </a:lnTo>
                  <a:lnTo>
                    <a:pt x="1458" y="768"/>
                  </a:lnTo>
                  <a:lnTo>
                    <a:pt x="1458" y="768"/>
                  </a:lnTo>
                  <a:lnTo>
                    <a:pt x="1458" y="768"/>
                  </a:lnTo>
                  <a:lnTo>
                    <a:pt x="1455" y="771"/>
                  </a:lnTo>
                  <a:lnTo>
                    <a:pt x="1455" y="771"/>
                  </a:lnTo>
                  <a:lnTo>
                    <a:pt x="1455" y="771"/>
                  </a:lnTo>
                  <a:lnTo>
                    <a:pt x="1455" y="773"/>
                  </a:lnTo>
                  <a:lnTo>
                    <a:pt x="1455" y="771"/>
                  </a:lnTo>
                  <a:lnTo>
                    <a:pt x="1453" y="771"/>
                  </a:lnTo>
                  <a:lnTo>
                    <a:pt x="1453" y="771"/>
                  </a:lnTo>
                  <a:lnTo>
                    <a:pt x="1453" y="773"/>
                  </a:lnTo>
                  <a:lnTo>
                    <a:pt x="1453" y="773"/>
                  </a:lnTo>
                  <a:lnTo>
                    <a:pt x="1453" y="773"/>
                  </a:lnTo>
                  <a:lnTo>
                    <a:pt x="1453" y="773"/>
                  </a:lnTo>
                  <a:lnTo>
                    <a:pt x="1453" y="773"/>
                  </a:lnTo>
                  <a:lnTo>
                    <a:pt x="1453" y="773"/>
                  </a:lnTo>
                  <a:lnTo>
                    <a:pt x="1453" y="773"/>
                  </a:lnTo>
                  <a:lnTo>
                    <a:pt x="1453" y="773"/>
                  </a:lnTo>
                  <a:lnTo>
                    <a:pt x="1451" y="775"/>
                  </a:lnTo>
                  <a:lnTo>
                    <a:pt x="1451" y="775"/>
                  </a:lnTo>
                  <a:lnTo>
                    <a:pt x="1451" y="775"/>
                  </a:lnTo>
                  <a:lnTo>
                    <a:pt x="1451" y="775"/>
                  </a:lnTo>
                  <a:lnTo>
                    <a:pt x="1451" y="778"/>
                  </a:lnTo>
                  <a:lnTo>
                    <a:pt x="1451" y="778"/>
                  </a:lnTo>
                  <a:lnTo>
                    <a:pt x="1451" y="778"/>
                  </a:lnTo>
                  <a:lnTo>
                    <a:pt x="1453" y="778"/>
                  </a:lnTo>
                  <a:lnTo>
                    <a:pt x="1453" y="778"/>
                  </a:lnTo>
                  <a:lnTo>
                    <a:pt x="1453" y="778"/>
                  </a:lnTo>
                  <a:lnTo>
                    <a:pt x="1453" y="778"/>
                  </a:lnTo>
                  <a:lnTo>
                    <a:pt x="1453" y="778"/>
                  </a:lnTo>
                  <a:lnTo>
                    <a:pt x="1453" y="778"/>
                  </a:lnTo>
                  <a:lnTo>
                    <a:pt x="1453" y="778"/>
                  </a:lnTo>
                  <a:lnTo>
                    <a:pt x="1453" y="778"/>
                  </a:lnTo>
                  <a:lnTo>
                    <a:pt x="1455" y="778"/>
                  </a:lnTo>
                  <a:lnTo>
                    <a:pt x="1455" y="778"/>
                  </a:lnTo>
                  <a:lnTo>
                    <a:pt x="1455" y="778"/>
                  </a:lnTo>
                  <a:lnTo>
                    <a:pt x="1455" y="780"/>
                  </a:lnTo>
                  <a:lnTo>
                    <a:pt x="1455" y="780"/>
                  </a:lnTo>
                  <a:lnTo>
                    <a:pt x="1455" y="780"/>
                  </a:lnTo>
                  <a:lnTo>
                    <a:pt x="1455" y="783"/>
                  </a:lnTo>
                  <a:lnTo>
                    <a:pt x="1455" y="785"/>
                  </a:lnTo>
                  <a:lnTo>
                    <a:pt x="1455" y="785"/>
                  </a:lnTo>
                  <a:lnTo>
                    <a:pt x="1455" y="785"/>
                  </a:lnTo>
                  <a:lnTo>
                    <a:pt x="1455" y="783"/>
                  </a:lnTo>
                  <a:lnTo>
                    <a:pt x="1455" y="783"/>
                  </a:lnTo>
                  <a:lnTo>
                    <a:pt x="1455" y="783"/>
                  </a:lnTo>
                  <a:lnTo>
                    <a:pt x="1455" y="785"/>
                  </a:lnTo>
                  <a:lnTo>
                    <a:pt x="1458" y="785"/>
                  </a:lnTo>
                  <a:lnTo>
                    <a:pt x="1458" y="787"/>
                  </a:lnTo>
                  <a:lnTo>
                    <a:pt x="1458" y="787"/>
                  </a:lnTo>
                  <a:lnTo>
                    <a:pt x="1460" y="787"/>
                  </a:lnTo>
                  <a:lnTo>
                    <a:pt x="1460" y="787"/>
                  </a:lnTo>
                  <a:lnTo>
                    <a:pt x="1460" y="787"/>
                  </a:lnTo>
                  <a:lnTo>
                    <a:pt x="1460" y="787"/>
                  </a:lnTo>
                  <a:lnTo>
                    <a:pt x="1460" y="787"/>
                  </a:lnTo>
                  <a:lnTo>
                    <a:pt x="1460" y="787"/>
                  </a:lnTo>
                  <a:lnTo>
                    <a:pt x="1460" y="790"/>
                  </a:lnTo>
                  <a:lnTo>
                    <a:pt x="1462" y="790"/>
                  </a:lnTo>
                  <a:lnTo>
                    <a:pt x="1462" y="787"/>
                  </a:lnTo>
                  <a:lnTo>
                    <a:pt x="1465" y="790"/>
                  </a:lnTo>
                  <a:lnTo>
                    <a:pt x="1467" y="790"/>
                  </a:lnTo>
                  <a:lnTo>
                    <a:pt x="1467" y="790"/>
                  </a:lnTo>
                  <a:lnTo>
                    <a:pt x="1467" y="790"/>
                  </a:lnTo>
                  <a:lnTo>
                    <a:pt x="1467" y="790"/>
                  </a:lnTo>
                  <a:lnTo>
                    <a:pt x="1467" y="790"/>
                  </a:lnTo>
                  <a:lnTo>
                    <a:pt x="1467" y="792"/>
                  </a:lnTo>
                  <a:lnTo>
                    <a:pt x="1467" y="792"/>
                  </a:lnTo>
                  <a:lnTo>
                    <a:pt x="1467" y="792"/>
                  </a:lnTo>
                  <a:lnTo>
                    <a:pt x="1467" y="792"/>
                  </a:lnTo>
                  <a:lnTo>
                    <a:pt x="1465" y="792"/>
                  </a:lnTo>
                  <a:lnTo>
                    <a:pt x="1465" y="792"/>
                  </a:lnTo>
                  <a:lnTo>
                    <a:pt x="1465" y="792"/>
                  </a:lnTo>
                  <a:lnTo>
                    <a:pt x="1465" y="792"/>
                  </a:lnTo>
                  <a:lnTo>
                    <a:pt x="1467" y="794"/>
                  </a:lnTo>
                  <a:lnTo>
                    <a:pt x="1470" y="799"/>
                  </a:lnTo>
                  <a:lnTo>
                    <a:pt x="1470" y="799"/>
                  </a:lnTo>
                  <a:lnTo>
                    <a:pt x="1470" y="802"/>
                  </a:lnTo>
                  <a:lnTo>
                    <a:pt x="1470" y="802"/>
                  </a:lnTo>
                  <a:lnTo>
                    <a:pt x="1465" y="799"/>
                  </a:lnTo>
                  <a:lnTo>
                    <a:pt x="1462" y="799"/>
                  </a:lnTo>
                  <a:lnTo>
                    <a:pt x="1467" y="802"/>
                  </a:lnTo>
                  <a:lnTo>
                    <a:pt x="1467" y="802"/>
                  </a:lnTo>
                  <a:lnTo>
                    <a:pt x="1470" y="804"/>
                  </a:lnTo>
                  <a:lnTo>
                    <a:pt x="1472" y="806"/>
                  </a:lnTo>
                  <a:lnTo>
                    <a:pt x="1477" y="804"/>
                  </a:lnTo>
                  <a:lnTo>
                    <a:pt x="1481" y="806"/>
                  </a:lnTo>
                  <a:lnTo>
                    <a:pt x="1484" y="806"/>
                  </a:lnTo>
                  <a:lnTo>
                    <a:pt x="1491" y="809"/>
                  </a:lnTo>
                  <a:lnTo>
                    <a:pt x="1498" y="811"/>
                  </a:lnTo>
                  <a:lnTo>
                    <a:pt x="1503" y="811"/>
                  </a:lnTo>
                  <a:lnTo>
                    <a:pt x="1507" y="813"/>
                  </a:lnTo>
                  <a:lnTo>
                    <a:pt x="1512" y="816"/>
                  </a:lnTo>
                  <a:lnTo>
                    <a:pt x="1515" y="818"/>
                  </a:lnTo>
                  <a:lnTo>
                    <a:pt x="1519" y="820"/>
                  </a:lnTo>
                  <a:lnTo>
                    <a:pt x="1522" y="823"/>
                  </a:lnTo>
                  <a:lnTo>
                    <a:pt x="1524" y="825"/>
                  </a:lnTo>
                  <a:lnTo>
                    <a:pt x="1526" y="828"/>
                  </a:lnTo>
                  <a:lnTo>
                    <a:pt x="1529" y="830"/>
                  </a:lnTo>
                  <a:lnTo>
                    <a:pt x="1531" y="832"/>
                  </a:lnTo>
                  <a:lnTo>
                    <a:pt x="1533" y="832"/>
                  </a:lnTo>
                  <a:lnTo>
                    <a:pt x="1538" y="832"/>
                  </a:lnTo>
                  <a:lnTo>
                    <a:pt x="1541" y="832"/>
                  </a:lnTo>
                  <a:lnTo>
                    <a:pt x="1541" y="832"/>
                  </a:lnTo>
                  <a:lnTo>
                    <a:pt x="1541" y="830"/>
                  </a:lnTo>
                  <a:lnTo>
                    <a:pt x="1541" y="830"/>
                  </a:lnTo>
                  <a:lnTo>
                    <a:pt x="1541" y="828"/>
                  </a:lnTo>
                  <a:lnTo>
                    <a:pt x="1541" y="828"/>
                  </a:lnTo>
                  <a:lnTo>
                    <a:pt x="1541" y="828"/>
                  </a:lnTo>
                  <a:lnTo>
                    <a:pt x="1541" y="828"/>
                  </a:lnTo>
                  <a:lnTo>
                    <a:pt x="1541" y="825"/>
                  </a:lnTo>
                  <a:lnTo>
                    <a:pt x="1541" y="825"/>
                  </a:lnTo>
                  <a:lnTo>
                    <a:pt x="1541" y="825"/>
                  </a:lnTo>
                  <a:lnTo>
                    <a:pt x="1543" y="825"/>
                  </a:lnTo>
                  <a:lnTo>
                    <a:pt x="1543" y="828"/>
                  </a:lnTo>
                  <a:lnTo>
                    <a:pt x="1543" y="828"/>
                  </a:lnTo>
                  <a:lnTo>
                    <a:pt x="1545" y="830"/>
                  </a:lnTo>
                  <a:lnTo>
                    <a:pt x="1545" y="830"/>
                  </a:lnTo>
                  <a:lnTo>
                    <a:pt x="1543" y="830"/>
                  </a:lnTo>
                  <a:lnTo>
                    <a:pt x="1543" y="830"/>
                  </a:lnTo>
                  <a:lnTo>
                    <a:pt x="1543" y="830"/>
                  </a:lnTo>
                  <a:lnTo>
                    <a:pt x="1543" y="832"/>
                  </a:lnTo>
                  <a:lnTo>
                    <a:pt x="1543" y="832"/>
                  </a:lnTo>
                  <a:lnTo>
                    <a:pt x="1543" y="832"/>
                  </a:lnTo>
                  <a:lnTo>
                    <a:pt x="1543" y="835"/>
                  </a:lnTo>
                  <a:lnTo>
                    <a:pt x="1543" y="835"/>
                  </a:lnTo>
                  <a:lnTo>
                    <a:pt x="1543" y="837"/>
                  </a:lnTo>
                  <a:lnTo>
                    <a:pt x="1543" y="837"/>
                  </a:lnTo>
                  <a:lnTo>
                    <a:pt x="1541" y="837"/>
                  </a:lnTo>
                  <a:lnTo>
                    <a:pt x="1541" y="837"/>
                  </a:lnTo>
                  <a:lnTo>
                    <a:pt x="1541" y="837"/>
                  </a:lnTo>
                  <a:lnTo>
                    <a:pt x="1541" y="837"/>
                  </a:lnTo>
                  <a:lnTo>
                    <a:pt x="1538" y="837"/>
                  </a:lnTo>
                  <a:lnTo>
                    <a:pt x="1538" y="837"/>
                  </a:lnTo>
                  <a:lnTo>
                    <a:pt x="1536" y="837"/>
                  </a:lnTo>
                  <a:lnTo>
                    <a:pt x="1536" y="837"/>
                  </a:lnTo>
                  <a:lnTo>
                    <a:pt x="1536" y="837"/>
                  </a:lnTo>
                  <a:lnTo>
                    <a:pt x="1538" y="837"/>
                  </a:lnTo>
                  <a:lnTo>
                    <a:pt x="1538" y="837"/>
                  </a:lnTo>
                  <a:lnTo>
                    <a:pt x="1538" y="837"/>
                  </a:lnTo>
                  <a:lnTo>
                    <a:pt x="1536" y="837"/>
                  </a:lnTo>
                  <a:lnTo>
                    <a:pt x="1536" y="837"/>
                  </a:lnTo>
                  <a:lnTo>
                    <a:pt x="1536" y="839"/>
                  </a:lnTo>
                  <a:lnTo>
                    <a:pt x="1536" y="839"/>
                  </a:lnTo>
                  <a:lnTo>
                    <a:pt x="1538" y="839"/>
                  </a:lnTo>
                  <a:lnTo>
                    <a:pt x="1541" y="842"/>
                  </a:lnTo>
                  <a:lnTo>
                    <a:pt x="1543" y="846"/>
                  </a:lnTo>
                  <a:lnTo>
                    <a:pt x="1545" y="849"/>
                  </a:lnTo>
                  <a:lnTo>
                    <a:pt x="1550" y="851"/>
                  </a:lnTo>
                  <a:lnTo>
                    <a:pt x="1552" y="854"/>
                  </a:lnTo>
                  <a:lnTo>
                    <a:pt x="1552" y="856"/>
                  </a:lnTo>
                  <a:lnTo>
                    <a:pt x="1555" y="856"/>
                  </a:lnTo>
                  <a:lnTo>
                    <a:pt x="1557" y="858"/>
                  </a:lnTo>
                  <a:lnTo>
                    <a:pt x="1564" y="861"/>
                  </a:lnTo>
                  <a:lnTo>
                    <a:pt x="1564" y="861"/>
                  </a:lnTo>
                  <a:lnTo>
                    <a:pt x="1569" y="861"/>
                  </a:lnTo>
                  <a:lnTo>
                    <a:pt x="1571" y="861"/>
                  </a:lnTo>
                  <a:lnTo>
                    <a:pt x="1576" y="858"/>
                  </a:lnTo>
                  <a:lnTo>
                    <a:pt x="1578" y="858"/>
                  </a:lnTo>
                  <a:lnTo>
                    <a:pt x="1581" y="858"/>
                  </a:lnTo>
                  <a:lnTo>
                    <a:pt x="1583" y="856"/>
                  </a:lnTo>
                  <a:lnTo>
                    <a:pt x="1586" y="856"/>
                  </a:lnTo>
                  <a:lnTo>
                    <a:pt x="1586" y="854"/>
                  </a:lnTo>
                  <a:lnTo>
                    <a:pt x="1588" y="854"/>
                  </a:lnTo>
                  <a:lnTo>
                    <a:pt x="1588" y="854"/>
                  </a:lnTo>
                  <a:lnTo>
                    <a:pt x="1588" y="854"/>
                  </a:lnTo>
                  <a:lnTo>
                    <a:pt x="1590" y="854"/>
                  </a:lnTo>
                  <a:lnTo>
                    <a:pt x="1590" y="854"/>
                  </a:lnTo>
                  <a:lnTo>
                    <a:pt x="1590" y="851"/>
                  </a:lnTo>
                  <a:lnTo>
                    <a:pt x="1593" y="851"/>
                  </a:lnTo>
                  <a:lnTo>
                    <a:pt x="1593" y="849"/>
                  </a:lnTo>
                  <a:lnTo>
                    <a:pt x="1593" y="849"/>
                  </a:lnTo>
                  <a:lnTo>
                    <a:pt x="1593" y="851"/>
                  </a:lnTo>
                  <a:lnTo>
                    <a:pt x="1593" y="851"/>
                  </a:lnTo>
                  <a:lnTo>
                    <a:pt x="1593" y="854"/>
                  </a:lnTo>
                  <a:lnTo>
                    <a:pt x="1595" y="854"/>
                  </a:lnTo>
                  <a:lnTo>
                    <a:pt x="1595" y="854"/>
                  </a:lnTo>
                  <a:lnTo>
                    <a:pt x="1595" y="856"/>
                  </a:lnTo>
                  <a:lnTo>
                    <a:pt x="1595" y="856"/>
                  </a:lnTo>
                  <a:lnTo>
                    <a:pt x="1595" y="856"/>
                  </a:lnTo>
                  <a:lnTo>
                    <a:pt x="1595" y="858"/>
                  </a:lnTo>
                  <a:lnTo>
                    <a:pt x="1597" y="863"/>
                  </a:lnTo>
                  <a:lnTo>
                    <a:pt x="1597" y="863"/>
                  </a:lnTo>
                  <a:lnTo>
                    <a:pt x="1602" y="865"/>
                  </a:lnTo>
                  <a:lnTo>
                    <a:pt x="1602" y="865"/>
                  </a:lnTo>
                  <a:lnTo>
                    <a:pt x="1604" y="868"/>
                  </a:lnTo>
                  <a:lnTo>
                    <a:pt x="1604" y="868"/>
                  </a:lnTo>
                  <a:lnTo>
                    <a:pt x="1604" y="870"/>
                  </a:lnTo>
                  <a:lnTo>
                    <a:pt x="1604" y="870"/>
                  </a:lnTo>
                  <a:lnTo>
                    <a:pt x="1604" y="870"/>
                  </a:lnTo>
                  <a:lnTo>
                    <a:pt x="1604" y="870"/>
                  </a:lnTo>
                  <a:lnTo>
                    <a:pt x="1602" y="868"/>
                  </a:lnTo>
                  <a:lnTo>
                    <a:pt x="1602" y="865"/>
                  </a:lnTo>
                  <a:lnTo>
                    <a:pt x="1602" y="865"/>
                  </a:lnTo>
                  <a:lnTo>
                    <a:pt x="1597" y="865"/>
                  </a:lnTo>
                  <a:lnTo>
                    <a:pt x="1595" y="863"/>
                  </a:lnTo>
                  <a:lnTo>
                    <a:pt x="1595" y="863"/>
                  </a:lnTo>
                  <a:lnTo>
                    <a:pt x="1595" y="865"/>
                  </a:lnTo>
                  <a:lnTo>
                    <a:pt x="1595" y="868"/>
                  </a:lnTo>
                  <a:lnTo>
                    <a:pt x="1595" y="868"/>
                  </a:lnTo>
                  <a:lnTo>
                    <a:pt x="1593" y="868"/>
                  </a:lnTo>
                  <a:lnTo>
                    <a:pt x="1593" y="868"/>
                  </a:lnTo>
                  <a:lnTo>
                    <a:pt x="1593" y="868"/>
                  </a:lnTo>
                  <a:lnTo>
                    <a:pt x="1593" y="870"/>
                  </a:lnTo>
                  <a:lnTo>
                    <a:pt x="1593" y="870"/>
                  </a:lnTo>
                  <a:lnTo>
                    <a:pt x="1593" y="870"/>
                  </a:lnTo>
                  <a:lnTo>
                    <a:pt x="1593" y="870"/>
                  </a:lnTo>
                  <a:lnTo>
                    <a:pt x="1593" y="870"/>
                  </a:lnTo>
                  <a:lnTo>
                    <a:pt x="1593" y="872"/>
                  </a:lnTo>
                  <a:lnTo>
                    <a:pt x="1593" y="872"/>
                  </a:lnTo>
                  <a:lnTo>
                    <a:pt x="1593" y="875"/>
                  </a:lnTo>
                  <a:lnTo>
                    <a:pt x="1593" y="875"/>
                  </a:lnTo>
                  <a:lnTo>
                    <a:pt x="1593" y="877"/>
                  </a:lnTo>
                  <a:lnTo>
                    <a:pt x="1590" y="877"/>
                  </a:lnTo>
                  <a:lnTo>
                    <a:pt x="1590" y="880"/>
                  </a:lnTo>
                  <a:lnTo>
                    <a:pt x="1590" y="877"/>
                  </a:lnTo>
                  <a:lnTo>
                    <a:pt x="1588" y="877"/>
                  </a:lnTo>
                  <a:lnTo>
                    <a:pt x="1588" y="875"/>
                  </a:lnTo>
                  <a:lnTo>
                    <a:pt x="1590" y="875"/>
                  </a:lnTo>
                  <a:lnTo>
                    <a:pt x="1590" y="875"/>
                  </a:lnTo>
                  <a:lnTo>
                    <a:pt x="1590" y="875"/>
                  </a:lnTo>
                  <a:lnTo>
                    <a:pt x="1590" y="875"/>
                  </a:lnTo>
                  <a:lnTo>
                    <a:pt x="1590" y="872"/>
                  </a:lnTo>
                  <a:lnTo>
                    <a:pt x="1590" y="870"/>
                  </a:lnTo>
                  <a:lnTo>
                    <a:pt x="1590" y="870"/>
                  </a:lnTo>
                  <a:lnTo>
                    <a:pt x="1590" y="870"/>
                  </a:lnTo>
                  <a:lnTo>
                    <a:pt x="1590" y="870"/>
                  </a:lnTo>
                  <a:lnTo>
                    <a:pt x="1590" y="870"/>
                  </a:lnTo>
                  <a:lnTo>
                    <a:pt x="1590" y="870"/>
                  </a:lnTo>
                  <a:lnTo>
                    <a:pt x="1590" y="868"/>
                  </a:lnTo>
                  <a:lnTo>
                    <a:pt x="1593" y="868"/>
                  </a:lnTo>
                  <a:lnTo>
                    <a:pt x="1593" y="865"/>
                  </a:lnTo>
                  <a:lnTo>
                    <a:pt x="1593" y="865"/>
                  </a:lnTo>
                  <a:lnTo>
                    <a:pt x="1595" y="863"/>
                  </a:lnTo>
                  <a:lnTo>
                    <a:pt x="1595" y="863"/>
                  </a:lnTo>
                  <a:lnTo>
                    <a:pt x="1595" y="858"/>
                  </a:lnTo>
                  <a:lnTo>
                    <a:pt x="1593" y="856"/>
                  </a:lnTo>
                  <a:lnTo>
                    <a:pt x="1593" y="854"/>
                  </a:lnTo>
                  <a:lnTo>
                    <a:pt x="1593" y="854"/>
                  </a:lnTo>
                  <a:lnTo>
                    <a:pt x="1593" y="854"/>
                  </a:lnTo>
                  <a:lnTo>
                    <a:pt x="1590" y="856"/>
                  </a:lnTo>
                  <a:lnTo>
                    <a:pt x="1590" y="856"/>
                  </a:lnTo>
                  <a:lnTo>
                    <a:pt x="1590" y="856"/>
                  </a:lnTo>
                  <a:lnTo>
                    <a:pt x="1588" y="856"/>
                  </a:lnTo>
                  <a:lnTo>
                    <a:pt x="1588" y="856"/>
                  </a:lnTo>
                  <a:lnTo>
                    <a:pt x="1588" y="856"/>
                  </a:lnTo>
                  <a:lnTo>
                    <a:pt x="1588" y="856"/>
                  </a:lnTo>
                  <a:lnTo>
                    <a:pt x="1586" y="858"/>
                  </a:lnTo>
                  <a:lnTo>
                    <a:pt x="1586" y="858"/>
                  </a:lnTo>
                  <a:lnTo>
                    <a:pt x="1586" y="861"/>
                  </a:lnTo>
                  <a:lnTo>
                    <a:pt x="1586" y="863"/>
                  </a:lnTo>
                  <a:lnTo>
                    <a:pt x="1586" y="865"/>
                  </a:lnTo>
                  <a:lnTo>
                    <a:pt x="1586" y="865"/>
                  </a:lnTo>
                  <a:lnTo>
                    <a:pt x="1586" y="865"/>
                  </a:lnTo>
                  <a:lnTo>
                    <a:pt x="1588" y="868"/>
                  </a:lnTo>
                  <a:lnTo>
                    <a:pt x="1586" y="870"/>
                  </a:lnTo>
                  <a:lnTo>
                    <a:pt x="1586" y="870"/>
                  </a:lnTo>
                  <a:lnTo>
                    <a:pt x="1583" y="872"/>
                  </a:lnTo>
                  <a:lnTo>
                    <a:pt x="1581" y="872"/>
                  </a:lnTo>
                  <a:lnTo>
                    <a:pt x="1583" y="872"/>
                  </a:lnTo>
                  <a:lnTo>
                    <a:pt x="1581" y="875"/>
                  </a:lnTo>
                  <a:lnTo>
                    <a:pt x="1581" y="875"/>
                  </a:lnTo>
                  <a:lnTo>
                    <a:pt x="1581" y="875"/>
                  </a:lnTo>
                  <a:lnTo>
                    <a:pt x="1578" y="875"/>
                  </a:lnTo>
                  <a:lnTo>
                    <a:pt x="1578" y="875"/>
                  </a:lnTo>
                  <a:lnTo>
                    <a:pt x="1578" y="875"/>
                  </a:lnTo>
                  <a:lnTo>
                    <a:pt x="1578" y="872"/>
                  </a:lnTo>
                  <a:lnTo>
                    <a:pt x="1578" y="875"/>
                  </a:lnTo>
                  <a:lnTo>
                    <a:pt x="1578" y="875"/>
                  </a:lnTo>
                  <a:lnTo>
                    <a:pt x="1576" y="875"/>
                  </a:lnTo>
                  <a:lnTo>
                    <a:pt x="1576" y="875"/>
                  </a:lnTo>
                  <a:lnTo>
                    <a:pt x="1576" y="875"/>
                  </a:lnTo>
                  <a:lnTo>
                    <a:pt x="1576" y="875"/>
                  </a:lnTo>
                  <a:lnTo>
                    <a:pt x="1576" y="875"/>
                  </a:lnTo>
                  <a:lnTo>
                    <a:pt x="1574" y="872"/>
                  </a:lnTo>
                  <a:lnTo>
                    <a:pt x="1574" y="875"/>
                  </a:lnTo>
                  <a:lnTo>
                    <a:pt x="1578" y="882"/>
                  </a:lnTo>
                  <a:lnTo>
                    <a:pt x="1581" y="882"/>
                  </a:lnTo>
                  <a:lnTo>
                    <a:pt x="1581" y="884"/>
                  </a:lnTo>
                  <a:lnTo>
                    <a:pt x="1581" y="884"/>
                  </a:lnTo>
                  <a:lnTo>
                    <a:pt x="1581" y="884"/>
                  </a:lnTo>
                  <a:lnTo>
                    <a:pt x="1581" y="887"/>
                  </a:lnTo>
                  <a:lnTo>
                    <a:pt x="1583" y="887"/>
                  </a:lnTo>
                  <a:lnTo>
                    <a:pt x="1583" y="887"/>
                  </a:lnTo>
                  <a:lnTo>
                    <a:pt x="1583" y="887"/>
                  </a:lnTo>
                  <a:lnTo>
                    <a:pt x="1583" y="887"/>
                  </a:lnTo>
                  <a:lnTo>
                    <a:pt x="1586" y="887"/>
                  </a:lnTo>
                  <a:lnTo>
                    <a:pt x="1583" y="889"/>
                  </a:lnTo>
                  <a:lnTo>
                    <a:pt x="1583" y="889"/>
                  </a:lnTo>
                  <a:lnTo>
                    <a:pt x="1583" y="889"/>
                  </a:lnTo>
                  <a:lnTo>
                    <a:pt x="1581" y="887"/>
                  </a:lnTo>
                  <a:lnTo>
                    <a:pt x="1581" y="884"/>
                  </a:lnTo>
                  <a:lnTo>
                    <a:pt x="1581" y="887"/>
                  </a:lnTo>
                  <a:lnTo>
                    <a:pt x="1581" y="887"/>
                  </a:lnTo>
                  <a:lnTo>
                    <a:pt x="1581" y="889"/>
                  </a:lnTo>
                  <a:lnTo>
                    <a:pt x="1583" y="889"/>
                  </a:lnTo>
                  <a:lnTo>
                    <a:pt x="1583" y="889"/>
                  </a:lnTo>
                  <a:lnTo>
                    <a:pt x="1583" y="889"/>
                  </a:lnTo>
                  <a:lnTo>
                    <a:pt x="1583" y="891"/>
                  </a:lnTo>
                  <a:lnTo>
                    <a:pt x="1586" y="889"/>
                  </a:lnTo>
                  <a:lnTo>
                    <a:pt x="1586" y="889"/>
                  </a:lnTo>
                  <a:lnTo>
                    <a:pt x="1586" y="889"/>
                  </a:lnTo>
                  <a:lnTo>
                    <a:pt x="1586" y="889"/>
                  </a:lnTo>
                  <a:lnTo>
                    <a:pt x="1588" y="889"/>
                  </a:lnTo>
                  <a:lnTo>
                    <a:pt x="1588" y="889"/>
                  </a:lnTo>
                  <a:lnTo>
                    <a:pt x="1588" y="891"/>
                  </a:lnTo>
                  <a:lnTo>
                    <a:pt x="1586" y="891"/>
                  </a:lnTo>
                  <a:lnTo>
                    <a:pt x="1586" y="891"/>
                  </a:lnTo>
                  <a:lnTo>
                    <a:pt x="1586" y="891"/>
                  </a:lnTo>
                  <a:lnTo>
                    <a:pt x="1588" y="891"/>
                  </a:lnTo>
                  <a:lnTo>
                    <a:pt x="1588" y="891"/>
                  </a:lnTo>
                  <a:lnTo>
                    <a:pt x="1588" y="891"/>
                  </a:lnTo>
                  <a:lnTo>
                    <a:pt x="1588" y="894"/>
                  </a:lnTo>
                  <a:lnTo>
                    <a:pt x="1588" y="894"/>
                  </a:lnTo>
                  <a:lnTo>
                    <a:pt x="1588" y="894"/>
                  </a:lnTo>
                  <a:lnTo>
                    <a:pt x="1588" y="894"/>
                  </a:lnTo>
                  <a:lnTo>
                    <a:pt x="1586" y="894"/>
                  </a:lnTo>
                  <a:lnTo>
                    <a:pt x="1593" y="899"/>
                  </a:lnTo>
                  <a:lnTo>
                    <a:pt x="1595" y="901"/>
                  </a:lnTo>
                  <a:lnTo>
                    <a:pt x="1595" y="903"/>
                  </a:lnTo>
                  <a:lnTo>
                    <a:pt x="1597" y="903"/>
                  </a:lnTo>
                  <a:lnTo>
                    <a:pt x="1597" y="906"/>
                  </a:lnTo>
                  <a:lnTo>
                    <a:pt x="1597" y="906"/>
                  </a:lnTo>
                  <a:lnTo>
                    <a:pt x="1600" y="908"/>
                  </a:lnTo>
                  <a:lnTo>
                    <a:pt x="1600" y="908"/>
                  </a:lnTo>
                  <a:lnTo>
                    <a:pt x="1600" y="908"/>
                  </a:lnTo>
                  <a:lnTo>
                    <a:pt x="1600" y="908"/>
                  </a:lnTo>
                  <a:lnTo>
                    <a:pt x="1600" y="908"/>
                  </a:lnTo>
                  <a:lnTo>
                    <a:pt x="1600" y="908"/>
                  </a:lnTo>
                  <a:lnTo>
                    <a:pt x="1600" y="908"/>
                  </a:lnTo>
                  <a:lnTo>
                    <a:pt x="1602" y="908"/>
                  </a:lnTo>
                  <a:lnTo>
                    <a:pt x="1602" y="908"/>
                  </a:lnTo>
                  <a:lnTo>
                    <a:pt x="1604" y="908"/>
                  </a:lnTo>
                  <a:lnTo>
                    <a:pt x="1604" y="908"/>
                  </a:lnTo>
                  <a:lnTo>
                    <a:pt x="1604" y="908"/>
                  </a:lnTo>
                  <a:lnTo>
                    <a:pt x="1604" y="908"/>
                  </a:lnTo>
                  <a:lnTo>
                    <a:pt x="1604" y="910"/>
                  </a:lnTo>
                  <a:lnTo>
                    <a:pt x="1602" y="910"/>
                  </a:lnTo>
                  <a:lnTo>
                    <a:pt x="1602" y="910"/>
                  </a:lnTo>
                  <a:lnTo>
                    <a:pt x="1602" y="910"/>
                  </a:lnTo>
                  <a:lnTo>
                    <a:pt x="1602" y="910"/>
                  </a:lnTo>
                  <a:lnTo>
                    <a:pt x="1602" y="910"/>
                  </a:lnTo>
                  <a:lnTo>
                    <a:pt x="1600" y="910"/>
                  </a:lnTo>
                  <a:lnTo>
                    <a:pt x="1600" y="913"/>
                  </a:lnTo>
                  <a:lnTo>
                    <a:pt x="1604" y="913"/>
                  </a:lnTo>
                  <a:lnTo>
                    <a:pt x="1604" y="913"/>
                  </a:lnTo>
                  <a:lnTo>
                    <a:pt x="1604" y="915"/>
                  </a:lnTo>
                  <a:lnTo>
                    <a:pt x="1604" y="915"/>
                  </a:lnTo>
                  <a:lnTo>
                    <a:pt x="1604" y="913"/>
                  </a:lnTo>
                  <a:lnTo>
                    <a:pt x="1604" y="915"/>
                  </a:lnTo>
                  <a:lnTo>
                    <a:pt x="1604" y="915"/>
                  </a:lnTo>
                  <a:lnTo>
                    <a:pt x="1607" y="915"/>
                  </a:lnTo>
                  <a:lnTo>
                    <a:pt x="1607" y="917"/>
                  </a:lnTo>
                  <a:lnTo>
                    <a:pt x="1607" y="917"/>
                  </a:lnTo>
                  <a:lnTo>
                    <a:pt x="1609" y="920"/>
                  </a:lnTo>
                  <a:lnTo>
                    <a:pt x="1614" y="927"/>
                  </a:lnTo>
                  <a:lnTo>
                    <a:pt x="1614" y="929"/>
                  </a:lnTo>
                  <a:lnTo>
                    <a:pt x="1614" y="932"/>
                  </a:lnTo>
                  <a:lnTo>
                    <a:pt x="1614" y="934"/>
                  </a:lnTo>
                  <a:lnTo>
                    <a:pt x="1612" y="934"/>
                  </a:lnTo>
                  <a:lnTo>
                    <a:pt x="1612" y="934"/>
                  </a:lnTo>
                  <a:lnTo>
                    <a:pt x="1612" y="934"/>
                  </a:lnTo>
                  <a:lnTo>
                    <a:pt x="1612" y="936"/>
                  </a:lnTo>
                  <a:lnTo>
                    <a:pt x="1612" y="936"/>
                  </a:lnTo>
                  <a:lnTo>
                    <a:pt x="1614" y="936"/>
                  </a:lnTo>
                  <a:lnTo>
                    <a:pt x="1614" y="936"/>
                  </a:lnTo>
                  <a:lnTo>
                    <a:pt x="1616" y="943"/>
                  </a:lnTo>
                  <a:lnTo>
                    <a:pt x="1616" y="946"/>
                  </a:lnTo>
                  <a:lnTo>
                    <a:pt x="1616" y="946"/>
                  </a:lnTo>
                  <a:lnTo>
                    <a:pt x="1616" y="946"/>
                  </a:lnTo>
                  <a:lnTo>
                    <a:pt x="1616" y="946"/>
                  </a:lnTo>
                  <a:lnTo>
                    <a:pt x="1619" y="946"/>
                  </a:lnTo>
                  <a:lnTo>
                    <a:pt x="1621" y="946"/>
                  </a:lnTo>
                  <a:lnTo>
                    <a:pt x="1621" y="946"/>
                  </a:lnTo>
                  <a:lnTo>
                    <a:pt x="1621" y="946"/>
                  </a:lnTo>
                  <a:lnTo>
                    <a:pt x="1623" y="946"/>
                  </a:lnTo>
                  <a:lnTo>
                    <a:pt x="1623" y="946"/>
                  </a:lnTo>
                  <a:lnTo>
                    <a:pt x="1623" y="946"/>
                  </a:lnTo>
                  <a:lnTo>
                    <a:pt x="1623" y="948"/>
                  </a:lnTo>
                  <a:lnTo>
                    <a:pt x="1623" y="948"/>
                  </a:lnTo>
                  <a:lnTo>
                    <a:pt x="1621" y="948"/>
                  </a:lnTo>
                  <a:lnTo>
                    <a:pt x="1621" y="948"/>
                  </a:lnTo>
                  <a:lnTo>
                    <a:pt x="1621" y="948"/>
                  </a:lnTo>
                  <a:lnTo>
                    <a:pt x="1619" y="948"/>
                  </a:lnTo>
                  <a:lnTo>
                    <a:pt x="1619" y="948"/>
                  </a:lnTo>
                  <a:lnTo>
                    <a:pt x="1619" y="948"/>
                  </a:lnTo>
                  <a:lnTo>
                    <a:pt x="1616" y="948"/>
                  </a:lnTo>
                  <a:lnTo>
                    <a:pt x="1616" y="948"/>
                  </a:lnTo>
                  <a:lnTo>
                    <a:pt x="1616" y="948"/>
                  </a:lnTo>
                  <a:lnTo>
                    <a:pt x="1619" y="948"/>
                  </a:lnTo>
                  <a:lnTo>
                    <a:pt x="1619" y="951"/>
                  </a:lnTo>
                  <a:lnTo>
                    <a:pt x="1619" y="953"/>
                  </a:lnTo>
                  <a:lnTo>
                    <a:pt x="1621" y="953"/>
                  </a:lnTo>
                  <a:lnTo>
                    <a:pt x="1623" y="958"/>
                  </a:lnTo>
                  <a:lnTo>
                    <a:pt x="1623" y="958"/>
                  </a:lnTo>
                  <a:lnTo>
                    <a:pt x="1623" y="958"/>
                  </a:lnTo>
                  <a:lnTo>
                    <a:pt x="1623" y="958"/>
                  </a:lnTo>
                  <a:lnTo>
                    <a:pt x="1623" y="960"/>
                  </a:lnTo>
                  <a:lnTo>
                    <a:pt x="1623" y="960"/>
                  </a:lnTo>
                  <a:lnTo>
                    <a:pt x="1626" y="962"/>
                  </a:lnTo>
                  <a:lnTo>
                    <a:pt x="1628" y="965"/>
                  </a:lnTo>
                  <a:lnTo>
                    <a:pt x="1628" y="965"/>
                  </a:lnTo>
                  <a:lnTo>
                    <a:pt x="1628" y="965"/>
                  </a:lnTo>
                  <a:lnTo>
                    <a:pt x="1628" y="965"/>
                  </a:lnTo>
                  <a:lnTo>
                    <a:pt x="1630" y="965"/>
                  </a:lnTo>
                  <a:lnTo>
                    <a:pt x="1630" y="965"/>
                  </a:lnTo>
                  <a:lnTo>
                    <a:pt x="1630" y="967"/>
                  </a:lnTo>
                  <a:lnTo>
                    <a:pt x="1633" y="967"/>
                  </a:lnTo>
                  <a:lnTo>
                    <a:pt x="1633" y="967"/>
                  </a:lnTo>
                  <a:lnTo>
                    <a:pt x="1633" y="969"/>
                  </a:lnTo>
                  <a:lnTo>
                    <a:pt x="1633" y="969"/>
                  </a:lnTo>
                  <a:lnTo>
                    <a:pt x="1633" y="969"/>
                  </a:lnTo>
                  <a:lnTo>
                    <a:pt x="1633" y="969"/>
                  </a:lnTo>
                  <a:lnTo>
                    <a:pt x="1635" y="967"/>
                  </a:lnTo>
                  <a:lnTo>
                    <a:pt x="1635" y="969"/>
                  </a:lnTo>
                  <a:lnTo>
                    <a:pt x="1635" y="969"/>
                  </a:lnTo>
                  <a:lnTo>
                    <a:pt x="1635" y="969"/>
                  </a:lnTo>
                  <a:lnTo>
                    <a:pt x="1635" y="972"/>
                  </a:lnTo>
                  <a:lnTo>
                    <a:pt x="1635" y="972"/>
                  </a:lnTo>
                  <a:lnTo>
                    <a:pt x="1635" y="972"/>
                  </a:lnTo>
                  <a:lnTo>
                    <a:pt x="1633" y="972"/>
                  </a:lnTo>
                  <a:lnTo>
                    <a:pt x="1635" y="972"/>
                  </a:lnTo>
                  <a:lnTo>
                    <a:pt x="1635" y="972"/>
                  </a:lnTo>
                  <a:lnTo>
                    <a:pt x="1635" y="972"/>
                  </a:lnTo>
                  <a:lnTo>
                    <a:pt x="1635" y="972"/>
                  </a:lnTo>
                  <a:lnTo>
                    <a:pt x="1635" y="974"/>
                  </a:lnTo>
                  <a:lnTo>
                    <a:pt x="1635" y="974"/>
                  </a:lnTo>
                  <a:lnTo>
                    <a:pt x="1635" y="974"/>
                  </a:lnTo>
                  <a:lnTo>
                    <a:pt x="1635" y="974"/>
                  </a:lnTo>
                  <a:lnTo>
                    <a:pt x="1635" y="974"/>
                  </a:lnTo>
                  <a:lnTo>
                    <a:pt x="1638" y="974"/>
                  </a:lnTo>
                  <a:lnTo>
                    <a:pt x="1638" y="974"/>
                  </a:lnTo>
                  <a:lnTo>
                    <a:pt x="1638" y="974"/>
                  </a:lnTo>
                  <a:lnTo>
                    <a:pt x="1638" y="974"/>
                  </a:lnTo>
                  <a:lnTo>
                    <a:pt x="1638" y="974"/>
                  </a:lnTo>
                  <a:lnTo>
                    <a:pt x="1638" y="974"/>
                  </a:lnTo>
                  <a:lnTo>
                    <a:pt x="1638" y="974"/>
                  </a:lnTo>
                  <a:lnTo>
                    <a:pt x="1638" y="977"/>
                  </a:lnTo>
                  <a:lnTo>
                    <a:pt x="1638" y="977"/>
                  </a:lnTo>
                  <a:lnTo>
                    <a:pt x="1638" y="977"/>
                  </a:lnTo>
                  <a:lnTo>
                    <a:pt x="1638" y="977"/>
                  </a:lnTo>
                  <a:lnTo>
                    <a:pt x="1638" y="977"/>
                  </a:lnTo>
                  <a:lnTo>
                    <a:pt x="1638" y="979"/>
                  </a:lnTo>
                  <a:lnTo>
                    <a:pt x="1638" y="979"/>
                  </a:lnTo>
                  <a:lnTo>
                    <a:pt x="1638" y="979"/>
                  </a:lnTo>
                  <a:lnTo>
                    <a:pt x="1638" y="979"/>
                  </a:lnTo>
                  <a:lnTo>
                    <a:pt x="1638" y="979"/>
                  </a:lnTo>
                  <a:lnTo>
                    <a:pt x="1638" y="979"/>
                  </a:lnTo>
                  <a:lnTo>
                    <a:pt x="1640" y="979"/>
                  </a:lnTo>
                  <a:lnTo>
                    <a:pt x="1640" y="979"/>
                  </a:lnTo>
                  <a:lnTo>
                    <a:pt x="1640" y="979"/>
                  </a:lnTo>
                  <a:lnTo>
                    <a:pt x="1640" y="979"/>
                  </a:lnTo>
                  <a:lnTo>
                    <a:pt x="1640" y="977"/>
                  </a:lnTo>
                  <a:lnTo>
                    <a:pt x="1640" y="977"/>
                  </a:lnTo>
                  <a:lnTo>
                    <a:pt x="1640" y="977"/>
                  </a:lnTo>
                  <a:lnTo>
                    <a:pt x="1640" y="972"/>
                  </a:lnTo>
                  <a:lnTo>
                    <a:pt x="1640" y="972"/>
                  </a:lnTo>
                  <a:lnTo>
                    <a:pt x="1642" y="972"/>
                  </a:lnTo>
                  <a:lnTo>
                    <a:pt x="1642" y="972"/>
                  </a:lnTo>
                  <a:lnTo>
                    <a:pt x="1642" y="974"/>
                  </a:lnTo>
                  <a:lnTo>
                    <a:pt x="1642" y="974"/>
                  </a:lnTo>
                  <a:lnTo>
                    <a:pt x="1642" y="974"/>
                  </a:lnTo>
                  <a:lnTo>
                    <a:pt x="1642" y="974"/>
                  </a:lnTo>
                  <a:lnTo>
                    <a:pt x="1642" y="974"/>
                  </a:lnTo>
                  <a:lnTo>
                    <a:pt x="1642" y="974"/>
                  </a:lnTo>
                  <a:lnTo>
                    <a:pt x="1642" y="974"/>
                  </a:lnTo>
                  <a:lnTo>
                    <a:pt x="1642" y="974"/>
                  </a:lnTo>
                  <a:lnTo>
                    <a:pt x="1645" y="977"/>
                  </a:lnTo>
                  <a:lnTo>
                    <a:pt x="1645" y="977"/>
                  </a:lnTo>
                  <a:lnTo>
                    <a:pt x="1647" y="977"/>
                  </a:lnTo>
                  <a:lnTo>
                    <a:pt x="1647" y="979"/>
                  </a:lnTo>
                  <a:lnTo>
                    <a:pt x="1647" y="977"/>
                  </a:lnTo>
                  <a:lnTo>
                    <a:pt x="1647" y="977"/>
                  </a:lnTo>
                  <a:lnTo>
                    <a:pt x="1649" y="974"/>
                  </a:lnTo>
                  <a:lnTo>
                    <a:pt x="1647" y="974"/>
                  </a:lnTo>
                  <a:lnTo>
                    <a:pt x="1647" y="974"/>
                  </a:lnTo>
                  <a:lnTo>
                    <a:pt x="1647" y="974"/>
                  </a:lnTo>
                  <a:lnTo>
                    <a:pt x="1647" y="974"/>
                  </a:lnTo>
                  <a:lnTo>
                    <a:pt x="1647" y="974"/>
                  </a:lnTo>
                  <a:lnTo>
                    <a:pt x="1647" y="972"/>
                  </a:lnTo>
                  <a:lnTo>
                    <a:pt x="1647" y="972"/>
                  </a:lnTo>
                  <a:lnTo>
                    <a:pt x="1647" y="972"/>
                  </a:lnTo>
                  <a:lnTo>
                    <a:pt x="1645" y="972"/>
                  </a:lnTo>
                  <a:lnTo>
                    <a:pt x="1645" y="972"/>
                  </a:lnTo>
                  <a:lnTo>
                    <a:pt x="1645" y="974"/>
                  </a:lnTo>
                  <a:lnTo>
                    <a:pt x="1645" y="974"/>
                  </a:lnTo>
                  <a:lnTo>
                    <a:pt x="1645" y="974"/>
                  </a:lnTo>
                  <a:lnTo>
                    <a:pt x="1645" y="974"/>
                  </a:lnTo>
                  <a:lnTo>
                    <a:pt x="1645" y="974"/>
                  </a:lnTo>
                  <a:lnTo>
                    <a:pt x="1645" y="974"/>
                  </a:lnTo>
                  <a:lnTo>
                    <a:pt x="1642" y="972"/>
                  </a:lnTo>
                  <a:lnTo>
                    <a:pt x="1642" y="972"/>
                  </a:lnTo>
                  <a:lnTo>
                    <a:pt x="1642" y="972"/>
                  </a:lnTo>
                  <a:lnTo>
                    <a:pt x="1642" y="972"/>
                  </a:lnTo>
                  <a:lnTo>
                    <a:pt x="1642" y="972"/>
                  </a:lnTo>
                  <a:lnTo>
                    <a:pt x="1645" y="972"/>
                  </a:lnTo>
                  <a:lnTo>
                    <a:pt x="1645" y="972"/>
                  </a:lnTo>
                  <a:lnTo>
                    <a:pt x="1645" y="972"/>
                  </a:lnTo>
                  <a:lnTo>
                    <a:pt x="1645" y="969"/>
                  </a:lnTo>
                  <a:lnTo>
                    <a:pt x="1645" y="969"/>
                  </a:lnTo>
                  <a:lnTo>
                    <a:pt x="1645" y="969"/>
                  </a:lnTo>
                  <a:lnTo>
                    <a:pt x="1647" y="969"/>
                  </a:lnTo>
                  <a:lnTo>
                    <a:pt x="1647" y="969"/>
                  </a:lnTo>
                  <a:lnTo>
                    <a:pt x="1647" y="969"/>
                  </a:lnTo>
                  <a:lnTo>
                    <a:pt x="1647" y="969"/>
                  </a:lnTo>
                  <a:lnTo>
                    <a:pt x="1647" y="969"/>
                  </a:lnTo>
                  <a:lnTo>
                    <a:pt x="1647" y="972"/>
                  </a:lnTo>
                  <a:lnTo>
                    <a:pt x="1649" y="974"/>
                  </a:lnTo>
                  <a:lnTo>
                    <a:pt x="1649" y="974"/>
                  </a:lnTo>
                  <a:lnTo>
                    <a:pt x="1649" y="972"/>
                  </a:lnTo>
                  <a:lnTo>
                    <a:pt x="1652" y="977"/>
                  </a:lnTo>
                  <a:lnTo>
                    <a:pt x="1652" y="977"/>
                  </a:lnTo>
                  <a:lnTo>
                    <a:pt x="1652" y="977"/>
                  </a:lnTo>
                  <a:lnTo>
                    <a:pt x="1649" y="977"/>
                  </a:lnTo>
                  <a:lnTo>
                    <a:pt x="1649" y="977"/>
                  </a:lnTo>
                  <a:lnTo>
                    <a:pt x="1649" y="979"/>
                  </a:lnTo>
                  <a:lnTo>
                    <a:pt x="1652" y="979"/>
                  </a:lnTo>
                  <a:lnTo>
                    <a:pt x="1654" y="979"/>
                  </a:lnTo>
                  <a:lnTo>
                    <a:pt x="1657" y="979"/>
                  </a:lnTo>
                  <a:lnTo>
                    <a:pt x="1657" y="979"/>
                  </a:lnTo>
                  <a:lnTo>
                    <a:pt x="1657" y="977"/>
                  </a:lnTo>
                  <a:lnTo>
                    <a:pt x="1659" y="977"/>
                  </a:lnTo>
                  <a:lnTo>
                    <a:pt x="1659" y="977"/>
                  </a:lnTo>
                  <a:lnTo>
                    <a:pt x="1659" y="972"/>
                  </a:lnTo>
                  <a:lnTo>
                    <a:pt x="1659" y="972"/>
                  </a:lnTo>
                  <a:lnTo>
                    <a:pt x="1659" y="972"/>
                  </a:lnTo>
                  <a:lnTo>
                    <a:pt x="1659" y="972"/>
                  </a:lnTo>
                  <a:lnTo>
                    <a:pt x="1659" y="972"/>
                  </a:lnTo>
                  <a:lnTo>
                    <a:pt x="1659" y="972"/>
                  </a:lnTo>
                  <a:lnTo>
                    <a:pt x="1659" y="969"/>
                  </a:lnTo>
                  <a:lnTo>
                    <a:pt x="1659" y="969"/>
                  </a:lnTo>
                  <a:lnTo>
                    <a:pt x="1659" y="969"/>
                  </a:lnTo>
                  <a:lnTo>
                    <a:pt x="1659" y="969"/>
                  </a:lnTo>
                  <a:lnTo>
                    <a:pt x="1659" y="969"/>
                  </a:lnTo>
                  <a:lnTo>
                    <a:pt x="1659" y="969"/>
                  </a:lnTo>
                  <a:lnTo>
                    <a:pt x="1659" y="967"/>
                  </a:lnTo>
                  <a:lnTo>
                    <a:pt x="1659" y="967"/>
                  </a:lnTo>
                  <a:lnTo>
                    <a:pt x="1657" y="969"/>
                  </a:lnTo>
                  <a:lnTo>
                    <a:pt x="1657" y="967"/>
                  </a:lnTo>
                  <a:lnTo>
                    <a:pt x="1657" y="967"/>
                  </a:lnTo>
                  <a:lnTo>
                    <a:pt x="1657" y="967"/>
                  </a:lnTo>
                  <a:lnTo>
                    <a:pt x="1657" y="967"/>
                  </a:lnTo>
                  <a:lnTo>
                    <a:pt x="1659" y="967"/>
                  </a:lnTo>
                  <a:lnTo>
                    <a:pt x="1659" y="967"/>
                  </a:lnTo>
                  <a:lnTo>
                    <a:pt x="1659" y="967"/>
                  </a:lnTo>
                  <a:lnTo>
                    <a:pt x="1659" y="967"/>
                  </a:lnTo>
                  <a:lnTo>
                    <a:pt x="1659" y="967"/>
                  </a:lnTo>
                  <a:lnTo>
                    <a:pt x="1659" y="965"/>
                  </a:lnTo>
                  <a:lnTo>
                    <a:pt x="1659" y="965"/>
                  </a:lnTo>
                  <a:lnTo>
                    <a:pt x="1659" y="965"/>
                  </a:lnTo>
                  <a:lnTo>
                    <a:pt x="1659" y="965"/>
                  </a:lnTo>
                  <a:lnTo>
                    <a:pt x="1657" y="962"/>
                  </a:lnTo>
                  <a:lnTo>
                    <a:pt x="1657" y="962"/>
                  </a:lnTo>
                  <a:lnTo>
                    <a:pt x="1659" y="962"/>
                  </a:lnTo>
                  <a:lnTo>
                    <a:pt x="1659" y="962"/>
                  </a:lnTo>
                  <a:lnTo>
                    <a:pt x="1659" y="962"/>
                  </a:lnTo>
                  <a:lnTo>
                    <a:pt x="1659" y="962"/>
                  </a:lnTo>
                  <a:lnTo>
                    <a:pt x="1657" y="960"/>
                  </a:lnTo>
                  <a:lnTo>
                    <a:pt x="1657" y="958"/>
                  </a:lnTo>
                  <a:lnTo>
                    <a:pt x="1657" y="960"/>
                  </a:lnTo>
                  <a:lnTo>
                    <a:pt x="1657" y="960"/>
                  </a:lnTo>
                  <a:lnTo>
                    <a:pt x="1657" y="960"/>
                  </a:lnTo>
                  <a:lnTo>
                    <a:pt x="1654" y="960"/>
                  </a:lnTo>
                  <a:lnTo>
                    <a:pt x="1654" y="960"/>
                  </a:lnTo>
                  <a:lnTo>
                    <a:pt x="1654" y="960"/>
                  </a:lnTo>
                  <a:lnTo>
                    <a:pt x="1654" y="960"/>
                  </a:lnTo>
                  <a:lnTo>
                    <a:pt x="1654" y="960"/>
                  </a:lnTo>
                  <a:lnTo>
                    <a:pt x="1654" y="960"/>
                  </a:lnTo>
                  <a:lnTo>
                    <a:pt x="1654" y="960"/>
                  </a:lnTo>
                  <a:lnTo>
                    <a:pt x="1654" y="960"/>
                  </a:lnTo>
                  <a:lnTo>
                    <a:pt x="1654" y="960"/>
                  </a:lnTo>
                  <a:lnTo>
                    <a:pt x="1654" y="962"/>
                  </a:lnTo>
                  <a:lnTo>
                    <a:pt x="1654" y="962"/>
                  </a:lnTo>
                  <a:lnTo>
                    <a:pt x="1654" y="962"/>
                  </a:lnTo>
                  <a:lnTo>
                    <a:pt x="1652" y="960"/>
                  </a:lnTo>
                  <a:lnTo>
                    <a:pt x="1652" y="960"/>
                  </a:lnTo>
                  <a:lnTo>
                    <a:pt x="1652" y="960"/>
                  </a:lnTo>
                  <a:lnTo>
                    <a:pt x="1649" y="960"/>
                  </a:lnTo>
                  <a:lnTo>
                    <a:pt x="1649" y="960"/>
                  </a:lnTo>
                  <a:lnTo>
                    <a:pt x="1649" y="960"/>
                  </a:lnTo>
                  <a:lnTo>
                    <a:pt x="1649" y="960"/>
                  </a:lnTo>
                  <a:lnTo>
                    <a:pt x="1649" y="958"/>
                  </a:lnTo>
                  <a:lnTo>
                    <a:pt x="1649" y="960"/>
                  </a:lnTo>
                  <a:lnTo>
                    <a:pt x="1652" y="960"/>
                  </a:lnTo>
                  <a:lnTo>
                    <a:pt x="1654" y="958"/>
                  </a:lnTo>
                  <a:lnTo>
                    <a:pt x="1654" y="958"/>
                  </a:lnTo>
                  <a:lnTo>
                    <a:pt x="1654" y="958"/>
                  </a:lnTo>
                  <a:lnTo>
                    <a:pt x="1654" y="958"/>
                  </a:lnTo>
                  <a:lnTo>
                    <a:pt x="1654" y="955"/>
                  </a:lnTo>
                  <a:lnTo>
                    <a:pt x="1654" y="955"/>
                  </a:lnTo>
                  <a:lnTo>
                    <a:pt x="1654" y="955"/>
                  </a:lnTo>
                  <a:lnTo>
                    <a:pt x="1654" y="955"/>
                  </a:lnTo>
                  <a:lnTo>
                    <a:pt x="1652" y="953"/>
                  </a:lnTo>
                  <a:lnTo>
                    <a:pt x="1652" y="953"/>
                  </a:lnTo>
                  <a:lnTo>
                    <a:pt x="1652" y="953"/>
                  </a:lnTo>
                  <a:lnTo>
                    <a:pt x="1652" y="955"/>
                  </a:lnTo>
                  <a:lnTo>
                    <a:pt x="1652" y="955"/>
                  </a:lnTo>
                  <a:lnTo>
                    <a:pt x="1652" y="958"/>
                  </a:lnTo>
                  <a:lnTo>
                    <a:pt x="1652" y="958"/>
                  </a:lnTo>
                  <a:lnTo>
                    <a:pt x="1652" y="955"/>
                  </a:lnTo>
                  <a:lnTo>
                    <a:pt x="1652" y="955"/>
                  </a:lnTo>
                  <a:lnTo>
                    <a:pt x="1652" y="955"/>
                  </a:lnTo>
                  <a:lnTo>
                    <a:pt x="1649" y="955"/>
                  </a:lnTo>
                  <a:lnTo>
                    <a:pt x="1649" y="953"/>
                  </a:lnTo>
                  <a:lnTo>
                    <a:pt x="1652" y="953"/>
                  </a:lnTo>
                  <a:lnTo>
                    <a:pt x="1652" y="953"/>
                  </a:lnTo>
                  <a:lnTo>
                    <a:pt x="1652" y="953"/>
                  </a:lnTo>
                  <a:lnTo>
                    <a:pt x="1652" y="953"/>
                  </a:lnTo>
                  <a:lnTo>
                    <a:pt x="1652" y="953"/>
                  </a:lnTo>
                  <a:lnTo>
                    <a:pt x="1652" y="951"/>
                  </a:lnTo>
                  <a:lnTo>
                    <a:pt x="1652" y="951"/>
                  </a:lnTo>
                  <a:lnTo>
                    <a:pt x="1649" y="951"/>
                  </a:lnTo>
                  <a:lnTo>
                    <a:pt x="1649" y="951"/>
                  </a:lnTo>
                  <a:lnTo>
                    <a:pt x="1649" y="951"/>
                  </a:lnTo>
                  <a:lnTo>
                    <a:pt x="1649" y="951"/>
                  </a:lnTo>
                  <a:lnTo>
                    <a:pt x="1649" y="951"/>
                  </a:lnTo>
                  <a:lnTo>
                    <a:pt x="1649" y="951"/>
                  </a:lnTo>
                  <a:lnTo>
                    <a:pt x="1649" y="948"/>
                  </a:lnTo>
                  <a:lnTo>
                    <a:pt x="1649" y="948"/>
                  </a:lnTo>
                  <a:lnTo>
                    <a:pt x="1649" y="946"/>
                  </a:lnTo>
                  <a:lnTo>
                    <a:pt x="1649" y="946"/>
                  </a:lnTo>
                  <a:lnTo>
                    <a:pt x="1649" y="948"/>
                  </a:lnTo>
                  <a:lnTo>
                    <a:pt x="1652" y="948"/>
                  </a:lnTo>
                  <a:lnTo>
                    <a:pt x="1652" y="951"/>
                  </a:lnTo>
                  <a:lnTo>
                    <a:pt x="1652" y="951"/>
                  </a:lnTo>
                  <a:lnTo>
                    <a:pt x="1652" y="951"/>
                  </a:lnTo>
                  <a:lnTo>
                    <a:pt x="1652" y="951"/>
                  </a:lnTo>
                  <a:lnTo>
                    <a:pt x="1652" y="951"/>
                  </a:lnTo>
                  <a:lnTo>
                    <a:pt x="1654" y="948"/>
                  </a:lnTo>
                  <a:lnTo>
                    <a:pt x="1652" y="948"/>
                  </a:lnTo>
                  <a:lnTo>
                    <a:pt x="1652" y="946"/>
                  </a:lnTo>
                  <a:lnTo>
                    <a:pt x="1652" y="946"/>
                  </a:lnTo>
                  <a:lnTo>
                    <a:pt x="1652" y="946"/>
                  </a:lnTo>
                  <a:lnTo>
                    <a:pt x="1652" y="946"/>
                  </a:lnTo>
                  <a:lnTo>
                    <a:pt x="1649" y="946"/>
                  </a:lnTo>
                  <a:lnTo>
                    <a:pt x="1649" y="946"/>
                  </a:lnTo>
                  <a:lnTo>
                    <a:pt x="1649" y="946"/>
                  </a:lnTo>
                  <a:lnTo>
                    <a:pt x="1649" y="946"/>
                  </a:lnTo>
                  <a:lnTo>
                    <a:pt x="1649" y="946"/>
                  </a:lnTo>
                  <a:lnTo>
                    <a:pt x="1649" y="943"/>
                  </a:lnTo>
                  <a:lnTo>
                    <a:pt x="1647" y="943"/>
                  </a:lnTo>
                  <a:lnTo>
                    <a:pt x="1647" y="943"/>
                  </a:lnTo>
                  <a:lnTo>
                    <a:pt x="1647" y="943"/>
                  </a:lnTo>
                  <a:lnTo>
                    <a:pt x="1647" y="943"/>
                  </a:lnTo>
                  <a:lnTo>
                    <a:pt x="1647" y="943"/>
                  </a:lnTo>
                  <a:lnTo>
                    <a:pt x="1645" y="943"/>
                  </a:lnTo>
                  <a:lnTo>
                    <a:pt x="1645" y="943"/>
                  </a:lnTo>
                  <a:lnTo>
                    <a:pt x="1645" y="943"/>
                  </a:lnTo>
                  <a:lnTo>
                    <a:pt x="1645" y="943"/>
                  </a:lnTo>
                  <a:lnTo>
                    <a:pt x="1645" y="943"/>
                  </a:lnTo>
                  <a:lnTo>
                    <a:pt x="1645" y="941"/>
                  </a:lnTo>
                  <a:lnTo>
                    <a:pt x="1645" y="941"/>
                  </a:lnTo>
                  <a:lnTo>
                    <a:pt x="1645" y="941"/>
                  </a:lnTo>
                  <a:lnTo>
                    <a:pt x="1642" y="941"/>
                  </a:lnTo>
                  <a:lnTo>
                    <a:pt x="1640" y="939"/>
                  </a:lnTo>
                  <a:lnTo>
                    <a:pt x="1640" y="939"/>
                  </a:lnTo>
                  <a:lnTo>
                    <a:pt x="1640" y="939"/>
                  </a:lnTo>
                  <a:lnTo>
                    <a:pt x="1638" y="941"/>
                  </a:lnTo>
                  <a:lnTo>
                    <a:pt x="1638" y="941"/>
                  </a:lnTo>
                  <a:lnTo>
                    <a:pt x="1635" y="941"/>
                  </a:lnTo>
                  <a:lnTo>
                    <a:pt x="1635" y="941"/>
                  </a:lnTo>
                  <a:lnTo>
                    <a:pt x="1635" y="941"/>
                  </a:lnTo>
                  <a:lnTo>
                    <a:pt x="1638" y="941"/>
                  </a:lnTo>
                  <a:lnTo>
                    <a:pt x="1638" y="939"/>
                  </a:lnTo>
                  <a:lnTo>
                    <a:pt x="1638" y="939"/>
                  </a:lnTo>
                  <a:lnTo>
                    <a:pt x="1640" y="939"/>
                  </a:lnTo>
                  <a:lnTo>
                    <a:pt x="1640" y="936"/>
                  </a:lnTo>
                  <a:lnTo>
                    <a:pt x="1642" y="939"/>
                  </a:lnTo>
                  <a:lnTo>
                    <a:pt x="1645" y="939"/>
                  </a:lnTo>
                  <a:lnTo>
                    <a:pt x="1645" y="936"/>
                  </a:lnTo>
                  <a:lnTo>
                    <a:pt x="1645" y="936"/>
                  </a:lnTo>
                  <a:lnTo>
                    <a:pt x="1642" y="934"/>
                  </a:lnTo>
                  <a:lnTo>
                    <a:pt x="1642" y="932"/>
                  </a:lnTo>
                  <a:lnTo>
                    <a:pt x="1642" y="932"/>
                  </a:lnTo>
                  <a:lnTo>
                    <a:pt x="1642" y="932"/>
                  </a:lnTo>
                  <a:lnTo>
                    <a:pt x="1642" y="929"/>
                  </a:lnTo>
                  <a:lnTo>
                    <a:pt x="1642" y="929"/>
                  </a:lnTo>
                  <a:lnTo>
                    <a:pt x="1642" y="929"/>
                  </a:lnTo>
                  <a:lnTo>
                    <a:pt x="1642" y="929"/>
                  </a:lnTo>
                  <a:lnTo>
                    <a:pt x="1642" y="929"/>
                  </a:lnTo>
                  <a:lnTo>
                    <a:pt x="1642" y="929"/>
                  </a:lnTo>
                  <a:lnTo>
                    <a:pt x="1645" y="932"/>
                  </a:lnTo>
                  <a:lnTo>
                    <a:pt x="1645" y="934"/>
                  </a:lnTo>
                  <a:lnTo>
                    <a:pt x="1645" y="936"/>
                  </a:lnTo>
                  <a:lnTo>
                    <a:pt x="1647" y="936"/>
                  </a:lnTo>
                  <a:lnTo>
                    <a:pt x="1647" y="936"/>
                  </a:lnTo>
                  <a:lnTo>
                    <a:pt x="1647" y="939"/>
                  </a:lnTo>
                  <a:lnTo>
                    <a:pt x="1647" y="939"/>
                  </a:lnTo>
                  <a:lnTo>
                    <a:pt x="1649" y="939"/>
                  </a:lnTo>
                  <a:lnTo>
                    <a:pt x="1649" y="941"/>
                  </a:lnTo>
                  <a:lnTo>
                    <a:pt x="1649" y="941"/>
                  </a:lnTo>
                  <a:lnTo>
                    <a:pt x="1649" y="941"/>
                  </a:lnTo>
                  <a:lnTo>
                    <a:pt x="1649" y="941"/>
                  </a:lnTo>
                  <a:lnTo>
                    <a:pt x="1652" y="943"/>
                  </a:lnTo>
                  <a:lnTo>
                    <a:pt x="1652" y="941"/>
                  </a:lnTo>
                  <a:lnTo>
                    <a:pt x="1652" y="934"/>
                  </a:lnTo>
                  <a:lnTo>
                    <a:pt x="1652" y="936"/>
                  </a:lnTo>
                  <a:lnTo>
                    <a:pt x="1652" y="936"/>
                  </a:lnTo>
                  <a:lnTo>
                    <a:pt x="1652" y="939"/>
                  </a:lnTo>
                  <a:lnTo>
                    <a:pt x="1652" y="941"/>
                  </a:lnTo>
                  <a:lnTo>
                    <a:pt x="1654" y="941"/>
                  </a:lnTo>
                  <a:lnTo>
                    <a:pt x="1654" y="939"/>
                  </a:lnTo>
                  <a:lnTo>
                    <a:pt x="1657" y="939"/>
                  </a:lnTo>
                  <a:lnTo>
                    <a:pt x="1657" y="941"/>
                  </a:lnTo>
                  <a:lnTo>
                    <a:pt x="1654" y="941"/>
                  </a:lnTo>
                  <a:lnTo>
                    <a:pt x="1654" y="943"/>
                  </a:lnTo>
                  <a:lnTo>
                    <a:pt x="1654" y="946"/>
                  </a:lnTo>
                  <a:lnTo>
                    <a:pt x="1654" y="948"/>
                  </a:lnTo>
                  <a:lnTo>
                    <a:pt x="1654" y="948"/>
                  </a:lnTo>
                  <a:lnTo>
                    <a:pt x="1657" y="948"/>
                  </a:lnTo>
                  <a:lnTo>
                    <a:pt x="1657" y="948"/>
                  </a:lnTo>
                  <a:lnTo>
                    <a:pt x="1659" y="951"/>
                  </a:lnTo>
                  <a:lnTo>
                    <a:pt x="1661" y="951"/>
                  </a:lnTo>
                  <a:lnTo>
                    <a:pt x="1659" y="951"/>
                  </a:lnTo>
                  <a:lnTo>
                    <a:pt x="1659" y="951"/>
                  </a:lnTo>
                  <a:lnTo>
                    <a:pt x="1657" y="951"/>
                  </a:lnTo>
                  <a:lnTo>
                    <a:pt x="1657" y="951"/>
                  </a:lnTo>
                  <a:lnTo>
                    <a:pt x="1659" y="953"/>
                  </a:lnTo>
                  <a:lnTo>
                    <a:pt x="1661" y="955"/>
                  </a:lnTo>
                  <a:lnTo>
                    <a:pt x="1661" y="955"/>
                  </a:lnTo>
                  <a:lnTo>
                    <a:pt x="1664" y="953"/>
                  </a:lnTo>
                  <a:lnTo>
                    <a:pt x="1664" y="953"/>
                  </a:lnTo>
                  <a:lnTo>
                    <a:pt x="1664" y="953"/>
                  </a:lnTo>
                  <a:lnTo>
                    <a:pt x="1664" y="953"/>
                  </a:lnTo>
                  <a:lnTo>
                    <a:pt x="1664" y="953"/>
                  </a:lnTo>
                  <a:lnTo>
                    <a:pt x="1664" y="951"/>
                  </a:lnTo>
                  <a:lnTo>
                    <a:pt x="1666" y="951"/>
                  </a:lnTo>
                  <a:lnTo>
                    <a:pt x="1666" y="948"/>
                  </a:lnTo>
                  <a:lnTo>
                    <a:pt x="1666" y="948"/>
                  </a:lnTo>
                  <a:lnTo>
                    <a:pt x="1666" y="948"/>
                  </a:lnTo>
                  <a:lnTo>
                    <a:pt x="1666" y="946"/>
                  </a:lnTo>
                  <a:lnTo>
                    <a:pt x="1666" y="946"/>
                  </a:lnTo>
                  <a:lnTo>
                    <a:pt x="1666" y="946"/>
                  </a:lnTo>
                  <a:lnTo>
                    <a:pt x="1666" y="946"/>
                  </a:lnTo>
                  <a:lnTo>
                    <a:pt x="1666" y="946"/>
                  </a:lnTo>
                  <a:lnTo>
                    <a:pt x="1664" y="946"/>
                  </a:lnTo>
                  <a:lnTo>
                    <a:pt x="1664" y="943"/>
                  </a:lnTo>
                  <a:lnTo>
                    <a:pt x="1666" y="943"/>
                  </a:lnTo>
                  <a:lnTo>
                    <a:pt x="1666" y="943"/>
                  </a:lnTo>
                  <a:lnTo>
                    <a:pt x="1666" y="943"/>
                  </a:lnTo>
                  <a:lnTo>
                    <a:pt x="1666" y="941"/>
                  </a:lnTo>
                  <a:lnTo>
                    <a:pt x="1666" y="941"/>
                  </a:lnTo>
                  <a:lnTo>
                    <a:pt x="1666" y="941"/>
                  </a:lnTo>
                  <a:lnTo>
                    <a:pt x="1666" y="939"/>
                  </a:lnTo>
                  <a:lnTo>
                    <a:pt x="1666" y="939"/>
                  </a:lnTo>
                  <a:lnTo>
                    <a:pt x="1668" y="939"/>
                  </a:lnTo>
                  <a:lnTo>
                    <a:pt x="1668" y="941"/>
                  </a:lnTo>
                  <a:lnTo>
                    <a:pt x="1668" y="941"/>
                  </a:lnTo>
                  <a:lnTo>
                    <a:pt x="1668" y="941"/>
                  </a:lnTo>
                  <a:lnTo>
                    <a:pt x="1668" y="941"/>
                  </a:lnTo>
                  <a:lnTo>
                    <a:pt x="1668" y="941"/>
                  </a:lnTo>
                  <a:lnTo>
                    <a:pt x="1668" y="943"/>
                  </a:lnTo>
                  <a:lnTo>
                    <a:pt x="1668" y="943"/>
                  </a:lnTo>
                  <a:lnTo>
                    <a:pt x="1668" y="946"/>
                  </a:lnTo>
                  <a:lnTo>
                    <a:pt x="1668" y="946"/>
                  </a:lnTo>
                  <a:lnTo>
                    <a:pt x="1668" y="946"/>
                  </a:lnTo>
                  <a:lnTo>
                    <a:pt x="1668" y="948"/>
                  </a:lnTo>
                  <a:lnTo>
                    <a:pt x="1668" y="948"/>
                  </a:lnTo>
                  <a:lnTo>
                    <a:pt x="1668" y="948"/>
                  </a:lnTo>
                  <a:lnTo>
                    <a:pt x="1666" y="948"/>
                  </a:lnTo>
                  <a:lnTo>
                    <a:pt x="1666" y="951"/>
                  </a:lnTo>
                  <a:lnTo>
                    <a:pt x="1666" y="951"/>
                  </a:lnTo>
                  <a:lnTo>
                    <a:pt x="1666" y="951"/>
                  </a:lnTo>
                  <a:lnTo>
                    <a:pt x="1668" y="951"/>
                  </a:lnTo>
                  <a:lnTo>
                    <a:pt x="1668" y="951"/>
                  </a:lnTo>
                  <a:lnTo>
                    <a:pt x="1671" y="951"/>
                  </a:lnTo>
                  <a:lnTo>
                    <a:pt x="1671" y="948"/>
                  </a:lnTo>
                  <a:lnTo>
                    <a:pt x="1671" y="948"/>
                  </a:lnTo>
                  <a:lnTo>
                    <a:pt x="1671" y="948"/>
                  </a:lnTo>
                  <a:lnTo>
                    <a:pt x="1671" y="948"/>
                  </a:lnTo>
                  <a:lnTo>
                    <a:pt x="1671" y="948"/>
                  </a:lnTo>
                  <a:lnTo>
                    <a:pt x="1675" y="951"/>
                  </a:lnTo>
                  <a:lnTo>
                    <a:pt x="1675" y="951"/>
                  </a:lnTo>
                  <a:lnTo>
                    <a:pt x="1675" y="951"/>
                  </a:lnTo>
                  <a:lnTo>
                    <a:pt x="1671" y="951"/>
                  </a:lnTo>
                  <a:lnTo>
                    <a:pt x="1671" y="951"/>
                  </a:lnTo>
                  <a:lnTo>
                    <a:pt x="1671" y="951"/>
                  </a:lnTo>
                  <a:lnTo>
                    <a:pt x="1671" y="951"/>
                  </a:lnTo>
                  <a:lnTo>
                    <a:pt x="1668" y="951"/>
                  </a:lnTo>
                  <a:lnTo>
                    <a:pt x="1666" y="953"/>
                  </a:lnTo>
                  <a:lnTo>
                    <a:pt x="1666" y="953"/>
                  </a:lnTo>
                  <a:lnTo>
                    <a:pt x="1666" y="953"/>
                  </a:lnTo>
                  <a:lnTo>
                    <a:pt x="1666" y="955"/>
                  </a:lnTo>
                  <a:lnTo>
                    <a:pt x="1666" y="955"/>
                  </a:lnTo>
                  <a:lnTo>
                    <a:pt x="1666" y="955"/>
                  </a:lnTo>
                  <a:lnTo>
                    <a:pt x="1666" y="958"/>
                  </a:lnTo>
                  <a:lnTo>
                    <a:pt x="1666" y="958"/>
                  </a:lnTo>
                  <a:lnTo>
                    <a:pt x="1666" y="960"/>
                  </a:lnTo>
                  <a:lnTo>
                    <a:pt x="1666" y="960"/>
                  </a:lnTo>
                  <a:lnTo>
                    <a:pt x="1666" y="960"/>
                  </a:lnTo>
                  <a:lnTo>
                    <a:pt x="1666" y="960"/>
                  </a:lnTo>
                  <a:lnTo>
                    <a:pt x="1666" y="960"/>
                  </a:lnTo>
                  <a:lnTo>
                    <a:pt x="1666" y="960"/>
                  </a:lnTo>
                  <a:lnTo>
                    <a:pt x="1666" y="965"/>
                  </a:lnTo>
                  <a:lnTo>
                    <a:pt x="1666" y="965"/>
                  </a:lnTo>
                  <a:lnTo>
                    <a:pt x="1668" y="965"/>
                  </a:lnTo>
                  <a:lnTo>
                    <a:pt x="1668" y="967"/>
                  </a:lnTo>
                  <a:lnTo>
                    <a:pt x="1668" y="967"/>
                  </a:lnTo>
                  <a:lnTo>
                    <a:pt x="1666" y="967"/>
                  </a:lnTo>
                  <a:lnTo>
                    <a:pt x="1666" y="967"/>
                  </a:lnTo>
                  <a:lnTo>
                    <a:pt x="1666" y="967"/>
                  </a:lnTo>
                  <a:lnTo>
                    <a:pt x="1666" y="969"/>
                  </a:lnTo>
                  <a:lnTo>
                    <a:pt x="1666" y="969"/>
                  </a:lnTo>
                  <a:lnTo>
                    <a:pt x="1666" y="969"/>
                  </a:lnTo>
                  <a:lnTo>
                    <a:pt x="1666" y="972"/>
                  </a:lnTo>
                  <a:lnTo>
                    <a:pt x="1666" y="972"/>
                  </a:lnTo>
                  <a:lnTo>
                    <a:pt x="1666" y="972"/>
                  </a:lnTo>
                  <a:lnTo>
                    <a:pt x="1666" y="974"/>
                  </a:lnTo>
                  <a:lnTo>
                    <a:pt x="1664" y="972"/>
                  </a:lnTo>
                  <a:lnTo>
                    <a:pt x="1664" y="972"/>
                  </a:lnTo>
                  <a:lnTo>
                    <a:pt x="1664" y="972"/>
                  </a:lnTo>
                  <a:lnTo>
                    <a:pt x="1664" y="972"/>
                  </a:lnTo>
                  <a:lnTo>
                    <a:pt x="1664" y="974"/>
                  </a:lnTo>
                  <a:lnTo>
                    <a:pt x="1661" y="972"/>
                  </a:lnTo>
                  <a:lnTo>
                    <a:pt x="1661" y="974"/>
                  </a:lnTo>
                  <a:lnTo>
                    <a:pt x="1664" y="974"/>
                  </a:lnTo>
                  <a:lnTo>
                    <a:pt x="1664" y="974"/>
                  </a:lnTo>
                  <a:lnTo>
                    <a:pt x="1664" y="974"/>
                  </a:lnTo>
                  <a:lnTo>
                    <a:pt x="1664" y="977"/>
                  </a:lnTo>
                  <a:lnTo>
                    <a:pt x="1661" y="977"/>
                  </a:lnTo>
                  <a:lnTo>
                    <a:pt x="1661" y="979"/>
                  </a:lnTo>
                  <a:lnTo>
                    <a:pt x="1664" y="979"/>
                  </a:lnTo>
                  <a:lnTo>
                    <a:pt x="1668" y="979"/>
                  </a:lnTo>
                  <a:lnTo>
                    <a:pt x="1671" y="979"/>
                  </a:lnTo>
                  <a:lnTo>
                    <a:pt x="1671" y="979"/>
                  </a:lnTo>
                  <a:lnTo>
                    <a:pt x="1671" y="979"/>
                  </a:lnTo>
                  <a:lnTo>
                    <a:pt x="1673" y="981"/>
                  </a:lnTo>
                  <a:lnTo>
                    <a:pt x="1673" y="981"/>
                  </a:lnTo>
                  <a:lnTo>
                    <a:pt x="1673" y="981"/>
                  </a:lnTo>
                  <a:lnTo>
                    <a:pt x="1673" y="981"/>
                  </a:lnTo>
                  <a:lnTo>
                    <a:pt x="1675" y="981"/>
                  </a:lnTo>
                  <a:lnTo>
                    <a:pt x="1675" y="981"/>
                  </a:lnTo>
                  <a:lnTo>
                    <a:pt x="1675" y="981"/>
                  </a:lnTo>
                  <a:lnTo>
                    <a:pt x="1675" y="979"/>
                  </a:lnTo>
                  <a:lnTo>
                    <a:pt x="1675" y="979"/>
                  </a:lnTo>
                  <a:lnTo>
                    <a:pt x="1675" y="977"/>
                  </a:lnTo>
                  <a:lnTo>
                    <a:pt x="1675" y="977"/>
                  </a:lnTo>
                  <a:lnTo>
                    <a:pt x="1675" y="977"/>
                  </a:lnTo>
                  <a:lnTo>
                    <a:pt x="1675" y="977"/>
                  </a:lnTo>
                  <a:lnTo>
                    <a:pt x="1675" y="979"/>
                  </a:lnTo>
                  <a:lnTo>
                    <a:pt x="1675" y="981"/>
                  </a:lnTo>
                  <a:lnTo>
                    <a:pt x="1675" y="981"/>
                  </a:lnTo>
                  <a:lnTo>
                    <a:pt x="1675" y="981"/>
                  </a:lnTo>
                  <a:lnTo>
                    <a:pt x="1675" y="984"/>
                  </a:lnTo>
                  <a:lnTo>
                    <a:pt x="1675" y="986"/>
                  </a:lnTo>
                  <a:lnTo>
                    <a:pt x="1675" y="988"/>
                  </a:lnTo>
                  <a:lnTo>
                    <a:pt x="1678" y="991"/>
                  </a:lnTo>
                  <a:lnTo>
                    <a:pt x="1680" y="993"/>
                  </a:lnTo>
                  <a:lnTo>
                    <a:pt x="1680" y="993"/>
                  </a:lnTo>
                  <a:lnTo>
                    <a:pt x="1683" y="993"/>
                  </a:lnTo>
                  <a:lnTo>
                    <a:pt x="1683" y="993"/>
                  </a:lnTo>
                  <a:lnTo>
                    <a:pt x="1683" y="993"/>
                  </a:lnTo>
                  <a:lnTo>
                    <a:pt x="1683" y="993"/>
                  </a:lnTo>
                  <a:lnTo>
                    <a:pt x="1683" y="993"/>
                  </a:lnTo>
                  <a:lnTo>
                    <a:pt x="1683" y="993"/>
                  </a:lnTo>
                  <a:lnTo>
                    <a:pt x="1683" y="993"/>
                  </a:lnTo>
                  <a:lnTo>
                    <a:pt x="1685" y="991"/>
                  </a:lnTo>
                  <a:lnTo>
                    <a:pt x="1685" y="991"/>
                  </a:lnTo>
                  <a:lnTo>
                    <a:pt x="1685" y="991"/>
                  </a:lnTo>
                  <a:lnTo>
                    <a:pt x="1685" y="991"/>
                  </a:lnTo>
                  <a:lnTo>
                    <a:pt x="1685" y="991"/>
                  </a:lnTo>
                  <a:lnTo>
                    <a:pt x="1685" y="991"/>
                  </a:lnTo>
                  <a:lnTo>
                    <a:pt x="1685" y="988"/>
                  </a:lnTo>
                  <a:lnTo>
                    <a:pt x="1685" y="988"/>
                  </a:lnTo>
                  <a:lnTo>
                    <a:pt x="1687" y="981"/>
                  </a:lnTo>
                  <a:lnTo>
                    <a:pt x="1687" y="981"/>
                  </a:lnTo>
                  <a:lnTo>
                    <a:pt x="1687" y="979"/>
                  </a:lnTo>
                  <a:lnTo>
                    <a:pt x="1685" y="979"/>
                  </a:lnTo>
                  <a:lnTo>
                    <a:pt x="1687" y="979"/>
                  </a:lnTo>
                  <a:lnTo>
                    <a:pt x="1687" y="979"/>
                  </a:lnTo>
                  <a:lnTo>
                    <a:pt x="1687" y="979"/>
                  </a:lnTo>
                  <a:lnTo>
                    <a:pt x="1687" y="979"/>
                  </a:lnTo>
                  <a:lnTo>
                    <a:pt x="1687" y="977"/>
                  </a:lnTo>
                  <a:lnTo>
                    <a:pt x="1687" y="977"/>
                  </a:lnTo>
                  <a:lnTo>
                    <a:pt x="1685" y="974"/>
                  </a:lnTo>
                  <a:lnTo>
                    <a:pt x="1685" y="972"/>
                  </a:lnTo>
                  <a:lnTo>
                    <a:pt x="1687" y="972"/>
                  </a:lnTo>
                  <a:lnTo>
                    <a:pt x="1687" y="972"/>
                  </a:lnTo>
                  <a:lnTo>
                    <a:pt x="1687" y="972"/>
                  </a:lnTo>
                  <a:lnTo>
                    <a:pt x="1687" y="969"/>
                  </a:lnTo>
                  <a:lnTo>
                    <a:pt x="1687" y="967"/>
                  </a:lnTo>
                  <a:lnTo>
                    <a:pt x="1687" y="965"/>
                  </a:lnTo>
                  <a:lnTo>
                    <a:pt x="1687" y="965"/>
                  </a:lnTo>
                  <a:lnTo>
                    <a:pt x="1690" y="962"/>
                  </a:lnTo>
                  <a:lnTo>
                    <a:pt x="1687" y="958"/>
                  </a:lnTo>
                  <a:lnTo>
                    <a:pt x="1687" y="955"/>
                  </a:lnTo>
                  <a:lnTo>
                    <a:pt x="1687" y="955"/>
                  </a:lnTo>
                  <a:lnTo>
                    <a:pt x="1690" y="955"/>
                  </a:lnTo>
                  <a:lnTo>
                    <a:pt x="1690" y="955"/>
                  </a:lnTo>
                  <a:lnTo>
                    <a:pt x="1690" y="953"/>
                  </a:lnTo>
                  <a:lnTo>
                    <a:pt x="1687" y="953"/>
                  </a:lnTo>
                  <a:lnTo>
                    <a:pt x="1687" y="953"/>
                  </a:lnTo>
                  <a:lnTo>
                    <a:pt x="1687" y="951"/>
                  </a:lnTo>
                  <a:lnTo>
                    <a:pt x="1687" y="951"/>
                  </a:lnTo>
                  <a:lnTo>
                    <a:pt x="1690" y="951"/>
                  </a:lnTo>
                  <a:lnTo>
                    <a:pt x="1687" y="948"/>
                  </a:lnTo>
                  <a:lnTo>
                    <a:pt x="1687" y="948"/>
                  </a:lnTo>
                  <a:lnTo>
                    <a:pt x="1690" y="948"/>
                  </a:lnTo>
                  <a:lnTo>
                    <a:pt x="1690" y="948"/>
                  </a:lnTo>
                  <a:lnTo>
                    <a:pt x="1690" y="946"/>
                  </a:lnTo>
                  <a:lnTo>
                    <a:pt x="1690" y="946"/>
                  </a:lnTo>
                  <a:lnTo>
                    <a:pt x="1690" y="946"/>
                  </a:lnTo>
                  <a:lnTo>
                    <a:pt x="1690" y="943"/>
                  </a:lnTo>
                  <a:lnTo>
                    <a:pt x="1690" y="943"/>
                  </a:lnTo>
                  <a:lnTo>
                    <a:pt x="1690" y="943"/>
                  </a:lnTo>
                  <a:lnTo>
                    <a:pt x="1690" y="941"/>
                  </a:lnTo>
                  <a:lnTo>
                    <a:pt x="1690" y="941"/>
                  </a:lnTo>
                  <a:lnTo>
                    <a:pt x="1690" y="939"/>
                  </a:lnTo>
                  <a:lnTo>
                    <a:pt x="1690" y="939"/>
                  </a:lnTo>
                  <a:lnTo>
                    <a:pt x="1687" y="936"/>
                  </a:lnTo>
                  <a:lnTo>
                    <a:pt x="1687" y="934"/>
                  </a:lnTo>
                  <a:lnTo>
                    <a:pt x="1690" y="934"/>
                  </a:lnTo>
                  <a:lnTo>
                    <a:pt x="1690" y="936"/>
                  </a:lnTo>
                  <a:lnTo>
                    <a:pt x="1692" y="936"/>
                  </a:lnTo>
                  <a:lnTo>
                    <a:pt x="1692" y="939"/>
                  </a:lnTo>
                  <a:lnTo>
                    <a:pt x="1692" y="939"/>
                  </a:lnTo>
                  <a:lnTo>
                    <a:pt x="1692" y="941"/>
                  </a:lnTo>
                  <a:lnTo>
                    <a:pt x="1692" y="941"/>
                  </a:lnTo>
                  <a:lnTo>
                    <a:pt x="1692" y="943"/>
                  </a:lnTo>
                  <a:lnTo>
                    <a:pt x="1692" y="943"/>
                  </a:lnTo>
                  <a:lnTo>
                    <a:pt x="1692" y="946"/>
                  </a:lnTo>
                  <a:lnTo>
                    <a:pt x="1692" y="943"/>
                  </a:lnTo>
                  <a:lnTo>
                    <a:pt x="1692" y="943"/>
                  </a:lnTo>
                  <a:lnTo>
                    <a:pt x="1692" y="943"/>
                  </a:lnTo>
                  <a:lnTo>
                    <a:pt x="1692" y="941"/>
                  </a:lnTo>
                  <a:lnTo>
                    <a:pt x="1692" y="941"/>
                  </a:lnTo>
                  <a:lnTo>
                    <a:pt x="1692" y="941"/>
                  </a:lnTo>
                  <a:lnTo>
                    <a:pt x="1692" y="941"/>
                  </a:lnTo>
                  <a:lnTo>
                    <a:pt x="1692" y="941"/>
                  </a:lnTo>
                  <a:lnTo>
                    <a:pt x="1692" y="941"/>
                  </a:lnTo>
                  <a:lnTo>
                    <a:pt x="1692" y="941"/>
                  </a:lnTo>
                  <a:lnTo>
                    <a:pt x="1692" y="939"/>
                  </a:lnTo>
                  <a:lnTo>
                    <a:pt x="1692" y="939"/>
                  </a:lnTo>
                  <a:lnTo>
                    <a:pt x="1692" y="936"/>
                  </a:lnTo>
                  <a:lnTo>
                    <a:pt x="1692" y="936"/>
                  </a:lnTo>
                  <a:lnTo>
                    <a:pt x="1692" y="936"/>
                  </a:lnTo>
                  <a:lnTo>
                    <a:pt x="1692" y="936"/>
                  </a:lnTo>
                  <a:lnTo>
                    <a:pt x="1692" y="936"/>
                  </a:lnTo>
                  <a:lnTo>
                    <a:pt x="1692" y="934"/>
                  </a:lnTo>
                  <a:lnTo>
                    <a:pt x="1692" y="934"/>
                  </a:lnTo>
                  <a:lnTo>
                    <a:pt x="1692" y="934"/>
                  </a:lnTo>
                  <a:lnTo>
                    <a:pt x="1692" y="932"/>
                  </a:lnTo>
                  <a:lnTo>
                    <a:pt x="1692" y="932"/>
                  </a:lnTo>
                  <a:lnTo>
                    <a:pt x="1690" y="929"/>
                  </a:lnTo>
                  <a:lnTo>
                    <a:pt x="1690" y="929"/>
                  </a:lnTo>
                  <a:lnTo>
                    <a:pt x="1690" y="929"/>
                  </a:lnTo>
                  <a:lnTo>
                    <a:pt x="1692" y="932"/>
                  </a:lnTo>
                  <a:lnTo>
                    <a:pt x="1692" y="932"/>
                  </a:lnTo>
                  <a:lnTo>
                    <a:pt x="1692" y="932"/>
                  </a:lnTo>
                  <a:lnTo>
                    <a:pt x="1694" y="932"/>
                  </a:lnTo>
                  <a:lnTo>
                    <a:pt x="1694" y="927"/>
                  </a:lnTo>
                  <a:lnTo>
                    <a:pt x="1697" y="925"/>
                  </a:lnTo>
                  <a:lnTo>
                    <a:pt x="1699" y="922"/>
                  </a:lnTo>
                  <a:lnTo>
                    <a:pt x="1699" y="925"/>
                  </a:lnTo>
                  <a:lnTo>
                    <a:pt x="1697" y="927"/>
                  </a:lnTo>
                  <a:lnTo>
                    <a:pt x="1694" y="932"/>
                  </a:lnTo>
                  <a:lnTo>
                    <a:pt x="1694" y="934"/>
                  </a:lnTo>
                  <a:lnTo>
                    <a:pt x="1694" y="936"/>
                  </a:lnTo>
                  <a:lnTo>
                    <a:pt x="1694" y="939"/>
                  </a:lnTo>
                  <a:lnTo>
                    <a:pt x="1694" y="939"/>
                  </a:lnTo>
                  <a:lnTo>
                    <a:pt x="1694" y="943"/>
                  </a:lnTo>
                  <a:lnTo>
                    <a:pt x="1694" y="943"/>
                  </a:lnTo>
                  <a:lnTo>
                    <a:pt x="1694" y="946"/>
                  </a:lnTo>
                  <a:lnTo>
                    <a:pt x="1694" y="946"/>
                  </a:lnTo>
                  <a:lnTo>
                    <a:pt x="1694" y="948"/>
                  </a:lnTo>
                  <a:lnTo>
                    <a:pt x="1694" y="948"/>
                  </a:lnTo>
                  <a:lnTo>
                    <a:pt x="1694" y="951"/>
                  </a:lnTo>
                  <a:lnTo>
                    <a:pt x="1694" y="951"/>
                  </a:lnTo>
                  <a:lnTo>
                    <a:pt x="1694" y="951"/>
                  </a:lnTo>
                  <a:lnTo>
                    <a:pt x="1694" y="953"/>
                  </a:lnTo>
                  <a:lnTo>
                    <a:pt x="1694" y="953"/>
                  </a:lnTo>
                  <a:lnTo>
                    <a:pt x="1694" y="955"/>
                  </a:lnTo>
                  <a:lnTo>
                    <a:pt x="1694" y="955"/>
                  </a:lnTo>
                  <a:lnTo>
                    <a:pt x="1694" y="958"/>
                  </a:lnTo>
                  <a:lnTo>
                    <a:pt x="1692" y="960"/>
                  </a:lnTo>
                  <a:lnTo>
                    <a:pt x="1692" y="960"/>
                  </a:lnTo>
                  <a:lnTo>
                    <a:pt x="1692" y="960"/>
                  </a:lnTo>
                  <a:lnTo>
                    <a:pt x="1692" y="962"/>
                  </a:lnTo>
                  <a:lnTo>
                    <a:pt x="1694" y="965"/>
                  </a:lnTo>
                  <a:lnTo>
                    <a:pt x="1694" y="967"/>
                  </a:lnTo>
                  <a:lnTo>
                    <a:pt x="1694" y="967"/>
                  </a:lnTo>
                  <a:lnTo>
                    <a:pt x="1694" y="965"/>
                  </a:lnTo>
                  <a:lnTo>
                    <a:pt x="1694" y="965"/>
                  </a:lnTo>
                  <a:lnTo>
                    <a:pt x="1694" y="965"/>
                  </a:lnTo>
                  <a:lnTo>
                    <a:pt x="1694" y="965"/>
                  </a:lnTo>
                  <a:lnTo>
                    <a:pt x="1694" y="965"/>
                  </a:lnTo>
                  <a:lnTo>
                    <a:pt x="1694" y="965"/>
                  </a:lnTo>
                  <a:lnTo>
                    <a:pt x="1697" y="962"/>
                  </a:lnTo>
                  <a:lnTo>
                    <a:pt x="1697" y="962"/>
                  </a:lnTo>
                  <a:lnTo>
                    <a:pt x="1697" y="962"/>
                  </a:lnTo>
                  <a:lnTo>
                    <a:pt x="1697" y="962"/>
                  </a:lnTo>
                  <a:lnTo>
                    <a:pt x="1697" y="962"/>
                  </a:lnTo>
                  <a:lnTo>
                    <a:pt x="1697" y="962"/>
                  </a:lnTo>
                  <a:lnTo>
                    <a:pt x="1697" y="965"/>
                  </a:lnTo>
                  <a:lnTo>
                    <a:pt x="1697" y="965"/>
                  </a:lnTo>
                  <a:lnTo>
                    <a:pt x="1697" y="967"/>
                  </a:lnTo>
                  <a:lnTo>
                    <a:pt x="1697" y="969"/>
                  </a:lnTo>
                  <a:lnTo>
                    <a:pt x="1697" y="969"/>
                  </a:lnTo>
                  <a:lnTo>
                    <a:pt x="1697" y="972"/>
                  </a:lnTo>
                  <a:lnTo>
                    <a:pt x="1697" y="972"/>
                  </a:lnTo>
                  <a:lnTo>
                    <a:pt x="1694" y="972"/>
                  </a:lnTo>
                  <a:lnTo>
                    <a:pt x="1694" y="972"/>
                  </a:lnTo>
                  <a:lnTo>
                    <a:pt x="1694" y="972"/>
                  </a:lnTo>
                  <a:lnTo>
                    <a:pt x="1694" y="972"/>
                  </a:lnTo>
                  <a:lnTo>
                    <a:pt x="1694" y="972"/>
                  </a:lnTo>
                  <a:lnTo>
                    <a:pt x="1694" y="969"/>
                  </a:lnTo>
                  <a:lnTo>
                    <a:pt x="1694" y="972"/>
                  </a:lnTo>
                  <a:lnTo>
                    <a:pt x="1694" y="974"/>
                  </a:lnTo>
                  <a:lnTo>
                    <a:pt x="1694" y="977"/>
                  </a:lnTo>
                  <a:lnTo>
                    <a:pt x="1694" y="979"/>
                  </a:lnTo>
                  <a:lnTo>
                    <a:pt x="1694" y="979"/>
                  </a:lnTo>
                  <a:lnTo>
                    <a:pt x="1697" y="981"/>
                  </a:lnTo>
                  <a:lnTo>
                    <a:pt x="1697" y="981"/>
                  </a:lnTo>
                  <a:lnTo>
                    <a:pt x="1697" y="981"/>
                  </a:lnTo>
                  <a:lnTo>
                    <a:pt x="1697" y="981"/>
                  </a:lnTo>
                  <a:lnTo>
                    <a:pt x="1697" y="981"/>
                  </a:lnTo>
                  <a:lnTo>
                    <a:pt x="1694" y="981"/>
                  </a:lnTo>
                  <a:lnTo>
                    <a:pt x="1697" y="981"/>
                  </a:lnTo>
                  <a:lnTo>
                    <a:pt x="1697" y="984"/>
                  </a:lnTo>
                  <a:lnTo>
                    <a:pt x="1697" y="984"/>
                  </a:lnTo>
                  <a:lnTo>
                    <a:pt x="1697" y="986"/>
                  </a:lnTo>
                  <a:lnTo>
                    <a:pt x="1694" y="988"/>
                  </a:lnTo>
                  <a:lnTo>
                    <a:pt x="1694" y="988"/>
                  </a:lnTo>
                  <a:lnTo>
                    <a:pt x="1697" y="988"/>
                  </a:lnTo>
                  <a:lnTo>
                    <a:pt x="1697" y="991"/>
                  </a:lnTo>
                  <a:lnTo>
                    <a:pt x="1697" y="991"/>
                  </a:lnTo>
                  <a:lnTo>
                    <a:pt x="1697" y="988"/>
                  </a:lnTo>
                  <a:lnTo>
                    <a:pt x="1699" y="991"/>
                  </a:lnTo>
                  <a:lnTo>
                    <a:pt x="1699" y="991"/>
                  </a:lnTo>
                  <a:lnTo>
                    <a:pt x="1699" y="991"/>
                  </a:lnTo>
                  <a:lnTo>
                    <a:pt x="1699" y="991"/>
                  </a:lnTo>
                  <a:lnTo>
                    <a:pt x="1699" y="991"/>
                  </a:lnTo>
                  <a:lnTo>
                    <a:pt x="1699" y="991"/>
                  </a:lnTo>
                  <a:lnTo>
                    <a:pt x="1699" y="991"/>
                  </a:lnTo>
                  <a:lnTo>
                    <a:pt x="1699" y="991"/>
                  </a:lnTo>
                  <a:lnTo>
                    <a:pt x="1699" y="991"/>
                  </a:lnTo>
                  <a:lnTo>
                    <a:pt x="1699" y="993"/>
                  </a:lnTo>
                  <a:lnTo>
                    <a:pt x="1701" y="993"/>
                  </a:lnTo>
                  <a:lnTo>
                    <a:pt x="1701" y="993"/>
                  </a:lnTo>
                  <a:lnTo>
                    <a:pt x="1701" y="993"/>
                  </a:lnTo>
                  <a:lnTo>
                    <a:pt x="1701" y="995"/>
                  </a:lnTo>
                  <a:lnTo>
                    <a:pt x="1704" y="995"/>
                  </a:lnTo>
                  <a:lnTo>
                    <a:pt x="1704" y="995"/>
                  </a:lnTo>
                  <a:lnTo>
                    <a:pt x="1706" y="1003"/>
                  </a:lnTo>
                  <a:lnTo>
                    <a:pt x="1709" y="1005"/>
                  </a:lnTo>
                  <a:lnTo>
                    <a:pt x="1709" y="1005"/>
                  </a:lnTo>
                  <a:lnTo>
                    <a:pt x="1709" y="1005"/>
                  </a:lnTo>
                  <a:lnTo>
                    <a:pt x="1711" y="1005"/>
                  </a:lnTo>
                  <a:lnTo>
                    <a:pt x="1711" y="1003"/>
                  </a:lnTo>
                  <a:lnTo>
                    <a:pt x="1711" y="1003"/>
                  </a:lnTo>
                  <a:lnTo>
                    <a:pt x="1711" y="1003"/>
                  </a:lnTo>
                  <a:lnTo>
                    <a:pt x="1711" y="1003"/>
                  </a:lnTo>
                  <a:lnTo>
                    <a:pt x="1711" y="1000"/>
                  </a:lnTo>
                  <a:lnTo>
                    <a:pt x="1711" y="1000"/>
                  </a:lnTo>
                  <a:lnTo>
                    <a:pt x="1711" y="998"/>
                  </a:lnTo>
                  <a:lnTo>
                    <a:pt x="1713" y="998"/>
                  </a:lnTo>
                  <a:lnTo>
                    <a:pt x="1713" y="998"/>
                  </a:lnTo>
                  <a:lnTo>
                    <a:pt x="1716" y="998"/>
                  </a:lnTo>
                  <a:lnTo>
                    <a:pt x="1716" y="995"/>
                  </a:lnTo>
                  <a:lnTo>
                    <a:pt x="1716" y="995"/>
                  </a:lnTo>
                  <a:lnTo>
                    <a:pt x="1716" y="993"/>
                  </a:lnTo>
                  <a:lnTo>
                    <a:pt x="1716" y="993"/>
                  </a:lnTo>
                  <a:lnTo>
                    <a:pt x="1716" y="993"/>
                  </a:lnTo>
                  <a:lnTo>
                    <a:pt x="1716" y="993"/>
                  </a:lnTo>
                  <a:lnTo>
                    <a:pt x="1718" y="993"/>
                  </a:lnTo>
                  <a:lnTo>
                    <a:pt x="1718" y="993"/>
                  </a:lnTo>
                  <a:lnTo>
                    <a:pt x="1718" y="993"/>
                  </a:lnTo>
                  <a:lnTo>
                    <a:pt x="1720" y="991"/>
                  </a:lnTo>
                  <a:lnTo>
                    <a:pt x="1720" y="988"/>
                  </a:lnTo>
                  <a:lnTo>
                    <a:pt x="1720" y="988"/>
                  </a:lnTo>
                  <a:lnTo>
                    <a:pt x="1720" y="988"/>
                  </a:lnTo>
                  <a:lnTo>
                    <a:pt x="1723" y="988"/>
                  </a:lnTo>
                  <a:lnTo>
                    <a:pt x="1725" y="991"/>
                  </a:lnTo>
                  <a:lnTo>
                    <a:pt x="1725" y="991"/>
                  </a:lnTo>
                  <a:lnTo>
                    <a:pt x="1723" y="991"/>
                  </a:lnTo>
                  <a:lnTo>
                    <a:pt x="1720" y="991"/>
                  </a:lnTo>
                  <a:lnTo>
                    <a:pt x="1720" y="993"/>
                  </a:lnTo>
                  <a:lnTo>
                    <a:pt x="1720" y="993"/>
                  </a:lnTo>
                  <a:lnTo>
                    <a:pt x="1720" y="993"/>
                  </a:lnTo>
                  <a:lnTo>
                    <a:pt x="1720" y="993"/>
                  </a:lnTo>
                  <a:lnTo>
                    <a:pt x="1718" y="993"/>
                  </a:lnTo>
                  <a:lnTo>
                    <a:pt x="1718" y="993"/>
                  </a:lnTo>
                  <a:lnTo>
                    <a:pt x="1718" y="993"/>
                  </a:lnTo>
                  <a:lnTo>
                    <a:pt x="1718" y="995"/>
                  </a:lnTo>
                  <a:lnTo>
                    <a:pt x="1718" y="995"/>
                  </a:lnTo>
                  <a:lnTo>
                    <a:pt x="1716" y="995"/>
                  </a:lnTo>
                  <a:lnTo>
                    <a:pt x="1716" y="998"/>
                  </a:lnTo>
                  <a:lnTo>
                    <a:pt x="1716" y="1000"/>
                  </a:lnTo>
                  <a:lnTo>
                    <a:pt x="1716" y="1000"/>
                  </a:lnTo>
                  <a:lnTo>
                    <a:pt x="1716" y="1000"/>
                  </a:lnTo>
                  <a:lnTo>
                    <a:pt x="1716" y="1000"/>
                  </a:lnTo>
                  <a:lnTo>
                    <a:pt x="1716" y="1000"/>
                  </a:lnTo>
                  <a:lnTo>
                    <a:pt x="1716" y="1000"/>
                  </a:lnTo>
                  <a:lnTo>
                    <a:pt x="1713" y="1000"/>
                  </a:lnTo>
                  <a:lnTo>
                    <a:pt x="1713" y="1000"/>
                  </a:lnTo>
                  <a:lnTo>
                    <a:pt x="1713" y="1000"/>
                  </a:lnTo>
                  <a:lnTo>
                    <a:pt x="1713" y="1000"/>
                  </a:lnTo>
                  <a:lnTo>
                    <a:pt x="1713" y="1003"/>
                  </a:lnTo>
                  <a:lnTo>
                    <a:pt x="1713" y="1003"/>
                  </a:lnTo>
                  <a:lnTo>
                    <a:pt x="1713" y="1003"/>
                  </a:lnTo>
                  <a:lnTo>
                    <a:pt x="1713" y="1003"/>
                  </a:lnTo>
                  <a:lnTo>
                    <a:pt x="1713" y="1003"/>
                  </a:lnTo>
                  <a:lnTo>
                    <a:pt x="1713" y="1003"/>
                  </a:lnTo>
                  <a:lnTo>
                    <a:pt x="1713" y="1005"/>
                  </a:lnTo>
                  <a:lnTo>
                    <a:pt x="1711" y="1005"/>
                  </a:lnTo>
                  <a:lnTo>
                    <a:pt x="1711" y="1005"/>
                  </a:lnTo>
                  <a:lnTo>
                    <a:pt x="1711" y="1005"/>
                  </a:lnTo>
                  <a:lnTo>
                    <a:pt x="1711" y="1005"/>
                  </a:lnTo>
                  <a:lnTo>
                    <a:pt x="1711" y="1007"/>
                  </a:lnTo>
                  <a:lnTo>
                    <a:pt x="1711" y="1007"/>
                  </a:lnTo>
                  <a:lnTo>
                    <a:pt x="1711" y="1007"/>
                  </a:lnTo>
                  <a:lnTo>
                    <a:pt x="1711" y="1007"/>
                  </a:lnTo>
                  <a:lnTo>
                    <a:pt x="1711" y="1010"/>
                  </a:lnTo>
                  <a:lnTo>
                    <a:pt x="1711" y="1010"/>
                  </a:lnTo>
                  <a:lnTo>
                    <a:pt x="1711" y="1010"/>
                  </a:lnTo>
                  <a:lnTo>
                    <a:pt x="1711" y="1010"/>
                  </a:lnTo>
                  <a:lnTo>
                    <a:pt x="1711" y="1010"/>
                  </a:lnTo>
                  <a:lnTo>
                    <a:pt x="1711" y="1010"/>
                  </a:lnTo>
                  <a:lnTo>
                    <a:pt x="1711" y="1012"/>
                  </a:lnTo>
                  <a:lnTo>
                    <a:pt x="1711" y="1012"/>
                  </a:lnTo>
                  <a:lnTo>
                    <a:pt x="1711" y="1012"/>
                  </a:lnTo>
                  <a:lnTo>
                    <a:pt x="1711" y="1012"/>
                  </a:lnTo>
                  <a:lnTo>
                    <a:pt x="1711" y="1012"/>
                  </a:lnTo>
                  <a:lnTo>
                    <a:pt x="1711" y="1014"/>
                  </a:lnTo>
                  <a:lnTo>
                    <a:pt x="1711" y="1014"/>
                  </a:lnTo>
                  <a:lnTo>
                    <a:pt x="1711" y="1014"/>
                  </a:lnTo>
                  <a:lnTo>
                    <a:pt x="1711" y="1014"/>
                  </a:lnTo>
                  <a:lnTo>
                    <a:pt x="1711" y="1014"/>
                  </a:lnTo>
                  <a:lnTo>
                    <a:pt x="1711" y="1014"/>
                  </a:lnTo>
                  <a:lnTo>
                    <a:pt x="1711" y="1014"/>
                  </a:lnTo>
                  <a:lnTo>
                    <a:pt x="1711" y="1017"/>
                  </a:lnTo>
                  <a:lnTo>
                    <a:pt x="1711" y="1017"/>
                  </a:lnTo>
                  <a:lnTo>
                    <a:pt x="1711" y="1017"/>
                  </a:lnTo>
                  <a:lnTo>
                    <a:pt x="1711" y="1017"/>
                  </a:lnTo>
                  <a:lnTo>
                    <a:pt x="1713" y="1017"/>
                  </a:lnTo>
                  <a:lnTo>
                    <a:pt x="1713" y="1017"/>
                  </a:lnTo>
                  <a:lnTo>
                    <a:pt x="1713" y="1017"/>
                  </a:lnTo>
                  <a:lnTo>
                    <a:pt x="1713" y="1019"/>
                  </a:lnTo>
                  <a:lnTo>
                    <a:pt x="1713" y="1019"/>
                  </a:lnTo>
                  <a:lnTo>
                    <a:pt x="1713" y="1019"/>
                  </a:lnTo>
                  <a:lnTo>
                    <a:pt x="1713" y="1019"/>
                  </a:lnTo>
                  <a:lnTo>
                    <a:pt x="1713" y="1019"/>
                  </a:lnTo>
                  <a:lnTo>
                    <a:pt x="1716" y="1019"/>
                  </a:lnTo>
                  <a:lnTo>
                    <a:pt x="1716" y="1017"/>
                  </a:lnTo>
                  <a:lnTo>
                    <a:pt x="1716" y="1017"/>
                  </a:lnTo>
                  <a:lnTo>
                    <a:pt x="1720" y="1014"/>
                  </a:lnTo>
                  <a:lnTo>
                    <a:pt x="1720" y="1012"/>
                  </a:lnTo>
                  <a:lnTo>
                    <a:pt x="1720" y="1012"/>
                  </a:lnTo>
                  <a:lnTo>
                    <a:pt x="1720" y="1012"/>
                  </a:lnTo>
                  <a:lnTo>
                    <a:pt x="1723" y="1012"/>
                  </a:lnTo>
                  <a:lnTo>
                    <a:pt x="1723" y="1012"/>
                  </a:lnTo>
                  <a:lnTo>
                    <a:pt x="1723" y="1012"/>
                  </a:lnTo>
                  <a:lnTo>
                    <a:pt x="1723" y="1012"/>
                  </a:lnTo>
                  <a:lnTo>
                    <a:pt x="1723" y="1012"/>
                  </a:lnTo>
                  <a:lnTo>
                    <a:pt x="1720" y="1012"/>
                  </a:lnTo>
                  <a:lnTo>
                    <a:pt x="1720" y="1012"/>
                  </a:lnTo>
                  <a:lnTo>
                    <a:pt x="1720" y="1014"/>
                  </a:lnTo>
                  <a:lnTo>
                    <a:pt x="1720" y="1014"/>
                  </a:lnTo>
                  <a:lnTo>
                    <a:pt x="1718" y="1014"/>
                  </a:lnTo>
                  <a:lnTo>
                    <a:pt x="1718" y="1017"/>
                  </a:lnTo>
                  <a:lnTo>
                    <a:pt x="1718" y="1017"/>
                  </a:lnTo>
                  <a:lnTo>
                    <a:pt x="1718" y="1019"/>
                  </a:lnTo>
                  <a:lnTo>
                    <a:pt x="1720" y="1019"/>
                  </a:lnTo>
                  <a:lnTo>
                    <a:pt x="1720" y="1019"/>
                  </a:lnTo>
                  <a:lnTo>
                    <a:pt x="1720" y="1019"/>
                  </a:lnTo>
                  <a:lnTo>
                    <a:pt x="1718" y="1019"/>
                  </a:lnTo>
                  <a:lnTo>
                    <a:pt x="1718" y="1022"/>
                  </a:lnTo>
                  <a:lnTo>
                    <a:pt x="1718" y="1024"/>
                  </a:lnTo>
                  <a:lnTo>
                    <a:pt x="1718" y="1024"/>
                  </a:lnTo>
                  <a:lnTo>
                    <a:pt x="1718" y="1022"/>
                  </a:lnTo>
                  <a:lnTo>
                    <a:pt x="1718" y="1022"/>
                  </a:lnTo>
                  <a:lnTo>
                    <a:pt x="1718" y="1022"/>
                  </a:lnTo>
                  <a:lnTo>
                    <a:pt x="1718" y="1019"/>
                  </a:lnTo>
                  <a:lnTo>
                    <a:pt x="1716" y="1019"/>
                  </a:lnTo>
                  <a:lnTo>
                    <a:pt x="1716" y="1019"/>
                  </a:lnTo>
                  <a:lnTo>
                    <a:pt x="1716" y="1019"/>
                  </a:lnTo>
                  <a:lnTo>
                    <a:pt x="1713" y="1022"/>
                  </a:lnTo>
                  <a:lnTo>
                    <a:pt x="1716" y="1022"/>
                  </a:lnTo>
                  <a:lnTo>
                    <a:pt x="1716" y="1024"/>
                  </a:lnTo>
                  <a:lnTo>
                    <a:pt x="1713" y="1024"/>
                  </a:lnTo>
                  <a:lnTo>
                    <a:pt x="1713" y="1024"/>
                  </a:lnTo>
                  <a:lnTo>
                    <a:pt x="1713" y="1024"/>
                  </a:lnTo>
                  <a:lnTo>
                    <a:pt x="1716" y="1029"/>
                  </a:lnTo>
                  <a:lnTo>
                    <a:pt x="1716" y="1031"/>
                  </a:lnTo>
                  <a:lnTo>
                    <a:pt x="1716" y="1031"/>
                  </a:lnTo>
                  <a:lnTo>
                    <a:pt x="1716" y="1031"/>
                  </a:lnTo>
                  <a:lnTo>
                    <a:pt x="1718" y="1031"/>
                  </a:lnTo>
                  <a:lnTo>
                    <a:pt x="1718" y="1031"/>
                  </a:lnTo>
                  <a:lnTo>
                    <a:pt x="1718" y="1029"/>
                  </a:lnTo>
                  <a:lnTo>
                    <a:pt x="1718" y="1026"/>
                  </a:lnTo>
                  <a:lnTo>
                    <a:pt x="1720" y="1026"/>
                  </a:lnTo>
                  <a:lnTo>
                    <a:pt x="1720" y="1029"/>
                  </a:lnTo>
                  <a:lnTo>
                    <a:pt x="1720" y="1029"/>
                  </a:lnTo>
                  <a:lnTo>
                    <a:pt x="1720" y="1029"/>
                  </a:lnTo>
                  <a:lnTo>
                    <a:pt x="1720" y="1029"/>
                  </a:lnTo>
                  <a:lnTo>
                    <a:pt x="1720" y="1026"/>
                  </a:lnTo>
                  <a:lnTo>
                    <a:pt x="1720" y="1026"/>
                  </a:lnTo>
                  <a:lnTo>
                    <a:pt x="1720" y="1026"/>
                  </a:lnTo>
                  <a:lnTo>
                    <a:pt x="1723" y="1026"/>
                  </a:lnTo>
                  <a:lnTo>
                    <a:pt x="1723" y="1024"/>
                  </a:lnTo>
                  <a:lnTo>
                    <a:pt x="1732" y="1031"/>
                  </a:lnTo>
                  <a:lnTo>
                    <a:pt x="1732" y="1031"/>
                  </a:lnTo>
                  <a:lnTo>
                    <a:pt x="1735" y="1033"/>
                  </a:lnTo>
                  <a:lnTo>
                    <a:pt x="1735" y="1033"/>
                  </a:lnTo>
                  <a:lnTo>
                    <a:pt x="1732" y="1033"/>
                  </a:lnTo>
                  <a:lnTo>
                    <a:pt x="1730" y="1031"/>
                  </a:lnTo>
                  <a:lnTo>
                    <a:pt x="1730" y="1031"/>
                  </a:lnTo>
                  <a:lnTo>
                    <a:pt x="1730" y="1029"/>
                  </a:lnTo>
                  <a:lnTo>
                    <a:pt x="1730" y="1029"/>
                  </a:lnTo>
                  <a:lnTo>
                    <a:pt x="1730" y="1031"/>
                  </a:lnTo>
                  <a:lnTo>
                    <a:pt x="1728" y="1031"/>
                  </a:lnTo>
                  <a:lnTo>
                    <a:pt x="1728" y="1029"/>
                  </a:lnTo>
                  <a:lnTo>
                    <a:pt x="1728" y="1029"/>
                  </a:lnTo>
                  <a:lnTo>
                    <a:pt x="1725" y="1026"/>
                  </a:lnTo>
                  <a:lnTo>
                    <a:pt x="1723" y="1026"/>
                  </a:lnTo>
                  <a:lnTo>
                    <a:pt x="1723" y="1026"/>
                  </a:lnTo>
                  <a:lnTo>
                    <a:pt x="1723" y="1026"/>
                  </a:lnTo>
                  <a:lnTo>
                    <a:pt x="1720" y="1026"/>
                  </a:lnTo>
                  <a:lnTo>
                    <a:pt x="1720" y="1033"/>
                  </a:lnTo>
                  <a:lnTo>
                    <a:pt x="1720" y="1033"/>
                  </a:lnTo>
                  <a:lnTo>
                    <a:pt x="1720" y="1036"/>
                  </a:lnTo>
                  <a:lnTo>
                    <a:pt x="1720" y="1036"/>
                  </a:lnTo>
                  <a:lnTo>
                    <a:pt x="1720" y="1036"/>
                  </a:lnTo>
                  <a:lnTo>
                    <a:pt x="1723" y="1038"/>
                  </a:lnTo>
                  <a:lnTo>
                    <a:pt x="1723" y="1038"/>
                  </a:lnTo>
                  <a:lnTo>
                    <a:pt x="1723" y="1040"/>
                  </a:lnTo>
                  <a:lnTo>
                    <a:pt x="1728" y="1043"/>
                  </a:lnTo>
                  <a:lnTo>
                    <a:pt x="1728" y="1043"/>
                  </a:lnTo>
                  <a:lnTo>
                    <a:pt x="1728" y="1045"/>
                  </a:lnTo>
                  <a:lnTo>
                    <a:pt x="1728" y="1045"/>
                  </a:lnTo>
                  <a:lnTo>
                    <a:pt x="1728" y="1045"/>
                  </a:lnTo>
                  <a:lnTo>
                    <a:pt x="1728" y="1045"/>
                  </a:lnTo>
                  <a:lnTo>
                    <a:pt x="1728" y="1048"/>
                  </a:lnTo>
                  <a:lnTo>
                    <a:pt x="1730" y="1048"/>
                  </a:lnTo>
                  <a:lnTo>
                    <a:pt x="1730" y="1050"/>
                  </a:lnTo>
                  <a:lnTo>
                    <a:pt x="1730" y="1050"/>
                  </a:lnTo>
                  <a:lnTo>
                    <a:pt x="1732" y="1052"/>
                  </a:lnTo>
                  <a:lnTo>
                    <a:pt x="1732" y="1052"/>
                  </a:lnTo>
                  <a:lnTo>
                    <a:pt x="1732" y="1052"/>
                  </a:lnTo>
                  <a:lnTo>
                    <a:pt x="1730" y="1052"/>
                  </a:lnTo>
                  <a:lnTo>
                    <a:pt x="1730" y="1052"/>
                  </a:lnTo>
                  <a:lnTo>
                    <a:pt x="1730" y="1052"/>
                  </a:lnTo>
                  <a:lnTo>
                    <a:pt x="1730" y="1052"/>
                  </a:lnTo>
                  <a:lnTo>
                    <a:pt x="1730" y="1050"/>
                  </a:lnTo>
                  <a:lnTo>
                    <a:pt x="1728" y="1050"/>
                  </a:lnTo>
                  <a:lnTo>
                    <a:pt x="1728" y="1050"/>
                  </a:lnTo>
                  <a:lnTo>
                    <a:pt x="1728" y="1048"/>
                  </a:lnTo>
                  <a:lnTo>
                    <a:pt x="1728" y="1048"/>
                  </a:lnTo>
                  <a:lnTo>
                    <a:pt x="1728" y="1048"/>
                  </a:lnTo>
                  <a:lnTo>
                    <a:pt x="1720" y="1040"/>
                  </a:lnTo>
                  <a:lnTo>
                    <a:pt x="1720" y="1040"/>
                  </a:lnTo>
                  <a:lnTo>
                    <a:pt x="1720" y="1038"/>
                  </a:lnTo>
                  <a:lnTo>
                    <a:pt x="1718" y="1038"/>
                  </a:lnTo>
                  <a:lnTo>
                    <a:pt x="1718" y="1038"/>
                  </a:lnTo>
                  <a:lnTo>
                    <a:pt x="1718" y="1038"/>
                  </a:lnTo>
                  <a:lnTo>
                    <a:pt x="1718" y="1036"/>
                  </a:lnTo>
                  <a:lnTo>
                    <a:pt x="1718" y="1036"/>
                  </a:lnTo>
                  <a:lnTo>
                    <a:pt x="1718" y="1036"/>
                  </a:lnTo>
                  <a:lnTo>
                    <a:pt x="1718" y="1036"/>
                  </a:lnTo>
                  <a:lnTo>
                    <a:pt x="1718" y="1036"/>
                  </a:lnTo>
                  <a:lnTo>
                    <a:pt x="1716" y="1036"/>
                  </a:lnTo>
                  <a:lnTo>
                    <a:pt x="1716" y="1036"/>
                  </a:lnTo>
                  <a:lnTo>
                    <a:pt x="1716" y="1036"/>
                  </a:lnTo>
                  <a:lnTo>
                    <a:pt x="1716" y="1038"/>
                  </a:lnTo>
                  <a:lnTo>
                    <a:pt x="1713" y="1040"/>
                  </a:lnTo>
                  <a:lnTo>
                    <a:pt x="1713" y="1040"/>
                  </a:lnTo>
                  <a:lnTo>
                    <a:pt x="1713" y="1040"/>
                  </a:lnTo>
                  <a:lnTo>
                    <a:pt x="1716" y="1043"/>
                  </a:lnTo>
                  <a:lnTo>
                    <a:pt x="1716" y="1045"/>
                  </a:lnTo>
                  <a:lnTo>
                    <a:pt x="1716" y="1045"/>
                  </a:lnTo>
                  <a:lnTo>
                    <a:pt x="1718" y="1045"/>
                  </a:lnTo>
                  <a:lnTo>
                    <a:pt x="1720" y="1045"/>
                  </a:lnTo>
                  <a:lnTo>
                    <a:pt x="1720" y="1045"/>
                  </a:lnTo>
                  <a:lnTo>
                    <a:pt x="1723" y="1045"/>
                  </a:lnTo>
                  <a:lnTo>
                    <a:pt x="1723" y="1045"/>
                  </a:lnTo>
                  <a:lnTo>
                    <a:pt x="1723" y="1045"/>
                  </a:lnTo>
                  <a:lnTo>
                    <a:pt x="1720" y="1045"/>
                  </a:lnTo>
                  <a:lnTo>
                    <a:pt x="1718" y="1048"/>
                  </a:lnTo>
                  <a:lnTo>
                    <a:pt x="1718" y="1048"/>
                  </a:lnTo>
                  <a:lnTo>
                    <a:pt x="1718" y="1048"/>
                  </a:lnTo>
                  <a:lnTo>
                    <a:pt x="1716" y="1050"/>
                  </a:lnTo>
                  <a:lnTo>
                    <a:pt x="1716" y="1050"/>
                  </a:lnTo>
                  <a:lnTo>
                    <a:pt x="1716" y="1050"/>
                  </a:lnTo>
                  <a:lnTo>
                    <a:pt x="1716" y="1052"/>
                  </a:lnTo>
                  <a:lnTo>
                    <a:pt x="1716" y="1052"/>
                  </a:lnTo>
                  <a:lnTo>
                    <a:pt x="1718" y="1055"/>
                  </a:lnTo>
                  <a:lnTo>
                    <a:pt x="1718" y="1055"/>
                  </a:lnTo>
                  <a:lnTo>
                    <a:pt x="1718" y="1055"/>
                  </a:lnTo>
                  <a:lnTo>
                    <a:pt x="1718" y="1055"/>
                  </a:lnTo>
                  <a:lnTo>
                    <a:pt x="1718" y="1055"/>
                  </a:lnTo>
                  <a:lnTo>
                    <a:pt x="1718" y="1055"/>
                  </a:lnTo>
                  <a:lnTo>
                    <a:pt x="1720" y="1055"/>
                  </a:lnTo>
                  <a:lnTo>
                    <a:pt x="1720" y="1055"/>
                  </a:lnTo>
                  <a:lnTo>
                    <a:pt x="1720" y="1055"/>
                  </a:lnTo>
                  <a:lnTo>
                    <a:pt x="1720" y="1055"/>
                  </a:lnTo>
                  <a:lnTo>
                    <a:pt x="1720" y="1055"/>
                  </a:lnTo>
                  <a:lnTo>
                    <a:pt x="1720" y="1055"/>
                  </a:lnTo>
                  <a:lnTo>
                    <a:pt x="1718" y="1055"/>
                  </a:lnTo>
                  <a:lnTo>
                    <a:pt x="1718" y="1055"/>
                  </a:lnTo>
                  <a:lnTo>
                    <a:pt x="1718" y="1055"/>
                  </a:lnTo>
                  <a:lnTo>
                    <a:pt x="1716" y="1057"/>
                  </a:lnTo>
                  <a:lnTo>
                    <a:pt x="1716" y="1057"/>
                  </a:lnTo>
                  <a:lnTo>
                    <a:pt x="1716" y="1059"/>
                  </a:lnTo>
                  <a:lnTo>
                    <a:pt x="1716" y="1059"/>
                  </a:lnTo>
                  <a:lnTo>
                    <a:pt x="1720" y="1059"/>
                  </a:lnTo>
                  <a:lnTo>
                    <a:pt x="1720" y="1059"/>
                  </a:lnTo>
                  <a:lnTo>
                    <a:pt x="1720" y="1062"/>
                  </a:lnTo>
                  <a:lnTo>
                    <a:pt x="1720" y="1062"/>
                  </a:lnTo>
                  <a:lnTo>
                    <a:pt x="1723" y="1062"/>
                  </a:lnTo>
                  <a:lnTo>
                    <a:pt x="1723" y="1062"/>
                  </a:lnTo>
                  <a:lnTo>
                    <a:pt x="1723" y="1062"/>
                  </a:lnTo>
                  <a:lnTo>
                    <a:pt x="1725" y="1062"/>
                  </a:lnTo>
                  <a:lnTo>
                    <a:pt x="1725" y="1062"/>
                  </a:lnTo>
                  <a:lnTo>
                    <a:pt x="1728" y="1059"/>
                  </a:lnTo>
                  <a:lnTo>
                    <a:pt x="1728" y="1059"/>
                  </a:lnTo>
                  <a:lnTo>
                    <a:pt x="1728" y="1062"/>
                  </a:lnTo>
                  <a:lnTo>
                    <a:pt x="1728" y="1062"/>
                  </a:lnTo>
                  <a:lnTo>
                    <a:pt x="1725" y="1062"/>
                  </a:lnTo>
                  <a:lnTo>
                    <a:pt x="1725" y="1062"/>
                  </a:lnTo>
                  <a:lnTo>
                    <a:pt x="1723" y="1062"/>
                  </a:lnTo>
                  <a:lnTo>
                    <a:pt x="1723" y="1062"/>
                  </a:lnTo>
                  <a:lnTo>
                    <a:pt x="1723" y="1062"/>
                  </a:lnTo>
                  <a:lnTo>
                    <a:pt x="1723" y="1062"/>
                  </a:lnTo>
                  <a:lnTo>
                    <a:pt x="1720" y="1064"/>
                  </a:lnTo>
                  <a:lnTo>
                    <a:pt x="1713" y="1062"/>
                  </a:lnTo>
                  <a:lnTo>
                    <a:pt x="1713" y="1062"/>
                  </a:lnTo>
                  <a:lnTo>
                    <a:pt x="1713" y="1062"/>
                  </a:lnTo>
                  <a:lnTo>
                    <a:pt x="1713" y="1062"/>
                  </a:lnTo>
                  <a:lnTo>
                    <a:pt x="1713" y="1062"/>
                  </a:lnTo>
                  <a:lnTo>
                    <a:pt x="1713" y="1062"/>
                  </a:lnTo>
                  <a:lnTo>
                    <a:pt x="1711" y="1062"/>
                  </a:lnTo>
                  <a:lnTo>
                    <a:pt x="1713" y="1064"/>
                  </a:lnTo>
                  <a:lnTo>
                    <a:pt x="1711" y="1064"/>
                  </a:lnTo>
                  <a:lnTo>
                    <a:pt x="1711" y="1064"/>
                  </a:lnTo>
                  <a:lnTo>
                    <a:pt x="1711" y="1066"/>
                  </a:lnTo>
                  <a:lnTo>
                    <a:pt x="1709" y="1066"/>
                  </a:lnTo>
                  <a:lnTo>
                    <a:pt x="1709" y="1066"/>
                  </a:lnTo>
                  <a:lnTo>
                    <a:pt x="1711" y="1066"/>
                  </a:lnTo>
                  <a:lnTo>
                    <a:pt x="1711" y="1066"/>
                  </a:lnTo>
                  <a:lnTo>
                    <a:pt x="1711" y="1066"/>
                  </a:lnTo>
                  <a:lnTo>
                    <a:pt x="1711" y="1066"/>
                  </a:lnTo>
                  <a:lnTo>
                    <a:pt x="1711" y="1069"/>
                  </a:lnTo>
                  <a:lnTo>
                    <a:pt x="1711" y="1069"/>
                  </a:lnTo>
                  <a:lnTo>
                    <a:pt x="1713" y="1069"/>
                  </a:lnTo>
                  <a:lnTo>
                    <a:pt x="1713" y="1071"/>
                  </a:lnTo>
                  <a:lnTo>
                    <a:pt x="1716" y="1074"/>
                  </a:lnTo>
                  <a:lnTo>
                    <a:pt x="1716" y="1074"/>
                  </a:lnTo>
                  <a:lnTo>
                    <a:pt x="1716" y="1071"/>
                  </a:lnTo>
                  <a:lnTo>
                    <a:pt x="1718" y="1071"/>
                  </a:lnTo>
                  <a:lnTo>
                    <a:pt x="1718" y="1069"/>
                  </a:lnTo>
                  <a:lnTo>
                    <a:pt x="1718" y="1069"/>
                  </a:lnTo>
                  <a:lnTo>
                    <a:pt x="1718" y="1069"/>
                  </a:lnTo>
                  <a:lnTo>
                    <a:pt x="1720" y="1069"/>
                  </a:lnTo>
                  <a:lnTo>
                    <a:pt x="1720" y="1071"/>
                  </a:lnTo>
                  <a:lnTo>
                    <a:pt x="1718" y="1071"/>
                  </a:lnTo>
                  <a:lnTo>
                    <a:pt x="1718" y="1071"/>
                  </a:lnTo>
                  <a:lnTo>
                    <a:pt x="1720" y="1071"/>
                  </a:lnTo>
                  <a:lnTo>
                    <a:pt x="1720" y="1071"/>
                  </a:lnTo>
                  <a:lnTo>
                    <a:pt x="1720" y="1071"/>
                  </a:lnTo>
                  <a:lnTo>
                    <a:pt x="1720" y="1071"/>
                  </a:lnTo>
                  <a:lnTo>
                    <a:pt x="1720" y="1071"/>
                  </a:lnTo>
                  <a:lnTo>
                    <a:pt x="1723" y="1071"/>
                  </a:lnTo>
                  <a:lnTo>
                    <a:pt x="1720" y="1071"/>
                  </a:lnTo>
                  <a:lnTo>
                    <a:pt x="1720" y="1074"/>
                  </a:lnTo>
                  <a:lnTo>
                    <a:pt x="1720" y="1074"/>
                  </a:lnTo>
                  <a:lnTo>
                    <a:pt x="1720" y="1074"/>
                  </a:lnTo>
                  <a:lnTo>
                    <a:pt x="1720" y="1074"/>
                  </a:lnTo>
                  <a:lnTo>
                    <a:pt x="1720" y="1074"/>
                  </a:lnTo>
                  <a:lnTo>
                    <a:pt x="1720" y="1074"/>
                  </a:lnTo>
                  <a:lnTo>
                    <a:pt x="1720" y="1074"/>
                  </a:lnTo>
                  <a:lnTo>
                    <a:pt x="1720" y="1074"/>
                  </a:lnTo>
                  <a:lnTo>
                    <a:pt x="1720" y="1076"/>
                  </a:lnTo>
                  <a:lnTo>
                    <a:pt x="1720" y="1076"/>
                  </a:lnTo>
                  <a:lnTo>
                    <a:pt x="1720" y="1076"/>
                  </a:lnTo>
                  <a:lnTo>
                    <a:pt x="1720" y="1076"/>
                  </a:lnTo>
                  <a:lnTo>
                    <a:pt x="1720" y="1076"/>
                  </a:lnTo>
                  <a:lnTo>
                    <a:pt x="1720" y="1076"/>
                  </a:lnTo>
                  <a:lnTo>
                    <a:pt x="1723" y="1076"/>
                  </a:lnTo>
                  <a:lnTo>
                    <a:pt x="1723" y="1076"/>
                  </a:lnTo>
                  <a:lnTo>
                    <a:pt x="1723" y="1076"/>
                  </a:lnTo>
                  <a:lnTo>
                    <a:pt x="1723" y="1078"/>
                  </a:lnTo>
                  <a:lnTo>
                    <a:pt x="1725" y="1078"/>
                  </a:lnTo>
                  <a:lnTo>
                    <a:pt x="1725" y="1078"/>
                  </a:lnTo>
                  <a:lnTo>
                    <a:pt x="1725" y="1078"/>
                  </a:lnTo>
                  <a:lnTo>
                    <a:pt x="1725" y="1081"/>
                  </a:lnTo>
                  <a:lnTo>
                    <a:pt x="1728" y="1081"/>
                  </a:lnTo>
                  <a:lnTo>
                    <a:pt x="1728" y="1081"/>
                  </a:lnTo>
                  <a:lnTo>
                    <a:pt x="1730" y="1078"/>
                  </a:lnTo>
                  <a:lnTo>
                    <a:pt x="1730" y="1078"/>
                  </a:lnTo>
                  <a:lnTo>
                    <a:pt x="1730" y="1078"/>
                  </a:lnTo>
                  <a:lnTo>
                    <a:pt x="1730" y="1078"/>
                  </a:lnTo>
                  <a:lnTo>
                    <a:pt x="1730" y="1078"/>
                  </a:lnTo>
                  <a:lnTo>
                    <a:pt x="1730" y="1078"/>
                  </a:lnTo>
                  <a:lnTo>
                    <a:pt x="1730" y="1078"/>
                  </a:lnTo>
                  <a:lnTo>
                    <a:pt x="1730" y="1078"/>
                  </a:lnTo>
                  <a:lnTo>
                    <a:pt x="1730" y="1081"/>
                  </a:lnTo>
                  <a:lnTo>
                    <a:pt x="1730" y="1083"/>
                  </a:lnTo>
                  <a:lnTo>
                    <a:pt x="1730" y="1085"/>
                  </a:lnTo>
                  <a:lnTo>
                    <a:pt x="1728" y="1085"/>
                  </a:lnTo>
                  <a:lnTo>
                    <a:pt x="1728" y="1083"/>
                  </a:lnTo>
                  <a:lnTo>
                    <a:pt x="1728" y="1083"/>
                  </a:lnTo>
                  <a:lnTo>
                    <a:pt x="1728" y="1083"/>
                  </a:lnTo>
                  <a:lnTo>
                    <a:pt x="1728" y="1083"/>
                  </a:lnTo>
                  <a:lnTo>
                    <a:pt x="1728" y="1083"/>
                  </a:lnTo>
                  <a:lnTo>
                    <a:pt x="1725" y="1083"/>
                  </a:lnTo>
                  <a:lnTo>
                    <a:pt x="1725" y="1083"/>
                  </a:lnTo>
                  <a:lnTo>
                    <a:pt x="1725" y="1083"/>
                  </a:lnTo>
                  <a:lnTo>
                    <a:pt x="1725" y="1083"/>
                  </a:lnTo>
                  <a:lnTo>
                    <a:pt x="1725" y="1083"/>
                  </a:lnTo>
                  <a:lnTo>
                    <a:pt x="1725" y="1085"/>
                  </a:lnTo>
                  <a:lnTo>
                    <a:pt x="1725" y="1085"/>
                  </a:lnTo>
                  <a:lnTo>
                    <a:pt x="1725" y="1085"/>
                  </a:lnTo>
                  <a:lnTo>
                    <a:pt x="1725" y="1088"/>
                  </a:lnTo>
                  <a:lnTo>
                    <a:pt x="1725" y="1088"/>
                  </a:lnTo>
                  <a:lnTo>
                    <a:pt x="1725" y="1088"/>
                  </a:lnTo>
                  <a:lnTo>
                    <a:pt x="1728" y="1090"/>
                  </a:lnTo>
                  <a:lnTo>
                    <a:pt x="1728" y="1090"/>
                  </a:lnTo>
                  <a:lnTo>
                    <a:pt x="1728" y="1090"/>
                  </a:lnTo>
                  <a:lnTo>
                    <a:pt x="1728" y="1090"/>
                  </a:lnTo>
                  <a:lnTo>
                    <a:pt x="1728" y="1090"/>
                  </a:lnTo>
                  <a:lnTo>
                    <a:pt x="1728" y="1092"/>
                  </a:lnTo>
                  <a:lnTo>
                    <a:pt x="1730" y="1095"/>
                  </a:lnTo>
                  <a:lnTo>
                    <a:pt x="1732" y="1097"/>
                  </a:lnTo>
                  <a:lnTo>
                    <a:pt x="1732" y="1100"/>
                  </a:lnTo>
                  <a:lnTo>
                    <a:pt x="1735" y="1100"/>
                  </a:lnTo>
                  <a:lnTo>
                    <a:pt x="1735" y="1097"/>
                  </a:lnTo>
                  <a:lnTo>
                    <a:pt x="1735" y="1097"/>
                  </a:lnTo>
                  <a:lnTo>
                    <a:pt x="1735" y="1097"/>
                  </a:lnTo>
                  <a:lnTo>
                    <a:pt x="1737" y="1097"/>
                  </a:lnTo>
                  <a:lnTo>
                    <a:pt x="1737" y="1097"/>
                  </a:lnTo>
                  <a:lnTo>
                    <a:pt x="1737" y="1097"/>
                  </a:lnTo>
                  <a:lnTo>
                    <a:pt x="1737" y="1095"/>
                  </a:lnTo>
                  <a:lnTo>
                    <a:pt x="1739" y="1097"/>
                  </a:lnTo>
                  <a:lnTo>
                    <a:pt x="1739" y="1097"/>
                  </a:lnTo>
                  <a:lnTo>
                    <a:pt x="1739" y="1097"/>
                  </a:lnTo>
                  <a:lnTo>
                    <a:pt x="1739" y="1097"/>
                  </a:lnTo>
                  <a:lnTo>
                    <a:pt x="1737" y="1097"/>
                  </a:lnTo>
                  <a:lnTo>
                    <a:pt x="1737" y="1097"/>
                  </a:lnTo>
                  <a:lnTo>
                    <a:pt x="1737" y="1097"/>
                  </a:lnTo>
                  <a:lnTo>
                    <a:pt x="1737" y="1097"/>
                  </a:lnTo>
                  <a:lnTo>
                    <a:pt x="1737" y="1097"/>
                  </a:lnTo>
                  <a:lnTo>
                    <a:pt x="1735" y="1100"/>
                  </a:lnTo>
                  <a:lnTo>
                    <a:pt x="1735" y="1100"/>
                  </a:lnTo>
                  <a:lnTo>
                    <a:pt x="1735" y="1100"/>
                  </a:lnTo>
                  <a:lnTo>
                    <a:pt x="1732" y="1102"/>
                  </a:lnTo>
                  <a:lnTo>
                    <a:pt x="1732" y="1102"/>
                  </a:lnTo>
                  <a:lnTo>
                    <a:pt x="1732" y="1102"/>
                  </a:lnTo>
                  <a:lnTo>
                    <a:pt x="1735" y="1102"/>
                  </a:lnTo>
                  <a:lnTo>
                    <a:pt x="1735" y="1104"/>
                  </a:lnTo>
                  <a:lnTo>
                    <a:pt x="1732" y="1102"/>
                  </a:lnTo>
                  <a:lnTo>
                    <a:pt x="1732" y="1102"/>
                  </a:lnTo>
                  <a:lnTo>
                    <a:pt x="1730" y="1104"/>
                  </a:lnTo>
                  <a:lnTo>
                    <a:pt x="1730" y="1104"/>
                  </a:lnTo>
                  <a:lnTo>
                    <a:pt x="1730" y="1104"/>
                  </a:lnTo>
                  <a:lnTo>
                    <a:pt x="1730" y="1107"/>
                  </a:lnTo>
                  <a:lnTo>
                    <a:pt x="1732" y="1107"/>
                  </a:lnTo>
                  <a:lnTo>
                    <a:pt x="1732" y="1107"/>
                  </a:lnTo>
                  <a:lnTo>
                    <a:pt x="1735" y="1107"/>
                  </a:lnTo>
                  <a:lnTo>
                    <a:pt x="1737" y="1107"/>
                  </a:lnTo>
                  <a:lnTo>
                    <a:pt x="1737" y="1107"/>
                  </a:lnTo>
                  <a:lnTo>
                    <a:pt x="1737" y="1109"/>
                  </a:lnTo>
                  <a:lnTo>
                    <a:pt x="1735" y="1109"/>
                  </a:lnTo>
                  <a:lnTo>
                    <a:pt x="1735" y="1111"/>
                  </a:lnTo>
                  <a:lnTo>
                    <a:pt x="1735" y="1111"/>
                  </a:lnTo>
                  <a:lnTo>
                    <a:pt x="1735" y="1111"/>
                  </a:lnTo>
                  <a:lnTo>
                    <a:pt x="1735" y="1114"/>
                  </a:lnTo>
                  <a:lnTo>
                    <a:pt x="1735" y="1114"/>
                  </a:lnTo>
                  <a:lnTo>
                    <a:pt x="1737" y="1116"/>
                  </a:lnTo>
                  <a:lnTo>
                    <a:pt x="1737" y="1116"/>
                  </a:lnTo>
                  <a:lnTo>
                    <a:pt x="1737" y="1116"/>
                  </a:lnTo>
                  <a:lnTo>
                    <a:pt x="1737" y="1118"/>
                  </a:lnTo>
                  <a:lnTo>
                    <a:pt x="1737" y="1118"/>
                  </a:lnTo>
                  <a:lnTo>
                    <a:pt x="1737" y="1123"/>
                  </a:lnTo>
                  <a:lnTo>
                    <a:pt x="1737" y="1123"/>
                  </a:lnTo>
                  <a:lnTo>
                    <a:pt x="1739" y="1121"/>
                  </a:lnTo>
                  <a:lnTo>
                    <a:pt x="1739" y="1123"/>
                  </a:lnTo>
                  <a:lnTo>
                    <a:pt x="1739" y="1123"/>
                  </a:lnTo>
                  <a:lnTo>
                    <a:pt x="1739" y="1123"/>
                  </a:lnTo>
                  <a:lnTo>
                    <a:pt x="1742" y="1123"/>
                  </a:lnTo>
                  <a:lnTo>
                    <a:pt x="1742" y="1123"/>
                  </a:lnTo>
                  <a:lnTo>
                    <a:pt x="1742" y="1126"/>
                  </a:lnTo>
                  <a:lnTo>
                    <a:pt x="1744" y="1126"/>
                  </a:lnTo>
                  <a:lnTo>
                    <a:pt x="1742" y="1128"/>
                  </a:lnTo>
                  <a:lnTo>
                    <a:pt x="1742" y="1128"/>
                  </a:lnTo>
                  <a:lnTo>
                    <a:pt x="1744" y="1133"/>
                  </a:lnTo>
                  <a:lnTo>
                    <a:pt x="1744" y="1133"/>
                  </a:lnTo>
                  <a:lnTo>
                    <a:pt x="1749" y="1135"/>
                  </a:lnTo>
                  <a:lnTo>
                    <a:pt x="1751" y="1137"/>
                  </a:lnTo>
                  <a:lnTo>
                    <a:pt x="1751" y="1137"/>
                  </a:lnTo>
                  <a:lnTo>
                    <a:pt x="1751" y="1137"/>
                  </a:lnTo>
                  <a:lnTo>
                    <a:pt x="1754" y="1137"/>
                  </a:lnTo>
                  <a:lnTo>
                    <a:pt x="1756" y="1137"/>
                  </a:lnTo>
                  <a:lnTo>
                    <a:pt x="1756" y="1137"/>
                  </a:lnTo>
                  <a:lnTo>
                    <a:pt x="1754" y="1137"/>
                  </a:lnTo>
                  <a:lnTo>
                    <a:pt x="1754" y="1137"/>
                  </a:lnTo>
                  <a:lnTo>
                    <a:pt x="1754" y="1137"/>
                  </a:lnTo>
                  <a:lnTo>
                    <a:pt x="1751" y="1137"/>
                  </a:lnTo>
                  <a:lnTo>
                    <a:pt x="1751" y="1137"/>
                  </a:lnTo>
                  <a:lnTo>
                    <a:pt x="1749" y="1137"/>
                  </a:lnTo>
                  <a:lnTo>
                    <a:pt x="1744" y="1135"/>
                  </a:lnTo>
                  <a:lnTo>
                    <a:pt x="1742" y="1135"/>
                  </a:lnTo>
                  <a:lnTo>
                    <a:pt x="1742" y="1135"/>
                  </a:lnTo>
                  <a:lnTo>
                    <a:pt x="1739" y="1135"/>
                  </a:lnTo>
                  <a:lnTo>
                    <a:pt x="1739" y="1140"/>
                  </a:lnTo>
                  <a:lnTo>
                    <a:pt x="1739" y="1145"/>
                  </a:lnTo>
                  <a:lnTo>
                    <a:pt x="1737" y="1145"/>
                  </a:lnTo>
                  <a:lnTo>
                    <a:pt x="1737" y="1145"/>
                  </a:lnTo>
                  <a:lnTo>
                    <a:pt x="1737" y="1147"/>
                  </a:lnTo>
                  <a:lnTo>
                    <a:pt x="1737" y="1147"/>
                  </a:lnTo>
                  <a:lnTo>
                    <a:pt x="1737" y="1147"/>
                  </a:lnTo>
                  <a:lnTo>
                    <a:pt x="1735" y="1147"/>
                  </a:lnTo>
                  <a:lnTo>
                    <a:pt x="1735" y="1147"/>
                  </a:lnTo>
                  <a:lnTo>
                    <a:pt x="1735" y="1147"/>
                  </a:lnTo>
                  <a:lnTo>
                    <a:pt x="1735" y="1147"/>
                  </a:lnTo>
                  <a:lnTo>
                    <a:pt x="1735" y="1149"/>
                  </a:lnTo>
                  <a:lnTo>
                    <a:pt x="1735" y="1149"/>
                  </a:lnTo>
                  <a:lnTo>
                    <a:pt x="1732" y="1152"/>
                  </a:lnTo>
                  <a:lnTo>
                    <a:pt x="1732" y="1152"/>
                  </a:lnTo>
                  <a:lnTo>
                    <a:pt x="1732" y="1152"/>
                  </a:lnTo>
                  <a:lnTo>
                    <a:pt x="1732" y="1154"/>
                  </a:lnTo>
                  <a:lnTo>
                    <a:pt x="1732" y="1154"/>
                  </a:lnTo>
                  <a:lnTo>
                    <a:pt x="1732" y="1154"/>
                  </a:lnTo>
                  <a:lnTo>
                    <a:pt x="1730" y="1154"/>
                  </a:lnTo>
                  <a:lnTo>
                    <a:pt x="1730" y="1154"/>
                  </a:lnTo>
                  <a:lnTo>
                    <a:pt x="1728" y="1154"/>
                  </a:lnTo>
                  <a:lnTo>
                    <a:pt x="1728" y="1154"/>
                  </a:lnTo>
                  <a:lnTo>
                    <a:pt x="1728" y="1154"/>
                  </a:lnTo>
                  <a:lnTo>
                    <a:pt x="1728" y="1156"/>
                  </a:lnTo>
                  <a:lnTo>
                    <a:pt x="1728" y="1159"/>
                  </a:lnTo>
                  <a:lnTo>
                    <a:pt x="1725" y="1156"/>
                  </a:lnTo>
                  <a:lnTo>
                    <a:pt x="1725" y="1156"/>
                  </a:lnTo>
                  <a:lnTo>
                    <a:pt x="1725" y="1154"/>
                  </a:lnTo>
                  <a:lnTo>
                    <a:pt x="1725" y="1154"/>
                  </a:lnTo>
                  <a:lnTo>
                    <a:pt x="1725" y="1156"/>
                  </a:lnTo>
                  <a:lnTo>
                    <a:pt x="1725" y="1156"/>
                  </a:lnTo>
                  <a:lnTo>
                    <a:pt x="1725" y="1159"/>
                  </a:lnTo>
                  <a:lnTo>
                    <a:pt x="1725" y="1159"/>
                  </a:lnTo>
                  <a:lnTo>
                    <a:pt x="1725" y="1163"/>
                  </a:lnTo>
                  <a:lnTo>
                    <a:pt x="1725" y="1166"/>
                  </a:lnTo>
                  <a:lnTo>
                    <a:pt x="1725" y="1166"/>
                  </a:lnTo>
                  <a:lnTo>
                    <a:pt x="1728" y="1171"/>
                  </a:lnTo>
                  <a:lnTo>
                    <a:pt x="1730" y="1171"/>
                  </a:lnTo>
                  <a:lnTo>
                    <a:pt x="1730" y="1171"/>
                  </a:lnTo>
                  <a:lnTo>
                    <a:pt x="1730" y="1171"/>
                  </a:lnTo>
                  <a:lnTo>
                    <a:pt x="1730" y="1171"/>
                  </a:lnTo>
                  <a:lnTo>
                    <a:pt x="1730" y="1171"/>
                  </a:lnTo>
                  <a:lnTo>
                    <a:pt x="1730" y="1171"/>
                  </a:lnTo>
                  <a:lnTo>
                    <a:pt x="1730" y="1171"/>
                  </a:lnTo>
                  <a:lnTo>
                    <a:pt x="1732" y="1171"/>
                  </a:lnTo>
                  <a:lnTo>
                    <a:pt x="1732" y="1168"/>
                  </a:lnTo>
                  <a:lnTo>
                    <a:pt x="1732" y="1168"/>
                  </a:lnTo>
                  <a:lnTo>
                    <a:pt x="1732" y="1168"/>
                  </a:lnTo>
                  <a:lnTo>
                    <a:pt x="1732" y="1166"/>
                  </a:lnTo>
                  <a:lnTo>
                    <a:pt x="1732" y="1168"/>
                  </a:lnTo>
                  <a:lnTo>
                    <a:pt x="1732" y="1166"/>
                  </a:lnTo>
                  <a:lnTo>
                    <a:pt x="1732" y="1166"/>
                  </a:lnTo>
                  <a:lnTo>
                    <a:pt x="1732" y="1166"/>
                  </a:lnTo>
                  <a:lnTo>
                    <a:pt x="1732" y="1163"/>
                  </a:lnTo>
                  <a:lnTo>
                    <a:pt x="1730" y="1163"/>
                  </a:lnTo>
                  <a:lnTo>
                    <a:pt x="1730" y="1163"/>
                  </a:lnTo>
                  <a:lnTo>
                    <a:pt x="1735" y="1168"/>
                  </a:lnTo>
                  <a:lnTo>
                    <a:pt x="1735" y="1166"/>
                  </a:lnTo>
                  <a:lnTo>
                    <a:pt x="1735" y="1166"/>
                  </a:lnTo>
                  <a:lnTo>
                    <a:pt x="1735" y="1166"/>
                  </a:lnTo>
                  <a:lnTo>
                    <a:pt x="1735" y="1166"/>
                  </a:lnTo>
                  <a:lnTo>
                    <a:pt x="1737" y="1163"/>
                  </a:lnTo>
                  <a:lnTo>
                    <a:pt x="1737" y="1161"/>
                  </a:lnTo>
                  <a:lnTo>
                    <a:pt x="1737" y="1161"/>
                  </a:lnTo>
                  <a:lnTo>
                    <a:pt x="1737" y="1161"/>
                  </a:lnTo>
                  <a:lnTo>
                    <a:pt x="1737" y="1161"/>
                  </a:lnTo>
                  <a:lnTo>
                    <a:pt x="1739" y="1161"/>
                  </a:lnTo>
                  <a:lnTo>
                    <a:pt x="1739" y="1159"/>
                  </a:lnTo>
                  <a:lnTo>
                    <a:pt x="1739" y="1159"/>
                  </a:lnTo>
                  <a:lnTo>
                    <a:pt x="1739" y="1156"/>
                  </a:lnTo>
                  <a:lnTo>
                    <a:pt x="1742" y="1156"/>
                  </a:lnTo>
                  <a:lnTo>
                    <a:pt x="1739" y="1156"/>
                  </a:lnTo>
                  <a:lnTo>
                    <a:pt x="1739" y="1154"/>
                  </a:lnTo>
                  <a:lnTo>
                    <a:pt x="1737" y="1154"/>
                  </a:lnTo>
                  <a:lnTo>
                    <a:pt x="1737" y="1152"/>
                  </a:lnTo>
                  <a:lnTo>
                    <a:pt x="1737" y="1152"/>
                  </a:lnTo>
                  <a:lnTo>
                    <a:pt x="1737" y="1152"/>
                  </a:lnTo>
                  <a:lnTo>
                    <a:pt x="1739" y="1152"/>
                  </a:lnTo>
                  <a:lnTo>
                    <a:pt x="1739" y="1154"/>
                  </a:lnTo>
                  <a:lnTo>
                    <a:pt x="1739" y="1152"/>
                  </a:lnTo>
                  <a:lnTo>
                    <a:pt x="1739" y="1152"/>
                  </a:lnTo>
                  <a:lnTo>
                    <a:pt x="1739" y="1152"/>
                  </a:lnTo>
                  <a:lnTo>
                    <a:pt x="1742" y="1152"/>
                  </a:lnTo>
                  <a:lnTo>
                    <a:pt x="1742" y="1152"/>
                  </a:lnTo>
                  <a:lnTo>
                    <a:pt x="1742" y="1154"/>
                  </a:lnTo>
                  <a:lnTo>
                    <a:pt x="1744" y="1152"/>
                  </a:lnTo>
                  <a:lnTo>
                    <a:pt x="1744" y="1152"/>
                  </a:lnTo>
                  <a:lnTo>
                    <a:pt x="1744" y="1152"/>
                  </a:lnTo>
                  <a:lnTo>
                    <a:pt x="1746" y="1152"/>
                  </a:lnTo>
                  <a:lnTo>
                    <a:pt x="1746" y="1152"/>
                  </a:lnTo>
                  <a:lnTo>
                    <a:pt x="1746" y="1152"/>
                  </a:lnTo>
                  <a:lnTo>
                    <a:pt x="1746" y="1152"/>
                  </a:lnTo>
                  <a:lnTo>
                    <a:pt x="1746" y="1152"/>
                  </a:lnTo>
                  <a:lnTo>
                    <a:pt x="1746" y="1152"/>
                  </a:lnTo>
                  <a:lnTo>
                    <a:pt x="1749" y="1152"/>
                  </a:lnTo>
                  <a:lnTo>
                    <a:pt x="1749" y="1152"/>
                  </a:lnTo>
                  <a:lnTo>
                    <a:pt x="1751" y="1149"/>
                  </a:lnTo>
                  <a:lnTo>
                    <a:pt x="1751" y="1149"/>
                  </a:lnTo>
                  <a:lnTo>
                    <a:pt x="1754" y="1149"/>
                  </a:lnTo>
                  <a:lnTo>
                    <a:pt x="1754" y="1149"/>
                  </a:lnTo>
                  <a:lnTo>
                    <a:pt x="1754" y="1149"/>
                  </a:lnTo>
                  <a:lnTo>
                    <a:pt x="1754" y="1149"/>
                  </a:lnTo>
                  <a:lnTo>
                    <a:pt x="1756" y="1152"/>
                  </a:lnTo>
                  <a:lnTo>
                    <a:pt x="1756" y="1152"/>
                  </a:lnTo>
                  <a:lnTo>
                    <a:pt x="1756" y="1152"/>
                  </a:lnTo>
                  <a:lnTo>
                    <a:pt x="1758" y="1152"/>
                  </a:lnTo>
                  <a:lnTo>
                    <a:pt x="1758" y="1152"/>
                  </a:lnTo>
                  <a:lnTo>
                    <a:pt x="1761" y="1152"/>
                  </a:lnTo>
                  <a:lnTo>
                    <a:pt x="1763" y="1149"/>
                  </a:lnTo>
                  <a:lnTo>
                    <a:pt x="1763" y="1149"/>
                  </a:lnTo>
                  <a:lnTo>
                    <a:pt x="1763" y="1149"/>
                  </a:lnTo>
                  <a:lnTo>
                    <a:pt x="1765" y="1149"/>
                  </a:lnTo>
                  <a:lnTo>
                    <a:pt x="1765" y="1147"/>
                  </a:lnTo>
                  <a:lnTo>
                    <a:pt x="1765" y="1147"/>
                  </a:lnTo>
                  <a:lnTo>
                    <a:pt x="1768" y="1147"/>
                  </a:lnTo>
                  <a:lnTo>
                    <a:pt x="1765" y="1149"/>
                  </a:lnTo>
                  <a:lnTo>
                    <a:pt x="1765" y="1149"/>
                  </a:lnTo>
                  <a:lnTo>
                    <a:pt x="1765" y="1149"/>
                  </a:lnTo>
                  <a:lnTo>
                    <a:pt x="1765" y="1149"/>
                  </a:lnTo>
                  <a:lnTo>
                    <a:pt x="1763" y="1152"/>
                  </a:lnTo>
                  <a:lnTo>
                    <a:pt x="1761" y="1152"/>
                  </a:lnTo>
                  <a:lnTo>
                    <a:pt x="1761" y="1154"/>
                  </a:lnTo>
                  <a:lnTo>
                    <a:pt x="1761" y="1154"/>
                  </a:lnTo>
                  <a:lnTo>
                    <a:pt x="1761" y="1154"/>
                  </a:lnTo>
                  <a:lnTo>
                    <a:pt x="1761" y="1154"/>
                  </a:lnTo>
                  <a:lnTo>
                    <a:pt x="1761" y="1156"/>
                  </a:lnTo>
                  <a:lnTo>
                    <a:pt x="1763" y="1156"/>
                  </a:lnTo>
                  <a:lnTo>
                    <a:pt x="1761" y="1156"/>
                  </a:lnTo>
                  <a:lnTo>
                    <a:pt x="1761" y="1156"/>
                  </a:lnTo>
                  <a:lnTo>
                    <a:pt x="1763" y="1159"/>
                  </a:lnTo>
                  <a:lnTo>
                    <a:pt x="1763" y="1159"/>
                  </a:lnTo>
                  <a:lnTo>
                    <a:pt x="1763" y="1163"/>
                  </a:lnTo>
                  <a:lnTo>
                    <a:pt x="1763" y="1163"/>
                  </a:lnTo>
                  <a:lnTo>
                    <a:pt x="1763" y="1163"/>
                  </a:lnTo>
                  <a:lnTo>
                    <a:pt x="1763" y="1163"/>
                  </a:lnTo>
                  <a:lnTo>
                    <a:pt x="1765" y="1163"/>
                  </a:lnTo>
                  <a:lnTo>
                    <a:pt x="1765" y="1163"/>
                  </a:lnTo>
                  <a:lnTo>
                    <a:pt x="1765" y="1163"/>
                  </a:lnTo>
                  <a:lnTo>
                    <a:pt x="1765" y="1163"/>
                  </a:lnTo>
                  <a:lnTo>
                    <a:pt x="1765" y="1163"/>
                  </a:lnTo>
                  <a:lnTo>
                    <a:pt x="1765" y="1166"/>
                  </a:lnTo>
                  <a:lnTo>
                    <a:pt x="1765" y="1166"/>
                  </a:lnTo>
                  <a:lnTo>
                    <a:pt x="1765" y="1166"/>
                  </a:lnTo>
                  <a:lnTo>
                    <a:pt x="1765" y="1168"/>
                  </a:lnTo>
                  <a:lnTo>
                    <a:pt x="1765" y="1168"/>
                  </a:lnTo>
                  <a:lnTo>
                    <a:pt x="1765" y="1171"/>
                  </a:lnTo>
                  <a:lnTo>
                    <a:pt x="1765" y="1171"/>
                  </a:lnTo>
                  <a:lnTo>
                    <a:pt x="1765" y="1171"/>
                  </a:lnTo>
                  <a:lnTo>
                    <a:pt x="1765" y="1171"/>
                  </a:lnTo>
                  <a:lnTo>
                    <a:pt x="1765" y="1171"/>
                  </a:lnTo>
                  <a:lnTo>
                    <a:pt x="1765" y="1173"/>
                  </a:lnTo>
                  <a:lnTo>
                    <a:pt x="1765" y="1173"/>
                  </a:lnTo>
                  <a:lnTo>
                    <a:pt x="1765" y="1175"/>
                  </a:lnTo>
                  <a:lnTo>
                    <a:pt x="1763" y="1178"/>
                  </a:lnTo>
                  <a:lnTo>
                    <a:pt x="1763" y="1180"/>
                  </a:lnTo>
                  <a:lnTo>
                    <a:pt x="1761" y="1185"/>
                  </a:lnTo>
                  <a:lnTo>
                    <a:pt x="1761" y="1189"/>
                  </a:lnTo>
                  <a:lnTo>
                    <a:pt x="1761" y="1192"/>
                  </a:lnTo>
                  <a:lnTo>
                    <a:pt x="1761" y="1192"/>
                  </a:lnTo>
                  <a:lnTo>
                    <a:pt x="1765" y="1192"/>
                  </a:lnTo>
                  <a:lnTo>
                    <a:pt x="1765" y="1192"/>
                  </a:lnTo>
                  <a:lnTo>
                    <a:pt x="1768" y="1192"/>
                  </a:lnTo>
                  <a:lnTo>
                    <a:pt x="1768" y="1192"/>
                  </a:lnTo>
                  <a:lnTo>
                    <a:pt x="1768" y="1192"/>
                  </a:lnTo>
                  <a:lnTo>
                    <a:pt x="1765" y="1192"/>
                  </a:lnTo>
                  <a:lnTo>
                    <a:pt x="1768" y="1194"/>
                  </a:lnTo>
                  <a:lnTo>
                    <a:pt x="1768" y="1194"/>
                  </a:lnTo>
                  <a:lnTo>
                    <a:pt x="1768" y="1194"/>
                  </a:lnTo>
                  <a:lnTo>
                    <a:pt x="1768" y="1194"/>
                  </a:lnTo>
                  <a:lnTo>
                    <a:pt x="1758" y="1192"/>
                  </a:lnTo>
                  <a:lnTo>
                    <a:pt x="1758" y="1192"/>
                  </a:lnTo>
                  <a:lnTo>
                    <a:pt x="1758" y="1192"/>
                  </a:lnTo>
                  <a:lnTo>
                    <a:pt x="1758" y="1192"/>
                  </a:lnTo>
                  <a:lnTo>
                    <a:pt x="1756" y="1194"/>
                  </a:lnTo>
                  <a:lnTo>
                    <a:pt x="1756" y="1194"/>
                  </a:lnTo>
                  <a:lnTo>
                    <a:pt x="1756" y="1194"/>
                  </a:lnTo>
                  <a:lnTo>
                    <a:pt x="1756" y="1194"/>
                  </a:lnTo>
                  <a:lnTo>
                    <a:pt x="1754" y="1197"/>
                  </a:lnTo>
                  <a:lnTo>
                    <a:pt x="1751" y="1197"/>
                  </a:lnTo>
                  <a:lnTo>
                    <a:pt x="1751" y="1199"/>
                  </a:lnTo>
                  <a:lnTo>
                    <a:pt x="1751" y="1199"/>
                  </a:lnTo>
                  <a:lnTo>
                    <a:pt x="1751" y="1201"/>
                  </a:lnTo>
                  <a:lnTo>
                    <a:pt x="1751" y="1201"/>
                  </a:lnTo>
                  <a:lnTo>
                    <a:pt x="1754" y="1204"/>
                  </a:lnTo>
                  <a:lnTo>
                    <a:pt x="1754" y="1204"/>
                  </a:lnTo>
                  <a:lnTo>
                    <a:pt x="1756" y="1204"/>
                  </a:lnTo>
                  <a:lnTo>
                    <a:pt x="1756" y="1201"/>
                  </a:lnTo>
                  <a:lnTo>
                    <a:pt x="1758" y="1201"/>
                  </a:lnTo>
                  <a:lnTo>
                    <a:pt x="1758" y="1201"/>
                  </a:lnTo>
                  <a:lnTo>
                    <a:pt x="1758" y="1201"/>
                  </a:lnTo>
                  <a:lnTo>
                    <a:pt x="1758" y="1201"/>
                  </a:lnTo>
                  <a:lnTo>
                    <a:pt x="1758" y="1204"/>
                  </a:lnTo>
                  <a:lnTo>
                    <a:pt x="1758" y="1204"/>
                  </a:lnTo>
                  <a:lnTo>
                    <a:pt x="1761" y="1204"/>
                  </a:lnTo>
                  <a:lnTo>
                    <a:pt x="1761" y="1204"/>
                  </a:lnTo>
                  <a:lnTo>
                    <a:pt x="1763" y="1201"/>
                  </a:lnTo>
                  <a:lnTo>
                    <a:pt x="1763" y="1201"/>
                  </a:lnTo>
                  <a:lnTo>
                    <a:pt x="1765" y="1199"/>
                  </a:lnTo>
                  <a:lnTo>
                    <a:pt x="1768" y="1199"/>
                  </a:lnTo>
                  <a:lnTo>
                    <a:pt x="1770" y="1197"/>
                  </a:lnTo>
                  <a:lnTo>
                    <a:pt x="1770" y="1197"/>
                  </a:lnTo>
                  <a:lnTo>
                    <a:pt x="1770" y="1194"/>
                  </a:lnTo>
                  <a:lnTo>
                    <a:pt x="1772" y="1194"/>
                  </a:lnTo>
                  <a:lnTo>
                    <a:pt x="1772" y="1194"/>
                  </a:lnTo>
                  <a:lnTo>
                    <a:pt x="1772" y="1194"/>
                  </a:lnTo>
                  <a:lnTo>
                    <a:pt x="1772" y="1194"/>
                  </a:lnTo>
                  <a:lnTo>
                    <a:pt x="1772" y="1194"/>
                  </a:lnTo>
                  <a:lnTo>
                    <a:pt x="1768" y="1199"/>
                  </a:lnTo>
                  <a:lnTo>
                    <a:pt x="1765" y="1201"/>
                  </a:lnTo>
                  <a:lnTo>
                    <a:pt x="1763" y="1204"/>
                  </a:lnTo>
                  <a:lnTo>
                    <a:pt x="1763" y="1204"/>
                  </a:lnTo>
                  <a:lnTo>
                    <a:pt x="1761" y="1204"/>
                  </a:lnTo>
                  <a:lnTo>
                    <a:pt x="1761" y="1206"/>
                  </a:lnTo>
                  <a:lnTo>
                    <a:pt x="1761" y="1206"/>
                  </a:lnTo>
                  <a:lnTo>
                    <a:pt x="1761" y="1206"/>
                  </a:lnTo>
                  <a:lnTo>
                    <a:pt x="1761" y="1206"/>
                  </a:lnTo>
                  <a:lnTo>
                    <a:pt x="1761" y="1206"/>
                  </a:lnTo>
                  <a:lnTo>
                    <a:pt x="1758" y="1206"/>
                  </a:lnTo>
                  <a:lnTo>
                    <a:pt x="1758" y="1204"/>
                  </a:lnTo>
                  <a:lnTo>
                    <a:pt x="1758" y="1204"/>
                  </a:lnTo>
                  <a:lnTo>
                    <a:pt x="1758" y="1204"/>
                  </a:lnTo>
                  <a:lnTo>
                    <a:pt x="1758" y="1204"/>
                  </a:lnTo>
                  <a:lnTo>
                    <a:pt x="1758" y="1204"/>
                  </a:lnTo>
                  <a:lnTo>
                    <a:pt x="1758" y="1204"/>
                  </a:lnTo>
                  <a:lnTo>
                    <a:pt x="1756" y="1204"/>
                  </a:lnTo>
                  <a:lnTo>
                    <a:pt x="1754" y="1204"/>
                  </a:lnTo>
                  <a:lnTo>
                    <a:pt x="1754" y="1204"/>
                  </a:lnTo>
                  <a:lnTo>
                    <a:pt x="1751" y="1206"/>
                  </a:lnTo>
                  <a:lnTo>
                    <a:pt x="1751" y="1206"/>
                  </a:lnTo>
                  <a:lnTo>
                    <a:pt x="1751" y="1206"/>
                  </a:lnTo>
                  <a:lnTo>
                    <a:pt x="1751" y="1208"/>
                  </a:lnTo>
                  <a:lnTo>
                    <a:pt x="1751" y="1208"/>
                  </a:lnTo>
                  <a:lnTo>
                    <a:pt x="1751" y="1208"/>
                  </a:lnTo>
                  <a:lnTo>
                    <a:pt x="1751" y="1208"/>
                  </a:lnTo>
                  <a:lnTo>
                    <a:pt x="1751" y="1208"/>
                  </a:lnTo>
                  <a:lnTo>
                    <a:pt x="1754" y="1211"/>
                  </a:lnTo>
                  <a:lnTo>
                    <a:pt x="1751" y="1211"/>
                  </a:lnTo>
                  <a:lnTo>
                    <a:pt x="1751" y="1211"/>
                  </a:lnTo>
                  <a:lnTo>
                    <a:pt x="1751" y="1211"/>
                  </a:lnTo>
                  <a:lnTo>
                    <a:pt x="1751" y="1213"/>
                  </a:lnTo>
                  <a:lnTo>
                    <a:pt x="1751" y="1213"/>
                  </a:lnTo>
                  <a:lnTo>
                    <a:pt x="1751" y="1213"/>
                  </a:lnTo>
                  <a:lnTo>
                    <a:pt x="1751" y="1215"/>
                  </a:lnTo>
                  <a:lnTo>
                    <a:pt x="1751" y="1215"/>
                  </a:lnTo>
                  <a:lnTo>
                    <a:pt x="1751" y="1215"/>
                  </a:lnTo>
                  <a:lnTo>
                    <a:pt x="1751" y="1218"/>
                  </a:lnTo>
                  <a:lnTo>
                    <a:pt x="1751" y="1218"/>
                  </a:lnTo>
                  <a:lnTo>
                    <a:pt x="1751" y="1220"/>
                  </a:lnTo>
                  <a:lnTo>
                    <a:pt x="1754" y="1220"/>
                  </a:lnTo>
                  <a:lnTo>
                    <a:pt x="1754" y="1220"/>
                  </a:lnTo>
                  <a:lnTo>
                    <a:pt x="1754" y="1220"/>
                  </a:lnTo>
                  <a:lnTo>
                    <a:pt x="1756" y="1218"/>
                  </a:lnTo>
                  <a:lnTo>
                    <a:pt x="1756" y="1218"/>
                  </a:lnTo>
                  <a:lnTo>
                    <a:pt x="1756" y="1220"/>
                  </a:lnTo>
                  <a:lnTo>
                    <a:pt x="1756" y="1220"/>
                  </a:lnTo>
                  <a:lnTo>
                    <a:pt x="1756" y="1218"/>
                  </a:lnTo>
                  <a:lnTo>
                    <a:pt x="1756" y="1218"/>
                  </a:lnTo>
                  <a:lnTo>
                    <a:pt x="1756" y="1218"/>
                  </a:lnTo>
                  <a:lnTo>
                    <a:pt x="1756" y="1215"/>
                  </a:lnTo>
                  <a:lnTo>
                    <a:pt x="1758" y="1215"/>
                  </a:lnTo>
                  <a:lnTo>
                    <a:pt x="1758" y="1211"/>
                  </a:lnTo>
                  <a:lnTo>
                    <a:pt x="1758" y="1211"/>
                  </a:lnTo>
                  <a:lnTo>
                    <a:pt x="1758" y="1211"/>
                  </a:lnTo>
                  <a:lnTo>
                    <a:pt x="1758" y="1211"/>
                  </a:lnTo>
                  <a:lnTo>
                    <a:pt x="1758" y="1213"/>
                  </a:lnTo>
                  <a:lnTo>
                    <a:pt x="1758" y="1213"/>
                  </a:lnTo>
                  <a:lnTo>
                    <a:pt x="1758" y="1213"/>
                  </a:lnTo>
                  <a:lnTo>
                    <a:pt x="1758" y="1215"/>
                  </a:lnTo>
                  <a:lnTo>
                    <a:pt x="1758" y="1215"/>
                  </a:lnTo>
                  <a:lnTo>
                    <a:pt x="1758" y="1218"/>
                  </a:lnTo>
                  <a:lnTo>
                    <a:pt x="1758" y="1218"/>
                  </a:lnTo>
                  <a:lnTo>
                    <a:pt x="1758" y="1218"/>
                  </a:lnTo>
                  <a:lnTo>
                    <a:pt x="1758" y="1220"/>
                  </a:lnTo>
                  <a:lnTo>
                    <a:pt x="1758" y="1220"/>
                  </a:lnTo>
                  <a:lnTo>
                    <a:pt x="1756" y="1220"/>
                  </a:lnTo>
                  <a:lnTo>
                    <a:pt x="1756" y="1220"/>
                  </a:lnTo>
                  <a:lnTo>
                    <a:pt x="1756" y="1220"/>
                  </a:lnTo>
                  <a:lnTo>
                    <a:pt x="1756" y="1223"/>
                  </a:lnTo>
                  <a:lnTo>
                    <a:pt x="1756" y="1223"/>
                  </a:lnTo>
                  <a:lnTo>
                    <a:pt x="1756" y="1223"/>
                  </a:lnTo>
                  <a:lnTo>
                    <a:pt x="1758" y="1223"/>
                  </a:lnTo>
                  <a:lnTo>
                    <a:pt x="1758" y="1223"/>
                  </a:lnTo>
                  <a:lnTo>
                    <a:pt x="1761" y="1220"/>
                  </a:lnTo>
                  <a:lnTo>
                    <a:pt x="1761" y="1218"/>
                  </a:lnTo>
                  <a:lnTo>
                    <a:pt x="1763" y="1218"/>
                  </a:lnTo>
                  <a:lnTo>
                    <a:pt x="1763" y="1218"/>
                  </a:lnTo>
                  <a:lnTo>
                    <a:pt x="1763" y="1220"/>
                  </a:lnTo>
                  <a:lnTo>
                    <a:pt x="1763" y="1220"/>
                  </a:lnTo>
                  <a:lnTo>
                    <a:pt x="1761" y="1220"/>
                  </a:lnTo>
                  <a:lnTo>
                    <a:pt x="1761" y="1220"/>
                  </a:lnTo>
                  <a:lnTo>
                    <a:pt x="1761" y="1220"/>
                  </a:lnTo>
                  <a:lnTo>
                    <a:pt x="1765" y="1220"/>
                  </a:lnTo>
                  <a:lnTo>
                    <a:pt x="1768" y="1218"/>
                  </a:lnTo>
                  <a:lnTo>
                    <a:pt x="1768" y="1218"/>
                  </a:lnTo>
                  <a:lnTo>
                    <a:pt x="1770" y="1218"/>
                  </a:lnTo>
                  <a:lnTo>
                    <a:pt x="1770" y="1215"/>
                  </a:lnTo>
                  <a:lnTo>
                    <a:pt x="1770" y="1215"/>
                  </a:lnTo>
                  <a:lnTo>
                    <a:pt x="1772" y="1215"/>
                  </a:lnTo>
                  <a:lnTo>
                    <a:pt x="1772" y="1215"/>
                  </a:lnTo>
                  <a:lnTo>
                    <a:pt x="1775" y="1213"/>
                  </a:lnTo>
                  <a:lnTo>
                    <a:pt x="1775" y="1213"/>
                  </a:lnTo>
                  <a:lnTo>
                    <a:pt x="1775" y="1213"/>
                  </a:lnTo>
                  <a:lnTo>
                    <a:pt x="1775" y="1213"/>
                  </a:lnTo>
                  <a:lnTo>
                    <a:pt x="1775" y="1211"/>
                  </a:lnTo>
                  <a:lnTo>
                    <a:pt x="1777" y="1211"/>
                  </a:lnTo>
                  <a:lnTo>
                    <a:pt x="1777" y="1208"/>
                  </a:lnTo>
                  <a:lnTo>
                    <a:pt x="1780" y="1208"/>
                  </a:lnTo>
                  <a:lnTo>
                    <a:pt x="1780" y="1208"/>
                  </a:lnTo>
                  <a:lnTo>
                    <a:pt x="1780" y="1206"/>
                  </a:lnTo>
                  <a:lnTo>
                    <a:pt x="1780" y="1206"/>
                  </a:lnTo>
                  <a:lnTo>
                    <a:pt x="1782" y="1206"/>
                  </a:lnTo>
                  <a:lnTo>
                    <a:pt x="1782" y="1204"/>
                  </a:lnTo>
                  <a:lnTo>
                    <a:pt x="1782" y="1204"/>
                  </a:lnTo>
                  <a:lnTo>
                    <a:pt x="1782" y="1204"/>
                  </a:lnTo>
                  <a:lnTo>
                    <a:pt x="1782" y="1204"/>
                  </a:lnTo>
                  <a:lnTo>
                    <a:pt x="1782" y="1204"/>
                  </a:lnTo>
                  <a:lnTo>
                    <a:pt x="1784" y="1204"/>
                  </a:lnTo>
                  <a:lnTo>
                    <a:pt x="1784" y="1204"/>
                  </a:lnTo>
                  <a:lnTo>
                    <a:pt x="1784" y="1201"/>
                  </a:lnTo>
                  <a:lnTo>
                    <a:pt x="1784" y="1201"/>
                  </a:lnTo>
                  <a:lnTo>
                    <a:pt x="1787" y="1201"/>
                  </a:lnTo>
                  <a:lnTo>
                    <a:pt x="1787" y="1199"/>
                  </a:lnTo>
                  <a:close/>
                  <a:moveTo>
                    <a:pt x="1332" y="667"/>
                  </a:moveTo>
                  <a:lnTo>
                    <a:pt x="1332" y="667"/>
                  </a:lnTo>
                  <a:lnTo>
                    <a:pt x="1332" y="664"/>
                  </a:lnTo>
                  <a:lnTo>
                    <a:pt x="1332" y="664"/>
                  </a:lnTo>
                  <a:lnTo>
                    <a:pt x="1332" y="664"/>
                  </a:lnTo>
                  <a:lnTo>
                    <a:pt x="1332" y="664"/>
                  </a:lnTo>
                  <a:lnTo>
                    <a:pt x="1330" y="667"/>
                  </a:lnTo>
                  <a:lnTo>
                    <a:pt x="1330" y="667"/>
                  </a:lnTo>
                  <a:lnTo>
                    <a:pt x="1330" y="667"/>
                  </a:lnTo>
                  <a:lnTo>
                    <a:pt x="1330" y="667"/>
                  </a:lnTo>
                  <a:lnTo>
                    <a:pt x="1330" y="667"/>
                  </a:lnTo>
                  <a:lnTo>
                    <a:pt x="1332" y="667"/>
                  </a:lnTo>
                  <a:close/>
                  <a:moveTo>
                    <a:pt x="1242" y="690"/>
                  </a:moveTo>
                  <a:lnTo>
                    <a:pt x="1242" y="688"/>
                  </a:lnTo>
                  <a:lnTo>
                    <a:pt x="1242" y="688"/>
                  </a:lnTo>
                  <a:lnTo>
                    <a:pt x="1242" y="688"/>
                  </a:lnTo>
                  <a:lnTo>
                    <a:pt x="1242" y="686"/>
                  </a:lnTo>
                  <a:lnTo>
                    <a:pt x="1242" y="686"/>
                  </a:lnTo>
                  <a:lnTo>
                    <a:pt x="1242" y="686"/>
                  </a:lnTo>
                  <a:lnTo>
                    <a:pt x="1242" y="686"/>
                  </a:lnTo>
                  <a:lnTo>
                    <a:pt x="1242" y="688"/>
                  </a:lnTo>
                  <a:lnTo>
                    <a:pt x="1242" y="688"/>
                  </a:lnTo>
                  <a:lnTo>
                    <a:pt x="1242" y="688"/>
                  </a:lnTo>
                  <a:lnTo>
                    <a:pt x="1242" y="690"/>
                  </a:lnTo>
                  <a:lnTo>
                    <a:pt x="1242" y="690"/>
                  </a:lnTo>
                  <a:lnTo>
                    <a:pt x="1242" y="690"/>
                  </a:lnTo>
                  <a:close/>
                  <a:moveTo>
                    <a:pt x="1751" y="1194"/>
                  </a:moveTo>
                  <a:lnTo>
                    <a:pt x="1751" y="1194"/>
                  </a:lnTo>
                  <a:lnTo>
                    <a:pt x="1751" y="1194"/>
                  </a:lnTo>
                  <a:lnTo>
                    <a:pt x="1754" y="1194"/>
                  </a:lnTo>
                  <a:lnTo>
                    <a:pt x="1754" y="1192"/>
                  </a:lnTo>
                  <a:lnTo>
                    <a:pt x="1754" y="1192"/>
                  </a:lnTo>
                  <a:lnTo>
                    <a:pt x="1754" y="1189"/>
                  </a:lnTo>
                  <a:lnTo>
                    <a:pt x="1756" y="1189"/>
                  </a:lnTo>
                  <a:lnTo>
                    <a:pt x="1756" y="1189"/>
                  </a:lnTo>
                  <a:lnTo>
                    <a:pt x="1756" y="1187"/>
                  </a:lnTo>
                  <a:lnTo>
                    <a:pt x="1756" y="1187"/>
                  </a:lnTo>
                  <a:lnTo>
                    <a:pt x="1756" y="1187"/>
                  </a:lnTo>
                  <a:lnTo>
                    <a:pt x="1756" y="1187"/>
                  </a:lnTo>
                  <a:lnTo>
                    <a:pt x="1756" y="1185"/>
                  </a:lnTo>
                  <a:lnTo>
                    <a:pt x="1756" y="1185"/>
                  </a:lnTo>
                  <a:lnTo>
                    <a:pt x="1758" y="1185"/>
                  </a:lnTo>
                  <a:lnTo>
                    <a:pt x="1758" y="1185"/>
                  </a:lnTo>
                  <a:lnTo>
                    <a:pt x="1758" y="1185"/>
                  </a:lnTo>
                  <a:lnTo>
                    <a:pt x="1758" y="1187"/>
                  </a:lnTo>
                  <a:lnTo>
                    <a:pt x="1758" y="1187"/>
                  </a:lnTo>
                  <a:lnTo>
                    <a:pt x="1758" y="1187"/>
                  </a:lnTo>
                  <a:lnTo>
                    <a:pt x="1758" y="1185"/>
                  </a:lnTo>
                  <a:lnTo>
                    <a:pt x="1758" y="1185"/>
                  </a:lnTo>
                  <a:lnTo>
                    <a:pt x="1758" y="1185"/>
                  </a:lnTo>
                  <a:lnTo>
                    <a:pt x="1758" y="1182"/>
                  </a:lnTo>
                  <a:lnTo>
                    <a:pt x="1758" y="1182"/>
                  </a:lnTo>
                  <a:lnTo>
                    <a:pt x="1758" y="1182"/>
                  </a:lnTo>
                  <a:lnTo>
                    <a:pt x="1761" y="1180"/>
                  </a:lnTo>
                  <a:lnTo>
                    <a:pt x="1761" y="1180"/>
                  </a:lnTo>
                  <a:lnTo>
                    <a:pt x="1761" y="1180"/>
                  </a:lnTo>
                  <a:lnTo>
                    <a:pt x="1761" y="1178"/>
                  </a:lnTo>
                  <a:lnTo>
                    <a:pt x="1761" y="1178"/>
                  </a:lnTo>
                  <a:lnTo>
                    <a:pt x="1761" y="1178"/>
                  </a:lnTo>
                  <a:lnTo>
                    <a:pt x="1761" y="1178"/>
                  </a:lnTo>
                  <a:lnTo>
                    <a:pt x="1763" y="1175"/>
                  </a:lnTo>
                  <a:lnTo>
                    <a:pt x="1761" y="1175"/>
                  </a:lnTo>
                  <a:lnTo>
                    <a:pt x="1763" y="1175"/>
                  </a:lnTo>
                  <a:lnTo>
                    <a:pt x="1763" y="1175"/>
                  </a:lnTo>
                  <a:lnTo>
                    <a:pt x="1763" y="1173"/>
                  </a:lnTo>
                  <a:lnTo>
                    <a:pt x="1763" y="1173"/>
                  </a:lnTo>
                  <a:lnTo>
                    <a:pt x="1763" y="1171"/>
                  </a:lnTo>
                  <a:lnTo>
                    <a:pt x="1763" y="1171"/>
                  </a:lnTo>
                  <a:lnTo>
                    <a:pt x="1763" y="1171"/>
                  </a:lnTo>
                  <a:lnTo>
                    <a:pt x="1763" y="1171"/>
                  </a:lnTo>
                  <a:lnTo>
                    <a:pt x="1763" y="1166"/>
                  </a:lnTo>
                  <a:lnTo>
                    <a:pt x="1761" y="1166"/>
                  </a:lnTo>
                  <a:lnTo>
                    <a:pt x="1763" y="1163"/>
                  </a:lnTo>
                  <a:lnTo>
                    <a:pt x="1761" y="1156"/>
                  </a:lnTo>
                  <a:lnTo>
                    <a:pt x="1761" y="1154"/>
                  </a:lnTo>
                  <a:lnTo>
                    <a:pt x="1758" y="1154"/>
                  </a:lnTo>
                  <a:lnTo>
                    <a:pt x="1758" y="1152"/>
                  </a:lnTo>
                  <a:lnTo>
                    <a:pt x="1756" y="1154"/>
                  </a:lnTo>
                  <a:lnTo>
                    <a:pt x="1754" y="1154"/>
                  </a:lnTo>
                  <a:lnTo>
                    <a:pt x="1754" y="1154"/>
                  </a:lnTo>
                  <a:lnTo>
                    <a:pt x="1751" y="1152"/>
                  </a:lnTo>
                  <a:lnTo>
                    <a:pt x="1751" y="1152"/>
                  </a:lnTo>
                  <a:lnTo>
                    <a:pt x="1751" y="1154"/>
                  </a:lnTo>
                  <a:lnTo>
                    <a:pt x="1751" y="1154"/>
                  </a:lnTo>
                  <a:lnTo>
                    <a:pt x="1751" y="1154"/>
                  </a:lnTo>
                  <a:lnTo>
                    <a:pt x="1749" y="1154"/>
                  </a:lnTo>
                  <a:lnTo>
                    <a:pt x="1749" y="1154"/>
                  </a:lnTo>
                  <a:lnTo>
                    <a:pt x="1749" y="1154"/>
                  </a:lnTo>
                  <a:lnTo>
                    <a:pt x="1749" y="1154"/>
                  </a:lnTo>
                  <a:lnTo>
                    <a:pt x="1749" y="1156"/>
                  </a:lnTo>
                  <a:lnTo>
                    <a:pt x="1749" y="1156"/>
                  </a:lnTo>
                  <a:lnTo>
                    <a:pt x="1751" y="1156"/>
                  </a:lnTo>
                  <a:lnTo>
                    <a:pt x="1751" y="1159"/>
                  </a:lnTo>
                  <a:lnTo>
                    <a:pt x="1749" y="1159"/>
                  </a:lnTo>
                  <a:lnTo>
                    <a:pt x="1744" y="1156"/>
                  </a:lnTo>
                  <a:lnTo>
                    <a:pt x="1744" y="1156"/>
                  </a:lnTo>
                  <a:lnTo>
                    <a:pt x="1742" y="1156"/>
                  </a:lnTo>
                  <a:lnTo>
                    <a:pt x="1744" y="1159"/>
                  </a:lnTo>
                  <a:lnTo>
                    <a:pt x="1744" y="1159"/>
                  </a:lnTo>
                  <a:lnTo>
                    <a:pt x="1744" y="1159"/>
                  </a:lnTo>
                  <a:lnTo>
                    <a:pt x="1744" y="1159"/>
                  </a:lnTo>
                  <a:lnTo>
                    <a:pt x="1746" y="1159"/>
                  </a:lnTo>
                  <a:lnTo>
                    <a:pt x="1746" y="1159"/>
                  </a:lnTo>
                  <a:lnTo>
                    <a:pt x="1746" y="1159"/>
                  </a:lnTo>
                  <a:lnTo>
                    <a:pt x="1746" y="1159"/>
                  </a:lnTo>
                  <a:lnTo>
                    <a:pt x="1749" y="1159"/>
                  </a:lnTo>
                  <a:lnTo>
                    <a:pt x="1749" y="1159"/>
                  </a:lnTo>
                  <a:lnTo>
                    <a:pt x="1749" y="1159"/>
                  </a:lnTo>
                  <a:lnTo>
                    <a:pt x="1749" y="1159"/>
                  </a:lnTo>
                  <a:lnTo>
                    <a:pt x="1749" y="1161"/>
                  </a:lnTo>
                  <a:lnTo>
                    <a:pt x="1749" y="1161"/>
                  </a:lnTo>
                  <a:lnTo>
                    <a:pt x="1746" y="1161"/>
                  </a:lnTo>
                  <a:lnTo>
                    <a:pt x="1744" y="1161"/>
                  </a:lnTo>
                  <a:lnTo>
                    <a:pt x="1742" y="1161"/>
                  </a:lnTo>
                  <a:lnTo>
                    <a:pt x="1742" y="1161"/>
                  </a:lnTo>
                  <a:lnTo>
                    <a:pt x="1742" y="1161"/>
                  </a:lnTo>
                  <a:lnTo>
                    <a:pt x="1742" y="1163"/>
                  </a:lnTo>
                  <a:lnTo>
                    <a:pt x="1742" y="1163"/>
                  </a:lnTo>
                  <a:lnTo>
                    <a:pt x="1742" y="1161"/>
                  </a:lnTo>
                  <a:lnTo>
                    <a:pt x="1744" y="1161"/>
                  </a:lnTo>
                  <a:lnTo>
                    <a:pt x="1744" y="1163"/>
                  </a:lnTo>
                  <a:lnTo>
                    <a:pt x="1746" y="1163"/>
                  </a:lnTo>
                  <a:lnTo>
                    <a:pt x="1746" y="1163"/>
                  </a:lnTo>
                  <a:lnTo>
                    <a:pt x="1746" y="1163"/>
                  </a:lnTo>
                  <a:lnTo>
                    <a:pt x="1746" y="1163"/>
                  </a:lnTo>
                  <a:lnTo>
                    <a:pt x="1744" y="1163"/>
                  </a:lnTo>
                  <a:lnTo>
                    <a:pt x="1744" y="1163"/>
                  </a:lnTo>
                  <a:lnTo>
                    <a:pt x="1744" y="1163"/>
                  </a:lnTo>
                  <a:lnTo>
                    <a:pt x="1744" y="1163"/>
                  </a:lnTo>
                  <a:lnTo>
                    <a:pt x="1744" y="1163"/>
                  </a:lnTo>
                  <a:lnTo>
                    <a:pt x="1744" y="1163"/>
                  </a:lnTo>
                  <a:lnTo>
                    <a:pt x="1742" y="1163"/>
                  </a:lnTo>
                  <a:lnTo>
                    <a:pt x="1742" y="1163"/>
                  </a:lnTo>
                  <a:lnTo>
                    <a:pt x="1742" y="1163"/>
                  </a:lnTo>
                  <a:lnTo>
                    <a:pt x="1742" y="1163"/>
                  </a:lnTo>
                  <a:lnTo>
                    <a:pt x="1742" y="1163"/>
                  </a:lnTo>
                  <a:lnTo>
                    <a:pt x="1742" y="1163"/>
                  </a:lnTo>
                  <a:lnTo>
                    <a:pt x="1742" y="1163"/>
                  </a:lnTo>
                  <a:lnTo>
                    <a:pt x="1739" y="1166"/>
                  </a:lnTo>
                  <a:lnTo>
                    <a:pt x="1739" y="1166"/>
                  </a:lnTo>
                  <a:lnTo>
                    <a:pt x="1739" y="1166"/>
                  </a:lnTo>
                  <a:lnTo>
                    <a:pt x="1739" y="1168"/>
                  </a:lnTo>
                  <a:lnTo>
                    <a:pt x="1739" y="1168"/>
                  </a:lnTo>
                  <a:lnTo>
                    <a:pt x="1739" y="1168"/>
                  </a:lnTo>
                  <a:lnTo>
                    <a:pt x="1742" y="1168"/>
                  </a:lnTo>
                  <a:lnTo>
                    <a:pt x="1742" y="1171"/>
                  </a:lnTo>
                  <a:lnTo>
                    <a:pt x="1739" y="1171"/>
                  </a:lnTo>
                  <a:lnTo>
                    <a:pt x="1739" y="1173"/>
                  </a:lnTo>
                  <a:lnTo>
                    <a:pt x="1739" y="1171"/>
                  </a:lnTo>
                  <a:lnTo>
                    <a:pt x="1739" y="1171"/>
                  </a:lnTo>
                  <a:lnTo>
                    <a:pt x="1739" y="1173"/>
                  </a:lnTo>
                  <a:lnTo>
                    <a:pt x="1737" y="1173"/>
                  </a:lnTo>
                  <a:lnTo>
                    <a:pt x="1737" y="1173"/>
                  </a:lnTo>
                  <a:lnTo>
                    <a:pt x="1735" y="1175"/>
                  </a:lnTo>
                  <a:lnTo>
                    <a:pt x="1732" y="1175"/>
                  </a:lnTo>
                  <a:lnTo>
                    <a:pt x="1732" y="1175"/>
                  </a:lnTo>
                  <a:lnTo>
                    <a:pt x="1735" y="1178"/>
                  </a:lnTo>
                  <a:lnTo>
                    <a:pt x="1735" y="1180"/>
                  </a:lnTo>
                  <a:lnTo>
                    <a:pt x="1735" y="1180"/>
                  </a:lnTo>
                  <a:lnTo>
                    <a:pt x="1735" y="1180"/>
                  </a:lnTo>
                  <a:lnTo>
                    <a:pt x="1735" y="1180"/>
                  </a:lnTo>
                  <a:lnTo>
                    <a:pt x="1735" y="1182"/>
                  </a:lnTo>
                  <a:lnTo>
                    <a:pt x="1737" y="1182"/>
                  </a:lnTo>
                  <a:lnTo>
                    <a:pt x="1737" y="1185"/>
                  </a:lnTo>
                  <a:lnTo>
                    <a:pt x="1739" y="1185"/>
                  </a:lnTo>
                  <a:lnTo>
                    <a:pt x="1739" y="1187"/>
                  </a:lnTo>
                  <a:lnTo>
                    <a:pt x="1739" y="1187"/>
                  </a:lnTo>
                  <a:lnTo>
                    <a:pt x="1739" y="1187"/>
                  </a:lnTo>
                  <a:lnTo>
                    <a:pt x="1742" y="1185"/>
                  </a:lnTo>
                  <a:lnTo>
                    <a:pt x="1742" y="1182"/>
                  </a:lnTo>
                  <a:lnTo>
                    <a:pt x="1742" y="1182"/>
                  </a:lnTo>
                  <a:lnTo>
                    <a:pt x="1742" y="1180"/>
                  </a:lnTo>
                  <a:lnTo>
                    <a:pt x="1742" y="1180"/>
                  </a:lnTo>
                  <a:lnTo>
                    <a:pt x="1742" y="1178"/>
                  </a:lnTo>
                  <a:lnTo>
                    <a:pt x="1742" y="1178"/>
                  </a:lnTo>
                  <a:lnTo>
                    <a:pt x="1744" y="1175"/>
                  </a:lnTo>
                  <a:lnTo>
                    <a:pt x="1744" y="1175"/>
                  </a:lnTo>
                  <a:lnTo>
                    <a:pt x="1744" y="1175"/>
                  </a:lnTo>
                  <a:lnTo>
                    <a:pt x="1746" y="1175"/>
                  </a:lnTo>
                  <a:lnTo>
                    <a:pt x="1746" y="1175"/>
                  </a:lnTo>
                  <a:lnTo>
                    <a:pt x="1744" y="1178"/>
                  </a:lnTo>
                  <a:lnTo>
                    <a:pt x="1744" y="1178"/>
                  </a:lnTo>
                  <a:lnTo>
                    <a:pt x="1744" y="1180"/>
                  </a:lnTo>
                  <a:lnTo>
                    <a:pt x="1744" y="1180"/>
                  </a:lnTo>
                  <a:lnTo>
                    <a:pt x="1744" y="1182"/>
                  </a:lnTo>
                  <a:lnTo>
                    <a:pt x="1744" y="1182"/>
                  </a:lnTo>
                  <a:lnTo>
                    <a:pt x="1744" y="1182"/>
                  </a:lnTo>
                  <a:lnTo>
                    <a:pt x="1744" y="1185"/>
                  </a:lnTo>
                  <a:lnTo>
                    <a:pt x="1742" y="1185"/>
                  </a:lnTo>
                  <a:lnTo>
                    <a:pt x="1742" y="1185"/>
                  </a:lnTo>
                  <a:lnTo>
                    <a:pt x="1744" y="1185"/>
                  </a:lnTo>
                  <a:lnTo>
                    <a:pt x="1744" y="1185"/>
                  </a:lnTo>
                  <a:lnTo>
                    <a:pt x="1744" y="1185"/>
                  </a:lnTo>
                  <a:lnTo>
                    <a:pt x="1746" y="1182"/>
                  </a:lnTo>
                  <a:lnTo>
                    <a:pt x="1746" y="1182"/>
                  </a:lnTo>
                  <a:lnTo>
                    <a:pt x="1746" y="1182"/>
                  </a:lnTo>
                  <a:lnTo>
                    <a:pt x="1746" y="1182"/>
                  </a:lnTo>
                  <a:lnTo>
                    <a:pt x="1749" y="1180"/>
                  </a:lnTo>
                  <a:lnTo>
                    <a:pt x="1749" y="1178"/>
                  </a:lnTo>
                  <a:lnTo>
                    <a:pt x="1749" y="1178"/>
                  </a:lnTo>
                  <a:lnTo>
                    <a:pt x="1749" y="1173"/>
                  </a:lnTo>
                  <a:lnTo>
                    <a:pt x="1749" y="1171"/>
                  </a:lnTo>
                  <a:lnTo>
                    <a:pt x="1751" y="1168"/>
                  </a:lnTo>
                  <a:lnTo>
                    <a:pt x="1751" y="1168"/>
                  </a:lnTo>
                  <a:lnTo>
                    <a:pt x="1751" y="1171"/>
                  </a:lnTo>
                  <a:lnTo>
                    <a:pt x="1749" y="1173"/>
                  </a:lnTo>
                  <a:lnTo>
                    <a:pt x="1749" y="1173"/>
                  </a:lnTo>
                  <a:lnTo>
                    <a:pt x="1751" y="1175"/>
                  </a:lnTo>
                  <a:lnTo>
                    <a:pt x="1751" y="1178"/>
                  </a:lnTo>
                  <a:lnTo>
                    <a:pt x="1749" y="1180"/>
                  </a:lnTo>
                  <a:lnTo>
                    <a:pt x="1749" y="1180"/>
                  </a:lnTo>
                  <a:lnTo>
                    <a:pt x="1749" y="1180"/>
                  </a:lnTo>
                  <a:lnTo>
                    <a:pt x="1749" y="1182"/>
                  </a:lnTo>
                  <a:lnTo>
                    <a:pt x="1749" y="1182"/>
                  </a:lnTo>
                  <a:lnTo>
                    <a:pt x="1746" y="1185"/>
                  </a:lnTo>
                  <a:lnTo>
                    <a:pt x="1746" y="1185"/>
                  </a:lnTo>
                  <a:lnTo>
                    <a:pt x="1746" y="1185"/>
                  </a:lnTo>
                  <a:lnTo>
                    <a:pt x="1746" y="1185"/>
                  </a:lnTo>
                  <a:lnTo>
                    <a:pt x="1746" y="1185"/>
                  </a:lnTo>
                  <a:lnTo>
                    <a:pt x="1746" y="1185"/>
                  </a:lnTo>
                  <a:lnTo>
                    <a:pt x="1744" y="1185"/>
                  </a:lnTo>
                  <a:lnTo>
                    <a:pt x="1744" y="1187"/>
                  </a:lnTo>
                  <a:lnTo>
                    <a:pt x="1744" y="1187"/>
                  </a:lnTo>
                  <a:lnTo>
                    <a:pt x="1742" y="1187"/>
                  </a:lnTo>
                  <a:lnTo>
                    <a:pt x="1742" y="1187"/>
                  </a:lnTo>
                  <a:lnTo>
                    <a:pt x="1742" y="1187"/>
                  </a:lnTo>
                  <a:lnTo>
                    <a:pt x="1742" y="1187"/>
                  </a:lnTo>
                  <a:lnTo>
                    <a:pt x="1742" y="1189"/>
                  </a:lnTo>
                  <a:lnTo>
                    <a:pt x="1742" y="1189"/>
                  </a:lnTo>
                  <a:lnTo>
                    <a:pt x="1744" y="1189"/>
                  </a:lnTo>
                  <a:lnTo>
                    <a:pt x="1746" y="1189"/>
                  </a:lnTo>
                  <a:lnTo>
                    <a:pt x="1746" y="1189"/>
                  </a:lnTo>
                  <a:lnTo>
                    <a:pt x="1746" y="1189"/>
                  </a:lnTo>
                  <a:lnTo>
                    <a:pt x="1749" y="1187"/>
                  </a:lnTo>
                  <a:lnTo>
                    <a:pt x="1749" y="1187"/>
                  </a:lnTo>
                  <a:lnTo>
                    <a:pt x="1749" y="1187"/>
                  </a:lnTo>
                  <a:lnTo>
                    <a:pt x="1749" y="1185"/>
                  </a:lnTo>
                  <a:lnTo>
                    <a:pt x="1749" y="1185"/>
                  </a:lnTo>
                  <a:lnTo>
                    <a:pt x="1749" y="1185"/>
                  </a:lnTo>
                  <a:lnTo>
                    <a:pt x="1751" y="1185"/>
                  </a:lnTo>
                  <a:lnTo>
                    <a:pt x="1751" y="1182"/>
                  </a:lnTo>
                  <a:lnTo>
                    <a:pt x="1751" y="1182"/>
                  </a:lnTo>
                  <a:lnTo>
                    <a:pt x="1751" y="1185"/>
                  </a:lnTo>
                  <a:lnTo>
                    <a:pt x="1751" y="1185"/>
                  </a:lnTo>
                  <a:lnTo>
                    <a:pt x="1751" y="1185"/>
                  </a:lnTo>
                  <a:lnTo>
                    <a:pt x="1751" y="1187"/>
                  </a:lnTo>
                  <a:lnTo>
                    <a:pt x="1751" y="1187"/>
                  </a:lnTo>
                  <a:lnTo>
                    <a:pt x="1751" y="1187"/>
                  </a:lnTo>
                  <a:lnTo>
                    <a:pt x="1751" y="1187"/>
                  </a:lnTo>
                  <a:lnTo>
                    <a:pt x="1749" y="1187"/>
                  </a:lnTo>
                  <a:lnTo>
                    <a:pt x="1749" y="1187"/>
                  </a:lnTo>
                  <a:lnTo>
                    <a:pt x="1749" y="1189"/>
                  </a:lnTo>
                  <a:lnTo>
                    <a:pt x="1746" y="1189"/>
                  </a:lnTo>
                  <a:lnTo>
                    <a:pt x="1744" y="1192"/>
                  </a:lnTo>
                  <a:lnTo>
                    <a:pt x="1746" y="1192"/>
                  </a:lnTo>
                  <a:lnTo>
                    <a:pt x="1746" y="1194"/>
                  </a:lnTo>
                  <a:lnTo>
                    <a:pt x="1749" y="1197"/>
                  </a:lnTo>
                  <a:lnTo>
                    <a:pt x="1749" y="1194"/>
                  </a:lnTo>
                  <a:lnTo>
                    <a:pt x="1751" y="1194"/>
                  </a:lnTo>
                  <a:lnTo>
                    <a:pt x="1751" y="1194"/>
                  </a:lnTo>
                  <a:lnTo>
                    <a:pt x="1751" y="1194"/>
                  </a:lnTo>
                  <a:lnTo>
                    <a:pt x="1751" y="1194"/>
                  </a:lnTo>
                  <a:close/>
                  <a:moveTo>
                    <a:pt x="1266" y="681"/>
                  </a:moveTo>
                  <a:lnTo>
                    <a:pt x="1268" y="681"/>
                  </a:lnTo>
                  <a:lnTo>
                    <a:pt x="1268" y="681"/>
                  </a:lnTo>
                  <a:lnTo>
                    <a:pt x="1268" y="681"/>
                  </a:lnTo>
                  <a:lnTo>
                    <a:pt x="1268" y="681"/>
                  </a:lnTo>
                  <a:lnTo>
                    <a:pt x="1268" y="681"/>
                  </a:lnTo>
                  <a:lnTo>
                    <a:pt x="1268" y="681"/>
                  </a:lnTo>
                  <a:lnTo>
                    <a:pt x="1271" y="681"/>
                  </a:lnTo>
                  <a:lnTo>
                    <a:pt x="1271" y="681"/>
                  </a:lnTo>
                  <a:lnTo>
                    <a:pt x="1271" y="681"/>
                  </a:lnTo>
                  <a:lnTo>
                    <a:pt x="1271" y="681"/>
                  </a:lnTo>
                  <a:lnTo>
                    <a:pt x="1271" y="679"/>
                  </a:lnTo>
                  <a:lnTo>
                    <a:pt x="1271" y="679"/>
                  </a:lnTo>
                  <a:lnTo>
                    <a:pt x="1271" y="679"/>
                  </a:lnTo>
                  <a:lnTo>
                    <a:pt x="1271" y="679"/>
                  </a:lnTo>
                  <a:lnTo>
                    <a:pt x="1268" y="679"/>
                  </a:lnTo>
                  <a:lnTo>
                    <a:pt x="1268" y="679"/>
                  </a:lnTo>
                  <a:lnTo>
                    <a:pt x="1268" y="679"/>
                  </a:lnTo>
                  <a:lnTo>
                    <a:pt x="1268" y="681"/>
                  </a:lnTo>
                  <a:lnTo>
                    <a:pt x="1266" y="681"/>
                  </a:lnTo>
                  <a:lnTo>
                    <a:pt x="1266" y="681"/>
                  </a:lnTo>
                  <a:lnTo>
                    <a:pt x="1266" y="681"/>
                  </a:lnTo>
                  <a:lnTo>
                    <a:pt x="1266" y="681"/>
                  </a:lnTo>
                  <a:lnTo>
                    <a:pt x="1264" y="683"/>
                  </a:lnTo>
                  <a:lnTo>
                    <a:pt x="1264" y="683"/>
                  </a:lnTo>
                  <a:lnTo>
                    <a:pt x="1264" y="683"/>
                  </a:lnTo>
                  <a:lnTo>
                    <a:pt x="1264" y="683"/>
                  </a:lnTo>
                  <a:lnTo>
                    <a:pt x="1264" y="683"/>
                  </a:lnTo>
                  <a:lnTo>
                    <a:pt x="1264" y="683"/>
                  </a:lnTo>
                  <a:lnTo>
                    <a:pt x="1264" y="683"/>
                  </a:lnTo>
                  <a:lnTo>
                    <a:pt x="1261" y="683"/>
                  </a:lnTo>
                  <a:lnTo>
                    <a:pt x="1261" y="683"/>
                  </a:lnTo>
                  <a:lnTo>
                    <a:pt x="1261" y="683"/>
                  </a:lnTo>
                  <a:lnTo>
                    <a:pt x="1261" y="686"/>
                  </a:lnTo>
                  <a:lnTo>
                    <a:pt x="1261" y="686"/>
                  </a:lnTo>
                  <a:lnTo>
                    <a:pt x="1261" y="686"/>
                  </a:lnTo>
                  <a:lnTo>
                    <a:pt x="1266" y="686"/>
                  </a:lnTo>
                  <a:lnTo>
                    <a:pt x="1266" y="683"/>
                  </a:lnTo>
                  <a:lnTo>
                    <a:pt x="1266" y="683"/>
                  </a:lnTo>
                  <a:lnTo>
                    <a:pt x="1266" y="681"/>
                  </a:lnTo>
                  <a:close/>
                  <a:moveTo>
                    <a:pt x="1962" y="2417"/>
                  </a:moveTo>
                  <a:lnTo>
                    <a:pt x="1962" y="2417"/>
                  </a:lnTo>
                  <a:lnTo>
                    <a:pt x="1962" y="2417"/>
                  </a:lnTo>
                  <a:lnTo>
                    <a:pt x="1962" y="2417"/>
                  </a:lnTo>
                  <a:lnTo>
                    <a:pt x="1962" y="2417"/>
                  </a:lnTo>
                  <a:lnTo>
                    <a:pt x="1962" y="2417"/>
                  </a:lnTo>
                  <a:lnTo>
                    <a:pt x="1962" y="2417"/>
                  </a:lnTo>
                  <a:lnTo>
                    <a:pt x="1959" y="2415"/>
                  </a:lnTo>
                  <a:lnTo>
                    <a:pt x="1959" y="2415"/>
                  </a:lnTo>
                  <a:lnTo>
                    <a:pt x="1959" y="2415"/>
                  </a:lnTo>
                  <a:lnTo>
                    <a:pt x="1959" y="2415"/>
                  </a:lnTo>
                  <a:lnTo>
                    <a:pt x="1959" y="2415"/>
                  </a:lnTo>
                  <a:lnTo>
                    <a:pt x="1959" y="2415"/>
                  </a:lnTo>
                  <a:lnTo>
                    <a:pt x="1959" y="2412"/>
                  </a:lnTo>
                  <a:lnTo>
                    <a:pt x="1959" y="2412"/>
                  </a:lnTo>
                  <a:lnTo>
                    <a:pt x="1959" y="2412"/>
                  </a:lnTo>
                  <a:lnTo>
                    <a:pt x="1959" y="2412"/>
                  </a:lnTo>
                  <a:lnTo>
                    <a:pt x="1959" y="2412"/>
                  </a:lnTo>
                  <a:lnTo>
                    <a:pt x="1959" y="2412"/>
                  </a:lnTo>
                  <a:lnTo>
                    <a:pt x="1959" y="2412"/>
                  </a:lnTo>
                  <a:lnTo>
                    <a:pt x="1957" y="2412"/>
                  </a:lnTo>
                  <a:lnTo>
                    <a:pt x="1957" y="2412"/>
                  </a:lnTo>
                  <a:lnTo>
                    <a:pt x="1957" y="2412"/>
                  </a:lnTo>
                  <a:lnTo>
                    <a:pt x="1957" y="2412"/>
                  </a:lnTo>
                  <a:lnTo>
                    <a:pt x="1957" y="2412"/>
                  </a:lnTo>
                  <a:lnTo>
                    <a:pt x="1957" y="2412"/>
                  </a:lnTo>
                  <a:lnTo>
                    <a:pt x="1957" y="2412"/>
                  </a:lnTo>
                  <a:lnTo>
                    <a:pt x="1957"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2" y="2410"/>
                  </a:lnTo>
                  <a:lnTo>
                    <a:pt x="1952" y="2408"/>
                  </a:lnTo>
                  <a:lnTo>
                    <a:pt x="1952" y="2408"/>
                  </a:lnTo>
                  <a:lnTo>
                    <a:pt x="1952" y="2408"/>
                  </a:lnTo>
                  <a:lnTo>
                    <a:pt x="1952" y="2408"/>
                  </a:lnTo>
                  <a:lnTo>
                    <a:pt x="1952" y="2408"/>
                  </a:lnTo>
                  <a:lnTo>
                    <a:pt x="1952" y="2408"/>
                  </a:lnTo>
                  <a:lnTo>
                    <a:pt x="1950" y="2408"/>
                  </a:lnTo>
                  <a:lnTo>
                    <a:pt x="1950" y="2408"/>
                  </a:lnTo>
                  <a:lnTo>
                    <a:pt x="1950" y="2408"/>
                  </a:lnTo>
                  <a:lnTo>
                    <a:pt x="1950" y="2408"/>
                  </a:lnTo>
                  <a:lnTo>
                    <a:pt x="1950" y="2408"/>
                  </a:lnTo>
                  <a:lnTo>
                    <a:pt x="1950" y="2410"/>
                  </a:lnTo>
                  <a:lnTo>
                    <a:pt x="1950" y="2410"/>
                  </a:lnTo>
                  <a:lnTo>
                    <a:pt x="1950" y="2410"/>
                  </a:lnTo>
                  <a:lnTo>
                    <a:pt x="1952" y="2410"/>
                  </a:lnTo>
                  <a:lnTo>
                    <a:pt x="1952" y="2410"/>
                  </a:lnTo>
                  <a:lnTo>
                    <a:pt x="1952" y="2410"/>
                  </a:lnTo>
                  <a:lnTo>
                    <a:pt x="1952" y="2410"/>
                  </a:lnTo>
                  <a:lnTo>
                    <a:pt x="1952" y="2410"/>
                  </a:lnTo>
                  <a:lnTo>
                    <a:pt x="1952" y="2410"/>
                  </a:lnTo>
                  <a:lnTo>
                    <a:pt x="1952" y="2410"/>
                  </a:lnTo>
                  <a:lnTo>
                    <a:pt x="1952" y="2410"/>
                  </a:lnTo>
                  <a:lnTo>
                    <a:pt x="1952" y="2410"/>
                  </a:lnTo>
                  <a:lnTo>
                    <a:pt x="1952" y="2412"/>
                  </a:lnTo>
                  <a:lnTo>
                    <a:pt x="1955" y="2412"/>
                  </a:lnTo>
                  <a:lnTo>
                    <a:pt x="1955" y="2412"/>
                  </a:lnTo>
                  <a:lnTo>
                    <a:pt x="1955" y="2412"/>
                  </a:lnTo>
                  <a:lnTo>
                    <a:pt x="1955" y="2412"/>
                  </a:lnTo>
                  <a:lnTo>
                    <a:pt x="1955" y="2412"/>
                  </a:lnTo>
                  <a:lnTo>
                    <a:pt x="1955" y="2412"/>
                  </a:lnTo>
                  <a:lnTo>
                    <a:pt x="1955" y="2412"/>
                  </a:lnTo>
                  <a:lnTo>
                    <a:pt x="1955" y="2412"/>
                  </a:lnTo>
                  <a:lnTo>
                    <a:pt x="1955" y="2412"/>
                  </a:lnTo>
                  <a:lnTo>
                    <a:pt x="1955" y="2415"/>
                  </a:lnTo>
                  <a:lnTo>
                    <a:pt x="1955" y="2415"/>
                  </a:lnTo>
                  <a:lnTo>
                    <a:pt x="1955" y="2415"/>
                  </a:lnTo>
                  <a:lnTo>
                    <a:pt x="1955" y="2415"/>
                  </a:lnTo>
                  <a:lnTo>
                    <a:pt x="1955" y="2415"/>
                  </a:lnTo>
                  <a:lnTo>
                    <a:pt x="1955" y="2415"/>
                  </a:lnTo>
                  <a:lnTo>
                    <a:pt x="1955" y="2415"/>
                  </a:lnTo>
                  <a:lnTo>
                    <a:pt x="1955" y="2417"/>
                  </a:lnTo>
                  <a:lnTo>
                    <a:pt x="1955" y="2417"/>
                  </a:lnTo>
                  <a:lnTo>
                    <a:pt x="1955" y="2417"/>
                  </a:lnTo>
                  <a:lnTo>
                    <a:pt x="1957" y="2417"/>
                  </a:lnTo>
                  <a:lnTo>
                    <a:pt x="1957" y="2417"/>
                  </a:lnTo>
                  <a:lnTo>
                    <a:pt x="1957" y="2417"/>
                  </a:lnTo>
                  <a:lnTo>
                    <a:pt x="1959" y="2417"/>
                  </a:lnTo>
                  <a:lnTo>
                    <a:pt x="1959" y="2417"/>
                  </a:lnTo>
                  <a:lnTo>
                    <a:pt x="1959" y="2417"/>
                  </a:lnTo>
                  <a:lnTo>
                    <a:pt x="1959" y="2420"/>
                  </a:lnTo>
                  <a:lnTo>
                    <a:pt x="1959" y="2420"/>
                  </a:lnTo>
                  <a:lnTo>
                    <a:pt x="1962" y="2420"/>
                  </a:lnTo>
                  <a:lnTo>
                    <a:pt x="1962" y="2420"/>
                  </a:lnTo>
                  <a:lnTo>
                    <a:pt x="1962" y="2420"/>
                  </a:lnTo>
                  <a:lnTo>
                    <a:pt x="1962" y="2420"/>
                  </a:lnTo>
                  <a:lnTo>
                    <a:pt x="1962" y="2417"/>
                  </a:lnTo>
                  <a:lnTo>
                    <a:pt x="1962" y="2417"/>
                  </a:lnTo>
                  <a:close/>
                  <a:moveTo>
                    <a:pt x="3614" y="2838"/>
                  </a:moveTo>
                  <a:lnTo>
                    <a:pt x="3611" y="2843"/>
                  </a:lnTo>
                  <a:lnTo>
                    <a:pt x="3614" y="2841"/>
                  </a:lnTo>
                  <a:lnTo>
                    <a:pt x="3616" y="2838"/>
                  </a:lnTo>
                  <a:lnTo>
                    <a:pt x="3616" y="2838"/>
                  </a:lnTo>
                  <a:lnTo>
                    <a:pt x="3616" y="2838"/>
                  </a:lnTo>
                  <a:lnTo>
                    <a:pt x="3616" y="2838"/>
                  </a:lnTo>
                  <a:lnTo>
                    <a:pt x="3616" y="2838"/>
                  </a:lnTo>
                  <a:lnTo>
                    <a:pt x="3614" y="2838"/>
                  </a:lnTo>
                  <a:close/>
                  <a:moveTo>
                    <a:pt x="3621" y="2834"/>
                  </a:moveTo>
                  <a:lnTo>
                    <a:pt x="3621" y="2836"/>
                  </a:lnTo>
                  <a:lnTo>
                    <a:pt x="3621" y="2836"/>
                  </a:lnTo>
                  <a:lnTo>
                    <a:pt x="3621" y="2834"/>
                  </a:lnTo>
                  <a:lnTo>
                    <a:pt x="3621" y="2834"/>
                  </a:lnTo>
                  <a:lnTo>
                    <a:pt x="3618" y="2836"/>
                  </a:lnTo>
                  <a:lnTo>
                    <a:pt x="3618" y="2836"/>
                  </a:lnTo>
                  <a:lnTo>
                    <a:pt x="3621" y="2836"/>
                  </a:lnTo>
                  <a:lnTo>
                    <a:pt x="3621" y="2836"/>
                  </a:lnTo>
                  <a:lnTo>
                    <a:pt x="3621" y="2836"/>
                  </a:lnTo>
                  <a:lnTo>
                    <a:pt x="3621" y="2836"/>
                  </a:lnTo>
                  <a:lnTo>
                    <a:pt x="3621" y="2836"/>
                  </a:lnTo>
                  <a:lnTo>
                    <a:pt x="3621" y="2834"/>
                  </a:lnTo>
                  <a:lnTo>
                    <a:pt x="3621" y="2834"/>
                  </a:lnTo>
                  <a:close/>
                  <a:moveTo>
                    <a:pt x="3640" y="2805"/>
                  </a:moveTo>
                  <a:lnTo>
                    <a:pt x="3640" y="2807"/>
                  </a:lnTo>
                  <a:lnTo>
                    <a:pt x="3637" y="2807"/>
                  </a:lnTo>
                  <a:lnTo>
                    <a:pt x="3637" y="2807"/>
                  </a:lnTo>
                  <a:lnTo>
                    <a:pt x="3637" y="2807"/>
                  </a:lnTo>
                  <a:lnTo>
                    <a:pt x="3637" y="2810"/>
                  </a:lnTo>
                  <a:lnTo>
                    <a:pt x="3637" y="2810"/>
                  </a:lnTo>
                  <a:lnTo>
                    <a:pt x="3637" y="2810"/>
                  </a:lnTo>
                  <a:lnTo>
                    <a:pt x="3637" y="2810"/>
                  </a:lnTo>
                  <a:lnTo>
                    <a:pt x="3637" y="2812"/>
                  </a:lnTo>
                  <a:lnTo>
                    <a:pt x="3637" y="2815"/>
                  </a:lnTo>
                  <a:lnTo>
                    <a:pt x="3635" y="2815"/>
                  </a:lnTo>
                  <a:lnTo>
                    <a:pt x="3632" y="2815"/>
                  </a:lnTo>
                  <a:lnTo>
                    <a:pt x="3632" y="2817"/>
                  </a:lnTo>
                  <a:lnTo>
                    <a:pt x="3635" y="2817"/>
                  </a:lnTo>
                  <a:lnTo>
                    <a:pt x="3635" y="2817"/>
                  </a:lnTo>
                  <a:lnTo>
                    <a:pt x="3635" y="2817"/>
                  </a:lnTo>
                  <a:lnTo>
                    <a:pt x="3635" y="2817"/>
                  </a:lnTo>
                  <a:lnTo>
                    <a:pt x="3635" y="2817"/>
                  </a:lnTo>
                  <a:lnTo>
                    <a:pt x="3635" y="2817"/>
                  </a:lnTo>
                  <a:lnTo>
                    <a:pt x="3635" y="2817"/>
                  </a:lnTo>
                  <a:lnTo>
                    <a:pt x="3635" y="2817"/>
                  </a:lnTo>
                  <a:lnTo>
                    <a:pt x="3635" y="2819"/>
                  </a:lnTo>
                  <a:lnTo>
                    <a:pt x="3635" y="2819"/>
                  </a:lnTo>
                  <a:lnTo>
                    <a:pt x="3632" y="2819"/>
                  </a:lnTo>
                  <a:lnTo>
                    <a:pt x="3632" y="2819"/>
                  </a:lnTo>
                  <a:lnTo>
                    <a:pt x="3632" y="2819"/>
                  </a:lnTo>
                  <a:lnTo>
                    <a:pt x="3632" y="2822"/>
                  </a:lnTo>
                  <a:lnTo>
                    <a:pt x="3632" y="2824"/>
                  </a:lnTo>
                  <a:lnTo>
                    <a:pt x="3632" y="2824"/>
                  </a:lnTo>
                  <a:lnTo>
                    <a:pt x="3630" y="2824"/>
                  </a:lnTo>
                  <a:lnTo>
                    <a:pt x="3630" y="2824"/>
                  </a:lnTo>
                  <a:lnTo>
                    <a:pt x="3630" y="2826"/>
                  </a:lnTo>
                  <a:lnTo>
                    <a:pt x="3630" y="2826"/>
                  </a:lnTo>
                  <a:lnTo>
                    <a:pt x="3630" y="2826"/>
                  </a:lnTo>
                  <a:lnTo>
                    <a:pt x="3628" y="2826"/>
                  </a:lnTo>
                  <a:lnTo>
                    <a:pt x="3630" y="2826"/>
                  </a:lnTo>
                  <a:lnTo>
                    <a:pt x="3630" y="2826"/>
                  </a:lnTo>
                  <a:lnTo>
                    <a:pt x="3630" y="2826"/>
                  </a:lnTo>
                  <a:lnTo>
                    <a:pt x="3632" y="2824"/>
                  </a:lnTo>
                  <a:lnTo>
                    <a:pt x="3632" y="2822"/>
                  </a:lnTo>
                  <a:lnTo>
                    <a:pt x="3632" y="2822"/>
                  </a:lnTo>
                  <a:lnTo>
                    <a:pt x="3635" y="2819"/>
                  </a:lnTo>
                  <a:lnTo>
                    <a:pt x="3635" y="2819"/>
                  </a:lnTo>
                  <a:lnTo>
                    <a:pt x="3635" y="2819"/>
                  </a:lnTo>
                  <a:lnTo>
                    <a:pt x="3635" y="2819"/>
                  </a:lnTo>
                  <a:lnTo>
                    <a:pt x="3637" y="2815"/>
                  </a:lnTo>
                  <a:lnTo>
                    <a:pt x="3637" y="2815"/>
                  </a:lnTo>
                  <a:lnTo>
                    <a:pt x="3637" y="2815"/>
                  </a:lnTo>
                  <a:lnTo>
                    <a:pt x="3637" y="2812"/>
                  </a:lnTo>
                  <a:lnTo>
                    <a:pt x="3640" y="2810"/>
                  </a:lnTo>
                  <a:lnTo>
                    <a:pt x="3640" y="2807"/>
                  </a:lnTo>
                  <a:lnTo>
                    <a:pt x="3640" y="2807"/>
                  </a:lnTo>
                  <a:lnTo>
                    <a:pt x="3640" y="2807"/>
                  </a:lnTo>
                  <a:lnTo>
                    <a:pt x="3640" y="2807"/>
                  </a:lnTo>
                  <a:lnTo>
                    <a:pt x="3640" y="2805"/>
                  </a:lnTo>
                  <a:lnTo>
                    <a:pt x="3640" y="2805"/>
                  </a:lnTo>
                  <a:lnTo>
                    <a:pt x="3642" y="2805"/>
                  </a:lnTo>
                  <a:lnTo>
                    <a:pt x="3642" y="2805"/>
                  </a:lnTo>
                  <a:lnTo>
                    <a:pt x="3642" y="2805"/>
                  </a:lnTo>
                  <a:lnTo>
                    <a:pt x="3642" y="2805"/>
                  </a:lnTo>
                  <a:lnTo>
                    <a:pt x="3640" y="2805"/>
                  </a:lnTo>
                  <a:lnTo>
                    <a:pt x="3640" y="2805"/>
                  </a:lnTo>
                  <a:close/>
                  <a:moveTo>
                    <a:pt x="3609" y="2841"/>
                  </a:moveTo>
                  <a:lnTo>
                    <a:pt x="3606" y="2843"/>
                  </a:lnTo>
                  <a:lnTo>
                    <a:pt x="3606" y="2843"/>
                  </a:lnTo>
                  <a:lnTo>
                    <a:pt x="3609" y="2843"/>
                  </a:lnTo>
                  <a:lnTo>
                    <a:pt x="3609" y="2843"/>
                  </a:lnTo>
                  <a:lnTo>
                    <a:pt x="3609" y="2845"/>
                  </a:lnTo>
                  <a:lnTo>
                    <a:pt x="3609" y="2843"/>
                  </a:lnTo>
                  <a:lnTo>
                    <a:pt x="3609" y="2843"/>
                  </a:lnTo>
                  <a:lnTo>
                    <a:pt x="3609" y="2843"/>
                  </a:lnTo>
                  <a:lnTo>
                    <a:pt x="3611" y="2843"/>
                  </a:lnTo>
                  <a:lnTo>
                    <a:pt x="3611" y="2841"/>
                  </a:lnTo>
                  <a:lnTo>
                    <a:pt x="3611" y="2841"/>
                  </a:lnTo>
                  <a:lnTo>
                    <a:pt x="3609" y="2841"/>
                  </a:lnTo>
                  <a:close/>
                  <a:moveTo>
                    <a:pt x="3623" y="2831"/>
                  </a:moveTo>
                  <a:lnTo>
                    <a:pt x="3623" y="2834"/>
                  </a:lnTo>
                  <a:lnTo>
                    <a:pt x="3623" y="2834"/>
                  </a:lnTo>
                  <a:lnTo>
                    <a:pt x="3623" y="2834"/>
                  </a:lnTo>
                  <a:lnTo>
                    <a:pt x="3623" y="2834"/>
                  </a:lnTo>
                  <a:lnTo>
                    <a:pt x="3625" y="2834"/>
                  </a:lnTo>
                  <a:lnTo>
                    <a:pt x="3625" y="2831"/>
                  </a:lnTo>
                  <a:lnTo>
                    <a:pt x="3625" y="2831"/>
                  </a:lnTo>
                  <a:lnTo>
                    <a:pt x="3625" y="2831"/>
                  </a:lnTo>
                  <a:lnTo>
                    <a:pt x="3623" y="2831"/>
                  </a:lnTo>
                  <a:close/>
                  <a:moveTo>
                    <a:pt x="3628" y="2829"/>
                  </a:moveTo>
                  <a:lnTo>
                    <a:pt x="3628" y="2829"/>
                  </a:lnTo>
                  <a:lnTo>
                    <a:pt x="3628" y="2831"/>
                  </a:lnTo>
                  <a:lnTo>
                    <a:pt x="3628" y="2829"/>
                  </a:lnTo>
                  <a:lnTo>
                    <a:pt x="3628" y="2829"/>
                  </a:lnTo>
                  <a:lnTo>
                    <a:pt x="3628" y="2829"/>
                  </a:lnTo>
                  <a:lnTo>
                    <a:pt x="3628" y="2829"/>
                  </a:lnTo>
                  <a:lnTo>
                    <a:pt x="3628" y="2829"/>
                  </a:lnTo>
                  <a:close/>
                  <a:moveTo>
                    <a:pt x="3592" y="2848"/>
                  </a:move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close/>
                  <a:moveTo>
                    <a:pt x="3595" y="2848"/>
                  </a:moveTo>
                  <a:lnTo>
                    <a:pt x="3595" y="2848"/>
                  </a:lnTo>
                  <a:lnTo>
                    <a:pt x="3595" y="2848"/>
                  </a:lnTo>
                  <a:lnTo>
                    <a:pt x="3595" y="2848"/>
                  </a:lnTo>
                  <a:lnTo>
                    <a:pt x="3595" y="2848"/>
                  </a:lnTo>
                  <a:lnTo>
                    <a:pt x="3595" y="2848"/>
                  </a:lnTo>
                  <a:close/>
                  <a:moveTo>
                    <a:pt x="3595" y="2845"/>
                  </a:moveTo>
                  <a:lnTo>
                    <a:pt x="3592" y="2843"/>
                  </a:lnTo>
                  <a:lnTo>
                    <a:pt x="3592" y="2843"/>
                  </a:lnTo>
                  <a:lnTo>
                    <a:pt x="3592" y="2843"/>
                  </a:lnTo>
                  <a:lnTo>
                    <a:pt x="3592" y="2843"/>
                  </a:lnTo>
                  <a:lnTo>
                    <a:pt x="3597" y="2848"/>
                  </a:lnTo>
                  <a:lnTo>
                    <a:pt x="3597" y="2850"/>
                  </a:lnTo>
                  <a:lnTo>
                    <a:pt x="3597" y="2848"/>
                  </a:lnTo>
                  <a:lnTo>
                    <a:pt x="3597" y="2845"/>
                  </a:lnTo>
                  <a:lnTo>
                    <a:pt x="3595" y="2845"/>
                  </a:lnTo>
                  <a:close/>
                  <a:moveTo>
                    <a:pt x="3602" y="2845"/>
                  </a:moveTo>
                  <a:lnTo>
                    <a:pt x="3599" y="2848"/>
                  </a:lnTo>
                  <a:lnTo>
                    <a:pt x="3602" y="2848"/>
                  </a:lnTo>
                  <a:lnTo>
                    <a:pt x="3602" y="2848"/>
                  </a:lnTo>
                  <a:lnTo>
                    <a:pt x="3602" y="2845"/>
                  </a:lnTo>
                  <a:lnTo>
                    <a:pt x="3602" y="2845"/>
                  </a:lnTo>
                  <a:lnTo>
                    <a:pt x="3602" y="2845"/>
                  </a:lnTo>
                  <a:close/>
                  <a:moveTo>
                    <a:pt x="3597" y="2845"/>
                  </a:moveTo>
                  <a:lnTo>
                    <a:pt x="3597" y="2845"/>
                  </a:lnTo>
                  <a:lnTo>
                    <a:pt x="3597" y="2845"/>
                  </a:lnTo>
                  <a:lnTo>
                    <a:pt x="3597" y="2845"/>
                  </a:lnTo>
                  <a:lnTo>
                    <a:pt x="3597" y="2845"/>
                  </a:lnTo>
                  <a:lnTo>
                    <a:pt x="3597" y="2845"/>
                  </a:lnTo>
                  <a:lnTo>
                    <a:pt x="3599" y="2848"/>
                  </a:lnTo>
                  <a:lnTo>
                    <a:pt x="3599" y="2845"/>
                  </a:lnTo>
                  <a:lnTo>
                    <a:pt x="3599" y="2845"/>
                  </a:lnTo>
                  <a:lnTo>
                    <a:pt x="3597" y="2845"/>
                  </a:lnTo>
                  <a:close/>
                  <a:moveTo>
                    <a:pt x="3661" y="2346"/>
                  </a:moveTo>
                  <a:lnTo>
                    <a:pt x="3661" y="2349"/>
                  </a:lnTo>
                  <a:lnTo>
                    <a:pt x="3661" y="2349"/>
                  </a:lnTo>
                  <a:lnTo>
                    <a:pt x="3661" y="2351"/>
                  </a:lnTo>
                  <a:lnTo>
                    <a:pt x="3661" y="2351"/>
                  </a:lnTo>
                  <a:lnTo>
                    <a:pt x="3661" y="2349"/>
                  </a:lnTo>
                  <a:lnTo>
                    <a:pt x="3661" y="2346"/>
                  </a:lnTo>
                  <a:lnTo>
                    <a:pt x="3663" y="2346"/>
                  </a:lnTo>
                  <a:lnTo>
                    <a:pt x="3663" y="2346"/>
                  </a:lnTo>
                  <a:lnTo>
                    <a:pt x="3663" y="2346"/>
                  </a:lnTo>
                  <a:lnTo>
                    <a:pt x="3663" y="2346"/>
                  </a:lnTo>
                  <a:lnTo>
                    <a:pt x="3661" y="2346"/>
                  </a:lnTo>
                  <a:close/>
                  <a:moveTo>
                    <a:pt x="3720" y="2294"/>
                  </a:moveTo>
                  <a:lnTo>
                    <a:pt x="3718" y="2294"/>
                  </a:lnTo>
                  <a:lnTo>
                    <a:pt x="3718" y="2297"/>
                  </a:lnTo>
                  <a:lnTo>
                    <a:pt x="3718" y="2297"/>
                  </a:lnTo>
                  <a:lnTo>
                    <a:pt x="3718" y="2297"/>
                  </a:lnTo>
                  <a:lnTo>
                    <a:pt x="3713" y="2304"/>
                  </a:lnTo>
                  <a:lnTo>
                    <a:pt x="3711" y="2311"/>
                  </a:lnTo>
                  <a:lnTo>
                    <a:pt x="3711" y="2313"/>
                  </a:lnTo>
                  <a:lnTo>
                    <a:pt x="3711" y="2313"/>
                  </a:lnTo>
                  <a:lnTo>
                    <a:pt x="3711" y="2313"/>
                  </a:lnTo>
                  <a:lnTo>
                    <a:pt x="3715" y="2304"/>
                  </a:lnTo>
                  <a:lnTo>
                    <a:pt x="3715" y="2301"/>
                  </a:lnTo>
                  <a:lnTo>
                    <a:pt x="3718" y="2299"/>
                  </a:lnTo>
                  <a:lnTo>
                    <a:pt x="3718" y="2299"/>
                  </a:lnTo>
                  <a:lnTo>
                    <a:pt x="3720" y="2297"/>
                  </a:lnTo>
                  <a:lnTo>
                    <a:pt x="3720" y="2294"/>
                  </a:lnTo>
                  <a:lnTo>
                    <a:pt x="3720" y="2294"/>
                  </a:lnTo>
                  <a:lnTo>
                    <a:pt x="3720" y="2294"/>
                  </a:lnTo>
                  <a:lnTo>
                    <a:pt x="3720" y="2294"/>
                  </a:lnTo>
                  <a:close/>
                  <a:moveTo>
                    <a:pt x="3642" y="2786"/>
                  </a:moveTo>
                  <a:lnTo>
                    <a:pt x="3642" y="2786"/>
                  </a:lnTo>
                  <a:lnTo>
                    <a:pt x="3642" y="2786"/>
                  </a:lnTo>
                  <a:lnTo>
                    <a:pt x="3642" y="2786"/>
                  </a:lnTo>
                  <a:lnTo>
                    <a:pt x="3642" y="2789"/>
                  </a:lnTo>
                  <a:lnTo>
                    <a:pt x="3642" y="2789"/>
                  </a:lnTo>
                  <a:lnTo>
                    <a:pt x="3642" y="2786"/>
                  </a:lnTo>
                  <a:lnTo>
                    <a:pt x="3642" y="2784"/>
                  </a:lnTo>
                  <a:lnTo>
                    <a:pt x="3642" y="2784"/>
                  </a:lnTo>
                  <a:lnTo>
                    <a:pt x="3642" y="2784"/>
                  </a:lnTo>
                  <a:lnTo>
                    <a:pt x="3642" y="2786"/>
                  </a:lnTo>
                  <a:lnTo>
                    <a:pt x="3642" y="2786"/>
                  </a:lnTo>
                  <a:lnTo>
                    <a:pt x="3642" y="2786"/>
                  </a:lnTo>
                  <a:lnTo>
                    <a:pt x="3642" y="2786"/>
                  </a:lnTo>
                  <a:lnTo>
                    <a:pt x="3642" y="2786"/>
                  </a:lnTo>
                  <a:lnTo>
                    <a:pt x="3642" y="2786"/>
                  </a:lnTo>
                  <a:lnTo>
                    <a:pt x="3642" y="2786"/>
                  </a:lnTo>
                  <a:close/>
                  <a:moveTo>
                    <a:pt x="3701" y="2311"/>
                  </a:moveTo>
                  <a:lnTo>
                    <a:pt x="3694" y="2313"/>
                  </a:lnTo>
                  <a:lnTo>
                    <a:pt x="3689" y="2315"/>
                  </a:lnTo>
                  <a:lnTo>
                    <a:pt x="3687" y="2315"/>
                  </a:lnTo>
                  <a:lnTo>
                    <a:pt x="3687" y="2315"/>
                  </a:lnTo>
                  <a:lnTo>
                    <a:pt x="3696" y="2311"/>
                  </a:lnTo>
                  <a:lnTo>
                    <a:pt x="3699" y="2311"/>
                  </a:lnTo>
                  <a:lnTo>
                    <a:pt x="3703" y="2311"/>
                  </a:lnTo>
                  <a:lnTo>
                    <a:pt x="3703" y="2311"/>
                  </a:lnTo>
                  <a:lnTo>
                    <a:pt x="3701" y="2311"/>
                  </a:lnTo>
                  <a:close/>
                  <a:moveTo>
                    <a:pt x="3732" y="2280"/>
                  </a:moveTo>
                  <a:lnTo>
                    <a:pt x="3729" y="2282"/>
                  </a:lnTo>
                  <a:lnTo>
                    <a:pt x="3727" y="2282"/>
                  </a:lnTo>
                  <a:lnTo>
                    <a:pt x="3727" y="2282"/>
                  </a:lnTo>
                  <a:lnTo>
                    <a:pt x="3727" y="2285"/>
                  </a:lnTo>
                  <a:lnTo>
                    <a:pt x="3727" y="2285"/>
                  </a:lnTo>
                  <a:lnTo>
                    <a:pt x="3727" y="2285"/>
                  </a:lnTo>
                  <a:lnTo>
                    <a:pt x="3729" y="2282"/>
                  </a:lnTo>
                  <a:lnTo>
                    <a:pt x="3734" y="2280"/>
                  </a:lnTo>
                  <a:lnTo>
                    <a:pt x="3734" y="2278"/>
                  </a:lnTo>
                  <a:lnTo>
                    <a:pt x="3734" y="2278"/>
                  </a:lnTo>
                  <a:lnTo>
                    <a:pt x="3734" y="2278"/>
                  </a:lnTo>
                  <a:lnTo>
                    <a:pt x="3734" y="2278"/>
                  </a:lnTo>
                  <a:lnTo>
                    <a:pt x="3734" y="2278"/>
                  </a:lnTo>
                  <a:lnTo>
                    <a:pt x="3732" y="2280"/>
                  </a:lnTo>
                  <a:close/>
                  <a:moveTo>
                    <a:pt x="3725" y="2287"/>
                  </a:moveTo>
                  <a:lnTo>
                    <a:pt x="3725" y="2287"/>
                  </a:lnTo>
                  <a:lnTo>
                    <a:pt x="3725" y="2287"/>
                  </a:lnTo>
                  <a:lnTo>
                    <a:pt x="3725" y="2287"/>
                  </a:lnTo>
                  <a:lnTo>
                    <a:pt x="3725" y="2287"/>
                  </a:lnTo>
                  <a:lnTo>
                    <a:pt x="3722" y="2287"/>
                  </a:lnTo>
                  <a:lnTo>
                    <a:pt x="3722" y="2289"/>
                  </a:lnTo>
                  <a:lnTo>
                    <a:pt x="3722" y="2289"/>
                  </a:lnTo>
                  <a:lnTo>
                    <a:pt x="3722" y="2292"/>
                  </a:lnTo>
                  <a:lnTo>
                    <a:pt x="3722" y="2292"/>
                  </a:lnTo>
                  <a:lnTo>
                    <a:pt x="3722" y="2289"/>
                  </a:lnTo>
                  <a:lnTo>
                    <a:pt x="3725" y="2287"/>
                  </a:lnTo>
                  <a:lnTo>
                    <a:pt x="3725" y="2287"/>
                  </a:lnTo>
                  <a:lnTo>
                    <a:pt x="3725" y="2287"/>
                  </a:lnTo>
                  <a:lnTo>
                    <a:pt x="3725" y="2287"/>
                  </a:lnTo>
                  <a:lnTo>
                    <a:pt x="3725" y="2287"/>
                  </a:lnTo>
                  <a:lnTo>
                    <a:pt x="3725" y="2287"/>
                  </a:lnTo>
                  <a:lnTo>
                    <a:pt x="3725" y="2287"/>
                  </a:lnTo>
                  <a:close/>
                  <a:moveTo>
                    <a:pt x="3708" y="2311"/>
                  </a:moveTo>
                  <a:lnTo>
                    <a:pt x="3708" y="2311"/>
                  </a:lnTo>
                  <a:lnTo>
                    <a:pt x="3706" y="2311"/>
                  </a:lnTo>
                  <a:lnTo>
                    <a:pt x="3706" y="2311"/>
                  </a:lnTo>
                  <a:lnTo>
                    <a:pt x="3706" y="2311"/>
                  </a:lnTo>
                  <a:lnTo>
                    <a:pt x="3706" y="2311"/>
                  </a:lnTo>
                  <a:lnTo>
                    <a:pt x="3708" y="2311"/>
                  </a:lnTo>
                  <a:lnTo>
                    <a:pt x="3708" y="2311"/>
                  </a:lnTo>
                  <a:lnTo>
                    <a:pt x="3711" y="2313"/>
                  </a:lnTo>
                  <a:lnTo>
                    <a:pt x="3711" y="2311"/>
                  </a:lnTo>
                  <a:lnTo>
                    <a:pt x="3711" y="2311"/>
                  </a:lnTo>
                  <a:lnTo>
                    <a:pt x="3708" y="2311"/>
                  </a:lnTo>
                  <a:close/>
                  <a:moveTo>
                    <a:pt x="3642" y="2796"/>
                  </a:moveTo>
                  <a:lnTo>
                    <a:pt x="3642" y="2798"/>
                  </a:lnTo>
                  <a:lnTo>
                    <a:pt x="3642" y="2800"/>
                  </a:lnTo>
                  <a:lnTo>
                    <a:pt x="3642" y="2800"/>
                  </a:lnTo>
                  <a:lnTo>
                    <a:pt x="3642" y="2800"/>
                  </a:lnTo>
                  <a:lnTo>
                    <a:pt x="3642" y="2800"/>
                  </a:lnTo>
                  <a:lnTo>
                    <a:pt x="3642" y="2800"/>
                  </a:lnTo>
                  <a:lnTo>
                    <a:pt x="3642" y="2800"/>
                  </a:lnTo>
                  <a:lnTo>
                    <a:pt x="3642" y="2800"/>
                  </a:lnTo>
                  <a:lnTo>
                    <a:pt x="3642" y="2800"/>
                  </a:lnTo>
                  <a:lnTo>
                    <a:pt x="3642" y="2798"/>
                  </a:lnTo>
                  <a:lnTo>
                    <a:pt x="3642" y="2798"/>
                  </a:lnTo>
                  <a:lnTo>
                    <a:pt x="3642" y="2798"/>
                  </a:lnTo>
                  <a:lnTo>
                    <a:pt x="3642" y="2796"/>
                  </a:lnTo>
                  <a:lnTo>
                    <a:pt x="3642" y="2796"/>
                  </a:lnTo>
                  <a:lnTo>
                    <a:pt x="3642" y="2796"/>
                  </a:lnTo>
                  <a:close/>
                  <a:moveTo>
                    <a:pt x="3677" y="2325"/>
                  </a:moveTo>
                  <a:lnTo>
                    <a:pt x="3675" y="2325"/>
                  </a:lnTo>
                  <a:lnTo>
                    <a:pt x="3675" y="2327"/>
                  </a:lnTo>
                  <a:lnTo>
                    <a:pt x="3675" y="2327"/>
                  </a:lnTo>
                  <a:lnTo>
                    <a:pt x="3670" y="2332"/>
                  </a:lnTo>
                  <a:lnTo>
                    <a:pt x="3668" y="2332"/>
                  </a:lnTo>
                  <a:lnTo>
                    <a:pt x="3668" y="2334"/>
                  </a:lnTo>
                  <a:lnTo>
                    <a:pt x="3668" y="2334"/>
                  </a:lnTo>
                  <a:lnTo>
                    <a:pt x="3673" y="2330"/>
                  </a:lnTo>
                  <a:lnTo>
                    <a:pt x="3673" y="2330"/>
                  </a:lnTo>
                  <a:lnTo>
                    <a:pt x="3673" y="2330"/>
                  </a:lnTo>
                  <a:lnTo>
                    <a:pt x="3677" y="2325"/>
                  </a:lnTo>
                  <a:lnTo>
                    <a:pt x="3677" y="2325"/>
                  </a:lnTo>
                  <a:lnTo>
                    <a:pt x="3677" y="2325"/>
                  </a:lnTo>
                  <a:lnTo>
                    <a:pt x="3677" y="2325"/>
                  </a:lnTo>
                  <a:lnTo>
                    <a:pt x="3677" y="2325"/>
                  </a:lnTo>
                  <a:lnTo>
                    <a:pt x="3677" y="2325"/>
                  </a:lnTo>
                  <a:lnTo>
                    <a:pt x="3677" y="2325"/>
                  </a:lnTo>
                  <a:close/>
                  <a:moveTo>
                    <a:pt x="3658" y="2360"/>
                  </a:moveTo>
                  <a:lnTo>
                    <a:pt x="3658" y="2360"/>
                  </a:lnTo>
                  <a:lnTo>
                    <a:pt x="3658" y="2360"/>
                  </a:lnTo>
                  <a:lnTo>
                    <a:pt x="3656" y="2360"/>
                  </a:lnTo>
                  <a:lnTo>
                    <a:pt x="3656" y="2363"/>
                  </a:lnTo>
                  <a:lnTo>
                    <a:pt x="3658" y="2363"/>
                  </a:lnTo>
                  <a:lnTo>
                    <a:pt x="3658" y="2363"/>
                  </a:lnTo>
                  <a:lnTo>
                    <a:pt x="3658" y="2363"/>
                  </a:lnTo>
                  <a:lnTo>
                    <a:pt x="3658" y="2363"/>
                  </a:lnTo>
                  <a:lnTo>
                    <a:pt x="3658" y="2363"/>
                  </a:lnTo>
                  <a:lnTo>
                    <a:pt x="3661" y="2360"/>
                  </a:lnTo>
                  <a:lnTo>
                    <a:pt x="3658" y="2360"/>
                  </a:lnTo>
                  <a:lnTo>
                    <a:pt x="3658" y="2360"/>
                  </a:lnTo>
                  <a:close/>
                  <a:moveTo>
                    <a:pt x="3590" y="2848"/>
                  </a:move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2" y="2850"/>
                  </a:lnTo>
                  <a:lnTo>
                    <a:pt x="3592" y="2848"/>
                  </a:lnTo>
                  <a:lnTo>
                    <a:pt x="3592" y="2848"/>
                  </a:lnTo>
                  <a:lnTo>
                    <a:pt x="3590" y="2848"/>
                  </a:lnTo>
                  <a:close/>
                  <a:moveTo>
                    <a:pt x="3561" y="2860"/>
                  </a:moveTo>
                  <a:lnTo>
                    <a:pt x="3561" y="2860"/>
                  </a:lnTo>
                  <a:lnTo>
                    <a:pt x="3564" y="2860"/>
                  </a:lnTo>
                  <a:lnTo>
                    <a:pt x="3564" y="2860"/>
                  </a:lnTo>
                  <a:lnTo>
                    <a:pt x="3564" y="2860"/>
                  </a:lnTo>
                  <a:lnTo>
                    <a:pt x="3561" y="2860"/>
                  </a:lnTo>
                  <a:close/>
                  <a:moveTo>
                    <a:pt x="3502" y="2654"/>
                  </a:moveTo>
                  <a:lnTo>
                    <a:pt x="3502" y="2654"/>
                  </a:lnTo>
                  <a:lnTo>
                    <a:pt x="3502"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2" y="2654"/>
                  </a:lnTo>
                  <a:close/>
                  <a:moveTo>
                    <a:pt x="3486" y="2635"/>
                  </a:moveTo>
                  <a:lnTo>
                    <a:pt x="3486" y="2635"/>
                  </a:lnTo>
                  <a:lnTo>
                    <a:pt x="3483" y="2635"/>
                  </a:lnTo>
                  <a:lnTo>
                    <a:pt x="3483" y="2635"/>
                  </a:lnTo>
                  <a:lnTo>
                    <a:pt x="3483" y="2637"/>
                  </a:lnTo>
                  <a:lnTo>
                    <a:pt x="3486" y="2637"/>
                  </a:lnTo>
                  <a:lnTo>
                    <a:pt x="3486" y="2637"/>
                  </a:lnTo>
                  <a:lnTo>
                    <a:pt x="3486" y="2635"/>
                  </a:lnTo>
                  <a:lnTo>
                    <a:pt x="3486" y="2635"/>
                  </a:lnTo>
                  <a:lnTo>
                    <a:pt x="3486" y="2635"/>
                  </a:lnTo>
                  <a:close/>
                  <a:moveTo>
                    <a:pt x="3505" y="2651"/>
                  </a:moveTo>
                  <a:lnTo>
                    <a:pt x="3502" y="2651"/>
                  </a:lnTo>
                  <a:lnTo>
                    <a:pt x="3502" y="2651"/>
                  </a:lnTo>
                  <a:lnTo>
                    <a:pt x="3502" y="2651"/>
                  </a:lnTo>
                  <a:lnTo>
                    <a:pt x="3502" y="2651"/>
                  </a:lnTo>
                  <a:lnTo>
                    <a:pt x="3502" y="2651"/>
                  </a:lnTo>
                  <a:lnTo>
                    <a:pt x="3502" y="2651"/>
                  </a:lnTo>
                  <a:lnTo>
                    <a:pt x="3502" y="2651"/>
                  </a:lnTo>
                  <a:lnTo>
                    <a:pt x="3502" y="2654"/>
                  </a:lnTo>
                  <a:lnTo>
                    <a:pt x="3502" y="2654"/>
                  </a:lnTo>
                  <a:lnTo>
                    <a:pt x="3505" y="2651"/>
                  </a:lnTo>
                  <a:lnTo>
                    <a:pt x="3505" y="2651"/>
                  </a:lnTo>
                  <a:lnTo>
                    <a:pt x="3505" y="2651"/>
                  </a:lnTo>
                  <a:lnTo>
                    <a:pt x="3505" y="2651"/>
                  </a:lnTo>
                  <a:close/>
                  <a:moveTo>
                    <a:pt x="3538" y="2748"/>
                  </a:moveTo>
                  <a:lnTo>
                    <a:pt x="3538" y="2748"/>
                  </a:lnTo>
                  <a:lnTo>
                    <a:pt x="3538" y="2746"/>
                  </a:lnTo>
                  <a:lnTo>
                    <a:pt x="3538" y="2746"/>
                  </a:lnTo>
                  <a:lnTo>
                    <a:pt x="3538" y="2748"/>
                  </a:lnTo>
                  <a:lnTo>
                    <a:pt x="3538" y="2748"/>
                  </a:lnTo>
                  <a:lnTo>
                    <a:pt x="3538" y="2751"/>
                  </a:lnTo>
                  <a:lnTo>
                    <a:pt x="3538" y="2751"/>
                  </a:lnTo>
                  <a:lnTo>
                    <a:pt x="3538" y="2751"/>
                  </a:lnTo>
                  <a:lnTo>
                    <a:pt x="3538" y="2748"/>
                  </a:lnTo>
                  <a:lnTo>
                    <a:pt x="3538" y="2748"/>
                  </a:lnTo>
                  <a:close/>
                  <a:moveTo>
                    <a:pt x="3517" y="2720"/>
                  </a:moveTo>
                  <a:lnTo>
                    <a:pt x="3517" y="2720"/>
                  </a:lnTo>
                  <a:lnTo>
                    <a:pt x="3514" y="2720"/>
                  </a:lnTo>
                  <a:lnTo>
                    <a:pt x="3514" y="2718"/>
                  </a:lnTo>
                  <a:lnTo>
                    <a:pt x="3514" y="2720"/>
                  </a:lnTo>
                  <a:lnTo>
                    <a:pt x="3514" y="2720"/>
                  </a:lnTo>
                  <a:lnTo>
                    <a:pt x="3517" y="2720"/>
                  </a:lnTo>
                  <a:lnTo>
                    <a:pt x="3517" y="2720"/>
                  </a:lnTo>
                  <a:lnTo>
                    <a:pt x="3519" y="2722"/>
                  </a:lnTo>
                  <a:lnTo>
                    <a:pt x="3519" y="2725"/>
                  </a:lnTo>
                  <a:lnTo>
                    <a:pt x="3519" y="2722"/>
                  </a:lnTo>
                  <a:lnTo>
                    <a:pt x="3517" y="2720"/>
                  </a:lnTo>
                  <a:close/>
                  <a:moveTo>
                    <a:pt x="3318" y="2595"/>
                  </a:moveTo>
                  <a:lnTo>
                    <a:pt x="3318" y="2595"/>
                  </a:lnTo>
                  <a:lnTo>
                    <a:pt x="3315" y="2595"/>
                  </a:lnTo>
                  <a:lnTo>
                    <a:pt x="3315" y="2595"/>
                  </a:lnTo>
                  <a:lnTo>
                    <a:pt x="3311" y="2597"/>
                  </a:lnTo>
                  <a:lnTo>
                    <a:pt x="3308" y="2597"/>
                  </a:lnTo>
                  <a:lnTo>
                    <a:pt x="3308" y="2597"/>
                  </a:lnTo>
                  <a:lnTo>
                    <a:pt x="3306" y="2597"/>
                  </a:lnTo>
                  <a:lnTo>
                    <a:pt x="3306" y="2597"/>
                  </a:lnTo>
                  <a:lnTo>
                    <a:pt x="3306" y="2597"/>
                  </a:lnTo>
                  <a:lnTo>
                    <a:pt x="3304" y="2597"/>
                  </a:lnTo>
                  <a:lnTo>
                    <a:pt x="3301" y="2599"/>
                  </a:lnTo>
                  <a:lnTo>
                    <a:pt x="3294" y="2602"/>
                  </a:lnTo>
                  <a:lnTo>
                    <a:pt x="3292" y="2602"/>
                  </a:lnTo>
                  <a:lnTo>
                    <a:pt x="3292" y="2602"/>
                  </a:lnTo>
                  <a:lnTo>
                    <a:pt x="3294" y="2602"/>
                  </a:lnTo>
                  <a:lnTo>
                    <a:pt x="3308" y="2597"/>
                  </a:lnTo>
                  <a:lnTo>
                    <a:pt x="3322" y="2595"/>
                  </a:lnTo>
                  <a:lnTo>
                    <a:pt x="3322" y="2595"/>
                  </a:lnTo>
                  <a:lnTo>
                    <a:pt x="3322" y="2595"/>
                  </a:lnTo>
                  <a:lnTo>
                    <a:pt x="3322" y="2595"/>
                  </a:lnTo>
                  <a:lnTo>
                    <a:pt x="3322" y="2595"/>
                  </a:lnTo>
                  <a:lnTo>
                    <a:pt x="3322" y="2595"/>
                  </a:lnTo>
                  <a:lnTo>
                    <a:pt x="3322" y="2595"/>
                  </a:lnTo>
                  <a:lnTo>
                    <a:pt x="3322" y="2595"/>
                  </a:lnTo>
                  <a:lnTo>
                    <a:pt x="3325" y="2595"/>
                  </a:lnTo>
                  <a:lnTo>
                    <a:pt x="3325" y="2595"/>
                  </a:lnTo>
                  <a:lnTo>
                    <a:pt x="3320" y="2595"/>
                  </a:lnTo>
                  <a:lnTo>
                    <a:pt x="3318" y="2595"/>
                  </a:lnTo>
                  <a:close/>
                  <a:moveTo>
                    <a:pt x="3412" y="2611"/>
                  </a:moveTo>
                  <a:lnTo>
                    <a:pt x="3410" y="2614"/>
                  </a:lnTo>
                  <a:lnTo>
                    <a:pt x="3410" y="2614"/>
                  </a:lnTo>
                  <a:lnTo>
                    <a:pt x="3410" y="2614"/>
                  </a:lnTo>
                  <a:lnTo>
                    <a:pt x="3412" y="2614"/>
                  </a:lnTo>
                  <a:lnTo>
                    <a:pt x="3412" y="2614"/>
                  </a:lnTo>
                  <a:lnTo>
                    <a:pt x="3412" y="2611"/>
                  </a:lnTo>
                  <a:lnTo>
                    <a:pt x="3412" y="2611"/>
                  </a:lnTo>
                  <a:lnTo>
                    <a:pt x="3412" y="2611"/>
                  </a:lnTo>
                  <a:close/>
                  <a:moveTo>
                    <a:pt x="3540" y="2753"/>
                  </a:moveTo>
                  <a:lnTo>
                    <a:pt x="3540" y="2753"/>
                  </a:lnTo>
                  <a:lnTo>
                    <a:pt x="3540" y="2753"/>
                  </a:lnTo>
                  <a:lnTo>
                    <a:pt x="3540" y="2753"/>
                  </a:lnTo>
                  <a:lnTo>
                    <a:pt x="3538" y="2753"/>
                  </a:lnTo>
                  <a:lnTo>
                    <a:pt x="3540" y="2755"/>
                  </a:lnTo>
                  <a:lnTo>
                    <a:pt x="3540" y="2755"/>
                  </a:lnTo>
                  <a:lnTo>
                    <a:pt x="3540" y="2755"/>
                  </a:lnTo>
                  <a:lnTo>
                    <a:pt x="3540" y="2755"/>
                  </a:lnTo>
                  <a:lnTo>
                    <a:pt x="3540" y="2753"/>
                  </a:lnTo>
                  <a:close/>
                  <a:moveTo>
                    <a:pt x="3256" y="2609"/>
                  </a:moveTo>
                  <a:lnTo>
                    <a:pt x="3256" y="2609"/>
                  </a:lnTo>
                  <a:lnTo>
                    <a:pt x="3256" y="2609"/>
                  </a:lnTo>
                  <a:lnTo>
                    <a:pt x="3254" y="2609"/>
                  </a:lnTo>
                  <a:lnTo>
                    <a:pt x="3254" y="2609"/>
                  </a:lnTo>
                  <a:lnTo>
                    <a:pt x="3251" y="2609"/>
                  </a:lnTo>
                  <a:lnTo>
                    <a:pt x="3247" y="2611"/>
                  </a:lnTo>
                  <a:lnTo>
                    <a:pt x="3247" y="2611"/>
                  </a:lnTo>
                  <a:lnTo>
                    <a:pt x="3256" y="2609"/>
                  </a:lnTo>
                  <a:lnTo>
                    <a:pt x="3256" y="2609"/>
                  </a:lnTo>
                  <a:lnTo>
                    <a:pt x="3259" y="2609"/>
                  </a:lnTo>
                  <a:lnTo>
                    <a:pt x="3259" y="2609"/>
                  </a:lnTo>
                  <a:lnTo>
                    <a:pt x="3256" y="2609"/>
                  </a:lnTo>
                  <a:close/>
                  <a:moveTo>
                    <a:pt x="3391" y="2623"/>
                  </a:moveTo>
                  <a:lnTo>
                    <a:pt x="3391" y="2621"/>
                  </a:lnTo>
                  <a:lnTo>
                    <a:pt x="3391" y="2621"/>
                  </a:lnTo>
                  <a:lnTo>
                    <a:pt x="3391" y="2621"/>
                  </a:lnTo>
                  <a:lnTo>
                    <a:pt x="3391" y="2621"/>
                  </a:lnTo>
                  <a:lnTo>
                    <a:pt x="3389" y="2621"/>
                  </a:lnTo>
                  <a:lnTo>
                    <a:pt x="3389" y="2623"/>
                  </a:lnTo>
                  <a:lnTo>
                    <a:pt x="3389" y="2623"/>
                  </a:lnTo>
                  <a:lnTo>
                    <a:pt x="3386" y="2623"/>
                  </a:lnTo>
                  <a:lnTo>
                    <a:pt x="3386" y="2623"/>
                  </a:lnTo>
                  <a:lnTo>
                    <a:pt x="3386" y="2623"/>
                  </a:lnTo>
                  <a:lnTo>
                    <a:pt x="3389" y="2623"/>
                  </a:lnTo>
                  <a:lnTo>
                    <a:pt x="3389" y="2623"/>
                  </a:lnTo>
                  <a:lnTo>
                    <a:pt x="3389" y="2623"/>
                  </a:lnTo>
                  <a:lnTo>
                    <a:pt x="3389" y="2625"/>
                  </a:lnTo>
                  <a:lnTo>
                    <a:pt x="3389" y="2625"/>
                  </a:lnTo>
                  <a:lnTo>
                    <a:pt x="3391" y="2625"/>
                  </a:lnTo>
                  <a:lnTo>
                    <a:pt x="3391" y="2625"/>
                  </a:lnTo>
                  <a:lnTo>
                    <a:pt x="3391" y="2623"/>
                  </a:lnTo>
                  <a:lnTo>
                    <a:pt x="3391" y="2623"/>
                  </a:lnTo>
                  <a:lnTo>
                    <a:pt x="3391" y="2623"/>
                  </a:lnTo>
                  <a:lnTo>
                    <a:pt x="3391" y="2623"/>
                  </a:lnTo>
                  <a:lnTo>
                    <a:pt x="3391" y="2623"/>
                  </a:lnTo>
                  <a:close/>
                  <a:moveTo>
                    <a:pt x="3408" y="2616"/>
                  </a:moveTo>
                  <a:lnTo>
                    <a:pt x="3408" y="2616"/>
                  </a:lnTo>
                  <a:lnTo>
                    <a:pt x="3405" y="2618"/>
                  </a:lnTo>
                  <a:lnTo>
                    <a:pt x="3405" y="2618"/>
                  </a:lnTo>
                  <a:lnTo>
                    <a:pt x="3405" y="2618"/>
                  </a:lnTo>
                  <a:lnTo>
                    <a:pt x="3405" y="2618"/>
                  </a:lnTo>
                  <a:lnTo>
                    <a:pt x="3405" y="2618"/>
                  </a:lnTo>
                  <a:lnTo>
                    <a:pt x="3405" y="2618"/>
                  </a:lnTo>
                  <a:lnTo>
                    <a:pt x="3405" y="2618"/>
                  </a:lnTo>
                  <a:lnTo>
                    <a:pt x="3405" y="2618"/>
                  </a:lnTo>
                  <a:lnTo>
                    <a:pt x="3405" y="2618"/>
                  </a:lnTo>
                  <a:lnTo>
                    <a:pt x="3396" y="2625"/>
                  </a:lnTo>
                  <a:lnTo>
                    <a:pt x="3393" y="2625"/>
                  </a:lnTo>
                  <a:lnTo>
                    <a:pt x="3393" y="2625"/>
                  </a:lnTo>
                  <a:lnTo>
                    <a:pt x="3391" y="2625"/>
                  </a:lnTo>
                  <a:lnTo>
                    <a:pt x="3391" y="2625"/>
                  </a:lnTo>
                  <a:lnTo>
                    <a:pt x="3393" y="2625"/>
                  </a:lnTo>
                  <a:lnTo>
                    <a:pt x="3393" y="2625"/>
                  </a:lnTo>
                  <a:lnTo>
                    <a:pt x="3396" y="2625"/>
                  </a:lnTo>
                  <a:lnTo>
                    <a:pt x="3398" y="2625"/>
                  </a:lnTo>
                  <a:lnTo>
                    <a:pt x="3401" y="2623"/>
                  </a:lnTo>
                  <a:lnTo>
                    <a:pt x="3401" y="2623"/>
                  </a:lnTo>
                  <a:lnTo>
                    <a:pt x="3405" y="2621"/>
                  </a:lnTo>
                  <a:lnTo>
                    <a:pt x="3408" y="2618"/>
                  </a:lnTo>
                  <a:lnTo>
                    <a:pt x="3408" y="2616"/>
                  </a:lnTo>
                  <a:lnTo>
                    <a:pt x="3408" y="2616"/>
                  </a:lnTo>
                  <a:lnTo>
                    <a:pt x="3408" y="2616"/>
                  </a:lnTo>
                  <a:lnTo>
                    <a:pt x="3408" y="2616"/>
                  </a:lnTo>
                  <a:lnTo>
                    <a:pt x="3408" y="2616"/>
                  </a:lnTo>
                  <a:lnTo>
                    <a:pt x="3408" y="2616"/>
                  </a:lnTo>
                  <a:close/>
                  <a:moveTo>
                    <a:pt x="3545" y="2753"/>
                  </a:moveTo>
                  <a:lnTo>
                    <a:pt x="3545" y="2751"/>
                  </a:lnTo>
                  <a:lnTo>
                    <a:pt x="3543" y="2751"/>
                  </a:lnTo>
                  <a:lnTo>
                    <a:pt x="3543" y="2751"/>
                  </a:lnTo>
                  <a:lnTo>
                    <a:pt x="3543" y="2753"/>
                  </a:lnTo>
                  <a:lnTo>
                    <a:pt x="3545" y="2755"/>
                  </a:lnTo>
                  <a:lnTo>
                    <a:pt x="3545" y="2755"/>
                  </a:lnTo>
                  <a:lnTo>
                    <a:pt x="3545" y="2758"/>
                  </a:lnTo>
                  <a:lnTo>
                    <a:pt x="3547" y="2758"/>
                  </a:lnTo>
                  <a:lnTo>
                    <a:pt x="3547" y="2760"/>
                  </a:lnTo>
                  <a:lnTo>
                    <a:pt x="3547" y="2763"/>
                  </a:lnTo>
                  <a:lnTo>
                    <a:pt x="3550" y="2763"/>
                  </a:lnTo>
                  <a:lnTo>
                    <a:pt x="3550" y="2760"/>
                  </a:lnTo>
                  <a:lnTo>
                    <a:pt x="3547" y="2758"/>
                  </a:lnTo>
                  <a:lnTo>
                    <a:pt x="3547" y="2758"/>
                  </a:lnTo>
                  <a:lnTo>
                    <a:pt x="3547" y="2755"/>
                  </a:lnTo>
                  <a:lnTo>
                    <a:pt x="3545" y="2755"/>
                  </a:lnTo>
                  <a:lnTo>
                    <a:pt x="3545" y="2753"/>
                  </a:lnTo>
                  <a:lnTo>
                    <a:pt x="3545" y="2753"/>
                  </a:lnTo>
                  <a:close/>
                  <a:moveTo>
                    <a:pt x="3580" y="2855"/>
                  </a:moveTo>
                  <a:lnTo>
                    <a:pt x="3580" y="2855"/>
                  </a:lnTo>
                  <a:lnTo>
                    <a:pt x="3580" y="2855"/>
                  </a:lnTo>
                  <a:lnTo>
                    <a:pt x="3580" y="2855"/>
                  </a:lnTo>
                  <a:lnTo>
                    <a:pt x="3578" y="2855"/>
                  </a:lnTo>
                  <a:lnTo>
                    <a:pt x="3578" y="2857"/>
                  </a:lnTo>
                  <a:lnTo>
                    <a:pt x="3578" y="2857"/>
                  </a:lnTo>
                  <a:lnTo>
                    <a:pt x="3578" y="2857"/>
                  </a:lnTo>
                  <a:lnTo>
                    <a:pt x="3578" y="2857"/>
                  </a:lnTo>
                  <a:lnTo>
                    <a:pt x="3578" y="2857"/>
                  </a:lnTo>
                  <a:lnTo>
                    <a:pt x="3578" y="2857"/>
                  </a:lnTo>
                  <a:lnTo>
                    <a:pt x="3578" y="2857"/>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close/>
                  <a:moveTo>
                    <a:pt x="3588" y="2848"/>
                  </a:moveTo>
                  <a:lnTo>
                    <a:pt x="3588" y="2848"/>
                  </a:lnTo>
                  <a:lnTo>
                    <a:pt x="3588" y="2848"/>
                  </a:lnTo>
                  <a:lnTo>
                    <a:pt x="3588" y="2848"/>
                  </a:lnTo>
                  <a:lnTo>
                    <a:pt x="3588" y="2848"/>
                  </a:lnTo>
                  <a:lnTo>
                    <a:pt x="3588" y="2848"/>
                  </a:lnTo>
                  <a:lnTo>
                    <a:pt x="3588" y="2848"/>
                  </a:lnTo>
                  <a:lnTo>
                    <a:pt x="3588" y="2848"/>
                  </a:lnTo>
                  <a:lnTo>
                    <a:pt x="3588" y="2848"/>
                  </a:lnTo>
                  <a:lnTo>
                    <a:pt x="3588" y="2848"/>
                  </a:lnTo>
                  <a:lnTo>
                    <a:pt x="3588" y="2850"/>
                  </a:lnTo>
                  <a:lnTo>
                    <a:pt x="3588" y="2850"/>
                  </a:lnTo>
                  <a:lnTo>
                    <a:pt x="3588" y="2850"/>
                  </a:lnTo>
                  <a:lnTo>
                    <a:pt x="3590" y="2850"/>
                  </a:lnTo>
                  <a:lnTo>
                    <a:pt x="3590" y="2850"/>
                  </a:lnTo>
                  <a:lnTo>
                    <a:pt x="3590" y="2850"/>
                  </a:lnTo>
                  <a:lnTo>
                    <a:pt x="3590" y="2850"/>
                  </a:lnTo>
                  <a:lnTo>
                    <a:pt x="3590" y="2850"/>
                  </a:lnTo>
                  <a:lnTo>
                    <a:pt x="3590" y="2850"/>
                  </a:lnTo>
                  <a:lnTo>
                    <a:pt x="3588" y="2850"/>
                  </a:lnTo>
                  <a:lnTo>
                    <a:pt x="3588" y="2850"/>
                  </a:lnTo>
                  <a:lnTo>
                    <a:pt x="3588" y="2850"/>
                  </a:lnTo>
                  <a:lnTo>
                    <a:pt x="3588" y="2850"/>
                  </a:lnTo>
                  <a:lnTo>
                    <a:pt x="3588" y="2850"/>
                  </a:lnTo>
                  <a:lnTo>
                    <a:pt x="3588" y="2850"/>
                  </a:lnTo>
                  <a:lnTo>
                    <a:pt x="3588" y="2850"/>
                  </a:lnTo>
                  <a:lnTo>
                    <a:pt x="3588" y="2852"/>
                  </a:lnTo>
                  <a:lnTo>
                    <a:pt x="3588" y="2852"/>
                  </a:lnTo>
                  <a:lnTo>
                    <a:pt x="3588" y="2852"/>
                  </a:lnTo>
                  <a:lnTo>
                    <a:pt x="3585" y="2852"/>
                  </a:lnTo>
                  <a:lnTo>
                    <a:pt x="3585" y="2852"/>
                  </a:lnTo>
                  <a:lnTo>
                    <a:pt x="3585" y="2852"/>
                  </a:lnTo>
                  <a:lnTo>
                    <a:pt x="3585" y="2855"/>
                  </a:lnTo>
                  <a:lnTo>
                    <a:pt x="3588" y="2852"/>
                  </a:lnTo>
                  <a:lnTo>
                    <a:pt x="3590" y="2850"/>
                  </a:lnTo>
                  <a:lnTo>
                    <a:pt x="3590" y="2850"/>
                  </a:lnTo>
                  <a:lnTo>
                    <a:pt x="3590" y="2850"/>
                  </a:lnTo>
                  <a:lnTo>
                    <a:pt x="3588" y="2848"/>
                  </a:lnTo>
                  <a:close/>
                  <a:moveTo>
                    <a:pt x="3580" y="2789"/>
                  </a:moveTo>
                  <a:lnTo>
                    <a:pt x="3580" y="2789"/>
                  </a:lnTo>
                  <a:lnTo>
                    <a:pt x="3580" y="2789"/>
                  </a:lnTo>
                  <a:lnTo>
                    <a:pt x="3580" y="2789"/>
                  </a:lnTo>
                  <a:lnTo>
                    <a:pt x="3583" y="2789"/>
                  </a:lnTo>
                  <a:lnTo>
                    <a:pt x="3583" y="2791"/>
                  </a:lnTo>
                  <a:lnTo>
                    <a:pt x="3583" y="2791"/>
                  </a:lnTo>
                  <a:lnTo>
                    <a:pt x="3583" y="2791"/>
                  </a:lnTo>
                  <a:lnTo>
                    <a:pt x="3583" y="2789"/>
                  </a:lnTo>
                  <a:lnTo>
                    <a:pt x="3583" y="2789"/>
                  </a:lnTo>
                  <a:lnTo>
                    <a:pt x="3583" y="2789"/>
                  </a:lnTo>
                  <a:lnTo>
                    <a:pt x="3583" y="2789"/>
                  </a:lnTo>
                  <a:lnTo>
                    <a:pt x="3583" y="2789"/>
                  </a:lnTo>
                  <a:lnTo>
                    <a:pt x="3580" y="2789"/>
                  </a:lnTo>
                  <a:lnTo>
                    <a:pt x="3580" y="2789"/>
                  </a:lnTo>
                  <a:lnTo>
                    <a:pt x="3580" y="2789"/>
                  </a:lnTo>
                  <a:lnTo>
                    <a:pt x="3580" y="2789"/>
                  </a:lnTo>
                  <a:lnTo>
                    <a:pt x="3580" y="2789"/>
                  </a:lnTo>
                  <a:lnTo>
                    <a:pt x="3580" y="2789"/>
                  </a:lnTo>
                  <a:lnTo>
                    <a:pt x="3580" y="2789"/>
                  </a:lnTo>
                  <a:lnTo>
                    <a:pt x="3580" y="2791"/>
                  </a:lnTo>
                  <a:lnTo>
                    <a:pt x="3580" y="2791"/>
                  </a:lnTo>
                  <a:lnTo>
                    <a:pt x="3580" y="2791"/>
                  </a:lnTo>
                  <a:lnTo>
                    <a:pt x="3580" y="2789"/>
                  </a:lnTo>
                  <a:lnTo>
                    <a:pt x="3580" y="2789"/>
                  </a:lnTo>
                  <a:lnTo>
                    <a:pt x="3580" y="2789"/>
                  </a:lnTo>
                  <a:lnTo>
                    <a:pt x="3580" y="2789"/>
                  </a:lnTo>
                  <a:lnTo>
                    <a:pt x="3580" y="2789"/>
                  </a:lnTo>
                  <a:close/>
                  <a:moveTo>
                    <a:pt x="3585" y="2791"/>
                  </a:moveTo>
                  <a:lnTo>
                    <a:pt x="3585" y="2791"/>
                  </a:lnTo>
                  <a:lnTo>
                    <a:pt x="3585" y="2791"/>
                  </a:lnTo>
                  <a:lnTo>
                    <a:pt x="3585" y="2791"/>
                  </a:lnTo>
                  <a:lnTo>
                    <a:pt x="3585" y="2791"/>
                  </a:lnTo>
                  <a:lnTo>
                    <a:pt x="3585" y="2791"/>
                  </a:lnTo>
                  <a:lnTo>
                    <a:pt x="3585" y="2791"/>
                  </a:lnTo>
                  <a:lnTo>
                    <a:pt x="3588" y="2791"/>
                  </a:lnTo>
                  <a:lnTo>
                    <a:pt x="3585" y="2791"/>
                  </a:lnTo>
                  <a:lnTo>
                    <a:pt x="3585" y="2791"/>
                  </a:lnTo>
                  <a:lnTo>
                    <a:pt x="3585" y="2789"/>
                  </a:lnTo>
                  <a:lnTo>
                    <a:pt x="3585" y="2789"/>
                  </a:lnTo>
                  <a:lnTo>
                    <a:pt x="3585" y="2789"/>
                  </a:lnTo>
                  <a:lnTo>
                    <a:pt x="3583" y="2789"/>
                  </a:lnTo>
                  <a:lnTo>
                    <a:pt x="3583" y="2789"/>
                  </a:lnTo>
                  <a:lnTo>
                    <a:pt x="3583" y="2789"/>
                  </a:lnTo>
                  <a:lnTo>
                    <a:pt x="3583" y="2791"/>
                  </a:lnTo>
                  <a:lnTo>
                    <a:pt x="3583" y="2791"/>
                  </a:lnTo>
                  <a:lnTo>
                    <a:pt x="3583" y="2791"/>
                  </a:lnTo>
                  <a:lnTo>
                    <a:pt x="3583" y="2791"/>
                  </a:lnTo>
                  <a:lnTo>
                    <a:pt x="3585" y="2791"/>
                  </a:lnTo>
                  <a:lnTo>
                    <a:pt x="3585" y="2791"/>
                  </a:lnTo>
                  <a:lnTo>
                    <a:pt x="3585" y="2791"/>
                  </a:lnTo>
                  <a:close/>
                  <a:moveTo>
                    <a:pt x="3583" y="2852"/>
                  </a:moveTo>
                  <a:lnTo>
                    <a:pt x="3583" y="2855"/>
                  </a:lnTo>
                  <a:lnTo>
                    <a:pt x="3583" y="2855"/>
                  </a:lnTo>
                  <a:lnTo>
                    <a:pt x="3580" y="2852"/>
                  </a:lnTo>
                  <a:lnTo>
                    <a:pt x="3580" y="2852"/>
                  </a:lnTo>
                  <a:lnTo>
                    <a:pt x="3580" y="2855"/>
                  </a:lnTo>
                  <a:lnTo>
                    <a:pt x="3580" y="2855"/>
                  </a:lnTo>
                  <a:lnTo>
                    <a:pt x="3580" y="2855"/>
                  </a:lnTo>
                  <a:lnTo>
                    <a:pt x="3580" y="2855"/>
                  </a:lnTo>
                  <a:lnTo>
                    <a:pt x="3580" y="2855"/>
                  </a:lnTo>
                  <a:lnTo>
                    <a:pt x="3580" y="2855"/>
                  </a:lnTo>
                  <a:lnTo>
                    <a:pt x="3580" y="2855"/>
                  </a:lnTo>
                  <a:lnTo>
                    <a:pt x="3585" y="2855"/>
                  </a:lnTo>
                  <a:lnTo>
                    <a:pt x="3583" y="2852"/>
                  </a:lnTo>
                  <a:lnTo>
                    <a:pt x="3583" y="2852"/>
                  </a:lnTo>
                  <a:close/>
                  <a:moveTo>
                    <a:pt x="3578" y="2786"/>
                  </a:moveTo>
                  <a:lnTo>
                    <a:pt x="3578" y="2786"/>
                  </a:lnTo>
                  <a:lnTo>
                    <a:pt x="3578" y="2786"/>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6"/>
                  </a:lnTo>
                  <a:lnTo>
                    <a:pt x="3578" y="2786"/>
                  </a:lnTo>
                  <a:close/>
                  <a:moveTo>
                    <a:pt x="3240" y="2614"/>
                  </a:moveTo>
                  <a:lnTo>
                    <a:pt x="3240" y="2614"/>
                  </a:lnTo>
                  <a:lnTo>
                    <a:pt x="3242" y="2614"/>
                  </a:lnTo>
                  <a:lnTo>
                    <a:pt x="3242" y="2614"/>
                  </a:lnTo>
                  <a:lnTo>
                    <a:pt x="3240" y="2614"/>
                  </a:lnTo>
                  <a:lnTo>
                    <a:pt x="3240" y="2614"/>
                  </a:lnTo>
                  <a:close/>
                  <a:moveTo>
                    <a:pt x="3550" y="2763"/>
                  </a:moveTo>
                  <a:lnTo>
                    <a:pt x="3547" y="2763"/>
                  </a:lnTo>
                  <a:lnTo>
                    <a:pt x="3547" y="2763"/>
                  </a:lnTo>
                  <a:lnTo>
                    <a:pt x="3545" y="2763"/>
                  </a:lnTo>
                  <a:lnTo>
                    <a:pt x="3545" y="2763"/>
                  </a:lnTo>
                  <a:lnTo>
                    <a:pt x="3545" y="2763"/>
                  </a:lnTo>
                  <a:lnTo>
                    <a:pt x="3545" y="2760"/>
                  </a:lnTo>
                  <a:lnTo>
                    <a:pt x="3543" y="2760"/>
                  </a:lnTo>
                  <a:lnTo>
                    <a:pt x="3543" y="2760"/>
                  </a:lnTo>
                  <a:lnTo>
                    <a:pt x="3543" y="2760"/>
                  </a:lnTo>
                  <a:lnTo>
                    <a:pt x="3543" y="2760"/>
                  </a:lnTo>
                  <a:lnTo>
                    <a:pt x="3543" y="2760"/>
                  </a:lnTo>
                  <a:lnTo>
                    <a:pt x="3545" y="2763"/>
                  </a:lnTo>
                  <a:lnTo>
                    <a:pt x="3545" y="2763"/>
                  </a:lnTo>
                  <a:lnTo>
                    <a:pt x="3545" y="2763"/>
                  </a:lnTo>
                  <a:lnTo>
                    <a:pt x="3545" y="2765"/>
                  </a:lnTo>
                  <a:lnTo>
                    <a:pt x="3547" y="2765"/>
                  </a:lnTo>
                  <a:lnTo>
                    <a:pt x="3550" y="2765"/>
                  </a:lnTo>
                  <a:lnTo>
                    <a:pt x="3550" y="2765"/>
                  </a:lnTo>
                  <a:lnTo>
                    <a:pt x="3550" y="2763"/>
                  </a:lnTo>
                  <a:lnTo>
                    <a:pt x="3552" y="2763"/>
                  </a:lnTo>
                  <a:lnTo>
                    <a:pt x="3550" y="2763"/>
                  </a:lnTo>
                  <a:lnTo>
                    <a:pt x="3550" y="2763"/>
                  </a:lnTo>
                  <a:close/>
                  <a:moveTo>
                    <a:pt x="3571" y="2789"/>
                  </a:moveTo>
                  <a:lnTo>
                    <a:pt x="3571" y="2789"/>
                  </a:lnTo>
                  <a:lnTo>
                    <a:pt x="3571" y="2789"/>
                  </a:lnTo>
                  <a:lnTo>
                    <a:pt x="3571" y="2789"/>
                  </a:lnTo>
                  <a:lnTo>
                    <a:pt x="3571" y="2789"/>
                  </a:lnTo>
                  <a:lnTo>
                    <a:pt x="3571" y="2789"/>
                  </a:lnTo>
                  <a:lnTo>
                    <a:pt x="3571" y="2789"/>
                  </a:lnTo>
                  <a:lnTo>
                    <a:pt x="3571" y="2789"/>
                  </a:lnTo>
                  <a:lnTo>
                    <a:pt x="3571" y="2789"/>
                  </a:lnTo>
                  <a:lnTo>
                    <a:pt x="3571" y="2791"/>
                  </a:lnTo>
                  <a:lnTo>
                    <a:pt x="3571" y="2791"/>
                  </a:lnTo>
                  <a:lnTo>
                    <a:pt x="3571" y="2791"/>
                  </a:lnTo>
                  <a:lnTo>
                    <a:pt x="3573" y="2789"/>
                  </a:lnTo>
                  <a:lnTo>
                    <a:pt x="3573" y="2789"/>
                  </a:lnTo>
                  <a:lnTo>
                    <a:pt x="3573" y="2789"/>
                  </a:lnTo>
                  <a:lnTo>
                    <a:pt x="3571" y="2789"/>
                  </a:lnTo>
                  <a:close/>
                  <a:moveTo>
                    <a:pt x="3561" y="2857"/>
                  </a:moveTo>
                  <a:lnTo>
                    <a:pt x="3561" y="2857"/>
                  </a:lnTo>
                  <a:lnTo>
                    <a:pt x="3561" y="2857"/>
                  </a:lnTo>
                  <a:lnTo>
                    <a:pt x="3561" y="2857"/>
                  </a:lnTo>
                  <a:lnTo>
                    <a:pt x="3561" y="2857"/>
                  </a:lnTo>
                  <a:lnTo>
                    <a:pt x="3561" y="2857"/>
                  </a:lnTo>
                  <a:lnTo>
                    <a:pt x="3561" y="2857"/>
                  </a:lnTo>
                  <a:lnTo>
                    <a:pt x="3561" y="2857"/>
                  </a:lnTo>
                  <a:lnTo>
                    <a:pt x="3564" y="2857"/>
                  </a:lnTo>
                  <a:lnTo>
                    <a:pt x="3564" y="2857"/>
                  </a:lnTo>
                  <a:lnTo>
                    <a:pt x="3564" y="2857"/>
                  </a:lnTo>
                  <a:lnTo>
                    <a:pt x="3564" y="2857"/>
                  </a:lnTo>
                  <a:lnTo>
                    <a:pt x="3561" y="2857"/>
                  </a:lnTo>
                  <a:close/>
                </a:path>
              </a:pathLst>
            </a:custGeom>
            <a:grpFill/>
            <a:ln w="3175"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5691264" y="5055631"/>
              <a:ext cx="2000933" cy="1281147"/>
            </a:xfrm>
            <a:custGeom>
              <a:avLst/>
              <a:gdLst>
                <a:gd name="T0" fmla="*/ 1424 w 1451"/>
                <a:gd name="T1" fmla="*/ 578 h 963"/>
                <a:gd name="T2" fmla="*/ 1287 w 1451"/>
                <a:gd name="T3" fmla="*/ 613 h 963"/>
                <a:gd name="T4" fmla="*/ 1238 w 1451"/>
                <a:gd name="T5" fmla="*/ 750 h 963"/>
                <a:gd name="T6" fmla="*/ 1212 w 1451"/>
                <a:gd name="T7" fmla="*/ 753 h 963"/>
                <a:gd name="T8" fmla="*/ 1114 w 1451"/>
                <a:gd name="T9" fmla="*/ 774 h 963"/>
                <a:gd name="T10" fmla="*/ 991 w 1451"/>
                <a:gd name="T11" fmla="*/ 717 h 963"/>
                <a:gd name="T12" fmla="*/ 913 w 1451"/>
                <a:gd name="T13" fmla="*/ 563 h 963"/>
                <a:gd name="T14" fmla="*/ 899 w 1451"/>
                <a:gd name="T15" fmla="*/ 384 h 963"/>
                <a:gd name="T16" fmla="*/ 835 w 1451"/>
                <a:gd name="T17" fmla="*/ 320 h 963"/>
                <a:gd name="T18" fmla="*/ 788 w 1451"/>
                <a:gd name="T19" fmla="*/ 246 h 963"/>
                <a:gd name="T20" fmla="*/ 724 w 1451"/>
                <a:gd name="T21" fmla="*/ 194 h 963"/>
                <a:gd name="T22" fmla="*/ 655 w 1451"/>
                <a:gd name="T23" fmla="*/ 228 h 963"/>
                <a:gd name="T24" fmla="*/ 587 w 1451"/>
                <a:gd name="T25" fmla="*/ 142 h 963"/>
                <a:gd name="T26" fmla="*/ 483 w 1451"/>
                <a:gd name="T27" fmla="*/ 86 h 963"/>
                <a:gd name="T28" fmla="*/ 400 w 1451"/>
                <a:gd name="T29" fmla="*/ 102 h 963"/>
                <a:gd name="T30" fmla="*/ 87 w 1451"/>
                <a:gd name="T31" fmla="*/ 27 h 963"/>
                <a:gd name="T32" fmla="*/ 121 w 1451"/>
                <a:gd name="T33" fmla="*/ 133 h 963"/>
                <a:gd name="T34" fmla="*/ 182 w 1451"/>
                <a:gd name="T35" fmla="*/ 235 h 963"/>
                <a:gd name="T36" fmla="*/ 180 w 1451"/>
                <a:gd name="T37" fmla="*/ 256 h 963"/>
                <a:gd name="T38" fmla="*/ 137 w 1451"/>
                <a:gd name="T39" fmla="*/ 251 h 963"/>
                <a:gd name="T40" fmla="*/ 213 w 1451"/>
                <a:gd name="T41" fmla="*/ 308 h 963"/>
                <a:gd name="T42" fmla="*/ 258 w 1451"/>
                <a:gd name="T43" fmla="*/ 377 h 963"/>
                <a:gd name="T44" fmla="*/ 258 w 1451"/>
                <a:gd name="T45" fmla="*/ 419 h 963"/>
                <a:gd name="T46" fmla="*/ 348 w 1451"/>
                <a:gd name="T47" fmla="*/ 526 h 963"/>
                <a:gd name="T48" fmla="*/ 343 w 1451"/>
                <a:gd name="T49" fmla="*/ 457 h 963"/>
                <a:gd name="T50" fmla="*/ 312 w 1451"/>
                <a:gd name="T51" fmla="*/ 433 h 963"/>
                <a:gd name="T52" fmla="*/ 305 w 1451"/>
                <a:gd name="T53" fmla="*/ 388 h 963"/>
                <a:gd name="T54" fmla="*/ 291 w 1451"/>
                <a:gd name="T55" fmla="*/ 334 h 963"/>
                <a:gd name="T56" fmla="*/ 260 w 1451"/>
                <a:gd name="T57" fmla="*/ 299 h 963"/>
                <a:gd name="T58" fmla="*/ 237 w 1451"/>
                <a:gd name="T59" fmla="*/ 232 h 963"/>
                <a:gd name="T60" fmla="*/ 208 w 1451"/>
                <a:gd name="T61" fmla="*/ 190 h 963"/>
                <a:gd name="T62" fmla="*/ 177 w 1451"/>
                <a:gd name="T63" fmla="*/ 150 h 963"/>
                <a:gd name="T64" fmla="*/ 175 w 1451"/>
                <a:gd name="T65" fmla="*/ 53 h 963"/>
                <a:gd name="T66" fmla="*/ 241 w 1451"/>
                <a:gd name="T67" fmla="*/ 114 h 963"/>
                <a:gd name="T68" fmla="*/ 284 w 1451"/>
                <a:gd name="T69" fmla="*/ 220 h 963"/>
                <a:gd name="T70" fmla="*/ 336 w 1451"/>
                <a:gd name="T71" fmla="*/ 275 h 963"/>
                <a:gd name="T72" fmla="*/ 381 w 1451"/>
                <a:gd name="T73" fmla="*/ 332 h 963"/>
                <a:gd name="T74" fmla="*/ 386 w 1451"/>
                <a:gd name="T75" fmla="*/ 386 h 963"/>
                <a:gd name="T76" fmla="*/ 407 w 1451"/>
                <a:gd name="T77" fmla="*/ 396 h 963"/>
                <a:gd name="T78" fmla="*/ 438 w 1451"/>
                <a:gd name="T79" fmla="*/ 433 h 963"/>
                <a:gd name="T80" fmla="*/ 450 w 1451"/>
                <a:gd name="T81" fmla="*/ 452 h 963"/>
                <a:gd name="T82" fmla="*/ 561 w 1451"/>
                <a:gd name="T83" fmla="*/ 623 h 963"/>
                <a:gd name="T84" fmla="*/ 577 w 1451"/>
                <a:gd name="T85" fmla="*/ 727 h 963"/>
                <a:gd name="T86" fmla="*/ 738 w 1451"/>
                <a:gd name="T87" fmla="*/ 819 h 963"/>
                <a:gd name="T88" fmla="*/ 904 w 1451"/>
                <a:gd name="T89" fmla="*/ 888 h 963"/>
                <a:gd name="T90" fmla="*/ 1053 w 1451"/>
                <a:gd name="T91" fmla="*/ 888 h 963"/>
                <a:gd name="T92" fmla="*/ 1098 w 1451"/>
                <a:gd name="T93" fmla="*/ 885 h 963"/>
                <a:gd name="T94" fmla="*/ 1207 w 1451"/>
                <a:gd name="T95" fmla="*/ 925 h 963"/>
                <a:gd name="T96" fmla="*/ 1280 w 1451"/>
                <a:gd name="T97" fmla="*/ 852 h 963"/>
                <a:gd name="T98" fmla="*/ 1372 w 1451"/>
                <a:gd name="T99" fmla="*/ 757 h 963"/>
                <a:gd name="T100" fmla="*/ 1408 w 1451"/>
                <a:gd name="T101" fmla="*/ 746 h 963"/>
                <a:gd name="T102" fmla="*/ 1422 w 1451"/>
                <a:gd name="T103" fmla="*/ 682 h 963"/>
                <a:gd name="T104" fmla="*/ 1434 w 1451"/>
                <a:gd name="T105" fmla="*/ 625 h 963"/>
                <a:gd name="T106" fmla="*/ 246 w 1451"/>
                <a:gd name="T107" fmla="*/ 414 h 963"/>
                <a:gd name="T108" fmla="*/ 494 w 1451"/>
                <a:gd name="T109" fmla="*/ 594 h 963"/>
                <a:gd name="T110" fmla="*/ 1221 w 1451"/>
                <a:gd name="T111" fmla="*/ 743 h 963"/>
                <a:gd name="T112" fmla="*/ 85 w 1451"/>
                <a:gd name="T113" fmla="*/ 391 h 963"/>
                <a:gd name="T114" fmla="*/ 229 w 1451"/>
                <a:gd name="T115" fmla="*/ 197 h 963"/>
                <a:gd name="T116" fmla="*/ 241 w 1451"/>
                <a:gd name="T117" fmla="*/ 225 h 963"/>
                <a:gd name="T118" fmla="*/ 258 w 1451"/>
                <a:gd name="T119" fmla="*/ 206 h 963"/>
                <a:gd name="T120" fmla="*/ 925 w 1451"/>
                <a:gd name="T121" fmla="*/ 604 h 963"/>
                <a:gd name="T122" fmla="*/ 329 w 1451"/>
                <a:gd name="T123" fmla="*/ 438 h 963"/>
                <a:gd name="T124" fmla="*/ 296 w 1451"/>
                <a:gd name="T125" fmla="*/ 37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1" h="963">
                  <a:moveTo>
                    <a:pt x="284" y="703"/>
                  </a:moveTo>
                  <a:lnTo>
                    <a:pt x="284" y="703"/>
                  </a:lnTo>
                  <a:lnTo>
                    <a:pt x="284" y="703"/>
                  </a:lnTo>
                  <a:lnTo>
                    <a:pt x="284" y="703"/>
                  </a:lnTo>
                  <a:lnTo>
                    <a:pt x="282" y="705"/>
                  </a:lnTo>
                  <a:lnTo>
                    <a:pt x="282" y="705"/>
                  </a:lnTo>
                  <a:lnTo>
                    <a:pt x="282" y="705"/>
                  </a:lnTo>
                  <a:lnTo>
                    <a:pt x="282" y="705"/>
                  </a:lnTo>
                  <a:lnTo>
                    <a:pt x="282" y="705"/>
                  </a:lnTo>
                  <a:lnTo>
                    <a:pt x="282" y="705"/>
                  </a:lnTo>
                  <a:lnTo>
                    <a:pt x="282" y="705"/>
                  </a:lnTo>
                  <a:lnTo>
                    <a:pt x="284" y="705"/>
                  </a:lnTo>
                  <a:lnTo>
                    <a:pt x="284" y="703"/>
                  </a:lnTo>
                  <a:lnTo>
                    <a:pt x="284" y="703"/>
                  </a:lnTo>
                  <a:lnTo>
                    <a:pt x="284" y="703"/>
                  </a:lnTo>
                  <a:close/>
                  <a:moveTo>
                    <a:pt x="277" y="443"/>
                  </a:moveTo>
                  <a:lnTo>
                    <a:pt x="274" y="443"/>
                  </a:lnTo>
                  <a:lnTo>
                    <a:pt x="274" y="443"/>
                  </a:lnTo>
                  <a:lnTo>
                    <a:pt x="272" y="443"/>
                  </a:lnTo>
                  <a:lnTo>
                    <a:pt x="272" y="443"/>
                  </a:lnTo>
                  <a:lnTo>
                    <a:pt x="270" y="443"/>
                  </a:lnTo>
                  <a:lnTo>
                    <a:pt x="270" y="443"/>
                  </a:lnTo>
                  <a:lnTo>
                    <a:pt x="270" y="443"/>
                  </a:lnTo>
                  <a:lnTo>
                    <a:pt x="270" y="443"/>
                  </a:lnTo>
                  <a:lnTo>
                    <a:pt x="270" y="443"/>
                  </a:lnTo>
                  <a:lnTo>
                    <a:pt x="270" y="443"/>
                  </a:lnTo>
                  <a:lnTo>
                    <a:pt x="270" y="443"/>
                  </a:lnTo>
                  <a:lnTo>
                    <a:pt x="272" y="443"/>
                  </a:lnTo>
                  <a:lnTo>
                    <a:pt x="274" y="443"/>
                  </a:lnTo>
                  <a:lnTo>
                    <a:pt x="274" y="443"/>
                  </a:lnTo>
                  <a:lnTo>
                    <a:pt x="279" y="445"/>
                  </a:lnTo>
                  <a:lnTo>
                    <a:pt x="279" y="445"/>
                  </a:lnTo>
                  <a:lnTo>
                    <a:pt x="277" y="443"/>
                  </a:lnTo>
                  <a:close/>
                  <a:moveTo>
                    <a:pt x="1443" y="613"/>
                  </a:moveTo>
                  <a:lnTo>
                    <a:pt x="1443" y="613"/>
                  </a:lnTo>
                  <a:lnTo>
                    <a:pt x="1443" y="611"/>
                  </a:lnTo>
                  <a:lnTo>
                    <a:pt x="1443" y="606"/>
                  </a:lnTo>
                  <a:lnTo>
                    <a:pt x="1443" y="606"/>
                  </a:lnTo>
                  <a:lnTo>
                    <a:pt x="1443" y="606"/>
                  </a:lnTo>
                  <a:lnTo>
                    <a:pt x="1443" y="604"/>
                  </a:lnTo>
                  <a:lnTo>
                    <a:pt x="1443" y="604"/>
                  </a:lnTo>
                  <a:lnTo>
                    <a:pt x="1443" y="604"/>
                  </a:lnTo>
                  <a:lnTo>
                    <a:pt x="1446" y="604"/>
                  </a:lnTo>
                  <a:lnTo>
                    <a:pt x="1446" y="604"/>
                  </a:lnTo>
                  <a:lnTo>
                    <a:pt x="1446" y="604"/>
                  </a:lnTo>
                  <a:lnTo>
                    <a:pt x="1446" y="604"/>
                  </a:lnTo>
                  <a:lnTo>
                    <a:pt x="1446" y="604"/>
                  </a:lnTo>
                  <a:lnTo>
                    <a:pt x="1446" y="604"/>
                  </a:lnTo>
                  <a:lnTo>
                    <a:pt x="1446" y="604"/>
                  </a:lnTo>
                  <a:lnTo>
                    <a:pt x="1446" y="601"/>
                  </a:lnTo>
                  <a:lnTo>
                    <a:pt x="1446" y="601"/>
                  </a:lnTo>
                  <a:lnTo>
                    <a:pt x="1446" y="601"/>
                  </a:lnTo>
                  <a:lnTo>
                    <a:pt x="1446" y="599"/>
                  </a:lnTo>
                  <a:lnTo>
                    <a:pt x="1446" y="597"/>
                  </a:lnTo>
                  <a:lnTo>
                    <a:pt x="1446" y="597"/>
                  </a:lnTo>
                  <a:lnTo>
                    <a:pt x="1446" y="597"/>
                  </a:lnTo>
                  <a:lnTo>
                    <a:pt x="1446" y="597"/>
                  </a:lnTo>
                  <a:lnTo>
                    <a:pt x="1443" y="597"/>
                  </a:lnTo>
                  <a:lnTo>
                    <a:pt x="1443" y="594"/>
                  </a:lnTo>
                  <a:lnTo>
                    <a:pt x="1443" y="592"/>
                  </a:lnTo>
                  <a:lnTo>
                    <a:pt x="1441" y="590"/>
                  </a:lnTo>
                  <a:lnTo>
                    <a:pt x="1441" y="590"/>
                  </a:lnTo>
                  <a:lnTo>
                    <a:pt x="1443" y="587"/>
                  </a:lnTo>
                  <a:lnTo>
                    <a:pt x="1443" y="587"/>
                  </a:lnTo>
                  <a:lnTo>
                    <a:pt x="1441" y="585"/>
                  </a:lnTo>
                  <a:lnTo>
                    <a:pt x="1441" y="582"/>
                  </a:lnTo>
                  <a:lnTo>
                    <a:pt x="1441" y="582"/>
                  </a:lnTo>
                  <a:lnTo>
                    <a:pt x="1439" y="582"/>
                  </a:lnTo>
                  <a:lnTo>
                    <a:pt x="1439" y="582"/>
                  </a:lnTo>
                  <a:lnTo>
                    <a:pt x="1439" y="582"/>
                  </a:lnTo>
                  <a:lnTo>
                    <a:pt x="1439" y="585"/>
                  </a:lnTo>
                  <a:lnTo>
                    <a:pt x="1436" y="585"/>
                  </a:lnTo>
                  <a:lnTo>
                    <a:pt x="1436" y="585"/>
                  </a:lnTo>
                  <a:lnTo>
                    <a:pt x="1436" y="582"/>
                  </a:lnTo>
                  <a:lnTo>
                    <a:pt x="1436" y="582"/>
                  </a:lnTo>
                  <a:lnTo>
                    <a:pt x="1436" y="582"/>
                  </a:lnTo>
                  <a:lnTo>
                    <a:pt x="1436" y="582"/>
                  </a:lnTo>
                  <a:lnTo>
                    <a:pt x="1434" y="580"/>
                  </a:lnTo>
                  <a:lnTo>
                    <a:pt x="1432" y="578"/>
                  </a:lnTo>
                  <a:lnTo>
                    <a:pt x="1432" y="575"/>
                  </a:lnTo>
                  <a:lnTo>
                    <a:pt x="1429" y="575"/>
                  </a:lnTo>
                  <a:lnTo>
                    <a:pt x="1427" y="575"/>
                  </a:lnTo>
                  <a:lnTo>
                    <a:pt x="1424" y="575"/>
                  </a:lnTo>
                  <a:lnTo>
                    <a:pt x="1420" y="580"/>
                  </a:lnTo>
                  <a:lnTo>
                    <a:pt x="1420" y="580"/>
                  </a:lnTo>
                  <a:lnTo>
                    <a:pt x="1417" y="580"/>
                  </a:lnTo>
                  <a:lnTo>
                    <a:pt x="1417" y="580"/>
                  </a:lnTo>
                  <a:lnTo>
                    <a:pt x="1415" y="580"/>
                  </a:lnTo>
                  <a:lnTo>
                    <a:pt x="1415" y="580"/>
                  </a:lnTo>
                  <a:lnTo>
                    <a:pt x="1415" y="580"/>
                  </a:lnTo>
                  <a:lnTo>
                    <a:pt x="1415" y="580"/>
                  </a:lnTo>
                  <a:lnTo>
                    <a:pt x="1415" y="580"/>
                  </a:lnTo>
                  <a:lnTo>
                    <a:pt x="1413" y="582"/>
                  </a:lnTo>
                  <a:lnTo>
                    <a:pt x="1413" y="582"/>
                  </a:lnTo>
                  <a:lnTo>
                    <a:pt x="1413" y="582"/>
                  </a:lnTo>
                  <a:lnTo>
                    <a:pt x="1413" y="582"/>
                  </a:lnTo>
                  <a:lnTo>
                    <a:pt x="1413" y="582"/>
                  </a:lnTo>
                  <a:lnTo>
                    <a:pt x="1413" y="582"/>
                  </a:lnTo>
                  <a:lnTo>
                    <a:pt x="1413" y="582"/>
                  </a:lnTo>
                  <a:lnTo>
                    <a:pt x="1413" y="582"/>
                  </a:lnTo>
                  <a:lnTo>
                    <a:pt x="1413" y="582"/>
                  </a:lnTo>
                  <a:lnTo>
                    <a:pt x="1415" y="582"/>
                  </a:lnTo>
                  <a:lnTo>
                    <a:pt x="1415" y="580"/>
                  </a:lnTo>
                  <a:lnTo>
                    <a:pt x="1415" y="580"/>
                  </a:lnTo>
                  <a:lnTo>
                    <a:pt x="1415" y="580"/>
                  </a:lnTo>
                  <a:lnTo>
                    <a:pt x="1417" y="580"/>
                  </a:lnTo>
                  <a:lnTo>
                    <a:pt x="1417" y="580"/>
                  </a:lnTo>
                  <a:lnTo>
                    <a:pt x="1417" y="580"/>
                  </a:lnTo>
                  <a:lnTo>
                    <a:pt x="1420" y="580"/>
                  </a:lnTo>
                  <a:lnTo>
                    <a:pt x="1420" y="580"/>
                  </a:lnTo>
                  <a:lnTo>
                    <a:pt x="1420" y="580"/>
                  </a:lnTo>
                  <a:lnTo>
                    <a:pt x="1422" y="580"/>
                  </a:lnTo>
                  <a:lnTo>
                    <a:pt x="1422" y="580"/>
                  </a:lnTo>
                  <a:lnTo>
                    <a:pt x="1424" y="578"/>
                  </a:lnTo>
                  <a:lnTo>
                    <a:pt x="1424" y="578"/>
                  </a:lnTo>
                  <a:lnTo>
                    <a:pt x="1424" y="578"/>
                  </a:lnTo>
                  <a:lnTo>
                    <a:pt x="1427" y="578"/>
                  </a:lnTo>
                  <a:lnTo>
                    <a:pt x="1424" y="580"/>
                  </a:lnTo>
                  <a:lnTo>
                    <a:pt x="1424" y="580"/>
                  </a:lnTo>
                  <a:lnTo>
                    <a:pt x="1427" y="580"/>
                  </a:lnTo>
                  <a:lnTo>
                    <a:pt x="1427" y="580"/>
                  </a:lnTo>
                  <a:lnTo>
                    <a:pt x="1427" y="580"/>
                  </a:lnTo>
                  <a:lnTo>
                    <a:pt x="1427" y="582"/>
                  </a:lnTo>
                  <a:lnTo>
                    <a:pt x="1427" y="582"/>
                  </a:lnTo>
                  <a:lnTo>
                    <a:pt x="1424" y="582"/>
                  </a:lnTo>
                  <a:lnTo>
                    <a:pt x="1424" y="582"/>
                  </a:lnTo>
                  <a:lnTo>
                    <a:pt x="1422" y="585"/>
                  </a:lnTo>
                  <a:lnTo>
                    <a:pt x="1420" y="585"/>
                  </a:lnTo>
                  <a:lnTo>
                    <a:pt x="1420" y="585"/>
                  </a:lnTo>
                  <a:lnTo>
                    <a:pt x="1420" y="585"/>
                  </a:lnTo>
                  <a:lnTo>
                    <a:pt x="1415" y="585"/>
                  </a:lnTo>
                  <a:lnTo>
                    <a:pt x="1413" y="585"/>
                  </a:lnTo>
                  <a:lnTo>
                    <a:pt x="1413" y="585"/>
                  </a:lnTo>
                  <a:lnTo>
                    <a:pt x="1410" y="585"/>
                  </a:lnTo>
                  <a:lnTo>
                    <a:pt x="1410" y="585"/>
                  </a:lnTo>
                  <a:lnTo>
                    <a:pt x="1408" y="585"/>
                  </a:lnTo>
                  <a:lnTo>
                    <a:pt x="1408" y="585"/>
                  </a:lnTo>
                  <a:lnTo>
                    <a:pt x="1410" y="585"/>
                  </a:lnTo>
                  <a:lnTo>
                    <a:pt x="1410" y="585"/>
                  </a:lnTo>
                  <a:lnTo>
                    <a:pt x="1410" y="585"/>
                  </a:lnTo>
                  <a:lnTo>
                    <a:pt x="1410" y="585"/>
                  </a:lnTo>
                  <a:lnTo>
                    <a:pt x="1410" y="585"/>
                  </a:lnTo>
                  <a:lnTo>
                    <a:pt x="1408" y="585"/>
                  </a:lnTo>
                  <a:lnTo>
                    <a:pt x="1408" y="585"/>
                  </a:lnTo>
                  <a:lnTo>
                    <a:pt x="1408" y="585"/>
                  </a:lnTo>
                  <a:lnTo>
                    <a:pt x="1408" y="585"/>
                  </a:lnTo>
                  <a:lnTo>
                    <a:pt x="1408" y="585"/>
                  </a:lnTo>
                  <a:lnTo>
                    <a:pt x="1406" y="585"/>
                  </a:lnTo>
                  <a:lnTo>
                    <a:pt x="1403" y="582"/>
                  </a:lnTo>
                  <a:lnTo>
                    <a:pt x="1401" y="582"/>
                  </a:lnTo>
                  <a:lnTo>
                    <a:pt x="1398" y="582"/>
                  </a:lnTo>
                  <a:lnTo>
                    <a:pt x="1401" y="585"/>
                  </a:lnTo>
                  <a:lnTo>
                    <a:pt x="1401" y="585"/>
                  </a:lnTo>
                  <a:lnTo>
                    <a:pt x="1403" y="585"/>
                  </a:lnTo>
                  <a:lnTo>
                    <a:pt x="1403" y="585"/>
                  </a:lnTo>
                  <a:lnTo>
                    <a:pt x="1401" y="585"/>
                  </a:lnTo>
                  <a:lnTo>
                    <a:pt x="1401" y="585"/>
                  </a:lnTo>
                  <a:lnTo>
                    <a:pt x="1396" y="585"/>
                  </a:lnTo>
                  <a:lnTo>
                    <a:pt x="1396" y="585"/>
                  </a:lnTo>
                  <a:lnTo>
                    <a:pt x="1394" y="585"/>
                  </a:lnTo>
                  <a:lnTo>
                    <a:pt x="1391" y="585"/>
                  </a:lnTo>
                  <a:lnTo>
                    <a:pt x="1391" y="582"/>
                  </a:lnTo>
                  <a:lnTo>
                    <a:pt x="1391" y="582"/>
                  </a:lnTo>
                  <a:lnTo>
                    <a:pt x="1396" y="582"/>
                  </a:lnTo>
                  <a:lnTo>
                    <a:pt x="1396" y="585"/>
                  </a:lnTo>
                  <a:lnTo>
                    <a:pt x="1396" y="585"/>
                  </a:lnTo>
                  <a:lnTo>
                    <a:pt x="1396" y="585"/>
                  </a:lnTo>
                  <a:lnTo>
                    <a:pt x="1398" y="585"/>
                  </a:lnTo>
                  <a:lnTo>
                    <a:pt x="1398" y="582"/>
                  </a:lnTo>
                  <a:lnTo>
                    <a:pt x="1398" y="582"/>
                  </a:lnTo>
                  <a:lnTo>
                    <a:pt x="1398" y="582"/>
                  </a:lnTo>
                  <a:lnTo>
                    <a:pt x="1396" y="582"/>
                  </a:lnTo>
                  <a:lnTo>
                    <a:pt x="1391" y="582"/>
                  </a:lnTo>
                  <a:lnTo>
                    <a:pt x="1389" y="582"/>
                  </a:lnTo>
                  <a:lnTo>
                    <a:pt x="1387" y="580"/>
                  </a:lnTo>
                  <a:lnTo>
                    <a:pt x="1384" y="580"/>
                  </a:lnTo>
                  <a:lnTo>
                    <a:pt x="1382" y="582"/>
                  </a:lnTo>
                  <a:lnTo>
                    <a:pt x="1380" y="580"/>
                  </a:lnTo>
                  <a:lnTo>
                    <a:pt x="1377" y="580"/>
                  </a:lnTo>
                  <a:lnTo>
                    <a:pt x="1377" y="582"/>
                  </a:lnTo>
                  <a:lnTo>
                    <a:pt x="1377" y="582"/>
                  </a:lnTo>
                  <a:lnTo>
                    <a:pt x="1375" y="582"/>
                  </a:lnTo>
                  <a:lnTo>
                    <a:pt x="1375" y="582"/>
                  </a:lnTo>
                  <a:lnTo>
                    <a:pt x="1372" y="582"/>
                  </a:lnTo>
                  <a:lnTo>
                    <a:pt x="1372" y="585"/>
                  </a:lnTo>
                  <a:lnTo>
                    <a:pt x="1375" y="585"/>
                  </a:lnTo>
                  <a:lnTo>
                    <a:pt x="1375" y="582"/>
                  </a:lnTo>
                  <a:lnTo>
                    <a:pt x="1377" y="582"/>
                  </a:lnTo>
                  <a:lnTo>
                    <a:pt x="1377" y="582"/>
                  </a:lnTo>
                  <a:lnTo>
                    <a:pt x="1380" y="582"/>
                  </a:lnTo>
                  <a:lnTo>
                    <a:pt x="1380" y="582"/>
                  </a:lnTo>
                  <a:lnTo>
                    <a:pt x="1377" y="582"/>
                  </a:lnTo>
                  <a:lnTo>
                    <a:pt x="1377" y="582"/>
                  </a:lnTo>
                  <a:lnTo>
                    <a:pt x="1377" y="582"/>
                  </a:lnTo>
                  <a:lnTo>
                    <a:pt x="1375" y="585"/>
                  </a:lnTo>
                  <a:lnTo>
                    <a:pt x="1372" y="585"/>
                  </a:lnTo>
                  <a:lnTo>
                    <a:pt x="1370" y="585"/>
                  </a:lnTo>
                  <a:lnTo>
                    <a:pt x="1370" y="585"/>
                  </a:lnTo>
                  <a:lnTo>
                    <a:pt x="1370" y="585"/>
                  </a:lnTo>
                  <a:lnTo>
                    <a:pt x="1368" y="585"/>
                  </a:lnTo>
                  <a:lnTo>
                    <a:pt x="1368" y="585"/>
                  </a:lnTo>
                  <a:lnTo>
                    <a:pt x="1363" y="585"/>
                  </a:lnTo>
                  <a:lnTo>
                    <a:pt x="1363" y="585"/>
                  </a:lnTo>
                  <a:lnTo>
                    <a:pt x="1361" y="587"/>
                  </a:lnTo>
                  <a:lnTo>
                    <a:pt x="1361" y="587"/>
                  </a:lnTo>
                  <a:lnTo>
                    <a:pt x="1356" y="587"/>
                  </a:lnTo>
                  <a:lnTo>
                    <a:pt x="1356" y="587"/>
                  </a:lnTo>
                  <a:lnTo>
                    <a:pt x="1354" y="592"/>
                  </a:lnTo>
                  <a:lnTo>
                    <a:pt x="1351" y="592"/>
                  </a:lnTo>
                  <a:lnTo>
                    <a:pt x="1346" y="594"/>
                  </a:lnTo>
                  <a:lnTo>
                    <a:pt x="1344" y="594"/>
                  </a:lnTo>
                  <a:lnTo>
                    <a:pt x="1344" y="594"/>
                  </a:lnTo>
                  <a:lnTo>
                    <a:pt x="1342" y="597"/>
                  </a:lnTo>
                  <a:lnTo>
                    <a:pt x="1339" y="597"/>
                  </a:lnTo>
                  <a:lnTo>
                    <a:pt x="1335" y="599"/>
                  </a:lnTo>
                  <a:lnTo>
                    <a:pt x="1335" y="599"/>
                  </a:lnTo>
                  <a:lnTo>
                    <a:pt x="1332" y="599"/>
                  </a:lnTo>
                  <a:lnTo>
                    <a:pt x="1332" y="599"/>
                  </a:lnTo>
                  <a:lnTo>
                    <a:pt x="1332" y="599"/>
                  </a:lnTo>
                  <a:lnTo>
                    <a:pt x="1330" y="599"/>
                  </a:lnTo>
                  <a:lnTo>
                    <a:pt x="1330" y="599"/>
                  </a:lnTo>
                  <a:lnTo>
                    <a:pt x="1325" y="601"/>
                  </a:lnTo>
                  <a:lnTo>
                    <a:pt x="1316" y="601"/>
                  </a:lnTo>
                  <a:lnTo>
                    <a:pt x="1309" y="604"/>
                  </a:lnTo>
                  <a:lnTo>
                    <a:pt x="1306" y="604"/>
                  </a:lnTo>
                  <a:lnTo>
                    <a:pt x="1301" y="606"/>
                  </a:lnTo>
                  <a:lnTo>
                    <a:pt x="1297" y="608"/>
                  </a:lnTo>
                  <a:lnTo>
                    <a:pt x="1294" y="608"/>
                  </a:lnTo>
                  <a:lnTo>
                    <a:pt x="1294" y="608"/>
                  </a:lnTo>
                  <a:lnTo>
                    <a:pt x="1292" y="611"/>
                  </a:lnTo>
                  <a:lnTo>
                    <a:pt x="1290" y="613"/>
                  </a:lnTo>
                  <a:lnTo>
                    <a:pt x="1287" y="613"/>
                  </a:lnTo>
                  <a:lnTo>
                    <a:pt x="1287" y="613"/>
                  </a:lnTo>
                  <a:lnTo>
                    <a:pt x="1287" y="613"/>
                  </a:lnTo>
                  <a:lnTo>
                    <a:pt x="1285" y="616"/>
                  </a:lnTo>
                  <a:lnTo>
                    <a:pt x="1283" y="616"/>
                  </a:lnTo>
                  <a:lnTo>
                    <a:pt x="1280" y="618"/>
                  </a:lnTo>
                  <a:lnTo>
                    <a:pt x="1275" y="620"/>
                  </a:lnTo>
                  <a:lnTo>
                    <a:pt x="1275" y="623"/>
                  </a:lnTo>
                  <a:lnTo>
                    <a:pt x="1275" y="623"/>
                  </a:lnTo>
                  <a:lnTo>
                    <a:pt x="1273" y="632"/>
                  </a:lnTo>
                  <a:lnTo>
                    <a:pt x="1271" y="634"/>
                  </a:lnTo>
                  <a:lnTo>
                    <a:pt x="1271" y="634"/>
                  </a:lnTo>
                  <a:lnTo>
                    <a:pt x="1273" y="634"/>
                  </a:lnTo>
                  <a:lnTo>
                    <a:pt x="1273" y="632"/>
                  </a:lnTo>
                  <a:lnTo>
                    <a:pt x="1273" y="630"/>
                  </a:lnTo>
                  <a:lnTo>
                    <a:pt x="1273" y="630"/>
                  </a:lnTo>
                  <a:lnTo>
                    <a:pt x="1275" y="630"/>
                  </a:lnTo>
                  <a:lnTo>
                    <a:pt x="1275" y="627"/>
                  </a:lnTo>
                  <a:lnTo>
                    <a:pt x="1275" y="625"/>
                  </a:lnTo>
                  <a:lnTo>
                    <a:pt x="1275" y="625"/>
                  </a:lnTo>
                  <a:lnTo>
                    <a:pt x="1275" y="625"/>
                  </a:lnTo>
                  <a:lnTo>
                    <a:pt x="1275" y="630"/>
                  </a:lnTo>
                  <a:lnTo>
                    <a:pt x="1275" y="632"/>
                  </a:lnTo>
                  <a:lnTo>
                    <a:pt x="1273" y="632"/>
                  </a:lnTo>
                  <a:lnTo>
                    <a:pt x="1271" y="637"/>
                  </a:lnTo>
                  <a:lnTo>
                    <a:pt x="1271" y="637"/>
                  </a:lnTo>
                  <a:lnTo>
                    <a:pt x="1271" y="644"/>
                  </a:lnTo>
                  <a:lnTo>
                    <a:pt x="1271" y="646"/>
                  </a:lnTo>
                  <a:lnTo>
                    <a:pt x="1271" y="649"/>
                  </a:lnTo>
                  <a:lnTo>
                    <a:pt x="1271" y="653"/>
                  </a:lnTo>
                  <a:lnTo>
                    <a:pt x="1273" y="656"/>
                  </a:lnTo>
                  <a:lnTo>
                    <a:pt x="1271" y="658"/>
                  </a:lnTo>
                  <a:lnTo>
                    <a:pt x="1271" y="660"/>
                  </a:lnTo>
                  <a:lnTo>
                    <a:pt x="1273" y="663"/>
                  </a:lnTo>
                  <a:lnTo>
                    <a:pt x="1271" y="665"/>
                  </a:lnTo>
                  <a:lnTo>
                    <a:pt x="1273" y="670"/>
                  </a:lnTo>
                  <a:lnTo>
                    <a:pt x="1273" y="670"/>
                  </a:lnTo>
                  <a:lnTo>
                    <a:pt x="1273" y="670"/>
                  </a:lnTo>
                  <a:lnTo>
                    <a:pt x="1273" y="672"/>
                  </a:lnTo>
                  <a:lnTo>
                    <a:pt x="1273" y="675"/>
                  </a:lnTo>
                  <a:lnTo>
                    <a:pt x="1273" y="675"/>
                  </a:lnTo>
                  <a:lnTo>
                    <a:pt x="1273" y="675"/>
                  </a:lnTo>
                  <a:lnTo>
                    <a:pt x="1273" y="677"/>
                  </a:lnTo>
                  <a:lnTo>
                    <a:pt x="1273" y="679"/>
                  </a:lnTo>
                  <a:lnTo>
                    <a:pt x="1273" y="682"/>
                  </a:lnTo>
                  <a:lnTo>
                    <a:pt x="1268" y="684"/>
                  </a:lnTo>
                  <a:lnTo>
                    <a:pt x="1266" y="686"/>
                  </a:lnTo>
                  <a:lnTo>
                    <a:pt x="1264" y="689"/>
                  </a:lnTo>
                  <a:lnTo>
                    <a:pt x="1264" y="691"/>
                  </a:lnTo>
                  <a:lnTo>
                    <a:pt x="1264" y="691"/>
                  </a:lnTo>
                  <a:lnTo>
                    <a:pt x="1264" y="691"/>
                  </a:lnTo>
                  <a:lnTo>
                    <a:pt x="1264" y="694"/>
                  </a:lnTo>
                  <a:lnTo>
                    <a:pt x="1264" y="694"/>
                  </a:lnTo>
                  <a:lnTo>
                    <a:pt x="1264" y="696"/>
                  </a:lnTo>
                  <a:lnTo>
                    <a:pt x="1264" y="698"/>
                  </a:lnTo>
                  <a:lnTo>
                    <a:pt x="1264" y="708"/>
                  </a:lnTo>
                  <a:lnTo>
                    <a:pt x="1264" y="710"/>
                  </a:lnTo>
                  <a:lnTo>
                    <a:pt x="1261" y="710"/>
                  </a:lnTo>
                  <a:lnTo>
                    <a:pt x="1261" y="713"/>
                  </a:lnTo>
                  <a:lnTo>
                    <a:pt x="1259" y="713"/>
                  </a:lnTo>
                  <a:lnTo>
                    <a:pt x="1259" y="715"/>
                  </a:lnTo>
                  <a:lnTo>
                    <a:pt x="1254" y="720"/>
                  </a:lnTo>
                  <a:lnTo>
                    <a:pt x="1252" y="722"/>
                  </a:lnTo>
                  <a:lnTo>
                    <a:pt x="1249" y="724"/>
                  </a:lnTo>
                  <a:lnTo>
                    <a:pt x="1247" y="724"/>
                  </a:lnTo>
                  <a:lnTo>
                    <a:pt x="1245" y="727"/>
                  </a:lnTo>
                  <a:lnTo>
                    <a:pt x="1238" y="731"/>
                  </a:lnTo>
                  <a:lnTo>
                    <a:pt x="1235" y="734"/>
                  </a:lnTo>
                  <a:lnTo>
                    <a:pt x="1233" y="736"/>
                  </a:lnTo>
                  <a:lnTo>
                    <a:pt x="1230" y="739"/>
                  </a:lnTo>
                  <a:lnTo>
                    <a:pt x="1228" y="739"/>
                  </a:lnTo>
                  <a:lnTo>
                    <a:pt x="1228" y="741"/>
                  </a:lnTo>
                  <a:lnTo>
                    <a:pt x="1230" y="741"/>
                  </a:lnTo>
                  <a:lnTo>
                    <a:pt x="1230" y="739"/>
                  </a:lnTo>
                  <a:lnTo>
                    <a:pt x="1230" y="739"/>
                  </a:lnTo>
                  <a:lnTo>
                    <a:pt x="1233" y="739"/>
                  </a:lnTo>
                  <a:lnTo>
                    <a:pt x="1233" y="739"/>
                  </a:lnTo>
                  <a:lnTo>
                    <a:pt x="1233" y="739"/>
                  </a:lnTo>
                  <a:lnTo>
                    <a:pt x="1233" y="736"/>
                  </a:lnTo>
                  <a:lnTo>
                    <a:pt x="1233" y="736"/>
                  </a:lnTo>
                  <a:lnTo>
                    <a:pt x="1238" y="734"/>
                  </a:lnTo>
                  <a:lnTo>
                    <a:pt x="1240" y="731"/>
                  </a:lnTo>
                  <a:lnTo>
                    <a:pt x="1240" y="731"/>
                  </a:lnTo>
                  <a:lnTo>
                    <a:pt x="1240" y="731"/>
                  </a:lnTo>
                  <a:lnTo>
                    <a:pt x="1240" y="734"/>
                  </a:lnTo>
                  <a:lnTo>
                    <a:pt x="1238" y="734"/>
                  </a:lnTo>
                  <a:lnTo>
                    <a:pt x="1235" y="736"/>
                  </a:lnTo>
                  <a:lnTo>
                    <a:pt x="1235" y="736"/>
                  </a:lnTo>
                  <a:lnTo>
                    <a:pt x="1233" y="739"/>
                  </a:lnTo>
                  <a:lnTo>
                    <a:pt x="1233" y="739"/>
                  </a:lnTo>
                  <a:lnTo>
                    <a:pt x="1233" y="739"/>
                  </a:lnTo>
                  <a:lnTo>
                    <a:pt x="1235" y="741"/>
                  </a:lnTo>
                  <a:lnTo>
                    <a:pt x="1235" y="741"/>
                  </a:lnTo>
                  <a:lnTo>
                    <a:pt x="1238" y="741"/>
                  </a:lnTo>
                  <a:lnTo>
                    <a:pt x="1238" y="741"/>
                  </a:lnTo>
                  <a:lnTo>
                    <a:pt x="1238" y="741"/>
                  </a:lnTo>
                  <a:lnTo>
                    <a:pt x="1238" y="741"/>
                  </a:lnTo>
                  <a:lnTo>
                    <a:pt x="1238" y="741"/>
                  </a:lnTo>
                  <a:lnTo>
                    <a:pt x="1238" y="741"/>
                  </a:lnTo>
                  <a:lnTo>
                    <a:pt x="1240" y="741"/>
                  </a:lnTo>
                  <a:lnTo>
                    <a:pt x="1240" y="743"/>
                  </a:lnTo>
                  <a:lnTo>
                    <a:pt x="1240" y="743"/>
                  </a:lnTo>
                  <a:lnTo>
                    <a:pt x="1240" y="748"/>
                  </a:lnTo>
                  <a:lnTo>
                    <a:pt x="1240" y="748"/>
                  </a:lnTo>
                  <a:lnTo>
                    <a:pt x="1242" y="748"/>
                  </a:lnTo>
                  <a:lnTo>
                    <a:pt x="1242" y="746"/>
                  </a:lnTo>
                  <a:lnTo>
                    <a:pt x="1245" y="746"/>
                  </a:lnTo>
                  <a:lnTo>
                    <a:pt x="1245" y="746"/>
                  </a:lnTo>
                  <a:lnTo>
                    <a:pt x="1245" y="748"/>
                  </a:lnTo>
                  <a:lnTo>
                    <a:pt x="1242" y="748"/>
                  </a:lnTo>
                  <a:lnTo>
                    <a:pt x="1242" y="748"/>
                  </a:lnTo>
                  <a:lnTo>
                    <a:pt x="1242" y="748"/>
                  </a:lnTo>
                  <a:lnTo>
                    <a:pt x="1240" y="748"/>
                  </a:lnTo>
                  <a:lnTo>
                    <a:pt x="1240" y="748"/>
                  </a:lnTo>
                  <a:lnTo>
                    <a:pt x="1240" y="748"/>
                  </a:lnTo>
                  <a:lnTo>
                    <a:pt x="1238" y="750"/>
                  </a:lnTo>
                  <a:lnTo>
                    <a:pt x="1238" y="750"/>
                  </a:lnTo>
                  <a:lnTo>
                    <a:pt x="1238" y="753"/>
                  </a:lnTo>
                  <a:lnTo>
                    <a:pt x="1238" y="753"/>
                  </a:lnTo>
                  <a:lnTo>
                    <a:pt x="1235" y="753"/>
                  </a:lnTo>
                  <a:lnTo>
                    <a:pt x="1235" y="753"/>
                  </a:lnTo>
                  <a:lnTo>
                    <a:pt x="1233" y="753"/>
                  </a:lnTo>
                  <a:lnTo>
                    <a:pt x="1230" y="755"/>
                  </a:lnTo>
                  <a:lnTo>
                    <a:pt x="1230" y="755"/>
                  </a:lnTo>
                  <a:lnTo>
                    <a:pt x="1228" y="755"/>
                  </a:lnTo>
                  <a:lnTo>
                    <a:pt x="1228" y="757"/>
                  </a:lnTo>
                  <a:lnTo>
                    <a:pt x="1228" y="757"/>
                  </a:lnTo>
                  <a:lnTo>
                    <a:pt x="1228" y="757"/>
                  </a:lnTo>
                  <a:lnTo>
                    <a:pt x="1230" y="757"/>
                  </a:lnTo>
                  <a:lnTo>
                    <a:pt x="1230" y="757"/>
                  </a:lnTo>
                  <a:lnTo>
                    <a:pt x="1230" y="757"/>
                  </a:lnTo>
                  <a:lnTo>
                    <a:pt x="1230" y="755"/>
                  </a:lnTo>
                  <a:lnTo>
                    <a:pt x="1230" y="755"/>
                  </a:lnTo>
                  <a:lnTo>
                    <a:pt x="1230" y="755"/>
                  </a:lnTo>
                  <a:lnTo>
                    <a:pt x="1230" y="757"/>
                  </a:lnTo>
                  <a:lnTo>
                    <a:pt x="1230" y="757"/>
                  </a:lnTo>
                  <a:lnTo>
                    <a:pt x="1230" y="757"/>
                  </a:lnTo>
                  <a:lnTo>
                    <a:pt x="1230" y="760"/>
                  </a:lnTo>
                  <a:lnTo>
                    <a:pt x="1230" y="760"/>
                  </a:lnTo>
                  <a:lnTo>
                    <a:pt x="1230" y="757"/>
                  </a:lnTo>
                  <a:lnTo>
                    <a:pt x="1230" y="757"/>
                  </a:lnTo>
                  <a:lnTo>
                    <a:pt x="1228" y="757"/>
                  </a:lnTo>
                  <a:lnTo>
                    <a:pt x="1228" y="757"/>
                  </a:lnTo>
                  <a:lnTo>
                    <a:pt x="1226" y="760"/>
                  </a:lnTo>
                  <a:lnTo>
                    <a:pt x="1223" y="760"/>
                  </a:lnTo>
                  <a:lnTo>
                    <a:pt x="1221" y="757"/>
                  </a:lnTo>
                  <a:lnTo>
                    <a:pt x="1221" y="760"/>
                  </a:lnTo>
                  <a:lnTo>
                    <a:pt x="1219" y="757"/>
                  </a:lnTo>
                  <a:lnTo>
                    <a:pt x="1216" y="757"/>
                  </a:lnTo>
                  <a:lnTo>
                    <a:pt x="1216" y="757"/>
                  </a:lnTo>
                  <a:lnTo>
                    <a:pt x="1214" y="757"/>
                  </a:lnTo>
                  <a:lnTo>
                    <a:pt x="1216" y="760"/>
                  </a:lnTo>
                  <a:lnTo>
                    <a:pt x="1216" y="760"/>
                  </a:lnTo>
                  <a:lnTo>
                    <a:pt x="1216" y="760"/>
                  </a:lnTo>
                  <a:lnTo>
                    <a:pt x="1216" y="760"/>
                  </a:lnTo>
                  <a:lnTo>
                    <a:pt x="1216" y="760"/>
                  </a:lnTo>
                  <a:lnTo>
                    <a:pt x="1216" y="760"/>
                  </a:lnTo>
                  <a:lnTo>
                    <a:pt x="1214" y="760"/>
                  </a:lnTo>
                  <a:lnTo>
                    <a:pt x="1214" y="760"/>
                  </a:lnTo>
                  <a:lnTo>
                    <a:pt x="1216" y="762"/>
                  </a:lnTo>
                  <a:lnTo>
                    <a:pt x="1216" y="762"/>
                  </a:lnTo>
                  <a:lnTo>
                    <a:pt x="1216" y="762"/>
                  </a:lnTo>
                  <a:lnTo>
                    <a:pt x="1214" y="762"/>
                  </a:lnTo>
                  <a:lnTo>
                    <a:pt x="1214" y="762"/>
                  </a:lnTo>
                  <a:lnTo>
                    <a:pt x="1214" y="762"/>
                  </a:lnTo>
                  <a:lnTo>
                    <a:pt x="1212" y="760"/>
                  </a:lnTo>
                  <a:lnTo>
                    <a:pt x="1212" y="760"/>
                  </a:lnTo>
                  <a:lnTo>
                    <a:pt x="1214" y="757"/>
                  </a:lnTo>
                  <a:lnTo>
                    <a:pt x="1214" y="757"/>
                  </a:lnTo>
                  <a:lnTo>
                    <a:pt x="1214" y="757"/>
                  </a:lnTo>
                  <a:lnTo>
                    <a:pt x="1212" y="757"/>
                  </a:lnTo>
                  <a:lnTo>
                    <a:pt x="1212" y="755"/>
                  </a:lnTo>
                  <a:lnTo>
                    <a:pt x="1212" y="755"/>
                  </a:lnTo>
                  <a:lnTo>
                    <a:pt x="1212" y="755"/>
                  </a:lnTo>
                  <a:lnTo>
                    <a:pt x="1212" y="755"/>
                  </a:lnTo>
                  <a:lnTo>
                    <a:pt x="1212" y="755"/>
                  </a:lnTo>
                  <a:lnTo>
                    <a:pt x="1212" y="755"/>
                  </a:lnTo>
                  <a:lnTo>
                    <a:pt x="1212" y="755"/>
                  </a:lnTo>
                  <a:lnTo>
                    <a:pt x="1212" y="755"/>
                  </a:lnTo>
                  <a:lnTo>
                    <a:pt x="1209" y="755"/>
                  </a:lnTo>
                  <a:lnTo>
                    <a:pt x="1209" y="755"/>
                  </a:lnTo>
                  <a:lnTo>
                    <a:pt x="1209" y="753"/>
                  </a:lnTo>
                  <a:lnTo>
                    <a:pt x="1209" y="753"/>
                  </a:lnTo>
                  <a:lnTo>
                    <a:pt x="1209" y="753"/>
                  </a:lnTo>
                  <a:lnTo>
                    <a:pt x="1207" y="753"/>
                  </a:lnTo>
                  <a:lnTo>
                    <a:pt x="1207" y="753"/>
                  </a:lnTo>
                  <a:lnTo>
                    <a:pt x="1207" y="755"/>
                  </a:lnTo>
                  <a:lnTo>
                    <a:pt x="1207" y="755"/>
                  </a:lnTo>
                  <a:lnTo>
                    <a:pt x="1209" y="755"/>
                  </a:lnTo>
                  <a:lnTo>
                    <a:pt x="1212" y="757"/>
                  </a:lnTo>
                  <a:lnTo>
                    <a:pt x="1209" y="757"/>
                  </a:lnTo>
                  <a:lnTo>
                    <a:pt x="1209" y="757"/>
                  </a:lnTo>
                  <a:lnTo>
                    <a:pt x="1209" y="755"/>
                  </a:lnTo>
                  <a:lnTo>
                    <a:pt x="1207" y="755"/>
                  </a:lnTo>
                  <a:lnTo>
                    <a:pt x="1207" y="755"/>
                  </a:lnTo>
                  <a:lnTo>
                    <a:pt x="1207" y="755"/>
                  </a:lnTo>
                  <a:lnTo>
                    <a:pt x="1204" y="755"/>
                  </a:lnTo>
                  <a:lnTo>
                    <a:pt x="1204" y="755"/>
                  </a:lnTo>
                  <a:lnTo>
                    <a:pt x="1204" y="755"/>
                  </a:lnTo>
                  <a:lnTo>
                    <a:pt x="1204" y="755"/>
                  </a:lnTo>
                  <a:lnTo>
                    <a:pt x="1202" y="755"/>
                  </a:lnTo>
                  <a:lnTo>
                    <a:pt x="1202" y="755"/>
                  </a:lnTo>
                  <a:lnTo>
                    <a:pt x="1202" y="755"/>
                  </a:lnTo>
                  <a:lnTo>
                    <a:pt x="1202" y="755"/>
                  </a:lnTo>
                  <a:lnTo>
                    <a:pt x="1202" y="753"/>
                  </a:lnTo>
                  <a:lnTo>
                    <a:pt x="1204" y="753"/>
                  </a:lnTo>
                  <a:lnTo>
                    <a:pt x="1202" y="753"/>
                  </a:lnTo>
                  <a:lnTo>
                    <a:pt x="1202" y="753"/>
                  </a:lnTo>
                  <a:lnTo>
                    <a:pt x="1202" y="753"/>
                  </a:lnTo>
                  <a:lnTo>
                    <a:pt x="1202" y="753"/>
                  </a:lnTo>
                  <a:lnTo>
                    <a:pt x="1204" y="753"/>
                  </a:lnTo>
                  <a:lnTo>
                    <a:pt x="1204" y="753"/>
                  </a:lnTo>
                  <a:lnTo>
                    <a:pt x="1204" y="753"/>
                  </a:lnTo>
                  <a:lnTo>
                    <a:pt x="1204" y="753"/>
                  </a:lnTo>
                  <a:lnTo>
                    <a:pt x="1204" y="753"/>
                  </a:lnTo>
                  <a:lnTo>
                    <a:pt x="1204" y="753"/>
                  </a:lnTo>
                  <a:lnTo>
                    <a:pt x="1204" y="753"/>
                  </a:lnTo>
                  <a:lnTo>
                    <a:pt x="1204" y="753"/>
                  </a:lnTo>
                  <a:lnTo>
                    <a:pt x="1204" y="750"/>
                  </a:lnTo>
                  <a:lnTo>
                    <a:pt x="1204" y="753"/>
                  </a:lnTo>
                  <a:lnTo>
                    <a:pt x="1207" y="753"/>
                  </a:lnTo>
                  <a:lnTo>
                    <a:pt x="1207" y="753"/>
                  </a:lnTo>
                  <a:lnTo>
                    <a:pt x="1207" y="750"/>
                  </a:lnTo>
                  <a:lnTo>
                    <a:pt x="1207" y="750"/>
                  </a:lnTo>
                  <a:lnTo>
                    <a:pt x="1207" y="750"/>
                  </a:lnTo>
                  <a:lnTo>
                    <a:pt x="1207" y="750"/>
                  </a:lnTo>
                  <a:lnTo>
                    <a:pt x="1207" y="753"/>
                  </a:lnTo>
                  <a:lnTo>
                    <a:pt x="1207" y="753"/>
                  </a:lnTo>
                  <a:lnTo>
                    <a:pt x="1209" y="753"/>
                  </a:lnTo>
                  <a:lnTo>
                    <a:pt x="1209" y="753"/>
                  </a:lnTo>
                  <a:lnTo>
                    <a:pt x="1209" y="753"/>
                  </a:lnTo>
                  <a:lnTo>
                    <a:pt x="1212" y="753"/>
                  </a:lnTo>
                  <a:lnTo>
                    <a:pt x="1212" y="753"/>
                  </a:lnTo>
                  <a:lnTo>
                    <a:pt x="1212" y="753"/>
                  </a:lnTo>
                  <a:lnTo>
                    <a:pt x="1212" y="753"/>
                  </a:lnTo>
                  <a:lnTo>
                    <a:pt x="1212" y="753"/>
                  </a:lnTo>
                  <a:lnTo>
                    <a:pt x="1212" y="750"/>
                  </a:lnTo>
                  <a:lnTo>
                    <a:pt x="1212" y="750"/>
                  </a:lnTo>
                  <a:lnTo>
                    <a:pt x="1212" y="750"/>
                  </a:lnTo>
                  <a:lnTo>
                    <a:pt x="1209" y="748"/>
                  </a:lnTo>
                  <a:lnTo>
                    <a:pt x="1207" y="748"/>
                  </a:lnTo>
                  <a:lnTo>
                    <a:pt x="1204" y="748"/>
                  </a:lnTo>
                  <a:lnTo>
                    <a:pt x="1202" y="748"/>
                  </a:lnTo>
                  <a:lnTo>
                    <a:pt x="1195" y="748"/>
                  </a:lnTo>
                  <a:lnTo>
                    <a:pt x="1190" y="750"/>
                  </a:lnTo>
                  <a:lnTo>
                    <a:pt x="1185" y="750"/>
                  </a:lnTo>
                  <a:lnTo>
                    <a:pt x="1181" y="753"/>
                  </a:lnTo>
                  <a:lnTo>
                    <a:pt x="1176" y="753"/>
                  </a:lnTo>
                  <a:lnTo>
                    <a:pt x="1174" y="753"/>
                  </a:lnTo>
                  <a:lnTo>
                    <a:pt x="1174" y="753"/>
                  </a:lnTo>
                  <a:lnTo>
                    <a:pt x="1171" y="753"/>
                  </a:lnTo>
                  <a:lnTo>
                    <a:pt x="1171" y="755"/>
                  </a:lnTo>
                  <a:lnTo>
                    <a:pt x="1171" y="755"/>
                  </a:lnTo>
                  <a:lnTo>
                    <a:pt x="1171" y="757"/>
                  </a:lnTo>
                  <a:lnTo>
                    <a:pt x="1174" y="757"/>
                  </a:lnTo>
                  <a:lnTo>
                    <a:pt x="1171" y="760"/>
                  </a:lnTo>
                  <a:lnTo>
                    <a:pt x="1171" y="762"/>
                  </a:lnTo>
                  <a:lnTo>
                    <a:pt x="1174" y="762"/>
                  </a:lnTo>
                  <a:lnTo>
                    <a:pt x="1174" y="765"/>
                  </a:lnTo>
                  <a:lnTo>
                    <a:pt x="1171" y="762"/>
                  </a:lnTo>
                  <a:lnTo>
                    <a:pt x="1171" y="757"/>
                  </a:lnTo>
                  <a:lnTo>
                    <a:pt x="1171" y="755"/>
                  </a:lnTo>
                  <a:lnTo>
                    <a:pt x="1171" y="755"/>
                  </a:lnTo>
                  <a:lnTo>
                    <a:pt x="1169" y="755"/>
                  </a:lnTo>
                  <a:lnTo>
                    <a:pt x="1169" y="755"/>
                  </a:lnTo>
                  <a:lnTo>
                    <a:pt x="1169" y="755"/>
                  </a:lnTo>
                  <a:lnTo>
                    <a:pt x="1169" y="757"/>
                  </a:lnTo>
                  <a:lnTo>
                    <a:pt x="1169" y="757"/>
                  </a:lnTo>
                  <a:lnTo>
                    <a:pt x="1167" y="760"/>
                  </a:lnTo>
                  <a:lnTo>
                    <a:pt x="1164" y="762"/>
                  </a:lnTo>
                  <a:lnTo>
                    <a:pt x="1159" y="765"/>
                  </a:lnTo>
                  <a:lnTo>
                    <a:pt x="1152" y="765"/>
                  </a:lnTo>
                  <a:lnTo>
                    <a:pt x="1150" y="765"/>
                  </a:lnTo>
                  <a:lnTo>
                    <a:pt x="1150" y="765"/>
                  </a:lnTo>
                  <a:lnTo>
                    <a:pt x="1150" y="765"/>
                  </a:lnTo>
                  <a:lnTo>
                    <a:pt x="1150" y="765"/>
                  </a:lnTo>
                  <a:lnTo>
                    <a:pt x="1152" y="767"/>
                  </a:lnTo>
                  <a:lnTo>
                    <a:pt x="1152" y="767"/>
                  </a:lnTo>
                  <a:lnTo>
                    <a:pt x="1152" y="767"/>
                  </a:lnTo>
                  <a:lnTo>
                    <a:pt x="1150" y="767"/>
                  </a:lnTo>
                  <a:lnTo>
                    <a:pt x="1152" y="767"/>
                  </a:lnTo>
                  <a:lnTo>
                    <a:pt x="1150" y="769"/>
                  </a:lnTo>
                  <a:lnTo>
                    <a:pt x="1150" y="769"/>
                  </a:lnTo>
                  <a:lnTo>
                    <a:pt x="1150" y="769"/>
                  </a:lnTo>
                  <a:lnTo>
                    <a:pt x="1150" y="769"/>
                  </a:lnTo>
                  <a:lnTo>
                    <a:pt x="1150" y="767"/>
                  </a:lnTo>
                  <a:lnTo>
                    <a:pt x="1150" y="767"/>
                  </a:lnTo>
                  <a:lnTo>
                    <a:pt x="1150" y="767"/>
                  </a:lnTo>
                  <a:lnTo>
                    <a:pt x="1150" y="767"/>
                  </a:lnTo>
                  <a:lnTo>
                    <a:pt x="1148" y="769"/>
                  </a:lnTo>
                  <a:lnTo>
                    <a:pt x="1148" y="769"/>
                  </a:lnTo>
                  <a:lnTo>
                    <a:pt x="1148" y="767"/>
                  </a:lnTo>
                  <a:lnTo>
                    <a:pt x="1148" y="767"/>
                  </a:lnTo>
                  <a:lnTo>
                    <a:pt x="1148" y="767"/>
                  </a:lnTo>
                  <a:lnTo>
                    <a:pt x="1148" y="767"/>
                  </a:lnTo>
                  <a:lnTo>
                    <a:pt x="1148" y="765"/>
                  </a:lnTo>
                  <a:lnTo>
                    <a:pt x="1148" y="765"/>
                  </a:lnTo>
                  <a:lnTo>
                    <a:pt x="1148" y="765"/>
                  </a:lnTo>
                  <a:lnTo>
                    <a:pt x="1141" y="765"/>
                  </a:lnTo>
                  <a:lnTo>
                    <a:pt x="1133" y="765"/>
                  </a:lnTo>
                  <a:lnTo>
                    <a:pt x="1129" y="767"/>
                  </a:lnTo>
                  <a:lnTo>
                    <a:pt x="1126" y="767"/>
                  </a:lnTo>
                  <a:lnTo>
                    <a:pt x="1117" y="772"/>
                  </a:lnTo>
                  <a:lnTo>
                    <a:pt x="1117" y="772"/>
                  </a:lnTo>
                  <a:lnTo>
                    <a:pt x="1117" y="772"/>
                  </a:lnTo>
                  <a:lnTo>
                    <a:pt x="1117" y="772"/>
                  </a:lnTo>
                  <a:lnTo>
                    <a:pt x="1114" y="772"/>
                  </a:lnTo>
                  <a:lnTo>
                    <a:pt x="1114" y="774"/>
                  </a:lnTo>
                  <a:lnTo>
                    <a:pt x="1114" y="774"/>
                  </a:lnTo>
                  <a:lnTo>
                    <a:pt x="1117" y="774"/>
                  </a:lnTo>
                  <a:lnTo>
                    <a:pt x="1117" y="774"/>
                  </a:lnTo>
                  <a:lnTo>
                    <a:pt x="1117" y="772"/>
                  </a:lnTo>
                  <a:lnTo>
                    <a:pt x="1119" y="772"/>
                  </a:lnTo>
                  <a:lnTo>
                    <a:pt x="1122" y="772"/>
                  </a:lnTo>
                  <a:lnTo>
                    <a:pt x="1122" y="772"/>
                  </a:lnTo>
                  <a:lnTo>
                    <a:pt x="1122" y="769"/>
                  </a:lnTo>
                  <a:lnTo>
                    <a:pt x="1122" y="769"/>
                  </a:lnTo>
                  <a:lnTo>
                    <a:pt x="1126" y="769"/>
                  </a:lnTo>
                  <a:lnTo>
                    <a:pt x="1126" y="767"/>
                  </a:lnTo>
                  <a:lnTo>
                    <a:pt x="1126" y="767"/>
                  </a:lnTo>
                  <a:lnTo>
                    <a:pt x="1126" y="767"/>
                  </a:lnTo>
                  <a:lnTo>
                    <a:pt x="1126" y="767"/>
                  </a:lnTo>
                  <a:lnTo>
                    <a:pt x="1129" y="767"/>
                  </a:lnTo>
                  <a:lnTo>
                    <a:pt x="1129" y="767"/>
                  </a:lnTo>
                  <a:lnTo>
                    <a:pt x="1129" y="769"/>
                  </a:lnTo>
                  <a:lnTo>
                    <a:pt x="1129" y="769"/>
                  </a:lnTo>
                  <a:lnTo>
                    <a:pt x="1126" y="772"/>
                  </a:lnTo>
                  <a:lnTo>
                    <a:pt x="1124" y="772"/>
                  </a:lnTo>
                  <a:lnTo>
                    <a:pt x="1124" y="772"/>
                  </a:lnTo>
                  <a:lnTo>
                    <a:pt x="1124" y="769"/>
                  </a:lnTo>
                  <a:lnTo>
                    <a:pt x="1122" y="772"/>
                  </a:lnTo>
                  <a:lnTo>
                    <a:pt x="1122" y="772"/>
                  </a:lnTo>
                  <a:lnTo>
                    <a:pt x="1122" y="772"/>
                  </a:lnTo>
                  <a:lnTo>
                    <a:pt x="1119" y="772"/>
                  </a:lnTo>
                  <a:lnTo>
                    <a:pt x="1119" y="772"/>
                  </a:lnTo>
                  <a:lnTo>
                    <a:pt x="1119" y="772"/>
                  </a:lnTo>
                  <a:lnTo>
                    <a:pt x="1119" y="772"/>
                  </a:lnTo>
                  <a:lnTo>
                    <a:pt x="1119" y="772"/>
                  </a:lnTo>
                  <a:lnTo>
                    <a:pt x="1119" y="774"/>
                  </a:lnTo>
                  <a:lnTo>
                    <a:pt x="1119" y="774"/>
                  </a:lnTo>
                  <a:lnTo>
                    <a:pt x="1119" y="774"/>
                  </a:lnTo>
                  <a:lnTo>
                    <a:pt x="1119" y="774"/>
                  </a:lnTo>
                  <a:lnTo>
                    <a:pt x="1119" y="774"/>
                  </a:lnTo>
                  <a:lnTo>
                    <a:pt x="1117" y="774"/>
                  </a:lnTo>
                  <a:lnTo>
                    <a:pt x="1114" y="776"/>
                  </a:lnTo>
                  <a:lnTo>
                    <a:pt x="1112" y="776"/>
                  </a:lnTo>
                  <a:lnTo>
                    <a:pt x="1112" y="774"/>
                  </a:lnTo>
                  <a:lnTo>
                    <a:pt x="1114" y="774"/>
                  </a:lnTo>
                  <a:lnTo>
                    <a:pt x="1114" y="774"/>
                  </a:lnTo>
                  <a:lnTo>
                    <a:pt x="1114" y="774"/>
                  </a:lnTo>
                  <a:lnTo>
                    <a:pt x="1110" y="776"/>
                  </a:lnTo>
                  <a:lnTo>
                    <a:pt x="1107" y="776"/>
                  </a:lnTo>
                  <a:lnTo>
                    <a:pt x="1107" y="776"/>
                  </a:lnTo>
                  <a:lnTo>
                    <a:pt x="1103" y="779"/>
                  </a:lnTo>
                  <a:lnTo>
                    <a:pt x="1103" y="779"/>
                  </a:lnTo>
                  <a:lnTo>
                    <a:pt x="1100" y="779"/>
                  </a:lnTo>
                  <a:lnTo>
                    <a:pt x="1098" y="781"/>
                  </a:lnTo>
                  <a:lnTo>
                    <a:pt x="1091" y="781"/>
                  </a:lnTo>
                  <a:lnTo>
                    <a:pt x="1088" y="783"/>
                  </a:lnTo>
                  <a:lnTo>
                    <a:pt x="1088" y="783"/>
                  </a:lnTo>
                  <a:lnTo>
                    <a:pt x="1086" y="783"/>
                  </a:lnTo>
                  <a:lnTo>
                    <a:pt x="1084" y="783"/>
                  </a:lnTo>
                  <a:lnTo>
                    <a:pt x="1084" y="783"/>
                  </a:lnTo>
                  <a:lnTo>
                    <a:pt x="1081" y="783"/>
                  </a:lnTo>
                  <a:lnTo>
                    <a:pt x="1081" y="783"/>
                  </a:lnTo>
                  <a:lnTo>
                    <a:pt x="1079" y="781"/>
                  </a:lnTo>
                  <a:lnTo>
                    <a:pt x="1079" y="781"/>
                  </a:lnTo>
                  <a:lnTo>
                    <a:pt x="1077" y="776"/>
                  </a:lnTo>
                  <a:lnTo>
                    <a:pt x="1074" y="774"/>
                  </a:lnTo>
                  <a:lnTo>
                    <a:pt x="1072" y="772"/>
                  </a:lnTo>
                  <a:lnTo>
                    <a:pt x="1072" y="769"/>
                  </a:lnTo>
                  <a:lnTo>
                    <a:pt x="1070" y="767"/>
                  </a:lnTo>
                  <a:lnTo>
                    <a:pt x="1067" y="765"/>
                  </a:lnTo>
                  <a:lnTo>
                    <a:pt x="1067" y="765"/>
                  </a:lnTo>
                  <a:lnTo>
                    <a:pt x="1065" y="765"/>
                  </a:lnTo>
                  <a:lnTo>
                    <a:pt x="1065" y="765"/>
                  </a:lnTo>
                  <a:lnTo>
                    <a:pt x="1058" y="762"/>
                  </a:lnTo>
                  <a:lnTo>
                    <a:pt x="1055" y="762"/>
                  </a:lnTo>
                  <a:lnTo>
                    <a:pt x="1055" y="762"/>
                  </a:lnTo>
                  <a:lnTo>
                    <a:pt x="1055" y="762"/>
                  </a:lnTo>
                  <a:lnTo>
                    <a:pt x="1055" y="760"/>
                  </a:lnTo>
                  <a:lnTo>
                    <a:pt x="1051" y="757"/>
                  </a:lnTo>
                  <a:lnTo>
                    <a:pt x="1048" y="757"/>
                  </a:lnTo>
                  <a:lnTo>
                    <a:pt x="1048" y="755"/>
                  </a:lnTo>
                  <a:lnTo>
                    <a:pt x="1046" y="755"/>
                  </a:lnTo>
                  <a:lnTo>
                    <a:pt x="1044" y="755"/>
                  </a:lnTo>
                  <a:lnTo>
                    <a:pt x="1039" y="757"/>
                  </a:lnTo>
                  <a:lnTo>
                    <a:pt x="1032" y="757"/>
                  </a:lnTo>
                  <a:lnTo>
                    <a:pt x="1029" y="755"/>
                  </a:lnTo>
                  <a:lnTo>
                    <a:pt x="1025" y="755"/>
                  </a:lnTo>
                  <a:lnTo>
                    <a:pt x="1020" y="753"/>
                  </a:lnTo>
                  <a:lnTo>
                    <a:pt x="1022" y="755"/>
                  </a:lnTo>
                  <a:lnTo>
                    <a:pt x="1025" y="755"/>
                  </a:lnTo>
                  <a:lnTo>
                    <a:pt x="1027" y="757"/>
                  </a:lnTo>
                  <a:lnTo>
                    <a:pt x="1029" y="757"/>
                  </a:lnTo>
                  <a:lnTo>
                    <a:pt x="1029" y="760"/>
                  </a:lnTo>
                  <a:lnTo>
                    <a:pt x="1027" y="757"/>
                  </a:lnTo>
                  <a:lnTo>
                    <a:pt x="1027" y="757"/>
                  </a:lnTo>
                  <a:lnTo>
                    <a:pt x="1025" y="757"/>
                  </a:lnTo>
                  <a:lnTo>
                    <a:pt x="1025" y="757"/>
                  </a:lnTo>
                  <a:lnTo>
                    <a:pt x="1020" y="755"/>
                  </a:lnTo>
                  <a:lnTo>
                    <a:pt x="1017" y="755"/>
                  </a:lnTo>
                  <a:lnTo>
                    <a:pt x="1017" y="755"/>
                  </a:lnTo>
                  <a:lnTo>
                    <a:pt x="1017" y="755"/>
                  </a:lnTo>
                  <a:lnTo>
                    <a:pt x="1017" y="755"/>
                  </a:lnTo>
                  <a:lnTo>
                    <a:pt x="1017" y="755"/>
                  </a:lnTo>
                  <a:lnTo>
                    <a:pt x="1017" y="757"/>
                  </a:lnTo>
                  <a:lnTo>
                    <a:pt x="1015" y="757"/>
                  </a:lnTo>
                  <a:lnTo>
                    <a:pt x="1015" y="757"/>
                  </a:lnTo>
                  <a:lnTo>
                    <a:pt x="1015" y="757"/>
                  </a:lnTo>
                  <a:lnTo>
                    <a:pt x="1015" y="755"/>
                  </a:lnTo>
                  <a:lnTo>
                    <a:pt x="1015" y="755"/>
                  </a:lnTo>
                  <a:lnTo>
                    <a:pt x="1015" y="755"/>
                  </a:lnTo>
                  <a:lnTo>
                    <a:pt x="1015" y="755"/>
                  </a:lnTo>
                  <a:lnTo>
                    <a:pt x="1017" y="755"/>
                  </a:lnTo>
                  <a:lnTo>
                    <a:pt x="1017" y="755"/>
                  </a:lnTo>
                  <a:lnTo>
                    <a:pt x="1017" y="755"/>
                  </a:lnTo>
                  <a:lnTo>
                    <a:pt x="1015" y="753"/>
                  </a:lnTo>
                  <a:lnTo>
                    <a:pt x="1015" y="753"/>
                  </a:lnTo>
                  <a:lnTo>
                    <a:pt x="1013" y="753"/>
                  </a:lnTo>
                  <a:lnTo>
                    <a:pt x="1013" y="750"/>
                  </a:lnTo>
                  <a:lnTo>
                    <a:pt x="1010" y="750"/>
                  </a:lnTo>
                  <a:lnTo>
                    <a:pt x="1010" y="750"/>
                  </a:lnTo>
                  <a:lnTo>
                    <a:pt x="1010" y="748"/>
                  </a:lnTo>
                  <a:lnTo>
                    <a:pt x="1013" y="750"/>
                  </a:lnTo>
                  <a:lnTo>
                    <a:pt x="1013" y="750"/>
                  </a:lnTo>
                  <a:lnTo>
                    <a:pt x="1017" y="753"/>
                  </a:lnTo>
                  <a:lnTo>
                    <a:pt x="1020" y="753"/>
                  </a:lnTo>
                  <a:lnTo>
                    <a:pt x="1020" y="755"/>
                  </a:lnTo>
                  <a:lnTo>
                    <a:pt x="1020" y="753"/>
                  </a:lnTo>
                  <a:lnTo>
                    <a:pt x="1020" y="753"/>
                  </a:lnTo>
                  <a:lnTo>
                    <a:pt x="1020" y="753"/>
                  </a:lnTo>
                  <a:lnTo>
                    <a:pt x="1017" y="750"/>
                  </a:lnTo>
                  <a:lnTo>
                    <a:pt x="1017" y="750"/>
                  </a:lnTo>
                  <a:lnTo>
                    <a:pt x="1017" y="750"/>
                  </a:lnTo>
                  <a:lnTo>
                    <a:pt x="1015" y="750"/>
                  </a:lnTo>
                  <a:lnTo>
                    <a:pt x="1015" y="750"/>
                  </a:lnTo>
                  <a:lnTo>
                    <a:pt x="1013" y="748"/>
                  </a:lnTo>
                  <a:lnTo>
                    <a:pt x="1010" y="748"/>
                  </a:lnTo>
                  <a:lnTo>
                    <a:pt x="1010" y="746"/>
                  </a:lnTo>
                  <a:lnTo>
                    <a:pt x="1010" y="743"/>
                  </a:lnTo>
                  <a:lnTo>
                    <a:pt x="1008" y="741"/>
                  </a:lnTo>
                  <a:lnTo>
                    <a:pt x="1008" y="739"/>
                  </a:lnTo>
                  <a:lnTo>
                    <a:pt x="1008" y="739"/>
                  </a:lnTo>
                  <a:lnTo>
                    <a:pt x="1006" y="739"/>
                  </a:lnTo>
                  <a:lnTo>
                    <a:pt x="1006" y="739"/>
                  </a:lnTo>
                  <a:lnTo>
                    <a:pt x="1003" y="739"/>
                  </a:lnTo>
                  <a:lnTo>
                    <a:pt x="1003" y="739"/>
                  </a:lnTo>
                  <a:lnTo>
                    <a:pt x="1003" y="736"/>
                  </a:lnTo>
                  <a:lnTo>
                    <a:pt x="1003" y="734"/>
                  </a:lnTo>
                  <a:lnTo>
                    <a:pt x="1001" y="734"/>
                  </a:lnTo>
                  <a:lnTo>
                    <a:pt x="1001" y="731"/>
                  </a:lnTo>
                  <a:lnTo>
                    <a:pt x="1001" y="731"/>
                  </a:lnTo>
                  <a:lnTo>
                    <a:pt x="1001" y="731"/>
                  </a:lnTo>
                  <a:lnTo>
                    <a:pt x="999" y="731"/>
                  </a:lnTo>
                  <a:lnTo>
                    <a:pt x="999" y="731"/>
                  </a:lnTo>
                  <a:lnTo>
                    <a:pt x="994" y="727"/>
                  </a:lnTo>
                  <a:lnTo>
                    <a:pt x="994" y="727"/>
                  </a:lnTo>
                  <a:lnTo>
                    <a:pt x="994" y="727"/>
                  </a:lnTo>
                  <a:lnTo>
                    <a:pt x="991" y="724"/>
                  </a:lnTo>
                  <a:lnTo>
                    <a:pt x="991" y="722"/>
                  </a:lnTo>
                  <a:lnTo>
                    <a:pt x="991" y="722"/>
                  </a:lnTo>
                  <a:lnTo>
                    <a:pt x="991" y="720"/>
                  </a:lnTo>
                  <a:lnTo>
                    <a:pt x="991" y="720"/>
                  </a:lnTo>
                  <a:lnTo>
                    <a:pt x="991" y="717"/>
                  </a:lnTo>
                  <a:lnTo>
                    <a:pt x="989" y="717"/>
                  </a:lnTo>
                  <a:lnTo>
                    <a:pt x="989" y="715"/>
                  </a:lnTo>
                  <a:lnTo>
                    <a:pt x="987" y="710"/>
                  </a:lnTo>
                  <a:lnTo>
                    <a:pt x="987" y="705"/>
                  </a:lnTo>
                  <a:lnTo>
                    <a:pt x="984" y="701"/>
                  </a:lnTo>
                  <a:lnTo>
                    <a:pt x="984" y="698"/>
                  </a:lnTo>
                  <a:lnTo>
                    <a:pt x="982" y="696"/>
                  </a:lnTo>
                  <a:lnTo>
                    <a:pt x="977" y="691"/>
                  </a:lnTo>
                  <a:lnTo>
                    <a:pt x="975" y="686"/>
                  </a:lnTo>
                  <a:lnTo>
                    <a:pt x="973" y="684"/>
                  </a:lnTo>
                  <a:lnTo>
                    <a:pt x="973" y="684"/>
                  </a:lnTo>
                  <a:lnTo>
                    <a:pt x="973" y="684"/>
                  </a:lnTo>
                  <a:lnTo>
                    <a:pt x="970" y="684"/>
                  </a:lnTo>
                  <a:lnTo>
                    <a:pt x="970" y="682"/>
                  </a:lnTo>
                  <a:lnTo>
                    <a:pt x="970" y="682"/>
                  </a:lnTo>
                  <a:lnTo>
                    <a:pt x="970" y="682"/>
                  </a:lnTo>
                  <a:lnTo>
                    <a:pt x="968" y="679"/>
                  </a:lnTo>
                  <a:lnTo>
                    <a:pt x="965" y="677"/>
                  </a:lnTo>
                  <a:lnTo>
                    <a:pt x="963" y="672"/>
                  </a:lnTo>
                  <a:lnTo>
                    <a:pt x="961" y="672"/>
                  </a:lnTo>
                  <a:lnTo>
                    <a:pt x="961" y="672"/>
                  </a:lnTo>
                  <a:lnTo>
                    <a:pt x="958" y="670"/>
                  </a:lnTo>
                  <a:lnTo>
                    <a:pt x="958" y="668"/>
                  </a:lnTo>
                  <a:lnTo>
                    <a:pt x="956" y="668"/>
                  </a:lnTo>
                  <a:lnTo>
                    <a:pt x="954" y="665"/>
                  </a:lnTo>
                  <a:lnTo>
                    <a:pt x="949" y="660"/>
                  </a:lnTo>
                  <a:lnTo>
                    <a:pt x="946" y="656"/>
                  </a:lnTo>
                  <a:lnTo>
                    <a:pt x="946" y="653"/>
                  </a:lnTo>
                  <a:lnTo>
                    <a:pt x="946" y="653"/>
                  </a:lnTo>
                  <a:lnTo>
                    <a:pt x="946" y="653"/>
                  </a:lnTo>
                  <a:lnTo>
                    <a:pt x="946" y="653"/>
                  </a:lnTo>
                  <a:lnTo>
                    <a:pt x="946" y="651"/>
                  </a:lnTo>
                  <a:lnTo>
                    <a:pt x="942" y="646"/>
                  </a:lnTo>
                  <a:lnTo>
                    <a:pt x="939" y="639"/>
                  </a:lnTo>
                  <a:lnTo>
                    <a:pt x="937" y="632"/>
                  </a:lnTo>
                  <a:lnTo>
                    <a:pt x="937" y="630"/>
                  </a:lnTo>
                  <a:lnTo>
                    <a:pt x="935" y="630"/>
                  </a:lnTo>
                  <a:lnTo>
                    <a:pt x="935" y="627"/>
                  </a:lnTo>
                  <a:lnTo>
                    <a:pt x="935" y="627"/>
                  </a:lnTo>
                  <a:lnTo>
                    <a:pt x="932" y="620"/>
                  </a:lnTo>
                  <a:lnTo>
                    <a:pt x="930" y="620"/>
                  </a:lnTo>
                  <a:lnTo>
                    <a:pt x="932" y="618"/>
                  </a:lnTo>
                  <a:lnTo>
                    <a:pt x="932" y="618"/>
                  </a:lnTo>
                  <a:lnTo>
                    <a:pt x="930" y="616"/>
                  </a:lnTo>
                  <a:lnTo>
                    <a:pt x="930" y="618"/>
                  </a:lnTo>
                  <a:lnTo>
                    <a:pt x="930" y="618"/>
                  </a:lnTo>
                  <a:lnTo>
                    <a:pt x="930" y="618"/>
                  </a:lnTo>
                  <a:lnTo>
                    <a:pt x="928" y="618"/>
                  </a:lnTo>
                  <a:lnTo>
                    <a:pt x="928" y="616"/>
                  </a:lnTo>
                  <a:lnTo>
                    <a:pt x="923" y="608"/>
                  </a:lnTo>
                  <a:lnTo>
                    <a:pt x="923" y="608"/>
                  </a:lnTo>
                  <a:lnTo>
                    <a:pt x="923" y="604"/>
                  </a:lnTo>
                  <a:lnTo>
                    <a:pt x="920" y="599"/>
                  </a:lnTo>
                  <a:lnTo>
                    <a:pt x="920" y="597"/>
                  </a:lnTo>
                  <a:lnTo>
                    <a:pt x="920" y="594"/>
                  </a:lnTo>
                  <a:lnTo>
                    <a:pt x="918" y="590"/>
                  </a:lnTo>
                  <a:lnTo>
                    <a:pt x="918" y="590"/>
                  </a:lnTo>
                  <a:lnTo>
                    <a:pt x="918" y="590"/>
                  </a:lnTo>
                  <a:lnTo>
                    <a:pt x="918" y="587"/>
                  </a:lnTo>
                  <a:lnTo>
                    <a:pt x="918" y="587"/>
                  </a:lnTo>
                  <a:lnTo>
                    <a:pt x="918" y="587"/>
                  </a:lnTo>
                  <a:lnTo>
                    <a:pt x="920" y="594"/>
                  </a:lnTo>
                  <a:lnTo>
                    <a:pt x="923" y="597"/>
                  </a:lnTo>
                  <a:lnTo>
                    <a:pt x="923" y="597"/>
                  </a:lnTo>
                  <a:lnTo>
                    <a:pt x="925" y="601"/>
                  </a:lnTo>
                  <a:lnTo>
                    <a:pt x="925" y="601"/>
                  </a:lnTo>
                  <a:lnTo>
                    <a:pt x="925" y="601"/>
                  </a:lnTo>
                  <a:lnTo>
                    <a:pt x="925" y="601"/>
                  </a:lnTo>
                  <a:lnTo>
                    <a:pt x="928" y="606"/>
                  </a:lnTo>
                  <a:lnTo>
                    <a:pt x="930" y="608"/>
                  </a:lnTo>
                  <a:lnTo>
                    <a:pt x="932" y="608"/>
                  </a:lnTo>
                  <a:lnTo>
                    <a:pt x="935" y="611"/>
                  </a:lnTo>
                  <a:lnTo>
                    <a:pt x="935" y="613"/>
                  </a:lnTo>
                  <a:lnTo>
                    <a:pt x="937" y="613"/>
                  </a:lnTo>
                  <a:lnTo>
                    <a:pt x="937" y="613"/>
                  </a:lnTo>
                  <a:lnTo>
                    <a:pt x="937" y="616"/>
                  </a:lnTo>
                  <a:lnTo>
                    <a:pt x="937" y="616"/>
                  </a:lnTo>
                  <a:lnTo>
                    <a:pt x="937" y="616"/>
                  </a:lnTo>
                  <a:lnTo>
                    <a:pt x="937" y="618"/>
                  </a:lnTo>
                  <a:lnTo>
                    <a:pt x="935" y="618"/>
                  </a:lnTo>
                  <a:lnTo>
                    <a:pt x="935" y="618"/>
                  </a:lnTo>
                  <a:lnTo>
                    <a:pt x="935" y="618"/>
                  </a:lnTo>
                  <a:lnTo>
                    <a:pt x="932" y="618"/>
                  </a:lnTo>
                  <a:lnTo>
                    <a:pt x="932" y="620"/>
                  </a:lnTo>
                  <a:lnTo>
                    <a:pt x="932" y="620"/>
                  </a:lnTo>
                  <a:lnTo>
                    <a:pt x="932" y="620"/>
                  </a:lnTo>
                  <a:lnTo>
                    <a:pt x="932" y="623"/>
                  </a:lnTo>
                  <a:lnTo>
                    <a:pt x="935" y="625"/>
                  </a:lnTo>
                  <a:lnTo>
                    <a:pt x="935" y="627"/>
                  </a:lnTo>
                  <a:lnTo>
                    <a:pt x="935" y="627"/>
                  </a:lnTo>
                  <a:lnTo>
                    <a:pt x="935" y="625"/>
                  </a:lnTo>
                  <a:lnTo>
                    <a:pt x="937" y="625"/>
                  </a:lnTo>
                  <a:lnTo>
                    <a:pt x="937" y="623"/>
                  </a:lnTo>
                  <a:lnTo>
                    <a:pt x="937" y="623"/>
                  </a:lnTo>
                  <a:lnTo>
                    <a:pt x="939" y="620"/>
                  </a:lnTo>
                  <a:lnTo>
                    <a:pt x="939" y="620"/>
                  </a:lnTo>
                  <a:lnTo>
                    <a:pt x="939" y="618"/>
                  </a:lnTo>
                  <a:lnTo>
                    <a:pt x="939" y="616"/>
                  </a:lnTo>
                  <a:lnTo>
                    <a:pt x="939" y="613"/>
                  </a:lnTo>
                  <a:lnTo>
                    <a:pt x="939" y="611"/>
                  </a:lnTo>
                  <a:lnTo>
                    <a:pt x="935" y="608"/>
                  </a:lnTo>
                  <a:lnTo>
                    <a:pt x="935" y="608"/>
                  </a:lnTo>
                  <a:lnTo>
                    <a:pt x="935" y="608"/>
                  </a:lnTo>
                  <a:lnTo>
                    <a:pt x="932" y="606"/>
                  </a:lnTo>
                  <a:lnTo>
                    <a:pt x="930" y="604"/>
                  </a:lnTo>
                  <a:lnTo>
                    <a:pt x="925" y="599"/>
                  </a:lnTo>
                  <a:lnTo>
                    <a:pt x="918" y="587"/>
                  </a:lnTo>
                  <a:lnTo>
                    <a:pt x="918" y="585"/>
                  </a:lnTo>
                  <a:lnTo>
                    <a:pt x="918" y="578"/>
                  </a:lnTo>
                  <a:lnTo>
                    <a:pt x="916" y="575"/>
                  </a:lnTo>
                  <a:lnTo>
                    <a:pt x="916" y="575"/>
                  </a:lnTo>
                  <a:lnTo>
                    <a:pt x="916" y="573"/>
                  </a:lnTo>
                  <a:lnTo>
                    <a:pt x="916" y="571"/>
                  </a:lnTo>
                  <a:lnTo>
                    <a:pt x="916" y="571"/>
                  </a:lnTo>
                  <a:lnTo>
                    <a:pt x="916" y="568"/>
                  </a:lnTo>
                  <a:lnTo>
                    <a:pt x="913" y="563"/>
                  </a:lnTo>
                  <a:lnTo>
                    <a:pt x="913" y="559"/>
                  </a:lnTo>
                  <a:lnTo>
                    <a:pt x="913" y="559"/>
                  </a:lnTo>
                  <a:lnTo>
                    <a:pt x="913" y="556"/>
                  </a:lnTo>
                  <a:lnTo>
                    <a:pt x="913" y="556"/>
                  </a:lnTo>
                  <a:lnTo>
                    <a:pt x="913" y="556"/>
                  </a:lnTo>
                  <a:lnTo>
                    <a:pt x="913" y="556"/>
                  </a:lnTo>
                  <a:lnTo>
                    <a:pt x="913" y="559"/>
                  </a:lnTo>
                  <a:lnTo>
                    <a:pt x="913" y="559"/>
                  </a:lnTo>
                  <a:lnTo>
                    <a:pt x="913" y="561"/>
                  </a:lnTo>
                  <a:lnTo>
                    <a:pt x="913" y="561"/>
                  </a:lnTo>
                  <a:lnTo>
                    <a:pt x="913" y="561"/>
                  </a:lnTo>
                  <a:lnTo>
                    <a:pt x="911" y="561"/>
                  </a:lnTo>
                  <a:lnTo>
                    <a:pt x="911" y="561"/>
                  </a:lnTo>
                  <a:lnTo>
                    <a:pt x="911" y="561"/>
                  </a:lnTo>
                  <a:lnTo>
                    <a:pt x="911" y="559"/>
                  </a:lnTo>
                  <a:lnTo>
                    <a:pt x="913" y="556"/>
                  </a:lnTo>
                  <a:lnTo>
                    <a:pt x="913" y="554"/>
                  </a:lnTo>
                  <a:lnTo>
                    <a:pt x="911" y="554"/>
                  </a:lnTo>
                  <a:lnTo>
                    <a:pt x="913" y="554"/>
                  </a:lnTo>
                  <a:lnTo>
                    <a:pt x="913" y="554"/>
                  </a:lnTo>
                  <a:lnTo>
                    <a:pt x="913" y="554"/>
                  </a:lnTo>
                  <a:lnTo>
                    <a:pt x="913" y="552"/>
                  </a:lnTo>
                  <a:lnTo>
                    <a:pt x="913" y="552"/>
                  </a:lnTo>
                  <a:lnTo>
                    <a:pt x="916" y="552"/>
                  </a:lnTo>
                  <a:lnTo>
                    <a:pt x="916" y="549"/>
                  </a:lnTo>
                  <a:lnTo>
                    <a:pt x="916" y="545"/>
                  </a:lnTo>
                  <a:lnTo>
                    <a:pt x="918" y="545"/>
                  </a:lnTo>
                  <a:lnTo>
                    <a:pt x="918" y="545"/>
                  </a:lnTo>
                  <a:lnTo>
                    <a:pt x="918" y="547"/>
                  </a:lnTo>
                  <a:lnTo>
                    <a:pt x="918" y="542"/>
                  </a:lnTo>
                  <a:lnTo>
                    <a:pt x="916" y="526"/>
                  </a:lnTo>
                  <a:lnTo>
                    <a:pt x="916" y="519"/>
                  </a:lnTo>
                  <a:lnTo>
                    <a:pt x="918" y="511"/>
                  </a:lnTo>
                  <a:lnTo>
                    <a:pt x="918" y="502"/>
                  </a:lnTo>
                  <a:lnTo>
                    <a:pt x="918" y="500"/>
                  </a:lnTo>
                  <a:lnTo>
                    <a:pt x="918" y="502"/>
                  </a:lnTo>
                  <a:lnTo>
                    <a:pt x="916" y="504"/>
                  </a:lnTo>
                  <a:lnTo>
                    <a:pt x="916" y="507"/>
                  </a:lnTo>
                  <a:lnTo>
                    <a:pt x="916" y="507"/>
                  </a:lnTo>
                  <a:lnTo>
                    <a:pt x="916" y="502"/>
                  </a:lnTo>
                  <a:lnTo>
                    <a:pt x="916" y="500"/>
                  </a:lnTo>
                  <a:lnTo>
                    <a:pt x="916" y="500"/>
                  </a:lnTo>
                  <a:lnTo>
                    <a:pt x="916" y="500"/>
                  </a:lnTo>
                  <a:lnTo>
                    <a:pt x="913" y="500"/>
                  </a:lnTo>
                  <a:lnTo>
                    <a:pt x="913" y="500"/>
                  </a:lnTo>
                  <a:lnTo>
                    <a:pt x="916" y="500"/>
                  </a:lnTo>
                  <a:lnTo>
                    <a:pt x="918" y="500"/>
                  </a:lnTo>
                  <a:lnTo>
                    <a:pt x="918" y="500"/>
                  </a:lnTo>
                  <a:lnTo>
                    <a:pt x="918" y="488"/>
                  </a:lnTo>
                  <a:lnTo>
                    <a:pt x="918" y="485"/>
                  </a:lnTo>
                  <a:lnTo>
                    <a:pt x="918" y="485"/>
                  </a:lnTo>
                  <a:lnTo>
                    <a:pt x="920" y="462"/>
                  </a:lnTo>
                  <a:lnTo>
                    <a:pt x="925" y="445"/>
                  </a:lnTo>
                  <a:lnTo>
                    <a:pt x="928" y="429"/>
                  </a:lnTo>
                  <a:lnTo>
                    <a:pt x="935" y="419"/>
                  </a:lnTo>
                  <a:lnTo>
                    <a:pt x="937" y="412"/>
                  </a:lnTo>
                  <a:lnTo>
                    <a:pt x="939" y="407"/>
                  </a:lnTo>
                  <a:lnTo>
                    <a:pt x="939" y="405"/>
                  </a:lnTo>
                  <a:lnTo>
                    <a:pt x="942" y="403"/>
                  </a:lnTo>
                  <a:lnTo>
                    <a:pt x="942" y="403"/>
                  </a:lnTo>
                  <a:lnTo>
                    <a:pt x="942" y="400"/>
                  </a:lnTo>
                  <a:lnTo>
                    <a:pt x="942" y="398"/>
                  </a:lnTo>
                  <a:lnTo>
                    <a:pt x="942" y="398"/>
                  </a:lnTo>
                  <a:lnTo>
                    <a:pt x="942" y="396"/>
                  </a:lnTo>
                  <a:lnTo>
                    <a:pt x="942" y="388"/>
                  </a:lnTo>
                  <a:lnTo>
                    <a:pt x="942" y="388"/>
                  </a:lnTo>
                  <a:lnTo>
                    <a:pt x="939" y="388"/>
                  </a:lnTo>
                  <a:lnTo>
                    <a:pt x="937" y="388"/>
                  </a:lnTo>
                  <a:lnTo>
                    <a:pt x="937" y="388"/>
                  </a:lnTo>
                  <a:lnTo>
                    <a:pt x="937" y="391"/>
                  </a:lnTo>
                  <a:lnTo>
                    <a:pt x="935" y="391"/>
                  </a:lnTo>
                  <a:lnTo>
                    <a:pt x="935" y="391"/>
                  </a:lnTo>
                  <a:lnTo>
                    <a:pt x="935" y="391"/>
                  </a:lnTo>
                  <a:lnTo>
                    <a:pt x="932" y="391"/>
                  </a:lnTo>
                  <a:lnTo>
                    <a:pt x="932" y="391"/>
                  </a:lnTo>
                  <a:lnTo>
                    <a:pt x="932" y="393"/>
                  </a:lnTo>
                  <a:lnTo>
                    <a:pt x="932" y="393"/>
                  </a:lnTo>
                  <a:lnTo>
                    <a:pt x="932" y="396"/>
                  </a:lnTo>
                  <a:lnTo>
                    <a:pt x="932" y="396"/>
                  </a:lnTo>
                  <a:lnTo>
                    <a:pt x="932" y="396"/>
                  </a:lnTo>
                  <a:lnTo>
                    <a:pt x="932" y="396"/>
                  </a:lnTo>
                  <a:lnTo>
                    <a:pt x="932" y="393"/>
                  </a:lnTo>
                  <a:lnTo>
                    <a:pt x="930" y="393"/>
                  </a:lnTo>
                  <a:lnTo>
                    <a:pt x="930" y="393"/>
                  </a:lnTo>
                  <a:lnTo>
                    <a:pt x="930" y="393"/>
                  </a:lnTo>
                  <a:lnTo>
                    <a:pt x="930" y="396"/>
                  </a:lnTo>
                  <a:lnTo>
                    <a:pt x="930" y="396"/>
                  </a:lnTo>
                  <a:lnTo>
                    <a:pt x="930" y="396"/>
                  </a:lnTo>
                  <a:lnTo>
                    <a:pt x="930" y="393"/>
                  </a:lnTo>
                  <a:lnTo>
                    <a:pt x="928" y="393"/>
                  </a:lnTo>
                  <a:lnTo>
                    <a:pt x="928" y="393"/>
                  </a:lnTo>
                  <a:lnTo>
                    <a:pt x="928" y="393"/>
                  </a:lnTo>
                  <a:lnTo>
                    <a:pt x="928" y="393"/>
                  </a:lnTo>
                  <a:lnTo>
                    <a:pt x="925" y="393"/>
                  </a:lnTo>
                  <a:lnTo>
                    <a:pt x="925" y="391"/>
                  </a:lnTo>
                  <a:lnTo>
                    <a:pt x="923" y="391"/>
                  </a:lnTo>
                  <a:lnTo>
                    <a:pt x="920" y="388"/>
                  </a:lnTo>
                  <a:lnTo>
                    <a:pt x="920" y="388"/>
                  </a:lnTo>
                  <a:lnTo>
                    <a:pt x="920" y="388"/>
                  </a:lnTo>
                  <a:lnTo>
                    <a:pt x="920" y="386"/>
                  </a:lnTo>
                  <a:lnTo>
                    <a:pt x="920" y="386"/>
                  </a:lnTo>
                  <a:lnTo>
                    <a:pt x="918" y="386"/>
                  </a:lnTo>
                  <a:lnTo>
                    <a:pt x="918" y="386"/>
                  </a:lnTo>
                  <a:lnTo>
                    <a:pt x="913" y="386"/>
                  </a:lnTo>
                  <a:lnTo>
                    <a:pt x="913" y="386"/>
                  </a:lnTo>
                  <a:lnTo>
                    <a:pt x="913" y="384"/>
                  </a:lnTo>
                  <a:lnTo>
                    <a:pt x="911" y="384"/>
                  </a:lnTo>
                  <a:lnTo>
                    <a:pt x="909" y="384"/>
                  </a:lnTo>
                  <a:lnTo>
                    <a:pt x="906" y="384"/>
                  </a:lnTo>
                  <a:lnTo>
                    <a:pt x="904" y="384"/>
                  </a:lnTo>
                  <a:lnTo>
                    <a:pt x="902" y="384"/>
                  </a:lnTo>
                  <a:lnTo>
                    <a:pt x="902" y="386"/>
                  </a:lnTo>
                  <a:lnTo>
                    <a:pt x="899" y="386"/>
                  </a:lnTo>
                  <a:lnTo>
                    <a:pt x="899" y="386"/>
                  </a:lnTo>
                  <a:lnTo>
                    <a:pt x="899" y="384"/>
                  </a:lnTo>
                  <a:lnTo>
                    <a:pt x="899" y="384"/>
                  </a:lnTo>
                  <a:lnTo>
                    <a:pt x="897" y="384"/>
                  </a:lnTo>
                  <a:lnTo>
                    <a:pt x="894" y="384"/>
                  </a:lnTo>
                  <a:lnTo>
                    <a:pt x="892" y="384"/>
                  </a:lnTo>
                  <a:lnTo>
                    <a:pt x="890" y="381"/>
                  </a:lnTo>
                  <a:lnTo>
                    <a:pt x="890" y="381"/>
                  </a:lnTo>
                  <a:lnTo>
                    <a:pt x="887" y="381"/>
                  </a:lnTo>
                  <a:lnTo>
                    <a:pt x="887" y="379"/>
                  </a:lnTo>
                  <a:lnTo>
                    <a:pt x="885" y="379"/>
                  </a:lnTo>
                  <a:lnTo>
                    <a:pt x="885" y="379"/>
                  </a:lnTo>
                  <a:lnTo>
                    <a:pt x="885" y="379"/>
                  </a:lnTo>
                  <a:lnTo>
                    <a:pt x="885" y="379"/>
                  </a:lnTo>
                  <a:lnTo>
                    <a:pt x="885" y="379"/>
                  </a:lnTo>
                  <a:lnTo>
                    <a:pt x="883" y="377"/>
                  </a:lnTo>
                  <a:lnTo>
                    <a:pt x="883" y="377"/>
                  </a:lnTo>
                  <a:lnTo>
                    <a:pt x="880" y="377"/>
                  </a:lnTo>
                  <a:lnTo>
                    <a:pt x="880" y="377"/>
                  </a:lnTo>
                  <a:lnTo>
                    <a:pt x="878" y="377"/>
                  </a:lnTo>
                  <a:lnTo>
                    <a:pt x="878" y="377"/>
                  </a:lnTo>
                  <a:lnTo>
                    <a:pt x="875" y="374"/>
                  </a:lnTo>
                  <a:lnTo>
                    <a:pt x="873" y="377"/>
                  </a:lnTo>
                  <a:lnTo>
                    <a:pt x="873" y="377"/>
                  </a:lnTo>
                  <a:lnTo>
                    <a:pt x="873" y="377"/>
                  </a:lnTo>
                  <a:lnTo>
                    <a:pt x="871" y="374"/>
                  </a:lnTo>
                  <a:lnTo>
                    <a:pt x="871" y="374"/>
                  </a:lnTo>
                  <a:lnTo>
                    <a:pt x="871" y="374"/>
                  </a:lnTo>
                  <a:lnTo>
                    <a:pt x="871" y="374"/>
                  </a:lnTo>
                  <a:lnTo>
                    <a:pt x="871" y="374"/>
                  </a:lnTo>
                  <a:lnTo>
                    <a:pt x="871" y="374"/>
                  </a:lnTo>
                  <a:lnTo>
                    <a:pt x="871" y="372"/>
                  </a:lnTo>
                  <a:lnTo>
                    <a:pt x="868" y="372"/>
                  </a:lnTo>
                  <a:lnTo>
                    <a:pt x="868" y="372"/>
                  </a:lnTo>
                  <a:lnTo>
                    <a:pt x="868" y="372"/>
                  </a:lnTo>
                  <a:lnTo>
                    <a:pt x="868" y="372"/>
                  </a:lnTo>
                  <a:lnTo>
                    <a:pt x="866" y="370"/>
                  </a:lnTo>
                  <a:lnTo>
                    <a:pt x="866" y="370"/>
                  </a:lnTo>
                  <a:lnTo>
                    <a:pt x="866" y="370"/>
                  </a:lnTo>
                  <a:lnTo>
                    <a:pt x="866" y="370"/>
                  </a:lnTo>
                  <a:lnTo>
                    <a:pt x="866" y="370"/>
                  </a:lnTo>
                  <a:lnTo>
                    <a:pt x="866" y="370"/>
                  </a:lnTo>
                  <a:lnTo>
                    <a:pt x="864" y="370"/>
                  </a:lnTo>
                  <a:lnTo>
                    <a:pt x="864" y="370"/>
                  </a:lnTo>
                  <a:lnTo>
                    <a:pt x="864" y="370"/>
                  </a:lnTo>
                  <a:lnTo>
                    <a:pt x="864" y="370"/>
                  </a:lnTo>
                  <a:lnTo>
                    <a:pt x="864" y="370"/>
                  </a:lnTo>
                  <a:lnTo>
                    <a:pt x="861" y="370"/>
                  </a:lnTo>
                  <a:lnTo>
                    <a:pt x="859" y="370"/>
                  </a:lnTo>
                  <a:lnTo>
                    <a:pt x="859" y="370"/>
                  </a:lnTo>
                  <a:lnTo>
                    <a:pt x="859" y="370"/>
                  </a:lnTo>
                  <a:lnTo>
                    <a:pt x="859" y="367"/>
                  </a:lnTo>
                  <a:lnTo>
                    <a:pt x="857" y="367"/>
                  </a:lnTo>
                  <a:lnTo>
                    <a:pt x="857" y="370"/>
                  </a:lnTo>
                  <a:lnTo>
                    <a:pt x="857" y="370"/>
                  </a:lnTo>
                  <a:lnTo>
                    <a:pt x="857" y="370"/>
                  </a:lnTo>
                  <a:lnTo>
                    <a:pt x="857" y="367"/>
                  </a:lnTo>
                  <a:lnTo>
                    <a:pt x="857" y="367"/>
                  </a:lnTo>
                  <a:lnTo>
                    <a:pt x="854" y="367"/>
                  </a:lnTo>
                  <a:lnTo>
                    <a:pt x="854" y="367"/>
                  </a:lnTo>
                  <a:lnTo>
                    <a:pt x="852" y="367"/>
                  </a:lnTo>
                  <a:lnTo>
                    <a:pt x="852" y="367"/>
                  </a:lnTo>
                  <a:lnTo>
                    <a:pt x="852" y="367"/>
                  </a:lnTo>
                  <a:lnTo>
                    <a:pt x="852" y="365"/>
                  </a:lnTo>
                  <a:lnTo>
                    <a:pt x="852" y="365"/>
                  </a:lnTo>
                  <a:lnTo>
                    <a:pt x="852" y="365"/>
                  </a:lnTo>
                  <a:lnTo>
                    <a:pt x="852" y="365"/>
                  </a:lnTo>
                  <a:lnTo>
                    <a:pt x="852" y="362"/>
                  </a:lnTo>
                  <a:lnTo>
                    <a:pt x="852" y="362"/>
                  </a:lnTo>
                  <a:lnTo>
                    <a:pt x="849" y="362"/>
                  </a:lnTo>
                  <a:lnTo>
                    <a:pt x="849" y="360"/>
                  </a:lnTo>
                  <a:lnTo>
                    <a:pt x="849" y="360"/>
                  </a:lnTo>
                  <a:lnTo>
                    <a:pt x="849" y="358"/>
                  </a:lnTo>
                  <a:lnTo>
                    <a:pt x="849" y="358"/>
                  </a:lnTo>
                  <a:lnTo>
                    <a:pt x="847" y="351"/>
                  </a:lnTo>
                  <a:lnTo>
                    <a:pt x="847" y="348"/>
                  </a:lnTo>
                  <a:lnTo>
                    <a:pt x="845" y="346"/>
                  </a:lnTo>
                  <a:lnTo>
                    <a:pt x="845" y="346"/>
                  </a:lnTo>
                  <a:lnTo>
                    <a:pt x="845" y="346"/>
                  </a:lnTo>
                  <a:lnTo>
                    <a:pt x="842" y="343"/>
                  </a:lnTo>
                  <a:lnTo>
                    <a:pt x="842" y="343"/>
                  </a:lnTo>
                  <a:lnTo>
                    <a:pt x="842" y="341"/>
                  </a:lnTo>
                  <a:lnTo>
                    <a:pt x="840" y="341"/>
                  </a:lnTo>
                  <a:lnTo>
                    <a:pt x="840" y="339"/>
                  </a:lnTo>
                  <a:lnTo>
                    <a:pt x="840" y="339"/>
                  </a:lnTo>
                  <a:lnTo>
                    <a:pt x="840" y="339"/>
                  </a:lnTo>
                  <a:lnTo>
                    <a:pt x="838" y="339"/>
                  </a:lnTo>
                  <a:lnTo>
                    <a:pt x="838" y="336"/>
                  </a:lnTo>
                  <a:lnTo>
                    <a:pt x="838" y="336"/>
                  </a:lnTo>
                  <a:lnTo>
                    <a:pt x="838" y="336"/>
                  </a:lnTo>
                  <a:lnTo>
                    <a:pt x="838" y="336"/>
                  </a:lnTo>
                  <a:lnTo>
                    <a:pt x="838" y="336"/>
                  </a:lnTo>
                  <a:lnTo>
                    <a:pt x="838" y="336"/>
                  </a:lnTo>
                  <a:lnTo>
                    <a:pt x="835" y="334"/>
                  </a:lnTo>
                  <a:lnTo>
                    <a:pt x="838" y="334"/>
                  </a:lnTo>
                  <a:lnTo>
                    <a:pt x="838" y="334"/>
                  </a:lnTo>
                  <a:lnTo>
                    <a:pt x="838" y="332"/>
                  </a:lnTo>
                  <a:lnTo>
                    <a:pt x="835" y="332"/>
                  </a:lnTo>
                  <a:lnTo>
                    <a:pt x="835" y="332"/>
                  </a:lnTo>
                  <a:lnTo>
                    <a:pt x="835" y="332"/>
                  </a:lnTo>
                  <a:lnTo>
                    <a:pt x="835" y="332"/>
                  </a:lnTo>
                  <a:lnTo>
                    <a:pt x="838" y="329"/>
                  </a:lnTo>
                  <a:lnTo>
                    <a:pt x="838" y="327"/>
                  </a:lnTo>
                  <a:lnTo>
                    <a:pt x="838" y="327"/>
                  </a:lnTo>
                  <a:lnTo>
                    <a:pt x="838" y="325"/>
                  </a:lnTo>
                  <a:lnTo>
                    <a:pt x="835" y="325"/>
                  </a:lnTo>
                  <a:lnTo>
                    <a:pt x="835" y="325"/>
                  </a:lnTo>
                  <a:lnTo>
                    <a:pt x="835" y="325"/>
                  </a:lnTo>
                  <a:lnTo>
                    <a:pt x="835" y="325"/>
                  </a:lnTo>
                  <a:lnTo>
                    <a:pt x="835" y="322"/>
                  </a:lnTo>
                  <a:lnTo>
                    <a:pt x="835" y="322"/>
                  </a:lnTo>
                  <a:lnTo>
                    <a:pt x="835" y="322"/>
                  </a:lnTo>
                  <a:lnTo>
                    <a:pt x="835" y="322"/>
                  </a:lnTo>
                  <a:lnTo>
                    <a:pt x="833" y="322"/>
                  </a:lnTo>
                  <a:lnTo>
                    <a:pt x="833" y="322"/>
                  </a:lnTo>
                  <a:lnTo>
                    <a:pt x="833" y="320"/>
                  </a:lnTo>
                  <a:lnTo>
                    <a:pt x="835" y="320"/>
                  </a:lnTo>
                  <a:lnTo>
                    <a:pt x="835" y="320"/>
                  </a:lnTo>
                  <a:lnTo>
                    <a:pt x="835" y="320"/>
                  </a:lnTo>
                  <a:lnTo>
                    <a:pt x="835" y="317"/>
                  </a:lnTo>
                  <a:lnTo>
                    <a:pt x="835" y="317"/>
                  </a:lnTo>
                  <a:lnTo>
                    <a:pt x="835" y="315"/>
                  </a:lnTo>
                  <a:lnTo>
                    <a:pt x="835" y="315"/>
                  </a:lnTo>
                  <a:lnTo>
                    <a:pt x="835" y="315"/>
                  </a:lnTo>
                  <a:lnTo>
                    <a:pt x="835" y="313"/>
                  </a:lnTo>
                  <a:lnTo>
                    <a:pt x="835" y="313"/>
                  </a:lnTo>
                  <a:lnTo>
                    <a:pt x="835" y="313"/>
                  </a:lnTo>
                  <a:lnTo>
                    <a:pt x="833" y="313"/>
                  </a:lnTo>
                  <a:lnTo>
                    <a:pt x="833" y="313"/>
                  </a:lnTo>
                  <a:lnTo>
                    <a:pt x="833" y="313"/>
                  </a:lnTo>
                  <a:lnTo>
                    <a:pt x="833" y="310"/>
                  </a:lnTo>
                  <a:lnTo>
                    <a:pt x="833" y="308"/>
                  </a:lnTo>
                  <a:lnTo>
                    <a:pt x="833" y="308"/>
                  </a:lnTo>
                  <a:lnTo>
                    <a:pt x="833" y="308"/>
                  </a:lnTo>
                  <a:lnTo>
                    <a:pt x="831" y="308"/>
                  </a:lnTo>
                  <a:lnTo>
                    <a:pt x="831" y="306"/>
                  </a:lnTo>
                  <a:lnTo>
                    <a:pt x="831" y="306"/>
                  </a:lnTo>
                  <a:lnTo>
                    <a:pt x="831" y="306"/>
                  </a:lnTo>
                  <a:lnTo>
                    <a:pt x="828" y="306"/>
                  </a:lnTo>
                  <a:lnTo>
                    <a:pt x="828" y="306"/>
                  </a:lnTo>
                  <a:lnTo>
                    <a:pt x="828" y="306"/>
                  </a:lnTo>
                  <a:lnTo>
                    <a:pt x="828" y="306"/>
                  </a:lnTo>
                  <a:lnTo>
                    <a:pt x="828" y="306"/>
                  </a:lnTo>
                  <a:lnTo>
                    <a:pt x="826" y="306"/>
                  </a:lnTo>
                  <a:lnTo>
                    <a:pt x="826" y="306"/>
                  </a:lnTo>
                  <a:lnTo>
                    <a:pt x="826" y="306"/>
                  </a:lnTo>
                  <a:lnTo>
                    <a:pt x="823" y="303"/>
                  </a:lnTo>
                  <a:lnTo>
                    <a:pt x="823" y="303"/>
                  </a:lnTo>
                  <a:lnTo>
                    <a:pt x="823" y="303"/>
                  </a:lnTo>
                  <a:lnTo>
                    <a:pt x="823" y="303"/>
                  </a:lnTo>
                  <a:lnTo>
                    <a:pt x="823" y="303"/>
                  </a:lnTo>
                  <a:lnTo>
                    <a:pt x="823" y="301"/>
                  </a:lnTo>
                  <a:lnTo>
                    <a:pt x="823" y="301"/>
                  </a:lnTo>
                  <a:lnTo>
                    <a:pt x="823" y="301"/>
                  </a:lnTo>
                  <a:lnTo>
                    <a:pt x="821" y="301"/>
                  </a:lnTo>
                  <a:lnTo>
                    <a:pt x="821" y="301"/>
                  </a:lnTo>
                  <a:lnTo>
                    <a:pt x="821" y="301"/>
                  </a:lnTo>
                  <a:lnTo>
                    <a:pt x="821" y="299"/>
                  </a:lnTo>
                  <a:lnTo>
                    <a:pt x="821" y="299"/>
                  </a:lnTo>
                  <a:lnTo>
                    <a:pt x="821" y="299"/>
                  </a:lnTo>
                  <a:lnTo>
                    <a:pt x="819" y="299"/>
                  </a:lnTo>
                  <a:lnTo>
                    <a:pt x="819" y="299"/>
                  </a:lnTo>
                  <a:lnTo>
                    <a:pt x="819" y="299"/>
                  </a:lnTo>
                  <a:lnTo>
                    <a:pt x="819" y="296"/>
                  </a:lnTo>
                  <a:lnTo>
                    <a:pt x="816" y="296"/>
                  </a:lnTo>
                  <a:lnTo>
                    <a:pt x="816" y="296"/>
                  </a:lnTo>
                  <a:lnTo>
                    <a:pt x="816" y="296"/>
                  </a:lnTo>
                  <a:lnTo>
                    <a:pt x="816" y="296"/>
                  </a:lnTo>
                  <a:lnTo>
                    <a:pt x="816" y="294"/>
                  </a:lnTo>
                  <a:lnTo>
                    <a:pt x="816" y="294"/>
                  </a:lnTo>
                  <a:lnTo>
                    <a:pt x="816" y="294"/>
                  </a:lnTo>
                  <a:lnTo>
                    <a:pt x="816" y="294"/>
                  </a:lnTo>
                  <a:lnTo>
                    <a:pt x="816" y="294"/>
                  </a:lnTo>
                  <a:lnTo>
                    <a:pt x="816" y="291"/>
                  </a:lnTo>
                  <a:lnTo>
                    <a:pt x="816" y="291"/>
                  </a:lnTo>
                  <a:lnTo>
                    <a:pt x="816" y="291"/>
                  </a:lnTo>
                  <a:lnTo>
                    <a:pt x="814" y="291"/>
                  </a:lnTo>
                  <a:lnTo>
                    <a:pt x="814" y="289"/>
                  </a:lnTo>
                  <a:lnTo>
                    <a:pt x="814" y="289"/>
                  </a:lnTo>
                  <a:lnTo>
                    <a:pt x="814" y="289"/>
                  </a:lnTo>
                  <a:lnTo>
                    <a:pt x="814" y="289"/>
                  </a:lnTo>
                  <a:lnTo>
                    <a:pt x="814" y="289"/>
                  </a:lnTo>
                  <a:lnTo>
                    <a:pt x="812" y="287"/>
                  </a:lnTo>
                  <a:lnTo>
                    <a:pt x="812" y="287"/>
                  </a:lnTo>
                  <a:lnTo>
                    <a:pt x="812" y="287"/>
                  </a:lnTo>
                  <a:lnTo>
                    <a:pt x="812" y="287"/>
                  </a:lnTo>
                  <a:lnTo>
                    <a:pt x="812" y="284"/>
                  </a:lnTo>
                  <a:lnTo>
                    <a:pt x="812" y="284"/>
                  </a:lnTo>
                  <a:lnTo>
                    <a:pt x="812" y="284"/>
                  </a:lnTo>
                  <a:lnTo>
                    <a:pt x="812" y="284"/>
                  </a:lnTo>
                  <a:lnTo>
                    <a:pt x="812" y="284"/>
                  </a:lnTo>
                  <a:lnTo>
                    <a:pt x="809" y="284"/>
                  </a:lnTo>
                  <a:lnTo>
                    <a:pt x="809" y="282"/>
                  </a:lnTo>
                  <a:lnTo>
                    <a:pt x="809" y="282"/>
                  </a:lnTo>
                  <a:lnTo>
                    <a:pt x="809" y="282"/>
                  </a:lnTo>
                  <a:lnTo>
                    <a:pt x="809" y="280"/>
                  </a:lnTo>
                  <a:lnTo>
                    <a:pt x="807" y="280"/>
                  </a:lnTo>
                  <a:lnTo>
                    <a:pt x="804" y="277"/>
                  </a:lnTo>
                  <a:lnTo>
                    <a:pt x="802" y="277"/>
                  </a:lnTo>
                  <a:lnTo>
                    <a:pt x="802" y="277"/>
                  </a:lnTo>
                  <a:lnTo>
                    <a:pt x="802" y="277"/>
                  </a:lnTo>
                  <a:lnTo>
                    <a:pt x="802" y="275"/>
                  </a:lnTo>
                  <a:lnTo>
                    <a:pt x="802" y="275"/>
                  </a:lnTo>
                  <a:lnTo>
                    <a:pt x="802" y="275"/>
                  </a:lnTo>
                  <a:lnTo>
                    <a:pt x="800" y="275"/>
                  </a:lnTo>
                  <a:lnTo>
                    <a:pt x="800" y="275"/>
                  </a:lnTo>
                  <a:lnTo>
                    <a:pt x="800" y="273"/>
                  </a:lnTo>
                  <a:lnTo>
                    <a:pt x="797" y="273"/>
                  </a:lnTo>
                  <a:lnTo>
                    <a:pt x="800" y="273"/>
                  </a:lnTo>
                  <a:lnTo>
                    <a:pt x="800" y="270"/>
                  </a:lnTo>
                  <a:lnTo>
                    <a:pt x="797" y="270"/>
                  </a:lnTo>
                  <a:lnTo>
                    <a:pt x="797" y="268"/>
                  </a:lnTo>
                  <a:lnTo>
                    <a:pt x="797" y="265"/>
                  </a:lnTo>
                  <a:lnTo>
                    <a:pt x="797" y="263"/>
                  </a:lnTo>
                  <a:lnTo>
                    <a:pt x="795" y="263"/>
                  </a:lnTo>
                  <a:lnTo>
                    <a:pt x="795" y="263"/>
                  </a:lnTo>
                  <a:lnTo>
                    <a:pt x="795" y="263"/>
                  </a:lnTo>
                  <a:lnTo>
                    <a:pt x="795" y="263"/>
                  </a:lnTo>
                  <a:lnTo>
                    <a:pt x="795" y="263"/>
                  </a:lnTo>
                  <a:lnTo>
                    <a:pt x="797" y="261"/>
                  </a:lnTo>
                  <a:lnTo>
                    <a:pt x="795" y="261"/>
                  </a:lnTo>
                  <a:lnTo>
                    <a:pt x="795" y="261"/>
                  </a:lnTo>
                  <a:lnTo>
                    <a:pt x="793" y="258"/>
                  </a:lnTo>
                  <a:lnTo>
                    <a:pt x="793" y="258"/>
                  </a:lnTo>
                  <a:lnTo>
                    <a:pt x="793" y="258"/>
                  </a:lnTo>
                  <a:lnTo>
                    <a:pt x="793" y="256"/>
                  </a:lnTo>
                  <a:lnTo>
                    <a:pt x="793" y="256"/>
                  </a:lnTo>
                  <a:lnTo>
                    <a:pt x="793" y="256"/>
                  </a:lnTo>
                  <a:lnTo>
                    <a:pt x="790" y="256"/>
                  </a:lnTo>
                  <a:lnTo>
                    <a:pt x="790" y="254"/>
                  </a:lnTo>
                  <a:lnTo>
                    <a:pt x="790" y="254"/>
                  </a:lnTo>
                  <a:lnTo>
                    <a:pt x="790" y="251"/>
                  </a:lnTo>
                  <a:lnTo>
                    <a:pt x="788" y="246"/>
                  </a:lnTo>
                  <a:lnTo>
                    <a:pt x="788" y="246"/>
                  </a:lnTo>
                  <a:lnTo>
                    <a:pt x="788" y="246"/>
                  </a:lnTo>
                  <a:lnTo>
                    <a:pt x="788" y="244"/>
                  </a:lnTo>
                  <a:lnTo>
                    <a:pt x="788" y="244"/>
                  </a:lnTo>
                  <a:lnTo>
                    <a:pt x="788" y="244"/>
                  </a:lnTo>
                  <a:lnTo>
                    <a:pt x="786" y="244"/>
                  </a:lnTo>
                  <a:lnTo>
                    <a:pt x="786" y="244"/>
                  </a:lnTo>
                  <a:lnTo>
                    <a:pt x="786" y="244"/>
                  </a:lnTo>
                  <a:lnTo>
                    <a:pt x="786" y="244"/>
                  </a:lnTo>
                  <a:lnTo>
                    <a:pt x="786" y="244"/>
                  </a:lnTo>
                  <a:lnTo>
                    <a:pt x="786" y="244"/>
                  </a:lnTo>
                  <a:lnTo>
                    <a:pt x="786" y="242"/>
                  </a:lnTo>
                  <a:lnTo>
                    <a:pt x="786" y="242"/>
                  </a:lnTo>
                  <a:lnTo>
                    <a:pt x="786" y="242"/>
                  </a:lnTo>
                  <a:lnTo>
                    <a:pt x="783" y="242"/>
                  </a:lnTo>
                  <a:lnTo>
                    <a:pt x="783" y="242"/>
                  </a:lnTo>
                  <a:lnTo>
                    <a:pt x="783" y="239"/>
                  </a:lnTo>
                  <a:lnTo>
                    <a:pt x="783" y="239"/>
                  </a:lnTo>
                  <a:lnTo>
                    <a:pt x="783" y="239"/>
                  </a:lnTo>
                  <a:lnTo>
                    <a:pt x="783" y="239"/>
                  </a:lnTo>
                  <a:lnTo>
                    <a:pt x="783" y="239"/>
                  </a:lnTo>
                  <a:lnTo>
                    <a:pt x="783" y="237"/>
                  </a:lnTo>
                  <a:lnTo>
                    <a:pt x="783" y="237"/>
                  </a:lnTo>
                  <a:lnTo>
                    <a:pt x="783" y="235"/>
                  </a:lnTo>
                  <a:lnTo>
                    <a:pt x="781" y="232"/>
                  </a:lnTo>
                  <a:lnTo>
                    <a:pt x="781" y="230"/>
                  </a:lnTo>
                  <a:lnTo>
                    <a:pt x="781" y="230"/>
                  </a:lnTo>
                  <a:lnTo>
                    <a:pt x="781" y="230"/>
                  </a:lnTo>
                  <a:lnTo>
                    <a:pt x="781" y="230"/>
                  </a:lnTo>
                  <a:lnTo>
                    <a:pt x="781" y="230"/>
                  </a:lnTo>
                  <a:lnTo>
                    <a:pt x="781" y="230"/>
                  </a:lnTo>
                  <a:lnTo>
                    <a:pt x="778" y="228"/>
                  </a:lnTo>
                  <a:lnTo>
                    <a:pt x="776" y="228"/>
                  </a:lnTo>
                  <a:lnTo>
                    <a:pt x="778" y="225"/>
                  </a:lnTo>
                  <a:lnTo>
                    <a:pt x="776" y="225"/>
                  </a:lnTo>
                  <a:lnTo>
                    <a:pt x="776" y="223"/>
                  </a:lnTo>
                  <a:lnTo>
                    <a:pt x="776" y="223"/>
                  </a:lnTo>
                  <a:lnTo>
                    <a:pt x="774" y="223"/>
                  </a:lnTo>
                  <a:lnTo>
                    <a:pt x="774" y="220"/>
                  </a:lnTo>
                  <a:lnTo>
                    <a:pt x="771" y="220"/>
                  </a:lnTo>
                  <a:lnTo>
                    <a:pt x="771" y="220"/>
                  </a:lnTo>
                  <a:lnTo>
                    <a:pt x="767" y="218"/>
                  </a:lnTo>
                  <a:lnTo>
                    <a:pt x="767" y="218"/>
                  </a:lnTo>
                  <a:lnTo>
                    <a:pt x="767" y="218"/>
                  </a:lnTo>
                  <a:lnTo>
                    <a:pt x="767" y="216"/>
                  </a:lnTo>
                  <a:lnTo>
                    <a:pt x="767" y="216"/>
                  </a:lnTo>
                  <a:lnTo>
                    <a:pt x="767" y="216"/>
                  </a:lnTo>
                  <a:lnTo>
                    <a:pt x="767" y="213"/>
                  </a:lnTo>
                  <a:lnTo>
                    <a:pt x="764" y="213"/>
                  </a:lnTo>
                  <a:lnTo>
                    <a:pt x="764" y="213"/>
                  </a:lnTo>
                  <a:lnTo>
                    <a:pt x="762" y="211"/>
                  </a:lnTo>
                  <a:lnTo>
                    <a:pt x="760" y="211"/>
                  </a:lnTo>
                  <a:lnTo>
                    <a:pt x="760" y="211"/>
                  </a:lnTo>
                  <a:lnTo>
                    <a:pt x="760" y="209"/>
                  </a:lnTo>
                  <a:lnTo>
                    <a:pt x="757" y="209"/>
                  </a:lnTo>
                  <a:lnTo>
                    <a:pt x="757" y="209"/>
                  </a:lnTo>
                  <a:lnTo>
                    <a:pt x="757" y="209"/>
                  </a:lnTo>
                  <a:lnTo>
                    <a:pt x="757" y="209"/>
                  </a:lnTo>
                  <a:lnTo>
                    <a:pt x="757" y="206"/>
                  </a:lnTo>
                  <a:lnTo>
                    <a:pt x="757" y="206"/>
                  </a:lnTo>
                  <a:lnTo>
                    <a:pt x="757" y="204"/>
                  </a:lnTo>
                  <a:lnTo>
                    <a:pt x="755" y="206"/>
                  </a:lnTo>
                  <a:lnTo>
                    <a:pt x="755" y="206"/>
                  </a:lnTo>
                  <a:lnTo>
                    <a:pt x="755" y="206"/>
                  </a:lnTo>
                  <a:lnTo>
                    <a:pt x="752" y="206"/>
                  </a:lnTo>
                  <a:lnTo>
                    <a:pt x="752" y="206"/>
                  </a:lnTo>
                  <a:lnTo>
                    <a:pt x="755" y="204"/>
                  </a:lnTo>
                  <a:lnTo>
                    <a:pt x="755" y="204"/>
                  </a:lnTo>
                  <a:lnTo>
                    <a:pt x="752" y="204"/>
                  </a:lnTo>
                  <a:lnTo>
                    <a:pt x="752" y="204"/>
                  </a:lnTo>
                  <a:lnTo>
                    <a:pt x="752" y="204"/>
                  </a:lnTo>
                  <a:lnTo>
                    <a:pt x="752" y="202"/>
                  </a:lnTo>
                  <a:lnTo>
                    <a:pt x="750" y="202"/>
                  </a:lnTo>
                  <a:lnTo>
                    <a:pt x="750" y="202"/>
                  </a:lnTo>
                  <a:lnTo>
                    <a:pt x="750" y="199"/>
                  </a:lnTo>
                  <a:lnTo>
                    <a:pt x="750" y="199"/>
                  </a:lnTo>
                  <a:lnTo>
                    <a:pt x="750" y="199"/>
                  </a:lnTo>
                  <a:lnTo>
                    <a:pt x="750" y="197"/>
                  </a:lnTo>
                  <a:lnTo>
                    <a:pt x="750" y="197"/>
                  </a:lnTo>
                  <a:lnTo>
                    <a:pt x="750" y="197"/>
                  </a:lnTo>
                  <a:lnTo>
                    <a:pt x="748" y="197"/>
                  </a:lnTo>
                  <a:lnTo>
                    <a:pt x="748" y="197"/>
                  </a:lnTo>
                  <a:lnTo>
                    <a:pt x="748" y="197"/>
                  </a:lnTo>
                  <a:lnTo>
                    <a:pt x="748" y="197"/>
                  </a:lnTo>
                  <a:lnTo>
                    <a:pt x="748" y="197"/>
                  </a:lnTo>
                  <a:lnTo>
                    <a:pt x="745" y="197"/>
                  </a:lnTo>
                  <a:lnTo>
                    <a:pt x="745" y="197"/>
                  </a:lnTo>
                  <a:lnTo>
                    <a:pt x="745" y="197"/>
                  </a:lnTo>
                  <a:lnTo>
                    <a:pt x="745" y="197"/>
                  </a:lnTo>
                  <a:lnTo>
                    <a:pt x="743" y="197"/>
                  </a:lnTo>
                  <a:lnTo>
                    <a:pt x="743" y="197"/>
                  </a:lnTo>
                  <a:lnTo>
                    <a:pt x="743" y="197"/>
                  </a:lnTo>
                  <a:lnTo>
                    <a:pt x="743" y="197"/>
                  </a:lnTo>
                  <a:lnTo>
                    <a:pt x="743" y="194"/>
                  </a:lnTo>
                  <a:lnTo>
                    <a:pt x="743" y="194"/>
                  </a:lnTo>
                  <a:lnTo>
                    <a:pt x="743" y="194"/>
                  </a:lnTo>
                  <a:lnTo>
                    <a:pt x="743" y="194"/>
                  </a:lnTo>
                  <a:lnTo>
                    <a:pt x="743" y="197"/>
                  </a:lnTo>
                  <a:lnTo>
                    <a:pt x="743" y="197"/>
                  </a:lnTo>
                  <a:lnTo>
                    <a:pt x="741" y="197"/>
                  </a:lnTo>
                  <a:lnTo>
                    <a:pt x="738" y="197"/>
                  </a:lnTo>
                  <a:lnTo>
                    <a:pt x="731" y="197"/>
                  </a:lnTo>
                  <a:lnTo>
                    <a:pt x="731" y="194"/>
                  </a:lnTo>
                  <a:lnTo>
                    <a:pt x="731" y="194"/>
                  </a:lnTo>
                  <a:lnTo>
                    <a:pt x="731" y="194"/>
                  </a:lnTo>
                  <a:lnTo>
                    <a:pt x="731" y="194"/>
                  </a:lnTo>
                  <a:lnTo>
                    <a:pt x="729" y="194"/>
                  </a:lnTo>
                  <a:lnTo>
                    <a:pt x="729" y="194"/>
                  </a:lnTo>
                  <a:lnTo>
                    <a:pt x="729" y="194"/>
                  </a:lnTo>
                  <a:lnTo>
                    <a:pt x="729" y="194"/>
                  </a:lnTo>
                  <a:lnTo>
                    <a:pt x="726" y="194"/>
                  </a:lnTo>
                  <a:lnTo>
                    <a:pt x="726" y="194"/>
                  </a:lnTo>
                  <a:lnTo>
                    <a:pt x="726" y="197"/>
                  </a:lnTo>
                  <a:lnTo>
                    <a:pt x="726" y="197"/>
                  </a:lnTo>
                  <a:lnTo>
                    <a:pt x="726" y="194"/>
                  </a:lnTo>
                  <a:lnTo>
                    <a:pt x="724" y="194"/>
                  </a:lnTo>
                  <a:lnTo>
                    <a:pt x="724" y="194"/>
                  </a:lnTo>
                  <a:lnTo>
                    <a:pt x="724" y="194"/>
                  </a:lnTo>
                  <a:lnTo>
                    <a:pt x="722" y="194"/>
                  </a:lnTo>
                  <a:lnTo>
                    <a:pt x="719" y="194"/>
                  </a:lnTo>
                  <a:lnTo>
                    <a:pt x="717" y="194"/>
                  </a:lnTo>
                  <a:lnTo>
                    <a:pt x="717" y="194"/>
                  </a:lnTo>
                  <a:lnTo>
                    <a:pt x="715" y="192"/>
                  </a:lnTo>
                  <a:lnTo>
                    <a:pt x="712" y="192"/>
                  </a:lnTo>
                  <a:lnTo>
                    <a:pt x="712" y="192"/>
                  </a:lnTo>
                  <a:lnTo>
                    <a:pt x="712" y="192"/>
                  </a:lnTo>
                  <a:lnTo>
                    <a:pt x="710" y="192"/>
                  </a:lnTo>
                  <a:lnTo>
                    <a:pt x="710" y="192"/>
                  </a:lnTo>
                  <a:lnTo>
                    <a:pt x="710" y="190"/>
                  </a:lnTo>
                  <a:lnTo>
                    <a:pt x="710" y="190"/>
                  </a:lnTo>
                  <a:lnTo>
                    <a:pt x="707" y="190"/>
                  </a:lnTo>
                  <a:lnTo>
                    <a:pt x="707" y="192"/>
                  </a:lnTo>
                  <a:lnTo>
                    <a:pt x="707" y="192"/>
                  </a:lnTo>
                  <a:lnTo>
                    <a:pt x="707" y="192"/>
                  </a:lnTo>
                  <a:lnTo>
                    <a:pt x="707" y="192"/>
                  </a:lnTo>
                  <a:lnTo>
                    <a:pt x="707" y="192"/>
                  </a:lnTo>
                  <a:lnTo>
                    <a:pt x="707" y="194"/>
                  </a:lnTo>
                  <a:lnTo>
                    <a:pt x="707" y="194"/>
                  </a:lnTo>
                  <a:lnTo>
                    <a:pt x="705" y="197"/>
                  </a:lnTo>
                  <a:lnTo>
                    <a:pt x="705" y="197"/>
                  </a:lnTo>
                  <a:lnTo>
                    <a:pt x="700" y="197"/>
                  </a:lnTo>
                  <a:lnTo>
                    <a:pt x="700" y="197"/>
                  </a:lnTo>
                  <a:lnTo>
                    <a:pt x="700" y="197"/>
                  </a:lnTo>
                  <a:lnTo>
                    <a:pt x="700" y="197"/>
                  </a:lnTo>
                  <a:lnTo>
                    <a:pt x="698" y="197"/>
                  </a:lnTo>
                  <a:lnTo>
                    <a:pt x="698" y="197"/>
                  </a:lnTo>
                  <a:lnTo>
                    <a:pt x="698" y="197"/>
                  </a:lnTo>
                  <a:lnTo>
                    <a:pt x="698" y="197"/>
                  </a:lnTo>
                  <a:lnTo>
                    <a:pt x="698" y="197"/>
                  </a:lnTo>
                  <a:lnTo>
                    <a:pt x="698" y="197"/>
                  </a:lnTo>
                  <a:lnTo>
                    <a:pt x="698" y="197"/>
                  </a:lnTo>
                  <a:lnTo>
                    <a:pt x="696" y="197"/>
                  </a:lnTo>
                  <a:lnTo>
                    <a:pt x="696" y="197"/>
                  </a:lnTo>
                  <a:lnTo>
                    <a:pt x="693" y="197"/>
                  </a:lnTo>
                  <a:lnTo>
                    <a:pt x="693" y="197"/>
                  </a:lnTo>
                  <a:lnTo>
                    <a:pt x="693" y="199"/>
                  </a:lnTo>
                  <a:lnTo>
                    <a:pt x="693" y="199"/>
                  </a:lnTo>
                  <a:lnTo>
                    <a:pt x="693" y="199"/>
                  </a:lnTo>
                  <a:lnTo>
                    <a:pt x="693" y="199"/>
                  </a:lnTo>
                  <a:lnTo>
                    <a:pt x="691" y="202"/>
                  </a:lnTo>
                  <a:lnTo>
                    <a:pt x="691" y="202"/>
                  </a:lnTo>
                  <a:lnTo>
                    <a:pt x="691" y="202"/>
                  </a:lnTo>
                  <a:lnTo>
                    <a:pt x="691" y="204"/>
                  </a:lnTo>
                  <a:lnTo>
                    <a:pt x="691" y="204"/>
                  </a:lnTo>
                  <a:lnTo>
                    <a:pt x="689" y="204"/>
                  </a:lnTo>
                  <a:lnTo>
                    <a:pt x="689" y="204"/>
                  </a:lnTo>
                  <a:lnTo>
                    <a:pt x="689" y="206"/>
                  </a:lnTo>
                  <a:lnTo>
                    <a:pt x="689" y="206"/>
                  </a:lnTo>
                  <a:lnTo>
                    <a:pt x="689" y="206"/>
                  </a:lnTo>
                  <a:lnTo>
                    <a:pt x="689" y="206"/>
                  </a:lnTo>
                  <a:lnTo>
                    <a:pt x="689" y="206"/>
                  </a:lnTo>
                  <a:lnTo>
                    <a:pt x="689" y="206"/>
                  </a:lnTo>
                  <a:lnTo>
                    <a:pt x="689" y="209"/>
                  </a:lnTo>
                  <a:lnTo>
                    <a:pt x="686" y="211"/>
                  </a:lnTo>
                  <a:lnTo>
                    <a:pt x="686" y="211"/>
                  </a:lnTo>
                  <a:lnTo>
                    <a:pt x="686" y="213"/>
                  </a:lnTo>
                  <a:lnTo>
                    <a:pt x="686" y="213"/>
                  </a:lnTo>
                  <a:lnTo>
                    <a:pt x="686" y="213"/>
                  </a:lnTo>
                  <a:lnTo>
                    <a:pt x="686" y="213"/>
                  </a:lnTo>
                  <a:lnTo>
                    <a:pt x="686" y="216"/>
                  </a:lnTo>
                  <a:lnTo>
                    <a:pt x="686" y="216"/>
                  </a:lnTo>
                  <a:lnTo>
                    <a:pt x="686" y="216"/>
                  </a:lnTo>
                  <a:lnTo>
                    <a:pt x="686" y="216"/>
                  </a:lnTo>
                  <a:lnTo>
                    <a:pt x="686" y="216"/>
                  </a:lnTo>
                  <a:lnTo>
                    <a:pt x="686" y="216"/>
                  </a:lnTo>
                  <a:lnTo>
                    <a:pt x="684" y="216"/>
                  </a:lnTo>
                  <a:lnTo>
                    <a:pt x="684" y="216"/>
                  </a:lnTo>
                  <a:lnTo>
                    <a:pt x="684" y="218"/>
                  </a:lnTo>
                  <a:lnTo>
                    <a:pt x="684" y="218"/>
                  </a:lnTo>
                  <a:lnTo>
                    <a:pt x="684" y="218"/>
                  </a:lnTo>
                  <a:lnTo>
                    <a:pt x="684" y="218"/>
                  </a:lnTo>
                  <a:lnTo>
                    <a:pt x="684" y="218"/>
                  </a:lnTo>
                  <a:lnTo>
                    <a:pt x="684" y="220"/>
                  </a:lnTo>
                  <a:lnTo>
                    <a:pt x="684" y="223"/>
                  </a:lnTo>
                  <a:lnTo>
                    <a:pt x="684" y="223"/>
                  </a:lnTo>
                  <a:lnTo>
                    <a:pt x="684" y="223"/>
                  </a:lnTo>
                  <a:lnTo>
                    <a:pt x="684" y="223"/>
                  </a:lnTo>
                  <a:lnTo>
                    <a:pt x="684" y="223"/>
                  </a:lnTo>
                  <a:lnTo>
                    <a:pt x="684" y="223"/>
                  </a:lnTo>
                  <a:lnTo>
                    <a:pt x="681" y="225"/>
                  </a:lnTo>
                  <a:lnTo>
                    <a:pt x="681" y="225"/>
                  </a:lnTo>
                  <a:lnTo>
                    <a:pt x="679" y="225"/>
                  </a:lnTo>
                  <a:lnTo>
                    <a:pt x="679" y="225"/>
                  </a:lnTo>
                  <a:lnTo>
                    <a:pt x="677" y="228"/>
                  </a:lnTo>
                  <a:lnTo>
                    <a:pt x="677" y="230"/>
                  </a:lnTo>
                  <a:lnTo>
                    <a:pt x="677" y="230"/>
                  </a:lnTo>
                  <a:lnTo>
                    <a:pt x="674" y="230"/>
                  </a:lnTo>
                  <a:lnTo>
                    <a:pt x="674" y="230"/>
                  </a:lnTo>
                  <a:lnTo>
                    <a:pt x="674" y="230"/>
                  </a:lnTo>
                  <a:lnTo>
                    <a:pt x="674" y="232"/>
                  </a:lnTo>
                  <a:lnTo>
                    <a:pt x="674" y="232"/>
                  </a:lnTo>
                  <a:lnTo>
                    <a:pt x="674" y="232"/>
                  </a:lnTo>
                  <a:lnTo>
                    <a:pt x="672" y="235"/>
                  </a:lnTo>
                  <a:lnTo>
                    <a:pt x="672" y="235"/>
                  </a:lnTo>
                  <a:lnTo>
                    <a:pt x="672" y="235"/>
                  </a:lnTo>
                  <a:lnTo>
                    <a:pt x="670" y="235"/>
                  </a:lnTo>
                  <a:lnTo>
                    <a:pt x="667" y="235"/>
                  </a:lnTo>
                  <a:lnTo>
                    <a:pt x="665" y="235"/>
                  </a:lnTo>
                  <a:lnTo>
                    <a:pt x="665" y="235"/>
                  </a:lnTo>
                  <a:lnTo>
                    <a:pt x="665" y="232"/>
                  </a:lnTo>
                  <a:lnTo>
                    <a:pt x="665" y="232"/>
                  </a:lnTo>
                  <a:lnTo>
                    <a:pt x="663" y="232"/>
                  </a:lnTo>
                  <a:lnTo>
                    <a:pt x="663" y="232"/>
                  </a:lnTo>
                  <a:lnTo>
                    <a:pt x="663" y="232"/>
                  </a:lnTo>
                  <a:lnTo>
                    <a:pt x="663" y="232"/>
                  </a:lnTo>
                  <a:lnTo>
                    <a:pt x="663" y="232"/>
                  </a:lnTo>
                  <a:lnTo>
                    <a:pt x="663" y="232"/>
                  </a:lnTo>
                  <a:lnTo>
                    <a:pt x="660" y="232"/>
                  </a:lnTo>
                  <a:lnTo>
                    <a:pt x="660" y="232"/>
                  </a:lnTo>
                  <a:lnTo>
                    <a:pt x="660" y="232"/>
                  </a:lnTo>
                  <a:lnTo>
                    <a:pt x="658" y="232"/>
                  </a:lnTo>
                  <a:lnTo>
                    <a:pt x="658" y="230"/>
                  </a:lnTo>
                  <a:lnTo>
                    <a:pt x="655" y="228"/>
                  </a:lnTo>
                  <a:lnTo>
                    <a:pt x="655" y="228"/>
                  </a:lnTo>
                  <a:lnTo>
                    <a:pt x="655" y="228"/>
                  </a:lnTo>
                  <a:lnTo>
                    <a:pt x="653" y="228"/>
                  </a:lnTo>
                  <a:lnTo>
                    <a:pt x="653" y="228"/>
                  </a:lnTo>
                  <a:lnTo>
                    <a:pt x="653" y="225"/>
                  </a:lnTo>
                  <a:lnTo>
                    <a:pt x="653" y="225"/>
                  </a:lnTo>
                  <a:lnTo>
                    <a:pt x="648" y="225"/>
                  </a:lnTo>
                  <a:lnTo>
                    <a:pt x="646" y="225"/>
                  </a:lnTo>
                  <a:lnTo>
                    <a:pt x="646" y="223"/>
                  </a:lnTo>
                  <a:lnTo>
                    <a:pt x="644" y="223"/>
                  </a:lnTo>
                  <a:lnTo>
                    <a:pt x="644" y="223"/>
                  </a:lnTo>
                  <a:lnTo>
                    <a:pt x="644" y="223"/>
                  </a:lnTo>
                  <a:lnTo>
                    <a:pt x="644" y="220"/>
                  </a:lnTo>
                  <a:lnTo>
                    <a:pt x="644" y="220"/>
                  </a:lnTo>
                  <a:lnTo>
                    <a:pt x="644" y="220"/>
                  </a:lnTo>
                  <a:lnTo>
                    <a:pt x="644" y="220"/>
                  </a:lnTo>
                  <a:lnTo>
                    <a:pt x="641" y="220"/>
                  </a:lnTo>
                  <a:lnTo>
                    <a:pt x="636" y="218"/>
                  </a:lnTo>
                  <a:lnTo>
                    <a:pt x="634" y="218"/>
                  </a:lnTo>
                  <a:lnTo>
                    <a:pt x="632" y="216"/>
                  </a:lnTo>
                  <a:lnTo>
                    <a:pt x="629" y="213"/>
                  </a:lnTo>
                  <a:lnTo>
                    <a:pt x="627" y="213"/>
                  </a:lnTo>
                  <a:lnTo>
                    <a:pt x="627" y="213"/>
                  </a:lnTo>
                  <a:lnTo>
                    <a:pt x="625" y="211"/>
                  </a:lnTo>
                  <a:lnTo>
                    <a:pt x="625" y="209"/>
                  </a:lnTo>
                  <a:lnTo>
                    <a:pt x="625" y="209"/>
                  </a:lnTo>
                  <a:lnTo>
                    <a:pt x="625" y="209"/>
                  </a:lnTo>
                  <a:lnTo>
                    <a:pt x="622" y="206"/>
                  </a:lnTo>
                  <a:lnTo>
                    <a:pt x="622" y="206"/>
                  </a:lnTo>
                  <a:lnTo>
                    <a:pt x="622" y="206"/>
                  </a:lnTo>
                  <a:lnTo>
                    <a:pt x="620" y="206"/>
                  </a:lnTo>
                  <a:lnTo>
                    <a:pt x="620" y="206"/>
                  </a:lnTo>
                  <a:lnTo>
                    <a:pt x="620" y="206"/>
                  </a:lnTo>
                  <a:lnTo>
                    <a:pt x="615" y="204"/>
                  </a:lnTo>
                  <a:lnTo>
                    <a:pt x="615" y="204"/>
                  </a:lnTo>
                  <a:lnTo>
                    <a:pt x="615" y="204"/>
                  </a:lnTo>
                  <a:lnTo>
                    <a:pt x="615" y="202"/>
                  </a:lnTo>
                  <a:lnTo>
                    <a:pt x="615" y="202"/>
                  </a:lnTo>
                  <a:lnTo>
                    <a:pt x="615" y="202"/>
                  </a:lnTo>
                  <a:lnTo>
                    <a:pt x="613" y="202"/>
                  </a:lnTo>
                  <a:lnTo>
                    <a:pt x="613" y="199"/>
                  </a:lnTo>
                  <a:lnTo>
                    <a:pt x="610" y="199"/>
                  </a:lnTo>
                  <a:lnTo>
                    <a:pt x="610" y="199"/>
                  </a:lnTo>
                  <a:lnTo>
                    <a:pt x="610" y="197"/>
                  </a:lnTo>
                  <a:lnTo>
                    <a:pt x="610" y="197"/>
                  </a:lnTo>
                  <a:lnTo>
                    <a:pt x="610" y="197"/>
                  </a:lnTo>
                  <a:lnTo>
                    <a:pt x="610" y="194"/>
                  </a:lnTo>
                  <a:lnTo>
                    <a:pt x="610" y="192"/>
                  </a:lnTo>
                  <a:lnTo>
                    <a:pt x="610" y="192"/>
                  </a:lnTo>
                  <a:lnTo>
                    <a:pt x="608" y="192"/>
                  </a:lnTo>
                  <a:lnTo>
                    <a:pt x="608" y="190"/>
                  </a:lnTo>
                  <a:lnTo>
                    <a:pt x="608" y="190"/>
                  </a:lnTo>
                  <a:lnTo>
                    <a:pt x="608" y="187"/>
                  </a:lnTo>
                  <a:lnTo>
                    <a:pt x="606" y="187"/>
                  </a:lnTo>
                  <a:lnTo>
                    <a:pt x="606" y="185"/>
                  </a:lnTo>
                  <a:lnTo>
                    <a:pt x="606" y="185"/>
                  </a:lnTo>
                  <a:lnTo>
                    <a:pt x="606" y="185"/>
                  </a:lnTo>
                  <a:lnTo>
                    <a:pt x="606" y="185"/>
                  </a:lnTo>
                  <a:lnTo>
                    <a:pt x="606" y="185"/>
                  </a:lnTo>
                  <a:lnTo>
                    <a:pt x="606" y="183"/>
                  </a:lnTo>
                  <a:lnTo>
                    <a:pt x="606" y="183"/>
                  </a:lnTo>
                  <a:lnTo>
                    <a:pt x="606" y="180"/>
                  </a:lnTo>
                  <a:lnTo>
                    <a:pt x="606" y="178"/>
                  </a:lnTo>
                  <a:lnTo>
                    <a:pt x="606" y="178"/>
                  </a:lnTo>
                  <a:lnTo>
                    <a:pt x="606" y="176"/>
                  </a:lnTo>
                  <a:lnTo>
                    <a:pt x="606" y="176"/>
                  </a:lnTo>
                  <a:lnTo>
                    <a:pt x="606" y="173"/>
                  </a:lnTo>
                  <a:lnTo>
                    <a:pt x="606" y="173"/>
                  </a:lnTo>
                  <a:lnTo>
                    <a:pt x="606" y="171"/>
                  </a:lnTo>
                  <a:lnTo>
                    <a:pt x="603" y="168"/>
                  </a:lnTo>
                  <a:lnTo>
                    <a:pt x="603" y="168"/>
                  </a:lnTo>
                  <a:lnTo>
                    <a:pt x="603" y="168"/>
                  </a:lnTo>
                  <a:lnTo>
                    <a:pt x="603" y="168"/>
                  </a:lnTo>
                  <a:lnTo>
                    <a:pt x="603" y="168"/>
                  </a:lnTo>
                  <a:lnTo>
                    <a:pt x="601" y="166"/>
                  </a:lnTo>
                  <a:lnTo>
                    <a:pt x="601" y="164"/>
                  </a:lnTo>
                  <a:lnTo>
                    <a:pt x="601" y="164"/>
                  </a:lnTo>
                  <a:lnTo>
                    <a:pt x="601" y="164"/>
                  </a:lnTo>
                  <a:lnTo>
                    <a:pt x="601" y="164"/>
                  </a:lnTo>
                  <a:lnTo>
                    <a:pt x="601" y="164"/>
                  </a:lnTo>
                  <a:lnTo>
                    <a:pt x="601" y="161"/>
                  </a:lnTo>
                  <a:lnTo>
                    <a:pt x="601" y="161"/>
                  </a:lnTo>
                  <a:lnTo>
                    <a:pt x="599" y="161"/>
                  </a:lnTo>
                  <a:lnTo>
                    <a:pt x="599" y="161"/>
                  </a:lnTo>
                  <a:lnTo>
                    <a:pt x="599" y="161"/>
                  </a:lnTo>
                  <a:lnTo>
                    <a:pt x="599" y="161"/>
                  </a:lnTo>
                  <a:lnTo>
                    <a:pt x="599" y="161"/>
                  </a:lnTo>
                  <a:lnTo>
                    <a:pt x="599" y="159"/>
                  </a:lnTo>
                  <a:lnTo>
                    <a:pt x="599" y="159"/>
                  </a:lnTo>
                  <a:lnTo>
                    <a:pt x="599" y="159"/>
                  </a:lnTo>
                  <a:lnTo>
                    <a:pt x="599" y="157"/>
                  </a:lnTo>
                  <a:lnTo>
                    <a:pt x="599" y="157"/>
                  </a:lnTo>
                  <a:lnTo>
                    <a:pt x="599" y="157"/>
                  </a:lnTo>
                  <a:lnTo>
                    <a:pt x="599" y="157"/>
                  </a:lnTo>
                  <a:lnTo>
                    <a:pt x="599" y="157"/>
                  </a:lnTo>
                  <a:lnTo>
                    <a:pt x="599" y="157"/>
                  </a:lnTo>
                  <a:lnTo>
                    <a:pt x="599" y="154"/>
                  </a:lnTo>
                  <a:lnTo>
                    <a:pt x="599" y="154"/>
                  </a:lnTo>
                  <a:lnTo>
                    <a:pt x="599" y="154"/>
                  </a:lnTo>
                  <a:lnTo>
                    <a:pt x="596" y="152"/>
                  </a:lnTo>
                  <a:lnTo>
                    <a:pt x="596" y="152"/>
                  </a:lnTo>
                  <a:lnTo>
                    <a:pt x="596" y="150"/>
                  </a:lnTo>
                  <a:lnTo>
                    <a:pt x="596" y="150"/>
                  </a:lnTo>
                  <a:lnTo>
                    <a:pt x="594" y="150"/>
                  </a:lnTo>
                  <a:lnTo>
                    <a:pt x="594" y="150"/>
                  </a:lnTo>
                  <a:lnTo>
                    <a:pt x="594" y="150"/>
                  </a:lnTo>
                  <a:lnTo>
                    <a:pt x="594" y="150"/>
                  </a:lnTo>
                  <a:lnTo>
                    <a:pt x="594" y="150"/>
                  </a:lnTo>
                  <a:lnTo>
                    <a:pt x="594" y="147"/>
                  </a:lnTo>
                  <a:lnTo>
                    <a:pt x="592" y="147"/>
                  </a:lnTo>
                  <a:lnTo>
                    <a:pt x="592" y="147"/>
                  </a:lnTo>
                  <a:lnTo>
                    <a:pt x="592" y="145"/>
                  </a:lnTo>
                  <a:lnTo>
                    <a:pt x="589" y="145"/>
                  </a:lnTo>
                  <a:lnTo>
                    <a:pt x="589" y="145"/>
                  </a:lnTo>
                  <a:lnTo>
                    <a:pt x="587" y="142"/>
                  </a:lnTo>
                  <a:lnTo>
                    <a:pt x="587" y="142"/>
                  </a:lnTo>
                  <a:lnTo>
                    <a:pt x="587" y="142"/>
                  </a:lnTo>
                  <a:lnTo>
                    <a:pt x="587" y="142"/>
                  </a:lnTo>
                  <a:lnTo>
                    <a:pt x="587" y="142"/>
                  </a:lnTo>
                  <a:lnTo>
                    <a:pt x="587" y="142"/>
                  </a:lnTo>
                  <a:lnTo>
                    <a:pt x="587" y="142"/>
                  </a:lnTo>
                  <a:lnTo>
                    <a:pt x="584" y="142"/>
                  </a:lnTo>
                  <a:lnTo>
                    <a:pt x="584" y="142"/>
                  </a:lnTo>
                  <a:lnTo>
                    <a:pt x="584" y="140"/>
                  </a:lnTo>
                  <a:lnTo>
                    <a:pt x="584" y="140"/>
                  </a:lnTo>
                  <a:lnTo>
                    <a:pt x="584" y="140"/>
                  </a:lnTo>
                  <a:lnTo>
                    <a:pt x="584" y="140"/>
                  </a:lnTo>
                  <a:lnTo>
                    <a:pt x="584" y="140"/>
                  </a:lnTo>
                  <a:lnTo>
                    <a:pt x="582" y="140"/>
                  </a:lnTo>
                  <a:lnTo>
                    <a:pt x="582" y="140"/>
                  </a:lnTo>
                  <a:lnTo>
                    <a:pt x="582" y="140"/>
                  </a:lnTo>
                  <a:lnTo>
                    <a:pt x="582" y="140"/>
                  </a:lnTo>
                  <a:lnTo>
                    <a:pt x="582" y="140"/>
                  </a:lnTo>
                  <a:lnTo>
                    <a:pt x="582" y="140"/>
                  </a:lnTo>
                  <a:lnTo>
                    <a:pt x="582" y="140"/>
                  </a:lnTo>
                  <a:lnTo>
                    <a:pt x="582" y="140"/>
                  </a:lnTo>
                  <a:lnTo>
                    <a:pt x="580" y="138"/>
                  </a:lnTo>
                  <a:lnTo>
                    <a:pt x="577" y="138"/>
                  </a:lnTo>
                  <a:lnTo>
                    <a:pt x="577" y="138"/>
                  </a:lnTo>
                  <a:lnTo>
                    <a:pt x="575" y="135"/>
                  </a:lnTo>
                  <a:lnTo>
                    <a:pt x="573" y="133"/>
                  </a:lnTo>
                  <a:lnTo>
                    <a:pt x="570" y="131"/>
                  </a:lnTo>
                  <a:lnTo>
                    <a:pt x="570" y="131"/>
                  </a:lnTo>
                  <a:lnTo>
                    <a:pt x="570" y="128"/>
                  </a:lnTo>
                  <a:lnTo>
                    <a:pt x="568" y="126"/>
                  </a:lnTo>
                  <a:lnTo>
                    <a:pt x="568" y="126"/>
                  </a:lnTo>
                  <a:lnTo>
                    <a:pt x="568" y="126"/>
                  </a:lnTo>
                  <a:lnTo>
                    <a:pt x="568" y="126"/>
                  </a:lnTo>
                  <a:lnTo>
                    <a:pt x="565" y="123"/>
                  </a:lnTo>
                  <a:lnTo>
                    <a:pt x="565" y="123"/>
                  </a:lnTo>
                  <a:lnTo>
                    <a:pt x="565" y="123"/>
                  </a:lnTo>
                  <a:lnTo>
                    <a:pt x="563" y="123"/>
                  </a:lnTo>
                  <a:lnTo>
                    <a:pt x="561" y="121"/>
                  </a:lnTo>
                  <a:lnTo>
                    <a:pt x="561" y="119"/>
                  </a:lnTo>
                  <a:lnTo>
                    <a:pt x="561" y="119"/>
                  </a:lnTo>
                  <a:lnTo>
                    <a:pt x="556" y="114"/>
                  </a:lnTo>
                  <a:lnTo>
                    <a:pt x="556" y="114"/>
                  </a:lnTo>
                  <a:lnTo>
                    <a:pt x="556" y="114"/>
                  </a:lnTo>
                  <a:lnTo>
                    <a:pt x="556" y="114"/>
                  </a:lnTo>
                  <a:lnTo>
                    <a:pt x="556" y="114"/>
                  </a:lnTo>
                  <a:lnTo>
                    <a:pt x="554" y="112"/>
                  </a:lnTo>
                  <a:lnTo>
                    <a:pt x="554" y="112"/>
                  </a:lnTo>
                  <a:lnTo>
                    <a:pt x="554" y="112"/>
                  </a:lnTo>
                  <a:lnTo>
                    <a:pt x="554" y="112"/>
                  </a:lnTo>
                  <a:lnTo>
                    <a:pt x="554" y="109"/>
                  </a:lnTo>
                  <a:lnTo>
                    <a:pt x="551" y="109"/>
                  </a:lnTo>
                  <a:lnTo>
                    <a:pt x="551" y="109"/>
                  </a:lnTo>
                  <a:lnTo>
                    <a:pt x="549" y="109"/>
                  </a:lnTo>
                  <a:lnTo>
                    <a:pt x="549" y="107"/>
                  </a:lnTo>
                  <a:lnTo>
                    <a:pt x="547" y="107"/>
                  </a:lnTo>
                  <a:lnTo>
                    <a:pt x="544" y="107"/>
                  </a:lnTo>
                  <a:lnTo>
                    <a:pt x="544" y="105"/>
                  </a:lnTo>
                  <a:lnTo>
                    <a:pt x="544" y="105"/>
                  </a:lnTo>
                  <a:lnTo>
                    <a:pt x="542" y="105"/>
                  </a:lnTo>
                  <a:lnTo>
                    <a:pt x="542" y="105"/>
                  </a:lnTo>
                  <a:lnTo>
                    <a:pt x="542" y="105"/>
                  </a:lnTo>
                  <a:lnTo>
                    <a:pt x="542" y="102"/>
                  </a:lnTo>
                  <a:lnTo>
                    <a:pt x="542" y="102"/>
                  </a:lnTo>
                  <a:lnTo>
                    <a:pt x="542" y="102"/>
                  </a:lnTo>
                  <a:lnTo>
                    <a:pt x="539" y="100"/>
                  </a:lnTo>
                  <a:lnTo>
                    <a:pt x="539" y="100"/>
                  </a:lnTo>
                  <a:lnTo>
                    <a:pt x="539" y="95"/>
                  </a:lnTo>
                  <a:lnTo>
                    <a:pt x="537" y="93"/>
                  </a:lnTo>
                  <a:lnTo>
                    <a:pt x="537" y="93"/>
                  </a:lnTo>
                  <a:lnTo>
                    <a:pt x="535" y="90"/>
                  </a:lnTo>
                  <a:lnTo>
                    <a:pt x="535" y="90"/>
                  </a:lnTo>
                  <a:lnTo>
                    <a:pt x="532" y="90"/>
                  </a:lnTo>
                  <a:lnTo>
                    <a:pt x="530" y="88"/>
                  </a:lnTo>
                  <a:lnTo>
                    <a:pt x="530" y="88"/>
                  </a:lnTo>
                  <a:lnTo>
                    <a:pt x="530" y="88"/>
                  </a:lnTo>
                  <a:lnTo>
                    <a:pt x="530" y="88"/>
                  </a:lnTo>
                  <a:lnTo>
                    <a:pt x="528" y="88"/>
                  </a:lnTo>
                  <a:lnTo>
                    <a:pt x="528" y="88"/>
                  </a:lnTo>
                  <a:lnTo>
                    <a:pt x="525" y="88"/>
                  </a:lnTo>
                  <a:lnTo>
                    <a:pt x="525" y="88"/>
                  </a:lnTo>
                  <a:lnTo>
                    <a:pt x="523" y="88"/>
                  </a:lnTo>
                  <a:lnTo>
                    <a:pt x="523" y="88"/>
                  </a:lnTo>
                  <a:lnTo>
                    <a:pt x="521" y="88"/>
                  </a:lnTo>
                  <a:lnTo>
                    <a:pt x="521" y="88"/>
                  </a:lnTo>
                  <a:lnTo>
                    <a:pt x="518" y="88"/>
                  </a:lnTo>
                  <a:lnTo>
                    <a:pt x="518" y="88"/>
                  </a:lnTo>
                  <a:lnTo>
                    <a:pt x="518" y="88"/>
                  </a:lnTo>
                  <a:lnTo>
                    <a:pt x="516" y="88"/>
                  </a:lnTo>
                  <a:lnTo>
                    <a:pt x="516" y="88"/>
                  </a:lnTo>
                  <a:lnTo>
                    <a:pt x="513" y="88"/>
                  </a:lnTo>
                  <a:lnTo>
                    <a:pt x="513" y="88"/>
                  </a:lnTo>
                  <a:lnTo>
                    <a:pt x="511" y="88"/>
                  </a:lnTo>
                  <a:lnTo>
                    <a:pt x="511" y="88"/>
                  </a:lnTo>
                  <a:lnTo>
                    <a:pt x="509" y="88"/>
                  </a:lnTo>
                  <a:lnTo>
                    <a:pt x="509" y="88"/>
                  </a:lnTo>
                  <a:lnTo>
                    <a:pt x="506" y="88"/>
                  </a:lnTo>
                  <a:lnTo>
                    <a:pt x="506" y="86"/>
                  </a:lnTo>
                  <a:lnTo>
                    <a:pt x="504" y="86"/>
                  </a:lnTo>
                  <a:lnTo>
                    <a:pt x="504" y="86"/>
                  </a:lnTo>
                  <a:lnTo>
                    <a:pt x="502" y="86"/>
                  </a:lnTo>
                  <a:lnTo>
                    <a:pt x="502" y="86"/>
                  </a:lnTo>
                  <a:lnTo>
                    <a:pt x="499" y="86"/>
                  </a:lnTo>
                  <a:lnTo>
                    <a:pt x="499" y="86"/>
                  </a:lnTo>
                  <a:lnTo>
                    <a:pt x="499" y="86"/>
                  </a:lnTo>
                  <a:lnTo>
                    <a:pt x="497" y="86"/>
                  </a:lnTo>
                  <a:lnTo>
                    <a:pt x="497" y="86"/>
                  </a:lnTo>
                  <a:lnTo>
                    <a:pt x="494" y="86"/>
                  </a:lnTo>
                  <a:lnTo>
                    <a:pt x="494" y="86"/>
                  </a:lnTo>
                  <a:lnTo>
                    <a:pt x="492" y="86"/>
                  </a:lnTo>
                  <a:lnTo>
                    <a:pt x="492" y="86"/>
                  </a:lnTo>
                  <a:lnTo>
                    <a:pt x="490" y="86"/>
                  </a:lnTo>
                  <a:lnTo>
                    <a:pt x="490" y="86"/>
                  </a:lnTo>
                  <a:lnTo>
                    <a:pt x="487" y="86"/>
                  </a:lnTo>
                  <a:lnTo>
                    <a:pt x="487" y="86"/>
                  </a:lnTo>
                  <a:lnTo>
                    <a:pt x="485" y="86"/>
                  </a:lnTo>
                  <a:lnTo>
                    <a:pt x="485" y="86"/>
                  </a:lnTo>
                  <a:lnTo>
                    <a:pt x="483" y="86"/>
                  </a:lnTo>
                  <a:lnTo>
                    <a:pt x="483" y="86"/>
                  </a:lnTo>
                  <a:lnTo>
                    <a:pt x="480" y="86"/>
                  </a:lnTo>
                  <a:lnTo>
                    <a:pt x="480" y="86"/>
                  </a:lnTo>
                  <a:lnTo>
                    <a:pt x="480" y="86"/>
                  </a:lnTo>
                  <a:lnTo>
                    <a:pt x="478" y="86"/>
                  </a:lnTo>
                  <a:lnTo>
                    <a:pt x="478" y="86"/>
                  </a:lnTo>
                  <a:lnTo>
                    <a:pt x="476" y="86"/>
                  </a:lnTo>
                  <a:lnTo>
                    <a:pt x="476" y="86"/>
                  </a:lnTo>
                  <a:lnTo>
                    <a:pt x="473" y="86"/>
                  </a:lnTo>
                  <a:lnTo>
                    <a:pt x="473" y="83"/>
                  </a:lnTo>
                  <a:lnTo>
                    <a:pt x="471" y="83"/>
                  </a:lnTo>
                  <a:lnTo>
                    <a:pt x="471" y="83"/>
                  </a:lnTo>
                  <a:lnTo>
                    <a:pt x="468" y="83"/>
                  </a:lnTo>
                  <a:lnTo>
                    <a:pt x="468" y="83"/>
                  </a:lnTo>
                  <a:lnTo>
                    <a:pt x="466" y="83"/>
                  </a:lnTo>
                  <a:lnTo>
                    <a:pt x="466" y="83"/>
                  </a:lnTo>
                  <a:lnTo>
                    <a:pt x="464" y="83"/>
                  </a:lnTo>
                  <a:lnTo>
                    <a:pt x="464" y="83"/>
                  </a:lnTo>
                  <a:lnTo>
                    <a:pt x="461" y="83"/>
                  </a:lnTo>
                  <a:lnTo>
                    <a:pt x="461" y="83"/>
                  </a:lnTo>
                  <a:lnTo>
                    <a:pt x="461" y="83"/>
                  </a:lnTo>
                  <a:lnTo>
                    <a:pt x="459" y="83"/>
                  </a:lnTo>
                  <a:lnTo>
                    <a:pt x="459" y="83"/>
                  </a:lnTo>
                  <a:lnTo>
                    <a:pt x="457" y="83"/>
                  </a:lnTo>
                  <a:lnTo>
                    <a:pt x="457" y="83"/>
                  </a:lnTo>
                  <a:lnTo>
                    <a:pt x="457" y="83"/>
                  </a:lnTo>
                  <a:lnTo>
                    <a:pt x="457" y="83"/>
                  </a:lnTo>
                  <a:lnTo>
                    <a:pt x="457" y="86"/>
                  </a:lnTo>
                  <a:lnTo>
                    <a:pt x="457" y="86"/>
                  </a:lnTo>
                  <a:lnTo>
                    <a:pt x="457" y="86"/>
                  </a:lnTo>
                  <a:lnTo>
                    <a:pt x="457" y="86"/>
                  </a:lnTo>
                  <a:lnTo>
                    <a:pt x="457" y="86"/>
                  </a:lnTo>
                  <a:lnTo>
                    <a:pt x="457" y="86"/>
                  </a:lnTo>
                  <a:lnTo>
                    <a:pt x="457" y="86"/>
                  </a:lnTo>
                  <a:lnTo>
                    <a:pt x="457" y="88"/>
                  </a:lnTo>
                  <a:lnTo>
                    <a:pt x="457" y="88"/>
                  </a:lnTo>
                  <a:lnTo>
                    <a:pt x="457" y="88"/>
                  </a:lnTo>
                  <a:lnTo>
                    <a:pt x="457" y="88"/>
                  </a:lnTo>
                  <a:lnTo>
                    <a:pt x="457" y="88"/>
                  </a:lnTo>
                  <a:lnTo>
                    <a:pt x="457" y="88"/>
                  </a:lnTo>
                  <a:lnTo>
                    <a:pt x="457" y="90"/>
                  </a:lnTo>
                  <a:lnTo>
                    <a:pt x="457" y="90"/>
                  </a:lnTo>
                  <a:lnTo>
                    <a:pt x="457" y="90"/>
                  </a:lnTo>
                  <a:lnTo>
                    <a:pt x="457" y="90"/>
                  </a:lnTo>
                  <a:lnTo>
                    <a:pt x="457" y="90"/>
                  </a:lnTo>
                  <a:lnTo>
                    <a:pt x="457" y="90"/>
                  </a:lnTo>
                  <a:lnTo>
                    <a:pt x="457" y="90"/>
                  </a:lnTo>
                  <a:lnTo>
                    <a:pt x="457" y="93"/>
                  </a:lnTo>
                  <a:lnTo>
                    <a:pt x="457" y="93"/>
                  </a:lnTo>
                  <a:lnTo>
                    <a:pt x="457" y="93"/>
                  </a:lnTo>
                  <a:lnTo>
                    <a:pt x="457" y="93"/>
                  </a:lnTo>
                  <a:lnTo>
                    <a:pt x="457" y="93"/>
                  </a:lnTo>
                  <a:lnTo>
                    <a:pt x="457" y="95"/>
                  </a:lnTo>
                  <a:lnTo>
                    <a:pt x="457" y="95"/>
                  </a:lnTo>
                  <a:lnTo>
                    <a:pt x="457" y="95"/>
                  </a:lnTo>
                  <a:lnTo>
                    <a:pt x="457" y="95"/>
                  </a:lnTo>
                  <a:lnTo>
                    <a:pt x="457" y="95"/>
                  </a:lnTo>
                  <a:lnTo>
                    <a:pt x="457" y="95"/>
                  </a:lnTo>
                  <a:lnTo>
                    <a:pt x="457" y="97"/>
                  </a:lnTo>
                  <a:lnTo>
                    <a:pt x="457" y="97"/>
                  </a:lnTo>
                  <a:lnTo>
                    <a:pt x="457" y="97"/>
                  </a:lnTo>
                  <a:lnTo>
                    <a:pt x="457" y="97"/>
                  </a:lnTo>
                  <a:lnTo>
                    <a:pt x="457" y="97"/>
                  </a:lnTo>
                  <a:lnTo>
                    <a:pt x="457" y="97"/>
                  </a:lnTo>
                  <a:lnTo>
                    <a:pt x="457" y="97"/>
                  </a:lnTo>
                  <a:lnTo>
                    <a:pt x="457" y="100"/>
                  </a:lnTo>
                  <a:lnTo>
                    <a:pt x="457" y="100"/>
                  </a:lnTo>
                  <a:lnTo>
                    <a:pt x="457" y="100"/>
                  </a:lnTo>
                  <a:lnTo>
                    <a:pt x="457" y="100"/>
                  </a:lnTo>
                  <a:lnTo>
                    <a:pt x="457" y="100"/>
                  </a:lnTo>
                  <a:lnTo>
                    <a:pt x="457" y="100"/>
                  </a:lnTo>
                  <a:lnTo>
                    <a:pt x="457" y="102"/>
                  </a:lnTo>
                  <a:lnTo>
                    <a:pt x="457" y="102"/>
                  </a:lnTo>
                  <a:lnTo>
                    <a:pt x="457" y="102"/>
                  </a:lnTo>
                  <a:lnTo>
                    <a:pt x="457" y="102"/>
                  </a:lnTo>
                  <a:lnTo>
                    <a:pt x="457" y="102"/>
                  </a:lnTo>
                  <a:lnTo>
                    <a:pt x="457" y="102"/>
                  </a:lnTo>
                  <a:lnTo>
                    <a:pt x="454" y="105"/>
                  </a:lnTo>
                  <a:lnTo>
                    <a:pt x="454" y="105"/>
                  </a:lnTo>
                  <a:lnTo>
                    <a:pt x="454" y="105"/>
                  </a:lnTo>
                  <a:lnTo>
                    <a:pt x="454" y="105"/>
                  </a:lnTo>
                  <a:lnTo>
                    <a:pt x="454" y="105"/>
                  </a:lnTo>
                  <a:lnTo>
                    <a:pt x="454" y="105"/>
                  </a:lnTo>
                  <a:lnTo>
                    <a:pt x="454" y="105"/>
                  </a:lnTo>
                  <a:lnTo>
                    <a:pt x="454" y="107"/>
                  </a:lnTo>
                  <a:lnTo>
                    <a:pt x="454" y="107"/>
                  </a:lnTo>
                  <a:lnTo>
                    <a:pt x="452" y="105"/>
                  </a:lnTo>
                  <a:lnTo>
                    <a:pt x="450" y="105"/>
                  </a:lnTo>
                  <a:lnTo>
                    <a:pt x="447" y="105"/>
                  </a:lnTo>
                  <a:lnTo>
                    <a:pt x="447" y="105"/>
                  </a:lnTo>
                  <a:lnTo>
                    <a:pt x="445" y="105"/>
                  </a:lnTo>
                  <a:lnTo>
                    <a:pt x="442" y="105"/>
                  </a:lnTo>
                  <a:lnTo>
                    <a:pt x="440" y="105"/>
                  </a:lnTo>
                  <a:lnTo>
                    <a:pt x="438" y="105"/>
                  </a:lnTo>
                  <a:lnTo>
                    <a:pt x="438" y="105"/>
                  </a:lnTo>
                  <a:lnTo>
                    <a:pt x="435" y="105"/>
                  </a:lnTo>
                  <a:lnTo>
                    <a:pt x="433" y="105"/>
                  </a:lnTo>
                  <a:lnTo>
                    <a:pt x="431" y="105"/>
                  </a:lnTo>
                  <a:lnTo>
                    <a:pt x="428" y="105"/>
                  </a:lnTo>
                  <a:lnTo>
                    <a:pt x="428" y="105"/>
                  </a:lnTo>
                  <a:lnTo>
                    <a:pt x="426" y="105"/>
                  </a:lnTo>
                  <a:lnTo>
                    <a:pt x="424" y="105"/>
                  </a:lnTo>
                  <a:lnTo>
                    <a:pt x="424" y="105"/>
                  </a:lnTo>
                  <a:lnTo>
                    <a:pt x="421" y="102"/>
                  </a:lnTo>
                  <a:lnTo>
                    <a:pt x="421" y="102"/>
                  </a:lnTo>
                  <a:lnTo>
                    <a:pt x="419" y="102"/>
                  </a:lnTo>
                  <a:lnTo>
                    <a:pt x="419" y="102"/>
                  </a:lnTo>
                  <a:lnTo>
                    <a:pt x="416" y="102"/>
                  </a:lnTo>
                  <a:lnTo>
                    <a:pt x="414" y="102"/>
                  </a:lnTo>
                  <a:lnTo>
                    <a:pt x="412" y="102"/>
                  </a:lnTo>
                  <a:lnTo>
                    <a:pt x="412" y="102"/>
                  </a:lnTo>
                  <a:lnTo>
                    <a:pt x="409" y="102"/>
                  </a:lnTo>
                  <a:lnTo>
                    <a:pt x="407" y="102"/>
                  </a:lnTo>
                  <a:lnTo>
                    <a:pt x="405" y="102"/>
                  </a:lnTo>
                  <a:lnTo>
                    <a:pt x="405" y="102"/>
                  </a:lnTo>
                  <a:lnTo>
                    <a:pt x="402" y="102"/>
                  </a:lnTo>
                  <a:lnTo>
                    <a:pt x="400" y="102"/>
                  </a:lnTo>
                  <a:lnTo>
                    <a:pt x="397" y="102"/>
                  </a:lnTo>
                  <a:lnTo>
                    <a:pt x="395" y="102"/>
                  </a:lnTo>
                  <a:lnTo>
                    <a:pt x="395" y="102"/>
                  </a:lnTo>
                  <a:lnTo>
                    <a:pt x="393" y="100"/>
                  </a:lnTo>
                  <a:lnTo>
                    <a:pt x="390" y="100"/>
                  </a:lnTo>
                  <a:lnTo>
                    <a:pt x="388" y="100"/>
                  </a:lnTo>
                  <a:lnTo>
                    <a:pt x="388" y="100"/>
                  </a:lnTo>
                  <a:lnTo>
                    <a:pt x="386" y="100"/>
                  </a:lnTo>
                  <a:lnTo>
                    <a:pt x="383" y="100"/>
                  </a:lnTo>
                  <a:lnTo>
                    <a:pt x="381" y="100"/>
                  </a:lnTo>
                  <a:lnTo>
                    <a:pt x="379" y="100"/>
                  </a:lnTo>
                  <a:lnTo>
                    <a:pt x="379" y="100"/>
                  </a:lnTo>
                  <a:lnTo>
                    <a:pt x="376" y="100"/>
                  </a:lnTo>
                  <a:lnTo>
                    <a:pt x="374" y="100"/>
                  </a:lnTo>
                  <a:lnTo>
                    <a:pt x="371" y="100"/>
                  </a:lnTo>
                  <a:lnTo>
                    <a:pt x="369" y="100"/>
                  </a:lnTo>
                  <a:lnTo>
                    <a:pt x="367" y="97"/>
                  </a:lnTo>
                  <a:lnTo>
                    <a:pt x="364" y="97"/>
                  </a:lnTo>
                  <a:lnTo>
                    <a:pt x="362" y="97"/>
                  </a:lnTo>
                  <a:lnTo>
                    <a:pt x="362" y="97"/>
                  </a:lnTo>
                  <a:lnTo>
                    <a:pt x="360" y="97"/>
                  </a:lnTo>
                  <a:lnTo>
                    <a:pt x="357" y="97"/>
                  </a:lnTo>
                  <a:lnTo>
                    <a:pt x="355" y="97"/>
                  </a:lnTo>
                  <a:lnTo>
                    <a:pt x="355" y="97"/>
                  </a:lnTo>
                  <a:lnTo>
                    <a:pt x="353" y="97"/>
                  </a:lnTo>
                  <a:lnTo>
                    <a:pt x="350" y="97"/>
                  </a:lnTo>
                  <a:lnTo>
                    <a:pt x="348" y="97"/>
                  </a:lnTo>
                  <a:lnTo>
                    <a:pt x="345" y="97"/>
                  </a:lnTo>
                  <a:lnTo>
                    <a:pt x="345" y="97"/>
                  </a:lnTo>
                  <a:lnTo>
                    <a:pt x="343" y="95"/>
                  </a:lnTo>
                  <a:lnTo>
                    <a:pt x="341" y="95"/>
                  </a:lnTo>
                  <a:lnTo>
                    <a:pt x="338" y="95"/>
                  </a:lnTo>
                  <a:lnTo>
                    <a:pt x="336" y="95"/>
                  </a:lnTo>
                  <a:lnTo>
                    <a:pt x="334" y="95"/>
                  </a:lnTo>
                  <a:lnTo>
                    <a:pt x="331" y="95"/>
                  </a:lnTo>
                  <a:lnTo>
                    <a:pt x="331" y="95"/>
                  </a:lnTo>
                  <a:lnTo>
                    <a:pt x="329" y="93"/>
                  </a:lnTo>
                  <a:lnTo>
                    <a:pt x="326" y="93"/>
                  </a:lnTo>
                  <a:lnTo>
                    <a:pt x="324" y="90"/>
                  </a:lnTo>
                  <a:lnTo>
                    <a:pt x="322" y="90"/>
                  </a:lnTo>
                  <a:lnTo>
                    <a:pt x="319" y="88"/>
                  </a:lnTo>
                  <a:lnTo>
                    <a:pt x="317" y="88"/>
                  </a:lnTo>
                  <a:lnTo>
                    <a:pt x="317" y="88"/>
                  </a:lnTo>
                  <a:lnTo>
                    <a:pt x="315" y="86"/>
                  </a:lnTo>
                  <a:lnTo>
                    <a:pt x="296" y="79"/>
                  </a:lnTo>
                  <a:lnTo>
                    <a:pt x="279" y="69"/>
                  </a:lnTo>
                  <a:lnTo>
                    <a:pt x="263" y="62"/>
                  </a:lnTo>
                  <a:lnTo>
                    <a:pt x="246" y="53"/>
                  </a:lnTo>
                  <a:lnTo>
                    <a:pt x="229" y="43"/>
                  </a:lnTo>
                  <a:lnTo>
                    <a:pt x="213" y="36"/>
                  </a:lnTo>
                  <a:lnTo>
                    <a:pt x="196" y="27"/>
                  </a:lnTo>
                  <a:lnTo>
                    <a:pt x="180" y="19"/>
                  </a:lnTo>
                  <a:lnTo>
                    <a:pt x="177" y="17"/>
                  </a:lnTo>
                  <a:lnTo>
                    <a:pt x="177" y="17"/>
                  </a:lnTo>
                  <a:lnTo>
                    <a:pt x="177" y="17"/>
                  </a:lnTo>
                  <a:lnTo>
                    <a:pt x="180" y="17"/>
                  </a:lnTo>
                  <a:lnTo>
                    <a:pt x="180" y="15"/>
                  </a:lnTo>
                  <a:lnTo>
                    <a:pt x="180" y="15"/>
                  </a:lnTo>
                  <a:lnTo>
                    <a:pt x="180" y="12"/>
                  </a:lnTo>
                  <a:lnTo>
                    <a:pt x="180" y="12"/>
                  </a:lnTo>
                  <a:lnTo>
                    <a:pt x="180" y="12"/>
                  </a:lnTo>
                  <a:lnTo>
                    <a:pt x="182" y="10"/>
                  </a:lnTo>
                  <a:lnTo>
                    <a:pt x="182" y="10"/>
                  </a:lnTo>
                  <a:lnTo>
                    <a:pt x="182" y="10"/>
                  </a:lnTo>
                  <a:lnTo>
                    <a:pt x="182" y="8"/>
                  </a:lnTo>
                  <a:lnTo>
                    <a:pt x="185" y="8"/>
                  </a:lnTo>
                  <a:lnTo>
                    <a:pt x="185" y="8"/>
                  </a:lnTo>
                  <a:lnTo>
                    <a:pt x="182" y="8"/>
                  </a:lnTo>
                  <a:lnTo>
                    <a:pt x="180" y="8"/>
                  </a:lnTo>
                  <a:lnTo>
                    <a:pt x="175" y="8"/>
                  </a:lnTo>
                  <a:lnTo>
                    <a:pt x="173" y="8"/>
                  </a:lnTo>
                  <a:lnTo>
                    <a:pt x="170" y="8"/>
                  </a:lnTo>
                  <a:lnTo>
                    <a:pt x="166" y="8"/>
                  </a:lnTo>
                  <a:lnTo>
                    <a:pt x="163" y="5"/>
                  </a:lnTo>
                  <a:lnTo>
                    <a:pt x="161" y="5"/>
                  </a:lnTo>
                  <a:lnTo>
                    <a:pt x="156" y="5"/>
                  </a:lnTo>
                  <a:lnTo>
                    <a:pt x="154" y="5"/>
                  </a:lnTo>
                  <a:lnTo>
                    <a:pt x="151" y="5"/>
                  </a:lnTo>
                  <a:lnTo>
                    <a:pt x="147" y="5"/>
                  </a:lnTo>
                  <a:lnTo>
                    <a:pt x="144" y="5"/>
                  </a:lnTo>
                  <a:lnTo>
                    <a:pt x="142" y="5"/>
                  </a:lnTo>
                  <a:lnTo>
                    <a:pt x="137" y="5"/>
                  </a:lnTo>
                  <a:lnTo>
                    <a:pt x="135" y="5"/>
                  </a:lnTo>
                  <a:lnTo>
                    <a:pt x="132" y="5"/>
                  </a:lnTo>
                  <a:lnTo>
                    <a:pt x="128" y="5"/>
                  </a:lnTo>
                  <a:lnTo>
                    <a:pt x="125" y="5"/>
                  </a:lnTo>
                  <a:lnTo>
                    <a:pt x="123" y="5"/>
                  </a:lnTo>
                  <a:lnTo>
                    <a:pt x="118" y="3"/>
                  </a:lnTo>
                  <a:lnTo>
                    <a:pt x="116" y="3"/>
                  </a:lnTo>
                  <a:lnTo>
                    <a:pt x="114" y="3"/>
                  </a:lnTo>
                  <a:lnTo>
                    <a:pt x="109" y="3"/>
                  </a:lnTo>
                  <a:lnTo>
                    <a:pt x="106" y="3"/>
                  </a:lnTo>
                  <a:lnTo>
                    <a:pt x="104" y="3"/>
                  </a:lnTo>
                  <a:lnTo>
                    <a:pt x="99" y="3"/>
                  </a:lnTo>
                  <a:lnTo>
                    <a:pt x="95" y="3"/>
                  </a:lnTo>
                  <a:lnTo>
                    <a:pt x="90" y="3"/>
                  </a:lnTo>
                  <a:lnTo>
                    <a:pt x="87" y="3"/>
                  </a:lnTo>
                  <a:lnTo>
                    <a:pt x="85" y="3"/>
                  </a:lnTo>
                  <a:lnTo>
                    <a:pt x="80" y="0"/>
                  </a:lnTo>
                  <a:lnTo>
                    <a:pt x="80" y="3"/>
                  </a:lnTo>
                  <a:lnTo>
                    <a:pt x="80" y="3"/>
                  </a:lnTo>
                  <a:lnTo>
                    <a:pt x="80" y="3"/>
                  </a:lnTo>
                  <a:lnTo>
                    <a:pt x="80" y="5"/>
                  </a:lnTo>
                  <a:lnTo>
                    <a:pt x="80" y="5"/>
                  </a:lnTo>
                  <a:lnTo>
                    <a:pt x="80" y="8"/>
                  </a:lnTo>
                  <a:lnTo>
                    <a:pt x="80" y="8"/>
                  </a:lnTo>
                  <a:lnTo>
                    <a:pt x="83" y="10"/>
                  </a:lnTo>
                  <a:lnTo>
                    <a:pt x="83" y="15"/>
                  </a:lnTo>
                  <a:lnTo>
                    <a:pt x="83" y="15"/>
                  </a:lnTo>
                  <a:lnTo>
                    <a:pt x="85" y="17"/>
                  </a:lnTo>
                  <a:lnTo>
                    <a:pt x="85" y="17"/>
                  </a:lnTo>
                  <a:lnTo>
                    <a:pt x="87" y="17"/>
                  </a:lnTo>
                  <a:lnTo>
                    <a:pt x="87" y="19"/>
                  </a:lnTo>
                  <a:lnTo>
                    <a:pt x="87" y="22"/>
                  </a:lnTo>
                  <a:lnTo>
                    <a:pt x="87" y="24"/>
                  </a:lnTo>
                  <a:lnTo>
                    <a:pt x="87" y="27"/>
                  </a:lnTo>
                  <a:lnTo>
                    <a:pt x="87" y="29"/>
                  </a:lnTo>
                  <a:lnTo>
                    <a:pt x="87" y="29"/>
                  </a:lnTo>
                  <a:lnTo>
                    <a:pt x="87" y="31"/>
                  </a:lnTo>
                  <a:lnTo>
                    <a:pt x="90" y="31"/>
                  </a:lnTo>
                  <a:lnTo>
                    <a:pt x="92" y="31"/>
                  </a:lnTo>
                  <a:lnTo>
                    <a:pt x="92" y="31"/>
                  </a:lnTo>
                  <a:lnTo>
                    <a:pt x="92" y="34"/>
                  </a:lnTo>
                  <a:lnTo>
                    <a:pt x="92" y="36"/>
                  </a:lnTo>
                  <a:lnTo>
                    <a:pt x="92" y="36"/>
                  </a:lnTo>
                  <a:lnTo>
                    <a:pt x="92" y="36"/>
                  </a:lnTo>
                  <a:lnTo>
                    <a:pt x="95" y="36"/>
                  </a:lnTo>
                  <a:lnTo>
                    <a:pt x="95" y="38"/>
                  </a:lnTo>
                  <a:lnTo>
                    <a:pt x="95" y="38"/>
                  </a:lnTo>
                  <a:lnTo>
                    <a:pt x="97" y="38"/>
                  </a:lnTo>
                  <a:lnTo>
                    <a:pt x="97" y="38"/>
                  </a:lnTo>
                  <a:lnTo>
                    <a:pt x="97" y="41"/>
                  </a:lnTo>
                  <a:lnTo>
                    <a:pt x="97" y="41"/>
                  </a:lnTo>
                  <a:lnTo>
                    <a:pt x="97" y="43"/>
                  </a:lnTo>
                  <a:lnTo>
                    <a:pt x="97" y="43"/>
                  </a:lnTo>
                  <a:lnTo>
                    <a:pt x="95" y="45"/>
                  </a:lnTo>
                  <a:lnTo>
                    <a:pt x="95" y="45"/>
                  </a:lnTo>
                  <a:lnTo>
                    <a:pt x="95" y="45"/>
                  </a:lnTo>
                  <a:lnTo>
                    <a:pt x="92" y="43"/>
                  </a:lnTo>
                  <a:lnTo>
                    <a:pt x="90" y="43"/>
                  </a:lnTo>
                  <a:lnTo>
                    <a:pt x="90" y="43"/>
                  </a:lnTo>
                  <a:lnTo>
                    <a:pt x="92" y="45"/>
                  </a:lnTo>
                  <a:lnTo>
                    <a:pt x="92" y="45"/>
                  </a:lnTo>
                  <a:lnTo>
                    <a:pt x="95" y="45"/>
                  </a:lnTo>
                  <a:lnTo>
                    <a:pt x="95" y="45"/>
                  </a:lnTo>
                  <a:lnTo>
                    <a:pt x="95" y="48"/>
                  </a:lnTo>
                  <a:lnTo>
                    <a:pt x="95" y="48"/>
                  </a:lnTo>
                  <a:lnTo>
                    <a:pt x="95" y="50"/>
                  </a:lnTo>
                  <a:lnTo>
                    <a:pt x="95" y="50"/>
                  </a:lnTo>
                  <a:lnTo>
                    <a:pt x="92" y="50"/>
                  </a:lnTo>
                  <a:lnTo>
                    <a:pt x="95" y="53"/>
                  </a:lnTo>
                  <a:lnTo>
                    <a:pt x="92" y="53"/>
                  </a:lnTo>
                  <a:lnTo>
                    <a:pt x="92" y="53"/>
                  </a:lnTo>
                  <a:lnTo>
                    <a:pt x="92" y="53"/>
                  </a:lnTo>
                  <a:lnTo>
                    <a:pt x="92" y="53"/>
                  </a:lnTo>
                  <a:lnTo>
                    <a:pt x="92" y="53"/>
                  </a:lnTo>
                  <a:lnTo>
                    <a:pt x="92" y="55"/>
                  </a:lnTo>
                  <a:lnTo>
                    <a:pt x="95" y="55"/>
                  </a:lnTo>
                  <a:lnTo>
                    <a:pt x="95" y="57"/>
                  </a:lnTo>
                  <a:lnTo>
                    <a:pt x="95" y="57"/>
                  </a:lnTo>
                  <a:lnTo>
                    <a:pt x="95" y="57"/>
                  </a:lnTo>
                  <a:lnTo>
                    <a:pt x="95" y="57"/>
                  </a:lnTo>
                  <a:lnTo>
                    <a:pt x="95" y="57"/>
                  </a:lnTo>
                  <a:lnTo>
                    <a:pt x="97" y="57"/>
                  </a:lnTo>
                  <a:lnTo>
                    <a:pt x="97" y="60"/>
                  </a:lnTo>
                  <a:lnTo>
                    <a:pt x="97" y="60"/>
                  </a:lnTo>
                  <a:lnTo>
                    <a:pt x="97" y="60"/>
                  </a:lnTo>
                  <a:lnTo>
                    <a:pt x="99" y="62"/>
                  </a:lnTo>
                  <a:lnTo>
                    <a:pt x="99" y="62"/>
                  </a:lnTo>
                  <a:lnTo>
                    <a:pt x="99" y="62"/>
                  </a:lnTo>
                  <a:lnTo>
                    <a:pt x="99" y="67"/>
                  </a:lnTo>
                  <a:lnTo>
                    <a:pt x="104" y="71"/>
                  </a:lnTo>
                  <a:lnTo>
                    <a:pt x="104" y="76"/>
                  </a:lnTo>
                  <a:lnTo>
                    <a:pt x="104" y="79"/>
                  </a:lnTo>
                  <a:lnTo>
                    <a:pt x="104" y="81"/>
                  </a:lnTo>
                  <a:lnTo>
                    <a:pt x="102" y="83"/>
                  </a:lnTo>
                  <a:lnTo>
                    <a:pt x="102" y="86"/>
                  </a:lnTo>
                  <a:lnTo>
                    <a:pt x="104" y="86"/>
                  </a:lnTo>
                  <a:lnTo>
                    <a:pt x="106" y="86"/>
                  </a:lnTo>
                  <a:lnTo>
                    <a:pt x="106" y="86"/>
                  </a:lnTo>
                  <a:lnTo>
                    <a:pt x="106" y="88"/>
                  </a:lnTo>
                  <a:lnTo>
                    <a:pt x="106" y="88"/>
                  </a:lnTo>
                  <a:lnTo>
                    <a:pt x="109" y="90"/>
                  </a:lnTo>
                  <a:lnTo>
                    <a:pt x="109" y="90"/>
                  </a:lnTo>
                  <a:lnTo>
                    <a:pt x="109" y="90"/>
                  </a:lnTo>
                  <a:lnTo>
                    <a:pt x="111" y="93"/>
                  </a:lnTo>
                  <a:lnTo>
                    <a:pt x="114" y="95"/>
                  </a:lnTo>
                  <a:lnTo>
                    <a:pt x="114" y="95"/>
                  </a:lnTo>
                  <a:lnTo>
                    <a:pt x="114" y="95"/>
                  </a:lnTo>
                  <a:lnTo>
                    <a:pt x="114" y="97"/>
                  </a:lnTo>
                  <a:lnTo>
                    <a:pt x="114" y="105"/>
                  </a:lnTo>
                  <a:lnTo>
                    <a:pt x="111" y="112"/>
                  </a:lnTo>
                  <a:lnTo>
                    <a:pt x="111" y="114"/>
                  </a:lnTo>
                  <a:lnTo>
                    <a:pt x="111" y="116"/>
                  </a:lnTo>
                  <a:lnTo>
                    <a:pt x="114" y="116"/>
                  </a:lnTo>
                  <a:lnTo>
                    <a:pt x="114" y="116"/>
                  </a:lnTo>
                  <a:lnTo>
                    <a:pt x="114" y="116"/>
                  </a:lnTo>
                  <a:lnTo>
                    <a:pt x="114" y="114"/>
                  </a:lnTo>
                  <a:lnTo>
                    <a:pt x="114" y="114"/>
                  </a:lnTo>
                  <a:lnTo>
                    <a:pt x="114" y="114"/>
                  </a:lnTo>
                  <a:lnTo>
                    <a:pt x="114" y="114"/>
                  </a:lnTo>
                  <a:lnTo>
                    <a:pt x="114" y="114"/>
                  </a:lnTo>
                  <a:lnTo>
                    <a:pt x="114" y="114"/>
                  </a:lnTo>
                  <a:lnTo>
                    <a:pt x="114" y="114"/>
                  </a:lnTo>
                  <a:lnTo>
                    <a:pt x="114" y="114"/>
                  </a:lnTo>
                  <a:lnTo>
                    <a:pt x="114" y="114"/>
                  </a:lnTo>
                  <a:lnTo>
                    <a:pt x="116" y="114"/>
                  </a:lnTo>
                  <a:lnTo>
                    <a:pt x="116" y="112"/>
                  </a:lnTo>
                  <a:lnTo>
                    <a:pt x="114" y="112"/>
                  </a:lnTo>
                  <a:lnTo>
                    <a:pt x="114" y="112"/>
                  </a:lnTo>
                  <a:lnTo>
                    <a:pt x="114" y="112"/>
                  </a:lnTo>
                  <a:lnTo>
                    <a:pt x="116" y="112"/>
                  </a:lnTo>
                  <a:lnTo>
                    <a:pt x="116" y="112"/>
                  </a:lnTo>
                  <a:lnTo>
                    <a:pt x="116" y="112"/>
                  </a:lnTo>
                  <a:lnTo>
                    <a:pt x="116" y="114"/>
                  </a:lnTo>
                  <a:lnTo>
                    <a:pt x="116" y="114"/>
                  </a:lnTo>
                  <a:lnTo>
                    <a:pt x="116" y="114"/>
                  </a:lnTo>
                  <a:lnTo>
                    <a:pt x="114" y="116"/>
                  </a:lnTo>
                  <a:lnTo>
                    <a:pt x="116" y="116"/>
                  </a:lnTo>
                  <a:lnTo>
                    <a:pt x="118" y="116"/>
                  </a:lnTo>
                  <a:lnTo>
                    <a:pt x="118" y="119"/>
                  </a:lnTo>
                  <a:lnTo>
                    <a:pt x="121" y="119"/>
                  </a:lnTo>
                  <a:lnTo>
                    <a:pt x="121" y="121"/>
                  </a:lnTo>
                  <a:lnTo>
                    <a:pt x="121" y="123"/>
                  </a:lnTo>
                  <a:lnTo>
                    <a:pt x="121" y="123"/>
                  </a:lnTo>
                  <a:lnTo>
                    <a:pt x="121" y="126"/>
                  </a:lnTo>
                  <a:lnTo>
                    <a:pt x="121" y="128"/>
                  </a:lnTo>
                  <a:lnTo>
                    <a:pt x="121" y="128"/>
                  </a:lnTo>
                  <a:lnTo>
                    <a:pt x="121" y="131"/>
                  </a:lnTo>
                  <a:lnTo>
                    <a:pt x="121" y="131"/>
                  </a:lnTo>
                  <a:lnTo>
                    <a:pt x="121" y="131"/>
                  </a:lnTo>
                  <a:lnTo>
                    <a:pt x="121" y="133"/>
                  </a:lnTo>
                  <a:lnTo>
                    <a:pt x="118" y="135"/>
                  </a:lnTo>
                  <a:lnTo>
                    <a:pt x="118" y="138"/>
                  </a:lnTo>
                  <a:lnTo>
                    <a:pt x="118" y="138"/>
                  </a:lnTo>
                  <a:lnTo>
                    <a:pt x="121" y="140"/>
                  </a:lnTo>
                  <a:lnTo>
                    <a:pt x="121" y="140"/>
                  </a:lnTo>
                  <a:lnTo>
                    <a:pt x="121" y="140"/>
                  </a:lnTo>
                  <a:lnTo>
                    <a:pt x="121" y="140"/>
                  </a:lnTo>
                  <a:lnTo>
                    <a:pt x="123" y="142"/>
                  </a:lnTo>
                  <a:lnTo>
                    <a:pt x="123" y="145"/>
                  </a:lnTo>
                  <a:lnTo>
                    <a:pt x="123" y="145"/>
                  </a:lnTo>
                  <a:lnTo>
                    <a:pt x="123" y="145"/>
                  </a:lnTo>
                  <a:lnTo>
                    <a:pt x="123" y="147"/>
                  </a:lnTo>
                  <a:lnTo>
                    <a:pt x="121" y="150"/>
                  </a:lnTo>
                  <a:lnTo>
                    <a:pt x="121" y="150"/>
                  </a:lnTo>
                  <a:lnTo>
                    <a:pt x="125" y="152"/>
                  </a:lnTo>
                  <a:lnTo>
                    <a:pt x="125" y="154"/>
                  </a:lnTo>
                  <a:lnTo>
                    <a:pt x="125" y="154"/>
                  </a:lnTo>
                  <a:lnTo>
                    <a:pt x="128" y="157"/>
                  </a:lnTo>
                  <a:lnTo>
                    <a:pt x="128" y="157"/>
                  </a:lnTo>
                  <a:lnTo>
                    <a:pt x="128" y="157"/>
                  </a:lnTo>
                  <a:lnTo>
                    <a:pt x="130" y="159"/>
                  </a:lnTo>
                  <a:lnTo>
                    <a:pt x="130" y="157"/>
                  </a:lnTo>
                  <a:lnTo>
                    <a:pt x="130" y="157"/>
                  </a:lnTo>
                  <a:lnTo>
                    <a:pt x="132" y="159"/>
                  </a:lnTo>
                  <a:lnTo>
                    <a:pt x="135" y="161"/>
                  </a:lnTo>
                  <a:lnTo>
                    <a:pt x="137" y="164"/>
                  </a:lnTo>
                  <a:lnTo>
                    <a:pt x="140" y="166"/>
                  </a:lnTo>
                  <a:lnTo>
                    <a:pt x="142" y="168"/>
                  </a:lnTo>
                  <a:lnTo>
                    <a:pt x="144" y="171"/>
                  </a:lnTo>
                  <a:lnTo>
                    <a:pt x="151" y="173"/>
                  </a:lnTo>
                  <a:lnTo>
                    <a:pt x="151" y="176"/>
                  </a:lnTo>
                  <a:lnTo>
                    <a:pt x="154" y="178"/>
                  </a:lnTo>
                  <a:lnTo>
                    <a:pt x="156" y="180"/>
                  </a:lnTo>
                  <a:lnTo>
                    <a:pt x="156" y="180"/>
                  </a:lnTo>
                  <a:lnTo>
                    <a:pt x="158" y="183"/>
                  </a:lnTo>
                  <a:lnTo>
                    <a:pt x="158" y="183"/>
                  </a:lnTo>
                  <a:lnTo>
                    <a:pt x="158" y="183"/>
                  </a:lnTo>
                  <a:lnTo>
                    <a:pt x="158" y="185"/>
                  </a:lnTo>
                  <a:lnTo>
                    <a:pt x="158" y="185"/>
                  </a:lnTo>
                  <a:lnTo>
                    <a:pt x="158" y="185"/>
                  </a:lnTo>
                  <a:lnTo>
                    <a:pt x="161" y="187"/>
                  </a:lnTo>
                  <a:lnTo>
                    <a:pt x="161" y="187"/>
                  </a:lnTo>
                  <a:lnTo>
                    <a:pt x="161" y="187"/>
                  </a:lnTo>
                  <a:lnTo>
                    <a:pt x="163" y="187"/>
                  </a:lnTo>
                  <a:lnTo>
                    <a:pt x="163" y="190"/>
                  </a:lnTo>
                  <a:lnTo>
                    <a:pt x="163" y="190"/>
                  </a:lnTo>
                  <a:lnTo>
                    <a:pt x="163" y="190"/>
                  </a:lnTo>
                  <a:lnTo>
                    <a:pt x="163" y="192"/>
                  </a:lnTo>
                  <a:lnTo>
                    <a:pt x="163" y="192"/>
                  </a:lnTo>
                  <a:lnTo>
                    <a:pt x="163" y="194"/>
                  </a:lnTo>
                  <a:lnTo>
                    <a:pt x="166" y="197"/>
                  </a:lnTo>
                  <a:lnTo>
                    <a:pt x="166" y="194"/>
                  </a:lnTo>
                  <a:lnTo>
                    <a:pt x="166" y="194"/>
                  </a:lnTo>
                  <a:lnTo>
                    <a:pt x="166" y="197"/>
                  </a:lnTo>
                  <a:lnTo>
                    <a:pt x="166" y="197"/>
                  </a:lnTo>
                  <a:lnTo>
                    <a:pt x="166" y="197"/>
                  </a:lnTo>
                  <a:lnTo>
                    <a:pt x="168" y="199"/>
                  </a:lnTo>
                  <a:lnTo>
                    <a:pt x="168" y="199"/>
                  </a:lnTo>
                  <a:lnTo>
                    <a:pt x="168" y="197"/>
                  </a:lnTo>
                  <a:lnTo>
                    <a:pt x="168" y="197"/>
                  </a:lnTo>
                  <a:lnTo>
                    <a:pt x="170" y="199"/>
                  </a:lnTo>
                  <a:lnTo>
                    <a:pt x="170" y="199"/>
                  </a:lnTo>
                  <a:lnTo>
                    <a:pt x="170" y="199"/>
                  </a:lnTo>
                  <a:lnTo>
                    <a:pt x="170" y="202"/>
                  </a:lnTo>
                  <a:lnTo>
                    <a:pt x="170" y="202"/>
                  </a:lnTo>
                  <a:lnTo>
                    <a:pt x="173" y="202"/>
                  </a:lnTo>
                  <a:lnTo>
                    <a:pt x="173" y="204"/>
                  </a:lnTo>
                  <a:lnTo>
                    <a:pt x="173" y="204"/>
                  </a:lnTo>
                  <a:lnTo>
                    <a:pt x="173" y="204"/>
                  </a:lnTo>
                  <a:lnTo>
                    <a:pt x="173" y="206"/>
                  </a:lnTo>
                  <a:lnTo>
                    <a:pt x="173" y="206"/>
                  </a:lnTo>
                  <a:lnTo>
                    <a:pt x="173" y="206"/>
                  </a:lnTo>
                  <a:lnTo>
                    <a:pt x="173" y="209"/>
                  </a:lnTo>
                  <a:lnTo>
                    <a:pt x="173" y="209"/>
                  </a:lnTo>
                  <a:lnTo>
                    <a:pt x="175" y="209"/>
                  </a:lnTo>
                  <a:lnTo>
                    <a:pt x="175" y="211"/>
                  </a:lnTo>
                  <a:lnTo>
                    <a:pt x="177" y="211"/>
                  </a:lnTo>
                  <a:lnTo>
                    <a:pt x="177" y="211"/>
                  </a:lnTo>
                  <a:lnTo>
                    <a:pt x="177" y="211"/>
                  </a:lnTo>
                  <a:lnTo>
                    <a:pt x="177" y="213"/>
                  </a:lnTo>
                  <a:lnTo>
                    <a:pt x="177" y="213"/>
                  </a:lnTo>
                  <a:lnTo>
                    <a:pt x="177" y="213"/>
                  </a:lnTo>
                  <a:lnTo>
                    <a:pt x="177" y="213"/>
                  </a:lnTo>
                  <a:lnTo>
                    <a:pt x="180" y="213"/>
                  </a:lnTo>
                  <a:lnTo>
                    <a:pt x="180" y="213"/>
                  </a:lnTo>
                  <a:lnTo>
                    <a:pt x="180" y="213"/>
                  </a:lnTo>
                  <a:lnTo>
                    <a:pt x="182" y="213"/>
                  </a:lnTo>
                  <a:lnTo>
                    <a:pt x="182" y="216"/>
                  </a:lnTo>
                  <a:lnTo>
                    <a:pt x="182" y="216"/>
                  </a:lnTo>
                  <a:lnTo>
                    <a:pt x="182" y="218"/>
                  </a:lnTo>
                  <a:lnTo>
                    <a:pt x="180" y="218"/>
                  </a:lnTo>
                  <a:lnTo>
                    <a:pt x="182" y="218"/>
                  </a:lnTo>
                  <a:lnTo>
                    <a:pt x="182" y="218"/>
                  </a:lnTo>
                  <a:lnTo>
                    <a:pt x="182" y="218"/>
                  </a:lnTo>
                  <a:lnTo>
                    <a:pt x="185" y="220"/>
                  </a:lnTo>
                  <a:lnTo>
                    <a:pt x="185" y="220"/>
                  </a:lnTo>
                  <a:lnTo>
                    <a:pt x="185" y="220"/>
                  </a:lnTo>
                  <a:lnTo>
                    <a:pt x="185" y="220"/>
                  </a:lnTo>
                  <a:lnTo>
                    <a:pt x="185" y="220"/>
                  </a:lnTo>
                  <a:lnTo>
                    <a:pt x="185" y="223"/>
                  </a:lnTo>
                  <a:lnTo>
                    <a:pt x="185" y="223"/>
                  </a:lnTo>
                  <a:lnTo>
                    <a:pt x="185" y="223"/>
                  </a:lnTo>
                  <a:lnTo>
                    <a:pt x="185" y="223"/>
                  </a:lnTo>
                  <a:lnTo>
                    <a:pt x="185" y="225"/>
                  </a:lnTo>
                  <a:lnTo>
                    <a:pt x="185" y="225"/>
                  </a:lnTo>
                  <a:lnTo>
                    <a:pt x="185" y="228"/>
                  </a:lnTo>
                  <a:lnTo>
                    <a:pt x="182" y="230"/>
                  </a:lnTo>
                  <a:lnTo>
                    <a:pt x="182" y="232"/>
                  </a:lnTo>
                  <a:lnTo>
                    <a:pt x="182" y="232"/>
                  </a:lnTo>
                  <a:lnTo>
                    <a:pt x="180" y="232"/>
                  </a:lnTo>
                  <a:lnTo>
                    <a:pt x="180" y="235"/>
                  </a:lnTo>
                  <a:lnTo>
                    <a:pt x="180" y="235"/>
                  </a:lnTo>
                  <a:lnTo>
                    <a:pt x="182" y="235"/>
                  </a:lnTo>
                  <a:lnTo>
                    <a:pt x="182" y="235"/>
                  </a:lnTo>
                  <a:lnTo>
                    <a:pt x="182" y="235"/>
                  </a:lnTo>
                  <a:lnTo>
                    <a:pt x="182" y="235"/>
                  </a:lnTo>
                  <a:lnTo>
                    <a:pt x="182" y="235"/>
                  </a:lnTo>
                  <a:lnTo>
                    <a:pt x="182" y="237"/>
                  </a:lnTo>
                  <a:lnTo>
                    <a:pt x="182" y="237"/>
                  </a:lnTo>
                  <a:lnTo>
                    <a:pt x="182" y="237"/>
                  </a:lnTo>
                  <a:lnTo>
                    <a:pt x="182" y="237"/>
                  </a:lnTo>
                  <a:lnTo>
                    <a:pt x="182" y="239"/>
                  </a:lnTo>
                  <a:lnTo>
                    <a:pt x="182" y="239"/>
                  </a:lnTo>
                  <a:lnTo>
                    <a:pt x="180" y="239"/>
                  </a:lnTo>
                  <a:lnTo>
                    <a:pt x="180" y="242"/>
                  </a:lnTo>
                  <a:lnTo>
                    <a:pt x="180" y="242"/>
                  </a:lnTo>
                  <a:lnTo>
                    <a:pt x="180" y="242"/>
                  </a:lnTo>
                  <a:lnTo>
                    <a:pt x="180" y="242"/>
                  </a:lnTo>
                  <a:lnTo>
                    <a:pt x="180" y="244"/>
                  </a:lnTo>
                  <a:lnTo>
                    <a:pt x="180" y="244"/>
                  </a:lnTo>
                  <a:lnTo>
                    <a:pt x="180" y="244"/>
                  </a:lnTo>
                  <a:lnTo>
                    <a:pt x="182" y="244"/>
                  </a:lnTo>
                  <a:lnTo>
                    <a:pt x="182" y="244"/>
                  </a:lnTo>
                  <a:lnTo>
                    <a:pt x="182" y="246"/>
                  </a:lnTo>
                  <a:lnTo>
                    <a:pt x="182" y="246"/>
                  </a:lnTo>
                  <a:lnTo>
                    <a:pt x="182" y="246"/>
                  </a:lnTo>
                  <a:lnTo>
                    <a:pt x="182" y="246"/>
                  </a:lnTo>
                  <a:lnTo>
                    <a:pt x="182" y="246"/>
                  </a:lnTo>
                  <a:lnTo>
                    <a:pt x="180" y="246"/>
                  </a:lnTo>
                  <a:lnTo>
                    <a:pt x="180" y="246"/>
                  </a:lnTo>
                  <a:lnTo>
                    <a:pt x="180" y="246"/>
                  </a:lnTo>
                  <a:lnTo>
                    <a:pt x="180" y="246"/>
                  </a:lnTo>
                  <a:lnTo>
                    <a:pt x="180" y="246"/>
                  </a:lnTo>
                  <a:lnTo>
                    <a:pt x="180" y="246"/>
                  </a:lnTo>
                  <a:lnTo>
                    <a:pt x="180" y="246"/>
                  </a:lnTo>
                  <a:lnTo>
                    <a:pt x="180" y="246"/>
                  </a:lnTo>
                  <a:lnTo>
                    <a:pt x="180" y="249"/>
                  </a:lnTo>
                  <a:lnTo>
                    <a:pt x="180" y="249"/>
                  </a:lnTo>
                  <a:lnTo>
                    <a:pt x="180" y="251"/>
                  </a:lnTo>
                  <a:lnTo>
                    <a:pt x="177" y="249"/>
                  </a:lnTo>
                  <a:lnTo>
                    <a:pt x="177" y="249"/>
                  </a:lnTo>
                  <a:lnTo>
                    <a:pt x="177" y="246"/>
                  </a:lnTo>
                  <a:lnTo>
                    <a:pt x="177" y="246"/>
                  </a:lnTo>
                  <a:lnTo>
                    <a:pt x="177" y="246"/>
                  </a:lnTo>
                  <a:lnTo>
                    <a:pt x="177" y="246"/>
                  </a:lnTo>
                  <a:lnTo>
                    <a:pt x="177" y="244"/>
                  </a:lnTo>
                  <a:lnTo>
                    <a:pt x="180" y="244"/>
                  </a:lnTo>
                  <a:lnTo>
                    <a:pt x="180" y="244"/>
                  </a:lnTo>
                  <a:lnTo>
                    <a:pt x="180" y="242"/>
                  </a:lnTo>
                  <a:lnTo>
                    <a:pt x="180" y="242"/>
                  </a:lnTo>
                  <a:lnTo>
                    <a:pt x="177" y="244"/>
                  </a:lnTo>
                  <a:lnTo>
                    <a:pt x="175" y="246"/>
                  </a:lnTo>
                  <a:lnTo>
                    <a:pt x="175" y="246"/>
                  </a:lnTo>
                  <a:lnTo>
                    <a:pt x="175" y="246"/>
                  </a:lnTo>
                  <a:lnTo>
                    <a:pt x="175" y="246"/>
                  </a:lnTo>
                  <a:lnTo>
                    <a:pt x="173" y="249"/>
                  </a:lnTo>
                  <a:lnTo>
                    <a:pt x="173" y="249"/>
                  </a:lnTo>
                  <a:lnTo>
                    <a:pt x="173" y="249"/>
                  </a:lnTo>
                  <a:lnTo>
                    <a:pt x="173" y="249"/>
                  </a:lnTo>
                  <a:lnTo>
                    <a:pt x="173" y="251"/>
                  </a:lnTo>
                  <a:lnTo>
                    <a:pt x="170" y="251"/>
                  </a:lnTo>
                  <a:lnTo>
                    <a:pt x="173" y="251"/>
                  </a:lnTo>
                  <a:lnTo>
                    <a:pt x="173" y="251"/>
                  </a:lnTo>
                  <a:lnTo>
                    <a:pt x="173" y="251"/>
                  </a:lnTo>
                  <a:lnTo>
                    <a:pt x="173" y="251"/>
                  </a:lnTo>
                  <a:lnTo>
                    <a:pt x="175" y="251"/>
                  </a:lnTo>
                  <a:lnTo>
                    <a:pt x="175" y="251"/>
                  </a:lnTo>
                  <a:lnTo>
                    <a:pt x="175" y="251"/>
                  </a:lnTo>
                  <a:lnTo>
                    <a:pt x="175" y="249"/>
                  </a:lnTo>
                  <a:lnTo>
                    <a:pt x="175" y="249"/>
                  </a:lnTo>
                  <a:lnTo>
                    <a:pt x="175" y="249"/>
                  </a:lnTo>
                  <a:lnTo>
                    <a:pt x="175" y="249"/>
                  </a:lnTo>
                  <a:lnTo>
                    <a:pt x="177" y="249"/>
                  </a:lnTo>
                  <a:lnTo>
                    <a:pt x="177" y="249"/>
                  </a:lnTo>
                  <a:lnTo>
                    <a:pt x="177" y="249"/>
                  </a:lnTo>
                  <a:lnTo>
                    <a:pt x="177" y="249"/>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4"/>
                  </a:lnTo>
                  <a:lnTo>
                    <a:pt x="177" y="254"/>
                  </a:lnTo>
                  <a:lnTo>
                    <a:pt x="175" y="254"/>
                  </a:lnTo>
                  <a:lnTo>
                    <a:pt x="175" y="256"/>
                  </a:lnTo>
                  <a:lnTo>
                    <a:pt x="175" y="256"/>
                  </a:lnTo>
                  <a:lnTo>
                    <a:pt x="175" y="256"/>
                  </a:lnTo>
                  <a:lnTo>
                    <a:pt x="175" y="256"/>
                  </a:lnTo>
                  <a:lnTo>
                    <a:pt x="175" y="256"/>
                  </a:lnTo>
                  <a:lnTo>
                    <a:pt x="175" y="258"/>
                  </a:lnTo>
                  <a:lnTo>
                    <a:pt x="175" y="258"/>
                  </a:lnTo>
                  <a:lnTo>
                    <a:pt x="177" y="258"/>
                  </a:lnTo>
                  <a:lnTo>
                    <a:pt x="177" y="261"/>
                  </a:lnTo>
                  <a:lnTo>
                    <a:pt x="177" y="261"/>
                  </a:lnTo>
                  <a:lnTo>
                    <a:pt x="177" y="261"/>
                  </a:lnTo>
                  <a:lnTo>
                    <a:pt x="177" y="261"/>
                  </a:lnTo>
                  <a:lnTo>
                    <a:pt x="177" y="261"/>
                  </a:lnTo>
                  <a:lnTo>
                    <a:pt x="177" y="261"/>
                  </a:lnTo>
                  <a:lnTo>
                    <a:pt x="177" y="261"/>
                  </a:lnTo>
                  <a:lnTo>
                    <a:pt x="180" y="261"/>
                  </a:lnTo>
                  <a:lnTo>
                    <a:pt x="180" y="261"/>
                  </a:lnTo>
                  <a:lnTo>
                    <a:pt x="180" y="261"/>
                  </a:lnTo>
                  <a:lnTo>
                    <a:pt x="180" y="261"/>
                  </a:lnTo>
                  <a:lnTo>
                    <a:pt x="180" y="261"/>
                  </a:lnTo>
                  <a:lnTo>
                    <a:pt x="180" y="261"/>
                  </a:lnTo>
                  <a:lnTo>
                    <a:pt x="180" y="261"/>
                  </a:lnTo>
                  <a:lnTo>
                    <a:pt x="180" y="261"/>
                  </a:lnTo>
                  <a:lnTo>
                    <a:pt x="180" y="261"/>
                  </a:lnTo>
                  <a:lnTo>
                    <a:pt x="180" y="261"/>
                  </a:lnTo>
                  <a:lnTo>
                    <a:pt x="180" y="258"/>
                  </a:lnTo>
                  <a:lnTo>
                    <a:pt x="180" y="258"/>
                  </a:lnTo>
                  <a:lnTo>
                    <a:pt x="180" y="258"/>
                  </a:lnTo>
                  <a:lnTo>
                    <a:pt x="180" y="258"/>
                  </a:lnTo>
                  <a:lnTo>
                    <a:pt x="180" y="258"/>
                  </a:lnTo>
                  <a:lnTo>
                    <a:pt x="180" y="256"/>
                  </a:lnTo>
                  <a:lnTo>
                    <a:pt x="180" y="258"/>
                  </a:lnTo>
                  <a:lnTo>
                    <a:pt x="180" y="258"/>
                  </a:lnTo>
                  <a:lnTo>
                    <a:pt x="180" y="258"/>
                  </a:lnTo>
                  <a:lnTo>
                    <a:pt x="182" y="258"/>
                  </a:lnTo>
                  <a:lnTo>
                    <a:pt x="182" y="261"/>
                  </a:lnTo>
                  <a:lnTo>
                    <a:pt x="182" y="261"/>
                  </a:lnTo>
                  <a:lnTo>
                    <a:pt x="182" y="261"/>
                  </a:lnTo>
                  <a:lnTo>
                    <a:pt x="182" y="261"/>
                  </a:lnTo>
                  <a:lnTo>
                    <a:pt x="182" y="261"/>
                  </a:lnTo>
                  <a:lnTo>
                    <a:pt x="185" y="261"/>
                  </a:lnTo>
                  <a:lnTo>
                    <a:pt x="185" y="261"/>
                  </a:lnTo>
                  <a:lnTo>
                    <a:pt x="185" y="261"/>
                  </a:lnTo>
                  <a:lnTo>
                    <a:pt x="185" y="261"/>
                  </a:lnTo>
                  <a:lnTo>
                    <a:pt x="185" y="261"/>
                  </a:lnTo>
                  <a:lnTo>
                    <a:pt x="185" y="261"/>
                  </a:lnTo>
                  <a:lnTo>
                    <a:pt x="185" y="261"/>
                  </a:lnTo>
                  <a:lnTo>
                    <a:pt x="185" y="261"/>
                  </a:lnTo>
                  <a:lnTo>
                    <a:pt x="187" y="261"/>
                  </a:lnTo>
                  <a:lnTo>
                    <a:pt x="187" y="263"/>
                  </a:lnTo>
                  <a:lnTo>
                    <a:pt x="187" y="263"/>
                  </a:lnTo>
                  <a:lnTo>
                    <a:pt x="187" y="263"/>
                  </a:lnTo>
                  <a:lnTo>
                    <a:pt x="185" y="263"/>
                  </a:lnTo>
                  <a:lnTo>
                    <a:pt x="185" y="263"/>
                  </a:lnTo>
                  <a:lnTo>
                    <a:pt x="185" y="265"/>
                  </a:lnTo>
                  <a:lnTo>
                    <a:pt x="185" y="265"/>
                  </a:lnTo>
                  <a:lnTo>
                    <a:pt x="185" y="265"/>
                  </a:lnTo>
                  <a:lnTo>
                    <a:pt x="185" y="265"/>
                  </a:lnTo>
                  <a:lnTo>
                    <a:pt x="182" y="265"/>
                  </a:lnTo>
                  <a:lnTo>
                    <a:pt x="182" y="263"/>
                  </a:lnTo>
                  <a:lnTo>
                    <a:pt x="182" y="263"/>
                  </a:lnTo>
                  <a:lnTo>
                    <a:pt x="182"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5"/>
                  </a:lnTo>
                  <a:lnTo>
                    <a:pt x="180" y="265"/>
                  </a:lnTo>
                  <a:lnTo>
                    <a:pt x="180" y="265"/>
                  </a:lnTo>
                  <a:lnTo>
                    <a:pt x="177" y="265"/>
                  </a:lnTo>
                  <a:lnTo>
                    <a:pt x="177" y="265"/>
                  </a:lnTo>
                  <a:lnTo>
                    <a:pt x="177" y="268"/>
                  </a:lnTo>
                  <a:lnTo>
                    <a:pt x="177" y="268"/>
                  </a:lnTo>
                  <a:lnTo>
                    <a:pt x="177" y="265"/>
                  </a:lnTo>
                  <a:lnTo>
                    <a:pt x="177" y="265"/>
                  </a:lnTo>
                  <a:lnTo>
                    <a:pt x="177" y="265"/>
                  </a:lnTo>
                  <a:lnTo>
                    <a:pt x="177" y="265"/>
                  </a:lnTo>
                  <a:lnTo>
                    <a:pt x="177" y="265"/>
                  </a:lnTo>
                  <a:lnTo>
                    <a:pt x="177" y="265"/>
                  </a:lnTo>
                  <a:lnTo>
                    <a:pt x="175" y="263"/>
                  </a:lnTo>
                  <a:lnTo>
                    <a:pt x="175" y="263"/>
                  </a:lnTo>
                  <a:lnTo>
                    <a:pt x="175" y="263"/>
                  </a:lnTo>
                  <a:lnTo>
                    <a:pt x="173" y="261"/>
                  </a:lnTo>
                  <a:lnTo>
                    <a:pt x="173" y="261"/>
                  </a:lnTo>
                  <a:lnTo>
                    <a:pt x="173" y="261"/>
                  </a:lnTo>
                  <a:lnTo>
                    <a:pt x="170" y="261"/>
                  </a:lnTo>
                  <a:lnTo>
                    <a:pt x="170" y="258"/>
                  </a:lnTo>
                  <a:lnTo>
                    <a:pt x="170" y="258"/>
                  </a:lnTo>
                  <a:lnTo>
                    <a:pt x="168" y="256"/>
                  </a:lnTo>
                  <a:lnTo>
                    <a:pt x="170" y="256"/>
                  </a:lnTo>
                  <a:lnTo>
                    <a:pt x="170" y="256"/>
                  </a:lnTo>
                  <a:lnTo>
                    <a:pt x="170" y="256"/>
                  </a:lnTo>
                  <a:lnTo>
                    <a:pt x="170" y="254"/>
                  </a:lnTo>
                  <a:lnTo>
                    <a:pt x="170" y="254"/>
                  </a:lnTo>
                  <a:lnTo>
                    <a:pt x="170" y="254"/>
                  </a:lnTo>
                  <a:lnTo>
                    <a:pt x="170" y="254"/>
                  </a:lnTo>
                  <a:lnTo>
                    <a:pt x="170" y="251"/>
                  </a:lnTo>
                  <a:lnTo>
                    <a:pt x="170" y="251"/>
                  </a:lnTo>
                  <a:lnTo>
                    <a:pt x="168" y="251"/>
                  </a:lnTo>
                  <a:lnTo>
                    <a:pt x="168" y="251"/>
                  </a:lnTo>
                  <a:lnTo>
                    <a:pt x="168" y="251"/>
                  </a:lnTo>
                  <a:lnTo>
                    <a:pt x="168" y="254"/>
                  </a:lnTo>
                  <a:lnTo>
                    <a:pt x="166" y="254"/>
                  </a:lnTo>
                  <a:lnTo>
                    <a:pt x="166" y="254"/>
                  </a:lnTo>
                  <a:lnTo>
                    <a:pt x="166" y="254"/>
                  </a:lnTo>
                  <a:lnTo>
                    <a:pt x="163" y="256"/>
                  </a:lnTo>
                  <a:lnTo>
                    <a:pt x="163" y="256"/>
                  </a:lnTo>
                  <a:lnTo>
                    <a:pt x="161" y="256"/>
                  </a:lnTo>
                  <a:lnTo>
                    <a:pt x="158" y="256"/>
                  </a:lnTo>
                  <a:lnTo>
                    <a:pt x="158" y="256"/>
                  </a:lnTo>
                  <a:lnTo>
                    <a:pt x="156" y="256"/>
                  </a:lnTo>
                  <a:lnTo>
                    <a:pt x="154" y="256"/>
                  </a:lnTo>
                  <a:lnTo>
                    <a:pt x="154" y="254"/>
                  </a:lnTo>
                  <a:lnTo>
                    <a:pt x="151" y="254"/>
                  </a:lnTo>
                  <a:lnTo>
                    <a:pt x="151" y="254"/>
                  </a:lnTo>
                  <a:lnTo>
                    <a:pt x="151" y="254"/>
                  </a:lnTo>
                  <a:lnTo>
                    <a:pt x="151" y="254"/>
                  </a:lnTo>
                  <a:lnTo>
                    <a:pt x="149" y="254"/>
                  </a:lnTo>
                  <a:lnTo>
                    <a:pt x="149" y="254"/>
                  </a:lnTo>
                  <a:lnTo>
                    <a:pt x="149" y="251"/>
                  </a:lnTo>
                  <a:lnTo>
                    <a:pt x="147" y="251"/>
                  </a:lnTo>
                  <a:lnTo>
                    <a:pt x="147" y="251"/>
                  </a:lnTo>
                  <a:lnTo>
                    <a:pt x="144" y="251"/>
                  </a:lnTo>
                  <a:lnTo>
                    <a:pt x="144" y="251"/>
                  </a:lnTo>
                  <a:lnTo>
                    <a:pt x="144" y="251"/>
                  </a:lnTo>
                  <a:lnTo>
                    <a:pt x="142" y="251"/>
                  </a:lnTo>
                  <a:lnTo>
                    <a:pt x="140" y="251"/>
                  </a:lnTo>
                  <a:lnTo>
                    <a:pt x="137" y="251"/>
                  </a:lnTo>
                  <a:lnTo>
                    <a:pt x="137" y="249"/>
                  </a:lnTo>
                  <a:lnTo>
                    <a:pt x="137" y="249"/>
                  </a:lnTo>
                  <a:lnTo>
                    <a:pt x="137" y="249"/>
                  </a:lnTo>
                  <a:lnTo>
                    <a:pt x="135" y="249"/>
                  </a:lnTo>
                  <a:lnTo>
                    <a:pt x="137" y="251"/>
                  </a:lnTo>
                  <a:lnTo>
                    <a:pt x="137" y="251"/>
                  </a:lnTo>
                  <a:lnTo>
                    <a:pt x="137" y="251"/>
                  </a:lnTo>
                  <a:lnTo>
                    <a:pt x="137" y="251"/>
                  </a:lnTo>
                  <a:lnTo>
                    <a:pt x="137" y="254"/>
                  </a:lnTo>
                  <a:lnTo>
                    <a:pt x="137" y="254"/>
                  </a:lnTo>
                  <a:lnTo>
                    <a:pt x="137" y="254"/>
                  </a:lnTo>
                  <a:lnTo>
                    <a:pt x="137" y="256"/>
                  </a:lnTo>
                  <a:lnTo>
                    <a:pt x="137" y="256"/>
                  </a:lnTo>
                  <a:lnTo>
                    <a:pt x="140" y="256"/>
                  </a:lnTo>
                  <a:lnTo>
                    <a:pt x="140" y="256"/>
                  </a:lnTo>
                  <a:lnTo>
                    <a:pt x="140" y="256"/>
                  </a:lnTo>
                  <a:lnTo>
                    <a:pt x="140" y="256"/>
                  </a:lnTo>
                  <a:lnTo>
                    <a:pt x="140" y="258"/>
                  </a:lnTo>
                  <a:lnTo>
                    <a:pt x="142" y="258"/>
                  </a:lnTo>
                  <a:lnTo>
                    <a:pt x="142" y="258"/>
                  </a:lnTo>
                  <a:lnTo>
                    <a:pt x="142" y="258"/>
                  </a:lnTo>
                  <a:lnTo>
                    <a:pt x="142" y="258"/>
                  </a:lnTo>
                  <a:lnTo>
                    <a:pt x="142" y="258"/>
                  </a:lnTo>
                  <a:lnTo>
                    <a:pt x="144" y="258"/>
                  </a:lnTo>
                  <a:lnTo>
                    <a:pt x="144" y="258"/>
                  </a:lnTo>
                  <a:lnTo>
                    <a:pt x="144" y="258"/>
                  </a:lnTo>
                  <a:lnTo>
                    <a:pt x="144" y="258"/>
                  </a:lnTo>
                  <a:lnTo>
                    <a:pt x="144" y="261"/>
                  </a:lnTo>
                  <a:lnTo>
                    <a:pt x="144" y="261"/>
                  </a:lnTo>
                  <a:lnTo>
                    <a:pt x="144" y="261"/>
                  </a:lnTo>
                  <a:lnTo>
                    <a:pt x="144" y="261"/>
                  </a:lnTo>
                  <a:lnTo>
                    <a:pt x="142" y="261"/>
                  </a:lnTo>
                  <a:lnTo>
                    <a:pt x="144" y="261"/>
                  </a:lnTo>
                  <a:lnTo>
                    <a:pt x="144" y="261"/>
                  </a:lnTo>
                  <a:lnTo>
                    <a:pt x="144" y="261"/>
                  </a:lnTo>
                  <a:lnTo>
                    <a:pt x="144" y="261"/>
                  </a:lnTo>
                  <a:lnTo>
                    <a:pt x="144" y="261"/>
                  </a:lnTo>
                  <a:lnTo>
                    <a:pt x="147" y="261"/>
                  </a:lnTo>
                  <a:lnTo>
                    <a:pt x="147" y="263"/>
                  </a:lnTo>
                  <a:lnTo>
                    <a:pt x="147" y="265"/>
                  </a:lnTo>
                  <a:lnTo>
                    <a:pt x="147" y="265"/>
                  </a:lnTo>
                  <a:lnTo>
                    <a:pt x="147" y="265"/>
                  </a:lnTo>
                  <a:lnTo>
                    <a:pt x="149" y="265"/>
                  </a:lnTo>
                  <a:lnTo>
                    <a:pt x="149" y="268"/>
                  </a:lnTo>
                  <a:lnTo>
                    <a:pt x="149" y="268"/>
                  </a:lnTo>
                  <a:lnTo>
                    <a:pt x="151" y="268"/>
                  </a:lnTo>
                  <a:lnTo>
                    <a:pt x="154" y="270"/>
                  </a:lnTo>
                  <a:lnTo>
                    <a:pt x="154" y="270"/>
                  </a:lnTo>
                  <a:lnTo>
                    <a:pt x="154" y="273"/>
                  </a:lnTo>
                  <a:lnTo>
                    <a:pt x="156" y="273"/>
                  </a:lnTo>
                  <a:lnTo>
                    <a:pt x="156" y="273"/>
                  </a:lnTo>
                  <a:lnTo>
                    <a:pt x="156" y="273"/>
                  </a:lnTo>
                  <a:lnTo>
                    <a:pt x="158" y="275"/>
                  </a:lnTo>
                  <a:lnTo>
                    <a:pt x="158" y="277"/>
                  </a:lnTo>
                  <a:lnTo>
                    <a:pt x="158" y="280"/>
                  </a:lnTo>
                  <a:lnTo>
                    <a:pt x="158" y="280"/>
                  </a:lnTo>
                  <a:lnTo>
                    <a:pt x="158" y="282"/>
                  </a:lnTo>
                  <a:lnTo>
                    <a:pt x="158" y="284"/>
                  </a:lnTo>
                  <a:lnTo>
                    <a:pt x="158" y="284"/>
                  </a:lnTo>
                  <a:lnTo>
                    <a:pt x="158" y="284"/>
                  </a:lnTo>
                  <a:lnTo>
                    <a:pt x="161" y="284"/>
                  </a:lnTo>
                  <a:lnTo>
                    <a:pt x="161" y="284"/>
                  </a:lnTo>
                  <a:lnTo>
                    <a:pt x="161" y="287"/>
                  </a:lnTo>
                  <a:lnTo>
                    <a:pt x="158" y="287"/>
                  </a:lnTo>
                  <a:lnTo>
                    <a:pt x="161" y="287"/>
                  </a:lnTo>
                  <a:lnTo>
                    <a:pt x="161" y="287"/>
                  </a:lnTo>
                  <a:lnTo>
                    <a:pt x="163" y="287"/>
                  </a:lnTo>
                  <a:lnTo>
                    <a:pt x="166" y="289"/>
                  </a:lnTo>
                  <a:lnTo>
                    <a:pt x="166" y="289"/>
                  </a:lnTo>
                  <a:lnTo>
                    <a:pt x="166" y="289"/>
                  </a:lnTo>
                  <a:lnTo>
                    <a:pt x="166" y="289"/>
                  </a:lnTo>
                  <a:lnTo>
                    <a:pt x="168" y="289"/>
                  </a:lnTo>
                  <a:lnTo>
                    <a:pt x="170" y="289"/>
                  </a:lnTo>
                  <a:lnTo>
                    <a:pt x="170" y="289"/>
                  </a:lnTo>
                  <a:lnTo>
                    <a:pt x="173" y="291"/>
                  </a:lnTo>
                  <a:lnTo>
                    <a:pt x="173" y="291"/>
                  </a:lnTo>
                  <a:lnTo>
                    <a:pt x="175" y="294"/>
                  </a:lnTo>
                  <a:lnTo>
                    <a:pt x="175" y="294"/>
                  </a:lnTo>
                  <a:lnTo>
                    <a:pt x="175" y="296"/>
                  </a:lnTo>
                  <a:lnTo>
                    <a:pt x="177" y="299"/>
                  </a:lnTo>
                  <a:lnTo>
                    <a:pt x="177" y="299"/>
                  </a:lnTo>
                  <a:lnTo>
                    <a:pt x="177" y="299"/>
                  </a:lnTo>
                  <a:lnTo>
                    <a:pt x="180" y="299"/>
                  </a:lnTo>
                  <a:lnTo>
                    <a:pt x="180" y="299"/>
                  </a:lnTo>
                  <a:lnTo>
                    <a:pt x="180" y="299"/>
                  </a:lnTo>
                  <a:lnTo>
                    <a:pt x="182" y="299"/>
                  </a:lnTo>
                  <a:lnTo>
                    <a:pt x="182" y="299"/>
                  </a:lnTo>
                  <a:lnTo>
                    <a:pt x="185" y="301"/>
                  </a:lnTo>
                  <a:lnTo>
                    <a:pt x="187" y="301"/>
                  </a:lnTo>
                  <a:lnTo>
                    <a:pt x="187" y="303"/>
                  </a:lnTo>
                  <a:lnTo>
                    <a:pt x="189" y="306"/>
                  </a:lnTo>
                  <a:lnTo>
                    <a:pt x="189" y="308"/>
                  </a:lnTo>
                  <a:lnTo>
                    <a:pt x="189" y="308"/>
                  </a:lnTo>
                  <a:lnTo>
                    <a:pt x="189" y="310"/>
                  </a:lnTo>
                  <a:lnTo>
                    <a:pt x="192" y="310"/>
                  </a:lnTo>
                  <a:lnTo>
                    <a:pt x="192" y="313"/>
                  </a:lnTo>
                  <a:lnTo>
                    <a:pt x="194" y="315"/>
                  </a:lnTo>
                  <a:lnTo>
                    <a:pt x="196" y="315"/>
                  </a:lnTo>
                  <a:lnTo>
                    <a:pt x="196" y="315"/>
                  </a:lnTo>
                  <a:lnTo>
                    <a:pt x="196" y="315"/>
                  </a:lnTo>
                  <a:lnTo>
                    <a:pt x="196" y="313"/>
                  </a:lnTo>
                  <a:lnTo>
                    <a:pt x="199" y="313"/>
                  </a:lnTo>
                  <a:lnTo>
                    <a:pt x="199" y="313"/>
                  </a:lnTo>
                  <a:lnTo>
                    <a:pt x="199" y="310"/>
                  </a:lnTo>
                  <a:lnTo>
                    <a:pt x="201" y="310"/>
                  </a:lnTo>
                  <a:lnTo>
                    <a:pt x="201" y="310"/>
                  </a:lnTo>
                  <a:lnTo>
                    <a:pt x="203" y="310"/>
                  </a:lnTo>
                  <a:lnTo>
                    <a:pt x="203" y="310"/>
                  </a:lnTo>
                  <a:lnTo>
                    <a:pt x="206" y="313"/>
                  </a:lnTo>
                  <a:lnTo>
                    <a:pt x="206" y="313"/>
                  </a:lnTo>
                  <a:lnTo>
                    <a:pt x="208" y="315"/>
                  </a:lnTo>
                  <a:lnTo>
                    <a:pt x="208" y="315"/>
                  </a:lnTo>
                  <a:lnTo>
                    <a:pt x="211" y="313"/>
                  </a:lnTo>
                  <a:lnTo>
                    <a:pt x="211" y="313"/>
                  </a:lnTo>
                  <a:lnTo>
                    <a:pt x="211" y="313"/>
                  </a:lnTo>
                  <a:lnTo>
                    <a:pt x="211" y="313"/>
                  </a:lnTo>
                  <a:lnTo>
                    <a:pt x="211" y="313"/>
                  </a:lnTo>
                  <a:lnTo>
                    <a:pt x="211" y="310"/>
                  </a:lnTo>
                  <a:lnTo>
                    <a:pt x="211" y="310"/>
                  </a:lnTo>
                  <a:lnTo>
                    <a:pt x="211" y="310"/>
                  </a:lnTo>
                  <a:lnTo>
                    <a:pt x="211" y="310"/>
                  </a:lnTo>
                  <a:lnTo>
                    <a:pt x="213" y="310"/>
                  </a:lnTo>
                  <a:lnTo>
                    <a:pt x="213" y="308"/>
                  </a:lnTo>
                  <a:lnTo>
                    <a:pt x="213" y="306"/>
                  </a:lnTo>
                  <a:lnTo>
                    <a:pt x="215" y="303"/>
                  </a:lnTo>
                  <a:lnTo>
                    <a:pt x="215" y="303"/>
                  </a:lnTo>
                  <a:lnTo>
                    <a:pt x="215" y="303"/>
                  </a:lnTo>
                  <a:lnTo>
                    <a:pt x="218" y="306"/>
                  </a:lnTo>
                  <a:lnTo>
                    <a:pt x="218" y="306"/>
                  </a:lnTo>
                  <a:lnTo>
                    <a:pt x="218" y="308"/>
                  </a:lnTo>
                  <a:lnTo>
                    <a:pt x="215" y="308"/>
                  </a:lnTo>
                  <a:lnTo>
                    <a:pt x="215" y="310"/>
                  </a:lnTo>
                  <a:lnTo>
                    <a:pt x="215" y="310"/>
                  </a:lnTo>
                  <a:lnTo>
                    <a:pt x="215" y="310"/>
                  </a:lnTo>
                  <a:lnTo>
                    <a:pt x="215" y="310"/>
                  </a:lnTo>
                  <a:lnTo>
                    <a:pt x="213" y="313"/>
                  </a:lnTo>
                  <a:lnTo>
                    <a:pt x="213" y="313"/>
                  </a:lnTo>
                  <a:lnTo>
                    <a:pt x="213" y="313"/>
                  </a:lnTo>
                  <a:lnTo>
                    <a:pt x="213" y="313"/>
                  </a:lnTo>
                  <a:lnTo>
                    <a:pt x="211" y="313"/>
                  </a:lnTo>
                  <a:lnTo>
                    <a:pt x="211" y="313"/>
                  </a:lnTo>
                  <a:lnTo>
                    <a:pt x="211" y="313"/>
                  </a:lnTo>
                  <a:lnTo>
                    <a:pt x="211" y="313"/>
                  </a:lnTo>
                  <a:lnTo>
                    <a:pt x="211" y="315"/>
                  </a:lnTo>
                  <a:lnTo>
                    <a:pt x="211" y="315"/>
                  </a:lnTo>
                  <a:lnTo>
                    <a:pt x="213" y="315"/>
                  </a:lnTo>
                  <a:lnTo>
                    <a:pt x="213" y="315"/>
                  </a:lnTo>
                  <a:lnTo>
                    <a:pt x="213" y="315"/>
                  </a:lnTo>
                  <a:lnTo>
                    <a:pt x="213" y="315"/>
                  </a:lnTo>
                  <a:lnTo>
                    <a:pt x="213" y="315"/>
                  </a:lnTo>
                  <a:lnTo>
                    <a:pt x="213" y="315"/>
                  </a:lnTo>
                  <a:lnTo>
                    <a:pt x="213" y="313"/>
                  </a:lnTo>
                  <a:lnTo>
                    <a:pt x="215" y="313"/>
                  </a:lnTo>
                  <a:lnTo>
                    <a:pt x="215" y="313"/>
                  </a:lnTo>
                  <a:lnTo>
                    <a:pt x="215" y="313"/>
                  </a:lnTo>
                  <a:lnTo>
                    <a:pt x="215" y="313"/>
                  </a:lnTo>
                  <a:lnTo>
                    <a:pt x="215" y="313"/>
                  </a:lnTo>
                  <a:lnTo>
                    <a:pt x="215" y="313"/>
                  </a:lnTo>
                  <a:lnTo>
                    <a:pt x="215" y="313"/>
                  </a:lnTo>
                  <a:lnTo>
                    <a:pt x="215" y="315"/>
                  </a:lnTo>
                  <a:lnTo>
                    <a:pt x="215" y="315"/>
                  </a:lnTo>
                  <a:lnTo>
                    <a:pt x="215" y="315"/>
                  </a:lnTo>
                  <a:lnTo>
                    <a:pt x="215" y="315"/>
                  </a:lnTo>
                  <a:lnTo>
                    <a:pt x="215" y="317"/>
                  </a:lnTo>
                  <a:lnTo>
                    <a:pt x="218" y="317"/>
                  </a:lnTo>
                  <a:lnTo>
                    <a:pt x="218" y="317"/>
                  </a:lnTo>
                  <a:lnTo>
                    <a:pt x="218" y="320"/>
                  </a:lnTo>
                  <a:lnTo>
                    <a:pt x="218" y="320"/>
                  </a:lnTo>
                  <a:lnTo>
                    <a:pt x="218" y="320"/>
                  </a:lnTo>
                  <a:lnTo>
                    <a:pt x="218" y="322"/>
                  </a:lnTo>
                  <a:lnTo>
                    <a:pt x="218" y="322"/>
                  </a:lnTo>
                  <a:lnTo>
                    <a:pt x="218" y="322"/>
                  </a:lnTo>
                  <a:lnTo>
                    <a:pt x="218" y="322"/>
                  </a:lnTo>
                  <a:lnTo>
                    <a:pt x="218" y="325"/>
                  </a:lnTo>
                  <a:lnTo>
                    <a:pt x="220" y="325"/>
                  </a:lnTo>
                  <a:lnTo>
                    <a:pt x="220" y="327"/>
                  </a:lnTo>
                  <a:lnTo>
                    <a:pt x="220" y="327"/>
                  </a:lnTo>
                  <a:lnTo>
                    <a:pt x="222" y="327"/>
                  </a:lnTo>
                  <a:lnTo>
                    <a:pt x="222" y="327"/>
                  </a:lnTo>
                  <a:lnTo>
                    <a:pt x="222" y="327"/>
                  </a:lnTo>
                  <a:lnTo>
                    <a:pt x="222" y="327"/>
                  </a:lnTo>
                  <a:lnTo>
                    <a:pt x="222" y="327"/>
                  </a:lnTo>
                  <a:lnTo>
                    <a:pt x="222" y="327"/>
                  </a:lnTo>
                  <a:lnTo>
                    <a:pt x="222" y="327"/>
                  </a:lnTo>
                  <a:lnTo>
                    <a:pt x="225" y="329"/>
                  </a:lnTo>
                  <a:lnTo>
                    <a:pt x="227" y="332"/>
                  </a:lnTo>
                  <a:lnTo>
                    <a:pt x="227" y="332"/>
                  </a:lnTo>
                  <a:lnTo>
                    <a:pt x="229" y="334"/>
                  </a:lnTo>
                  <a:lnTo>
                    <a:pt x="229" y="334"/>
                  </a:lnTo>
                  <a:lnTo>
                    <a:pt x="229" y="336"/>
                  </a:lnTo>
                  <a:lnTo>
                    <a:pt x="232" y="336"/>
                  </a:lnTo>
                  <a:lnTo>
                    <a:pt x="232" y="339"/>
                  </a:lnTo>
                  <a:lnTo>
                    <a:pt x="234" y="339"/>
                  </a:lnTo>
                  <a:lnTo>
                    <a:pt x="237" y="339"/>
                  </a:lnTo>
                  <a:lnTo>
                    <a:pt x="237" y="339"/>
                  </a:lnTo>
                  <a:lnTo>
                    <a:pt x="237" y="339"/>
                  </a:lnTo>
                  <a:lnTo>
                    <a:pt x="237" y="341"/>
                  </a:lnTo>
                  <a:lnTo>
                    <a:pt x="237" y="341"/>
                  </a:lnTo>
                  <a:lnTo>
                    <a:pt x="239" y="341"/>
                  </a:lnTo>
                  <a:lnTo>
                    <a:pt x="239" y="341"/>
                  </a:lnTo>
                  <a:lnTo>
                    <a:pt x="239" y="341"/>
                  </a:lnTo>
                  <a:lnTo>
                    <a:pt x="239" y="341"/>
                  </a:lnTo>
                  <a:lnTo>
                    <a:pt x="239" y="341"/>
                  </a:lnTo>
                  <a:lnTo>
                    <a:pt x="241" y="343"/>
                  </a:lnTo>
                  <a:lnTo>
                    <a:pt x="241" y="343"/>
                  </a:lnTo>
                  <a:lnTo>
                    <a:pt x="241" y="343"/>
                  </a:lnTo>
                  <a:lnTo>
                    <a:pt x="244" y="343"/>
                  </a:lnTo>
                  <a:lnTo>
                    <a:pt x="244" y="343"/>
                  </a:lnTo>
                  <a:lnTo>
                    <a:pt x="244" y="343"/>
                  </a:lnTo>
                  <a:lnTo>
                    <a:pt x="246" y="343"/>
                  </a:lnTo>
                  <a:lnTo>
                    <a:pt x="246" y="346"/>
                  </a:lnTo>
                  <a:lnTo>
                    <a:pt x="248" y="348"/>
                  </a:lnTo>
                  <a:lnTo>
                    <a:pt x="248" y="351"/>
                  </a:lnTo>
                  <a:lnTo>
                    <a:pt x="248" y="353"/>
                  </a:lnTo>
                  <a:lnTo>
                    <a:pt x="248" y="353"/>
                  </a:lnTo>
                  <a:lnTo>
                    <a:pt x="248" y="355"/>
                  </a:lnTo>
                  <a:lnTo>
                    <a:pt x="251" y="355"/>
                  </a:lnTo>
                  <a:lnTo>
                    <a:pt x="251" y="355"/>
                  </a:lnTo>
                  <a:lnTo>
                    <a:pt x="253" y="358"/>
                  </a:lnTo>
                  <a:lnTo>
                    <a:pt x="253" y="358"/>
                  </a:lnTo>
                  <a:lnTo>
                    <a:pt x="253" y="360"/>
                  </a:lnTo>
                  <a:lnTo>
                    <a:pt x="255" y="362"/>
                  </a:lnTo>
                  <a:lnTo>
                    <a:pt x="255" y="365"/>
                  </a:lnTo>
                  <a:lnTo>
                    <a:pt x="255" y="367"/>
                  </a:lnTo>
                  <a:lnTo>
                    <a:pt x="255" y="370"/>
                  </a:lnTo>
                  <a:lnTo>
                    <a:pt x="255" y="372"/>
                  </a:lnTo>
                  <a:lnTo>
                    <a:pt x="255" y="379"/>
                  </a:lnTo>
                  <a:lnTo>
                    <a:pt x="255" y="381"/>
                  </a:lnTo>
                  <a:lnTo>
                    <a:pt x="255" y="384"/>
                  </a:lnTo>
                  <a:lnTo>
                    <a:pt x="255" y="384"/>
                  </a:lnTo>
                  <a:lnTo>
                    <a:pt x="255" y="384"/>
                  </a:lnTo>
                  <a:lnTo>
                    <a:pt x="255" y="381"/>
                  </a:lnTo>
                  <a:lnTo>
                    <a:pt x="255" y="379"/>
                  </a:lnTo>
                  <a:lnTo>
                    <a:pt x="258" y="374"/>
                  </a:lnTo>
                  <a:lnTo>
                    <a:pt x="258" y="372"/>
                  </a:lnTo>
                  <a:lnTo>
                    <a:pt x="258" y="372"/>
                  </a:lnTo>
                  <a:lnTo>
                    <a:pt x="258" y="372"/>
                  </a:lnTo>
                  <a:lnTo>
                    <a:pt x="258" y="374"/>
                  </a:lnTo>
                  <a:lnTo>
                    <a:pt x="258" y="377"/>
                  </a:lnTo>
                  <a:lnTo>
                    <a:pt x="258" y="379"/>
                  </a:lnTo>
                  <a:lnTo>
                    <a:pt x="258" y="379"/>
                  </a:lnTo>
                  <a:lnTo>
                    <a:pt x="258" y="381"/>
                  </a:lnTo>
                  <a:lnTo>
                    <a:pt x="258" y="384"/>
                  </a:lnTo>
                  <a:lnTo>
                    <a:pt x="258" y="384"/>
                  </a:lnTo>
                  <a:lnTo>
                    <a:pt x="255" y="384"/>
                  </a:lnTo>
                  <a:lnTo>
                    <a:pt x="255" y="384"/>
                  </a:lnTo>
                  <a:lnTo>
                    <a:pt x="255" y="386"/>
                  </a:lnTo>
                  <a:lnTo>
                    <a:pt x="255" y="384"/>
                  </a:lnTo>
                  <a:lnTo>
                    <a:pt x="258" y="384"/>
                  </a:lnTo>
                  <a:lnTo>
                    <a:pt x="258" y="386"/>
                  </a:lnTo>
                  <a:lnTo>
                    <a:pt x="258" y="386"/>
                  </a:lnTo>
                  <a:lnTo>
                    <a:pt x="255" y="386"/>
                  </a:lnTo>
                  <a:lnTo>
                    <a:pt x="255" y="386"/>
                  </a:lnTo>
                  <a:lnTo>
                    <a:pt x="255" y="386"/>
                  </a:lnTo>
                  <a:lnTo>
                    <a:pt x="255" y="386"/>
                  </a:lnTo>
                  <a:lnTo>
                    <a:pt x="255" y="388"/>
                  </a:lnTo>
                  <a:lnTo>
                    <a:pt x="255" y="388"/>
                  </a:lnTo>
                  <a:lnTo>
                    <a:pt x="255" y="388"/>
                  </a:lnTo>
                  <a:lnTo>
                    <a:pt x="255" y="391"/>
                  </a:lnTo>
                  <a:lnTo>
                    <a:pt x="255" y="391"/>
                  </a:lnTo>
                  <a:lnTo>
                    <a:pt x="255" y="391"/>
                  </a:lnTo>
                  <a:lnTo>
                    <a:pt x="255" y="393"/>
                  </a:lnTo>
                  <a:lnTo>
                    <a:pt x="255" y="396"/>
                  </a:lnTo>
                  <a:lnTo>
                    <a:pt x="255" y="396"/>
                  </a:lnTo>
                  <a:lnTo>
                    <a:pt x="253" y="398"/>
                  </a:lnTo>
                  <a:lnTo>
                    <a:pt x="253" y="398"/>
                  </a:lnTo>
                  <a:lnTo>
                    <a:pt x="253" y="400"/>
                  </a:lnTo>
                  <a:lnTo>
                    <a:pt x="251" y="400"/>
                  </a:lnTo>
                  <a:lnTo>
                    <a:pt x="251" y="403"/>
                  </a:lnTo>
                  <a:lnTo>
                    <a:pt x="251" y="403"/>
                  </a:lnTo>
                  <a:lnTo>
                    <a:pt x="251" y="403"/>
                  </a:lnTo>
                  <a:lnTo>
                    <a:pt x="251" y="405"/>
                  </a:lnTo>
                  <a:lnTo>
                    <a:pt x="251" y="405"/>
                  </a:lnTo>
                  <a:lnTo>
                    <a:pt x="251" y="405"/>
                  </a:lnTo>
                  <a:lnTo>
                    <a:pt x="251" y="405"/>
                  </a:lnTo>
                  <a:lnTo>
                    <a:pt x="251" y="405"/>
                  </a:lnTo>
                  <a:lnTo>
                    <a:pt x="251" y="405"/>
                  </a:lnTo>
                  <a:lnTo>
                    <a:pt x="251" y="407"/>
                  </a:lnTo>
                  <a:lnTo>
                    <a:pt x="251" y="407"/>
                  </a:lnTo>
                  <a:lnTo>
                    <a:pt x="251" y="410"/>
                  </a:lnTo>
                  <a:lnTo>
                    <a:pt x="251" y="410"/>
                  </a:lnTo>
                  <a:lnTo>
                    <a:pt x="251" y="410"/>
                  </a:lnTo>
                  <a:lnTo>
                    <a:pt x="251" y="410"/>
                  </a:lnTo>
                  <a:lnTo>
                    <a:pt x="248" y="410"/>
                  </a:lnTo>
                  <a:lnTo>
                    <a:pt x="248" y="410"/>
                  </a:lnTo>
                  <a:lnTo>
                    <a:pt x="248" y="412"/>
                  </a:lnTo>
                  <a:lnTo>
                    <a:pt x="248" y="412"/>
                  </a:lnTo>
                  <a:lnTo>
                    <a:pt x="248" y="412"/>
                  </a:lnTo>
                  <a:lnTo>
                    <a:pt x="248" y="412"/>
                  </a:lnTo>
                  <a:lnTo>
                    <a:pt x="248" y="414"/>
                  </a:lnTo>
                  <a:lnTo>
                    <a:pt x="248" y="414"/>
                  </a:lnTo>
                  <a:lnTo>
                    <a:pt x="251" y="414"/>
                  </a:lnTo>
                  <a:lnTo>
                    <a:pt x="251" y="414"/>
                  </a:lnTo>
                  <a:lnTo>
                    <a:pt x="251" y="412"/>
                  </a:lnTo>
                  <a:lnTo>
                    <a:pt x="251" y="412"/>
                  </a:lnTo>
                  <a:lnTo>
                    <a:pt x="251" y="412"/>
                  </a:lnTo>
                  <a:lnTo>
                    <a:pt x="251" y="410"/>
                  </a:lnTo>
                  <a:lnTo>
                    <a:pt x="251" y="410"/>
                  </a:lnTo>
                  <a:lnTo>
                    <a:pt x="251" y="410"/>
                  </a:lnTo>
                  <a:lnTo>
                    <a:pt x="251" y="407"/>
                  </a:lnTo>
                  <a:lnTo>
                    <a:pt x="253" y="407"/>
                  </a:lnTo>
                  <a:lnTo>
                    <a:pt x="253" y="410"/>
                  </a:lnTo>
                  <a:lnTo>
                    <a:pt x="253" y="410"/>
                  </a:lnTo>
                  <a:lnTo>
                    <a:pt x="253" y="410"/>
                  </a:lnTo>
                  <a:lnTo>
                    <a:pt x="253" y="410"/>
                  </a:lnTo>
                  <a:lnTo>
                    <a:pt x="253" y="410"/>
                  </a:lnTo>
                  <a:lnTo>
                    <a:pt x="253" y="412"/>
                  </a:lnTo>
                  <a:lnTo>
                    <a:pt x="253" y="412"/>
                  </a:lnTo>
                  <a:lnTo>
                    <a:pt x="251" y="412"/>
                  </a:lnTo>
                  <a:lnTo>
                    <a:pt x="251" y="412"/>
                  </a:lnTo>
                  <a:lnTo>
                    <a:pt x="253" y="412"/>
                  </a:lnTo>
                  <a:lnTo>
                    <a:pt x="253" y="412"/>
                  </a:lnTo>
                  <a:lnTo>
                    <a:pt x="253" y="414"/>
                  </a:lnTo>
                  <a:lnTo>
                    <a:pt x="253" y="414"/>
                  </a:lnTo>
                  <a:lnTo>
                    <a:pt x="251" y="414"/>
                  </a:lnTo>
                  <a:lnTo>
                    <a:pt x="251" y="414"/>
                  </a:lnTo>
                  <a:lnTo>
                    <a:pt x="251" y="417"/>
                  </a:lnTo>
                  <a:lnTo>
                    <a:pt x="251" y="417"/>
                  </a:lnTo>
                  <a:lnTo>
                    <a:pt x="251" y="417"/>
                  </a:lnTo>
                  <a:lnTo>
                    <a:pt x="251" y="417"/>
                  </a:lnTo>
                  <a:lnTo>
                    <a:pt x="251" y="417"/>
                  </a:lnTo>
                  <a:lnTo>
                    <a:pt x="251" y="419"/>
                  </a:lnTo>
                  <a:lnTo>
                    <a:pt x="251" y="419"/>
                  </a:lnTo>
                  <a:lnTo>
                    <a:pt x="251" y="419"/>
                  </a:lnTo>
                  <a:lnTo>
                    <a:pt x="253" y="422"/>
                  </a:lnTo>
                  <a:lnTo>
                    <a:pt x="253" y="422"/>
                  </a:lnTo>
                  <a:lnTo>
                    <a:pt x="253" y="422"/>
                  </a:lnTo>
                  <a:lnTo>
                    <a:pt x="253" y="422"/>
                  </a:lnTo>
                  <a:lnTo>
                    <a:pt x="253" y="419"/>
                  </a:lnTo>
                  <a:lnTo>
                    <a:pt x="253" y="419"/>
                  </a:lnTo>
                  <a:lnTo>
                    <a:pt x="253" y="417"/>
                  </a:lnTo>
                  <a:lnTo>
                    <a:pt x="255" y="417"/>
                  </a:lnTo>
                  <a:lnTo>
                    <a:pt x="255" y="417"/>
                  </a:lnTo>
                  <a:lnTo>
                    <a:pt x="255" y="419"/>
                  </a:lnTo>
                  <a:lnTo>
                    <a:pt x="255" y="419"/>
                  </a:lnTo>
                  <a:lnTo>
                    <a:pt x="253" y="419"/>
                  </a:lnTo>
                  <a:lnTo>
                    <a:pt x="255" y="422"/>
                  </a:lnTo>
                  <a:lnTo>
                    <a:pt x="255" y="422"/>
                  </a:lnTo>
                  <a:lnTo>
                    <a:pt x="255" y="422"/>
                  </a:lnTo>
                  <a:lnTo>
                    <a:pt x="255" y="422"/>
                  </a:lnTo>
                  <a:lnTo>
                    <a:pt x="255" y="422"/>
                  </a:lnTo>
                  <a:lnTo>
                    <a:pt x="258" y="422"/>
                  </a:lnTo>
                  <a:lnTo>
                    <a:pt x="258" y="422"/>
                  </a:lnTo>
                  <a:lnTo>
                    <a:pt x="258" y="422"/>
                  </a:lnTo>
                  <a:lnTo>
                    <a:pt x="255" y="422"/>
                  </a:lnTo>
                  <a:lnTo>
                    <a:pt x="255" y="422"/>
                  </a:lnTo>
                  <a:lnTo>
                    <a:pt x="258" y="422"/>
                  </a:lnTo>
                  <a:lnTo>
                    <a:pt x="258" y="422"/>
                  </a:lnTo>
                  <a:lnTo>
                    <a:pt x="255" y="419"/>
                  </a:lnTo>
                  <a:lnTo>
                    <a:pt x="255" y="419"/>
                  </a:lnTo>
                  <a:lnTo>
                    <a:pt x="255" y="417"/>
                  </a:lnTo>
                  <a:lnTo>
                    <a:pt x="255" y="414"/>
                  </a:lnTo>
                  <a:lnTo>
                    <a:pt x="255" y="417"/>
                  </a:lnTo>
                  <a:lnTo>
                    <a:pt x="258" y="417"/>
                  </a:lnTo>
                  <a:lnTo>
                    <a:pt x="258" y="419"/>
                  </a:lnTo>
                  <a:lnTo>
                    <a:pt x="258" y="419"/>
                  </a:lnTo>
                  <a:lnTo>
                    <a:pt x="258" y="419"/>
                  </a:lnTo>
                  <a:lnTo>
                    <a:pt x="258" y="422"/>
                  </a:lnTo>
                  <a:lnTo>
                    <a:pt x="258" y="422"/>
                  </a:lnTo>
                  <a:lnTo>
                    <a:pt x="260" y="422"/>
                  </a:lnTo>
                  <a:lnTo>
                    <a:pt x="260" y="424"/>
                  </a:lnTo>
                  <a:lnTo>
                    <a:pt x="260" y="424"/>
                  </a:lnTo>
                  <a:lnTo>
                    <a:pt x="258" y="422"/>
                  </a:lnTo>
                  <a:lnTo>
                    <a:pt x="258" y="422"/>
                  </a:lnTo>
                  <a:lnTo>
                    <a:pt x="258" y="424"/>
                  </a:lnTo>
                  <a:lnTo>
                    <a:pt x="260" y="424"/>
                  </a:lnTo>
                  <a:lnTo>
                    <a:pt x="260" y="426"/>
                  </a:lnTo>
                  <a:lnTo>
                    <a:pt x="260" y="426"/>
                  </a:lnTo>
                  <a:lnTo>
                    <a:pt x="263" y="426"/>
                  </a:lnTo>
                  <a:lnTo>
                    <a:pt x="263" y="429"/>
                  </a:lnTo>
                  <a:lnTo>
                    <a:pt x="263" y="431"/>
                  </a:lnTo>
                  <a:lnTo>
                    <a:pt x="263" y="433"/>
                  </a:lnTo>
                  <a:lnTo>
                    <a:pt x="263" y="433"/>
                  </a:lnTo>
                  <a:lnTo>
                    <a:pt x="263" y="433"/>
                  </a:lnTo>
                  <a:lnTo>
                    <a:pt x="263" y="436"/>
                  </a:lnTo>
                  <a:lnTo>
                    <a:pt x="263" y="436"/>
                  </a:lnTo>
                  <a:lnTo>
                    <a:pt x="265" y="433"/>
                  </a:lnTo>
                  <a:lnTo>
                    <a:pt x="265" y="436"/>
                  </a:lnTo>
                  <a:lnTo>
                    <a:pt x="265" y="436"/>
                  </a:lnTo>
                  <a:lnTo>
                    <a:pt x="265" y="433"/>
                  </a:lnTo>
                  <a:lnTo>
                    <a:pt x="263" y="433"/>
                  </a:lnTo>
                  <a:lnTo>
                    <a:pt x="265" y="433"/>
                  </a:lnTo>
                  <a:lnTo>
                    <a:pt x="265" y="433"/>
                  </a:lnTo>
                  <a:lnTo>
                    <a:pt x="265" y="433"/>
                  </a:lnTo>
                  <a:lnTo>
                    <a:pt x="267" y="433"/>
                  </a:lnTo>
                  <a:lnTo>
                    <a:pt x="267" y="433"/>
                  </a:lnTo>
                  <a:lnTo>
                    <a:pt x="267" y="433"/>
                  </a:lnTo>
                  <a:lnTo>
                    <a:pt x="270" y="433"/>
                  </a:lnTo>
                  <a:lnTo>
                    <a:pt x="270" y="433"/>
                  </a:lnTo>
                  <a:lnTo>
                    <a:pt x="270" y="431"/>
                  </a:lnTo>
                  <a:lnTo>
                    <a:pt x="270" y="431"/>
                  </a:lnTo>
                  <a:lnTo>
                    <a:pt x="270" y="431"/>
                  </a:lnTo>
                  <a:lnTo>
                    <a:pt x="272" y="433"/>
                  </a:lnTo>
                  <a:lnTo>
                    <a:pt x="272" y="433"/>
                  </a:lnTo>
                  <a:lnTo>
                    <a:pt x="272" y="433"/>
                  </a:lnTo>
                  <a:lnTo>
                    <a:pt x="270" y="433"/>
                  </a:lnTo>
                  <a:lnTo>
                    <a:pt x="270" y="433"/>
                  </a:lnTo>
                  <a:lnTo>
                    <a:pt x="272" y="436"/>
                  </a:lnTo>
                  <a:lnTo>
                    <a:pt x="272" y="438"/>
                  </a:lnTo>
                  <a:lnTo>
                    <a:pt x="272" y="440"/>
                  </a:lnTo>
                  <a:lnTo>
                    <a:pt x="274" y="440"/>
                  </a:lnTo>
                  <a:lnTo>
                    <a:pt x="274" y="440"/>
                  </a:lnTo>
                  <a:lnTo>
                    <a:pt x="277" y="440"/>
                  </a:lnTo>
                  <a:lnTo>
                    <a:pt x="277" y="443"/>
                  </a:lnTo>
                  <a:lnTo>
                    <a:pt x="277" y="445"/>
                  </a:lnTo>
                  <a:lnTo>
                    <a:pt x="279" y="445"/>
                  </a:lnTo>
                  <a:lnTo>
                    <a:pt x="279" y="445"/>
                  </a:lnTo>
                  <a:lnTo>
                    <a:pt x="282" y="445"/>
                  </a:lnTo>
                  <a:lnTo>
                    <a:pt x="282" y="448"/>
                  </a:lnTo>
                  <a:lnTo>
                    <a:pt x="284" y="448"/>
                  </a:lnTo>
                  <a:lnTo>
                    <a:pt x="279" y="445"/>
                  </a:lnTo>
                  <a:lnTo>
                    <a:pt x="279" y="445"/>
                  </a:lnTo>
                  <a:lnTo>
                    <a:pt x="279" y="445"/>
                  </a:lnTo>
                  <a:lnTo>
                    <a:pt x="286" y="450"/>
                  </a:lnTo>
                  <a:lnTo>
                    <a:pt x="289" y="452"/>
                  </a:lnTo>
                  <a:lnTo>
                    <a:pt x="291" y="455"/>
                  </a:lnTo>
                  <a:lnTo>
                    <a:pt x="293" y="455"/>
                  </a:lnTo>
                  <a:lnTo>
                    <a:pt x="293" y="457"/>
                  </a:lnTo>
                  <a:lnTo>
                    <a:pt x="296" y="457"/>
                  </a:lnTo>
                  <a:lnTo>
                    <a:pt x="296" y="459"/>
                  </a:lnTo>
                  <a:lnTo>
                    <a:pt x="298" y="459"/>
                  </a:lnTo>
                  <a:lnTo>
                    <a:pt x="298" y="462"/>
                  </a:lnTo>
                  <a:lnTo>
                    <a:pt x="298" y="462"/>
                  </a:lnTo>
                  <a:lnTo>
                    <a:pt x="300" y="464"/>
                  </a:lnTo>
                  <a:lnTo>
                    <a:pt x="300" y="464"/>
                  </a:lnTo>
                  <a:lnTo>
                    <a:pt x="303" y="466"/>
                  </a:lnTo>
                  <a:lnTo>
                    <a:pt x="303" y="466"/>
                  </a:lnTo>
                  <a:lnTo>
                    <a:pt x="303" y="466"/>
                  </a:lnTo>
                  <a:lnTo>
                    <a:pt x="303" y="466"/>
                  </a:lnTo>
                  <a:lnTo>
                    <a:pt x="305" y="469"/>
                  </a:lnTo>
                  <a:lnTo>
                    <a:pt x="305" y="469"/>
                  </a:lnTo>
                  <a:lnTo>
                    <a:pt x="308" y="474"/>
                  </a:lnTo>
                  <a:lnTo>
                    <a:pt x="312" y="481"/>
                  </a:lnTo>
                  <a:lnTo>
                    <a:pt x="317" y="483"/>
                  </a:lnTo>
                  <a:lnTo>
                    <a:pt x="319" y="483"/>
                  </a:lnTo>
                  <a:lnTo>
                    <a:pt x="324" y="488"/>
                  </a:lnTo>
                  <a:lnTo>
                    <a:pt x="326" y="488"/>
                  </a:lnTo>
                  <a:lnTo>
                    <a:pt x="329" y="490"/>
                  </a:lnTo>
                  <a:lnTo>
                    <a:pt x="329" y="493"/>
                  </a:lnTo>
                  <a:lnTo>
                    <a:pt x="329" y="495"/>
                  </a:lnTo>
                  <a:lnTo>
                    <a:pt x="331" y="497"/>
                  </a:lnTo>
                  <a:lnTo>
                    <a:pt x="331" y="497"/>
                  </a:lnTo>
                  <a:lnTo>
                    <a:pt x="331" y="500"/>
                  </a:lnTo>
                  <a:lnTo>
                    <a:pt x="331" y="500"/>
                  </a:lnTo>
                  <a:lnTo>
                    <a:pt x="334" y="502"/>
                  </a:lnTo>
                  <a:lnTo>
                    <a:pt x="334" y="502"/>
                  </a:lnTo>
                  <a:lnTo>
                    <a:pt x="334" y="502"/>
                  </a:lnTo>
                  <a:lnTo>
                    <a:pt x="334" y="504"/>
                  </a:lnTo>
                  <a:lnTo>
                    <a:pt x="334" y="507"/>
                  </a:lnTo>
                  <a:lnTo>
                    <a:pt x="336" y="516"/>
                  </a:lnTo>
                  <a:lnTo>
                    <a:pt x="336" y="516"/>
                  </a:lnTo>
                  <a:lnTo>
                    <a:pt x="336" y="519"/>
                  </a:lnTo>
                  <a:lnTo>
                    <a:pt x="336" y="519"/>
                  </a:lnTo>
                  <a:lnTo>
                    <a:pt x="336" y="521"/>
                  </a:lnTo>
                  <a:lnTo>
                    <a:pt x="336" y="521"/>
                  </a:lnTo>
                  <a:lnTo>
                    <a:pt x="336" y="521"/>
                  </a:lnTo>
                  <a:lnTo>
                    <a:pt x="338" y="523"/>
                  </a:lnTo>
                  <a:lnTo>
                    <a:pt x="338" y="523"/>
                  </a:lnTo>
                  <a:lnTo>
                    <a:pt x="338" y="526"/>
                  </a:lnTo>
                  <a:lnTo>
                    <a:pt x="341" y="526"/>
                  </a:lnTo>
                  <a:lnTo>
                    <a:pt x="341" y="526"/>
                  </a:lnTo>
                  <a:lnTo>
                    <a:pt x="341" y="526"/>
                  </a:lnTo>
                  <a:lnTo>
                    <a:pt x="343" y="526"/>
                  </a:lnTo>
                  <a:lnTo>
                    <a:pt x="345" y="526"/>
                  </a:lnTo>
                  <a:lnTo>
                    <a:pt x="343" y="526"/>
                  </a:lnTo>
                  <a:lnTo>
                    <a:pt x="343" y="526"/>
                  </a:lnTo>
                  <a:lnTo>
                    <a:pt x="345" y="526"/>
                  </a:lnTo>
                  <a:lnTo>
                    <a:pt x="345" y="526"/>
                  </a:lnTo>
                  <a:lnTo>
                    <a:pt x="345" y="526"/>
                  </a:lnTo>
                  <a:lnTo>
                    <a:pt x="348" y="526"/>
                  </a:lnTo>
                  <a:lnTo>
                    <a:pt x="348" y="526"/>
                  </a:lnTo>
                  <a:lnTo>
                    <a:pt x="348" y="523"/>
                  </a:lnTo>
                  <a:lnTo>
                    <a:pt x="348" y="523"/>
                  </a:lnTo>
                  <a:lnTo>
                    <a:pt x="350" y="521"/>
                  </a:lnTo>
                  <a:lnTo>
                    <a:pt x="353" y="521"/>
                  </a:lnTo>
                  <a:lnTo>
                    <a:pt x="353" y="521"/>
                  </a:lnTo>
                  <a:lnTo>
                    <a:pt x="353" y="521"/>
                  </a:lnTo>
                  <a:lnTo>
                    <a:pt x="353" y="519"/>
                  </a:lnTo>
                  <a:lnTo>
                    <a:pt x="355" y="519"/>
                  </a:lnTo>
                  <a:lnTo>
                    <a:pt x="355" y="519"/>
                  </a:lnTo>
                  <a:lnTo>
                    <a:pt x="357" y="519"/>
                  </a:lnTo>
                  <a:lnTo>
                    <a:pt x="360" y="516"/>
                  </a:lnTo>
                  <a:lnTo>
                    <a:pt x="360" y="516"/>
                  </a:lnTo>
                  <a:lnTo>
                    <a:pt x="360" y="516"/>
                  </a:lnTo>
                  <a:lnTo>
                    <a:pt x="362" y="516"/>
                  </a:lnTo>
                  <a:lnTo>
                    <a:pt x="362" y="516"/>
                  </a:lnTo>
                  <a:lnTo>
                    <a:pt x="364" y="516"/>
                  </a:lnTo>
                  <a:lnTo>
                    <a:pt x="364" y="514"/>
                  </a:lnTo>
                  <a:lnTo>
                    <a:pt x="364" y="514"/>
                  </a:lnTo>
                  <a:lnTo>
                    <a:pt x="364" y="514"/>
                  </a:lnTo>
                  <a:lnTo>
                    <a:pt x="367" y="511"/>
                  </a:lnTo>
                  <a:lnTo>
                    <a:pt x="367" y="511"/>
                  </a:lnTo>
                  <a:lnTo>
                    <a:pt x="367" y="511"/>
                  </a:lnTo>
                  <a:lnTo>
                    <a:pt x="367" y="511"/>
                  </a:lnTo>
                  <a:lnTo>
                    <a:pt x="367" y="509"/>
                  </a:lnTo>
                  <a:lnTo>
                    <a:pt x="367" y="509"/>
                  </a:lnTo>
                  <a:lnTo>
                    <a:pt x="367" y="509"/>
                  </a:lnTo>
                  <a:lnTo>
                    <a:pt x="367" y="507"/>
                  </a:lnTo>
                  <a:lnTo>
                    <a:pt x="367" y="507"/>
                  </a:lnTo>
                  <a:lnTo>
                    <a:pt x="369" y="507"/>
                  </a:lnTo>
                  <a:lnTo>
                    <a:pt x="369" y="507"/>
                  </a:lnTo>
                  <a:lnTo>
                    <a:pt x="369" y="504"/>
                  </a:lnTo>
                  <a:lnTo>
                    <a:pt x="369" y="504"/>
                  </a:lnTo>
                  <a:lnTo>
                    <a:pt x="369" y="504"/>
                  </a:lnTo>
                  <a:lnTo>
                    <a:pt x="369" y="502"/>
                  </a:lnTo>
                  <a:lnTo>
                    <a:pt x="369" y="502"/>
                  </a:lnTo>
                  <a:lnTo>
                    <a:pt x="369" y="502"/>
                  </a:lnTo>
                  <a:lnTo>
                    <a:pt x="369" y="502"/>
                  </a:lnTo>
                  <a:lnTo>
                    <a:pt x="369" y="502"/>
                  </a:lnTo>
                  <a:lnTo>
                    <a:pt x="369" y="500"/>
                  </a:lnTo>
                  <a:lnTo>
                    <a:pt x="369" y="500"/>
                  </a:lnTo>
                  <a:lnTo>
                    <a:pt x="369" y="500"/>
                  </a:lnTo>
                  <a:lnTo>
                    <a:pt x="369" y="497"/>
                  </a:lnTo>
                  <a:lnTo>
                    <a:pt x="367" y="497"/>
                  </a:lnTo>
                  <a:lnTo>
                    <a:pt x="367" y="495"/>
                  </a:lnTo>
                  <a:lnTo>
                    <a:pt x="367" y="495"/>
                  </a:lnTo>
                  <a:lnTo>
                    <a:pt x="367" y="495"/>
                  </a:lnTo>
                  <a:lnTo>
                    <a:pt x="367" y="493"/>
                  </a:lnTo>
                  <a:lnTo>
                    <a:pt x="367" y="493"/>
                  </a:lnTo>
                  <a:lnTo>
                    <a:pt x="367" y="493"/>
                  </a:lnTo>
                  <a:lnTo>
                    <a:pt x="364" y="493"/>
                  </a:lnTo>
                  <a:lnTo>
                    <a:pt x="364" y="493"/>
                  </a:lnTo>
                  <a:lnTo>
                    <a:pt x="364" y="493"/>
                  </a:lnTo>
                  <a:lnTo>
                    <a:pt x="364" y="493"/>
                  </a:lnTo>
                  <a:lnTo>
                    <a:pt x="362" y="490"/>
                  </a:lnTo>
                  <a:lnTo>
                    <a:pt x="362" y="490"/>
                  </a:lnTo>
                  <a:lnTo>
                    <a:pt x="362" y="490"/>
                  </a:lnTo>
                  <a:lnTo>
                    <a:pt x="362" y="490"/>
                  </a:lnTo>
                  <a:lnTo>
                    <a:pt x="360" y="490"/>
                  </a:lnTo>
                  <a:lnTo>
                    <a:pt x="360" y="490"/>
                  </a:lnTo>
                  <a:lnTo>
                    <a:pt x="360" y="490"/>
                  </a:lnTo>
                  <a:lnTo>
                    <a:pt x="360" y="488"/>
                  </a:lnTo>
                  <a:lnTo>
                    <a:pt x="357" y="488"/>
                  </a:lnTo>
                  <a:lnTo>
                    <a:pt x="357" y="488"/>
                  </a:lnTo>
                  <a:lnTo>
                    <a:pt x="357" y="485"/>
                  </a:lnTo>
                  <a:lnTo>
                    <a:pt x="357" y="483"/>
                  </a:lnTo>
                  <a:lnTo>
                    <a:pt x="357" y="483"/>
                  </a:lnTo>
                  <a:lnTo>
                    <a:pt x="357" y="481"/>
                  </a:lnTo>
                  <a:lnTo>
                    <a:pt x="357" y="481"/>
                  </a:lnTo>
                  <a:lnTo>
                    <a:pt x="357" y="481"/>
                  </a:lnTo>
                  <a:lnTo>
                    <a:pt x="357" y="478"/>
                  </a:lnTo>
                  <a:lnTo>
                    <a:pt x="355" y="478"/>
                  </a:lnTo>
                  <a:lnTo>
                    <a:pt x="355" y="476"/>
                  </a:lnTo>
                  <a:lnTo>
                    <a:pt x="355" y="476"/>
                  </a:lnTo>
                  <a:lnTo>
                    <a:pt x="353" y="476"/>
                  </a:lnTo>
                  <a:lnTo>
                    <a:pt x="353" y="476"/>
                  </a:lnTo>
                  <a:lnTo>
                    <a:pt x="353" y="476"/>
                  </a:lnTo>
                  <a:lnTo>
                    <a:pt x="353" y="474"/>
                  </a:lnTo>
                  <a:lnTo>
                    <a:pt x="353" y="474"/>
                  </a:lnTo>
                  <a:lnTo>
                    <a:pt x="353" y="474"/>
                  </a:lnTo>
                  <a:lnTo>
                    <a:pt x="353" y="474"/>
                  </a:lnTo>
                  <a:lnTo>
                    <a:pt x="353" y="474"/>
                  </a:lnTo>
                  <a:lnTo>
                    <a:pt x="353" y="471"/>
                  </a:lnTo>
                  <a:lnTo>
                    <a:pt x="353" y="471"/>
                  </a:lnTo>
                  <a:lnTo>
                    <a:pt x="353" y="471"/>
                  </a:lnTo>
                  <a:lnTo>
                    <a:pt x="353" y="471"/>
                  </a:lnTo>
                  <a:lnTo>
                    <a:pt x="353" y="471"/>
                  </a:lnTo>
                  <a:lnTo>
                    <a:pt x="353" y="471"/>
                  </a:lnTo>
                  <a:lnTo>
                    <a:pt x="353" y="469"/>
                  </a:lnTo>
                  <a:lnTo>
                    <a:pt x="353" y="469"/>
                  </a:lnTo>
                  <a:lnTo>
                    <a:pt x="353" y="469"/>
                  </a:lnTo>
                  <a:lnTo>
                    <a:pt x="355" y="469"/>
                  </a:lnTo>
                  <a:lnTo>
                    <a:pt x="353" y="469"/>
                  </a:lnTo>
                  <a:lnTo>
                    <a:pt x="353" y="469"/>
                  </a:lnTo>
                  <a:lnTo>
                    <a:pt x="353" y="466"/>
                  </a:lnTo>
                  <a:lnTo>
                    <a:pt x="353" y="466"/>
                  </a:lnTo>
                  <a:lnTo>
                    <a:pt x="353" y="466"/>
                  </a:lnTo>
                  <a:lnTo>
                    <a:pt x="353" y="466"/>
                  </a:lnTo>
                  <a:lnTo>
                    <a:pt x="353" y="466"/>
                  </a:lnTo>
                  <a:lnTo>
                    <a:pt x="350" y="466"/>
                  </a:lnTo>
                  <a:lnTo>
                    <a:pt x="348" y="469"/>
                  </a:lnTo>
                  <a:lnTo>
                    <a:pt x="348" y="466"/>
                  </a:lnTo>
                  <a:lnTo>
                    <a:pt x="345" y="466"/>
                  </a:lnTo>
                  <a:lnTo>
                    <a:pt x="345" y="466"/>
                  </a:lnTo>
                  <a:lnTo>
                    <a:pt x="345" y="466"/>
                  </a:lnTo>
                  <a:lnTo>
                    <a:pt x="345" y="464"/>
                  </a:lnTo>
                  <a:lnTo>
                    <a:pt x="345" y="464"/>
                  </a:lnTo>
                  <a:lnTo>
                    <a:pt x="345" y="462"/>
                  </a:lnTo>
                  <a:lnTo>
                    <a:pt x="345" y="462"/>
                  </a:lnTo>
                  <a:lnTo>
                    <a:pt x="345" y="462"/>
                  </a:lnTo>
                  <a:lnTo>
                    <a:pt x="345" y="459"/>
                  </a:lnTo>
                  <a:lnTo>
                    <a:pt x="343" y="459"/>
                  </a:lnTo>
                  <a:lnTo>
                    <a:pt x="343" y="459"/>
                  </a:lnTo>
                  <a:lnTo>
                    <a:pt x="343" y="459"/>
                  </a:lnTo>
                  <a:lnTo>
                    <a:pt x="343" y="459"/>
                  </a:lnTo>
                  <a:lnTo>
                    <a:pt x="343" y="459"/>
                  </a:lnTo>
                  <a:lnTo>
                    <a:pt x="343" y="457"/>
                  </a:lnTo>
                  <a:lnTo>
                    <a:pt x="341" y="457"/>
                  </a:lnTo>
                  <a:lnTo>
                    <a:pt x="341" y="457"/>
                  </a:lnTo>
                  <a:lnTo>
                    <a:pt x="341" y="457"/>
                  </a:lnTo>
                  <a:lnTo>
                    <a:pt x="341" y="457"/>
                  </a:lnTo>
                  <a:lnTo>
                    <a:pt x="341" y="457"/>
                  </a:lnTo>
                  <a:lnTo>
                    <a:pt x="338" y="457"/>
                  </a:lnTo>
                  <a:lnTo>
                    <a:pt x="338" y="457"/>
                  </a:lnTo>
                  <a:lnTo>
                    <a:pt x="338" y="455"/>
                  </a:lnTo>
                  <a:lnTo>
                    <a:pt x="338" y="455"/>
                  </a:lnTo>
                  <a:lnTo>
                    <a:pt x="338" y="455"/>
                  </a:lnTo>
                  <a:lnTo>
                    <a:pt x="338" y="455"/>
                  </a:lnTo>
                  <a:lnTo>
                    <a:pt x="336" y="452"/>
                  </a:lnTo>
                  <a:lnTo>
                    <a:pt x="336" y="452"/>
                  </a:lnTo>
                  <a:lnTo>
                    <a:pt x="336" y="452"/>
                  </a:lnTo>
                  <a:lnTo>
                    <a:pt x="336" y="452"/>
                  </a:lnTo>
                  <a:lnTo>
                    <a:pt x="336" y="452"/>
                  </a:lnTo>
                  <a:lnTo>
                    <a:pt x="336" y="452"/>
                  </a:lnTo>
                  <a:lnTo>
                    <a:pt x="336" y="452"/>
                  </a:lnTo>
                  <a:lnTo>
                    <a:pt x="336" y="450"/>
                  </a:lnTo>
                  <a:lnTo>
                    <a:pt x="336" y="450"/>
                  </a:lnTo>
                  <a:lnTo>
                    <a:pt x="334" y="450"/>
                  </a:lnTo>
                  <a:lnTo>
                    <a:pt x="334" y="450"/>
                  </a:lnTo>
                  <a:lnTo>
                    <a:pt x="334" y="450"/>
                  </a:lnTo>
                  <a:lnTo>
                    <a:pt x="331" y="450"/>
                  </a:lnTo>
                  <a:lnTo>
                    <a:pt x="331" y="450"/>
                  </a:lnTo>
                  <a:lnTo>
                    <a:pt x="331" y="450"/>
                  </a:lnTo>
                  <a:lnTo>
                    <a:pt x="331" y="450"/>
                  </a:lnTo>
                  <a:lnTo>
                    <a:pt x="331" y="450"/>
                  </a:lnTo>
                  <a:lnTo>
                    <a:pt x="331" y="452"/>
                  </a:lnTo>
                  <a:lnTo>
                    <a:pt x="331" y="452"/>
                  </a:lnTo>
                  <a:lnTo>
                    <a:pt x="331" y="452"/>
                  </a:lnTo>
                  <a:lnTo>
                    <a:pt x="331" y="452"/>
                  </a:lnTo>
                  <a:lnTo>
                    <a:pt x="331" y="452"/>
                  </a:lnTo>
                  <a:lnTo>
                    <a:pt x="331" y="452"/>
                  </a:lnTo>
                  <a:lnTo>
                    <a:pt x="331" y="452"/>
                  </a:lnTo>
                  <a:lnTo>
                    <a:pt x="331" y="452"/>
                  </a:lnTo>
                  <a:lnTo>
                    <a:pt x="331" y="452"/>
                  </a:lnTo>
                  <a:lnTo>
                    <a:pt x="329" y="455"/>
                  </a:lnTo>
                  <a:lnTo>
                    <a:pt x="331" y="455"/>
                  </a:lnTo>
                  <a:lnTo>
                    <a:pt x="331" y="455"/>
                  </a:lnTo>
                  <a:lnTo>
                    <a:pt x="331" y="455"/>
                  </a:lnTo>
                  <a:lnTo>
                    <a:pt x="331" y="455"/>
                  </a:lnTo>
                  <a:lnTo>
                    <a:pt x="331" y="455"/>
                  </a:lnTo>
                  <a:lnTo>
                    <a:pt x="331" y="455"/>
                  </a:lnTo>
                  <a:lnTo>
                    <a:pt x="331" y="455"/>
                  </a:lnTo>
                  <a:lnTo>
                    <a:pt x="331" y="455"/>
                  </a:lnTo>
                  <a:lnTo>
                    <a:pt x="331" y="455"/>
                  </a:lnTo>
                  <a:lnTo>
                    <a:pt x="331" y="457"/>
                  </a:lnTo>
                  <a:lnTo>
                    <a:pt x="331" y="457"/>
                  </a:lnTo>
                  <a:lnTo>
                    <a:pt x="331" y="457"/>
                  </a:lnTo>
                  <a:lnTo>
                    <a:pt x="331" y="459"/>
                  </a:lnTo>
                  <a:lnTo>
                    <a:pt x="331" y="459"/>
                  </a:lnTo>
                  <a:lnTo>
                    <a:pt x="329" y="459"/>
                  </a:lnTo>
                  <a:lnTo>
                    <a:pt x="329" y="459"/>
                  </a:lnTo>
                  <a:lnTo>
                    <a:pt x="329" y="462"/>
                  </a:lnTo>
                  <a:lnTo>
                    <a:pt x="329" y="462"/>
                  </a:lnTo>
                  <a:lnTo>
                    <a:pt x="329" y="462"/>
                  </a:lnTo>
                  <a:lnTo>
                    <a:pt x="329" y="462"/>
                  </a:lnTo>
                  <a:lnTo>
                    <a:pt x="329" y="462"/>
                  </a:lnTo>
                  <a:lnTo>
                    <a:pt x="326" y="462"/>
                  </a:lnTo>
                  <a:lnTo>
                    <a:pt x="326" y="462"/>
                  </a:lnTo>
                  <a:lnTo>
                    <a:pt x="326" y="462"/>
                  </a:lnTo>
                  <a:lnTo>
                    <a:pt x="326" y="462"/>
                  </a:lnTo>
                  <a:lnTo>
                    <a:pt x="326" y="459"/>
                  </a:lnTo>
                  <a:lnTo>
                    <a:pt x="324" y="459"/>
                  </a:lnTo>
                  <a:lnTo>
                    <a:pt x="326" y="459"/>
                  </a:lnTo>
                  <a:lnTo>
                    <a:pt x="324" y="459"/>
                  </a:lnTo>
                  <a:lnTo>
                    <a:pt x="324" y="459"/>
                  </a:lnTo>
                  <a:lnTo>
                    <a:pt x="326" y="459"/>
                  </a:lnTo>
                  <a:lnTo>
                    <a:pt x="326" y="459"/>
                  </a:lnTo>
                  <a:lnTo>
                    <a:pt x="329" y="459"/>
                  </a:lnTo>
                  <a:lnTo>
                    <a:pt x="329" y="459"/>
                  </a:lnTo>
                  <a:lnTo>
                    <a:pt x="329" y="459"/>
                  </a:lnTo>
                  <a:lnTo>
                    <a:pt x="331" y="459"/>
                  </a:lnTo>
                  <a:lnTo>
                    <a:pt x="331" y="459"/>
                  </a:lnTo>
                  <a:lnTo>
                    <a:pt x="329" y="459"/>
                  </a:lnTo>
                  <a:lnTo>
                    <a:pt x="329" y="459"/>
                  </a:lnTo>
                  <a:lnTo>
                    <a:pt x="326" y="459"/>
                  </a:lnTo>
                  <a:lnTo>
                    <a:pt x="324" y="457"/>
                  </a:lnTo>
                  <a:lnTo>
                    <a:pt x="322" y="457"/>
                  </a:lnTo>
                  <a:lnTo>
                    <a:pt x="322" y="457"/>
                  </a:lnTo>
                  <a:lnTo>
                    <a:pt x="319" y="457"/>
                  </a:lnTo>
                  <a:lnTo>
                    <a:pt x="319" y="455"/>
                  </a:lnTo>
                  <a:lnTo>
                    <a:pt x="319" y="455"/>
                  </a:lnTo>
                  <a:lnTo>
                    <a:pt x="319" y="455"/>
                  </a:lnTo>
                  <a:lnTo>
                    <a:pt x="319" y="455"/>
                  </a:lnTo>
                  <a:lnTo>
                    <a:pt x="317" y="455"/>
                  </a:lnTo>
                  <a:lnTo>
                    <a:pt x="317" y="452"/>
                  </a:lnTo>
                  <a:lnTo>
                    <a:pt x="317" y="452"/>
                  </a:lnTo>
                  <a:lnTo>
                    <a:pt x="317" y="452"/>
                  </a:lnTo>
                  <a:lnTo>
                    <a:pt x="317" y="450"/>
                  </a:lnTo>
                  <a:lnTo>
                    <a:pt x="317" y="450"/>
                  </a:lnTo>
                  <a:lnTo>
                    <a:pt x="315" y="450"/>
                  </a:lnTo>
                  <a:lnTo>
                    <a:pt x="315" y="450"/>
                  </a:lnTo>
                  <a:lnTo>
                    <a:pt x="315" y="448"/>
                  </a:lnTo>
                  <a:lnTo>
                    <a:pt x="315" y="448"/>
                  </a:lnTo>
                  <a:lnTo>
                    <a:pt x="315" y="448"/>
                  </a:lnTo>
                  <a:lnTo>
                    <a:pt x="315" y="445"/>
                  </a:lnTo>
                  <a:lnTo>
                    <a:pt x="315" y="445"/>
                  </a:lnTo>
                  <a:lnTo>
                    <a:pt x="315" y="445"/>
                  </a:lnTo>
                  <a:lnTo>
                    <a:pt x="315" y="445"/>
                  </a:lnTo>
                  <a:lnTo>
                    <a:pt x="315" y="445"/>
                  </a:lnTo>
                  <a:lnTo>
                    <a:pt x="315" y="443"/>
                  </a:lnTo>
                  <a:lnTo>
                    <a:pt x="315" y="443"/>
                  </a:lnTo>
                  <a:lnTo>
                    <a:pt x="315" y="443"/>
                  </a:lnTo>
                  <a:lnTo>
                    <a:pt x="315" y="443"/>
                  </a:lnTo>
                  <a:lnTo>
                    <a:pt x="312" y="440"/>
                  </a:lnTo>
                  <a:lnTo>
                    <a:pt x="312" y="440"/>
                  </a:lnTo>
                  <a:lnTo>
                    <a:pt x="312" y="440"/>
                  </a:lnTo>
                  <a:lnTo>
                    <a:pt x="312" y="438"/>
                  </a:lnTo>
                  <a:lnTo>
                    <a:pt x="312" y="438"/>
                  </a:lnTo>
                  <a:lnTo>
                    <a:pt x="312" y="438"/>
                  </a:lnTo>
                  <a:lnTo>
                    <a:pt x="312" y="436"/>
                  </a:lnTo>
                  <a:lnTo>
                    <a:pt x="312" y="436"/>
                  </a:lnTo>
                  <a:lnTo>
                    <a:pt x="312" y="436"/>
                  </a:lnTo>
                  <a:lnTo>
                    <a:pt x="312" y="433"/>
                  </a:lnTo>
                  <a:lnTo>
                    <a:pt x="315" y="433"/>
                  </a:lnTo>
                  <a:lnTo>
                    <a:pt x="315" y="433"/>
                  </a:lnTo>
                  <a:lnTo>
                    <a:pt x="315" y="431"/>
                  </a:lnTo>
                  <a:lnTo>
                    <a:pt x="315" y="431"/>
                  </a:lnTo>
                  <a:lnTo>
                    <a:pt x="315" y="431"/>
                  </a:lnTo>
                  <a:lnTo>
                    <a:pt x="317" y="431"/>
                  </a:lnTo>
                  <a:lnTo>
                    <a:pt x="317" y="429"/>
                  </a:lnTo>
                  <a:lnTo>
                    <a:pt x="317" y="429"/>
                  </a:lnTo>
                  <a:lnTo>
                    <a:pt x="317" y="429"/>
                  </a:lnTo>
                  <a:lnTo>
                    <a:pt x="317" y="426"/>
                  </a:lnTo>
                  <a:lnTo>
                    <a:pt x="317" y="426"/>
                  </a:lnTo>
                  <a:lnTo>
                    <a:pt x="317" y="426"/>
                  </a:lnTo>
                  <a:lnTo>
                    <a:pt x="317" y="426"/>
                  </a:lnTo>
                  <a:lnTo>
                    <a:pt x="317" y="426"/>
                  </a:lnTo>
                  <a:lnTo>
                    <a:pt x="317" y="426"/>
                  </a:lnTo>
                  <a:lnTo>
                    <a:pt x="317" y="426"/>
                  </a:lnTo>
                  <a:lnTo>
                    <a:pt x="317" y="426"/>
                  </a:lnTo>
                  <a:lnTo>
                    <a:pt x="317" y="424"/>
                  </a:lnTo>
                  <a:lnTo>
                    <a:pt x="317" y="424"/>
                  </a:lnTo>
                  <a:lnTo>
                    <a:pt x="317" y="424"/>
                  </a:lnTo>
                  <a:lnTo>
                    <a:pt x="317" y="424"/>
                  </a:lnTo>
                  <a:lnTo>
                    <a:pt x="317" y="424"/>
                  </a:lnTo>
                  <a:lnTo>
                    <a:pt x="317" y="424"/>
                  </a:lnTo>
                  <a:lnTo>
                    <a:pt x="317" y="424"/>
                  </a:lnTo>
                  <a:lnTo>
                    <a:pt x="317" y="422"/>
                  </a:lnTo>
                  <a:lnTo>
                    <a:pt x="317" y="422"/>
                  </a:lnTo>
                  <a:lnTo>
                    <a:pt x="317" y="422"/>
                  </a:lnTo>
                  <a:lnTo>
                    <a:pt x="317" y="422"/>
                  </a:lnTo>
                  <a:lnTo>
                    <a:pt x="317" y="422"/>
                  </a:lnTo>
                  <a:lnTo>
                    <a:pt x="317" y="422"/>
                  </a:lnTo>
                  <a:lnTo>
                    <a:pt x="317" y="422"/>
                  </a:lnTo>
                  <a:lnTo>
                    <a:pt x="317" y="422"/>
                  </a:lnTo>
                  <a:lnTo>
                    <a:pt x="317" y="419"/>
                  </a:lnTo>
                  <a:lnTo>
                    <a:pt x="317" y="419"/>
                  </a:lnTo>
                  <a:lnTo>
                    <a:pt x="317" y="419"/>
                  </a:lnTo>
                  <a:lnTo>
                    <a:pt x="317" y="419"/>
                  </a:lnTo>
                  <a:lnTo>
                    <a:pt x="317" y="419"/>
                  </a:lnTo>
                  <a:lnTo>
                    <a:pt x="317" y="419"/>
                  </a:lnTo>
                  <a:lnTo>
                    <a:pt x="317" y="419"/>
                  </a:lnTo>
                  <a:lnTo>
                    <a:pt x="317" y="419"/>
                  </a:lnTo>
                  <a:lnTo>
                    <a:pt x="317" y="419"/>
                  </a:lnTo>
                  <a:lnTo>
                    <a:pt x="315" y="419"/>
                  </a:lnTo>
                  <a:lnTo>
                    <a:pt x="315" y="419"/>
                  </a:lnTo>
                  <a:lnTo>
                    <a:pt x="315" y="419"/>
                  </a:lnTo>
                  <a:lnTo>
                    <a:pt x="315" y="417"/>
                  </a:lnTo>
                  <a:lnTo>
                    <a:pt x="315" y="417"/>
                  </a:lnTo>
                  <a:lnTo>
                    <a:pt x="315" y="417"/>
                  </a:lnTo>
                  <a:lnTo>
                    <a:pt x="315" y="417"/>
                  </a:lnTo>
                  <a:lnTo>
                    <a:pt x="315" y="414"/>
                  </a:lnTo>
                  <a:lnTo>
                    <a:pt x="315" y="414"/>
                  </a:lnTo>
                  <a:lnTo>
                    <a:pt x="315" y="414"/>
                  </a:lnTo>
                  <a:lnTo>
                    <a:pt x="315" y="414"/>
                  </a:lnTo>
                  <a:lnTo>
                    <a:pt x="315" y="414"/>
                  </a:lnTo>
                  <a:lnTo>
                    <a:pt x="312" y="414"/>
                  </a:lnTo>
                  <a:lnTo>
                    <a:pt x="312" y="414"/>
                  </a:lnTo>
                  <a:lnTo>
                    <a:pt x="312" y="412"/>
                  </a:lnTo>
                  <a:lnTo>
                    <a:pt x="312" y="412"/>
                  </a:lnTo>
                  <a:lnTo>
                    <a:pt x="312" y="414"/>
                  </a:lnTo>
                  <a:lnTo>
                    <a:pt x="312" y="414"/>
                  </a:lnTo>
                  <a:lnTo>
                    <a:pt x="312" y="412"/>
                  </a:lnTo>
                  <a:lnTo>
                    <a:pt x="312" y="412"/>
                  </a:lnTo>
                  <a:lnTo>
                    <a:pt x="312" y="412"/>
                  </a:lnTo>
                  <a:lnTo>
                    <a:pt x="312" y="412"/>
                  </a:lnTo>
                  <a:lnTo>
                    <a:pt x="312" y="412"/>
                  </a:lnTo>
                  <a:lnTo>
                    <a:pt x="310" y="412"/>
                  </a:lnTo>
                  <a:lnTo>
                    <a:pt x="310" y="412"/>
                  </a:lnTo>
                  <a:lnTo>
                    <a:pt x="310" y="410"/>
                  </a:lnTo>
                  <a:lnTo>
                    <a:pt x="310" y="410"/>
                  </a:lnTo>
                  <a:lnTo>
                    <a:pt x="310" y="410"/>
                  </a:lnTo>
                  <a:lnTo>
                    <a:pt x="310" y="410"/>
                  </a:lnTo>
                  <a:lnTo>
                    <a:pt x="310" y="410"/>
                  </a:lnTo>
                  <a:lnTo>
                    <a:pt x="310" y="410"/>
                  </a:lnTo>
                  <a:lnTo>
                    <a:pt x="310" y="407"/>
                  </a:lnTo>
                  <a:lnTo>
                    <a:pt x="310" y="407"/>
                  </a:lnTo>
                  <a:lnTo>
                    <a:pt x="310" y="407"/>
                  </a:lnTo>
                  <a:lnTo>
                    <a:pt x="308" y="407"/>
                  </a:lnTo>
                  <a:lnTo>
                    <a:pt x="308" y="407"/>
                  </a:lnTo>
                  <a:lnTo>
                    <a:pt x="308" y="407"/>
                  </a:lnTo>
                  <a:lnTo>
                    <a:pt x="308" y="405"/>
                  </a:lnTo>
                  <a:lnTo>
                    <a:pt x="308" y="405"/>
                  </a:lnTo>
                  <a:lnTo>
                    <a:pt x="308" y="405"/>
                  </a:lnTo>
                  <a:lnTo>
                    <a:pt x="308" y="405"/>
                  </a:lnTo>
                  <a:lnTo>
                    <a:pt x="308" y="403"/>
                  </a:lnTo>
                  <a:lnTo>
                    <a:pt x="308" y="403"/>
                  </a:lnTo>
                  <a:lnTo>
                    <a:pt x="308" y="403"/>
                  </a:lnTo>
                  <a:lnTo>
                    <a:pt x="308" y="403"/>
                  </a:lnTo>
                  <a:lnTo>
                    <a:pt x="308" y="400"/>
                  </a:lnTo>
                  <a:lnTo>
                    <a:pt x="308" y="400"/>
                  </a:lnTo>
                  <a:lnTo>
                    <a:pt x="308" y="400"/>
                  </a:lnTo>
                  <a:lnTo>
                    <a:pt x="308" y="400"/>
                  </a:lnTo>
                  <a:lnTo>
                    <a:pt x="308" y="400"/>
                  </a:lnTo>
                  <a:lnTo>
                    <a:pt x="308" y="400"/>
                  </a:lnTo>
                  <a:lnTo>
                    <a:pt x="308" y="400"/>
                  </a:lnTo>
                  <a:lnTo>
                    <a:pt x="308" y="400"/>
                  </a:lnTo>
                  <a:lnTo>
                    <a:pt x="308" y="400"/>
                  </a:lnTo>
                  <a:lnTo>
                    <a:pt x="308" y="400"/>
                  </a:lnTo>
                  <a:lnTo>
                    <a:pt x="308" y="398"/>
                  </a:lnTo>
                  <a:lnTo>
                    <a:pt x="308" y="398"/>
                  </a:lnTo>
                  <a:lnTo>
                    <a:pt x="308" y="398"/>
                  </a:lnTo>
                  <a:lnTo>
                    <a:pt x="308" y="398"/>
                  </a:lnTo>
                  <a:lnTo>
                    <a:pt x="308" y="398"/>
                  </a:lnTo>
                  <a:lnTo>
                    <a:pt x="305" y="398"/>
                  </a:lnTo>
                  <a:lnTo>
                    <a:pt x="305" y="398"/>
                  </a:lnTo>
                  <a:lnTo>
                    <a:pt x="305" y="396"/>
                  </a:lnTo>
                  <a:lnTo>
                    <a:pt x="305" y="396"/>
                  </a:lnTo>
                  <a:lnTo>
                    <a:pt x="305" y="393"/>
                  </a:lnTo>
                  <a:lnTo>
                    <a:pt x="305" y="393"/>
                  </a:lnTo>
                  <a:lnTo>
                    <a:pt x="305" y="393"/>
                  </a:lnTo>
                  <a:lnTo>
                    <a:pt x="305" y="391"/>
                  </a:lnTo>
                  <a:lnTo>
                    <a:pt x="305" y="391"/>
                  </a:lnTo>
                  <a:lnTo>
                    <a:pt x="305" y="391"/>
                  </a:lnTo>
                  <a:lnTo>
                    <a:pt x="305" y="391"/>
                  </a:lnTo>
                  <a:lnTo>
                    <a:pt x="305" y="391"/>
                  </a:lnTo>
                  <a:lnTo>
                    <a:pt x="305" y="391"/>
                  </a:lnTo>
                  <a:lnTo>
                    <a:pt x="305" y="388"/>
                  </a:lnTo>
                  <a:lnTo>
                    <a:pt x="305" y="388"/>
                  </a:lnTo>
                  <a:lnTo>
                    <a:pt x="305" y="388"/>
                  </a:lnTo>
                  <a:lnTo>
                    <a:pt x="305" y="388"/>
                  </a:lnTo>
                  <a:lnTo>
                    <a:pt x="305" y="388"/>
                  </a:lnTo>
                  <a:lnTo>
                    <a:pt x="305" y="388"/>
                  </a:lnTo>
                  <a:lnTo>
                    <a:pt x="303" y="388"/>
                  </a:lnTo>
                  <a:lnTo>
                    <a:pt x="303" y="388"/>
                  </a:lnTo>
                  <a:lnTo>
                    <a:pt x="303" y="388"/>
                  </a:lnTo>
                  <a:lnTo>
                    <a:pt x="303" y="388"/>
                  </a:lnTo>
                  <a:lnTo>
                    <a:pt x="303" y="388"/>
                  </a:lnTo>
                  <a:lnTo>
                    <a:pt x="303" y="388"/>
                  </a:lnTo>
                  <a:lnTo>
                    <a:pt x="303" y="388"/>
                  </a:lnTo>
                  <a:lnTo>
                    <a:pt x="303" y="388"/>
                  </a:lnTo>
                  <a:lnTo>
                    <a:pt x="303" y="386"/>
                  </a:lnTo>
                  <a:lnTo>
                    <a:pt x="303" y="386"/>
                  </a:lnTo>
                  <a:lnTo>
                    <a:pt x="303" y="386"/>
                  </a:lnTo>
                  <a:lnTo>
                    <a:pt x="300" y="386"/>
                  </a:lnTo>
                  <a:lnTo>
                    <a:pt x="300" y="386"/>
                  </a:lnTo>
                  <a:lnTo>
                    <a:pt x="300" y="386"/>
                  </a:lnTo>
                  <a:lnTo>
                    <a:pt x="300" y="386"/>
                  </a:lnTo>
                  <a:lnTo>
                    <a:pt x="300" y="386"/>
                  </a:lnTo>
                  <a:lnTo>
                    <a:pt x="300" y="386"/>
                  </a:lnTo>
                  <a:lnTo>
                    <a:pt x="300" y="386"/>
                  </a:lnTo>
                  <a:lnTo>
                    <a:pt x="298" y="386"/>
                  </a:lnTo>
                  <a:lnTo>
                    <a:pt x="298" y="384"/>
                  </a:lnTo>
                  <a:lnTo>
                    <a:pt x="298" y="384"/>
                  </a:lnTo>
                  <a:lnTo>
                    <a:pt x="298" y="384"/>
                  </a:lnTo>
                  <a:lnTo>
                    <a:pt x="298" y="384"/>
                  </a:lnTo>
                  <a:lnTo>
                    <a:pt x="298" y="384"/>
                  </a:lnTo>
                  <a:lnTo>
                    <a:pt x="298" y="381"/>
                  </a:lnTo>
                  <a:lnTo>
                    <a:pt x="298" y="381"/>
                  </a:lnTo>
                  <a:lnTo>
                    <a:pt x="298" y="381"/>
                  </a:lnTo>
                  <a:lnTo>
                    <a:pt x="298" y="379"/>
                  </a:lnTo>
                  <a:lnTo>
                    <a:pt x="298" y="379"/>
                  </a:lnTo>
                  <a:lnTo>
                    <a:pt x="296" y="379"/>
                  </a:lnTo>
                  <a:lnTo>
                    <a:pt x="296" y="379"/>
                  </a:lnTo>
                  <a:lnTo>
                    <a:pt x="296" y="377"/>
                  </a:lnTo>
                  <a:lnTo>
                    <a:pt x="296" y="377"/>
                  </a:lnTo>
                  <a:lnTo>
                    <a:pt x="296" y="377"/>
                  </a:lnTo>
                  <a:lnTo>
                    <a:pt x="296" y="377"/>
                  </a:lnTo>
                  <a:lnTo>
                    <a:pt x="296" y="377"/>
                  </a:lnTo>
                  <a:lnTo>
                    <a:pt x="296" y="377"/>
                  </a:lnTo>
                  <a:lnTo>
                    <a:pt x="296" y="374"/>
                  </a:lnTo>
                  <a:lnTo>
                    <a:pt x="296" y="374"/>
                  </a:lnTo>
                  <a:lnTo>
                    <a:pt x="293" y="374"/>
                  </a:lnTo>
                  <a:lnTo>
                    <a:pt x="293" y="374"/>
                  </a:lnTo>
                  <a:lnTo>
                    <a:pt x="293" y="374"/>
                  </a:lnTo>
                  <a:lnTo>
                    <a:pt x="293" y="374"/>
                  </a:lnTo>
                  <a:lnTo>
                    <a:pt x="293" y="372"/>
                  </a:lnTo>
                  <a:lnTo>
                    <a:pt x="293" y="372"/>
                  </a:lnTo>
                  <a:lnTo>
                    <a:pt x="293" y="372"/>
                  </a:lnTo>
                  <a:lnTo>
                    <a:pt x="293" y="372"/>
                  </a:lnTo>
                  <a:lnTo>
                    <a:pt x="293" y="372"/>
                  </a:lnTo>
                  <a:lnTo>
                    <a:pt x="293" y="372"/>
                  </a:lnTo>
                  <a:lnTo>
                    <a:pt x="293" y="372"/>
                  </a:lnTo>
                  <a:lnTo>
                    <a:pt x="293" y="372"/>
                  </a:lnTo>
                  <a:lnTo>
                    <a:pt x="293" y="372"/>
                  </a:lnTo>
                  <a:lnTo>
                    <a:pt x="293" y="372"/>
                  </a:lnTo>
                  <a:lnTo>
                    <a:pt x="293" y="372"/>
                  </a:lnTo>
                  <a:lnTo>
                    <a:pt x="293" y="370"/>
                  </a:lnTo>
                  <a:lnTo>
                    <a:pt x="293" y="370"/>
                  </a:lnTo>
                  <a:lnTo>
                    <a:pt x="293" y="370"/>
                  </a:lnTo>
                  <a:lnTo>
                    <a:pt x="293" y="370"/>
                  </a:lnTo>
                  <a:lnTo>
                    <a:pt x="291" y="370"/>
                  </a:lnTo>
                  <a:lnTo>
                    <a:pt x="291" y="370"/>
                  </a:lnTo>
                  <a:lnTo>
                    <a:pt x="291" y="367"/>
                  </a:lnTo>
                  <a:lnTo>
                    <a:pt x="293" y="367"/>
                  </a:lnTo>
                  <a:lnTo>
                    <a:pt x="293" y="367"/>
                  </a:lnTo>
                  <a:lnTo>
                    <a:pt x="291" y="367"/>
                  </a:lnTo>
                  <a:lnTo>
                    <a:pt x="291" y="365"/>
                  </a:lnTo>
                  <a:lnTo>
                    <a:pt x="291" y="365"/>
                  </a:lnTo>
                  <a:lnTo>
                    <a:pt x="291" y="365"/>
                  </a:lnTo>
                  <a:lnTo>
                    <a:pt x="291" y="362"/>
                  </a:lnTo>
                  <a:lnTo>
                    <a:pt x="293" y="362"/>
                  </a:lnTo>
                  <a:lnTo>
                    <a:pt x="293" y="362"/>
                  </a:lnTo>
                  <a:lnTo>
                    <a:pt x="293" y="360"/>
                  </a:lnTo>
                  <a:lnTo>
                    <a:pt x="293" y="360"/>
                  </a:lnTo>
                  <a:lnTo>
                    <a:pt x="293" y="360"/>
                  </a:lnTo>
                  <a:lnTo>
                    <a:pt x="293" y="360"/>
                  </a:lnTo>
                  <a:lnTo>
                    <a:pt x="293" y="358"/>
                  </a:lnTo>
                  <a:lnTo>
                    <a:pt x="293" y="358"/>
                  </a:lnTo>
                  <a:lnTo>
                    <a:pt x="293" y="358"/>
                  </a:lnTo>
                  <a:lnTo>
                    <a:pt x="293" y="358"/>
                  </a:lnTo>
                  <a:lnTo>
                    <a:pt x="293" y="355"/>
                  </a:lnTo>
                  <a:lnTo>
                    <a:pt x="293" y="355"/>
                  </a:lnTo>
                  <a:lnTo>
                    <a:pt x="293" y="355"/>
                  </a:lnTo>
                  <a:lnTo>
                    <a:pt x="293" y="353"/>
                  </a:lnTo>
                  <a:lnTo>
                    <a:pt x="293" y="353"/>
                  </a:lnTo>
                  <a:lnTo>
                    <a:pt x="291" y="353"/>
                  </a:lnTo>
                  <a:lnTo>
                    <a:pt x="291" y="351"/>
                  </a:lnTo>
                  <a:lnTo>
                    <a:pt x="291" y="351"/>
                  </a:lnTo>
                  <a:lnTo>
                    <a:pt x="291" y="351"/>
                  </a:lnTo>
                  <a:lnTo>
                    <a:pt x="291" y="351"/>
                  </a:lnTo>
                  <a:lnTo>
                    <a:pt x="291" y="348"/>
                  </a:lnTo>
                  <a:lnTo>
                    <a:pt x="291" y="348"/>
                  </a:lnTo>
                  <a:lnTo>
                    <a:pt x="291" y="348"/>
                  </a:lnTo>
                  <a:lnTo>
                    <a:pt x="291" y="346"/>
                  </a:lnTo>
                  <a:lnTo>
                    <a:pt x="291" y="346"/>
                  </a:lnTo>
                  <a:lnTo>
                    <a:pt x="291" y="346"/>
                  </a:lnTo>
                  <a:lnTo>
                    <a:pt x="291" y="343"/>
                  </a:lnTo>
                  <a:lnTo>
                    <a:pt x="291" y="343"/>
                  </a:lnTo>
                  <a:lnTo>
                    <a:pt x="291" y="343"/>
                  </a:lnTo>
                  <a:lnTo>
                    <a:pt x="291" y="343"/>
                  </a:lnTo>
                  <a:lnTo>
                    <a:pt x="291" y="343"/>
                  </a:lnTo>
                  <a:lnTo>
                    <a:pt x="291" y="343"/>
                  </a:lnTo>
                  <a:lnTo>
                    <a:pt x="291" y="341"/>
                  </a:lnTo>
                  <a:lnTo>
                    <a:pt x="291" y="341"/>
                  </a:lnTo>
                  <a:lnTo>
                    <a:pt x="289" y="341"/>
                  </a:lnTo>
                  <a:lnTo>
                    <a:pt x="289" y="341"/>
                  </a:lnTo>
                  <a:lnTo>
                    <a:pt x="289" y="339"/>
                  </a:lnTo>
                  <a:lnTo>
                    <a:pt x="289" y="339"/>
                  </a:lnTo>
                  <a:lnTo>
                    <a:pt x="291" y="336"/>
                  </a:lnTo>
                  <a:lnTo>
                    <a:pt x="291" y="336"/>
                  </a:lnTo>
                  <a:lnTo>
                    <a:pt x="291" y="336"/>
                  </a:lnTo>
                  <a:lnTo>
                    <a:pt x="291" y="336"/>
                  </a:lnTo>
                  <a:lnTo>
                    <a:pt x="291" y="334"/>
                  </a:lnTo>
                  <a:lnTo>
                    <a:pt x="291" y="334"/>
                  </a:lnTo>
                  <a:lnTo>
                    <a:pt x="291" y="334"/>
                  </a:lnTo>
                  <a:lnTo>
                    <a:pt x="289" y="334"/>
                  </a:lnTo>
                  <a:lnTo>
                    <a:pt x="289" y="334"/>
                  </a:lnTo>
                  <a:lnTo>
                    <a:pt x="289" y="334"/>
                  </a:lnTo>
                  <a:lnTo>
                    <a:pt x="289" y="334"/>
                  </a:lnTo>
                  <a:lnTo>
                    <a:pt x="286" y="334"/>
                  </a:lnTo>
                  <a:lnTo>
                    <a:pt x="286" y="334"/>
                  </a:lnTo>
                  <a:lnTo>
                    <a:pt x="286" y="332"/>
                  </a:lnTo>
                  <a:lnTo>
                    <a:pt x="286" y="332"/>
                  </a:lnTo>
                  <a:lnTo>
                    <a:pt x="286" y="329"/>
                  </a:lnTo>
                  <a:lnTo>
                    <a:pt x="286" y="329"/>
                  </a:lnTo>
                  <a:lnTo>
                    <a:pt x="286" y="327"/>
                  </a:lnTo>
                  <a:lnTo>
                    <a:pt x="286" y="327"/>
                  </a:lnTo>
                  <a:lnTo>
                    <a:pt x="286" y="325"/>
                  </a:lnTo>
                  <a:lnTo>
                    <a:pt x="286" y="325"/>
                  </a:lnTo>
                  <a:lnTo>
                    <a:pt x="286" y="325"/>
                  </a:lnTo>
                  <a:lnTo>
                    <a:pt x="284" y="325"/>
                  </a:lnTo>
                  <a:lnTo>
                    <a:pt x="284" y="325"/>
                  </a:lnTo>
                  <a:lnTo>
                    <a:pt x="284" y="325"/>
                  </a:lnTo>
                  <a:lnTo>
                    <a:pt x="284" y="322"/>
                  </a:lnTo>
                  <a:lnTo>
                    <a:pt x="282" y="322"/>
                  </a:lnTo>
                  <a:lnTo>
                    <a:pt x="282" y="322"/>
                  </a:lnTo>
                  <a:lnTo>
                    <a:pt x="282" y="322"/>
                  </a:lnTo>
                  <a:lnTo>
                    <a:pt x="282" y="322"/>
                  </a:lnTo>
                  <a:lnTo>
                    <a:pt x="282" y="322"/>
                  </a:lnTo>
                  <a:lnTo>
                    <a:pt x="282" y="322"/>
                  </a:lnTo>
                  <a:lnTo>
                    <a:pt x="279" y="320"/>
                  </a:lnTo>
                  <a:lnTo>
                    <a:pt x="279" y="317"/>
                  </a:lnTo>
                  <a:lnTo>
                    <a:pt x="279" y="317"/>
                  </a:lnTo>
                  <a:lnTo>
                    <a:pt x="277" y="317"/>
                  </a:lnTo>
                  <a:lnTo>
                    <a:pt x="277" y="315"/>
                  </a:lnTo>
                  <a:lnTo>
                    <a:pt x="277" y="315"/>
                  </a:lnTo>
                  <a:lnTo>
                    <a:pt x="277" y="315"/>
                  </a:lnTo>
                  <a:lnTo>
                    <a:pt x="274" y="315"/>
                  </a:lnTo>
                  <a:lnTo>
                    <a:pt x="274" y="315"/>
                  </a:lnTo>
                  <a:lnTo>
                    <a:pt x="274" y="315"/>
                  </a:lnTo>
                  <a:lnTo>
                    <a:pt x="274" y="315"/>
                  </a:lnTo>
                  <a:lnTo>
                    <a:pt x="274" y="315"/>
                  </a:lnTo>
                  <a:lnTo>
                    <a:pt x="274" y="317"/>
                  </a:lnTo>
                  <a:lnTo>
                    <a:pt x="274" y="317"/>
                  </a:lnTo>
                  <a:lnTo>
                    <a:pt x="274" y="317"/>
                  </a:lnTo>
                  <a:lnTo>
                    <a:pt x="274" y="317"/>
                  </a:lnTo>
                  <a:lnTo>
                    <a:pt x="274" y="317"/>
                  </a:lnTo>
                  <a:lnTo>
                    <a:pt x="274" y="317"/>
                  </a:lnTo>
                  <a:lnTo>
                    <a:pt x="274" y="320"/>
                  </a:lnTo>
                  <a:lnTo>
                    <a:pt x="274" y="320"/>
                  </a:lnTo>
                  <a:lnTo>
                    <a:pt x="274" y="320"/>
                  </a:lnTo>
                  <a:lnTo>
                    <a:pt x="274" y="322"/>
                  </a:lnTo>
                  <a:lnTo>
                    <a:pt x="274" y="322"/>
                  </a:lnTo>
                  <a:lnTo>
                    <a:pt x="274" y="322"/>
                  </a:lnTo>
                  <a:lnTo>
                    <a:pt x="274" y="322"/>
                  </a:lnTo>
                  <a:lnTo>
                    <a:pt x="274" y="325"/>
                  </a:lnTo>
                  <a:lnTo>
                    <a:pt x="274" y="325"/>
                  </a:lnTo>
                  <a:lnTo>
                    <a:pt x="277" y="325"/>
                  </a:lnTo>
                  <a:lnTo>
                    <a:pt x="277" y="327"/>
                  </a:lnTo>
                  <a:lnTo>
                    <a:pt x="277" y="327"/>
                  </a:lnTo>
                  <a:lnTo>
                    <a:pt x="277" y="327"/>
                  </a:lnTo>
                  <a:lnTo>
                    <a:pt x="279" y="329"/>
                  </a:lnTo>
                  <a:lnTo>
                    <a:pt x="279" y="329"/>
                  </a:lnTo>
                  <a:lnTo>
                    <a:pt x="279" y="329"/>
                  </a:lnTo>
                  <a:lnTo>
                    <a:pt x="282" y="332"/>
                  </a:lnTo>
                  <a:lnTo>
                    <a:pt x="279" y="332"/>
                  </a:lnTo>
                  <a:lnTo>
                    <a:pt x="277" y="332"/>
                  </a:lnTo>
                  <a:lnTo>
                    <a:pt x="277" y="332"/>
                  </a:lnTo>
                  <a:lnTo>
                    <a:pt x="274" y="332"/>
                  </a:lnTo>
                  <a:lnTo>
                    <a:pt x="274" y="329"/>
                  </a:lnTo>
                  <a:lnTo>
                    <a:pt x="274" y="327"/>
                  </a:lnTo>
                  <a:lnTo>
                    <a:pt x="274" y="327"/>
                  </a:lnTo>
                  <a:lnTo>
                    <a:pt x="272" y="327"/>
                  </a:lnTo>
                  <a:lnTo>
                    <a:pt x="272" y="327"/>
                  </a:lnTo>
                  <a:lnTo>
                    <a:pt x="272" y="327"/>
                  </a:lnTo>
                  <a:lnTo>
                    <a:pt x="272" y="325"/>
                  </a:lnTo>
                  <a:lnTo>
                    <a:pt x="272" y="325"/>
                  </a:lnTo>
                  <a:lnTo>
                    <a:pt x="272" y="325"/>
                  </a:lnTo>
                  <a:lnTo>
                    <a:pt x="272" y="322"/>
                  </a:lnTo>
                  <a:lnTo>
                    <a:pt x="270" y="322"/>
                  </a:lnTo>
                  <a:lnTo>
                    <a:pt x="272" y="320"/>
                  </a:lnTo>
                  <a:lnTo>
                    <a:pt x="272" y="322"/>
                  </a:lnTo>
                  <a:lnTo>
                    <a:pt x="272" y="320"/>
                  </a:lnTo>
                  <a:lnTo>
                    <a:pt x="272" y="320"/>
                  </a:lnTo>
                  <a:lnTo>
                    <a:pt x="272" y="320"/>
                  </a:lnTo>
                  <a:lnTo>
                    <a:pt x="272" y="320"/>
                  </a:lnTo>
                  <a:lnTo>
                    <a:pt x="272" y="320"/>
                  </a:lnTo>
                  <a:lnTo>
                    <a:pt x="272" y="317"/>
                  </a:lnTo>
                  <a:lnTo>
                    <a:pt x="272" y="315"/>
                  </a:lnTo>
                  <a:lnTo>
                    <a:pt x="272" y="315"/>
                  </a:lnTo>
                  <a:lnTo>
                    <a:pt x="270" y="315"/>
                  </a:lnTo>
                  <a:lnTo>
                    <a:pt x="270" y="315"/>
                  </a:lnTo>
                  <a:lnTo>
                    <a:pt x="270" y="313"/>
                  </a:lnTo>
                  <a:lnTo>
                    <a:pt x="270" y="313"/>
                  </a:lnTo>
                  <a:lnTo>
                    <a:pt x="270" y="313"/>
                  </a:lnTo>
                  <a:lnTo>
                    <a:pt x="267" y="310"/>
                  </a:lnTo>
                  <a:lnTo>
                    <a:pt x="267" y="310"/>
                  </a:lnTo>
                  <a:lnTo>
                    <a:pt x="267" y="310"/>
                  </a:lnTo>
                  <a:lnTo>
                    <a:pt x="267" y="308"/>
                  </a:lnTo>
                  <a:lnTo>
                    <a:pt x="267" y="308"/>
                  </a:lnTo>
                  <a:lnTo>
                    <a:pt x="267" y="306"/>
                  </a:lnTo>
                  <a:lnTo>
                    <a:pt x="270" y="306"/>
                  </a:lnTo>
                  <a:lnTo>
                    <a:pt x="270" y="306"/>
                  </a:lnTo>
                  <a:lnTo>
                    <a:pt x="270" y="306"/>
                  </a:lnTo>
                  <a:lnTo>
                    <a:pt x="272" y="306"/>
                  </a:lnTo>
                  <a:lnTo>
                    <a:pt x="270" y="306"/>
                  </a:lnTo>
                  <a:lnTo>
                    <a:pt x="270" y="303"/>
                  </a:lnTo>
                  <a:lnTo>
                    <a:pt x="270" y="303"/>
                  </a:lnTo>
                  <a:lnTo>
                    <a:pt x="270" y="303"/>
                  </a:lnTo>
                  <a:lnTo>
                    <a:pt x="270" y="303"/>
                  </a:lnTo>
                  <a:lnTo>
                    <a:pt x="267" y="303"/>
                  </a:lnTo>
                  <a:lnTo>
                    <a:pt x="267" y="301"/>
                  </a:lnTo>
                  <a:lnTo>
                    <a:pt x="265" y="301"/>
                  </a:lnTo>
                  <a:lnTo>
                    <a:pt x="265" y="301"/>
                  </a:lnTo>
                  <a:lnTo>
                    <a:pt x="265" y="301"/>
                  </a:lnTo>
                  <a:lnTo>
                    <a:pt x="263" y="301"/>
                  </a:lnTo>
                  <a:lnTo>
                    <a:pt x="263" y="299"/>
                  </a:lnTo>
                  <a:lnTo>
                    <a:pt x="263" y="299"/>
                  </a:lnTo>
                  <a:lnTo>
                    <a:pt x="263" y="299"/>
                  </a:lnTo>
                  <a:lnTo>
                    <a:pt x="260" y="299"/>
                  </a:lnTo>
                  <a:lnTo>
                    <a:pt x="260" y="299"/>
                  </a:lnTo>
                  <a:lnTo>
                    <a:pt x="260" y="299"/>
                  </a:lnTo>
                  <a:lnTo>
                    <a:pt x="260" y="296"/>
                  </a:lnTo>
                  <a:lnTo>
                    <a:pt x="260" y="296"/>
                  </a:lnTo>
                  <a:lnTo>
                    <a:pt x="260" y="296"/>
                  </a:lnTo>
                  <a:lnTo>
                    <a:pt x="260" y="296"/>
                  </a:lnTo>
                  <a:lnTo>
                    <a:pt x="260" y="294"/>
                  </a:lnTo>
                  <a:lnTo>
                    <a:pt x="260" y="294"/>
                  </a:lnTo>
                  <a:lnTo>
                    <a:pt x="260" y="294"/>
                  </a:lnTo>
                  <a:lnTo>
                    <a:pt x="260" y="291"/>
                  </a:lnTo>
                  <a:lnTo>
                    <a:pt x="260" y="291"/>
                  </a:lnTo>
                  <a:lnTo>
                    <a:pt x="258" y="291"/>
                  </a:lnTo>
                  <a:lnTo>
                    <a:pt x="258" y="291"/>
                  </a:lnTo>
                  <a:lnTo>
                    <a:pt x="258" y="289"/>
                  </a:lnTo>
                  <a:lnTo>
                    <a:pt x="258" y="289"/>
                  </a:lnTo>
                  <a:lnTo>
                    <a:pt x="258" y="289"/>
                  </a:lnTo>
                  <a:lnTo>
                    <a:pt x="258" y="287"/>
                  </a:lnTo>
                  <a:lnTo>
                    <a:pt x="255" y="287"/>
                  </a:lnTo>
                  <a:lnTo>
                    <a:pt x="258" y="287"/>
                  </a:lnTo>
                  <a:lnTo>
                    <a:pt x="255" y="287"/>
                  </a:lnTo>
                  <a:lnTo>
                    <a:pt x="255" y="284"/>
                  </a:lnTo>
                  <a:lnTo>
                    <a:pt x="255" y="284"/>
                  </a:lnTo>
                  <a:lnTo>
                    <a:pt x="255" y="282"/>
                  </a:lnTo>
                  <a:lnTo>
                    <a:pt x="255" y="280"/>
                  </a:lnTo>
                  <a:lnTo>
                    <a:pt x="255" y="280"/>
                  </a:lnTo>
                  <a:lnTo>
                    <a:pt x="255" y="280"/>
                  </a:lnTo>
                  <a:lnTo>
                    <a:pt x="255" y="277"/>
                  </a:lnTo>
                  <a:lnTo>
                    <a:pt x="253" y="277"/>
                  </a:lnTo>
                  <a:lnTo>
                    <a:pt x="253" y="277"/>
                  </a:lnTo>
                  <a:lnTo>
                    <a:pt x="251" y="275"/>
                  </a:lnTo>
                  <a:lnTo>
                    <a:pt x="251" y="275"/>
                  </a:lnTo>
                  <a:lnTo>
                    <a:pt x="251" y="275"/>
                  </a:lnTo>
                  <a:lnTo>
                    <a:pt x="251" y="275"/>
                  </a:lnTo>
                  <a:lnTo>
                    <a:pt x="248" y="275"/>
                  </a:lnTo>
                  <a:lnTo>
                    <a:pt x="248" y="275"/>
                  </a:lnTo>
                  <a:lnTo>
                    <a:pt x="248" y="273"/>
                  </a:lnTo>
                  <a:lnTo>
                    <a:pt x="246" y="273"/>
                  </a:lnTo>
                  <a:lnTo>
                    <a:pt x="246" y="273"/>
                  </a:lnTo>
                  <a:lnTo>
                    <a:pt x="244" y="273"/>
                  </a:lnTo>
                  <a:lnTo>
                    <a:pt x="244" y="273"/>
                  </a:lnTo>
                  <a:lnTo>
                    <a:pt x="244" y="270"/>
                  </a:lnTo>
                  <a:lnTo>
                    <a:pt x="244" y="270"/>
                  </a:lnTo>
                  <a:lnTo>
                    <a:pt x="244" y="270"/>
                  </a:lnTo>
                  <a:lnTo>
                    <a:pt x="244" y="270"/>
                  </a:lnTo>
                  <a:lnTo>
                    <a:pt x="244" y="270"/>
                  </a:lnTo>
                  <a:lnTo>
                    <a:pt x="244" y="270"/>
                  </a:lnTo>
                  <a:lnTo>
                    <a:pt x="241" y="270"/>
                  </a:lnTo>
                  <a:lnTo>
                    <a:pt x="241" y="270"/>
                  </a:lnTo>
                  <a:lnTo>
                    <a:pt x="241" y="268"/>
                  </a:lnTo>
                  <a:lnTo>
                    <a:pt x="241" y="268"/>
                  </a:lnTo>
                  <a:lnTo>
                    <a:pt x="241" y="268"/>
                  </a:lnTo>
                  <a:lnTo>
                    <a:pt x="241" y="268"/>
                  </a:lnTo>
                  <a:lnTo>
                    <a:pt x="241" y="265"/>
                  </a:lnTo>
                  <a:lnTo>
                    <a:pt x="241" y="265"/>
                  </a:lnTo>
                  <a:lnTo>
                    <a:pt x="241" y="265"/>
                  </a:lnTo>
                  <a:lnTo>
                    <a:pt x="241" y="265"/>
                  </a:lnTo>
                  <a:lnTo>
                    <a:pt x="241" y="263"/>
                  </a:lnTo>
                  <a:lnTo>
                    <a:pt x="241" y="263"/>
                  </a:lnTo>
                  <a:lnTo>
                    <a:pt x="241" y="263"/>
                  </a:lnTo>
                  <a:lnTo>
                    <a:pt x="241" y="263"/>
                  </a:lnTo>
                  <a:lnTo>
                    <a:pt x="239" y="263"/>
                  </a:lnTo>
                  <a:lnTo>
                    <a:pt x="239" y="263"/>
                  </a:lnTo>
                  <a:lnTo>
                    <a:pt x="239" y="263"/>
                  </a:lnTo>
                  <a:lnTo>
                    <a:pt x="239" y="263"/>
                  </a:lnTo>
                  <a:lnTo>
                    <a:pt x="239" y="261"/>
                  </a:lnTo>
                  <a:lnTo>
                    <a:pt x="239" y="261"/>
                  </a:lnTo>
                  <a:lnTo>
                    <a:pt x="239" y="261"/>
                  </a:lnTo>
                  <a:lnTo>
                    <a:pt x="239" y="261"/>
                  </a:lnTo>
                  <a:lnTo>
                    <a:pt x="239" y="258"/>
                  </a:lnTo>
                  <a:lnTo>
                    <a:pt x="239" y="258"/>
                  </a:lnTo>
                  <a:lnTo>
                    <a:pt x="239" y="258"/>
                  </a:lnTo>
                  <a:lnTo>
                    <a:pt x="239" y="258"/>
                  </a:lnTo>
                  <a:lnTo>
                    <a:pt x="239" y="256"/>
                  </a:lnTo>
                  <a:lnTo>
                    <a:pt x="239" y="256"/>
                  </a:lnTo>
                  <a:lnTo>
                    <a:pt x="239" y="256"/>
                  </a:lnTo>
                  <a:lnTo>
                    <a:pt x="239" y="254"/>
                  </a:lnTo>
                  <a:lnTo>
                    <a:pt x="239" y="254"/>
                  </a:lnTo>
                  <a:lnTo>
                    <a:pt x="239" y="254"/>
                  </a:lnTo>
                  <a:lnTo>
                    <a:pt x="239" y="254"/>
                  </a:lnTo>
                  <a:lnTo>
                    <a:pt x="239" y="251"/>
                  </a:lnTo>
                  <a:lnTo>
                    <a:pt x="239" y="251"/>
                  </a:lnTo>
                  <a:lnTo>
                    <a:pt x="239" y="251"/>
                  </a:lnTo>
                  <a:lnTo>
                    <a:pt x="239" y="251"/>
                  </a:lnTo>
                  <a:lnTo>
                    <a:pt x="239" y="251"/>
                  </a:lnTo>
                  <a:lnTo>
                    <a:pt x="239" y="249"/>
                  </a:lnTo>
                  <a:lnTo>
                    <a:pt x="239" y="249"/>
                  </a:lnTo>
                  <a:lnTo>
                    <a:pt x="239" y="249"/>
                  </a:lnTo>
                  <a:lnTo>
                    <a:pt x="239" y="246"/>
                  </a:lnTo>
                  <a:lnTo>
                    <a:pt x="239" y="246"/>
                  </a:lnTo>
                  <a:lnTo>
                    <a:pt x="239" y="246"/>
                  </a:lnTo>
                  <a:lnTo>
                    <a:pt x="239" y="244"/>
                  </a:lnTo>
                  <a:lnTo>
                    <a:pt x="239" y="244"/>
                  </a:lnTo>
                  <a:lnTo>
                    <a:pt x="239" y="244"/>
                  </a:lnTo>
                  <a:lnTo>
                    <a:pt x="239" y="244"/>
                  </a:lnTo>
                  <a:lnTo>
                    <a:pt x="239" y="244"/>
                  </a:lnTo>
                  <a:lnTo>
                    <a:pt x="239" y="244"/>
                  </a:lnTo>
                  <a:lnTo>
                    <a:pt x="237" y="242"/>
                  </a:lnTo>
                  <a:lnTo>
                    <a:pt x="237" y="242"/>
                  </a:lnTo>
                  <a:lnTo>
                    <a:pt x="237" y="242"/>
                  </a:lnTo>
                  <a:lnTo>
                    <a:pt x="237" y="239"/>
                  </a:lnTo>
                  <a:lnTo>
                    <a:pt x="237" y="239"/>
                  </a:lnTo>
                  <a:lnTo>
                    <a:pt x="237" y="239"/>
                  </a:lnTo>
                  <a:lnTo>
                    <a:pt x="237" y="237"/>
                  </a:lnTo>
                  <a:lnTo>
                    <a:pt x="237" y="237"/>
                  </a:lnTo>
                  <a:lnTo>
                    <a:pt x="237" y="235"/>
                  </a:lnTo>
                  <a:lnTo>
                    <a:pt x="239" y="235"/>
                  </a:lnTo>
                  <a:lnTo>
                    <a:pt x="237" y="235"/>
                  </a:lnTo>
                  <a:lnTo>
                    <a:pt x="237" y="232"/>
                  </a:lnTo>
                  <a:lnTo>
                    <a:pt x="239" y="232"/>
                  </a:lnTo>
                  <a:lnTo>
                    <a:pt x="239" y="232"/>
                  </a:lnTo>
                  <a:lnTo>
                    <a:pt x="239" y="232"/>
                  </a:lnTo>
                  <a:lnTo>
                    <a:pt x="239" y="232"/>
                  </a:lnTo>
                  <a:lnTo>
                    <a:pt x="239" y="232"/>
                  </a:lnTo>
                  <a:lnTo>
                    <a:pt x="237" y="232"/>
                  </a:lnTo>
                  <a:lnTo>
                    <a:pt x="237" y="232"/>
                  </a:lnTo>
                  <a:lnTo>
                    <a:pt x="237" y="232"/>
                  </a:lnTo>
                  <a:lnTo>
                    <a:pt x="237" y="232"/>
                  </a:lnTo>
                  <a:lnTo>
                    <a:pt x="237" y="232"/>
                  </a:lnTo>
                  <a:lnTo>
                    <a:pt x="237" y="230"/>
                  </a:lnTo>
                  <a:lnTo>
                    <a:pt x="237" y="230"/>
                  </a:lnTo>
                  <a:lnTo>
                    <a:pt x="237" y="230"/>
                  </a:lnTo>
                  <a:lnTo>
                    <a:pt x="237" y="230"/>
                  </a:lnTo>
                  <a:lnTo>
                    <a:pt x="234" y="230"/>
                  </a:lnTo>
                  <a:lnTo>
                    <a:pt x="232" y="230"/>
                  </a:lnTo>
                  <a:lnTo>
                    <a:pt x="232" y="230"/>
                  </a:lnTo>
                  <a:lnTo>
                    <a:pt x="229" y="230"/>
                  </a:lnTo>
                  <a:lnTo>
                    <a:pt x="229" y="230"/>
                  </a:lnTo>
                  <a:lnTo>
                    <a:pt x="229" y="228"/>
                  </a:lnTo>
                  <a:lnTo>
                    <a:pt x="227" y="228"/>
                  </a:lnTo>
                  <a:lnTo>
                    <a:pt x="227" y="228"/>
                  </a:lnTo>
                  <a:lnTo>
                    <a:pt x="227" y="228"/>
                  </a:lnTo>
                  <a:lnTo>
                    <a:pt x="227" y="225"/>
                  </a:lnTo>
                  <a:lnTo>
                    <a:pt x="227" y="225"/>
                  </a:lnTo>
                  <a:lnTo>
                    <a:pt x="227" y="223"/>
                  </a:lnTo>
                  <a:lnTo>
                    <a:pt x="227" y="223"/>
                  </a:lnTo>
                  <a:lnTo>
                    <a:pt x="227" y="223"/>
                  </a:lnTo>
                  <a:lnTo>
                    <a:pt x="227" y="220"/>
                  </a:lnTo>
                  <a:lnTo>
                    <a:pt x="227" y="220"/>
                  </a:lnTo>
                  <a:lnTo>
                    <a:pt x="225" y="218"/>
                  </a:lnTo>
                  <a:lnTo>
                    <a:pt x="225" y="218"/>
                  </a:lnTo>
                  <a:lnTo>
                    <a:pt x="225" y="216"/>
                  </a:lnTo>
                  <a:lnTo>
                    <a:pt x="225" y="216"/>
                  </a:lnTo>
                  <a:lnTo>
                    <a:pt x="225" y="216"/>
                  </a:lnTo>
                  <a:lnTo>
                    <a:pt x="225" y="213"/>
                  </a:lnTo>
                  <a:lnTo>
                    <a:pt x="225" y="213"/>
                  </a:lnTo>
                  <a:lnTo>
                    <a:pt x="225" y="213"/>
                  </a:lnTo>
                  <a:lnTo>
                    <a:pt x="225" y="213"/>
                  </a:lnTo>
                  <a:lnTo>
                    <a:pt x="225" y="211"/>
                  </a:lnTo>
                  <a:lnTo>
                    <a:pt x="225" y="211"/>
                  </a:lnTo>
                  <a:lnTo>
                    <a:pt x="225" y="211"/>
                  </a:lnTo>
                  <a:lnTo>
                    <a:pt x="225" y="211"/>
                  </a:lnTo>
                  <a:lnTo>
                    <a:pt x="222" y="209"/>
                  </a:lnTo>
                  <a:lnTo>
                    <a:pt x="222" y="209"/>
                  </a:lnTo>
                  <a:lnTo>
                    <a:pt x="222" y="209"/>
                  </a:lnTo>
                  <a:lnTo>
                    <a:pt x="220" y="211"/>
                  </a:lnTo>
                  <a:lnTo>
                    <a:pt x="220" y="211"/>
                  </a:lnTo>
                  <a:lnTo>
                    <a:pt x="220" y="211"/>
                  </a:lnTo>
                  <a:lnTo>
                    <a:pt x="220" y="211"/>
                  </a:lnTo>
                  <a:lnTo>
                    <a:pt x="220" y="211"/>
                  </a:lnTo>
                  <a:lnTo>
                    <a:pt x="218" y="211"/>
                  </a:lnTo>
                  <a:lnTo>
                    <a:pt x="218" y="211"/>
                  </a:lnTo>
                  <a:lnTo>
                    <a:pt x="218" y="209"/>
                  </a:lnTo>
                  <a:lnTo>
                    <a:pt x="218" y="209"/>
                  </a:lnTo>
                  <a:lnTo>
                    <a:pt x="218" y="209"/>
                  </a:lnTo>
                  <a:lnTo>
                    <a:pt x="218" y="209"/>
                  </a:lnTo>
                  <a:lnTo>
                    <a:pt x="218" y="206"/>
                  </a:lnTo>
                  <a:lnTo>
                    <a:pt x="218" y="206"/>
                  </a:lnTo>
                  <a:lnTo>
                    <a:pt x="218" y="206"/>
                  </a:lnTo>
                  <a:lnTo>
                    <a:pt x="218" y="206"/>
                  </a:lnTo>
                  <a:lnTo>
                    <a:pt x="218" y="206"/>
                  </a:lnTo>
                  <a:lnTo>
                    <a:pt x="218" y="206"/>
                  </a:lnTo>
                  <a:lnTo>
                    <a:pt x="218" y="206"/>
                  </a:lnTo>
                  <a:lnTo>
                    <a:pt x="218" y="206"/>
                  </a:lnTo>
                  <a:lnTo>
                    <a:pt x="218" y="204"/>
                  </a:lnTo>
                  <a:lnTo>
                    <a:pt x="218" y="204"/>
                  </a:lnTo>
                  <a:lnTo>
                    <a:pt x="218" y="204"/>
                  </a:lnTo>
                  <a:lnTo>
                    <a:pt x="218" y="204"/>
                  </a:lnTo>
                  <a:lnTo>
                    <a:pt x="218" y="204"/>
                  </a:lnTo>
                  <a:lnTo>
                    <a:pt x="218" y="204"/>
                  </a:lnTo>
                  <a:lnTo>
                    <a:pt x="218" y="204"/>
                  </a:lnTo>
                  <a:lnTo>
                    <a:pt x="215" y="204"/>
                  </a:lnTo>
                  <a:lnTo>
                    <a:pt x="215" y="204"/>
                  </a:lnTo>
                  <a:lnTo>
                    <a:pt x="215" y="204"/>
                  </a:lnTo>
                  <a:lnTo>
                    <a:pt x="215" y="202"/>
                  </a:lnTo>
                  <a:lnTo>
                    <a:pt x="215" y="204"/>
                  </a:lnTo>
                  <a:lnTo>
                    <a:pt x="215" y="204"/>
                  </a:lnTo>
                  <a:lnTo>
                    <a:pt x="215" y="204"/>
                  </a:lnTo>
                  <a:lnTo>
                    <a:pt x="213" y="204"/>
                  </a:lnTo>
                  <a:lnTo>
                    <a:pt x="213" y="204"/>
                  </a:lnTo>
                  <a:lnTo>
                    <a:pt x="213" y="204"/>
                  </a:lnTo>
                  <a:lnTo>
                    <a:pt x="213" y="204"/>
                  </a:lnTo>
                  <a:lnTo>
                    <a:pt x="213" y="204"/>
                  </a:lnTo>
                  <a:lnTo>
                    <a:pt x="213" y="204"/>
                  </a:lnTo>
                  <a:lnTo>
                    <a:pt x="213" y="204"/>
                  </a:lnTo>
                  <a:lnTo>
                    <a:pt x="213" y="206"/>
                  </a:lnTo>
                  <a:lnTo>
                    <a:pt x="213" y="206"/>
                  </a:lnTo>
                  <a:lnTo>
                    <a:pt x="213" y="206"/>
                  </a:lnTo>
                  <a:lnTo>
                    <a:pt x="213" y="206"/>
                  </a:lnTo>
                  <a:lnTo>
                    <a:pt x="211" y="206"/>
                  </a:lnTo>
                  <a:lnTo>
                    <a:pt x="211" y="204"/>
                  </a:lnTo>
                  <a:lnTo>
                    <a:pt x="211" y="204"/>
                  </a:lnTo>
                  <a:lnTo>
                    <a:pt x="211" y="204"/>
                  </a:lnTo>
                  <a:lnTo>
                    <a:pt x="211" y="204"/>
                  </a:lnTo>
                  <a:lnTo>
                    <a:pt x="211" y="202"/>
                  </a:lnTo>
                  <a:lnTo>
                    <a:pt x="211" y="202"/>
                  </a:lnTo>
                  <a:lnTo>
                    <a:pt x="211" y="202"/>
                  </a:lnTo>
                  <a:lnTo>
                    <a:pt x="211" y="202"/>
                  </a:lnTo>
                  <a:lnTo>
                    <a:pt x="211" y="199"/>
                  </a:lnTo>
                  <a:lnTo>
                    <a:pt x="211" y="199"/>
                  </a:lnTo>
                  <a:lnTo>
                    <a:pt x="211" y="199"/>
                  </a:lnTo>
                  <a:lnTo>
                    <a:pt x="211" y="199"/>
                  </a:lnTo>
                  <a:lnTo>
                    <a:pt x="211" y="199"/>
                  </a:lnTo>
                  <a:lnTo>
                    <a:pt x="211" y="197"/>
                  </a:lnTo>
                  <a:lnTo>
                    <a:pt x="211" y="197"/>
                  </a:lnTo>
                  <a:lnTo>
                    <a:pt x="211" y="197"/>
                  </a:lnTo>
                  <a:lnTo>
                    <a:pt x="211" y="197"/>
                  </a:lnTo>
                  <a:lnTo>
                    <a:pt x="211" y="194"/>
                  </a:lnTo>
                  <a:lnTo>
                    <a:pt x="211" y="194"/>
                  </a:lnTo>
                  <a:lnTo>
                    <a:pt x="211" y="194"/>
                  </a:lnTo>
                  <a:lnTo>
                    <a:pt x="211" y="192"/>
                  </a:lnTo>
                  <a:lnTo>
                    <a:pt x="208" y="192"/>
                  </a:lnTo>
                  <a:lnTo>
                    <a:pt x="208" y="192"/>
                  </a:lnTo>
                  <a:lnTo>
                    <a:pt x="208" y="192"/>
                  </a:lnTo>
                  <a:lnTo>
                    <a:pt x="208" y="192"/>
                  </a:lnTo>
                  <a:lnTo>
                    <a:pt x="208" y="192"/>
                  </a:lnTo>
                  <a:lnTo>
                    <a:pt x="208" y="192"/>
                  </a:lnTo>
                  <a:lnTo>
                    <a:pt x="208" y="190"/>
                  </a:lnTo>
                  <a:lnTo>
                    <a:pt x="208" y="190"/>
                  </a:lnTo>
                  <a:lnTo>
                    <a:pt x="208" y="190"/>
                  </a:lnTo>
                  <a:lnTo>
                    <a:pt x="208" y="190"/>
                  </a:lnTo>
                  <a:lnTo>
                    <a:pt x="208" y="190"/>
                  </a:lnTo>
                  <a:lnTo>
                    <a:pt x="208" y="190"/>
                  </a:lnTo>
                  <a:lnTo>
                    <a:pt x="208" y="187"/>
                  </a:lnTo>
                  <a:lnTo>
                    <a:pt x="208" y="187"/>
                  </a:lnTo>
                  <a:lnTo>
                    <a:pt x="208" y="187"/>
                  </a:lnTo>
                  <a:lnTo>
                    <a:pt x="208" y="187"/>
                  </a:lnTo>
                  <a:lnTo>
                    <a:pt x="208" y="187"/>
                  </a:lnTo>
                  <a:lnTo>
                    <a:pt x="208" y="187"/>
                  </a:lnTo>
                  <a:lnTo>
                    <a:pt x="208" y="185"/>
                  </a:lnTo>
                  <a:lnTo>
                    <a:pt x="208" y="185"/>
                  </a:lnTo>
                  <a:lnTo>
                    <a:pt x="206" y="183"/>
                  </a:lnTo>
                  <a:lnTo>
                    <a:pt x="203" y="178"/>
                  </a:lnTo>
                  <a:lnTo>
                    <a:pt x="203" y="178"/>
                  </a:lnTo>
                  <a:lnTo>
                    <a:pt x="203" y="178"/>
                  </a:lnTo>
                  <a:lnTo>
                    <a:pt x="201" y="178"/>
                  </a:lnTo>
                  <a:lnTo>
                    <a:pt x="201" y="178"/>
                  </a:lnTo>
                  <a:lnTo>
                    <a:pt x="201" y="178"/>
                  </a:lnTo>
                  <a:lnTo>
                    <a:pt x="201" y="176"/>
                  </a:lnTo>
                  <a:lnTo>
                    <a:pt x="201" y="176"/>
                  </a:lnTo>
                  <a:lnTo>
                    <a:pt x="201" y="176"/>
                  </a:lnTo>
                  <a:lnTo>
                    <a:pt x="201" y="176"/>
                  </a:lnTo>
                  <a:lnTo>
                    <a:pt x="199" y="176"/>
                  </a:lnTo>
                  <a:lnTo>
                    <a:pt x="199" y="173"/>
                  </a:lnTo>
                  <a:lnTo>
                    <a:pt x="199" y="173"/>
                  </a:lnTo>
                  <a:lnTo>
                    <a:pt x="199" y="173"/>
                  </a:lnTo>
                  <a:lnTo>
                    <a:pt x="196" y="173"/>
                  </a:lnTo>
                  <a:lnTo>
                    <a:pt x="196" y="171"/>
                  </a:lnTo>
                  <a:lnTo>
                    <a:pt x="196" y="171"/>
                  </a:lnTo>
                  <a:lnTo>
                    <a:pt x="196" y="171"/>
                  </a:lnTo>
                  <a:lnTo>
                    <a:pt x="196" y="171"/>
                  </a:lnTo>
                  <a:lnTo>
                    <a:pt x="196" y="171"/>
                  </a:lnTo>
                  <a:lnTo>
                    <a:pt x="196" y="168"/>
                  </a:lnTo>
                  <a:lnTo>
                    <a:pt x="196" y="168"/>
                  </a:lnTo>
                  <a:lnTo>
                    <a:pt x="194" y="168"/>
                  </a:lnTo>
                  <a:lnTo>
                    <a:pt x="194" y="168"/>
                  </a:lnTo>
                  <a:lnTo>
                    <a:pt x="194" y="168"/>
                  </a:lnTo>
                  <a:lnTo>
                    <a:pt x="194" y="168"/>
                  </a:lnTo>
                  <a:lnTo>
                    <a:pt x="194" y="168"/>
                  </a:lnTo>
                  <a:lnTo>
                    <a:pt x="194" y="168"/>
                  </a:lnTo>
                  <a:lnTo>
                    <a:pt x="194" y="168"/>
                  </a:lnTo>
                  <a:lnTo>
                    <a:pt x="194" y="168"/>
                  </a:lnTo>
                  <a:lnTo>
                    <a:pt x="192" y="166"/>
                  </a:lnTo>
                  <a:lnTo>
                    <a:pt x="192" y="166"/>
                  </a:lnTo>
                  <a:lnTo>
                    <a:pt x="192" y="166"/>
                  </a:lnTo>
                  <a:lnTo>
                    <a:pt x="192" y="166"/>
                  </a:lnTo>
                  <a:lnTo>
                    <a:pt x="192" y="166"/>
                  </a:lnTo>
                  <a:lnTo>
                    <a:pt x="192" y="164"/>
                  </a:lnTo>
                  <a:lnTo>
                    <a:pt x="192" y="164"/>
                  </a:lnTo>
                  <a:lnTo>
                    <a:pt x="192" y="164"/>
                  </a:lnTo>
                  <a:lnTo>
                    <a:pt x="189" y="164"/>
                  </a:lnTo>
                  <a:lnTo>
                    <a:pt x="189" y="164"/>
                  </a:lnTo>
                  <a:lnTo>
                    <a:pt x="189" y="164"/>
                  </a:lnTo>
                  <a:lnTo>
                    <a:pt x="189" y="164"/>
                  </a:lnTo>
                  <a:lnTo>
                    <a:pt x="189" y="164"/>
                  </a:lnTo>
                  <a:lnTo>
                    <a:pt x="189" y="164"/>
                  </a:lnTo>
                  <a:lnTo>
                    <a:pt x="189" y="161"/>
                  </a:lnTo>
                  <a:lnTo>
                    <a:pt x="189" y="161"/>
                  </a:lnTo>
                  <a:lnTo>
                    <a:pt x="189" y="161"/>
                  </a:lnTo>
                  <a:lnTo>
                    <a:pt x="189" y="161"/>
                  </a:lnTo>
                  <a:lnTo>
                    <a:pt x="189" y="161"/>
                  </a:lnTo>
                  <a:lnTo>
                    <a:pt x="189" y="161"/>
                  </a:lnTo>
                  <a:lnTo>
                    <a:pt x="187" y="161"/>
                  </a:lnTo>
                  <a:lnTo>
                    <a:pt x="187" y="161"/>
                  </a:lnTo>
                  <a:lnTo>
                    <a:pt x="187" y="161"/>
                  </a:lnTo>
                  <a:lnTo>
                    <a:pt x="187" y="161"/>
                  </a:lnTo>
                  <a:lnTo>
                    <a:pt x="187" y="161"/>
                  </a:lnTo>
                  <a:lnTo>
                    <a:pt x="187" y="161"/>
                  </a:lnTo>
                  <a:lnTo>
                    <a:pt x="187" y="161"/>
                  </a:lnTo>
                  <a:lnTo>
                    <a:pt x="187" y="161"/>
                  </a:lnTo>
                  <a:lnTo>
                    <a:pt x="187" y="159"/>
                  </a:lnTo>
                  <a:lnTo>
                    <a:pt x="187" y="159"/>
                  </a:lnTo>
                  <a:lnTo>
                    <a:pt x="187" y="159"/>
                  </a:lnTo>
                  <a:lnTo>
                    <a:pt x="187" y="159"/>
                  </a:lnTo>
                  <a:lnTo>
                    <a:pt x="187" y="159"/>
                  </a:lnTo>
                  <a:lnTo>
                    <a:pt x="187" y="159"/>
                  </a:lnTo>
                  <a:lnTo>
                    <a:pt x="185" y="159"/>
                  </a:lnTo>
                  <a:lnTo>
                    <a:pt x="185" y="159"/>
                  </a:lnTo>
                  <a:lnTo>
                    <a:pt x="185" y="157"/>
                  </a:lnTo>
                  <a:lnTo>
                    <a:pt x="185" y="157"/>
                  </a:lnTo>
                  <a:lnTo>
                    <a:pt x="185" y="159"/>
                  </a:lnTo>
                  <a:lnTo>
                    <a:pt x="185" y="157"/>
                  </a:lnTo>
                  <a:lnTo>
                    <a:pt x="185" y="157"/>
                  </a:lnTo>
                  <a:lnTo>
                    <a:pt x="185" y="157"/>
                  </a:lnTo>
                  <a:lnTo>
                    <a:pt x="185" y="157"/>
                  </a:lnTo>
                  <a:lnTo>
                    <a:pt x="185" y="157"/>
                  </a:lnTo>
                  <a:lnTo>
                    <a:pt x="185" y="157"/>
                  </a:lnTo>
                  <a:lnTo>
                    <a:pt x="185" y="157"/>
                  </a:lnTo>
                  <a:lnTo>
                    <a:pt x="182" y="157"/>
                  </a:lnTo>
                  <a:lnTo>
                    <a:pt x="182" y="157"/>
                  </a:lnTo>
                  <a:lnTo>
                    <a:pt x="182" y="157"/>
                  </a:lnTo>
                  <a:lnTo>
                    <a:pt x="182" y="157"/>
                  </a:lnTo>
                  <a:lnTo>
                    <a:pt x="182" y="159"/>
                  </a:lnTo>
                  <a:lnTo>
                    <a:pt x="182" y="159"/>
                  </a:lnTo>
                  <a:lnTo>
                    <a:pt x="182" y="159"/>
                  </a:lnTo>
                  <a:lnTo>
                    <a:pt x="182" y="159"/>
                  </a:lnTo>
                  <a:lnTo>
                    <a:pt x="182" y="159"/>
                  </a:lnTo>
                  <a:lnTo>
                    <a:pt x="182" y="159"/>
                  </a:lnTo>
                  <a:lnTo>
                    <a:pt x="182" y="159"/>
                  </a:lnTo>
                  <a:lnTo>
                    <a:pt x="180" y="159"/>
                  </a:lnTo>
                  <a:lnTo>
                    <a:pt x="180" y="157"/>
                  </a:lnTo>
                  <a:lnTo>
                    <a:pt x="180" y="157"/>
                  </a:lnTo>
                  <a:lnTo>
                    <a:pt x="180" y="157"/>
                  </a:lnTo>
                  <a:lnTo>
                    <a:pt x="180" y="157"/>
                  </a:lnTo>
                  <a:lnTo>
                    <a:pt x="180" y="157"/>
                  </a:lnTo>
                  <a:lnTo>
                    <a:pt x="180" y="157"/>
                  </a:lnTo>
                  <a:lnTo>
                    <a:pt x="177" y="157"/>
                  </a:lnTo>
                  <a:lnTo>
                    <a:pt x="177" y="154"/>
                  </a:lnTo>
                  <a:lnTo>
                    <a:pt x="177" y="154"/>
                  </a:lnTo>
                  <a:lnTo>
                    <a:pt x="177" y="154"/>
                  </a:lnTo>
                  <a:lnTo>
                    <a:pt x="177" y="154"/>
                  </a:lnTo>
                  <a:lnTo>
                    <a:pt x="177" y="154"/>
                  </a:lnTo>
                  <a:lnTo>
                    <a:pt x="177" y="154"/>
                  </a:lnTo>
                  <a:lnTo>
                    <a:pt x="180" y="154"/>
                  </a:lnTo>
                  <a:lnTo>
                    <a:pt x="177" y="154"/>
                  </a:lnTo>
                  <a:lnTo>
                    <a:pt x="177" y="152"/>
                  </a:lnTo>
                  <a:lnTo>
                    <a:pt x="177" y="152"/>
                  </a:lnTo>
                  <a:lnTo>
                    <a:pt x="177" y="150"/>
                  </a:lnTo>
                  <a:lnTo>
                    <a:pt x="177" y="150"/>
                  </a:lnTo>
                  <a:lnTo>
                    <a:pt x="177" y="150"/>
                  </a:lnTo>
                  <a:lnTo>
                    <a:pt x="175" y="150"/>
                  </a:lnTo>
                  <a:lnTo>
                    <a:pt x="175" y="147"/>
                  </a:lnTo>
                  <a:lnTo>
                    <a:pt x="173" y="145"/>
                  </a:lnTo>
                  <a:lnTo>
                    <a:pt x="173" y="145"/>
                  </a:lnTo>
                  <a:lnTo>
                    <a:pt x="173" y="142"/>
                  </a:lnTo>
                  <a:lnTo>
                    <a:pt x="173" y="142"/>
                  </a:lnTo>
                  <a:lnTo>
                    <a:pt x="173" y="140"/>
                  </a:lnTo>
                  <a:lnTo>
                    <a:pt x="173" y="140"/>
                  </a:lnTo>
                  <a:lnTo>
                    <a:pt x="170" y="138"/>
                  </a:lnTo>
                  <a:lnTo>
                    <a:pt x="170" y="138"/>
                  </a:lnTo>
                  <a:lnTo>
                    <a:pt x="170" y="138"/>
                  </a:lnTo>
                  <a:lnTo>
                    <a:pt x="170" y="135"/>
                  </a:lnTo>
                  <a:lnTo>
                    <a:pt x="170" y="135"/>
                  </a:lnTo>
                  <a:lnTo>
                    <a:pt x="170" y="135"/>
                  </a:lnTo>
                  <a:lnTo>
                    <a:pt x="170" y="135"/>
                  </a:lnTo>
                  <a:lnTo>
                    <a:pt x="170" y="133"/>
                  </a:lnTo>
                  <a:lnTo>
                    <a:pt x="170" y="133"/>
                  </a:lnTo>
                  <a:lnTo>
                    <a:pt x="170" y="133"/>
                  </a:lnTo>
                  <a:lnTo>
                    <a:pt x="170" y="131"/>
                  </a:lnTo>
                  <a:lnTo>
                    <a:pt x="170" y="131"/>
                  </a:lnTo>
                  <a:lnTo>
                    <a:pt x="170" y="131"/>
                  </a:lnTo>
                  <a:lnTo>
                    <a:pt x="170" y="128"/>
                  </a:lnTo>
                  <a:lnTo>
                    <a:pt x="170" y="128"/>
                  </a:lnTo>
                  <a:lnTo>
                    <a:pt x="170" y="128"/>
                  </a:lnTo>
                  <a:lnTo>
                    <a:pt x="173" y="126"/>
                  </a:lnTo>
                  <a:lnTo>
                    <a:pt x="173" y="126"/>
                  </a:lnTo>
                  <a:lnTo>
                    <a:pt x="173" y="123"/>
                  </a:lnTo>
                  <a:lnTo>
                    <a:pt x="173" y="123"/>
                  </a:lnTo>
                  <a:lnTo>
                    <a:pt x="173" y="121"/>
                  </a:lnTo>
                  <a:lnTo>
                    <a:pt x="173" y="121"/>
                  </a:lnTo>
                  <a:lnTo>
                    <a:pt x="173" y="119"/>
                  </a:lnTo>
                  <a:lnTo>
                    <a:pt x="173" y="119"/>
                  </a:lnTo>
                  <a:lnTo>
                    <a:pt x="173" y="119"/>
                  </a:lnTo>
                  <a:lnTo>
                    <a:pt x="173" y="116"/>
                  </a:lnTo>
                  <a:lnTo>
                    <a:pt x="173" y="116"/>
                  </a:lnTo>
                  <a:lnTo>
                    <a:pt x="173" y="116"/>
                  </a:lnTo>
                  <a:lnTo>
                    <a:pt x="173" y="116"/>
                  </a:lnTo>
                  <a:lnTo>
                    <a:pt x="173" y="114"/>
                  </a:lnTo>
                  <a:lnTo>
                    <a:pt x="170" y="114"/>
                  </a:lnTo>
                  <a:lnTo>
                    <a:pt x="170" y="112"/>
                  </a:lnTo>
                  <a:lnTo>
                    <a:pt x="170" y="109"/>
                  </a:lnTo>
                  <a:lnTo>
                    <a:pt x="170" y="109"/>
                  </a:lnTo>
                  <a:lnTo>
                    <a:pt x="170" y="107"/>
                  </a:lnTo>
                  <a:lnTo>
                    <a:pt x="173" y="107"/>
                  </a:lnTo>
                  <a:lnTo>
                    <a:pt x="173" y="107"/>
                  </a:lnTo>
                  <a:lnTo>
                    <a:pt x="173" y="105"/>
                  </a:lnTo>
                  <a:lnTo>
                    <a:pt x="173" y="105"/>
                  </a:lnTo>
                  <a:lnTo>
                    <a:pt x="173" y="102"/>
                  </a:lnTo>
                  <a:lnTo>
                    <a:pt x="173" y="102"/>
                  </a:lnTo>
                  <a:lnTo>
                    <a:pt x="173" y="100"/>
                  </a:lnTo>
                  <a:lnTo>
                    <a:pt x="173" y="100"/>
                  </a:lnTo>
                  <a:lnTo>
                    <a:pt x="173" y="100"/>
                  </a:lnTo>
                  <a:lnTo>
                    <a:pt x="173" y="100"/>
                  </a:lnTo>
                  <a:lnTo>
                    <a:pt x="173" y="97"/>
                  </a:lnTo>
                  <a:lnTo>
                    <a:pt x="173" y="97"/>
                  </a:lnTo>
                  <a:lnTo>
                    <a:pt x="173" y="97"/>
                  </a:lnTo>
                  <a:lnTo>
                    <a:pt x="173" y="95"/>
                  </a:lnTo>
                  <a:lnTo>
                    <a:pt x="170" y="95"/>
                  </a:lnTo>
                  <a:lnTo>
                    <a:pt x="168" y="93"/>
                  </a:lnTo>
                  <a:lnTo>
                    <a:pt x="168" y="93"/>
                  </a:lnTo>
                  <a:lnTo>
                    <a:pt x="168" y="93"/>
                  </a:lnTo>
                  <a:lnTo>
                    <a:pt x="168" y="90"/>
                  </a:lnTo>
                  <a:lnTo>
                    <a:pt x="168" y="90"/>
                  </a:lnTo>
                  <a:lnTo>
                    <a:pt x="168" y="90"/>
                  </a:lnTo>
                  <a:lnTo>
                    <a:pt x="168" y="88"/>
                  </a:lnTo>
                  <a:lnTo>
                    <a:pt x="168" y="88"/>
                  </a:lnTo>
                  <a:lnTo>
                    <a:pt x="166" y="86"/>
                  </a:lnTo>
                  <a:lnTo>
                    <a:pt x="166" y="83"/>
                  </a:lnTo>
                  <a:lnTo>
                    <a:pt x="166" y="83"/>
                  </a:lnTo>
                  <a:lnTo>
                    <a:pt x="168" y="79"/>
                  </a:lnTo>
                  <a:lnTo>
                    <a:pt x="168" y="76"/>
                  </a:lnTo>
                  <a:lnTo>
                    <a:pt x="170" y="74"/>
                  </a:lnTo>
                  <a:lnTo>
                    <a:pt x="170" y="67"/>
                  </a:lnTo>
                  <a:lnTo>
                    <a:pt x="170" y="64"/>
                  </a:lnTo>
                  <a:lnTo>
                    <a:pt x="173" y="62"/>
                  </a:lnTo>
                  <a:lnTo>
                    <a:pt x="173" y="62"/>
                  </a:lnTo>
                  <a:lnTo>
                    <a:pt x="175" y="60"/>
                  </a:lnTo>
                  <a:lnTo>
                    <a:pt x="175" y="60"/>
                  </a:lnTo>
                  <a:lnTo>
                    <a:pt x="173" y="57"/>
                  </a:lnTo>
                  <a:lnTo>
                    <a:pt x="173" y="57"/>
                  </a:lnTo>
                  <a:lnTo>
                    <a:pt x="173" y="53"/>
                  </a:lnTo>
                  <a:lnTo>
                    <a:pt x="173" y="53"/>
                  </a:lnTo>
                  <a:lnTo>
                    <a:pt x="173" y="53"/>
                  </a:lnTo>
                  <a:lnTo>
                    <a:pt x="173" y="50"/>
                  </a:lnTo>
                  <a:lnTo>
                    <a:pt x="173" y="50"/>
                  </a:lnTo>
                  <a:lnTo>
                    <a:pt x="170" y="50"/>
                  </a:lnTo>
                  <a:lnTo>
                    <a:pt x="170" y="48"/>
                  </a:lnTo>
                  <a:lnTo>
                    <a:pt x="170" y="48"/>
                  </a:lnTo>
                  <a:lnTo>
                    <a:pt x="170" y="48"/>
                  </a:lnTo>
                  <a:lnTo>
                    <a:pt x="168" y="48"/>
                  </a:lnTo>
                  <a:lnTo>
                    <a:pt x="168" y="45"/>
                  </a:lnTo>
                  <a:lnTo>
                    <a:pt x="168" y="45"/>
                  </a:lnTo>
                  <a:lnTo>
                    <a:pt x="166" y="45"/>
                  </a:lnTo>
                  <a:lnTo>
                    <a:pt x="166" y="45"/>
                  </a:lnTo>
                  <a:lnTo>
                    <a:pt x="166" y="45"/>
                  </a:lnTo>
                  <a:lnTo>
                    <a:pt x="166" y="43"/>
                  </a:lnTo>
                  <a:lnTo>
                    <a:pt x="166" y="43"/>
                  </a:lnTo>
                  <a:lnTo>
                    <a:pt x="166" y="43"/>
                  </a:lnTo>
                  <a:lnTo>
                    <a:pt x="166" y="43"/>
                  </a:lnTo>
                  <a:lnTo>
                    <a:pt x="166" y="43"/>
                  </a:lnTo>
                  <a:lnTo>
                    <a:pt x="166" y="43"/>
                  </a:lnTo>
                  <a:lnTo>
                    <a:pt x="166" y="43"/>
                  </a:lnTo>
                  <a:lnTo>
                    <a:pt x="166" y="45"/>
                  </a:lnTo>
                  <a:lnTo>
                    <a:pt x="166" y="45"/>
                  </a:lnTo>
                  <a:lnTo>
                    <a:pt x="168" y="45"/>
                  </a:lnTo>
                  <a:lnTo>
                    <a:pt x="168" y="45"/>
                  </a:lnTo>
                  <a:lnTo>
                    <a:pt x="168" y="45"/>
                  </a:lnTo>
                  <a:lnTo>
                    <a:pt x="168" y="45"/>
                  </a:lnTo>
                  <a:lnTo>
                    <a:pt x="170" y="45"/>
                  </a:lnTo>
                  <a:lnTo>
                    <a:pt x="170" y="45"/>
                  </a:lnTo>
                  <a:lnTo>
                    <a:pt x="173" y="48"/>
                  </a:lnTo>
                  <a:lnTo>
                    <a:pt x="173" y="48"/>
                  </a:lnTo>
                  <a:lnTo>
                    <a:pt x="173" y="50"/>
                  </a:lnTo>
                  <a:lnTo>
                    <a:pt x="175" y="50"/>
                  </a:lnTo>
                  <a:lnTo>
                    <a:pt x="175" y="53"/>
                  </a:lnTo>
                  <a:lnTo>
                    <a:pt x="175" y="53"/>
                  </a:lnTo>
                  <a:lnTo>
                    <a:pt x="177" y="53"/>
                  </a:lnTo>
                  <a:lnTo>
                    <a:pt x="177" y="53"/>
                  </a:lnTo>
                  <a:lnTo>
                    <a:pt x="177" y="53"/>
                  </a:lnTo>
                  <a:lnTo>
                    <a:pt x="177" y="53"/>
                  </a:lnTo>
                  <a:lnTo>
                    <a:pt x="177" y="53"/>
                  </a:lnTo>
                  <a:lnTo>
                    <a:pt x="180" y="55"/>
                  </a:lnTo>
                  <a:lnTo>
                    <a:pt x="180" y="55"/>
                  </a:lnTo>
                  <a:lnTo>
                    <a:pt x="180" y="55"/>
                  </a:lnTo>
                  <a:lnTo>
                    <a:pt x="182" y="55"/>
                  </a:lnTo>
                  <a:lnTo>
                    <a:pt x="185" y="55"/>
                  </a:lnTo>
                  <a:lnTo>
                    <a:pt x="185" y="57"/>
                  </a:lnTo>
                  <a:lnTo>
                    <a:pt x="187" y="60"/>
                  </a:lnTo>
                  <a:lnTo>
                    <a:pt x="187" y="62"/>
                  </a:lnTo>
                  <a:lnTo>
                    <a:pt x="189" y="62"/>
                  </a:lnTo>
                  <a:lnTo>
                    <a:pt x="189" y="62"/>
                  </a:lnTo>
                  <a:lnTo>
                    <a:pt x="189" y="62"/>
                  </a:lnTo>
                  <a:lnTo>
                    <a:pt x="192" y="64"/>
                  </a:lnTo>
                  <a:lnTo>
                    <a:pt x="194" y="67"/>
                  </a:lnTo>
                  <a:lnTo>
                    <a:pt x="194" y="67"/>
                  </a:lnTo>
                  <a:lnTo>
                    <a:pt x="194" y="67"/>
                  </a:lnTo>
                  <a:lnTo>
                    <a:pt x="194" y="67"/>
                  </a:lnTo>
                  <a:lnTo>
                    <a:pt x="194" y="67"/>
                  </a:lnTo>
                  <a:lnTo>
                    <a:pt x="196" y="69"/>
                  </a:lnTo>
                  <a:lnTo>
                    <a:pt x="196" y="69"/>
                  </a:lnTo>
                  <a:lnTo>
                    <a:pt x="199" y="71"/>
                  </a:lnTo>
                  <a:lnTo>
                    <a:pt x="199" y="71"/>
                  </a:lnTo>
                  <a:lnTo>
                    <a:pt x="201" y="71"/>
                  </a:lnTo>
                  <a:lnTo>
                    <a:pt x="203" y="71"/>
                  </a:lnTo>
                  <a:lnTo>
                    <a:pt x="206" y="71"/>
                  </a:lnTo>
                  <a:lnTo>
                    <a:pt x="206" y="71"/>
                  </a:lnTo>
                  <a:lnTo>
                    <a:pt x="206" y="71"/>
                  </a:lnTo>
                  <a:lnTo>
                    <a:pt x="206" y="71"/>
                  </a:lnTo>
                  <a:lnTo>
                    <a:pt x="206" y="71"/>
                  </a:lnTo>
                  <a:lnTo>
                    <a:pt x="208" y="71"/>
                  </a:lnTo>
                  <a:lnTo>
                    <a:pt x="208" y="71"/>
                  </a:lnTo>
                  <a:lnTo>
                    <a:pt x="208" y="69"/>
                  </a:lnTo>
                  <a:lnTo>
                    <a:pt x="208" y="69"/>
                  </a:lnTo>
                  <a:lnTo>
                    <a:pt x="208" y="69"/>
                  </a:lnTo>
                  <a:lnTo>
                    <a:pt x="208" y="69"/>
                  </a:lnTo>
                  <a:lnTo>
                    <a:pt x="208" y="69"/>
                  </a:lnTo>
                  <a:lnTo>
                    <a:pt x="208" y="69"/>
                  </a:lnTo>
                  <a:lnTo>
                    <a:pt x="208" y="69"/>
                  </a:lnTo>
                  <a:lnTo>
                    <a:pt x="208" y="69"/>
                  </a:lnTo>
                  <a:lnTo>
                    <a:pt x="208" y="67"/>
                  </a:lnTo>
                  <a:lnTo>
                    <a:pt x="208" y="67"/>
                  </a:lnTo>
                  <a:lnTo>
                    <a:pt x="208" y="64"/>
                  </a:lnTo>
                  <a:lnTo>
                    <a:pt x="208" y="64"/>
                  </a:lnTo>
                  <a:lnTo>
                    <a:pt x="208" y="64"/>
                  </a:lnTo>
                  <a:lnTo>
                    <a:pt x="208" y="67"/>
                  </a:lnTo>
                  <a:lnTo>
                    <a:pt x="211" y="67"/>
                  </a:lnTo>
                  <a:lnTo>
                    <a:pt x="211" y="67"/>
                  </a:lnTo>
                  <a:lnTo>
                    <a:pt x="211" y="67"/>
                  </a:lnTo>
                  <a:lnTo>
                    <a:pt x="213" y="67"/>
                  </a:lnTo>
                  <a:lnTo>
                    <a:pt x="213" y="69"/>
                  </a:lnTo>
                  <a:lnTo>
                    <a:pt x="213" y="69"/>
                  </a:lnTo>
                  <a:lnTo>
                    <a:pt x="215" y="69"/>
                  </a:lnTo>
                  <a:lnTo>
                    <a:pt x="218" y="69"/>
                  </a:lnTo>
                  <a:lnTo>
                    <a:pt x="218" y="71"/>
                  </a:lnTo>
                  <a:lnTo>
                    <a:pt x="220" y="71"/>
                  </a:lnTo>
                  <a:lnTo>
                    <a:pt x="222" y="74"/>
                  </a:lnTo>
                  <a:lnTo>
                    <a:pt x="222" y="76"/>
                  </a:lnTo>
                  <a:lnTo>
                    <a:pt x="222" y="76"/>
                  </a:lnTo>
                  <a:lnTo>
                    <a:pt x="222" y="81"/>
                  </a:lnTo>
                  <a:lnTo>
                    <a:pt x="222" y="81"/>
                  </a:lnTo>
                  <a:lnTo>
                    <a:pt x="222" y="81"/>
                  </a:lnTo>
                  <a:lnTo>
                    <a:pt x="222" y="81"/>
                  </a:lnTo>
                  <a:lnTo>
                    <a:pt x="220" y="81"/>
                  </a:lnTo>
                  <a:lnTo>
                    <a:pt x="222" y="83"/>
                  </a:lnTo>
                  <a:lnTo>
                    <a:pt x="222" y="83"/>
                  </a:lnTo>
                  <a:lnTo>
                    <a:pt x="225" y="83"/>
                  </a:lnTo>
                  <a:lnTo>
                    <a:pt x="225" y="86"/>
                  </a:lnTo>
                  <a:lnTo>
                    <a:pt x="227" y="86"/>
                  </a:lnTo>
                  <a:lnTo>
                    <a:pt x="229" y="86"/>
                  </a:lnTo>
                  <a:lnTo>
                    <a:pt x="237" y="88"/>
                  </a:lnTo>
                  <a:lnTo>
                    <a:pt x="237" y="88"/>
                  </a:lnTo>
                  <a:lnTo>
                    <a:pt x="239" y="88"/>
                  </a:lnTo>
                  <a:lnTo>
                    <a:pt x="239" y="88"/>
                  </a:lnTo>
                  <a:lnTo>
                    <a:pt x="237" y="88"/>
                  </a:lnTo>
                  <a:lnTo>
                    <a:pt x="237" y="88"/>
                  </a:lnTo>
                  <a:lnTo>
                    <a:pt x="237" y="88"/>
                  </a:lnTo>
                  <a:lnTo>
                    <a:pt x="237" y="88"/>
                  </a:lnTo>
                  <a:lnTo>
                    <a:pt x="239" y="86"/>
                  </a:lnTo>
                  <a:lnTo>
                    <a:pt x="239" y="86"/>
                  </a:lnTo>
                  <a:lnTo>
                    <a:pt x="239" y="88"/>
                  </a:lnTo>
                  <a:lnTo>
                    <a:pt x="239" y="88"/>
                  </a:lnTo>
                  <a:lnTo>
                    <a:pt x="239" y="90"/>
                  </a:lnTo>
                  <a:lnTo>
                    <a:pt x="241" y="90"/>
                  </a:lnTo>
                  <a:lnTo>
                    <a:pt x="241" y="93"/>
                  </a:lnTo>
                  <a:lnTo>
                    <a:pt x="244" y="93"/>
                  </a:lnTo>
                  <a:lnTo>
                    <a:pt x="244" y="93"/>
                  </a:lnTo>
                  <a:lnTo>
                    <a:pt x="241" y="93"/>
                  </a:lnTo>
                  <a:lnTo>
                    <a:pt x="241" y="90"/>
                  </a:lnTo>
                  <a:lnTo>
                    <a:pt x="241" y="90"/>
                  </a:lnTo>
                  <a:lnTo>
                    <a:pt x="244" y="90"/>
                  </a:lnTo>
                  <a:lnTo>
                    <a:pt x="244" y="93"/>
                  </a:lnTo>
                  <a:lnTo>
                    <a:pt x="244" y="93"/>
                  </a:lnTo>
                  <a:lnTo>
                    <a:pt x="246" y="95"/>
                  </a:lnTo>
                  <a:lnTo>
                    <a:pt x="246" y="95"/>
                  </a:lnTo>
                  <a:lnTo>
                    <a:pt x="246" y="97"/>
                  </a:lnTo>
                  <a:lnTo>
                    <a:pt x="244" y="100"/>
                  </a:lnTo>
                  <a:lnTo>
                    <a:pt x="244" y="102"/>
                  </a:lnTo>
                  <a:lnTo>
                    <a:pt x="244" y="102"/>
                  </a:lnTo>
                  <a:lnTo>
                    <a:pt x="244" y="102"/>
                  </a:lnTo>
                  <a:lnTo>
                    <a:pt x="241" y="100"/>
                  </a:lnTo>
                  <a:lnTo>
                    <a:pt x="241" y="100"/>
                  </a:lnTo>
                  <a:lnTo>
                    <a:pt x="241" y="100"/>
                  </a:lnTo>
                  <a:lnTo>
                    <a:pt x="241" y="97"/>
                  </a:lnTo>
                  <a:lnTo>
                    <a:pt x="241" y="97"/>
                  </a:lnTo>
                  <a:lnTo>
                    <a:pt x="241" y="100"/>
                  </a:lnTo>
                  <a:lnTo>
                    <a:pt x="241" y="102"/>
                  </a:lnTo>
                  <a:lnTo>
                    <a:pt x="241" y="105"/>
                  </a:lnTo>
                  <a:lnTo>
                    <a:pt x="241" y="107"/>
                  </a:lnTo>
                  <a:lnTo>
                    <a:pt x="241" y="109"/>
                  </a:lnTo>
                  <a:lnTo>
                    <a:pt x="239" y="112"/>
                  </a:lnTo>
                  <a:lnTo>
                    <a:pt x="241" y="114"/>
                  </a:lnTo>
                  <a:lnTo>
                    <a:pt x="241" y="119"/>
                  </a:lnTo>
                  <a:lnTo>
                    <a:pt x="244" y="121"/>
                  </a:lnTo>
                  <a:lnTo>
                    <a:pt x="244" y="126"/>
                  </a:lnTo>
                  <a:lnTo>
                    <a:pt x="248" y="128"/>
                  </a:lnTo>
                  <a:lnTo>
                    <a:pt x="248" y="133"/>
                  </a:lnTo>
                  <a:lnTo>
                    <a:pt x="248" y="133"/>
                  </a:lnTo>
                  <a:lnTo>
                    <a:pt x="248" y="135"/>
                  </a:lnTo>
                  <a:lnTo>
                    <a:pt x="248" y="138"/>
                  </a:lnTo>
                  <a:lnTo>
                    <a:pt x="248" y="140"/>
                  </a:lnTo>
                  <a:lnTo>
                    <a:pt x="248" y="140"/>
                  </a:lnTo>
                  <a:lnTo>
                    <a:pt x="248" y="140"/>
                  </a:lnTo>
                  <a:lnTo>
                    <a:pt x="248" y="140"/>
                  </a:lnTo>
                  <a:lnTo>
                    <a:pt x="248" y="140"/>
                  </a:lnTo>
                  <a:lnTo>
                    <a:pt x="251" y="140"/>
                  </a:lnTo>
                  <a:lnTo>
                    <a:pt x="251" y="140"/>
                  </a:lnTo>
                  <a:lnTo>
                    <a:pt x="251" y="142"/>
                  </a:lnTo>
                  <a:lnTo>
                    <a:pt x="251" y="142"/>
                  </a:lnTo>
                  <a:lnTo>
                    <a:pt x="253" y="142"/>
                  </a:lnTo>
                  <a:lnTo>
                    <a:pt x="253" y="145"/>
                  </a:lnTo>
                  <a:lnTo>
                    <a:pt x="253" y="147"/>
                  </a:lnTo>
                  <a:lnTo>
                    <a:pt x="251" y="150"/>
                  </a:lnTo>
                  <a:lnTo>
                    <a:pt x="251" y="152"/>
                  </a:lnTo>
                  <a:lnTo>
                    <a:pt x="253" y="152"/>
                  </a:lnTo>
                  <a:lnTo>
                    <a:pt x="253" y="152"/>
                  </a:lnTo>
                  <a:lnTo>
                    <a:pt x="253" y="154"/>
                  </a:lnTo>
                  <a:lnTo>
                    <a:pt x="253" y="154"/>
                  </a:lnTo>
                  <a:lnTo>
                    <a:pt x="251" y="157"/>
                  </a:lnTo>
                  <a:lnTo>
                    <a:pt x="251" y="157"/>
                  </a:lnTo>
                  <a:lnTo>
                    <a:pt x="251" y="157"/>
                  </a:lnTo>
                  <a:lnTo>
                    <a:pt x="251" y="159"/>
                  </a:lnTo>
                  <a:lnTo>
                    <a:pt x="253" y="159"/>
                  </a:lnTo>
                  <a:lnTo>
                    <a:pt x="253" y="159"/>
                  </a:lnTo>
                  <a:lnTo>
                    <a:pt x="253" y="159"/>
                  </a:lnTo>
                  <a:lnTo>
                    <a:pt x="253" y="159"/>
                  </a:lnTo>
                  <a:lnTo>
                    <a:pt x="255" y="159"/>
                  </a:lnTo>
                  <a:lnTo>
                    <a:pt x="255" y="161"/>
                  </a:lnTo>
                  <a:lnTo>
                    <a:pt x="255" y="164"/>
                  </a:lnTo>
                  <a:lnTo>
                    <a:pt x="255" y="164"/>
                  </a:lnTo>
                  <a:lnTo>
                    <a:pt x="255" y="166"/>
                  </a:lnTo>
                  <a:lnTo>
                    <a:pt x="258" y="166"/>
                  </a:lnTo>
                  <a:lnTo>
                    <a:pt x="258" y="168"/>
                  </a:lnTo>
                  <a:lnTo>
                    <a:pt x="258" y="168"/>
                  </a:lnTo>
                  <a:lnTo>
                    <a:pt x="258" y="171"/>
                  </a:lnTo>
                  <a:lnTo>
                    <a:pt x="258" y="171"/>
                  </a:lnTo>
                  <a:lnTo>
                    <a:pt x="260" y="171"/>
                  </a:lnTo>
                  <a:lnTo>
                    <a:pt x="260" y="171"/>
                  </a:lnTo>
                  <a:lnTo>
                    <a:pt x="260" y="176"/>
                  </a:lnTo>
                  <a:lnTo>
                    <a:pt x="263" y="176"/>
                  </a:lnTo>
                  <a:lnTo>
                    <a:pt x="263" y="178"/>
                  </a:lnTo>
                  <a:lnTo>
                    <a:pt x="263" y="178"/>
                  </a:lnTo>
                  <a:lnTo>
                    <a:pt x="263" y="180"/>
                  </a:lnTo>
                  <a:lnTo>
                    <a:pt x="263" y="180"/>
                  </a:lnTo>
                  <a:lnTo>
                    <a:pt x="265" y="180"/>
                  </a:lnTo>
                  <a:lnTo>
                    <a:pt x="265" y="180"/>
                  </a:lnTo>
                  <a:lnTo>
                    <a:pt x="265" y="183"/>
                  </a:lnTo>
                  <a:lnTo>
                    <a:pt x="265" y="183"/>
                  </a:lnTo>
                  <a:lnTo>
                    <a:pt x="265" y="183"/>
                  </a:lnTo>
                  <a:lnTo>
                    <a:pt x="263" y="185"/>
                  </a:lnTo>
                  <a:lnTo>
                    <a:pt x="263" y="187"/>
                  </a:lnTo>
                  <a:lnTo>
                    <a:pt x="263" y="187"/>
                  </a:lnTo>
                  <a:lnTo>
                    <a:pt x="263" y="190"/>
                  </a:lnTo>
                  <a:lnTo>
                    <a:pt x="265" y="190"/>
                  </a:lnTo>
                  <a:lnTo>
                    <a:pt x="265" y="192"/>
                  </a:lnTo>
                  <a:lnTo>
                    <a:pt x="265" y="192"/>
                  </a:lnTo>
                  <a:lnTo>
                    <a:pt x="267" y="190"/>
                  </a:lnTo>
                  <a:lnTo>
                    <a:pt x="265" y="190"/>
                  </a:lnTo>
                  <a:lnTo>
                    <a:pt x="267" y="190"/>
                  </a:lnTo>
                  <a:lnTo>
                    <a:pt x="267" y="190"/>
                  </a:lnTo>
                  <a:lnTo>
                    <a:pt x="267" y="190"/>
                  </a:lnTo>
                  <a:lnTo>
                    <a:pt x="270" y="190"/>
                  </a:lnTo>
                  <a:lnTo>
                    <a:pt x="270" y="190"/>
                  </a:lnTo>
                  <a:lnTo>
                    <a:pt x="270" y="192"/>
                  </a:lnTo>
                  <a:lnTo>
                    <a:pt x="272" y="194"/>
                  </a:lnTo>
                  <a:lnTo>
                    <a:pt x="270" y="194"/>
                  </a:lnTo>
                  <a:lnTo>
                    <a:pt x="270" y="197"/>
                  </a:lnTo>
                  <a:lnTo>
                    <a:pt x="270" y="197"/>
                  </a:lnTo>
                  <a:lnTo>
                    <a:pt x="272" y="199"/>
                  </a:lnTo>
                  <a:lnTo>
                    <a:pt x="272" y="199"/>
                  </a:lnTo>
                  <a:lnTo>
                    <a:pt x="272" y="199"/>
                  </a:lnTo>
                  <a:lnTo>
                    <a:pt x="272" y="202"/>
                  </a:lnTo>
                  <a:lnTo>
                    <a:pt x="272" y="202"/>
                  </a:lnTo>
                  <a:lnTo>
                    <a:pt x="272" y="202"/>
                  </a:lnTo>
                  <a:lnTo>
                    <a:pt x="272" y="202"/>
                  </a:lnTo>
                  <a:lnTo>
                    <a:pt x="272" y="204"/>
                  </a:lnTo>
                  <a:lnTo>
                    <a:pt x="272" y="204"/>
                  </a:lnTo>
                  <a:lnTo>
                    <a:pt x="272" y="204"/>
                  </a:lnTo>
                  <a:lnTo>
                    <a:pt x="272" y="206"/>
                  </a:lnTo>
                  <a:lnTo>
                    <a:pt x="272" y="206"/>
                  </a:lnTo>
                  <a:lnTo>
                    <a:pt x="272" y="209"/>
                  </a:lnTo>
                  <a:lnTo>
                    <a:pt x="272" y="209"/>
                  </a:lnTo>
                  <a:lnTo>
                    <a:pt x="272" y="209"/>
                  </a:lnTo>
                  <a:lnTo>
                    <a:pt x="272" y="209"/>
                  </a:lnTo>
                  <a:lnTo>
                    <a:pt x="272" y="209"/>
                  </a:lnTo>
                  <a:lnTo>
                    <a:pt x="272" y="209"/>
                  </a:lnTo>
                  <a:lnTo>
                    <a:pt x="274" y="209"/>
                  </a:lnTo>
                  <a:lnTo>
                    <a:pt x="274" y="209"/>
                  </a:lnTo>
                  <a:lnTo>
                    <a:pt x="274" y="209"/>
                  </a:lnTo>
                  <a:lnTo>
                    <a:pt x="274" y="211"/>
                  </a:lnTo>
                  <a:lnTo>
                    <a:pt x="274" y="211"/>
                  </a:lnTo>
                  <a:lnTo>
                    <a:pt x="277" y="211"/>
                  </a:lnTo>
                  <a:lnTo>
                    <a:pt x="277" y="213"/>
                  </a:lnTo>
                  <a:lnTo>
                    <a:pt x="277" y="213"/>
                  </a:lnTo>
                  <a:lnTo>
                    <a:pt x="277" y="213"/>
                  </a:lnTo>
                  <a:lnTo>
                    <a:pt x="277" y="216"/>
                  </a:lnTo>
                  <a:lnTo>
                    <a:pt x="279" y="216"/>
                  </a:lnTo>
                  <a:lnTo>
                    <a:pt x="279" y="216"/>
                  </a:lnTo>
                  <a:lnTo>
                    <a:pt x="279" y="216"/>
                  </a:lnTo>
                  <a:lnTo>
                    <a:pt x="282" y="218"/>
                  </a:lnTo>
                  <a:lnTo>
                    <a:pt x="282" y="218"/>
                  </a:lnTo>
                  <a:lnTo>
                    <a:pt x="284" y="218"/>
                  </a:lnTo>
                  <a:lnTo>
                    <a:pt x="284" y="218"/>
                  </a:lnTo>
                  <a:lnTo>
                    <a:pt x="284" y="220"/>
                  </a:lnTo>
                  <a:lnTo>
                    <a:pt x="284" y="220"/>
                  </a:lnTo>
                  <a:lnTo>
                    <a:pt x="284" y="220"/>
                  </a:lnTo>
                  <a:lnTo>
                    <a:pt x="284" y="220"/>
                  </a:lnTo>
                  <a:lnTo>
                    <a:pt x="284" y="220"/>
                  </a:lnTo>
                  <a:lnTo>
                    <a:pt x="284" y="220"/>
                  </a:lnTo>
                  <a:lnTo>
                    <a:pt x="284" y="220"/>
                  </a:lnTo>
                  <a:lnTo>
                    <a:pt x="284" y="220"/>
                  </a:lnTo>
                  <a:lnTo>
                    <a:pt x="282" y="220"/>
                  </a:lnTo>
                  <a:lnTo>
                    <a:pt x="282" y="220"/>
                  </a:lnTo>
                  <a:lnTo>
                    <a:pt x="282" y="220"/>
                  </a:lnTo>
                  <a:lnTo>
                    <a:pt x="282" y="220"/>
                  </a:lnTo>
                  <a:lnTo>
                    <a:pt x="279" y="220"/>
                  </a:lnTo>
                  <a:lnTo>
                    <a:pt x="279" y="220"/>
                  </a:lnTo>
                  <a:lnTo>
                    <a:pt x="279" y="220"/>
                  </a:lnTo>
                  <a:lnTo>
                    <a:pt x="282" y="223"/>
                  </a:lnTo>
                  <a:lnTo>
                    <a:pt x="286" y="230"/>
                  </a:lnTo>
                  <a:lnTo>
                    <a:pt x="289" y="232"/>
                  </a:lnTo>
                  <a:lnTo>
                    <a:pt x="289" y="235"/>
                  </a:lnTo>
                  <a:lnTo>
                    <a:pt x="289" y="237"/>
                  </a:lnTo>
                  <a:lnTo>
                    <a:pt x="289" y="237"/>
                  </a:lnTo>
                  <a:lnTo>
                    <a:pt x="291" y="237"/>
                  </a:lnTo>
                  <a:lnTo>
                    <a:pt x="291" y="237"/>
                  </a:lnTo>
                  <a:lnTo>
                    <a:pt x="293" y="239"/>
                  </a:lnTo>
                  <a:lnTo>
                    <a:pt x="298" y="239"/>
                  </a:lnTo>
                  <a:lnTo>
                    <a:pt x="298" y="242"/>
                  </a:lnTo>
                  <a:lnTo>
                    <a:pt x="300" y="242"/>
                  </a:lnTo>
                  <a:lnTo>
                    <a:pt x="300" y="242"/>
                  </a:lnTo>
                  <a:lnTo>
                    <a:pt x="300" y="242"/>
                  </a:lnTo>
                  <a:lnTo>
                    <a:pt x="300" y="244"/>
                  </a:lnTo>
                  <a:lnTo>
                    <a:pt x="300" y="244"/>
                  </a:lnTo>
                  <a:lnTo>
                    <a:pt x="300" y="244"/>
                  </a:lnTo>
                  <a:lnTo>
                    <a:pt x="303" y="246"/>
                  </a:lnTo>
                  <a:lnTo>
                    <a:pt x="303" y="249"/>
                  </a:lnTo>
                  <a:lnTo>
                    <a:pt x="303" y="249"/>
                  </a:lnTo>
                  <a:lnTo>
                    <a:pt x="303" y="249"/>
                  </a:lnTo>
                  <a:lnTo>
                    <a:pt x="303" y="249"/>
                  </a:lnTo>
                  <a:lnTo>
                    <a:pt x="303" y="251"/>
                  </a:lnTo>
                  <a:lnTo>
                    <a:pt x="303" y="251"/>
                  </a:lnTo>
                  <a:lnTo>
                    <a:pt x="303" y="251"/>
                  </a:lnTo>
                  <a:lnTo>
                    <a:pt x="303" y="251"/>
                  </a:lnTo>
                  <a:lnTo>
                    <a:pt x="305" y="251"/>
                  </a:lnTo>
                  <a:lnTo>
                    <a:pt x="305" y="254"/>
                  </a:lnTo>
                  <a:lnTo>
                    <a:pt x="305" y="256"/>
                  </a:lnTo>
                  <a:lnTo>
                    <a:pt x="305" y="256"/>
                  </a:lnTo>
                  <a:lnTo>
                    <a:pt x="308" y="258"/>
                  </a:lnTo>
                  <a:lnTo>
                    <a:pt x="308" y="258"/>
                  </a:lnTo>
                  <a:lnTo>
                    <a:pt x="308" y="261"/>
                  </a:lnTo>
                  <a:lnTo>
                    <a:pt x="310" y="261"/>
                  </a:lnTo>
                  <a:lnTo>
                    <a:pt x="310" y="261"/>
                  </a:lnTo>
                  <a:lnTo>
                    <a:pt x="310" y="263"/>
                  </a:lnTo>
                  <a:lnTo>
                    <a:pt x="312" y="263"/>
                  </a:lnTo>
                  <a:lnTo>
                    <a:pt x="312" y="263"/>
                  </a:lnTo>
                  <a:lnTo>
                    <a:pt x="312" y="263"/>
                  </a:lnTo>
                  <a:lnTo>
                    <a:pt x="312" y="263"/>
                  </a:lnTo>
                  <a:lnTo>
                    <a:pt x="315" y="265"/>
                  </a:lnTo>
                  <a:lnTo>
                    <a:pt x="312" y="265"/>
                  </a:lnTo>
                  <a:lnTo>
                    <a:pt x="312" y="265"/>
                  </a:lnTo>
                  <a:lnTo>
                    <a:pt x="315" y="265"/>
                  </a:lnTo>
                  <a:lnTo>
                    <a:pt x="315" y="265"/>
                  </a:lnTo>
                  <a:lnTo>
                    <a:pt x="317" y="265"/>
                  </a:lnTo>
                  <a:lnTo>
                    <a:pt x="317" y="265"/>
                  </a:lnTo>
                  <a:lnTo>
                    <a:pt x="317" y="265"/>
                  </a:lnTo>
                  <a:lnTo>
                    <a:pt x="319" y="265"/>
                  </a:lnTo>
                  <a:lnTo>
                    <a:pt x="319" y="265"/>
                  </a:lnTo>
                  <a:lnTo>
                    <a:pt x="319" y="268"/>
                  </a:lnTo>
                  <a:lnTo>
                    <a:pt x="319" y="268"/>
                  </a:lnTo>
                  <a:lnTo>
                    <a:pt x="319" y="268"/>
                  </a:lnTo>
                  <a:lnTo>
                    <a:pt x="319" y="268"/>
                  </a:lnTo>
                  <a:lnTo>
                    <a:pt x="319" y="268"/>
                  </a:lnTo>
                  <a:lnTo>
                    <a:pt x="319" y="268"/>
                  </a:lnTo>
                  <a:lnTo>
                    <a:pt x="319" y="268"/>
                  </a:lnTo>
                  <a:lnTo>
                    <a:pt x="319" y="268"/>
                  </a:lnTo>
                  <a:lnTo>
                    <a:pt x="319" y="268"/>
                  </a:lnTo>
                  <a:lnTo>
                    <a:pt x="322" y="270"/>
                  </a:lnTo>
                  <a:lnTo>
                    <a:pt x="322" y="270"/>
                  </a:lnTo>
                  <a:lnTo>
                    <a:pt x="322" y="270"/>
                  </a:lnTo>
                  <a:lnTo>
                    <a:pt x="322" y="270"/>
                  </a:lnTo>
                  <a:lnTo>
                    <a:pt x="322" y="273"/>
                  </a:lnTo>
                  <a:lnTo>
                    <a:pt x="322" y="270"/>
                  </a:lnTo>
                  <a:lnTo>
                    <a:pt x="324" y="270"/>
                  </a:lnTo>
                  <a:lnTo>
                    <a:pt x="324" y="270"/>
                  </a:lnTo>
                  <a:lnTo>
                    <a:pt x="324" y="268"/>
                  </a:lnTo>
                  <a:lnTo>
                    <a:pt x="324" y="268"/>
                  </a:lnTo>
                  <a:lnTo>
                    <a:pt x="324" y="268"/>
                  </a:lnTo>
                  <a:lnTo>
                    <a:pt x="322" y="268"/>
                  </a:lnTo>
                  <a:lnTo>
                    <a:pt x="324" y="268"/>
                  </a:lnTo>
                  <a:lnTo>
                    <a:pt x="324" y="268"/>
                  </a:lnTo>
                  <a:lnTo>
                    <a:pt x="324" y="265"/>
                  </a:lnTo>
                  <a:lnTo>
                    <a:pt x="324" y="265"/>
                  </a:lnTo>
                  <a:lnTo>
                    <a:pt x="324" y="263"/>
                  </a:lnTo>
                  <a:lnTo>
                    <a:pt x="326" y="263"/>
                  </a:lnTo>
                  <a:lnTo>
                    <a:pt x="326" y="265"/>
                  </a:lnTo>
                  <a:lnTo>
                    <a:pt x="326" y="265"/>
                  </a:lnTo>
                  <a:lnTo>
                    <a:pt x="326" y="265"/>
                  </a:lnTo>
                  <a:lnTo>
                    <a:pt x="326" y="265"/>
                  </a:lnTo>
                  <a:lnTo>
                    <a:pt x="326" y="265"/>
                  </a:lnTo>
                  <a:lnTo>
                    <a:pt x="326" y="268"/>
                  </a:lnTo>
                  <a:lnTo>
                    <a:pt x="324" y="268"/>
                  </a:lnTo>
                  <a:lnTo>
                    <a:pt x="324" y="268"/>
                  </a:lnTo>
                  <a:lnTo>
                    <a:pt x="324" y="268"/>
                  </a:lnTo>
                  <a:lnTo>
                    <a:pt x="326" y="268"/>
                  </a:lnTo>
                  <a:lnTo>
                    <a:pt x="329" y="268"/>
                  </a:lnTo>
                  <a:lnTo>
                    <a:pt x="329" y="268"/>
                  </a:lnTo>
                  <a:lnTo>
                    <a:pt x="331" y="270"/>
                  </a:lnTo>
                  <a:lnTo>
                    <a:pt x="334" y="270"/>
                  </a:lnTo>
                  <a:lnTo>
                    <a:pt x="334" y="270"/>
                  </a:lnTo>
                  <a:lnTo>
                    <a:pt x="336" y="270"/>
                  </a:lnTo>
                  <a:lnTo>
                    <a:pt x="336" y="270"/>
                  </a:lnTo>
                  <a:lnTo>
                    <a:pt x="334" y="270"/>
                  </a:lnTo>
                  <a:lnTo>
                    <a:pt x="336" y="270"/>
                  </a:lnTo>
                  <a:lnTo>
                    <a:pt x="338" y="273"/>
                  </a:lnTo>
                  <a:lnTo>
                    <a:pt x="338" y="270"/>
                  </a:lnTo>
                  <a:lnTo>
                    <a:pt x="338" y="273"/>
                  </a:lnTo>
                  <a:lnTo>
                    <a:pt x="338" y="273"/>
                  </a:lnTo>
                  <a:lnTo>
                    <a:pt x="336" y="273"/>
                  </a:lnTo>
                  <a:lnTo>
                    <a:pt x="336" y="273"/>
                  </a:lnTo>
                  <a:lnTo>
                    <a:pt x="336" y="273"/>
                  </a:lnTo>
                  <a:lnTo>
                    <a:pt x="336" y="275"/>
                  </a:lnTo>
                  <a:lnTo>
                    <a:pt x="336" y="275"/>
                  </a:lnTo>
                  <a:lnTo>
                    <a:pt x="336" y="275"/>
                  </a:lnTo>
                  <a:lnTo>
                    <a:pt x="334" y="273"/>
                  </a:lnTo>
                  <a:lnTo>
                    <a:pt x="334" y="275"/>
                  </a:lnTo>
                  <a:lnTo>
                    <a:pt x="334" y="275"/>
                  </a:lnTo>
                  <a:lnTo>
                    <a:pt x="336" y="275"/>
                  </a:lnTo>
                  <a:lnTo>
                    <a:pt x="336" y="275"/>
                  </a:lnTo>
                  <a:lnTo>
                    <a:pt x="336" y="277"/>
                  </a:lnTo>
                  <a:lnTo>
                    <a:pt x="336" y="277"/>
                  </a:lnTo>
                  <a:lnTo>
                    <a:pt x="336" y="277"/>
                  </a:lnTo>
                  <a:lnTo>
                    <a:pt x="336" y="277"/>
                  </a:lnTo>
                  <a:lnTo>
                    <a:pt x="336" y="277"/>
                  </a:lnTo>
                  <a:lnTo>
                    <a:pt x="336" y="277"/>
                  </a:lnTo>
                  <a:lnTo>
                    <a:pt x="336" y="277"/>
                  </a:lnTo>
                  <a:lnTo>
                    <a:pt x="336" y="280"/>
                  </a:lnTo>
                  <a:lnTo>
                    <a:pt x="336" y="280"/>
                  </a:lnTo>
                  <a:lnTo>
                    <a:pt x="334" y="280"/>
                  </a:lnTo>
                  <a:lnTo>
                    <a:pt x="334" y="280"/>
                  </a:lnTo>
                  <a:lnTo>
                    <a:pt x="336" y="280"/>
                  </a:lnTo>
                  <a:lnTo>
                    <a:pt x="336" y="280"/>
                  </a:lnTo>
                  <a:lnTo>
                    <a:pt x="336" y="280"/>
                  </a:lnTo>
                  <a:lnTo>
                    <a:pt x="336" y="282"/>
                  </a:lnTo>
                  <a:lnTo>
                    <a:pt x="334" y="282"/>
                  </a:lnTo>
                  <a:lnTo>
                    <a:pt x="334" y="282"/>
                  </a:lnTo>
                  <a:lnTo>
                    <a:pt x="334" y="282"/>
                  </a:lnTo>
                  <a:lnTo>
                    <a:pt x="334" y="284"/>
                  </a:lnTo>
                  <a:lnTo>
                    <a:pt x="334" y="287"/>
                  </a:lnTo>
                  <a:lnTo>
                    <a:pt x="334" y="289"/>
                  </a:lnTo>
                  <a:lnTo>
                    <a:pt x="334" y="291"/>
                  </a:lnTo>
                  <a:lnTo>
                    <a:pt x="336" y="294"/>
                  </a:lnTo>
                  <a:lnTo>
                    <a:pt x="336" y="294"/>
                  </a:lnTo>
                  <a:lnTo>
                    <a:pt x="336" y="296"/>
                  </a:lnTo>
                  <a:lnTo>
                    <a:pt x="336" y="296"/>
                  </a:lnTo>
                  <a:lnTo>
                    <a:pt x="336" y="296"/>
                  </a:lnTo>
                  <a:lnTo>
                    <a:pt x="336" y="296"/>
                  </a:lnTo>
                  <a:lnTo>
                    <a:pt x="336" y="296"/>
                  </a:lnTo>
                  <a:lnTo>
                    <a:pt x="338" y="296"/>
                  </a:lnTo>
                  <a:lnTo>
                    <a:pt x="338" y="296"/>
                  </a:lnTo>
                  <a:lnTo>
                    <a:pt x="338" y="296"/>
                  </a:lnTo>
                  <a:lnTo>
                    <a:pt x="338" y="296"/>
                  </a:lnTo>
                  <a:lnTo>
                    <a:pt x="338" y="296"/>
                  </a:lnTo>
                  <a:lnTo>
                    <a:pt x="338" y="296"/>
                  </a:lnTo>
                  <a:lnTo>
                    <a:pt x="338" y="296"/>
                  </a:lnTo>
                  <a:lnTo>
                    <a:pt x="338" y="299"/>
                  </a:lnTo>
                  <a:lnTo>
                    <a:pt x="341" y="299"/>
                  </a:lnTo>
                  <a:lnTo>
                    <a:pt x="341" y="301"/>
                  </a:lnTo>
                  <a:lnTo>
                    <a:pt x="341" y="301"/>
                  </a:lnTo>
                  <a:lnTo>
                    <a:pt x="338" y="301"/>
                  </a:lnTo>
                  <a:lnTo>
                    <a:pt x="338" y="301"/>
                  </a:lnTo>
                  <a:lnTo>
                    <a:pt x="336" y="301"/>
                  </a:lnTo>
                  <a:lnTo>
                    <a:pt x="336" y="301"/>
                  </a:lnTo>
                  <a:lnTo>
                    <a:pt x="336" y="301"/>
                  </a:lnTo>
                  <a:lnTo>
                    <a:pt x="338" y="301"/>
                  </a:lnTo>
                  <a:lnTo>
                    <a:pt x="338" y="301"/>
                  </a:lnTo>
                  <a:lnTo>
                    <a:pt x="341" y="303"/>
                  </a:lnTo>
                  <a:lnTo>
                    <a:pt x="343" y="306"/>
                  </a:lnTo>
                  <a:lnTo>
                    <a:pt x="343" y="308"/>
                  </a:lnTo>
                  <a:lnTo>
                    <a:pt x="345" y="308"/>
                  </a:lnTo>
                  <a:lnTo>
                    <a:pt x="345" y="308"/>
                  </a:lnTo>
                  <a:lnTo>
                    <a:pt x="348" y="308"/>
                  </a:lnTo>
                  <a:lnTo>
                    <a:pt x="348" y="310"/>
                  </a:lnTo>
                  <a:lnTo>
                    <a:pt x="350" y="310"/>
                  </a:lnTo>
                  <a:lnTo>
                    <a:pt x="350" y="310"/>
                  </a:lnTo>
                  <a:lnTo>
                    <a:pt x="353" y="310"/>
                  </a:lnTo>
                  <a:lnTo>
                    <a:pt x="355" y="313"/>
                  </a:lnTo>
                  <a:lnTo>
                    <a:pt x="355" y="313"/>
                  </a:lnTo>
                  <a:lnTo>
                    <a:pt x="357" y="313"/>
                  </a:lnTo>
                  <a:lnTo>
                    <a:pt x="357" y="313"/>
                  </a:lnTo>
                  <a:lnTo>
                    <a:pt x="357" y="313"/>
                  </a:lnTo>
                  <a:lnTo>
                    <a:pt x="357" y="310"/>
                  </a:lnTo>
                  <a:lnTo>
                    <a:pt x="357" y="310"/>
                  </a:lnTo>
                  <a:lnTo>
                    <a:pt x="357" y="310"/>
                  </a:lnTo>
                  <a:lnTo>
                    <a:pt x="360" y="310"/>
                  </a:lnTo>
                  <a:lnTo>
                    <a:pt x="360" y="313"/>
                  </a:lnTo>
                  <a:lnTo>
                    <a:pt x="360" y="313"/>
                  </a:lnTo>
                  <a:lnTo>
                    <a:pt x="362" y="313"/>
                  </a:lnTo>
                  <a:lnTo>
                    <a:pt x="362" y="315"/>
                  </a:lnTo>
                  <a:lnTo>
                    <a:pt x="362" y="317"/>
                  </a:lnTo>
                  <a:lnTo>
                    <a:pt x="362" y="317"/>
                  </a:lnTo>
                  <a:lnTo>
                    <a:pt x="364" y="320"/>
                  </a:lnTo>
                  <a:lnTo>
                    <a:pt x="362" y="320"/>
                  </a:lnTo>
                  <a:lnTo>
                    <a:pt x="362" y="317"/>
                  </a:lnTo>
                  <a:lnTo>
                    <a:pt x="362" y="317"/>
                  </a:lnTo>
                  <a:lnTo>
                    <a:pt x="360" y="317"/>
                  </a:lnTo>
                  <a:lnTo>
                    <a:pt x="362" y="320"/>
                  </a:lnTo>
                  <a:lnTo>
                    <a:pt x="362" y="320"/>
                  </a:lnTo>
                  <a:lnTo>
                    <a:pt x="362" y="322"/>
                  </a:lnTo>
                  <a:lnTo>
                    <a:pt x="362" y="322"/>
                  </a:lnTo>
                  <a:lnTo>
                    <a:pt x="364" y="325"/>
                  </a:lnTo>
                  <a:lnTo>
                    <a:pt x="364" y="327"/>
                  </a:lnTo>
                  <a:lnTo>
                    <a:pt x="364" y="327"/>
                  </a:lnTo>
                  <a:lnTo>
                    <a:pt x="364" y="329"/>
                  </a:lnTo>
                  <a:lnTo>
                    <a:pt x="367" y="332"/>
                  </a:lnTo>
                  <a:lnTo>
                    <a:pt x="367" y="334"/>
                  </a:lnTo>
                  <a:lnTo>
                    <a:pt x="369" y="334"/>
                  </a:lnTo>
                  <a:lnTo>
                    <a:pt x="371" y="334"/>
                  </a:lnTo>
                  <a:lnTo>
                    <a:pt x="371" y="334"/>
                  </a:lnTo>
                  <a:lnTo>
                    <a:pt x="371" y="334"/>
                  </a:lnTo>
                  <a:lnTo>
                    <a:pt x="374" y="334"/>
                  </a:lnTo>
                  <a:lnTo>
                    <a:pt x="374" y="334"/>
                  </a:lnTo>
                  <a:lnTo>
                    <a:pt x="379" y="334"/>
                  </a:lnTo>
                  <a:lnTo>
                    <a:pt x="379" y="336"/>
                  </a:lnTo>
                  <a:lnTo>
                    <a:pt x="381" y="336"/>
                  </a:lnTo>
                  <a:lnTo>
                    <a:pt x="379" y="336"/>
                  </a:lnTo>
                  <a:lnTo>
                    <a:pt x="379" y="334"/>
                  </a:lnTo>
                  <a:lnTo>
                    <a:pt x="379" y="334"/>
                  </a:lnTo>
                  <a:lnTo>
                    <a:pt x="379" y="334"/>
                  </a:lnTo>
                  <a:lnTo>
                    <a:pt x="379" y="334"/>
                  </a:lnTo>
                  <a:lnTo>
                    <a:pt x="379" y="334"/>
                  </a:lnTo>
                  <a:lnTo>
                    <a:pt x="379" y="334"/>
                  </a:lnTo>
                  <a:lnTo>
                    <a:pt x="376" y="334"/>
                  </a:lnTo>
                  <a:lnTo>
                    <a:pt x="379" y="334"/>
                  </a:lnTo>
                  <a:lnTo>
                    <a:pt x="379" y="332"/>
                  </a:lnTo>
                  <a:lnTo>
                    <a:pt x="379" y="332"/>
                  </a:lnTo>
                  <a:lnTo>
                    <a:pt x="379" y="332"/>
                  </a:lnTo>
                  <a:lnTo>
                    <a:pt x="379" y="334"/>
                  </a:lnTo>
                  <a:lnTo>
                    <a:pt x="381" y="332"/>
                  </a:lnTo>
                  <a:lnTo>
                    <a:pt x="381" y="332"/>
                  </a:lnTo>
                  <a:lnTo>
                    <a:pt x="381" y="334"/>
                  </a:lnTo>
                  <a:lnTo>
                    <a:pt x="381" y="334"/>
                  </a:lnTo>
                  <a:lnTo>
                    <a:pt x="381" y="334"/>
                  </a:lnTo>
                  <a:lnTo>
                    <a:pt x="383" y="334"/>
                  </a:lnTo>
                  <a:lnTo>
                    <a:pt x="383" y="334"/>
                  </a:lnTo>
                  <a:lnTo>
                    <a:pt x="383" y="334"/>
                  </a:lnTo>
                  <a:lnTo>
                    <a:pt x="383" y="336"/>
                  </a:lnTo>
                  <a:lnTo>
                    <a:pt x="383" y="336"/>
                  </a:lnTo>
                  <a:lnTo>
                    <a:pt x="381" y="336"/>
                  </a:lnTo>
                  <a:lnTo>
                    <a:pt x="381" y="336"/>
                  </a:lnTo>
                  <a:lnTo>
                    <a:pt x="381" y="336"/>
                  </a:lnTo>
                  <a:lnTo>
                    <a:pt x="381" y="336"/>
                  </a:lnTo>
                  <a:lnTo>
                    <a:pt x="381" y="336"/>
                  </a:lnTo>
                  <a:lnTo>
                    <a:pt x="383" y="336"/>
                  </a:lnTo>
                  <a:lnTo>
                    <a:pt x="383" y="339"/>
                  </a:lnTo>
                  <a:lnTo>
                    <a:pt x="386" y="341"/>
                  </a:lnTo>
                  <a:lnTo>
                    <a:pt x="388" y="341"/>
                  </a:lnTo>
                  <a:lnTo>
                    <a:pt x="388" y="343"/>
                  </a:lnTo>
                  <a:lnTo>
                    <a:pt x="390" y="346"/>
                  </a:lnTo>
                  <a:lnTo>
                    <a:pt x="390" y="348"/>
                  </a:lnTo>
                  <a:lnTo>
                    <a:pt x="390" y="351"/>
                  </a:lnTo>
                  <a:lnTo>
                    <a:pt x="390" y="353"/>
                  </a:lnTo>
                  <a:lnTo>
                    <a:pt x="390" y="353"/>
                  </a:lnTo>
                  <a:lnTo>
                    <a:pt x="390" y="353"/>
                  </a:lnTo>
                  <a:lnTo>
                    <a:pt x="390" y="353"/>
                  </a:lnTo>
                  <a:lnTo>
                    <a:pt x="393" y="353"/>
                  </a:lnTo>
                  <a:lnTo>
                    <a:pt x="393" y="353"/>
                  </a:lnTo>
                  <a:lnTo>
                    <a:pt x="393" y="353"/>
                  </a:lnTo>
                  <a:lnTo>
                    <a:pt x="393" y="353"/>
                  </a:lnTo>
                  <a:lnTo>
                    <a:pt x="393" y="353"/>
                  </a:lnTo>
                  <a:lnTo>
                    <a:pt x="393" y="353"/>
                  </a:lnTo>
                  <a:lnTo>
                    <a:pt x="393" y="353"/>
                  </a:lnTo>
                  <a:lnTo>
                    <a:pt x="393" y="353"/>
                  </a:lnTo>
                  <a:lnTo>
                    <a:pt x="395" y="355"/>
                  </a:lnTo>
                  <a:lnTo>
                    <a:pt x="395" y="358"/>
                  </a:lnTo>
                  <a:lnTo>
                    <a:pt x="397" y="358"/>
                  </a:lnTo>
                  <a:lnTo>
                    <a:pt x="397" y="358"/>
                  </a:lnTo>
                  <a:lnTo>
                    <a:pt x="397" y="358"/>
                  </a:lnTo>
                  <a:lnTo>
                    <a:pt x="395" y="358"/>
                  </a:lnTo>
                  <a:lnTo>
                    <a:pt x="395" y="358"/>
                  </a:lnTo>
                  <a:lnTo>
                    <a:pt x="395" y="358"/>
                  </a:lnTo>
                  <a:lnTo>
                    <a:pt x="395" y="360"/>
                  </a:lnTo>
                  <a:lnTo>
                    <a:pt x="395" y="360"/>
                  </a:lnTo>
                  <a:lnTo>
                    <a:pt x="395" y="360"/>
                  </a:lnTo>
                  <a:lnTo>
                    <a:pt x="393" y="358"/>
                  </a:lnTo>
                  <a:lnTo>
                    <a:pt x="393" y="358"/>
                  </a:lnTo>
                  <a:lnTo>
                    <a:pt x="393" y="358"/>
                  </a:lnTo>
                  <a:lnTo>
                    <a:pt x="393" y="358"/>
                  </a:lnTo>
                  <a:lnTo>
                    <a:pt x="393" y="355"/>
                  </a:lnTo>
                  <a:lnTo>
                    <a:pt x="393" y="355"/>
                  </a:lnTo>
                  <a:lnTo>
                    <a:pt x="393" y="355"/>
                  </a:lnTo>
                  <a:lnTo>
                    <a:pt x="393" y="353"/>
                  </a:lnTo>
                  <a:lnTo>
                    <a:pt x="393" y="353"/>
                  </a:lnTo>
                  <a:lnTo>
                    <a:pt x="390" y="353"/>
                  </a:lnTo>
                  <a:lnTo>
                    <a:pt x="390" y="353"/>
                  </a:lnTo>
                  <a:lnTo>
                    <a:pt x="390" y="358"/>
                  </a:lnTo>
                  <a:lnTo>
                    <a:pt x="390" y="358"/>
                  </a:lnTo>
                  <a:lnTo>
                    <a:pt x="388" y="360"/>
                  </a:lnTo>
                  <a:lnTo>
                    <a:pt x="388" y="362"/>
                  </a:lnTo>
                  <a:lnTo>
                    <a:pt x="388" y="362"/>
                  </a:lnTo>
                  <a:lnTo>
                    <a:pt x="388" y="362"/>
                  </a:lnTo>
                  <a:lnTo>
                    <a:pt x="386" y="362"/>
                  </a:lnTo>
                  <a:lnTo>
                    <a:pt x="386" y="362"/>
                  </a:lnTo>
                  <a:lnTo>
                    <a:pt x="386" y="362"/>
                  </a:lnTo>
                  <a:lnTo>
                    <a:pt x="388" y="360"/>
                  </a:lnTo>
                  <a:lnTo>
                    <a:pt x="388" y="360"/>
                  </a:lnTo>
                  <a:lnTo>
                    <a:pt x="388" y="360"/>
                  </a:lnTo>
                  <a:lnTo>
                    <a:pt x="388" y="358"/>
                  </a:lnTo>
                  <a:lnTo>
                    <a:pt x="388" y="358"/>
                  </a:lnTo>
                  <a:lnTo>
                    <a:pt x="388" y="358"/>
                  </a:lnTo>
                  <a:lnTo>
                    <a:pt x="388" y="358"/>
                  </a:lnTo>
                  <a:lnTo>
                    <a:pt x="388" y="358"/>
                  </a:lnTo>
                  <a:lnTo>
                    <a:pt x="388" y="358"/>
                  </a:lnTo>
                  <a:lnTo>
                    <a:pt x="388" y="355"/>
                  </a:lnTo>
                  <a:lnTo>
                    <a:pt x="388" y="355"/>
                  </a:lnTo>
                  <a:lnTo>
                    <a:pt x="388" y="355"/>
                  </a:lnTo>
                  <a:lnTo>
                    <a:pt x="388" y="355"/>
                  </a:lnTo>
                  <a:lnTo>
                    <a:pt x="388" y="358"/>
                  </a:lnTo>
                  <a:lnTo>
                    <a:pt x="388" y="358"/>
                  </a:lnTo>
                  <a:lnTo>
                    <a:pt x="386" y="362"/>
                  </a:lnTo>
                  <a:lnTo>
                    <a:pt x="383" y="365"/>
                  </a:lnTo>
                  <a:lnTo>
                    <a:pt x="383" y="365"/>
                  </a:lnTo>
                  <a:lnTo>
                    <a:pt x="381" y="367"/>
                  </a:lnTo>
                  <a:lnTo>
                    <a:pt x="379" y="370"/>
                  </a:lnTo>
                  <a:lnTo>
                    <a:pt x="379" y="370"/>
                  </a:lnTo>
                  <a:lnTo>
                    <a:pt x="379" y="372"/>
                  </a:lnTo>
                  <a:lnTo>
                    <a:pt x="379" y="372"/>
                  </a:lnTo>
                  <a:lnTo>
                    <a:pt x="379" y="374"/>
                  </a:lnTo>
                  <a:lnTo>
                    <a:pt x="379" y="374"/>
                  </a:lnTo>
                  <a:lnTo>
                    <a:pt x="381" y="377"/>
                  </a:lnTo>
                  <a:lnTo>
                    <a:pt x="381" y="377"/>
                  </a:lnTo>
                  <a:lnTo>
                    <a:pt x="379" y="377"/>
                  </a:lnTo>
                  <a:lnTo>
                    <a:pt x="379" y="377"/>
                  </a:lnTo>
                  <a:lnTo>
                    <a:pt x="379" y="377"/>
                  </a:lnTo>
                  <a:lnTo>
                    <a:pt x="379" y="379"/>
                  </a:lnTo>
                  <a:lnTo>
                    <a:pt x="379" y="381"/>
                  </a:lnTo>
                  <a:lnTo>
                    <a:pt x="379" y="381"/>
                  </a:lnTo>
                  <a:lnTo>
                    <a:pt x="379" y="381"/>
                  </a:lnTo>
                  <a:lnTo>
                    <a:pt x="381" y="381"/>
                  </a:lnTo>
                  <a:lnTo>
                    <a:pt x="381" y="384"/>
                  </a:lnTo>
                  <a:lnTo>
                    <a:pt x="379" y="384"/>
                  </a:lnTo>
                  <a:lnTo>
                    <a:pt x="379" y="386"/>
                  </a:lnTo>
                  <a:lnTo>
                    <a:pt x="379" y="386"/>
                  </a:lnTo>
                  <a:lnTo>
                    <a:pt x="381" y="386"/>
                  </a:lnTo>
                  <a:lnTo>
                    <a:pt x="381" y="384"/>
                  </a:lnTo>
                  <a:lnTo>
                    <a:pt x="381" y="384"/>
                  </a:lnTo>
                  <a:lnTo>
                    <a:pt x="381" y="381"/>
                  </a:lnTo>
                  <a:lnTo>
                    <a:pt x="381" y="381"/>
                  </a:lnTo>
                  <a:lnTo>
                    <a:pt x="383" y="384"/>
                  </a:lnTo>
                  <a:lnTo>
                    <a:pt x="383" y="384"/>
                  </a:lnTo>
                  <a:lnTo>
                    <a:pt x="383" y="384"/>
                  </a:lnTo>
                  <a:lnTo>
                    <a:pt x="386" y="384"/>
                  </a:lnTo>
                  <a:lnTo>
                    <a:pt x="386" y="384"/>
                  </a:lnTo>
                  <a:lnTo>
                    <a:pt x="386" y="384"/>
                  </a:lnTo>
                  <a:lnTo>
                    <a:pt x="386" y="386"/>
                  </a:lnTo>
                  <a:lnTo>
                    <a:pt x="386" y="386"/>
                  </a:lnTo>
                  <a:lnTo>
                    <a:pt x="386" y="386"/>
                  </a:lnTo>
                  <a:lnTo>
                    <a:pt x="383" y="386"/>
                  </a:lnTo>
                  <a:lnTo>
                    <a:pt x="383" y="386"/>
                  </a:lnTo>
                  <a:lnTo>
                    <a:pt x="383" y="386"/>
                  </a:lnTo>
                  <a:lnTo>
                    <a:pt x="383" y="388"/>
                  </a:lnTo>
                  <a:lnTo>
                    <a:pt x="383" y="388"/>
                  </a:lnTo>
                  <a:lnTo>
                    <a:pt x="381" y="386"/>
                  </a:lnTo>
                  <a:lnTo>
                    <a:pt x="381" y="388"/>
                  </a:lnTo>
                  <a:lnTo>
                    <a:pt x="379" y="388"/>
                  </a:lnTo>
                  <a:lnTo>
                    <a:pt x="381" y="388"/>
                  </a:lnTo>
                  <a:lnTo>
                    <a:pt x="386" y="388"/>
                  </a:lnTo>
                  <a:lnTo>
                    <a:pt x="388" y="391"/>
                  </a:lnTo>
                  <a:lnTo>
                    <a:pt x="388" y="391"/>
                  </a:lnTo>
                  <a:lnTo>
                    <a:pt x="390" y="393"/>
                  </a:lnTo>
                  <a:lnTo>
                    <a:pt x="390" y="393"/>
                  </a:lnTo>
                  <a:lnTo>
                    <a:pt x="390" y="393"/>
                  </a:lnTo>
                  <a:lnTo>
                    <a:pt x="390" y="391"/>
                  </a:lnTo>
                  <a:lnTo>
                    <a:pt x="388" y="388"/>
                  </a:lnTo>
                  <a:lnTo>
                    <a:pt x="386" y="388"/>
                  </a:lnTo>
                  <a:lnTo>
                    <a:pt x="386" y="388"/>
                  </a:lnTo>
                  <a:lnTo>
                    <a:pt x="386" y="386"/>
                  </a:lnTo>
                  <a:lnTo>
                    <a:pt x="386" y="386"/>
                  </a:lnTo>
                  <a:lnTo>
                    <a:pt x="388" y="388"/>
                  </a:lnTo>
                  <a:lnTo>
                    <a:pt x="388" y="388"/>
                  </a:lnTo>
                  <a:lnTo>
                    <a:pt x="390" y="388"/>
                  </a:lnTo>
                  <a:lnTo>
                    <a:pt x="390" y="388"/>
                  </a:lnTo>
                  <a:lnTo>
                    <a:pt x="390" y="388"/>
                  </a:lnTo>
                  <a:lnTo>
                    <a:pt x="390" y="391"/>
                  </a:lnTo>
                  <a:lnTo>
                    <a:pt x="390" y="391"/>
                  </a:lnTo>
                  <a:lnTo>
                    <a:pt x="393" y="393"/>
                  </a:lnTo>
                  <a:lnTo>
                    <a:pt x="393" y="393"/>
                  </a:lnTo>
                  <a:lnTo>
                    <a:pt x="393" y="391"/>
                  </a:lnTo>
                  <a:lnTo>
                    <a:pt x="395" y="393"/>
                  </a:lnTo>
                  <a:lnTo>
                    <a:pt x="395" y="391"/>
                  </a:lnTo>
                  <a:lnTo>
                    <a:pt x="397" y="388"/>
                  </a:lnTo>
                  <a:lnTo>
                    <a:pt x="397" y="388"/>
                  </a:lnTo>
                  <a:lnTo>
                    <a:pt x="400" y="388"/>
                  </a:lnTo>
                  <a:lnTo>
                    <a:pt x="402" y="388"/>
                  </a:lnTo>
                  <a:lnTo>
                    <a:pt x="402" y="388"/>
                  </a:lnTo>
                  <a:lnTo>
                    <a:pt x="405" y="386"/>
                  </a:lnTo>
                  <a:lnTo>
                    <a:pt x="405" y="384"/>
                  </a:lnTo>
                  <a:lnTo>
                    <a:pt x="405" y="384"/>
                  </a:lnTo>
                  <a:lnTo>
                    <a:pt x="407" y="381"/>
                  </a:lnTo>
                  <a:lnTo>
                    <a:pt x="407" y="384"/>
                  </a:lnTo>
                  <a:lnTo>
                    <a:pt x="407" y="384"/>
                  </a:lnTo>
                  <a:lnTo>
                    <a:pt x="405" y="386"/>
                  </a:lnTo>
                  <a:lnTo>
                    <a:pt x="405" y="386"/>
                  </a:lnTo>
                  <a:lnTo>
                    <a:pt x="405" y="388"/>
                  </a:lnTo>
                  <a:lnTo>
                    <a:pt x="402" y="388"/>
                  </a:lnTo>
                  <a:lnTo>
                    <a:pt x="402" y="388"/>
                  </a:lnTo>
                  <a:lnTo>
                    <a:pt x="402" y="388"/>
                  </a:lnTo>
                  <a:lnTo>
                    <a:pt x="402" y="388"/>
                  </a:lnTo>
                  <a:lnTo>
                    <a:pt x="402" y="388"/>
                  </a:lnTo>
                  <a:lnTo>
                    <a:pt x="402" y="388"/>
                  </a:lnTo>
                  <a:lnTo>
                    <a:pt x="402" y="388"/>
                  </a:lnTo>
                  <a:lnTo>
                    <a:pt x="402" y="391"/>
                  </a:lnTo>
                  <a:lnTo>
                    <a:pt x="402" y="391"/>
                  </a:lnTo>
                  <a:lnTo>
                    <a:pt x="400" y="393"/>
                  </a:lnTo>
                  <a:lnTo>
                    <a:pt x="400" y="393"/>
                  </a:lnTo>
                  <a:lnTo>
                    <a:pt x="400" y="393"/>
                  </a:lnTo>
                  <a:lnTo>
                    <a:pt x="400" y="393"/>
                  </a:lnTo>
                  <a:lnTo>
                    <a:pt x="400" y="393"/>
                  </a:lnTo>
                  <a:lnTo>
                    <a:pt x="400" y="393"/>
                  </a:lnTo>
                  <a:lnTo>
                    <a:pt x="397" y="396"/>
                  </a:lnTo>
                  <a:lnTo>
                    <a:pt x="397" y="396"/>
                  </a:lnTo>
                  <a:lnTo>
                    <a:pt x="397" y="396"/>
                  </a:lnTo>
                  <a:lnTo>
                    <a:pt x="397" y="396"/>
                  </a:lnTo>
                  <a:lnTo>
                    <a:pt x="397" y="393"/>
                  </a:lnTo>
                  <a:lnTo>
                    <a:pt x="397" y="393"/>
                  </a:lnTo>
                  <a:lnTo>
                    <a:pt x="397" y="393"/>
                  </a:lnTo>
                  <a:lnTo>
                    <a:pt x="397" y="393"/>
                  </a:lnTo>
                  <a:lnTo>
                    <a:pt x="395" y="393"/>
                  </a:lnTo>
                  <a:lnTo>
                    <a:pt x="395" y="393"/>
                  </a:lnTo>
                  <a:lnTo>
                    <a:pt x="395" y="393"/>
                  </a:lnTo>
                  <a:lnTo>
                    <a:pt x="393" y="393"/>
                  </a:lnTo>
                  <a:lnTo>
                    <a:pt x="393" y="393"/>
                  </a:lnTo>
                  <a:lnTo>
                    <a:pt x="393" y="396"/>
                  </a:lnTo>
                  <a:lnTo>
                    <a:pt x="393" y="396"/>
                  </a:lnTo>
                  <a:lnTo>
                    <a:pt x="395" y="398"/>
                  </a:lnTo>
                  <a:lnTo>
                    <a:pt x="395" y="398"/>
                  </a:lnTo>
                  <a:lnTo>
                    <a:pt x="397" y="398"/>
                  </a:lnTo>
                  <a:lnTo>
                    <a:pt x="397" y="398"/>
                  </a:lnTo>
                  <a:lnTo>
                    <a:pt x="397" y="398"/>
                  </a:lnTo>
                  <a:lnTo>
                    <a:pt x="397" y="398"/>
                  </a:lnTo>
                  <a:lnTo>
                    <a:pt x="400" y="398"/>
                  </a:lnTo>
                  <a:lnTo>
                    <a:pt x="400" y="398"/>
                  </a:lnTo>
                  <a:lnTo>
                    <a:pt x="400" y="398"/>
                  </a:lnTo>
                  <a:lnTo>
                    <a:pt x="400" y="398"/>
                  </a:lnTo>
                  <a:lnTo>
                    <a:pt x="400" y="398"/>
                  </a:lnTo>
                  <a:lnTo>
                    <a:pt x="400" y="398"/>
                  </a:lnTo>
                  <a:lnTo>
                    <a:pt x="400" y="398"/>
                  </a:lnTo>
                  <a:lnTo>
                    <a:pt x="400" y="398"/>
                  </a:lnTo>
                  <a:lnTo>
                    <a:pt x="400" y="398"/>
                  </a:lnTo>
                  <a:lnTo>
                    <a:pt x="402" y="398"/>
                  </a:lnTo>
                  <a:lnTo>
                    <a:pt x="402" y="398"/>
                  </a:lnTo>
                  <a:lnTo>
                    <a:pt x="402" y="398"/>
                  </a:lnTo>
                  <a:lnTo>
                    <a:pt x="402" y="398"/>
                  </a:lnTo>
                  <a:lnTo>
                    <a:pt x="402" y="398"/>
                  </a:lnTo>
                  <a:lnTo>
                    <a:pt x="402" y="396"/>
                  </a:lnTo>
                  <a:lnTo>
                    <a:pt x="402" y="396"/>
                  </a:lnTo>
                  <a:lnTo>
                    <a:pt x="402" y="396"/>
                  </a:lnTo>
                  <a:lnTo>
                    <a:pt x="402" y="396"/>
                  </a:lnTo>
                  <a:lnTo>
                    <a:pt x="402" y="396"/>
                  </a:lnTo>
                  <a:lnTo>
                    <a:pt x="402" y="393"/>
                  </a:lnTo>
                  <a:lnTo>
                    <a:pt x="402" y="396"/>
                  </a:lnTo>
                  <a:lnTo>
                    <a:pt x="405" y="396"/>
                  </a:lnTo>
                  <a:lnTo>
                    <a:pt x="405" y="396"/>
                  </a:lnTo>
                  <a:lnTo>
                    <a:pt x="405" y="396"/>
                  </a:lnTo>
                  <a:lnTo>
                    <a:pt x="405" y="396"/>
                  </a:lnTo>
                  <a:lnTo>
                    <a:pt x="405" y="396"/>
                  </a:lnTo>
                  <a:lnTo>
                    <a:pt x="405" y="396"/>
                  </a:lnTo>
                  <a:lnTo>
                    <a:pt x="405" y="396"/>
                  </a:lnTo>
                  <a:lnTo>
                    <a:pt x="405" y="396"/>
                  </a:lnTo>
                  <a:lnTo>
                    <a:pt x="407" y="396"/>
                  </a:lnTo>
                  <a:lnTo>
                    <a:pt x="407" y="396"/>
                  </a:lnTo>
                  <a:lnTo>
                    <a:pt x="407" y="396"/>
                  </a:lnTo>
                  <a:lnTo>
                    <a:pt x="407" y="396"/>
                  </a:lnTo>
                  <a:lnTo>
                    <a:pt x="407" y="396"/>
                  </a:lnTo>
                  <a:lnTo>
                    <a:pt x="407" y="398"/>
                  </a:lnTo>
                  <a:lnTo>
                    <a:pt x="407" y="400"/>
                  </a:lnTo>
                  <a:lnTo>
                    <a:pt x="407" y="400"/>
                  </a:lnTo>
                  <a:lnTo>
                    <a:pt x="407" y="400"/>
                  </a:lnTo>
                  <a:lnTo>
                    <a:pt x="407" y="400"/>
                  </a:lnTo>
                  <a:lnTo>
                    <a:pt x="409" y="400"/>
                  </a:lnTo>
                  <a:lnTo>
                    <a:pt x="409" y="400"/>
                  </a:lnTo>
                  <a:lnTo>
                    <a:pt x="409" y="400"/>
                  </a:lnTo>
                  <a:lnTo>
                    <a:pt x="409" y="403"/>
                  </a:lnTo>
                  <a:lnTo>
                    <a:pt x="409" y="403"/>
                  </a:lnTo>
                  <a:lnTo>
                    <a:pt x="409" y="403"/>
                  </a:lnTo>
                  <a:lnTo>
                    <a:pt x="409" y="403"/>
                  </a:lnTo>
                  <a:lnTo>
                    <a:pt x="407" y="403"/>
                  </a:lnTo>
                  <a:lnTo>
                    <a:pt x="407" y="405"/>
                  </a:lnTo>
                  <a:lnTo>
                    <a:pt x="409" y="405"/>
                  </a:lnTo>
                  <a:lnTo>
                    <a:pt x="412" y="403"/>
                  </a:lnTo>
                  <a:lnTo>
                    <a:pt x="412" y="403"/>
                  </a:lnTo>
                  <a:lnTo>
                    <a:pt x="414" y="405"/>
                  </a:lnTo>
                  <a:lnTo>
                    <a:pt x="416" y="405"/>
                  </a:lnTo>
                  <a:lnTo>
                    <a:pt x="412" y="405"/>
                  </a:lnTo>
                  <a:lnTo>
                    <a:pt x="409" y="405"/>
                  </a:lnTo>
                  <a:lnTo>
                    <a:pt x="409" y="405"/>
                  </a:lnTo>
                  <a:lnTo>
                    <a:pt x="412" y="405"/>
                  </a:lnTo>
                  <a:lnTo>
                    <a:pt x="412" y="405"/>
                  </a:lnTo>
                  <a:lnTo>
                    <a:pt x="414" y="407"/>
                  </a:lnTo>
                  <a:lnTo>
                    <a:pt x="416" y="407"/>
                  </a:lnTo>
                  <a:lnTo>
                    <a:pt x="421" y="410"/>
                  </a:lnTo>
                  <a:lnTo>
                    <a:pt x="421" y="412"/>
                  </a:lnTo>
                  <a:lnTo>
                    <a:pt x="424" y="412"/>
                  </a:lnTo>
                  <a:lnTo>
                    <a:pt x="424" y="412"/>
                  </a:lnTo>
                  <a:lnTo>
                    <a:pt x="424" y="414"/>
                  </a:lnTo>
                  <a:lnTo>
                    <a:pt x="424" y="414"/>
                  </a:lnTo>
                  <a:lnTo>
                    <a:pt x="424" y="417"/>
                  </a:lnTo>
                  <a:lnTo>
                    <a:pt x="424" y="417"/>
                  </a:lnTo>
                  <a:lnTo>
                    <a:pt x="424" y="417"/>
                  </a:lnTo>
                  <a:lnTo>
                    <a:pt x="426" y="412"/>
                  </a:lnTo>
                  <a:lnTo>
                    <a:pt x="426" y="412"/>
                  </a:lnTo>
                  <a:lnTo>
                    <a:pt x="428" y="412"/>
                  </a:lnTo>
                  <a:lnTo>
                    <a:pt x="428" y="412"/>
                  </a:lnTo>
                  <a:lnTo>
                    <a:pt x="428" y="412"/>
                  </a:lnTo>
                  <a:lnTo>
                    <a:pt x="428" y="414"/>
                  </a:lnTo>
                  <a:lnTo>
                    <a:pt x="428" y="414"/>
                  </a:lnTo>
                  <a:lnTo>
                    <a:pt x="428" y="414"/>
                  </a:lnTo>
                  <a:lnTo>
                    <a:pt x="426" y="414"/>
                  </a:lnTo>
                  <a:lnTo>
                    <a:pt x="426" y="414"/>
                  </a:lnTo>
                  <a:lnTo>
                    <a:pt x="426" y="414"/>
                  </a:lnTo>
                  <a:lnTo>
                    <a:pt x="426" y="417"/>
                  </a:lnTo>
                  <a:lnTo>
                    <a:pt x="426" y="417"/>
                  </a:lnTo>
                  <a:lnTo>
                    <a:pt x="428" y="417"/>
                  </a:lnTo>
                  <a:lnTo>
                    <a:pt x="428" y="417"/>
                  </a:lnTo>
                  <a:lnTo>
                    <a:pt x="431" y="417"/>
                  </a:lnTo>
                  <a:lnTo>
                    <a:pt x="431" y="417"/>
                  </a:lnTo>
                  <a:lnTo>
                    <a:pt x="431" y="417"/>
                  </a:lnTo>
                  <a:lnTo>
                    <a:pt x="431" y="417"/>
                  </a:lnTo>
                  <a:lnTo>
                    <a:pt x="433" y="417"/>
                  </a:lnTo>
                  <a:lnTo>
                    <a:pt x="433" y="417"/>
                  </a:lnTo>
                  <a:lnTo>
                    <a:pt x="433" y="419"/>
                  </a:lnTo>
                  <a:lnTo>
                    <a:pt x="433" y="419"/>
                  </a:lnTo>
                  <a:lnTo>
                    <a:pt x="435" y="419"/>
                  </a:lnTo>
                  <a:lnTo>
                    <a:pt x="435" y="419"/>
                  </a:lnTo>
                  <a:lnTo>
                    <a:pt x="435" y="419"/>
                  </a:lnTo>
                  <a:lnTo>
                    <a:pt x="435" y="419"/>
                  </a:lnTo>
                  <a:lnTo>
                    <a:pt x="435" y="419"/>
                  </a:lnTo>
                  <a:lnTo>
                    <a:pt x="435" y="419"/>
                  </a:lnTo>
                  <a:lnTo>
                    <a:pt x="435" y="419"/>
                  </a:lnTo>
                  <a:lnTo>
                    <a:pt x="438" y="419"/>
                  </a:lnTo>
                  <a:lnTo>
                    <a:pt x="442" y="424"/>
                  </a:lnTo>
                  <a:lnTo>
                    <a:pt x="442" y="424"/>
                  </a:lnTo>
                  <a:lnTo>
                    <a:pt x="440" y="426"/>
                  </a:lnTo>
                  <a:lnTo>
                    <a:pt x="440" y="426"/>
                  </a:lnTo>
                  <a:lnTo>
                    <a:pt x="440" y="424"/>
                  </a:lnTo>
                  <a:lnTo>
                    <a:pt x="438" y="424"/>
                  </a:lnTo>
                  <a:lnTo>
                    <a:pt x="438" y="424"/>
                  </a:lnTo>
                  <a:lnTo>
                    <a:pt x="435" y="424"/>
                  </a:lnTo>
                  <a:lnTo>
                    <a:pt x="435" y="422"/>
                  </a:lnTo>
                  <a:lnTo>
                    <a:pt x="435" y="422"/>
                  </a:lnTo>
                  <a:lnTo>
                    <a:pt x="435" y="422"/>
                  </a:lnTo>
                  <a:lnTo>
                    <a:pt x="435" y="424"/>
                  </a:lnTo>
                  <a:lnTo>
                    <a:pt x="435" y="424"/>
                  </a:lnTo>
                  <a:lnTo>
                    <a:pt x="433" y="424"/>
                  </a:lnTo>
                  <a:lnTo>
                    <a:pt x="433" y="424"/>
                  </a:lnTo>
                  <a:lnTo>
                    <a:pt x="435" y="424"/>
                  </a:lnTo>
                  <a:lnTo>
                    <a:pt x="435" y="424"/>
                  </a:lnTo>
                  <a:lnTo>
                    <a:pt x="435" y="424"/>
                  </a:lnTo>
                  <a:lnTo>
                    <a:pt x="435" y="426"/>
                  </a:lnTo>
                  <a:lnTo>
                    <a:pt x="435" y="426"/>
                  </a:lnTo>
                  <a:lnTo>
                    <a:pt x="435" y="426"/>
                  </a:lnTo>
                  <a:lnTo>
                    <a:pt x="435" y="426"/>
                  </a:lnTo>
                  <a:lnTo>
                    <a:pt x="435" y="426"/>
                  </a:lnTo>
                  <a:lnTo>
                    <a:pt x="433" y="426"/>
                  </a:lnTo>
                  <a:lnTo>
                    <a:pt x="433" y="426"/>
                  </a:lnTo>
                  <a:lnTo>
                    <a:pt x="433" y="426"/>
                  </a:lnTo>
                  <a:lnTo>
                    <a:pt x="433" y="426"/>
                  </a:lnTo>
                  <a:lnTo>
                    <a:pt x="433" y="426"/>
                  </a:lnTo>
                  <a:lnTo>
                    <a:pt x="433" y="426"/>
                  </a:lnTo>
                  <a:lnTo>
                    <a:pt x="433" y="424"/>
                  </a:lnTo>
                  <a:lnTo>
                    <a:pt x="431" y="422"/>
                  </a:lnTo>
                  <a:lnTo>
                    <a:pt x="431" y="419"/>
                  </a:lnTo>
                  <a:lnTo>
                    <a:pt x="428" y="419"/>
                  </a:lnTo>
                  <a:lnTo>
                    <a:pt x="428" y="419"/>
                  </a:lnTo>
                  <a:lnTo>
                    <a:pt x="426" y="419"/>
                  </a:lnTo>
                  <a:lnTo>
                    <a:pt x="426" y="419"/>
                  </a:lnTo>
                  <a:lnTo>
                    <a:pt x="428" y="419"/>
                  </a:lnTo>
                  <a:lnTo>
                    <a:pt x="428" y="422"/>
                  </a:lnTo>
                  <a:lnTo>
                    <a:pt x="431" y="422"/>
                  </a:lnTo>
                  <a:lnTo>
                    <a:pt x="431" y="424"/>
                  </a:lnTo>
                  <a:lnTo>
                    <a:pt x="433" y="431"/>
                  </a:lnTo>
                  <a:lnTo>
                    <a:pt x="435" y="433"/>
                  </a:lnTo>
                  <a:lnTo>
                    <a:pt x="438" y="433"/>
                  </a:lnTo>
                  <a:lnTo>
                    <a:pt x="438" y="433"/>
                  </a:lnTo>
                  <a:lnTo>
                    <a:pt x="438" y="433"/>
                  </a:lnTo>
                  <a:lnTo>
                    <a:pt x="438" y="433"/>
                  </a:lnTo>
                  <a:lnTo>
                    <a:pt x="438" y="433"/>
                  </a:lnTo>
                  <a:lnTo>
                    <a:pt x="438" y="433"/>
                  </a:lnTo>
                  <a:lnTo>
                    <a:pt x="438" y="433"/>
                  </a:lnTo>
                  <a:lnTo>
                    <a:pt x="438" y="436"/>
                  </a:lnTo>
                  <a:lnTo>
                    <a:pt x="438" y="436"/>
                  </a:lnTo>
                  <a:lnTo>
                    <a:pt x="438" y="433"/>
                  </a:lnTo>
                  <a:lnTo>
                    <a:pt x="438" y="433"/>
                  </a:lnTo>
                  <a:lnTo>
                    <a:pt x="440" y="431"/>
                  </a:lnTo>
                  <a:lnTo>
                    <a:pt x="440" y="431"/>
                  </a:lnTo>
                  <a:lnTo>
                    <a:pt x="440" y="431"/>
                  </a:lnTo>
                  <a:lnTo>
                    <a:pt x="440" y="429"/>
                  </a:lnTo>
                  <a:lnTo>
                    <a:pt x="440" y="429"/>
                  </a:lnTo>
                  <a:lnTo>
                    <a:pt x="440" y="426"/>
                  </a:lnTo>
                  <a:lnTo>
                    <a:pt x="440" y="426"/>
                  </a:lnTo>
                  <a:lnTo>
                    <a:pt x="440" y="426"/>
                  </a:lnTo>
                  <a:lnTo>
                    <a:pt x="442" y="429"/>
                  </a:lnTo>
                  <a:lnTo>
                    <a:pt x="442" y="429"/>
                  </a:lnTo>
                  <a:lnTo>
                    <a:pt x="440" y="429"/>
                  </a:lnTo>
                  <a:lnTo>
                    <a:pt x="440" y="431"/>
                  </a:lnTo>
                  <a:lnTo>
                    <a:pt x="440" y="431"/>
                  </a:lnTo>
                  <a:lnTo>
                    <a:pt x="440" y="433"/>
                  </a:lnTo>
                  <a:lnTo>
                    <a:pt x="440" y="433"/>
                  </a:lnTo>
                  <a:lnTo>
                    <a:pt x="440" y="433"/>
                  </a:lnTo>
                  <a:lnTo>
                    <a:pt x="440" y="433"/>
                  </a:lnTo>
                  <a:lnTo>
                    <a:pt x="440" y="436"/>
                  </a:lnTo>
                  <a:lnTo>
                    <a:pt x="442" y="436"/>
                  </a:lnTo>
                  <a:lnTo>
                    <a:pt x="442" y="438"/>
                  </a:lnTo>
                  <a:lnTo>
                    <a:pt x="442" y="438"/>
                  </a:lnTo>
                  <a:lnTo>
                    <a:pt x="440" y="438"/>
                  </a:lnTo>
                  <a:lnTo>
                    <a:pt x="440" y="438"/>
                  </a:lnTo>
                  <a:lnTo>
                    <a:pt x="440" y="438"/>
                  </a:lnTo>
                  <a:lnTo>
                    <a:pt x="438" y="436"/>
                  </a:lnTo>
                  <a:lnTo>
                    <a:pt x="438" y="436"/>
                  </a:lnTo>
                  <a:lnTo>
                    <a:pt x="438" y="436"/>
                  </a:lnTo>
                  <a:lnTo>
                    <a:pt x="438" y="436"/>
                  </a:lnTo>
                  <a:lnTo>
                    <a:pt x="438" y="436"/>
                  </a:lnTo>
                  <a:lnTo>
                    <a:pt x="438" y="438"/>
                  </a:lnTo>
                  <a:lnTo>
                    <a:pt x="438" y="438"/>
                  </a:lnTo>
                  <a:lnTo>
                    <a:pt x="438" y="438"/>
                  </a:lnTo>
                  <a:lnTo>
                    <a:pt x="440" y="438"/>
                  </a:lnTo>
                  <a:lnTo>
                    <a:pt x="440" y="440"/>
                  </a:lnTo>
                  <a:lnTo>
                    <a:pt x="440" y="440"/>
                  </a:lnTo>
                  <a:lnTo>
                    <a:pt x="440" y="443"/>
                  </a:lnTo>
                  <a:lnTo>
                    <a:pt x="440" y="443"/>
                  </a:lnTo>
                  <a:lnTo>
                    <a:pt x="440" y="443"/>
                  </a:lnTo>
                  <a:lnTo>
                    <a:pt x="445" y="448"/>
                  </a:lnTo>
                  <a:lnTo>
                    <a:pt x="447" y="450"/>
                  </a:lnTo>
                  <a:lnTo>
                    <a:pt x="450" y="450"/>
                  </a:lnTo>
                  <a:lnTo>
                    <a:pt x="447" y="450"/>
                  </a:lnTo>
                  <a:lnTo>
                    <a:pt x="447" y="448"/>
                  </a:lnTo>
                  <a:lnTo>
                    <a:pt x="445" y="448"/>
                  </a:lnTo>
                  <a:lnTo>
                    <a:pt x="445" y="445"/>
                  </a:lnTo>
                  <a:lnTo>
                    <a:pt x="442" y="445"/>
                  </a:lnTo>
                  <a:lnTo>
                    <a:pt x="442" y="445"/>
                  </a:lnTo>
                  <a:lnTo>
                    <a:pt x="442" y="445"/>
                  </a:lnTo>
                  <a:lnTo>
                    <a:pt x="445" y="445"/>
                  </a:lnTo>
                  <a:lnTo>
                    <a:pt x="445" y="445"/>
                  </a:lnTo>
                  <a:lnTo>
                    <a:pt x="447" y="445"/>
                  </a:lnTo>
                  <a:lnTo>
                    <a:pt x="447" y="448"/>
                  </a:lnTo>
                  <a:lnTo>
                    <a:pt x="447" y="448"/>
                  </a:lnTo>
                  <a:lnTo>
                    <a:pt x="447" y="448"/>
                  </a:lnTo>
                  <a:lnTo>
                    <a:pt x="450" y="450"/>
                  </a:lnTo>
                  <a:lnTo>
                    <a:pt x="450" y="450"/>
                  </a:lnTo>
                  <a:lnTo>
                    <a:pt x="452" y="450"/>
                  </a:lnTo>
                  <a:lnTo>
                    <a:pt x="452" y="450"/>
                  </a:lnTo>
                  <a:lnTo>
                    <a:pt x="452" y="450"/>
                  </a:lnTo>
                  <a:lnTo>
                    <a:pt x="452" y="450"/>
                  </a:lnTo>
                  <a:lnTo>
                    <a:pt x="452" y="452"/>
                  </a:lnTo>
                  <a:lnTo>
                    <a:pt x="452" y="452"/>
                  </a:lnTo>
                  <a:lnTo>
                    <a:pt x="452" y="452"/>
                  </a:lnTo>
                  <a:lnTo>
                    <a:pt x="452" y="452"/>
                  </a:lnTo>
                  <a:lnTo>
                    <a:pt x="454" y="452"/>
                  </a:lnTo>
                  <a:lnTo>
                    <a:pt x="454" y="452"/>
                  </a:lnTo>
                  <a:lnTo>
                    <a:pt x="454" y="452"/>
                  </a:lnTo>
                  <a:lnTo>
                    <a:pt x="454" y="452"/>
                  </a:lnTo>
                  <a:lnTo>
                    <a:pt x="457" y="455"/>
                  </a:lnTo>
                  <a:lnTo>
                    <a:pt x="457" y="455"/>
                  </a:lnTo>
                  <a:lnTo>
                    <a:pt x="459" y="455"/>
                  </a:lnTo>
                  <a:lnTo>
                    <a:pt x="459" y="455"/>
                  </a:lnTo>
                  <a:lnTo>
                    <a:pt x="459" y="452"/>
                  </a:lnTo>
                  <a:lnTo>
                    <a:pt x="461" y="452"/>
                  </a:lnTo>
                  <a:lnTo>
                    <a:pt x="459" y="452"/>
                  </a:lnTo>
                  <a:lnTo>
                    <a:pt x="459" y="452"/>
                  </a:lnTo>
                  <a:lnTo>
                    <a:pt x="459" y="452"/>
                  </a:lnTo>
                  <a:lnTo>
                    <a:pt x="459" y="452"/>
                  </a:lnTo>
                  <a:lnTo>
                    <a:pt x="459" y="452"/>
                  </a:lnTo>
                  <a:lnTo>
                    <a:pt x="459" y="450"/>
                  </a:lnTo>
                  <a:lnTo>
                    <a:pt x="461" y="452"/>
                  </a:lnTo>
                  <a:lnTo>
                    <a:pt x="461" y="452"/>
                  </a:lnTo>
                  <a:lnTo>
                    <a:pt x="461" y="452"/>
                  </a:lnTo>
                  <a:lnTo>
                    <a:pt x="464" y="457"/>
                  </a:lnTo>
                  <a:lnTo>
                    <a:pt x="464" y="457"/>
                  </a:lnTo>
                  <a:lnTo>
                    <a:pt x="464" y="457"/>
                  </a:lnTo>
                  <a:lnTo>
                    <a:pt x="464" y="459"/>
                  </a:lnTo>
                  <a:lnTo>
                    <a:pt x="461" y="459"/>
                  </a:lnTo>
                  <a:lnTo>
                    <a:pt x="461" y="459"/>
                  </a:lnTo>
                  <a:lnTo>
                    <a:pt x="461" y="459"/>
                  </a:lnTo>
                  <a:lnTo>
                    <a:pt x="461" y="459"/>
                  </a:lnTo>
                  <a:lnTo>
                    <a:pt x="464" y="459"/>
                  </a:lnTo>
                  <a:lnTo>
                    <a:pt x="464" y="459"/>
                  </a:lnTo>
                  <a:lnTo>
                    <a:pt x="461" y="459"/>
                  </a:lnTo>
                  <a:lnTo>
                    <a:pt x="461" y="459"/>
                  </a:lnTo>
                  <a:lnTo>
                    <a:pt x="461" y="459"/>
                  </a:lnTo>
                  <a:lnTo>
                    <a:pt x="459" y="459"/>
                  </a:lnTo>
                  <a:lnTo>
                    <a:pt x="459" y="459"/>
                  </a:lnTo>
                  <a:lnTo>
                    <a:pt x="461" y="459"/>
                  </a:lnTo>
                  <a:lnTo>
                    <a:pt x="461" y="459"/>
                  </a:lnTo>
                  <a:lnTo>
                    <a:pt x="461" y="462"/>
                  </a:lnTo>
                  <a:lnTo>
                    <a:pt x="461" y="459"/>
                  </a:lnTo>
                  <a:lnTo>
                    <a:pt x="461" y="459"/>
                  </a:lnTo>
                  <a:lnTo>
                    <a:pt x="461" y="459"/>
                  </a:lnTo>
                  <a:lnTo>
                    <a:pt x="454" y="455"/>
                  </a:lnTo>
                  <a:lnTo>
                    <a:pt x="454" y="455"/>
                  </a:lnTo>
                  <a:lnTo>
                    <a:pt x="450" y="452"/>
                  </a:lnTo>
                  <a:lnTo>
                    <a:pt x="450" y="452"/>
                  </a:lnTo>
                  <a:lnTo>
                    <a:pt x="450" y="452"/>
                  </a:lnTo>
                  <a:lnTo>
                    <a:pt x="450" y="452"/>
                  </a:lnTo>
                  <a:lnTo>
                    <a:pt x="450" y="452"/>
                  </a:lnTo>
                  <a:lnTo>
                    <a:pt x="450" y="450"/>
                  </a:lnTo>
                  <a:lnTo>
                    <a:pt x="450" y="450"/>
                  </a:lnTo>
                  <a:lnTo>
                    <a:pt x="450" y="450"/>
                  </a:lnTo>
                  <a:lnTo>
                    <a:pt x="450" y="452"/>
                  </a:lnTo>
                  <a:lnTo>
                    <a:pt x="450" y="452"/>
                  </a:lnTo>
                  <a:lnTo>
                    <a:pt x="450" y="452"/>
                  </a:lnTo>
                  <a:lnTo>
                    <a:pt x="459" y="459"/>
                  </a:lnTo>
                  <a:lnTo>
                    <a:pt x="464" y="464"/>
                  </a:lnTo>
                  <a:lnTo>
                    <a:pt x="464" y="464"/>
                  </a:lnTo>
                  <a:lnTo>
                    <a:pt x="466" y="466"/>
                  </a:lnTo>
                  <a:lnTo>
                    <a:pt x="466" y="466"/>
                  </a:lnTo>
                  <a:lnTo>
                    <a:pt x="466" y="466"/>
                  </a:lnTo>
                  <a:lnTo>
                    <a:pt x="468" y="469"/>
                  </a:lnTo>
                  <a:lnTo>
                    <a:pt x="471" y="471"/>
                  </a:lnTo>
                  <a:lnTo>
                    <a:pt x="476" y="476"/>
                  </a:lnTo>
                  <a:lnTo>
                    <a:pt x="478" y="478"/>
                  </a:lnTo>
                  <a:lnTo>
                    <a:pt x="480" y="478"/>
                  </a:lnTo>
                  <a:lnTo>
                    <a:pt x="480" y="478"/>
                  </a:lnTo>
                  <a:lnTo>
                    <a:pt x="483" y="481"/>
                  </a:lnTo>
                  <a:lnTo>
                    <a:pt x="487" y="488"/>
                  </a:lnTo>
                  <a:lnTo>
                    <a:pt x="490" y="490"/>
                  </a:lnTo>
                  <a:lnTo>
                    <a:pt x="490" y="493"/>
                  </a:lnTo>
                  <a:lnTo>
                    <a:pt x="490" y="493"/>
                  </a:lnTo>
                  <a:lnTo>
                    <a:pt x="492" y="495"/>
                  </a:lnTo>
                  <a:lnTo>
                    <a:pt x="492" y="495"/>
                  </a:lnTo>
                  <a:lnTo>
                    <a:pt x="492" y="497"/>
                  </a:lnTo>
                  <a:lnTo>
                    <a:pt x="492" y="500"/>
                  </a:lnTo>
                  <a:lnTo>
                    <a:pt x="494" y="500"/>
                  </a:lnTo>
                  <a:lnTo>
                    <a:pt x="494" y="500"/>
                  </a:lnTo>
                  <a:lnTo>
                    <a:pt x="497" y="502"/>
                  </a:lnTo>
                  <a:lnTo>
                    <a:pt x="497" y="504"/>
                  </a:lnTo>
                  <a:lnTo>
                    <a:pt x="499" y="504"/>
                  </a:lnTo>
                  <a:lnTo>
                    <a:pt x="499" y="504"/>
                  </a:lnTo>
                  <a:lnTo>
                    <a:pt x="499" y="507"/>
                  </a:lnTo>
                  <a:lnTo>
                    <a:pt x="499" y="507"/>
                  </a:lnTo>
                  <a:lnTo>
                    <a:pt x="502" y="507"/>
                  </a:lnTo>
                  <a:lnTo>
                    <a:pt x="502" y="507"/>
                  </a:lnTo>
                  <a:lnTo>
                    <a:pt x="502" y="509"/>
                  </a:lnTo>
                  <a:lnTo>
                    <a:pt x="504" y="511"/>
                  </a:lnTo>
                  <a:lnTo>
                    <a:pt x="504" y="511"/>
                  </a:lnTo>
                  <a:lnTo>
                    <a:pt x="504" y="511"/>
                  </a:lnTo>
                  <a:lnTo>
                    <a:pt x="506" y="514"/>
                  </a:lnTo>
                  <a:lnTo>
                    <a:pt x="506" y="514"/>
                  </a:lnTo>
                  <a:lnTo>
                    <a:pt x="506" y="516"/>
                  </a:lnTo>
                  <a:lnTo>
                    <a:pt x="506" y="516"/>
                  </a:lnTo>
                  <a:lnTo>
                    <a:pt x="506" y="516"/>
                  </a:lnTo>
                  <a:lnTo>
                    <a:pt x="506" y="516"/>
                  </a:lnTo>
                  <a:lnTo>
                    <a:pt x="506" y="516"/>
                  </a:lnTo>
                  <a:lnTo>
                    <a:pt x="506" y="516"/>
                  </a:lnTo>
                  <a:lnTo>
                    <a:pt x="509" y="521"/>
                  </a:lnTo>
                  <a:lnTo>
                    <a:pt x="509" y="521"/>
                  </a:lnTo>
                  <a:lnTo>
                    <a:pt x="509" y="523"/>
                  </a:lnTo>
                  <a:lnTo>
                    <a:pt x="509" y="523"/>
                  </a:lnTo>
                  <a:lnTo>
                    <a:pt x="509" y="523"/>
                  </a:lnTo>
                  <a:lnTo>
                    <a:pt x="509" y="523"/>
                  </a:lnTo>
                  <a:lnTo>
                    <a:pt x="511" y="523"/>
                  </a:lnTo>
                  <a:lnTo>
                    <a:pt x="511" y="523"/>
                  </a:lnTo>
                  <a:lnTo>
                    <a:pt x="511" y="523"/>
                  </a:lnTo>
                  <a:lnTo>
                    <a:pt x="516" y="528"/>
                  </a:lnTo>
                  <a:lnTo>
                    <a:pt x="516" y="528"/>
                  </a:lnTo>
                  <a:lnTo>
                    <a:pt x="516" y="530"/>
                  </a:lnTo>
                  <a:lnTo>
                    <a:pt x="518" y="530"/>
                  </a:lnTo>
                  <a:lnTo>
                    <a:pt x="518" y="530"/>
                  </a:lnTo>
                  <a:lnTo>
                    <a:pt x="525" y="542"/>
                  </a:lnTo>
                  <a:lnTo>
                    <a:pt x="528" y="542"/>
                  </a:lnTo>
                  <a:lnTo>
                    <a:pt x="528" y="540"/>
                  </a:lnTo>
                  <a:lnTo>
                    <a:pt x="528" y="540"/>
                  </a:lnTo>
                  <a:lnTo>
                    <a:pt x="528" y="540"/>
                  </a:lnTo>
                  <a:lnTo>
                    <a:pt x="528" y="542"/>
                  </a:lnTo>
                  <a:lnTo>
                    <a:pt x="528" y="542"/>
                  </a:lnTo>
                  <a:lnTo>
                    <a:pt x="528" y="542"/>
                  </a:lnTo>
                  <a:lnTo>
                    <a:pt x="528" y="542"/>
                  </a:lnTo>
                  <a:lnTo>
                    <a:pt x="528" y="542"/>
                  </a:lnTo>
                  <a:lnTo>
                    <a:pt x="528" y="542"/>
                  </a:lnTo>
                  <a:lnTo>
                    <a:pt x="530" y="545"/>
                  </a:lnTo>
                  <a:lnTo>
                    <a:pt x="530" y="545"/>
                  </a:lnTo>
                  <a:lnTo>
                    <a:pt x="532" y="549"/>
                  </a:lnTo>
                  <a:lnTo>
                    <a:pt x="537" y="552"/>
                  </a:lnTo>
                  <a:lnTo>
                    <a:pt x="537" y="554"/>
                  </a:lnTo>
                  <a:lnTo>
                    <a:pt x="539" y="559"/>
                  </a:lnTo>
                  <a:lnTo>
                    <a:pt x="539" y="559"/>
                  </a:lnTo>
                  <a:lnTo>
                    <a:pt x="539" y="556"/>
                  </a:lnTo>
                  <a:lnTo>
                    <a:pt x="539" y="556"/>
                  </a:lnTo>
                  <a:lnTo>
                    <a:pt x="539" y="559"/>
                  </a:lnTo>
                  <a:lnTo>
                    <a:pt x="539" y="559"/>
                  </a:lnTo>
                  <a:lnTo>
                    <a:pt x="539" y="559"/>
                  </a:lnTo>
                  <a:lnTo>
                    <a:pt x="539" y="561"/>
                  </a:lnTo>
                  <a:lnTo>
                    <a:pt x="539" y="563"/>
                  </a:lnTo>
                  <a:lnTo>
                    <a:pt x="542" y="568"/>
                  </a:lnTo>
                  <a:lnTo>
                    <a:pt x="542" y="573"/>
                  </a:lnTo>
                  <a:lnTo>
                    <a:pt x="542" y="575"/>
                  </a:lnTo>
                  <a:lnTo>
                    <a:pt x="542" y="582"/>
                  </a:lnTo>
                  <a:lnTo>
                    <a:pt x="542" y="585"/>
                  </a:lnTo>
                  <a:lnTo>
                    <a:pt x="542" y="587"/>
                  </a:lnTo>
                  <a:lnTo>
                    <a:pt x="547" y="594"/>
                  </a:lnTo>
                  <a:lnTo>
                    <a:pt x="551" y="601"/>
                  </a:lnTo>
                  <a:lnTo>
                    <a:pt x="551" y="604"/>
                  </a:lnTo>
                  <a:lnTo>
                    <a:pt x="551" y="606"/>
                  </a:lnTo>
                  <a:lnTo>
                    <a:pt x="554" y="606"/>
                  </a:lnTo>
                  <a:lnTo>
                    <a:pt x="556" y="608"/>
                  </a:lnTo>
                  <a:lnTo>
                    <a:pt x="558" y="611"/>
                  </a:lnTo>
                  <a:lnTo>
                    <a:pt x="558" y="611"/>
                  </a:lnTo>
                  <a:lnTo>
                    <a:pt x="561" y="611"/>
                  </a:lnTo>
                  <a:lnTo>
                    <a:pt x="561" y="611"/>
                  </a:lnTo>
                  <a:lnTo>
                    <a:pt x="561" y="611"/>
                  </a:lnTo>
                  <a:lnTo>
                    <a:pt x="561" y="611"/>
                  </a:lnTo>
                  <a:lnTo>
                    <a:pt x="561" y="611"/>
                  </a:lnTo>
                  <a:lnTo>
                    <a:pt x="563" y="613"/>
                  </a:lnTo>
                  <a:lnTo>
                    <a:pt x="563" y="613"/>
                  </a:lnTo>
                  <a:lnTo>
                    <a:pt x="563" y="613"/>
                  </a:lnTo>
                  <a:lnTo>
                    <a:pt x="563" y="616"/>
                  </a:lnTo>
                  <a:lnTo>
                    <a:pt x="563" y="616"/>
                  </a:lnTo>
                  <a:lnTo>
                    <a:pt x="561" y="616"/>
                  </a:lnTo>
                  <a:lnTo>
                    <a:pt x="561" y="618"/>
                  </a:lnTo>
                  <a:lnTo>
                    <a:pt x="561" y="620"/>
                  </a:lnTo>
                  <a:lnTo>
                    <a:pt x="561" y="623"/>
                  </a:lnTo>
                  <a:lnTo>
                    <a:pt x="561" y="627"/>
                  </a:lnTo>
                  <a:lnTo>
                    <a:pt x="561" y="627"/>
                  </a:lnTo>
                  <a:lnTo>
                    <a:pt x="561" y="630"/>
                  </a:lnTo>
                  <a:lnTo>
                    <a:pt x="558" y="630"/>
                  </a:lnTo>
                  <a:lnTo>
                    <a:pt x="561" y="632"/>
                  </a:lnTo>
                  <a:lnTo>
                    <a:pt x="561" y="632"/>
                  </a:lnTo>
                  <a:lnTo>
                    <a:pt x="561" y="634"/>
                  </a:lnTo>
                  <a:lnTo>
                    <a:pt x="558" y="634"/>
                  </a:lnTo>
                  <a:lnTo>
                    <a:pt x="558" y="637"/>
                  </a:lnTo>
                  <a:lnTo>
                    <a:pt x="558" y="637"/>
                  </a:lnTo>
                  <a:lnTo>
                    <a:pt x="556" y="637"/>
                  </a:lnTo>
                  <a:lnTo>
                    <a:pt x="556" y="634"/>
                  </a:lnTo>
                  <a:lnTo>
                    <a:pt x="556" y="634"/>
                  </a:lnTo>
                  <a:lnTo>
                    <a:pt x="556" y="637"/>
                  </a:lnTo>
                  <a:lnTo>
                    <a:pt x="556" y="637"/>
                  </a:lnTo>
                  <a:lnTo>
                    <a:pt x="554" y="637"/>
                  </a:lnTo>
                  <a:lnTo>
                    <a:pt x="554" y="639"/>
                  </a:lnTo>
                  <a:lnTo>
                    <a:pt x="554" y="639"/>
                  </a:lnTo>
                  <a:lnTo>
                    <a:pt x="554" y="639"/>
                  </a:lnTo>
                  <a:lnTo>
                    <a:pt x="551" y="642"/>
                  </a:lnTo>
                  <a:lnTo>
                    <a:pt x="549" y="642"/>
                  </a:lnTo>
                  <a:lnTo>
                    <a:pt x="549" y="644"/>
                  </a:lnTo>
                  <a:lnTo>
                    <a:pt x="549" y="644"/>
                  </a:lnTo>
                  <a:lnTo>
                    <a:pt x="549" y="644"/>
                  </a:lnTo>
                  <a:lnTo>
                    <a:pt x="549" y="644"/>
                  </a:lnTo>
                  <a:lnTo>
                    <a:pt x="549" y="646"/>
                  </a:lnTo>
                  <a:lnTo>
                    <a:pt x="547" y="646"/>
                  </a:lnTo>
                  <a:lnTo>
                    <a:pt x="547" y="646"/>
                  </a:lnTo>
                  <a:lnTo>
                    <a:pt x="547" y="649"/>
                  </a:lnTo>
                  <a:lnTo>
                    <a:pt x="547" y="646"/>
                  </a:lnTo>
                  <a:lnTo>
                    <a:pt x="544" y="646"/>
                  </a:lnTo>
                  <a:lnTo>
                    <a:pt x="544" y="649"/>
                  </a:lnTo>
                  <a:lnTo>
                    <a:pt x="544" y="649"/>
                  </a:lnTo>
                  <a:lnTo>
                    <a:pt x="544" y="649"/>
                  </a:lnTo>
                  <a:lnTo>
                    <a:pt x="547" y="649"/>
                  </a:lnTo>
                  <a:lnTo>
                    <a:pt x="547" y="649"/>
                  </a:lnTo>
                  <a:lnTo>
                    <a:pt x="549" y="649"/>
                  </a:lnTo>
                  <a:lnTo>
                    <a:pt x="551" y="651"/>
                  </a:lnTo>
                  <a:lnTo>
                    <a:pt x="551" y="651"/>
                  </a:lnTo>
                  <a:lnTo>
                    <a:pt x="551" y="649"/>
                  </a:lnTo>
                  <a:lnTo>
                    <a:pt x="554" y="649"/>
                  </a:lnTo>
                  <a:lnTo>
                    <a:pt x="554" y="649"/>
                  </a:lnTo>
                  <a:lnTo>
                    <a:pt x="556" y="651"/>
                  </a:lnTo>
                  <a:lnTo>
                    <a:pt x="556" y="653"/>
                  </a:lnTo>
                  <a:lnTo>
                    <a:pt x="558" y="656"/>
                  </a:lnTo>
                  <a:lnTo>
                    <a:pt x="558" y="656"/>
                  </a:lnTo>
                  <a:lnTo>
                    <a:pt x="558" y="658"/>
                  </a:lnTo>
                  <a:lnTo>
                    <a:pt x="558" y="658"/>
                  </a:lnTo>
                  <a:lnTo>
                    <a:pt x="558" y="658"/>
                  </a:lnTo>
                  <a:lnTo>
                    <a:pt x="556" y="660"/>
                  </a:lnTo>
                  <a:lnTo>
                    <a:pt x="556" y="660"/>
                  </a:lnTo>
                  <a:lnTo>
                    <a:pt x="556" y="660"/>
                  </a:lnTo>
                  <a:lnTo>
                    <a:pt x="554" y="663"/>
                  </a:lnTo>
                  <a:lnTo>
                    <a:pt x="551" y="663"/>
                  </a:lnTo>
                  <a:lnTo>
                    <a:pt x="549" y="663"/>
                  </a:lnTo>
                  <a:lnTo>
                    <a:pt x="549" y="663"/>
                  </a:lnTo>
                  <a:lnTo>
                    <a:pt x="547" y="663"/>
                  </a:lnTo>
                  <a:lnTo>
                    <a:pt x="544" y="663"/>
                  </a:lnTo>
                  <a:lnTo>
                    <a:pt x="542" y="663"/>
                  </a:lnTo>
                  <a:lnTo>
                    <a:pt x="537" y="665"/>
                  </a:lnTo>
                  <a:lnTo>
                    <a:pt x="535" y="668"/>
                  </a:lnTo>
                  <a:lnTo>
                    <a:pt x="535" y="668"/>
                  </a:lnTo>
                  <a:lnTo>
                    <a:pt x="537" y="670"/>
                  </a:lnTo>
                  <a:lnTo>
                    <a:pt x="537" y="672"/>
                  </a:lnTo>
                  <a:lnTo>
                    <a:pt x="539" y="672"/>
                  </a:lnTo>
                  <a:lnTo>
                    <a:pt x="539" y="675"/>
                  </a:lnTo>
                  <a:lnTo>
                    <a:pt x="539" y="675"/>
                  </a:lnTo>
                  <a:lnTo>
                    <a:pt x="542" y="675"/>
                  </a:lnTo>
                  <a:lnTo>
                    <a:pt x="542" y="677"/>
                  </a:lnTo>
                  <a:lnTo>
                    <a:pt x="542" y="677"/>
                  </a:lnTo>
                  <a:lnTo>
                    <a:pt x="542" y="677"/>
                  </a:lnTo>
                  <a:lnTo>
                    <a:pt x="542" y="682"/>
                  </a:lnTo>
                  <a:lnTo>
                    <a:pt x="542" y="684"/>
                  </a:lnTo>
                  <a:lnTo>
                    <a:pt x="542" y="684"/>
                  </a:lnTo>
                  <a:lnTo>
                    <a:pt x="542" y="684"/>
                  </a:lnTo>
                  <a:lnTo>
                    <a:pt x="542" y="684"/>
                  </a:lnTo>
                  <a:lnTo>
                    <a:pt x="542" y="686"/>
                  </a:lnTo>
                  <a:lnTo>
                    <a:pt x="547" y="691"/>
                  </a:lnTo>
                  <a:lnTo>
                    <a:pt x="547" y="694"/>
                  </a:lnTo>
                  <a:lnTo>
                    <a:pt x="547" y="694"/>
                  </a:lnTo>
                  <a:lnTo>
                    <a:pt x="549" y="696"/>
                  </a:lnTo>
                  <a:lnTo>
                    <a:pt x="549" y="696"/>
                  </a:lnTo>
                  <a:lnTo>
                    <a:pt x="549" y="696"/>
                  </a:lnTo>
                  <a:lnTo>
                    <a:pt x="551" y="698"/>
                  </a:lnTo>
                  <a:lnTo>
                    <a:pt x="554" y="703"/>
                  </a:lnTo>
                  <a:lnTo>
                    <a:pt x="556" y="705"/>
                  </a:lnTo>
                  <a:lnTo>
                    <a:pt x="558" y="708"/>
                  </a:lnTo>
                  <a:lnTo>
                    <a:pt x="558" y="710"/>
                  </a:lnTo>
                  <a:lnTo>
                    <a:pt x="561" y="710"/>
                  </a:lnTo>
                  <a:lnTo>
                    <a:pt x="561" y="710"/>
                  </a:lnTo>
                  <a:lnTo>
                    <a:pt x="561" y="710"/>
                  </a:lnTo>
                  <a:lnTo>
                    <a:pt x="561" y="710"/>
                  </a:lnTo>
                  <a:lnTo>
                    <a:pt x="563" y="713"/>
                  </a:lnTo>
                  <a:lnTo>
                    <a:pt x="563" y="715"/>
                  </a:lnTo>
                  <a:lnTo>
                    <a:pt x="563" y="715"/>
                  </a:lnTo>
                  <a:lnTo>
                    <a:pt x="563" y="715"/>
                  </a:lnTo>
                  <a:lnTo>
                    <a:pt x="563" y="715"/>
                  </a:lnTo>
                  <a:lnTo>
                    <a:pt x="563" y="715"/>
                  </a:lnTo>
                  <a:lnTo>
                    <a:pt x="563" y="717"/>
                  </a:lnTo>
                  <a:lnTo>
                    <a:pt x="563" y="717"/>
                  </a:lnTo>
                  <a:lnTo>
                    <a:pt x="565" y="717"/>
                  </a:lnTo>
                  <a:lnTo>
                    <a:pt x="565" y="720"/>
                  </a:lnTo>
                  <a:lnTo>
                    <a:pt x="565" y="722"/>
                  </a:lnTo>
                  <a:lnTo>
                    <a:pt x="568" y="722"/>
                  </a:lnTo>
                  <a:lnTo>
                    <a:pt x="568" y="724"/>
                  </a:lnTo>
                  <a:lnTo>
                    <a:pt x="573" y="727"/>
                  </a:lnTo>
                  <a:lnTo>
                    <a:pt x="573" y="727"/>
                  </a:lnTo>
                  <a:lnTo>
                    <a:pt x="573" y="727"/>
                  </a:lnTo>
                  <a:lnTo>
                    <a:pt x="573" y="727"/>
                  </a:lnTo>
                  <a:lnTo>
                    <a:pt x="575" y="727"/>
                  </a:lnTo>
                  <a:lnTo>
                    <a:pt x="575" y="727"/>
                  </a:lnTo>
                  <a:lnTo>
                    <a:pt x="575" y="724"/>
                  </a:lnTo>
                  <a:lnTo>
                    <a:pt x="575" y="724"/>
                  </a:lnTo>
                  <a:lnTo>
                    <a:pt x="577" y="727"/>
                  </a:lnTo>
                  <a:lnTo>
                    <a:pt x="577" y="727"/>
                  </a:lnTo>
                  <a:lnTo>
                    <a:pt x="577" y="727"/>
                  </a:lnTo>
                  <a:lnTo>
                    <a:pt x="575" y="729"/>
                  </a:lnTo>
                  <a:lnTo>
                    <a:pt x="577" y="729"/>
                  </a:lnTo>
                  <a:lnTo>
                    <a:pt x="577" y="729"/>
                  </a:lnTo>
                  <a:lnTo>
                    <a:pt x="580" y="729"/>
                  </a:lnTo>
                  <a:lnTo>
                    <a:pt x="580" y="729"/>
                  </a:lnTo>
                  <a:lnTo>
                    <a:pt x="580" y="729"/>
                  </a:lnTo>
                  <a:lnTo>
                    <a:pt x="580" y="729"/>
                  </a:lnTo>
                  <a:lnTo>
                    <a:pt x="580" y="729"/>
                  </a:lnTo>
                  <a:lnTo>
                    <a:pt x="580" y="729"/>
                  </a:lnTo>
                  <a:lnTo>
                    <a:pt x="580" y="731"/>
                  </a:lnTo>
                  <a:lnTo>
                    <a:pt x="582" y="731"/>
                  </a:lnTo>
                  <a:lnTo>
                    <a:pt x="582" y="731"/>
                  </a:lnTo>
                  <a:lnTo>
                    <a:pt x="582" y="731"/>
                  </a:lnTo>
                  <a:lnTo>
                    <a:pt x="582" y="731"/>
                  </a:lnTo>
                  <a:lnTo>
                    <a:pt x="582" y="731"/>
                  </a:lnTo>
                  <a:lnTo>
                    <a:pt x="584" y="734"/>
                  </a:lnTo>
                  <a:lnTo>
                    <a:pt x="587" y="734"/>
                  </a:lnTo>
                  <a:lnTo>
                    <a:pt x="592" y="734"/>
                  </a:lnTo>
                  <a:lnTo>
                    <a:pt x="592" y="736"/>
                  </a:lnTo>
                  <a:lnTo>
                    <a:pt x="594" y="736"/>
                  </a:lnTo>
                  <a:lnTo>
                    <a:pt x="594" y="739"/>
                  </a:lnTo>
                  <a:lnTo>
                    <a:pt x="594" y="736"/>
                  </a:lnTo>
                  <a:lnTo>
                    <a:pt x="594" y="736"/>
                  </a:lnTo>
                  <a:lnTo>
                    <a:pt x="596" y="736"/>
                  </a:lnTo>
                  <a:lnTo>
                    <a:pt x="596" y="736"/>
                  </a:lnTo>
                  <a:lnTo>
                    <a:pt x="596" y="736"/>
                  </a:lnTo>
                  <a:lnTo>
                    <a:pt x="596" y="736"/>
                  </a:lnTo>
                  <a:lnTo>
                    <a:pt x="596" y="736"/>
                  </a:lnTo>
                  <a:lnTo>
                    <a:pt x="596" y="736"/>
                  </a:lnTo>
                  <a:lnTo>
                    <a:pt x="599" y="736"/>
                  </a:lnTo>
                  <a:lnTo>
                    <a:pt x="599" y="736"/>
                  </a:lnTo>
                  <a:lnTo>
                    <a:pt x="599" y="736"/>
                  </a:lnTo>
                  <a:lnTo>
                    <a:pt x="599" y="736"/>
                  </a:lnTo>
                  <a:lnTo>
                    <a:pt x="599" y="736"/>
                  </a:lnTo>
                  <a:lnTo>
                    <a:pt x="601" y="739"/>
                  </a:lnTo>
                  <a:lnTo>
                    <a:pt x="601" y="739"/>
                  </a:lnTo>
                  <a:lnTo>
                    <a:pt x="601" y="739"/>
                  </a:lnTo>
                  <a:lnTo>
                    <a:pt x="599" y="739"/>
                  </a:lnTo>
                  <a:lnTo>
                    <a:pt x="599" y="741"/>
                  </a:lnTo>
                  <a:lnTo>
                    <a:pt x="599" y="741"/>
                  </a:lnTo>
                  <a:lnTo>
                    <a:pt x="601" y="741"/>
                  </a:lnTo>
                  <a:lnTo>
                    <a:pt x="601" y="741"/>
                  </a:lnTo>
                  <a:lnTo>
                    <a:pt x="603" y="743"/>
                  </a:lnTo>
                  <a:lnTo>
                    <a:pt x="606" y="743"/>
                  </a:lnTo>
                  <a:lnTo>
                    <a:pt x="610" y="746"/>
                  </a:lnTo>
                  <a:lnTo>
                    <a:pt x="615" y="748"/>
                  </a:lnTo>
                  <a:lnTo>
                    <a:pt x="618" y="750"/>
                  </a:lnTo>
                  <a:lnTo>
                    <a:pt x="625" y="755"/>
                  </a:lnTo>
                  <a:lnTo>
                    <a:pt x="627" y="760"/>
                  </a:lnTo>
                  <a:lnTo>
                    <a:pt x="629" y="760"/>
                  </a:lnTo>
                  <a:lnTo>
                    <a:pt x="629" y="762"/>
                  </a:lnTo>
                  <a:lnTo>
                    <a:pt x="629" y="765"/>
                  </a:lnTo>
                  <a:lnTo>
                    <a:pt x="629" y="765"/>
                  </a:lnTo>
                  <a:lnTo>
                    <a:pt x="629" y="765"/>
                  </a:lnTo>
                  <a:lnTo>
                    <a:pt x="632" y="765"/>
                  </a:lnTo>
                  <a:lnTo>
                    <a:pt x="632" y="767"/>
                  </a:lnTo>
                  <a:lnTo>
                    <a:pt x="632" y="767"/>
                  </a:lnTo>
                  <a:lnTo>
                    <a:pt x="634" y="767"/>
                  </a:lnTo>
                  <a:lnTo>
                    <a:pt x="634" y="767"/>
                  </a:lnTo>
                  <a:lnTo>
                    <a:pt x="634" y="769"/>
                  </a:lnTo>
                  <a:lnTo>
                    <a:pt x="636" y="776"/>
                  </a:lnTo>
                  <a:lnTo>
                    <a:pt x="639" y="779"/>
                  </a:lnTo>
                  <a:lnTo>
                    <a:pt x="641" y="779"/>
                  </a:lnTo>
                  <a:lnTo>
                    <a:pt x="644" y="781"/>
                  </a:lnTo>
                  <a:lnTo>
                    <a:pt x="646" y="781"/>
                  </a:lnTo>
                  <a:lnTo>
                    <a:pt x="646" y="781"/>
                  </a:lnTo>
                  <a:lnTo>
                    <a:pt x="648" y="781"/>
                  </a:lnTo>
                  <a:lnTo>
                    <a:pt x="648" y="783"/>
                  </a:lnTo>
                  <a:lnTo>
                    <a:pt x="651" y="783"/>
                  </a:lnTo>
                  <a:lnTo>
                    <a:pt x="653" y="783"/>
                  </a:lnTo>
                  <a:lnTo>
                    <a:pt x="655" y="786"/>
                  </a:lnTo>
                  <a:lnTo>
                    <a:pt x="658" y="786"/>
                  </a:lnTo>
                  <a:lnTo>
                    <a:pt x="658" y="786"/>
                  </a:lnTo>
                  <a:lnTo>
                    <a:pt x="660" y="786"/>
                  </a:lnTo>
                  <a:lnTo>
                    <a:pt x="663" y="786"/>
                  </a:lnTo>
                  <a:lnTo>
                    <a:pt x="665" y="788"/>
                  </a:lnTo>
                  <a:lnTo>
                    <a:pt x="670" y="791"/>
                  </a:lnTo>
                  <a:lnTo>
                    <a:pt x="677" y="793"/>
                  </a:lnTo>
                  <a:lnTo>
                    <a:pt x="679" y="793"/>
                  </a:lnTo>
                  <a:lnTo>
                    <a:pt x="684" y="793"/>
                  </a:lnTo>
                  <a:lnTo>
                    <a:pt x="686" y="795"/>
                  </a:lnTo>
                  <a:lnTo>
                    <a:pt x="689" y="795"/>
                  </a:lnTo>
                  <a:lnTo>
                    <a:pt x="691" y="795"/>
                  </a:lnTo>
                  <a:lnTo>
                    <a:pt x="698" y="798"/>
                  </a:lnTo>
                  <a:lnTo>
                    <a:pt x="700" y="800"/>
                  </a:lnTo>
                  <a:lnTo>
                    <a:pt x="703" y="800"/>
                  </a:lnTo>
                  <a:lnTo>
                    <a:pt x="703" y="800"/>
                  </a:lnTo>
                  <a:lnTo>
                    <a:pt x="705" y="800"/>
                  </a:lnTo>
                  <a:lnTo>
                    <a:pt x="705" y="800"/>
                  </a:lnTo>
                  <a:lnTo>
                    <a:pt x="705" y="800"/>
                  </a:lnTo>
                  <a:lnTo>
                    <a:pt x="707" y="798"/>
                  </a:lnTo>
                  <a:lnTo>
                    <a:pt x="707" y="798"/>
                  </a:lnTo>
                  <a:lnTo>
                    <a:pt x="710" y="798"/>
                  </a:lnTo>
                  <a:lnTo>
                    <a:pt x="712" y="798"/>
                  </a:lnTo>
                  <a:lnTo>
                    <a:pt x="715" y="800"/>
                  </a:lnTo>
                  <a:lnTo>
                    <a:pt x="719" y="802"/>
                  </a:lnTo>
                  <a:lnTo>
                    <a:pt x="719" y="802"/>
                  </a:lnTo>
                  <a:lnTo>
                    <a:pt x="722" y="802"/>
                  </a:lnTo>
                  <a:lnTo>
                    <a:pt x="724" y="805"/>
                  </a:lnTo>
                  <a:lnTo>
                    <a:pt x="724" y="805"/>
                  </a:lnTo>
                  <a:lnTo>
                    <a:pt x="724" y="807"/>
                  </a:lnTo>
                  <a:lnTo>
                    <a:pt x="724" y="807"/>
                  </a:lnTo>
                  <a:lnTo>
                    <a:pt x="726" y="809"/>
                  </a:lnTo>
                  <a:lnTo>
                    <a:pt x="729" y="809"/>
                  </a:lnTo>
                  <a:lnTo>
                    <a:pt x="729" y="812"/>
                  </a:lnTo>
                  <a:lnTo>
                    <a:pt x="729" y="814"/>
                  </a:lnTo>
                  <a:lnTo>
                    <a:pt x="731" y="814"/>
                  </a:lnTo>
                  <a:lnTo>
                    <a:pt x="731" y="814"/>
                  </a:lnTo>
                  <a:lnTo>
                    <a:pt x="731" y="817"/>
                  </a:lnTo>
                  <a:lnTo>
                    <a:pt x="734" y="817"/>
                  </a:lnTo>
                  <a:lnTo>
                    <a:pt x="734" y="817"/>
                  </a:lnTo>
                  <a:lnTo>
                    <a:pt x="734" y="817"/>
                  </a:lnTo>
                  <a:lnTo>
                    <a:pt x="734" y="817"/>
                  </a:lnTo>
                  <a:lnTo>
                    <a:pt x="736" y="817"/>
                  </a:lnTo>
                  <a:lnTo>
                    <a:pt x="736" y="817"/>
                  </a:lnTo>
                  <a:lnTo>
                    <a:pt x="738" y="819"/>
                  </a:lnTo>
                  <a:lnTo>
                    <a:pt x="738" y="819"/>
                  </a:lnTo>
                  <a:lnTo>
                    <a:pt x="741" y="819"/>
                  </a:lnTo>
                  <a:lnTo>
                    <a:pt x="741" y="821"/>
                  </a:lnTo>
                  <a:lnTo>
                    <a:pt x="738" y="821"/>
                  </a:lnTo>
                  <a:lnTo>
                    <a:pt x="738" y="821"/>
                  </a:lnTo>
                  <a:lnTo>
                    <a:pt x="743" y="824"/>
                  </a:lnTo>
                  <a:lnTo>
                    <a:pt x="745" y="824"/>
                  </a:lnTo>
                  <a:lnTo>
                    <a:pt x="748" y="826"/>
                  </a:lnTo>
                  <a:lnTo>
                    <a:pt x="752" y="828"/>
                  </a:lnTo>
                  <a:lnTo>
                    <a:pt x="752" y="828"/>
                  </a:lnTo>
                  <a:lnTo>
                    <a:pt x="757" y="831"/>
                  </a:lnTo>
                  <a:lnTo>
                    <a:pt x="757" y="833"/>
                  </a:lnTo>
                  <a:lnTo>
                    <a:pt x="760" y="833"/>
                  </a:lnTo>
                  <a:lnTo>
                    <a:pt x="760" y="836"/>
                  </a:lnTo>
                  <a:lnTo>
                    <a:pt x="757" y="836"/>
                  </a:lnTo>
                  <a:lnTo>
                    <a:pt x="760" y="836"/>
                  </a:lnTo>
                  <a:lnTo>
                    <a:pt x="760" y="836"/>
                  </a:lnTo>
                  <a:lnTo>
                    <a:pt x="762" y="836"/>
                  </a:lnTo>
                  <a:lnTo>
                    <a:pt x="764" y="838"/>
                  </a:lnTo>
                  <a:lnTo>
                    <a:pt x="767" y="838"/>
                  </a:lnTo>
                  <a:lnTo>
                    <a:pt x="769" y="838"/>
                  </a:lnTo>
                  <a:lnTo>
                    <a:pt x="771" y="840"/>
                  </a:lnTo>
                  <a:lnTo>
                    <a:pt x="776" y="843"/>
                  </a:lnTo>
                  <a:lnTo>
                    <a:pt x="778" y="843"/>
                  </a:lnTo>
                  <a:lnTo>
                    <a:pt x="783" y="845"/>
                  </a:lnTo>
                  <a:lnTo>
                    <a:pt x="795" y="847"/>
                  </a:lnTo>
                  <a:lnTo>
                    <a:pt x="800" y="850"/>
                  </a:lnTo>
                  <a:lnTo>
                    <a:pt x="802" y="852"/>
                  </a:lnTo>
                  <a:lnTo>
                    <a:pt x="804" y="852"/>
                  </a:lnTo>
                  <a:lnTo>
                    <a:pt x="807" y="852"/>
                  </a:lnTo>
                  <a:lnTo>
                    <a:pt x="812" y="854"/>
                  </a:lnTo>
                  <a:lnTo>
                    <a:pt x="814" y="854"/>
                  </a:lnTo>
                  <a:lnTo>
                    <a:pt x="814" y="854"/>
                  </a:lnTo>
                  <a:lnTo>
                    <a:pt x="814" y="857"/>
                  </a:lnTo>
                  <a:lnTo>
                    <a:pt x="814" y="857"/>
                  </a:lnTo>
                  <a:lnTo>
                    <a:pt x="816" y="859"/>
                  </a:lnTo>
                  <a:lnTo>
                    <a:pt x="816" y="859"/>
                  </a:lnTo>
                  <a:lnTo>
                    <a:pt x="816" y="859"/>
                  </a:lnTo>
                  <a:lnTo>
                    <a:pt x="816" y="857"/>
                  </a:lnTo>
                  <a:lnTo>
                    <a:pt x="816" y="857"/>
                  </a:lnTo>
                  <a:lnTo>
                    <a:pt x="816" y="857"/>
                  </a:lnTo>
                  <a:lnTo>
                    <a:pt x="816" y="857"/>
                  </a:lnTo>
                  <a:lnTo>
                    <a:pt x="816" y="857"/>
                  </a:lnTo>
                  <a:lnTo>
                    <a:pt x="816" y="857"/>
                  </a:lnTo>
                  <a:lnTo>
                    <a:pt x="819" y="857"/>
                  </a:lnTo>
                  <a:lnTo>
                    <a:pt x="819" y="857"/>
                  </a:lnTo>
                  <a:lnTo>
                    <a:pt x="819" y="857"/>
                  </a:lnTo>
                  <a:lnTo>
                    <a:pt x="819" y="857"/>
                  </a:lnTo>
                  <a:lnTo>
                    <a:pt x="819" y="859"/>
                  </a:lnTo>
                  <a:lnTo>
                    <a:pt x="819" y="859"/>
                  </a:lnTo>
                  <a:lnTo>
                    <a:pt x="819" y="859"/>
                  </a:lnTo>
                  <a:lnTo>
                    <a:pt x="819" y="859"/>
                  </a:lnTo>
                  <a:lnTo>
                    <a:pt x="816" y="859"/>
                  </a:lnTo>
                  <a:lnTo>
                    <a:pt x="819" y="859"/>
                  </a:lnTo>
                  <a:lnTo>
                    <a:pt x="819" y="859"/>
                  </a:lnTo>
                  <a:lnTo>
                    <a:pt x="819" y="859"/>
                  </a:lnTo>
                  <a:lnTo>
                    <a:pt x="819" y="859"/>
                  </a:lnTo>
                  <a:lnTo>
                    <a:pt x="819" y="859"/>
                  </a:lnTo>
                  <a:lnTo>
                    <a:pt x="819" y="859"/>
                  </a:lnTo>
                  <a:lnTo>
                    <a:pt x="819" y="859"/>
                  </a:lnTo>
                  <a:lnTo>
                    <a:pt x="819" y="859"/>
                  </a:lnTo>
                  <a:lnTo>
                    <a:pt x="819" y="859"/>
                  </a:lnTo>
                  <a:lnTo>
                    <a:pt x="819" y="859"/>
                  </a:lnTo>
                  <a:lnTo>
                    <a:pt x="819" y="862"/>
                  </a:lnTo>
                  <a:lnTo>
                    <a:pt x="819" y="862"/>
                  </a:lnTo>
                  <a:lnTo>
                    <a:pt x="821" y="862"/>
                  </a:lnTo>
                  <a:lnTo>
                    <a:pt x="821" y="862"/>
                  </a:lnTo>
                  <a:lnTo>
                    <a:pt x="821" y="862"/>
                  </a:lnTo>
                  <a:lnTo>
                    <a:pt x="823" y="864"/>
                  </a:lnTo>
                  <a:lnTo>
                    <a:pt x="826" y="864"/>
                  </a:lnTo>
                  <a:lnTo>
                    <a:pt x="826" y="864"/>
                  </a:lnTo>
                  <a:lnTo>
                    <a:pt x="828" y="866"/>
                  </a:lnTo>
                  <a:lnTo>
                    <a:pt x="831" y="866"/>
                  </a:lnTo>
                  <a:lnTo>
                    <a:pt x="831" y="866"/>
                  </a:lnTo>
                  <a:lnTo>
                    <a:pt x="833" y="866"/>
                  </a:lnTo>
                  <a:lnTo>
                    <a:pt x="838" y="866"/>
                  </a:lnTo>
                  <a:lnTo>
                    <a:pt x="842" y="866"/>
                  </a:lnTo>
                  <a:lnTo>
                    <a:pt x="847" y="866"/>
                  </a:lnTo>
                  <a:lnTo>
                    <a:pt x="854" y="869"/>
                  </a:lnTo>
                  <a:lnTo>
                    <a:pt x="864" y="873"/>
                  </a:lnTo>
                  <a:lnTo>
                    <a:pt x="866" y="873"/>
                  </a:lnTo>
                  <a:lnTo>
                    <a:pt x="866" y="873"/>
                  </a:lnTo>
                  <a:lnTo>
                    <a:pt x="868" y="873"/>
                  </a:lnTo>
                  <a:lnTo>
                    <a:pt x="868" y="873"/>
                  </a:lnTo>
                  <a:lnTo>
                    <a:pt x="868" y="873"/>
                  </a:lnTo>
                  <a:lnTo>
                    <a:pt x="868" y="873"/>
                  </a:lnTo>
                  <a:lnTo>
                    <a:pt x="871" y="873"/>
                  </a:lnTo>
                  <a:lnTo>
                    <a:pt x="871" y="873"/>
                  </a:lnTo>
                  <a:lnTo>
                    <a:pt x="871" y="873"/>
                  </a:lnTo>
                  <a:lnTo>
                    <a:pt x="871" y="871"/>
                  </a:lnTo>
                  <a:lnTo>
                    <a:pt x="873" y="873"/>
                  </a:lnTo>
                  <a:lnTo>
                    <a:pt x="873" y="873"/>
                  </a:lnTo>
                  <a:lnTo>
                    <a:pt x="873" y="873"/>
                  </a:lnTo>
                  <a:lnTo>
                    <a:pt x="873" y="873"/>
                  </a:lnTo>
                  <a:lnTo>
                    <a:pt x="875" y="873"/>
                  </a:lnTo>
                  <a:lnTo>
                    <a:pt x="878" y="878"/>
                  </a:lnTo>
                  <a:lnTo>
                    <a:pt x="880" y="880"/>
                  </a:lnTo>
                  <a:lnTo>
                    <a:pt x="883" y="883"/>
                  </a:lnTo>
                  <a:lnTo>
                    <a:pt x="883" y="883"/>
                  </a:lnTo>
                  <a:lnTo>
                    <a:pt x="883" y="883"/>
                  </a:lnTo>
                  <a:lnTo>
                    <a:pt x="883" y="883"/>
                  </a:lnTo>
                  <a:lnTo>
                    <a:pt x="883" y="883"/>
                  </a:lnTo>
                  <a:lnTo>
                    <a:pt x="883" y="885"/>
                  </a:lnTo>
                  <a:lnTo>
                    <a:pt x="885" y="885"/>
                  </a:lnTo>
                  <a:lnTo>
                    <a:pt x="885" y="885"/>
                  </a:lnTo>
                  <a:lnTo>
                    <a:pt x="885" y="885"/>
                  </a:lnTo>
                  <a:lnTo>
                    <a:pt x="885" y="885"/>
                  </a:lnTo>
                  <a:lnTo>
                    <a:pt x="887" y="885"/>
                  </a:lnTo>
                  <a:lnTo>
                    <a:pt x="890" y="888"/>
                  </a:lnTo>
                  <a:lnTo>
                    <a:pt x="897" y="888"/>
                  </a:lnTo>
                  <a:lnTo>
                    <a:pt x="902" y="890"/>
                  </a:lnTo>
                  <a:lnTo>
                    <a:pt x="902" y="890"/>
                  </a:lnTo>
                  <a:lnTo>
                    <a:pt x="902" y="890"/>
                  </a:lnTo>
                  <a:lnTo>
                    <a:pt x="904" y="890"/>
                  </a:lnTo>
                  <a:lnTo>
                    <a:pt x="904" y="888"/>
                  </a:lnTo>
                  <a:lnTo>
                    <a:pt x="904" y="888"/>
                  </a:lnTo>
                  <a:lnTo>
                    <a:pt x="904" y="888"/>
                  </a:lnTo>
                  <a:lnTo>
                    <a:pt x="904" y="890"/>
                  </a:lnTo>
                  <a:lnTo>
                    <a:pt x="904" y="890"/>
                  </a:lnTo>
                  <a:lnTo>
                    <a:pt x="904" y="890"/>
                  </a:lnTo>
                  <a:lnTo>
                    <a:pt x="904" y="890"/>
                  </a:lnTo>
                  <a:lnTo>
                    <a:pt x="906" y="890"/>
                  </a:lnTo>
                  <a:lnTo>
                    <a:pt x="906" y="890"/>
                  </a:lnTo>
                  <a:lnTo>
                    <a:pt x="906" y="890"/>
                  </a:lnTo>
                  <a:lnTo>
                    <a:pt x="909" y="890"/>
                  </a:lnTo>
                  <a:lnTo>
                    <a:pt x="909" y="890"/>
                  </a:lnTo>
                  <a:lnTo>
                    <a:pt x="909" y="890"/>
                  </a:lnTo>
                  <a:lnTo>
                    <a:pt x="906" y="890"/>
                  </a:lnTo>
                  <a:lnTo>
                    <a:pt x="904" y="890"/>
                  </a:lnTo>
                  <a:lnTo>
                    <a:pt x="904" y="890"/>
                  </a:lnTo>
                  <a:lnTo>
                    <a:pt x="906" y="892"/>
                  </a:lnTo>
                  <a:lnTo>
                    <a:pt x="909" y="892"/>
                  </a:lnTo>
                  <a:lnTo>
                    <a:pt x="913" y="895"/>
                  </a:lnTo>
                  <a:lnTo>
                    <a:pt x="916" y="897"/>
                  </a:lnTo>
                  <a:lnTo>
                    <a:pt x="918" y="899"/>
                  </a:lnTo>
                  <a:lnTo>
                    <a:pt x="918" y="899"/>
                  </a:lnTo>
                  <a:lnTo>
                    <a:pt x="920" y="899"/>
                  </a:lnTo>
                  <a:lnTo>
                    <a:pt x="920" y="899"/>
                  </a:lnTo>
                  <a:lnTo>
                    <a:pt x="920" y="899"/>
                  </a:lnTo>
                  <a:lnTo>
                    <a:pt x="923" y="899"/>
                  </a:lnTo>
                  <a:lnTo>
                    <a:pt x="923" y="902"/>
                  </a:lnTo>
                  <a:lnTo>
                    <a:pt x="923" y="902"/>
                  </a:lnTo>
                  <a:lnTo>
                    <a:pt x="928" y="902"/>
                  </a:lnTo>
                  <a:lnTo>
                    <a:pt x="928" y="902"/>
                  </a:lnTo>
                  <a:lnTo>
                    <a:pt x="928" y="902"/>
                  </a:lnTo>
                  <a:lnTo>
                    <a:pt x="930" y="902"/>
                  </a:lnTo>
                  <a:lnTo>
                    <a:pt x="932" y="902"/>
                  </a:lnTo>
                  <a:lnTo>
                    <a:pt x="935" y="902"/>
                  </a:lnTo>
                  <a:lnTo>
                    <a:pt x="937" y="902"/>
                  </a:lnTo>
                  <a:lnTo>
                    <a:pt x="939" y="902"/>
                  </a:lnTo>
                  <a:lnTo>
                    <a:pt x="944" y="904"/>
                  </a:lnTo>
                  <a:lnTo>
                    <a:pt x="944" y="902"/>
                  </a:lnTo>
                  <a:lnTo>
                    <a:pt x="949" y="904"/>
                  </a:lnTo>
                  <a:lnTo>
                    <a:pt x="949" y="904"/>
                  </a:lnTo>
                  <a:lnTo>
                    <a:pt x="951" y="904"/>
                  </a:lnTo>
                  <a:lnTo>
                    <a:pt x="954" y="904"/>
                  </a:lnTo>
                  <a:lnTo>
                    <a:pt x="958" y="906"/>
                  </a:lnTo>
                  <a:lnTo>
                    <a:pt x="958" y="906"/>
                  </a:lnTo>
                  <a:lnTo>
                    <a:pt x="961" y="906"/>
                  </a:lnTo>
                  <a:lnTo>
                    <a:pt x="961" y="909"/>
                  </a:lnTo>
                  <a:lnTo>
                    <a:pt x="961" y="909"/>
                  </a:lnTo>
                  <a:lnTo>
                    <a:pt x="961" y="909"/>
                  </a:lnTo>
                  <a:lnTo>
                    <a:pt x="963" y="909"/>
                  </a:lnTo>
                  <a:lnTo>
                    <a:pt x="965" y="911"/>
                  </a:lnTo>
                  <a:lnTo>
                    <a:pt x="970" y="914"/>
                  </a:lnTo>
                  <a:lnTo>
                    <a:pt x="973" y="914"/>
                  </a:lnTo>
                  <a:lnTo>
                    <a:pt x="980" y="914"/>
                  </a:lnTo>
                  <a:lnTo>
                    <a:pt x="982" y="916"/>
                  </a:lnTo>
                  <a:lnTo>
                    <a:pt x="987" y="916"/>
                  </a:lnTo>
                  <a:lnTo>
                    <a:pt x="987" y="916"/>
                  </a:lnTo>
                  <a:lnTo>
                    <a:pt x="987" y="916"/>
                  </a:lnTo>
                  <a:lnTo>
                    <a:pt x="989" y="916"/>
                  </a:lnTo>
                  <a:lnTo>
                    <a:pt x="989" y="916"/>
                  </a:lnTo>
                  <a:lnTo>
                    <a:pt x="989" y="916"/>
                  </a:lnTo>
                  <a:lnTo>
                    <a:pt x="991" y="916"/>
                  </a:lnTo>
                  <a:lnTo>
                    <a:pt x="991" y="914"/>
                  </a:lnTo>
                  <a:lnTo>
                    <a:pt x="994" y="914"/>
                  </a:lnTo>
                  <a:lnTo>
                    <a:pt x="996" y="916"/>
                  </a:lnTo>
                  <a:lnTo>
                    <a:pt x="999" y="916"/>
                  </a:lnTo>
                  <a:lnTo>
                    <a:pt x="1001" y="916"/>
                  </a:lnTo>
                  <a:lnTo>
                    <a:pt x="1003" y="914"/>
                  </a:lnTo>
                  <a:lnTo>
                    <a:pt x="1008" y="911"/>
                  </a:lnTo>
                  <a:lnTo>
                    <a:pt x="1008" y="911"/>
                  </a:lnTo>
                  <a:lnTo>
                    <a:pt x="1008" y="911"/>
                  </a:lnTo>
                  <a:lnTo>
                    <a:pt x="1008" y="911"/>
                  </a:lnTo>
                  <a:lnTo>
                    <a:pt x="1008" y="911"/>
                  </a:lnTo>
                  <a:lnTo>
                    <a:pt x="1008" y="911"/>
                  </a:lnTo>
                  <a:lnTo>
                    <a:pt x="1010" y="909"/>
                  </a:lnTo>
                  <a:lnTo>
                    <a:pt x="1010" y="909"/>
                  </a:lnTo>
                  <a:lnTo>
                    <a:pt x="1013" y="909"/>
                  </a:lnTo>
                  <a:lnTo>
                    <a:pt x="1013" y="909"/>
                  </a:lnTo>
                  <a:lnTo>
                    <a:pt x="1015" y="906"/>
                  </a:lnTo>
                  <a:lnTo>
                    <a:pt x="1015" y="906"/>
                  </a:lnTo>
                  <a:lnTo>
                    <a:pt x="1020" y="906"/>
                  </a:lnTo>
                  <a:lnTo>
                    <a:pt x="1020" y="906"/>
                  </a:lnTo>
                  <a:lnTo>
                    <a:pt x="1022" y="904"/>
                  </a:lnTo>
                  <a:lnTo>
                    <a:pt x="1022" y="904"/>
                  </a:lnTo>
                  <a:lnTo>
                    <a:pt x="1025" y="904"/>
                  </a:lnTo>
                  <a:lnTo>
                    <a:pt x="1025" y="904"/>
                  </a:lnTo>
                  <a:lnTo>
                    <a:pt x="1025" y="904"/>
                  </a:lnTo>
                  <a:lnTo>
                    <a:pt x="1025" y="904"/>
                  </a:lnTo>
                  <a:lnTo>
                    <a:pt x="1025" y="902"/>
                  </a:lnTo>
                  <a:lnTo>
                    <a:pt x="1027" y="902"/>
                  </a:lnTo>
                  <a:lnTo>
                    <a:pt x="1027" y="902"/>
                  </a:lnTo>
                  <a:lnTo>
                    <a:pt x="1029" y="902"/>
                  </a:lnTo>
                  <a:lnTo>
                    <a:pt x="1032" y="902"/>
                  </a:lnTo>
                  <a:lnTo>
                    <a:pt x="1034" y="899"/>
                  </a:lnTo>
                  <a:lnTo>
                    <a:pt x="1034" y="899"/>
                  </a:lnTo>
                  <a:lnTo>
                    <a:pt x="1034" y="899"/>
                  </a:lnTo>
                  <a:lnTo>
                    <a:pt x="1039" y="899"/>
                  </a:lnTo>
                  <a:lnTo>
                    <a:pt x="1039" y="897"/>
                  </a:lnTo>
                  <a:lnTo>
                    <a:pt x="1041" y="897"/>
                  </a:lnTo>
                  <a:lnTo>
                    <a:pt x="1041" y="897"/>
                  </a:lnTo>
                  <a:lnTo>
                    <a:pt x="1041" y="897"/>
                  </a:lnTo>
                  <a:lnTo>
                    <a:pt x="1044" y="897"/>
                  </a:lnTo>
                  <a:lnTo>
                    <a:pt x="1044" y="895"/>
                  </a:lnTo>
                  <a:lnTo>
                    <a:pt x="1044" y="895"/>
                  </a:lnTo>
                  <a:lnTo>
                    <a:pt x="1044" y="895"/>
                  </a:lnTo>
                  <a:lnTo>
                    <a:pt x="1046" y="892"/>
                  </a:lnTo>
                  <a:lnTo>
                    <a:pt x="1046" y="892"/>
                  </a:lnTo>
                  <a:lnTo>
                    <a:pt x="1048" y="892"/>
                  </a:lnTo>
                  <a:lnTo>
                    <a:pt x="1048" y="892"/>
                  </a:lnTo>
                  <a:lnTo>
                    <a:pt x="1048" y="890"/>
                  </a:lnTo>
                  <a:lnTo>
                    <a:pt x="1048" y="890"/>
                  </a:lnTo>
                  <a:lnTo>
                    <a:pt x="1048" y="890"/>
                  </a:lnTo>
                  <a:lnTo>
                    <a:pt x="1051" y="890"/>
                  </a:lnTo>
                  <a:lnTo>
                    <a:pt x="1051" y="890"/>
                  </a:lnTo>
                  <a:lnTo>
                    <a:pt x="1051" y="888"/>
                  </a:lnTo>
                  <a:lnTo>
                    <a:pt x="1051" y="888"/>
                  </a:lnTo>
                  <a:lnTo>
                    <a:pt x="1053" y="888"/>
                  </a:lnTo>
                  <a:lnTo>
                    <a:pt x="1053" y="888"/>
                  </a:lnTo>
                  <a:lnTo>
                    <a:pt x="1053" y="888"/>
                  </a:lnTo>
                  <a:lnTo>
                    <a:pt x="1055" y="888"/>
                  </a:lnTo>
                  <a:lnTo>
                    <a:pt x="1055" y="888"/>
                  </a:lnTo>
                  <a:lnTo>
                    <a:pt x="1055" y="888"/>
                  </a:lnTo>
                  <a:lnTo>
                    <a:pt x="1055" y="888"/>
                  </a:lnTo>
                  <a:lnTo>
                    <a:pt x="1055" y="888"/>
                  </a:lnTo>
                  <a:lnTo>
                    <a:pt x="1055" y="885"/>
                  </a:lnTo>
                  <a:lnTo>
                    <a:pt x="1058" y="885"/>
                  </a:lnTo>
                  <a:lnTo>
                    <a:pt x="1058" y="888"/>
                  </a:lnTo>
                  <a:lnTo>
                    <a:pt x="1060" y="888"/>
                  </a:lnTo>
                  <a:lnTo>
                    <a:pt x="1062" y="885"/>
                  </a:lnTo>
                  <a:lnTo>
                    <a:pt x="1062" y="885"/>
                  </a:lnTo>
                  <a:lnTo>
                    <a:pt x="1065" y="885"/>
                  </a:lnTo>
                  <a:lnTo>
                    <a:pt x="1067" y="885"/>
                  </a:lnTo>
                  <a:lnTo>
                    <a:pt x="1072" y="885"/>
                  </a:lnTo>
                  <a:lnTo>
                    <a:pt x="1074" y="885"/>
                  </a:lnTo>
                  <a:lnTo>
                    <a:pt x="1074" y="885"/>
                  </a:lnTo>
                  <a:lnTo>
                    <a:pt x="1074" y="883"/>
                  </a:lnTo>
                  <a:lnTo>
                    <a:pt x="1072" y="883"/>
                  </a:lnTo>
                  <a:lnTo>
                    <a:pt x="1067" y="883"/>
                  </a:lnTo>
                  <a:lnTo>
                    <a:pt x="1067" y="883"/>
                  </a:lnTo>
                  <a:lnTo>
                    <a:pt x="1067" y="883"/>
                  </a:lnTo>
                  <a:lnTo>
                    <a:pt x="1070" y="883"/>
                  </a:lnTo>
                  <a:lnTo>
                    <a:pt x="1072" y="880"/>
                  </a:lnTo>
                  <a:lnTo>
                    <a:pt x="1072" y="880"/>
                  </a:lnTo>
                  <a:lnTo>
                    <a:pt x="1072" y="880"/>
                  </a:lnTo>
                  <a:lnTo>
                    <a:pt x="1070" y="883"/>
                  </a:lnTo>
                  <a:lnTo>
                    <a:pt x="1070" y="883"/>
                  </a:lnTo>
                  <a:lnTo>
                    <a:pt x="1070" y="883"/>
                  </a:lnTo>
                  <a:lnTo>
                    <a:pt x="1067" y="883"/>
                  </a:lnTo>
                  <a:lnTo>
                    <a:pt x="1067" y="883"/>
                  </a:lnTo>
                  <a:lnTo>
                    <a:pt x="1065" y="883"/>
                  </a:lnTo>
                  <a:lnTo>
                    <a:pt x="1062" y="883"/>
                  </a:lnTo>
                  <a:lnTo>
                    <a:pt x="1060" y="883"/>
                  </a:lnTo>
                  <a:lnTo>
                    <a:pt x="1060" y="883"/>
                  </a:lnTo>
                  <a:lnTo>
                    <a:pt x="1060" y="880"/>
                  </a:lnTo>
                  <a:lnTo>
                    <a:pt x="1060" y="880"/>
                  </a:lnTo>
                  <a:lnTo>
                    <a:pt x="1060" y="880"/>
                  </a:lnTo>
                  <a:lnTo>
                    <a:pt x="1060" y="880"/>
                  </a:lnTo>
                  <a:lnTo>
                    <a:pt x="1062" y="880"/>
                  </a:lnTo>
                  <a:lnTo>
                    <a:pt x="1060" y="878"/>
                  </a:lnTo>
                  <a:lnTo>
                    <a:pt x="1065" y="878"/>
                  </a:lnTo>
                  <a:lnTo>
                    <a:pt x="1065" y="878"/>
                  </a:lnTo>
                  <a:lnTo>
                    <a:pt x="1067" y="876"/>
                  </a:lnTo>
                  <a:lnTo>
                    <a:pt x="1067" y="873"/>
                  </a:lnTo>
                  <a:lnTo>
                    <a:pt x="1070" y="873"/>
                  </a:lnTo>
                  <a:lnTo>
                    <a:pt x="1070" y="873"/>
                  </a:lnTo>
                  <a:lnTo>
                    <a:pt x="1070" y="873"/>
                  </a:lnTo>
                  <a:lnTo>
                    <a:pt x="1072" y="873"/>
                  </a:lnTo>
                  <a:lnTo>
                    <a:pt x="1072" y="873"/>
                  </a:lnTo>
                  <a:lnTo>
                    <a:pt x="1072" y="876"/>
                  </a:lnTo>
                  <a:lnTo>
                    <a:pt x="1072" y="876"/>
                  </a:lnTo>
                  <a:lnTo>
                    <a:pt x="1072" y="876"/>
                  </a:lnTo>
                  <a:lnTo>
                    <a:pt x="1072" y="876"/>
                  </a:lnTo>
                  <a:lnTo>
                    <a:pt x="1074" y="878"/>
                  </a:lnTo>
                  <a:lnTo>
                    <a:pt x="1074" y="878"/>
                  </a:lnTo>
                  <a:lnTo>
                    <a:pt x="1074" y="878"/>
                  </a:lnTo>
                  <a:lnTo>
                    <a:pt x="1072" y="880"/>
                  </a:lnTo>
                  <a:lnTo>
                    <a:pt x="1072" y="880"/>
                  </a:lnTo>
                  <a:lnTo>
                    <a:pt x="1072" y="880"/>
                  </a:lnTo>
                  <a:lnTo>
                    <a:pt x="1072" y="880"/>
                  </a:lnTo>
                  <a:lnTo>
                    <a:pt x="1074" y="883"/>
                  </a:lnTo>
                  <a:lnTo>
                    <a:pt x="1074" y="880"/>
                  </a:lnTo>
                  <a:lnTo>
                    <a:pt x="1074" y="880"/>
                  </a:lnTo>
                  <a:lnTo>
                    <a:pt x="1074" y="880"/>
                  </a:lnTo>
                  <a:lnTo>
                    <a:pt x="1077" y="878"/>
                  </a:lnTo>
                  <a:lnTo>
                    <a:pt x="1077" y="878"/>
                  </a:lnTo>
                  <a:lnTo>
                    <a:pt x="1077" y="878"/>
                  </a:lnTo>
                  <a:lnTo>
                    <a:pt x="1077" y="878"/>
                  </a:lnTo>
                  <a:lnTo>
                    <a:pt x="1077" y="878"/>
                  </a:lnTo>
                  <a:lnTo>
                    <a:pt x="1079" y="878"/>
                  </a:lnTo>
                  <a:lnTo>
                    <a:pt x="1079" y="878"/>
                  </a:lnTo>
                  <a:lnTo>
                    <a:pt x="1079" y="878"/>
                  </a:lnTo>
                  <a:lnTo>
                    <a:pt x="1079" y="876"/>
                  </a:lnTo>
                  <a:lnTo>
                    <a:pt x="1079" y="876"/>
                  </a:lnTo>
                  <a:lnTo>
                    <a:pt x="1079" y="876"/>
                  </a:lnTo>
                  <a:lnTo>
                    <a:pt x="1079" y="876"/>
                  </a:lnTo>
                  <a:lnTo>
                    <a:pt x="1081" y="876"/>
                  </a:lnTo>
                  <a:lnTo>
                    <a:pt x="1081" y="876"/>
                  </a:lnTo>
                  <a:lnTo>
                    <a:pt x="1084" y="878"/>
                  </a:lnTo>
                  <a:lnTo>
                    <a:pt x="1084" y="878"/>
                  </a:lnTo>
                  <a:lnTo>
                    <a:pt x="1084" y="880"/>
                  </a:lnTo>
                  <a:lnTo>
                    <a:pt x="1081" y="880"/>
                  </a:lnTo>
                  <a:lnTo>
                    <a:pt x="1077" y="883"/>
                  </a:lnTo>
                  <a:lnTo>
                    <a:pt x="1077" y="883"/>
                  </a:lnTo>
                  <a:lnTo>
                    <a:pt x="1077" y="885"/>
                  </a:lnTo>
                  <a:lnTo>
                    <a:pt x="1077" y="885"/>
                  </a:lnTo>
                  <a:lnTo>
                    <a:pt x="1079" y="885"/>
                  </a:lnTo>
                  <a:lnTo>
                    <a:pt x="1079" y="885"/>
                  </a:lnTo>
                  <a:lnTo>
                    <a:pt x="1081" y="885"/>
                  </a:lnTo>
                  <a:lnTo>
                    <a:pt x="1081" y="885"/>
                  </a:lnTo>
                  <a:lnTo>
                    <a:pt x="1084" y="885"/>
                  </a:lnTo>
                  <a:lnTo>
                    <a:pt x="1084" y="885"/>
                  </a:lnTo>
                  <a:lnTo>
                    <a:pt x="1086" y="885"/>
                  </a:lnTo>
                  <a:lnTo>
                    <a:pt x="1086" y="885"/>
                  </a:lnTo>
                  <a:lnTo>
                    <a:pt x="1091" y="885"/>
                  </a:lnTo>
                  <a:lnTo>
                    <a:pt x="1093" y="885"/>
                  </a:lnTo>
                  <a:lnTo>
                    <a:pt x="1096" y="885"/>
                  </a:lnTo>
                  <a:lnTo>
                    <a:pt x="1096" y="888"/>
                  </a:lnTo>
                  <a:lnTo>
                    <a:pt x="1117" y="892"/>
                  </a:lnTo>
                  <a:lnTo>
                    <a:pt x="1114" y="892"/>
                  </a:lnTo>
                  <a:lnTo>
                    <a:pt x="1114" y="892"/>
                  </a:lnTo>
                  <a:lnTo>
                    <a:pt x="1112" y="892"/>
                  </a:lnTo>
                  <a:lnTo>
                    <a:pt x="1112" y="892"/>
                  </a:lnTo>
                  <a:lnTo>
                    <a:pt x="1110" y="890"/>
                  </a:lnTo>
                  <a:lnTo>
                    <a:pt x="1110" y="888"/>
                  </a:lnTo>
                  <a:lnTo>
                    <a:pt x="1107" y="888"/>
                  </a:lnTo>
                  <a:lnTo>
                    <a:pt x="1105" y="888"/>
                  </a:lnTo>
                  <a:lnTo>
                    <a:pt x="1105" y="888"/>
                  </a:lnTo>
                  <a:lnTo>
                    <a:pt x="1105" y="888"/>
                  </a:lnTo>
                  <a:lnTo>
                    <a:pt x="1105" y="888"/>
                  </a:lnTo>
                  <a:lnTo>
                    <a:pt x="1103" y="885"/>
                  </a:lnTo>
                  <a:lnTo>
                    <a:pt x="1103" y="885"/>
                  </a:lnTo>
                  <a:lnTo>
                    <a:pt x="1103" y="885"/>
                  </a:lnTo>
                  <a:lnTo>
                    <a:pt x="1100" y="885"/>
                  </a:lnTo>
                  <a:lnTo>
                    <a:pt x="1100" y="885"/>
                  </a:lnTo>
                  <a:lnTo>
                    <a:pt x="1098" y="885"/>
                  </a:lnTo>
                  <a:lnTo>
                    <a:pt x="1096" y="885"/>
                  </a:lnTo>
                  <a:lnTo>
                    <a:pt x="1096" y="885"/>
                  </a:lnTo>
                  <a:lnTo>
                    <a:pt x="1100" y="885"/>
                  </a:lnTo>
                  <a:lnTo>
                    <a:pt x="1098" y="888"/>
                  </a:lnTo>
                  <a:lnTo>
                    <a:pt x="1096" y="885"/>
                  </a:lnTo>
                  <a:lnTo>
                    <a:pt x="1091" y="883"/>
                  </a:lnTo>
                  <a:lnTo>
                    <a:pt x="1091" y="883"/>
                  </a:lnTo>
                  <a:lnTo>
                    <a:pt x="1093" y="883"/>
                  </a:lnTo>
                  <a:lnTo>
                    <a:pt x="1093" y="883"/>
                  </a:lnTo>
                  <a:lnTo>
                    <a:pt x="1091" y="883"/>
                  </a:lnTo>
                  <a:lnTo>
                    <a:pt x="1091" y="883"/>
                  </a:lnTo>
                  <a:lnTo>
                    <a:pt x="1091" y="883"/>
                  </a:lnTo>
                  <a:lnTo>
                    <a:pt x="1091" y="880"/>
                  </a:lnTo>
                  <a:lnTo>
                    <a:pt x="1091" y="883"/>
                  </a:lnTo>
                  <a:lnTo>
                    <a:pt x="1093" y="883"/>
                  </a:lnTo>
                  <a:lnTo>
                    <a:pt x="1093" y="880"/>
                  </a:lnTo>
                  <a:lnTo>
                    <a:pt x="1093" y="880"/>
                  </a:lnTo>
                  <a:lnTo>
                    <a:pt x="1093" y="878"/>
                  </a:lnTo>
                  <a:lnTo>
                    <a:pt x="1093" y="878"/>
                  </a:lnTo>
                  <a:lnTo>
                    <a:pt x="1093" y="878"/>
                  </a:lnTo>
                  <a:lnTo>
                    <a:pt x="1096" y="880"/>
                  </a:lnTo>
                  <a:lnTo>
                    <a:pt x="1096" y="880"/>
                  </a:lnTo>
                  <a:lnTo>
                    <a:pt x="1098" y="883"/>
                  </a:lnTo>
                  <a:lnTo>
                    <a:pt x="1100" y="883"/>
                  </a:lnTo>
                  <a:lnTo>
                    <a:pt x="1103" y="883"/>
                  </a:lnTo>
                  <a:lnTo>
                    <a:pt x="1105" y="883"/>
                  </a:lnTo>
                  <a:lnTo>
                    <a:pt x="1105" y="883"/>
                  </a:lnTo>
                  <a:lnTo>
                    <a:pt x="1105" y="883"/>
                  </a:lnTo>
                  <a:lnTo>
                    <a:pt x="1107" y="883"/>
                  </a:lnTo>
                  <a:lnTo>
                    <a:pt x="1107" y="883"/>
                  </a:lnTo>
                  <a:lnTo>
                    <a:pt x="1107" y="885"/>
                  </a:lnTo>
                  <a:lnTo>
                    <a:pt x="1107" y="885"/>
                  </a:lnTo>
                  <a:lnTo>
                    <a:pt x="1110" y="885"/>
                  </a:lnTo>
                  <a:lnTo>
                    <a:pt x="1110" y="885"/>
                  </a:lnTo>
                  <a:lnTo>
                    <a:pt x="1112" y="888"/>
                  </a:lnTo>
                  <a:lnTo>
                    <a:pt x="1117" y="888"/>
                  </a:lnTo>
                  <a:lnTo>
                    <a:pt x="1119" y="888"/>
                  </a:lnTo>
                  <a:lnTo>
                    <a:pt x="1119" y="890"/>
                  </a:lnTo>
                  <a:lnTo>
                    <a:pt x="1119" y="890"/>
                  </a:lnTo>
                  <a:lnTo>
                    <a:pt x="1122" y="892"/>
                  </a:lnTo>
                  <a:lnTo>
                    <a:pt x="1122" y="892"/>
                  </a:lnTo>
                  <a:lnTo>
                    <a:pt x="1119" y="892"/>
                  </a:lnTo>
                  <a:lnTo>
                    <a:pt x="1119" y="892"/>
                  </a:lnTo>
                  <a:lnTo>
                    <a:pt x="1119" y="892"/>
                  </a:lnTo>
                  <a:lnTo>
                    <a:pt x="1119" y="892"/>
                  </a:lnTo>
                  <a:lnTo>
                    <a:pt x="1117" y="892"/>
                  </a:lnTo>
                  <a:lnTo>
                    <a:pt x="1117" y="892"/>
                  </a:lnTo>
                  <a:lnTo>
                    <a:pt x="1126" y="897"/>
                  </a:lnTo>
                  <a:lnTo>
                    <a:pt x="1131" y="902"/>
                  </a:lnTo>
                  <a:lnTo>
                    <a:pt x="1141" y="906"/>
                  </a:lnTo>
                  <a:lnTo>
                    <a:pt x="1141" y="906"/>
                  </a:lnTo>
                  <a:lnTo>
                    <a:pt x="1155" y="916"/>
                  </a:lnTo>
                  <a:lnTo>
                    <a:pt x="1155" y="918"/>
                  </a:lnTo>
                  <a:lnTo>
                    <a:pt x="1157" y="918"/>
                  </a:lnTo>
                  <a:lnTo>
                    <a:pt x="1157" y="921"/>
                  </a:lnTo>
                  <a:lnTo>
                    <a:pt x="1162" y="925"/>
                  </a:lnTo>
                  <a:lnTo>
                    <a:pt x="1167" y="928"/>
                  </a:lnTo>
                  <a:lnTo>
                    <a:pt x="1167" y="928"/>
                  </a:lnTo>
                  <a:lnTo>
                    <a:pt x="1169" y="930"/>
                  </a:lnTo>
                  <a:lnTo>
                    <a:pt x="1171" y="930"/>
                  </a:lnTo>
                  <a:lnTo>
                    <a:pt x="1174" y="933"/>
                  </a:lnTo>
                  <a:lnTo>
                    <a:pt x="1174" y="933"/>
                  </a:lnTo>
                  <a:lnTo>
                    <a:pt x="1174" y="933"/>
                  </a:lnTo>
                  <a:lnTo>
                    <a:pt x="1174" y="930"/>
                  </a:lnTo>
                  <a:lnTo>
                    <a:pt x="1176" y="930"/>
                  </a:lnTo>
                  <a:lnTo>
                    <a:pt x="1176" y="933"/>
                  </a:lnTo>
                  <a:lnTo>
                    <a:pt x="1176" y="933"/>
                  </a:lnTo>
                  <a:lnTo>
                    <a:pt x="1176" y="933"/>
                  </a:lnTo>
                  <a:lnTo>
                    <a:pt x="1178" y="933"/>
                  </a:lnTo>
                  <a:lnTo>
                    <a:pt x="1178" y="933"/>
                  </a:lnTo>
                  <a:lnTo>
                    <a:pt x="1178" y="933"/>
                  </a:lnTo>
                  <a:lnTo>
                    <a:pt x="1181" y="935"/>
                  </a:lnTo>
                  <a:lnTo>
                    <a:pt x="1181" y="937"/>
                  </a:lnTo>
                  <a:lnTo>
                    <a:pt x="1181" y="937"/>
                  </a:lnTo>
                  <a:lnTo>
                    <a:pt x="1178" y="935"/>
                  </a:lnTo>
                  <a:lnTo>
                    <a:pt x="1178" y="935"/>
                  </a:lnTo>
                  <a:lnTo>
                    <a:pt x="1178" y="935"/>
                  </a:lnTo>
                  <a:lnTo>
                    <a:pt x="1178" y="933"/>
                  </a:lnTo>
                  <a:lnTo>
                    <a:pt x="1176" y="933"/>
                  </a:lnTo>
                  <a:lnTo>
                    <a:pt x="1176" y="933"/>
                  </a:lnTo>
                  <a:lnTo>
                    <a:pt x="1176" y="933"/>
                  </a:lnTo>
                  <a:lnTo>
                    <a:pt x="1176" y="935"/>
                  </a:lnTo>
                  <a:lnTo>
                    <a:pt x="1183" y="942"/>
                  </a:lnTo>
                  <a:lnTo>
                    <a:pt x="1193" y="951"/>
                  </a:lnTo>
                  <a:lnTo>
                    <a:pt x="1200" y="956"/>
                  </a:lnTo>
                  <a:lnTo>
                    <a:pt x="1204" y="961"/>
                  </a:lnTo>
                  <a:lnTo>
                    <a:pt x="1207" y="963"/>
                  </a:lnTo>
                  <a:lnTo>
                    <a:pt x="1207" y="963"/>
                  </a:lnTo>
                  <a:lnTo>
                    <a:pt x="1207" y="963"/>
                  </a:lnTo>
                  <a:lnTo>
                    <a:pt x="1209" y="963"/>
                  </a:lnTo>
                  <a:lnTo>
                    <a:pt x="1209" y="963"/>
                  </a:lnTo>
                  <a:lnTo>
                    <a:pt x="1212" y="959"/>
                  </a:lnTo>
                  <a:lnTo>
                    <a:pt x="1212" y="956"/>
                  </a:lnTo>
                  <a:lnTo>
                    <a:pt x="1212" y="956"/>
                  </a:lnTo>
                  <a:lnTo>
                    <a:pt x="1212" y="956"/>
                  </a:lnTo>
                  <a:lnTo>
                    <a:pt x="1209" y="954"/>
                  </a:lnTo>
                  <a:lnTo>
                    <a:pt x="1209" y="951"/>
                  </a:lnTo>
                  <a:lnTo>
                    <a:pt x="1209" y="951"/>
                  </a:lnTo>
                  <a:lnTo>
                    <a:pt x="1209" y="951"/>
                  </a:lnTo>
                  <a:lnTo>
                    <a:pt x="1209" y="949"/>
                  </a:lnTo>
                  <a:lnTo>
                    <a:pt x="1209" y="949"/>
                  </a:lnTo>
                  <a:lnTo>
                    <a:pt x="1209" y="949"/>
                  </a:lnTo>
                  <a:lnTo>
                    <a:pt x="1209" y="947"/>
                  </a:lnTo>
                  <a:lnTo>
                    <a:pt x="1212" y="947"/>
                  </a:lnTo>
                  <a:lnTo>
                    <a:pt x="1212" y="944"/>
                  </a:lnTo>
                  <a:lnTo>
                    <a:pt x="1212" y="942"/>
                  </a:lnTo>
                  <a:lnTo>
                    <a:pt x="1212" y="940"/>
                  </a:lnTo>
                  <a:lnTo>
                    <a:pt x="1212" y="940"/>
                  </a:lnTo>
                  <a:lnTo>
                    <a:pt x="1212" y="940"/>
                  </a:lnTo>
                  <a:lnTo>
                    <a:pt x="1212" y="940"/>
                  </a:lnTo>
                  <a:lnTo>
                    <a:pt x="1214" y="940"/>
                  </a:lnTo>
                  <a:lnTo>
                    <a:pt x="1214" y="937"/>
                  </a:lnTo>
                  <a:lnTo>
                    <a:pt x="1214" y="935"/>
                  </a:lnTo>
                  <a:lnTo>
                    <a:pt x="1207" y="928"/>
                  </a:lnTo>
                  <a:lnTo>
                    <a:pt x="1207" y="925"/>
                  </a:lnTo>
                  <a:lnTo>
                    <a:pt x="1207" y="925"/>
                  </a:lnTo>
                  <a:lnTo>
                    <a:pt x="1207" y="925"/>
                  </a:lnTo>
                  <a:lnTo>
                    <a:pt x="1207" y="923"/>
                  </a:lnTo>
                  <a:lnTo>
                    <a:pt x="1209" y="918"/>
                  </a:lnTo>
                  <a:lnTo>
                    <a:pt x="1212" y="916"/>
                  </a:lnTo>
                  <a:lnTo>
                    <a:pt x="1214" y="911"/>
                  </a:lnTo>
                  <a:lnTo>
                    <a:pt x="1216" y="904"/>
                  </a:lnTo>
                  <a:lnTo>
                    <a:pt x="1221" y="897"/>
                  </a:lnTo>
                  <a:lnTo>
                    <a:pt x="1223" y="892"/>
                  </a:lnTo>
                  <a:lnTo>
                    <a:pt x="1226" y="888"/>
                  </a:lnTo>
                  <a:lnTo>
                    <a:pt x="1226" y="885"/>
                  </a:lnTo>
                  <a:lnTo>
                    <a:pt x="1228" y="883"/>
                  </a:lnTo>
                  <a:lnTo>
                    <a:pt x="1228" y="883"/>
                  </a:lnTo>
                  <a:lnTo>
                    <a:pt x="1228" y="883"/>
                  </a:lnTo>
                  <a:lnTo>
                    <a:pt x="1230" y="883"/>
                  </a:lnTo>
                  <a:lnTo>
                    <a:pt x="1238" y="880"/>
                  </a:lnTo>
                  <a:lnTo>
                    <a:pt x="1245" y="880"/>
                  </a:lnTo>
                  <a:lnTo>
                    <a:pt x="1252" y="880"/>
                  </a:lnTo>
                  <a:lnTo>
                    <a:pt x="1259" y="880"/>
                  </a:lnTo>
                  <a:lnTo>
                    <a:pt x="1266" y="880"/>
                  </a:lnTo>
                  <a:lnTo>
                    <a:pt x="1266" y="880"/>
                  </a:lnTo>
                  <a:lnTo>
                    <a:pt x="1273" y="878"/>
                  </a:lnTo>
                  <a:lnTo>
                    <a:pt x="1280" y="878"/>
                  </a:lnTo>
                  <a:lnTo>
                    <a:pt x="1285" y="878"/>
                  </a:lnTo>
                  <a:lnTo>
                    <a:pt x="1290" y="878"/>
                  </a:lnTo>
                  <a:lnTo>
                    <a:pt x="1292" y="878"/>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3"/>
                  </a:lnTo>
                  <a:lnTo>
                    <a:pt x="1292" y="873"/>
                  </a:lnTo>
                  <a:lnTo>
                    <a:pt x="1292" y="873"/>
                  </a:lnTo>
                  <a:lnTo>
                    <a:pt x="1292" y="871"/>
                  </a:lnTo>
                  <a:lnTo>
                    <a:pt x="1292" y="871"/>
                  </a:lnTo>
                  <a:lnTo>
                    <a:pt x="1292" y="871"/>
                  </a:lnTo>
                  <a:lnTo>
                    <a:pt x="1292" y="871"/>
                  </a:lnTo>
                  <a:lnTo>
                    <a:pt x="1292" y="869"/>
                  </a:lnTo>
                  <a:lnTo>
                    <a:pt x="1292" y="869"/>
                  </a:lnTo>
                  <a:lnTo>
                    <a:pt x="1292" y="869"/>
                  </a:lnTo>
                  <a:lnTo>
                    <a:pt x="1292" y="869"/>
                  </a:lnTo>
                  <a:lnTo>
                    <a:pt x="1292" y="869"/>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4"/>
                  </a:lnTo>
                  <a:lnTo>
                    <a:pt x="1292" y="866"/>
                  </a:lnTo>
                  <a:lnTo>
                    <a:pt x="1292" y="864"/>
                  </a:lnTo>
                  <a:lnTo>
                    <a:pt x="1292" y="864"/>
                  </a:lnTo>
                  <a:lnTo>
                    <a:pt x="1292" y="864"/>
                  </a:lnTo>
                  <a:lnTo>
                    <a:pt x="1292" y="864"/>
                  </a:lnTo>
                  <a:lnTo>
                    <a:pt x="1294" y="864"/>
                  </a:lnTo>
                  <a:lnTo>
                    <a:pt x="1294" y="862"/>
                  </a:lnTo>
                  <a:lnTo>
                    <a:pt x="1292" y="862"/>
                  </a:lnTo>
                  <a:lnTo>
                    <a:pt x="1292" y="862"/>
                  </a:lnTo>
                  <a:lnTo>
                    <a:pt x="1292" y="862"/>
                  </a:lnTo>
                  <a:lnTo>
                    <a:pt x="1292" y="862"/>
                  </a:lnTo>
                  <a:lnTo>
                    <a:pt x="1292" y="862"/>
                  </a:lnTo>
                  <a:lnTo>
                    <a:pt x="1292" y="862"/>
                  </a:lnTo>
                  <a:lnTo>
                    <a:pt x="1294" y="862"/>
                  </a:lnTo>
                  <a:lnTo>
                    <a:pt x="1294" y="862"/>
                  </a:lnTo>
                  <a:lnTo>
                    <a:pt x="1294" y="862"/>
                  </a:lnTo>
                  <a:lnTo>
                    <a:pt x="1294" y="859"/>
                  </a:lnTo>
                  <a:lnTo>
                    <a:pt x="1294" y="859"/>
                  </a:lnTo>
                  <a:lnTo>
                    <a:pt x="1294" y="859"/>
                  </a:lnTo>
                  <a:lnTo>
                    <a:pt x="1294" y="859"/>
                  </a:lnTo>
                  <a:lnTo>
                    <a:pt x="1292" y="859"/>
                  </a:lnTo>
                  <a:lnTo>
                    <a:pt x="1292" y="859"/>
                  </a:lnTo>
                  <a:lnTo>
                    <a:pt x="1292" y="859"/>
                  </a:lnTo>
                  <a:lnTo>
                    <a:pt x="1292" y="859"/>
                  </a:lnTo>
                  <a:lnTo>
                    <a:pt x="1292" y="859"/>
                  </a:lnTo>
                  <a:lnTo>
                    <a:pt x="1290" y="859"/>
                  </a:lnTo>
                  <a:lnTo>
                    <a:pt x="1290" y="859"/>
                  </a:lnTo>
                  <a:lnTo>
                    <a:pt x="1290" y="857"/>
                  </a:lnTo>
                  <a:lnTo>
                    <a:pt x="1290" y="857"/>
                  </a:lnTo>
                  <a:lnTo>
                    <a:pt x="1290" y="857"/>
                  </a:lnTo>
                  <a:lnTo>
                    <a:pt x="1287" y="857"/>
                  </a:lnTo>
                  <a:lnTo>
                    <a:pt x="1287" y="857"/>
                  </a:lnTo>
                  <a:lnTo>
                    <a:pt x="1287" y="857"/>
                  </a:lnTo>
                  <a:lnTo>
                    <a:pt x="1287" y="857"/>
                  </a:lnTo>
                  <a:lnTo>
                    <a:pt x="1285" y="857"/>
                  </a:lnTo>
                  <a:lnTo>
                    <a:pt x="1285" y="857"/>
                  </a:lnTo>
                  <a:lnTo>
                    <a:pt x="1285" y="857"/>
                  </a:lnTo>
                  <a:lnTo>
                    <a:pt x="1285" y="857"/>
                  </a:lnTo>
                  <a:lnTo>
                    <a:pt x="1283" y="857"/>
                  </a:lnTo>
                  <a:lnTo>
                    <a:pt x="1283" y="857"/>
                  </a:lnTo>
                  <a:lnTo>
                    <a:pt x="1283" y="857"/>
                  </a:lnTo>
                  <a:lnTo>
                    <a:pt x="1280" y="857"/>
                  </a:lnTo>
                  <a:lnTo>
                    <a:pt x="1283" y="857"/>
                  </a:lnTo>
                  <a:lnTo>
                    <a:pt x="1283" y="854"/>
                  </a:lnTo>
                  <a:lnTo>
                    <a:pt x="1283" y="854"/>
                  </a:lnTo>
                  <a:lnTo>
                    <a:pt x="1283" y="854"/>
                  </a:lnTo>
                  <a:lnTo>
                    <a:pt x="1283" y="854"/>
                  </a:lnTo>
                  <a:lnTo>
                    <a:pt x="1280" y="854"/>
                  </a:lnTo>
                  <a:lnTo>
                    <a:pt x="1280" y="854"/>
                  </a:lnTo>
                  <a:lnTo>
                    <a:pt x="1280" y="852"/>
                  </a:lnTo>
                  <a:lnTo>
                    <a:pt x="1280" y="852"/>
                  </a:lnTo>
                  <a:lnTo>
                    <a:pt x="1280" y="852"/>
                  </a:lnTo>
                  <a:lnTo>
                    <a:pt x="1280" y="850"/>
                  </a:lnTo>
                  <a:lnTo>
                    <a:pt x="1280" y="850"/>
                  </a:lnTo>
                  <a:lnTo>
                    <a:pt x="1280" y="850"/>
                  </a:lnTo>
                  <a:lnTo>
                    <a:pt x="1280" y="852"/>
                  </a:lnTo>
                  <a:lnTo>
                    <a:pt x="1280" y="852"/>
                  </a:lnTo>
                  <a:lnTo>
                    <a:pt x="1280" y="852"/>
                  </a:lnTo>
                  <a:lnTo>
                    <a:pt x="1280" y="850"/>
                  </a:lnTo>
                  <a:lnTo>
                    <a:pt x="1280" y="850"/>
                  </a:lnTo>
                  <a:lnTo>
                    <a:pt x="1278" y="847"/>
                  </a:lnTo>
                  <a:lnTo>
                    <a:pt x="1275" y="843"/>
                  </a:lnTo>
                  <a:lnTo>
                    <a:pt x="1275" y="843"/>
                  </a:lnTo>
                  <a:lnTo>
                    <a:pt x="1273" y="843"/>
                  </a:lnTo>
                  <a:lnTo>
                    <a:pt x="1271" y="840"/>
                  </a:lnTo>
                  <a:lnTo>
                    <a:pt x="1271" y="840"/>
                  </a:lnTo>
                  <a:lnTo>
                    <a:pt x="1271" y="840"/>
                  </a:lnTo>
                  <a:lnTo>
                    <a:pt x="1271" y="840"/>
                  </a:lnTo>
                  <a:lnTo>
                    <a:pt x="1271" y="840"/>
                  </a:lnTo>
                  <a:lnTo>
                    <a:pt x="1271" y="840"/>
                  </a:lnTo>
                  <a:lnTo>
                    <a:pt x="1266" y="840"/>
                  </a:lnTo>
                  <a:lnTo>
                    <a:pt x="1266" y="840"/>
                  </a:lnTo>
                  <a:lnTo>
                    <a:pt x="1264" y="838"/>
                  </a:lnTo>
                  <a:lnTo>
                    <a:pt x="1264" y="838"/>
                  </a:lnTo>
                  <a:lnTo>
                    <a:pt x="1264" y="836"/>
                  </a:lnTo>
                  <a:lnTo>
                    <a:pt x="1264" y="836"/>
                  </a:lnTo>
                  <a:lnTo>
                    <a:pt x="1264" y="836"/>
                  </a:lnTo>
                  <a:lnTo>
                    <a:pt x="1261" y="836"/>
                  </a:lnTo>
                  <a:lnTo>
                    <a:pt x="1261" y="836"/>
                  </a:lnTo>
                  <a:lnTo>
                    <a:pt x="1261" y="838"/>
                  </a:lnTo>
                  <a:lnTo>
                    <a:pt x="1261" y="838"/>
                  </a:lnTo>
                  <a:lnTo>
                    <a:pt x="1261" y="838"/>
                  </a:lnTo>
                  <a:lnTo>
                    <a:pt x="1261" y="838"/>
                  </a:lnTo>
                  <a:lnTo>
                    <a:pt x="1261" y="838"/>
                  </a:lnTo>
                  <a:lnTo>
                    <a:pt x="1261" y="836"/>
                  </a:lnTo>
                  <a:lnTo>
                    <a:pt x="1259" y="836"/>
                  </a:lnTo>
                  <a:lnTo>
                    <a:pt x="1259" y="836"/>
                  </a:lnTo>
                  <a:lnTo>
                    <a:pt x="1256" y="836"/>
                  </a:lnTo>
                  <a:lnTo>
                    <a:pt x="1256" y="833"/>
                  </a:lnTo>
                  <a:lnTo>
                    <a:pt x="1254" y="833"/>
                  </a:lnTo>
                  <a:lnTo>
                    <a:pt x="1254" y="831"/>
                  </a:lnTo>
                  <a:lnTo>
                    <a:pt x="1254" y="831"/>
                  </a:lnTo>
                  <a:lnTo>
                    <a:pt x="1254" y="831"/>
                  </a:lnTo>
                  <a:lnTo>
                    <a:pt x="1254" y="831"/>
                  </a:lnTo>
                  <a:lnTo>
                    <a:pt x="1252" y="831"/>
                  </a:lnTo>
                  <a:lnTo>
                    <a:pt x="1252" y="831"/>
                  </a:lnTo>
                  <a:lnTo>
                    <a:pt x="1249" y="828"/>
                  </a:lnTo>
                  <a:lnTo>
                    <a:pt x="1249" y="828"/>
                  </a:lnTo>
                  <a:lnTo>
                    <a:pt x="1249" y="828"/>
                  </a:lnTo>
                  <a:lnTo>
                    <a:pt x="1249" y="826"/>
                  </a:lnTo>
                  <a:lnTo>
                    <a:pt x="1249" y="826"/>
                  </a:lnTo>
                  <a:lnTo>
                    <a:pt x="1249" y="826"/>
                  </a:lnTo>
                  <a:lnTo>
                    <a:pt x="1247" y="826"/>
                  </a:lnTo>
                  <a:lnTo>
                    <a:pt x="1247" y="826"/>
                  </a:lnTo>
                  <a:lnTo>
                    <a:pt x="1247" y="824"/>
                  </a:lnTo>
                  <a:lnTo>
                    <a:pt x="1247" y="824"/>
                  </a:lnTo>
                  <a:lnTo>
                    <a:pt x="1247" y="824"/>
                  </a:lnTo>
                  <a:lnTo>
                    <a:pt x="1245" y="824"/>
                  </a:lnTo>
                  <a:lnTo>
                    <a:pt x="1245" y="824"/>
                  </a:lnTo>
                  <a:lnTo>
                    <a:pt x="1242" y="824"/>
                  </a:lnTo>
                  <a:lnTo>
                    <a:pt x="1242" y="824"/>
                  </a:lnTo>
                  <a:lnTo>
                    <a:pt x="1242" y="821"/>
                  </a:lnTo>
                  <a:lnTo>
                    <a:pt x="1240" y="821"/>
                  </a:lnTo>
                  <a:lnTo>
                    <a:pt x="1240" y="821"/>
                  </a:lnTo>
                  <a:lnTo>
                    <a:pt x="1238" y="821"/>
                  </a:lnTo>
                  <a:lnTo>
                    <a:pt x="1238" y="819"/>
                  </a:lnTo>
                  <a:lnTo>
                    <a:pt x="1238" y="819"/>
                  </a:lnTo>
                  <a:lnTo>
                    <a:pt x="1261" y="819"/>
                  </a:lnTo>
                  <a:lnTo>
                    <a:pt x="1259" y="805"/>
                  </a:lnTo>
                  <a:lnTo>
                    <a:pt x="1259" y="791"/>
                  </a:lnTo>
                  <a:lnTo>
                    <a:pt x="1259" y="788"/>
                  </a:lnTo>
                  <a:lnTo>
                    <a:pt x="1259" y="788"/>
                  </a:lnTo>
                  <a:lnTo>
                    <a:pt x="1261" y="788"/>
                  </a:lnTo>
                  <a:lnTo>
                    <a:pt x="1273" y="788"/>
                  </a:lnTo>
                  <a:lnTo>
                    <a:pt x="1283" y="786"/>
                  </a:lnTo>
                  <a:lnTo>
                    <a:pt x="1294" y="786"/>
                  </a:lnTo>
                  <a:lnTo>
                    <a:pt x="1304" y="786"/>
                  </a:lnTo>
                  <a:lnTo>
                    <a:pt x="1316" y="783"/>
                  </a:lnTo>
                  <a:lnTo>
                    <a:pt x="1327" y="783"/>
                  </a:lnTo>
                  <a:lnTo>
                    <a:pt x="1337" y="781"/>
                  </a:lnTo>
                  <a:lnTo>
                    <a:pt x="1349" y="781"/>
                  </a:lnTo>
                  <a:lnTo>
                    <a:pt x="1349" y="776"/>
                  </a:lnTo>
                  <a:lnTo>
                    <a:pt x="1349" y="774"/>
                  </a:lnTo>
                  <a:lnTo>
                    <a:pt x="1349" y="772"/>
                  </a:lnTo>
                  <a:lnTo>
                    <a:pt x="1354" y="772"/>
                  </a:lnTo>
                  <a:lnTo>
                    <a:pt x="1354" y="772"/>
                  </a:lnTo>
                  <a:lnTo>
                    <a:pt x="1356" y="772"/>
                  </a:lnTo>
                  <a:lnTo>
                    <a:pt x="1356" y="772"/>
                  </a:lnTo>
                  <a:lnTo>
                    <a:pt x="1356" y="774"/>
                  </a:lnTo>
                  <a:lnTo>
                    <a:pt x="1356" y="774"/>
                  </a:lnTo>
                  <a:lnTo>
                    <a:pt x="1358" y="774"/>
                  </a:lnTo>
                  <a:lnTo>
                    <a:pt x="1358" y="774"/>
                  </a:lnTo>
                  <a:lnTo>
                    <a:pt x="1358" y="774"/>
                  </a:lnTo>
                  <a:lnTo>
                    <a:pt x="1361" y="774"/>
                  </a:lnTo>
                  <a:lnTo>
                    <a:pt x="1361" y="776"/>
                  </a:lnTo>
                  <a:lnTo>
                    <a:pt x="1363" y="776"/>
                  </a:lnTo>
                  <a:lnTo>
                    <a:pt x="1363" y="774"/>
                  </a:lnTo>
                  <a:lnTo>
                    <a:pt x="1363" y="774"/>
                  </a:lnTo>
                  <a:lnTo>
                    <a:pt x="1363" y="774"/>
                  </a:lnTo>
                  <a:lnTo>
                    <a:pt x="1365" y="772"/>
                  </a:lnTo>
                  <a:lnTo>
                    <a:pt x="1365" y="772"/>
                  </a:lnTo>
                  <a:lnTo>
                    <a:pt x="1365" y="769"/>
                  </a:lnTo>
                  <a:lnTo>
                    <a:pt x="1365" y="769"/>
                  </a:lnTo>
                  <a:lnTo>
                    <a:pt x="1368" y="767"/>
                  </a:lnTo>
                  <a:lnTo>
                    <a:pt x="1368" y="767"/>
                  </a:lnTo>
                  <a:lnTo>
                    <a:pt x="1368" y="767"/>
                  </a:lnTo>
                  <a:lnTo>
                    <a:pt x="1368" y="765"/>
                  </a:lnTo>
                  <a:lnTo>
                    <a:pt x="1368" y="765"/>
                  </a:lnTo>
                  <a:lnTo>
                    <a:pt x="1368" y="765"/>
                  </a:lnTo>
                  <a:lnTo>
                    <a:pt x="1368" y="765"/>
                  </a:lnTo>
                  <a:lnTo>
                    <a:pt x="1370" y="762"/>
                  </a:lnTo>
                  <a:lnTo>
                    <a:pt x="1370" y="760"/>
                  </a:lnTo>
                  <a:lnTo>
                    <a:pt x="1370" y="760"/>
                  </a:lnTo>
                  <a:lnTo>
                    <a:pt x="1370" y="760"/>
                  </a:lnTo>
                  <a:lnTo>
                    <a:pt x="1370" y="760"/>
                  </a:lnTo>
                  <a:lnTo>
                    <a:pt x="1372" y="757"/>
                  </a:lnTo>
                  <a:lnTo>
                    <a:pt x="1372" y="757"/>
                  </a:lnTo>
                  <a:lnTo>
                    <a:pt x="1372" y="757"/>
                  </a:lnTo>
                  <a:lnTo>
                    <a:pt x="1372" y="755"/>
                  </a:lnTo>
                  <a:lnTo>
                    <a:pt x="1372" y="755"/>
                  </a:lnTo>
                  <a:lnTo>
                    <a:pt x="1372" y="755"/>
                  </a:lnTo>
                  <a:lnTo>
                    <a:pt x="1372" y="755"/>
                  </a:lnTo>
                  <a:lnTo>
                    <a:pt x="1372" y="753"/>
                  </a:lnTo>
                  <a:lnTo>
                    <a:pt x="1375" y="750"/>
                  </a:lnTo>
                  <a:lnTo>
                    <a:pt x="1375" y="750"/>
                  </a:lnTo>
                  <a:lnTo>
                    <a:pt x="1375" y="750"/>
                  </a:lnTo>
                  <a:lnTo>
                    <a:pt x="1375" y="748"/>
                  </a:lnTo>
                  <a:lnTo>
                    <a:pt x="1375" y="748"/>
                  </a:lnTo>
                  <a:lnTo>
                    <a:pt x="1375" y="746"/>
                  </a:lnTo>
                  <a:lnTo>
                    <a:pt x="1377" y="746"/>
                  </a:lnTo>
                  <a:lnTo>
                    <a:pt x="1377" y="743"/>
                  </a:lnTo>
                  <a:lnTo>
                    <a:pt x="1377" y="743"/>
                  </a:lnTo>
                  <a:lnTo>
                    <a:pt x="1377" y="743"/>
                  </a:lnTo>
                  <a:lnTo>
                    <a:pt x="1380" y="743"/>
                  </a:lnTo>
                  <a:lnTo>
                    <a:pt x="1380" y="743"/>
                  </a:lnTo>
                  <a:lnTo>
                    <a:pt x="1380" y="743"/>
                  </a:lnTo>
                  <a:lnTo>
                    <a:pt x="1380" y="743"/>
                  </a:lnTo>
                  <a:lnTo>
                    <a:pt x="1382" y="743"/>
                  </a:lnTo>
                  <a:lnTo>
                    <a:pt x="1382" y="743"/>
                  </a:lnTo>
                  <a:lnTo>
                    <a:pt x="1382" y="743"/>
                  </a:lnTo>
                  <a:lnTo>
                    <a:pt x="1382" y="743"/>
                  </a:lnTo>
                  <a:lnTo>
                    <a:pt x="1382" y="743"/>
                  </a:lnTo>
                  <a:lnTo>
                    <a:pt x="1382" y="743"/>
                  </a:lnTo>
                  <a:lnTo>
                    <a:pt x="1384" y="743"/>
                  </a:lnTo>
                  <a:lnTo>
                    <a:pt x="1384" y="743"/>
                  </a:lnTo>
                  <a:lnTo>
                    <a:pt x="1387" y="743"/>
                  </a:lnTo>
                  <a:lnTo>
                    <a:pt x="1387" y="743"/>
                  </a:lnTo>
                  <a:lnTo>
                    <a:pt x="1387" y="743"/>
                  </a:lnTo>
                  <a:lnTo>
                    <a:pt x="1387" y="741"/>
                  </a:lnTo>
                  <a:lnTo>
                    <a:pt x="1387" y="741"/>
                  </a:lnTo>
                  <a:lnTo>
                    <a:pt x="1387" y="741"/>
                  </a:lnTo>
                  <a:lnTo>
                    <a:pt x="1389" y="741"/>
                  </a:lnTo>
                  <a:lnTo>
                    <a:pt x="1389" y="739"/>
                  </a:lnTo>
                  <a:lnTo>
                    <a:pt x="1389" y="739"/>
                  </a:lnTo>
                  <a:lnTo>
                    <a:pt x="1391" y="736"/>
                  </a:lnTo>
                  <a:lnTo>
                    <a:pt x="1391" y="734"/>
                  </a:lnTo>
                  <a:lnTo>
                    <a:pt x="1391" y="731"/>
                  </a:lnTo>
                  <a:lnTo>
                    <a:pt x="1391" y="731"/>
                  </a:lnTo>
                  <a:lnTo>
                    <a:pt x="1394" y="731"/>
                  </a:lnTo>
                  <a:lnTo>
                    <a:pt x="1394" y="731"/>
                  </a:lnTo>
                  <a:lnTo>
                    <a:pt x="1394" y="729"/>
                  </a:lnTo>
                  <a:lnTo>
                    <a:pt x="1391" y="729"/>
                  </a:lnTo>
                  <a:lnTo>
                    <a:pt x="1391" y="731"/>
                  </a:lnTo>
                  <a:lnTo>
                    <a:pt x="1391" y="731"/>
                  </a:lnTo>
                  <a:lnTo>
                    <a:pt x="1391" y="731"/>
                  </a:lnTo>
                  <a:lnTo>
                    <a:pt x="1391" y="731"/>
                  </a:lnTo>
                  <a:lnTo>
                    <a:pt x="1391" y="729"/>
                  </a:lnTo>
                  <a:lnTo>
                    <a:pt x="1391" y="729"/>
                  </a:lnTo>
                  <a:lnTo>
                    <a:pt x="1391" y="729"/>
                  </a:lnTo>
                  <a:lnTo>
                    <a:pt x="1391" y="729"/>
                  </a:lnTo>
                  <a:lnTo>
                    <a:pt x="1389" y="731"/>
                  </a:lnTo>
                  <a:lnTo>
                    <a:pt x="1389" y="731"/>
                  </a:lnTo>
                  <a:lnTo>
                    <a:pt x="1389" y="731"/>
                  </a:lnTo>
                  <a:lnTo>
                    <a:pt x="1389" y="731"/>
                  </a:lnTo>
                  <a:lnTo>
                    <a:pt x="1389" y="731"/>
                  </a:lnTo>
                  <a:lnTo>
                    <a:pt x="1389" y="731"/>
                  </a:lnTo>
                  <a:lnTo>
                    <a:pt x="1391" y="729"/>
                  </a:lnTo>
                  <a:lnTo>
                    <a:pt x="1391" y="729"/>
                  </a:lnTo>
                  <a:lnTo>
                    <a:pt x="1391" y="729"/>
                  </a:lnTo>
                  <a:lnTo>
                    <a:pt x="1394" y="727"/>
                  </a:lnTo>
                  <a:lnTo>
                    <a:pt x="1394" y="727"/>
                  </a:lnTo>
                  <a:lnTo>
                    <a:pt x="1394" y="727"/>
                  </a:lnTo>
                  <a:lnTo>
                    <a:pt x="1394" y="727"/>
                  </a:lnTo>
                  <a:lnTo>
                    <a:pt x="1394" y="729"/>
                  </a:lnTo>
                  <a:lnTo>
                    <a:pt x="1394" y="729"/>
                  </a:lnTo>
                  <a:lnTo>
                    <a:pt x="1394" y="729"/>
                  </a:lnTo>
                  <a:lnTo>
                    <a:pt x="1394" y="727"/>
                  </a:lnTo>
                  <a:lnTo>
                    <a:pt x="1394" y="727"/>
                  </a:lnTo>
                  <a:lnTo>
                    <a:pt x="1394" y="727"/>
                  </a:lnTo>
                  <a:lnTo>
                    <a:pt x="1394" y="724"/>
                  </a:lnTo>
                  <a:lnTo>
                    <a:pt x="1396" y="722"/>
                  </a:lnTo>
                  <a:lnTo>
                    <a:pt x="1396" y="722"/>
                  </a:lnTo>
                  <a:lnTo>
                    <a:pt x="1398" y="720"/>
                  </a:lnTo>
                  <a:lnTo>
                    <a:pt x="1398" y="722"/>
                  </a:lnTo>
                  <a:lnTo>
                    <a:pt x="1398" y="724"/>
                  </a:lnTo>
                  <a:lnTo>
                    <a:pt x="1398" y="724"/>
                  </a:lnTo>
                  <a:lnTo>
                    <a:pt x="1401" y="724"/>
                  </a:lnTo>
                  <a:lnTo>
                    <a:pt x="1401" y="727"/>
                  </a:lnTo>
                  <a:lnTo>
                    <a:pt x="1401" y="729"/>
                  </a:lnTo>
                  <a:lnTo>
                    <a:pt x="1401" y="729"/>
                  </a:lnTo>
                  <a:lnTo>
                    <a:pt x="1401" y="729"/>
                  </a:lnTo>
                  <a:lnTo>
                    <a:pt x="1401" y="729"/>
                  </a:lnTo>
                  <a:lnTo>
                    <a:pt x="1398" y="729"/>
                  </a:lnTo>
                  <a:lnTo>
                    <a:pt x="1401" y="729"/>
                  </a:lnTo>
                  <a:lnTo>
                    <a:pt x="1401" y="729"/>
                  </a:lnTo>
                  <a:lnTo>
                    <a:pt x="1401" y="729"/>
                  </a:lnTo>
                  <a:lnTo>
                    <a:pt x="1401" y="729"/>
                  </a:lnTo>
                  <a:lnTo>
                    <a:pt x="1401" y="731"/>
                  </a:lnTo>
                  <a:lnTo>
                    <a:pt x="1401" y="731"/>
                  </a:lnTo>
                  <a:lnTo>
                    <a:pt x="1401" y="731"/>
                  </a:lnTo>
                  <a:lnTo>
                    <a:pt x="1401" y="734"/>
                  </a:lnTo>
                  <a:lnTo>
                    <a:pt x="1398" y="734"/>
                  </a:lnTo>
                  <a:lnTo>
                    <a:pt x="1398" y="736"/>
                  </a:lnTo>
                  <a:lnTo>
                    <a:pt x="1398" y="736"/>
                  </a:lnTo>
                  <a:lnTo>
                    <a:pt x="1398" y="739"/>
                  </a:lnTo>
                  <a:lnTo>
                    <a:pt x="1398" y="739"/>
                  </a:lnTo>
                  <a:lnTo>
                    <a:pt x="1398" y="739"/>
                  </a:lnTo>
                  <a:lnTo>
                    <a:pt x="1398" y="741"/>
                  </a:lnTo>
                  <a:lnTo>
                    <a:pt x="1398" y="741"/>
                  </a:lnTo>
                  <a:lnTo>
                    <a:pt x="1398" y="741"/>
                  </a:lnTo>
                  <a:lnTo>
                    <a:pt x="1403" y="741"/>
                  </a:lnTo>
                  <a:lnTo>
                    <a:pt x="1403" y="741"/>
                  </a:lnTo>
                  <a:lnTo>
                    <a:pt x="1406" y="741"/>
                  </a:lnTo>
                  <a:lnTo>
                    <a:pt x="1406" y="743"/>
                  </a:lnTo>
                  <a:lnTo>
                    <a:pt x="1406" y="743"/>
                  </a:lnTo>
                  <a:lnTo>
                    <a:pt x="1406" y="743"/>
                  </a:lnTo>
                  <a:lnTo>
                    <a:pt x="1406" y="743"/>
                  </a:lnTo>
                  <a:lnTo>
                    <a:pt x="1406" y="743"/>
                  </a:lnTo>
                  <a:lnTo>
                    <a:pt x="1406" y="746"/>
                  </a:lnTo>
                  <a:lnTo>
                    <a:pt x="1406" y="746"/>
                  </a:lnTo>
                  <a:lnTo>
                    <a:pt x="1406" y="746"/>
                  </a:lnTo>
                  <a:lnTo>
                    <a:pt x="1408" y="746"/>
                  </a:lnTo>
                  <a:lnTo>
                    <a:pt x="1408" y="746"/>
                  </a:lnTo>
                  <a:lnTo>
                    <a:pt x="1408" y="746"/>
                  </a:lnTo>
                  <a:lnTo>
                    <a:pt x="1408" y="746"/>
                  </a:lnTo>
                  <a:lnTo>
                    <a:pt x="1408" y="746"/>
                  </a:lnTo>
                  <a:lnTo>
                    <a:pt x="1408" y="748"/>
                  </a:lnTo>
                  <a:lnTo>
                    <a:pt x="1408" y="748"/>
                  </a:lnTo>
                  <a:lnTo>
                    <a:pt x="1408" y="748"/>
                  </a:lnTo>
                  <a:lnTo>
                    <a:pt x="1408" y="748"/>
                  </a:lnTo>
                  <a:lnTo>
                    <a:pt x="1408" y="748"/>
                  </a:lnTo>
                  <a:lnTo>
                    <a:pt x="1408" y="750"/>
                  </a:lnTo>
                  <a:lnTo>
                    <a:pt x="1408" y="750"/>
                  </a:lnTo>
                  <a:lnTo>
                    <a:pt x="1408" y="748"/>
                  </a:lnTo>
                  <a:lnTo>
                    <a:pt x="1408" y="748"/>
                  </a:lnTo>
                  <a:lnTo>
                    <a:pt x="1410" y="748"/>
                  </a:lnTo>
                  <a:lnTo>
                    <a:pt x="1410" y="748"/>
                  </a:lnTo>
                  <a:lnTo>
                    <a:pt x="1410" y="750"/>
                  </a:lnTo>
                  <a:lnTo>
                    <a:pt x="1410" y="750"/>
                  </a:lnTo>
                  <a:lnTo>
                    <a:pt x="1408" y="753"/>
                  </a:lnTo>
                  <a:lnTo>
                    <a:pt x="1408" y="753"/>
                  </a:lnTo>
                  <a:lnTo>
                    <a:pt x="1408" y="753"/>
                  </a:lnTo>
                  <a:lnTo>
                    <a:pt x="1410" y="753"/>
                  </a:lnTo>
                  <a:lnTo>
                    <a:pt x="1410" y="753"/>
                  </a:lnTo>
                  <a:lnTo>
                    <a:pt x="1410" y="753"/>
                  </a:lnTo>
                  <a:lnTo>
                    <a:pt x="1410" y="755"/>
                  </a:lnTo>
                  <a:lnTo>
                    <a:pt x="1410" y="755"/>
                  </a:lnTo>
                  <a:lnTo>
                    <a:pt x="1410" y="750"/>
                  </a:lnTo>
                  <a:lnTo>
                    <a:pt x="1410" y="750"/>
                  </a:lnTo>
                  <a:lnTo>
                    <a:pt x="1410" y="748"/>
                  </a:lnTo>
                  <a:lnTo>
                    <a:pt x="1410" y="748"/>
                  </a:lnTo>
                  <a:lnTo>
                    <a:pt x="1410" y="748"/>
                  </a:lnTo>
                  <a:lnTo>
                    <a:pt x="1413" y="743"/>
                  </a:lnTo>
                  <a:lnTo>
                    <a:pt x="1413" y="741"/>
                  </a:lnTo>
                  <a:lnTo>
                    <a:pt x="1413" y="739"/>
                  </a:lnTo>
                  <a:lnTo>
                    <a:pt x="1413" y="739"/>
                  </a:lnTo>
                  <a:lnTo>
                    <a:pt x="1415" y="736"/>
                  </a:lnTo>
                  <a:lnTo>
                    <a:pt x="1415" y="736"/>
                  </a:lnTo>
                  <a:lnTo>
                    <a:pt x="1413" y="734"/>
                  </a:lnTo>
                  <a:lnTo>
                    <a:pt x="1413" y="731"/>
                  </a:lnTo>
                  <a:lnTo>
                    <a:pt x="1415" y="729"/>
                  </a:lnTo>
                  <a:lnTo>
                    <a:pt x="1415" y="727"/>
                  </a:lnTo>
                  <a:lnTo>
                    <a:pt x="1415" y="727"/>
                  </a:lnTo>
                  <a:lnTo>
                    <a:pt x="1417" y="724"/>
                  </a:lnTo>
                  <a:lnTo>
                    <a:pt x="1417" y="717"/>
                  </a:lnTo>
                  <a:lnTo>
                    <a:pt x="1417" y="710"/>
                  </a:lnTo>
                  <a:lnTo>
                    <a:pt x="1420" y="710"/>
                  </a:lnTo>
                  <a:lnTo>
                    <a:pt x="1420" y="705"/>
                  </a:lnTo>
                  <a:lnTo>
                    <a:pt x="1420" y="705"/>
                  </a:lnTo>
                  <a:lnTo>
                    <a:pt x="1420" y="703"/>
                  </a:lnTo>
                  <a:lnTo>
                    <a:pt x="1420" y="703"/>
                  </a:lnTo>
                  <a:lnTo>
                    <a:pt x="1420" y="701"/>
                  </a:lnTo>
                  <a:lnTo>
                    <a:pt x="1420" y="698"/>
                  </a:lnTo>
                  <a:lnTo>
                    <a:pt x="1422" y="696"/>
                  </a:lnTo>
                  <a:lnTo>
                    <a:pt x="1422" y="696"/>
                  </a:lnTo>
                  <a:lnTo>
                    <a:pt x="1422" y="696"/>
                  </a:lnTo>
                  <a:lnTo>
                    <a:pt x="1422" y="694"/>
                  </a:lnTo>
                  <a:lnTo>
                    <a:pt x="1422" y="696"/>
                  </a:lnTo>
                  <a:lnTo>
                    <a:pt x="1422" y="696"/>
                  </a:lnTo>
                  <a:lnTo>
                    <a:pt x="1422" y="696"/>
                  </a:lnTo>
                  <a:lnTo>
                    <a:pt x="1420" y="696"/>
                  </a:lnTo>
                  <a:lnTo>
                    <a:pt x="1422" y="694"/>
                  </a:lnTo>
                  <a:lnTo>
                    <a:pt x="1420" y="696"/>
                  </a:lnTo>
                  <a:lnTo>
                    <a:pt x="1417" y="696"/>
                  </a:lnTo>
                  <a:lnTo>
                    <a:pt x="1417" y="696"/>
                  </a:lnTo>
                  <a:lnTo>
                    <a:pt x="1417" y="696"/>
                  </a:lnTo>
                  <a:lnTo>
                    <a:pt x="1417" y="698"/>
                  </a:lnTo>
                  <a:lnTo>
                    <a:pt x="1415" y="701"/>
                  </a:lnTo>
                  <a:lnTo>
                    <a:pt x="1415" y="701"/>
                  </a:lnTo>
                  <a:lnTo>
                    <a:pt x="1415" y="701"/>
                  </a:lnTo>
                  <a:lnTo>
                    <a:pt x="1415" y="701"/>
                  </a:lnTo>
                  <a:lnTo>
                    <a:pt x="1413" y="701"/>
                  </a:lnTo>
                  <a:lnTo>
                    <a:pt x="1413" y="701"/>
                  </a:lnTo>
                  <a:lnTo>
                    <a:pt x="1413" y="698"/>
                  </a:lnTo>
                  <a:lnTo>
                    <a:pt x="1413" y="696"/>
                  </a:lnTo>
                  <a:lnTo>
                    <a:pt x="1413" y="696"/>
                  </a:lnTo>
                  <a:lnTo>
                    <a:pt x="1413" y="696"/>
                  </a:lnTo>
                  <a:lnTo>
                    <a:pt x="1413" y="696"/>
                  </a:lnTo>
                  <a:lnTo>
                    <a:pt x="1415" y="694"/>
                  </a:lnTo>
                  <a:lnTo>
                    <a:pt x="1413" y="694"/>
                  </a:lnTo>
                  <a:lnTo>
                    <a:pt x="1413" y="696"/>
                  </a:lnTo>
                  <a:lnTo>
                    <a:pt x="1413" y="696"/>
                  </a:lnTo>
                  <a:lnTo>
                    <a:pt x="1413" y="694"/>
                  </a:lnTo>
                  <a:lnTo>
                    <a:pt x="1415" y="691"/>
                  </a:lnTo>
                  <a:lnTo>
                    <a:pt x="1417" y="689"/>
                  </a:lnTo>
                  <a:lnTo>
                    <a:pt x="1420" y="689"/>
                  </a:lnTo>
                  <a:lnTo>
                    <a:pt x="1420" y="689"/>
                  </a:lnTo>
                  <a:lnTo>
                    <a:pt x="1420" y="691"/>
                  </a:lnTo>
                  <a:lnTo>
                    <a:pt x="1417" y="691"/>
                  </a:lnTo>
                  <a:lnTo>
                    <a:pt x="1417" y="691"/>
                  </a:lnTo>
                  <a:lnTo>
                    <a:pt x="1420" y="691"/>
                  </a:lnTo>
                  <a:lnTo>
                    <a:pt x="1420" y="691"/>
                  </a:lnTo>
                  <a:lnTo>
                    <a:pt x="1420" y="689"/>
                  </a:lnTo>
                  <a:lnTo>
                    <a:pt x="1422" y="689"/>
                  </a:lnTo>
                  <a:lnTo>
                    <a:pt x="1422" y="689"/>
                  </a:lnTo>
                  <a:lnTo>
                    <a:pt x="1422" y="689"/>
                  </a:lnTo>
                  <a:lnTo>
                    <a:pt x="1422" y="686"/>
                  </a:lnTo>
                  <a:lnTo>
                    <a:pt x="1424" y="686"/>
                  </a:lnTo>
                  <a:lnTo>
                    <a:pt x="1424" y="682"/>
                  </a:lnTo>
                  <a:lnTo>
                    <a:pt x="1424" y="682"/>
                  </a:lnTo>
                  <a:lnTo>
                    <a:pt x="1424" y="682"/>
                  </a:lnTo>
                  <a:lnTo>
                    <a:pt x="1424" y="679"/>
                  </a:lnTo>
                  <a:lnTo>
                    <a:pt x="1422" y="679"/>
                  </a:lnTo>
                  <a:lnTo>
                    <a:pt x="1422" y="679"/>
                  </a:lnTo>
                  <a:lnTo>
                    <a:pt x="1422" y="682"/>
                  </a:lnTo>
                  <a:lnTo>
                    <a:pt x="1422" y="682"/>
                  </a:lnTo>
                  <a:lnTo>
                    <a:pt x="1422" y="682"/>
                  </a:lnTo>
                  <a:lnTo>
                    <a:pt x="1420" y="682"/>
                  </a:lnTo>
                  <a:lnTo>
                    <a:pt x="1417" y="682"/>
                  </a:lnTo>
                  <a:lnTo>
                    <a:pt x="1420" y="682"/>
                  </a:lnTo>
                  <a:lnTo>
                    <a:pt x="1420" y="682"/>
                  </a:lnTo>
                  <a:lnTo>
                    <a:pt x="1422" y="682"/>
                  </a:lnTo>
                  <a:lnTo>
                    <a:pt x="1422" y="682"/>
                  </a:lnTo>
                  <a:lnTo>
                    <a:pt x="1422" y="682"/>
                  </a:lnTo>
                  <a:lnTo>
                    <a:pt x="1422" y="682"/>
                  </a:lnTo>
                  <a:lnTo>
                    <a:pt x="1422" y="679"/>
                  </a:lnTo>
                  <a:lnTo>
                    <a:pt x="1424" y="682"/>
                  </a:lnTo>
                  <a:lnTo>
                    <a:pt x="1424" y="682"/>
                  </a:lnTo>
                  <a:lnTo>
                    <a:pt x="1422" y="682"/>
                  </a:lnTo>
                  <a:lnTo>
                    <a:pt x="1422" y="684"/>
                  </a:lnTo>
                  <a:lnTo>
                    <a:pt x="1422" y="682"/>
                  </a:lnTo>
                  <a:lnTo>
                    <a:pt x="1422" y="682"/>
                  </a:lnTo>
                  <a:lnTo>
                    <a:pt x="1422" y="682"/>
                  </a:lnTo>
                  <a:lnTo>
                    <a:pt x="1422" y="682"/>
                  </a:lnTo>
                  <a:lnTo>
                    <a:pt x="1422" y="682"/>
                  </a:lnTo>
                  <a:lnTo>
                    <a:pt x="1422" y="682"/>
                  </a:lnTo>
                  <a:lnTo>
                    <a:pt x="1422" y="682"/>
                  </a:lnTo>
                  <a:lnTo>
                    <a:pt x="1420" y="682"/>
                  </a:lnTo>
                  <a:lnTo>
                    <a:pt x="1420" y="682"/>
                  </a:lnTo>
                  <a:lnTo>
                    <a:pt x="1420" y="682"/>
                  </a:lnTo>
                  <a:lnTo>
                    <a:pt x="1420" y="682"/>
                  </a:lnTo>
                  <a:lnTo>
                    <a:pt x="1420" y="682"/>
                  </a:lnTo>
                  <a:lnTo>
                    <a:pt x="1420" y="684"/>
                  </a:lnTo>
                  <a:lnTo>
                    <a:pt x="1420" y="684"/>
                  </a:lnTo>
                  <a:lnTo>
                    <a:pt x="1420" y="684"/>
                  </a:lnTo>
                  <a:lnTo>
                    <a:pt x="1417" y="682"/>
                  </a:lnTo>
                  <a:lnTo>
                    <a:pt x="1417" y="682"/>
                  </a:lnTo>
                  <a:lnTo>
                    <a:pt x="1415" y="684"/>
                  </a:lnTo>
                  <a:lnTo>
                    <a:pt x="1415" y="684"/>
                  </a:lnTo>
                  <a:lnTo>
                    <a:pt x="1415" y="684"/>
                  </a:lnTo>
                  <a:lnTo>
                    <a:pt x="1413" y="684"/>
                  </a:lnTo>
                  <a:lnTo>
                    <a:pt x="1413" y="686"/>
                  </a:lnTo>
                  <a:lnTo>
                    <a:pt x="1413" y="686"/>
                  </a:lnTo>
                  <a:lnTo>
                    <a:pt x="1413" y="686"/>
                  </a:lnTo>
                  <a:lnTo>
                    <a:pt x="1413" y="686"/>
                  </a:lnTo>
                  <a:lnTo>
                    <a:pt x="1413" y="684"/>
                  </a:lnTo>
                  <a:lnTo>
                    <a:pt x="1413" y="684"/>
                  </a:lnTo>
                  <a:lnTo>
                    <a:pt x="1413" y="684"/>
                  </a:lnTo>
                  <a:lnTo>
                    <a:pt x="1410" y="684"/>
                  </a:lnTo>
                  <a:lnTo>
                    <a:pt x="1410" y="684"/>
                  </a:lnTo>
                  <a:lnTo>
                    <a:pt x="1410" y="684"/>
                  </a:lnTo>
                  <a:lnTo>
                    <a:pt x="1410" y="682"/>
                  </a:lnTo>
                  <a:lnTo>
                    <a:pt x="1408" y="682"/>
                  </a:lnTo>
                  <a:lnTo>
                    <a:pt x="1408" y="682"/>
                  </a:lnTo>
                  <a:lnTo>
                    <a:pt x="1408" y="679"/>
                  </a:lnTo>
                  <a:lnTo>
                    <a:pt x="1408" y="679"/>
                  </a:lnTo>
                  <a:lnTo>
                    <a:pt x="1408" y="679"/>
                  </a:lnTo>
                  <a:lnTo>
                    <a:pt x="1408" y="677"/>
                  </a:lnTo>
                  <a:lnTo>
                    <a:pt x="1408" y="677"/>
                  </a:lnTo>
                  <a:lnTo>
                    <a:pt x="1410" y="677"/>
                  </a:lnTo>
                  <a:lnTo>
                    <a:pt x="1410" y="677"/>
                  </a:lnTo>
                  <a:lnTo>
                    <a:pt x="1413" y="677"/>
                  </a:lnTo>
                  <a:lnTo>
                    <a:pt x="1413" y="679"/>
                  </a:lnTo>
                  <a:lnTo>
                    <a:pt x="1410" y="679"/>
                  </a:lnTo>
                  <a:lnTo>
                    <a:pt x="1410" y="679"/>
                  </a:lnTo>
                  <a:lnTo>
                    <a:pt x="1410" y="679"/>
                  </a:lnTo>
                  <a:lnTo>
                    <a:pt x="1413" y="679"/>
                  </a:lnTo>
                  <a:lnTo>
                    <a:pt x="1413" y="677"/>
                  </a:lnTo>
                  <a:lnTo>
                    <a:pt x="1413" y="675"/>
                  </a:lnTo>
                  <a:lnTo>
                    <a:pt x="1413" y="675"/>
                  </a:lnTo>
                  <a:lnTo>
                    <a:pt x="1413" y="672"/>
                  </a:lnTo>
                  <a:lnTo>
                    <a:pt x="1415" y="670"/>
                  </a:lnTo>
                  <a:lnTo>
                    <a:pt x="1415" y="670"/>
                  </a:lnTo>
                  <a:lnTo>
                    <a:pt x="1415" y="670"/>
                  </a:lnTo>
                  <a:lnTo>
                    <a:pt x="1415" y="670"/>
                  </a:lnTo>
                  <a:lnTo>
                    <a:pt x="1417" y="670"/>
                  </a:lnTo>
                  <a:lnTo>
                    <a:pt x="1417" y="670"/>
                  </a:lnTo>
                  <a:lnTo>
                    <a:pt x="1417" y="670"/>
                  </a:lnTo>
                  <a:lnTo>
                    <a:pt x="1417" y="670"/>
                  </a:lnTo>
                  <a:lnTo>
                    <a:pt x="1417" y="670"/>
                  </a:lnTo>
                  <a:lnTo>
                    <a:pt x="1417" y="670"/>
                  </a:lnTo>
                  <a:lnTo>
                    <a:pt x="1417" y="670"/>
                  </a:lnTo>
                  <a:lnTo>
                    <a:pt x="1420" y="665"/>
                  </a:lnTo>
                  <a:lnTo>
                    <a:pt x="1420" y="665"/>
                  </a:lnTo>
                  <a:lnTo>
                    <a:pt x="1420" y="665"/>
                  </a:lnTo>
                  <a:lnTo>
                    <a:pt x="1420" y="668"/>
                  </a:lnTo>
                  <a:lnTo>
                    <a:pt x="1420" y="665"/>
                  </a:lnTo>
                  <a:lnTo>
                    <a:pt x="1420" y="665"/>
                  </a:lnTo>
                  <a:lnTo>
                    <a:pt x="1420" y="663"/>
                  </a:lnTo>
                  <a:lnTo>
                    <a:pt x="1420" y="663"/>
                  </a:lnTo>
                  <a:lnTo>
                    <a:pt x="1417" y="663"/>
                  </a:lnTo>
                  <a:lnTo>
                    <a:pt x="1417" y="663"/>
                  </a:lnTo>
                  <a:lnTo>
                    <a:pt x="1417" y="663"/>
                  </a:lnTo>
                  <a:lnTo>
                    <a:pt x="1420" y="663"/>
                  </a:lnTo>
                  <a:lnTo>
                    <a:pt x="1420" y="663"/>
                  </a:lnTo>
                  <a:lnTo>
                    <a:pt x="1420" y="663"/>
                  </a:lnTo>
                  <a:lnTo>
                    <a:pt x="1420" y="663"/>
                  </a:lnTo>
                  <a:lnTo>
                    <a:pt x="1420" y="663"/>
                  </a:lnTo>
                  <a:lnTo>
                    <a:pt x="1420" y="665"/>
                  </a:lnTo>
                  <a:lnTo>
                    <a:pt x="1420" y="665"/>
                  </a:lnTo>
                  <a:lnTo>
                    <a:pt x="1420" y="668"/>
                  </a:lnTo>
                  <a:lnTo>
                    <a:pt x="1420" y="668"/>
                  </a:lnTo>
                  <a:lnTo>
                    <a:pt x="1420" y="668"/>
                  </a:lnTo>
                  <a:lnTo>
                    <a:pt x="1420" y="668"/>
                  </a:lnTo>
                  <a:lnTo>
                    <a:pt x="1420" y="668"/>
                  </a:lnTo>
                  <a:lnTo>
                    <a:pt x="1420" y="668"/>
                  </a:lnTo>
                  <a:lnTo>
                    <a:pt x="1420" y="670"/>
                  </a:lnTo>
                  <a:lnTo>
                    <a:pt x="1420" y="670"/>
                  </a:lnTo>
                  <a:lnTo>
                    <a:pt x="1420" y="670"/>
                  </a:lnTo>
                  <a:lnTo>
                    <a:pt x="1420" y="668"/>
                  </a:lnTo>
                  <a:lnTo>
                    <a:pt x="1420" y="668"/>
                  </a:lnTo>
                  <a:lnTo>
                    <a:pt x="1420" y="668"/>
                  </a:lnTo>
                  <a:lnTo>
                    <a:pt x="1422" y="668"/>
                  </a:lnTo>
                  <a:lnTo>
                    <a:pt x="1422" y="665"/>
                  </a:lnTo>
                  <a:lnTo>
                    <a:pt x="1422" y="665"/>
                  </a:lnTo>
                  <a:lnTo>
                    <a:pt x="1420" y="663"/>
                  </a:lnTo>
                  <a:lnTo>
                    <a:pt x="1420" y="663"/>
                  </a:lnTo>
                  <a:lnTo>
                    <a:pt x="1420" y="660"/>
                  </a:lnTo>
                  <a:lnTo>
                    <a:pt x="1417" y="656"/>
                  </a:lnTo>
                  <a:lnTo>
                    <a:pt x="1417" y="653"/>
                  </a:lnTo>
                  <a:lnTo>
                    <a:pt x="1420" y="651"/>
                  </a:lnTo>
                  <a:lnTo>
                    <a:pt x="1420" y="649"/>
                  </a:lnTo>
                  <a:lnTo>
                    <a:pt x="1420" y="646"/>
                  </a:lnTo>
                  <a:lnTo>
                    <a:pt x="1422" y="646"/>
                  </a:lnTo>
                  <a:lnTo>
                    <a:pt x="1422" y="646"/>
                  </a:lnTo>
                  <a:lnTo>
                    <a:pt x="1422" y="644"/>
                  </a:lnTo>
                  <a:lnTo>
                    <a:pt x="1422" y="644"/>
                  </a:lnTo>
                  <a:lnTo>
                    <a:pt x="1422" y="644"/>
                  </a:lnTo>
                  <a:lnTo>
                    <a:pt x="1422" y="642"/>
                  </a:lnTo>
                  <a:lnTo>
                    <a:pt x="1427" y="634"/>
                  </a:lnTo>
                  <a:lnTo>
                    <a:pt x="1429" y="630"/>
                  </a:lnTo>
                  <a:lnTo>
                    <a:pt x="1432" y="630"/>
                  </a:lnTo>
                  <a:lnTo>
                    <a:pt x="1432" y="627"/>
                  </a:lnTo>
                  <a:lnTo>
                    <a:pt x="1434" y="627"/>
                  </a:lnTo>
                  <a:lnTo>
                    <a:pt x="1434" y="625"/>
                  </a:lnTo>
                  <a:lnTo>
                    <a:pt x="1436" y="623"/>
                  </a:lnTo>
                  <a:lnTo>
                    <a:pt x="1439" y="618"/>
                  </a:lnTo>
                  <a:lnTo>
                    <a:pt x="1443" y="613"/>
                  </a:lnTo>
                  <a:close/>
                  <a:moveTo>
                    <a:pt x="253" y="388"/>
                  </a:moveTo>
                  <a:lnTo>
                    <a:pt x="253" y="391"/>
                  </a:lnTo>
                  <a:lnTo>
                    <a:pt x="253" y="393"/>
                  </a:lnTo>
                  <a:lnTo>
                    <a:pt x="253" y="393"/>
                  </a:lnTo>
                  <a:lnTo>
                    <a:pt x="253" y="393"/>
                  </a:lnTo>
                  <a:lnTo>
                    <a:pt x="253" y="393"/>
                  </a:lnTo>
                  <a:lnTo>
                    <a:pt x="253" y="393"/>
                  </a:lnTo>
                  <a:lnTo>
                    <a:pt x="253" y="393"/>
                  </a:lnTo>
                  <a:lnTo>
                    <a:pt x="253" y="393"/>
                  </a:lnTo>
                  <a:lnTo>
                    <a:pt x="253" y="393"/>
                  </a:lnTo>
                  <a:lnTo>
                    <a:pt x="253" y="393"/>
                  </a:lnTo>
                  <a:lnTo>
                    <a:pt x="253" y="391"/>
                  </a:lnTo>
                  <a:lnTo>
                    <a:pt x="253" y="391"/>
                  </a:lnTo>
                  <a:lnTo>
                    <a:pt x="253" y="388"/>
                  </a:lnTo>
                  <a:lnTo>
                    <a:pt x="255" y="388"/>
                  </a:lnTo>
                  <a:lnTo>
                    <a:pt x="255" y="386"/>
                  </a:lnTo>
                  <a:lnTo>
                    <a:pt x="255" y="386"/>
                  </a:lnTo>
                  <a:lnTo>
                    <a:pt x="255" y="384"/>
                  </a:lnTo>
                  <a:lnTo>
                    <a:pt x="255" y="384"/>
                  </a:lnTo>
                  <a:lnTo>
                    <a:pt x="255" y="384"/>
                  </a:lnTo>
                  <a:lnTo>
                    <a:pt x="255" y="384"/>
                  </a:lnTo>
                  <a:lnTo>
                    <a:pt x="255" y="386"/>
                  </a:lnTo>
                  <a:lnTo>
                    <a:pt x="255" y="386"/>
                  </a:lnTo>
                  <a:lnTo>
                    <a:pt x="253" y="388"/>
                  </a:lnTo>
                  <a:close/>
                  <a:moveTo>
                    <a:pt x="274" y="729"/>
                  </a:moveTo>
                  <a:lnTo>
                    <a:pt x="274" y="729"/>
                  </a:lnTo>
                  <a:lnTo>
                    <a:pt x="274" y="729"/>
                  </a:lnTo>
                  <a:lnTo>
                    <a:pt x="274" y="727"/>
                  </a:lnTo>
                  <a:lnTo>
                    <a:pt x="272" y="727"/>
                  </a:lnTo>
                  <a:lnTo>
                    <a:pt x="272" y="727"/>
                  </a:lnTo>
                  <a:lnTo>
                    <a:pt x="270" y="727"/>
                  </a:lnTo>
                  <a:lnTo>
                    <a:pt x="270" y="729"/>
                  </a:lnTo>
                  <a:lnTo>
                    <a:pt x="267" y="729"/>
                  </a:lnTo>
                  <a:lnTo>
                    <a:pt x="267" y="731"/>
                  </a:lnTo>
                  <a:lnTo>
                    <a:pt x="267" y="731"/>
                  </a:lnTo>
                  <a:lnTo>
                    <a:pt x="270" y="731"/>
                  </a:lnTo>
                  <a:lnTo>
                    <a:pt x="270" y="731"/>
                  </a:lnTo>
                  <a:lnTo>
                    <a:pt x="272" y="734"/>
                  </a:lnTo>
                  <a:lnTo>
                    <a:pt x="272" y="734"/>
                  </a:lnTo>
                  <a:lnTo>
                    <a:pt x="272" y="734"/>
                  </a:lnTo>
                  <a:lnTo>
                    <a:pt x="274" y="734"/>
                  </a:lnTo>
                  <a:lnTo>
                    <a:pt x="274" y="734"/>
                  </a:lnTo>
                  <a:lnTo>
                    <a:pt x="274" y="734"/>
                  </a:lnTo>
                  <a:lnTo>
                    <a:pt x="277" y="731"/>
                  </a:lnTo>
                  <a:lnTo>
                    <a:pt x="274" y="731"/>
                  </a:lnTo>
                  <a:lnTo>
                    <a:pt x="274" y="729"/>
                  </a:lnTo>
                  <a:close/>
                  <a:moveTo>
                    <a:pt x="506" y="611"/>
                  </a:moveTo>
                  <a:lnTo>
                    <a:pt x="506" y="611"/>
                  </a:lnTo>
                  <a:lnTo>
                    <a:pt x="504" y="608"/>
                  </a:lnTo>
                  <a:lnTo>
                    <a:pt x="504" y="608"/>
                  </a:lnTo>
                  <a:lnTo>
                    <a:pt x="504" y="608"/>
                  </a:lnTo>
                  <a:lnTo>
                    <a:pt x="502" y="608"/>
                  </a:lnTo>
                  <a:lnTo>
                    <a:pt x="502" y="608"/>
                  </a:lnTo>
                  <a:lnTo>
                    <a:pt x="502" y="608"/>
                  </a:lnTo>
                  <a:lnTo>
                    <a:pt x="499" y="611"/>
                  </a:lnTo>
                  <a:lnTo>
                    <a:pt x="502" y="611"/>
                  </a:lnTo>
                  <a:lnTo>
                    <a:pt x="502" y="611"/>
                  </a:lnTo>
                  <a:lnTo>
                    <a:pt x="502" y="611"/>
                  </a:lnTo>
                  <a:lnTo>
                    <a:pt x="504" y="611"/>
                  </a:lnTo>
                  <a:lnTo>
                    <a:pt x="504" y="613"/>
                  </a:lnTo>
                  <a:lnTo>
                    <a:pt x="506" y="613"/>
                  </a:lnTo>
                  <a:lnTo>
                    <a:pt x="506" y="613"/>
                  </a:lnTo>
                  <a:lnTo>
                    <a:pt x="506" y="611"/>
                  </a:lnTo>
                  <a:lnTo>
                    <a:pt x="506" y="611"/>
                  </a:lnTo>
                  <a:lnTo>
                    <a:pt x="506" y="611"/>
                  </a:lnTo>
                  <a:lnTo>
                    <a:pt x="506" y="611"/>
                  </a:lnTo>
                  <a:lnTo>
                    <a:pt x="506" y="611"/>
                  </a:lnTo>
                  <a:close/>
                  <a:moveTo>
                    <a:pt x="513" y="618"/>
                  </a:moveTo>
                  <a:lnTo>
                    <a:pt x="511" y="618"/>
                  </a:lnTo>
                  <a:lnTo>
                    <a:pt x="511" y="618"/>
                  </a:lnTo>
                  <a:lnTo>
                    <a:pt x="511" y="618"/>
                  </a:lnTo>
                  <a:lnTo>
                    <a:pt x="511" y="620"/>
                  </a:lnTo>
                  <a:lnTo>
                    <a:pt x="511" y="620"/>
                  </a:lnTo>
                  <a:lnTo>
                    <a:pt x="511" y="620"/>
                  </a:lnTo>
                  <a:lnTo>
                    <a:pt x="513" y="620"/>
                  </a:lnTo>
                  <a:lnTo>
                    <a:pt x="513" y="618"/>
                  </a:lnTo>
                  <a:lnTo>
                    <a:pt x="513" y="618"/>
                  </a:lnTo>
                  <a:lnTo>
                    <a:pt x="513" y="618"/>
                  </a:lnTo>
                  <a:lnTo>
                    <a:pt x="513" y="618"/>
                  </a:lnTo>
                  <a:close/>
                  <a:moveTo>
                    <a:pt x="251" y="431"/>
                  </a:moveTo>
                  <a:lnTo>
                    <a:pt x="251" y="429"/>
                  </a:lnTo>
                  <a:lnTo>
                    <a:pt x="251" y="429"/>
                  </a:lnTo>
                  <a:lnTo>
                    <a:pt x="251" y="429"/>
                  </a:lnTo>
                  <a:lnTo>
                    <a:pt x="251" y="429"/>
                  </a:lnTo>
                  <a:lnTo>
                    <a:pt x="248" y="426"/>
                  </a:lnTo>
                  <a:lnTo>
                    <a:pt x="248" y="426"/>
                  </a:lnTo>
                  <a:lnTo>
                    <a:pt x="248" y="426"/>
                  </a:lnTo>
                  <a:lnTo>
                    <a:pt x="248" y="426"/>
                  </a:lnTo>
                  <a:lnTo>
                    <a:pt x="248" y="426"/>
                  </a:lnTo>
                  <a:lnTo>
                    <a:pt x="248" y="424"/>
                  </a:lnTo>
                  <a:lnTo>
                    <a:pt x="251" y="424"/>
                  </a:lnTo>
                  <a:lnTo>
                    <a:pt x="251" y="424"/>
                  </a:lnTo>
                  <a:lnTo>
                    <a:pt x="248" y="424"/>
                  </a:lnTo>
                  <a:lnTo>
                    <a:pt x="248" y="424"/>
                  </a:lnTo>
                  <a:lnTo>
                    <a:pt x="248" y="424"/>
                  </a:lnTo>
                  <a:lnTo>
                    <a:pt x="248" y="422"/>
                  </a:lnTo>
                  <a:lnTo>
                    <a:pt x="248" y="422"/>
                  </a:lnTo>
                  <a:lnTo>
                    <a:pt x="248" y="422"/>
                  </a:lnTo>
                  <a:lnTo>
                    <a:pt x="248" y="419"/>
                  </a:lnTo>
                  <a:lnTo>
                    <a:pt x="248" y="419"/>
                  </a:lnTo>
                  <a:lnTo>
                    <a:pt x="248" y="419"/>
                  </a:lnTo>
                  <a:lnTo>
                    <a:pt x="248" y="419"/>
                  </a:lnTo>
                  <a:lnTo>
                    <a:pt x="248" y="419"/>
                  </a:lnTo>
                  <a:lnTo>
                    <a:pt x="248" y="419"/>
                  </a:lnTo>
                  <a:lnTo>
                    <a:pt x="248" y="419"/>
                  </a:lnTo>
                  <a:lnTo>
                    <a:pt x="248" y="417"/>
                  </a:lnTo>
                  <a:lnTo>
                    <a:pt x="246" y="417"/>
                  </a:lnTo>
                  <a:lnTo>
                    <a:pt x="246" y="417"/>
                  </a:lnTo>
                  <a:lnTo>
                    <a:pt x="246" y="417"/>
                  </a:lnTo>
                  <a:lnTo>
                    <a:pt x="246" y="417"/>
                  </a:lnTo>
                  <a:lnTo>
                    <a:pt x="246" y="417"/>
                  </a:lnTo>
                  <a:lnTo>
                    <a:pt x="246" y="414"/>
                  </a:lnTo>
                  <a:lnTo>
                    <a:pt x="246" y="414"/>
                  </a:lnTo>
                  <a:lnTo>
                    <a:pt x="246" y="414"/>
                  </a:lnTo>
                  <a:lnTo>
                    <a:pt x="248" y="414"/>
                  </a:lnTo>
                  <a:lnTo>
                    <a:pt x="248" y="414"/>
                  </a:lnTo>
                  <a:lnTo>
                    <a:pt x="248" y="414"/>
                  </a:lnTo>
                  <a:lnTo>
                    <a:pt x="248" y="414"/>
                  </a:lnTo>
                  <a:lnTo>
                    <a:pt x="248" y="414"/>
                  </a:lnTo>
                  <a:lnTo>
                    <a:pt x="248" y="412"/>
                  </a:lnTo>
                  <a:lnTo>
                    <a:pt x="248" y="412"/>
                  </a:lnTo>
                  <a:lnTo>
                    <a:pt x="248" y="410"/>
                  </a:lnTo>
                  <a:lnTo>
                    <a:pt x="248" y="410"/>
                  </a:lnTo>
                  <a:lnTo>
                    <a:pt x="248" y="410"/>
                  </a:lnTo>
                  <a:lnTo>
                    <a:pt x="248" y="410"/>
                  </a:lnTo>
                  <a:lnTo>
                    <a:pt x="248" y="410"/>
                  </a:lnTo>
                  <a:lnTo>
                    <a:pt x="248" y="410"/>
                  </a:lnTo>
                  <a:lnTo>
                    <a:pt x="248" y="407"/>
                  </a:lnTo>
                  <a:lnTo>
                    <a:pt x="248" y="407"/>
                  </a:lnTo>
                  <a:lnTo>
                    <a:pt x="248" y="407"/>
                  </a:lnTo>
                  <a:lnTo>
                    <a:pt x="248" y="407"/>
                  </a:lnTo>
                  <a:lnTo>
                    <a:pt x="248" y="405"/>
                  </a:lnTo>
                  <a:lnTo>
                    <a:pt x="251" y="405"/>
                  </a:lnTo>
                  <a:lnTo>
                    <a:pt x="251" y="400"/>
                  </a:lnTo>
                  <a:lnTo>
                    <a:pt x="251" y="400"/>
                  </a:lnTo>
                  <a:lnTo>
                    <a:pt x="253" y="398"/>
                  </a:lnTo>
                  <a:lnTo>
                    <a:pt x="253" y="398"/>
                  </a:lnTo>
                  <a:lnTo>
                    <a:pt x="253" y="396"/>
                  </a:lnTo>
                  <a:lnTo>
                    <a:pt x="253" y="396"/>
                  </a:lnTo>
                  <a:lnTo>
                    <a:pt x="251" y="396"/>
                  </a:lnTo>
                  <a:lnTo>
                    <a:pt x="251" y="398"/>
                  </a:lnTo>
                  <a:lnTo>
                    <a:pt x="251" y="400"/>
                  </a:lnTo>
                  <a:lnTo>
                    <a:pt x="248" y="405"/>
                  </a:lnTo>
                  <a:lnTo>
                    <a:pt x="248" y="407"/>
                  </a:lnTo>
                  <a:lnTo>
                    <a:pt x="244" y="414"/>
                  </a:lnTo>
                  <a:lnTo>
                    <a:pt x="244" y="417"/>
                  </a:lnTo>
                  <a:lnTo>
                    <a:pt x="244" y="417"/>
                  </a:lnTo>
                  <a:lnTo>
                    <a:pt x="241" y="417"/>
                  </a:lnTo>
                  <a:lnTo>
                    <a:pt x="241" y="417"/>
                  </a:lnTo>
                  <a:lnTo>
                    <a:pt x="241" y="417"/>
                  </a:lnTo>
                  <a:lnTo>
                    <a:pt x="241" y="419"/>
                  </a:lnTo>
                  <a:lnTo>
                    <a:pt x="244" y="419"/>
                  </a:lnTo>
                  <a:lnTo>
                    <a:pt x="244" y="419"/>
                  </a:lnTo>
                  <a:lnTo>
                    <a:pt x="244" y="422"/>
                  </a:lnTo>
                  <a:lnTo>
                    <a:pt x="244" y="422"/>
                  </a:lnTo>
                  <a:lnTo>
                    <a:pt x="244" y="419"/>
                  </a:lnTo>
                  <a:lnTo>
                    <a:pt x="244" y="419"/>
                  </a:lnTo>
                  <a:lnTo>
                    <a:pt x="244" y="419"/>
                  </a:lnTo>
                  <a:lnTo>
                    <a:pt x="244" y="419"/>
                  </a:lnTo>
                  <a:lnTo>
                    <a:pt x="244" y="419"/>
                  </a:lnTo>
                  <a:lnTo>
                    <a:pt x="246" y="419"/>
                  </a:lnTo>
                  <a:lnTo>
                    <a:pt x="246" y="419"/>
                  </a:lnTo>
                  <a:lnTo>
                    <a:pt x="246" y="419"/>
                  </a:lnTo>
                  <a:lnTo>
                    <a:pt x="246" y="419"/>
                  </a:lnTo>
                  <a:lnTo>
                    <a:pt x="246" y="419"/>
                  </a:lnTo>
                  <a:lnTo>
                    <a:pt x="248" y="419"/>
                  </a:lnTo>
                  <a:lnTo>
                    <a:pt x="248" y="422"/>
                  </a:lnTo>
                  <a:lnTo>
                    <a:pt x="248" y="422"/>
                  </a:lnTo>
                  <a:lnTo>
                    <a:pt x="248" y="422"/>
                  </a:lnTo>
                  <a:lnTo>
                    <a:pt x="248" y="424"/>
                  </a:lnTo>
                  <a:lnTo>
                    <a:pt x="248" y="424"/>
                  </a:lnTo>
                  <a:lnTo>
                    <a:pt x="248" y="424"/>
                  </a:lnTo>
                  <a:lnTo>
                    <a:pt x="248" y="424"/>
                  </a:lnTo>
                  <a:lnTo>
                    <a:pt x="248" y="424"/>
                  </a:lnTo>
                  <a:lnTo>
                    <a:pt x="248" y="424"/>
                  </a:lnTo>
                  <a:lnTo>
                    <a:pt x="248" y="424"/>
                  </a:lnTo>
                  <a:lnTo>
                    <a:pt x="248" y="426"/>
                  </a:lnTo>
                  <a:lnTo>
                    <a:pt x="246" y="426"/>
                  </a:lnTo>
                  <a:lnTo>
                    <a:pt x="246" y="426"/>
                  </a:lnTo>
                  <a:lnTo>
                    <a:pt x="248" y="426"/>
                  </a:lnTo>
                  <a:lnTo>
                    <a:pt x="248" y="429"/>
                  </a:lnTo>
                  <a:lnTo>
                    <a:pt x="248" y="429"/>
                  </a:lnTo>
                  <a:lnTo>
                    <a:pt x="248" y="429"/>
                  </a:lnTo>
                  <a:lnTo>
                    <a:pt x="248" y="429"/>
                  </a:lnTo>
                  <a:lnTo>
                    <a:pt x="251" y="429"/>
                  </a:lnTo>
                  <a:lnTo>
                    <a:pt x="251" y="431"/>
                  </a:lnTo>
                  <a:lnTo>
                    <a:pt x="251" y="431"/>
                  </a:lnTo>
                  <a:lnTo>
                    <a:pt x="251" y="431"/>
                  </a:lnTo>
                  <a:lnTo>
                    <a:pt x="251" y="431"/>
                  </a:lnTo>
                  <a:lnTo>
                    <a:pt x="251" y="431"/>
                  </a:lnTo>
                  <a:lnTo>
                    <a:pt x="251" y="431"/>
                  </a:lnTo>
                  <a:lnTo>
                    <a:pt x="251" y="431"/>
                  </a:lnTo>
                  <a:lnTo>
                    <a:pt x="251" y="431"/>
                  </a:lnTo>
                  <a:close/>
                  <a:moveTo>
                    <a:pt x="1434" y="734"/>
                  </a:moveTo>
                  <a:lnTo>
                    <a:pt x="1434" y="734"/>
                  </a:lnTo>
                  <a:lnTo>
                    <a:pt x="1434" y="734"/>
                  </a:lnTo>
                  <a:lnTo>
                    <a:pt x="1434" y="734"/>
                  </a:lnTo>
                  <a:lnTo>
                    <a:pt x="1434" y="736"/>
                  </a:lnTo>
                  <a:lnTo>
                    <a:pt x="1434" y="739"/>
                  </a:lnTo>
                  <a:lnTo>
                    <a:pt x="1434" y="739"/>
                  </a:lnTo>
                  <a:lnTo>
                    <a:pt x="1434" y="741"/>
                  </a:lnTo>
                  <a:lnTo>
                    <a:pt x="1432" y="741"/>
                  </a:lnTo>
                  <a:lnTo>
                    <a:pt x="1432" y="741"/>
                  </a:lnTo>
                  <a:lnTo>
                    <a:pt x="1434" y="741"/>
                  </a:lnTo>
                  <a:lnTo>
                    <a:pt x="1434" y="739"/>
                  </a:lnTo>
                  <a:lnTo>
                    <a:pt x="1434" y="736"/>
                  </a:lnTo>
                  <a:lnTo>
                    <a:pt x="1434" y="734"/>
                  </a:lnTo>
                  <a:lnTo>
                    <a:pt x="1434" y="731"/>
                  </a:lnTo>
                  <a:lnTo>
                    <a:pt x="1434" y="734"/>
                  </a:lnTo>
                  <a:close/>
                  <a:moveTo>
                    <a:pt x="405" y="403"/>
                  </a:moveTo>
                  <a:lnTo>
                    <a:pt x="405" y="400"/>
                  </a:lnTo>
                  <a:lnTo>
                    <a:pt x="402" y="400"/>
                  </a:lnTo>
                  <a:lnTo>
                    <a:pt x="402" y="400"/>
                  </a:lnTo>
                  <a:lnTo>
                    <a:pt x="397" y="400"/>
                  </a:lnTo>
                  <a:lnTo>
                    <a:pt x="397" y="400"/>
                  </a:lnTo>
                  <a:lnTo>
                    <a:pt x="397" y="400"/>
                  </a:lnTo>
                  <a:lnTo>
                    <a:pt x="400" y="400"/>
                  </a:lnTo>
                  <a:lnTo>
                    <a:pt x="400" y="400"/>
                  </a:lnTo>
                  <a:lnTo>
                    <a:pt x="400" y="400"/>
                  </a:lnTo>
                  <a:lnTo>
                    <a:pt x="402" y="400"/>
                  </a:lnTo>
                  <a:lnTo>
                    <a:pt x="402" y="403"/>
                  </a:lnTo>
                  <a:lnTo>
                    <a:pt x="402" y="403"/>
                  </a:lnTo>
                  <a:lnTo>
                    <a:pt x="405" y="403"/>
                  </a:lnTo>
                  <a:lnTo>
                    <a:pt x="407" y="405"/>
                  </a:lnTo>
                  <a:lnTo>
                    <a:pt x="407" y="403"/>
                  </a:lnTo>
                  <a:lnTo>
                    <a:pt x="407" y="403"/>
                  </a:lnTo>
                  <a:lnTo>
                    <a:pt x="405" y="403"/>
                  </a:lnTo>
                  <a:close/>
                  <a:moveTo>
                    <a:pt x="492" y="594"/>
                  </a:moveTo>
                  <a:lnTo>
                    <a:pt x="494" y="594"/>
                  </a:lnTo>
                  <a:lnTo>
                    <a:pt x="494" y="594"/>
                  </a:lnTo>
                  <a:lnTo>
                    <a:pt x="492" y="594"/>
                  </a:lnTo>
                  <a:lnTo>
                    <a:pt x="492" y="594"/>
                  </a:lnTo>
                  <a:lnTo>
                    <a:pt x="492" y="594"/>
                  </a:lnTo>
                  <a:lnTo>
                    <a:pt x="492" y="594"/>
                  </a:lnTo>
                  <a:lnTo>
                    <a:pt x="492" y="594"/>
                  </a:lnTo>
                  <a:lnTo>
                    <a:pt x="492" y="594"/>
                  </a:lnTo>
                  <a:lnTo>
                    <a:pt x="492" y="597"/>
                  </a:lnTo>
                  <a:lnTo>
                    <a:pt x="492" y="597"/>
                  </a:lnTo>
                  <a:lnTo>
                    <a:pt x="492" y="594"/>
                  </a:lnTo>
                  <a:close/>
                  <a:moveTo>
                    <a:pt x="499" y="604"/>
                  </a:moveTo>
                  <a:lnTo>
                    <a:pt x="499" y="601"/>
                  </a:lnTo>
                  <a:lnTo>
                    <a:pt x="499" y="601"/>
                  </a:lnTo>
                  <a:lnTo>
                    <a:pt x="499" y="601"/>
                  </a:lnTo>
                  <a:lnTo>
                    <a:pt x="499" y="601"/>
                  </a:lnTo>
                  <a:lnTo>
                    <a:pt x="499" y="601"/>
                  </a:lnTo>
                  <a:lnTo>
                    <a:pt x="499" y="599"/>
                  </a:lnTo>
                  <a:lnTo>
                    <a:pt x="497" y="599"/>
                  </a:lnTo>
                  <a:lnTo>
                    <a:pt x="497" y="599"/>
                  </a:lnTo>
                  <a:lnTo>
                    <a:pt x="494" y="599"/>
                  </a:lnTo>
                  <a:lnTo>
                    <a:pt x="494" y="599"/>
                  </a:lnTo>
                  <a:lnTo>
                    <a:pt x="492" y="599"/>
                  </a:lnTo>
                  <a:lnTo>
                    <a:pt x="494" y="599"/>
                  </a:lnTo>
                  <a:lnTo>
                    <a:pt x="494" y="599"/>
                  </a:lnTo>
                  <a:lnTo>
                    <a:pt x="494" y="599"/>
                  </a:lnTo>
                  <a:lnTo>
                    <a:pt x="492" y="599"/>
                  </a:lnTo>
                  <a:lnTo>
                    <a:pt x="494" y="601"/>
                  </a:lnTo>
                  <a:lnTo>
                    <a:pt x="494" y="601"/>
                  </a:lnTo>
                  <a:lnTo>
                    <a:pt x="494" y="601"/>
                  </a:lnTo>
                  <a:lnTo>
                    <a:pt x="494" y="601"/>
                  </a:lnTo>
                  <a:lnTo>
                    <a:pt x="494" y="604"/>
                  </a:lnTo>
                  <a:lnTo>
                    <a:pt x="494" y="604"/>
                  </a:lnTo>
                  <a:lnTo>
                    <a:pt x="494" y="604"/>
                  </a:lnTo>
                  <a:lnTo>
                    <a:pt x="497" y="604"/>
                  </a:lnTo>
                  <a:lnTo>
                    <a:pt x="497" y="606"/>
                  </a:lnTo>
                  <a:lnTo>
                    <a:pt x="499" y="606"/>
                  </a:lnTo>
                  <a:lnTo>
                    <a:pt x="499" y="606"/>
                  </a:lnTo>
                  <a:lnTo>
                    <a:pt x="499" y="606"/>
                  </a:lnTo>
                  <a:lnTo>
                    <a:pt x="499" y="606"/>
                  </a:lnTo>
                  <a:lnTo>
                    <a:pt x="499" y="606"/>
                  </a:lnTo>
                  <a:lnTo>
                    <a:pt x="499" y="606"/>
                  </a:lnTo>
                  <a:lnTo>
                    <a:pt x="499" y="606"/>
                  </a:lnTo>
                  <a:lnTo>
                    <a:pt x="499" y="606"/>
                  </a:lnTo>
                  <a:lnTo>
                    <a:pt x="499" y="606"/>
                  </a:lnTo>
                  <a:lnTo>
                    <a:pt x="499" y="606"/>
                  </a:lnTo>
                  <a:lnTo>
                    <a:pt x="499" y="604"/>
                  </a:lnTo>
                  <a:lnTo>
                    <a:pt x="499" y="604"/>
                  </a:lnTo>
                  <a:lnTo>
                    <a:pt x="499" y="604"/>
                  </a:lnTo>
                  <a:lnTo>
                    <a:pt x="499" y="604"/>
                  </a:lnTo>
                  <a:lnTo>
                    <a:pt x="499" y="604"/>
                  </a:lnTo>
                  <a:lnTo>
                    <a:pt x="499" y="604"/>
                  </a:lnTo>
                  <a:lnTo>
                    <a:pt x="499" y="604"/>
                  </a:lnTo>
                  <a:close/>
                  <a:moveTo>
                    <a:pt x="267" y="443"/>
                  </a:moveTo>
                  <a:lnTo>
                    <a:pt x="267" y="443"/>
                  </a:lnTo>
                  <a:lnTo>
                    <a:pt x="267" y="440"/>
                  </a:lnTo>
                  <a:lnTo>
                    <a:pt x="265" y="438"/>
                  </a:lnTo>
                  <a:lnTo>
                    <a:pt x="265" y="438"/>
                  </a:lnTo>
                  <a:lnTo>
                    <a:pt x="263" y="438"/>
                  </a:lnTo>
                  <a:lnTo>
                    <a:pt x="263" y="438"/>
                  </a:lnTo>
                  <a:lnTo>
                    <a:pt x="263" y="436"/>
                  </a:lnTo>
                  <a:lnTo>
                    <a:pt x="263" y="436"/>
                  </a:lnTo>
                  <a:lnTo>
                    <a:pt x="263" y="436"/>
                  </a:lnTo>
                  <a:lnTo>
                    <a:pt x="263" y="436"/>
                  </a:lnTo>
                  <a:lnTo>
                    <a:pt x="260" y="436"/>
                  </a:lnTo>
                  <a:lnTo>
                    <a:pt x="260" y="433"/>
                  </a:lnTo>
                  <a:lnTo>
                    <a:pt x="260" y="433"/>
                  </a:lnTo>
                  <a:lnTo>
                    <a:pt x="258" y="433"/>
                  </a:lnTo>
                  <a:lnTo>
                    <a:pt x="255" y="433"/>
                  </a:lnTo>
                  <a:lnTo>
                    <a:pt x="255" y="433"/>
                  </a:lnTo>
                  <a:lnTo>
                    <a:pt x="255" y="433"/>
                  </a:lnTo>
                  <a:lnTo>
                    <a:pt x="253" y="433"/>
                  </a:lnTo>
                  <a:lnTo>
                    <a:pt x="253" y="433"/>
                  </a:lnTo>
                  <a:lnTo>
                    <a:pt x="255" y="436"/>
                  </a:lnTo>
                  <a:lnTo>
                    <a:pt x="258" y="436"/>
                  </a:lnTo>
                  <a:lnTo>
                    <a:pt x="258" y="436"/>
                  </a:lnTo>
                  <a:lnTo>
                    <a:pt x="258" y="436"/>
                  </a:lnTo>
                  <a:lnTo>
                    <a:pt x="258" y="438"/>
                  </a:lnTo>
                  <a:lnTo>
                    <a:pt x="260" y="438"/>
                  </a:lnTo>
                  <a:lnTo>
                    <a:pt x="260" y="440"/>
                  </a:lnTo>
                  <a:lnTo>
                    <a:pt x="263" y="440"/>
                  </a:lnTo>
                  <a:lnTo>
                    <a:pt x="265" y="443"/>
                  </a:lnTo>
                  <a:lnTo>
                    <a:pt x="265" y="443"/>
                  </a:lnTo>
                  <a:lnTo>
                    <a:pt x="267" y="445"/>
                  </a:lnTo>
                  <a:lnTo>
                    <a:pt x="267" y="445"/>
                  </a:lnTo>
                  <a:lnTo>
                    <a:pt x="267" y="445"/>
                  </a:lnTo>
                  <a:lnTo>
                    <a:pt x="267" y="443"/>
                  </a:lnTo>
                  <a:lnTo>
                    <a:pt x="267" y="443"/>
                  </a:lnTo>
                  <a:lnTo>
                    <a:pt x="267" y="443"/>
                  </a:lnTo>
                  <a:lnTo>
                    <a:pt x="267" y="443"/>
                  </a:lnTo>
                  <a:close/>
                  <a:moveTo>
                    <a:pt x="1214" y="748"/>
                  </a:moveTo>
                  <a:lnTo>
                    <a:pt x="1216" y="748"/>
                  </a:lnTo>
                  <a:lnTo>
                    <a:pt x="1216" y="748"/>
                  </a:lnTo>
                  <a:lnTo>
                    <a:pt x="1219" y="746"/>
                  </a:lnTo>
                  <a:lnTo>
                    <a:pt x="1219" y="748"/>
                  </a:lnTo>
                  <a:lnTo>
                    <a:pt x="1221" y="748"/>
                  </a:lnTo>
                  <a:lnTo>
                    <a:pt x="1221" y="746"/>
                  </a:lnTo>
                  <a:lnTo>
                    <a:pt x="1223" y="743"/>
                  </a:lnTo>
                  <a:lnTo>
                    <a:pt x="1223" y="743"/>
                  </a:lnTo>
                  <a:lnTo>
                    <a:pt x="1226" y="743"/>
                  </a:lnTo>
                  <a:lnTo>
                    <a:pt x="1226" y="743"/>
                  </a:lnTo>
                  <a:lnTo>
                    <a:pt x="1226" y="743"/>
                  </a:lnTo>
                  <a:lnTo>
                    <a:pt x="1226" y="743"/>
                  </a:lnTo>
                  <a:lnTo>
                    <a:pt x="1226" y="743"/>
                  </a:lnTo>
                  <a:lnTo>
                    <a:pt x="1226" y="743"/>
                  </a:lnTo>
                  <a:lnTo>
                    <a:pt x="1226" y="743"/>
                  </a:lnTo>
                  <a:lnTo>
                    <a:pt x="1226" y="743"/>
                  </a:lnTo>
                  <a:lnTo>
                    <a:pt x="1228" y="743"/>
                  </a:lnTo>
                  <a:lnTo>
                    <a:pt x="1228" y="743"/>
                  </a:lnTo>
                  <a:lnTo>
                    <a:pt x="1228" y="743"/>
                  </a:lnTo>
                  <a:lnTo>
                    <a:pt x="1228" y="741"/>
                  </a:lnTo>
                  <a:lnTo>
                    <a:pt x="1228" y="741"/>
                  </a:lnTo>
                  <a:lnTo>
                    <a:pt x="1228" y="741"/>
                  </a:lnTo>
                  <a:lnTo>
                    <a:pt x="1226" y="741"/>
                  </a:lnTo>
                  <a:lnTo>
                    <a:pt x="1226" y="741"/>
                  </a:lnTo>
                  <a:lnTo>
                    <a:pt x="1223" y="741"/>
                  </a:lnTo>
                  <a:lnTo>
                    <a:pt x="1221" y="743"/>
                  </a:lnTo>
                  <a:lnTo>
                    <a:pt x="1221" y="746"/>
                  </a:lnTo>
                  <a:lnTo>
                    <a:pt x="1216" y="746"/>
                  </a:lnTo>
                  <a:lnTo>
                    <a:pt x="1216" y="746"/>
                  </a:lnTo>
                  <a:lnTo>
                    <a:pt x="1214" y="748"/>
                  </a:lnTo>
                  <a:lnTo>
                    <a:pt x="1214" y="748"/>
                  </a:lnTo>
                  <a:lnTo>
                    <a:pt x="1212" y="748"/>
                  </a:lnTo>
                  <a:lnTo>
                    <a:pt x="1212" y="748"/>
                  </a:lnTo>
                  <a:lnTo>
                    <a:pt x="1214" y="750"/>
                  </a:lnTo>
                  <a:lnTo>
                    <a:pt x="1214" y="748"/>
                  </a:lnTo>
                  <a:close/>
                  <a:moveTo>
                    <a:pt x="85" y="731"/>
                  </a:moveTo>
                  <a:lnTo>
                    <a:pt x="83" y="731"/>
                  </a:lnTo>
                  <a:lnTo>
                    <a:pt x="83" y="731"/>
                  </a:lnTo>
                  <a:lnTo>
                    <a:pt x="83" y="731"/>
                  </a:lnTo>
                  <a:lnTo>
                    <a:pt x="85" y="731"/>
                  </a:lnTo>
                  <a:lnTo>
                    <a:pt x="85" y="731"/>
                  </a:lnTo>
                  <a:lnTo>
                    <a:pt x="85" y="731"/>
                  </a:lnTo>
                  <a:lnTo>
                    <a:pt x="87" y="731"/>
                  </a:lnTo>
                  <a:lnTo>
                    <a:pt x="87" y="731"/>
                  </a:lnTo>
                  <a:lnTo>
                    <a:pt x="87" y="731"/>
                  </a:lnTo>
                  <a:lnTo>
                    <a:pt x="87" y="731"/>
                  </a:lnTo>
                  <a:lnTo>
                    <a:pt x="87" y="731"/>
                  </a:lnTo>
                  <a:lnTo>
                    <a:pt x="85" y="731"/>
                  </a:lnTo>
                  <a:close/>
                  <a:moveTo>
                    <a:pt x="76" y="8"/>
                  </a:moveTo>
                  <a:lnTo>
                    <a:pt x="76" y="8"/>
                  </a:lnTo>
                  <a:lnTo>
                    <a:pt x="76" y="5"/>
                  </a:lnTo>
                  <a:lnTo>
                    <a:pt x="76" y="8"/>
                  </a:lnTo>
                  <a:lnTo>
                    <a:pt x="76" y="8"/>
                  </a:lnTo>
                  <a:lnTo>
                    <a:pt x="76" y="8"/>
                  </a:lnTo>
                  <a:lnTo>
                    <a:pt x="76" y="8"/>
                  </a:lnTo>
                  <a:lnTo>
                    <a:pt x="76" y="8"/>
                  </a:lnTo>
                  <a:lnTo>
                    <a:pt x="76" y="8"/>
                  </a:lnTo>
                  <a:lnTo>
                    <a:pt x="76" y="8"/>
                  </a:lnTo>
                  <a:lnTo>
                    <a:pt x="76" y="8"/>
                  </a:lnTo>
                  <a:close/>
                  <a:moveTo>
                    <a:pt x="5" y="166"/>
                  </a:moveTo>
                  <a:lnTo>
                    <a:pt x="5" y="166"/>
                  </a:lnTo>
                  <a:lnTo>
                    <a:pt x="5" y="164"/>
                  </a:lnTo>
                  <a:lnTo>
                    <a:pt x="5" y="164"/>
                  </a:lnTo>
                  <a:lnTo>
                    <a:pt x="2" y="164"/>
                  </a:lnTo>
                  <a:lnTo>
                    <a:pt x="5" y="161"/>
                  </a:lnTo>
                  <a:lnTo>
                    <a:pt x="5" y="161"/>
                  </a:lnTo>
                  <a:lnTo>
                    <a:pt x="5" y="161"/>
                  </a:lnTo>
                  <a:lnTo>
                    <a:pt x="5" y="161"/>
                  </a:lnTo>
                  <a:lnTo>
                    <a:pt x="2" y="161"/>
                  </a:lnTo>
                  <a:lnTo>
                    <a:pt x="2" y="161"/>
                  </a:lnTo>
                  <a:lnTo>
                    <a:pt x="2" y="161"/>
                  </a:lnTo>
                  <a:lnTo>
                    <a:pt x="0" y="161"/>
                  </a:lnTo>
                  <a:lnTo>
                    <a:pt x="0" y="161"/>
                  </a:lnTo>
                  <a:lnTo>
                    <a:pt x="0" y="164"/>
                  </a:lnTo>
                  <a:lnTo>
                    <a:pt x="0" y="164"/>
                  </a:lnTo>
                  <a:lnTo>
                    <a:pt x="0" y="166"/>
                  </a:lnTo>
                  <a:lnTo>
                    <a:pt x="0" y="166"/>
                  </a:lnTo>
                  <a:lnTo>
                    <a:pt x="0" y="166"/>
                  </a:lnTo>
                  <a:lnTo>
                    <a:pt x="0" y="168"/>
                  </a:lnTo>
                  <a:lnTo>
                    <a:pt x="2" y="168"/>
                  </a:lnTo>
                  <a:lnTo>
                    <a:pt x="2" y="168"/>
                  </a:lnTo>
                  <a:lnTo>
                    <a:pt x="0" y="171"/>
                  </a:lnTo>
                  <a:lnTo>
                    <a:pt x="2" y="171"/>
                  </a:lnTo>
                  <a:lnTo>
                    <a:pt x="2" y="173"/>
                  </a:lnTo>
                  <a:lnTo>
                    <a:pt x="2" y="173"/>
                  </a:lnTo>
                  <a:lnTo>
                    <a:pt x="2" y="173"/>
                  </a:lnTo>
                  <a:lnTo>
                    <a:pt x="2" y="176"/>
                  </a:lnTo>
                  <a:lnTo>
                    <a:pt x="0" y="176"/>
                  </a:lnTo>
                  <a:lnTo>
                    <a:pt x="0" y="176"/>
                  </a:lnTo>
                  <a:lnTo>
                    <a:pt x="0" y="176"/>
                  </a:lnTo>
                  <a:lnTo>
                    <a:pt x="2" y="176"/>
                  </a:lnTo>
                  <a:lnTo>
                    <a:pt x="2" y="176"/>
                  </a:lnTo>
                  <a:lnTo>
                    <a:pt x="2" y="176"/>
                  </a:lnTo>
                  <a:lnTo>
                    <a:pt x="2" y="176"/>
                  </a:lnTo>
                  <a:lnTo>
                    <a:pt x="5" y="173"/>
                  </a:lnTo>
                  <a:lnTo>
                    <a:pt x="5" y="173"/>
                  </a:lnTo>
                  <a:lnTo>
                    <a:pt x="5" y="171"/>
                  </a:lnTo>
                  <a:lnTo>
                    <a:pt x="5" y="168"/>
                  </a:lnTo>
                  <a:lnTo>
                    <a:pt x="5" y="166"/>
                  </a:lnTo>
                  <a:close/>
                  <a:moveTo>
                    <a:pt x="1448" y="594"/>
                  </a:moveTo>
                  <a:lnTo>
                    <a:pt x="1448" y="594"/>
                  </a:lnTo>
                  <a:lnTo>
                    <a:pt x="1448" y="592"/>
                  </a:lnTo>
                  <a:lnTo>
                    <a:pt x="1446" y="592"/>
                  </a:lnTo>
                  <a:lnTo>
                    <a:pt x="1446" y="590"/>
                  </a:lnTo>
                  <a:lnTo>
                    <a:pt x="1446" y="592"/>
                  </a:lnTo>
                  <a:lnTo>
                    <a:pt x="1446" y="592"/>
                  </a:lnTo>
                  <a:lnTo>
                    <a:pt x="1448" y="594"/>
                  </a:lnTo>
                  <a:close/>
                  <a:moveTo>
                    <a:pt x="1297" y="542"/>
                  </a:moveTo>
                  <a:lnTo>
                    <a:pt x="1297" y="542"/>
                  </a:lnTo>
                  <a:lnTo>
                    <a:pt x="1299" y="542"/>
                  </a:lnTo>
                  <a:lnTo>
                    <a:pt x="1299" y="542"/>
                  </a:lnTo>
                  <a:lnTo>
                    <a:pt x="1299" y="542"/>
                  </a:lnTo>
                  <a:lnTo>
                    <a:pt x="1301" y="545"/>
                  </a:lnTo>
                  <a:lnTo>
                    <a:pt x="1301" y="545"/>
                  </a:lnTo>
                  <a:lnTo>
                    <a:pt x="1301" y="547"/>
                  </a:lnTo>
                  <a:lnTo>
                    <a:pt x="1301" y="547"/>
                  </a:lnTo>
                  <a:lnTo>
                    <a:pt x="1299" y="547"/>
                  </a:lnTo>
                  <a:lnTo>
                    <a:pt x="1299" y="547"/>
                  </a:lnTo>
                  <a:lnTo>
                    <a:pt x="1299" y="549"/>
                  </a:lnTo>
                  <a:lnTo>
                    <a:pt x="1299" y="549"/>
                  </a:lnTo>
                  <a:lnTo>
                    <a:pt x="1301" y="549"/>
                  </a:lnTo>
                  <a:lnTo>
                    <a:pt x="1301" y="549"/>
                  </a:lnTo>
                  <a:lnTo>
                    <a:pt x="1301" y="549"/>
                  </a:lnTo>
                  <a:lnTo>
                    <a:pt x="1304" y="549"/>
                  </a:lnTo>
                  <a:lnTo>
                    <a:pt x="1304" y="547"/>
                  </a:lnTo>
                  <a:lnTo>
                    <a:pt x="1304" y="545"/>
                  </a:lnTo>
                  <a:lnTo>
                    <a:pt x="1304" y="545"/>
                  </a:lnTo>
                  <a:lnTo>
                    <a:pt x="1301" y="542"/>
                  </a:lnTo>
                  <a:lnTo>
                    <a:pt x="1299" y="540"/>
                  </a:lnTo>
                  <a:lnTo>
                    <a:pt x="1297" y="540"/>
                  </a:lnTo>
                  <a:lnTo>
                    <a:pt x="1297" y="540"/>
                  </a:lnTo>
                  <a:lnTo>
                    <a:pt x="1297" y="540"/>
                  </a:lnTo>
                  <a:lnTo>
                    <a:pt x="1297" y="542"/>
                  </a:lnTo>
                  <a:lnTo>
                    <a:pt x="1297" y="542"/>
                  </a:lnTo>
                  <a:lnTo>
                    <a:pt x="1297" y="542"/>
                  </a:lnTo>
                  <a:lnTo>
                    <a:pt x="1297" y="542"/>
                  </a:lnTo>
                  <a:close/>
                  <a:moveTo>
                    <a:pt x="85" y="391"/>
                  </a:moveTo>
                  <a:lnTo>
                    <a:pt x="85" y="391"/>
                  </a:lnTo>
                  <a:lnTo>
                    <a:pt x="85" y="391"/>
                  </a:lnTo>
                  <a:lnTo>
                    <a:pt x="85" y="391"/>
                  </a:lnTo>
                  <a:lnTo>
                    <a:pt x="85" y="391"/>
                  </a:lnTo>
                  <a:lnTo>
                    <a:pt x="85" y="391"/>
                  </a:lnTo>
                  <a:lnTo>
                    <a:pt x="85" y="391"/>
                  </a:lnTo>
                  <a:close/>
                  <a:moveTo>
                    <a:pt x="132" y="246"/>
                  </a:moveTo>
                  <a:lnTo>
                    <a:pt x="130" y="246"/>
                  </a:lnTo>
                  <a:lnTo>
                    <a:pt x="130" y="246"/>
                  </a:lnTo>
                  <a:lnTo>
                    <a:pt x="130" y="246"/>
                  </a:lnTo>
                  <a:lnTo>
                    <a:pt x="130" y="246"/>
                  </a:lnTo>
                  <a:lnTo>
                    <a:pt x="130" y="246"/>
                  </a:lnTo>
                  <a:lnTo>
                    <a:pt x="130" y="246"/>
                  </a:lnTo>
                  <a:lnTo>
                    <a:pt x="130" y="246"/>
                  </a:lnTo>
                  <a:lnTo>
                    <a:pt x="130" y="246"/>
                  </a:lnTo>
                  <a:lnTo>
                    <a:pt x="130" y="249"/>
                  </a:lnTo>
                  <a:lnTo>
                    <a:pt x="130" y="249"/>
                  </a:lnTo>
                  <a:lnTo>
                    <a:pt x="132" y="249"/>
                  </a:lnTo>
                  <a:lnTo>
                    <a:pt x="132" y="249"/>
                  </a:lnTo>
                  <a:lnTo>
                    <a:pt x="132" y="246"/>
                  </a:lnTo>
                  <a:lnTo>
                    <a:pt x="132" y="246"/>
                  </a:lnTo>
                  <a:close/>
                  <a:moveTo>
                    <a:pt x="213" y="317"/>
                  </a:moveTo>
                  <a:lnTo>
                    <a:pt x="213" y="317"/>
                  </a:lnTo>
                  <a:lnTo>
                    <a:pt x="213" y="315"/>
                  </a:lnTo>
                  <a:lnTo>
                    <a:pt x="213" y="315"/>
                  </a:lnTo>
                  <a:lnTo>
                    <a:pt x="213" y="317"/>
                  </a:lnTo>
                  <a:lnTo>
                    <a:pt x="213" y="317"/>
                  </a:lnTo>
                  <a:lnTo>
                    <a:pt x="213" y="317"/>
                  </a:lnTo>
                  <a:lnTo>
                    <a:pt x="213" y="315"/>
                  </a:lnTo>
                  <a:lnTo>
                    <a:pt x="213" y="315"/>
                  </a:lnTo>
                  <a:lnTo>
                    <a:pt x="211" y="315"/>
                  </a:lnTo>
                  <a:lnTo>
                    <a:pt x="211" y="315"/>
                  </a:lnTo>
                  <a:lnTo>
                    <a:pt x="211" y="315"/>
                  </a:lnTo>
                  <a:lnTo>
                    <a:pt x="211" y="315"/>
                  </a:lnTo>
                  <a:lnTo>
                    <a:pt x="208" y="317"/>
                  </a:lnTo>
                  <a:lnTo>
                    <a:pt x="211" y="317"/>
                  </a:lnTo>
                  <a:lnTo>
                    <a:pt x="211" y="317"/>
                  </a:lnTo>
                  <a:lnTo>
                    <a:pt x="211" y="317"/>
                  </a:lnTo>
                  <a:lnTo>
                    <a:pt x="213" y="317"/>
                  </a:lnTo>
                  <a:lnTo>
                    <a:pt x="213" y="317"/>
                  </a:lnTo>
                  <a:lnTo>
                    <a:pt x="213" y="320"/>
                  </a:lnTo>
                  <a:lnTo>
                    <a:pt x="215" y="320"/>
                  </a:lnTo>
                  <a:lnTo>
                    <a:pt x="215" y="320"/>
                  </a:lnTo>
                  <a:lnTo>
                    <a:pt x="215" y="320"/>
                  </a:lnTo>
                  <a:lnTo>
                    <a:pt x="215" y="317"/>
                  </a:lnTo>
                  <a:lnTo>
                    <a:pt x="213" y="317"/>
                  </a:lnTo>
                  <a:close/>
                  <a:moveTo>
                    <a:pt x="135" y="228"/>
                  </a:moveTo>
                  <a:lnTo>
                    <a:pt x="135" y="225"/>
                  </a:lnTo>
                  <a:lnTo>
                    <a:pt x="135" y="225"/>
                  </a:lnTo>
                  <a:lnTo>
                    <a:pt x="135" y="225"/>
                  </a:lnTo>
                  <a:lnTo>
                    <a:pt x="135" y="225"/>
                  </a:lnTo>
                  <a:lnTo>
                    <a:pt x="132" y="223"/>
                  </a:lnTo>
                  <a:lnTo>
                    <a:pt x="135" y="223"/>
                  </a:lnTo>
                  <a:lnTo>
                    <a:pt x="132" y="220"/>
                  </a:lnTo>
                  <a:lnTo>
                    <a:pt x="132" y="220"/>
                  </a:lnTo>
                  <a:lnTo>
                    <a:pt x="130" y="223"/>
                  </a:lnTo>
                  <a:lnTo>
                    <a:pt x="130" y="223"/>
                  </a:lnTo>
                  <a:lnTo>
                    <a:pt x="130" y="225"/>
                  </a:lnTo>
                  <a:lnTo>
                    <a:pt x="130" y="228"/>
                  </a:lnTo>
                  <a:lnTo>
                    <a:pt x="130" y="228"/>
                  </a:lnTo>
                  <a:lnTo>
                    <a:pt x="130" y="230"/>
                  </a:lnTo>
                  <a:lnTo>
                    <a:pt x="125" y="232"/>
                  </a:lnTo>
                  <a:lnTo>
                    <a:pt x="125" y="235"/>
                  </a:lnTo>
                  <a:lnTo>
                    <a:pt x="125" y="235"/>
                  </a:lnTo>
                  <a:lnTo>
                    <a:pt x="125" y="237"/>
                  </a:lnTo>
                  <a:lnTo>
                    <a:pt x="125" y="235"/>
                  </a:lnTo>
                  <a:lnTo>
                    <a:pt x="125" y="235"/>
                  </a:lnTo>
                  <a:lnTo>
                    <a:pt x="128" y="235"/>
                  </a:lnTo>
                  <a:lnTo>
                    <a:pt x="128" y="235"/>
                  </a:lnTo>
                  <a:lnTo>
                    <a:pt x="128" y="237"/>
                  </a:lnTo>
                  <a:lnTo>
                    <a:pt x="128" y="237"/>
                  </a:lnTo>
                  <a:lnTo>
                    <a:pt x="130" y="239"/>
                  </a:lnTo>
                  <a:lnTo>
                    <a:pt x="130" y="239"/>
                  </a:lnTo>
                  <a:lnTo>
                    <a:pt x="130" y="239"/>
                  </a:lnTo>
                  <a:lnTo>
                    <a:pt x="130" y="239"/>
                  </a:lnTo>
                  <a:lnTo>
                    <a:pt x="130" y="239"/>
                  </a:lnTo>
                  <a:lnTo>
                    <a:pt x="132" y="239"/>
                  </a:lnTo>
                  <a:lnTo>
                    <a:pt x="132" y="239"/>
                  </a:lnTo>
                  <a:lnTo>
                    <a:pt x="132" y="239"/>
                  </a:lnTo>
                  <a:lnTo>
                    <a:pt x="132" y="239"/>
                  </a:lnTo>
                  <a:lnTo>
                    <a:pt x="132" y="239"/>
                  </a:lnTo>
                  <a:lnTo>
                    <a:pt x="132" y="237"/>
                  </a:lnTo>
                  <a:lnTo>
                    <a:pt x="132" y="237"/>
                  </a:lnTo>
                  <a:lnTo>
                    <a:pt x="132" y="237"/>
                  </a:lnTo>
                  <a:lnTo>
                    <a:pt x="132" y="235"/>
                  </a:lnTo>
                  <a:lnTo>
                    <a:pt x="132" y="235"/>
                  </a:lnTo>
                  <a:lnTo>
                    <a:pt x="132" y="235"/>
                  </a:lnTo>
                  <a:lnTo>
                    <a:pt x="132" y="235"/>
                  </a:lnTo>
                  <a:lnTo>
                    <a:pt x="132" y="235"/>
                  </a:lnTo>
                  <a:lnTo>
                    <a:pt x="135" y="235"/>
                  </a:lnTo>
                  <a:lnTo>
                    <a:pt x="135" y="232"/>
                  </a:lnTo>
                  <a:lnTo>
                    <a:pt x="135" y="232"/>
                  </a:lnTo>
                  <a:lnTo>
                    <a:pt x="135" y="230"/>
                  </a:lnTo>
                  <a:lnTo>
                    <a:pt x="132" y="230"/>
                  </a:lnTo>
                  <a:lnTo>
                    <a:pt x="135" y="230"/>
                  </a:lnTo>
                  <a:lnTo>
                    <a:pt x="135" y="228"/>
                  </a:lnTo>
                  <a:close/>
                  <a:moveTo>
                    <a:pt x="116" y="223"/>
                  </a:moveTo>
                  <a:lnTo>
                    <a:pt x="116" y="223"/>
                  </a:lnTo>
                  <a:lnTo>
                    <a:pt x="116" y="223"/>
                  </a:lnTo>
                  <a:lnTo>
                    <a:pt x="116" y="223"/>
                  </a:lnTo>
                  <a:lnTo>
                    <a:pt x="116" y="223"/>
                  </a:lnTo>
                  <a:lnTo>
                    <a:pt x="116" y="223"/>
                  </a:lnTo>
                  <a:lnTo>
                    <a:pt x="116" y="223"/>
                  </a:lnTo>
                  <a:lnTo>
                    <a:pt x="116" y="223"/>
                  </a:lnTo>
                  <a:lnTo>
                    <a:pt x="116" y="223"/>
                  </a:lnTo>
                  <a:lnTo>
                    <a:pt x="116" y="223"/>
                  </a:lnTo>
                  <a:lnTo>
                    <a:pt x="116" y="223"/>
                  </a:lnTo>
                  <a:lnTo>
                    <a:pt x="116" y="223"/>
                  </a:lnTo>
                  <a:close/>
                  <a:moveTo>
                    <a:pt x="109" y="109"/>
                  </a:moveTo>
                  <a:lnTo>
                    <a:pt x="109" y="109"/>
                  </a:lnTo>
                  <a:lnTo>
                    <a:pt x="109" y="109"/>
                  </a:lnTo>
                  <a:lnTo>
                    <a:pt x="109" y="112"/>
                  </a:lnTo>
                  <a:lnTo>
                    <a:pt x="109" y="112"/>
                  </a:lnTo>
                  <a:lnTo>
                    <a:pt x="109" y="109"/>
                  </a:lnTo>
                  <a:lnTo>
                    <a:pt x="109" y="109"/>
                  </a:lnTo>
                  <a:lnTo>
                    <a:pt x="109" y="109"/>
                  </a:lnTo>
                  <a:close/>
                  <a:moveTo>
                    <a:pt x="229" y="199"/>
                  </a:moveTo>
                  <a:lnTo>
                    <a:pt x="229" y="199"/>
                  </a:lnTo>
                  <a:lnTo>
                    <a:pt x="229" y="199"/>
                  </a:lnTo>
                  <a:lnTo>
                    <a:pt x="229" y="199"/>
                  </a:lnTo>
                  <a:lnTo>
                    <a:pt x="229" y="197"/>
                  </a:lnTo>
                  <a:lnTo>
                    <a:pt x="229" y="197"/>
                  </a:lnTo>
                  <a:lnTo>
                    <a:pt x="229" y="197"/>
                  </a:lnTo>
                  <a:lnTo>
                    <a:pt x="227" y="197"/>
                  </a:lnTo>
                  <a:lnTo>
                    <a:pt x="227" y="194"/>
                  </a:lnTo>
                  <a:lnTo>
                    <a:pt x="227" y="194"/>
                  </a:lnTo>
                  <a:lnTo>
                    <a:pt x="229" y="192"/>
                  </a:lnTo>
                  <a:lnTo>
                    <a:pt x="229" y="192"/>
                  </a:lnTo>
                  <a:lnTo>
                    <a:pt x="229" y="192"/>
                  </a:lnTo>
                  <a:lnTo>
                    <a:pt x="229" y="192"/>
                  </a:lnTo>
                  <a:lnTo>
                    <a:pt x="229" y="190"/>
                  </a:lnTo>
                  <a:lnTo>
                    <a:pt x="229" y="190"/>
                  </a:lnTo>
                  <a:lnTo>
                    <a:pt x="229" y="190"/>
                  </a:lnTo>
                  <a:lnTo>
                    <a:pt x="229" y="187"/>
                  </a:lnTo>
                  <a:lnTo>
                    <a:pt x="229" y="187"/>
                  </a:lnTo>
                  <a:lnTo>
                    <a:pt x="227" y="187"/>
                  </a:lnTo>
                  <a:lnTo>
                    <a:pt x="227" y="187"/>
                  </a:lnTo>
                  <a:lnTo>
                    <a:pt x="227" y="187"/>
                  </a:lnTo>
                  <a:lnTo>
                    <a:pt x="225" y="187"/>
                  </a:lnTo>
                  <a:lnTo>
                    <a:pt x="225" y="187"/>
                  </a:lnTo>
                  <a:lnTo>
                    <a:pt x="225" y="187"/>
                  </a:lnTo>
                  <a:lnTo>
                    <a:pt x="225" y="187"/>
                  </a:lnTo>
                  <a:lnTo>
                    <a:pt x="222" y="187"/>
                  </a:lnTo>
                  <a:lnTo>
                    <a:pt x="222" y="187"/>
                  </a:lnTo>
                  <a:lnTo>
                    <a:pt x="222" y="185"/>
                  </a:lnTo>
                  <a:lnTo>
                    <a:pt x="220" y="185"/>
                  </a:lnTo>
                  <a:lnTo>
                    <a:pt x="220" y="185"/>
                  </a:lnTo>
                  <a:lnTo>
                    <a:pt x="220" y="183"/>
                  </a:lnTo>
                  <a:lnTo>
                    <a:pt x="220" y="183"/>
                  </a:lnTo>
                  <a:lnTo>
                    <a:pt x="220" y="183"/>
                  </a:lnTo>
                  <a:lnTo>
                    <a:pt x="222" y="183"/>
                  </a:lnTo>
                  <a:lnTo>
                    <a:pt x="222" y="180"/>
                  </a:lnTo>
                  <a:lnTo>
                    <a:pt x="222" y="180"/>
                  </a:lnTo>
                  <a:lnTo>
                    <a:pt x="220" y="180"/>
                  </a:lnTo>
                  <a:lnTo>
                    <a:pt x="220" y="178"/>
                  </a:lnTo>
                  <a:lnTo>
                    <a:pt x="220" y="178"/>
                  </a:lnTo>
                  <a:lnTo>
                    <a:pt x="220" y="178"/>
                  </a:lnTo>
                  <a:lnTo>
                    <a:pt x="220" y="178"/>
                  </a:lnTo>
                  <a:lnTo>
                    <a:pt x="220" y="178"/>
                  </a:lnTo>
                  <a:lnTo>
                    <a:pt x="218" y="176"/>
                  </a:lnTo>
                  <a:lnTo>
                    <a:pt x="218" y="173"/>
                  </a:lnTo>
                  <a:lnTo>
                    <a:pt x="218" y="173"/>
                  </a:lnTo>
                  <a:lnTo>
                    <a:pt x="215" y="173"/>
                  </a:lnTo>
                  <a:lnTo>
                    <a:pt x="215" y="173"/>
                  </a:lnTo>
                  <a:lnTo>
                    <a:pt x="215" y="173"/>
                  </a:lnTo>
                  <a:lnTo>
                    <a:pt x="215" y="173"/>
                  </a:lnTo>
                  <a:lnTo>
                    <a:pt x="215" y="173"/>
                  </a:lnTo>
                  <a:lnTo>
                    <a:pt x="215" y="173"/>
                  </a:lnTo>
                  <a:lnTo>
                    <a:pt x="213" y="173"/>
                  </a:lnTo>
                  <a:lnTo>
                    <a:pt x="213" y="173"/>
                  </a:lnTo>
                  <a:lnTo>
                    <a:pt x="213" y="173"/>
                  </a:lnTo>
                  <a:lnTo>
                    <a:pt x="213" y="173"/>
                  </a:lnTo>
                  <a:lnTo>
                    <a:pt x="213" y="173"/>
                  </a:lnTo>
                  <a:lnTo>
                    <a:pt x="213" y="173"/>
                  </a:lnTo>
                  <a:lnTo>
                    <a:pt x="213" y="176"/>
                  </a:lnTo>
                  <a:lnTo>
                    <a:pt x="211" y="178"/>
                  </a:lnTo>
                  <a:lnTo>
                    <a:pt x="211" y="178"/>
                  </a:lnTo>
                  <a:lnTo>
                    <a:pt x="211" y="180"/>
                  </a:lnTo>
                  <a:lnTo>
                    <a:pt x="213" y="180"/>
                  </a:lnTo>
                  <a:lnTo>
                    <a:pt x="213" y="180"/>
                  </a:lnTo>
                  <a:lnTo>
                    <a:pt x="213" y="180"/>
                  </a:lnTo>
                  <a:lnTo>
                    <a:pt x="213" y="183"/>
                  </a:lnTo>
                  <a:lnTo>
                    <a:pt x="213" y="183"/>
                  </a:lnTo>
                  <a:lnTo>
                    <a:pt x="213" y="183"/>
                  </a:lnTo>
                  <a:lnTo>
                    <a:pt x="213" y="183"/>
                  </a:lnTo>
                  <a:lnTo>
                    <a:pt x="215" y="183"/>
                  </a:lnTo>
                  <a:lnTo>
                    <a:pt x="215" y="185"/>
                  </a:lnTo>
                  <a:lnTo>
                    <a:pt x="215" y="185"/>
                  </a:lnTo>
                  <a:lnTo>
                    <a:pt x="215" y="185"/>
                  </a:lnTo>
                  <a:lnTo>
                    <a:pt x="215" y="187"/>
                  </a:lnTo>
                  <a:lnTo>
                    <a:pt x="215" y="187"/>
                  </a:lnTo>
                  <a:lnTo>
                    <a:pt x="218" y="187"/>
                  </a:lnTo>
                  <a:lnTo>
                    <a:pt x="218" y="187"/>
                  </a:lnTo>
                  <a:lnTo>
                    <a:pt x="218" y="187"/>
                  </a:lnTo>
                  <a:lnTo>
                    <a:pt x="218" y="187"/>
                  </a:lnTo>
                  <a:lnTo>
                    <a:pt x="218" y="190"/>
                  </a:lnTo>
                  <a:lnTo>
                    <a:pt x="220" y="190"/>
                  </a:lnTo>
                  <a:lnTo>
                    <a:pt x="220" y="192"/>
                  </a:lnTo>
                  <a:lnTo>
                    <a:pt x="220" y="192"/>
                  </a:lnTo>
                  <a:lnTo>
                    <a:pt x="220" y="192"/>
                  </a:lnTo>
                  <a:lnTo>
                    <a:pt x="222" y="194"/>
                  </a:lnTo>
                  <a:lnTo>
                    <a:pt x="222" y="194"/>
                  </a:lnTo>
                  <a:lnTo>
                    <a:pt x="222" y="194"/>
                  </a:lnTo>
                  <a:lnTo>
                    <a:pt x="222" y="194"/>
                  </a:lnTo>
                  <a:lnTo>
                    <a:pt x="222" y="194"/>
                  </a:lnTo>
                  <a:lnTo>
                    <a:pt x="225" y="197"/>
                  </a:lnTo>
                  <a:lnTo>
                    <a:pt x="225" y="197"/>
                  </a:lnTo>
                  <a:lnTo>
                    <a:pt x="225" y="197"/>
                  </a:lnTo>
                  <a:lnTo>
                    <a:pt x="225" y="199"/>
                  </a:lnTo>
                  <a:lnTo>
                    <a:pt x="225" y="199"/>
                  </a:lnTo>
                  <a:lnTo>
                    <a:pt x="225" y="199"/>
                  </a:lnTo>
                  <a:lnTo>
                    <a:pt x="227" y="199"/>
                  </a:lnTo>
                  <a:lnTo>
                    <a:pt x="227" y="199"/>
                  </a:lnTo>
                  <a:lnTo>
                    <a:pt x="227" y="202"/>
                  </a:lnTo>
                  <a:lnTo>
                    <a:pt x="229" y="202"/>
                  </a:lnTo>
                  <a:lnTo>
                    <a:pt x="229" y="202"/>
                  </a:lnTo>
                  <a:lnTo>
                    <a:pt x="229" y="204"/>
                  </a:lnTo>
                  <a:lnTo>
                    <a:pt x="229" y="204"/>
                  </a:lnTo>
                  <a:lnTo>
                    <a:pt x="229" y="202"/>
                  </a:lnTo>
                  <a:lnTo>
                    <a:pt x="229" y="202"/>
                  </a:lnTo>
                  <a:lnTo>
                    <a:pt x="229" y="199"/>
                  </a:lnTo>
                  <a:lnTo>
                    <a:pt x="229" y="199"/>
                  </a:lnTo>
                  <a:close/>
                  <a:moveTo>
                    <a:pt x="180" y="147"/>
                  </a:moveTo>
                  <a:lnTo>
                    <a:pt x="180" y="147"/>
                  </a:lnTo>
                  <a:lnTo>
                    <a:pt x="180" y="147"/>
                  </a:lnTo>
                  <a:lnTo>
                    <a:pt x="180" y="145"/>
                  </a:lnTo>
                  <a:lnTo>
                    <a:pt x="180" y="145"/>
                  </a:lnTo>
                  <a:lnTo>
                    <a:pt x="180" y="147"/>
                  </a:lnTo>
                  <a:lnTo>
                    <a:pt x="177" y="147"/>
                  </a:lnTo>
                  <a:lnTo>
                    <a:pt x="180" y="147"/>
                  </a:lnTo>
                  <a:close/>
                  <a:moveTo>
                    <a:pt x="239" y="223"/>
                  </a:moveTo>
                  <a:lnTo>
                    <a:pt x="241" y="223"/>
                  </a:lnTo>
                  <a:lnTo>
                    <a:pt x="241" y="223"/>
                  </a:lnTo>
                  <a:lnTo>
                    <a:pt x="241" y="223"/>
                  </a:lnTo>
                  <a:lnTo>
                    <a:pt x="241" y="225"/>
                  </a:lnTo>
                  <a:lnTo>
                    <a:pt x="241" y="225"/>
                  </a:lnTo>
                  <a:lnTo>
                    <a:pt x="241" y="225"/>
                  </a:lnTo>
                  <a:lnTo>
                    <a:pt x="241" y="225"/>
                  </a:lnTo>
                  <a:lnTo>
                    <a:pt x="244" y="225"/>
                  </a:lnTo>
                  <a:lnTo>
                    <a:pt x="244" y="225"/>
                  </a:lnTo>
                  <a:lnTo>
                    <a:pt x="244" y="225"/>
                  </a:lnTo>
                  <a:lnTo>
                    <a:pt x="244" y="223"/>
                  </a:lnTo>
                  <a:lnTo>
                    <a:pt x="241" y="223"/>
                  </a:lnTo>
                  <a:lnTo>
                    <a:pt x="241" y="223"/>
                  </a:lnTo>
                  <a:lnTo>
                    <a:pt x="241" y="223"/>
                  </a:lnTo>
                  <a:lnTo>
                    <a:pt x="241" y="223"/>
                  </a:lnTo>
                  <a:lnTo>
                    <a:pt x="239" y="220"/>
                  </a:lnTo>
                  <a:lnTo>
                    <a:pt x="237" y="220"/>
                  </a:lnTo>
                  <a:lnTo>
                    <a:pt x="239" y="220"/>
                  </a:lnTo>
                  <a:lnTo>
                    <a:pt x="239" y="220"/>
                  </a:lnTo>
                  <a:lnTo>
                    <a:pt x="239" y="220"/>
                  </a:lnTo>
                  <a:lnTo>
                    <a:pt x="239" y="220"/>
                  </a:lnTo>
                  <a:lnTo>
                    <a:pt x="239" y="220"/>
                  </a:lnTo>
                  <a:lnTo>
                    <a:pt x="239" y="223"/>
                  </a:lnTo>
                  <a:close/>
                  <a:moveTo>
                    <a:pt x="213" y="199"/>
                  </a:moveTo>
                  <a:lnTo>
                    <a:pt x="213" y="199"/>
                  </a:lnTo>
                  <a:lnTo>
                    <a:pt x="213" y="199"/>
                  </a:lnTo>
                  <a:lnTo>
                    <a:pt x="213" y="199"/>
                  </a:lnTo>
                  <a:lnTo>
                    <a:pt x="213" y="197"/>
                  </a:lnTo>
                  <a:lnTo>
                    <a:pt x="213" y="197"/>
                  </a:lnTo>
                  <a:lnTo>
                    <a:pt x="213" y="197"/>
                  </a:lnTo>
                  <a:lnTo>
                    <a:pt x="213" y="197"/>
                  </a:lnTo>
                  <a:lnTo>
                    <a:pt x="213" y="197"/>
                  </a:lnTo>
                  <a:lnTo>
                    <a:pt x="213" y="197"/>
                  </a:lnTo>
                  <a:lnTo>
                    <a:pt x="213" y="197"/>
                  </a:lnTo>
                  <a:lnTo>
                    <a:pt x="213" y="197"/>
                  </a:lnTo>
                  <a:lnTo>
                    <a:pt x="213" y="197"/>
                  </a:lnTo>
                  <a:lnTo>
                    <a:pt x="213" y="194"/>
                  </a:lnTo>
                  <a:lnTo>
                    <a:pt x="213" y="194"/>
                  </a:lnTo>
                  <a:lnTo>
                    <a:pt x="213" y="194"/>
                  </a:lnTo>
                  <a:lnTo>
                    <a:pt x="213" y="194"/>
                  </a:lnTo>
                  <a:lnTo>
                    <a:pt x="213" y="197"/>
                  </a:lnTo>
                  <a:lnTo>
                    <a:pt x="213" y="197"/>
                  </a:lnTo>
                  <a:lnTo>
                    <a:pt x="213" y="197"/>
                  </a:lnTo>
                  <a:lnTo>
                    <a:pt x="213" y="197"/>
                  </a:lnTo>
                  <a:lnTo>
                    <a:pt x="213" y="197"/>
                  </a:lnTo>
                  <a:lnTo>
                    <a:pt x="213" y="197"/>
                  </a:lnTo>
                  <a:lnTo>
                    <a:pt x="213" y="197"/>
                  </a:lnTo>
                  <a:lnTo>
                    <a:pt x="213" y="197"/>
                  </a:lnTo>
                  <a:lnTo>
                    <a:pt x="213" y="197"/>
                  </a:lnTo>
                  <a:lnTo>
                    <a:pt x="213" y="197"/>
                  </a:lnTo>
                  <a:lnTo>
                    <a:pt x="213" y="199"/>
                  </a:lnTo>
                  <a:lnTo>
                    <a:pt x="213" y="199"/>
                  </a:lnTo>
                  <a:close/>
                  <a:moveTo>
                    <a:pt x="251" y="220"/>
                  </a:moveTo>
                  <a:lnTo>
                    <a:pt x="251" y="220"/>
                  </a:lnTo>
                  <a:lnTo>
                    <a:pt x="253" y="220"/>
                  </a:lnTo>
                  <a:lnTo>
                    <a:pt x="253" y="220"/>
                  </a:lnTo>
                  <a:lnTo>
                    <a:pt x="253" y="220"/>
                  </a:lnTo>
                  <a:lnTo>
                    <a:pt x="253" y="220"/>
                  </a:lnTo>
                  <a:lnTo>
                    <a:pt x="253" y="220"/>
                  </a:lnTo>
                  <a:lnTo>
                    <a:pt x="253" y="218"/>
                  </a:lnTo>
                  <a:lnTo>
                    <a:pt x="253" y="218"/>
                  </a:lnTo>
                  <a:lnTo>
                    <a:pt x="253" y="218"/>
                  </a:lnTo>
                  <a:lnTo>
                    <a:pt x="251" y="218"/>
                  </a:lnTo>
                  <a:lnTo>
                    <a:pt x="251" y="218"/>
                  </a:lnTo>
                  <a:lnTo>
                    <a:pt x="251" y="218"/>
                  </a:lnTo>
                  <a:lnTo>
                    <a:pt x="251" y="220"/>
                  </a:lnTo>
                  <a:lnTo>
                    <a:pt x="251" y="220"/>
                  </a:lnTo>
                  <a:lnTo>
                    <a:pt x="251" y="220"/>
                  </a:lnTo>
                  <a:lnTo>
                    <a:pt x="251" y="220"/>
                  </a:lnTo>
                  <a:close/>
                  <a:moveTo>
                    <a:pt x="265" y="294"/>
                  </a:moveTo>
                  <a:lnTo>
                    <a:pt x="265" y="296"/>
                  </a:lnTo>
                  <a:lnTo>
                    <a:pt x="265" y="296"/>
                  </a:lnTo>
                  <a:lnTo>
                    <a:pt x="265" y="299"/>
                  </a:lnTo>
                  <a:lnTo>
                    <a:pt x="265" y="299"/>
                  </a:lnTo>
                  <a:lnTo>
                    <a:pt x="265" y="299"/>
                  </a:lnTo>
                  <a:lnTo>
                    <a:pt x="267" y="299"/>
                  </a:lnTo>
                  <a:lnTo>
                    <a:pt x="267" y="296"/>
                  </a:lnTo>
                  <a:lnTo>
                    <a:pt x="267" y="296"/>
                  </a:lnTo>
                  <a:lnTo>
                    <a:pt x="265" y="294"/>
                  </a:lnTo>
                  <a:close/>
                  <a:moveTo>
                    <a:pt x="277" y="287"/>
                  </a:moveTo>
                  <a:lnTo>
                    <a:pt x="274" y="287"/>
                  </a:lnTo>
                  <a:lnTo>
                    <a:pt x="274" y="287"/>
                  </a:lnTo>
                  <a:lnTo>
                    <a:pt x="274" y="287"/>
                  </a:lnTo>
                  <a:lnTo>
                    <a:pt x="277" y="287"/>
                  </a:lnTo>
                  <a:lnTo>
                    <a:pt x="277" y="287"/>
                  </a:lnTo>
                  <a:lnTo>
                    <a:pt x="277" y="287"/>
                  </a:lnTo>
                  <a:lnTo>
                    <a:pt x="277" y="287"/>
                  </a:lnTo>
                  <a:lnTo>
                    <a:pt x="277" y="287"/>
                  </a:lnTo>
                  <a:close/>
                  <a:moveTo>
                    <a:pt x="270" y="209"/>
                  </a:moveTo>
                  <a:lnTo>
                    <a:pt x="270" y="206"/>
                  </a:lnTo>
                  <a:lnTo>
                    <a:pt x="270" y="206"/>
                  </a:lnTo>
                  <a:lnTo>
                    <a:pt x="270" y="202"/>
                  </a:lnTo>
                  <a:lnTo>
                    <a:pt x="267" y="199"/>
                  </a:lnTo>
                  <a:lnTo>
                    <a:pt x="267" y="199"/>
                  </a:lnTo>
                  <a:lnTo>
                    <a:pt x="267" y="199"/>
                  </a:lnTo>
                  <a:lnTo>
                    <a:pt x="267" y="197"/>
                  </a:lnTo>
                  <a:lnTo>
                    <a:pt x="267" y="197"/>
                  </a:lnTo>
                  <a:lnTo>
                    <a:pt x="267" y="197"/>
                  </a:lnTo>
                  <a:lnTo>
                    <a:pt x="267" y="197"/>
                  </a:lnTo>
                  <a:lnTo>
                    <a:pt x="267" y="197"/>
                  </a:lnTo>
                  <a:lnTo>
                    <a:pt x="267" y="194"/>
                  </a:lnTo>
                  <a:lnTo>
                    <a:pt x="270" y="194"/>
                  </a:lnTo>
                  <a:lnTo>
                    <a:pt x="270" y="194"/>
                  </a:lnTo>
                  <a:lnTo>
                    <a:pt x="267" y="194"/>
                  </a:lnTo>
                  <a:lnTo>
                    <a:pt x="267" y="194"/>
                  </a:lnTo>
                  <a:lnTo>
                    <a:pt x="267" y="194"/>
                  </a:lnTo>
                  <a:lnTo>
                    <a:pt x="267" y="194"/>
                  </a:lnTo>
                  <a:lnTo>
                    <a:pt x="265" y="194"/>
                  </a:lnTo>
                  <a:lnTo>
                    <a:pt x="265" y="194"/>
                  </a:lnTo>
                  <a:lnTo>
                    <a:pt x="263" y="197"/>
                  </a:lnTo>
                  <a:lnTo>
                    <a:pt x="263" y="197"/>
                  </a:lnTo>
                  <a:lnTo>
                    <a:pt x="260" y="197"/>
                  </a:lnTo>
                  <a:lnTo>
                    <a:pt x="260" y="194"/>
                  </a:lnTo>
                  <a:lnTo>
                    <a:pt x="260" y="197"/>
                  </a:lnTo>
                  <a:lnTo>
                    <a:pt x="260" y="197"/>
                  </a:lnTo>
                  <a:lnTo>
                    <a:pt x="258" y="197"/>
                  </a:lnTo>
                  <a:lnTo>
                    <a:pt x="258" y="197"/>
                  </a:lnTo>
                  <a:lnTo>
                    <a:pt x="258" y="199"/>
                  </a:lnTo>
                  <a:lnTo>
                    <a:pt x="258" y="202"/>
                  </a:lnTo>
                  <a:lnTo>
                    <a:pt x="258" y="204"/>
                  </a:lnTo>
                  <a:lnTo>
                    <a:pt x="258" y="206"/>
                  </a:lnTo>
                  <a:lnTo>
                    <a:pt x="258" y="206"/>
                  </a:lnTo>
                  <a:lnTo>
                    <a:pt x="258" y="206"/>
                  </a:lnTo>
                  <a:lnTo>
                    <a:pt x="258" y="206"/>
                  </a:lnTo>
                  <a:lnTo>
                    <a:pt x="258" y="209"/>
                  </a:lnTo>
                  <a:lnTo>
                    <a:pt x="255" y="209"/>
                  </a:lnTo>
                  <a:lnTo>
                    <a:pt x="255" y="209"/>
                  </a:lnTo>
                  <a:lnTo>
                    <a:pt x="255" y="209"/>
                  </a:lnTo>
                  <a:lnTo>
                    <a:pt x="255" y="209"/>
                  </a:lnTo>
                  <a:lnTo>
                    <a:pt x="253" y="211"/>
                  </a:lnTo>
                  <a:lnTo>
                    <a:pt x="253" y="211"/>
                  </a:lnTo>
                  <a:lnTo>
                    <a:pt x="253" y="211"/>
                  </a:lnTo>
                  <a:lnTo>
                    <a:pt x="253" y="211"/>
                  </a:lnTo>
                  <a:lnTo>
                    <a:pt x="253" y="213"/>
                  </a:lnTo>
                  <a:lnTo>
                    <a:pt x="255" y="213"/>
                  </a:lnTo>
                  <a:lnTo>
                    <a:pt x="255" y="213"/>
                  </a:lnTo>
                  <a:lnTo>
                    <a:pt x="255" y="213"/>
                  </a:lnTo>
                  <a:lnTo>
                    <a:pt x="258" y="216"/>
                  </a:lnTo>
                  <a:lnTo>
                    <a:pt x="258" y="216"/>
                  </a:lnTo>
                  <a:lnTo>
                    <a:pt x="258" y="216"/>
                  </a:lnTo>
                  <a:lnTo>
                    <a:pt x="258" y="216"/>
                  </a:lnTo>
                  <a:lnTo>
                    <a:pt x="258" y="216"/>
                  </a:lnTo>
                  <a:lnTo>
                    <a:pt x="260" y="216"/>
                  </a:lnTo>
                  <a:lnTo>
                    <a:pt x="260" y="216"/>
                  </a:lnTo>
                  <a:lnTo>
                    <a:pt x="260" y="218"/>
                  </a:lnTo>
                  <a:lnTo>
                    <a:pt x="263" y="218"/>
                  </a:lnTo>
                  <a:lnTo>
                    <a:pt x="263" y="218"/>
                  </a:lnTo>
                  <a:lnTo>
                    <a:pt x="263" y="218"/>
                  </a:lnTo>
                  <a:lnTo>
                    <a:pt x="263" y="218"/>
                  </a:lnTo>
                  <a:lnTo>
                    <a:pt x="265" y="218"/>
                  </a:lnTo>
                  <a:lnTo>
                    <a:pt x="265" y="218"/>
                  </a:lnTo>
                  <a:lnTo>
                    <a:pt x="265" y="218"/>
                  </a:lnTo>
                  <a:lnTo>
                    <a:pt x="265" y="218"/>
                  </a:lnTo>
                  <a:lnTo>
                    <a:pt x="267" y="218"/>
                  </a:lnTo>
                  <a:lnTo>
                    <a:pt x="267" y="218"/>
                  </a:lnTo>
                  <a:lnTo>
                    <a:pt x="265" y="218"/>
                  </a:lnTo>
                  <a:lnTo>
                    <a:pt x="265" y="216"/>
                  </a:lnTo>
                  <a:lnTo>
                    <a:pt x="265" y="216"/>
                  </a:lnTo>
                  <a:lnTo>
                    <a:pt x="267" y="216"/>
                  </a:lnTo>
                  <a:lnTo>
                    <a:pt x="267" y="213"/>
                  </a:lnTo>
                  <a:lnTo>
                    <a:pt x="267" y="213"/>
                  </a:lnTo>
                  <a:lnTo>
                    <a:pt x="267" y="211"/>
                  </a:lnTo>
                  <a:lnTo>
                    <a:pt x="267" y="211"/>
                  </a:lnTo>
                  <a:lnTo>
                    <a:pt x="270" y="209"/>
                  </a:lnTo>
                  <a:close/>
                  <a:moveTo>
                    <a:pt x="180" y="57"/>
                  </a:moveTo>
                  <a:lnTo>
                    <a:pt x="177" y="55"/>
                  </a:lnTo>
                  <a:lnTo>
                    <a:pt x="177" y="53"/>
                  </a:lnTo>
                  <a:lnTo>
                    <a:pt x="175" y="53"/>
                  </a:lnTo>
                  <a:lnTo>
                    <a:pt x="175" y="55"/>
                  </a:lnTo>
                  <a:lnTo>
                    <a:pt x="175" y="57"/>
                  </a:lnTo>
                  <a:lnTo>
                    <a:pt x="177" y="57"/>
                  </a:lnTo>
                  <a:lnTo>
                    <a:pt x="177" y="57"/>
                  </a:lnTo>
                  <a:lnTo>
                    <a:pt x="177" y="57"/>
                  </a:lnTo>
                  <a:lnTo>
                    <a:pt x="180" y="60"/>
                  </a:lnTo>
                  <a:lnTo>
                    <a:pt x="180" y="60"/>
                  </a:lnTo>
                  <a:lnTo>
                    <a:pt x="180" y="60"/>
                  </a:lnTo>
                  <a:lnTo>
                    <a:pt x="180" y="57"/>
                  </a:lnTo>
                  <a:close/>
                  <a:moveTo>
                    <a:pt x="1436" y="724"/>
                  </a:moveTo>
                  <a:lnTo>
                    <a:pt x="1436" y="724"/>
                  </a:lnTo>
                  <a:lnTo>
                    <a:pt x="1436" y="727"/>
                  </a:lnTo>
                  <a:lnTo>
                    <a:pt x="1436" y="729"/>
                  </a:lnTo>
                  <a:lnTo>
                    <a:pt x="1436" y="727"/>
                  </a:lnTo>
                  <a:lnTo>
                    <a:pt x="1436" y="727"/>
                  </a:lnTo>
                  <a:lnTo>
                    <a:pt x="1436" y="724"/>
                  </a:lnTo>
                  <a:close/>
                  <a:moveTo>
                    <a:pt x="1451" y="625"/>
                  </a:moveTo>
                  <a:lnTo>
                    <a:pt x="1451" y="625"/>
                  </a:lnTo>
                  <a:lnTo>
                    <a:pt x="1451" y="625"/>
                  </a:lnTo>
                  <a:lnTo>
                    <a:pt x="1451" y="625"/>
                  </a:lnTo>
                  <a:lnTo>
                    <a:pt x="1451" y="627"/>
                  </a:lnTo>
                  <a:lnTo>
                    <a:pt x="1448" y="627"/>
                  </a:lnTo>
                  <a:lnTo>
                    <a:pt x="1448" y="627"/>
                  </a:lnTo>
                  <a:lnTo>
                    <a:pt x="1448" y="627"/>
                  </a:lnTo>
                  <a:lnTo>
                    <a:pt x="1446" y="627"/>
                  </a:lnTo>
                  <a:lnTo>
                    <a:pt x="1446" y="630"/>
                  </a:lnTo>
                  <a:lnTo>
                    <a:pt x="1446" y="627"/>
                  </a:lnTo>
                  <a:lnTo>
                    <a:pt x="1443" y="627"/>
                  </a:lnTo>
                  <a:lnTo>
                    <a:pt x="1443" y="627"/>
                  </a:lnTo>
                  <a:lnTo>
                    <a:pt x="1443" y="627"/>
                  </a:lnTo>
                  <a:lnTo>
                    <a:pt x="1443" y="627"/>
                  </a:lnTo>
                  <a:lnTo>
                    <a:pt x="1443" y="627"/>
                  </a:lnTo>
                  <a:lnTo>
                    <a:pt x="1443" y="627"/>
                  </a:lnTo>
                  <a:lnTo>
                    <a:pt x="1443" y="627"/>
                  </a:lnTo>
                  <a:lnTo>
                    <a:pt x="1441" y="630"/>
                  </a:lnTo>
                  <a:lnTo>
                    <a:pt x="1441" y="630"/>
                  </a:lnTo>
                  <a:lnTo>
                    <a:pt x="1441" y="632"/>
                  </a:lnTo>
                  <a:lnTo>
                    <a:pt x="1439" y="634"/>
                  </a:lnTo>
                  <a:lnTo>
                    <a:pt x="1439" y="637"/>
                  </a:lnTo>
                  <a:lnTo>
                    <a:pt x="1439" y="639"/>
                  </a:lnTo>
                  <a:lnTo>
                    <a:pt x="1439" y="642"/>
                  </a:lnTo>
                  <a:lnTo>
                    <a:pt x="1439" y="642"/>
                  </a:lnTo>
                  <a:lnTo>
                    <a:pt x="1439" y="644"/>
                  </a:lnTo>
                  <a:lnTo>
                    <a:pt x="1441" y="644"/>
                  </a:lnTo>
                  <a:lnTo>
                    <a:pt x="1441" y="644"/>
                  </a:lnTo>
                  <a:lnTo>
                    <a:pt x="1443" y="642"/>
                  </a:lnTo>
                  <a:lnTo>
                    <a:pt x="1443" y="639"/>
                  </a:lnTo>
                  <a:lnTo>
                    <a:pt x="1443" y="639"/>
                  </a:lnTo>
                  <a:lnTo>
                    <a:pt x="1443" y="639"/>
                  </a:lnTo>
                  <a:lnTo>
                    <a:pt x="1443" y="639"/>
                  </a:lnTo>
                  <a:lnTo>
                    <a:pt x="1446" y="639"/>
                  </a:lnTo>
                  <a:lnTo>
                    <a:pt x="1446" y="639"/>
                  </a:lnTo>
                  <a:lnTo>
                    <a:pt x="1446" y="637"/>
                  </a:lnTo>
                  <a:lnTo>
                    <a:pt x="1446" y="634"/>
                  </a:lnTo>
                  <a:lnTo>
                    <a:pt x="1446" y="634"/>
                  </a:lnTo>
                  <a:lnTo>
                    <a:pt x="1448" y="632"/>
                  </a:lnTo>
                  <a:lnTo>
                    <a:pt x="1448" y="632"/>
                  </a:lnTo>
                  <a:lnTo>
                    <a:pt x="1448" y="630"/>
                  </a:lnTo>
                  <a:lnTo>
                    <a:pt x="1451" y="627"/>
                  </a:lnTo>
                  <a:lnTo>
                    <a:pt x="1451" y="627"/>
                  </a:lnTo>
                  <a:lnTo>
                    <a:pt x="1451" y="625"/>
                  </a:lnTo>
                  <a:lnTo>
                    <a:pt x="1451" y="625"/>
                  </a:lnTo>
                  <a:close/>
                  <a:moveTo>
                    <a:pt x="923" y="601"/>
                  </a:moveTo>
                  <a:lnTo>
                    <a:pt x="923" y="601"/>
                  </a:lnTo>
                  <a:lnTo>
                    <a:pt x="923" y="599"/>
                  </a:lnTo>
                  <a:lnTo>
                    <a:pt x="923" y="599"/>
                  </a:lnTo>
                  <a:lnTo>
                    <a:pt x="923" y="599"/>
                  </a:lnTo>
                  <a:lnTo>
                    <a:pt x="923" y="599"/>
                  </a:lnTo>
                  <a:lnTo>
                    <a:pt x="923" y="601"/>
                  </a:lnTo>
                  <a:lnTo>
                    <a:pt x="925" y="604"/>
                  </a:lnTo>
                  <a:lnTo>
                    <a:pt x="925" y="604"/>
                  </a:lnTo>
                  <a:lnTo>
                    <a:pt x="925" y="604"/>
                  </a:lnTo>
                  <a:lnTo>
                    <a:pt x="925" y="604"/>
                  </a:lnTo>
                  <a:lnTo>
                    <a:pt x="923" y="601"/>
                  </a:lnTo>
                  <a:close/>
                  <a:moveTo>
                    <a:pt x="916" y="554"/>
                  </a:moveTo>
                  <a:lnTo>
                    <a:pt x="913" y="554"/>
                  </a:lnTo>
                  <a:lnTo>
                    <a:pt x="913" y="556"/>
                  </a:lnTo>
                  <a:lnTo>
                    <a:pt x="913" y="556"/>
                  </a:lnTo>
                  <a:lnTo>
                    <a:pt x="916" y="556"/>
                  </a:lnTo>
                  <a:lnTo>
                    <a:pt x="916" y="554"/>
                  </a:lnTo>
                  <a:lnTo>
                    <a:pt x="916" y="552"/>
                  </a:lnTo>
                  <a:lnTo>
                    <a:pt x="916" y="552"/>
                  </a:lnTo>
                  <a:lnTo>
                    <a:pt x="916" y="552"/>
                  </a:lnTo>
                  <a:lnTo>
                    <a:pt x="916" y="554"/>
                  </a:lnTo>
                  <a:close/>
                  <a:moveTo>
                    <a:pt x="322" y="426"/>
                  </a:moveTo>
                  <a:lnTo>
                    <a:pt x="322" y="424"/>
                  </a:lnTo>
                  <a:lnTo>
                    <a:pt x="322" y="424"/>
                  </a:lnTo>
                  <a:lnTo>
                    <a:pt x="322" y="424"/>
                  </a:lnTo>
                  <a:lnTo>
                    <a:pt x="322" y="424"/>
                  </a:lnTo>
                  <a:lnTo>
                    <a:pt x="322" y="424"/>
                  </a:lnTo>
                  <a:lnTo>
                    <a:pt x="322" y="424"/>
                  </a:lnTo>
                  <a:lnTo>
                    <a:pt x="322" y="424"/>
                  </a:lnTo>
                  <a:lnTo>
                    <a:pt x="322" y="424"/>
                  </a:lnTo>
                  <a:lnTo>
                    <a:pt x="322" y="424"/>
                  </a:lnTo>
                  <a:lnTo>
                    <a:pt x="322" y="424"/>
                  </a:lnTo>
                  <a:lnTo>
                    <a:pt x="322" y="424"/>
                  </a:lnTo>
                  <a:lnTo>
                    <a:pt x="322" y="426"/>
                  </a:lnTo>
                  <a:lnTo>
                    <a:pt x="322" y="426"/>
                  </a:lnTo>
                  <a:close/>
                  <a:moveTo>
                    <a:pt x="300" y="263"/>
                  </a:moveTo>
                  <a:lnTo>
                    <a:pt x="300" y="263"/>
                  </a:lnTo>
                  <a:lnTo>
                    <a:pt x="300" y="261"/>
                  </a:lnTo>
                  <a:lnTo>
                    <a:pt x="300" y="263"/>
                  </a:lnTo>
                  <a:lnTo>
                    <a:pt x="300" y="263"/>
                  </a:lnTo>
                  <a:lnTo>
                    <a:pt x="300" y="263"/>
                  </a:lnTo>
                  <a:lnTo>
                    <a:pt x="300" y="263"/>
                  </a:lnTo>
                  <a:close/>
                  <a:moveTo>
                    <a:pt x="324" y="422"/>
                  </a:moveTo>
                  <a:lnTo>
                    <a:pt x="324" y="422"/>
                  </a:lnTo>
                  <a:lnTo>
                    <a:pt x="324" y="422"/>
                  </a:lnTo>
                  <a:lnTo>
                    <a:pt x="324" y="422"/>
                  </a:lnTo>
                  <a:lnTo>
                    <a:pt x="324" y="422"/>
                  </a:lnTo>
                  <a:lnTo>
                    <a:pt x="324" y="419"/>
                  </a:lnTo>
                  <a:lnTo>
                    <a:pt x="324" y="419"/>
                  </a:lnTo>
                  <a:lnTo>
                    <a:pt x="322" y="419"/>
                  </a:lnTo>
                  <a:lnTo>
                    <a:pt x="322" y="417"/>
                  </a:lnTo>
                  <a:lnTo>
                    <a:pt x="322" y="417"/>
                  </a:lnTo>
                  <a:lnTo>
                    <a:pt x="322" y="414"/>
                  </a:lnTo>
                  <a:lnTo>
                    <a:pt x="322" y="414"/>
                  </a:lnTo>
                  <a:lnTo>
                    <a:pt x="322" y="414"/>
                  </a:lnTo>
                  <a:lnTo>
                    <a:pt x="322" y="414"/>
                  </a:lnTo>
                  <a:lnTo>
                    <a:pt x="322" y="414"/>
                  </a:lnTo>
                  <a:lnTo>
                    <a:pt x="322" y="414"/>
                  </a:lnTo>
                  <a:lnTo>
                    <a:pt x="319" y="412"/>
                  </a:lnTo>
                  <a:lnTo>
                    <a:pt x="319" y="412"/>
                  </a:lnTo>
                  <a:lnTo>
                    <a:pt x="317" y="412"/>
                  </a:lnTo>
                  <a:lnTo>
                    <a:pt x="317" y="410"/>
                  </a:lnTo>
                  <a:lnTo>
                    <a:pt x="317" y="410"/>
                  </a:lnTo>
                  <a:lnTo>
                    <a:pt x="317" y="410"/>
                  </a:lnTo>
                  <a:lnTo>
                    <a:pt x="317" y="410"/>
                  </a:lnTo>
                  <a:lnTo>
                    <a:pt x="317" y="410"/>
                  </a:lnTo>
                  <a:lnTo>
                    <a:pt x="317" y="412"/>
                  </a:lnTo>
                  <a:lnTo>
                    <a:pt x="317" y="412"/>
                  </a:lnTo>
                  <a:lnTo>
                    <a:pt x="317" y="412"/>
                  </a:lnTo>
                  <a:lnTo>
                    <a:pt x="317" y="412"/>
                  </a:lnTo>
                  <a:lnTo>
                    <a:pt x="317" y="414"/>
                  </a:lnTo>
                  <a:lnTo>
                    <a:pt x="317" y="414"/>
                  </a:lnTo>
                  <a:lnTo>
                    <a:pt x="317" y="414"/>
                  </a:lnTo>
                  <a:lnTo>
                    <a:pt x="317" y="414"/>
                  </a:lnTo>
                  <a:lnTo>
                    <a:pt x="317" y="414"/>
                  </a:lnTo>
                  <a:lnTo>
                    <a:pt x="317" y="414"/>
                  </a:lnTo>
                  <a:lnTo>
                    <a:pt x="317" y="417"/>
                  </a:lnTo>
                  <a:lnTo>
                    <a:pt x="319" y="417"/>
                  </a:lnTo>
                  <a:lnTo>
                    <a:pt x="319" y="417"/>
                  </a:lnTo>
                  <a:lnTo>
                    <a:pt x="319" y="417"/>
                  </a:lnTo>
                  <a:lnTo>
                    <a:pt x="319" y="419"/>
                  </a:lnTo>
                  <a:lnTo>
                    <a:pt x="319" y="419"/>
                  </a:lnTo>
                  <a:lnTo>
                    <a:pt x="319" y="419"/>
                  </a:lnTo>
                  <a:lnTo>
                    <a:pt x="319" y="419"/>
                  </a:lnTo>
                  <a:lnTo>
                    <a:pt x="319" y="419"/>
                  </a:lnTo>
                  <a:lnTo>
                    <a:pt x="319" y="419"/>
                  </a:lnTo>
                  <a:lnTo>
                    <a:pt x="319" y="419"/>
                  </a:lnTo>
                  <a:lnTo>
                    <a:pt x="319" y="419"/>
                  </a:lnTo>
                  <a:lnTo>
                    <a:pt x="319" y="422"/>
                  </a:lnTo>
                  <a:lnTo>
                    <a:pt x="322" y="422"/>
                  </a:lnTo>
                  <a:lnTo>
                    <a:pt x="322" y="422"/>
                  </a:lnTo>
                  <a:lnTo>
                    <a:pt x="322" y="422"/>
                  </a:lnTo>
                  <a:lnTo>
                    <a:pt x="322" y="422"/>
                  </a:lnTo>
                  <a:lnTo>
                    <a:pt x="322" y="422"/>
                  </a:lnTo>
                  <a:lnTo>
                    <a:pt x="322" y="422"/>
                  </a:lnTo>
                  <a:lnTo>
                    <a:pt x="322" y="424"/>
                  </a:lnTo>
                  <a:lnTo>
                    <a:pt x="322" y="422"/>
                  </a:lnTo>
                  <a:lnTo>
                    <a:pt x="322" y="422"/>
                  </a:lnTo>
                  <a:lnTo>
                    <a:pt x="324" y="422"/>
                  </a:lnTo>
                  <a:close/>
                  <a:moveTo>
                    <a:pt x="336" y="301"/>
                  </a:moveTo>
                  <a:lnTo>
                    <a:pt x="334" y="299"/>
                  </a:lnTo>
                  <a:lnTo>
                    <a:pt x="334" y="299"/>
                  </a:lnTo>
                  <a:lnTo>
                    <a:pt x="334" y="296"/>
                  </a:lnTo>
                  <a:lnTo>
                    <a:pt x="334" y="294"/>
                  </a:lnTo>
                  <a:lnTo>
                    <a:pt x="334" y="294"/>
                  </a:lnTo>
                  <a:lnTo>
                    <a:pt x="334" y="296"/>
                  </a:lnTo>
                  <a:lnTo>
                    <a:pt x="334" y="296"/>
                  </a:lnTo>
                  <a:lnTo>
                    <a:pt x="334" y="299"/>
                  </a:lnTo>
                  <a:lnTo>
                    <a:pt x="334" y="299"/>
                  </a:lnTo>
                  <a:lnTo>
                    <a:pt x="336" y="301"/>
                  </a:lnTo>
                  <a:lnTo>
                    <a:pt x="336" y="301"/>
                  </a:lnTo>
                  <a:close/>
                  <a:moveTo>
                    <a:pt x="334" y="445"/>
                  </a:moveTo>
                  <a:lnTo>
                    <a:pt x="334" y="443"/>
                  </a:lnTo>
                  <a:lnTo>
                    <a:pt x="334" y="443"/>
                  </a:lnTo>
                  <a:lnTo>
                    <a:pt x="334" y="443"/>
                  </a:lnTo>
                  <a:lnTo>
                    <a:pt x="334" y="443"/>
                  </a:lnTo>
                  <a:lnTo>
                    <a:pt x="331" y="443"/>
                  </a:lnTo>
                  <a:lnTo>
                    <a:pt x="331" y="440"/>
                  </a:lnTo>
                  <a:lnTo>
                    <a:pt x="331" y="440"/>
                  </a:lnTo>
                  <a:lnTo>
                    <a:pt x="331" y="440"/>
                  </a:lnTo>
                  <a:lnTo>
                    <a:pt x="331" y="440"/>
                  </a:lnTo>
                  <a:lnTo>
                    <a:pt x="331" y="438"/>
                  </a:lnTo>
                  <a:lnTo>
                    <a:pt x="329" y="438"/>
                  </a:lnTo>
                  <a:lnTo>
                    <a:pt x="329" y="438"/>
                  </a:lnTo>
                  <a:lnTo>
                    <a:pt x="329" y="438"/>
                  </a:lnTo>
                  <a:lnTo>
                    <a:pt x="329" y="438"/>
                  </a:lnTo>
                  <a:lnTo>
                    <a:pt x="329" y="438"/>
                  </a:lnTo>
                  <a:lnTo>
                    <a:pt x="329" y="438"/>
                  </a:lnTo>
                  <a:lnTo>
                    <a:pt x="329" y="438"/>
                  </a:lnTo>
                  <a:lnTo>
                    <a:pt x="329" y="438"/>
                  </a:lnTo>
                  <a:lnTo>
                    <a:pt x="329" y="440"/>
                  </a:lnTo>
                  <a:lnTo>
                    <a:pt x="329" y="440"/>
                  </a:lnTo>
                  <a:lnTo>
                    <a:pt x="329" y="440"/>
                  </a:lnTo>
                  <a:lnTo>
                    <a:pt x="329" y="440"/>
                  </a:lnTo>
                  <a:lnTo>
                    <a:pt x="329" y="440"/>
                  </a:lnTo>
                  <a:lnTo>
                    <a:pt x="329" y="440"/>
                  </a:lnTo>
                  <a:lnTo>
                    <a:pt x="329" y="440"/>
                  </a:lnTo>
                  <a:lnTo>
                    <a:pt x="329" y="440"/>
                  </a:lnTo>
                  <a:lnTo>
                    <a:pt x="329" y="440"/>
                  </a:lnTo>
                  <a:lnTo>
                    <a:pt x="329" y="443"/>
                  </a:lnTo>
                  <a:lnTo>
                    <a:pt x="329" y="443"/>
                  </a:lnTo>
                  <a:lnTo>
                    <a:pt x="329" y="443"/>
                  </a:lnTo>
                  <a:lnTo>
                    <a:pt x="329" y="443"/>
                  </a:lnTo>
                  <a:lnTo>
                    <a:pt x="329" y="443"/>
                  </a:lnTo>
                  <a:lnTo>
                    <a:pt x="329" y="443"/>
                  </a:lnTo>
                  <a:lnTo>
                    <a:pt x="329" y="445"/>
                  </a:lnTo>
                  <a:lnTo>
                    <a:pt x="329" y="445"/>
                  </a:lnTo>
                  <a:lnTo>
                    <a:pt x="329" y="445"/>
                  </a:lnTo>
                  <a:lnTo>
                    <a:pt x="329" y="445"/>
                  </a:lnTo>
                  <a:lnTo>
                    <a:pt x="329" y="445"/>
                  </a:lnTo>
                  <a:lnTo>
                    <a:pt x="329" y="445"/>
                  </a:lnTo>
                  <a:lnTo>
                    <a:pt x="329" y="445"/>
                  </a:lnTo>
                  <a:lnTo>
                    <a:pt x="331" y="445"/>
                  </a:lnTo>
                  <a:lnTo>
                    <a:pt x="331" y="445"/>
                  </a:lnTo>
                  <a:lnTo>
                    <a:pt x="331" y="445"/>
                  </a:lnTo>
                  <a:lnTo>
                    <a:pt x="331" y="448"/>
                  </a:lnTo>
                  <a:lnTo>
                    <a:pt x="331" y="448"/>
                  </a:lnTo>
                  <a:lnTo>
                    <a:pt x="331" y="448"/>
                  </a:lnTo>
                  <a:lnTo>
                    <a:pt x="331" y="448"/>
                  </a:lnTo>
                  <a:lnTo>
                    <a:pt x="331" y="445"/>
                  </a:lnTo>
                  <a:lnTo>
                    <a:pt x="331" y="445"/>
                  </a:lnTo>
                  <a:lnTo>
                    <a:pt x="331" y="445"/>
                  </a:lnTo>
                  <a:lnTo>
                    <a:pt x="331" y="445"/>
                  </a:lnTo>
                  <a:lnTo>
                    <a:pt x="334" y="445"/>
                  </a:lnTo>
                  <a:close/>
                  <a:moveTo>
                    <a:pt x="317" y="379"/>
                  </a:moveTo>
                  <a:lnTo>
                    <a:pt x="317" y="379"/>
                  </a:lnTo>
                  <a:lnTo>
                    <a:pt x="317" y="379"/>
                  </a:lnTo>
                  <a:lnTo>
                    <a:pt x="317" y="379"/>
                  </a:lnTo>
                  <a:lnTo>
                    <a:pt x="315" y="381"/>
                  </a:lnTo>
                  <a:lnTo>
                    <a:pt x="315" y="381"/>
                  </a:lnTo>
                  <a:lnTo>
                    <a:pt x="317" y="384"/>
                  </a:lnTo>
                  <a:lnTo>
                    <a:pt x="317" y="386"/>
                  </a:lnTo>
                  <a:lnTo>
                    <a:pt x="317" y="384"/>
                  </a:lnTo>
                  <a:lnTo>
                    <a:pt x="317" y="381"/>
                  </a:lnTo>
                  <a:lnTo>
                    <a:pt x="317" y="381"/>
                  </a:lnTo>
                  <a:lnTo>
                    <a:pt x="317" y="379"/>
                  </a:lnTo>
                  <a:lnTo>
                    <a:pt x="317" y="379"/>
                  </a:lnTo>
                  <a:close/>
                  <a:moveTo>
                    <a:pt x="353" y="462"/>
                  </a:moveTo>
                  <a:lnTo>
                    <a:pt x="353" y="462"/>
                  </a:lnTo>
                  <a:lnTo>
                    <a:pt x="355" y="462"/>
                  </a:lnTo>
                  <a:lnTo>
                    <a:pt x="355" y="462"/>
                  </a:lnTo>
                  <a:lnTo>
                    <a:pt x="355" y="462"/>
                  </a:lnTo>
                  <a:lnTo>
                    <a:pt x="355" y="462"/>
                  </a:lnTo>
                  <a:lnTo>
                    <a:pt x="355" y="459"/>
                  </a:lnTo>
                  <a:lnTo>
                    <a:pt x="353" y="459"/>
                  </a:lnTo>
                  <a:lnTo>
                    <a:pt x="353" y="459"/>
                  </a:lnTo>
                  <a:lnTo>
                    <a:pt x="353" y="457"/>
                  </a:lnTo>
                  <a:lnTo>
                    <a:pt x="353" y="457"/>
                  </a:lnTo>
                  <a:lnTo>
                    <a:pt x="353" y="455"/>
                  </a:lnTo>
                  <a:lnTo>
                    <a:pt x="350" y="455"/>
                  </a:lnTo>
                  <a:lnTo>
                    <a:pt x="350" y="452"/>
                  </a:lnTo>
                  <a:lnTo>
                    <a:pt x="350" y="452"/>
                  </a:lnTo>
                  <a:lnTo>
                    <a:pt x="350" y="452"/>
                  </a:lnTo>
                  <a:lnTo>
                    <a:pt x="350" y="452"/>
                  </a:lnTo>
                  <a:lnTo>
                    <a:pt x="350" y="450"/>
                  </a:lnTo>
                  <a:lnTo>
                    <a:pt x="350" y="450"/>
                  </a:lnTo>
                  <a:lnTo>
                    <a:pt x="350" y="450"/>
                  </a:lnTo>
                  <a:lnTo>
                    <a:pt x="350" y="450"/>
                  </a:lnTo>
                  <a:lnTo>
                    <a:pt x="348" y="452"/>
                  </a:lnTo>
                  <a:lnTo>
                    <a:pt x="350" y="455"/>
                  </a:lnTo>
                  <a:lnTo>
                    <a:pt x="350" y="455"/>
                  </a:lnTo>
                  <a:lnTo>
                    <a:pt x="350" y="455"/>
                  </a:lnTo>
                  <a:lnTo>
                    <a:pt x="350" y="457"/>
                  </a:lnTo>
                  <a:lnTo>
                    <a:pt x="350" y="459"/>
                  </a:lnTo>
                  <a:lnTo>
                    <a:pt x="350" y="459"/>
                  </a:lnTo>
                  <a:lnTo>
                    <a:pt x="350" y="462"/>
                  </a:lnTo>
                  <a:lnTo>
                    <a:pt x="350" y="462"/>
                  </a:lnTo>
                  <a:lnTo>
                    <a:pt x="353" y="462"/>
                  </a:lnTo>
                  <a:close/>
                  <a:moveTo>
                    <a:pt x="360" y="315"/>
                  </a:moveTo>
                  <a:lnTo>
                    <a:pt x="360" y="315"/>
                  </a:lnTo>
                  <a:lnTo>
                    <a:pt x="357" y="313"/>
                  </a:lnTo>
                  <a:lnTo>
                    <a:pt x="357" y="313"/>
                  </a:lnTo>
                  <a:lnTo>
                    <a:pt x="357" y="313"/>
                  </a:lnTo>
                  <a:lnTo>
                    <a:pt x="357" y="313"/>
                  </a:lnTo>
                  <a:lnTo>
                    <a:pt x="357" y="313"/>
                  </a:lnTo>
                  <a:lnTo>
                    <a:pt x="360" y="315"/>
                  </a:lnTo>
                  <a:lnTo>
                    <a:pt x="360" y="315"/>
                  </a:lnTo>
                  <a:lnTo>
                    <a:pt x="362" y="317"/>
                  </a:lnTo>
                  <a:lnTo>
                    <a:pt x="362" y="317"/>
                  </a:lnTo>
                  <a:lnTo>
                    <a:pt x="360" y="315"/>
                  </a:lnTo>
                  <a:close/>
                  <a:moveTo>
                    <a:pt x="296" y="358"/>
                  </a:moveTo>
                  <a:lnTo>
                    <a:pt x="296" y="358"/>
                  </a:lnTo>
                  <a:lnTo>
                    <a:pt x="296" y="355"/>
                  </a:lnTo>
                  <a:lnTo>
                    <a:pt x="296" y="355"/>
                  </a:lnTo>
                  <a:lnTo>
                    <a:pt x="296" y="355"/>
                  </a:lnTo>
                  <a:lnTo>
                    <a:pt x="296" y="355"/>
                  </a:lnTo>
                  <a:lnTo>
                    <a:pt x="296" y="355"/>
                  </a:lnTo>
                  <a:lnTo>
                    <a:pt x="296" y="355"/>
                  </a:lnTo>
                  <a:lnTo>
                    <a:pt x="296" y="355"/>
                  </a:lnTo>
                  <a:lnTo>
                    <a:pt x="296" y="355"/>
                  </a:lnTo>
                  <a:lnTo>
                    <a:pt x="296" y="355"/>
                  </a:lnTo>
                  <a:lnTo>
                    <a:pt x="296" y="358"/>
                  </a:lnTo>
                  <a:lnTo>
                    <a:pt x="296" y="358"/>
                  </a:lnTo>
                  <a:lnTo>
                    <a:pt x="296" y="358"/>
                  </a:lnTo>
                  <a:lnTo>
                    <a:pt x="296" y="358"/>
                  </a:lnTo>
                  <a:lnTo>
                    <a:pt x="296" y="358"/>
                  </a:lnTo>
                  <a:lnTo>
                    <a:pt x="296" y="358"/>
                  </a:lnTo>
                  <a:close/>
                  <a:moveTo>
                    <a:pt x="296" y="372"/>
                  </a:moveTo>
                  <a:lnTo>
                    <a:pt x="296" y="372"/>
                  </a:lnTo>
                  <a:lnTo>
                    <a:pt x="296" y="372"/>
                  </a:lnTo>
                  <a:lnTo>
                    <a:pt x="296" y="372"/>
                  </a:lnTo>
                  <a:lnTo>
                    <a:pt x="296" y="372"/>
                  </a:lnTo>
                  <a:lnTo>
                    <a:pt x="296" y="372"/>
                  </a:lnTo>
                  <a:lnTo>
                    <a:pt x="296" y="372"/>
                  </a:lnTo>
                  <a:lnTo>
                    <a:pt x="296" y="372"/>
                  </a:lnTo>
                  <a:lnTo>
                    <a:pt x="296" y="372"/>
                  </a:lnTo>
                  <a:lnTo>
                    <a:pt x="296" y="374"/>
                  </a:lnTo>
                  <a:lnTo>
                    <a:pt x="296" y="374"/>
                  </a:lnTo>
                  <a:lnTo>
                    <a:pt x="296" y="374"/>
                  </a:lnTo>
                  <a:lnTo>
                    <a:pt x="296" y="374"/>
                  </a:lnTo>
                  <a:lnTo>
                    <a:pt x="296" y="374"/>
                  </a:lnTo>
                  <a:lnTo>
                    <a:pt x="296" y="374"/>
                  </a:lnTo>
                  <a:lnTo>
                    <a:pt x="296" y="374"/>
                  </a:lnTo>
                  <a:lnTo>
                    <a:pt x="296" y="374"/>
                  </a:lnTo>
                  <a:lnTo>
                    <a:pt x="296" y="372"/>
                  </a:lnTo>
                  <a:close/>
                  <a:moveTo>
                    <a:pt x="305" y="360"/>
                  </a:moveTo>
                  <a:lnTo>
                    <a:pt x="305" y="360"/>
                  </a:lnTo>
                  <a:lnTo>
                    <a:pt x="303" y="360"/>
                  </a:lnTo>
                  <a:lnTo>
                    <a:pt x="303" y="360"/>
                  </a:lnTo>
                  <a:lnTo>
                    <a:pt x="303" y="360"/>
                  </a:lnTo>
                  <a:lnTo>
                    <a:pt x="303" y="360"/>
                  </a:lnTo>
                  <a:lnTo>
                    <a:pt x="303" y="360"/>
                  </a:lnTo>
                  <a:lnTo>
                    <a:pt x="300" y="360"/>
                  </a:lnTo>
                  <a:lnTo>
                    <a:pt x="300" y="360"/>
                  </a:lnTo>
                  <a:lnTo>
                    <a:pt x="300" y="360"/>
                  </a:lnTo>
                  <a:lnTo>
                    <a:pt x="300" y="362"/>
                  </a:lnTo>
                  <a:lnTo>
                    <a:pt x="300" y="362"/>
                  </a:lnTo>
                  <a:lnTo>
                    <a:pt x="300" y="362"/>
                  </a:lnTo>
                  <a:lnTo>
                    <a:pt x="300" y="365"/>
                  </a:lnTo>
                  <a:lnTo>
                    <a:pt x="300" y="365"/>
                  </a:lnTo>
                  <a:lnTo>
                    <a:pt x="298" y="365"/>
                  </a:lnTo>
                  <a:lnTo>
                    <a:pt x="298" y="365"/>
                  </a:lnTo>
                  <a:lnTo>
                    <a:pt x="298" y="367"/>
                  </a:lnTo>
                  <a:lnTo>
                    <a:pt x="298" y="367"/>
                  </a:lnTo>
                  <a:lnTo>
                    <a:pt x="298" y="367"/>
                  </a:lnTo>
                  <a:lnTo>
                    <a:pt x="298" y="370"/>
                  </a:lnTo>
                  <a:lnTo>
                    <a:pt x="296" y="370"/>
                  </a:lnTo>
                  <a:lnTo>
                    <a:pt x="296" y="370"/>
                  </a:lnTo>
                  <a:lnTo>
                    <a:pt x="296" y="372"/>
                  </a:lnTo>
                  <a:lnTo>
                    <a:pt x="296" y="372"/>
                  </a:lnTo>
                  <a:lnTo>
                    <a:pt x="298" y="372"/>
                  </a:lnTo>
                  <a:lnTo>
                    <a:pt x="298" y="372"/>
                  </a:lnTo>
                  <a:lnTo>
                    <a:pt x="298" y="372"/>
                  </a:lnTo>
                  <a:lnTo>
                    <a:pt x="298" y="372"/>
                  </a:lnTo>
                  <a:lnTo>
                    <a:pt x="298" y="372"/>
                  </a:lnTo>
                  <a:lnTo>
                    <a:pt x="298" y="370"/>
                  </a:lnTo>
                  <a:lnTo>
                    <a:pt x="298" y="370"/>
                  </a:lnTo>
                  <a:lnTo>
                    <a:pt x="298" y="370"/>
                  </a:lnTo>
                  <a:lnTo>
                    <a:pt x="298" y="370"/>
                  </a:lnTo>
                  <a:lnTo>
                    <a:pt x="298" y="370"/>
                  </a:lnTo>
                  <a:lnTo>
                    <a:pt x="300" y="367"/>
                  </a:lnTo>
                  <a:lnTo>
                    <a:pt x="300" y="367"/>
                  </a:lnTo>
                  <a:lnTo>
                    <a:pt x="300" y="367"/>
                  </a:lnTo>
                  <a:lnTo>
                    <a:pt x="300" y="367"/>
                  </a:lnTo>
                  <a:lnTo>
                    <a:pt x="300" y="365"/>
                  </a:lnTo>
                  <a:lnTo>
                    <a:pt x="303" y="365"/>
                  </a:lnTo>
                  <a:lnTo>
                    <a:pt x="303" y="365"/>
                  </a:lnTo>
                  <a:lnTo>
                    <a:pt x="303" y="365"/>
                  </a:lnTo>
                  <a:lnTo>
                    <a:pt x="303" y="362"/>
                  </a:lnTo>
                  <a:lnTo>
                    <a:pt x="303" y="362"/>
                  </a:lnTo>
                  <a:lnTo>
                    <a:pt x="303" y="362"/>
                  </a:lnTo>
                  <a:lnTo>
                    <a:pt x="303" y="365"/>
                  </a:lnTo>
                  <a:lnTo>
                    <a:pt x="305" y="365"/>
                  </a:lnTo>
                  <a:lnTo>
                    <a:pt x="305" y="365"/>
                  </a:lnTo>
                  <a:lnTo>
                    <a:pt x="305" y="365"/>
                  </a:lnTo>
                  <a:lnTo>
                    <a:pt x="305" y="365"/>
                  </a:lnTo>
                  <a:lnTo>
                    <a:pt x="305" y="365"/>
                  </a:lnTo>
                  <a:lnTo>
                    <a:pt x="305" y="365"/>
                  </a:lnTo>
                  <a:lnTo>
                    <a:pt x="305" y="365"/>
                  </a:lnTo>
                  <a:lnTo>
                    <a:pt x="305" y="362"/>
                  </a:lnTo>
                  <a:lnTo>
                    <a:pt x="305" y="362"/>
                  </a:lnTo>
                  <a:lnTo>
                    <a:pt x="305" y="362"/>
                  </a:lnTo>
                  <a:lnTo>
                    <a:pt x="305" y="360"/>
                  </a:lnTo>
                  <a:lnTo>
                    <a:pt x="305" y="360"/>
                  </a:lnTo>
                  <a:lnTo>
                    <a:pt x="305" y="360"/>
                  </a:lnTo>
                  <a:close/>
                  <a:moveTo>
                    <a:pt x="317" y="400"/>
                  </a:moveTo>
                  <a:lnTo>
                    <a:pt x="317" y="403"/>
                  </a:lnTo>
                  <a:lnTo>
                    <a:pt x="317" y="403"/>
                  </a:lnTo>
                  <a:lnTo>
                    <a:pt x="317" y="403"/>
                  </a:lnTo>
                  <a:lnTo>
                    <a:pt x="317" y="403"/>
                  </a:lnTo>
                  <a:lnTo>
                    <a:pt x="317" y="403"/>
                  </a:lnTo>
                  <a:lnTo>
                    <a:pt x="317" y="400"/>
                  </a:lnTo>
                  <a:lnTo>
                    <a:pt x="319" y="400"/>
                  </a:lnTo>
                  <a:lnTo>
                    <a:pt x="319" y="400"/>
                  </a:lnTo>
                  <a:lnTo>
                    <a:pt x="319" y="400"/>
                  </a:lnTo>
                  <a:lnTo>
                    <a:pt x="319" y="400"/>
                  </a:lnTo>
                  <a:lnTo>
                    <a:pt x="317" y="400"/>
                  </a:lnTo>
                  <a:lnTo>
                    <a:pt x="317" y="400"/>
                  </a:lnTo>
                  <a:lnTo>
                    <a:pt x="317" y="400"/>
                  </a:lnTo>
                  <a:lnTo>
                    <a:pt x="317" y="400"/>
                  </a:lnTo>
                  <a:close/>
                  <a:moveTo>
                    <a:pt x="305" y="381"/>
                  </a:moveTo>
                  <a:lnTo>
                    <a:pt x="305" y="381"/>
                  </a:lnTo>
                  <a:lnTo>
                    <a:pt x="305" y="381"/>
                  </a:lnTo>
                  <a:lnTo>
                    <a:pt x="305" y="381"/>
                  </a:lnTo>
                  <a:lnTo>
                    <a:pt x="305" y="379"/>
                  </a:lnTo>
                  <a:lnTo>
                    <a:pt x="305" y="379"/>
                  </a:lnTo>
                  <a:lnTo>
                    <a:pt x="305" y="379"/>
                  </a:lnTo>
                  <a:lnTo>
                    <a:pt x="305" y="379"/>
                  </a:lnTo>
                  <a:lnTo>
                    <a:pt x="305" y="379"/>
                  </a:lnTo>
                  <a:lnTo>
                    <a:pt x="305" y="377"/>
                  </a:lnTo>
                  <a:lnTo>
                    <a:pt x="305" y="379"/>
                  </a:lnTo>
                  <a:lnTo>
                    <a:pt x="305" y="379"/>
                  </a:lnTo>
                  <a:lnTo>
                    <a:pt x="303" y="379"/>
                  </a:lnTo>
                  <a:lnTo>
                    <a:pt x="303" y="379"/>
                  </a:lnTo>
                  <a:lnTo>
                    <a:pt x="305" y="379"/>
                  </a:lnTo>
                  <a:lnTo>
                    <a:pt x="305" y="379"/>
                  </a:lnTo>
                  <a:lnTo>
                    <a:pt x="305" y="379"/>
                  </a:lnTo>
                  <a:lnTo>
                    <a:pt x="305" y="381"/>
                  </a:lnTo>
                  <a:close/>
                </a:path>
              </a:pathLst>
            </a:custGeom>
            <a:grpFill/>
            <a:ln w="3175"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7472935" y="388690"/>
              <a:ext cx="1681005" cy="2278925"/>
            </a:xfrm>
            <a:custGeom>
              <a:avLst/>
              <a:gdLst>
                <a:gd name="T0" fmla="*/ 611 w 1219"/>
                <a:gd name="T1" fmla="*/ 1285 h 1713"/>
                <a:gd name="T2" fmla="*/ 442 w 1219"/>
                <a:gd name="T3" fmla="*/ 1027 h 1713"/>
                <a:gd name="T4" fmla="*/ 651 w 1219"/>
                <a:gd name="T5" fmla="*/ 1235 h 1713"/>
                <a:gd name="T6" fmla="*/ 947 w 1219"/>
                <a:gd name="T7" fmla="*/ 417 h 1713"/>
                <a:gd name="T8" fmla="*/ 840 w 1219"/>
                <a:gd name="T9" fmla="*/ 322 h 1713"/>
                <a:gd name="T10" fmla="*/ 1117 w 1219"/>
                <a:gd name="T11" fmla="*/ 717 h 1713"/>
                <a:gd name="T12" fmla="*/ 303 w 1219"/>
                <a:gd name="T13" fmla="*/ 138 h 1713"/>
                <a:gd name="T14" fmla="*/ 816 w 1219"/>
                <a:gd name="T15" fmla="*/ 282 h 1713"/>
                <a:gd name="T16" fmla="*/ 1084 w 1219"/>
                <a:gd name="T17" fmla="*/ 1304 h 1713"/>
                <a:gd name="T18" fmla="*/ 1091 w 1219"/>
                <a:gd name="T19" fmla="*/ 1285 h 1713"/>
                <a:gd name="T20" fmla="*/ 1084 w 1219"/>
                <a:gd name="T21" fmla="*/ 878 h 1713"/>
                <a:gd name="T22" fmla="*/ 802 w 1219"/>
                <a:gd name="T23" fmla="*/ 1547 h 1713"/>
                <a:gd name="T24" fmla="*/ 1065 w 1219"/>
                <a:gd name="T25" fmla="*/ 1685 h 1713"/>
                <a:gd name="T26" fmla="*/ 1129 w 1219"/>
                <a:gd name="T27" fmla="*/ 885 h 1713"/>
                <a:gd name="T28" fmla="*/ 1072 w 1219"/>
                <a:gd name="T29" fmla="*/ 814 h 1713"/>
                <a:gd name="T30" fmla="*/ 1174 w 1219"/>
                <a:gd name="T31" fmla="*/ 769 h 1713"/>
                <a:gd name="T32" fmla="*/ 1060 w 1219"/>
                <a:gd name="T33" fmla="*/ 764 h 1713"/>
                <a:gd name="T34" fmla="*/ 1041 w 1219"/>
                <a:gd name="T35" fmla="*/ 653 h 1713"/>
                <a:gd name="T36" fmla="*/ 1058 w 1219"/>
                <a:gd name="T37" fmla="*/ 547 h 1713"/>
                <a:gd name="T38" fmla="*/ 932 w 1219"/>
                <a:gd name="T39" fmla="*/ 466 h 1713"/>
                <a:gd name="T40" fmla="*/ 861 w 1219"/>
                <a:gd name="T41" fmla="*/ 379 h 1713"/>
                <a:gd name="T42" fmla="*/ 757 w 1219"/>
                <a:gd name="T43" fmla="*/ 152 h 1713"/>
                <a:gd name="T44" fmla="*/ 641 w 1219"/>
                <a:gd name="T45" fmla="*/ 190 h 1713"/>
                <a:gd name="T46" fmla="*/ 504 w 1219"/>
                <a:gd name="T47" fmla="*/ 19 h 1713"/>
                <a:gd name="T48" fmla="*/ 298 w 1219"/>
                <a:gd name="T49" fmla="*/ 78 h 1713"/>
                <a:gd name="T50" fmla="*/ 334 w 1219"/>
                <a:gd name="T51" fmla="*/ 190 h 1713"/>
                <a:gd name="T52" fmla="*/ 196 w 1219"/>
                <a:gd name="T53" fmla="*/ 360 h 1713"/>
                <a:gd name="T54" fmla="*/ 57 w 1219"/>
                <a:gd name="T55" fmla="*/ 514 h 1713"/>
                <a:gd name="T56" fmla="*/ 33 w 1219"/>
                <a:gd name="T57" fmla="*/ 715 h 1713"/>
                <a:gd name="T58" fmla="*/ 76 w 1219"/>
                <a:gd name="T59" fmla="*/ 878 h 1713"/>
                <a:gd name="T60" fmla="*/ 220 w 1219"/>
                <a:gd name="T61" fmla="*/ 871 h 1713"/>
                <a:gd name="T62" fmla="*/ 405 w 1219"/>
                <a:gd name="T63" fmla="*/ 954 h 1713"/>
                <a:gd name="T64" fmla="*/ 492 w 1219"/>
                <a:gd name="T65" fmla="*/ 1070 h 1713"/>
                <a:gd name="T66" fmla="*/ 523 w 1219"/>
                <a:gd name="T67" fmla="*/ 1098 h 1713"/>
                <a:gd name="T68" fmla="*/ 634 w 1219"/>
                <a:gd name="T69" fmla="*/ 1169 h 1713"/>
                <a:gd name="T70" fmla="*/ 674 w 1219"/>
                <a:gd name="T71" fmla="*/ 1238 h 1713"/>
                <a:gd name="T72" fmla="*/ 686 w 1219"/>
                <a:gd name="T73" fmla="*/ 1301 h 1713"/>
                <a:gd name="T74" fmla="*/ 717 w 1219"/>
                <a:gd name="T75" fmla="*/ 1332 h 1713"/>
                <a:gd name="T76" fmla="*/ 691 w 1219"/>
                <a:gd name="T77" fmla="*/ 1349 h 1713"/>
                <a:gd name="T78" fmla="*/ 679 w 1219"/>
                <a:gd name="T79" fmla="*/ 1368 h 1713"/>
                <a:gd name="T80" fmla="*/ 700 w 1219"/>
                <a:gd name="T81" fmla="*/ 1427 h 1713"/>
                <a:gd name="T82" fmla="*/ 715 w 1219"/>
                <a:gd name="T83" fmla="*/ 1474 h 1713"/>
                <a:gd name="T84" fmla="*/ 743 w 1219"/>
                <a:gd name="T85" fmla="*/ 1510 h 1713"/>
                <a:gd name="T86" fmla="*/ 781 w 1219"/>
                <a:gd name="T87" fmla="*/ 1566 h 1713"/>
                <a:gd name="T88" fmla="*/ 809 w 1219"/>
                <a:gd name="T89" fmla="*/ 1531 h 1713"/>
                <a:gd name="T90" fmla="*/ 821 w 1219"/>
                <a:gd name="T91" fmla="*/ 1592 h 1713"/>
                <a:gd name="T92" fmla="*/ 876 w 1219"/>
                <a:gd name="T93" fmla="*/ 1618 h 1713"/>
                <a:gd name="T94" fmla="*/ 925 w 1219"/>
                <a:gd name="T95" fmla="*/ 1659 h 1713"/>
                <a:gd name="T96" fmla="*/ 968 w 1219"/>
                <a:gd name="T97" fmla="*/ 1696 h 1713"/>
                <a:gd name="T98" fmla="*/ 1020 w 1219"/>
                <a:gd name="T99" fmla="*/ 1649 h 1713"/>
                <a:gd name="T100" fmla="*/ 1046 w 1219"/>
                <a:gd name="T101" fmla="*/ 1685 h 1713"/>
                <a:gd name="T102" fmla="*/ 1091 w 1219"/>
                <a:gd name="T103" fmla="*/ 1689 h 1713"/>
                <a:gd name="T104" fmla="*/ 1093 w 1219"/>
                <a:gd name="T105" fmla="*/ 1642 h 1713"/>
                <a:gd name="T106" fmla="*/ 1084 w 1219"/>
                <a:gd name="T107" fmla="*/ 1557 h 1713"/>
                <a:gd name="T108" fmla="*/ 1070 w 1219"/>
                <a:gd name="T109" fmla="*/ 1500 h 1713"/>
                <a:gd name="T110" fmla="*/ 1065 w 1219"/>
                <a:gd name="T111" fmla="*/ 1427 h 1713"/>
                <a:gd name="T112" fmla="*/ 1034 w 1219"/>
                <a:gd name="T113" fmla="*/ 1339 h 1713"/>
                <a:gd name="T114" fmla="*/ 1058 w 1219"/>
                <a:gd name="T115" fmla="*/ 1280 h 1713"/>
                <a:gd name="T116" fmla="*/ 1107 w 1219"/>
                <a:gd name="T117" fmla="*/ 1247 h 1713"/>
                <a:gd name="T118" fmla="*/ 1110 w 1219"/>
                <a:gd name="T119" fmla="*/ 1162 h 1713"/>
                <a:gd name="T120" fmla="*/ 1138 w 1219"/>
                <a:gd name="T121" fmla="*/ 1072 h 1713"/>
                <a:gd name="T122" fmla="*/ 1200 w 1219"/>
                <a:gd name="T123" fmla="*/ 947 h 1713"/>
                <a:gd name="T124" fmla="*/ 1115 w 1219"/>
                <a:gd name="T125" fmla="*/ 1701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9" h="1713">
                  <a:moveTo>
                    <a:pt x="558" y="1160"/>
                  </a:moveTo>
                  <a:lnTo>
                    <a:pt x="554" y="1155"/>
                  </a:lnTo>
                  <a:lnTo>
                    <a:pt x="554" y="1152"/>
                  </a:lnTo>
                  <a:lnTo>
                    <a:pt x="551" y="1155"/>
                  </a:lnTo>
                  <a:lnTo>
                    <a:pt x="551" y="1160"/>
                  </a:lnTo>
                  <a:lnTo>
                    <a:pt x="551" y="1160"/>
                  </a:lnTo>
                  <a:lnTo>
                    <a:pt x="551" y="1160"/>
                  </a:lnTo>
                  <a:lnTo>
                    <a:pt x="551" y="1162"/>
                  </a:lnTo>
                  <a:lnTo>
                    <a:pt x="551" y="1164"/>
                  </a:lnTo>
                  <a:lnTo>
                    <a:pt x="551" y="1167"/>
                  </a:lnTo>
                  <a:lnTo>
                    <a:pt x="551" y="1169"/>
                  </a:lnTo>
                  <a:lnTo>
                    <a:pt x="551" y="1171"/>
                  </a:lnTo>
                  <a:lnTo>
                    <a:pt x="551" y="1171"/>
                  </a:lnTo>
                  <a:lnTo>
                    <a:pt x="554" y="1171"/>
                  </a:lnTo>
                  <a:lnTo>
                    <a:pt x="554" y="1171"/>
                  </a:lnTo>
                  <a:lnTo>
                    <a:pt x="561" y="1174"/>
                  </a:lnTo>
                  <a:lnTo>
                    <a:pt x="563" y="1171"/>
                  </a:lnTo>
                  <a:lnTo>
                    <a:pt x="563" y="1171"/>
                  </a:lnTo>
                  <a:lnTo>
                    <a:pt x="563" y="1169"/>
                  </a:lnTo>
                  <a:lnTo>
                    <a:pt x="563" y="1167"/>
                  </a:lnTo>
                  <a:lnTo>
                    <a:pt x="563" y="1167"/>
                  </a:lnTo>
                  <a:lnTo>
                    <a:pt x="563" y="1164"/>
                  </a:lnTo>
                  <a:lnTo>
                    <a:pt x="563" y="1164"/>
                  </a:lnTo>
                  <a:lnTo>
                    <a:pt x="563" y="1162"/>
                  </a:lnTo>
                  <a:lnTo>
                    <a:pt x="561" y="1162"/>
                  </a:lnTo>
                  <a:lnTo>
                    <a:pt x="561" y="1160"/>
                  </a:lnTo>
                  <a:lnTo>
                    <a:pt x="558" y="1160"/>
                  </a:lnTo>
                  <a:close/>
                  <a:moveTo>
                    <a:pt x="646" y="1318"/>
                  </a:moveTo>
                  <a:lnTo>
                    <a:pt x="648" y="1316"/>
                  </a:lnTo>
                  <a:lnTo>
                    <a:pt x="651" y="1316"/>
                  </a:lnTo>
                  <a:lnTo>
                    <a:pt x="651" y="1316"/>
                  </a:lnTo>
                  <a:lnTo>
                    <a:pt x="651" y="1316"/>
                  </a:lnTo>
                  <a:lnTo>
                    <a:pt x="653" y="1311"/>
                  </a:lnTo>
                  <a:lnTo>
                    <a:pt x="655" y="1311"/>
                  </a:lnTo>
                  <a:lnTo>
                    <a:pt x="655" y="1311"/>
                  </a:lnTo>
                  <a:lnTo>
                    <a:pt x="655" y="1311"/>
                  </a:lnTo>
                  <a:lnTo>
                    <a:pt x="658" y="1311"/>
                  </a:lnTo>
                  <a:lnTo>
                    <a:pt x="658" y="1311"/>
                  </a:lnTo>
                  <a:lnTo>
                    <a:pt x="658" y="1311"/>
                  </a:lnTo>
                  <a:lnTo>
                    <a:pt x="658" y="1309"/>
                  </a:lnTo>
                  <a:lnTo>
                    <a:pt x="658" y="1309"/>
                  </a:lnTo>
                  <a:lnTo>
                    <a:pt x="658" y="1306"/>
                  </a:lnTo>
                  <a:lnTo>
                    <a:pt x="660" y="1306"/>
                  </a:lnTo>
                  <a:lnTo>
                    <a:pt x="660" y="1306"/>
                  </a:lnTo>
                  <a:lnTo>
                    <a:pt x="660" y="1306"/>
                  </a:lnTo>
                  <a:lnTo>
                    <a:pt x="660" y="1304"/>
                  </a:lnTo>
                  <a:lnTo>
                    <a:pt x="660" y="1304"/>
                  </a:lnTo>
                  <a:lnTo>
                    <a:pt x="660" y="1304"/>
                  </a:lnTo>
                  <a:lnTo>
                    <a:pt x="660" y="1304"/>
                  </a:lnTo>
                  <a:lnTo>
                    <a:pt x="658" y="1304"/>
                  </a:lnTo>
                  <a:lnTo>
                    <a:pt x="658" y="1304"/>
                  </a:lnTo>
                  <a:lnTo>
                    <a:pt x="658" y="1304"/>
                  </a:lnTo>
                  <a:lnTo>
                    <a:pt x="658" y="1306"/>
                  </a:lnTo>
                  <a:lnTo>
                    <a:pt x="658" y="1306"/>
                  </a:lnTo>
                  <a:lnTo>
                    <a:pt x="651" y="1309"/>
                  </a:lnTo>
                  <a:lnTo>
                    <a:pt x="651" y="1309"/>
                  </a:lnTo>
                  <a:lnTo>
                    <a:pt x="651" y="1309"/>
                  </a:lnTo>
                  <a:lnTo>
                    <a:pt x="651" y="1309"/>
                  </a:lnTo>
                  <a:lnTo>
                    <a:pt x="651" y="1309"/>
                  </a:lnTo>
                  <a:lnTo>
                    <a:pt x="648" y="1309"/>
                  </a:lnTo>
                  <a:lnTo>
                    <a:pt x="648" y="1309"/>
                  </a:lnTo>
                  <a:lnTo>
                    <a:pt x="648" y="1311"/>
                  </a:lnTo>
                  <a:lnTo>
                    <a:pt x="648" y="1311"/>
                  </a:lnTo>
                  <a:lnTo>
                    <a:pt x="648" y="1311"/>
                  </a:lnTo>
                  <a:lnTo>
                    <a:pt x="646" y="1313"/>
                  </a:lnTo>
                  <a:lnTo>
                    <a:pt x="646" y="1313"/>
                  </a:lnTo>
                  <a:lnTo>
                    <a:pt x="646" y="1313"/>
                  </a:lnTo>
                  <a:lnTo>
                    <a:pt x="648" y="1313"/>
                  </a:lnTo>
                  <a:lnTo>
                    <a:pt x="646" y="1316"/>
                  </a:lnTo>
                  <a:lnTo>
                    <a:pt x="641" y="1318"/>
                  </a:lnTo>
                  <a:lnTo>
                    <a:pt x="641" y="1318"/>
                  </a:lnTo>
                  <a:lnTo>
                    <a:pt x="641" y="1320"/>
                  </a:lnTo>
                  <a:lnTo>
                    <a:pt x="641" y="1323"/>
                  </a:lnTo>
                  <a:lnTo>
                    <a:pt x="644" y="1323"/>
                  </a:lnTo>
                  <a:lnTo>
                    <a:pt x="646" y="1318"/>
                  </a:lnTo>
                  <a:close/>
                  <a:moveTo>
                    <a:pt x="577" y="1148"/>
                  </a:moveTo>
                  <a:lnTo>
                    <a:pt x="577" y="1148"/>
                  </a:lnTo>
                  <a:lnTo>
                    <a:pt x="577" y="1148"/>
                  </a:lnTo>
                  <a:lnTo>
                    <a:pt x="580" y="1145"/>
                  </a:lnTo>
                  <a:lnTo>
                    <a:pt x="580" y="1145"/>
                  </a:lnTo>
                  <a:lnTo>
                    <a:pt x="580" y="1143"/>
                  </a:lnTo>
                  <a:lnTo>
                    <a:pt x="580" y="1143"/>
                  </a:lnTo>
                  <a:lnTo>
                    <a:pt x="577" y="1141"/>
                  </a:lnTo>
                  <a:lnTo>
                    <a:pt x="577" y="1141"/>
                  </a:lnTo>
                  <a:lnTo>
                    <a:pt x="570" y="1141"/>
                  </a:lnTo>
                  <a:lnTo>
                    <a:pt x="566" y="1143"/>
                  </a:lnTo>
                  <a:lnTo>
                    <a:pt x="563" y="1145"/>
                  </a:lnTo>
                  <a:lnTo>
                    <a:pt x="561" y="1148"/>
                  </a:lnTo>
                  <a:lnTo>
                    <a:pt x="561" y="1148"/>
                  </a:lnTo>
                  <a:lnTo>
                    <a:pt x="561" y="1150"/>
                  </a:lnTo>
                  <a:lnTo>
                    <a:pt x="563" y="1150"/>
                  </a:lnTo>
                  <a:lnTo>
                    <a:pt x="566" y="1155"/>
                  </a:lnTo>
                  <a:lnTo>
                    <a:pt x="566" y="1157"/>
                  </a:lnTo>
                  <a:lnTo>
                    <a:pt x="568" y="1157"/>
                  </a:lnTo>
                  <a:lnTo>
                    <a:pt x="568" y="1157"/>
                  </a:lnTo>
                  <a:lnTo>
                    <a:pt x="570" y="1157"/>
                  </a:lnTo>
                  <a:lnTo>
                    <a:pt x="573" y="1157"/>
                  </a:lnTo>
                  <a:lnTo>
                    <a:pt x="577" y="1155"/>
                  </a:lnTo>
                  <a:lnTo>
                    <a:pt x="577" y="1155"/>
                  </a:lnTo>
                  <a:lnTo>
                    <a:pt x="577" y="1152"/>
                  </a:lnTo>
                  <a:lnTo>
                    <a:pt x="577" y="1152"/>
                  </a:lnTo>
                  <a:lnTo>
                    <a:pt x="577" y="1152"/>
                  </a:lnTo>
                  <a:lnTo>
                    <a:pt x="577" y="1150"/>
                  </a:lnTo>
                  <a:lnTo>
                    <a:pt x="577" y="1150"/>
                  </a:lnTo>
                  <a:lnTo>
                    <a:pt x="577" y="1148"/>
                  </a:lnTo>
                  <a:close/>
                  <a:moveTo>
                    <a:pt x="556" y="1124"/>
                  </a:moveTo>
                  <a:lnTo>
                    <a:pt x="554" y="1126"/>
                  </a:lnTo>
                  <a:lnTo>
                    <a:pt x="554" y="1126"/>
                  </a:lnTo>
                  <a:lnTo>
                    <a:pt x="551" y="1126"/>
                  </a:lnTo>
                  <a:lnTo>
                    <a:pt x="547" y="1129"/>
                  </a:lnTo>
                  <a:lnTo>
                    <a:pt x="547" y="1129"/>
                  </a:lnTo>
                  <a:lnTo>
                    <a:pt x="547" y="1131"/>
                  </a:lnTo>
                  <a:lnTo>
                    <a:pt x="547" y="1131"/>
                  </a:lnTo>
                  <a:lnTo>
                    <a:pt x="549" y="1136"/>
                  </a:lnTo>
                  <a:lnTo>
                    <a:pt x="549" y="1136"/>
                  </a:lnTo>
                  <a:lnTo>
                    <a:pt x="551" y="1136"/>
                  </a:lnTo>
                  <a:lnTo>
                    <a:pt x="554" y="1136"/>
                  </a:lnTo>
                  <a:lnTo>
                    <a:pt x="554" y="1136"/>
                  </a:lnTo>
                  <a:lnTo>
                    <a:pt x="556" y="1136"/>
                  </a:lnTo>
                  <a:lnTo>
                    <a:pt x="556" y="1133"/>
                  </a:lnTo>
                  <a:lnTo>
                    <a:pt x="556" y="1133"/>
                  </a:lnTo>
                  <a:lnTo>
                    <a:pt x="556" y="1133"/>
                  </a:lnTo>
                  <a:lnTo>
                    <a:pt x="556" y="1133"/>
                  </a:lnTo>
                  <a:lnTo>
                    <a:pt x="556" y="1133"/>
                  </a:lnTo>
                  <a:lnTo>
                    <a:pt x="556" y="1133"/>
                  </a:lnTo>
                  <a:lnTo>
                    <a:pt x="556" y="1131"/>
                  </a:lnTo>
                  <a:lnTo>
                    <a:pt x="558" y="1129"/>
                  </a:lnTo>
                  <a:lnTo>
                    <a:pt x="561" y="1126"/>
                  </a:lnTo>
                  <a:lnTo>
                    <a:pt x="561" y="1124"/>
                  </a:lnTo>
                  <a:lnTo>
                    <a:pt x="561" y="1124"/>
                  </a:lnTo>
                  <a:lnTo>
                    <a:pt x="556" y="1124"/>
                  </a:lnTo>
                  <a:close/>
                  <a:moveTo>
                    <a:pt x="639" y="1242"/>
                  </a:moveTo>
                  <a:lnTo>
                    <a:pt x="639" y="1242"/>
                  </a:lnTo>
                  <a:lnTo>
                    <a:pt x="639" y="1245"/>
                  </a:lnTo>
                  <a:lnTo>
                    <a:pt x="634" y="1242"/>
                  </a:lnTo>
                  <a:lnTo>
                    <a:pt x="634" y="1242"/>
                  </a:lnTo>
                  <a:lnTo>
                    <a:pt x="637" y="1242"/>
                  </a:lnTo>
                  <a:lnTo>
                    <a:pt x="637" y="1242"/>
                  </a:lnTo>
                  <a:lnTo>
                    <a:pt x="637" y="1242"/>
                  </a:lnTo>
                  <a:lnTo>
                    <a:pt x="637" y="1240"/>
                  </a:lnTo>
                  <a:lnTo>
                    <a:pt x="637" y="1238"/>
                  </a:lnTo>
                  <a:lnTo>
                    <a:pt x="634" y="1238"/>
                  </a:lnTo>
                  <a:lnTo>
                    <a:pt x="634" y="1235"/>
                  </a:lnTo>
                  <a:lnTo>
                    <a:pt x="632" y="1235"/>
                  </a:lnTo>
                  <a:lnTo>
                    <a:pt x="627" y="1235"/>
                  </a:lnTo>
                  <a:lnTo>
                    <a:pt x="627" y="1235"/>
                  </a:lnTo>
                  <a:lnTo>
                    <a:pt x="625" y="1235"/>
                  </a:lnTo>
                  <a:lnTo>
                    <a:pt x="620" y="1235"/>
                  </a:lnTo>
                  <a:lnTo>
                    <a:pt x="618" y="1235"/>
                  </a:lnTo>
                  <a:lnTo>
                    <a:pt x="615" y="1235"/>
                  </a:lnTo>
                  <a:lnTo>
                    <a:pt x="613" y="1235"/>
                  </a:lnTo>
                  <a:lnTo>
                    <a:pt x="611" y="1233"/>
                  </a:lnTo>
                  <a:lnTo>
                    <a:pt x="608" y="1230"/>
                  </a:lnTo>
                  <a:lnTo>
                    <a:pt x="603" y="1228"/>
                  </a:lnTo>
                  <a:lnTo>
                    <a:pt x="603" y="1228"/>
                  </a:lnTo>
                  <a:lnTo>
                    <a:pt x="601" y="1226"/>
                  </a:lnTo>
                  <a:lnTo>
                    <a:pt x="601" y="1226"/>
                  </a:lnTo>
                  <a:lnTo>
                    <a:pt x="599" y="1226"/>
                  </a:lnTo>
                  <a:lnTo>
                    <a:pt x="596" y="1223"/>
                  </a:lnTo>
                  <a:lnTo>
                    <a:pt x="594" y="1223"/>
                  </a:lnTo>
                  <a:lnTo>
                    <a:pt x="592" y="1223"/>
                  </a:lnTo>
                  <a:lnTo>
                    <a:pt x="592" y="1223"/>
                  </a:lnTo>
                  <a:lnTo>
                    <a:pt x="589" y="1223"/>
                  </a:lnTo>
                  <a:lnTo>
                    <a:pt x="587" y="1221"/>
                  </a:lnTo>
                  <a:lnTo>
                    <a:pt x="580" y="1223"/>
                  </a:lnTo>
                  <a:lnTo>
                    <a:pt x="577" y="1223"/>
                  </a:lnTo>
                  <a:lnTo>
                    <a:pt x="568" y="1226"/>
                  </a:lnTo>
                  <a:lnTo>
                    <a:pt x="566" y="1226"/>
                  </a:lnTo>
                  <a:lnTo>
                    <a:pt x="563" y="1226"/>
                  </a:lnTo>
                  <a:lnTo>
                    <a:pt x="561" y="1230"/>
                  </a:lnTo>
                  <a:lnTo>
                    <a:pt x="558" y="1233"/>
                  </a:lnTo>
                  <a:lnTo>
                    <a:pt x="558" y="1233"/>
                  </a:lnTo>
                  <a:lnTo>
                    <a:pt x="558" y="1235"/>
                  </a:lnTo>
                  <a:lnTo>
                    <a:pt x="558" y="1235"/>
                  </a:lnTo>
                  <a:lnTo>
                    <a:pt x="558" y="1238"/>
                  </a:lnTo>
                  <a:lnTo>
                    <a:pt x="558" y="1240"/>
                  </a:lnTo>
                  <a:lnTo>
                    <a:pt x="563" y="1245"/>
                  </a:lnTo>
                  <a:lnTo>
                    <a:pt x="563" y="1245"/>
                  </a:lnTo>
                  <a:lnTo>
                    <a:pt x="563" y="1247"/>
                  </a:lnTo>
                  <a:lnTo>
                    <a:pt x="566" y="1247"/>
                  </a:lnTo>
                  <a:lnTo>
                    <a:pt x="573" y="1249"/>
                  </a:lnTo>
                  <a:lnTo>
                    <a:pt x="577" y="1249"/>
                  </a:lnTo>
                  <a:lnTo>
                    <a:pt x="580" y="1249"/>
                  </a:lnTo>
                  <a:lnTo>
                    <a:pt x="580" y="1249"/>
                  </a:lnTo>
                  <a:lnTo>
                    <a:pt x="580" y="1249"/>
                  </a:lnTo>
                  <a:lnTo>
                    <a:pt x="570" y="1252"/>
                  </a:lnTo>
                  <a:lnTo>
                    <a:pt x="568" y="1249"/>
                  </a:lnTo>
                  <a:lnTo>
                    <a:pt x="566" y="1252"/>
                  </a:lnTo>
                  <a:lnTo>
                    <a:pt x="566" y="1252"/>
                  </a:lnTo>
                  <a:lnTo>
                    <a:pt x="566" y="1254"/>
                  </a:lnTo>
                  <a:lnTo>
                    <a:pt x="566" y="1254"/>
                  </a:lnTo>
                  <a:lnTo>
                    <a:pt x="566" y="1254"/>
                  </a:lnTo>
                  <a:lnTo>
                    <a:pt x="566" y="1257"/>
                  </a:lnTo>
                  <a:lnTo>
                    <a:pt x="566" y="1257"/>
                  </a:lnTo>
                  <a:lnTo>
                    <a:pt x="568" y="1257"/>
                  </a:lnTo>
                  <a:lnTo>
                    <a:pt x="568" y="1257"/>
                  </a:lnTo>
                  <a:lnTo>
                    <a:pt x="568" y="1259"/>
                  </a:lnTo>
                  <a:lnTo>
                    <a:pt x="566" y="1259"/>
                  </a:lnTo>
                  <a:lnTo>
                    <a:pt x="566" y="1259"/>
                  </a:lnTo>
                  <a:lnTo>
                    <a:pt x="568" y="1264"/>
                  </a:lnTo>
                  <a:lnTo>
                    <a:pt x="570" y="1264"/>
                  </a:lnTo>
                  <a:lnTo>
                    <a:pt x="575" y="1264"/>
                  </a:lnTo>
                  <a:lnTo>
                    <a:pt x="575" y="1264"/>
                  </a:lnTo>
                  <a:lnTo>
                    <a:pt x="577" y="1264"/>
                  </a:lnTo>
                  <a:lnTo>
                    <a:pt x="577" y="1264"/>
                  </a:lnTo>
                  <a:lnTo>
                    <a:pt x="577" y="1264"/>
                  </a:lnTo>
                  <a:lnTo>
                    <a:pt x="580" y="1264"/>
                  </a:lnTo>
                  <a:lnTo>
                    <a:pt x="582" y="1266"/>
                  </a:lnTo>
                  <a:lnTo>
                    <a:pt x="582" y="1266"/>
                  </a:lnTo>
                  <a:lnTo>
                    <a:pt x="582" y="1266"/>
                  </a:lnTo>
                  <a:lnTo>
                    <a:pt x="580" y="1266"/>
                  </a:lnTo>
                  <a:lnTo>
                    <a:pt x="577" y="1266"/>
                  </a:lnTo>
                  <a:lnTo>
                    <a:pt x="577" y="1266"/>
                  </a:lnTo>
                  <a:lnTo>
                    <a:pt x="575" y="1264"/>
                  </a:lnTo>
                  <a:lnTo>
                    <a:pt x="575" y="1264"/>
                  </a:lnTo>
                  <a:lnTo>
                    <a:pt x="575" y="1264"/>
                  </a:lnTo>
                  <a:lnTo>
                    <a:pt x="573" y="1266"/>
                  </a:lnTo>
                  <a:lnTo>
                    <a:pt x="573" y="1266"/>
                  </a:lnTo>
                  <a:lnTo>
                    <a:pt x="570" y="1266"/>
                  </a:lnTo>
                  <a:lnTo>
                    <a:pt x="570" y="1266"/>
                  </a:lnTo>
                  <a:lnTo>
                    <a:pt x="570" y="1266"/>
                  </a:lnTo>
                  <a:lnTo>
                    <a:pt x="568" y="1268"/>
                  </a:lnTo>
                  <a:lnTo>
                    <a:pt x="568" y="1268"/>
                  </a:lnTo>
                  <a:lnTo>
                    <a:pt x="570" y="1271"/>
                  </a:lnTo>
                  <a:lnTo>
                    <a:pt x="570" y="1271"/>
                  </a:lnTo>
                  <a:lnTo>
                    <a:pt x="570" y="1271"/>
                  </a:lnTo>
                  <a:lnTo>
                    <a:pt x="570" y="1271"/>
                  </a:lnTo>
                  <a:lnTo>
                    <a:pt x="570" y="1271"/>
                  </a:lnTo>
                  <a:lnTo>
                    <a:pt x="570" y="1273"/>
                  </a:lnTo>
                  <a:lnTo>
                    <a:pt x="573" y="1273"/>
                  </a:lnTo>
                  <a:lnTo>
                    <a:pt x="573" y="1273"/>
                  </a:lnTo>
                  <a:lnTo>
                    <a:pt x="575" y="1273"/>
                  </a:lnTo>
                  <a:lnTo>
                    <a:pt x="575" y="1273"/>
                  </a:lnTo>
                  <a:lnTo>
                    <a:pt x="575" y="1275"/>
                  </a:lnTo>
                  <a:lnTo>
                    <a:pt x="577" y="1275"/>
                  </a:lnTo>
                  <a:lnTo>
                    <a:pt x="577" y="1275"/>
                  </a:lnTo>
                  <a:lnTo>
                    <a:pt x="587" y="1273"/>
                  </a:lnTo>
                  <a:lnTo>
                    <a:pt x="589" y="1273"/>
                  </a:lnTo>
                  <a:lnTo>
                    <a:pt x="589" y="1273"/>
                  </a:lnTo>
                  <a:lnTo>
                    <a:pt x="592" y="1273"/>
                  </a:lnTo>
                  <a:lnTo>
                    <a:pt x="594" y="1271"/>
                  </a:lnTo>
                  <a:lnTo>
                    <a:pt x="594" y="1271"/>
                  </a:lnTo>
                  <a:lnTo>
                    <a:pt x="594" y="1271"/>
                  </a:lnTo>
                  <a:lnTo>
                    <a:pt x="594" y="1268"/>
                  </a:lnTo>
                  <a:lnTo>
                    <a:pt x="594" y="1268"/>
                  </a:lnTo>
                  <a:lnTo>
                    <a:pt x="594" y="1268"/>
                  </a:lnTo>
                  <a:lnTo>
                    <a:pt x="594" y="1268"/>
                  </a:lnTo>
                  <a:lnTo>
                    <a:pt x="594" y="1268"/>
                  </a:lnTo>
                  <a:lnTo>
                    <a:pt x="594" y="1266"/>
                  </a:lnTo>
                  <a:lnTo>
                    <a:pt x="594" y="1266"/>
                  </a:lnTo>
                  <a:lnTo>
                    <a:pt x="596" y="1266"/>
                  </a:lnTo>
                  <a:lnTo>
                    <a:pt x="596" y="1266"/>
                  </a:lnTo>
                  <a:lnTo>
                    <a:pt x="596" y="1268"/>
                  </a:lnTo>
                  <a:lnTo>
                    <a:pt x="596" y="1268"/>
                  </a:lnTo>
                  <a:lnTo>
                    <a:pt x="596" y="1271"/>
                  </a:lnTo>
                  <a:lnTo>
                    <a:pt x="596" y="1273"/>
                  </a:lnTo>
                  <a:lnTo>
                    <a:pt x="596" y="1273"/>
                  </a:lnTo>
                  <a:lnTo>
                    <a:pt x="596" y="1275"/>
                  </a:lnTo>
                  <a:lnTo>
                    <a:pt x="599" y="1273"/>
                  </a:lnTo>
                  <a:lnTo>
                    <a:pt x="601" y="1271"/>
                  </a:lnTo>
                  <a:lnTo>
                    <a:pt x="601" y="1271"/>
                  </a:lnTo>
                  <a:lnTo>
                    <a:pt x="601" y="1271"/>
                  </a:lnTo>
                  <a:lnTo>
                    <a:pt x="601" y="1275"/>
                  </a:lnTo>
                  <a:lnTo>
                    <a:pt x="601" y="1275"/>
                  </a:lnTo>
                  <a:lnTo>
                    <a:pt x="603" y="1275"/>
                  </a:lnTo>
                  <a:lnTo>
                    <a:pt x="603" y="1273"/>
                  </a:lnTo>
                  <a:lnTo>
                    <a:pt x="603" y="1271"/>
                  </a:lnTo>
                  <a:lnTo>
                    <a:pt x="606" y="1271"/>
                  </a:lnTo>
                  <a:lnTo>
                    <a:pt x="606" y="1268"/>
                  </a:lnTo>
                  <a:lnTo>
                    <a:pt x="603" y="1266"/>
                  </a:lnTo>
                  <a:lnTo>
                    <a:pt x="603" y="1266"/>
                  </a:lnTo>
                  <a:lnTo>
                    <a:pt x="603" y="1266"/>
                  </a:lnTo>
                  <a:lnTo>
                    <a:pt x="606" y="1264"/>
                  </a:lnTo>
                  <a:lnTo>
                    <a:pt x="608" y="1261"/>
                  </a:lnTo>
                  <a:lnTo>
                    <a:pt x="608" y="1264"/>
                  </a:lnTo>
                  <a:lnTo>
                    <a:pt x="608" y="1264"/>
                  </a:lnTo>
                  <a:lnTo>
                    <a:pt x="606" y="1264"/>
                  </a:lnTo>
                  <a:lnTo>
                    <a:pt x="606" y="1266"/>
                  </a:lnTo>
                  <a:lnTo>
                    <a:pt x="606" y="1268"/>
                  </a:lnTo>
                  <a:lnTo>
                    <a:pt x="606" y="1268"/>
                  </a:lnTo>
                  <a:lnTo>
                    <a:pt x="606" y="1271"/>
                  </a:lnTo>
                  <a:lnTo>
                    <a:pt x="606" y="1271"/>
                  </a:lnTo>
                  <a:lnTo>
                    <a:pt x="606" y="1271"/>
                  </a:lnTo>
                  <a:lnTo>
                    <a:pt x="608" y="1273"/>
                  </a:lnTo>
                  <a:lnTo>
                    <a:pt x="613" y="1271"/>
                  </a:lnTo>
                  <a:lnTo>
                    <a:pt x="611" y="1273"/>
                  </a:lnTo>
                  <a:lnTo>
                    <a:pt x="606" y="1273"/>
                  </a:lnTo>
                  <a:lnTo>
                    <a:pt x="606" y="1273"/>
                  </a:lnTo>
                  <a:lnTo>
                    <a:pt x="606" y="1273"/>
                  </a:lnTo>
                  <a:lnTo>
                    <a:pt x="606" y="1273"/>
                  </a:lnTo>
                  <a:lnTo>
                    <a:pt x="606" y="1275"/>
                  </a:lnTo>
                  <a:lnTo>
                    <a:pt x="603" y="1278"/>
                  </a:lnTo>
                  <a:lnTo>
                    <a:pt x="599" y="1278"/>
                  </a:lnTo>
                  <a:lnTo>
                    <a:pt x="594" y="1280"/>
                  </a:lnTo>
                  <a:lnTo>
                    <a:pt x="594" y="1280"/>
                  </a:lnTo>
                  <a:lnTo>
                    <a:pt x="594" y="1278"/>
                  </a:lnTo>
                  <a:lnTo>
                    <a:pt x="594" y="1280"/>
                  </a:lnTo>
                  <a:lnTo>
                    <a:pt x="592" y="1280"/>
                  </a:lnTo>
                  <a:lnTo>
                    <a:pt x="594" y="1280"/>
                  </a:lnTo>
                  <a:lnTo>
                    <a:pt x="594" y="1280"/>
                  </a:lnTo>
                  <a:lnTo>
                    <a:pt x="594" y="1280"/>
                  </a:lnTo>
                  <a:lnTo>
                    <a:pt x="594" y="1283"/>
                  </a:lnTo>
                  <a:lnTo>
                    <a:pt x="594" y="1283"/>
                  </a:lnTo>
                  <a:lnTo>
                    <a:pt x="594" y="1283"/>
                  </a:lnTo>
                  <a:lnTo>
                    <a:pt x="594" y="1283"/>
                  </a:lnTo>
                  <a:lnTo>
                    <a:pt x="594" y="1283"/>
                  </a:lnTo>
                  <a:lnTo>
                    <a:pt x="594" y="1285"/>
                  </a:lnTo>
                  <a:lnTo>
                    <a:pt x="596" y="1285"/>
                  </a:lnTo>
                  <a:lnTo>
                    <a:pt x="599" y="1285"/>
                  </a:lnTo>
                  <a:lnTo>
                    <a:pt x="603" y="1285"/>
                  </a:lnTo>
                  <a:lnTo>
                    <a:pt x="603" y="1285"/>
                  </a:lnTo>
                  <a:lnTo>
                    <a:pt x="606" y="1287"/>
                  </a:lnTo>
                  <a:lnTo>
                    <a:pt x="606" y="1287"/>
                  </a:lnTo>
                  <a:lnTo>
                    <a:pt x="611" y="1287"/>
                  </a:lnTo>
                  <a:lnTo>
                    <a:pt x="611" y="1285"/>
                  </a:lnTo>
                  <a:lnTo>
                    <a:pt x="613" y="1285"/>
                  </a:lnTo>
                  <a:lnTo>
                    <a:pt x="613" y="1287"/>
                  </a:lnTo>
                  <a:lnTo>
                    <a:pt x="613" y="1287"/>
                  </a:lnTo>
                  <a:lnTo>
                    <a:pt x="613" y="1287"/>
                  </a:lnTo>
                  <a:lnTo>
                    <a:pt x="615" y="1285"/>
                  </a:lnTo>
                  <a:lnTo>
                    <a:pt x="618" y="1280"/>
                  </a:lnTo>
                  <a:lnTo>
                    <a:pt x="620" y="1278"/>
                  </a:lnTo>
                  <a:lnTo>
                    <a:pt x="625" y="1273"/>
                  </a:lnTo>
                  <a:lnTo>
                    <a:pt x="625" y="1273"/>
                  </a:lnTo>
                  <a:lnTo>
                    <a:pt x="625" y="1273"/>
                  </a:lnTo>
                  <a:lnTo>
                    <a:pt x="627" y="1271"/>
                  </a:lnTo>
                  <a:lnTo>
                    <a:pt x="634" y="1261"/>
                  </a:lnTo>
                  <a:lnTo>
                    <a:pt x="637" y="1261"/>
                  </a:lnTo>
                  <a:lnTo>
                    <a:pt x="639" y="1257"/>
                  </a:lnTo>
                  <a:lnTo>
                    <a:pt x="639" y="1254"/>
                  </a:lnTo>
                  <a:lnTo>
                    <a:pt x="639" y="1254"/>
                  </a:lnTo>
                  <a:lnTo>
                    <a:pt x="639" y="1254"/>
                  </a:lnTo>
                  <a:lnTo>
                    <a:pt x="639" y="1247"/>
                  </a:lnTo>
                  <a:lnTo>
                    <a:pt x="639" y="1247"/>
                  </a:lnTo>
                  <a:lnTo>
                    <a:pt x="641" y="1245"/>
                  </a:lnTo>
                  <a:lnTo>
                    <a:pt x="641" y="1245"/>
                  </a:lnTo>
                  <a:lnTo>
                    <a:pt x="639" y="1242"/>
                  </a:lnTo>
                  <a:lnTo>
                    <a:pt x="639" y="1242"/>
                  </a:lnTo>
                  <a:close/>
                  <a:moveTo>
                    <a:pt x="556" y="1223"/>
                  </a:moveTo>
                  <a:lnTo>
                    <a:pt x="551" y="1221"/>
                  </a:lnTo>
                  <a:lnTo>
                    <a:pt x="547" y="1221"/>
                  </a:lnTo>
                  <a:lnTo>
                    <a:pt x="547" y="1221"/>
                  </a:lnTo>
                  <a:lnTo>
                    <a:pt x="547" y="1221"/>
                  </a:lnTo>
                  <a:lnTo>
                    <a:pt x="549" y="1223"/>
                  </a:lnTo>
                  <a:lnTo>
                    <a:pt x="549" y="1226"/>
                  </a:lnTo>
                  <a:lnTo>
                    <a:pt x="549" y="1226"/>
                  </a:lnTo>
                  <a:lnTo>
                    <a:pt x="549" y="1226"/>
                  </a:lnTo>
                  <a:lnTo>
                    <a:pt x="551" y="1228"/>
                  </a:lnTo>
                  <a:lnTo>
                    <a:pt x="554" y="1226"/>
                  </a:lnTo>
                  <a:lnTo>
                    <a:pt x="556" y="1226"/>
                  </a:lnTo>
                  <a:lnTo>
                    <a:pt x="558" y="1226"/>
                  </a:lnTo>
                  <a:lnTo>
                    <a:pt x="558" y="1223"/>
                  </a:lnTo>
                  <a:lnTo>
                    <a:pt x="556" y="1223"/>
                  </a:lnTo>
                  <a:lnTo>
                    <a:pt x="556" y="1223"/>
                  </a:lnTo>
                  <a:close/>
                  <a:moveTo>
                    <a:pt x="492" y="1112"/>
                  </a:moveTo>
                  <a:lnTo>
                    <a:pt x="492" y="1110"/>
                  </a:lnTo>
                  <a:lnTo>
                    <a:pt x="492" y="1110"/>
                  </a:lnTo>
                  <a:lnTo>
                    <a:pt x="492" y="1107"/>
                  </a:lnTo>
                  <a:lnTo>
                    <a:pt x="492" y="1107"/>
                  </a:lnTo>
                  <a:lnTo>
                    <a:pt x="492" y="1105"/>
                  </a:lnTo>
                  <a:lnTo>
                    <a:pt x="495" y="1105"/>
                  </a:lnTo>
                  <a:lnTo>
                    <a:pt x="495" y="1105"/>
                  </a:lnTo>
                  <a:lnTo>
                    <a:pt x="495" y="1103"/>
                  </a:lnTo>
                  <a:lnTo>
                    <a:pt x="495" y="1103"/>
                  </a:lnTo>
                  <a:lnTo>
                    <a:pt x="495" y="1103"/>
                  </a:lnTo>
                  <a:lnTo>
                    <a:pt x="495" y="1100"/>
                  </a:lnTo>
                  <a:lnTo>
                    <a:pt x="495" y="1100"/>
                  </a:lnTo>
                  <a:lnTo>
                    <a:pt x="495" y="1103"/>
                  </a:lnTo>
                  <a:lnTo>
                    <a:pt x="495" y="1100"/>
                  </a:lnTo>
                  <a:lnTo>
                    <a:pt x="495" y="1100"/>
                  </a:lnTo>
                  <a:lnTo>
                    <a:pt x="495" y="1100"/>
                  </a:lnTo>
                  <a:lnTo>
                    <a:pt x="495" y="1100"/>
                  </a:lnTo>
                  <a:lnTo>
                    <a:pt x="495" y="1100"/>
                  </a:lnTo>
                  <a:lnTo>
                    <a:pt x="495" y="1098"/>
                  </a:lnTo>
                  <a:lnTo>
                    <a:pt x="495" y="1098"/>
                  </a:lnTo>
                  <a:lnTo>
                    <a:pt x="492" y="1096"/>
                  </a:lnTo>
                  <a:lnTo>
                    <a:pt x="492" y="1096"/>
                  </a:lnTo>
                  <a:lnTo>
                    <a:pt x="490" y="1098"/>
                  </a:lnTo>
                  <a:lnTo>
                    <a:pt x="490" y="1098"/>
                  </a:lnTo>
                  <a:lnTo>
                    <a:pt x="490" y="1100"/>
                  </a:lnTo>
                  <a:lnTo>
                    <a:pt x="490" y="1100"/>
                  </a:lnTo>
                  <a:lnTo>
                    <a:pt x="490" y="1100"/>
                  </a:lnTo>
                  <a:lnTo>
                    <a:pt x="490" y="1103"/>
                  </a:lnTo>
                  <a:lnTo>
                    <a:pt x="487" y="1105"/>
                  </a:lnTo>
                  <a:lnTo>
                    <a:pt x="487" y="1105"/>
                  </a:lnTo>
                  <a:lnTo>
                    <a:pt x="483" y="1107"/>
                  </a:lnTo>
                  <a:lnTo>
                    <a:pt x="483" y="1105"/>
                  </a:lnTo>
                  <a:lnTo>
                    <a:pt x="483" y="1107"/>
                  </a:lnTo>
                  <a:lnTo>
                    <a:pt x="483" y="1107"/>
                  </a:lnTo>
                  <a:lnTo>
                    <a:pt x="483" y="1107"/>
                  </a:lnTo>
                  <a:lnTo>
                    <a:pt x="485" y="1107"/>
                  </a:lnTo>
                  <a:lnTo>
                    <a:pt x="485" y="1107"/>
                  </a:lnTo>
                  <a:lnTo>
                    <a:pt x="487" y="1107"/>
                  </a:lnTo>
                  <a:lnTo>
                    <a:pt x="487" y="1107"/>
                  </a:lnTo>
                  <a:lnTo>
                    <a:pt x="487" y="1107"/>
                  </a:lnTo>
                  <a:lnTo>
                    <a:pt x="487" y="1107"/>
                  </a:lnTo>
                  <a:lnTo>
                    <a:pt x="485" y="1112"/>
                  </a:lnTo>
                  <a:lnTo>
                    <a:pt x="485" y="1112"/>
                  </a:lnTo>
                  <a:lnTo>
                    <a:pt x="485" y="1115"/>
                  </a:lnTo>
                  <a:lnTo>
                    <a:pt x="485" y="1115"/>
                  </a:lnTo>
                  <a:lnTo>
                    <a:pt x="487" y="1115"/>
                  </a:lnTo>
                  <a:lnTo>
                    <a:pt x="487" y="1115"/>
                  </a:lnTo>
                  <a:lnTo>
                    <a:pt x="490" y="1115"/>
                  </a:lnTo>
                  <a:lnTo>
                    <a:pt x="490" y="1115"/>
                  </a:lnTo>
                  <a:lnTo>
                    <a:pt x="490" y="1115"/>
                  </a:lnTo>
                  <a:lnTo>
                    <a:pt x="490" y="1115"/>
                  </a:lnTo>
                  <a:lnTo>
                    <a:pt x="492" y="1115"/>
                  </a:lnTo>
                  <a:lnTo>
                    <a:pt x="492" y="1112"/>
                  </a:lnTo>
                  <a:close/>
                  <a:moveTo>
                    <a:pt x="497" y="1138"/>
                  </a:moveTo>
                  <a:lnTo>
                    <a:pt x="497" y="1138"/>
                  </a:lnTo>
                  <a:lnTo>
                    <a:pt x="499" y="1136"/>
                  </a:lnTo>
                  <a:lnTo>
                    <a:pt x="499" y="1133"/>
                  </a:lnTo>
                  <a:lnTo>
                    <a:pt x="499" y="1131"/>
                  </a:lnTo>
                  <a:lnTo>
                    <a:pt x="497" y="1131"/>
                  </a:lnTo>
                  <a:lnTo>
                    <a:pt x="497" y="1131"/>
                  </a:lnTo>
                  <a:lnTo>
                    <a:pt x="495" y="1131"/>
                  </a:lnTo>
                  <a:lnTo>
                    <a:pt x="495" y="1131"/>
                  </a:lnTo>
                  <a:lnTo>
                    <a:pt x="492" y="1131"/>
                  </a:lnTo>
                  <a:lnTo>
                    <a:pt x="492" y="1133"/>
                  </a:lnTo>
                  <a:lnTo>
                    <a:pt x="490" y="1136"/>
                  </a:lnTo>
                  <a:lnTo>
                    <a:pt x="492" y="1136"/>
                  </a:lnTo>
                  <a:lnTo>
                    <a:pt x="492" y="1136"/>
                  </a:lnTo>
                  <a:lnTo>
                    <a:pt x="492" y="1136"/>
                  </a:lnTo>
                  <a:lnTo>
                    <a:pt x="495" y="1138"/>
                  </a:lnTo>
                  <a:lnTo>
                    <a:pt x="495" y="1138"/>
                  </a:lnTo>
                  <a:lnTo>
                    <a:pt x="497" y="1138"/>
                  </a:lnTo>
                  <a:close/>
                  <a:moveTo>
                    <a:pt x="478" y="1084"/>
                  </a:moveTo>
                  <a:lnTo>
                    <a:pt x="478" y="1084"/>
                  </a:lnTo>
                  <a:lnTo>
                    <a:pt x="478" y="1084"/>
                  </a:lnTo>
                  <a:lnTo>
                    <a:pt x="478" y="1086"/>
                  </a:lnTo>
                  <a:lnTo>
                    <a:pt x="480" y="1086"/>
                  </a:lnTo>
                  <a:lnTo>
                    <a:pt x="480" y="1086"/>
                  </a:lnTo>
                  <a:lnTo>
                    <a:pt x="480" y="1084"/>
                  </a:lnTo>
                  <a:lnTo>
                    <a:pt x="480" y="1084"/>
                  </a:lnTo>
                  <a:lnTo>
                    <a:pt x="480" y="1084"/>
                  </a:lnTo>
                  <a:lnTo>
                    <a:pt x="478" y="1084"/>
                  </a:lnTo>
                  <a:lnTo>
                    <a:pt x="478" y="1081"/>
                  </a:lnTo>
                  <a:lnTo>
                    <a:pt x="478" y="1081"/>
                  </a:lnTo>
                  <a:lnTo>
                    <a:pt x="480" y="1081"/>
                  </a:lnTo>
                  <a:lnTo>
                    <a:pt x="480" y="1079"/>
                  </a:lnTo>
                  <a:lnTo>
                    <a:pt x="480" y="1079"/>
                  </a:lnTo>
                  <a:lnTo>
                    <a:pt x="478" y="1079"/>
                  </a:lnTo>
                  <a:lnTo>
                    <a:pt x="478" y="1079"/>
                  </a:lnTo>
                  <a:lnTo>
                    <a:pt x="478" y="1077"/>
                  </a:lnTo>
                  <a:lnTo>
                    <a:pt x="478" y="1077"/>
                  </a:lnTo>
                  <a:lnTo>
                    <a:pt x="478" y="1074"/>
                  </a:lnTo>
                  <a:lnTo>
                    <a:pt x="480" y="1074"/>
                  </a:lnTo>
                  <a:lnTo>
                    <a:pt x="480" y="1074"/>
                  </a:lnTo>
                  <a:lnTo>
                    <a:pt x="480" y="1072"/>
                  </a:lnTo>
                  <a:lnTo>
                    <a:pt x="480" y="1072"/>
                  </a:lnTo>
                  <a:lnTo>
                    <a:pt x="480" y="1072"/>
                  </a:lnTo>
                  <a:lnTo>
                    <a:pt x="480" y="1070"/>
                  </a:lnTo>
                  <a:lnTo>
                    <a:pt x="480" y="1070"/>
                  </a:lnTo>
                  <a:lnTo>
                    <a:pt x="480" y="1070"/>
                  </a:lnTo>
                  <a:lnTo>
                    <a:pt x="480" y="1067"/>
                  </a:lnTo>
                  <a:lnTo>
                    <a:pt x="480" y="1067"/>
                  </a:lnTo>
                  <a:lnTo>
                    <a:pt x="480" y="1065"/>
                  </a:lnTo>
                  <a:lnTo>
                    <a:pt x="476" y="1065"/>
                  </a:lnTo>
                  <a:lnTo>
                    <a:pt x="476" y="1067"/>
                  </a:lnTo>
                  <a:lnTo>
                    <a:pt x="476" y="1067"/>
                  </a:lnTo>
                  <a:lnTo>
                    <a:pt x="476" y="1067"/>
                  </a:lnTo>
                  <a:lnTo>
                    <a:pt x="476" y="1067"/>
                  </a:lnTo>
                  <a:lnTo>
                    <a:pt x="478" y="1067"/>
                  </a:lnTo>
                  <a:lnTo>
                    <a:pt x="478" y="1070"/>
                  </a:lnTo>
                  <a:lnTo>
                    <a:pt x="478" y="1070"/>
                  </a:lnTo>
                  <a:lnTo>
                    <a:pt x="476" y="1067"/>
                  </a:lnTo>
                  <a:lnTo>
                    <a:pt x="473" y="1070"/>
                  </a:lnTo>
                  <a:lnTo>
                    <a:pt x="473" y="1072"/>
                  </a:lnTo>
                  <a:lnTo>
                    <a:pt x="473" y="1072"/>
                  </a:lnTo>
                  <a:lnTo>
                    <a:pt x="471" y="1074"/>
                  </a:lnTo>
                  <a:lnTo>
                    <a:pt x="471" y="1074"/>
                  </a:lnTo>
                  <a:lnTo>
                    <a:pt x="471" y="1074"/>
                  </a:lnTo>
                  <a:lnTo>
                    <a:pt x="471" y="1077"/>
                  </a:lnTo>
                  <a:lnTo>
                    <a:pt x="471" y="1077"/>
                  </a:lnTo>
                  <a:lnTo>
                    <a:pt x="471" y="1079"/>
                  </a:lnTo>
                  <a:lnTo>
                    <a:pt x="471" y="1081"/>
                  </a:lnTo>
                  <a:lnTo>
                    <a:pt x="471" y="1081"/>
                  </a:lnTo>
                  <a:lnTo>
                    <a:pt x="469" y="1084"/>
                  </a:lnTo>
                  <a:lnTo>
                    <a:pt x="469" y="1084"/>
                  </a:lnTo>
                  <a:lnTo>
                    <a:pt x="469" y="1086"/>
                  </a:lnTo>
                  <a:lnTo>
                    <a:pt x="469" y="1089"/>
                  </a:lnTo>
                  <a:lnTo>
                    <a:pt x="471" y="1086"/>
                  </a:lnTo>
                  <a:lnTo>
                    <a:pt x="471" y="1086"/>
                  </a:lnTo>
                  <a:lnTo>
                    <a:pt x="471" y="1086"/>
                  </a:lnTo>
                  <a:lnTo>
                    <a:pt x="473" y="1086"/>
                  </a:lnTo>
                  <a:lnTo>
                    <a:pt x="473" y="1086"/>
                  </a:lnTo>
                  <a:lnTo>
                    <a:pt x="473" y="1084"/>
                  </a:lnTo>
                  <a:lnTo>
                    <a:pt x="473" y="1084"/>
                  </a:lnTo>
                  <a:lnTo>
                    <a:pt x="473" y="1084"/>
                  </a:lnTo>
                  <a:lnTo>
                    <a:pt x="471" y="1084"/>
                  </a:lnTo>
                  <a:lnTo>
                    <a:pt x="471" y="1084"/>
                  </a:lnTo>
                  <a:lnTo>
                    <a:pt x="473" y="1084"/>
                  </a:lnTo>
                  <a:lnTo>
                    <a:pt x="473" y="1084"/>
                  </a:lnTo>
                  <a:lnTo>
                    <a:pt x="473" y="1084"/>
                  </a:lnTo>
                  <a:lnTo>
                    <a:pt x="473" y="1084"/>
                  </a:lnTo>
                  <a:lnTo>
                    <a:pt x="476" y="1084"/>
                  </a:lnTo>
                  <a:lnTo>
                    <a:pt x="476" y="1084"/>
                  </a:lnTo>
                  <a:lnTo>
                    <a:pt x="476" y="1086"/>
                  </a:lnTo>
                  <a:lnTo>
                    <a:pt x="476" y="1086"/>
                  </a:lnTo>
                  <a:lnTo>
                    <a:pt x="476" y="1089"/>
                  </a:lnTo>
                  <a:lnTo>
                    <a:pt x="476" y="1089"/>
                  </a:lnTo>
                  <a:lnTo>
                    <a:pt x="478" y="1089"/>
                  </a:lnTo>
                  <a:lnTo>
                    <a:pt x="478" y="1089"/>
                  </a:lnTo>
                  <a:lnTo>
                    <a:pt x="478" y="1089"/>
                  </a:lnTo>
                  <a:lnTo>
                    <a:pt x="478" y="1086"/>
                  </a:lnTo>
                  <a:lnTo>
                    <a:pt x="478" y="1086"/>
                  </a:lnTo>
                  <a:lnTo>
                    <a:pt x="478" y="1084"/>
                  </a:lnTo>
                  <a:lnTo>
                    <a:pt x="478" y="1084"/>
                  </a:lnTo>
                  <a:close/>
                  <a:moveTo>
                    <a:pt x="398" y="963"/>
                  </a:moveTo>
                  <a:lnTo>
                    <a:pt x="400" y="961"/>
                  </a:lnTo>
                  <a:lnTo>
                    <a:pt x="402" y="961"/>
                  </a:lnTo>
                  <a:lnTo>
                    <a:pt x="402" y="961"/>
                  </a:lnTo>
                  <a:lnTo>
                    <a:pt x="400" y="961"/>
                  </a:lnTo>
                  <a:lnTo>
                    <a:pt x="400" y="961"/>
                  </a:lnTo>
                  <a:lnTo>
                    <a:pt x="400" y="958"/>
                  </a:lnTo>
                  <a:lnTo>
                    <a:pt x="400" y="958"/>
                  </a:lnTo>
                  <a:lnTo>
                    <a:pt x="398" y="958"/>
                  </a:lnTo>
                  <a:lnTo>
                    <a:pt x="395" y="958"/>
                  </a:lnTo>
                  <a:lnTo>
                    <a:pt x="395" y="958"/>
                  </a:lnTo>
                  <a:lnTo>
                    <a:pt x="393" y="961"/>
                  </a:lnTo>
                  <a:lnTo>
                    <a:pt x="388" y="966"/>
                  </a:lnTo>
                  <a:lnTo>
                    <a:pt x="381" y="970"/>
                  </a:lnTo>
                  <a:lnTo>
                    <a:pt x="381" y="970"/>
                  </a:lnTo>
                  <a:lnTo>
                    <a:pt x="383" y="970"/>
                  </a:lnTo>
                  <a:lnTo>
                    <a:pt x="388" y="968"/>
                  </a:lnTo>
                  <a:lnTo>
                    <a:pt x="390" y="966"/>
                  </a:lnTo>
                  <a:lnTo>
                    <a:pt x="398" y="963"/>
                  </a:lnTo>
                  <a:lnTo>
                    <a:pt x="398" y="963"/>
                  </a:lnTo>
                  <a:close/>
                  <a:moveTo>
                    <a:pt x="69" y="828"/>
                  </a:moveTo>
                  <a:lnTo>
                    <a:pt x="69" y="826"/>
                  </a:lnTo>
                  <a:lnTo>
                    <a:pt x="71" y="826"/>
                  </a:lnTo>
                  <a:lnTo>
                    <a:pt x="71" y="826"/>
                  </a:lnTo>
                  <a:lnTo>
                    <a:pt x="69" y="824"/>
                  </a:lnTo>
                  <a:lnTo>
                    <a:pt x="66" y="826"/>
                  </a:lnTo>
                  <a:lnTo>
                    <a:pt x="59" y="824"/>
                  </a:lnTo>
                  <a:lnTo>
                    <a:pt x="54" y="824"/>
                  </a:lnTo>
                  <a:lnTo>
                    <a:pt x="54" y="826"/>
                  </a:lnTo>
                  <a:lnTo>
                    <a:pt x="50" y="826"/>
                  </a:lnTo>
                  <a:lnTo>
                    <a:pt x="50" y="826"/>
                  </a:lnTo>
                  <a:lnTo>
                    <a:pt x="47" y="826"/>
                  </a:lnTo>
                  <a:lnTo>
                    <a:pt x="47" y="826"/>
                  </a:lnTo>
                  <a:lnTo>
                    <a:pt x="47" y="828"/>
                  </a:lnTo>
                  <a:lnTo>
                    <a:pt x="50" y="828"/>
                  </a:lnTo>
                  <a:lnTo>
                    <a:pt x="52" y="831"/>
                  </a:lnTo>
                  <a:lnTo>
                    <a:pt x="52" y="831"/>
                  </a:lnTo>
                  <a:lnTo>
                    <a:pt x="52" y="833"/>
                  </a:lnTo>
                  <a:lnTo>
                    <a:pt x="54" y="833"/>
                  </a:lnTo>
                  <a:lnTo>
                    <a:pt x="62" y="831"/>
                  </a:lnTo>
                  <a:lnTo>
                    <a:pt x="69" y="828"/>
                  </a:lnTo>
                  <a:close/>
                  <a:moveTo>
                    <a:pt x="102" y="890"/>
                  </a:moveTo>
                  <a:lnTo>
                    <a:pt x="99" y="887"/>
                  </a:lnTo>
                  <a:lnTo>
                    <a:pt x="99" y="887"/>
                  </a:lnTo>
                  <a:lnTo>
                    <a:pt x="99" y="887"/>
                  </a:lnTo>
                  <a:lnTo>
                    <a:pt x="99" y="887"/>
                  </a:lnTo>
                  <a:lnTo>
                    <a:pt x="90" y="890"/>
                  </a:lnTo>
                  <a:lnTo>
                    <a:pt x="90" y="892"/>
                  </a:lnTo>
                  <a:lnTo>
                    <a:pt x="90" y="892"/>
                  </a:lnTo>
                  <a:lnTo>
                    <a:pt x="92" y="895"/>
                  </a:lnTo>
                  <a:lnTo>
                    <a:pt x="97" y="895"/>
                  </a:lnTo>
                  <a:lnTo>
                    <a:pt x="99" y="892"/>
                  </a:lnTo>
                  <a:lnTo>
                    <a:pt x="99" y="892"/>
                  </a:lnTo>
                  <a:lnTo>
                    <a:pt x="102" y="890"/>
                  </a:lnTo>
                  <a:lnTo>
                    <a:pt x="102" y="890"/>
                  </a:lnTo>
                  <a:lnTo>
                    <a:pt x="102" y="890"/>
                  </a:lnTo>
                  <a:lnTo>
                    <a:pt x="102" y="890"/>
                  </a:lnTo>
                  <a:close/>
                  <a:moveTo>
                    <a:pt x="476" y="1058"/>
                  </a:moveTo>
                  <a:lnTo>
                    <a:pt x="476" y="1058"/>
                  </a:lnTo>
                  <a:lnTo>
                    <a:pt x="473" y="1055"/>
                  </a:lnTo>
                  <a:lnTo>
                    <a:pt x="471" y="1055"/>
                  </a:lnTo>
                  <a:lnTo>
                    <a:pt x="464" y="1055"/>
                  </a:lnTo>
                  <a:lnTo>
                    <a:pt x="464" y="1055"/>
                  </a:lnTo>
                  <a:lnTo>
                    <a:pt x="461" y="1055"/>
                  </a:lnTo>
                  <a:lnTo>
                    <a:pt x="461" y="1055"/>
                  </a:lnTo>
                  <a:lnTo>
                    <a:pt x="461" y="1060"/>
                  </a:lnTo>
                  <a:lnTo>
                    <a:pt x="461" y="1060"/>
                  </a:lnTo>
                  <a:lnTo>
                    <a:pt x="464" y="1060"/>
                  </a:lnTo>
                  <a:lnTo>
                    <a:pt x="466" y="1063"/>
                  </a:lnTo>
                  <a:lnTo>
                    <a:pt x="466" y="1063"/>
                  </a:lnTo>
                  <a:lnTo>
                    <a:pt x="469" y="1060"/>
                  </a:lnTo>
                  <a:lnTo>
                    <a:pt x="469" y="1060"/>
                  </a:lnTo>
                  <a:lnTo>
                    <a:pt x="469" y="1058"/>
                  </a:lnTo>
                  <a:lnTo>
                    <a:pt x="469" y="1058"/>
                  </a:lnTo>
                  <a:lnTo>
                    <a:pt x="469" y="1058"/>
                  </a:lnTo>
                  <a:lnTo>
                    <a:pt x="469" y="1058"/>
                  </a:lnTo>
                  <a:lnTo>
                    <a:pt x="469" y="1058"/>
                  </a:lnTo>
                  <a:lnTo>
                    <a:pt x="469" y="1058"/>
                  </a:lnTo>
                  <a:lnTo>
                    <a:pt x="469" y="1058"/>
                  </a:lnTo>
                  <a:lnTo>
                    <a:pt x="469" y="1058"/>
                  </a:lnTo>
                  <a:lnTo>
                    <a:pt x="469" y="1058"/>
                  </a:lnTo>
                  <a:lnTo>
                    <a:pt x="471" y="1060"/>
                  </a:lnTo>
                  <a:lnTo>
                    <a:pt x="471" y="1060"/>
                  </a:lnTo>
                  <a:lnTo>
                    <a:pt x="471" y="1063"/>
                  </a:lnTo>
                  <a:lnTo>
                    <a:pt x="471" y="1063"/>
                  </a:lnTo>
                  <a:lnTo>
                    <a:pt x="476" y="1060"/>
                  </a:lnTo>
                  <a:lnTo>
                    <a:pt x="476" y="1058"/>
                  </a:lnTo>
                  <a:lnTo>
                    <a:pt x="476" y="1058"/>
                  </a:lnTo>
                  <a:lnTo>
                    <a:pt x="476" y="1058"/>
                  </a:lnTo>
                  <a:lnTo>
                    <a:pt x="476" y="1058"/>
                  </a:lnTo>
                  <a:close/>
                  <a:moveTo>
                    <a:pt x="452" y="1027"/>
                  </a:moveTo>
                  <a:lnTo>
                    <a:pt x="452" y="1027"/>
                  </a:lnTo>
                  <a:lnTo>
                    <a:pt x="452" y="1027"/>
                  </a:lnTo>
                  <a:lnTo>
                    <a:pt x="450" y="1027"/>
                  </a:lnTo>
                  <a:lnTo>
                    <a:pt x="450" y="1027"/>
                  </a:lnTo>
                  <a:lnTo>
                    <a:pt x="450" y="1027"/>
                  </a:lnTo>
                  <a:lnTo>
                    <a:pt x="450" y="1025"/>
                  </a:lnTo>
                  <a:lnTo>
                    <a:pt x="447" y="1025"/>
                  </a:lnTo>
                  <a:lnTo>
                    <a:pt x="447" y="1025"/>
                  </a:lnTo>
                  <a:lnTo>
                    <a:pt x="445" y="1025"/>
                  </a:lnTo>
                  <a:lnTo>
                    <a:pt x="442" y="1025"/>
                  </a:lnTo>
                  <a:lnTo>
                    <a:pt x="440" y="1025"/>
                  </a:lnTo>
                  <a:lnTo>
                    <a:pt x="440" y="1025"/>
                  </a:lnTo>
                  <a:lnTo>
                    <a:pt x="440" y="1022"/>
                  </a:lnTo>
                  <a:lnTo>
                    <a:pt x="440" y="1022"/>
                  </a:lnTo>
                  <a:lnTo>
                    <a:pt x="440" y="1022"/>
                  </a:lnTo>
                  <a:lnTo>
                    <a:pt x="440" y="1022"/>
                  </a:lnTo>
                  <a:lnTo>
                    <a:pt x="438" y="1022"/>
                  </a:lnTo>
                  <a:lnTo>
                    <a:pt x="438" y="1025"/>
                  </a:lnTo>
                  <a:lnTo>
                    <a:pt x="438" y="1022"/>
                  </a:lnTo>
                  <a:lnTo>
                    <a:pt x="438" y="1022"/>
                  </a:lnTo>
                  <a:lnTo>
                    <a:pt x="438" y="1022"/>
                  </a:lnTo>
                  <a:lnTo>
                    <a:pt x="435" y="1025"/>
                  </a:lnTo>
                  <a:lnTo>
                    <a:pt x="435" y="1025"/>
                  </a:lnTo>
                  <a:lnTo>
                    <a:pt x="438" y="1025"/>
                  </a:lnTo>
                  <a:lnTo>
                    <a:pt x="440" y="1025"/>
                  </a:lnTo>
                  <a:lnTo>
                    <a:pt x="440" y="1025"/>
                  </a:lnTo>
                  <a:lnTo>
                    <a:pt x="442" y="1025"/>
                  </a:lnTo>
                  <a:lnTo>
                    <a:pt x="442" y="1025"/>
                  </a:lnTo>
                  <a:lnTo>
                    <a:pt x="442" y="1025"/>
                  </a:lnTo>
                  <a:lnTo>
                    <a:pt x="442" y="1027"/>
                  </a:lnTo>
                  <a:lnTo>
                    <a:pt x="442" y="1027"/>
                  </a:lnTo>
                  <a:lnTo>
                    <a:pt x="442" y="1027"/>
                  </a:lnTo>
                  <a:lnTo>
                    <a:pt x="445" y="1027"/>
                  </a:lnTo>
                  <a:lnTo>
                    <a:pt x="445" y="1027"/>
                  </a:lnTo>
                  <a:lnTo>
                    <a:pt x="445" y="1027"/>
                  </a:lnTo>
                  <a:lnTo>
                    <a:pt x="445" y="1027"/>
                  </a:lnTo>
                  <a:lnTo>
                    <a:pt x="445" y="1027"/>
                  </a:lnTo>
                  <a:lnTo>
                    <a:pt x="445" y="1027"/>
                  </a:lnTo>
                  <a:lnTo>
                    <a:pt x="445" y="1027"/>
                  </a:lnTo>
                  <a:lnTo>
                    <a:pt x="447" y="1027"/>
                  </a:lnTo>
                  <a:lnTo>
                    <a:pt x="447" y="1027"/>
                  </a:lnTo>
                  <a:lnTo>
                    <a:pt x="447" y="1027"/>
                  </a:lnTo>
                  <a:lnTo>
                    <a:pt x="447" y="1027"/>
                  </a:lnTo>
                  <a:lnTo>
                    <a:pt x="447" y="1027"/>
                  </a:lnTo>
                  <a:lnTo>
                    <a:pt x="447" y="1027"/>
                  </a:lnTo>
                  <a:lnTo>
                    <a:pt x="447" y="1029"/>
                  </a:lnTo>
                  <a:lnTo>
                    <a:pt x="447" y="1029"/>
                  </a:lnTo>
                  <a:lnTo>
                    <a:pt x="450" y="1029"/>
                  </a:lnTo>
                  <a:lnTo>
                    <a:pt x="450" y="1029"/>
                  </a:lnTo>
                  <a:lnTo>
                    <a:pt x="450" y="1029"/>
                  </a:lnTo>
                  <a:lnTo>
                    <a:pt x="450" y="1032"/>
                  </a:lnTo>
                  <a:lnTo>
                    <a:pt x="450" y="1032"/>
                  </a:lnTo>
                  <a:lnTo>
                    <a:pt x="447" y="1032"/>
                  </a:lnTo>
                  <a:lnTo>
                    <a:pt x="450" y="1032"/>
                  </a:lnTo>
                  <a:lnTo>
                    <a:pt x="450" y="1034"/>
                  </a:lnTo>
                  <a:lnTo>
                    <a:pt x="450" y="1032"/>
                  </a:lnTo>
                  <a:lnTo>
                    <a:pt x="450" y="1032"/>
                  </a:lnTo>
                  <a:lnTo>
                    <a:pt x="450" y="1032"/>
                  </a:lnTo>
                  <a:lnTo>
                    <a:pt x="450" y="1032"/>
                  </a:lnTo>
                  <a:lnTo>
                    <a:pt x="450" y="1032"/>
                  </a:lnTo>
                  <a:lnTo>
                    <a:pt x="452" y="1032"/>
                  </a:lnTo>
                  <a:lnTo>
                    <a:pt x="452" y="1032"/>
                  </a:lnTo>
                  <a:lnTo>
                    <a:pt x="452" y="1032"/>
                  </a:lnTo>
                  <a:lnTo>
                    <a:pt x="452" y="1032"/>
                  </a:lnTo>
                  <a:lnTo>
                    <a:pt x="452" y="1032"/>
                  </a:lnTo>
                  <a:lnTo>
                    <a:pt x="452" y="1032"/>
                  </a:lnTo>
                  <a:lnTo>
                    <a:pt x="452" y="1032"/>
                  </a:lnTo>
                  <a:lnTo>
                    <a:pt x="452" y="1032"/>
                  </a:lnTo>
                  <a:lnTo>
                    <a:pt x="452" y="1029"/>
                  </a:lnTo>
                  <a:lnTo>
                    <a:pt x="452" y="1029"/>
                  </a:lnTo>
                  <a:lnTo>
                    <a:pt x="452" y="1027"/>
                  </a:lnTo>
                  <a:close/>
                  <a:moveTo>
                    <a:pt x="469" y="1081"/>
                  </a:moveTo>
                  <a:lnTo>
                    <a:pt x="469" y="1079"/>
                  </a:lnTo>
                  <a:lnTo>
                    <a:pt x="469" y="1079"/>
                  </a:lnTo>
                  <a:lnTo>
                    <a:pt x="469" y="1077"/>
                  </a:lnTo>
                  <a:lnTo>
                    <a:pt x="469" y="1077"/>
                  </a:lnTo>
                  <a:lnTo>
                    <a:pt x="469" y="1077"/>
                  </a:lnTo>
                  <a:lnTo>
                    <a:pt x="469" y="1074"/>
                  </a:lnTo>
                  <a:lnTo>
                    <a:pt x="469" y="1074"/>
                  </a:lnTo>
                  <a:lnTo>
                    <a:pt x="469" y="1074"/>
                  </a:lnTo>
                  <a:lnTo>
                    <a:pt x="469" y="1074"/>
                  </a:lnTo>
                  <a:lnTo>
                    <a:pt x="469" y="1074"/>
                  </a:lnTo>
                  <a:lnTo>
                    <a:pt x="469" y="1074"/>
                  </a:lnTo>
                  <a:lnTo>
                    <a:pt x="466" y="1077"/>
                  </a:lnTo>
                  <a:lnTo>
                    <a:pt x="466" y="1077"/>
                  </a:lnTo>
                  <a:lnTo>
                    <a:pt x="466" y="1074"/>
                  </a:lnTo>
                  <a:lnTo>
                    <a:pt x="466" y="1074"/>
                  </a:lnTo>
                  <a:lnTo>
                    <a:pt x="466" y="1074"/>
                  </a:lnTo>
                  <a:lnTo>
                    <a:pt x="464" y="1077"/>
                  </a:lnTo>
                  <a:lnTo>
                    <a:pt x="461" y="1077"/>
                  </a:lnTo>
                  <a:lnTo>
                    <a:pt x="461" y="1079"/>
                  </a:lnTo>
                  <a:lnTo>
                    <a:pt x="461" y="1079"/>
                  </a:lnTo>
                  <a:lnTo>
                    <a:pt x="461" y="1079"/>
                  </a:lnTo>
                  <a:lnTo>
                    <a:pt x="464" y="1079"/>
                  </a:lnTo>
                  <a:lnTo>
                    <a:pt x="461" y="1079"/>
                  </a:lnTo>
                  <a:lnTo>
                    <a:pt x="461" y="1081"/>
                  </a:lnTo>
                  <a:lnTo>
                    <a:pt x="461" y="1081"/>
                  </a:lnTo>
                  <a:lnTo>
                    <a:pt x="461" y="1084"/>
                  </a:lnTo>
                  <a:lnTo>
                    <a:pt x="459" y="1084"/>
                  </a:lnTo>
                  <a:lnTo>
                    <a:pt x="459" y="1084"/>
                  </a:lnTo>
                  <a:lnTo>
                    <a:pt x="459" y="1084"/>
                  </a:lnTo>
                  <a:lnTo>
                    <a:pt x="459" y="1084"/>
                  </a:lnTo>
                  <a:lnTo>
                    <a:pt x="459" y="1086"/>
                  </a:lnTo>
                  <a:lnTo>
                    <a:pt x="461" y="1086"/>
                  </a:lnTo>
                  <a:lnTo>
                    <a:pt x="461" y="1086"/>
                  </a:lnTo>
                  <a:lnTo>
                    <a:pt x="461" y="1086"/>
                  </a:lnTo>
                  <a:lnTo>
                    <a:pt x="464" y="1086"/>
                  </a:lnTo>
                  <a:lnTo>
                    <a:pt x="464" y="1086"/>
                  </a:lnTo>
                  <a:lnTo>
                    <a:pt x="464" y="1084"/>
                  </a:lnTo>
                  <a:lnTo>
                    <a:pt x="464" y="1084"/>
                  </a:lnTo>
                  <a:lnTo>
                    <a:pt x="466" y="1084"/>
                  </a:lnTo>
                  <a:lnTo>
                    <a:pt x="466" y="1084"/>
                  </a:lnTo>
                  <a:lnTo>
                    <a:pt x="466" y="1084"/>
                  </a:lnTo>
                  <a:lnTo>
                    <a:pt x="466" y="1084"/>
                  </a:lnTo>
                  <a:lnTo>
                    <a:pt x="466" y="1084"/>
                  </a:lnTo>
                  <a:lnTo>
                    <a:pt x="464" y="1081"/>
                  </a:lnTo>
                  <a:lnTo>
                    <a:pt x="464" y="1081"/>
                  </a:lnTo>
                  <a:lnTo>
                    <a:pt x="466" y="1081"/>
                  </a:lnTo>
                  <a:lnTo>
                    <a:pt x="466" y="1079"/>
                  </a:lnTo>
                  <a:lnTo>
                    <a:pt x="466" y="1081"/>
                  </a:lnTo>
                  <a:lnTo>
                    <a:pt x="466" y="1081"/>
                  </a:lnTo>
                  <a:lnTo>
                    <a:pt x="466" y="1081"/>
                  </a:lnTo>
                  <a:lnTo>
                    <a:pt x="469" y="1081"/>
                  </a:lnTo>
                  <a:lnTo>
                    <a:pt x="469" y="1081"/>
                  </a:lnTo>
                  <a:lnTo>
                    <a:pt x="469" y="1081"/>
                  </a:lnTo>
                  <a:lnTo>
                    <a:pt x="469" y="1081"/>
                  </a:lnTo>
                  <a:lnTo>
                    <a:pt x="469" y="1081"/>
                  </a:lnTo>
                  <a:close/>
                  <a:moveTo>
                    <a:pt x="987" y="1704"/>
                  </a:moveTo>
                  <a:lnTo>
                    <a:pt x="987" y="1706"/>
                  </a:lnTo>
                  <a:lnTo>
                    <a:pt x="987" y="1706"/>
                  </a:lnTo>
                  <a:lnTo>
                    <a:pt x="987" y="1706"/>
                  </a:lnTo>
                  <a:lnTo>
                    <a:pt x="987" y="1706"/>
                  </a:lnTo>
                  <a:lnTo>
                    <a:pt x="984" y="1706"/>
                  </a:lnTo>
                  <a:lnTo>
                    <a:pt x="984" y="1706"/>
                  </a:lnTo>
                  <a:lnTo>
                    <a:pt x="984" y="1706"/>
                  </a:lnTo>
                  <a:lnTo>
                    <a:pt x="984" y="1706"/>
                  </a:lnTo>
                  <a:lnTo>
                    <a:pt x="984" y="1704"/>
                  </a:lnTo>
                  <a:lnTo>
                    <a:pt x="987" y="1704"/>
                  </a:lnTo>
                  <a:lnTo>
                    <a:pt x="984" y="1704"/>
                  </a:lnTo>
                  <a:lnTo>
                    <a:pt x="984" y="1704"/>
                  </a:lnTo>
                  <a:lnTo>
                    <a:pt x="984" y="1704"/>
                  </a:lnTo>
                  <a:lnTo>
                    <a:pt x="984" y="1704"/>
                  </a:lnTo>
                  <a:lnTo>
                    <a:pt x="984" y="1704"/>
                  </a:lnTo>
                  <a:lnTo>
                    <a:pt x="984" y="1704"/>
                  </a:lnTo>
                  <a:lnTo>
                    <a:pt x="984" y="1701"/>
                  </a:lnTo>
                  <a:lnTo>
                    <a:pt x="984" y="1701"/>
                  </a:lnTo>
                  <a:lnTo>
                    <a:pt x="982" y="1704"/>
                  </a:lnTo>
                  <a:lnTo>
                    <a:pt x="982" y="1704"/>
                  </a:lnTo>
                  <a:lnTo>
                    <a:pt x="982" y="1704"/>
                  </a:lnTo>
                  <a:lnTo>
                    <a:pt x="982" y="1704"/>
                  </a:lnTo>
                  <a:lnTo>
                    <a:pt x="980" y="1704"/>
                  </a:lnTo>
                  <a:lnTo>
                    <a:pt x="980" y="1704"/>
                  </a:lnTo>
                  <a:lnTo>
                    <a:pt x="980" y="1704"/>
                  </a:lnTo>
                  <a:lnTo>
                    <a:pt x="980" y="1704"/>
                  </a:lnTo>
                  <a:lnTo>
                    <a:pt x="977" y="1704"/>
                  </a:lnTo>
                  <a:lnTo>
                    <a:pt x="977" y="1704"/>
                  </a:lnTo>
                  <a:lnTo>
                    <a:pt x="975" y="1708"/>
                  </a:lnTo>
                  <a:lnTo>
                    <a:pt x="973" y="1708"/>
                  </a:lnTo>
                  <a:lnTo>
                    <a:pt x="973" y="1708"/>
                  </a:lnTo>
                  <a:lnTo>
                    <a:pt x="973" y="1708"/>
                  </a:lnTo>
                  <a:lnTo>
                    <a:pt x="975" y="1708"/>
                  </a:lnTo>
                  <a:lnTo>
                    <a:pt x="975" y="1708"/>
                  </a:lnTo>
                  <a:lnTo>
                    <a:pt x="975" y="1711"/>
                  </a:lnTo>
                  <a:lnTo>
                    <a:pt x="975" y="1711"/>
                  </a:lnTo>
                  <a:lnTo>
                    <a:pt x="975" y="1711"/>
                  </a:lnTo>
                  <a:lnTo>
                    <a:pt x="977" y="1711"/>
                  </a:lnTo>
                  <a:lnTo>
                    <a:pt x="977" y="1711"/>
                  </a:lnTo>
                  <a:lnTo>
                    <a:pt x="977" y="1711"/>
                  </a:lnTo>
                  <a:lnTo>
                    <a:pt x="977" y="1708"/>
                  </a:lnTo>
                  <a:lnTo>
                    <a:pt x="977" y="1711"/>
                  </a:lnTo>
                  <a:lnTo>
                    <a:pt x="977" y="1711"/>
                  </a:lnTo>
                  <a:lnTo>
                    <a:pt x="977" y="1711"/>
                  </a:lnTo>
                  <a:lnTo>
                    <a:pt x="977" y="1711"/>
                  </a:lnTo>
                  <a:lnTo>
                    <a:pt x="977" y="1711"/>
                  </a:lnTo>
                  <a:lnTo>
                    <a:pt x="977" y="1711"/>
                  </a:lnTo>
                  <a:lnTo>
                    <a:pt x="977" y="1711"/>
                  </a:lnTo>
                  <a:lnTo>
                    <a:pt x="977" y="1711"/>
                  </a:lnTo>
                  <a:lnTo>
                    <a:pt x="977" y="1711"/>
                  </a:lnTo>
                  <a:lnTo>
                    <a:pt x="977" y="1711"/>
                  </a:lnTo>
                  <a:lnTo>
                    <a:pt x="980" y="1711"/>
                  </a:lnTo>
                  <a:lnTo>
                    <a:pt x="980" y="1711"/>
                  </a:lnTo>
                  <a:lnTo>
                    <a:pt x="980" y="1711"/>
                  </a:lnTo>
                  <a:lnTo>
                    <a:pt x="980" y="1713"/>
                  </a:lnTo>
                  <a:lnTo>
                    <a:pt x="980" y="1711"/>
                  </a:lnTo>
                  <a:lnTo>
                    <a:pt x="982" y="1711"/>
                  </a:lnTo>
                  <a:lnTo>
                    <a:pt x="982" y="1711"/>
                  </a:lnTo>
                  <a:lnTo>
                    <a:pt x="982" y="1708"/>
                  </a:lnTo>
                  <a:lnTo>
                    <a:pt x="984" y="1708"/>
                  </a:lnTo>
                  <a:lnTo>
                    <a:pt x="984" y="1708"/>
                  </a:lnTo>
                  <a:lnTo>
                    <a:pt x="984" y="1708"/>
                  </a:lnTo>
                  <a:lnTo>
                    <a:pt x="984" y="1708"/>
                  </a:lnTo>
                  <a:lnTo>
                    <a:pt x="984" y="1711"/>
                  </a:lnTo>
                  <a:lnTo>
                    <a:pt x="984" y="1711"/>
                  </a:lnTo>
                  <a:lnTo>
                    <a:pt x="984" y="1711"/>
                  </a:lnTo>
                  <a:lnTo>
                    <a:pt x="984" y="1711"/>
                  </a:lnTo>
                  <a:lnTo>
                    <a:pt x="984" y="1711"/>
                  </a:lnTo>
                  <a:lnTo>
                    <a:pt x="987" y="1708"/>
                  </a:lnTo>
                  <a:lnTo>
                    <a:pt x="987" y="1708"/>
                  </a:lnTo>
                  <a:lnTo>
                    <a:pt x="987" y="1708"/>
                  </a:lnTo>
                  <a:lnTo>
                    <a:pt x="987" y="1706"/>
                  </a:lnTo>
                  <a:lnTo>
                    <a:pt x="989" y="1706"/>
                  </a:lnTo>
                  <a:lnTo>
                    <a:pt x="989" y="1704"/>
                  </a:lnTo>
                  <a:lnTo>
                    <a:pt x="989" y="1704"/>
                  </a:lnTo>
                  <a:lnTo>
                    <a:pt x="987" y="1704"/>
                  </a:lnTo>
                  <a:lnTo>
                    <a:pt x="987" y="1704"/>
                  </a:lnTo>
                  <a:close/>
                  <a:moveTo>
                    <a:pt x="925" y="1675"/>
                  </a:moveTo>
                  <a:lnTo>
                    <a:pt x="928" y="1675"/>
                  </a:lnTo>
                  <a:lnTo>
                    <a:pt x="928" y="1675"/>
                  </a:lnTo>
                  <a:lnTo>
                    <a:pt x="928" y="1675"/>
                  </a:lnTo>
                  <a:lnTo>
                    <a:pt x="928" y="1675"/>
                  </a:lnTo>
                  <a:lnTo>
                    <a:pt x="928" y="1673"/>
                  </a:lnTo>
                  <a:lnTo>
                    <a:pt x="928" y="1673"/>
                  </a:lnTo>
                  <a:lnTo>
                    <a:pt x="928" y="1673"/>
                  </a:lnTo>
                  <a:lnTo>
                    <a:pt x="925" y="1673"/>
                  </a:lnTo>
                  <a:lnTo>
                    <a:pt x="925" y="1673"/>
                  </a:lnTo>
                  <a:lnTo>
                    <a:pt x="925" y="1673"/>
                  </a:lnTo>
                  <a:lnTo>
                    <a:pt x="925" y="1675"/>
                  </a:lnTo>
                  <a:lnTo>
                    <a:pt x="925" y="1675"/>
                  </a:lnTo>
                  <a:lnTo>
                    <a:pt x="925" y="1675"/>
                  </a:lnTo>
                  <a:close/>
                  <a:moveTo>
                    <a:pt x="850" y="1616"/>
                  </a:moveTo>
                  <a:lnTo>
                    <a:pt x="850" y="1616"/>
                  </a:lnTo>
                  <a:lnTo>
                    <a:pt x="850" y="1614"/>
                  </a:lnTo>
                  <a:lnTo>
                    <a:pt x="850" y="1614"/>
                  </a:lnTo>
                  <a:lnTo>
                    <a:pt x="850" y="1614"/>
                  </a:lnTo>
                  <a:lnTo>
                    <a:pt x="850" y="1614"/>
                  </a:lnTo>
                  <a:lnTo>
                    <a:pt x="850" y="1616"/>
                  </a:lnTo>
                  <a:lnTo>
                    <a:pt x="847" y="1616"/>
                  </a:lnTo>
                  <a:lnTo>
                    <a:pt x="847" y="1618"/>
                  </a:lnTo>
                  <a:lnTo>
                    <a:pt x="850" y="1618"/>
                  </a:lnTo>
                  <a:lnTo>
                    <a:pt x="852" y="1618"/>
                  </a:lnTo>
                  <a:lnTo>
                    <a:pt x="850" y="1618"/>
                  </a:lnTo>
                  <a:lnTo>
                    <a:pt x="850" y="1616"/>
                  </a:lnTo>
                  <a:close/>
                  <a:moveTo>
                    <a:pt x="847" y="1614"/>
                  </a:moveTo>
                  <a:lnTo>
                    <a:pt x="850" y="1614"/>
                  </a:lnTo>
                  <a:lnTo>
                    <a:pt x="850" y="1614"/>
                  </a:lnTo>
                  <a:lnTo>
                    <a:pt x="850" y="1614"/>
                  </a:lnTo>
                  <a:lnTo>
                    <a:pt x="850" y="1614"/>
                  </a:lnTo>
                  <a:lnTo>
                    <a:pt x="850" y="1611"/>
                  </a:lnTo>
                  <a:lnTo>
                    <a:pt x="852" y="1609"/>
                  </a:lnTo>
                  <a:lnTo>
                    <a:pt x="852" y="1609"/>
                  </a:lnTo>
                  <a:lnTo>
                    <a:pt x="852" y="1609"/>
                  </a:lnTo>
                  <a:lnTo>
                    <a:pt x="852" y="1609"/>
                  </a:lnTo>
                  <a:lnTo>
                    <a:pt x="852" y="1609"/>
                  </a:lnTo>
                  <a:lnTo>
                    <a:pt x="852" y="1609"/>
                  </a:lnTo>
                  <a:lnTo>
                    <a:pt x="850" y="1609"/>
                  </a:lnTo>
                  <a:lnTo>
                    <a:pt x="850" y="1609"/>
                  </a:lnTo>
                  <a:lnTo>
                    <a:pt x="850" y="1607"/>
                  </a:lnTo>
                  <a:lnTo>
                    <a:pt x="850" y="1607"/>
                  </a:lnTo>
                  <a:lnTo>
                    <a:pt x="847" y="1609"/>
                  </a:lnTo>
                  <a:lnTo>
                    <a:pt x="847" y="1611"/>
                  </a:lnTo>
                  <a:lnTo>
                    <a:pt x="847" y="1611"/>
                  </a:lnTo>
                  <a:lnTo>
                    <a:pt x="847" y="1611"/>
                  </a:lnTo>
                  <a:lnTo>
                    <a:pt x="847" y="1614"/>
                  </a:lnTo>
                  <a:lnTo>
                    <a:pt x="847" y="1614"/>
                  </a:lnTo>
                  <a:close/>
                  <a:moveTo>
                    <a:pt x="944" y="1689"/>
                  </a:moveTo>
                  <a:lnTo>
                    <a:pt x="942" y="1692"/>
                  </a:lnTo>
                  <a:lnTo>
                    <a:pt x="942" y="1694"/>
                  </a:lnTo>
                  <a:lnTo>
                    <a:pt x="942" y="1694"/>
                  </a:lnTo>
                  <a:lnTo>
                    <a:pt x="942" y="1694"/>
                  </a:lnTo>
                  <a:lnTo>
                    <a:pt x="942" y="1694"/>
                  </a:lnTo>
                  <a:lnTo>
                    <a:pt x="942" y="1694"/>
                  </a:lnTo>
                  <a:lnTo>
                    <a:pt x="944" y="1692"/>
                  </a:lnTo>
                  <a:lnTo>
                    <a:pt x="944" y="1692"/>
                  </a:lnTo>
                  <a:lnTo>
                    <a:pt x="944" y="1692"/>
                  </a:lnTo>
                  <a:lnTo>
                    <a:pt x="944" y="1689"/>
                  </a:lnTo>
                  <a:lnTo>
                    <a:pt x="947" y="1689"/>
                  </a:lnTo>
                  <a:lnTo>
                    <a:pt x="947" y="1689"/>
                  </a:lnTo>
                  <a:lnTo>
                    <a:pt x="944" y="1689"/>
                  </a:lnTo>
                  <a:lnTo>
                    <a:pt x="944" y="1689"/>
                  </a:lnTo>
                  <a:close/>
                  <a:moveTo>
                    <a:pt x="951" y="1685"/>
                  </a:moveTo>
                  <a:lnTo>
                    <a:pt x="951" y="1682"/>
                  </a:lnTo>
                  <a:lnTo>
                    <a:pt x="949" y="1682"/>
                  </a:lnTo>
                  <a:lnTo>
                    <a:pt x="947" y="1685"/>
                  </a:lnTo>
                  <a:lnTo>
                    <a:pt x="944" y="1685"/>
                  </a:lnTo>
                  <a:lnTo>
                    <a:pt x="942" y="1687"/>
                  </a:lnTo>
                  <a:lnTo>
                    <a:pt x="944" y="1687"/>
                  </a:lnTo>
                  <a:lnTo>
                    <a:pt x="944" y="1687"/>
                  </a:lnTo>
                  <a:lnTo>
                    <a:pt x="947" y="1687"/>
                  </a:lnTo>
                  <a:lnTo>
                    <a:pt x="949" y="1687"/>
                  </a:lnTo>
                  <a:lnTo>
                    <a:pt x="949" y="1687"/>
                  </a:lnTo>
                  <a:lnTo>
                    <a:pt x="949" y="1687"/>
                  </a:lnTo>
                  <a:lnTo>
                    <a:pt x="949" y="1685"/>
                  </a:lnTo>
                  <a:lnTo>
                    <a:pt x="949" y="1685"/>
                  </a:lnTo>
                  <a:lnTo>
                    <a:pt x="949" y="1685"/>
                  </a:lnTo>
                  <a:lnTo>
                    <a:pt x="949" y="1687"/>
                  </a:lnTo>
                  <a:lnTo>
                    <a:pt x="951" y="1685"/>
                  </a:lnTo>
                  <a:lnTo>
                    <a:pt x="951" y="1685"/>
                  </a:lnTo>
                  <a:close/>
                  <a:moveTo>
                    <a:pt x="47" y="833"/>
                  </a:moveTo>
                  <a:lnTo>
                    <a:pt x="45" y="833"/>
                  </a:lnTo>
                  <a:lnTo>
                    <a:pt x="45" y="833"/>
                  </a:lnTo>
                  <a:lnTo>
                    <a:pt x="43" y="831"/>
                  </a:lnTo>
                  <a:lnTo>
                    <a:pt x="43" y="831"/>
                  </a:lnTo>
                  <a:lnTo>
                    <a:pt x="40" y="833"/>
                  </a:lnTo>
                  <a:lnTo>
                    <a:pt x="33" y="831"/>
                  </a:lnTo>
                  <a:lnTo>
                    <a:pt x="31" y="833"/>
                  </a:lnTo>
                  <a:lnTo>
                    <a:pt x="31" y="831"/>
                  </a:lnTo>
                  <a:lnTo>
                    <a:pt x="31" y="831"/>
                  </a:lnTo>
                  <a:lnTo>
                    <a:pt x="31" y="831"/>
                  </a:lnTo>
                  <a:lnTo>
                    <a:pt x="28" y="831"/>
                  </a:lnTo>
                  <a:lnTo>
                    <a:pt x="28" y="833"/>
                  </a:lnTo>
                  <a:lnTo>
                    <a:pt x="28" y="833"/>
                  </a:lnTo>
                  <a:lnTo>
                    <a:pt x="28" y="833"/>
                  </a:lnTo>
                  <a:lnTo>
                    <a:pt x="28" y="833"/>
                  </a:lnTo>
                  <a:lnTo>
                    <a:pt x="26" y="835"/>
                  </a:lnTo>
                  <a:lnTo>
                    <a:pt x="26" y="835"/>
                  </a:lnTo>
                  <a:lnTo>
                    <a:pt x="26" y="838"/>
                  </a:lnTo>
                  <a:lnTo>
                    <a:pt x="26" y="838"/>
                  </a:lnTo>
                  <a:lnTo>
                    <a:pt x="33" y="840"/>
                  </a:lnTo>
                  <a:lnTo>
                    <a:pt x="33" y="840"/>
                  </a:lnTo>
                  <a:lnTo>
                    <a:pt x="35" y="840"/>
                  </a:lnTo>
                  <a:lnTo>
                    <a:pt x="35" y="840"/>
                  </a:lnTo>
                  <a:lnTo>
                    <a:pt x="35" y="840"/>
                  </a:lnTo>
                  <a:lnTo>
                    <a:pt x="35" y="840"/>
                  </a:lnTo>
                  <a:lnTo>
                    <a:pt x="35" y="843"/>
                  </a:lnTo>
                  <a:lnTo>
                    <a:pt x="35" y="843"/>
                  </a:lnTo>
                  <a:lnTo>
                    <a:pt x="43" y="840"/>
                  </a:lnTo>
                  <a:lnTo>
                    <a:pt x="43" y="840"/>
                  </a:lnTo>
                  <a:lnTo>
                    <a:pt x="45" y="840"/>
                  </a:lnTo>
                  <a:lnTo>
                    <a:pt x="45" y="838"/>
                  </a:lnTo>
                  <a:lnTo>
                    <a:pt x="47" y="838"/>
                  </a:lnTo>
                  <a:lnTo>
                    <a:pt x="47" y="835"/>
                  </a:lnTo>
                  <a:lnTo>
                    <a:pt x="50" y="833"/>
                  </a:lnTo>
                  <a:lnTo>
                    <a:pt x="47" y="833"/>
                  </a:lnTo>
                  <a:lnTo>
                    <a:pt x="47" y="833"/>
                  </a:lnTo>
                  <a:close/>
                  <a:moveTo>
                    <a:pt x="644" y="1223"/>
                  </a:moveTo>
                  <a:lnTo>
                    <a:pt x="644" y="1226"/>
                  </a:lnTo>
                  <a:lnTo>
                    <a:pt x="648" y="1226"/>
                  </a:lnTo>
                  <a:lnTo>
                    <a:pt x="648" y="1223"/>
                  </a:lnTo>
                  <a:lnTo>
                    <a:pt x="648" y="1221"/>
                  </a:lnTo>
                  <a:lnTo>
                    <a:pt x="651" y="1221"/>
                  </a:lnTo>
                  <a:lnTo>
                    <a:pt x="651" y="1219"/>
                  </a:lnTo>
                  <a:lnTo>
                    <a:pt x="651" y="1221"/>
                  </a:lnTo>
                  <a:lnTo>
                    <a:pt x="651" y="1223"/>
                  </a:lnTo>
                  <a:lnTo>
                    <a:pt x="648" y="1226"/>
                  </a:lnTo>
                  <a:lnTo>
                    <a:pt x="648" y="1228"/>
                  </a:lnTo>
                  <a:lnTo>
                    <a:pt x="648" y="1230"/>
                  </a:lnTo>
                  <a:lnTo>
                    <a:pt x="648" y="1230"/>
                  </a:lnTo>
                  <a:lnTo>
                    <a:pt x="648" y="1233"/>
                  </a:lnTo>
                  <a:lnTo>
                    <a:pt x="648" y="1233"/>
                  </a:lnTo>
                  <a:lnTo>
                    <a:pt x="648" y="1233"/>
                  </a:lnTo>
                  <a:lnTo>
                    <a:pt x="648" y="1233"/>
                  </a:lnTo>
                  <a:lnTo>
                    <a:pt x="648" y="1235"/>
                  </a:lnTo>
                  <a:lnTo>
                    <a:pt x="648" y="1235"/>
                  </a:lnTo>
                  <a:lnTo>
                    <a:pt x="648" y="1235"/>
                  </a:lnTo>
                  <a:lnTo>
                    <a:pt x="648" y="1235"/>
                  </a:lnTo>
                  <a:lnTo>
                    <a:pt x="651" y="1235"/>
                  </a:lnTo>
                  <a:lnTo>
                    <a:pt x="653" y="1240"/>
                  </a:lnTo>
                  <a:lnTo>
                    <a:pt x="653" y="1240"/>
                  </a:lnTo>
                  <a:lnTo>
                    <a:pt x="655" y="1242"/>
                  </a:lnTo>
                  <a:lnTo>
                    <a:pt x="655" y="1242"/>
                  </a:lnTo>
                  <a:lnTo>
                    <a:pt x="655" y="1245"/>
                  </a:lnTo>
                  <a:lnTo>
                    <a:pt x="658" y="1245"/>
                  </a:lnTo>
                  <a:lnTo>
                    <a:pt x="658" y="1245"/>
                  </a:lnTo>
                  <a:lnTo>
                    <a:pt x="660" y="1245"/>
                  </a:lnTo>
                  <a:lnTo>
                    <a:pt x="660" y="1245"/>
                  </a:lnTo>
                  <a:lnTo>
                    <a:pt x="660" y="1242"/>
                  </a:lnTo>
                  <a:lnTo>
                    <a:pt x="660" y="1240"/>
                  </a:lnTo>
                  <a:lnTo>
                    <a:pt x="660" y="1240"/>
                  </a:lnTo>
                  <a:lnTo>
                    <a:pt x="663" y="1240"/>
                  </a:lnTo>
                  <a:lnTo>
                    <a:pt x="660" y="1238"/>
                  </a:lnTo>
                  <a:lnTo>
                    <a:pt x="660" y="1235"/>
                  </a:lnTo>
                  <a:lnTo>
                    <a:pt x="658" y="1235"/>
                  </a:lnTo>
                  <a:lnTo>
                    <a:pt x="658" y="1235"/>
                  </a:lnTo>
                  <a:lnTo>
                    <a:pt x="658" y="1233"/>
                  </a:lnTo>
                  <a:lnTo>
                    <a:pt x="658" y="1233"/>
                  </a:lnTo>
                  <a:lnTo>
                    <a:pt x="658" y="1233"/>
                  </a:lnTo>
                  <a:lnTo>
                    <a:pt x="658" y="1230"/>
                  </a:lnTo>
                  <a:lnTo>
                    <a:pt x="655" y="1230"/>
                  </a:lnTo>
                  <a:lnTo>
                    <a:pt x="655" y="1228"/>
                  </a:lnTo>
                  <a:lnTo>
                    <a:pt x="655" y="1228"/>
                  </a:lnTo>
                  <a:lnTo>
                    <a:pt x="655" y="1226"/>
                  </a:lnTo>
                  <a:lnTo>
                    <a:pt x="658" y="1226"/>
                  </a:lnTo>
                  <a:lnTo>
                    <a:pt x="658" y="1226"/>
                  </a:lnTo>
                  <a:lnTo>
                    <a:pt x="658" y="1226"/>
                  </a:lnTo>
                  <a:lnTo>
                    <a:pt x="658" y="1226"/>
                  </a:lnTo>
                  <a:lnTo>
                    <a:pt x="658" y="1226"/>
                  </a:lnTo>
                  <a:lnTo>
                    <a:pt x="658" y="1223"/>
                  </a:lnTo>
                  <a:lnTo>
                    <a:pt x="660" y="1221"/>
                  </a:lnTo>
                  <a:lnTo>
                    <a:pt x="660" y="1219"/>
                  </a:lnTo>
                  <a:lnTo>
                    <a:pt x="660" y="1219"/>
                  </a:lnTo>
                  <a:lnTo>
                    <a:pt x="660" y="1219"/>
                  </a:lnTo>
                  <a:lnTo>
                    <a:pt x="658" y="1216"/>
                  </a:lnTo>
                  <a:lnTo>
                    <a:pt x="655" y="1219"/>
                  </a:lnTo>
                  <a:lnTo>
                    <a:pt x="655" y="1219"/>
                  </a:lnTo>
                  <a:lnTo>
                    <a:pt x="655" y="1216"/>
                  </a:lnTo>
                  <a:lnTo>
                    <a:pt x="655" y="1216"/>
                  </a:lnTo>
                  <a:lnTo>
                    <a:pt x="653" y="1216"/>
                  </a:lnTo>
                  <a:lnTo>
                    <a:pt x="653" y="1219"/>
                  </a:lnTo>
                  <a:lnTo>
                    <a:pt x="653" y="1219"/>
                  </a:lnTo>
                  <a:lnTo>
                    <a:pt x="651" y="1219"/>
                  </a:lnTo>
                  <a:lnTo>
                    <a:pt x="648" y="1216"/>
                  </a:lnTo>
                  <a:lnTo>
                    <a:pt x="648" y="1219"/>
                  </a:lnTo>
                  <a:lnTo>
                    <a:pt x="646" y="1219"/>
                  </a:lnTo>
                  <a:lnTo>
                    <a:pt x="646" y="1219"/>
                  </a:lnTo>
                  <a:lnTo>
                    <a:pt x="646" y="1221"/>
                  </a:lnTo>
                  <a:lnTo>
                    <a:pt x="646" y="1221"/>
                  </a:lnTo>
                  <a:lnTo>
                    <a:pt x="646" y="1221"/>
                  </a:lnTo>
                  <a:lnTo>
                    <a:pt x="646" y="1221"/>
                  </a:lnTo>
                  <a:lnTo>
                    <a:pt x="646" y="1221"/>
                  </a:lnTo>
                  <a:lnTo>
                    <a:pt x="646" y="1221"/>
                  </a:lnTo>
                  <a:lnTo>
                    <a:pt x="644" y="1223"/>
                  </a:lnTo>
                  <a:close/>
                  <a:moveTo>
                    <a:pt x="965" y="1696"/>
                  </a:moveTo>
                  <a:lnTo>
                    <a:pt x="965" y="1694"/>
                  </a:lnTo>
                  <a:lnTo>
                    <a:pt x="965" y="1694"/>
                  </a:lnTo>
                  <a:lnTo>
                    <a:pt x="968" y="1694"/>
                  </a:lnTo>
                  <a:lnTo>
                    <a:pt x="968" y="1694"/>
                  </a:lnTo>
                  <a:lnTo>
                    <a:pt x="968" y="1694"/>
                  </a:lnTo>
                  <a:lnTo>
                    <a:pt x="968" y="1694"/>
                  </a:lnTo>
                  <a:lnTo>
                    <a:pt x="970" y="1694"/>
                  </a:lnTo>
                  <a:lnTo>
                    <a:pt x="970" y="1692"/>
                  </a:lnTo>
                  <a:lnTo>
                    <a:pt x="970" y="1692"/>
                  </a:lnTo>
                  <a:lnTo>
                    <a:pt x="968" y="1692"/>
                  </a:lnTo>
                  <a:lnTo>
                    <a:pt x="968" y="1692"/>
                  </a:lnTo>
                  <a:lnTo>
                    <a:pt x="968" y="1692"/>
                  </a:lnTo>
                  <a:lnTo>
                    <a:pt x="965" y="1692"/>
                  </a:lnTo>
                  <a:lnTo>
                    <a:pt x="963" y="1694"/>
                  </a:lnTo>
                  <a:lnTo>
                    <a:pt x="961" y="1694"/>
                  </a:lnTo>
                  <a:lnTo>
                    <a:pt x="961" y="1696"/>
                  </a:lnTo>
                  <a:lnTo>
                    <a:pt x="963" y="1696"/>
                  </a:lnTo>
                  <a:lnTo>
                    <a:pt x="963" y="1696"/>
                  </a:lnTo>
                  <a:lnTo>
                    <a:pt x="963" y="1696"/>
                  </a:lnTo>
                  <a:lnTo>
                    <a:pt x="963" y="1696"/>
                  </a:lnTo>
                  <a:lnTo>
                    <a:pt x="963" y="1696"/>
                  </a:lnTo>
                  <a:lnTo>
                    <a:pt x="965" y="1696"/>
                  </a:lnTo>
                  <a:close/>
                  <a:moveTo>
                    <a:pt x="670" y="1309"/>
                  </a:moveTo>
                  <a:lnTo>
                    <a:pt x="670" y="1309"/>
                  </a:lnTo>
                  <a:lnTo>
                    <a:pt x="670" y="1309"/>
                  </a:lnTo>
                  <a:lnTo>
                    <a:pt x="670" y="1309"/>
                  </a:lnTo>
                  <a:lnTo>
                    <a:pt x="670" y="1309"/>
                  </a:lnTo>
                  <a:lnTo>
                    <a:pt x="670" y="1309"/>
                  </a:lnTo>
                  <a:close/>
                  <a:moveTo>
                    <a:pt x="648" y="1330"/>
                  </a:moveTo>
                  <a:lnTo>
                    <a:pt x="646" y="1330"/>
                  </a:lnTo>
                  <a:lnTo>
                    <a:pt x="646" y="1330"/>
                  </a:lnTo>
                  <a:lnTo>
                    <a:pt x="646" y="1330"/>
                  </a:lnTo>
                  <a:lnTo>
                    <a:pt x="644" y="1332"/>
                  </a:lnTo>
                  <a:lnTo>
                    <a:pt x="644" y="1332"/>
                  </a:lnTo>
                  <a:lnTo>
                    <a:pt x="644" y="1332"/>
                  </a:lnTo>
                  <a:lnTo>
                    <a:pt x="644" y="1335"/>
                  </a:lnTo>
                  <a:lnTo>
                    <a:pt x="644" y="1335"/>
                  </a:lnTo>
                  <a:lnTo>
                    <a:pt x="646" y="1335"/>
                  </a:lnTo>
                  <a:lnTo>
                    <a:pt x="646" y="1335"/>
                  </a:lnTo>
                  <a:lnTo>
                    <a:pt x="646" y="1335"/>
                  </a:lnTo>
                  <a:lnTo>
                    <a:pt x="648" y="1335"/>
                  </a:lnTo>
                  <a:lnTo>
                    <a:pt x="648" y="1335"/>
                  </a:lnTo>
                  <a:lnTo>
                    <a:pt x="648" y="1335"/>
                  </a:lnTo>
                  <a:lnTo>
                    <a:pt x="651" y="1335"/>
                  </a:lnTo>
                  <a:lnTo>
                    <a:pt x="651" y="1335"/>
                  </a:lnTo>
                  <a:lnTo>
                    <a:pt x="651" y="1332"/>
                  </a:lnTo>
                  <a:lnTo>
                    <a:pt x="653" y="1332"/>
                  </a:lnTo>
                  <a:lnTo>
                    <a:pt x="653" y="1330"/>
                  </a:lnTo>
                  <a:lnTo>
                    <a:pt x="653" y="1330"/>
                  </a:lnTo>
                  <a:lnTo>
                    <a:pt x="651" y="1327"/>
                  </a:lnTo>
                  <a:lnTo>
                    <a:pt x="651" y="1327"/>
                  </a:lnTo>
                  <a:lnTo>
                    <a:pt x="651" y="1327"/>
                  </a:lnTo>
                  <a:lnTo>
                    <a:pt x="651" y="1327"/>
                  </a:lnTo>
                  <a:lnTo>
                    <a:pt x="651" y="1327"/>
                  </a:lnTo>
                  <a:lnTo>
                    <a:pt x="651" y="1327"/>
                  </a:lnTo>
                  <a:lnTo>
                    <a:pt x="648" y="1327"/>
                  </a:lnTo>
                  <a:lnTo>
                    <a:pt x="648" y="1327"/>
                  </a:lnTo>
                  <a:lnTo>
                    <a:pt x="646" y="1327"/>
                  </a:lnTo>
                  <a:lnTo>
                    <a:pt x="646" y="1327"/>
                  </a:lnTo>
                  <a:lnTo>
                    <a:pt x="646" y="1327"/>
                  </a:lnTo>
                  <a:lnTo>
                    <a:pt x="646" y="1327"/>
                  </a:lnTo>
                  <a:lnTo>
                    <a:pt x="646" y="1327"/>
                  </a:lnTo>
                  <a:lnTo>
                    <a:pt x="648" y="1330"/>
                  </a:lnTo>
                  <a:lnTo>
                    <a:pt x="648" y="1330"/>
                  </a:lnTo>
                  <a:lnTo>
                    <a:pt x="648" y="1330"/>
                  </a:lnTo>
                  <a:lnTo>
                    <a:pt x="648" y="1330"/>
                  </a:lnTo>
                  <a:close/>
                  <a:moveTo>
                    <a:pt x="665" y="1309"/>
                  </a:moveTo>
                  <a:lnTo>
                    <a:pt x="665" y="1309"/>
                  </a:lnTo>
                  <a:lnTo>
                    <a:pt x="660" y="1309"/>
                  </a:lnTo>
                  <a:lnTo>
                    <a:pt x="660" y="1309"/>
                  </a:lnTo>
                  <a:lnTo>
                    <a:pt x="660" y="1311"/>
                  </a:lnTo>
                  <a:lnTo>
                    <a:pt x="660" y="1311"/>
                  </a:lnTo>
                  <a:lnTo>
                    <a:pt x="658" y="1313"/>
                  </a:lnTo>
                  <a:lnTo>
                    <a:pt x="658" y="1313"/>
                  </a:lnTo>
                  <a:lnTo>
                    <a:pt x="658" y="1313"/>
                  </a:lnTo>
                  <a:lnTo>
                    <a:pt x="658" y="1316"/>
                  </a:lnTo>
                  <a:lnTo>
                    <a:pt x="658" y="1316"/>
                  </a:lnTo>
                  <a:lnTo>
                    <a:pt x="658" y="1316"/>
                  </a:lnTo>
                  <a:lnTo>
                    <a:pt x="658" y="1316"/>
                  </a:lnTo>
                  <a:lnTo>
                    <a:pt x="658" y="1316"/>
                  </a:lnTo>
                  <a:lnTo>
                    <a:pt x="658" y="1316"/>
                  </a:lnTo>
                  <a:lnTo>
                    <a:pt x="658" y="1313"/>
                  </a:lnTo>
                  <a:lnTo>
                    <a:pt x="660" y="1313"/>
                  </a:lnTo>
                  <a:lnTo>
                    <a:pt x="663" y="1313"/>
                  </a:lnTo>
                  <a:lnTo>
                    <a:pt x="663" y="1313"/>
                  </a:lnTo>
                  <a:lnTo>
                    <a:pt x="663" y="1313"/>
                  </a:lnTo>
                  <a:lnTo>
                    <a:pt x="665" y="1313"/>
                  </a:lnTo>
                  <a:lnTo>
                    <a:pt x="665" y="1313"/>
                  </a:lnTo>
                  <a:lnTo>
                    <a:pt x="665" y="1313"/>
                  </a:lnTo>
                  <a:lnTo>
                    <a:pt x="665" y="1311"/>
                  </a:lnTo>
                  <a:lnTo>
                    <a:pt x="667" y="1309"/>
                  </a:lnTo>
                  <a:lnTo>
                    <a:pt x="667" y="1309"/>
                  </a:lnTo>
                  <a:lnTo>
                    <a:pt x="667" y="1309"/>
                  </a:lnTo>
                  <a:lnTo>
                    <a:pt x="667" y="1309"/>
                  </a:lnTo>
                  <a:lnTo>
                    <a:pt x="667" y="1306"/>
                  </a:lnTo>
                  <a:lnTo>
                    <a:pt x="670" y="1306"/>
                  </a:lnTo>
                  <a:lnTo>
                    <a:pt x="670" y="1306"/>
                  </a:lnTo>
                  <a:lnTo>
                    <a:pt x="670" y="1306"/>
                  </a:lnTo>
                  <a:lnTo>
                    <a:pt x="667" y="1306"/>
                  </a:lnTo>
                  <a:lnTo>
                    <a:pt x="667" y="1306"/>
                  </a:lnTo>
                  <a:lnTo>
                    <a:pt x="667" y="1309"/>
                  </a:lnTo>
                  <a:lnTo>
                    <a:pt x="667" y="1309"/>
                  </a:lnTo>
                  <a:lnTo>
                    <a:pt x="665" y="1311"/>
                  </a:lnTo>
                  <a:lnTo>
                    <a:pt x="665" y="1311"/>
                  </a:lnTo>
                  <a:lnTo>
                    <a:pt x="665" y="1311"/>
                  </a:lnTo>
                  <a:lnTo>
                    <a:pt x="665" y="1311"/>
                  </a:lnTo>
                  <a:lnTo>
                    <a:pt x="665" y="1311"/>
                  </a:lnTo>
                  <a:lnTo>
                    <a:pt x="665" y="1311"/>
                  </a:lnTo>
                  <a:lnTo>
                    <a:pt x="665" y="1311"/>
                  </a:lnTo>
                  <a:lnTo>
                    <a:pt x="665" y="1311"/>
                  </a:lnTo>
                  <a:lnTo>
                    <a:pt x="665" y="1309"/>
                  </a:lnTo>
                  <a:lnTo>
                    <a:pt x="665" y="1309"/>
                  </a:lnTo>
                  <a:close/>
                  <a:moveTo>
                    <a:pt x="729" y="1495"/>
                  </a:moveTo>
                  <a:lnTo>
                    <a:pt x="726" y="1495"/>
                  </a:lnTo>
                  <a:lnTo>
                    <a:pt x="726" y="1495"/>
                  </a:lnTo>
                  <a:lnTo>
                    <a:pt x="724" y="1495"/>
                  </a:lnTo>
                  <a:lnTo>
                    <a:pt x="719" y="1500"/>
                  </a:lnTo>
                  <a:lnTo>
                    <a:pt x="719" y="1500"/>
                  </a:lnTo>
                  <a:lnTo>
                    <a:pt x="719" y="1500"/>
                  </a:lnTo>
                  <a:lnTo>
                    <a:pt x="719" y="1503"/>
                  </a:lnTo>
                  <a:lnTo>
                    <a:pt x="719" y="1503"/>
                  </a:lnTo>
                  <a:lnTo>
                    <a:pt x="722" y="1503"/>
                  </a:lnTo>
                  <a:lnTo>
                    <a:pt x="722" y="1503"/>
                  </a:lnTo>
                  <a:lnTo>
                    <a:pt x="724" y="1503"/>
                  </a:lnTo>
                  <a:lnTo>
                    <a:pt x="726" y="1503"/>
                  </a:lnTo>
                  <a:lnTo>
                    <a:pt x="726" y="1503"/>
                  </a:lnTo>
                  <a:lnTo>
                    <a:pt x="726" y="1503"/>
                  </a:lnTo>
                  <a:lnTo>
                    <a:pt x="726" y="1500"/>
                  </a:lnTo>
                  <a:lnTo>
                    <a:pt x="729" y="1498"/>
                  </a:lnTo>
                  <a:lnTo>
                    <a:pt x="729" y="1498"/>
                  </a:lnTo>
                  <a:lnTo>
                    <a:pt x="729" y="1495"/>
                  </a:lnTo>
                  <a:lnTo>
                    <a:pt x="729" y="1495"/>
                  </a:lnTo>
                  <a:close/>
                  <a:moveTo>
                    <a:pt x="847" y="1614"/>
                  </a:moveTo>
                  <a:lnTo>
                    <a:pt x="847" y="1614"/>
                  </a:lnTo>
                  <a:lnTo>
                    <a:pt x="847" y="1614"/>
                  </a:lnTo>
                  <a:lnTo>
                    <a:pt x="847" y="1614"/>
                  </a:lnTo>
                  <a:lnTo>
                    <a:pt x="845" y="1611"/>
                  </a:lnTo>
                  <a:lnTo>
                    <a:pt x="845" y="1611"/>
                  </a:lnTo>
                  <a:lnTo>
                    <a:pt x="845" y="1611"/>
                  </a:lnTo>
                  <a:lnTo>
                    <a:pt x="845" y="1611"/>
                  </a:lnTo>
                  <a:lnTo>
                    <a:pt x="845" y="1614"/>
                  </a:lnTo>
                  <a:lnTo>
                    <a:pt x="842" y="1614"/>
                  </a:lnTo>
                  <a:lnTo>
                    <a:pt x="842" y="1614"/>
                  </a:lnTo>
                  <a:lnTo>
                    <a:pt x="842" y="1616"/>
                  </a:lnTo>
                  <a:lnTo>
                    <a:pt x="842" y="1616"/>
                  </a:lnTo>
                  <a:lnTo>
                    <a:pt x="845" y="1616"/>
                  </a:lnTo>
                  <a:lnTo>
                    <a:pt x="845" y="1616"/>
                  </a:lnTo>
                  <a:lnTo>
                    <a:pt x="845" y="1618"/>
                  </a:lnTo>
                  <a:lnTo>
                    <a:pt x="847" y="1616"/>
                  </a:lnTo>
                  <a:lnTo>
                    <a:pt x="847" y="1616"/>
                  </a:lnTo>
                  <a:lnTo>
                    <a:pt x="847" y="1616"/>
                  </a:lnTo>
                  <a:lnTo>
                    <a:pt x="847" y="1614"/>
                  </a:lnTo>
                  <a:lnTo>
                    <a:pt x="847" y="1614"/>
                  </a:lnTo>
                  <a:lnTo>
                    <a:pt x="847" y="1614"/>
                  </a:lnTo>
                  <a:close/>
                  <a:moveTo>
                    <a:pt x="823" y="1597"/>
                  </a:moveTo>
                  <a:lnTo>
                    <a:pt x="823" y="1597"/>
                  </a:lnTo>
                  <a:lnTo>
                    <a:pt x="823" y="1597"/>
                  </a:lnTo>
                  <a:lnTo>
                    <a:pt x="823" y="1597"/>
                  </a:lnTo>
                  <a:lnTo>
                    <a:pt x="821" y="1597"/>
                  </a:lnTo>
                  <a:lnTo>
                    <a:pt x="821" y="1600"/>
                  </a:lnTo>
                  <a:lnTo>
                    <a:pt x="821" y="1600"/>
                  </a:lnTo>
                  <a:lnTo>
                    <a:pt x="821" y="1600"/>
                  </a:lnTo>
                  <a:lnTo>
                    <a:pt x="821" y="1600"/>
                  </a:lnTo>
                  <a:lnTo>
                    <a:pt x="821" y="1602"/>
                  </a:lnTo>
                  <a:lnTo>
                    <a:pt x="821" y="1602"/>
                  </a:lnTo>
                  <a:lnTo>
                    <a:pt x="821" y="1602"/>
                  </a:lnTo>
                  <a:lnTo>
                    <a:pt x="821" y="1602"/>
                  </a:lnTo>
                  <a:lnTo>
                    <a:pt x="823" y="1600"/>
                  </a:lnTo>
                  <a:lnTo>
                    <a:pt x="826" y="1600"/>
                  </a:lnTo>
                  <a:lnTo>
                    <a:pt x="826" y="1600"/>
                  </a:lnTo>
                  <a:lnTo>
                    <a:pt x="823" y="1597"/>
                  </a:lnTo>
                  <a:close/>
                  <a:moveTo>
                    <a:pt x="788" y="1569"/>
                  </a:moveTo>
                  <a:lnTo>
                    <a:pt x="786" y="1571"/>
                  </a:lnTo>
                  <a:lnTo>
                    <a:pt x="786" y="1571"/>
                  </a:lnTo>
                  <a:lnTo>
                    <a:pt x="786" y="1573"/>
                  </a:lnTo>
                  <a:lnTo>
                    <a:pt x="788" y="1573"/>
                  </a:lnTo>
                  <a:lnTo>
                    <a:pt x="788" y="1573"/>
                  </a:lnTo>
                  <a:lnTo>
                    <a:pt x="788" y="1573"/>
                  </a:lnTo>
                  <a:lnTo>
                    <a:pt x="790" y="1571"/>
                  </a:lnTo>
                  <a:lnTo>
                    <a:pt x="790" y="1569"/>
                  </a:lnTo>
                  <a:lnTo>
                    <a:pt x="790" y="1569"/>
                  </a:lnTo>
                  <a:lnTo>
                    <a:pt x="788" y="1569"/>
                  </a:lnTo>
                  <a:close/>
                  <a:moveTo>
                    <a:pt x="852" y="327"/>
                  </a:moveTo>
                  <a:lnTo>
                    <a:pt x="854" y="329"/>
                  </a:lnTo>
                  <a:lnTo>
                    <a:pt x="857" y="329"/>
                  </a:lnTo>
                  <a:lnTo>
                    <a:pt x="857" y="329"/>
                  </a:lnTo>
                  <a:lnTo>
                    <a:pt x="859" y="329"/>
                  </a:lnTo>
                  <a:lnTo>
                    <a:pt x="861" y="332"/>
                  </a:lnTo>
                  <a:lnTo>
                    <a:pt x="861" y="332"/>
                  </a:lnTo>
                  <a:lnTo>
                    <a:pt x="861" y="334"/>
                  </a:lnTo>
                  <a:lnTo>
                    <a:pt x="864" y="336"/>
                  </a:lnTo>
                  <a:lnTo>
                    <a:pt x="864" y="336"/>
                  </a:lnTo>
                  <a:lnTo>
                    <a:pt x="864" y="336"/>
                  </a:lnTo>
                  <a:lnTo>
                    <a:pt x="864" y="339"/>
                  </a:lnTo>
                  <a:lnTo>
                    <a:pt x="866" y="339"/>
                  </a:lnTo>
                  <a:lnTo>
                    <a:pt x="866" y="339"/>
                  </a:lnTo>
                  <a:lnTo>
                    <a:pt x="866" y="339"/>
                  </a:lnTo>
                  <a:lnTo>
                    <a:pt x="866" y="339"/>
                  </a:lnTo>
                  <a:lnTo>
                    <a:pt x="866" y="339"/>
                  </a:lnTo>
                  <a:lnTo>
                    <a:pt x="864" y="327"/>
                  </a:lnTo>
                  <a:lnTo>
                    <a:pt x="864" y="329"/>
                  </a:lnTo>
                  <a:lnTo>
                    <a:pt x="861" y="327"/>
                  </a:lnTo>
                  <a:lnTo>
                    <a:pt x="861" y="327"/>
                  </a:lnTo>
                  <a:lnTo>
                    <a:pt x="859" y="324"/>
                  </a:lnTo>
                  <a:lnTo>
                    <a:pt x="859" y="324"/>
                  </a:lnTo>
                  <a:lnTo>
                    <a:pt x="859" y="322"/>
                  </a:lnTo>
                  <a:lnTo>
                    <a:pt x="859" y="322"/>
                  </a:lnTo>
                  <a:lnTo>
                    <a:pt x="857" y="322"/>
                  </a:lnTo>
                  <a:lnTo>
                    <a:pt x="857" y="322"/>
                  </a:lnTo>
                  <a:lnTo>
                    <a:pt x="857" y="322"/>
                  </a:lnTo>
                  <a:lnTo>
                    <a:pt x="857" y="327"/>
                  </a:lnTo>
                  <a:lnTo>
                    <a:pt x="854" y="327"/>
                  </a:lnTo>
                  <a:lnTo>
                    <a:pt x="854" y="327"/>
                  </a:lnTo>
                  <a:lnTo>
                    <a:pt x="852" y="327"/>
                  </a:lnTo>
                  <a:lnTo>
                    <a:pt x="852" y="327"/>
                  </a:lnTo>
                  <a:close/>
                  <a:moveTo>
                    <a:pt x="887" y="329"/>
                  </a:moveTo>
                  <a:lnTo>
                    <a:pt x="887" y="332"/>
                  </a:lnTo>
                  <a:lnTo>
                    <a:pt x="890" y="334"/>
                  </a:lnTo>
                  <a:lnTo>
                    <a:pt x="892" y="334"/>
                  </a:lnTo>
                  <a:lnTo>
                    <a:pt x="892" y="339"/>
                  </a:lnTo>
                  <a:lnTo>
                    <a:pt x="894" y="343"/>
                  </a:lnTo>
                  <a:lnTo>
                    <a:pt x="894" y="346"/>
                  </a:lnTo>
                  <a:lnTo>
                    <a:pt x="897" y="346"/>
                  </a:lnTo>
                  <a:lnTo>
                    <a:pt x="899" y="343"/>
                  </a:lnTo>
                  <a:lnTo>
                    <a:pt x="899" y="341"/>
                  </a:lnTo>
                  <a:lnTo>
                    <a:pt x="902" y="339"/>
                  </a:lnTo>
                  <a:lnTo>
                    <a:pt x="899" y="336"/>
                  </a:lnTo>
                  <a:lnTo>
                    <a:pt x="899" y="336"/>
                  </a:lnTo>
                  <a:lnTo>
                    <a:pt x="897" y="334"/>
                  </a:lnTo>
                  <a:lnTo>
                    <a:pt x="897" y="332"/>
                  </a:lnTo>
                  <a:lnTo>
                    <a:pt x="894" y="329"/>
                  </a:lnTo>
                  <a:lnTo>
                    <a:pt x="894" y="327"/>
                  </a:lnTo>
                  <a:lnTo>
                    <a:pt x="892" y="327"/>
                  </a:lnTo>
                  <a:lnTo>
                    <a:pt x="890" y="324"/>
                  </a:lnTo>
                  <a:lnTo>
                    <a:pt x="890" y="324"/>
                  </a:lnTo>
                  <a:lnTo>
                    <a:pt x="887" y="324"/>
                  </a:lnTo>
                  <a:lnTo>
                    <a:pt x="887" y="327"/>
                  </a:lnTo>
                  <a:lnTo>
                    <a:pt x="887" y="327"/>
                  </a:lnTo>
                  <a:lnTo>
                    <a:pt x="887" y="329"/>
                  </a:lnTo>
                  <a:lnTo>
                    <a:pt x="887" y="329"/>
                  </a:lnTo>
                  <a:close/>
                  <a:moveTo>
                    <a:pt x="937" y="410"/>
                  </a:moveTo>
                  <a:lnTo>
                    <a:pt x="937" y="410"/>
                  </a:lnTo>
                  <a:lnTo>
                    <a:pt x="937" y="410"/>
                  </a:lnTo>
                  <a:lnTo>
                    <a:pt x="935" y="410"/>
                  </a:lnTo>
                  <a:lnTo>
                    <a:pt x="935" y="410"/>
                  </a:lnTo>
                  <a:lnTo>
                    <a:pt x="935" y="412"/>
                  </a:lnTo>
                  <a:lnTo>
                    <a:pt x="935" y="412"/>
                  </a:lnTo>
                  <a:lnTo>
                    <a:pt x="935" y="414"/>
                  </a:lnTo>
                  <a:lnTo>
                    <a:pt x="937" y="414"/>
                  </a:lnTo>
                  <a:lnTo>
                    <a:pt x="937" y="414"/>
                  </a:lnTo>
                  <a:lnTo>
                    <a:pt x="939" y="417"/>
                  </a:lnTo>
                  <a:lnTo>
                    <a:pt x="939" y="417"/>
                  </a:lnTo>
                  <a:lnTo>
                    <a:pt x="939" y="417"/>
                  </a:lnTo>
                  <a:lnTo>
                    <a:pt x="942" y="419"/>
                  </a:lnTo>
                  <a:lnTo>
                    <a:pt x="942" y="419"/>
                  </a:lnTo>
                  <a:lnTo>
                    <a:pt x="944" y="419"/>
                  </a:lnTo>
                  <a:lnTo>
                    <a:pt x="944" y="419"/>
                  </a:lnTo>
                  <a:lnTo>
                    <a:pt x="944" y="419"/>
                  </a:lnTo>
                  <a:lnTo>
                    <a:pt x="947" y="417"/>
                  </a:lnTo>
                  <a:lnTo>
                    <a:pt x="947" y="417"/>
                  </a:lnTo>
                  <a:lnTo>
                    <a:pt x="947" y="417"/>
                  </a:lnTo>
                  <a:lnTo>
                    <a:pt x="947" y="419"/>
                  </a:lnTo>
                  <a:lnTo>
                    <a:pt x="947" y="417"/>
                  </a:lnTo>
                  <a:lnTo>
                    <a:pt x="947" y="417"/>
                  </a:lnTo>
                  <a:lnTo>
                    <a:pt x="949" y="419"/>
                  </a:lnTo>
                  <a:lnTo>
                    <a:pt x="949" y="419"/>
                  </a:lnTo>
                  <a:lnTo>
                    <a:pt x="949" y="419"/>
                  </a:lnTo>
                  <a:lnTo>
                    <a:pt x="944" y="421"/>
                  </a:lnTo>
                  <a:lnTo>
                    <a:pt x="944" y="421"/>
                  </a:lnTo>
                  <a:lnTo>
                    <a:pt x="944" y="424"/>
                  </a:lnTo>
                  <a:lnTo>
                    <a:pt x="944" y="426"/>
                  </a:lnTo>
                  <a:lnTo>
                    <a:pt x="947" y="429"/>
                  </a:lnTo>
                  <a:lnTo>
                    <a:pt x="949" y="431"/>
                  </a:lnTo>
                  <a:lnTo>
                    <a:pt x="961" y="436"/>
                  </a:lnTo>
                  <a:lnTo>
                    <a:pt x="961" y="438"/>
                  </a:lnTo>
                  <a:lnTo>
                    <a:pt x="963" y="438"/>
                  </a:lnTo>
                  <a:lnTo>
                    <a:pt x="963" y="440"/>
                  </a:lnTo>
                  <a:lnTo>
                    <a:pt x="965" y="443"/>
                  </a:lnTo>
                  <a:lnTo>
                    <a:pt x="968" y="443"/>
                  </a:lnTo>
                  <a:lnTo>
                    <a:pt x="984" y="455"/>
                  </a:lnTo>
                  <a:lnTo>
                    <a:pt x="984" y="455"/>
                  </a:lnTo>
                  <a:lnTo>
                    <a:pt x="987" y="457"/>
                  </a:lnTo>
                  <a:lnTo>
                    <a:pt x="987" y="457"/>
                  </a:lnTo>
                  <a:lnTo>
                    <a:pt x="987" y="459"/>
                  </a:lnTo>
                  <a:lnTo>
                    <a:pt x="989" y="459"/>
                  </a:lnTo>
                  <a:lnTo>
                    <a:pt x="989" y="457"/>
                  </a:lnTo>
                  <a:lnTo>
                    <a:pt x="987" y="457"/>
                  </a:lnTo>
                  <a:lnTo>
                    <a:pt x="987" y="455"/>
                  </a:lnTo>
                  <a:lnTo>
                    <a:pt x="987" y="455"/>
                  </a:lnTo>
                  <a:lnTo>
                    <a:pt x="984" y="455"/>
                  </a:lnTo>
                  <a:lnTo>
                    <a:pt x="984" y="452"/>
                  </a:lnTo>
                  <a:lnTo>
                    <a:pt x="982" y="450"/>
                  </a:lnTo>
                  <a:lnTo>
                    <a:pt x="982" y="450"/>
                  </a:lnTo>
                  <a:lnTo>
                    <a:pt x="982" y="447"/>
                  </a:lnTo>
                  <a:lnTo>
                    <a:pt x="980" y="447"/>
                  </a:lnTo>
                  <a:lnTo>
                    <a:pt x="980" y="447"/>
                  </a:lnTo>
                  <a:lnTo>
                    <a:pt x="980" y="447"/>
                  </a:lnTo>
                  <a:lnTo>
                    <a:pt x="977" y="445"/>
                  </a:lnTo>
                  <a:lnTo>
                    <a:pt x="975" y="445"/>
                  </a:lnTo>
                  <a:lnTo>
                    <a:pt x="973" y="443"/>
                  </a:lnTo>
                  <a:lnTo>
                    <a:pt x="973" y="443"/>
                  </a:lnTo>
                  <a:lnTo>
                    <a:pt x="973" y="440"/>
                  </a:lnTo>
                  <a:lnTo>
                    <a:pt x="973" y="440"/>
                  </a:lnTo>
                  <a:lnTo>
                    <a:pt x="970" y="438"/>
                  </a:lnTo>
                  <a:lnTo>
                    <a:pt x="970" y="438"/>
                  </a:lnTo>
                  <a:lnTo>
                    <a:pt x="970" y="438"/>
                  </a:lnTo>
                  <a:lnTo>
                    <a:pt x="965" y="436"/>
                  </a:lnTo>
                  <a:lnTo>
                    <a:pt x="965" y="433"/>
                  </a:lnTo>
                  <a:lnTo>
                    <a:pt x="963" y="433"/>
                  </a:lnTo>
                  <a:lnTo>
                    <a:pt x="963" y="433"/>
                  </a:lnTo>
                  <a:lnTo>
                    <a:pt x="961" y="431"/>
                  </a:lnTo>
                  <a:lnTo>
                    <a:pt x="961" y="431"/>
                  </a:lnTo>
                  <a:lnTo>
                    <a:pt x="958" y="429"/>
                  </a:lnTo>
                  <a:lnTo>
                    <a:pt x="958" y="426"/>
                  </a:lnTo>
                  <a:lnTo>
                    <a:pt x="956" y="426"/>
                  </a:lnTo>
                  <a:lnTo>
                    <a:pt x="956" y="424"/>
                  </a:lnTo>
                  <a:lnTo>
                    <a:pt x="954" y="424"/>
                  </a:lnTo>
                  <a:lnTo>
                    <a:pt x="954" y="424"/>
                  </a:lnTo>
                  <a:lnTo>
                    <a:pt x="954" y="421"/>
                  </a:lnTo>
                  <a:lnTo>
                    <a:pt x="951" y="421"/>
                  </a:lnTo>
                  <a:lnTo>
                    <a:pt x="951" y="421"/>
                  </a:lnTo>
                  <a:lnTo>
                    <a:pt x="949" y="417"/>
                  </a:lnTo>
                  <a:lnTo>
                    <a:pt x="949" y="417"/>
                  </a:lnTo>
                  <a:lnTo>
                    <a:pt x="947" y="414"/>
                  </a:lnTo>
                  <a:lnTo>
                    <a:pt x="947" y="412"/>
                  </a:lnTo>
                  <a:lnTo>
                    <a:pt x="944" y="412"/>
                  </a:lnTo>
                  <a:lnTo>
                    <a:pt x="944" y="412"/>
                  </a:lnTo>
                  <a:lnTo>
                    <a:pt x="937" y="410"/>
                  </a:lnTo>
                  <a:close/>
                  <a:moveTo>
                    <a:pt x="1008" y="540"/>
                  </a:moveTo>
                  <a:lnTo>
                    <a:pt x="1008" y="540"/>
                  </a:lnTo>
                  <a:lnTo>
                    <a:pt x="1010" y="542"/>
                  </a:lnTo>
                  <a:lnTo>
                    <a:pt x="1010" y="542"/>
                  </a:lnTo>
                  <a:lnTo>
                    <a:pt x="1013" y="544"/>
                  </a:lnTo>
                  <a:lnTo>
                    <a:pt x="1013" y="544"/>
                  </a:lnTo>
                  <a:lnTo>
                    <a:pt x="1013" y="547"/>
                  </a:lnTo>
                  <a:lnTo>
                    <a:pt x="1013" y="547"/>
                  </a:lnTo>
                  <a:lnTo>
                    <a:pt x="1015" y="549"/>
                  </a:lnTo>
                  <a:lnTo>
                    <a:pt x="1015" y="549"/>
                  </a:lnTo>
                  <a:lnTo>
                    <a:pt x="1015" y="552"/>
                  </a:lnTo>
                  <a:lnTo>
                    <a:pt x="1022" y="552"/>
                  </a:lnTo>
                  <a:lnTo>
                    <a:pt x="1025" y="552"/>
                  </a:lnTo>
                  <a:lnTo>
                    <a:pt x="1027" y="552"/>
                  </a:lnTo>
                  <a:lnTo>
                    <a:pt x="1029" y="549"/>
                  </a:lnTo>
                  <a:lnTo>
                    <a:pt x="1029" y="549"/>
                  </a:lnTo>
                  <a:lnTo>
                    <a:pt x="1029" y="547"/>
                  </a:lnTo>
                  <a:lnTo>
                    <a:pt x="1029" y="544"/>
                  </a:lnTo>
                  <a:lnTo>
                    <a:pt x="1029" y="542"/>
                  </a:lnTo>
                  <a:lnTo>
                    <a:pt x="1027" y="537"/>
                  </a:lnTo>
                  <a:lnTo>
                    <a:pt x="1027" y="537"/>
                  </a:lnTo>
                  <a:lnTo>
                    <a:pt x="1027" y="535"/>
                  </a:lnTo>
                  <a:lnTo>
                    <a:pt x="1027" y="535"/>
                  </a:lnTo>
                  <a:lnTo>
                    <a:pt x="1027" y="535"/>
                  </a:lnTo>
                  <a:lnTo>
                    <a:pt x="1025" y="535"/>
                  </a:lnTo>
                  <a:lnTo>
                    <a:pt x="1025" y="535"/>
                  </a:lnTo>
                  <a:lnTo>
                    <a:pt x="1020" y="535"/>
                  </a:lnTo>
                  <a:lnTo>
                    <a:pt x="1020" y="535"/>
                  </a:lnTo>
                  <a:lnTo>
                    <a:pt x="1020" y="535"/>
                  </a:lnTo>
                  <a:lnTo>
                    <a:pt x="1020" y="535"/>
                  </a:lnTo>
                  <a:lnTo>
                    <a:pt x="1018" y="535"/>
                  </a:lnTo>
                  <a:lnTo>
                    <a:pt x="1018" y="535"/>
                  </a:lnTo>
                  <a:lnTo>
                    <a:pt x="1018" y="537"/>
                  </a:lnTo>
                  <a:lnTo>
                    <a:pt x="1018" y="537"/>
                  </a:lnTo>
                  <a:lnTo>
                    <a:pt x="1018" y="537"/>
                  </a:lnTo>
                  <a:lnTo>
                    <a:pt x="1018" y="537"/>
                  </a:lnTo>
                  <a:lnTo>
                    <a:pt x="1018" y="537"/>
                  </a:lnTo>
                  <a:lnTo>
                    <a:pt x="1020" y="537"/>
                  </a:lnTo>
                  <a:lnTo>
                    <a:pt x="1018" y="537"/>
                  </a:lnTo>
                  <a:lnTo>
                    <a:pt x="1018" y="540"/>
                  </a:lnTo>
                  <a:lnTo>
                    <a:pt x="1018" y="537"/>
                  </a:lnTo>
                  <a:lnTo>
                    <a:pt x="1018" y="537"/>
                  </a:lnTo>
                  <a:lnTo>
                    <a:pt x="1015" y="537"/>
                  </a:lnTo>
                  <a:lnTo>
                    <a:pt x="1018" y="533"/>
                  </a:lnTo>
                  <a:lnTo>
                    <a:pt x="1018" y="530"/>
                  </a:lnTo>
                  <a:lnTo>
                    <a:pt x="1018" y="530"/>
                  </a:lnTo>
                  <a:lnTo>
                    <a:pt x="1015" y="530"/>
                  </a:lnTo>
                  <a:lnTo>
                    <a:pt x="1015" y="530"/>
                  </a:lnTo>
                  <a:lnTo>
                    <a:pt x="1013" y="530"/>
                  </a:lnTo>
                  <a:lnTo>
                    <a:pt x="1010" y="530"/>
                  </a:lnTo>
                  <a:lnTo>
                    <a:pt x="1008" y="533"/>
                  </a:lnTo>
                  <a:lnTo>
                    <a:pt x="1006" y="535"/>
                  </a:lnTo>
                  <a:lnTo>
                    <a:pt x="1006" y="537"/>
                  </a:lnTo>
                  <a:lnTo>
                    <a:pt x="1006" y="540"/>
                  </a:lnTo>
                  <a:lnTo>
                    <a:pt x="1008" y="540"/>
                  </a:lnTo>
                  <a:close/>
                  <a:moveTo>
                    <a:pt x="1015" y="497"/>
                  </a:moveTo>
                  <a:lnTo>
                    <a:pt x="1015" y="497"/>
                  </a:lnTo>
                  <a:lnTo>
                    <a:pt x="1018" y="497"/>
                  </a:lnTo>
                  <a:lnTo>
                    <a:pt x="1018" y="497"/>
                  </a:lnTo>
                  <a:lnTo>
                    <a:pt x="1020" y="500"/>
                  </a:lnTo>
                  <a:lnTo>
                    <a:pt x="1022" y="502"/>
                  </a:lnTo>
                  <a:lnTo>
                    <a:pt x="1022" y="504"/>
                  </a:lnTo>
                  <a:lnTo>
                    <a:pt x="1022" y="504"/>
                  </a:lnTo>
                  <a:lnTo>
                    <a:pt x="1025" y="504"/>
                  </a:lnTo>
                  <a:lnTo>
                    <a:pt x="1025" y="507"/>
                  </a:lnTo>
                  <a:lnTo>
                    <a:pt x="1025" y="507"/>
                  </a:lnTo>
                  <a:lnTo>
                    <a:pt x="1027" y="509"/>
                  </a:lnTo>
                  <a:lnTo>
                    <a:pt x="1027" y="511"/>
                  </a:lnTo>
                  <a:lnTo>
                    <a:pt x="1027" y="511"/>
                  </a:lnTo>
                  <a:lnTo>
                    <a:pt x="1029" y="511"/>
                  </a:lnTo>
                  <a:lnTo>
                    <a:pt x="1029" y="511"/>
                  </a:lnTo>
                  <a:lnTo>
                    <a:pt x="1029" y="514"/>
                  </a:lnTo>
                  <a:lnTo>
                    <a:pt x="1029" y="514"/>
                  </a:lnTo>
                  <a:lnTo>
                    <a:pt x="1032" y="514"/>
                  </a:lnTo>
                  <a:lnTo>
                    <a:pt x="1032" y="516"/>
                  </a:lnTo>
                  <a:lnTo>
                    <a:pt x="1032" y="516"/>
                  </a:lnTo>
                  <a:lnTo>
                    <a:pt x="1034" y="514"/>
                  </a:lnTo>
                  <a:lnTo>
                    <a:pt x="1041" y="511"/>
                  </a:lnTo>
                  <a:lnTo>
                    <a:pt x="1044" y="504"/>
                  </a:lnTo>
                  <a:lnTo>
                    <a:pt x="1044" y="502"/>
                  </a:lnTo>
                  <a:lnTo>
                    <a:pt x="1046" y="500"/>
                  </a:lnTo>
                  <a:lnTo>
                    <a:pt x="1046" y="500"/>
                  </a:lnTo>
                  <a:lnTo>
                    <a:pt x="1048" y="500"/>
                  </a:lnTo>
                  <a:lnTo>
                    <a:pt x="1048" y="500"/>
                  </a:lnTo>
                  <a:lnTo>
                    <a:pt x="1048" y="500"/>
                  </a:lnTo>
                  <a:lnTo>
                    <a:pt x="1051" y="500"/>
                  </a:lnTo>
                  <a:lnTo>
                    <a:pt x="1051" y="497"/>
                  </a:lnTo>
                  <a:lnTo>
                    <a:pt x="1053" y="497"/>
                  </a:lnTo>
                  <a:lnTo>
                    <a:pt x="1053" y="497"/>
                  </a:lnTo>
                  <a:lnTo>
                    <a:pt x="1053" y="500"/>
                  </a:lnTo>
                  <a:lnTo>
                    <a:pt x="1053" y="500"/>
                  </a:lnTo>
                  <a:lnTo>
                    <a:pt x="1055" y="500"/>
                  </a:lnTo>
                  <a:lnTo>
                    <a:pt x="1055" y="502"/>
                  </a:lnTo>
                  <a:lnTo>
                    <a:pt x="1055" y="502"/>
                  </a:lnTo>
                  <a:lnTo>
                    <a:pt x="1055" y="502"/>
                  </a:lnTo>
                  <a:lnTo>
                    <a:pt x="1055" y="502"/>
                  </a:lnTo>
                  <a:lnTo>
                    <a:pt x="1055" y="500"/>
                  </a:lnTo>
                  <a:lnTo>
                    <a:pt x="1055" y="500"/>
                  </a:lnTo>
                  <a:lnTo>
                    <a:pt x="1055" y="497"/>
                  </a:lnTo>
                  <a:lnTo>
                    <a:pt x="1055" y="497"/>
                  </a:lnTo>
                  <a:lnTo>
                    <a:pt x="1053" y="497"/>
                  </a:lnTo>
                  <a:lnTo>
                    <a:pt x="1053" y="497"/>
                  </a:lnTo>
                  <a:lnTo>
                    <a:pt x="1053" y="495"/>
                  </a:lnTo>
                  <a:lnTo>
                    <a:pt x="1055" y="495"/>
                  </a:lnTo>
                  <a:lnTo>
                    <a:pt x="1055" y="492"/>
                  </a:lnTo>
                  <a:lnTo>
                    <a:pt x="1055" y="492"/>
                  </a:lnTo>
                  <a:lnTo>
                    <a:pt x="1053" y="492"/>
                  </a:lnTo>
                  <a:lnTo>
                    <a:pt x="1053" y="492"/>
                  </a:lnTo>
                  <a:lnTo>
                    <a:pt x="1053" y="492"/>
                  </a:lnTo>
                  <a:lnTo>
                    <a:pt x="1053" y="492"/>
                  </a:lnTo>
                  <a:lnTo>
                    <a:pt x="1051" y="490"/>
                  </a:lnTo>
                  <a:lnTo>
                    <a:pt x="1051" y="488"/>
                  </a:lnTo>
                  <a:lnTo>
                    <a:pt x="1048" y="485"/>
                  </a:lnTo>
                  <a:lnTo>
                    <a:pt x="1048" y="485"/>
                  </a:lnTo>
                  <a:lnTo>
                    <a:pt x="1046" y="485"/>
                  </a:lnTo>
                  <a:lnTo>
                    <a:pt x="1046" y="485"/>
                  </a:lnTo>
                  <a:lnTo>
                    <a:pt x="1046" y="488"/>
                  </a:lnTo>
                  <a:lnTo>
                    <a:pt x="1046" y="488"/>
                  </a:lnTo>
                  <a:lnTo>
                    <a:pt x="1044" y="488"/>
                  </a:lnTo>
                  <a:lnTo>
                    <a:pt x="1044" y="488"/>
                  </a:lnTo>
                  <a:lnTo>
                    <a:pt x="1046" y="490"/>
                  </a:lnTo>
                  <a:lnTo>
                    <a:pt x="1046" y="490"/>
                  </a:lnTo>
                  <a:lnTo>
                    <a:pt x="1046" y="490"/>
                  </a:lnTo>
                  <a:lnTo>
                    <a:pt x="1046" y="490"/>
                  </a:lnTo>
                  <a:lnTo>
                    <a:pt x="1046" y="490"/>
                  </a:lnTo>
                  <a:lnTo>
                    <a:pt x="1046" y="492"/>
                  </a:lnTo>
                  <a:lnTo>
                    <a:pt x="1046" y="492"/>
                  </a:lnTo>
                  <a:lnTo>
                    <a:pt x="1046" y="495"/>
                  </a:lnTo>
                  <a:lnTo>
                    <a:pt x="1044" y="495"/>
                  </a:lnTo>
                  <a:lnTo>
                    <a:pt x="1044" y="495"/>
                  </a:lnTo>
                  <a:lnTo>
                    <a:pt x="1041" y="495"/>
                  </a:lnTo>
                  <a:lnTo>
                    <a:pt x="1041" y="495"/>
                  </a:lnTo>
                  <a:lnTo>
                    <a:pt x="1041" y="495"/>
                  </a:lnTo>
                  <a:lnTo>
                    <a:pt x="1041" y="495"/>
                  </a:lnTo>
                  <a:lnTo>
                    <a:pt x="1041" y="495"/>
                  </a:lnTo>
                  <a:lnTo>
                    <a:pt x="1039" y="495"/>
                  </a:lnTo>
                  <a:lnTo>
                    <a:pt x="1039" y="495"/>
                  </a:lnTo>
                  <a:lnTo>
                    <a:pt x="1039" y="495"/>
                  </a:lnTo>
                  <a:lnTo>
                    <a:pt x="1039" y="495"/>
                  </a:lnTo>
                  <a:lnTo>
                    <a:pt x="1036" y="495"/>
                  </a:lnTo>
                  <a:lnTo>
                    <a:pt x="1036" y="492"/>
                  </a:lnTo>
                  <a:lnTo>
                    <a:pt x="1036" y="492"/>
                  </a:lnTo>
                  <a:lnTo>
                    <a:pt x="1034" y="492"/>
                  </a:lnTo>
                  <a:lnTo>
                    <a:pt x="1034" y="490"/>
                  </a:lnTo>
                  <a:lnTo>
                    <a:pt x="1034" y="490"/>
                  </a:lnTo>
                  <a:lnTo>
                    <a:pt x="1034" y="490"/>
                  </a:lnTo>
                  <a:lnTo>
                    <a:pt x="1034" y="490"/>
                  </a:lnTo>
                  <a:lnTo>
                    <a:pt x="1034" y="492"/>
                  </a:lnTo>
                  <a:lnTo>
                    <a:pt x="1032" y="492"/>
                  </a:lnTo>
                  <a:lnTo>
                    <a:pt x="1032" y="492"/>
                  </a:lnTo>
                  <a:lnTo>
                    <a:pt x="1029" y="492"/>
                  </a:lnTo>
                  <a:lnTo>
                    <a:pt x="1029" y="492"/>
                  </a:lnTo>
                  <a:lnTo>
                    <a:pt x="1032" y="490"/>
                  </a:lnTo>
                  <a:lnTo>
                    <a:pt x="1032" y="490"/>
                  </a:lnTo>
                  <a:lnTo>
                    <a:pt x="1029" y="490"/>
                  </a:lnTo>
                  <a:lnTo>
                    <a:pt x="1029" y="490"/>
                  </a:lnTo>
                  <a:lnTo>
                    <a:pt x="1029" y="490"/>
                  </a:lnTo>
                  <a:lnTo>
                    <a:pt x="1032" y="488"/>
                  </a:lnTo>
                  <a:lnTo>
                    <a:pt x="1032" y="483"/>
                  </a:lnTo>
                  <a:lnTo>
                    <a:pt x="1032" y="483"/>
                  </a:lnTo>
                  <a:lnTo>
                    <a:pt x="1032" y="483"/>
                  </a:lnTo>
                  <a:lnTo>
                    <a:pt x="1029" y="481"/>
                  </a:lnTo>
                  <a:lnTo>
                    <a:pt x="1029" y="481"/>
                  </a:lnTo>
                  <a:lnTo>
                    <a:pt x="1029" y="481"/>
                  </a:lnTo>
                  <a:lnTo>
                    <a:pt x="1027" y="481"/>
                  </a:lnTo>
                  <a:lnTo>
                    <a:pt x="1027" y="481"/>
                  </a:lnTo>
                  <a:lnTo>
                    <a:pt x="1025" y="478"/>
                  </a:lnTo>
                  <a:lnTo>
                    <a:pt x="1025" y="478"/>
                  </a:lnTo>
                  <a:lnTo>
                    <a:pt x="1025" y="478"/>
                  </a:lnTo>
                  <a:lnTo>
                    <a:pt x="1022" y="478"/>
                  </a:lnTo>
                  <a:lnTo>
                    <a:pt x="1022" y="481"/>
                  </a:lnTo>
                  <a:lnTo>
                    <a:pt x="1022" y="481"/>
                  </a:lnTo>
                  <a:lnTo>
                    <a:pt x="1022" y="481"/>
                  </a:lnTo>
                  <a:lnTo>
                    <a:pt x="1022" y="483"/>
                  </a:lnTo>
                  <a:lnTo>
                    <a:pt x="1025" y="483"/>
                  </a:lnTo>
                  <a:lnTo>
                    <a:pt x="1025" y="483"/>
                  </a:lnTo>
                  <a:lnTo>
                    <a:pt x="1025" y="483"/>
                  </a:lnTo>
                  <a:lnTo>
                    <a:pt x="1025" y="483"/>
                  </a:lnTo>
                  <a:lnTo>
                    <a:pt x="1025" y="485"/>
                  </a:lnTo>
                  <a:lnTo>
                    <a:pt x="1027" y="485"/>
                  </a:lnTo>
                  <a:lnTo>
                    <a:pt x="1027" y="485"/>
                  </a:lnTo>
                  <a:lnTo>
                    <a:pt x="1027" y="488"/>
                  </a:lnTo>
                  <a:lnTo>
                    <a:pt x="1025" y="490"/>
                  </a:lnTo>
                  <a:lnTo>
                    <a:pt x="1025" y="490"/>
                  </a:lnTo>
                  <a:lnTo>
                    <a:pt x="1025" y="490"/>
                  </a:lnTo>
                  <a:lnTo>
                    <a:pt x="1025" y="490"/>
                  </a:lnTo>
                  <a:lnTo>
                    <a:pt x="1022" y="490"/>
                  </a:lnTo>
                  <a:lnTo>
                    <a:pt x="1022" y="490"/>
                  </a:lnTo>
                  <a:lnTo>
                    <a:pt x="1018" y="488"/>
                  </a:lnTo>
                  <a:lnTo>
                    <a:pt x="1018" y="488"/>
                  </a:lnTo>
                  <a:lnTo>
                    <a:pt x="1018" y="492"/>
                  </a:lnTo>
                  <a:lnTo>
                    <a:pt x="1018" y="492"/>
                  </a:lnTo>
                  <a:lnTo>
                    <a:pt x="1015" y="492"/>
                  </a:lnTo>
                  <a:lnTo>
                    <a:pt x="1015" y="492"/>
                  </a:lnTo>
                  <a:lnTo>
                    <a:pt x="1015" y="495"/>
                  </a:lnTo>
                  <a:lnTo>
                    <a:pt x="1015" y="495"/>
                  </a:lnTo>
                  <a:lnTo>
                    <a:pt x="1015" y="497"/>
                  </a:lnTo>
                  <a:close/>
                  <a:moveTo>
                    <a:pt x="866" y="343"/>
                  </a:moveTo>
                  <a:lnTo>
                    <a:pt x="861" y="348"/>
                  </a:lnTo>
                  <a:lnTo>
                    <a:pt x="857" y="348"/>
                  </a:lnTo>
                  <a:lnTo>
                    <a:pt x="857" y="348"/>
                  </a:lnTo>
                  <a:lnTo>
                    <a:pt x="854" y="346"/>
                  </a:lnTo>
                  <a:lnTo>
                    <a:pt x="852" y="346"/>
                  </a:lnTo>
                  <a:lnTo>
                    <a:pt x="852" y="343"/>
                  </a:lnTo>
                  <a:lnTo>
                    <a:pt x="852" y="343"/>
                  </a:lnTo>
                  <a:lnTo>
                    <a:pt x="850" y="343"/>
                  </a:lnTo>
                  <a:lnTo>
                    <a:pt x="850" y="346"/>
                  </a:lnTo>
                  <a:lnTo>
                    <a:pt x="850" y="346"/>
                  </a:lnTo>
                  <a:lnTo>
                    <a:pt x="850" y="348"/>
                  </a:lnTo>
                  <a:lnTo>
                    <a:pt x="850" y="348"/>
                  </a:lnTo>
                  <a:lnTo>
                    <a:pt x="847" y="351"/>
                  </a:lnTo>
                  <a:lnTo>
                    <a:pt x="847" y="353"/>
                  </a:lnTo>
                  <a:lnTo>
                    <a:pt x="847" y="353"/>
                  </a:lnTo>
                  <a:lnTo>
                    <a:pt x="847" y="353"/>
                  </a:lnTo>
                  <a:lnTo>
                    <a:pt x="854" y="353"/>
                  </a:lnTo>
                  <a:lnTo>
                    <a:pt x="864" y="351"/>
                  </a:lnTo>
                  <a:lnTo>
                    <a:pt x="871" y="348"/>
                  </a:lnTo>
                  <a:lnTo>
                    <a:pt x="871" y="348"/>
                  </a:lnTo>
                  <a:lnTo>
                    <a:pt x="871" y="346"/>
                  </a:lnTo>
                  <a:lnTo>
                    <a:pt x="871" y="346"/>
                  </a:lnTo>
                  <a:lnTo>
                    <a:pt x="868" y="343"/>
                  </a:lnTo>
                  <a:lnTo>
                    <a:pt x="868" y="343"/>
                  </a:lnTo>
                  <a:lnTo>
                    <a:pt x="866" y="343"/>
                  </a:lnTo>
                  <a:lnTo>
                    <a:pt x="866" y="343"/>
                  </a:lnTo>
                  <a:close/>
                  <a:moveTo>
                    <a:pt x="840" y="322"/>
                  </a:moveTo>
                  <a:lnTo>
                    <a:pt x="842" y="322"/>
                  </a:lnTo>
                  <a:lnTo>
                    <a:pt x="845" y="322"/>
                  </a:lnTo>
                  <a:lnTo>
                    <a:pt x="845" y="324"/>
                  </a:lnTo>
                  <a:lnTo>
                    <a:pt x="845" y="324"/>
                  </a:lnTo>
                  <a:lnTo>
                    <a:pt x="847" y="324"/>
                  </a:lnTo>
                  <a:lnTo>
                    <a:pt x="847" y="322"/>
                  </a:lnTo>
                  <a:lnTo>
                    <a:pt x="847" y="322"/>
                  </a:lnTo>
                  <a:lnTo>
                    <a:pt x="847" y="322"/>
                  </a:lnTo>
                  <a:lnTo>
                    <a:pt x="845" y="322"/>
                  </a:lnTo>
                  <a:lnTo>
                    <a:pt x="845" y="322"/>
                  </a:lnTo>
                  <a:lnTo>
                    <a:pt x="842" y="320"/>
                  </a:lnTo>
                  <a:lnTo>
                    <a:pt x="840" y="317"/>
                  </a:lnTo>
                  <a:lnTo>
                    <a:pt x="840" y="317"/>
                  </a:lnTo>
                  <a:lnTo>
                    <a:pt x="838" y="317"/>
                  </a:lnTo>
                  <a:lnTo>
                    <a:pt x="835" y="315"/>
                  </a:lnTo>
                  <a:lnTo>
                    <a:pt x="835" y="315"/>
                  </a:lnTo>
                  <a:lnTo>
                    <a:pt x="835" y="317"/>
                  </a:lnTo>
                  <a:lnTo>
                    <a:pt x="835" y="317"/>
                  </a:lnTo>
                  <a:lnTo>
                    <a:pt x="838" y="320"/>
                  </a:lnTo>
                  <a:lnTo>
                    <a:pt x="838" y="322"/>
                  </a:lnTo>
                  <a:lnTo>
                    <a:pt x="840" y="322"/>
                  </a:lnTo>
                  <a:lnTo>
                    <a:pt x="840" y="322"/>
                  </a:lnTo>
                  <a:close/>
                  <a:moveTo>
                    <a:pt x="835" y="365"/>
                  </a:moveTo>
                  <a:lnTo>
                    <a:pt x="835" y="365"/>
                  </a:lnTo>
                  <a:lnTo>
                    <a:pt x="838" y="367"/>
                  </a:lnTo>
                  <a:lnTo>
                    <a:pt x="838" y="367"/>
                  </a:lnTo>
                  <a:lnTo>
                    <a:pt x="838" y="369"/>
                  </a:lnTo>
                  <a:lnTo>
                    <a:pt x="840" y="369"/>
                  </a:lnTo>
                  <a:lnTo>
                    <a:pt x="840" y="369"/>
                  </a:lnTo>
                  <a:lnTo>
                    <a:pt x="840" y="369"/>
                  </a:lnTo>
                  <a:lnTo>
                    <a:pt x="840" y="369"/>
                  </a:lnTo>
                  <a:lnTo>
                    <a:pt x="840" y="367"/>
                  </a:lnTo>
                  <a:lnTo>
                    <a:pt x="840" y="367"/>
                  </a:lnTo>
                  <a:lnTo>
                    <a:pt x="840" y="367"/>
                  </a:lnTo>
                  <a:lnTo>
                    <a:pt x="840" y="367"/>
                  </a:lnTo>
                  <a:lnTo>
                    <a:pt x="840" y="365"/>
                  </a:lnTo>
                  <a:lnTo>
                    <a:pt x="840" y="365"/>
                  </a:lnTo>
                  <a:lnTo>
                    <a:pt x="840" y="365"/>
                  </a:lnTo>
                  <a:lnTo>
                    <a:pt x="838" y="362"/>
                  </a:lnTo>
                  <a:lnTo>
                    <a:pt x="838" y="362"/>
                  </a:lnTo>
                  <a:lnTo>
                    <a:pt x="838" y="360"/>
                  </a:lnTo>
                  <a:lnTo>
                    <a:pt x="838" y="360"/>
                  </a:lnTo>
                  <a:lnTo>
                    <a:pt x="838" y="360"/>
                  </a:lnTo>
                  <a:lnTo>
                    <a:pt x="838" y="360"/>
                  </a:lnTo>
                  <a:lnTo>
                    <a:pt x="838" y="360"/>
                  </a:lnTo>
                  <a:lnTo>
                    <a:pt x="838" y="358"/>
                  </a:lnTo>
                  <a:lnTo>
                    <a:pt x="838" y="358"/>
                  </a:lnTo>
                  <a:lnTo>
                    <a:pt x="835" y="358"/>
                  </a:lnTo>
                  <a:lnTo>
                    <a:pt x="835" y="358"/>
                  </a:lnTo>
                  <a:lnTo>
                    <a:pt x="835" y="360"/>
                  </a:lnTo>
                  <a:lnTo>
                    <a:pt x="835" y="362"/>
                  </a:lnTo>
                  <a:lnTo>
                    <a:pt x="835" y="362"/>
                  </a:lnTo>
                  <a:lnTo>
                    <a:pt x="835" y="365"/>
                  </a:lnTo>
                  <a:close/>
                  <a:moveTo>
                    <a:pt x="1048" y="544"/>
                  </a:moveTo>
                  <a:lnTo>
                    <a:pt x="1051" y="544"/>
                  </a:lnTo>
                  <a:lnTo>
                    <a:pt x="1051" y="544"/>
                  </a:lnTo>
                  <a:lnTo>
                    <a:pt x="1051" y="544"/>
                  </a:lnTo>
                  <a:lnTo>
                    <a:pt x="1053" y="544"/>
                  </a:lnTo>
                  <a:lnTo>
                    <a:pt x="1053" y="544"/>
                  </a:lnTo>
                  <a:lnTo>
                    <a:pt x="1053" y="547"/>
                  </a:lnTo>
                  <a:lnTo>
                    <a:pt x="1053" y="544"/>
                  </a:lnTo>
                  <a:lnTo>
                    <a:pt x="1058" y="540"/>
                  </a:lnTo>
                  <a:lnTo>
                    <a:pt x="1058" y="540"/>
                  </a:lnTo>
                  <a:lnTo>
                    <a:pt x="1058" y="537"/>
                  </a:lnTo>
                  <a:lnTo>
                    <a:pt x="1058" y="537"/>
                  </a:lnTo>
                  <a:lnTo>
                    <a:pt x="1055" y="537"/>
                  </a:lnTo>
                  <a:lnTo>
                    <a:pt x="1055" y="537"/>
                  </a:lnTo>
                  <a:lnTo>
                    <a:pt x="1055" y="535"/>
                  </a:lnTo>
                  <a:lnTo>
                    <a:pt x="1055" y="535"/>
                  </a:lnTo>
                  <a:lnTo>
                    <a:pt x="1055" y="535"/>
                  </a:lnTo>
                  <a:lnTo>
                    <a:pt x="1055" y="535"/>
                  </a:lnTo>
                  <a:lnTo>
                    <a:pt x="1055" y="535"/>
                  </a:lnTo>
                  <a:lnTo>
                    <a:pt x="1055" y="535"/>
                  </a:lnTo>
                  <a:lnTo>
                    <a:pt x="1055" y="535"/>
                  </a:lnTo>
                  <a:lnTo>
                    <a:pt x="1055" y="535"/>
                  </a:lnTo>
                  <a:lnTo>
                    <a:pt x="1055" y="535"/>
                  </a:lnTo>
                  <a:lnTo>
                    <a:pt x="1053" y="537"/>
                  </a:lnTo>
                  <a:lnTo>
                    <a:pt x="1053" y="535"/>
                  </a:lnTo>
                  <a:lnTo>
                    <a:pt x="1053" y="535"/>
                  </a:lnTo>
                  <a:lnTo>
                    <a:pt x="1053" y="535"/>
                  </a:lnTo>
                  <a:lnTo>
                    <a:pt x="1053" y="533"/>
                  </a:lnTo>
                  <a:lnTo>
                    <a:pt x="1051" y="533"/>
                  </a:lnTo>
                  <a:lnTo>
                    <a:pt x="1051" y="533"/>
                  </a:lnTo>
                  <a:lnTo>
                    <a:pt x="1051" y="535"/>
                  </a:lnTo>
                  <a:lnTo>
                    <a:pt x="1048" y="540"/>
                  </a:lnTo>
                  <a:lnTo>
                    <a:pt x="1048" y="542"/>
                  </a:lnTo>
                  <a:lnTo>
                    <a:pt x="1048" y="542"/>
                  </a:lnTo>
                  <a:lnTo>
                    <a:pt x="1048" y="544"/>
                  </a:lnTo>
                  <a:close/>
                  <a:moveTo>
                    <a:pt x="1091" y="658"/>
                  </a:moveTo>
                  <a:lnTo>
                    <a:pt x="1093" y="656"/>
                  </a:lnTo>
                  <a:lnTo>
                    <a:pt x="1091" y="656"/>
                  </a:lnTo>
                  <a:lnTo>
                    <a:pt x="1091" y="656"/>
                  </a:lnTo>
                  <a:lnTo>
                    <a:pt x="1091" y="656"/>
                  </a:lnTo>
                  <a:lnTo>
                    <a:pt x="1091" y="656"/>
                  </a:lnTo>
                  <a:lnTo>
                    <a:pt x="1091" y="656"/>
                  </a:lnTo>
                  <a:lnTo>
                    <a:pt x="1089" y="656"/>
                  </a:lnTo>
                  <a:lnTo>
                    <a:pt x="1089" y="656"/>
                  </a:lnTo>
                  <a:lnTo>
                    <a:pt x="1089" y="660"/>
                  </a:lnTo>
                  <a:lnTo>
                    <a:pt x="1091" y="660"/>
                  </a:lnTo>
                  <a:lnTo>
                    <a:pt x="1091" y="658"/>
                  </a:lnTo>
                  <a:close/>
                  <a:moveTo>
                    <a:pt x="1086" y="679"/>
                  </a:moveTo>
                  <a:lnTo>
                    <a:pt x="1086" y="679"/>
                  </a:lnTo>
                  <a:lnTo>
                    <a:pt x="1086" y="679"/>
                  </a:lnTo>
                  <a:lnTo>
                    <a:pt x="1086" y="679"/>
                  </a:lnTo>
                  <a:lnTo>
                    <a:pt x="1086" y="679"/>
                  </a:lnTo>
                  <a:lnTo>
                    <a:pt x="1086" y="679"/>
                  </a:lnTo>
                  <a:lnTo>
                    <a:pt x="1081" y="679"/>
                  </a:lnTo>
                  <a:lnTo>
                    <a:pt x="1072" y="684"/>
                  </a:lnTo>
                  <a:lnTo>
                    <a:pt x="1070" y="684"/>
                  </a:lnTo>
                  <a:lnTo>
                    <a:pt x="1070" y="684"/>
                  </a:lnTo>
                  <a:lnTo>
                    <a:pt x="1067" y="684"/>
                  </a:lnTo>
                  <a:lnTo>
                    <a:pt x="1060" y="686"/>
                  </a:lnTo>
                  <a:lnTo>
                    <a:pt x="1058" y="694"/>
                  </a:lnTo>
                  <a:lnTo>
                    <a:pt x="1055" y="696"/>
                  </a:lnTo>
                  <a:lnTo>
                    <a:pt x="1053" y="698"/>
                  </a:lnTo>
                  <a:lnTo>
                    <a:pt x="1048" y="703"/>
                  </a:lnTo>
                  <a:lnTo>
                    <a:pt x="1044" y="710"/>
                  </a:lnTo>
                  <a:lnTo>
                    <a:pt x="1044" y="712"/>
                  </a:lnTo>
                  <a:lnTo>
                    <a:pt x="1044" y="712"/>
                  </a:lnTo>
                  <a:lnTo>
                    <a:pt x="1046" y="715"/>
                  </a:lnTo>
                  <a:lnTo>
                    <a:pt x="1046" y="715"/>
                  </a:lnTo>
                  <a:lnTo>
                    <a:pt x="1046" y="715"/>
                  </a:lnTo>
                  <a:lnTo>
                    <a:pt x="1053" y="710"/>
                  </a:lnTo>
                  <a:lnTo>
                    <a:pt x="1058" y="705"/>
                  </a:lnTo>
                  <a:lnTo>
                    <a:pt x="1060" y="705"/>
                  </a:lnTo>
                  <a:lnTo>
                    <a:pt x="1065" y="705"/>
                  </a:lnTo>
                  <a:lnTo>
                    <a:pt x="1067" y="703"/>
                  </a:lnTo>
                  <a:lnTo>
                    <a:pt x="1065" y="703"/>
                  </a:lnTo>
                  <a:lnTo>
                    <a:pt x="1067" y="701"/>
                  </a:lnTo>
                  <a:lnTo>
                    <a:pt x="1070" y="698"/>
                  </a:lnTo>
                  <a:lnTo>
                    <a:pt x="1072" y="698"/>
                  </a:lnTo>
                  <a:lnTo>
                    <a:pt x="1079" y="696"/>
                  </a:lnTo>
                  <a:lnTo>
                    <a:pt x="1081" y="696"/>
                  </a:lnTo>
                  <a:lnTo>
                    <a:pt x="1081" y="696"/>
                  </a:lnTo>
                  <a:lnTo>
                    <a:pt x="1081" y="696"/>
                  </a:lnTo>
                  <a:lnTo>
                    <a:pt x="1081" y="696"/>
                  </a:lnTo>
                  <a:lnTo>
                    <a:pt x="1084" y="698"/>
                  </a:lnTo>
                  <a:lnTo>
                    <a:pt x="1084" y="698"/>
                  </a:lnTo>
                  <a:lnTo>
                    <a:pt x="1084" y="698"/>
                  </a:lnTo>
                  <a:lnTo>
                    <a:pt x="1086" y="698"/>
                  </a:lnTo>
                  <a:lnTo>
                    <a:pt x="1086" y="698"/>
                  </a:lnTo>
                  <a:lnTo>
                    <a:pt x="1086" y="698"/>
                  </a:lnTo>
                  <a:lnTo>
                    <a:pt x="1089" y="698"/>
                  </a:lnTo>
                  <a:lnTo>
                    <a:pt x="1086" y="701"/>
                  </a:lnTo>
                  <a:lnTo>
                    <a:pt x="1086" y="701"/>
                  </a:lnTo>
                  <a:lnTo>
                    <a:pt x="1089" y="701"/>
                  </a:lnTo>
                  <a:lnTo>
                    <a:pt x="1093" y="694"/>
                  </a:lnTo>
                  <a:lnTo>
                    <a:pt x="1096" y="694"/>
                  </a:lnTo>
                  <a:lnTo>
                    <a:pt x="1096" y="694"/>
                  </a:lnTo>
                  <a:lnTo>
                    <a:pt x="1096" y="694"/>
                  </a:lnTo>
                  <a:lnTo>
                    <a:pt x="1096" y="691"/>
                  </a:lnTo>
                  <a:lnTo>
                    <a:pt x="1098" y="691"/>
                  </a:lnTo>
                  <a:lnTo>
                    <a:pt x="1098" y="691"/>
                  </a:lnTo>
                  <a:lnTo>
                    <a:pt x="1098" y="694"/>
                  </a:lnTo>
                  <a:lnTo>
                    <a:pt x="1098" y="691"/>
                  </a:lnTo>
                  <a:lnTo>
                    <a:pt x="1098" y="691"/>
                  </a:lnTo>
                  <a:lnTo>
                    <a:pt x="1100" y="691"/>
                  </a:lnTo>
                  <a:lnTo>
                    <a:pt x="1100" y="691"/>
                  </a:lnTo>
                  <a:lnTo>
                    <a:pt x="1100" y="691"/>
                  </a:lnTo>
                  <a:lnTo>
                    <a:pt x="1100" y="691"/>
                  </a:lnTo>
                  <a:lnTo>
                    <a:pt x="1100" y="691"/>
                  </a:lnTo>
                  <a:lnTo>
                    <a:pt x="1100" y="689"/>
                  </a:lnTo>
                  <a:lnTo>
                    <a:pt x="1100" y="689"/>
                  </a:lnTo>
                  <a:lnTo>
                    <a:pt x="1100" y="689"/>
                  </a:lnTo>
                  <a:lnTo>
                    <a:pt x="1100" y="689"/>
                  </a:lnTo>
                  <a:lnTo>
                    <a:pt x="1100" y="689"/>
                  </a:lnTo>
                  <a:lnTo>
                    <a:pt x="1098" y="689"/>
                  </a:lnTo>
                  <a:lnTo>
                    <a:pt x="1098" y="689"/>
                  </a:lnTo>
                  <a:lnTo>
                    <a:pt x="1098" y="689"/>
                  </a:lnTo>
                  <a:lnTo>
                    <a:pt x="1098" y="689"/>
                  </a:lnTo>
                  <a:lnTo>
                    <a:pt x="1098" y="689"/>
                  </a:lnTo>
                  <a:lnTo>
                    <a:pt x="1098" y="689"/>
                  </a:lnTo>
                  <a:lnTo>
                    <a:pt x="1098" y="689"/>
                  </a:lnTo>
                  <a:lnTo>
                    <a:pt x="1098" y="689"/>
                  </a:lnTo>
                  <a:lnTo>
                    <a:pt x="1098" y="689"/>
                  </a:lnTo>
                  <a:lnTo>
                    <a:pt x="1096" y="689"/>
                  </a:lnTo>
                  <a:lnTo>
                    <a:pt x="1096" y="689"/>
                  </a:lnTo>
                  <a:lnTo>
                    <a:pt x="1096" y="686"/>
                  </a:lnTo>
                  <a:lnTo>
                    <a:pt x="1096" y="686"/>
                  </a:lnTo>
                  <a:lnTo>
                    <a:pt x="1096" y="686"/>
                  </a:lnTo>
                  <a:lnTo>
                    <a:pt x="1096" y="686"/>
                  </a:lnTo>
                  <a:lnTo>
                    <a:pt x="1093" y="686"/>
                  </a:lnTo>
                  <a:lnTo>
                    <a:pt x="1093" y="686"/>
                  </a:lnTo>
                  <a:lnTo>
                    <a:pt x="1093" y="686"/>
                  </a:lnTo>
                  <a:lnTo>
                    <a:pt x="1093" y="686"/>
                  </a:lnTo>
                  <a:lnTo>
                    <a:pt x="1093" y="686"/>
                  </a:lnTo>
                  <a:lnTo>
                    <a:pt x="1091" y="686"/>
                  </a:lnTo>
                  <a:lnTo>
                    <a:pt x="1091" y="686"/>
                  </a:lnTo>
                  <a:lnTo>
                    <a:pt x="1091" y="686"/>
                  </a:lnTo>
                  <a:lnTo>
                    <a:pt x="1091" y="686"/>
                  </a:lnTo>
                  <a:lnTo>
                    <a:pt x="1091" y="686"/>
                  </a:lnTo>
                  <a:lnTo>
                    <a:pt x="1091" y="684"/>
                  </a:lnTo>
                  <a:lnTo>
                    <a:pt x="1091" y="684"/>
                  </a:lnTo>
                  <a:lnTo>
                    <a:pt x="1091" y="684"/>
                  </a:lnTo>
                  <a:lnTo>
                    <a:pt x="1093" y="682"/>
                  </a:lnTo>
                  <a:lnTo>
                    <a:pt x="1093" y="682"/>
                  </a:lnTo>
                  <a:lnTo>
                    <a:pt x="1091" y="682"/>
                  </a:lnTo>
                  <a:lnTo>
                    <a:pt x="1091" y="682"/>
                  </a:lnTo>
                  <a:lnTo>
                    <a:pt x="1091" y="682"/>
                  </a:lnTo>
                  <a:lnTo>
                    <a:pt x="1091" y="679"/>
                  </a:lnTo>
                  <a:lnTo>
                    <a:pt x="1091" y="679"/>
                  </a:lnTo>
                  <a:lnTo>
                    <a:pt x="1091" y="679"/>
                  </a:lnTo>
                  <a:lnTo>
                    <a:pt x="1091" y="677"/>
                  </a:lnTo>
                  <a:lnTo>
                    <a:pt x="1091" y="677"/>
                  </a:lnTo>
                  <a:lnTo>
                    <a:pt x="1091" y="677"/>
                  </a:lnTo>
                  <a:lnTo>
                    <a:pt x="1091" y="677"/>
                  </a:lnTo>
                  <a:lnTo>
                    <a:pt x="1089" y="677"/>
                  </a:lnTo>
                  <a:lnTo>
                    <a:pt x="1089" y="677"/>
                  </a:lnTo>
                  <a:lnTo>
                    <a:pt x="1089" y="677"/>
                  </a:lnTo>
                  <a:lnTo>
                    <a:pt x="1089" y="677"/>
                  </a:lnTo>
                  <a:lnTo>
                    <a:pt x="1089" y="679"/>
                  </a:lnTo>
                  <a:lnTo>
                    <a:pt x="1086" y="679"/>
                  </a:lnTo>
                  <a:lnTo>
                    <a:pt x="1086" y="679"/>
                  </a:lnTo>
                  <a:close/>
                  <a:moveTo>
                    <a:pt x="996" y="1696"/>
                  </a:moveTo>
                  <a:lnTo>
                    <a:pt x="996" y="1696"/>
                  </a:lnTo>
                  <a:lnTo>
                    <a:pt x="996" y="1696"/>
                  </a:lnTo>
                  <a:lnTo>
                    <a:pt x="996" y="1696"/>
                  </a:lnTo>
                  <a:lnTo>
                    <a:pt x="996" y="1696"/>
                  </a:lnTo>
                  <a:lnTo>
                    <a:pt x="996" y="1696"/>
                  </a:lnTo>
                  <a:lnTo>
                    <a:pt x="996" y="1696"/>
                  </a:lnTo>
                  <a:lnTo>
                    <a:pt x="999" y="1696"/>
                  </a:lnTo>
                  <a:lnTo>
                    <a:pt x="999" y="1696"/>
                  </a:lnTo>
                  <a:lnTo>
                    <a:pt x="999" y="1696"/>
                  </a:lnTo>
                  <a:lnTo>
                    <a:pt x="999" y="1696"/>
                  </a:lnTo>
                  <a:lnTo>
                    <a:pt x="996" y="1696"/>
                  </a:lnTo>
                  <a:close/>
                  <a:moveTo>
                    <a:pt x="1098" y="703"/>
                  </a:moveTo>
                  <a:lnTo>
                    <a:pt x="1098" y="703"/>
                  </a:lnTo>
                  <a:lnTo>
                    <a:pt x="1096" y="703"/>
                  </a:lnTo>
                  <a:lnTo>
                    <a:pt x="1096" y="703"/>
                  </a:lnTo>
                  <a:lnTo>
                    <a:pt x="1096" y="703"/>
                  </a:lnTo>
                  <a:lnTo>
                    <a:pt x="1096" y="703"/>
                  </a:lnTo>
                  <a:lnTo>
                    <a:pt x="1093" y="703"/>
                  </a:lnTo>
                  <a:lnTo>
                    <a:pt x="1096" y="703"/>
                  </a:lnTo>
                  <a:lnTo>
                    <a:pt x="1093" y="703"/>
                  </a:lnTo>
                  <a:lnTo>
                    <a:pt x="1093" y="705"/>
                  </a:lnTo>
                  <a:lnTo>
                    <a:pt x="1091" y="705"/>
                  </a:lnTo>
                  <a:lnTo>
                    <a:pt x="1091" y="705"/>
                  </a:lnTo>
                  <a:lnTo>
                    <a:pt x="1091" y="705"/>
                  </a:lnTo>
                  <a:lnTo>
                    <a:pt x="1091" y="705"/>
                  </a:lnTo>
                  <a:lnTo>
                    <a:pt x="1091" y="703"/>
                  </a:lnTo>
                  <a:lnTo>
                    <a:pt x="1089" y="703"/>
                  </a:lnTo>
                  <a:lnTo>
                    <a:pt x="1086" y="703"/>
                  </a:lnTo>
                  <a:lnTo>
                    <a:pt x="1084" y="703"/>
                  </a:lnTo>
                  <a:lnTo>
                    <a:pt x="1081" y="703"/>
                  </a:lnTo>
                  <a:lnTo>
                    <a:pt x="1081" y="703"/>
                  </a:lnTo>
                  <a:lnTo>
                    <a:pt x="1081" y="703"/>
                  </a:lnTo>
                  <a:lnTo>
                    <a:pt x="1079" y="703"/>
                  </a:lnTo>
                  <a:lnTo>
                    <a:pt x="1079" y="703"/>
                  </a:lnTo>
                  <a:lnTo>
                    <a:pt x="1077" y="701"/>
                  </a:lnTo>
                  <a:lnTo>
                    <a:pt x="1074" y="701"/>
                  </a:lnTo>
                  <a:lnTo>
                    <a:pt x="1074" y="701"/>
                  </a:lnTo>
                  <a:lnTo>
                    <a:pt x="1074" y="701"/>
                  </a:lnTo>
                  <a:lnTo>
                    <a:pt x="1074" y="698"/>
                  </a:lnTo>
                  <a:lnTo>
                    <a:pt x="1074" y="698"/>
                  </a:lnTo>
                  <a:lnTo>
                    <a:pt x="1072" y="698"/>
                  </a:lnTo>
                  <a:lnTo>
                    <a:pt x="1065" y="705"/>
                  </a:lnTo>
                  <a:lnTo>
                    <a:pt x="1062" y="705"/>
                  </a:lnTo>
                  <a:lnTo>
                    <a:pt x="1060" y="708"/>
                  </a:lnTo>
                  <a:lnTo>
                    <a:pt x="1058" y="708"/>
                  </a:lnTo>
                  <a:lnTo>
                    <a:pt x="1051" y="715"/>
                  </a:lnTo>
                  <a:lnTo>
                    <a:pt x="1051" y="717"/>
                  </a:lnTo>
                  <a:lnTo>
                    <a:pt x="1051" y="717"/>
                  </a:lnTo>
                  <a:lnTo>
                    <a:pt x="1051" y="720"/>
                  </a:lnTo>
                  <a:lnTo>
                    <a:pt x="1053" y="720"/>
                  </a:lnTo>
                  <a:lnTo>
                    <a:pt x="1055" y="722"/>
                  </a:lnTo>
                  <a:lnTo>
                    <a:pt x="1055" y="722"/>
                  </a:lnTo>
                  <a:lnTo>
                    <a:pt x="1058" y="724"/>
                  </a:lnTo>
                  <a:lnTo>
                    <a:pt x="1058" y="724"/>
                  </a:lnTo>
                  <a:lnTo>
                    <a:pt x="1058" y="724"/>
                  </a:lnTo>
                  <a:lnTo>
                    <a:pt x="1058" y="727"/>
                  </a:lnTo>
                  <a:lnTo>
                    <a:pt x="1060" y="727"/>
                  </a:lnTo>
                  <a:lnTo>
                    <a:pt x="1060" y="727"/>
                  </a:lnTo>
                  <a:lnTo>
                    <a:pt x="1060" y="729"/>
                  </a:lnTo>
                  <a:lnTo>
                    <a:pt x="1062" y="729"/>
                  </a:lnTo>
                  <a:lnTo>
                    <a:pt x="1062" y="729"/>
                  </a:lnTo>
                  <a:lnTo>
                    <a:pt x="1065" y="731"/>
                  </a:lnTo>
                  <a:lnTo>
                    <a:pt x="1065" y="731"/>
                  </a:lnTo>
                  <a:lnTo>
                    <a:pt x="1067" y="731"/>
                  </a:lnTo>
                  <a:lnTo>
                    <a:pt x="1070" y="731"/>
                  </a:lnTo>
                  <a:lnTo>
                    <a:pt x="1070" y="731"/>
                  </a:lnTo>
                  <a:lnTo>
                    <a:pt x="1070" y="729"/>
                  </a:lnTo>
                  <a:lnTo>
                    <a:pt x="1070" y="729"/>
                  </a:lnTo>
                  <a:lnTo>
                    <a:pt x="1072" y="729"/>
                  </a:lnTo>
                  <a:lnTo>
                    <a:pt x="1072" y="729"/>
                  </a:lnTo>
                  <a:lnTo>
                    <a:pt x="1074" y="729"/>
                  </a:lnTo>
                  <a:lnTo>
                    <a:pt x="1074" y="731"/>
                  </a:lnTo>
                  <a:lnTo>
                    <a:pt x="1074" y="731"/>
                  </a:lnTo>
                  <a:lnTo>
                    <a:pt x="1074" y="734"/>
                  </a:lnTo>
                  <a:lnTo>
                    <a:pt x="1074" y="734"/>
                  </a:lnTo>
                  <a:lnTo>
                    <a:pt x="1074" y="734"/>
                  </a:lnTo>
                  <a:lnTo>
                    <a:pt x="1077" y="734"/>
                  </a:lnTo>
                  <a:lnTo>
                    <a:pt x="1077" y="734"/>
                  </a:lnTo>
                  <a:lnTo>
                    <a:pt x="1077" y="734"/>
                  </a:lnTo>
                  <a:lnTo>
                    <a:pt x="1077" y="734"/>
                  </a:lnTo>
                  <a:lnTo>
                    <a:pt x="1077" y="734"/>
                  </a:lnTo>
                  <a:lnTo>
                    <a:pt x="1077" y="731"/>
                  </a:lnTo>
                  <a:lnTo>
                    <a:pt x="1077" y="731"/>
                  </a:lnTo>
                  <a:lnTo>
                    <a:pt x="1079" y="731"/>
                  </a:lnTo>
                  <a:lnTo>
                    <a:pt x="1081" y="731"/>
                  </a:lnTo>
                  <a:lnTo>
                    <a:pt x="1084" y="731"/>
                  </a:lnTo>
                  <a:lnTo>
                    <a:pt x="1091" y="729"/>
                  </a:lnTo>
                  <a:lnTo>
                    <a:pt x="1100" y="729"/>
                  </a:lnTo>
                  <a:lnTo>
                    <a:pt x="1100" y="729"/>
                  </a:lnTo>
                  <a:lnTo>
                    <a:pt x="1103" y="729"/>
                  </a:lnTo>
                  <a:lnTo>
                    <a:pt x="1105" y="731"/>
                  </a:lnTo>
                  <a:lnTo>
                    <a:pt x="1105" y="731"/>
                  </a:lnTo>
                  <a:lnTo>
                    <a:pt x="1110" y="729"/>
                  </a:lnTo>
                  <a:lnTo>
                    <a:pt x="1112" y="731"/>
                  </a:lnTo>
                  <a:lnTo>
                    <a:pt x="1112" y="731"/>
                  </a:lnTo>
                  <a:lnTo>
                    <a:pt x="1112" y="729"/>
                  </a:lnTo>
                  <a:lnTo>
                    <a:pt x="1115" y="729"/>
                  </a:lnTo>
                  <a:lnTo>
                    <a:pt x="1112" y="729"/>
                  </a:lnTo>
                  <a:lnTo>
                    <a:pt x="1112" y="727"/>
                  </a:lnTo>
                  <a:lnTo>
                    <a:pt x="1112" y="727"/>
                  </a:lnTo>
                  <a:lnTo>
                    <a:pt x="1115" y="727"/>
                  </a:lnTo>
                  <a:lnTo>
                    <a:pt x="1115" y="727"/>
                  </a:lnTo>
                  <a:lnTo>
                    <a:pt x="1115" y="729"/>
                  </a:lnTo>
                  <a:lnTo>
                    <a:pt x="1115" y="729"/>
                  </a:lnTo>
                  <a:lnTo>
                    <a:pt x="1115" y="731"/>
                  </a:lnTo>
                  <a:lnTo>
                    <a:pt x="1117" y="731"/>
                  </a:lnTo>
                  <a:lnTo>
                    <a:pt x="1122" y="727"/>
                  </a:lnTo>
                  <a:lnTo>
                    <a:pt x="1124" y="727"/>
                  </a:lnTo>
                  <a:lnTo>
                    <a:pt x="1124" y="727"/>
                  </a:lnTo>
                  <a:lnTo>
                    <a:pt x="1122" y="724"/>
                  </a:lnTo>
                  <a:lnTo>
                    <a:pt x="1122" y="724"/>
                  </a:lnTo>
                  <a:lnTo>
                    <a:pt x="1122" y="722"/>
                  </a:lnTo>
                  <a:lnTo>
                    <a:pt x="1122" y="722"/>
                  </a:lnTo>
                  <a:lnTo>
                    <a:pt x="1119" y="722"/>
                  </a:lnTo>
                  <a:lnTo>
                    <a:pt x="1119" y="722"/>
                  </a:lnTo>
                  <a:lnTo>
                    <a:pt x="1119" y="722"/>
                  </a:lnTo>
                  <a:lnTo>
                    <a:pt x="1119" y="722"/>
                  </a:lnTo>
                  <a:lnTo>
                    <a:pt x="1119" y="717"/>
                  </a:lnTo>
                  <a:lnTo>
                    <a:pt x="1119" y="717"/>
                  </a:lnTo>
                  <a:lnTo>
                    <a:pt x="1119" y="715"/>
                  </a:lnTo>
                  <a:lnTo>
                    <a:pt x="1117" y="717"/>
                  </a:lnTo>
                  <a:lnTo>
                    <a:pt x="1117" y="717"/>
                  </a:lnTo>
                  <a:lnTo>
                    <a:pt x="1115" y="717"/>
                  </a:lnTo>
                  <a:lnTo>
                    <a:pt x="1115" y="717"/>
                  </a:lnTo>
                  <a:lnTo>
                    <a:pt x="1115" y="720"/>
                  </a:lnTo>
                  <a:lnTo>
                    <a:pt x="1115" y="720"/>
                  </a:lnTo>
                  <a:lnTo>
                    <a:pt x="1115" y="720"/>
                  </a:lnTo>
                  <a:lnTo>
                    <a:pt x="1115" y="720"/>
                  </a:lnTo>
                  <a:lnTo>
                    <a:pt x="1115" y="720"/>
                  </a:lnTo>
                  <a:lnTo>
                    <a:pt x="1115" y="717"/>
                  </a:lnTo>
                  <a:lnTo>
                    <a:pt x="1112" y="717"/>
                  </a:lnTo>
                  <a:lnTo>
                    <a:pt x="1103" y="720"/>
                  </a:lnTo>
                  <a:lnTo>
                    <a:pt x="1103" y="720"/>
                  </a:lnTo>
                  <a:lnTo>
                    <a:pt x="1100" y="720"/>
                  </a:lnTo>
                  <a:lnTo>
                    <a:pt x="1100" y="717"/>
                  </a:lnTo>
                  <a:lnTo>
                    <a:pt x="1100" y="717"/>
                  </a:lnTo>
                  <a:lnTo>
                    <a:pt x="1100" y="717"/>
                  </a:lnTo>
                  <a:lnTo>
                    <a:pt x="1100" y="717"/>
                  </a:lnTo>
                  <a:lnTo>
                    <a:pt x="1100" y="717"/>
                  </a:lnTo>
                  <a:lnTo>
                    <a:pt x="1100" y="717"/>
                  </a:lnTo>
                  <a:lnTo>
                    <a:pt x="1100" y="717"/>
                  </a:lnTo>
                  <a:lnTo>
                    <a:pt x="1098" y="717"/>
                  </a:lnTo>
                  <a:lnTo>
                    <a:pt x="1098" y="717"/>
                  </a:lnTo>
                  <a:lnTo>
                    <a:pt x="1098" y="717"/>
                  </a:lnTo>
                  <a:lnTo>
                    <a:pt x="1098" y="715"/>
                  </a:lnTo>
                  <a:lnTo>
                    <a:pt x="1098" y="715"/>
                  </a:lnTo>
                  <a:lnTo>
                    <a:pt x="1100" y="712"/>
                  </a:lnTo>
                  <a:lnTo>
                    <a:pt x="1105" y="712"/>
                  </a:lnTo>
                  <a:lnTo>
                    <a:pt x="1107" y="710"/>
                  </a:lnTo>
                  <a:lnTo>
                    <a:pt x="1107" y="710"/>
                  </a:lnTo>
                  <a:lnTo>
                    <a:pt x="1107" y="708"/>
                  </a:lnTo>
                  <a:lnTo>
                    <a:pt x="1107" y="710"/>
                  </a:lnTo>
                  <a:lnTo>
                    <a:pt x="1107" y="710"/>
                  </a:lnTo>
                  <a:lnTo>
                    <a:pt x="1107" y="710"/>
                  </a:lnTo>
                  <a:lnTo>
                    <a:pt x="1107" y="710"/>
                  </a:lnTo>
                  <a:lnTo>
                    <a:pt x="1107" y="710"/>
                  </a:lnTo>
                  <a:lnTo>
                    <a:pt x="1110" y="710"/>
                  </a:lnTo>
                  <a:lnTo>
                    <a:pt x="1112" y="710"/>
                  </a:lnTo>
                  <a:lnTo>
                    <a:pt x="1115" y="708"/>
                  </a:lnTo>
                  <a:lnTo>
                    <a:pt x="1115" y="708"/>
                  </a:lnTo>
                  <a:lnTo>
                    <a:pt x="1115" y="705"/>
                  </a:lnTo>
                  <a:lnTo>
                    <a:pt x="1115" y="705"/>
                  </a:lnTo>
                  <a:lnTo>
                    <a:pt x="1112" y="705"/>
                  </a:lnTo>
                  <a:lnTo>
                    <a:pt x="1112" y="705"/>
                  </a:lnTo>
                  <a:lnTo>
                    <a:pt x="1112" y="703"/>
                  </a:lnTo>
                  <a:lnTo>
                    <a:pt x="1110" y="703"/>
                  </a:lnTo>
                  <a:lnTo>
                    <a:pt x="1110" y="703"/>
                  </a:lnTo>
                  <a:lnTo>
                    <a:pt x="1107" y="703"/>
                  </a:lnTo>
                  <a:lnTo>
                    <a:pt x="1105" y="705"/>
                  </a:lnTo>
                  <a:lnTo>
                    <a:pt x="1105" y="705"/>
                  </a:lnTo>
                  <a:lnTo>
                    <a:pt x="1105" y="705"/>
                  </a:lnTo>
                  <a:lnTo>
                    <a:pt x="1105" y="705"/>
                  </a:lnTo>
                  <a:lnTo>
                    <a:pt x="1105" y="703"/>
                  </a:lnTo>
                  <a:lnTo>
                    <a:pt x="1105" y="703"/>
                  </a:lnTo>
                  <a:lnTo>
                    <a:pt x="1105" y="703"/>
                  </a:lnTo>
                  <a:lnTo>
                    <a:pt x="1105" y="703"/>
                  </a:lnTo>
                  <a:lnTo>
                    <a:pt x="1103" y="703"/>
                  </a:lnTo>
                  <a:lnTo>
                    <a:pt x="1100" y="703"/>
                  </a:lnTo>
                  <a:lnTo>
                    <a:pt x="1098" y="703"/>
                  </a:lnTo>
                  <a:close/>
                  <a:moveTo>
                    <a:pt x="1013" y="710"/>
                  </a:moveTo>
                  <a:lnTo>
                    <a:pt x="1013" y="712"/>
                  </a:lnTo>
                  <a:lnTo>
                    <a:pt x="1013" y="712"/>
                  </a:lnTo>
                  <a:lnTo>
                    <a:pt x="1013" y="712"/>
                  </a:lnTo>
                  <a:lnTo>
                    <a:pt x="1013" y="715"/>
                  </a:lnTo>
                  <a:lnTo>
                    <a:pt x="1013" y="715"/>
                  </a:lnTo>
                  <a:lnTo>
                    <a:pt x="1013" y="715"/>
                  </a:lnTo>
                  <a:lnTo>
                    <a:pt x="1013" y="715"/>
                  </a:lnTo>
                  <a:lnTo>
                    <a:pt x="1013" y="715"/>
                  </a:lnTo>
                  <a:lnTo>
                    <a:pt x="1015" y="715"/>
                  </a:lnTo>
                  <a:lnTo>
                    <a:pt x="1018" y="715"/>
                  </a:lnTo>
                  <a:lnTo>
                    <a:pt x="1022" y="715"/>
                  </a:lnTo>
                  <a:lnTo>
                    <a:pt x="1027" y="710"/>
                  </a:lnTo>
                  <a:lnTo>
                    <a:pt x="1032" y="710"/>
                  </a:lnTo>
                  <a:lnTo>
                    <a:pt x="1034" y="708"/>
                  </a:lnTo>
                  <a:lnTo>
                    <a:pt x="1036" y="708"/>
                  </a:lnTo>
                  <a:lnTo>
                    <a:pt x="1039" y="708"/>
                  </a:lnTo>
                  <a:lnTo>
                    <a:pt x="1039" y="708"/>
                  </a:lnTo>
                  <a:lnTo>
                    <a:pt x="1041" y="708"/>
                  </a:lnTo>
                  <a:lnTo>
                    <a:pt x="1041" y="708"/>
                  </a:lnTo>
                  <a:lnTo>
                    <a:pt x="1048" y="698"/>
                  </a:lnTo>
                  <a:lnTo>
                    <a:pt x="1055" y="691"/>
                  </a:lnTo>
                  <a:lnTo>
                    <a:pt x="1062" y="682"/>
                  </a:lnTo>
                  <a:lnTo>
                    <a:pt x="1062" y="682"/>
                  </a:lnTo>
                  <a:lnTo>
                    <a:pt x="1062" y="679"/>
                  </a:lnTo>
                  <a:lnTo>
                    <a:pt x="1062" y="677"/>
                  </a:lnTo>
                  <a:lnTo>
                    <a:pt x="1062" y="679"/>
                  </a:lnTo>
                  <a:lnTo>
                    <a:pt x="1060" y="679"/>
                  </a:lnTo>
                  <a:lnTo>
                    <a:pt x="1058" y="679"/>
                  </a:lnTo>
                  <a:lnTo>
                    <a:pt x="1053" y="684"/>
                  </a:lnTo>
                  <a:lnTo>
                    <a:pt x="1046" y="689"/>
                  </a:lnTo>
                  <a:lnTo>
                    <a:pt x="1046" y="686"/>
                  </a:lnTo>
                  <a:lnTo>
                    <a:pt x="1046" y="689"/>
                  </a:lnTo>
                  <a:lnTo>
                    <a:pt x="1039" y="689"/>
                  </a:lnTo>
                  <a:lnTo>
                    <a:pt x="1034" y="691"/>
                  </a:lnTo>
                  <a:lnTo>
                    <a:pt x="1032" y="694"/>
                  </a:lnTo>
                  <a:lnTo>
                    <a:pt x="1032" y="691"/>
                  </a:lnTo>
                  <a:lnTo>
                    <a:pt x="1022" y="696"/>
                  </a:lnTo>
                  <a:lnTo>
                    <a:pt x="1022" y="696"/>
                  </a:lnTo>
                  <a:lnTo>
                    <a:pt x="1020" y="696"/>
                  </a:lnTo>
                  <a:lnTo>
                    <a:pt x="1020" y="696"/>
                  </a:lnTo>
                  <a:lnTo>
                    <a:pt x="1020" y="698"/>
                  </a:lnTo>
                  <a:lnTo>
                    <a:pt x="1020" y="698"/>
                  </a:lnTo>
                  <a:lnTo>
                    <a:pt x="1020" y="698"/>
                  </a:lnTo>
                  <a:lnTo>
                    <a:pt x="1020" y="698"/>
                  </a:lnTo>
                  <a:lnTo>
                    <a:pt x="1020" y="696"/>
                  </a:lnTo>
                  <a:lnTo>
                    <a:pt x="1027" y="691"/>
                  </a:lnTo>
                  <a:lnTo>
                    <a:pt x="1036" y="689"/>
                  </a:lnTo>
                  <a:lnTo>
                    <a:pt x="1044" y="684"/>
                  </a:lnTo>
                  <a:lnTo>
                    <a:pt x="1053" y="679"/>
                  </a:lnTo>
                  <a:lnTo>
                    <a:pt x="1053" y="677"/>
                  </a:lnTo>
                  <a:lnTo>
                    <a:pt x="1053" y="677"/>
                  </a:lnTo>
                  <a:lnTo>
                    <a:pt x="1044" y="679"/>
                  </a:lnTo>
                  <a:lnTo>
                    <a:pt x="1034" y="682"/>
                  </a:lnTo>
                  <a:lnTo>
                    <a:pt x="1025" y="684"/>
                  </a:lnTo>
                  <a:lnTo>
                    <a:pt x="1022" y="684"/>
                  </a:lnTo>
                  <a:lnTo>
                    <a:pt x="1018" y="689"/>
                  </a:lnTo>
                  <a:lnTo>
                    <a:pt x="1010" y="696"/>
                  </a:lnTo>
                  <a:lnTo>
                    <a:pt x="1010" y="696"/>
                  </a:lnTo>
                  <a:lnTo>
                    <a:pt x="1010" y="698"/>
                  </a:lnTo>
                  <a:lnTo>
                    <a:pt x="1013" y="698"/>
                  </a:lnTo>
                  <a:lnTo>
                    <a:pt x="1013" y="698"/>
                  </a:lnTo>
                  <a:lnTo>
                    <a:pt x="1013" y="701"/>
                  </a:lnTo>
                  <a:lnTo>
                    <a:pt x="1013" y="701"/>
                  </a:lnTo>
                  <a:lnTo>
                    <a:pt x="1013" y="701"/>
                  </a:lnTo>
                  <a:lnTo>
                    <a:pt x="1013" y="705"/>
                  </a:lnTo>
                  <a:lnTo>
                    <a:pt x="1013" y="708"/>
                  </a:lnTo>
                  <a:lnTo>
                    <a:pt x="1013" y="710"/>
                  </a:lnTo>
                  <a:lnTo>
                    <a:pt x="1013" y="710"/>
                  </a:lnTo>
                  <a:lnTo>
                    <a:pt x="1013" y="710"/>
                  </a:lnTo>
                  <a:close/>
                  <a:moveTo>
                    <a:pt x="1051" y="528"/>
                  </a:moveTo>
                  <a:lnTo>
                    <a:pt x="1053" y="528"/>
                  </a:lnTo>
                  <a:lnTo>
                    <a:pt x="1053" y="528"/>
                  </a:lnTo>
                  <a:lnTo>
                    <a:pt x="1053" y="528"/>
                  </a:lnTo>
                  <a:lnTo>
                    <a:pt x="1055" y="530"/>
                  </a:lnTo>
                  <a:lnTo>
                    <a:pt x="1055" y="530"/>
                  </a:lnTo>
                  <a:lnTo>
                    <a:pt x="1058" y="530"/>
                  </a:lnTo>
                  <a:lnTo>
                    <a:pt x="1058" y="530"/>
                  </a:lnTo>
                  <a:lnTo>
                    <a:pt x="1058" y="530"/>
                  </a:lnTo>
                  <a:lnTo>
                    <a:pt x="1058" y="530"/>
                  </a:lnTo>
                  <a:lnTo>
                    <a:pt x="1060" y="530"/>
                  </a:lnTo>
                  <a:lnTo>
                    <a:pt x="1060" y="528"/>
                  </a:lnTo>
                  <a:lnTo>
                    <a:pt x="1060" y="528"/>
                  </a:lnTo>
                  <a:lnTo>
                    <a:pt x="1058" y="528"/>
                  </a:lnTo>
                  <a:lnTo>
                    <a:pt x="1058" y="528"/>
                  </a:lnTo>
                  <a:lnTo>
                    <a:pt x="1058" y="526"/>
                  </a:lnTo>
                  <a:lnTo>
                    <a:pt x="1058" y="526"/>
                  </a:lnTo>
                  <a:lnTo>
                    <a:pt x="1058" y="526"/>
                  </a:lnTo>
                  <a:lnTo>
                    <a:pt x="1058" y="526"/>
                  </a:lnTo>
                  <a:lnTo>
                    <a:pt x="1058" y="526"/>
                  </a:lnTo>
                  <a:lnTo>
                    <a:pt x="1058" y="526"/>
                  </a:lnTo>
                  <a:lnTo>
                    <a:pt x="1058" y="526"/>
                  </a:lnTo>
                  <a:lnTo>
                    <a:pt x="1058" y="523"/>
                  </a:lnTo>
                  <a:lnTo>
                    <a:pt x="1055" y="523"/>
                  </a:lnTo>
                  <a:lnTo>
                    <a:pt x="1055" y="526"/>
                  </a:lnTo>
                  <a:lnTo>
                    <a:pt x="1055" y="526"/>
                  </a:lnTo>
                  <a:lnTo>
                    <a:pt x="1051" y="528"/>
                  </a:lnTo>
                  <a:close/>
                  <a:moveTo>
                    <a:pt x="1041" y="729"/>
                  </a:moveTo>
                  <a:lnTo>
                    <a:pt x="1044" y="729"/>
                  </a:lnTo>
                  <a:lnTo>
                    <a:pt x="1046" y="729"/>
                  </a:lnTo>
                  <a:lnTo>
                    <a:pt x="1046" y="727"/>
                  </a:lnTo>
                  <a:lnTo>
                    <a:pt x="1046" y="727"/>
                  </a:lnTo>
                  <a:lnTo>
                    <a:pt x="1046" y="724"/>
                  </a:lnTo>
                  <a:lnTo>
                    <a:pt x="1044" y="724"/>
                  </a:lnTo>
                  <a:lnTo>
                    <a:pt x="1044" y="722"/>
                  </a:lnTo>
                  <a:lnTo>
                    <a:pt x="1044" y="722"/>
                  </a:lnTo>
                  <a:lnTo>
                    <a:pt x="1044" y="720"/>
                  </a:lnTo>
                  <a:lnTo>
                    <a:pt x="1044" y="720"/>
                  </a:lnTo>
                  <a:lnTo>
                    <a:pt x="1041" y="717"/>
                  </a:lnTo>
                  <a:lnTo>
                    <a:pt x="1041" y="717"/>
                  </a:lnTo>
                  <a:lnTo>
                    <a:pt x="1041" y="717"/>
                  </a:lnTo>
                  <a:lnTo>
                    <a:pt x="1041" y="717"/>
                  </a:lnTo>
                  <a:lnTo>
                    <a:pt x="1039" y="722"/>
                  </a:lnTo>
                  <a:lnTo>
                    <a:pt x="1039" y="722"/>
                  </a:lnTo>
                  <a:lnTo>
                    <a:pt x="1039" y="722"/>
                  </a:lnTo>
                  <a:lnTo>
                    <a:pt x="1039" y="724"/>
                  </a:lnTo>
                  <a:lnTo>
                    <a:pt x="1036" y="724"/>
                  </a:lnTo>
                  <a:lnTo>
                    <a:pt x="1036" y="724"/>
                  </a:lnTo>
                  <a:lnTo>
                    <a:pt x="1036" y="724"/>
                  </a:lnTo>
                  <a:lnTo>
                    <a:pt x="1036" y="727"/>
                  </a:lnTo>
                  <a:lnTo>
                    <a:pt x="1036" y="727"/>
                  </a:lnTo>
                  <a:lnTo>
                    <a:pt x="1036" y="727"/>
                  </a:lnTo>
                  <a:lnTo>
                    <a:pt x="1036" y="729"/>
                  </a:lnTo>
                  <a:lnTo>
                    <a:pt x="1036" y="729"/>
                  </a:lnTo>
                  <a:lnTo>
                    <a:pt x="1036" y="729"/>
                  </a:lnTo>
                  <a:lnTo>
                    <a:pt x="1041" y="729"/>
                  </a:lnTo>
                  <a:close/>
                  <a:moveTo>
                    <a:pt x="835" y="289"/>
                  </a:moveTo>
                  <a:lnTo>
                    <a:pt x="835" y="291"/>
                  </a:lnTo>
                  <a:lnTo>
                    <a:pt x="835" y="291"/>
                  </a:lnTo>
                  <a:lnTo>
                    <a:pt x="838" y="294"/>
                  </a:lnTo>
                  <a:lnTo>
                    <a:pt x="840" y="294"/>
                  </a:lnTo>
                  <a:lnTo>
                    <a:pt x="840" y="291"/>
                  </a:lnTo>
                  <a:lnTo>
                    <a:pt x="840" y="291"/>
                  </a:lnTo>
                  <a:lnTo>
                    <a:pt x="840" y="291"/>
                  </a:lnTo>
                  <a:lnTo>
                    <a:pt x="840" y="289"/>
                  </a:lnTo>
                  <a:lnTo>
                    <a:pt x="838" y="289"/>
                  </a:lnTo>
                  <a:lnTo>
                    <a:pt x="840" y="287"/>
                  </a:lnTo>
                  <a:lnTo>
                    <a:pt x="838" y="284"/>
                  </a:lnTo>
                  <a:lnTo>
                    <a:pt x="838" y="282"/>
                  </a:lnTo>
                  <a:lnTo>
                    <a:pt x="838" y="282"/>
                  </a:lnTo>
                  <a:lnTo>
                    <a:pt x="835" y="282"/>
                  </a:lnTo>
                  <a:lnTo>
                    <a:pt x="835" y="282"/>
                  </a:lnTo>
                  <a:lnTo>
                    <a:pt x="835" y="284"/>
                  </a:lnTo>
                  <a:lnTo>
                    <a:pt x="835" y="287"/>
                  </a:lnTo>
                  <a:lnTo>
                    <a:pt x="835" y="289"/>
                  </a:lnTo>
                  <a:close/>
                  <a:moveTo>
                    <a:pt x="308" y="138"/>
                  </a:moveTo>
                  <a:lnTo>
                    <a:pt x="308" y="135"/>
                  </a:lnTo>
                  <a:lnTo>
                    <a:pt x="308" y="128"/>
                  </a:lnTo>
                  <a:lnTo>
                    <a:pt x="308" y="126"/>
                  </a:lnTo>
                  <a:lnTo>
                    <a:pt x="308" y="126"/>
                  </a:lnTo>
                  <a:lnTo>
                    <a:pt x="305" y="126"/>
                  </a:lnTo>
                  <a:lnTo>
                    <a:pt x="305" y="123"/>
                  </a:lnTo>
                  <a:lnTo>
                    <a:pt x="303" y="123"/>
                  </a:lnTo>
                  <a:lnTo>
                    <a:pt x="298" y="126"/>
                  </a:lnTo>
                  <a:lnTo>
                    <a:pt x="293" y="123"/>
                  </a:lnTo>
                  <a:lnTo>
                    <a:pt x="291" y="123"/>
                  </a:lnTo>
                  <a:lnTo>
                    <a:pt x="289" y="126"/>
                  </a:lnTo>
                  <a:lnTo>
                    <a:pt x="289" y="126"/>
                  </a:lnTo>
                  <a:lnTo>
                    <a:pt x="289" y="128"/>
                  </a:lnTo>
                  <a:lnTo>
                    <a:pt x="289" y="128"/>
                  </a:lnTo>
                  <a:lnTo>
                    <a:pt x="291" y="128"/>
                  </a:lnTo>
                  <a:lnTo>
                    <a:pt x="291" y="131"/>
                  </a:lnTo>
                  <a:lnTo>
                    <a:pt x="291" y="131"/>
                  </a:lnTo>
                  <a:lnTo>
                    <a:pt x="293" y="131"/>
                  </a:lnTo>
                  <a:lnTo>
                    <a:pt x="293" y="131"/>
                  </a:lnTo>
                  <a:lnTo>
                    <a:pt x="293" y="133"/>
                  </a:lnTo>
                  <a:lnTo>
                    <a:pt x="293" y="133"/>
                  </a:lnTo>
                  <a:lnTo>
                    <a:pt x="296" y="133"/>
                  </a:lnTo>
                  <a:lnTo>
                    <a:pt x="298" y="133"/>
                  </a:lnTo>
                  <a:lnTo>
                    <a:pt x="301" y="133"/>
                  </a:lnTo>
                  <a:lnTo>
                    <a:pt x="305" y="135"/>
                  </a:lnTo>
                  <a:lnTo>
                    <a:pt x="305" y="135"/>
                  </a:lnTo>
                  <a:lnTo>
                    <a:pt x="308" y="138"/>
                  </a:lnTo>
                  <a:lnTo>
                    <a:pt x="308" y="138"/>
                  </a:lnTo>
                  <a:close/>
                  <a:moveTo>
                    <a:pt x="596" y="48"/>
                  </a:moveTo>
                  <a:lnTo>
                    <a:pt x="596" y="50"/>
                  </a:lnTo>
                  <a:lnTo>
                    <a:pt x="599" y="52"/>
                  </a:lnTo>
                  <a:lnTo>
                    <a:pt x="601" y="52"/>
                  </a:lnTo>
                  <a:lnTo>
                    <a:pt x="601" y="55"/>
                  </a:lnTo>
                  <a:lnTo>
                    <a:pt x="606" y="57"/>
                  </a:lnTo>
                  <a:lnTo>
                    <a:pt x="620" y="62"/>
                  </a:lnTo>
                  <a:lnTo>
                    <a:pt x="625" y="60"/>
                  </a:lnTo>
                  <a:lnTo>
                    <a:pt x="625" y="60"/>
                  </a:lnTo>
                  <a:lnTo>
                    <a:pt x="622" y="57"/>
                  </a:lnTo>
                  <a:lnTo>
                    <a:pt x="620" y="55"/>
                  </a:lnTo>
                  <a:lnTo>
                    <a:pt x="611" y="50"/>
                  </a:lnTo>
                  <a:lnTo>
                    <a:pt x="608" y="50"/>
                  </a:lnTo>
                  <a:lnTo>
                    <a:pt x="608" y="48"/>
                  </a:lnTo>
                  <a:lnTo>
                    <a:pt x="606" y="48"/>
                  </a:lnTo>
                  <a:lnTo>
                    <a:pt x="603" y="45"/>
                  </a:lnTo>
                  <a:lnTo>
                    <a:pt x="599" y="43"/>
                  </a:lnTo>
                  <a:lnTo>
                    <a:pt x="596" y="43"/>
                  </a:lnTo>
                  <a:lnTo>
                    <a:pt x="596" y="43"/>
                  </a:lnTo>
                  <a:lnTo>
                    <a:pt x="594" y="43"/>
                  </a:lnTo>
                  <a:lnTo>
                    <a:pt x="594" y="43"/>
                  </a:lnTo>
                  <a:lnTo>
                    <a:pt x="594" y="45"/>
                  </a:lnTo>
                  <a:lnTo>
                    <a:pt x="594" y="48"/>
                  </a:lnTo>
                  <a:lnTo>
                    <a:pt x="596" y="48"/>
                  </a:lnTo>
                  <a:close/>
                  <a:moveTo>
                    <a:pt x="279" y="107"/>
                  </a:moveTo>
                  <a:lnTo>
                    <a:pt x="279" y="109"/>
                  </a:lnTo>
                  <a:lnTo>
                    <a:pt x="277" y="109"/>
                  </a:lnTo>
                  <a:lnTo>
                    <a:pt x="277" y="109"/>
                  </a:lnTo>
                  <a:lnTo>
                    <a:pt x="277" y="112"/>
                  </a:lnTo>
                  <a:lnTo>
                    <a:pt x="277" y="114"/>
                  </a:lnTo>
                  <a:lnTo>
                    <a:pt x="279" y="116"/>
                  </a:lnTo>
                  <a:lnTo>
                    <a:pt x="279" y="116"/>
                  </a:lnTo>
                  <a:lnTo>
                    <a:pt x="284" y="114"/>
                  </a:lnTo>
                  <a:lnTo>
                    <a:pt x="289" y="114"/>
                  </a:lnTo>
                  <a:lnTo>
                    <a:pt x="291" y="116"/>
                  </a:lnTo>
                  <a:lnTo>
                    <a:pt x="293" y="119"/>
                  </a:lnTo>
                  <a:lnTo>
                    <a:pt x="293" y="119"/>
                  </a:lnTo>
                  <a:lnTo>
                    <a:pt x="301" y="119"/>
                  </a:lnTo>
                  <a:lnTo>
                    <a:pt x="310" y="119"/>
                  </a:lnTo>
                  <a:lnTo>
                    <a:pt x="308" y="119"/>
                  </a:lnTo>
                  <a:lnTo>
                    <a:pt x="310" y="121"/>
                  </a:lnTo>
                  <a:lnTo>
                    <a:pt x="312" y="116"/>
                  </a:lnTo>
                  <a:lnTo>
                    <a:pt x="312" y="116"/>
                  </a:lnTo>
                  <a:lnTo>
                    <a:pt x="308" y="114"/>
                  </a:lnTo>
                  <a:lnTo>
                    <a:pt x="308" y="114"/>
                  </a:lnTo>
                  <a:lnTo>
                    <a:pt x="303" y="114"/>
                  </a:lnTo>
                  <a:lnTo>
                    <a:pt x="296" y="114"/>
                  </a:lnTo>
                  <a:lnTo>
                    <a:pt x="293" y="112"/>
                  </a:lnTo>
                  <a:lnTo>
                    <a:pt x="291" y="109"/>
                  </a:lnTo>
                  <a:lnTo>
                    <a:pt x="289" y="107"/>
                  </a:lnTo>
                  <a:lnTo>
                    <a:pt x="286" y="109"/>
                  </a:lnTo>
                  <a:lnTo>
                    <a:pt x="282" y="107"/>
                  </a:lnTo>
                  <a:lnTo>
                    <a:pt x="279" y="107"/>
                  </a:lnTo>
                  <a:lnTo>
                    <a:pt x="277" y="107"/>
                  </a:lnTo>
                  <a:lnTo>
                    <a:pt x="277" y="107"/>
                  </a:lnTo>
                  <a:lnTo>
                    <a:pt x="277" y="107"/>
                  </a:lnTo>
                  <a:lnTo>
                    <a:pt x="279" y="107"/>
                  </a:lnTo>
                  <a:close/>
                  <a:moveTo>
                    <a:pt x="303" y="138"/>
                  </a:moveTo>
                  <a:lnTo>
                    <a:pt x="303" y="138"/>
                  </a:lnTo>
                  <a:lnTo>
                    <a:pt x="301" y="135"/>
                  </a:lnTo>
                  <a:lnTo>
                    <a:pt x="298" y="133"/>
                  </a:lnTo>
                  <a:lnTo>
                    <a:pt x="298" y="133"/>
                  </a:lnTo>
                  <a:lnTo>
                    <a:pt x="298" y="135"/>
                  </a:lnTo>
                  <a:lnTo>
                    <a:pt x="296" y="133"/>
                  </a:lnTo>
                  <a:lnTo>
                    <a:pt x="293" y="135"/>
                  </a:lnTo>
                  <a:lnTo>
                    <a:pt x="289" y="133"/>
                  </a:lnTo>
                  <a:lnTo>
                    <a:pt x="289" y="133"/>
                  </a:lnTo>
                  <a:lnTo>
                    <a:pt x="286" y="131"/>
                  </a:lnTo>
                  <a:lnTo>
                    <a:pt x="284" y="128"/>
                  </a:lnTo>
                  <a:lnTo>
                    <a:pt x="284" y="128"/>
                  </a:lnTo>
                  <a:lnTo>
                    <a:pt x="279" y="131"/>
                  </a:lnTo>
                  <a:lnTo>
                    <a:pt x="277" y="131"/>
                  </a:lnTo>
                  <a:lnTo>
                    <a:pt x="277" y="133"/>
                  </a:lnTo>
                  <a:lnTo>
                    <a:pt x="277" y="133"/>
                  </a:lnTo>
                  <a:lnTo>
                    <a:pt x="277" y="133"/>
                  </a:lnTo>
                  <a:lnTo>
                    <a:pt x="277" y="133"/>
                  </a:lnTo>
                  <a:lnTo>
                    <a:pt x="284" y="135"/>
                  </a:lnTo>
                  <a:lnTo>
                    <a:pt x="286" y="138"/>
                  </a:lnTo>
                  <a:lnTo>
                    <a:pt x="286" y="138"/>
                  </a:lnTo>
                  <a:lnTo>
                    <a:pt x="289" y="138"/>
                  </a:lnTo>
                  <a:lnTo>
                    <a:pt x="293" y="140"/>
                  </a:lnTo>
                  <a:lnTo>
                    <a:pt x="301" y="140"/>
                  </a:lnTo>
                  <a:lnTo>
                    <a:pt x="305" y="140"/>
                  </a:lnTo>
                  <a:lnTo>
                    <a:pt x="303" y="138"/>
                  </a:lnTo>
                  <a:lnTo>
                    <a:pt x="303" y="138"/>
                  </a:lnTo>
                  <a:close/>
                  <a:moveTo>
                    <a:pt x="208" y="209"/>
                  </a:moveTo>
                  <a:lnTo>
                    <a:pt x="211" y="209"/>
                  </a:lnTo>
                  <a:lnTo>
                    <a:pt x="211" y="211"/>
                  </a:lnTo>
                  <a:lnTo>
                    <a:pt x="213" y="213"/>
                  </a:lnTo>
                  <a:lnTo>
                    <a:pt x="213" y="216"/>
                  </a:lnTo>
                  <a:lnTo>
                    <a:pt x="213" y="216"/>
                  </a:lnTo>
                  <a:lnTo>
                    <a:pt x="220" y="213"/>
                  </a:lnTo>
                  <a:lnTo>
                    <a:pt x="225" y="211"/>
                  </a:lnTo>
                  <a:lnTo>
                    <a:pt x="225" y="209"/>
                  </a:lnTo>
                  <a:lnTo>
                    <a:pt x="225" y="206"/>
                  </a:lnTo>
                  <a:lnTo>
                    <a:pt x="222" y="206"/>
                  </a:lnTo>
                  <a:lnTo>
                    <a:pt x="215" y="206"/>
                  </a:lnTo>
                  <a:lnTo>
                    <a:pt x="208" y="204"/>
                  </a:lnTo>
                  <a:lnTo>
                    <a:pt x="208" y="206"/>
                  </a:lnTo>
                  <a:lnTo>
                    <a:pt x="208" y="206"/>
                  </a:lnTo>
                  <a:lnTo>
                    <a:pt x="208" y="209"/>
                  </a:lnTo>
                  <a:close/>
                  <a:moveTo>
                    <a:pt x="43" y="507"/>
                  </a:moveTo>
                  <a:lnTo>
                    <a:pt x="43" y="507"/>
                  </a:lnTo>
                  <a:lnTo>
                    <a:pt x="43" y="507"/>
                  </a:lnTo>
                  <a:lnTo>
                    <a:pt x="43" y="507"/>
                  </a:lnTo>
                  <a:lnTo>
                    <a:pt x="45" y="507"/>
                  </a:lnTo>
                  <a:lnTo>
                    <a:pt x="45" y="507"/>
                  </a:lnTo>
                  <a:lnTo>
                    <a:pt x="45" y="507"/>
                  </a:lnTo>
                  <a:lnTo>
                    <a:pt x="45" y="507"/>
                  </a:lnTo>
                  <a:lnTo>
                    <a:pt x="43" y="504"/>
                  </a:lnTo>
                  <a:lnTo>
                    <a:pt x="43" y="507"/>
                  </a:lnTo>
                  <a:lnTo>
                    <a:pt x="43" y="504"/>
                  </a:lnTo>
                  <a:lnTo>
                    <a:pt x="43" y="504"/>
                  </a:lnTo>
                  <a:lnTo>
                    <a:pt x="43" y="504"/>
                  </a:lnTo>
                  <a:lnTo>
                    <a:pt x="43" y="507"/>
                  </a:lnTo>
                  <a:lnTo>
                    <a:pt x="43" y="507"/>
                  </a:lnTo>
                  <a:lnTo>
                    <a:pt x="43" y="507"/>
                  </a:lnTo>
                  <a:lnTo>
                    <a:pt x="43" y="507"/>
                  </a:lnTo>
                  <a:close/>
                  <a:moveTo>
                    <a:pt x="177" y="303"/>
                  </a:moveTo>
                  <a:lnTo>
                    <a:pt x="177" y="306"/>
                  </a:lnTo>
                  <a:lnTo>
                    <a:pt x="180" y="306"/>
                  </a:lnTo>
                  <a:lnTo>
                    <a:pt x="180" y="308"/>
                  </a:lnTo>
                  <a:lnTo>
                    <a:pt x="180" y="308"/>
                  </a:lnTo>
                  <a:lnTo>
                    <a:pt x="180" y="308"/>
                  </a:lnTo>
                  <a:lnTo>
                    <a:pt x="182" y="308"/>
                  </a:lnTo>
                  <a:lnTo>
                    <a:pt x="182" y="310"/>
                  </a:lnTo>
                  <a:lnTo>
                    <a:pt x="182" y="310"/>
                  </a:lnTo>
                  <a:lnTo>
                    <a:pt x="182" y="310"/>
                  </a:lnTo>
                  <a:lnTo>
                    <a:pt x="185" y="310"/>
                  </a:lnTo>
                  <a:lnTo>
                    <a:pt x="187" y="313"/>
                  </a:lnTo>
                  <a:lnTo>
                    <a:pt x="194" y="313"/>
                  </a:lnTo>
                  <a:lnTo>
                    <a:pt x="194" y="313"/>
                  </a:lnTo>
                  <a:lnTo>
                    <a:pt x="201" y="315"/>
                  </a:lnTo>
                  <a:lnTo>
                    <a:pt x="203" y="315"/>
                  </a:lnTo>
                  <a:lnTo>
                    <a:pt x="208" y="315"/>
                  </a:lnTo>
                  <a:lnTo>
                    <a:pt x="215" y="313"/>
                  </a:lnTo>
                  <a:lnTo>
                    <a:pt x="215" y="310"/>
                  </a:lnTo>
                  <a:lnTo>
                    <a:pt x="215" y="310"/>
                  </a:lnTo>
                  <a:lnTo>
                    <a:pt x="215" y="310"/>
                  </a:lnTo>
                  <a:lnTo>
                    <a:pt x="213" y="308"/>
                  </a:lnTo>
                  <a:lnTo>
                    <a:pt x="206" y="306"/>
                  </a:lnTo>
                  <a:lnTo>
                    <a:pt x="196" y="303"/>
                  </a:lnTo>
                  <a:lnTo>
                    <a:pt x="189" y="298"/>
                  </a:lnTo>
                  <a:lnTo>
                    <a:pt x="187" y="298"/>
                  </a:lnTo>
                  <a:lnTo>
                    <a:pt x="187" y="296"/>
                  </a:lnTo>
                  <a:lnTo>
                    <a:pt x="185" y="294"/>
                  </a:lnTo>
                  <a:lnTo>
                    <a:pt x="185" y="294"/>
                  </a:lnTo>
                  <a:lnTo>
                    <a:pt x="185" y="294"/>
                  </a:lnTo>
                  <a:lnTo>
                    <a:pt x="185" y="291"/>
                  </a:lnTo>
                  <a:lnTo>
                    <a:pt x="180" y="289"/>
                  </a:lnTo>
                  <a:lnTo>
                    <a:pt x="175" y="289"/>
                  </a:lnTo>
                  <a:lnTo>
                    <a:pt x="175" y="294"/>
                  </a:lnTo>
                  <a:lnTo>
                    <a:pt x="175" y="298"/>
                  </a:lnTo>
                  <a:lnTo>
                    <a:pt x="177" y="303"/>
                  </a:lnTo>
                  <a:close/>
                  <a:moveTo>
                    <a:pt x="637" y="62"/>
                  </a:moveTo>
                  <a:lnTo>
                    <a:pt x="639" y="64"/>
                  </a:lnTo>
                  <a:lnTo>
                    <a:pt x="648" y="67"/>
                  </a:lnTo>
                  <a:lnTo>
                    <a:pt x="651" y="67"/>
                  </a:lnTo>
                  <a:lnTo>
                    <a:pt x="655" y="64"/>
                  </a:lnTo>
                  <a:lnTo>
                    <a:pt x="653" y="62"/>
                  </a:lnTo>
                  <a:lnTo>
                    <a:pt x="653" y="62"/>
                  </a:lnTo>
                  <a:lnTo>
                    <a:pt x="653" y="62"/>
                  </a:lnTo>
                  <a:lnTo>
                    <a:pt x="651" y="60"/>
                  </a:lnTo>
                  <a:lnTo>
                    <a:pt x="651" y="60"/>
                  </a:lnTo>
                  <a:lnTo>
                    <a:pt x="648" y="60"/>
                  </a:lnTo>
                  <a:lnTo>
                    <a:pt x="646" y="60"/>
                  </a:lnTo>
                  <a:lnTo>
                    <a:pt x="644" y="57"/>
                  </a:lnTo>
                  <a:lnTo>
                    <a:pt x="641" y="57"/>
                  </a:lnTo>
                  <a:lnTo>
                    <a:pt x="641" y="57"/>
                  </a:lnTo>
                  <a:lnTo>
                    <a:pt x="639" y="57"/>
                  </a:lnTo>
                  <a:lnTo>
                    <a:pt x="639" y="55"/>
                  </a:lnTo>
                  <a:lnTo>
                    <a:pt x="634" y="62"/>
                  </a:lnTo>
                  <a:lnTo>
                    <a:pt x="634" y="62"/>
                  </a:lnTo>
                  <a:lnTo>
                    <a:pt x="637" y="62"/>
                  </a:lnTo>
                  <a:close/>
                  <a:moveTo>
                    <a:pt x="831" y="334"/>
                  </a:moveTo>
                  <a:lnTo>
                    <a:pt x="831" y="334"/>
                  </a:lnTo>
                  <a:lnTo>
                    <a:pt x="828" y="334"/>
                  </a:lnTo>
                  <a:lnTo>
                    <a:pt x="828" y="334"/>
                  </a:lnTo>
                  <a:lnTo>
                    <a:pt x="831" y="339"/>
                  </a:lnTo>
                  <a:lnTo>
                    <a:pt x="831" y="341"/>
                  </a:lnTo>
                  <a:lnTo>
                    <a:pt x="828" y="341"/>
                  </a:lnTo>
                  <a:lnTo>
                    <a:pt x="831" y="343"/>
                  </a:lnTo>
                  <a:lnTo>
                    <a:pt x="835" y="343"/>
                  </a:lnTo>
                  <a:lnTo>
                    <a:pt x="838" y="341"/>
                  </a:lnTo>
                  <a:lnTo>
                    <a:pt x="838" y="341"/>
                  </a:lnTo>
                  <a:lnTo>
                    <a:pt x="838" y="339"/>
                  </a:lnTo>
                  <a:lnTo>
                    <a:pt x="838" y="339"/>
                  </a:lnTo>
                  <a:lnTo>
                    <a:pt x="835" y="336"/>
                  </a:lnTo>
                  <a:lnTo>
                    <a:pt x="833" y="336"/>
                  </a:lnTo>
                  <a:lnTo>
                    <a:pt x="833" y="334"/>
                  </a:lnTo>
                  <a:lnTo>
                    <a:pt x="831" y="334"/>
                  </a:lnTo>
                  <a:close/>
                  <a:moveTo>
                    <a:pt x="38" y="523"/>
                  </a:moveTo>
                  <a:lnTo>
                    <a:pt x="38" y="523"/>
                  </a:lnTo>
                  <a:lnTo>
                    <a:pt x="38" y="523"/>
                  </a:lnTo>
                  <a:lnTo>
                    <a:pt x="38" y="526"/>
                  </a:lnTo>
                  <a:lnTo>
                    <a:pt x="38" y="526"/>
                  </a:lnTo>
                  <a:lnTo>
                    <a:pt x="38" y="526"/>
                  </a:lnTo>
                  <a:lnTo>
                    <a:pt x="38" y="526"/>
                  </a:lnTo>
                  <a:lnTo>
                    <a:pt x="40" y="526"/>
                  </a:lnTo>
                  <a:lnTo>
                    <a:pt x="40" y="526"/>
                  </a:lnTo>
                  <a:lnTo>
                    <a:pt x="40" y="526"/>
                  </a:lnTo>
                  <a:lnTo>
                    <a:pt x="40" y="526"/>
                  </a:lnTo>
                  <a:lnTo>
                    <a:pt x="40" y="528"/>
                  </a:lnTo>
                  <a:lnTo>
                    <a:pt x="40" y="528"/>
                  </a:lnTo>
                  <a:lnTo>
                    <a:pt x="40" y="528"/>
                  </a:lnTo>
                  <a:lnTo>
                    <a:pt x="40" y="528"/>
                  </a:lnTo>
                  <a:lnTo>
                    <a:pt x="40" y="528"/>
                  </a:lnTo>
                  <a:lnTo>
                    <a:pt x="40" y="528"/>
                  </a:lnTo>
                  <a:lnTo>
                    <a:pt x="40" y="528"/>
                  </a:lnTo>
                  <a:lnTo>
                    <a:pt x="40" y="528"/>
                  </a:lnTo>
                  <a:lnTo>
                    <a:pt x="40" y="528"/>
                  </a:lnTo>
                  <a:lnTo>
                    <a:pt x="40" y="528"/>
                  </a:lnTo>
                  <a:lnTo>
                    <a:pt x="40" y="528"/>
                  </a:lnTo>
                  <a:lnTo>
                    <a:pt x="40" y="528"/>
                  </a:lnTo>
                  <a:lnTo>
                    <a:pt x="43" y="528"/>
                  </a:lnTo>
                  <a:lnTo>
                    <a:pt x="43" y="528"/>
                  </a:lnTo>
                  <a:lnTo>
                    <a:pt x="43" y="528"/>
                  </a:lnTo>
                  <a:lnTo>
                    <a:pt x="43" y="530"/>
                  </a:lnTo>
                  <a:lnTo>
                    <a:pt x="43" y="530"/>
                  </a:lnTo>
                  <a:lnTo>
                    <a:pt x="43" y="530"/>
                  </a:lnTo>
                  <a:lnTo>
                    <a:pt x="43" y="530"/>
                  </a:lnTo>
                  <a:lnTo>
                    <a:pt x="43" y="530"/>
                  </a:lnTo>
                  <a:lnTo>
                    <a:pt x="43" y="530"/>
                  </a:lnTo>
                  <a:lnTo>
                    <a:pt x="43" y="528"/>
                  </a:lnTo>
                  <a:lnTo>
                    <a:pt x="45" y="528"/>
                  </a:lnTo>
                  <a:lnTo>
                    <a:pt x="45" y="528"/>
                  </a:lnTo>
                  <a:lnTo>
                    <a:pt x="45" y="528"/>
                  </a:lnTo>
                  <a:lnTo>
                    <a:pt x="45" y="528"/>
                  </a:lnTo>
                  <a:lnTo>
                    <a:pt x="45" y="528"/>
                  </a:lnTo>
                  <a:lnTo>
                    <a:pt x="45" y="528"/>
                  </a:lnTo>
                  <a:lnTo>
                    <a:pt x="45" y="528"/>
                  </a:lnTo>
                  <a:lnTo>
                    <a:pt x="45" y="528"/>
                  </a:lnTo>
                  <a:lnTo>
                    <a:pt x="45" y="528"/>
                  </a:lnTo>
                  <a:lnTo>
                    <a:pt x="45" y="528"/>
                  </a:lnTo>
                  <a:lnTo>
                    <a:pt x="45" y="528"/>
                  </a:lnTo>
                  <a:lnTo>
                    <a:pt x="45" y="526"/>
                  </a:lnTo>
                  <a:lnTo>
                    <a:pt x="45" y="526"/>
                  </a:lnTo>
                  <a:lnTo>
                    <a:pt x="45" y="526"/>
                  </a:lnTo>
                  <a:lnTo>
                    <a:pt x="45" y="526"/>
                  </a:lnTo>
                  <a:lnTo>
                    <a:pt x="45" y="526"/>
                  </a:lnTo>
                  <a:lnTo>
                    <a:pt x="45" y="526"/>
                  </a:lnTo>
                  <a:lnTo>
                    <a:pt x="45" y="526"/>
                  </a:lnTo>
                  <a:lnTo>
                    <a:pt x="45" y="526"/>
                  </a:lnTo>
                  <a:lnTo>
                    <a:pt x="45" y="526"/>
                  </a:lnTo>
                  <a:lnTo>
                    <a:pt x="45" y="526"/>
                  </a:lnTo>
                  <a:lnTo>
                    <a:pt x="43" y="526"/>
                  </a:lnTo>
                  <a:lnTo>
                    <a:pt x="43" y="526"/>
                  </a:lnTo>
                  <a:lnTo>
                    <a:pt x="43" y="526"/>
                  </a:lnTo>
                  <a:lnTo>
                    <a:pt x="43" y="526"/>
                  </a:lnTo>
                  <a:lnTo>
                    <a:pt x="43" y="523"/>
                  </a:lnTo>
                  <a:lnTo>
                    <a:pt x="43" y="523"/>
                  </a:lnTo>
                  <a:lnTo>
                    <a:pt x="43" y="523"/>
                  </a:lnTo>
                  <a:lnTo>
                    <a:pt x="43" y="523"/>
                  </a:lnTo>
                  <a:lnTo>
                    <a:pt x="43" y="523"/>
                  </a:lnTo>
                  <a:lnTo>
                    <a:pt x="43" y="523"/>
                  </a:lnTo>
                  <a:lnTo>
                    <a:pt x="40" y="523"/>
                  </a:lnTo>
                  <a:lnTo>
                    <a:pt x="40" y="523"/>
                  </a:lnTo>
                  <a:lnTo>
                    <a:pt x="40" y="523"/>
                  </a:lnTo>
                  <a:lnTo>
                    <a:pt x="40" y="523"/>
                  </a:lnTo>
                  <a:lnTo>
                    <a:pt x="40" y="523"/>
                  </a:lnTo>
                  <a:lnTo>
                    <a:pt x="40" y="523"/>
                  </a:lnTo>
                  <a:lnTo>
                    <a:pt x="40" y="523"/>
                  </a:lnTo>
                  <a:lnTo>
                    <a:pt x="40" y="523"/>
                  </a:lnTo>
                  <a:lnTo>
                    <a:pt x="40" y="523"/>
                  </a:lnTo>
                  <a:lnTo>
                    <a:pt x="40" y="523"/>
                  </a:lnTo>
                  <a:lnTo>
                    <a:pt x="40" y="523"/>
                  </a:lnTo>
                  <a:lnTo>
                    <a:pt x="40" y="523"/>
                  </a:lnTo>
                  <a:lnTo>
                    <a:pt x="40" y="523"/>
                  </a:lnTo>
                  <a:lnTo>
                    <a:pt x="38" y="523"/>
                  </a:lnTo>
                  <a:lnTo>
                    <a:pt x="38" y="523"/>
                  </a:lnTo>
                  <a:lnTo>
                    <a:pt x="38" y="523"/>
                  </a:lnTo>
                  <a:lnTo>
                    <a:pt x="38" y="523"/>
                  </a:lnTo>
                  <a:lnTo>
                    <a:pt x="38" y="523"/>
                  </a:lnTo>
                  <a:lnTo>
                    <a:pt x="38" y="523"/>
                  </a:lnTo>
                  <a:lnTo>
                    <a:pt x="38" y="523"/>
                  </a:lnTo>
                  <a:lnTo>
                    <a:pt x="38" y="523"/>
                  </a:lnTo>
                  <a:close/>
                  <a:moveTo>
                    <a:pt x="828" y="272"/>
                  </a:moveTo>
                  <a:lnTo>
                    <a:pt x="828" y="272"/>
                  </a:lnTo>
                  <a:lnTo>
                    <a:pt x="828" y="272"/>
                  </a:lnTo>
                  <a:lnTo>
                    <a:pt x="831" y="272"/>
                  </a:lnTo>
                  <a:lnTo>
                    <a:pt x="831" y="275"/>
                  </a:lnTo>
                  <a:lnTo>
                    <a:pt x="831" y="275"/>
                  </a:lnTo>
                  <a:lnTo>
                    <a:pt x="833" y="275"/>
                  </a:lnTo>
                  <a:lnTo>
                    <a:pt x="833" y="277"/>
                  </a:lnTo>
                  <a:lnTo>
                    <a:pt x="833" y="277"/>
                  </a:lnTo>
                  <a:lnTo>
                    <a:pt x="833" y="275"/>
                  </a:lnTo>
                  <a:lnTo>
                    <a:pt x="833" y="272"/>
                  </a:lnTo>
                  <a:lnTo>
                    <a:pt x="831" y="270"/>
                  </a:lnTo>
                  <a:lnTo>
                    <a:pt x="831" y="270"/>
                  </a:lnTo>
                  <a:lnTo>
                    <a:pt x="831" y="268"/>
                  </a:lnTo>
                  <a:lnTo>
                    <a:pt x="828" y="268"/>
                  </a:lnTo>
                  <a:lnTo>
                    <a:pt x="826" y="268"/>
                  </a:lnTo>
                  <a:lnTo>
                    <a:pt x="826" y="268"/>
                  </a:lnTo>
                  <a:lnTo>
                    <a:pt x="826" y="270"/>
                  </a:lnTo>
                  <a:lnTo>
                    <a:pt x="828" y="272"/>
                  </a:lnTo>
                  <a:close/>
                  <a:moveTo>
                    <a:pt x="838" y="301"/>
                  </a:moveTo>
                  <a:lnTo>
                    <a:pt x="838" y="301"/>
                  </a:lnTo>
                  <a:lnTo>
                    <a:pt x="838" y="301"/>
                  </a:lnTo>
                  <a:lnTo>
                    <a:pt x="838" y="301"/>
                  </a:lnTo>
                  <a:lnTo>
                    <a:pt x="838" y="310"/>
                  </a:lnTo>
                  <a:lnTo>
                    <a:pt x="838" y="313"/>
                  </a:lnTo>
                  <a:lnTo>
                    <a:pt x="840" y="313"/>
                  </a:lnTo>
                  <a:lnTo>
                    <a:pt x="840" y="315"/>
                  </a:lnTo>
                  <a:lnTo>
                    <a:pt x="842" y="315"/>
                  </a:lnTo>
                  <a:lnTo>
                    <a:pt x="845" y="317"/>
                  </a:lnTo>
                  <a:lnTo>
                    <a:pt x="845" y="317"/>
                  </a:lnTo>
                  <a:lnTo>
                    <a:pt x="845" y="317"/>
                  </a:lnTo>
                  <a:lnTo>
                    <a:pt x="847" y="320"/>
                  </a:lnTo>
                  <a:lnTo>
                    <a:pt x="847" y="320"/>
                  </a:lnTo>
                  <a:lnTo>
                    <a:pt x="852" y="320"/>
                  </a:lnTo>
                  <a:lnTo>
                    <a:pt x="852" y="322"/>
                  </a:lnTo>
                  <a:lnTo>
                    <a:pt x="852" y="320"/>
                  </a:lnTo>
                  <a:lnTo>
                    <a:pt x="852" y="320"/>
                  </a:lnTo>
                  <a:lnTo>
                    <a:pt x="854" y="317"/>
                  </a:lnTo>
                  <a:lnTo>
                    <a:pt x="854" y="317"/>
                  </a:lnTo>
                  <a:lnTo>
                    <a:pt x="852" y="317"/>
                  </a:lnTo>
                  <a:lnTo>
                    <a:pt x="852" y="315"/>
                  </a:lnTo>
                  <a:lnTo>
                    <a:pt x="852" y="315"/>
                  </a:lnTo>
                  <a:lnTo>
                    <a:pt x="847" y="315"/>
                  </a:lnTo>
                  <a:lnTo>
                    <a:pt x="847" y="313"/>
                  </a:lnTo>
                  <a:lnTo>
                    <a:pt x="845" y="313"/>
                  </a:lnTo>
                  <a:lnTo>
                    <a:pt x="845" y="313"/>
                  </a:lnTo>
                  <a:lnTo>
                    <a:pt x="845" y="310"/>
                  </a:lnTo>
                  <a:lnTo>
                    <a:pt x="845" y="310"/>
                  </a:lnTo>
                  <a:lnTo>
                    <a:pt x="845" y="310"/>
                  </a:lnTo>
                  <a:lnTo>
                    <a:pt x="845" y="310"/>
                  </a:lnTo>
                  <a:lnTo>
                    <a:pt x="845" y="308"/>
                  </a:lnTo>
                  <a:lnTo>
                    <a:pt x="845" y="308"/>
                  </a:lnTo>
                  <a:lnTo>
                    <a:pt x="842" y="306"/>
                  </a:lnTo>
                  <a:lnTo>
                    <a:pt x="842" y="306"/>
                  </a:lnTo>
                  <a:lnTo>
                    <a:pt x="842" y="306"/>
                  </a:lnTo>
                  <a:lnTo>
                    <a:pt x="842" y="306"/>
                  </a:lnTo>
                  <a:lnTo>
                    <a:pt x="842" y="306"/>
                  </a:lnTo>
                  <a:lnTo>
                    <a:pt x="842" y="303"/>
                  </a:lnTo>
                  <a:lnTo>
                    <a:pt x="840" y="303"/>
                  </a:lnTo>
                  <a:lnTo>
                    <a:pt x="838" y="301"/>
                  </a:lnTo>
                  <a:close/>
                  <a:moveTo>
                    <a:pt x="752" y="175"/>
                  </a:moveTo>
                  <a:lnTo>
                    <a:pt x="748" y="183"/>
                  </a:lnTo>
                  <a:lnTo>
                    <a:pt x="745" y="192"/>
                  </a:lnTo>
                  <a:lnTo>
                    <a:pt x="745" y="192"/>
                  </a:lnTo>
                  <a:lnTo>
                    <a:pt x="748" y="194"/>
                  </a:lnTo>
                  <a:lnTo>
                    <a:pt x="748" y="197"/>
                  </a:lnTo>
                  <a:lnTo>
                    <a:pt x="748" y="197"/>
                  </a:lnTo>
                  <a:lnTo>
                    <a:pt x="745" y="194"/>
                  </a:lnTo>
                  <a:lnTo>
                    <a:pt x="745" y="194"/>
                  </a:lnTo>
                  <a:lnTo>
                    <a:pt x="743" y="194"/>
                  </a:lnTo>
                  <a:lnTo>
                    <a:pt x="743" y="192"/>
                  </a:lnTo>
                  <a:lnTo>
                    <a:pt x="743" y="192"/>
                  </a:lnTo>
                  <a:lnTo>
                    <a:pt x="743" y="194"/>
                  </a:lnTo>
                  <a:lnTo>
                    <a:pt x="741" y="197"/>
                  </a:lnTo>
                  <a:lnTo>
                    <a:pt x="743" y="197"/>
                  </a:lnTo>
                  <a:lnTo>
                    <a:pt x="745" y="199"/>
                  </a:lnTo>
                  <a:lnTo>
                    <a:pt x="745" y="199"/>
                  </a:lnTo>
                  <a:lnTo>
                    <a:pt x="745" y="199"/>
                  </a:lnTo>
                  <a:lnTo>
                    <a:pt x="748" y="201"/>
                  </a:lnTo>
                  <a:lnTo>
                    <a:pt x="748" y="201"/>
                  </a:lnTo>
                  <a:lnTo>
                    <a:pt x="745" y="201"/>
                  </a:lnTo>
                  <a:lnTo>
                    <a:pt x="745" y="201"/>
                  </a:lnTo>
                  <a:lnTo>
                    <a:pt x="745" y="206"/>
                  </a:lnTo>
                  <a:lnTo>
                    <a:pt x="745" y="211"/>
                  </a:lnTo>
                  <a:lnTo>
                    <a:pt x="748" y="211"/>
                  </a:lnTo>
                  <a:lnTo>
                    <a:pt x="748" y="211"/>
                  </a:lnTo>
                  <a:lnTo>
                    <a:pt x="750" y="211"/>
                  </a:lnTo>
                  <a:lnTo>
                    <a:pt x="752" y="213"/>
                  </a:lnTo>
                  <a:lnTo>
                    <a:pt x="755" y="213"/>
                  </a:lnTo>
                  <a:lnTo>
                    <a:pt x="760" y="213"/>
                  </a:lnTo>
                  <a:lnTo>
                    <a:pt x="767" y="213"/>
                  </a:lnTo>
                  <a:lnTo>
                    <a:pt x="769" y="213"/>
                  </a:lnTo>
                  <a:lnTo>
                    <a:pt x="771" y="209"/>
                  </a:lnTo>
                  <a:lnTo>
                    <a:pt x="774" y="201"/>
                  </a:lnTo>
                  <a:lnTo>
                    <a:pt x="769" y="192"/>
                  </a:lnTo>
                  <a:lnTo>
                    <a:pt x="767" y="183"/>
                  </a:lnTo>
                  <a:lnTo>
                    <a:pt x="764" y="180"/>
                  </a:lnTo>
                  <a:lnTo>
                    <a:pt x="764" y="180"/>
                  </a:lnTo>
                  <a:lnTo>
                    <a:pt x="762" y="178"/>
                  </a:lnTo>
                  <a:lnTo>
                    <a:pt x="762" y="178"/>
                  </a:lnTo>
                  <a:lnTo>
                    <a:pt x="762" y="175"/>
                  </a:lnTo>
                  <a:lnTo>
                    <a:pt x="752" y="175"/>
                  </a:lnTo>
                  <a:lnTo>
                    <a:pt x="752" y="175"/>
                  </a:lnTo>
                  <a:close/>
                  <a:moveTo>
                    <a:pt x="812" y="289"/>
                  </a:moveTo>
                  <a:lnTo>
                    <a:pt x="812" y="289"/>
                  </a:lnTo>
                  <a:lnTo>
                    <a:pt x="812" y="289"/>
                  </a:lnTo>
                  <a:lnTo>
                    <a:pt x="814" y="289"/>
                  </a:lnTo>
                  <a:lnTo>
                    <a:pt x="816" y="291"/>
                  </a:lnTo>
                  <a:lnTo>
                    <a:pt x="819" y="289"/>
                  </a:lnTo>
                  <a:lnTo>
                    <a:pt x="821" y="289"/>
                  </a:lnTo>
                  <a:lnTo>
                    <a:pt x="821" y="287"/>
                  </a:lnTo>
                  <a:lnTo>
                    <a:pt x="819" y="287"/>
                  </a:lnTo>
                  <a:lnTo>
                    <a:pt x="821" y="284"/>
                  </a:lnTo>
                  <a:lnTo>
                    <a:pt x="819" y="284"/>
                  </a:lnTo>
                  <a:lnTo>
                    <a:pt x="819" y="284"/>
                  </a:lnTo>
                  <a:lnTo>
                    <a:pt x="819" y="284"/>
                  </a:lnTo>
                  <a:lnTo>
                    <a:pt x="816" y="284"/>
                  </a:lnTo>
                  <a:lnTo>
                    <a:pt x="816" y="287"/>
                  </a:lnTo>
                  <a:lnTo>
                    <a:pt x="816" y="287"/>
                  </a:lnTo>
                  <a:lnTo>
                    <a:pt x="814" y="284"/>
                  </a:lnTo>
                  <a:lnTo>
                    <a:pt x="819" y="282"/>
                  </a:lnTo>
                  <a:lnTo>
                    <a:pt x="816" y="282"/>
                  </a:lnTo>
                  <a:lnTo>
                    <a:pt x="816" y="282"/>
                  </a:lnTo>
                  <a:lnTo>
                    <a:pt x="816" y="280"/>
                  </a:lnTo>
                  <a:lnTo>
                    <a:pt x="816" y="282"/>
                  </a:lnTo>
                  <a:lnTo>
                    <a:pt x="814" y="282"/>
                  </a:lnTo>
                  <a:lnTo>
                    <a:pt x="814" y="282"/>
                  </a:lnTo>
                  <a:lnTo>
                    <a:pt x="814" y="282"/>
                  </a:lnTo>
                  <a:lnTo>
                    <a:pt x="814" y="282"/>
                  </a:lnTo>
                  <a:lnTo>
                    <a:pt x="814" y="280"/>
                  </a:lnTo>
                  <a:lnTo>
                    <a:pt x="814" y="280"/>
                  </a:lnTo>
                  <a:lnTo>
                    <a:pt x="814" y="280"/>
                  </a:lnTo>
                  <a:lnTo>
                    <a:pt x="814" y="280"/>
                  </a:lnTo>
                  <a:lnTo>
                    <a:pt x="814" y="280"/>
                  </a:lnTo>
                  <a:lnTo>
                    <a:pt x="812" y="280"/>
                  </a:lnTo>
                  <a:lnTo>
                    <a:pt x="814" y="277"/>
                  </a:lnTo>
                  <a:lnTo>
                    <a:pt x="812" y="275"/>
                  </a:lnTo>
                  <a:lnTo>
                    <a:pt x="812" y="275"/>
                  </a:lnTo>
                  <a:lnTo>
                    <a:pt x="812" y="277"/>
                  </a:lnTo>
                  <a:lnTo>
                    <a:pt x="812" y="277"/>
                  </a:lnTo>
                  <a:lnTo>
                    <a:pt x="809" y="275"/>
                  </a:lnTo>
                  <a:lnTo>
                    <a:pt x="809" y="275"/>
                  </a:lnTo>
                  <a:lnTo>
                    <a:pt x="809" y="275"/>
                  </a:lnTo>
                  <a:lnTo>
                    <a:pt x="809" y="275"/>
                  </a:lnTo>
                  <a:lnTo>
                    <a:pt x="809" y="272"/>
                  </a:lnTo>
                  <a:lnTo>
                    <a:pt x="809" y="272"/>
                  </a:lnTo>
                  <a:lnTo>
                    <a:pt x="809" y="272"/>
                  </a:lnTo>
                  <a:lnTo>
                    <a:pt x="809" y="272"/>
                  </a:lnTo>
                  <a:lnTo>
                    <a:pt x="809" y="272"/>
                  </a:lnTo>
                  <a:lnTo>
                    <a:pt x="807" y="272"/>
                  </a:lnTo>
                  <a:lnTo>
                    <a:pt x="807" y="272"/>
                  </a:lnTo>
                  <a:lnTo>
                    <a:pt x="807" y="272"/>
                  </a:lnTo>
                  <a:lnTo>
                    <a:pt x="809" y="287"/>
                  </a:lnTo>
                  <a:lnTo>
                    <a:pt x="812" y="289"/>
                  </a:lnTo>
                  <a:close/>
                  <a:moveTo>
                    <a:pt x="812" y="239"/>
                  </a:moveTo>
                  <a:lnTo>
                    <a:pt x="812" y="242"/>
                  </a:lnTo>
                  <a:lnTo>
                    <a:pt x="814" y="244"/>
                  </a:lnTo>
                  <a:lnTo>
                    <a:pt x="814" y="249"/>
                  </a:lnTo>
                  <a:lnTo>
                    <a:pt x="816" y="251"/>
                  </a:lnTo>
                  <a:lnTo>
                    <a:pt x="816" y="254"/>
                  </a:lnTo>
                  <a:lnTo>
                    <a:pt x="819" y="254"/>
                  </a:lnTo>
                  <a:lnTo>
                    <a:pt x="819" y="254"/>
                  </a:lnTo>
                  <a:lnTo>
                    <a:pt x="821" y="256"/>
                  </a:lnTo>
                  <a:lnTo>
                    <a:pt x="821" y="256"/>
                  </a:lnTo>
                  <a:lnTo>
                    <a:pt x="821" y="256"/>
                  </a:lnTo>
                  <a:lnTo>
                    <a:pt x="821" y="256"/>
                  </a:lnTo>
                  <a:lnTo>
                    <a:pt x="821" y="256"/>
                  </a:lnTo>
                  <a:lnTo>
                    <a:pt x="821" y="256"/>
                  </a:lnTo>
                  <a:lnTo>
                    <a:pt x="821" y="256"/>
                  </a:lnTo>
                  <a:lnTo>
                    <a:pt x="821" y="256"/>
                  </a:lnTo>
                  <a:lnTo>
                    <a:pt x="821" y="254"/>
                  </a:lnTo>
                  <a:lnTo>
                    <a:pt x="821" y="254"/>
                  </a:lnTo>
                  <a:lnTo>
                    <a:pt x="821" y="254"/>
                  </a:lnTo>
                  <a:lnTo>
                    <a:pt x="821" y="254"/>
                  </a:lnTo>
                  <a:lnTo>
                    <a:pt x="821" y="251"/>
                  </a:lnTo>
                  <a:lnTo>
                    <a:pt x="821" y="251"/>
                  </a:lnTo>
                  <a:lnTo>
                    <a:pt x="821" y="251"/>
                  </a:lnTo>
                  <a:lnTo>
                    <a:pt x="821" y="251"/>
                  </a:lnTo>
                  <a:lnTo>
                    <a:pt x="821" y="251"/>
                  </a:lnTo>
                  <a:lnTo>
                    <a:pt x="821" y="249"/>
                  </a:lnTo>
                  <a:lnTo>
                    <a:pt x="821" y="249"/>
                  </a:lnTo>
                  <a:lnTo>
                    <a:pt x="819" y="249"/>
                  </a:lnTo>
                  <a:lnTo>
                    <a:pt x="819" y="249"/>
                  </a:lnTo>
                  <a:lnTo>
                    <a:pt x="821" y="246"/>
                  </a:lnTo>
                  <a:lnTo>
                    <a:pt x="821" y="246"/>
                  </a:lnTo>
                  <a:lnTo>
                    <a:pt x="821" y="246"/>
                  </a:lnTo>
                  <a:lnTo>
                    <a:pt x="821" y="246"/>
                  </a:lnTo>
                  <a:lnTo>
                    <a:pt x="821" y="244"/>
                  </a:lnTo>
                  <a:lnTo>
                    <a:pt x="821" y="244"/>
                  </a:lnTo>
                  <a:lnTo>
                    <a:pt x="819" y="242"/>
                  </a:lnTo>
                  <a:lnTo>
                    <a:pt x="819" y="239"/>
                  </a:lnTo>
                  <a:lnTo>
                    <a:pt x="816" y="239"/>
                  </a:lnTo>
                  <a:lnTo>
                    <a:pt x="816" y="239"/>
                  </a:lnTo>
                  <a:lnTo>
                    <a:pt x="812" y="237"/>
                  </a:lnTo>
                  <a:lnTo>
                    <a:pt x="812" y="237"/>
                  </a:lnTo>
                  <a:lnTo>
                    <a:pt x="809" y="237"/>
                  </a:lnTo>
                  <a:lnTo>
                    <a:pt x="809" y="237"/>
                  </a:lnTo>
                  <a:lnTo>
                    <a:pt x="812" y="239"/>
                  </a:lnTo>
                  <a:lnTo>
                    <a:pt x="812" y="239"/>
                  </a:lnTo>
                  <a:close/>
                  <a:moveTo>
                    <a:pt x="431" y="1003"/>
                  </a:moveTo>
                  <a:lnTo>
                    <a:pt x="431" y="1003"/>
                  </a:lnTo>
                  <a:lnTo>
                    <a:pt x="424" y="1003"/>
                  </a:lnTo>
                  <a:lnTo>
                    <a:pt x="416" y="1003"/>
                  </a:lnTo>
                  <a:lnTo>
                    <a:pt x="416" y="1003"/>
                  </a:lnTo>
                  <a:lnTo>
                    <a:pt x="414" y="1008"/>
                  </a:lnTo>
                  <a:lnTo>
                    <a:pt x="414" y="1008"/>
                  </a:lnTo>
                  <a:lnTo>
                    <a:pt x="416" y="1006"/>
                  </a:lnTo>
                  <a:lnTo>
                    <a:pt x="416" y="1008"/>
                  </a:lnTo>
                  <a:lnTo>
                    <a:pt x="416" y="1010"/>
                  </a:lnTo>
                  <a:lnTo>
                    <a:pt x="419" y="1010"/>
                  </a:lnTo>
                  <a:lnTo>
                    <a:pt x="419" y="1010"/>
                  </a:lnTo>
                  <a:lnTo>
                    <a:pt x="424" y="1006"/>
                  </a:lnTo>
                  <a:lnTo>
                    <a:pt x="424" y="1006"/>
                  </a:lnTo>
                  <a:lnTo>
                    <a:pt x="424" y="1008"/>
                  </a:lnTo>
                  <a:lnTo>
                    <a:pt x="424" y="1008"/>
                  </a:lnTo>
                  <a:lnTo>
                    <a:pt x="424" y="1008"/>
                  </a:lnTo>
                  <a:lnTo>
                    <a:pt x="424" y="1008"/>
                  </a:lnTo>
                  <a:lnTo>
                    <a:pt x="426" y="1010"/>
                  </a:lnTo>
                  <a:lnTo>
                    <a:pt x="426" y="1010"/>
                  </a:lnTo>
                  <a:lnTo>
                    <a:pt x="426" y="1008"/>
                  </a:lnTo>
                  <a:lnTo>
                    <a:pt x="428" y="1008"/>
                  </a:lnTo>
                  <a:lnTo>
                    <a:pt x="428" y="1008"/>
                  </a:lnTo>
                  <a:lnTo>
                    <a:pt x="428" y="1006"/>
                  </a:lnTo>
                  <a:lnTo>
                    <a:pt x="428" y="1006"/>
                  </a:lnTo>
                  <a:lnTo>
                    <a:pt x="431" y="1006"/>
                  </a:lnTo>
                  <a:lnTo>
                    <a:pt x="433" y="1006"/>
                  </a:lnTo>
                  <a:lnTo>
                    <a:pt x="431" y="1003"/>
                  </a:lnTo>
                  <a:lnTo>
                    <a:pt x="431" y="1003"/>
                  </a:lnTo>
                  <a:close/>
                  <a:moveTo>
                    <a:pt x="1070" y="1526"/>
                  </a:moveTo>
                  <a:lnTo>
                    <a:pt x="1070" y="1526"/>
                  </a:lnTo>
                  <a:lnTo>
                    <a:pt x="1070" y="1524"/>
                  </a:lnTo>
                  <a:lnTo>
                    <a:pt x="1070" y="1524"/>
                  </a:lnTo>
                  <a:lnTo>
                    <a:pt x="1072" y="1526"/>
                  </a:lnTo>
                  <a:lnTo>
                    <a:pt x="1072" y="1526"/>
                  </a:lnTo>
                  <a:lnTo>
                    <a:pt x="1074" y="1524"/>
                  </a:lnTo>
                  <a:lnTo>
                    <a:pt x="1074" y="1524"/>
                  </a:lnTo>
                  <a:lnTo>
                    <a:pt x="1074" y="1524"/>
                  </a:lnTo>
                  <a:lnTo>
                    <a:pt x="1074" y="1524"/>
                  </a:lnTo>
                  <a:lnTo>
                    <a:pt x="1074" y="1524"/>
                  </a:lnTo>
                  <a:lnTo>
                    <a:pt x="1074" y="1521"/>
                  </a:lnTo>
                  <a:lnTo>
                    <a:pt x="1074" y="1521"/>
                  </a:lnTo>
                  <a:lnTo>
                    <a:pt x="1072" y="1521"/>
                  </a:lnTo>
                  <a:lnTo>
                    <a:pt x="1072" y="1521"/>
                  </a:lnTo>
                  <a:lnTo>
                    <a:pt x="1072" y="1524"/>
                  </a:lnTo>
                  <a:lnTo>
                    <a:pt x="1070" y="1524"/>
                  </a:lnTo>
                  <a:lnTo>
                    <a:pt x="1070" y="1524"/>
                  </a:lnTo>
                  <a:lnTo>
                    <a:pt x="1070" y="1524"/>
                  </a:lnTo>
                  <a:lnTo>
                    <a:pt x="1070" y="1524"/>
                  </a:lnTo>
                  <a:lnTo>
                    <a:pt x="1072" y="1521"/>
                  </a:lnTo>
                  <a:lnTo>
                    <a:pt x="1074" y="1521"/>
                  </a:lnTo>
                  <a:lnTo>
                    <a:pt x="1074" y="1521"/>
                  </a:lnTo>
                  <a:lnTo>
                    <a:pt x="1074" y="1521"/>
                  </a:lnTo>
                  <a:lnTo>
                    <a:pt x="1077" y="1521"/>
                  </a:lnTo>
                  <a:lnTo>
                    <a:pt x="1077" y="1519"/>
                  </a:lnTo>
                  <a:lnTo>
                    <a:pt x="1077" y="1519"/>
                  </a:lnTo>
                  <a:lnTo>
                    <a:pt x="1077" y="1519"/>
                  </a:lnTo>
                  <a:lnTo>
                    <a:pt x="1074" y="1519"/>
                  </a:lnTo>
                  <a:lnTo>
                    <a:pt x="1072" y="1519"/>
                  </a:lnTo>
                  <a:lnTo>
                    <a:pt x="1072" y="1519"/>
                  </a:lnTo>
                  <a:lnTo>
                    <a:pt x="1072" y="1519"/>
                  </a:lnTo>
                  <a:lnTo>
                    <a:pt x="1065" y="1521"/>
                  </a:lnTo>
                  <a:lnTo>
                    <a:pt x="1065" y="1521"/>
                  </a:lnTo>
                  <a:lnTo>
                    <a:pt x="1062" y="1521"/>
                  </a:lnTo>
                  <a:lnTo>
                    <a:pt x="1062" y="1521"/>
                  </a:lnTo>
                  <a:lnTo>
                    <a:pt x="1062" y="1524"/>
                  </a:lnTo>
                  <a:lnTo>
                    <a:pt x="1062" y="1526"/>
                  </a:lnTo>
                  <a:lnTo>
                    <a:pt x="1062" y="1526"/>
                  </a:lnTo>
                  <a:lnTo>
                    <a:pt x="1062" y="1526"/>
                  </a:lnTo>
                  <a:lnTo>
                    <a:pt x="1065" y="1529"/>
                  </a:lnTo>
                  <a:lnTo>
                    <a:pt x="1065" y="1529"/>
                  </a:lnTo>
                  <a:lnTo>
                    <a:pt x="1065" y="1529"/>
                  </a:lnTo>
                  <a:lnTo>
                    <a:pt x="1065" y="1529"/>
                  </a:lnTo>
                  <a:lnTo>
                    <a:pt x="1065" y="1529"/>
                  </a:lnTo>
                  <a:lnTo>
                    <a:pt x="1065" y="1529"/>
                  </a:lnTo>
                  <a:lnTo>
                    <a:pt x="1065" y="1529"/>
                  </a:lnTo>
                  <a:lnTo>
                    <a:pt x="1065" y="1529"/>
                  </a:lnTo>
                  <a:lnTo>
                    <a:pt x="1067" y="1529"/>
                  </a:lnTo>
                  <a:lnTo>
                    <a:pt x="1067" y="1529"/>
                  </a:lnTo>
                  <a:lnTo>
                    <a:pt x="1067" y="1529"/>
                  </a:lnTo>
                  <a:lnTo>
                    <a:pt x="1067" y="1529"/>
                  </a:lnTo>
                  <a:lnTo>
                    <a:pt x="1067" y="1529"/>
                  </a:lnTo>
                  <a:lnTo>
                    <a:pt x="1067" y="1529"/>
                  </a:lnTo>
                  <a:lnTo>
                    <a:pt x="1067" y="1529"/>
                  </a:lnTo>
                  <a:lnTo>
                    <a:pt x="1067" y="1529"/>
                  </a:lnTo>
                  <a:lnTo>
                    <a:pt x="1067" y="1526"/>
                  </a:lnTo>
                  <a:lnTo>
                    <a:pt x="1067" y="1526"/>
                  </a:lnTo>
                  <a:lnTo>
                    <a:pt x="1067" y="1526"/>
                  </a:lnTo>
                  <a:lnTo>
                    <a:pt x="1067" y="1526"/>
                  </a:lnTo>
                  <a:lnTo>
                    <a:pt x="1070" y="1526"/>
                  </a:lnTo>
                  <a:lnTo>
                    <a:pt x="1070" y="1526"/>
                  </a:lnTo>
                  <a:lnTo>
                    <a:pt x="1070" y="1526"/>
                  </a:lnTo>
                  <a:lnTo>
                    <a:pt x="1070" y="1526"/>
                  </a:lnTo>
                  <a:lnTo>
                    <a:pt x="1070" y="1526"/>
                  </a:lnTo>
                  <a:lnTo>
                    <a:pt x="1070" y="1526"/>
                  </a:lnTo>
                  <a:close/>
                  <a:moveTo>
                    <a:pt x="1079" y="1507"/>
                  </a:moveTo>
                  <a:lnTo>
                    <a:pt x="1079" y="1507"/>
                  </a:lnTo>
                  <a:lnTo>
                    <a:pt x="1079" y="1507"/>
                  </a:lnTo>
                  <a:lnTo>
                    <a:pt x="1079" y="1507"/>
                  </a:lnTo>
                  <a:lnTo>
                    <a:pt x="1079" y="1507"/>
                  </a:lnTo>
                  <a:lnTo>
                    <a:pt x="1079" y="1505"/>
                  </a:lnTo>
                  <a:lnTo>
                    <a:pt x="1079" y="1503"/>
                  </a:lnTo>
                  <a:lnTo>
                    <a:pt x="1079" y="1500"/>
                  </a:lnTo>
                  <a:lnTo>
                    <a:pt x="1079" y="1500"/>
                  </a:lnTo>
                  <a:lnTo>
                    <a:pt x="1079" y="1500"/>
                  </a:lnTo>
                  <a:lnTo>
                    <a:pt x="1079" y="1498"/>
                  </a:lnTo>
                  <a:lnTo>
                    <a:pt x="1077" y="1498"/>
                  </a:lnTo>
                  <a:lnTo>
                    <a:pt x="1077" y="1500"/>
                  </a:lnTo>
                  <a:lnTo>
                    <a:pt x="1077" y="1500"/>
                  </a:lnTo>
                  <a:lnTo>
                    <a:pt x="1074" y="1500"/>
                  </a:lnTo>
                  <a:lnTo>
                    <a:pt x="1077" y="1503"/>
                  </a:lnTo>
                  <a:lnTo>
                    <a:pt x="1077" y="1503"/>
                  </a:lnTo>
                  <a:lnTo>
                    <a:pt x="1077" y="1503"/>
                  </a:lnTo>
                  <a:lnTo>
                    <a:pt x="1077" y="1503"/>
                  </a:lnTo>
                  <a:lnTo>
                    <a:pt x="1077" y="1503"/>
                  </a:lnTo>
                  <a:lnTo>
                    <a:pt x="1077" y="1505"/>
                  </a:lnTo>
                  <a:lnTo>
                    <a:pt x="1077" y="1505"/>
                  </a:lnTo>
                  <a:lnTo>
                    <a:pt x="1077" y="1505"/>
                  </a:lnTo>
                  <a:lnTo>
                    <a:pt x="1077" y="1505"/>
                  </a:lnTo>
                  <a:lnTo>
                    <a:pt x="1079" y="1507"/>
                  </a:lnTo>
                  <a:lnTo>
                    <a:pt x="1079" y="1505"/>
                  </a:lnTo>
                  <a:lnTo>
                    <a:pt x="1079" y="1505"/>
                  </a:lnTo>
                  <a:lnTo>
                    <a:pt x="1079" y="1505"/>
                  </a:lnTo>
                  <a:lnTo>
                    <a:pt x="1079" y="1507"/>
                  </a:lnTo>
                  <a:lnTo>
                    <a:pt x="1079" y="1507"/>
                  </a:lnTo>
                  <a:close/>
                  <a:moveTo>
                    <a:pt x="1074" y="1514"/>
                  </a:moveTo>
                  <a:lnTo>
                    <a:pt x="1074" y="1514"/>
                  </a:lnTo>
                  <a:lnTo>
                    <a:pt x="1074" y="1514"/>
                  </a:lnTo>
                  <a:lnTo>
                    <a:pt x="1072" y="1514"/>
                  </a:lnTo>
                  <a:lnTo>
                    <a:pt x="1072" y="1514"/>
                  </a:lnTo>
                  <a:lnTo>
                    <a:pt x="1072" y="1514"/>
                  </a:lnTo>
                  <a:lnTo>
                    <a:pt x="1072" y="1517"/>
                  </a:lnTo>
                  <a:lnTo>
                    <a:pt x="1072" y="1517"/>
                  </a:lnTo>
                  <a:lnTo>
                    <a:pt x="1074" y="1517"/>
                  </a:lnTo>
                  <a:lnTo>
                    <a:pt x="1074" y="1517"/>
                  </a:lnTo>
                  <a:lnTo>
                    <a:pt x="1074" y="1517"/>
                  </a:lnTo>
                  <a:lnTo>
                    <a:pt x="1077" y="1517"/>
                  </a:lnTo>
                  <a:lnTo>
                    <a:pt x="1077" y="1514"/>
                  </a:lnTo>
                  <a:lnTo>
                    <a:pt x="1074" y="1514"/>
                  </a:lnTo>
                  <a:lnTo>
                    <a:pt x="1074" y="1517"/>
                  </a:lnTo>
                  <a:lnTo>
                    <a:pt x="1074" y="1517"/>
                  </a:lnTo>
                  <a:lnTo>
                    <a:pt x="1074" y="1514"/>
                  </a:lnTo>
                  <a:lnTo>
                    <a:pt x="1074" y="1514"/>
                  </a:lnTo>
                  <a:close/>
                  <a:moveTo>
                    <a:pt x="1086" y="1297"/>
                  </a:moveTo>
                  <a:lnTo>
                    <a:pt x="1086" y="1297"/>
                  </a:lnTo>
                  <a:lnTo>
                    <a:pt x="1086" y="1297"/>
                  </a:lnTo>
                  <a:lnTo>
                    <a:pt x="1086" y="1297"/>
                  </a:lnTo>
                  <a:lnTo>
                    <a:pt x="1086" y="1297"/>
                  </a:lnTo>
                  <a:lnTo>
                    <a:pt x="1084" y="1297"/>
                  </a:lnTo>
                  <a:lnTo>
                    <a:pt x="1081" y="1299"/>
                  </a:lnTo>
                  <a:lnTo>
                    <a:pt x="1081" y="1297"/>
                  </a:lnTo>
                  <a:lnTo>
                    <a:pt x="1081" y="1297"/>
                  </a:lnTo>
                  <a:lnTo>
                    <a:pt x="1084" y="1297"/>
                  </a:lnTo>
                  <a:lnTo>
                    <a:pt x="1081" y="1297"/>
                  </a:lnTo>
                  <a:lnTo>
                    <a:pt x="1081" y="1297"/>
                  </a:lnTo>
                  <a:lnTo>
                    <a:pt x="1081" y="1294"/>
                  </a:lnTo>
                  <a:lnTo>
                    <a:pt x="1081" y="1294"/>
                  </a:lnTo>
                  <a:lnTo>
                    <a:pt x="1081" y="1294"/>
                  </a:lnTo>
                  <a:lnTo>
                    <a:pt x="1079" y="1294"/>
                  </a:lnTo>
                  <a:lnTo>
                    <a:pt x="1079" y="1294"/>
                  </a:lnTo>
                  <a:lnTo>
                    <a:pt x="1079" y="1294"/>
                  </a:lnTo>
                  <a:lnTo>
                    <a:pt x="1079" y="1294"/>
                  </a:lnTo>
                  <a:lnTo>
                    <a:pt x="1079" y="1292"/>
                  </a:lnTo>
                  <a:lnTo>
                    <a:pt x="1079" y="1292"/>
                  </a:lnTo>
                  <a:lnTo>
                    <a:pt x="1079" y="1292"/>
                  </a:lnTo>
                  <a:lnTo>
                    <a:pt x="1079" y="1294"/>
                  </a:lnTo>
                  <a:lnTo>
                    <a:pt x="1079" y="1294"/>
                  </a:lnTo>
                  <a:lnTo>
                    <a:pt x="1081" y="1294"/>
                  </a:lnTo>
                  <a:lnTo>
                    <a:pt x="1081" y="1294"/>
                  </a:lnTo>
                  <a:lnTo>
                    <a:pt x="1081" y="1294"/>
                  </a:lnTo>
                  <a:lnTo>
                    <a:pt x="1084" y="1292"/>
                  </a:lnTo>
                  <a:lnTo>
                    <a:pt x="1086" y="1292"/>
                  </a:lnTo>
                  <a:lnTo>
                    <a:pt x="1081" y="1292"/>
                  </a:lnTo>
                  <a:lnTo>
                    <a:pt x="1081" y="1292"/>
                  </a:lnTo>
                  <a:lnTo>
                    <a:pt x="1079" y="1292"/>
                  </a:lnTo>
                  <a:lnTo>
                    <a:pt x="1077" y="1292"/>
                  </a:lnTo>
                  <a:lnTo>
                    <a:pt x="1077" y="1292"/>
                  </a:lnTo>
                  <a:lnTo>
                    <a:pt x="1074" y="1290"/>
                  </a:lnTo>
                  <a:lnTo>
                    <a:pt x="1072" y="1290"/>
                  </a:lnTo>
                  <a:lnTo>
                    <a:pt x="1072" y="1290"/>
                  </a:lnTo>
                  <a:lnTo>
                    <a:pt x="1072" y="1290"/>
                  </a:lnTo>
                  <a:lnTo>
                    <a:pt x="1072" y="1290"/>
                  </a:lnTo>
                  <a:lnTo>
                    <a:pt x="1072" y="1292"/>
                  </a:lnTo>
                  <a:lnTo>
                    <a:pt x="1072" y="1292"/>
                  </a:lnTo>
                  <a:lnTo>
                    <a:pt x="1072" y="1292"/>
                  </a:lnTo>
                  <a:lnTo>
                    <a:pt x="1070" y="1292"/>
                  </a:lnTo>
                  <a:lnTo>
                    <a:pt x="1070" y="1294"/>
                  </a:lnTo>
                  <a:lnTo>
                    <a:pt x="1070" y="1294"/>
                  </a:lnTo>
                  <a:lnTo>
                    <a:pt x="1070" y="1294"/>
                  </a:lnTo>
                  <a:lnTo>
                    <a:pt x="1070" y="1297"/>
                  </a:lnTo>
                  <a:lnTo>
                    <a:pt x="1070" y="1299"/>
                  </a:lnTo>
                  <a:lnTo>
                    <a:pt x="1070" y="1299"/>
                  </a:lnTo>
                  <a:lnTo>
                    <a:pt x="1070" y="1299"/>
                  </a:lnTo>
                  <a:lnTo>
                    <a:pt x="1070" y="1299"/>
                  </a:lnTo>
                  <a:lnTo>
                    <a:pt x="1070" y="1301"/>
                  </a:lnTo>
                  <a:lnTo>
                    <a:pt x="1070" y="1304"/>
                  </a:lnTo>
                  <a:lnTo>
                    <a:pt x="1070" y="1304"/>
                  </a:lnTo>
                  <a:lnTo>
                    <a:pt x="1072" y="1306"/>
                  </a:lnTo>
                  <a:lnTo>
                    <a:pt x="1072" y="1306"/>
                  </a:lnTo>
                  <a:lnTo>
                    <a:pt x="1072" y="1306"/>
                  </a:lnTo>
                  <a:lnTo>
                    <a:pt x="1072" y="1306"/>
                  </a:lnTo>
                  <a:lnTo>
                    <a:pt x="1072" y="1306"/>
                  </a:lnTo>
                  <a:lnTo>
                    <a:pt x="1072" y="1306"/>
                  </a:lnTo>
                  <a:lnTo>
                    <a:pt x="1072" y="1306"/>
                  </a:lnTo>
                  <a:lnTo>
                    <a:pt x="1074" y="1309"/>
                  </a:lnTo>
                  <a:lnTo>
                    <a:pt x="1074" y="1309"/>
                  </a:lnTo>
                  <a:lnTo>
                    <a:pt x="1074" y="1309"/>
                  </a:lnTo>
                  <a:lnTo>
                    <a:pt x="1074" y="1309"/>
                  </a:lnTo>
                  <a:lnTo>
                    <a:pt x="1077" y="1311"/>
                  </a:lnTo>
                  <a:lnTo>
                    <a:pt x="1077" y="1311"/>
                  </a:lnTo>
                  <a:lnTo>
                    <a:pt x="1079" y="1311"/>
                  </a:lnTo>
                  <a:lnTo>
                    <a:pt x="1079" y="1311"/>
                  </a:lnTo>
                  <a:lnTo>
                    <a:pt x="1079" y="1311"/>
                  </a:lnTo>
                  <a:lnTo>
                    <a:pt x="1079" y="1309"/>
                  </a:lnTo>
                  <a:lnTo>
                    <a:pt x="1079" y="1309"/>
                  </a:lnTo>
                  <a:lnTo>
                    <a:pt x="1081" y="1309"/>
                  </a:lnTo>
                  <a:lnTo>
                    <a:pt x="1081" y="1309"/>
                  </a:lnTo>
                  <a:lnTo>
                    <a:pt x="1081" y="1309"/>
                  </a:lnTo>
                  <a:lnTo>
                    <a:pt x="1084" y="1306"/>
                  </a:lnTo>
                  <a:lnTo>
                    <a:pt x="1081" y="1306"/>
                  </a:lnTo>
                  <a:lnTo>
                    <a:pt x="1081" y="1306"/>
                  </a:lnTo>
                  <a:lnTo>
                    <a:pt x="1081" y="1306"/>
                  </a:lnTo>
                  <a:lnTo>
                    <a:pt x="1081" y="1306"/>
                  </a:lnTo>
                  <a:lnTo>
                    <a:pt x="1081" y="1306"/>
                  </a:lnTo>
                  <a:lnTo>
                    <a:pt x="1079" y="1306"/>
                  </a:lnTo>
                  <a:lnTo>
                    <a:pt x="1079" y="1304"/>
                  </a:lnTo>
                  <a:lnTo>
                    <a:pt x="1079" y="1304"/>
                  </a:lnTo>
                  <a:lnTo>
                    <a:pt x="1079" y="1304"/>
                  </a:lnTo>
                  <a:lnTo>
                    <a:pt x="1081" y="1304"/>
                  </a:lnTo>
                  <a:lnTo>
                    <a:pt x="1081" y="1304"/>
                  </a:lnTo>
                  <a:lnTo>
                    <a:pt x="1081" y="1304"/>
                  </a:lnTo>
                  <a:lnTo>
                    <a:pt x="1081" y="1304"/>
                  </a:lnTo>
                  <a:lnTo>
                    <a:pt x="1084" y="1304"/>
                  </a:lnTo>
                  <a:lnTo>
                    <a:pt x="1084" y="1304"/>
                  </a:lnTo>
                  <a:lnTo>
                    <a:pt x="1084" y="1306"/>
                  </a:lnTo>
                  <a:lnTo>
                    <a:pt x="1084" y="1306"/>
                  </a:lnTo>
                  <a:lnTo>
                    <a:pt x="1084" y="1306"/>
                  </a:lnTo>
                  <a:lnTo>
                    <a:pt x="1084" y="1304"/>
                  </a:lnTo>
                  <a:lnTo>
                    <a:pt x="1084" y="1304"/>
                  </a:lnTo>
                  <a:lnTo>
                    <a:pt x="1084" y="1304"/>
                  </a:lnTo>
                  <a:lnTo>
                    <a:pt x="1084" y="1304"/>
                  </a:lnTo>
                  <a:lnTo>
                    <a:pt x="1084" y="1304"/>
                  </a:lnTo>
                  <a:lnTo>
                    <a:pt x="1084" y="1304"/>
                  </a:lnTo>
                  <a:lnTo>
                    <a:pt x="1086" y="1304"/>
                  </a:lnTo>
                  <a:lnTo>
                    <a:pt x="1086" y="1304"/>
                  </a:lnTo>
                  <a:lnTo>
                    <a:pt x="1086" y="1304"/>
                  </a:lnTo>
                  <a:lnTo>
                    <a:pt x="1086" y="1304"/>
                  </a:lnTo>
                  <a:lnTo>
                    <a:pt x="1086" y="1301"/>
                  </a:lnTo>
                  <a:lnTo>
                    <a:pt x="1086" y="1301"/>
                  </a:lnTo>
                  <a:lnTo>
                    <a:pt x="1086" y="1301"/>
                  </a:lnTo>
                  <a:lnTo>
                    <a:pt x="1086" y="1301"/>
                  </a:lnTo>
                  <a:lnTo>
                    <a:pt x="1086" y="1301"/>
                  </a:lnTo>
                  <a:lnTo>
                    <a:pt x="1084" y="1301"/>
                  </a:lnTo>
                  <a:lnTo>
                    <a:pt x="1086" y="1301"/>
                  </a:lnTo>
                  <a:lnTo>
                    <a:pt x="1086" y="1301"/>
                  </a:lnTo>
                  <a:lnTo>
                    <a:pt x="1086" y="1301"/>
                  </a:lnTo>
                  <a:lnTo>
                    <a:pt x="1086" y="1301"/>
                  </a:lnTo>
                  <a:lnTo>
                    <a:pt x="1086" y="1301"/>
                  </a:lnTo>
                  <a:lnTo>
                    <a:pt x="1086" y="1301"/>
                  </a:lnTo>
                  <a:lnTo>
                    <a:pt x="1086" y="1299"/>
                  </a:lnTo>
                  <a:lnTo>
                    <a:pt x="1086" y="1299"/>
                  </a:lnTo>
                  <a:lnTo>
                    <a:pt x="1086" y="1299"/>
                  </a:lnTo>
                  <a:lnTo>
                    <a:pt x="1086" y="1297"/>
                  </a:lnTo>
                  <a:close/>
                  <a:moveTo>
                    <a:pt x="1081" y="1488"/>
                  </a:moveTo>
                  <a:lnTo>
                    <a:pt x="1079" y="1488"/>
                  </a:lnTo>
                  <a:lnTo>
                    <a:pt x="1077" y="1488"/>
                  </a:lnTo>
                  <a:lnTo>
                    <a:pt x="1079" y="1488"/>
                  </a:lnTo>
                  <a:lnTo>
                    <a:pt x="1079" y="1488"/>
                  </a:lnTo>
                  <a:lnTo>
                    <a:pt x="1077" y="1486"/>
                  </a:lnTo>
                  <a:lnTo>
                    <a:pt x="1074" y="1488"/>
                  </a:lnTo>
                  <a:lnTo>
                    <a:pt x="1072" y="1488"/>
                  </a:lnTo>
                  <a:lnTo>
                    <a:pt x="1072" y="1488"/>
                  </a:lnTo>
                  <a:lnTo>
                    <a:pt x="1074" y="1491"/>
                  </a:lnTo>
                  <a:lnTo>
                    <a:pt x="1074" y="1491"/>
                  </a:lnTo>
                  <a:lnTo>
                    <a:pt x="1077" y="1491"/>
                  </a:lnTo>
                  <a:lnTo>
                    <a:pt x="1077" y="1491"/>
                  </a:lnTo>
                  <a:lnTo>
                    <a:pt x="1079" y="1491"/>
                  </a:lnTo>
                  <a:lnTo>
                    <a:pt x="1079" y="1491"/>
                  </a:lnTo>
                  <a:lnTo>
                    <a:pt x="1081" y="1488"/>
                  </a:lnTo>
                  <a:lnTo>
                    <a:pt x="1081" y="1488"/>
                  </a:lnTo>
                  <a:close/>
                  <a:moveTo>
                    <a:pt x="1096" y="1576"/>
                  </a:moveTo>
                  <a:lnTo>
                    <a:pt x="1096" y="1576"/>
                  </a:lnTo>
                  <a:lnTo>
                    <a:pt x="1098" y="1576"/>
                  </a:lnTo>
                  <a:lnTo>
                    <a:pt x="1098" y="1573"/>
                  </a:lnTo>
                  <a:lnTo>
                    <a:pt x="1100" y="1573"/>
                  </a:lnTo>
                  <a:lnTo>
                    <a:pt x="1100" y="1573"/>
                  </a:lnTo>
                  <a:lnTo>
                    <a:pt x="1100" y="1573"/>
                  </a:lnTo>
                  <a:lnTo>
                    <a:pt x="1098" y="1573"/>
                  </a:lnTo>
                  <a:lnTo>
                    <a:pt x="1098" y="1573"/>
                  </a:lnTo>
                  <a:lnTo>
                    <a:pt x="1098" y="1573"/>
                  </a:lnTo>
                  <a:lnTo>
                    <a:pt x="1098" y="1573"/>
                  </a:lnTo>
                  <a:lnTo>
                    <a:pt x="1098" y="1571"/>
                  </a:lnTo>
                  <a:lnTo>
                    <a:pt x="1100" y="1571"/>
                  </a:lnTo>
                  <a:lnTo>
                    <a:pt x="1098" y="1569"/>
                  </a:lnTo>
                  <a:lnTo>
                    <a:pt x="1098" y="1569"/>
                  </a:lnTo>
                  <a:lnTo>
                    <a:pt x="1098" y="1569"/>
                  </a:lnTo>
                  <a:lnTo>
                    <a:pt x="1098" y="1566"/>
                  </a:lnTo>
                  <a:lnTo>
                    <a:pt x="1098" y="1569"/>
                  </a:lnTo>
                  <a:lnTo>
                    <a:pt x="1096" y="1569"/>
                  </a:lnTo>
                  <a:lnTo>
                    <a:pt x="1096" y="1569"/>
                  </a:lnTo>
                  <a:lnTo>
                    <a:pt x="1098" y="1571"/>
                  </a:lnTo>
                  <a:lnTo>
                    <a:pt x="1098" y="1571"/>
                  </a:lnTo>
                  <a:lnTo>
                    <a:pt x="1098" y="1571"/>
                  </a:lnTo>
                  <a:lnTo>
                    <a:pt x="1098" y="1571"/>
                  </a:lnTo>
                  <a:lnTo>
                    <a:pt x="1098" y="1576"/>
                  </a:lnTo>
                  <a:lnTo>
                    <a:pt x="1096" y="1576"/>
                  </a:lnTo>
                  <a:close/>
                  <a:moveTo>
                    <a:pt x="1079" y="1493"/>
                  </a:moveTo>
                  <a:lnTo>
                    <a:pt x="1079" y="1493"/>
                  </a:lnTo>
                  <a:lnTo>
                    <a:pt x="1077" y="1493"/>
                  </a:lnTo>
                  <a:lnTo>
                    <a:pt x="1077" y="1493"/>
                  </a:lnTo>
                  <a:lnTo>
                    <a:pt x="1074" y="1493"/>
                  </a:lnTo>
                  <a:lnTo>
                    <a:pt x="1074" y="1495"/>
                  </a:lnTo>
                  <a:lnTo>
                    <a:pt x="1074" y="1495"/>
                  </a:lnTo>
                  <a:lnTo>
                    <a:pt x="1074" y="1495"/>
                  </a:lnTo>
                  <a:lnTo>
                    <a:pt x="1077" y="1495"/>
                  </a:lnTo>
                  <a:lnTo>
                    <a:pt x="1077" y="1495"/>
                  </a:lnTo>
                  <a:lnTo>
                    <a:pt x="1079" y="1495"/>
                  </a:lnTo>
                  <a:lnTo>
                    <a:pt x="1079" y="1495"/>
                  </a:lnTo>
                  <a:lnTo>
                    <a:pt x="1079" y="1493"/>
                  </a:lnTo>
                  <a:close/>
                  <a:moveTo>
                    <a:pt x="1072" y="1536"/>
                  </a:moveTo>
                  <a:lnTo>
                    <a:pt x="1074" y="1536"/>
                  </a:lnTo>
                  <a:lnTo>
                    <a:pt x="1074" y="1536"/>
                  </a:lnTo>
                  <a:lnTo>
                    <a:pt x="1074" y="1536"/>
                  </a:lnTo>
                  <a:lnTo>
                    <a:pt x="1077" y="1536"/>
                  </a:lnTo>
                  <a:lnTo>
                    <a:pt x="1077" y="1538"/>
                  </a:lnTo>
                  <a:lnTo>
                    <a:pt x="1077" y="1538"/>
                  </a:lnTo>
                  <a:lnTo>
                    <a:pt x="1077" y="1536"/>
                  </a:lnTo>
                  <a:lnTo>
                    <a:pt x="1077" y="1536"/>
                  </a:lnTo>
                  <a:lnTo>
                    <a:pt x="1079" y="1536"/>
                  </a:lnTo>
                  <a:lnTo>
                    <a:pt x="1077" y="1536"/>
                  </a:lnTo>
                  <a:lnTo>
                    <a:pt x="1077" y="1533"/>
                  </a:lnTo>
                  <a:lnTo>
                    <a:pt x="1077" y="1533"/>
                  </a:lnTo>
                  <a:lnTo>
                    <a:pt x="1077" y="1531"/>
                  </a:lnTo>
                  <a:lnTo>
                    <a:pt x="1074" y="1531"/>
                  </a:lnTo>
                  <a:lnTo>
                    <a:pt x="1074" y="1533"/>
                  </a:lnTo>
                  <a:lnTo>
                    <a:pt x="1072" y="1533"/>
                  </a:lnTo>
                  <a:lnTo>
                    <a:pt x="1072" y="1533"/>
                  </a:lnTo>
                  <a:lnTo>
                    <a:pt x="1072" y="1533"/>
                  </a:lnTo>
                  <a:lnTo>
                    <a:pt x="1072" y="1533"/>
                  </a:lnTo>
                  <a:lnTo>
                    <a:pt x="1072" y="1533"/>
                  </a:lnTo>
                  <a:lnTo>
                    <a:pt x="1072" y="1533"/>
                  </a:lnTo>
                  <a:lnTo>
                    <a:pt x="1072" y="1533"/>
                  </a:lnTo>
                  <a:lnTo>
                    <a:pt x="1072" y="1536"/>
                  </a:lnTo>
                  <a:close/>
                  <a:moveTo>
                    <a:pt x="1096" y="1275"/>
                  </a:moveTo>
                  <a:lnTo>
                    <a:pt x="1096" y="1275"/>
                  </a:lnTo>
                  <a:lnTo>
                    <a:pt x="1096" y="1273"/>
                  </a:lnTo>
                  <a:lnTo>
                    <a:pt x="1096" y="1273"/>
                  </a:lnTo>
                  <a:lnTo>
                    <a:pt x="1096" y="1271"/>
                  </a:lnTo>
                  <a:lnTo>
                    <a:pt x="1093" y="1271"/>
                  </a:lnTo>
                  <a:lnTo>
                    <a:pt x="1093" y="1273"/>
                  </a:lnTo>
                  <a:lnTo>
                    <a:pt x="1091" y="1275"/>
                  </a:lnTo>
                  <a:lnTo>
                    <a:pt x="1091" y="1278"/>
                  </a:lnTo>
                  <a:lnTo>
                    <a:pt x="1093" y="1278"/>
                  </a:lnTo>
                  <a:lnTo>
                    <a:pt x="1093" y="1278"/>
                  </a:lnTo>
                  <a:lnTo>
                    <a:pt x="1096" y="1278"/>
                  </a:lnTo>
                  <a:lnTo>
                    <a:pt x="1096" y="1280"/>
                  </a:lnTo>
                  <a:lnTo>
                    <a:pt x="1096" y="1280"/>
                  </a:lnTo>
                  <a:lnTo>
                    <a:pt x="1096" y="1283"/>
                  </a:lnTo>
                  <a:lnTo>
                    <a:pt x="1096" y="1283"/>
                  </a:lnTo>
                  <a:lnTo>
                    <a:pt x="1098" y="1280"/>
                  </a:lnTo>
                  <a:lnTo>
                    <a:pt x="1098" y="1283"/>
                  </a:lnTo>
                  <a:lnTo>
                    <a:pt x="1098" y="1280"/>
                  </a:lnTo>
                  <a:lnTo>
                    <a:pt x="1098" y="1280"/>
                  </a:lnTo>
                  <a:lnTo>
                    <a:pt x="1098" y="1280"/>
                  </a:lnTo>
                  <a:lnTo>
                    <a:pt x="1098" y="1280"/>
                  </a:lnTo>
                  <a:lnTo>
                    <a:pt x="1098" y="1278"/>
                  </a:lnTo>
                  <a:lnTo>
                    <a:pt x="1098" y="1278"/>
                  </a:lnTo>
                  <a:lnTo>
                    <a:pt x="1096" y="1278"/>
                  </a:lnTo>
                  <a:lnTo>
                    <a:pt x="1096" y="1278"/>
                  </a:lnTo>
                  <a:lnTo>
                    <a:pt x="1096" y="1278"/>
                  </a:lnTo>
                  <a:lnTo>
                    <a:pt x="1096" y="1275"/>
                  </a:lnTo>
                  <a:lnTo>
                    <a:pt x="1096" y="1275"/>
                  </a:lnTo>
                  <a:lnTo>
                    <a:pt x="1096" y="1275"/>
                  </a:lnTo>
                  <a:close/>
                  <a:moveTo>
                    <a:pt x="1089" y="1297"/>
                  </a:moveTo>
                  <a:lnTo>
                    <a:pt x="1091" y="1297"/>
                  </a:lnTo>
                  <a:lnTo>
                    <a:pt x="1091" y="1297"/>
                  </a:lnTo>
                  <a:lnTo>
                    <a:pt x="1091" y="1297"/>
                  </a:lnTo>
                  <a:lnTo>
                    <a:pt x="1091" y="1297"/>
                  </a:lnTo>
                  <a:lnTo>
                    <a:pt x="1091" y="1297"/>
                  </a:lnTo>
                  <a:lnTo>
                    <a:pt x="1093" y="1297"/>
                  </a:lnTo>
                  <a:lnTo>
                    <a:pt x="1093" y="1297"/>
                  </a:lnTo>
                  <a:lnTo>
                    <a:pt x="1093" y="1297"/>
                  </a:lnTo>
                  <a:lnTo>
                    <a:pt x="1093" y="1297"/>
                  </a:lnTo>
                  <a:lnTo>
                    <a:pt x="1093" y="1299"/>
                  </a:lnTo>
                  <a:lnTo>
                    <a:pt x="1093" y="1299"/>
                  </a:lnTo>
                  <a:lnTo>
                    <a:pt x="1096" y="1299"/>
                  </a:lnTo>
                  <a:lnTo>
                    <a:pt x="1096" y="1299"/>
                  </a:lnTo>
                  <a:lnTo>
                    <a:pt x="1098" y="1299"/>
                  </a:lnTo>
                  <a:lnTo>
                    <a:pt x="1098" y="1297"/>
                  </a:lnTo>
                  <a:lnTo>
                    <a:pt x="1096" y="1297"/>
                  </a:lnTo>
                  <a:lnTo>
                    <a:pt x="1096" y="1297"/>
                  </a:lnTo>
                  <a:lnTo>
                    <a:pt x="1098" y="1294"/>
                  </a:lnTo>
                  <a:lnTo>
                    <a:pt x="1098" y="1294"/>
                  </a:lnTo>
                  <a:lnTo>
                    <a:pt x="1098" y="1294"/>
                  </a:lnTo>
                  <a:lnTo>
                    <a:pt x="1096" y="1294"/>
                  </a:lnTo>
                  <a:lnTo>
                    <a:pt x="1096" y="1292"/>
                  </a:lnTo>
                  <a:lnTo>
                    <a:pt x="1096" y="1292"/>
                  </a:lnTo>
                  <a:lnTo>
                    <a:pt x="1093" y="1292"/>
                  </a:lnTo>
                  <a:lnTo>
                    <a:pt x="1093" y="1292"/>
                  </a:lnTo>
                  <a:lnTo>
                    <a:pt x="1093" y="1292"/>
                  </a:lnTo>
                  <a:lnTo>
                    <a:pt x="1093" y="1292"/>
                  </a:lnTo>
                  <a:lnTo>
                    <a:pt x="1091" y="1292"/>
                  </a:lnTo>
                  <a:lnTo>
                    <a:pt x="1091" y="1292"/>
                  </a:lnTo>
                  <a:lnTo>
                    <a:pt x="1091" y="1292"/>
                  </a:lnTo>
                  <a:lnTo>
                    <a:pt x="1091" y="1292"/>
                  </a:lnTo>
                  <a:lnTo>
                    <a:pt x="1089" y="1297"/>
                  </a:lnTo>
                  <a:lnTo>
                    <a:pt x="1089" y="1297"/>
                  </a:lnTo>
                  <a:close/>
                  <a:moveTo>
                    <a:pt x="1100" y="1592"/>
                  </a:moveTo>
                  <a:lnTo>
                    <a:pt x="1100" y="1592"/>
                  </a:lnTo>
                  <a:lnTo>
                    <a:pt x="1100" y="1595"/>
                  </a:lnTo>
                  <a:lnTo>
                    <a:pt x="1100" y="1595"/>
                  </a:lnTo>
                  <a:lnTo>
                    <a:pt x="1103" y="1595"/>
                  </a:lnTo>
                  <a:lnTo>
                    <a:pt x="1103" y="1595"/>
                  </a:lnTo>
                  <a:lnTo>
                    <a:pt x="1103" y="1592"/>
                  </a:lnTo>
                  <a:lnTo>
                    <a:pt x="1103" y="1592"/>
                  </a:lnTo>
                  <a:lnTo>
                    <a:pt x="1100" y="1592"/>
                  </a:lnTo>
                  <a:close/>
                  <a:moveTo>
                    <a:pt x="1110" y="1240"/>
                  </a:moveTo>
                  <a:lnTo>
                    <a:pt x="1107" y="1240"/>
                  </a:lnTo>
                  <a:lnTo>
                    <a:pt x="1107" y="1242"/>
                  </a:lnTo>
                  <a:lnTo>
                    <a:pt x="1107" y="1245"/>
                  </a:lnTo>
                  <a:lnTo>
                    <a:pt x="1107" y="1245"/>
                  </a:lnTo>
                  <a:lnTo>
                    <a:pt x="1107" y="1245"/>
                  </a:lnTo>
                  <a:lnTo>
                    <a:pt x="1107" y="1245"/>
                  </a:lnTo>
                  <a:lnTo>
                    <a:pt x="1107" y="1245"/>
                  </a:lnTo>
                  <a:lnTo>
                    <a:pt x="1110" y="1245"/>
                  </a:lnTo>
                  <a:lnTo>
                    <a:pt x="1110" y="1245"/>
                  </a:lnTo>
                  <a:lnTo>
                    <a:pt x="1110" y="1242"/>
                  </a:lnTo>
                  <a:lnTo>
                    <a:pt x="1110" y="1240"/>
                  </a:lnTo>
                  <a:lnTo>
                    <a:pt x="1110" y="1240"/>
                  </a:lnTo>
                  <a:lnTo>
                    <a:pt x="1110" y="1240"/>
                  </a:lnTo>
                  <a:lnTo>
                    <a:pt x="1110" y="1240"/>
                  </a:lnTo>
                  <a:close/>
                  <a:moveTo>
                    <a:pt x="1105" y="1273"/>
                  </a:moveTo>
                  <a:lnTo>
                    <a:pt x="1105" y="1273"/>
                  </a:lnTo>
                  <a:lnTo>
                    <a:pt x="1105" y="1273"/>
                  </a:lnTo>
                  <a:lnTo>
                    <a:pt x="1105" y="1273"/>
                  </a:lnTo>
                  <a:lnTo>
                    <a:pt x="1105" y="1273"/>
                  </a:lnTo>
                  <a:lnTo>
                    <a:pt x="1105" y="1271"/>
                  </a:lnTo>
                  <a:lnTo>
                    <a:pt x="1105" y="1271"/>
                  </a:lnTo>
                  <a:lnTo>
                    <a:pt x="1103" y="1271"/>
                  </a:lnTo>
                  <a:lnTo>
                    <a:pt x="1103" y="1271"/>
                  </a:lnTo>
                  <a:lnTo>
                    <a:pt x="1103" y="1268"/>
                  </a:lnTo>
                  <a:lnTo>
                    <a:pt x="1103" y="1271"/>
                  </a:lnTo>
                  <a:lnTo>
                    <a:pt x="1100" y="1271"/>
                  </a:lnTo>
                  <a:lnTo>
                    <a:pt x="1103" y="1271"/>
                  </a:lnTo>
                  <a:lnTo>
                    <a:pt x="1103" y="1271"/>
                  </a:lnTo>
                  <a:lnTo>
                    <a:pt x="1103" y="1273"/>
                  </a:lnTo>
                  <a:lnTo>
                    <a:pt x="1100" y="1273"/>
                  </a:lnTo>
                  <a:lnTo>
                    <a:pt x="1100" y="1273"/>
                  </a:lnTo>
                  <a:lnTo>
                    <a:pt x="1100" y="1273"/>
                  </a:lnTo>
                  <a:lnTo>
                    <a:pt x="1103" y="1275"/>
                  </a:lnTo>
                  <a:lnTo>
                    <a:pt x="1103" y="1275"/>
                  </a:lnTo>
                  <a:lnTo>
                    <a:pt x="1103" y="1275"/>
                  </a:lnTo>
                  <a:lnTo>
                    <a:pt x="1105" y="1273"/>
                  </a:lnTo>
                  <a:lnTo>
                    <a:pt x="1103" y="1273"/>
                  </a:lnTo>
                  <a:lnTo>
                    <a:pt x="1103" y="1273"/>
                  </a:lnTo>
                  <a:lnTo>
                    <a:pt x="1103" y="1273"/>
                  </a:lnTo>
                  <a:lnTo>
                    <a:pt x="1105" y="1273"/>
                  </a:lnTo>
                  <a:close/>
                  <a:moveTo>
                    <a:pt x="1096" y="1304"/>
                  </a:moveTo>
                  <a:lnTo>
                    <a:pt x="1096" y="1301"/>
                  </a:lnTo>
                  <a:lnTo>
                    <a:pt x="1096" y="1301"/>
                  </a:lnTo>
                  <a:lnTo>
                    <a:pt x="1098" y="1301"/>
                  </a:lnTo>
                  <a:lnTo>
                    <a:pt x="1098" y="1301"/>
                  </a:lnTo>
                  <a:lnTo>
                    <a:pt x="1098" y="1301"/>
                  </a:lnTo>
                  <a:lnTo>
                    <a:pt x="1098" y="1299"/>
                  </a:lnTo>
                  <a:lnTo>
                    <a:pt x="1096" y="1299"/>
                  </a:lnTo>
                  <a:lnTo>
                    <a:pt x="1096" y="1299"/>
                  </a:lnTo>
                  <a:lnTo>
                    <a:pt x="1093" y="1299"/>
                  </a:lnTo>
                  <a:lnTo>
                    <a:pt x="1093" y="1301"/>
                  </a:lnTo>
                  <a:lnTo>
                    <a:pt x="1093" y="1301"/>
                  </a:lnTo>
                  <a:lnTo>
                    <a:pt x="1093" y="1301"/>
                  </a:lnTo>
                  <a:lnTo>
                    <a:pt x="1093" y="1301"/>
                  </a:lnTo>
                  <a:lnTo>
                    <a:pt x="1093" y="1301"/>
                  </a:lnTo>
                  <a:lnTo>
                    <a:pt x="1093" y="1304"/>
                  </a:lnTo>
                  <a:lnTo>
                    <a:pt x="1093" y="1304"/>
                  </a:lnTo>
                  <a:lnTo>
                    <a:pt x="1096" y="1304"/>
                  </a:lnTo>
                  <a:lnTo>
                    <a:pt x="1096" y="1304"/>
                  </a:lnTo>
                  <a:lnTo>
                    <a:pt x="1096" y="1304"/>
                  </a:lnTo>
                  <a:close/>
                  <a:moveTo>
                    <a:pt x="1107" y="1630"/>
                  </a:moveTo>
                  <a:lnTo>
                    <a:pt x="1107" y="1630"/>
                  </a:lnTo>
                  <a:lnTo>
                    <a:pt x="1107" y="1630"/>
                  </a:lnTo>
                  <a:lnTo>
                    <a:pt x="1105" y="1633"/>
                  </a:lnTo>
                  <a:lnTo>
                    <a:pt x="1105" y="1633"/>
                  </a:lnTo>
                  <a:lnTo>
                    <a:pt x="1107" y="1630"/>
                  </a:lnTo>
                  <a:lnTo>
                    <a:pt x="1112" y="1630"/>
                  </a:lnTo>
                  <a:lnTo>
                    <a:pt x="1112" y="1628"/>
                  </a:lnTo>
                  <a:lnTo>
                    <a:pt x="1115" y="1628"/>
                  </a:lnTo>
                  <a:lnTo>
                    <a:pt x="1115" y="1626"/>
                  </a:lnTo>
                  <a:lnTo>
                    <a:pt x="1110" y="1628"/>
                  </a:lnTo>
                  <a:lnTo>
                    <a:pt x="1107" y="1630"/>
                  </a:lnTo>
                  <a:close/>
                  <a:moveTo>
                    <a:pt x="1067" y="1479"/>
                  </a:moveTo>
                  <a:lnTo>
                    <a:pt x="1067" y="1479"/>
                  </a:lnTo>
                  <a:lnTo>
                    <a:pt x="1067" y="1479"/>
                  </a:lnTo>
                  <a:lnTo>
                    <a:pt x="1065" y="1476"/>
                  </a:lnTo>
                  <a:lnTo>
                    <a:pt x="1065" y="1476"/>
                  </a:lnTo>
                  <a:lnTo>
                    <a:pt x="1065" y="1479"/>
                  </a:lnTo>
                  <a:lnTo>
                    <a:pt x="1065" y="1479"/>
                  </a:lnTo>
                  <a:lnTo>
                    <a:pt x="1062" y="1479"/>
                  </a:lnTo>
                  <a:lnTo>
                    <a:pt x="1062" y="1479"/>
                  </a:lnTo>
                  <a:lnTo>
                    <a:pt x="1062" y="1479"/>
                  </a:lnTo>
                  <a:lnTo>
                    <a:pt x="1060" y="1476"/>
                  </a:lnTo>
                  <a:lnTo>
                    <a:pt x="1060" y="1476"/>
                  </a:lnTo>
                  <a:lnTo>
                    <a:pt x="1060" y="1476"/>
                  </a:lnTo>
                  <a:lnTo>
                    <a:pt x="1060" y="1476"/>
                  </a:lnTo>
                  <a:lnTo>
                    <a:pt x="1058" y="1476"/>
                  </a:lnTo>
                  <a:lnTo>
                    <a:pt x="1058" y="1476"/>
                  </a:lnTo>
                  <a:lnTo>
                    <a:pt x="1055" y="1479"/>
                  </a:lnTo>
                  <a:lnTo>
                    <a:pt x="1055" y="1479"/>
                  </a:lnTo>
                  <a:lnTo>
                    <a:pt x="1055" y="1479"/>
                  </a:lnTo>
                  <a:lnTo>
                    <a:pt x="1055" y="1481"/>
                  </a:lnTo>
                  <a:lnTo>
                    <a:pt x="1055" y="1481"/>
                  </a:lnTo>
                  <a:lnTo>
                    <a:pt x="1058" y="1484"/>
                  </a:lnTo>
                  <a:lnTo>
                    <a:pt x="1060" y="1481"/>
                  </a:lnTo>
                  <a:lnTo>
                    <a:pt x="1060" y="1481"/>
                  </a:lnTo>
                  <a:lnTo>
                    <a:pt x="1062" y="1484"/>
                  </a:lnTo>
                  <a:lnTo>
                    <a:pt x="1067" y="1484"/>
                  </a:lnTo>
                  <a:lnTo>
                    <a:pt x="1070" y="1486"/>
                  </a:lnTo>
                  <a:lnTo>
                    <a:pt x="1072" y="1486"/>
                  </a:lnTo>
                  <a:lnTo>
                    <a:pt x="1072" y="1486"/>
                  </a:lnTo>
                  <a:lnTo>
                    <a:pt x="1072" y="1486"/>
                  </a:lnTo>
                  <a:lnTo>
                    <a:pt x="1074" y="1486"/>
                  </a:lnTo>
                  <a:lnTo>
                    <a:pt x="1074" y="1486"/>
                  </a:lnTo>
                  <a:lnTo>
                    <a:pt x="1074" y="1486"/>
                  </a:lnTo>
                  <a:lnTo>
                    <a:pt x="1074" y="1484"/>
                  </a:lnTo>
                  <a:lnTo>
                    <a:pt x="1072" y="1484"/>
                  </a:lnTo>
                  <a:lnTo>
                    <a:pt x="1072" y="1484"/>
                  </a:lnTo>
                  <a:lnTo>
                    <a:pt x="1072" y="1484"/>
                  </a:lnTo>
                  <a:lnTo>
                    <a:pt x="1074" y="1484"/>
                  </a:lnTo>
                  <a:lnTo>
                    <a:pt x="1077" y="1486"/>
                  </a:lnTo>
                  <a:lnTo>
                    <a:pt x="1077" y="1484"/>
                  </a:lnTo>
                  <a:lnTo>
                    <a:pt x="1077" y="1484"/>
                  </a:lnTo>
                  <a:lnTo>
                    <a:pt x="1077" y="1484"/>
                  </a:lnTo>
                  <a:lnTo>
                    <a:pt x="1074" y="1481"/>
                  </a:lnTo>
                  <a:lnTo>
                    <a:pt x="1077" y="1484"/>
                  </a:lnTo>
                  <a:lnTo>
                    <a:pt x="1079" y="1484"/>
                  </a:lnTo>
                  <a:lnTo>
                    <a:pt x="1079" y="1484"/>
                  </a:lnTo>
                  <a:lnTo>
                    <a:pt x="1081" y="1484"/>
                  </a:lnTo>
                  <a:lnTo>
                    <a:pt x="1079" y="1481"/>
                  </a:lnTo>
                  <a:lnTo>
                    <a:pt x="1077" y="1479"/>
                  </a:lnTo>
                  <a:lnTo>
                    <a:pt x="1074" y="1479"/>
                  </a:lnTo>
                  <a:lnTo>
                    <a:pt x="1074" y="1479"/>
                  </a:lnTo>
                  <a:lnTo>
                    <a:pt x="1074" y="1479"/>
                  </a:lnTo>
                  <a:lnTo>
                    <a:pt x="1072" y="1479"/>
                  </a:lnTo>
                  <a:lnTo>
                    <a:pt x="1072" y="1479"/>
                  </a:lnTo>
                  <a:lnTo>
                    <a:pt x="1067" y="1481"/>
                  </a:lnTo>
                  <a:lnTo>
                    <a:pt x="1067" y="1479"/>
                  </a:lnTo>
                  <a:lnTo>
                    <a:pt x="1067" y="1479"/>
                  </a:lnTo>
                  <a:close/>
                  <a:moveTo>
                    <a:pt x="1091" y="1280"/>
                  </a:moveTo>
                  <a:lnTo>
                    <a:pt x="1091" y="1283"/>
                  </a:lnTo>
                  <a:lnTo>
                    <a:pt x="1091" y="1285"/>
                  </a:lnTo>
                  <a:lnTo>
                    <a:pt x="1091" y="1285"/>
                  </a:lnTo>
                  <a:lnTo>
                    <a:pt x="1089" y="1285"/>
                  </a:lnTo>
                  <a:lnTo>
                    <a:pt x="1091" y="1285"/>
                  </a:lnTo>
                  <a:lnTo>
                    <a:pt x="1091" y="1285"/>
                  </a:lnTo>
                  <a:lnTo>
                    <a:pt x="1091" y="1285"/>
                  </a:lnTo>
                  <a:lnTo>
                    <a:pt x="1091" y="1285"/>
                  </a:lnTo>
                  <a:lnTo>
                    <a:pt x="1091" y="1285"/>
                  </a:lnTo>
                  <a:lnTo>
                    <a:pt x="1091" y="1287"/>
                  </a:lnTo>
                  <a:lnTo>
                    <a:pt x="1091" y="1287"/>
                  </a:lnTo>
                  <a:lnTo>
                    <a:pt x="1093" y="1287"/>
                  </a:lnTo>
                  <a:lnTo>
                    <a:pt x="1093" y="1287"/>
                  </a:lnTo>
                  <a:lnTo>
                    <a:pt x="1093" y="1287"/>
                  </a:lnTo>
                  <a:lnTo>
                    <a:pt x="1096" y="1287"/>
                  </a:lnTo>
                  <a:lnTo>
                    <a:pt x="1096" y="1287"/>
                  </a:lnTo>
                  <a:lnTo>
                    <a:pt x="1096" y="1287"/>
                  </a:lnTo>
                  <a:lnTo>
                    <a:pt x="1096" y="1285"/>
                  </a:lnTo>
                  <a:lnTo>
                    <a:pt x="1093" y="1283"/>
                  </a:lnTo>
                  <a:lnTo>
                    <a:pt x="1093" y="1283"/>
                  </a:lnTo>
                  <a:lnTo>
                    <a:pt x="1093" y="1283"/>
                  </a:lnTo>
                  <a:lnTo>
                    <a:pt x="1093" y="1280"/>
                  </a:lnTo>
                  <a:lnTo>
                    <a:pt x="1093" y="1280"/>
                  </a:lnTo>
                  <a:lnTo>
                    <a:pt x="1093" y="1280"/>
                  </a:lnTo>
                  <a:lnTo>
                    <a:pt x="1091" y="1280"/>
                  </a:lnTo>
                  <a:lnTo>
                    <a:pt x="1091" y="1280"/>
                  </a:lnTo>
                  <a:close/>
                  <a:moveTo>
                    <a:pt x="1022" y="597"/>
                  </a:moveTo>
                  <a:lnTo>
                    <a:pt x="1022" y="597"/>
                  </a:lnTo>
                  <a:lnTo>
                    <a:pt x="1022" y="599"/>
                  </a:lnTo>
                  <a:lnTo>
                    <a:pt x="1022" y="599"/>
                  </a:lnTo>
                  <a:lnTo>
                    <a:pt x="1022" y="599"/>
                  </a:lnTo>
                  <a:lnTo>
                    <a:pt x="1022" y="599"/>
                  </a:lnTo>
                  <a:lnTo>
                    <a:pt x="1022" y="601"/>
                  </a:lnTo>
                  <a:lnTo>
                    <a:pt x="1025" y="604"/>
                  </a:lnTo>
                  <a:lnTo>
                    <a:pt x="1027" y="604"/>
                  </a:lnTo>
                  <a:lnTo>
                    <a:pt x="1032" y="601"/>
                  </a:lnTo>
                  <a:lnTo>
                    <a:pt x="1039" y="601"/>
                  </a:lnTo>
                  <a:lnTo>
                    <a:pt x="1044" y="601"/>
                  </a:lnTo>
                  <a:lnTo>
                    <a:pt x="1044" y="601"/>
                  </a:lnTo>
                  <a:lnTo>
                    <a:pt x="1046" y="597"/>
                  </a:lnTo>
                  <a:lnTo>
                    <a:pt x="1048" y="594"/>
                  </a:lnTo>
                  <a:lnTo>
                    <a:pt x="1048" y="592"/>
                  </a:lnTo>
                  <a:lnTo>
                    <a:pt x="1053" y="587"/>
                  </a:lnTo>
                  <a:lnTo>
                    <a:pt x="1055" y="582"/>
                  </a:lnTo>
                  <a:lnTo>
                    <a:pt x="1055" y="580"/>
                  </a:lnTo>
                  <a:lnTo>
                    <a:pt x="1055" y="578"/>
                  </a:lnTo>
                  <a:lnTo>
                    <a:pt x="1053" y="578"/>
                  </a:lnTo>
                  <a:lnTo>
                    <a:pt x="1053" y="580"/>
                  </a:lnTo>
                  <a:lnTo>
                    <a:pt x="1051" y="580"/>
                  </a:lnTo>
                  <a:lnTo>
                    <a:pt x="1051" y="580"/>
                  </a:lnTo>
                  <a:lnTo>
                    <a:pt x="1051" y="580"/>
                  </a:lnTo>
                  <a:lnTo>
                    <a:pt x="1048" y="580"/>
                  </a:lnTo>
                  <a:lnTo>
                    <a:pt x="1046" y="578"/>
                  </a:lnTo>
                  <a:lnTo>
                    <a:pt x="1046" y="578"/>
                  </a:lnTo>
                  <a:lnTo>
                    <a:pt x="1046" y="578"/>
                  </a:lnTo>
                  <a:lnTo>
                    <a:pt x="1046" y="578"/>
                  </a:lnTo>
                  <a:lnTo>
                    <a:pt x="1046" y="578"/>
                  </a:lnTo>
                  <a:lnTo>
                    <a:pt x="1046" y="578"/>
                  </a:lnTo>
                  <a:lnTo>
                    <a:pt x="1044" y="578"/>
                  </a:lnTo>
                  <a:lnTo>
                    <a:pt x="1044" y="578"/>
                  </a:lnTo>
                  <a:lnTo>
                    <a:pt x="1044" y="578"/>
                  </a:lnTo>
                  <a:lnTo>
                    <a:pt x="1044" y="575"/>
                  </a:lnTo>
                  <a:lnTo>
                    <a:pt x="1044" y="575"/>
                  </a:lnTo>
                  <a:lnTo>
                    <a:pt x="1044" y="575"/>
                  </a:lnTo>
                  <a:lnTo>
                    <a:pt x="1041" y="575"/>
                  </a:lnTo>
                  <a:lnTo>
                    <a:pt x="1041" y="573"/>
                  </a:lnTo>
                  <a:lnTo>
                    <a:pt x="1041" y="573"/>
                  </a:lnTo>
                  <a:lnTo>
                    <a:pt x="1039" y="573"/>
                  </a:lnTo>
                  <a:lnTo>
                    <a:pt x="1039" y="573"/>
                  </a:lnTo>
                  <a:lnTo>
                    <a:pt x="1039" y="573"/>
                  </a:lnTo>
                  <a:lnTo>
                    <a:pt x="1032" y="575"/>
                  </a:lnTo>
                  <a:lnTo>
                    <a:pt x="1032" y="578"/>
                  </a:lnTo>
                  <a:lnTo>
                    <a:pt x="1032" y="578"/>
                  </a:lnTo>
                  <a:lnTo>
                    <a:pt x="1029" y="578"/>
                  </a:lnTo>
                  <a:lnTo>
                    <a:pt x="1029" y="575"/>
                  </a:lnTo>
                  <a:lnTo>
                    <a:pt x="1029" y="575"/>
                  </a:lnTo>
                  <a:lnTo>
                    <a:pt x="1029" y="575"/>
                  </a:lnTo>
                  <a:lnTo>
                    <a:pt x="1025" y="580"/>
                  </a:lnTo>
                  <a:lnTo>
                    <a:pt x="1022" y="587"/>
                  </a:lnTo>
                  <a:lnTo>
                    <a:pt x="1020" y="594"/>
                  </a:lnTo>
                  <a:lnTo>
                    <a:pt x="1020" y="594"/>
                  </a:lnTo>
                  <a:lnTo>
                    <a:pt x="1020" y="594"/>
                  </a:lnTo>
                  <a:lnTo>
                    <a:pt x="1020" y="597"/>
                  </a:lnTo>
                  <a:lnTo>
                    <a:pt x="1022" y="597"/>
                  </a:lnTo>
                  <a:lnTo>
                    <a:pt x="1022" y="597"/>
                  </a:lnTo>
                  <a:lnTo>
                    <a:pt x="1022" y="597"/>
                  </a:lnTo>
                  <a:lnTo>
                    <a:pt x="1022" y="597"/>
                  </a:lnTo>
                  <a:lnTo>
                    <a:pt x="1022" y="597"/>
                  </a:lnTo>
                  <a:close/>
                  <a:moveTo>
                    <a:pt x="1131" y="861"/>
                  </a:moveTo>
                  <a:lnTo>
                    <a:pt x="1131" y="861"/>
                  </a:lnTo>
                  <a:lnTo>
                    <a:pt x="1131" y="857"/>
                  </a:lnTo>
                  <a:lnTo>
                    <a:pt x="1133" y="854"/>
                  </a:lnTo>
                  <a:lnTo>
                    <a:pt x="1133" y="854"/>
                  </a:lnTo>
                  <a:lnTo>
                    <a:pt x="1136" y="852"/>
                  </a:lnTo>
                  <a:lnTo>
                    <a:pt x="1136" y="852"/>
                  </a:lnTo>
                  <a:lnTo>
                    <a:pt x="1136" y="852"/>
                  </a:lnTo>
                  <a:lnTo>
                    <a:pt x="1133" y="850"/>
                  </a:lnTo>
                  <a:lnTo>
                    <a:pt x="1133" y="850"/>
                  </a:lnTo>
                  <a:lnTo>
                    <a:pt x="1131" y="850"/>
                  </a:lnTo>
                  <a:lnTo>
                    <a:pt x="1131" y="847"/>
                  </a:lnTo>
                  <a:lnTo>
                    <a:pt x="1131" y="847"/>
                  </a:lnTo>
                  <a:lnTo>
                    <a:pt x="1129" y="847"/>
                  </a:lnTo>
                  <a:lnTo>
                    <a:pt x="1129" y="850"/>
                  </a:lnTo>
                  <a:lnTo>
                    <a:pt x="1126" y="850"/>
                  </a:lnTo>
                  <a:lnTo>
                    <a:pt x="1126" y="847"/>
                  </a:lnTo>
                  <a:lnTo>
                    <a:pt x="1126" y="847"/>
                  </a:lnTo>
                  <a:lnTo>
                    <a:pt x="1126" y="847"/>
                  </a:lnTo>
                  <a:lnTo>
                    <a:pt x="1129" y="845"/>
                  </a:lnTo>
                  <a:lnTo>
                    <a:pt x="1129" y="845"/>
                  </a:lnTo>
                  <a:lnTo>
                    <a:pt x="1126" y="845"/>
                  </a:lnTo>
                  <a:lnTo>
                    <a:pt x="1126" y="843"/>
                  </a:lnTo>
                  <a:lnTo>
                    <a:pt x="1126" y="843"/>
                  </a:lnTo>
                  <a:lnTo>
                    <a:pt x="1124" y="843"/>
                  </a:lnTo>
                  <a:lnTo>
                    <a:pt x="1124" y="843"/>
                  </a:lnTo>
                  <a:lnTo>
                    <a:pt x="1124" y="843"/>
                  </a:lnTo>
                  <a:lnTo>
                    <a:pt x="1124" y="843"/>
                  </a:lnTo>
                  <a:lnTo>
                    <a:pt x="1124" y="843"/>
                  </a:lnTo>
                  <a:lnTo>
                    <a:pt x="1122" y="840"/>
                  </a:lnTo>
                  <a:lnTo>
                    <a:pt x="1122" y="840"/>
                  </a:lnTo>
                  <a:lnTo>
                    <a:pt x="1119" y="838"/>
                  </a:lnTo>
                  <a:lnTo>
                    <a:pt x="1117" y="838"/>
                  </a:lnTo>
                  <a:lnTo>
                    <a:pt x="1115" y="840"/>
                  </a:lnTo>
                  <a:lnTo>
                    <a:pt x="1112" y="840"/>
                  </a:lnTo>
                  <a:lnTo>
                    <a:pt x="1112" y="840"/>
                  </a:lnTo>
                  <a:lnTo>
                    <a:pt x="1112" y="840"/>
                  </a:lnTo>
                  <a:lnTo>
                    <a:pt x="1112" y="838"/>
                  </a:lnTo>
                  <a:lnTo>
                    <a:pt x="1112" y="838"/>
                  </a:lnTo>
                  <a:lnTo>
                    <a:pt x="1112" y="838"/>
                  </a:lnTo>
                  <a:lnTo>
                    <a:pt x="1110" y="835"/>
                  </a:lnTo>
                  <a:lnTo>
                    <a:pt x="1110" y="835"/>
                  </a:lnTo>
                  <a:lnTo>
                    <a:pt x="1110" y="835"/>
                  </a:lnTo>
                  <a:lnTo>
                    <a:pt x="1110" y="835"/>
                  </a:lnTo>
                  <a:lnTo>
                    <a:pt x="1110" y="835"/>
                  </a:lnTo>
                  <a:lnTo>
                    <a:pt x="1110" y="835"/>
                  </a:lnTo>
                  <a:lnTo>
                    <a:pt x="1110" y="833"/>
                  </a:lnTo>
                  <a:lnTo>
                    <a:pt x="1110" y="835"/>
                  </a:lnTo>
                  <a:lnTo>
                    <a:pt x="1107" y="843"/>
                  </a:lnTo>
                  <a:lnTo>
                    <a:pt x="1107" y="845"/>
                  </a:lnTo>
                  <a:lnTo>
                    <a:pt x="1105" y="847"/>
                  </a:lnTo>
                  <a:lnTo>
                    <a:pt x="1105" y="850"/>
                  </a:lnTo>
                  <a:lnTo>
                    <a:pt x="1105" y="850"/>
                  </a:lnTo>
                  <a:lnTo>
                    <a:pt x="1105" y="852"/>
                  </a:lnTo>
                  <a:lnTo>
                    <a:pt x="1100" y="859"/>
                  </a:lnTo>
                  <a:lnTo>
                    <a:pt x="1093" y="864"/>
                  </a:lnTo>
                  <a:lnTo>
                    <a:pt x="1091" y="866"/>
                  </a:lnTo>
                  <a:lnTo>
                    <a:pt x="1093" y="871"/>
                  </a:lnTo>
                  <a:lnTo>
                    <a:pt x="1093" y="871"/>
                  </a:lnTo>
                  <a:lnTo>
                    <a:pt x="1093" y="873"/>
                  </a:lnTo>
                  <a:lnTo>
                    <a:pt x="1093" y="876"/>
                  </a:lnTo>
                  <a:lnTo>
                    <a:pt x="1091" y="876"/>
                  </a:lnTo>
                  <a:lnTo>
                    <a:pt x="1091" y="878"/>
                  </a:lnTo>
                  <a:lnTo>
                    <a:pt x="1091" y="878"/>
                  </a:lnTo>
                  <a:lnTo>
                    <a:pt x="1091" y="878"/>
                  </a:lnTo>
                  <a:lnTo>
                    <a:pt x="1091" y="880"/>
                  </a:lnTo>
                  <a:lnTo>
                    <a:pt x="1091" y="883"/>
                  </a:lnTo>
                  <a:lnTo>
                    <a:pt x="1093" y="885"/>
                  </a:lnTo>
                  <a:lnTo>
                    <a:pt x="1091" y="887"/>
                  </a:lnTo>
                  <a:lnTo>
                    <a:pt x="1089" y="892"/>
                  </a:lnTo>
                  <a:lnTo>
                    <a:pt x="1089" y="892"/>
                  </a:lnTo>
                  <a:lnTo>
                    <a:pt x="1089" y="895"/>
                  </a:lnTo>
                  <a:lnTo>
                    <a:pt x="1089" y="895"/>
                  </a:lnTo>
                  <a:lnTo>
                    <a:pt x="1089" y="897"/>
                  </a:lnTo>
                  <a:lnTo>
                    <a:pt x="1089" y="897"/>
                  </a:lnTo>
                  <a:lnTo>
                    <a:pt x="1091" y="897"/>
                  </a:lnTo>
                  <a:lnTo>
                    <a:pt x="1091" y="899"/>
                  </a:lnTo>
                  <a:lnTo>
                    <a:pt x="1091" y="899"/>
                  </a:lnTo>
                  <a:lnTo>
                    <a:pt x="1091" y="899"/>
                  </a:lnTo>
                  <a:lnTo>
                    <a:pt x="1091" y="902"/>
                  </a:lnTo>
                  <a:lnTo>
                    <a:pt x="1091" y="904"/>
                  </a:lnTo>
                  <a:lnTo>
                    <a:pt x="1091" y="904"/>
                  </a:lnTo>
                  <a:lnTo>
                    <a:pt x="1093" y="906"/>
                  </a:lnTo>
                  <a:lnTo>
                    <a:pt x="1093" y="904"/>
                  </a:lnTo>
                  <a:lnTo>
                    <a:pt x="1100" y="899"/>
                  </a:lnTo>
                  <a:lnTo>
                    <a:pt x="1105" y="892"/>
                  </a:lnTo>
                  <a:lnTo>
                    <a:pt x="1110" y="885"/>
                  </a:lnTo>
                  <a:lnTo>
                    <a:pt x="1110" y="885"/>
                  </a:lnTo>
                  <a:lnTo>
                    <a:pt x="1110" y="885"/>
                  </a:lnTo>
                  <a:lnTo>
                    <a:pt x="1110" y="885"/>
                  </a:lnTo>
                  <a:lnTo>
                    <a:pt x="1110" y="885"/>
                  </a:lnTo>
                  <a:lnTo>
                    <a:pt x="1110" y="883"/>
                  </a:lnTo>
                  <a:lnTo>
                    <a:pt x="1110" y="883"/>
                  </a:lnTo>
                  <a:lnTo>
                    <a:pt x="1112" y="883"/>
                  </a:lnTo>
                  <a:lnTo>
                    <a:pt x="1112" y="883"/>
                  </a:lnTo>
                  <a:lnTo>
                    <a:pt x="1117" y="878"/>
                  </a:lnTo>
                  <a:lnTo>
                    <a:pt x="1119" y="878"/>
                  </a:lnTo>
                  <a:lnTo>
                    <a:pt x="1119" y="876"/>
                  </a:lnTo>
                  <a:lnTo>
                    <a:pt x="1119" y="873"/>
                  </a:lnTo>
                  <a:lnTo>
                    <a:pt x="1122" y="871"/>
                  </a:lnTo>
                  <a:lnTo>
                    <a:pt x="1122" y="871"/>
                  </a:lnTo>
                  <a:lnTo>
                    <a:pt x="1122" y="869"/>
                  </a:lnTo>
                  <a:lnTo>
                    <a:pt x="1124" y="869"/>
                  </a:lnTo>
                  <a:lnTo>
                    <a:pt x="1124" y="871"/>
                  </a:lnTo>
                  <a:lnTo>
                    <a:pt x="1126" y="871"/>
                  </a:lnTo>
                  <a:lnTo>
                    <a:pt x="1126" y="871"/>
                  </a:lnTo>
                  <a:lnTo>
                    <a:pt x="1126" y="871"/>
                  </a:lnTo>
                  <a:lnTo>
                    <a:pt x="1126" y="871"/>
                  </a:lnTo>
                  <a:lnTo>
                    <a:pt x="1126" y="871"/>
                  </a:lnTo>
                  <a:lnTo>
                    <a:pt x="1126" y="871"/>
                  </a:lnTo>
                  <a:lnTo>
                    <a:pt x="1129" y="869"/>
                  </a:lnTo>
                  <a:lnTo>
                    <a:pt x="1129" y="869"/>
                  </a:lnTo>
                  <a:lnTo>
                    <a:pt x="1129" y="864"/>
                  </a:lnTo>
                  <a:lnTo>
                    <a:pt x="1129" y="861"/>
                  </a:lnTo>
                  <a:lnTo>
                    <a:pt x="1131" y="861"/>
                  </a:lnTo>
                  <a:close/>
                  <a:moveTo>
                    <a:pt x="738" y="185"/>
                  </a:moveTo>
                  <a:lnTo>
                    <a:pt x="736" y="185"/>
                  </a:lnTo>
                  <a:lnTo>
                    <a:pt x="726" y="185"/>
                  </a:lnTo>
                  <a:lnTo>
                    <a:pt x="724" y="185"/>
                  </a:lnTo>
                  <a:lnTo>
                    <a:pt x="724" y="187"/>
                  </a:lnTo>
                  <a:lnTo>
                    <a:pt x="724" y="190"/>
                  </a:lnTo>
                  <a:lnTo>
                    <a:pt x="724" y="192"/>
                  </a:lnTo>
                  <a:lnTo>
                    <a:pt x="724" y="192"/>
                  </a:lnTo>
                  <a:lnTo>
                    <a:pt x="726" y="192"/>
                  </a:lnTo>
                  <a:lnTo>
                    <a:pt x="726" y="194"/>
                  </a:lnTo>
                  <a:lnTo>
                    <a:pt x="726" y="194"/>
                  </a:lnTo>
                  <a:lnTo>
                    <a:pt x="726" y="194"/>
                  </a:lnTo>
                  <a:lnTo>
                    <a:pt x="726" y="194"/>
                  </a:lnTo>
                  <a:lnTo>
                    <a:pt x="726" y="194"/>
                  </a:lnTo>
                  <a:lnTo>
                    <a:pt x="726" y="194"/>
                  </a:lnTo>
                  <a:lnTo>
                    <a:pt x="726" y="194"/>
                  </a:lnTo>
                  <a:lnTo>
                    <a:pt x="726" y="197"/>
                  </a:lnTo>
                  <a:lnTo>
                    <a:pt x="729" y="197"/>
                  </a:lnTo>
                  <a:lnTo>
                    <a:pt x="729" y="197"/>
                  </a:lnTo>
                  <a:lnTo>
                    <a:pt x="729" y="197"/>
                  </a:lnTo>
                  <a:lnTo>
                    <a:pt x="729" y="197"/>
                  </a:lnTo>
                  <a:lnTo>
                    <a:pt x="729" y="199"/>
                  </a:lnTo>
                  <a:lnTo>
                    <a:pt x="729" y="201"/>
                  </a:lnTo>
                  <a:lnTo>
                    <a:pt x="731" y="201"/>
                  </a:lnTo>
                  <a:lnTo>
                    <a:pt x="734" y="201"/>
                  </a:lnTo>
                  <a:lnTo>
                    <a:pt x="734" y="201"/>
                  </a:lnTo>
                  <a:lnTo>
                    <a:pt x="736" y="194"/>
                  </a:lnTo>
                  <a:lnTo>
                    <a:pt x="738" y="187"/>
                  </a:lnTo>
                  <a:lnTo>
                    <a:pt x="738" y="185"/>
                  </a:lnTo>
                  <a:lnTo>
                    <a:pt x="738" y="185"/>
                  </a:lnTo>
                  <a:lnTo>
                    <a:pt x="738" y="185"/>
                  </a:lnTo>
                  <a:close/>
                  <a:moveTo>
                    <a:pt x="1122" y="876"/>
                  </a:moveTo>
                  <a:lnTo>
                    <a:pt x="1122" y="876"/>
                  </a:lnTo>
                  <a:lnTo>
                    <a:pt x="1122" y="876"/>
                  </a:lnTo>
                  <a:lnTo>
                    <a:pt x="1124" y="878"/>
                  </a:lnTo>
                  <a:lnTo>
                    <a:pt x="1124" y="878"/>
                  </a:lnTo>
                  <a:lnTo>
                    <a:pt x="1124" y="878"/>
                  </a:lnTo>
                  <a:lnTo>
                    <a:pt x="1124" y="878"/>
                  </a:lnTo>
                  <a:lnTo>
                    <a:pt x="1126" y="878"/>
                  </a:lnTo>
                  <a:lnTo>
                    <a:pt x="1126" y="878"/>
                  </a:lnTo>
                  <a:lnTo>
                    <a:pt x="1126" y="878"/>
                  </a:lnTo>
                  <a:lnTo>
                    <a:pt x="1129" y="876"/>
                  </a:lnTo>
                  <a:lnTo>
                    <a:pt x="1129" y="876"/>
                  </a:lnTo>
                  <a:lnTo>
                    <a:pt x="1129" y="873"/>
                  </a:lnTo>
                  <a:lnTo>
                    <a:pt x="1129" y="873"/>
                  </a:lnTo>
                  <a:lnTo>
                    <a:pt x="1126" y="873"/>
                  </a:lnTo>
                  <a:lnTo>
                    <a:pt x="1126" y="871"/>
                  </a:lnTo>
                  <a:lnTo>
                    <a:pt x="1126" y="871"/>
                  </a:lnTo>
                  <a:lnTo>
                    <a:pt x="1126" y="871"/>
                  </a:lnTo>
                  <a:lnTo>
                    <a:pt x="1126" y="871"/>
                  </a:lnTo>
                  <a:lnTo>
                    <a:pt x="1124" y="871"/>
                  </a:lnTo>
                  <a:lnTo>
                    <a:pt x="1124" y="871"/>
                  </a:lnTo>
                  <a:lnTo>
                    <a:pt x="1124" y="871"/>
                  </a:lnTo>
                  <a:lnTo>
                    <a:pt x="1124" y="871"/>
                  </a:lnTo>
                  <a:lnTo>
                    <a:pt x="1122" y="871"/>
                  </a:lnTo>
                  <a:lnTo>
                    <a:pt x="1122" y="871"/>
                  </a:lnTo>
                  <a:lnTo>
                    <a:pt x="1122" y="871"/>
                  </a:lnTo>
                  <a:lnTo>
                    <a:pt x="1122" y="873"/>
                  </a:lnTo>
                  <a:lnTo>
                    <a:pt x="1124" y="873"/>
                  </a:lnTo>
                  <a:lnTo>
                    <a:pt x="1124" y="873"/>
                  </a:lnTo>
                  <a:lnTo>
                    <a:pt x="1124" y="873"/>
                  </a:lnTo>
                  <a:lnTo>
                    <a:pt x="1124" y="873"/>
                  </a:lnTo>
                  <a:lnTo>
                    <a:pt x="1122" y="873"/>
                  </a:lnTo>
                  <a:lnTo>
                    <a:pt x="1122" y="873"/>
                  </a:lnTo>
                  <a:lnTo>
                    <a:pt x="1122" y="873"/>
                  </a:lnTo>
                  <a:lnTo>
                    <a:pt x="1122" y="876"/>
                  </a:lnTo>
                  <a:lnTo>
                    <a:pt x="1122" y="876"/>
                  </a:lnTo>
                  <a:lnTo>
                    <a:pt x="1122" y="876"/>
                  </a:lnTo>
                  <a:close/>
                  <a:moveTo>
                    <a:pt x="1115" y="831"/>
                  </a:moveTo>
                  <a:lnTo>
                    <a:pt x="1115" y="831"/>
                  </a:lnTo>
                  <a:lnTo>
                    <a:pt x="1115" y="831"/>
                  </a:lnTo>
                  <a:lnTo>
                    <a:pt x="1115" y="831"/>
                  </a:lnTo>
                  <a:lnTo>
                    <a:pt x="1115" y="831"/>
                  </a:lnTo>
                  <a:lnTo>
                    <a:pt x="1112" y="831"/>
                  </a:lnTo>
                  <a:lnTo>
                    <a:pt x="1112" y="831"/>
                  </a:lnTo>
                  <a:lnTo>
                    <a:pt x="1112" y="831"/>
                  </a:lnTo>
                  <a:lnTo>
                    <a:pt x="1112" y="831"/>
                  </a:lnTo>
                  <a:lnTo>
                    <a:pt x="1110" y="831"/>
                  </a:lnTo>
                  <a:lnTo>
                    <a:pt x="1110" y="831"/>
                  </a:lnTo>
                  <a:lnTo>
                    <a:pt x="1110" y="831"/>
                  </a:lnTo>
                  <a:lnTo>
                    <a:pt x="1110" y="831"/>
                  </a:lnTo>
                  <a:lnTo>
                    <a:pt x="1110" y="831"/>
                  </a:lnTo>
                  <a:lnTo>
                    <a:pt x="1110" y="831"/>
                  </a:lnTo>
                  <a:lnTo>
                    <a:pt x="1112" y="833"/>
                  </a:lnTo>
                  <a:lnTo>
                    <a:pt x="1112" y="833"/>
                  </a:lnTo>
                  <a:lnTo>
                    <a:pt x="1112" y="831"/>
                  </a:lnTo>
                  <a:lnTo>
                    <a:pt x="1112" y="831"/>
                  </a:lnTo>
                  <a:lnTo>
                    <a:pt x="1115" y="831"/>
                  </a:lnTo>
                  <a:lnTo>
                    <a:pt x="1115" y="833"/>
                  </a:lnTo>
                  <a:lnTo>
                    <a:pt x="1115" y="833"/>
                  </a:lnTo>
                  <a:lnTo>
                    <a:pt x="1117" y="833"/>
                  </a:lnTo>
                  <a:lnTo>
                    <a:pt x="1117" y="833"/>
                  </a:lnTo>
                  <a:lnTo>
                    <a:pt x="1117" y="833"/>
                  </a:lnTo>
                  <a:lnTo>
                    <a:pt x="1117" y="833"/>
                  </a:lnTo>
                  <a:lnTo>
                    <a:pt x="1119" y="833"/>
                  </a:lnTo>
                  <a:lnTo>
                    <a:pt x="1119" y="833"/>
                  </a:lnTo>
                  <a:lnTo>
                    <a:pt x="1119" y="833"/>
                  </a:lnTo>
                  <a:lnTo>
                    <a:pt x="1119" y="833"/>
                  </a:lnTo>
                  <a:lnTo>
                    <a:pt x="1117" y="831"/>
                  </a:lnTo>
                  <a:lnTo>
                    <a:pt x="1117" y="831"/>
                  </a:lnTo>
                  <a:lnTo>
                    <a:pt x="1117" y="831"/>
                  </a:lnTo>
                  <a:lnTo>
                    <a:pt x="1117" y="831"/>
                  </a:lnTo>
                  <a:lnTo>
                    <a:pt x="1117" y="831"/>
                  </a:lnTo>
                  <a:lnTo>
                    <a:pt x="1117" y="831"/>
                  </a:lnTo>
                  <a:lnTo>
                    <a:pt x="1117" y="831"/>
                  </a:lnTo>
                  <a:lnTo>
                    <a:pt x="1115" y="831"/>
                  </a:lnTo>
                  <a:close/>
                  <a:moveTo>
                    <a:pt x="1091" y="869"/>
                  </a:moveTo>
                  <a:lnTo>
                    <a:pt x="1091" y="869"/>
                  </a:lnTo>
                  <a:lnTo>
                    <a:pt x="1089" y="866"/>
                  </a:lnTo>
                  <a:lnTo>
                    <a:pt x="1086" y="871"/>
                  </a:lnTo>
                  <a:lnTo>
                    <a:pt x="1084" y="871"/>
                  </a:lnTo>
                  <a:lnTo>
                    <a:pt x="1084" y="871"/>
                  </a:lnTo>
                  <a:lnTo>
                    <a:pt x="1084" y="871"/>
                  </a:lnTo>
                  <a:lnTo>
                    <a:pt x="1081" y="873"/>
                  </a:lnTo>
                  <a:lnTo>
                    <a:pt x="1081" y="876"/>
                  </a:lnTo>
                  <a:lnTo>
                    <a:pt x="1081" y="876"/>
                  </a:lnTo>
                  <a:lnTo>
                    <a:pt x="1081" y="876"/>
                  </a:lnTo>
                  <a:lnTo>
                    <a:pt x="1081" y="878"/>
                  </a:lnTo>
                  <a:lnTo>
                    <a:pt x="1084" y="878"/>
                  </a:lnTo>
                  <a:lnTo>
                    <a:pt x="1084" y="878"/>
                  </a:lnTo>
                  <a:lnTo>
                    <a:pt x="1084" y="880"/>
                  </a:lnTo>
                  <a:lnTo>
                    <a:pt x="1086" y="880"/>
                  </a:lnTo>
                  <a:lnTo>
                    <a:pt x="1086" y="883"/>
                  </a:lnTo>
                  <a:lnTo>
                    <a:pt x="1089" y="883"/>
                  </a:lnTo>
                  <a:lnTo>
                    <a:pt x="1089" y="883"/>
                  </a:lnTo>
                  <a:lnTo>
                    <a:pt x="1089" y="883"/>
                  </a:lnTo>
                  <a:lnTo>
                    <a:pt x="1089" y="880"/>
                  </a:lnTo>
                  <a:lnTo>
                    <a:pt x="1089" y="876"/>
                  </a:lnTo>
                  <a:lnTo>
                    <a:pt x="1091" y="876"/>
                  </a:lnTo>
                  <a:lnTo>
                    <a:pt x="1091" y="873"/>
                  </a:lnTo>
                  <a:lnTo>
                    <a:pt x="1091" y="873"/>
                  </a:lnTo>
                  <a:lnTo>
                    <a:pt x="1091" y="871"/>
                  </a:lnTo>
                  <a:lnTo>
                    <a:pt x="1091" y="869"/>
                  </a:lnTo>
                  <a:lnTo>
                    <a:pt x="1089" y="869"/>
                  </a:lnTo>
                  <a:lnTo>
                    <a:pt x="1091" y="869"/>
                  </a:lnTo>
                  <a:lnTo>
                    <a:pt x="1091" y="869"/>
                  </a:lnTo>
                  <a:close/>
                  <a:moveTo>
                    <a:pt x="1051" y="1401"/>
                  </a:moveTo>
                  <a:lnTo>
                    <a:pt x="1051" y="1403"/>
                  </a:lnTo>
                  <a:lnTo>
                    <a:pt x="1051" y="1403"/>
                  </a:lnTo>
                  <a:lnTo>
                    <a:pt x="1051" y="1403"/>
                  </a:lnTo>
                  <a:lnTo>
                    <a:pt x="1051" y="1403"/>
                  </a:lnTo>
                  <a:lnTo>
                    <a:pt x="1053" y="1403"/>
                  </a:lnTo>
                  <a:lnTo>
                    <a:pt x="1053" y="1403"/>
                  </a:lnTo>
                  <a:lnTo>
                    <a:pt x="1053" y="1403"/>
                  </a:lnTo>
                  <a:lnTo>
                    <a:pt x="1053" y="1403"/>
                  </a:lnTo>
                  <a:lnTo>
                    <a:pt x="1053" y="1406"/>
                  </a:lnTo>
                  <a:lnTo>
                    <a:pt x="1053" y="1406"/>
                  </a:lnTo>
                  <a:lnTo>
                    <a:pt x="1055" y="1406"/>
                  </a:lnTo>
                  <a:lnTo>
                    <a:pt x="1055" y="1406"/>
                  </a:lnTo>
                  <a:lnTo>
                    <a:pt x="1055" y="1406"/>
                  </a:lnTo>
                  <a:lnTo>
                    <a:pt x="1055" y="1406"/>
                  </a:lnTo>
                  <a:lnTo>
                    <a:pt x="1058" y="1406"/>
                  </a:lnTo>
                  <a:lnTo>
                    <a:pt x="1060" y="1406"/>
                  </a:lnTo>
                  <a:lnTo>
                    <a:pt x="1062" y="1406"/>
                  </a:lnTo>
                  <a:lnTo>
                    <a:pt x="1062" y="1406"/>
                  </a:lnTo>
                  <a:lnTo>
                    <a:pt x="1062" y="1406"/>
                  </a:lnTo>
                  <a:lnTo>
                    <a:pt x="1062" y="1406"/>
                  </a:lnTo>
                  <a:lnTo>
                    <a:pt x="1062" y="1406"/>
                  </a:lnTo>
                  <a:lnTo>
                    <a:pt x="1062" y="1403"/>
                  </a:lnTo>
                  <a:lnTo>
                    <a:pt x="1062" y="1403"/>
                  </a:lnTo>
                  <a:lnTo>
                    <a:pt x="1062" y="1403"/>
                  </a:lnTo>
                  <a:lnTo>
                    <a:pt x="1062" y="1401"/>
                  </a:lnTo>
                  <a:lnTo>
                    <a:pt x="1060" y="1401"/>
                  </a:lnTo>
                  <a:lnTo>
                    <a:pt x="1060" y="1401"/>
                  </a:lnTo>
                  <a:lnTo>
                    <a:pt x="1058" y="1401"/>
                  </a:lnTo>
                  <a:lnTo>
                    <a:pt x="1055" y="1401"/>
                  </a:lnTo>
                  <a:lnTo>
                    <a:pt x="1053" y="1401"/>
                  </a:lnTo>
                  <a:lnTo>
                    <a:pt x="1051" y="1401"/>
                  </a:lnTo>
                  <a:lnTo>
                    <a:pt x="1051" y="1401"/>
                  </a:lnTo>
                  <a:lnTo>
                    <a:pt x="1053" y="1401"/>
                  </a:lnTo>
                  <a:lnTo>
                    <a:pt x="1051" y="1398"/>
                  </a:lnTo>
                  <a:lnTo>
                    <a:pt x="1051" y="1398"/>
                  </a:lnTo>
                  <a:lnTo>
                    <a:pt x="1051" y="1398"/>
                  </a:lnTo>
                  <a:lnTo>
                    <a:pt x="1051" y="1398"/>
                  </a:lnTo>
                  <a:lnTo>
                    <a:pt x="1053" y="1398"/>
                  </a:lnTo>
                  <a:lnTo>
                    <a:pt x="1053" y="1398"/>
                  </a:lnTo>
                  <a:lnTo>
                    <a:pt x="1053" y="1398"/>
                  </a:lnTo>
                  <a:lnTo>
                    <a:pt x="1053" y="1398"/>
                  </a:lnTo>
                  <a:lnTo>
                    <a:pt x="1053" y="1398"/>
                  </a:lnTo>
                  <a:lnTo>
                    <a:pt x="1053" y="1396"/>
                  </a:lnTo>
                  <a:lnTo>
                    <a:pt x="1051" y="1396"/>
                  </a:lnTo>
                  <a:lnTo>
                    <a:pt x="1051" y="1396"/>
                  </a:lnTo>
                  <a:lnTo>
                    <a:pt x="1048" y="1396"/>
                  </a:lnTo>
                  <a:lnTo>
                    <a:pt x="1048" y="1396"/>
                  </a:lnTo>
                  <a:lnTo>
                    <a:pt x="1046" y="1396"/>
                  </a:lnTo>
                  <a:lnTo>
                    <a:pt x="1046" y="1394"/>
                  </a:lnTo>
                  <a:lnTo>
                    <a:pt x="1046" y="1394"/>
                  </a:lnTo>
                  <a:lnTo>
                    <a:pt x="1046" y="1394"/>
                  </a:lnTo>
                  <a:lnTo>
                    <a:pt x="1046" y="1394"/>
                  </a:lnTo>
                  <a:lnTo>
                    <a:pt x="1046" y="1394"/>
                  </a:lnTo>
                  <a:lnTo>
                    <a:pt x="1048" y="1394"/>
                  </a:lnTo>
                  <a:lnTo>
                    <a:pt x="1048" y="1394"/>
                  </a:lnTo>
                  <a:lnTo>
                    <a:pt x="1048" y="1391"/>
                  </a:lnTo>
                  <a:lnTo>
                    <a:pt x="1046" y="1391"/>
                  </a:lnTo>
                  <a:lnTo>
                    <a:pt x="1046" y="1391"/>
                  </a:lnTo>
                  <a:lnTo>
                    <a:pt x="1046" y="1391"/>
                  </a:lnTo>
                  <a:lnTo>
                    <a:pt x="1044" y="1391"/>
                  </a:lnTo>
                  <a:lnTo>
                    <a:pt x="1044" y="1389"/>
                  </a:lnTo>
                  <a:lnTo>
                    <a:pt x="1044" y="1389"/>
                  </a:lnTo>
                  <a:lnTo>
                    <a:pt x="1044" y="1389"/>
                  </a:lnTo>
                  <a:lnTo>
                    <a:pt x="1044" y="1389"/>
                  </a:lnTo>
                  <a:lnTo>
                    <a:pt x="1044" y="1389"/>
                  </a:lnTo>
                  <a:lnTo>
                    <a:pt x="1044" y="1389"/>
                  </a:lnTo>
                  <a:lnTo>
                    <a:pt x="1041" y="1387"/>
                  </a:lnTo>
                  <a:lnTo>
                    <a:pt x="1039" y="1387"/>
                  </a:lnTo>
                  <a:lnTo>
                    <a:pt x="1036" y="1387"/>
                  </a:lnTo>
                  <a:lnTo>
                    <a:pt x="1034" y="1387"/>
                  </a:lnTo>
                  <a:lnTo>
                    <a:pt x="1034" y="1387"/>
                  </a:lnTo>
                  <a:lnTo>
                    <a:pt x="1032" y="1387"/>
                  </a:lnTo>
                  <a:lnTo>
                    <a:pt x="1032" y="1389"/>
                  </a:lnTo>
                  <a:lnTo>
                    <a:pt x="1034" y="1389"/>
                  </a:lnTo>
                  <a:lnTo>
                    <a:pt x="1034" y="1391"/>
                  </a:lnTo>
                  <a:lnTo>
                    <a:pt x="1034" y="1391"/>
                  </a:lnTo>
                  <a:lnTo>
                    <a:pt x="1034" y="1391"/>
                  </a:lnTo>
                  <a:lnTo>
                    <a:pt x="1036" y="1391"/>
                  </a:lnTo>
                  <a:lnTo>
                    <a:pt x="1039" y="1394"/>
                  </a:lnTo>
                  <a:lnTo>
                    <a:pt x="1041" y="1394"/>
                  </a:lnTo>
                  <a:lnTo>
                    <a:pt x="1041" y="1396"/>
                  </a:lnTo>
                  <a:lnTo>
                    <a:pt x="1044" y="1396"/>
                  </a:lnTo>
                  <a:lnTo>
                    <a:pt x="1044" y="1396"/>
                  </a:lnTo>
                  <a:lnTo>
                    <a:pt x="1044" y="1396"/>
                  </a:lnTo>
                  <a:lnTo>
                    <a:pt x="1044" y="1396"/>
                  </a:lnTo>
                  <a:lnTo>
                    <a:pt x="1046" y="1396"/>
                  </a:lnTo>
                  <a:lnTo>
                    <a:pt x="1046" y="1396"/>
                  </a:lnTo>
                  <a:lnTo>
                    <a:pt x="1046" y="1396"/>
                  </a:lnTo>
                  <a:lnTo>
                    <a:pt x="1046" y="1398"/>
                  </a:lnTo>
                  <a:lnTo>
                    <a:pt x="1046" y="1398"/>
                  </a:lnTo>
                  <a:lnTo>
                    <a:pt x="1048" y="1398"/>
                  </a:lnTo>
                  <a:lnTo>
                    <a:pt x="1048" y="1398"/>
                  </a:lnTo>
                  <a:lnTo>
                    <a:pt x="1051" y="1401"/>
                  </a:lnTo>
                  <a:lnTo>
                    <a:pt x="1051" y="1401"/>
                  </a:lnTo>
                  <a:lnTo>
                    <a:pt x="1051" y="1401"/>
                  </a:lnTo>
                  <a:lnTo>
                    <a:pt x="1051" y="1401"/>
                  </a:lnTo>
                  <a:lnTo>
                    <a:pt x="1051" y="1401"/>
                  </a:lnTo>
                  <a:close/>
                  <a:moveTo>
                    <a:pt x="239" y="220"/>
                  </a:moveTo>
                  <a:lnTo>
                    <a:pt x="234" y="223"/>
                  </a:lnTo>
                  <a:lnTo>
                    <a:pt x="230" y="225"/>
                  </a:lnTo>
                  <a:lnTo>
                    <a:pt x="230" y="225"/>
                  </a:lnTo>
                  <a:lnTo>
                    <a:pt x="230" y="227"/>
                  </a:lnTo>
                  <a:lnTo>
                    <a:pt x="232" y="227"/>
                  </a:lnTo>
                  <a:lnTo>
                    <a:pt x="239" y="235"/>
                  </a:lnTo>
                  <a:lnTo>
                    <a:pt x="241" y="235"/>
                  </a:lnTo>
                  <a:lnTo>
                    <a:pt x="241" y="235"/>
                  </a:lnTo>
                  <a:lnTo>
                    <a:pt x="241" y="235"/>
                  </a:lnTo>
                  <a:lnTo>
                    <a:pt x="244" y="237"/>
                  </a:lnTo>
                  <a:lnTo>
                    <a:pt x="248" y="239"/>
                  </a:lnTo>
                  <a:lnTo>
                    <a:pt x="248" y="244"/>
                  </a:lnTo>
                  <a:lnTo>
                    <a:pt x="251" y="244"/>
                  </a:lnTo>
                  <a:lnTo>
                    <a:pt x="251" y="244"/>
                  </a:lnTo>
                  <a:lnTo>
                    <a:pt x="251" y="246"/>
                  </a:lnTo>
                  <a:lnTo>
                    <a:pt x="253" y="246"/>
                  </a:lnTo>
                  <a:lnTo>
                    <a:pt x="263" y="249"/>
                  </a:lnTo>
                  <a:lnTo>
                    <a:pt x="272" y="251"/>
                  </a:lnTo>
                  <a:lnTo>
                    <a:pt x="282" y="254"/>
                  </a:lnTo>
                  <a:lnTo>
                    <a:pt x="284" y="256"/>
                  </a:lnTo>
                  <a:lnTo>
                    <a:pt x="286" y="258"/>
                  </a:lnTo>
                  <a:lnTo>
                    <a:pt x="291" y="263"/>
                  </a:lnTo>
                  <a:lnTo>
                    <a:pt x="293" y="263"/>
                  </a:lnTo>
                  <a:lnTo>
                    <a:pt x="296" y="261"/>
                  </a:lnTo>
                  <a:lnTo>
                    <a:pt x="296" y="261"/>
                  </a:lnTo>
                  <a:lnTo>
                    <a:pt x="293" y="258"/>
                  </a:lnTo>
                  <a:lnTo>
                    <a:pt x="289" y="254"/>
                  </a:lnTo>
                  <a:lnTo>
                    <a:pt x="286" y="251"/>
                  </a:lnTo>
                  <a:lnTo>
                    <a:pt x="284" y="249"/>
                  </a:lnTo>
                  <a:lnTo>
                    <a:pt x="284" y="237"/>
                  </a:lnTo>
                  <a:lnTo>
                    <a:pt x="284" y="235"/>
                  </a:lnTo>
                  <a:lnTo>
                    <a:pt x="286" y="232"/>
                  </a:lnTo>
                  <a:lnTo>
                    <a:pt x="284" y="230"/>
                  </a:lnTo>
                  <a:lnTo>
                    <a:pt x="284" y="227"/>
                  </a:lnTo>
                  <a:lnTo>
                    <a:pt x="282" y="227"/>
                  </a:lnTo>
                  <a:lnTo>
                    <a:pt x="282" y="227"/>
                  </a:lnTo>
                  <a:lnTo>
                    <a:pt x="274" y="223"/>
                  </a:lnTo>
                  <a:lnTo>
                    <a:pt x="272" y="220"/>
                  </a:lnTo>
                  <a:lnTo>
                    <a:pt x="265" y="218"/>
                  </a:lnTo>
                  <a:lnTo>
                    <a:pt x="263" y="218"/>
                  </a:lnTo>
                  <a:lnTo>
                    <a:pt x="263" y="218"/>
                  </a:lnTo>
                  <a:lnTo>
                    <a:pt x="263" y="218"/>
                  </a:lnTo>
                  <a:lnTo>
                    <a:pt x="263" y="218"/>
                  </a:lnTo>
                  <a:lnTo>
                    <a:pt x="258" y="216"/>
                  </a:lnTo>
                  <a:lnTo>
                    <a:pt x="251" y="216"/>
                  </a:lnTo>
                  <a:lnTo>
                    <a:pt x="244" y="213"/>
                  </a:lnTo>
                  <a:lnTo>
                    <a:pt x="241" y="216"/>
                  </a:lnTo>
                  <a:lnTo>
                    <a:pt x="239" y="218"/>
                  </a:lnTo>
                  <a:lnTo>
                    <a:pt x="239" y="218"/>
                  </a:lnTo>
                  <a:lnTo>
                    <a:pt x="241" y="218"/>
                  </a:lnTo>
                  <a:lnTo>
                    <a:pt x="241" y="220"/>
                  </a:lnTo>
                  <a:lnTo>
                    <a:pt x="241" y="220"/>
                  </a:lnTo>
                  <a:lnTo>
                    <a:pt x="239" y="220"/>
                  </a:lnTo>
                  <a:close/>
                  <a:moveTo>
                    <a:pt x="1048" y="1429"/>
                  </a:moveTo>
                  <a:lnTo>
                    <a:pt x="1051" y="1429"/>
                  </a:lnTo>
                  <a:lnTo>
                    <a:pt x="1051" y="1429"/>
                  </a:lnTo>
                  <a:lnTo>
                    <a:pt x="1051" y="1429"/>
                  </a:lnTo>
                  <a:lnTo>
                    <a:pt x="1051" y="1429"/>
                  </a:lnTo>
                  <a:lnTo>
                    <a:pt x="1051" y="1429"/>
                  </a:lnTo>
                  <a:lnTo>
                    <a:pt x="1053" y="1427"/>
                  </a:lnTo>
                  <a:lnTo>
                    <a:pt x="1058" y="1424"/>
                  </a:lnTo>
                  <a:lnTo>
                    <a:pt x="1060" y="1424"/>
                  </a:lnTo>
                  <a:lnTo>
                    <a:pt x="1060" y="1424"/>
                  </a:lnTo>
                  <a:lnTo>
                    <a:pt x="1060" y="1422"/>
                  </a:lnTo>
                  <a:lnTo>
                    <a:pt x="1060" y="1422"/>
                  </a:lnTo>
                  <a:lnTo>
                    <a:pt x="1060" y="1422"/>
                  </a:lnTo>
                  <a:lnTo>
                    <a:pt x="1060" y="1424"/>
                  </a:lnTo>
                  <a:lnTo>
                    <a:pt x="1058" y="1424"/>
                  </a:lnTo>
                  <a:lnTo>
                    <a:pt x="1058" y="1422"/>
                  </a:lnTo>
                  <a:lnTo>
                    <a:pt x="1058" y="1422"/>
                  </a:lnTo>
                  <a:lnTo>
                    <a:pt x="1058" y="1424"/>
                  </a:lnTo>
                  <a:lnTo>
                    <a:pt x="1058" y="1424"/>
                  </a:lnTo>
                  <a:lnTo>
                    <a:pt x="1058" y="1424"/>
                  </a:lnTo>
                  <a:lnTo>
                    <a:pt x="1058" y="1422"/>
                  </a:lnTo>
                  <a:lnTo>
                    <a:pt x="1058" y="1422"/>
                  </a:lnTo>
                  <a:lnTo>
                    <a:pt x="1058" y="1422"/>
                  </a:lnTo>
                  <a:lnTo>
                    <a:pt x="1058" y="1422"/>
                  </a:lnTo>
                  <a:lnTo>
                    <a:pt x="1058" y="1422"/>
                  </a:lnTo>
                  <a:lnTo>
                    <a:pt x="1055" y="1420"/>
                  </a:lnTo>
                  <a:lnTo>
                    <a:pt x="1055" y="1420"/>
                  </a:lnTo>
                  <a:lnTo>
                    <a:pt x="1055" y="1420"/>
                  </a:lnTo>
                  <a:lnTo>
                    <a:pt x="1055" y="1420"/>
                  </a:lnTo>
                  <a:lnTo>
                    <a:pt x="1053" y="1420"/>
                  </a:lnTo>
                  <a:lnTo>
                    <a:pt x="1051" y="1422"/>
                  </a:lnTo>
                  <a:lnTo>
                    <a:pt x="1051" y="1424"/>
                  </a:lnTo>
                  <a:lnTo>
                    <a:pt x="1051" y="1424"/>
                  </a:lnTo>
                  <a:lnTo>
                    <a:pt x="1051" y="1424"/>
                  </a:lnTo>
                  <a:lnTo>
                    <a:pt x="1051" y="1424"/>
                  </a:lnTo>
                  <a:lnTo>
                    <a:pt x="1051" y="1427"/>
                  </a:lnTo>
                  <a:lnTo>
                    <a:pt x="1048" y="1427"/>
                  </a:lnTo>
                  <a:lnTo>
                    <a:pt x="1048" y="1427"/>
                  </a:lnTo>
                  <a:lnTo>
                    <a:pt x="1048" y="1427"/>
                  </a:lnTo>
                  <a:lnTo>
                    <a:pt x="1051" y="1427"/>
                  </a:lnTo>
                  <a:lnTo>
                    <a:pt x="1051" y="1427"/>
                  </a:lnTo>
                  <a:lnTo>
                    <a:pt x="1048" y="1429"/>
                  </a:lnTo>
                  <a:close/>
                  <a:moveTo>
                    <a:pt x="1074" y="1455"/>
                  </a:moveTo>
                  <a:lnTo>
                    <a:pt x="1074" y="1455"/>
                  </a:lnTo>
                  <a:lnTo>
                    <a:pt x="1074" y="1455"/>
                  </a:lnTo>
                  <a:lnTo>
                    <a:pt x="1074" y="1458"/>
                  </a:lnTo>
                  <a:lnTo>
                    <a:pt x="1074" y="1458"/>
                  </a:lnTo>
                  <a:lnTo>
                    <a:pt x="1074" y="1458"/>
                  </a:lnTo>
                  <a:lnTo>
                    <a:pt x="1077" y="1458"/>
                  </a:lnTo>
                  <a:lnTo>
                    <a:pt x="1077" y="1455"/>
                  </a:lnTo>
                  <a:lnTo>
                    <a:pt x="1077" y="1455"/>
                  </a:lnTo>
                  <a:lnTo>
                    <a:pt x="1077" y="1453"/>
                  </a:lnTo>
                  <a:lnTo>
                    <a:pt x="1077" y="1453"/>
                  </a:lnTo>
                  <a:lnTo>
                    <a:pt x="1074" y="1455"/>
                  </a:lnTo>
                  <a:close/>
                  <a:moveTo>
                    <a:pt x="1044" y="1351"/>
                  </a:moveTo>
                  <a:lnTo>
                    <a:pt x="1044" y="1351"/>
                  </a:lnTo>
                  <a:lnTo>
                    <a:pt x="1044" y="1351"/>
                  </a:lnTo>
                  <a:lnTo>
                    <a:pt x="1046" y="1351"/>
                  </a:lnTo>
                  <a:lnTo>
                    <a:pt x="1051" y="1351"/>
                  </a:lnTo>
                  <a:lnTo>
                    <a:pt x="1051" y="1351"/>
                  </a:lnTo>
                  <a:lnTo>
                    <a:pt x="1051" y="1351"/>
                  </a:lnTo>
                  <a:lnTo>
                    <a:pt x="1051" y="1349"/>
                  </a:lnTo>
                  <a:lnTo>
                    <a:pt x="1051" y="1349"/>
                  </a:lnTo>
                  <a:lnTo>
                    <a:pt x="1051" y="1349"/>
                  </a:lnTo>
                  <a:lnTo>
                    <a:pt x="1051" y="1349"/>
                  </a:lnTo>
                  <a:lnTo>
                    <a:pt x="1051" y="1351"/>
                  </a:lnTo>
                  <a:lnTo>
                    <a:pt x="1048" y="1351"/>
                  </a:lnTo>
                  <a:lnTo>
                    <a:pt x="1048" y="1349"/>
                  </a:lnTo>
                  <a:lnTo>
                    <a:pt x="1048" y="1349"/>
                  </a:lnTo>
                  <a:lnTo>
                    <a:pt x="1048" y="1349"/>
                  </a:lnTo>
                  <a:lnTo>
                    <a:pt x="1048" y="1349"/>
                  </a:lnTo>
                  <a:lnTo>
                    <a:pt x="1048" y="1349"/>
                  </a:lnTo>
                  <a:lnTo>
                    <a:pt x="1048" y="1349"/>
                  </a:lnTo>
                  <a:lnTo>
                    <a:pt x="1048" y="1349"/>
                  </a:lnTo>
                  <a:lnTo>
                    <a:pt x="1051" y="1346"/>
                  </a:lnTo>
                  <a:lnTo>
                    <a:pt x="1051" y="1346"/>
                  </a:lnTo>
                  <a:lnTo>
                    <a:pt x="1048" y="1346"/>
                  </a:lnTo>
                  <a:lnTo>
                    <a:pt x="1048" y="1346"/>
                  </a:lnTo>
                  <a:lnTo>
                    <a:pt x="1048" y="1346"/>
                  </a:lnTo>
                  <a:lnTo>
                    <a:pt x="1046" y="1346"/>
                  </a:lnTo>
                  <a:lnTo>
                    <a:pt x="1046" y="1346"/>
                  </a:lnTo>
                  <a:lnTo>
                    <a:pt x="1044" y="1349"/>
                  </a:lnTo>
                  <a:lnTo>
                    <a:pt x="1044" y="1349"/>
                  </a:lnTo>
                  <a:lnTo>
                    <a:pt x="1044" y="1349"/>
                  </a:lnTo>
                  <a:lnTo>
                    <a:pt x="1044" y="1349"/>
                  </a:lnTo>
                  <a:lnTo>
                    <a:pt x="1041" y="1349"/>
                  </a:lnTo>
                  <a:lnTo>
                    <a:pt x="1044" y="1351"/>
                  </a:lnTo>
                  <a:lnTo>
                    <a:pt x="1044" y="1351"/>
                  </a:lnTo>
                  <a:lnTo>
                    <a:pt x="1044" y="1351"/>
                  </a:lnTo>
                  <a:close/>
                  <a:moveTo>
                    <a:pt x="608" y="1162"/>
                  </a:moveTo>
                  <a:lnTo>
                    <a:pt x="606" y="1162"/>
                  </a:lnTo>
                  <a:lnTo>
                    <a:pt x="603" y="1162"/>
                  </a:lnTo>
                  <a:lnTo>
                    <a:pt x="601" y="1162"/>
                  </a:lnTo>
                  <a:lnTo>
                    <a:pt x="601" y="1162"/>
                  </a:lnTo>
                  <a:lnTo>
                    <a:pt x="599" y="1160"/>
                  </a:lnTo>
                  <a:lnTo>
                    <a:pt x="596" y="1160"/>
                  </a:lnTo>
                  <a:lnTo>
                    <a:pt x="596" y="1162"/>
                  </a:lnTo>
                  <a:lnTo>
                    <a:pt x="594" y="1162"/>
                  </a:lnTo>
                  <a:lnTo>
                    <a:pt x="594" y="1164"/>
                  </a:lnTo>
                  <a:lnTo>
                    <a:pt x="596" y="1164"/>
                  </a:lnTo>
                  <a:lnTo>
                    <a:pt x="596" y="1167"/>
                  </a:lnTo>
                  <a:lnTo>
                    <a:pt x="596" y="1167"/>
                  </a:lnTo>
                  <a:lnTo>
                    <a:pt x="596" y="1169"/>
                  </a:lnTo>
                  <a:lnTo>
                    <a:pt x="599" y="1169"/>
                  </a:lnTo>
                  <a:lnTo>
                    <a:pt x="601" y="1167"/>
                  </a:lnTo>
                  <a:lnTo>
                    <a:pt x="603" y="1167"/>
                  </a:lnTo>
                  <a:lnTo>
                    <a:pt x="608" y="1167"/>
                  </a:lnTo>
                  <a:lnTo>
                    <a:pt x="608" y="1164"/>
                  </a:lnTo>
                  <a:lnTo>
                    <a:pt x="608" y="1164"/>
                  </a:lnTo>
                  <a:lnTo>
                    <a:pt x="608" y="1162"/>
                  </a:lnTo>
                  <a:lnTo>
                    <a:pt x="608" y="1162"/>
                  </a:lnTo>
                  <a:close/>
                  <a:moveTo>
                    <a:pt x="608" y="1174"/>
                  </a:moveTo>
                  <a:lnTo>
                    <a:pt x="608" y="1174"/>
                  </a:lnTo>
                  <a:lnTo>
                    <a:pt x="608" y="1174"/>
                  </a:lnTo>
                  <a:lnTo>
                    <a:pt x="608" y="1176"/>
                  </a:lnTo>
                  <a:lnTo>
                    <a:pt x="615" y="1176"/>
                  </a:lnTo>
                  <a:lnTo>
                    <a:pt x="618" y="1176"/>
                  </a:lnTo>
                  <a:lnTo>
                    <a:pt x="618" y="1176"/>
                  </a:lnTo>
                  <a:lnTo>
                    <a:pt x="613" y="1174"/>
                  </a:lnTo>
                  <a:lnTo>
                    <a:pt x="613" y="1174"/>
                  </a:lnTo>
                  <a:lnTo>
                    <a:pt x="611" y="1174"/>
                  </a:lnTo>
                  <a:lnTo>
                    <a:pt x="611" y="1174"/>
                  </a:lnTo>
                  <a:lnTo>
                    <a:pt x="608" y="1174"/>
                  </a:lnTo>
                  <a:lnTo>
                    <a:pt x="608" y="1174"/>
                  </a:lnTo>
                  <a:close/>
                  <a:moveTo>
                    <a:pt x="807" y="1543"/>
                  </a:moveTo>
                  <a:lnTo>
                    <a:pt x="807" y="1540"/>
                  </a:lnTo>
                  <a:lnTo>
                    <a:pt x="807" y="1538"/>
                  </a:lnTo>
                  <a:lnTo>
                    <a:pt x="807" y="1536"/>
                  </a:lnTo>
                  <a:lnTo>
                    <a:pt x="807" y="1536"/>
                  </a:lnTo>
                  <a:lnTo>
                    <a:pt x="805" y="1536"/>
                  </a:lnTo>
                  <a:lnTo>
                    <a:pt x="802" y="1538"/>
                  </a:lnTo>
                  <a:lnTo>
                    <a:pt x="802" y="1538"/>
                  </a:lnTo>
                  <a:lnTo>
                    <a:pt x="802" y="1538"/>
                  </a:lnTo>
                  <a:lnTo>
                    <a:pt x="802" y="1538"/>
                  </a:lnTo>
                  <a:lnTo>
                    <a:pt x="802" y="1538"/>
                  </a:lnTo>
                  <a:lnTo>
                    <a:pt x="802" y="1540"/>
                  </a:lnTo>
                  <a:lnTo>
                    <a:pt x="802" y="1543"/>
                  </a:lnTo>
                  <a:lnTo>
                    <a:pt x="802" y="1543"/>
                  </a:lnTo>
                  <a:lnTo>
                    <a:pt x="802" y="1545"/>
                  </a:lnTo>
                  <a:lnTo>
                    <a:pt x="802" y="1545"/>
                  </a:lnTo>
                  <a:lnTo>
                    <a:pt x="802" y="1547"/>
                  </a:lnTo>
                  <a:lnTo>
                    <a:pt x="802" y="1547"/>
                  </a:lnTo>
                  <a:lnTo>
                    <a:pt x="802" y="1547"/>
                  </a:lnTo>
                  <a:lnTo>
                    <a:pt x="802" y="1547"/>
                  </a:lnTo>
                  <a:lnTo>
                    <a:pt x="802" y="1547"/>
                  </a:lnTo>
                  <a:lnTo>
                    <a:pt x="802" y="1547"/>
                  </a:lnTo>
                  <a:lnTo>
                    <a:pt x="802" y="1550"/>
                  </a:lnTo>
                  <a:lnTo>
                    <a:pt x="802" y="1550"/>
                  </a:lnTo>
                  <a:lnTo>
                    <a:pt x="802" y="1550"/>
                  </a:lnTo>
                  <a:lnTo>
                    <a:pt x="802" y="1550"/>
                  </a:lnTo>
                  <a:lnTo>
                    <a:pt x="802" y="1550"/>
                  </a:lnTo>
                  <a:lnTo>
                    <a:pt x="802" y="1550"/>
                  </a:lnTo>
                  <a:lnTo>
                    <a:pt x="802" y="1550"/>
                  </a:lnTo>
                  <a:lnTo>
                    <a:pt x="802" y="1552"/>
                  </a:lnTo>
                  <a:lnTo>
                    <a:pt x="802" y="1552"/>
                  </a:lnTo>
                  <a:lnTo>
                    <a:pt x="805" y="1552"/>
                  </a:lnTo>
                  <a:lnTo>
                    <a:pt x="805" y="1555"/>
                  </a:lnTo>
                  <a:lnTo>
                    <a:pt x="802" y="1555"/>
                  </a:lnTo>
                  <a:lnTo>
                    <a:pt x="802" y="1555"/>
                  </a:lnTo>
                  <a:lnTo>
                    <a:pt x="802" y="1555"/>
                  </a:lnTo>
                  <a:lnTo>
                    <a:pt x="805" y="1555"/>
                  </a:lnTo>
                  <a:lnTo>
                    <a:pt x="805" y="1555"/>
                  </a:lnTo>
                  <a:lnTo>
                    <a:pt x="805" y="1557"/>
                  </a:lnTo>
                  <a:lnTo>
                    <a:pt x="805" y="1557"/>
                  </a:lnTo>
                  <a:lnTo>
                    <a:pt x="802" y="1557"/>
                  </a:lnTo>
                  <a:lnTo>
                    <a:pt x="802" y="1557"/>
                  </a:lnTo>
                  <a:lnTo>
                    <a:pt x="802" y="1559"/>
                  </a:lnTo>
                  <a:lnTo>
                    <a:pt x="802" y="1559"/>
                  </a:lnTo>
                  <a:lnTo>
                    <a:pt x="805" y="1559"/>
                  </a:lnTo>
                  <a:lnTo>
                    <a:pt x="805" y="1559"/>
                  </a:lnTo>
                  <a:lnTo>
                    <a:pt x="805" y="1559"/>
                  </a:lnTo>
                  <a:lnTo>
                    <a:pt x="805" y="1557"/>
                  </a:lnTo>
                  <a:lnTo>
                    <a:pt x="807" y="1557"/>
                  </a:lnTo>
                  <a:lnTo>
                    <a:pt x="807" y="1555"/>
                  </a:lnTo>
                  <a:lnTo>
                    <a:pt x="805" y="1552"/>
                  </a:lnTo>
                  <a:lnTo>
                    <a:pt x="805" y="1552"/>
                  </a:lnTo>
                  <a:lnTo>
                    <a:pt x="807" y="1552"/>
                  </a:lnTo>
                  <a:lnTo>
                    <a:pt x="807" y="1550"/>
                  </a:lnTo>
                  <a:lnTo>
                    <a:pt x="807" y="1547"/>
                  </a:lnTo>
                  <a:lnTo>
                    <a:pt x="807" y="1545"/>
                  </a:lnTo>
                  <a:lnTo>
                    <a:pt x="807" y="1543"/>
                  </a:lnTo>
                  <a:close/>
                  <a:moveTo>
                    <a:pt x="795" y="1550"/>
                  </a:moveTo>
                  <a:lnTo>
                    <a:pt x="793" y="1552"/>
                  </a:lnTo>
                  <a:lnTo>
                    <a:pt x="793" y="1552"/>
                  </a:lnTo>
                  <a:lnTo>
                    <a:pt x="793" y="1552"/>
                  </a:lnTo>
                  <a:lnTo>
                    <a:pt x="793" y="1552"/>
                  </a:lnTo>
                  <a:lnTo>
                    <a:pt x="795" y="1552"/>
                  </a:lnTo>
                  <a:lnTo>
                    <a:pt x="795" y="1550"/>
                  </a:lnTo>
                  <a:lnTo>
                    <a:pt x="795" y="1550"/>
                  </a:lnTo>
                  <a:lnTo>
                    <a:pt x="797" y="1552"/>
                  </a:lnTo>
                  <a:lnTo>
                    <a:pt x="797" y="1552"/>
                  </a:lnTo>
                  <a:lnTo>
                    <a:pt x="800" y="1550"/>
                  </a:lnTo>
                  <a:lnTo>
                    <a:pt x="800" y="1550"/>
                  </a:lnTo>
                  <a:lnTo>
                    <a:pt x="800" y="1550"/>
                  </a:lnTo>
                  <a:lnTo>
                    <a:pt x="800" y="1547"/>
                  </a:lnTo>
                  <a:lnTo>
                    <a:pt x="800" y="1545"/>
                  </a:lnTo>
                  <a:lnTo>
                    <a:pt x="800" y="1545"/>
                  </a:lnTo>
                  <a:lnTo>
                    <a:pt x="800" y="1543"/>
                  </a:lnTo>
                  <a:lnTo>
                    <a:pt x="800" y="1543"/>
                  </a:lnTo>
                  <a:lnTo>
                    <a:pt x="800" y="1543"/>
                  </a:lnTo>
                  <a:lnTo>
                    <a:pt x="800" y="1540"/>
                  </a:lnTo>
                  <a:lnTo>
                    <a:pt x="800" y="1540"/>
                  </a:lnTo>
                  <a:lnTo>
                    <a:pt x="800" y="1538"/>
                  </a:lnTo>
                  <a:lnTo>
                    <a:pt x="800" y="1538"/>
                  </a:lnTo>
                  <a:lnTo>
                    <a:pt x="800" y="1538"/>
                  </a:lnTo>
                  <a:lnTo>
                    <a:pt x="800" y="1538"/>
                  </a:lnTo>
                  <a:lnTo>
                    <a:pt x="800" y="1538"/>
                  </a:lnTo>
                  <a:lnTo>
                    <a:pt x="795" y="1540"/>
                  </a:lnTo>
                  <a:lnTo>
                    <a:pt x="795" y="1540"/>
                  </a:lnTo>
                  <a:lnTo>
                    <a:pt x="795" y="1545"/>
                  </a:lnTo>
                  <a:lnTo>
                    <a:pt x="795" y="1547"/>
                  </a:lnTo>
                  <a:lnTo>
                    <a:pt x="795" y="1547"/>
                  </a:lnTo>
                  <a:lnTo>
                    <a:pt x="795" y="1547"/>
                  </a:lnTo>
                  <a:lnTo>
                    <a:pt x="795" y="1550"/>
                  </a:lnTo>
                  <a:lnTo>
                    <a:pt x="795" y="1550"/>
                  </a:lnTo>
                  <a:lnTo>
                    <a:pt x="795" y="1550"/>
                  </a:lnTo>
                  <a:lnTo>
                    <a:pt x="795" y="1550"/>
                  </a:lnTo>
                  <a:lnTo>
                    <a:pt x="795" y="1550"/>
                  </a:lnTo>
                  <a:lnTo>
                    <a:pt x="795" y="1550"/>
                  </a:lnTo>
                  <a:close/>
                  <a:moveTo>
                    <a:pt x="1058" y="1689"/>
                  </a:moveTo>
                  <a:lnTo>
                    <a:pt x="1058" y="1687"/>
                  </a:lnTo>
                  <a:lnTo>
                    <a:pt x="1055" y="1687"/>
                  </a:lnTo>
                  <a:lnTo>
                    <a:pt x="1055" y="1687"/>
                  </a:lnTo>
                  <a:lnTo>
                    <a:pt x="1055" y="1687"/>
                  </a:lnTo>
                  <a:lnTo>
                    <a:pt x="1055" y="1687"/>
                  </a:lnTo>
                  <a:lnTo>
                    <a:pt x="1055" y="1689"/>
                  </a:lnTo>
                  <a:lnTo>
                    <a:pt x="1055" y="1689"/>
                  </a:lnTo>
                  <a:lnTo>
                    <a:pt x="1055" y="1689"/>
                  </a:lnTo>
                  <a:lnTo>
                    <a:pt x="1055" y="1689"/>
                  </a:lnTo>
                  <a:lnTo>
                    <a:pt x="1055" y="1689"/>
                  </a:lnTo>
                  <a:lnTo>
                    <a:pt x="1055" y="1689"/>
                  </a:lnTo>
                  <a:lnTo>
                    <a:pt x="1058" y="1689"/>
                  </a:lnTo>
                  <a:lnTo>
                    <a:pt x="1055" y="1689"/>
                  </a:lnTo>
                  <a:lnTo>
                    <a:pt x="1055" y="1689"/>
                  </a:lnTo>
                  <a:lnTo>
                    <a:pt x="1058" y="1689"/>
                  </a:lnTo>
                  <a:close/>
                  <a:moveTo>
                    <a:pt x="1025" y="1687"/>
                  </a:moveTo>
                  <a:lnTo>
                    <a:pt x="1025" y="1687"/>
                  </a:lnTo>
                  <a:lnTo>
                    <a:pt x="1025" y="1685"/>
                  </a:lnTo>
                  <a:lnTo>
                    <a:pt x="1025" y="1685"/>
                  </a:lnTo>
                  <a:lnTo>
                    <a:pt x="1025" y="1685"/>
                  </a:lnTo>
                  <a:lnTo>
                    <a:pt x="1025" y="1685"/>
                  </a:lnTo>
                  <a:lnTo>
                    <a:pt x="1025" y="1685"/>
                  </a:lnTo>
                  <a:lnTo>
                    <a:pt x="1022" y="1685"/>
                  </a:lnTo>
                  <a:lnTo>
                    <a:pt x="1022" y="1687"/>
                  </a:lnTo>
                  <a:lnTo>
                    <a:pt x="1020" y="1689"/>
                  </a:lnTo>
                  <a:lnTo>
                    <a:pt x="1020" y="1692"/>
                  </a:lnTo>
                  <a:lnTo>
                    <a:pt x="1020" y="1689"/>
                  </a:lnTo>
                  <a:lnTo>
                    <a:pt x="1022" y="1689"/>
                  </a:lnTo>
                  <a:lnTo>
                    <a:pt x="1022" y="1692"/>
                  </a:lnTo>
                  <a:lnTo>
                    <a:pt x="1022" y="1692"/>
                  </a:lnTo>
                  <a:lnTo>
                    <a:pt x="1022" y="1692"/>
                  </a:lnTo>
                  <a:lnTo>
                    <a:pt x="1022" y="1692"/>
                  </a:lnTo>
                  <a:lnTo>
                    <a:pt x="1025" y="1689"/>
                  </a:lnTo>
                  <a:lnTo>
                    <a:pt x="1025" y="1689"/>
                  </a:lnTo>
                  <a:lnTo>
                    <a:pt x="1022" y="1689"/>
                  </a:lnTo>
                  <a:lnTo>
                    <a:pt x="1022" y="1689"/>
                  </a:lnTo>
                  <a:lnTo>
                    <a:pt x="1022" y="1687"/>
                  </a:lnTo>
                  <a:lnTo>
                    <a:pt x="1025" y="1687"/>
                  </a:lnTo>
                  <a:close/>
                  <a:moveTo>
                    <a:pt x="1022" y="1685"/>
                  </a:moveTo>
                  <a:lnTo>
                    <a:pt x="1022" y="1682"/>
                  </a:lnTo>
                  <a:lnTo>
                    <a:pt x="1022" y="1682"/>
                  </a:lnTo>
                  <a:lnTo>
                    <a:pt x="1022" y="1682"/>
                  </a:lnTo>
                  <a:lnTo>
                    <a:pt x="1022" y="1682"/>
                  </a:lnTo>
                  <a:lnTo>
                    <a:pt x="1022" y="1682"/>
                  </a:lnTo>
                  <a:lnTo>
                    <a:pt x="1020" y="1682"/>
                  </a:lnTo>
                  <a:lnTo>
                    <a:pt x="1020" y="1685"/>
                  </a:lnTo>
                  <a:lnTo>
                    <a:pt x="1020" y="1685"/>
                  </a:lnTo>
                  <a:lnTo>
                    <a:pt x="1022" y="1685"/>
                  </a:lnTo>
                  <a:close/>
                  <a:moveTo>
                    <a:pt x="1036" y="1682"/>
                  </a:moveTo>
                  <a:lnTo>
                    <a:pt x="1036" y="1682"/>
                  </a:lnTo>
                  <a:lnTo>
                    <a:pt x="1029" y="1687"/>
                  </a:lnTo>
                  <a:lnTo>
                    <a:pt x="1029" y="1687"/>
                  </a:lnTo>
                  <a:lnTo>
                    <a:pt x="1029" y="1689"/>
                  </a:lnTo>
                  <a:lnTo>
                    <a:pt x="1029" y="1689"/>
                  </a:lnTo>
                  <a:lnTo>
                    <a:pt x="1029" y="1689"/>
                  </a:lnTo>
                  <a:lnTo>
                    <a:pt x="1032" y="1689"/>
                  </a:lnTo>
                  <a:lnTo>
                    <a:pt x="1032" y="1689"/>
                  </a:lnTo>
                  <a:lnTo>
                    <a:pt x="1032" y="1687"/>
                  </a:lnTo>
                  <a:lnTo>
                    <a:pt x="1032" y="1689"/>
                  </a:lnTo>
                  <a:lnTo>
                    <a:pt x="1032" y="1689"/>
                  </a:lnTo>
                  <a:lnTo>
                    <a:pt x="1032" y="1689"/>
                  </a:lnTo>
                  <a:lnTo>
                    <a:pt x="1032" y="1689"/>
                  </a:lnTo>
                  <a:lnTo>
                    <a:pt x="1034" y="1687"/>
                  </a:lnTo>
                  <a:lnTo>
                    <a:pt x="1034" y="1687"/>
                  </a:lnTo>
                  <a:lnTo>
                    <a:pt x="1034" y="1685"/>
                  </a:lnTo>
                  <a:lnTo>
                    <a:pt x="1034" y="1685"/>
                  </a:lnTo>
                  <a:lnTo>
                    <a:pt x="1034" y="1685"/>
                  </a:lnTo>
                  <a:lnTo>
                    <a:pt x="1036" y="1682"/>
                  </a:lnTo>
                  <a:lnTo>
                    <a:pt x="1036" y="1682"/>
                  </a:lnTo>
                  <a:close/>
                  <a:moveTo>
                    <a:pt x="1065" y="1692"/>
                  </a:moveTo>
                  <a:lnTo>
                    <a:pt x="1065" y="1692"/>
                  </a:lnTo>
                  <a:lnTo>
                    <a:pt x="1065" y="1689"/>
                  </a:lnTo>
                  <a:lnTo>
                    <a:pt x="1065" y="1689"/>
                  </a:lnTo>
                  <a:lnTo>
                    <a:pt x="1062" y="1689"/>
                  </a:lnTo>
                  <a:lnTo>
                    <a:pt x="1062" y="1689"/>
                  </a:lnTo>
                  <a:lnTo>
                    <a:pt x="1062" y="1689"/>
                  </a:lnTo>
                  <a:lnTo>
                    <a:pt x="1062" y="1692"/>
                  </a:lnTo>
                  <a:lnTo>
                    <a:pt x="1060" y="1692"/>
                  </a:lnTo>
                  <a:lnTo>
                    <a:pt x="1060" y="1689"/>
                  </a:lnTo>
                  <a:lnTo>
                    <a:pt x="1060" y="1692"/>
                  </a:lnTo>
                  <a:lnTo>
                    <a:pt x="1058" y="1692"/>
                  </a:lnTo>
                  <a:lnTo>
                    <a:pt x="1060" y="1692"/>
                  </a:lnTo>
                  <a:lnTo>
                    <a:pt x="1060" y="1696"/>
                  </a:lnTo>
                  <a:lnTo>
                    <a:pt x="1060" y="1696"/>
                  </a:lnTo>
                  <a:lnTo>
                    <a:pt x="1062" y="1696"/>
                  </a:lnTo>
                  <a:lnTo>
                    <a:pt x="1062" y="1699"/>
                  </a:lnTo>
                  <a:lnTo>
                    <a:pt x="1062" y="1701"/>
                  </a:lnTo>
                  <a:lnTo>
                    <a:pt x="1062" y="1701"/>
                  </a:lnTo>
                  <a:lnTo>
                    <a:pt x="1062" y="1701"/>
                  </a:lnTo>
                  <a:lnTo>
                    <a:pt x="1062" y="1704"/>
                  </a:lnTo>
                  <a:lnTo>
                    <a:pt x="1065" y="1701"/>
                  </a:lnTo>
                  <a:lnTo>
                    <a:pt x="1065" y="1701"/>
                  </a:lnTo>
                  <a:lnTo>
                    <a:pt x="1065" y="1699"/>
                  </a:lnTo>
                  <a:lnTo>
                    <a:pt x="1065" y="1696"/>
                  </a:lnTo>
                  <a:lnTo>
                    <a:pt x="1067" y="1696"/>
                  </a:lnTo>
                  <a:lnTo>
                    <a:pt x="1067" y="1694"/>
                  </a:lnTo>
                  <a:lnTo>
                    <a:pt x="1067" y="1694"/>
                  </a:lnTo>
                  <a:lnTo>
                    <a:pt x="1065" y="1692"/>
                  </a:lnTo>
                  <a:close/>
                  <a:moveTo>
                    <a:pt x="1015" y="1675"/>
                  </a:moveTo>
                  <a:lnTo>
                    <a:pt x="1015" y="1675"/>
                  </a:lnTo>
                  <a:lnTo>
                    <a:pt x="1013" y="1675"/>
                  </a:lnTo>
                  <a:lnTo>
                    <a:pt x="1013" y="1675"/>
                  </a:lnTo>
                  <a:lnTo>
                    <a:pt x="1010" y="1675"/>
                  </a:lnTo>
                  <a:lnTo>
                    <a:pt x="1013" y="1678"/>
                  </a:lnTo>
                  <a:lnTo>
                    <a:pt x="1013" y="1678"/>
                  </a:lnTo>
                  <a:lnTo>
                    <a:pt x="1013" y="1678"/>
                  </a:lnTo>
                  <a:lnTo>
                    <a:pt x="1015" y="1680"/>
                  </a:lnTo>
                  <a:lnTo>
                    <a:pt x="1015" y="1678"/>
                  </a:lnTo>
                  <a:lnTo>
                    <a:pt x="1015" y="1678"/>
                  </a:lnTo>
                  <a:lnTo>
                    <a:pt x="1015" y="1675"/>
                  </a:lnTo>
                  <a:lnTo>
                    <a:pt x="1015" y="1675"/>
                  </a:lnTo>
                  <a:lnTo>
                    <a:pt x="1015" y="1675"/>
                  </a:lnTo>
                  <a:close/>
                  <a:moveTo>
                    <a:pt x="1039" y="1685"/>
                  </a:moveTo>
                  <a:lnTo>
                    <a:pt x="1039" y="1685"/>
                  </a:lnTo>
                  <a:lnTo>
                    <a:pt x="1039" y="1685"/>
                  </a:lnTo>
                  <a:lnTo>
                    <a:pt x="1039" y="1685"/>
                  </a:lnTo>
                  <a:lnTo>
                    <a:pt x="1041" y="1685"/>
                  </a:lnTo>
                  <a:lnTo>
                    <a:pt x="1039" y="1682"/>
                  </a:lnTo>
                  <a:lnTo>
                    <a:pt x="1039" y="1682"/>
                  </a:lnTo>
                  <a:lnTo>
                    <a:pt x="1034" y="1685"/>
                  </a:lnTo>
                  <a:lnTo>
                    <a:pt x="1034" y="1685"/>
                  </a:lnTo>
                  <a:lnTo>
                    <a:pt x="1034" y="1685"/>
                  </a:lnTo>
                  <a:lnTo>
                    <a:pt x="1036" y="1687"/>
                  </a:lnTo>
                  <a:lnTo>
                    <a:pt x="1036" y="1687"/>
                  </a:lnTo>
                  <a:lnTo>
                    <a:pt x="1036" y="1687"/>
                  </a:lnTo>
                  <a:lnTo>
                    <a:pt x="1036" y="1687"/>
                  </a:lnTo>
                  <a:lnTo>
                    <a:pt x="1039" y="1685"/>
                  </a:lnTo>
                  <a:close/>
                  <a:moveTo>
                    <a:pt x="996" y="1694"/>
                  </a:moveTo>
                  <a:lnTo>
                    <a:pt x="999" y="1692"/>
                  </a:lnTo>
                  <a:lnTo>
                    <a:pt x="999" y="1692"/>
                  </a:lnTo>
                  <a:lnTo>
                    <a:pt x="999" y="1692"/>
                  </a:lnTo>
                  <a:lnTo>
                    <a:pt x="996" y="1692"/>
                  </a:lnTo>
                  <a:lnTo>
                    <a:pt x="996" y="1692"/>
                  </a:lnTo>
                  <a:lnTo>
                    <a:pt x="996" y="1692"/>
                  </a:lnTo>
                  <a:lnTo>
                    <a:pt x="996" y="1694"/>
                  </a:lnTo>
                  <a:lnTo>
                    <a:pt x="996" y="1694"/>
                  </a:lnTo>
                  <a:close/>
                  <a:moveTo>
                    <a:pt x="1020" y="1680"/>
                  </a:moveTo>
                  <a:lnTo>
                    <a:pt x="1020" y="1680"/>
                  </a:lnTo>
                  <a:lnTo>
                    <a:pt x="1022" y="1680"/>
                  </a:lnTo>
                  <a:lnTo>
                    <a:pt x="1022" y="1675"/>
                  </a:lnTo>
                  <a:lnTo>
                    <a:pt x="1022" y="1675"/>
                  </a:lnTo>
                  <a:lnTo>
                    <a:pt x="1022" y="1675"/>
                  </a:lnTo>
                  <a:lnTo>
                    <a:pt x="1022" y="1675"/>
                  </a:lnTo>
                  <a:lnTo>
                    <a:pt x="1022" y="1675"/>
                  </a:lnTo>
                  <a:lnTo>
                    <a:pt x="1020" y="1675"/>
                  </a:lnTo>
                  <a:lnTo>
                    <a:pt x="1022" y="1673"/>
                  </a:lnTo>
                  <a:lnTo>
                    <a:pt x="1015" y="1680"/>
                  </a:lnTo>
                  <a:lnTo>
                    <a:pt x="1015" y="1682"/>
                  </a:lnTo>
                  <a:lnTo>
                    <a:pt x="1013" y="1687"/>
                  </a:lnTo>
                  <a:lnTo>
                    <a:pt x="1010" y="1692"/>
                  </a:lnTo>
                  <a:lnTo>
                    <a:pt x="1010" y="1692"/>
                  </a:lnTo>
                  <a:lnTo>
                    <a:pt x="1013" y="1692"/>
                  </a:lnTo>
                  <a:lnTo>
                    <a:pt x="1013" y="1689"/>
                  </a:lnTo>
                  <a:lnTo>
                    <a:pt x="1015" y="1689"/>
                  </a:lnTo>
                  <a:lnTo>
                    <a:pt x="1013" y="1689"/>
                  </a:lnTo>
                  <a:lnTo>
                    <a:pt x="1013" y="1689"/>
                  </a:lnTo>
                  <a:lnTo>
                    <a:pt x="1013" y="1689"/>
                  </a:lnTo>
                  <a:lnTo>
                    <a:pt x="1013" y="1687"/>
                  </a:lnTo>
                  <a:lnTo>
                    <a:pt x="1015" y="1687"/>
                  </a:lnTo>
                  <a:lnTo>
                    <a:pt x="1015" y="1687"/>
                  </a:lnTo>
                  <a:lnTo>
                    <a:pt x="1015" y="1687"/>
                  </a:lnTo>
                  <a:lnTo>
                    <a:pt x="1015" y="1687"/>
                  </a:lnTo>
                  <a:lnTo>
                    <a:pt x="1015" y="1687"/>
                  </a:lnTo>
                  <a:lnTo>
                    <a:pt x="1015" y="1687"/>
                  </a:lnTo>
                  <a:lnTo>
                    <a:pt x="1018" y="1687"/>
                  </a:lnTo>
                  <a:lnTo>
                    <a:pt x="1018" y="1687"/>
                  </a:lnTo>
                  <a:lnTo>
                    <a:pt x="1018" y="1685"/>
                  </a:lnTo>
                  <a:lnTo>
                    <a:pt x="1018" y="1685"/>
                  </a:lnTo>
                  <a:lnTo>
                    <a:pt x="1018" y="1685"/>
                  </a:lnTo>
                  <a:lnTo>
                    <a:pt x="1018" y="1685"/>
                  </a:lnTo>
                  <a:lnTo>
                    <a:pt x="1018" y="1682"/>
                  </a:lnTo>
                  <a:lnTo>
                    <a:pt x="1018" y="1682"/>
                  </a:lnTo>
                  <a:lnTo>
                    <a:pt x="1018" y="1682"/>
                  </a:lnTo>
                  <a:lnTo>
                    <a:pt x="1020" y="1682"/>
                  </a:lnTo>
                  <a:lnTo>
                    <a:pt x="1020" y="1682"/>
                  </a:lnTo>
                  <a:lnTo>
                    <a:pt x="1018" y="1682"/>
                  </a:lnTo>
                  <a:lnTo>
                    <a:pt x="1020" y="1680"/>
                  </a:lnTo>
                  <a:close/>
                  <a:moveTo>
                    <a:pt x="1001" y="1689"/>
                  </a:moveTo>
                  <a:lnTo>
                    <a:pt x="999" y="1692"/>
                  </a:lnTo>
                  <a:lnTo>
                    <a:pt x="999" y="1692"/>
                  </a:lnTo>
                  <a:lnTo>
                    <a:pt x="1001" y="1692"/>
                  </a:lnTo>
                  <a:lnTo>
                    <a:pt x="1001" y="1692"/>
                  </a:lnTo>
                  <a:lnTo>
                    <a:pt x="1001" y="1692"/>
                  </a:lnTo>
                  <a:lnTo>
                    <a:pt x="1001" y="1689"/>
                  </a:lnTo>
                  <a:lnTo>
                    <a:pt x="1001" y="1689"/>
                  </a:lnTo>
                  <a:close/>
                  <a:moveTo>
                    <a:pt x="999" y="1694"/>
                  </a:moveTo>
                  <a:lnTo>
                    <a:pt x="999" y="1694"/>
                  </a:lnTo>
                  <a:lnTo>
                    <a:pt x="999" y="1694"/>
                  </a:lnTo>
                  <a:lnTo>
                    <a:pt x="999" y="1694"/>
                  </a:lnTo>
                  <a:lnTo>
                    <a:pt x="1001" y="1694"/>
                  </a:lnTo>
                  <a:lnTo>
                    <a:pt x="1001" y="1694"/>
                  </a:lnTo>
                  <a:lnTo>
                    <a:pt x="1001" y="1694"/>
                  </a:lnTo>
                  <a:lnTo>
                    <a:pt x="1001" y="1694"/>
                  </a:lnTo>
                  <a:lnTo>
                    <a:pt x="999" y="1694"/>
                  </a:lnTo>
                  <a:close/>
                  <a:moveTo>
                    <a:pt x="999" y="1689"/>
                  </a:moveTo>
                  <a:lnTo>
                    <a:pt x="999" y="1689"/>
                  </a:lnTo>
                  <a:lnTo>
                    <a:pt x="999" y="1689"/>
                  </a:lnTo>
                  <a:lnTo>
                    <a:pt x="999" y="1689"/>
                  </a:lnTo>
                  <a:lnTo>
                    <a:pt x="999" y="1689"/>
                  </a:lnTo>
                  <a:lnTo>
                    <a:pt x="999" y="1687"/>
                  </a:lnTo>
                  <a:lnTo>
                    <a:pt x="999" y="1687"/>
                  </a:lnTo>
                  <a:lnTo>
                    <a:pt x="999" y="1687"/>
                  </a:lnTo>
                  <a:lnTo>
                    <a:pt x="999" y="1687"/>
                  </a:lnTo>
                  <a:lnTo>
                    <a:pt x="999" y="1689"/>
                  </a:lnTo>
                  <a:lnTo>
                    <a:pt x="999" y="1689"/>
                  </a:lnTo>
                  <a:close/>
                  <a:moveTo>
                    <a:pt x="1115" y="1150"/>
                  </a:moveTo>
                  <a:lnTo>
                    <a:pt x="1115" y="1148"/>
                  </a:lnTo>
                  <a:lnTo>
                    <a:pt x="1115" y="1148"/>
                  </a:lnTo>
                  <a:lnTo>
                    <a:pt x="1115" y="1148"/>
                  </a:lnTo>
                  <a:lnTo>
                    <a:pt x="1115" y="1148"/>
                  </a:lnTo>
                  <a:lnTo>
                    <a:pt x="1115" y="1148"/>
                  </a:lnTo>
                  <a:lnTo>
                    <a:pt x="1115" y="1148"/>
                  </a:lnTo>
                  <a:lnTo>
                    <a:pt x="1115" y="1148"/>
                  </a:lnTo>
                  <a:lnTo>
                    <a:pt x="1115" y="1148"/>
                  </a:lnTo>
                  <a:lnTo>
                    <a:pt x="1112" y="1148"/>
                  </a:lnTo>
                  <a:lnTo>
                    <a:pt x="1112" y="1150"/>
                  </a:lnTo>
                  <a:lnTo>
                    <a:pt x="1115" y="1150"/>
                  </a:lnTo>
                  <a:lnTo>
                    <a:pt x="1117" y="1152"/>
                  </a:lnTo>
                  <a:lnTo>
                    <a:pt x="1117" y="1152"/>
                  </a:lnTo>
                  <a:lnTo>
                    <a:pt x="1117" y="1150"/>
                  </a:lnTo>
                  <a:lnTo>
                    <a:pt x="1117" y="1150"/>
                  </a:lnTo>
                  <a:lnTo>
                    <a:pt x="1115" y="1150"/>
                  </a:lnTo>
                  <a:lnTo>
                    <a:pt x="1115" y="1150"/>
                  </a:lnTo>
                  <a:lnTo>
                    <a:pt x="1115" y="1150"/>
                  </a:lnTo>
                  <a:close/>
                  <a:moveTo>
                    <a:pt x="1018" y="1687"/>
                  </a:moveTo>
                  <a:lnTo>
                    <a:pt x="1015" y="1689"/>
                  </a:lnTo>
                  <a:lnTo>
                    <a:pt x="1015" y="1689"/>
                  </a:lnTo>
                  <a:lnTo>
                    <a:pt x="1015" y="1692"/>
                  </a:lnTo>
                  <a:lnTo>
                    <a:pt x="1015" y="1692"/>
                  </a:lnTo>
                  <a:lnTo>
                    <a:pt x="1018" y="1689"/>
                  </a:lnTo>
                  <a:lnTo>
                    <a:pt x="1018" y="1689"/>
                  </a:lnTo>
                  <a:lnTo>
                    <a:pt x="1018" y="1689"/>
                  </a:lnTo>
                  <a:lnTo>
                    <a:pt x="1020" y="1689"/>
                  </a:lnTo>
                  <a:lnTo>
                    <a:pt x="1018" y="1687"/>
                  </a:lnTo>
                  <a:lnTo>
                    <a:pt x="1018" y="1687"/>
                  </a:lnTo>
                  <a:close/>
                  <a:moveTo>
                    <a:pt x="1067" y="1687"/>
                  </a:moveTo>
                  <a:lnTo>
                    <a:pt x="1067" y="1685"/>
                  </a:lnTo>
                  <a:lnTo>
                    <a:pt x="1067" y="1685"/>
                  </a:lnTo>
                  <a:lnTo>
                    <a:pt x="1067" y="1685"/>
                  </a:lnTo>
                  <a:lnTo>
                    <a:pt x="1067" y="1682"/>
                  </a:lnTo>
                  <a:lnTo>
                    <a:pt x="1065" y="1685"/>
                  </a:lnTo>
                  <a:lnTo>
                    <a:pt x="1062" y="1687"/>
                  </a:lnTo>
                  <a:lnTo>
                    <a:pt x="1065" y="1687"/>
                  </a:lnTo>
                  <a:lnTo>
                    <a:pt x="1065" y="1687"/>
                  </a:lnTo>
                  <a:lnTo>
                    <a:pt x="1065" y="1687"/>
                  </a:lnTo>
                  <a:lnTo>
                    <a:pt x="1067" y="1687"/>
                  </a:lnTo>
                  <a:lnTo>
                    <a:pt x="1067" y="1687"/>
                  </a:lnTo>
                  <a:lnTo>
                    <a:pt x="1067" y="1687"/>
                  </a:lnTo>
                  <a:close/>
                  <a:moveTo>
                    <a:pt x="1006" y="1692"/>
                  </a:moveTo>
                  <a:lnTo>
                    <a:pt x="1006" y="1692"/>
                  </a:lnTo>
                  <a:lnTo>
                    <a:pt x="1003" y="1692"/>
                  </a:lnTo>
                  <a:lnTo>
                    <a:pt x="1003" y="1692"/>
                  </a:lnTo>
                  <a:lnTo>
                    <a:pt x="1003" y="1692"/>
                  </a:lnTo>
                  <a:lnTo>
                    <a:pt x="1003" y="1694"/>
                  </a:lnTo>
                  <a:lnTo>
                    <a:pt x="1003" y="1694"/>
                  </a:lnTo>
                  <a:lnTo>
                    <a:pt x="1006" y="1694"/>
                  </a:lnTo>
                  <a:lnTo>
                    <a:pt x="1006" y="1694"/>
                  </a:lnTo>
                  <a:lnTo>
                    <a:pt x="1006" y="1694"/>
                  </a:lnTo>
                  <a:lnTo>
                    <a:pt x="1006" y="1692"/>
                  </a:lnTo>
                  <a:lnTo>
                    <a:pt x="1006" y="1692"/>
                  </a:lnTo>
                  <a:close/>
                  <a:moveTo>
                    <a:pt x="1001" y="1687"/>
                  </a:moveTo>
                  <a:lnTo>
                    <a:pt x="1003" y="1685"/>
                  </a:lnTo>
                  <a:lnTo>
                    <a:pt x="1003" y="1685"/>
                  </a:lnTo>
                  <a:lnTo>
                    <a:pt x="1003" y="1685"/>
                  </a:lnTo>
                  <a:lnTo>
                    <a:pt x="1003" y="1685"/>
                  </a:lnTo>
                  <a:lnTo>
                    <a:pt x="1003" y="1685"/>
                  </a:lnTo>
                  <a:lnTo>
                    <a:pt x="1001" y="1685"/>
                  </a:lnTo>
                  <a:lnTo>
                    <a:pt x="1001" y="1685"/>
                  </a:lnTo>
                  <a:lnTo>
                    <a:pt x="1001" y="1687"/>
                  </a:lnTo>
                  <a:lnTo>
                    <a:pt x="1001" y="1687"/>
                  </a:lnTo>
                  <a:lnTo>
                    <a:pt x="1001" y="1687"/>
                  </a:lnTo>
                  <a:lnTo>
                    <a:pt x="1001" y="1687"/>
                  </a:lnTo>
                  <a:close/>
                  <a:moveTo>
                    <a:pt x="1155" y="1051"/>
                  </a:moveTo>
                  <a:lnTo>
                    <a:pt x="1155" y="1051"/>
                  </a:lnTo>
                  <a:lnTo>
                    <a:pt x="1155" y="1051"/>
                  </a:lnTo>
                  <a:lnTo>
                    <a:pt x="1155" y="1051"/>
                  </a:lnTo>
                  <a:lnTo>
                    <a:pt x="1152" y="1051"/>
                  </a:lnTo>
                  <a:lnTo>
                    <a:pt x="1152" y="1051"/>
                  </a:lnTo>
                  <a:lnTo>
                    <a:pt x="1150" y="1051"/>
                  </a:lnTo>
                  <a:lnTo>
                    <a:pt x="1150" y="1051"/>
                  </a:lnTo>
                  <a:lnTo>
                    <a:pt x="1148" y="1053"/>
                  </a:lnTo>
                  <a:lnTo>
                    <a:pt x="1148" y="1053"/>
                  </a:lnTo>
                  <a:lnTo>
                    <a:pt x="1148" y="1055"/>
                  </a:lnTo>
                  <a:lnTo>
                    <a:pt x="1148" y="1055"/>
                  </a:lnTo>
                  <a:lnTo>
                    <a:pt x="1150" y="1055"/>
                  </a:lnTo>
                  <a:lnTo>
                    <a:pt x="1150" y="1058"/>
                  </a:lnTo>
                  <a:lnTo>
                    <a:pt x="1152" y="1058"/>
                  </a:lnTo>
                  <a:lnTo>
                    <a:pt x="1152" y="1058"/>
                  </a:lnTo>
                  <a:lnTo>
                    <a:pt x="1152" y="1055"/>
                  </a:lnTo>
                  <a:lnTo>
                    <a:pt x="1155" y="1055"/>
                  </a:lnTo>
                  <a:lnTo>
                    <a:pt x="1155" y="1053"/>
                  </a:lnTo>
                  <a:lnTo>
                    <a:pt x="1155" y="1053"/>
                  </a:lnTo>
                  <a:lnTo>
                    <a:pt x="1155" y="1053"/>
                  </a:lnTo>
                  <a:lnTo>
                    <a:pt x="1155" y="1051"/>
                  </a:lnTo>
                  <a:lnTo>
                    <a:pt x="1155" y="1051"/>
                  </a:lnTo>
                  <a:close/>
                  <a:moveTo>
                    <a:pt x="1216" y="873"/>
                  </a:moveTo>
                  <a:lnTo>
                    <a:pt x="1214" y="871"/>
                  </a:lnTo>
                  <a:lnTo>
                    <a:pt x="1212" y="871"/>
                  </a:lnTo>
                  <a:lnTo>
                    <a:pt x="1212" y="873"/>
                  </a:lnTo>
                  <a:lnTo>
                    <a:pt x="1209" y="873"/>
                  </a:lnTo>
                  <a:lnTo>
                    <a:pt x="1209" y="876"/>
                  </a:lnTo>
                  <a:lnTo>
                    <a:pt x="1209" y="876"/>
                  </a:lnTo>
                  <a:lnTo>
                    <a:pt x="1209" y="878"/>
                  </a:lnTo>
                  <a:lnTo>
                    <a:pt x="1212" y="880"/>
                  </a:lnTo>
                  <a:lnTo>
                    <a:pt x="1214" y="880"/>
                  </a:lnTo>
                  <a:lnTo>
                    <a:pt x="1216" y="876"/>
                  </a:lnTo>
                  <a:lnTo>
                    <a:pt x="1219" y="876"/>
                  </a:lnTo>
                  <a:lnTo>
                    <a:pt x="1216" y="876"/>
                  </a:lnTo>
                  <a:lnTo>
                    <a:pt x="1216" y="873"/>
                  </a:lnTo>
                  <a:close/>
                  <a:moveTo>
                    <a:pt x="1126" y="1682"/>
                  </a:moveTo>
                  <a:lnTo>
                    <a:pt x="1126" y="1682"/>
                  </a:lnTo>
                  <a:lnTo>
                    <a:pt x="1126" y="1682"/>
                  </a:lnTo>
                  <a:lnTo>
                    <a:pt x="1126" y="1682"/>
                  </a:lnTo>
                  <a:lnTo>
                    <a:pt x="1124" y="1682"/>
                  </a:lnTo>
                  <a:lnTo>
                    <a:pt x="1124" y="1682"/>
                  </a:lnTo>
                  <a:lnTo>
                    <a:pt x="1124" y="1682"/>
                  </a:lnTo>
                  <a:lnTo>
                    <a:pt x="1122" y="1682"/>
                  </a:lnTo>
                  <a:lnTo>
                    <a:pt x="1122" y="1682"/>
                  </a:lnTo>
                  <a:lnTo>
                    <a:pt x="1124" y="1687"/>
                  </a:lnTo>
                  <a:lnTo>
                    <a:pt x="1124" y="1687"/>
                  </a:lnTo>
                  <a:lnTo>
                    <a:pt x="1124" y="1687"/>
                  </a:lnTo>
                  <a:lnTo>
                    <a:pt x="1124" y="1687"/>
                  </a:lnTo>
                  <a:lnTo>
                    <a:pt x="1124" y="1687"/>
                  </a:lnTo>
                  <a:lnTo>
                    <a:pt x="1124" y="1687"/>
                  </a:lnTo>
                  <a:lnTo>
                    <a:pt x="1124" y="1687"/>
                  </a:lnTo>
                  <a:lnTo>
                    <a:pt x="1124" y="1685"/>
                  </a:lnTo>
                  <a:lnTo>
                    <a:pt x="1124" y="1685"/>
                  </a:lnTo>
                  <a:lnTo>
                    <a:pt x="1124" y="1685"/>
                  </a:lnTo>
                  <a:lnTo>
                    <a:pt x="1124" y="1685"/>
                  </a:lnTo>
                  <a:lnTo>
                    <a:pt x="1124" y="1685"/>
                  </a:lnTo>
                  <a:lnTo>
                    <a:pt x="1124" y="1685"/>
                  </a:lnTo>
                  <a:lnTo>
                    <a:pt x="1124" y="1685"/>
                  </a:lnTo>
                  <a:lnTo>
                    <a:pt x="1124" y="1685"/>
                  </a:lnTo>
                  <a:lnTo>
                    <a:pt x="1124" y="1687"/>
                  </a:lnTo>
                  <a:lnTo>
                    <a:pt x="1124" y="1687"/>
                  </a:lnTo>
                  <a:lnTo>
                    <a:pt x="1124" y="1685"/>
                  </a:lnTo>
                  <a:lnTo>
                    <a:pt x="1124" y="1685"/>
                  </a:lnTo>
                  <a:lnTo>
                    <a:pt x="1126" y="1685"/>
                  </a:lnTo>
                  <a:lnTo>
                    <a:pt x="1126" y="1685"/>
                  </a:lnTo>
                  <a:lnTo>
                    <a:pt x="1124" y="1685"/>
                  </a:lnTo>
                  <a:lnTo>
                    <a:pt x="1126" y="1682"/>
                  </a:lnTo>
                  <a:close/>
                  <a:moveTo>
                    <a:pt x="1119" y="1186"/>
                  </a:moveTo>
                  <a:lnTo>
                    <a:pt x="1117" y="1186"/>
                  </a:lnTo>
                  <a:lnTo>
                    <a:pt x="1119" y="1188"/>
                  </a:lnTo>
                  <a:lnTo>
                    <a:pt x="1119" y="1188"/>
                  </a:lnTo>
                  <a:lnTo>
                    <a:pt x="1122" y="1188"/>
                  </a:lnTo>
                  <a:lnTo>
                    <a:pt x="1122" y="1188"/>
                  </a:lnTo>
                  <a:lnTo>
                    <a:pt x="1122" y="1188"/>
                  </a:lnTo>
                  <a:lnTo>
                    <a:pt x="1122" y="1186"/>
                  </a:lnTo>
                  <a:lnTo>
                    <a:pt x="1122" y="1186"/>
                  </a:lnTo>
                  <a:lnTo>
                    <a:pt x="1122" y="1186"/>
                  </a:lnTo>
                  <a:lnTo>
                    <a:pt x="1122" y="1186"/>
                  </a:lnTo>
                  <a:lnTo>
                    <a:pt x="1122" y="1186"/>
                  </a:lnTo>
                  <a:lnTo>
                    <a:pt x="1122" y="1186"/>
                  </a:lnTo>
                  <a:lnTo>
                    <a:pt x="1122" y="1186"/>
                  </a:lnTo>
                  <a:lnTo>
                    <a:pt x="1122" y="1186"/>
                  </a:lnTo>
                  <a:lnTo>
                    <a:pt x="1119" y="1186"/>
                  </a:lnTo>
                  <a:lnTo>
                    <a:pt x="1119" y="1186"/>
                  </a:lnTo>
                  <a:lnTo>
                    <a:pt x="1119" y="1186"/>
                  </a:lnTo>
                  <a:lnTo>
                    <a:pt x="1119" y="1183"/>
                  </a:lnTo>
                  <a:lnTo>
                    <a:pt x="1119" y="1183"/>
                  </a:lnTo>
                  <a:lnTo>
                    <a:pt x="1119" y="1183"/>
                  </a:lnTo>
                  <a:lnTo>
                    <a:pt x="1119" y="1186"/>
                  </a:lnTo>
                  <a:lnTo>
                    <a:pt x="1119" y="1186"/>
                  </a:lnTo>
                  <a:lnTo>
                    <a:pt x="1119" y="1186"/>
                  </a:lnTo>
                  <a:lnTo>
                    <a:pt x="1119" y="1186"/>
                  </a:lnTo>
                  <a:lnTo>
                    <a:pt x="1119" y="1186"/>
                  </a:lnTo>
                  <a:close/>
                  <a:moveTo>
                    <a:pt x="1117" y="1162"/>
                  </a:moveTo>
                  <a:lnTo>
                    <a:pt x="1117" y="1162"/>
                  </a:lnTo>
                  <a:lnTo>
                    <a:pt x="1119" y="1162"/>
                  </a:lnTo>
                  <a:lnTo>
                    <a:pt x="1119" y="1162"/>
                  </a:lnTo>
                  <a:lnTo>
                    <a:pt x="1119" y="1160"/>
                  </a:lnTo>
                  <a:lnTo>
                    <a:pt x="1119" y="1157"/>
                  </a:lnTo>
                  <a:lnTo>
                    <a:pt x="1117" y="1157"/>
                  </a:lnTo>
                  <a:lnTo>
                    <a:pt x="1117" y="1160"/>
                  </a:lnTo>
                  <a:lnTo>
                    <a:pt x="1117" y="1162"/>
                  </a:lnTo>
                  <a:lnTo>
                    <a:pt x="1117" y="1162"/>
                  </a:lnTo>
                  <a:lnTo>
                    <a:pt x="1117" y="1162"/>
                  </a:lnTo>
                  <a:lnTo>
                    <a:pt x="1117" y="1162"/>
                  </a:lnTo>
                  <a:close/>
                  <a:moveTo>
                    <a:pt x="1219" y="843"/>
                  </a:moveTo>
                  <a:lnTo>
                    <a:pt x="1219" y="840"/>
                  </a:lnTo>
                  <a:lnTo>
                    <a:pt x="1219" y="838"/>
                  </a:lnTo>
                  <a:lnTo>
                    <a:pt x="1219" y="835"/>
                  </a:lnTo>
                  <a:lnTo>
                    <a:pt x="1219" y="833"/>
                  </a:lnTo>
                  <a:lnTo>
                    <a:pt x="1216" y="833"/>
                  </a:lnTo>
                  <a:lnTo>
                    <a:pt x="1219" y="833"/>
                  </a:lnTo>
                  <a:lnTo>
                    <a:pt x="1216" y="833"/>
                  </a:lnTo>
                  <a:lnTo>
                    <a:pt x="1216" y="831"/>
                  </a:lnTo>
                  <a:lnTo>
                    <a:pt x="1216" y="831"/>
                  </a:lnTo>
                  <a:lnTo>
                    <a:pt x="1214" y="833"/>
                  </a:lnTo>
                  <a:lnTo>
                    <a:pt x="1214" y="835"/>
                  </a:lnTo>
                  <a:lnTo>
                    <a:pt x="1214" y="838"/>
                  </a:lnTo>
                  <a:lnTo>
                    <a:pt x="1214" y="838"/>
                  </a:lnTo>
                  <a:lnTo>
                    <a:pt x="1207" y="845"/>
                  </a:lnTo>
                  <a:lnTo>
                    <a:pt x="1200" y="850"/>
                  </a:lnTo>
                  <a:lnTo>
                    <a:pt x="1190" y="857"/>
                  </a:lnTo>
                  <a:lnTo>
                    <a:pt x="1190" y="857"/>
                  </a:lnTo>
                  <a:lnTo>
                    <a:pt x="1190" y="857"/>
                  </a:lnTo>
                  <a:lnTo>
                    <a:pt x="1188" y="857"/>
                  </a:lnTo>
                  <a:lnTo>
                    <a:pt x="1188" y="857"/>
                  </a:lnTo>
                  <a:lnTo>
                    <a:pt x="1186" y="857"/>
                  </a:lnTo>
                  <a:lnTo>
                    <a:pt x="1186" y="857"/>
                  </a:lnTo>
                  <a:lnTo>
                    <a:pt x="1186" y="859"/>
                  </a:lnTo>
                  <a:lnTo>
                    <a:pt x="1183" y="859"/>
                  </a:lnTo>
                  <a:lnTo>
                    <a:pt x="1183" y="859"/>
                  </a:lnTo>
                  <a:lnTo>
                    <a:pt x="1183" y="859"/>
                  </a:lnTo>
                  <a:lnTo>
                    <a:pt x="1183" y="859"/>
                  </a:lnTo>
                  <a:lnTo>
                    <a:pt x="1181" y="859"/>
                  </a:lnTo>
                  <a:lnTo>
                    <a:pt x="1181" y="859"/>
                  </a:lnTo>
                  <a:lnTo>
                    <a:pt x="1181" y="859"/>
                  </a:lnTo>
                  <a:lnTo>
                    <a:pt x="1178" y="859"/>
                  </a:lnTo>
                  <a:lnTo>
                    <a:pt x="1176" y="861"/>
                  </a:lnTo>
                  <a:lnTo>
                    <a:pt x="1176" y="861"/>
                  </a:lnTo>
                  <a:lnTo>
                    <a:pt x="1171" y="864"/>
                  </a:lnTo>
                  <a:lnTo>
                    <a:pt x="1169" y="864"/>
                  </a:lnTo>
                  <a:lnTo>
                    <a:pt x="1169" y="864"/>
                  </a:lnTo>
                  <a:lnTo>
                    <a:pt x="1169" y="864"/>
                  </a:lnTo>
                  <a:lnTo>
                    <a:pt x="1169" y="864"/>
                  </a:lnTo>
                  <a:lnTo>
                    <a:pt x="1169" y="864"/>
                  </a:lnTo>
                  <a:lnTo>
                    <a:pt x="1169" y="864"/>
                  </a:lnTo>
                  <a:lnTo>
                    <a:pt x="1167" y="864"/>
                  </a:lnTo>
                  <a:lnTo>
                    <a:pt x="1167" y="864"/>
                  </a:lnTo>
                  <a:lnTo>
                    <a:pt x="1164" y="864"/>
                  </a:lnTo>
                  <a:lnTo>
                    <a:pt x="1162" y="864"/>
                  </a:lnTo>
                  <a:lnTo>
                    <a:pt x="1162" y="864"/>
                  </a:lnTo>
                  <a:lnTo>
                    <a:pt x="1160" y="864"/>
                  </a:lnTo>
                  <a:lnTo>
                    <a:pt x="1160" y="864"/>
                  </a:lnTo>
                  <a:lnTo>
                    <a:pt x="1160" y="864"/>
                  </a:lnTo>
                  <a:lnTo>
                    <a:pt x="1160" y="864"/>
                  </a:lnTo>
                  <a:lnTo>
                    <a:pt x="1160" y="866"/>
                  </a:lnTo>
                  <a:lnTo>
                    <a:pt x="1160" y="866"/>
                  </a:lnTo>
                  <a:lnTo>
                    <a:pt x="1160" y="866"/>
                  </a:lnTo>
                  <a:lnTo>
                    <a:pt x="1160" y="866"/>
                  </a:lnTo>
                  <a:lnTo>
                    <a:pt x="1160" y="866"/>
                  </a:lnTo>
                  <a:lnTo>
                    <a:pt x="1157" y="866"/>
                  </a:lnTo>
                  <a:lnTo>
                    <a:pt x="1157" y="864"/>
                  </a:lnTo>
                  <a:lnTo>
                    <a:pt x="1157" y="864"/>
                  </a:lnTo>
                  <a:lnTo>
                    <a:pt x="1155" y="864"/>
                  </a:lnTo>
                  <a:lnTo>
                    <a:pt x="1155" y="864"/>
                  </a:lnTo>
                  <a:lnTo>
                    <a:pt x="1152" y="864"/>
                  </a:lnTo>
                  <a:lnTo>
                    <a:pt x="1152" y="866"/>
                  </a:lnTo>
                  <a:lnTo>
                    <a:pt x="1152" y="869"/>
                  </a:lnTo>
                  <a:lnTo>
                    <a:pt x="1152" y="871"/>
                  </a:lnTo>
                  <a:lnTo>
                    <a:pt x="1152" y="871"/>
                  </a:lnTo>
                  <a:lnTo>
                    <a:pt x="1152" y="871"/>
                  </a:lnTo>
                  <a:lnTo>
                    <a:pt x="1155" y="871"/>
                  </a:lnTo>
                  <a:lnTo>
                    <a:pt x="1152" y="873"/>
                  </a:lnTo>
                  <a:lnTo>
                    <a:pt x="1152" y="873"/>
                  </a:lnTo>
                  <a:lnTo>
                    <a:pt x="1152" y="873"/>
                  </a:lnTo>
                  <a:lnTo>
                    <a:pt x="1150" y="873"/>
                  </a:lnTo>
                  <a:lnTo>
                    <a:pt x="1150" y="873"/>
                  </a:lnTo>
                  <a:lnTo>
                    <a:pt x="1150" y="873"/>
                  </a:lnTo>
                  <a:lnTo>
                    <a:pt x="1150" y="871"/>
                  </a:lnTo>
                  <a:lnTo>
                    <a:pt x="1150" y="871"/>
                  </a:lnTo>
                  <a:lnTo>
                    <a:pt x="1150" y="871"/>
                  </a:lnTo>
                  <a:lnTo>
                    <a:pt x="1150" y="871"/>
                  </a:lnTo>
                  <a:lnTo>
                    <a:pt x="1150" y="869"/>
                  </a:lnTo>
                  <a:lnTo>
                    <a:pt x="1150" y="869"/>
                  </a:lnTo>
                  <a:lnTo>
                    <a:pt x="1148" y="871"/>
                  </a:lnTo>
                  <a:lnTo>
                    <a:pt x="1148" y="869"/>
                  </a:lnTo>
                  <a:lnTo>
                    <a:pt x="1148" y="869"/>
                  </a:lnTo>
                  <a:lnTo>
                    <a:pt x="1150" y="866"/>
                  </a:lnTo>
                  <a:lnTo>
                    <a:pt x="1148" y="866"/>
                  </a:lnTo>
                  <a:lnTo>
                    <a:pt x="1148" y="864"/>
                  </a:lnTo>
                  <a:lnTo>
                    <a:pt x="1148" y="866"/>
                  </a:lnTo>
                  <a:lnTo>
                    <a:pt x="1145" y="866"/>
                  </a:lnTo>
                  <a:lnTo>
                    <a:pt x="1145" y="869"/>
                  </a:lnTo>
                  <a:lnTo>
                    <a:pt x="1145" y="869"/>
                  </a:lnTo>
                  <a:lnTo>
                    <a:pt x="1145" y="871"/>
                  </a:lnTo>
                  <a:lnTo>
                    <a:pt x="1141" y="880"/>
                  </a:lnTo>
                  <a:lnTo>
                    <a:pt x="1141" y="883"/>
                  </a:lnTo>
                  <a:lnTo>
                    <a:pt x="1138" y="890"/>
                  </a:lnTo>
                  <a:lnTo>
                    <a:pt x="1138" y="892"/>
                  </a:lnTo>
                  <a:lnTo>
                    <a:pt x="1136" y="892"/>
                  </a:lnTo>
                  <a:lnTo>
                    <a:pt x="1131" y="895"/>
                  </a:lnTo>
                  <a:lnTo>
                    <a:pt x="1129" y="895"/>
                  </a:lnTo>
                  <a:lnTo>
                    <a:pt x="1129" y="895"/>
                  </a:lnTo>
                  <a:lnTo>
                    <a:pt x="1124" y="897"/>
                  </a:lnTo>
                  <a:lnTo>
                    <a:pt x="1124" y="897"/>
                  </a:lnTo>
                  <a:lnTo>
                    <a:pt x="1124" y="899"/>
                  </a:lnTo>
                  <a:lnTo>
                    <a:pt x="1124" y="902"/>
                  </a:lnTo>
                  <a:lnTo>
                    <a:pt x="1124" y="902"/>
                  </a:lnTo>
                  <a:lnTo>
                    <a:pt x="1124" y="902"/>
                  </a:lnTo>
                  <a:lnTo>
                    <a:pt x="1122" y="904"/>
                  </a:lnTo>
                  <a:lnTo>
                    <a:pt x="1122" y="904"/>
                  </a:lnTo>
                  <a:lnTo>
                    <a:pt x="1122" y="906"/>
                  </a:lnTo>
                  <a:lnTo>
                    <a:pt x="1122" y="906"/>
                  </a:lnTo>
                  <a:lnTo>
                    <a:pt x="1124" y="909"/>
                  </a:lnTo>
                  <a:lnTo>
                    <a:pt x="1124" y="909"/>
                  </a:lnTo>
                  <a:lnTo>
                    <a:pt x="1124" y="909"/>
                  </a:lnTo>
                  <a:lnTo>
                    <a:pt x="1124" y="909"/>
                  </a:lnTo>
                  <a:lnTo>
                    <a:pt x="1124" y="911"/>
                  </a:lnTo>
                  <a:lnTo>
                    <a:pt x="1124" y="911"/>
                  </a:lnTo>
                  <a:lnTo>
                    <a:pt x="1126" y="911"/>
                  </a:lnTo>
                  <a:lnTo>
                    <a:pt x="1129" y="918"/>
                  </a:lnTo>
                  <a:lnTo>
                    <a:pt x="1129" y="918"/>
                  </a:lnTo>
                  <a:lnTo>
                    <a:pt x="1126" y="921"/>
                  </a:lnTo>
                  <a:lnTo>
                    <a:pt x="1126" y="923"/>
                  </a:lnTo>
                  <a:lnTo>
                    <a:pt x="1124" y="923"/>
                  </a:lnTo>
                  <a:lnTo>
                    <a:pt x="1124" y="923"/>
                  </a:lnTo>
                  <a:lnTo>
                    <a:pt x="1124" y="923"/>
                  </a:lnTo>
                  <a:lnTo>
                    <a:pt x="1124" y="921"/>
                  </a:lnTo>
                  <a:lnTo>
                    <a:pt x="1122" y="921"/>
                  </a:lnTo>
                  <a:lnTo>
                    <a:pt x="1122" y="921"/>
                  </a:lnTo>
                  <a:lnTo>
                    <a:pt x="1122" y="918"/>
                  </a:lnTo>
                  <a:lnTo>
                    <a:pt x="1122" y="918"/>
                  </a:lnTo>
                  <a:lnTo>
                    <a:pt x="1119" y="918"/>
                  </a:lnTo>
                  <a:lnTo>
                    <a:pt x="1119" y="918"/>
                  </a:lnTo>
                  <a:lnTo>
                    <a:pt x="1117" y="923"/>
                  </a:lnTo>
                  <a:lnTo>
                    <a:pt x="1115" y="925"/>
                  </a:lnTo>
                  <a:lnTo>
                    <a:pt x="1115" y="925"/>
                  </a:lnTo>
                  <a:lnTo>
                    <a:pt x="1115" y="928"/>
                  </a:lnTo>
                  <a:lnTo>
                    <a:pt x="1115" y="928"/>
                  </a:lnTo>
                  <a:lnTo>
                    <a:pt x="1115" y="928"/>
                  </a:lnTo>
                  <a:lnTo>
                    <a:pt x="1112" y="928"/>
                  </a:lnTo>
                  <a:lnTo>
                    <a:pt x="1112" y="928"/>
                  </a:lnTo>
                  <a:lnTo>
                    <a:pt x="1110" y="925"/>
                  </a:lnTo>
                  <a:lnTo>
                    <a:pt x="1110" y="925"/>
                  </a:lnTo>
                  <a:lnTo>
                    <a:pt x="1107" y="928"/>
                  </a:lnTo>
                  <a:lnTo>
                    <a:pt x="1105" y="930"/>
                  </a:lnTo>
                  <a:lnTo>
                    <a:pt x="1103" y="932"/>
                  </a:lnTo>
                  <a:lnTo>
                    <a:pt x="1103" y="932"/>
                  </a:lnTo>
                  <a:lnTo>
                    <a:pt x="1103" y="932"/>
                  </a:lnTo>
                  <a:lnTo>
                    <a:pt x="1100" y="932"/>
                  </a:lnTo>
                  <a:lnTo>
                    <a:pt x="1100" y="932"/>
                  </a:lnTo>
                  <a:lnTo>
                    <a:pt x="1098" y="932"/>
                  </a:lnTo>
                  <a:lnTo>
                    <a:pt x="1098" y="930"/>
                  </a:lnTo>
                  <a:lnTo>
                    <a:pt x="1100" y="930"/>
                  </a:lnTo>
                  <a:lnTo>
                    <a:pt x="1103" y="930"/>
                  </a:lnTo>
                  <a:lnTo>
                    <a:pt x="1103" y="925"/>
                  </a:lnTo>
                  <a:lnTo>
                    <a:pt x="1103" y="923"/>
                  </a:lnTo>
                  <a:lnTo>
                    <a:pt x="1103" y="923"/>
                  </a:lnTo>
                  <a:lnTo>
                    <a:pt x="1105" y="921"/>
                  </a:lnTo>
                  <a:lnTo>
                    <a:pt x="1112" y="921"/>
                  </a:lnTo>
                  <a:lnTo>
                    <a:pt x="1112" y="921"/>
                  </a:lnTo>
                  <a:lnTo>
                    <a:pt x="1115" y="918"/>
                  </a:lnTo>
                  <a:lnTo>
                    <a:pt x="1115" y="916"/>
                  </a:lnTo>
                  <a:lnTo>
                    <a:pt x="1117" y="911"/>
                  </a:lnTo>
                  <a:lnTo>
                    <a:pt x="1117" y="909"/>
                  </a:lnTo>
                  <a:lnTo>
                    <a:pt x="1117" y="909"/>
                  </a:lnTo>
                  <a:lnTo>
                    <a:pt x="1117" y="904"/>
                  </a:lnTo>
                  <a:lnTo>
                    <a:pt x="1117" y="904"/>
                  </a:lnTo>
                  <a:lnTo>
                    <a:pt x="1117" y="902"/>
                  </a:lnTo>
                  <a:lnTo>
                    <a:pt x="1119" y="899"/>
                  </a:lnTo>
                  <a:lnTo>
                    <a:pt x="1119" y="899"/>
                  </a:lnTo>
                  <a:lnTo>
                    <a:pt x="1119" y="897"/>
                  </a:lnTo>
                  <a:lnTo>
                    <a:pt x="1119" y="895"/>
                  </a:lnTo>
                  <a:lnTo>
                    <a:pt x="1119" y="895"/>
                  </a:lnTo>
                  <a:lnTo>
                    <a:pt x="1122" y="895"/>
                  </a:lnTo>
                  <a:lnTo>
                    <a:pt x="1126" y="895"/>
                  </a:lnTo>
                  <a:lnTo>
                    <a:pt x="1126" y="892"/>
                  </a:lnTo>
                  <a:lnTo>
                    <a:pt x="1129" y="887"/>
                  </a:lnTo>
                  <a:lnTo>
                    <a:pt x="1129" y="887"/>
                  </a:lnTo>
                  <a:lnTo>
                    <a:pt x="1129" y="885"/>
                  </a:lnTo>
                  <a:lnTo>
                    <a:pt x="1129" y="885"/>
                  </a:lnTo>
                  <a:lnTo>
                    <a:pt x="1129" y="885"/>
                  </a:lnTo>
                  <a:lnTo>
                    <a:pt x="1129" y="883"/>
                  </a:lnTo>
                  <a:lnTo>
                    <a:pt x="1129" y="883"/>
                  </a:lnTo>
                  <a:lnTo>
                    <a:pt x="1122" y="880"/>
                  </a:lnTo>
                  <a:lnTo>
                    <a:pt x="1122" y="880"/>
                  </a:lnTo>
                  <a:lnTo>
                    <a:pt x="1117" y="883"/>
                  </a:lnTo>
                  <a:lnTo>
                    <a:pt x="1115" y="885"/>
                  </a:lnTo>
                  <a:lnTo>
                    <a:pt x="1115" y="887"/>
                  </a:lnTo>
                  <a:lnTo>
                    <a:pt x="1112" y="890"/>
                  </a:lnTo>
                  <a:lnTo>
                    <a:pt x="1110" y="890"/>
                  </a:lnTo>
                  <a:lnTo>
                    <a:pt x="1103" y="899"/>
                  </a:lnTo>
                  <a:lnTo>
                    <a:pt x="1096" y="906"/>
                  </a:lnTo>
                  <a:lnTo>
                    <a:pt x="1096" y="909"/>
                  </a:lnTo>
                  <a:lnTo>
                    <a:pt x="1093" y="911"/>
                  </a:lnTo>
                  <a:lnTo>
                    <a:pt x="1093" y="911"/>
                  </a:lnTo>
                  <a:lnTo>
                    <a:pt x="1091" y="911"/>
                  </a:lnTo>
                  <a:lnTo>
                    <a:pt x="1089" y="909"/>
                  </a:lnTo>
                  <a:lnTo>
                    <a:pt x="1089" y="909"/>
                  </a:lnTo>
                  <a:lnTo>
                    <a:pt x="1089" y="909"/>
                  </a:lnTo>
                  <a:lnTo>
                    <a:pt x="1089" y="906"/>
                  </a:lnTo>
                  <a:lnTo>
                    <a:pt x="1089" y="906"/>
                  </a:lnTo>
                  <a:lnTo>
                    <a:pt x="1089" y="906"/>
                  </a:lnTo>
                  <a:lnTo>
                    <a:pt x="1089" y="906"/>
                  </a:lnTo>
                  <a:lnTo>
                    <a:pt x="1086" y="906"/>
                  </a:lnTo>
                  <a:lnTo>
                    <a:pt x="1086" y="904"/>
                  </a:lnTo>
                  <a:lnTo>
                    <a:pt x="1086" y="904"/>
                  </a:lnTo>
                  <a:lnTo>
                    <a:pt x="1086" y="904"/>
                  </a:lnTo>
                  <a:lnTo>
                    <a:pt x="1086" y="904"/>
                  </a:lnTo>
                  <a:lnTo>
                    <a:pt x="1086" y="904"/>
                  </a:lnTo>
                  <a:lnTo>
                    <a:pt x="1086" y="906"/>
                  </a:lnTo>
                  <a:lnTo>
                    <a:pt x="1084" y="906"/>
                  </a:lnTo>
                  <a:lnTo>
                    <a:pt x="1084" y="906"/>
                  </a:lnTo>
                  <a:lnTo>
                    <a:pt x="1084" y="909"/>
                  </a:lnTo>
                  <a:lnTo>
                    <a:pt x="1084" y="909"/>
                  </a:lnTo>
                  <a:lnTo>
                    <a:pt x="1079" y="914"/>
                  </a:lnTo>
                  <a:lnTo>
                    <a:pt x="1079" y="916"/>
                  </a:lnTo>
                  <a:lnTo>
                    <a:pt x="1077" y="916"/>
                  </a:lnTo>
                  <a:lnTo>
                    <a:pt x="1077" y="916"/>
                  </a:lnTo>
                  <a:lnTo>
                    <a:pt x="1077" y="918"/>
                  </a:lnTo>
                  <a:lnTo>
                    <a:pt x="1077" y="918"/>
                  </a:lnTo>
                  <a:lnTo>
                    <a:pt x="1077" y="921"/>
                  </a:lnTo>
                  <a:lnTo>
                    <a:pt x="1077" y="923"/>
                  </a:lnTo>
                  <a:lnTo>
                    <a:pt x="1074" y="923"/>
                  </a:lnTo>
                  <a:lnTo>
                    <a:pt x="1074" y="923"/>
                  </a:lnTo>
                  <a:lnTo>
                    <a:pt x="1074" y="923"/>
                  </a:lnTo>
                  <a:lnTo>
                    <a:pt x="1074" y="923"/>
                  </a:lnTo>
                  <a:lnTo>
                    <a:pt x="1074" y="921"/>
                  </a:lnTo>
                  <a:lnTo>
                    <a:pt x="1074" y="921"/>
                  </a:lnTo>
                  <a:lnTo>
                    <a:pt x="1072" y="921"/>
                  </a:lnTo>
                  <a:lnTo>
                    <a:pt x="1072" y="921"/>
                  </a:lnTo>
                  <a:lnTo>
                    <a:pt x="1072" y="921"/>
                  </a:lnTo>
                  <a:lnTo>
                    <a:pt x="1072" y="921"/>
                  </a:lnTo>
                  <a:lnTo>
                    <a:pt x="1072" y="918"/>
                  </a:lnTo>
                  <a:lnTo>
                    <a:pt x="1072" y="918"/>
                  </a:lnTo>
                  <a:lnTo>
                    <a:pt x="1074" y="918"/>
                  </a:lnTo>
                  <a:lnTo>
                    <a:pt x="1074" y="918"/>
                  </a:lnTo>
                  <a:lnTo>
                    <a:pt x="1074" y="916"/>
                  </a:lnTo>
                  <a:lnTo>
                    <a:pt x="1079" y="909"/>
                  </a:lnTo>
                  <a:lnTo>
                    <a:pt x="1081" y="909"/>
                  </a:lnTo>
                  <a:lnTo>
                    <a:pt x="1081" y="906"/>
                  </a:lnTo>
                  <a:lnTo>
                    <a:pt x="1081" y="906"/>
                  </a:lnTo>
                  <a:lnTo>
                    <a:pt x="1081" y="906"/>
                  </a:lnTo>
                  <a:lnTo>
                    <a:pt x="1081" y="906"/>
                  </a:lnTo>
                  <a:lnTo>
                    <a:pt x="1084" y="904"/>
                  </a:lnTo>
                  <a:lnTo>
                    <a:pt x="1084" y="904"/>
                  </a:lnTo>
                  <a:lnTo>
                    <a:pt x="1084" y="902"/>
                  </a:lnTo>
                  <a:lnTo>
                    <a:pt x="1084" y="902"/>
                  </a:lnTo>
                  <a:lnTo>
                    <a:pt x="1084" y="899"/>
                  </a:lnTo>
                  <a:lnTo>
                    <a:pt x="1084" y="899"/>
                  </a:lnTo>
                  <a:lnTo>
                    <a:pt x="1084" y="897"/>
                  </a:lnTo>
                  <a:lnTo>
                    <a:pt x="1084" y="899"/>
                  </a:lnTo>
                  <a:lnTo>
                    <a:pt x="1081" y="899"/>
                  </a:lnTo>
                  <a:lnTo>
                    <a:pt x="1081" y="899"/>
                  </a:lnTo>
                  <a:lnTo>
                    <a:pt x="1081" y="897"/>
                  </a:lnTo>
                  <a:lnTo>
                    <a:pt x="1084" y="897"/>
                  </a:lnTo>
                  <a:lnTo>
                    <a:pt x="1084" y="895"/>
                  </a:lnTo>
                  <a:lnTo>
                    <a:pt x="1084" y="895"/>
                  </a:lnTo>
                  <a:lnTo>
                    <a:pt x="1084" y="890"/>
                  </a:lnTo>
                  <a:lnTo>
                    <a:pt x="1081" y="887"/>
                  </a:lnTo>
                  <a:lnTo>
                    <a:pt x="1081" y="885"/>
                  </a:lnTo>
                  <a:lnTo>
                    <a:pt x="1079" y="883"/>
                  </a:lnTo>
                  <a:lnTo>
                    <a:pt x="1079" y="880"/>
                  </a:lnTo>
                  <a:lnTo>
                    <a:pt x="1079" y="880"/>
                  </a:lnTo>
                  <a:lnTo>
                    <a:pt x="1079" y="878"/>
                  </a:lnTo>
                  <a:lnTo>
                    <a:pt x="1077" y="878"/>
                  </a:lnTo>
                  <a:lnTo>
                    <a:pt x="1077" y="878"/>
                  </a:lnTo>
                  <a:lnTo>
                    <a:pt x="1074" y="878"/>
                  </a:lnTo>
                  <a:lnTo>
                    <a:pt x="1074" y="878"/>
                  </a:lnTo>
                  <a:lnTo>
                    <a:pt x="1074" y="878"/>
                  </a:lnTo>
                  <a:lnTo>
                    <a:pt x="1074" y="878"/>
                  </a:lnTo>
                  <a:lnTo>
                    <a:pt x="1072" y="878"/>
                  </a:lnTo>
                  <a:lnTo>
                    <a:pt x="1065" y="880"/>
                  </a:lnTo>
                  <a:lnTo>
                    <a:pt x="1065" y="878"/>
                  </a:lnTo>
                  <a:lnTo>
                    <a:pt x="1065" y="878"/>
                  </a:lnTo>
                  <a:lnTo>
                    <a:pt x="1065" y="876"/>
                  </a:lnTo>
                  <a:lnTo>
                    <a:pt x="1067" y="876"/>
                  </a:lnTo>
                  <a:lnTo>
                    <a:pt x="1067" y="876"/>
                  </a:lnTo>
                  <a:lnTo>
                    <a:pt x="1067" y="876"/>
                  </a:lnTo>
                  <a:lnTo>
                    <a:pt x="1070" y="876"/>
                  </a:lnTo>
                  <a:lnTo>
                    <a:pt x="1070" y="873"/>
                  </a:lnTo>
                  <a:lnTo>
                    <a:pt x="1072" y="873"/>
                  </a:lnTo>
                  <a:lnTo>
                    <a:pt x="1072" y="873"/>
                  </a:lnTo>
                  <a:lnTo>
                    <a:pt x="1072" y="873"/>
                  </a:lnTo>
                  <a:lnTo>
                    <a:pt x="1072" y="873"/>
                  </a:lnTo>
                  <a:lnTo>
                    <a:pt x="1074" y="871"/>
                  </a:lnTo>
                  <a:lnTo>
                    <a:pt x="1079" y="871"/>
                  </a:lnTo>
                  <a:lnTo>
                    <a:pt x="1079" y="871"/>
                  </a:lnTo>
                  <a:lnTo>
                    <a:pt x="1079" y="871"/>
                  </a:lnTo>
                  <a:lnTo>
                    <a:pt x="1079" y="869"/>
                  </a:lnTo>
                  <a:lnTo>
                    <a:pt x="1079" y="869"/>
                  </a:lnTo>
                  <a:lnTo>
                    <a:pt x="1077" y="869"/>
                  </a:lnTo>
                  <a:lnTo>
                    <a:pt x="1077" y="869"/>
                  </a:lnTo>
                  <a:lnTo>
                    <a:pt x="1074" y="869"/>
                  </a:lnTo>
                  <a:lnTo>
                    <a:pt x="1074" y="869"/>
                  </a:lnTo>
                  <a:lnTo>
                    <a:pt x="1072" y="869"/>
                  </a:lnTo>
                  <a:lnTo>
                    <a:pt x="1070" y="866"/>
                  </a:lnTo>
                  <a:lnTo>
                    <a:pt x="1070" y="866"/>
                  </a:lnTo>
                  <a:lnTo>
                    <a:pt x="1067" y="864"/>
                  </a:lnTo>
                  <a:lnTo>
                    <a:pt x="1067" y="864"/>
                  </a:lnTo>
                  <a:lnTo>
                    <a:pt x="1067" y="864"/>
                  </a:lnTo>
                  <a:lnTo>
                    <a:pt x="1067" y="861"/>
                  </a:lnTo>
                  <a:lnTo>
                    <a:pt x="1067" y="861"/>
                  </a:lnTo>
                  <a:lnTo>
                    <a:pt x="1067" y="861"/>
                  </a:lnTo>
                  <a:lnTo>
                    <a:pt x="1067" y="861"/>
                  </a:lnTo>
                  <a:lnTo>
                    <a:pt x="1067" y="861"/>
                  </a:lnTo>
                  <a:lnTo>
                    <a:pt x="1070" y="861"/>
                  </a:lnTo>
                  <a:lnTo>
                    <a:pt x="1070" y="861"/>
                  </a:lnTo>
                  <a:lnTo>
                    <a:pt x="1070" y="861"/>
                  </a:lnTo>
                  <a:lnTo>
                    <a:pt x="1070" y="861"/>
                  </a:lnTo>
                  <a:lnTo>
                    <a:pt x="1070" y="861"/>
                  </a:lnTo>
                  <a:lnTo>
                    <a:pt x="1072" y="864"/>
                  </a:lnTo>
                  <a:lnTo>
                    <a:pt x="1079" y="866"/>
                  </a:lnTo>
                  <a:lnTo>
                    <a:pt x="1079" y="866"/>
                  </a:lnTo>
                  <a:lnTo>
                    <a:pt x="1081" y="869"/>
                  </a:lnTo>
                  <a:lnTo>
                    <a:pt x="1084" y="869"/>
                  </a:lnTo>
                  <a:lnTo>
                    <a:pt x="1089" y="866"/>
                  </a:lnTo>
                  <a:lnTo>
                    <a:pt x="1089" y="864"/>
                  </a:lnTo>
                  <a:lnTo>
                    <a:pt x="1096" y="859"/>
                  </a:lnTo>
                  <a:lnTo>
                    <a:pt x="1100" y="852"/>
                  </a:lnTo>
                  <a:lnTo>
                    <a:pt x="1100" y="850"/>
                  </a:lnTo>
                  <a:lnTo>
                    <a:pt x="1100" y="850"/>
                  </a:lnTo>
                  <a:lnTo>
                    <a:pt x="1100" y="847"/>
                  </a:lnTo>
                  <a:lnTo>
                    <a:pt x="1103" y="847"/>
                  </a:lnTo>
                  <a:lnTo>
                    <a:pt x="1103" y="847"/>
                  </a:lnTo>
                  <a:lnTo>
                    <a:pt x="1100" y="845"/>
                  </a:lnTo>
                  <a:lnTo>
                    <a:pt x="1100" y="845"/>
                  </a:lnTo>
                  <a:lnTo>
                    <a:pt x="1100" y="845"/>
                  </a:lnTo>
                  <a:lnTo>
                    <a:pt x="1103" y="843"/>
                  </a:lnTo>
                  <a:lnTo>
                    <a:pt x="1103" y="843"/>
                  </a:lnTo>
                  <a:lnTo>
                    <a:pt x="1105" y="840"/>
                  </a:lnTo>
                  <a:lnTo>
                    <a:pt x="1105" y="840"/>
                  </a:lnTo>
                  <a:lnTo>
                    <a:pt x="1105" y="840"/>
                  </a:lnTo>
                  <a:lnTo>
                    <a:pt x="1105" y="838"/>
                  </a:lnTo>
                  <a:lnTo>
                    <a:pt x="1105" y="838"/>
                  </a:lnTo>
                  <a:lnTo>
                    <a:pt x="1105" y="838"/>
                  </a:lnTo>
                  <a:lnTo>
                    <a:pt x="1105" y="835"/>
                  </a:lnTo>
                  <a:lnTo>
                    <a:pt x="1105" y="833"/>
                  </a:lnTo>
                  <a:lnTo>
                    <a:pt x="1107" y="833"/>
                  </a:lnTo>
                  <a:lnTo>
                    <a:pt x="1107" y="831"/>
                  </a:lnTo>
                  <a:lnTo>
                    <a:pt x="1107" y="831"/>
                  </a:lnTo>
                  <a:lnTo>
                    <a:pt x="1107" y="828"/>
                  </a:lnTo>
                  <a:lnTo>
                    <a:pt x="1107" y="826"/>
                  </a:lnTo>
                  <a:lnTo>
                    <a:pt x="1107" y="826"/>
                  </a:lnTo>
                  <a:lnTo>
                    <a:pt x="1103" y="826"/>
                  </a:lnTo>
                  <a:lnTo>
                    <a:pt x="1100" y="826"/>
                  </a:lnTo>
                  <a:lnTo>
                    <a:pt x="1100" y="826"/>
                  </a:lnTo>
                  <a:lnTo>
                    <a:pt x="1100" y="826"/>
                  </a:lnTo>
                  <a:lnTo>
                    <a:pt x="1107" y="826"/>
                  </a:lnTo>
                  <a:lnTo>
                    <a:pt x="1107" y="824"/>
                  </a:lnTo>
                  <a:lnTo>
                    <a:pt x="1105" y="824"/>
                  </a:lnTo>
                  <a:lnTo>
                    <a:pt x="1105" y="821"/>
                  </a:lnTo>
                  <a:lnTo>
                    <a:pt x="1105" y="819"/>
                  </a:lnTo>
                  <a:lnTo>
                    <a:pt x="1103" y="817"/>
                  </a:lnTo>
                  <a:lnTo>
                    <a:pt x="1103" y="817"/>
                  </a:lnTo>
                  <a:lnTo>
                    <a:pt x="1103" y="817"/>
                  </a:lnTo>
                  <a:lnTo>
                    <a:pt x="1103" y="814"/>
                  </a:lnTo>
                  <a:lnTo>
                    <a:pt x="1100" y="814"/>
                  </a:lnTo>
                  <a:lnTo>
                    <a:pt x="1100" y="814"/>
                  </a:lnTo>
                  <a:lnTo>
                    <a:pt x="1100" y="814"/>
                  </a:lnTo>
                  <a:lnTo>
                    <a:pt x="1100" y="817"/>
                  </a:lnTo>
                  <a:lnTo>
                    <a:pt x="1098" y="817"/>
                  </a:lnTo>
                  <a:lnTo>
                    <a:pt x="1098" y="814"/>
                  </a:lnTo>
                  <a:lnTo>
                    <a:pt x="1093" y="814"/>
                  </a:lnTo>
                  <a:lnTo>
                    <a:pt x="1091" y="814"/>
                  </a:lnTo>
                  <a:lnTo>
                    <a:pt x="1089" y="814"/>
                  </a:lnTo>
                  <a:lnTo>
                    <a:pt x="1086" y="817"/>
                  </a:lnTo>
                  <a:lnTo>
                    <a:pt x="1084" y="819"/>
                  </a:lnTo>
                  <a:lnTo>
                    <a:pt x="1084" y="819"/>
                  </a:lnTo>
                  <a:lnTo>
                    <a:pt x="1081" y="819"/>
                  </a:lnTo>
                  <a:lnTo>
                    <a:pt x="1079" y="821"/>
                  </a:lnTo>
                  <a:lnTo>
                    <a:pt x="1077" y="821"/>
                  </a:lnTo>
                  <a:lnTo>
                    <a:pt x="1077" y="824"/>
                  </a:lnTo>
                  <a:lnTo>
                    <a:pt x="1074" y="826"/>
                  </a:lnTo>
                  <a:lnTo>
                    <a:pt x="1074" y="826"/>
                  </a:lnTo>
                  <a:lnTo>
                    <a:pt x="1072" y="826"/>
                  </a:lnTo>
                  <a:lnTo>
                    <a:pt x="1072" y="826"/>
                  </a:lnTo>
                  <a:lnTo>
                    <a:pt x="1070" y="826"/>
                  </a:lnTo>
                  <a:lnTo>
                    <a:pt x="1067" y="828"/>
                  </a:lnTo>
                  <a:lnTo>
                    <a:pt x="1065" y="828"/>
                  </a:lnTo>
                  <a:lnTo>
                    <a:pt x="1065" y="831"/>
                  </a:lnTo>
                  <a:lnTo>
                    <a:pt x="1065" y="831"/>
                  </a:lnTo>
                  <a:lnTo>
                    <a:pt x="1065" y="833"/>
                  </a:lnTo>
                  <a:lnTo>
                    <a:pt x="1065" y="833"/>
                  </a:lnTo>
                  <a:lnTo>
                    <a:pt x="1065" y="833"/>
                  </a:lnTo>
                  <a:lnTo>
                    <a:pt x="1060" y="833"/>
                  </a:lnTo>
                  <a:lnTo>
                    <a:pt x="1060" y="833"/>
                  </a:lnTo>
                  <a:lnTo>
                    <a:pt x="1062" y="831"/>
                  </a:lnTo>
                  <a:lnTo>
                    <a:pt x="1062" y="831"/>
                  </a:lnTo>
                  <a:lnTo>
                    <a:pt x="1062" y="828"/>
                  </a:lnTo>
                  <a:lnTo>
                    <a:pt x="1062" y="828"/>
                  </a:lnTo>
                  <a:lnTo>
                    <a:pt x="1055" y="831"/>
                  </a:lnTo>
                  <a:lnTo>
                    <a:pt x="1051" y="833"/>
                  </a:lnTo>
                  <a:lnTo>
                    <a:pt x="1051" y="833"/>
                  </a:lnTo>
                  <a:lnTo>
                    <a:pt x="1048" y="835"/>
                  </a:lnTo>
                  <a:lnTo>
                    <a:pt x="1048" y="838"/>
                  </a:lnTo>
                  <a:lnTo>
                    <a:pt x="1044" y="843"/>
                  </a:lnTo>
                  <a:lnTo>
                    <a:pt x="1039" y="847"/>
                  </a:lnTo>
                  <a:lnTo>
                    <a:pt x="1036" y="847"/>
                  </a:lnTo>
                  <a:lnTo>
                    <a:pt x="1036" y="847"/>
                  </a:lnTo>
                  <a:lnTo>
                    <a:pt x="1036" y="847"/>
                  </a:lnTo>
                  <a:lnTo>
                    <a:pt x="1036" y="845"/>
                  </a:lnTo>
                  <a:lnTo>
                    <a:pt x="1036" y="845"/>
                  </a:lnTo>
                  <a:lnTo>
                    <a:pt x="1036" y="845"/>
                  </a:lnTo>
                  <a:lnTo>
                    <a:pt x="1039" y="845"/>
                  </a:lnTo>
                  <a:lnTo>
                    <a:pt x="1046" y="838"/>
                  </a:lnTo>
                  <a:lnTo>
                    <a:pt x="1046" y="838"/>
                  </a:lnTo>
                  <a:lnTo>
                    <a:pt x="1046" y="838"/>
                  </a:lnTo>
                  <a:lnTo>
                    <a:pt x="1044" y="838"/>
                  </a:lnTo>
                  <a:lnTo>
                    <a:pt x="1044" y="835"/>
                  </a:lnTo>
                  <a:lnTo>
                    <a:pt x="1046" y="835"/>
                  </a:lnTo>
                  <a:lnTo>
                    <a:pt x="1048" y="835"/>
                  </a:lnTo>
                  <a:lnTo>
                    <a:pt x="1048" y="835"/>
                  </a:lnTo>
                  <a:lnTo>
                    <a:pt x="1048" y="831"/>
                  </a:lnTo>
                  <a:lnTo>
                    <a:pt x="1048" y="831"/>
                  </a:lnTo>
                  <a:lnTo>
                    <a:pt x="1053" y="828"/>
                  </a:lnTo>
                  <a:lnTo>
                    <a:pt x="1053" y="828"/>
                  </a:lnTo>
                  <a:lnTo>
                    <a:pt x="1053" y="826"/>
                  </a:lnTo>
                  <a:lnTo>
                    <a:pt x="1053" y="826"/>
                  </a:lnTo>
                  <a:lnTo>
                    <a:pt x="1053" y="826"/>
                  </a:lnTo>
                  <a:lnTo>
                    <a:pt x="1053" y="826"/>
                  </a:lnTo>
                  <a:lnTo>
                    <a:pt x="1053" y="824"/>
                  </a:lnTo>
                  <a:lnTo>
                    <a:pt x="1053" y="824"/>
                  </a:lnTo>
                  <a:lnTo>
                    <a:pt x="1053" y="821"/>
                  </a:lnTo>
                  <a:lnTo>
                    <a:pt x="1044" y="821"/>
                  </a:lnTo>
                  <a:lnTo>
                    <a:pt x="1034" y="821"/>
                  </a:lnTo>
                  <a:lnTo>
                    <a:pt x="1032" y="824"/>
                  </a:lnTo>
                  <a:lnTo>
                    <a:pt x="1032" y="824"/>
                  </a:lnTo>
                  <a:lnTo>
                    <a:pt x="1032" y="821"/>
                  </a:lnTo>
                  <a:lnTo>
                    <a:pt x="1032" y="821"/>
                  </a:lnTo>
                  <a:lnTo>
                    <a:pt x="1032" y="821"/>
                  </a:lnTo>
                  <a:lnTo>
                    <a:pt x="1032" y="821"/>
                  </a:lnTo>
                  <a:lnTo>
                    <a:pt x="1036" y="819"/>
                  </a:lnTo>
                  <a:lnTo>
                    <a:pt x="1036" y="819"/>
                  </a:lnTo>
                  <a:lnTo>
                    <a:pt x="1034" y="819"/>
                  </a:lnTo>
                  <a:lnTo>
                    <a:pt x="1034" y="819"/>
                  </a:lnTo>
                  <a:lnTo>
                    <a:pt x="1027" y="821"/>
                  </a:lnTo>
                  <a:lnTo>
                    <a:pt x="1022" y="824"/>
                  </a:lnTo>
                  <a:lnTo>
                    <a:pt x="1020" y="824"/>
                  </a:lnTo>
                  <a:lnTo>
                    <a:pt x="1020" y="824"/>
                  </a:lnTo>
                  <a:lnTo>
                    <a:pt x="1020" y="821"/>
                  </a:lnTo>
                  <a:lnTo>
                    <a:pt x="1020" y="819"/>
                  </a:lnTo>
                  <a:lnTo>
                    <a:pt x="1018" y="817"/>
                  </a:lnTo>
                  <a:lnTo>
                    <a:pt x="1015" y="819"/>
                  </a:lnTo>
                  <a:lnTo>
                    <a:pt x="1013" y="819"/>
                  </a:lnTo>
                  <a:lnTo>
                    <a:pt x="1013" y="819"/>
                  </a:lnTo>
                  <a:lnTo>
                    <a:pt x="1013" y="819"/>
                  </a:lnTo>
                  <a:lnTo>
                    <a:pt x="1010" y="819"/>
                  </a:lnTo>
                  <a:lnTo>
                    <a:pt x="1010" y="819"/>
                  </a:lnTo>
                  <a:lnTo>
                    <a:pt x="1010" y="819"/>
                  </a:lnTo>
                  <a:lnTo>
                    <a:pt x="1010" y="819"/>
                  </a:lnTo>
                  <a:lnTo>
                    <a:pt x="1010" y="817"/>
                  </a:lnTo>
                  <a:lnTo>
                    <a:pt x="1010" y="817"/>
                  </a:lnTo>
                  <a:lnTo>
                    <a:pt x="1010" y="817"/>
                  </a:lnTo>
                  <a:lnTo>
                    <a:pt x="1010" y="817"/>
                  </a:lnTo>
                  <a:lnTo>
                    <a:pt x="1010" y="817"/>
                  </a:lnTo>
                  <a:lnTo>
                    <a:pt x="1010" y="814"/>
                  </a:lnTo>
                  <a:lnTo>
                    <a:pt x="1013" y="817"/>
                  </a:lnTo>
                  <a:lnTo>
                    <a:pt x="1015" y="817"/>
                  </a:lnTo>
                  <a:lnTo>
                    <a:pt x="1020" y="817"/>
                  </a:lnTo>
                  <a:lnTo>
                    <a:pt x="1025" y="819"/>
                  </a:lnTo>
                  <a:lnTo>
                    <a:pt x="1025" y="819"/>
                  </a:lnTo>
                  <a:lnTo>
                    <a:pt x="1025" y="817"/>
                  </a:lnTo>
                  <a:lnTo>
                    <a:pt x="1027" y="817"/>
                  </a:lnTo>
                  <a:lnTo>
                    <a:pt x="1029" y="817"/>
                  </a:lnTo>
                  <a:lnTo>
                    <a:pt x="1029" y="817"/>
                  </a:lnTo>
                  <a:lnTo>
                    <a:pt x="1029" y="817"/>
                  </a:lnTo>
                  <a:lnTo>
                    <a:pt x="1029" y="814"/>
                  </a:lnTo>
                  <a:lnTo>
                    <a:pt x="1029" y="814"/>
                  </a:lnTo>
                  <a:lnTo>
                    <a:pt x="1029" y="814"/>
                  </a:lnTo>
                  <a:lnTo>
                    <a:pt x="1039" y="814"/>
                  </a:lnTo>
                  <a:lnTo>
                    <a:pt x="1039" y="817"/>
                  </a:lnTo>
                  <a:lnTo>
                    <a:pt x="1041" y="817"/>
                  </a:lnTo>
                  <a:lnTo>
                    <a:pt x="1046" y="819"/>
                  </a:lnTo>
                  <a:lnTo>
                    <a:pt x="1046" y="819"/>
                  </a:lnTo>
                  <a:lnTo>
                    <a:pt x="1048" y="819"/>
                  </a:lnTo>
                  <a:lnTo>
                    <a:pt x="1048" y="819"/>
                  </a:lnTo>
                  <a:lnTo>
                    <a:pt x="1048" y="819"/>
                  </a:lnTo>
                  <a:lnTo>
                    <a:pt x="1053" y="819"/>
                  </a:lnTo>
                  <a:lnTo>
                    <a:pt x="1053" y="819"/>
                  </a:lnTo>
                  <a:lnTo>
                    <a:pt x="1053" y="819"/>
                  </a:lnTo>
                  <a:lnTo>
                    <a:pt x="1053" y="819"/>
                  </a:lnTo>
                  <a:lnTo>
                    <a:pt x="1053" y="819"/>
                  </a:lnTo>
                  <a:lnTo>
                    <a:pt x="1055" y="821"/>
                  </a:lnTo>
                  <a:lnTo>
                    <a:pt x="1058" y="821"/>
                  </a:lnTo>
                  <a:lnTo>
                    <a:pt x="1065" y="824"/>
                  </a:lnTo>
                  <a:lnTo>
                    <a:pt x="1067" y="824"/>
                  </a:lnTo>
                  <a:lnTo>
                    <a:pt x="1067" y="824"/>
                  </a:lnTo>
                  <a:lnTo>
                    <a:pt x="1070" y="824"/>
                  </a:lnTo>
                  <a:lnTo>
                    <a:pt x="1072" y="821"/>
                  </a:lnTo>
                  <a:lnTo>
                    <a:pt x="1074" y="819"/>
                  </a:lnTo>
                  <a:lnTo>
                    <a:pt x="1074" y="819"/>
                  </a:lnTo>
                  <a:lnTo>
                    <a:pt x="1072" y="817"/>
                  </a:lnTo>
                  <a:lnTo>
                    <a:pt x="1072" y="814"/>
                  </a:lnTo>
                  <a:lnTo>
                    <a:pt x="1072" y="814"/>
                  </a:lnTo>
                  <a:lnTo>
                    <a:pt x="1072" y="814"/>
                  </a:lnTo>
                  <a:lnTo>
                    <a:pt x="1072" y="814"/>
                  </a:lnTo>
                  <a:lnTo>
                    <a:pt x="1072" y="814"/>
                  </a:lnTo>
                  <a:lnTo>
                    <a:pt x="1072" y="814"/>
                  </a:lnTo>
                  <a:lnTo>
                    <a:pt x="1074" y="814"/>
                  </a:lnTo>
                  <a:lnTo>
                    <a:pt x="1077" y="817"/>
                  </a:lnTo>
                  <a:lnTo>
                    <a:pt x="1077" y="817"/>
                  </a:lnTo>
                  <a:lnTo>
                    <a:pt x="1079" y="814"/>
                  </a:lnTo>
                  <a:lnTo>
                    <a:pt x="1079" y="812"/>
                  </a:lnTo>
                  <a:lnTo>
                    <a:pt x="1079" y="812"/>
                  </a:lnTo>
                  <a:lnTo>
                    <a:pt x="1081" y="812"/>
                  </a:lnTo>
                  <a:lnTo>
                    <a:pt x="1084" y="812"/>
                  </a:lnTo>
                  <a:lnTo>
                    <a:pt x="1084" y="809"/>
                  </a:lnTo>
                  <a:lnTo>
                    <a:pt x="1084" y="809"/>
                  </a:lnTo>
                  <a:lnTo>
                    <a:pt x="1086" y="809"/>
                  </a:lnTo>
                  <a:lnTo>
                    <a:pt x="1086" y="809"/>
                  </a:lnTo>
                  <a:lnTo>
                    <a:pt x="1086" y="809"/>
                  </a:lnTo>
                  <a:lnTo>
                    <a:pt x="1089" y="809"/>
                  </a:lnTo>
                  <a:lnTo>
                    <a:pt x="1089" y="809"/>
                  </a:lnTo>
                  <a:lnTo>
                    <a:pt x="1089" y="809"/>
                  </a:lnTo>
                  <a:lnTo>
                    <a:pt x="1089" y="809"/>
                  </a:lnTo>
                  <a:lnTo>
                    <a:pt x="1091" y="807"/>
                  </a:lnTo>
                  <a:lnTo>
                    <a:pt x="1091" y="807"/>
                  </a:lnTo>
                  <a:lnTo>
                    <a:pt x="1091" y="807"/>
                  </a:lnTo>
                  <a:lnTo>
                    <a:pt x="1093" y="809"/>
                  </a:lnTo>
                  <a:lnTo>
                    <a:pt x="1093" y="809"/>
                  </a:lnTo>
                  <a:lnTo>
                    <a:pt x="1093" y="809"/>
                  </a:lnTo>
                  <a:lnTo>
                    <a:pt x="1096" y="809"/>
                  </a:lnTo>
                  <a:lnTo>
                    <a:pt x="1096" y="809"/>
                  </a:lnTo>
                  <a:lnTo>
                    <a:pt x="1098" y="809"/>
                  </a:lnTo>
                  <a:lnTo>
                    <a:pt x="1098" y="809"/>
                  </a:lnTo>
                  <a:lnTo>
                    <a:pt x="1098" y="809"/>
                  </a:lnTo>
                  <a:lnTo>
                    <a:pt x="1100" y="809"/>
                  </a:lnTo>
                  <a:lnTo>
                    <a:pt x="1100" y="809"/>
                  </a:lnTo>
                  <a:lnTo>
                    <a:pt x="1103" y="812"/>
                  </a:lnTo>
                  <a:lnTo>
                    <a:pt x="1103" y="812"/>
                  </a:lnTo>
                  <a:lnTo>
                    <a:pt x="1105" y="812"/>
                  </a:lnTo>
                  <a:lnTo>
                    <a:pt x="1105" y="812"/>
                  </a:lnTo>
                  <a:lnTo>
                    <a:pt x="1107" y="812"/>
                  </a:lnTo>
                  <a:lnTo>
                    <a:pt x="1110" y="814"/>
                  </a:lnTo>
                  <a:lnTo>
                    <a:pt x="1110" y="814"/>
                  </a:lnTo>
                  <a:lnTo>
                    <a:pt x="1112" y="812"/>
                  </a:lnTo>
                  <a:lnTo>
                    <a:pt x="1112" y="812"/>
                  </a:lnTo>
                  <a:lnTo>
                    <a:pt x="1112" y="812"/>
                  </a:lnTo>
                  <a:lnTo>
                    <a:pt x="1112" y="812"/>
                  </a:lnTo>
                  <a:lnTo>
                    <a:pt x="1112" y="809"/>
                  </a:lnTo>
                  <a:lnTo>
                    <a:pt x="1112" y="809"/>
                  </a:lnTo>
                  <a:lnTo>
                    <a:pt x="1112" y="809"/>
                  </a:lnTo>
                  <a:lnTo>
                    <a:pt x="1115" y="812"/>
                  </a:lnTo>
                  <a:lnTo>
                    <a:pt x="1115" y="809"/>
                  </a:lnTo>
                  <a:lnTo>
                    <a:pt x="1115" y="809"/>
                  </a:lnTo>
                  <a:lnTo>
                    <a:pt x="1115" y="809"/>
                  </a:lnTo>
                  <a:lnTo>
                    <a:pt x="1115" y="809"/>
                  </a:lnTo>
                  <a:lnTo>
                    <a:pt x="1115" y="807"/>
                  </a:lnTo>
                  <a:lnTo>
                    <a:pt x="1115" y="807"/>
                  </a:lnTo>
                  <a:lnTo>
                    <a:pt x="1115" y="807"/>
                  </a:lnTo>
                  <a:lnTo>
                    <a:pt x="1115" y="807"/>
                  </a:lnTo>
                  <a:lnTo>
                    <a:pt x="1115" y="805"/>
                  </a:lnTo>
                  <a:lnTo>
                    <a:pt x="1117" y="805"/>
                  </a:lnTo>
                  <a:lnTo>
                    <a:pt x="1117" y="805"/>
                  </a:lnTo>
                  <a:lnTo>
                    <a:pt x="1117" y="807"/>
                  </a:lnTo>
                  <a:lnTo>
                    <a:pt x="1119" y="809"/>
                  </a:lnTo>
                  <a:lnTo>
                    <a:pt x="1119" y="809"/>
                  </a:lnTo>
                  <a:lnTo>
                    <a:pt x="1119" y="809"/>
                  </a:lnTo>
                  <a:lnTo>
                    <a:pt x="1122" y="809"/>
                  </a:lnTo>
                  <a:lnTo>
                    <a:pt x="1122" y="809"/>
                  </a:lnTo>
                  <a:lnTo>
                    <a:pt x="1122" y="809"/>
                  </a:lnTo>
                  <a:lnTo>
                    <a:pt x="1124" y="809"/>
                  </a:lnTo>
                  <a:lnTo>
                    <a:pt x="1124" y="812"/>
                  </a:lnTo>
                  <a:lnTo>
                    <a:pt x="1126" y="812"/>
                  </a:lnTo>
                  <a:lnTo>
                    <a:pt x="1129" y="812"/>
                  </a:lnTo>
                  <a:lnTo>
                    <a:pt x="1136" y="814"/>
                  </a:lnTo>
                  <a:lnTo>
                    <a:pt x="1136" y="814"/>
                  </a:lnTo>
                  <a:lnTo>
                    <a:pt x="1138" y="814"/>
                  </a:lnTo>
                  <a:lnTo>
                    <a:pt x="1138" y="817"/>
                  </a:lnTo>
                  <a:lnTo>
                    <a:pt x="1138" y="817"/>
                  </a:lnTo>
                  <a:lnTo>
                    <a:pt x="1138" y="817"/>
                  </a:lnTo>
                  <a:lnTo>
                    <a:pt x="1141" y="817"/>
                  </a:lnTo>
                  <a:lnTo>
                    <a:pt x="1141" y="819"/>
                  </a:lnTo>
                  <a:lnTo>
                    <a:pt x="1141" y="821"/>
                  </a:lnTo>
                  <a:lnTo>
                    <a:pt x="1143" y="821"/>
                  </a:lnTo>
                  <a:lnTo>
                    <a:pt x="1143" y="824"/>
                  </a:lnTo>
                  <a:lnTo>
                    <a:pt x="1145" y="824"/>
                  </a:lnTo>
                  <a:lnTo>
                    <a:pt x="1145" y="826"/>
                  </a:lnTo>
                  <a:lnTo>
                    <a:pt x="1150" y="828"/>
                  </a:lnTo>
                  <a:lnTo>
                    <a:pt x="1150" y="828"/>
                  </a:lnTo>
                  <a:lnTo>
                    <a:pt x="1152" y="831"/>
                  </a:lnTo>
                  <a:lnTo>
                    <a:pt x="1155" y="831"/>
                  </a:lnTo>
                  <a:lnTo>
                    <a:pt x="1155" y="831"/>
                  </a:lnTo>
                  <a:lnTo>
                    <a:pt x="1155" y="831"/>
                  </a:lnTo>
                  <a:lnTo>
                    <a:pt x="1155" y="831"/>
                  </a:lnTo>
                  <a:lnTo>
                    <a:pt x="1155" y="831"/>
                  </a:lnTo>
                  <a:lnTo>
                    <a:pt x="1157" y="833"/>
                  </a:lnTo>
                  <a:lnTo>
                    <a:pt x="1160" y="833"/>
                  </a:lnTo>
                  <a:lnTo>
                    <a:pt x="1162" y="835"/>
                  </a:lnTo>
                  <a:lnTo>
                    <a:pt x="1167" y="835"/>
                  </a:lnTo>
                  <a:lnTo>
                    <a:pt x="1169" y="835"/>
                  </a:lnTo>
                  <a:lnTo>
                    <a:pt x="1169" y="835"/>
                  </a:lnTo>
                  <a:lnTo>
                    <a:pt x="1181" y="835"/>
                  </a:lnTo>
                  <a:lnTo>
                    <a:pt x="1186" y="833"/>
                  </a:lnTo>
                  <a:lnTo>
                    <a:pt x="1186" y="831"/>
                  </a:lnTo>
                  <a:lnTo>
                    <a:pt x="1193" y="826"/>
                  </a:lnTo>
                  <a:lnTo>
                    <a:pt x="1193" y="824"/>
                  </a:lnTo>
                  <a:lnTo>
                    <a:pt x="1193" y="824"/>
                  </a:lnTo>
                  <a:lnTo>
                    <a:pt x="1193" y="821"/>
                  </a:lnTo>
                  <a:lnTo>
                    <a:pt x="1190" y="821"/>
                  </a:lnTo>
                  <a:lnTo>
                    <a:pt x="1190" y="819"/>
                  </a:lnTo>
                  <a:lnTo>
                    <a:pt x="1190" y="819"/>
                  </a:lnTo>
                  <a:lnTo>
                    <a:pt x="1190" y="819"/>
                  </a:lnTo>
                  <a:lnTo>
                    <a:pt x="1190" y="817"/>
                  </a:lnTo>
                  <a:lnTo>
                    <a:pt x="1188" y="817"/>
                  </a:lnTo>
                  <a:lnTo>
                    <a:pt x="1188" y="817"/>
                  </a:lnTo>
                  <a:lnTo>
                    <a:pt x="1188" y="814"/>
                  </a:lnTo>
                  <a:lnTo>
                    <a:pt x="1186" y="814"/>
                  </a:lnTo>
                  <a:lnTo>
                    <a:pt x="1186" y="814"/>
                  </a:lnTo>
                  <a:lnTo>
                    <a:pt x="1186" y="814"/>
                  </a:lnTo>
                  <a:lnTo>
                    <a:pt x="1183" y="814"/>
                  </a:lnTo>
                  <a:lnTo>
                    <a:pt x="1183" y="812"/>
                  </a:lnTo>
                  <a:lnTo>
                    <a:pt x="1183" y="812"/>
                  </a:lnTo>
                  <a:lnTo>
                    <a:pt x="1183" y="812"/>
                  </a:lnTo>
                  <a:lnTo>
                    <a:pt x="1183" y="812"/>
                  </a:lnTo>
                  <a:lnTo>
                    <a:pt x="1181" y="812"/>
                  </a:lnTo>
                  <a:lnTo>
                    <a:pt x="1181" y="812"/>
                  </a:lnTo>
                  <a:lnTo>
                    <a:pt x="1181" y="812"/>
                  </a:lnTo>
                  <a:lnTo>
                    <a:pt x="1181" y="809"/>
                  </a:lnTo>
                  <a:lnTo>
                    <a:pt x="1181" y="809"/>
                  </a:lnTo>
                  <a:lnTo>
                    <a:pt x="1181" y="809"/>
                  </a:lnTo>
                  <a:lnTo>
                    <a:pt x="1181" y="807"/>
                  </a:lnTo>
                  <a:lnTo>
                    <a:pt x="1181" y="807"/>
                  </a:lnTo>
                  <a:lnTo>
                    <a:pt x="1178" y="807"/>
                  </a:lnTo>
                  <a:lnTo>
                    <a:pt x="1178" y="807"/>
                  </a:lnTo>
                  <a:lnTo>
                    <a:pt x="1178" y="805"/>
                  </a:lnTo>
                  <a:lnTo>
                    <a:pt x="1178" y="805"/>
                  </a:lnTo>
                  <a:lnTo>
                    <a:pt x="1178" y="805"/>
                  </a:lnTo>
                  <a:lnTo>
                    <a:pt x="1178" y="802"/>
                  </a:lnTo>
                  <a:lnTo>
                    <a:pt x="1176" y="802"/>
                  </a:lnTo>
                  <a:lnTo>
                    <a:pt x="1176" y="800"/>
                  </a:lnTo>
                  <a:lnTo>
                    <a:pt x="1176" y="800"/>
                  </a:lnTo>
                  <a:lnTo>
                    <a:pt x="1178" y="800"/>
                  </a:lnTo>
                  <a:lnTo>
                    <a:pt x="1178" y="800"/>
                  </a:lnTo>
                  <a:lnTo>
                    <a:pt x="1178" y="800"/>
                  </a:lnTo>
                  <a:lnTo>
                    <a:pt x="1178" y="800"/>
                  </a:lnTo>
                  <a:lnTo>
                    <a:pt x="1181" y="802"/>
                  </a:lnTo>
                  <a:lnTo>
                    <a:pt x="1181" y="802"/>
                  </a:lnTo>
                  <a:lnTo>
                    <a:pt x="1181" y="802"/>
                  </a:lnTo>
                  <a:lnTo>
                    <a:pt x="1181" y="805"/>
                  </a:lnTo>
                  <a:lnTo>
                    <a:pt x="1183" y="807"/>
                  </a:lnTo>
                  <a:lnTo>
                    <a:pt x="1186" y="809"/>
                  </a:lnTo>
                  <a:lnTo>
                    <a:pt x="1186" y="809"/>
                  </a:lnTo>
                  <a:lnTo>
                    <a:pt x="1186" y="809"/>
                  </a:lnTo>
                  <a:lnTo>
                    <a:pt x="1186" y="809"/>
                  </a:lnTo>
                  <a:lnTo>
                    <a:pt x="1188" y="812"/>
                  </a:lnTo>
                  <a:lnTo>
                    <a:pt x="1188" y="812"/>
                  </a:lnTo>
                  <a:lnTo>
                    <a:pt x="1190" y="814"/>
                  </a:lnTo>
                  <a:lnTo>
                    <a:pt x="1190" y="814"/>
                  </a:lnTo>
                  <a:lnTo>
                    <a:pt x="1193" y="814"/>
                  </a:lnTo>
                  <a:lnTo>
                    <a:pt x="1193" y="817"/>
                  </a:lnTo>
                  <a:lnTo>
                    <a:pt x="1195" y="819"/>
                  </a:lnTo>
                  <a:lnTo>
                    <a:pt x="1197" y="819"/>
                  </a:lnTo>
                  <a:lnTo>
                    <a:pt x="1197" y="821"/>
                  </a:lnTo>
                  <a:lnTo>
                    <a:pt x="1200" y="821"/>
                  </a:lnTo>
                  <a:lnTo>
                    <a:pt x="1200" y="819"/>
                  </a:lnTo>
                  <a:lnTo>
                    <a:pt x="1200" y="814"/>
                  </a:lnTo>
                  <a:lnTo>
                    <a:pt x="1200" y="812"/>
                  </a:lnTo>
                  <a:lnTo>
                    <a:pt x="1202" y="812"/>
                  </a:lnTo>
                  <a:lnTo>
                    <a:pt x="1204" y="812"/>
                  </a:lnTo>
                  <a:lnTo>
                    <a:pt x="1204" y="812"/>
                  </a:lnTo>
                  <a:lnTo>
                    <a:pt x="1204" y="812"/>
                  </a:lnTo>
                  <a:lnTo>
                    <a:pt x="1204" y="814"/>
                  </a:lnTo>
                  <a:lnTo>
                    <a:pt x="1207" y="817"/>
                  </a:lnTo>
                  <a:lnTo>
                    <a:pt x="1207" y="817"/>
                  </a:lnTo>
                  <a:lnTo>
                    <a:pt x="1207" y="817"/>
                  </a:lnTo>
                  <a:lnTo>
                    <a:pt x="1209" y="817"/>
                  </a:lnTo>
                  <a:lnTo>
                    <a:pt x="1209" y="812"/>
                  </a:lnTo>
                  <a:lnTo>
                    <a:pt x="1209" y="812"/>
                  </a:lnTo>
                  <a:lnTo>
                    <a:pt x="1209" y="812"/>
                  </a:lnTo>
                  <a:lnTo>
                    <a:pt x="1209" y="812"/>
                  </a:lnTo>
                  <a:lnTo>
                    <a:pt x="1209" y="812"/>
                  </a:lnTo>
                  <a:lnTo>
                    <a:pt x="1212" y="812"/>
                  </a:lnTo>
                  <a:lnTo>
                    <a:pt x="1212" y="809"/>
                  </a:lnTo>
                  <a:lnTo>
                    <a:pt x="1212" y="809"/>
                  </a:lnTo>
                  <a:lnTo>
                    <a:pt x="1212" y="807"/>
                  </a:lnTo>
                  <a:lnTo>
                    <a:pt x="1212" y="805"/>
                  </a:lnTo>
                  <a:lnTo>
                    <a:pt x="1212" y="805"/>
                  </a:lnTo>
                  <a:lnTo>
                    <a:pt x="1209" y="802"/>
                  </a:lnTo>
                  <a:lnTo>
                    <a:pt x="1209" y="802"/>
                  </a:lnTo>
                  <a:lnTo>
                    <a:pt x="1209" y="802"/>
                  </a:lnTo>
                  <a:lnTo>
                    <a:pt x="1209" y="802"/>
                  </a:lnTo>
                  <a:lnTo>
                    <a:pt x="1209" y="802"/>
                  </a:lnTo>
                  <a:lnTo>
                    <a:pt x="1207" y="802"/>
                  </a:lnTo>
                  <a:lnTo>
                    <a:pt x="1207" y="802"/>
                  </a:lnTo>
                  <a:lnTo>
                    <a:pt x="1204" y="802"/>
                  </a:lnTo>
                  <a:lnTo>
                    <a:pt x="1204" y="802"/>
                  </a:lnTo>
                  <a:lnTo>
                    <a:pt x="1204" y="802"/>
                  </a:lnTo>
                  <a:lnTo>
                    <a:pt x="1204" y="800"/>
                  </a:lnTo>
                  <a:lnTo>
                    <a:pt x="1204" y="800"/>
                  </a:lnTo>
                  <a:lnTo>
                    <a:pt x="1204" y="802"/>
                  </a:lnTo>
                  <a:lnTo>
                    <a:pt x="1204" y="802"/>
                  </a:lnTo>
                  <a:lnTo>
                    <a:pt x="1202" y="805"/>
                  </a:lnTo>
                  <a:lnTo>
                    <a:pt x="1202" y="802"/>
                  </a:lnTo>
                  <a:lnTo>
                    <a:pt x="1202" y="802"/>
                  </a:lnTo>
                  <a:lnTo>
                    <a:pt x="1202" y="802"/>
                  </a:lnTo>
                  <a:lnTo>
                    <a:pt x="1202" y="800"/>
                  </a:lnTo>
                  <a:lnTo>
                    <a:pt x="1200" y="800"/>
                  </a:lnTo>
                  <a:lnTo>
                    <a:pt x="1200" y="800"/>
                  </a:lnTo>
                  <a:lnTo>
                    <a:pt x="1202" y="800"/>
                  </a:lnTo>
                  <a:lnTo>
                    <a:pt x="1202" y="798"/>
                  </a:lnTo>
                  <a:lnTo>
                    <a:pt x="1202" y="798"/>
                  </a:lnTo>
                  <a:lnTo>
                    <a:pt x="1202" y="798"/>
                  </a:lnTo>
                  <a:lnTo>
                    <a:pt x="1200" y="798"/>
                  </a:lnTo>
                  <a:lnTo>
                    <a:pt x="1202" y="798"/>
                  </a:lnTo>
                  <a:lnTo>
                    <a:pt x="1202" y="798"/>
                  </a:lnTo>
                  <a:lnTo>
                    <a:pt x="1202" y="795"/>
                  </a:lnTo>
                  <a:lnTo>
                    <a:pt x="1200" y="795"/>
                  </a:lnTo>
                  <a:lnTo>
                    <a:pt x="1200" y="795"/>
                  </a:lnTo>
                  <a:lnTo>
                    <a:pt x="1197" y="798"/>
                  </a:lnTo>
                  <a:lnTo>
                    <a:pt x="1197" y="798"/>
                  </a:lnTo>
                  <a:lnTo>
                    <a:pt x="1197" y="798"/>
                  </a:lnTo>
                  <a:lnTo>
                    <a:pt x="1200" y="793"/>
                  </a:lnTo>
                  <a:lnTo>
                    <a:pt x="1200" y="793"/>
                  </a:lnTo>
                  <a:lnTo>
                    <a:pt x="1197" y="793"/>
                  </a:lnTo>
                  <a:lnTo>
                    <a:pt x="1197" y="793"/>
                  </a:lnTo>
                  <a:lnTo>
                    <a:pt x="1197" y="795"/>
                  </a:lnTo>
                  <a:lnTo>
                    <a:pt x="1195" y="795"/>
                  </a:lnTo>
                  <a:lnTo>
                    <a:pt x="1195" y="795"/>
                  </a:lnTo>
                  <a:lnTo>
                    <a:pt x="1195" y="795"/>
                  </a:lnTo>
                  <a:lnTo>
                    <a:pt x="1195" y="795"/>
                  </a:lnTo>
                  <a:lnTo>
                    <a:pt x="1195" y="795"/>
                  </a:lnTo>
                  <a:lnTo>
                    <a:pt x="1195" y="795"/>
                  </a:lnTo>
                  <a:lnTo>
                    <a:pt x="1195" y="795"/>
                  </a:lnTo>
                  <a:lnTo>
                    <a:pt x="1195" y="793"/>
                  </a:lnTo>
                  <a:lnTo>
                    <a:pt x="1195" y="793"/>
                  </a:lnTo>
                  <a:lnTo>
                    <a:pt x="1195" y="790"/>
                  </a:lnTo>
                  <a:lnTo>
                    <a:pt x="1195" y="790"/>
                  </a:lnTo>
                  <a:lnTo>
                    <a:pt x="1195" y="790"/>
                  </a:lnTo>
                  <a:lnTo>
                    <a:pt x="1195" y="790"/>
                  </a:lnTo>
                  <a:lnTo>
                    <a:pt x="1195" y="790"/>
                  </a:lnTo>
                  <a:lnTo>
                    <a:pt x="1195" y="790"/>
                  </a:lnTo>
                  <a:lnTo>
                    <a:pt x="1193" y="793"/>
                  </a:lnTo>
                  <a:lnTo>
                    <a:pt x="1193" y="795"/>
                  </a:lnTo>
                  <a:lnTo>
                    <a:pt x="1193" y="795"/>
                  </a:lnTo>
                  <a:lnTo>
                    <a:pt x="1190" y="795"/>
                  </a:lnTo>
                  <a:lnTo>
                    <a:pt x="1190" y="795"/>
                  </a:lnTo>
                  <a:lnTo>
                    <a:pt x="1188" y="793"/>
                  </a:lnTo>
                  <a:lnTo>
                    <a:pt x="1190" y="793"/>
                  </a:lnTo>
                  <a:lnTo>
                    <a:pt x="1190" y="793"/>
                  </a:lnTo>
                  <a:lnTo>
                    <a:pt x="1190" y="793"/>
                  </a:lnTo>
                  <a:lnTo>
                    <a:pt x="1190" y="793"/>
                  </a:lnTo>
                  <a:lnTo>
                    <a:pt x="1190" y="793"/>
                  </a:lnTo>
                  <a:lnTo>
                    <a:pt x="1193" y="793"/>
                  </a:lnTo>
                  <a:lnTo>
                    <a:pt x="1193" y="793"/>
                  </a:lnTo>
                  <a:lnTo>
                    <a:pt x="1193" y="790"/>
                  </a:lnTo>
                  <a:lnTo>
                    <a:pt x="1193" y="790"/>
                  </a:lnTo>
                  <a:lnTo>
                    <a:pt x="1193" y="790"/>
                  </a:lnTo>
                  <a:lnTo>
                    <a:pt x="1193" y="788"/>
                  </a:lnTo>
                  <a:lnTo>
                    <a:pt x="1193" y="788"/>
                  </a:lnTo>
                  <a:lnTo>
                    <a:pt x="1190" y="788"/>
                  </a:lnTo>
                  <a:lnTo>
                    <a:pt x="1190" y="788"/>
                  </a:lnTo>
                  <a:lnTo>
                    <a:pt x="1190" y="788"/>
                  </a:lnTo>
                  <a:lnTo>
                    <a:pt x="1190" y="786"/>
                  </a:lnTo>
                  <a:lnTo>
                    <a:pt x="1190" y="783"/>
                  </a:lnTo>
                  <a:lnTo>
                    <a:pt x="1188" y="781"/>
                  </a:lnTo>
                  <a:lnTo>
                    <a:pt x="1188" y="781"/>
                  </a:lnTo>
                  <a:lnTo>
                    <a:pt x="1188" y="783"/>
                  </a:lnTo>
                  <a:lnTo>
                    <a:pt x="1188" y="783"/>
                  </a:lnTo>
                  <a:lnTo>
                    <a:pt x="1188" y="781"/>
                  </a:lnTo>
                  <a:lnTo>
                    <a:pt x="1186" y="783"/>
                  </a:lnTo>
                  <a:lnTo>
                    <a:pt x="1186" y="783"/>
                  </a:lnTo>
                  <a:lnTo>
                    <a:pt x="1186" y="786"/>
                  </a:lnTo>
                  <a:lnTo>
                    <a:pt x="1186" y="786"/>
                  </a:lnTo>
                  <a:lnTo>
                    <a:pt x="1186" y="783"/>
                  </a:lnTo>
                  <a:lnTo>
                    <a:pt x="1186" y="781"/>
                  </a:lnTo>
                  <a:lnTo>
                    <a:pt x="1186" y="781"/>
                  </a:lnTo>
                  <a:lnTo>
                    <a:pt x="1183" y="786"/>
                  </a:lnTo>
                  <a:lnTo>
                    <a:pt x="1181" y="786"/>
                  </a:lnTo>
                  <a:lnTo>
                    <a:pt x="1181" y="786"/>
                  </a:lnTo>
                  <a:lnTo>
                    <a:pt x="1183" y="783"/>
                  </a:lnTo>
                  <a:lnTo>
                    <a:pt x="1183" y="783"/>
                  </a:lnTo>
                  <a:lnTo>
                    <a:pt x="1183" y="781"/>
                  </a:lnTo>
                  <a:lnTo>
                    <a:pt x="1183" y="781"/>
                  </a:lnTo>
                  <a:lnTo>
                    <a:pt x="1183" y="779"/>
                  </a:lnTo>
                  <a:lnTo>
                    <a:pt x="1183" y="779"/>
                  </a:lnTo>
                  <a:lnTo>
                    <a:pt x="1183" y="779"/>
                  </a:lnTo>
                  <a:lnTo>
                    <a:pt x="1183" y="779"/>
                  </a:lnTo>
                  <a:lnTo>
                    <a:pt x="1183" y="776"/>
                  </a:lnTo>
                  <a:lnTo>
                    <a:pt x="1181" y="776"/>
                  </a:lnTo>
                  <a:lnTo>
                    <a:pt x="1181" y="776"/>
                  </a:lnTo>
                  <a:lnTo>
                    <a:pt x="1181" y="776"/>
                  </a:lnTo>
                  <a:lnTo>
                    <a:pt x="1178" y="776"/>
                  </a:lnTo>
                  <a:lnTo>
                    <a:pt x="1178" y="776"/>
                  </a:lnTo>
                  <a:lnTo>
                    <a:pt x="1178" y="779"/>
                  </a:lnTo>
                  <a:lnTo>
                    <a:pt x="1178" y="779"/>
                  </a:lnTo>
                  <a:lnTo>
                    <a:pt x="1178" y="779"/>
                  </a:lnTo>
                  <a:lnTo>
                    <a:pt x="1178" y="781"/>
                  </a:lnTo>
                  <a:lnTo>
                    <a:pt x="1176" y="781"/>
                  </a:lnTo>
                  <a:lnTo>
                    <a:pt x="1171" y="788"/>
                  </a:lnTo>
                  <a:lnTo>
                    <a:pt x="1171" y="786"/>
                  </a:lnTo>
                  <a:lnTo>
                    <a:pt x="1174" y="783"/>
                  </a:lnTo>
                  <a:lnTo>
                    <a:pt x="1174" y="783"/>
                  </a:lnTo>
                  <a:lnTo>
                    <a:pt x="1178" y="774"/>
                  </a:lnTo>
                  <a:lnTo>
                    <a:pt x="1178" y="774"/>
                  </a:lnTo>
                  <a:lnTo>
                    <a:pt x="1176" y="774"/>
                  </a:lnTo>
                  <a:lnTo>
                    <a:pt x="1176" y="774"/>
                  </a:lnTo>
                  <a:lnTo>
                    <a:pt x="1176" y="774"/>
                  </a:lnTo>
                  <a:lnTo>
                    <a:pt x="1174" y="774"/>
                  </a:lnTo>
                  <a:lnTo>
                    <a:pt x="1174" y="772"/>
                  </a:lnTo>
                  <a:lnTo>
                    <a:pt x="1174" y="772"/>
                  </a:lnTo>
                  <a:lnTo>
                    <a:pt x="1174" y="772"/>
                  </a:lnTo>
                  <a:lnTo>
                    <a:pt x="1174" y="772"/>
                  </a:lnTo>
                  <a:lnTo>
                    <a:pt x="1176" y="774"/>
                  </a:lnTo>
                  <a:lnTo>
                    <a:pt x="1178" y="774"/>
                  </a:lnTo>
                  <a:lnTo>
                    <a:pt x="1178" y="772"/>
                  </a:lnTo>
                  <a:lnTo>
                    <a:pt x="1176" y="772"/>
                  </a:lnTo>
                  <a:lnTo>
                    <a:pt x="1176" y="769"/>
                  </a:lnTo>
                  <a:lnTo>
                    <a:pt x="1174" y="769"/>
                  </a:lnTo>
                  <a:lnTo>
                    <a:pt x="1174" y="769"/>
                  </a:lnTo>
                  <a:lnTo>
                    <a:pt x="1174" y="769"/>
                  </a:lnTo>
                  <a:lnTo>
                    <a:pt x="1174" y="769"/>
                  </a:lnTo>
                  <a:lnTo>
                    <a:pt x="1174" y="769"/>
                  </a:lnTo>
                  <a:lnTo>
                    <a:pt x="1174" y="767"/>
                  </a:lnTo>
                  <a:lnTo>
                    <a:pt x="1171" y="767"/>
                  </a:lnTo>
                  <a:lnTo>
                    <a:pt x="1171" y="767"/>
                  </a:lnTo>
                  <a:lnTo>
                    <a:pt x="1171" y="767"/>
                  </a:lnTo>
                  <a:lnTo>
                    <a:pt x="1169" y="767"/>
                  </a:lnTo>
                  <a:lnTo>
                    <a:pt x="1171" y="769"/>
                  </a:lnTo>
                  <a:lnTo>
                    <a:pt x="1171" y="769"/>
                  </a:lnTo>
                  <a:lnTo>
                    <a:pt x="1169" y="769"/>
                  </a:lnTo>
                  <a:lnTo>
                    <a:pt x="1169" y="769"/>
                  </a:lnTo>
                  <a:lnTo>
                    <a:pt x="1169" y="769"/>
                  </a:lnTo>
                  <a:lnTo>
                    <a:pt x="1169" y="769"/>
                  </a:lnTo>
                  <a:lnTo>
                    <a:pt x="1169" y="769"/>
                  </a:lnTo>
                  <a:lnTo>
                    <a:pt x="1169" y="769"/>
                  </a:lnTo>
                  <a:lnTo>
                    <a:pt x="1169" y="769"/>
                  </a:lnTo>
                  <a:lnTo>
                    <a:pt x="1167" y="769"/>
                  </a:lnTo>
                  <a:lnTo>
                    <a:pt x="1171" y="762"/>
                  </a:lnTo>
                  <a:lnTo>
                    <a:pt x="1171" y="760"/>
                  </a:lnTo>
                  <a:lnTo>
                    <a:pt x="1169" y="762"/>
                  </a:lnTo>
                  <a:lnTo>
                    <a:pt x="1169" y="764"/>
                  </a:lnTo>
                  <a:lnTo>
                    <a:pt x="1167" y="764"/>
                  </a:lnTo>
                  <a:lnTo>
                    <a:pt x="1167" y="764"/>
                  </a:lnTo>
                  <a:lnTo>
                    <a:pt x="1167" y="764"/>
                  </a:lnTo>
                  <a:lnTo>
                    <a:pt x="1167" y="762"/>
                  </a:lnTo>
                  <a:lnTo>
                    <a:pt x="1167" y="762"/>
                  </a:lnTo>
                  <a:lnTo>
                    <a:pt x="1167" y="762"/>
                  </a:lnTo>
                  <a:lnTo>
                    <a:pt x="1167" y="762"/>
                  </a:lnTo>
                  <a:lnTo>
                    <a:pt x="1167" y="762"/>
                  </a:lnTo>
                  <a:lnTo>
                    <a:pt x="1167" y="762"/>
                  </a:lnTo>
                  <a:lnTo>
                    <a:pt x="1167" y="764"/>
                  </a:lnTo>
                  <a:lnTo>
                    <a:pt x="1167" y="764"/>
                  </a:lnTo>
                  <a:lnTo>
                    <a:pt x="1164" y="762"/>
                  </a:lnTo>
                  <a:lnTo>
                    <a:pt x="1164" y="762"/>
                  </a:lnTo>
                  <a:lnTo>
                    <a:pt x="1164" y="762"/>
                  </a:lnTo>
                  <a:lnTo>
                    <a:pt x="1167" y="760"/>
                  </a:lnTo>
                  <a:lnTo>
                    <a:pt x="1167" y="760"/>
                  </a:lnTo>
                  <a:lnTo>
                    <a:pt x="1167" y="757"/>
                  </a:lnTo>
                  <a:lnTo>
                    <a:pt x="1164" y="757"/>
                  </a:lnTo>
                  <a:lnTo>
                    <a:pt x="1162" y="760"/>
                  </a:lnTo>
                  <a:lnTo>
                    <a:pt x="1162" y="760"/>
                  </a:lnTo>
                  <a:lnTo>
                    <a:pt x="1162" y="757"/>
                  </a:lnTo>
                  <a:lnTo>
                    <a:pt x="1164" y="757"/>
                  </a:lnTo>
                  <a:lnTo>
                    <a:pt x="1164" y="757"/>
                  </a:lnTo>
                  <a:lnTo>
                    <a:pt x="1162" y="757"/>
                  </a:lnTo>
                  <a:lnTo>
                    <a:pt x="1162" y="757"/>
                  </a:lnTo>
                  <a:lnTo>
                    <a:pt x="1160" y="760"/>
                  </a:lnTo>
                  <a:lnTo>
                    <a:pt x="1160" y="757"/>
                  </a:lnTo>
                  <a:lnTo>
                    <a:pt x="1162" y="755"/>
                  </a:lnTo>
                  <a:lnTo>
                    <a:pt x="1162" y="755"/>
                  </a:lnTo>
                  <a:lnTo>
                    <a:pt x="1160" y="755"/>
                  </a:lnTo>
                  <a:lnTo>
                    <a:pt x="1160" y="753"/>
                  </a:lnTo>
                  <a:lnTo>
                    <a:pt x="1160" y="753"/>
                  </a:lnTo>
                  <a:lnTo>
                    <a:pt x="1160" y="753"/>
                  </a:lnTo>
                  <a:lnTo>
                    <a:pt x="1160" y="755"/>
                  </a:lnTo>
                  <a:lnTo>
                    <a:pt x="1160" y="755"/>
                  </a:lnTo>
                  <a:lnTo>
                    <a:pt x="1160" y="755"/>
                  </a:lnTo>
                  <a:lnTo>
                    <a:pt x="1160" y="755"/>
                  </a:lnTo>
                  <a:lnTo>
                    <a:pt x="1160" y="755"/>
                  </a:lnTo>
                  <a:lnTo>
                    <a:pt x="1157" y="755"/>
                  </a:lnTo>
                  <a:lnTo>
                    <a:pt x="1157" y="755"/>
                  </a:lnTo>
                  <a:lnTo>
                    <a:pt x="1160" y="757"/>
                  </a:lnTo>
                  <a:lnTo>
                    <a:pt x="1157" y="757"/>
                  </a:lnTo>
                  <a:lnTo>
                    <a:pt x="1157" y="757"/>
                  </a:lnTo>
                  <a:lnTo>
                    <a:pt x="1157" y="757"/>
                  </a:lnTo>
                  <a:lnTo>
                    <a:pt x="1157" y="757"/>
                  </a:lnTo>
                  <a:lnTo>
                    <a:pt x="1157" y="757"/>
                  </a:lnTo>
                  <a:lnTo>
                    <a:pt x="1160" y="757"/>
                  </a:lnTo>
                  <a:lnTo>
                    <a:pt x="1160" y="760"/>
                  </a:lnTo>
                  <a:lnTo>
                    <a:pt x="1157" y="760"/>
                  </a:lnTo>
                  <a:lnTo>
                    <a:pt x="1157" y="757"/>
                  </a:lnTo>
                  <a:lnTo>
                    <a:pt x="1157" y="757"/>
                  </a:lnTo>
                  <a:lnTo>
                    <a:pt x="1155" y="760"/>
                  </a:lnTo>
                  <a:lnTo>
                    <a:pt x="1155" y="760"/>
                  </a:lnTo>
                  <a:lnTo>
                    <a:pt x="1155" y="760"/>
                  </a:lnTo>
                  <a:lnTo>
                    <a:pt x="1155" y="767"/>
                  </a:lnTo>
                  <a:lnTo>
                    <a:pt x="1155" y="767"/>
                  </a:lnTo>
                  <a:lnTo>
                    <a:pt x="1157" y="772"/>
                  </a:lnTo>
                  <a:lnTo>
                    <a:pt x="1157" y="772"/>
                  </a:lnTo>
                  <a:lnTo>
                    <a:pt x="1157" y="772"/>
                  </a:lnTo>
                  <a:lnTo>
                    <a:pt x="1157" y="772"/>
                  </a:lnTo>
                  <a:lnTo>
                    <a:pt x="1157" y="772"/>
                  </a:lnTo>
                  <a:lnTo>
                    <a:pt x="1160" y="772"/>
                  </a:lnTo>
                  <a:lnTo>
                    <a:pt x="1160" y="774"/>
                  </a:lnTo>
                  <a:lnTo>
                    <a:pt x="1160" y="776"/>
                  </a:lnTo>
                  <a:lnTo>
                    <a:pt x="1160" y="776"/>
                  </a:lnTo>
                  <a:lnTo>
                    <a:pt x="1160" y="776"/>
                  </a:lnTo>
                  <a:lnTo>
                    <a:pt x="1160" y="779"/>
                  </a:lnTo>
                  <a:lnTo>
                    <a:pt x="1157" y="776"/>
                  </a:lnTo>
                  <a:lnTo>
                    <a:pt x="1157" y="776"/>
                  </a:lnTo>
                  <a:lnTo>
                    <a:pt x="1157" y="776"/>
                  </a:lnTo>
                  <a:lnTo>
                    <a:pt x="1157" y="776"/>
                  </a:lnTo>
                  <a:lnTo>
                    <a:pt x="1157" y="776"/>
                  </a:lnTo>
                  <a:lnTo>
                    <a:pt x="1157" y="776"/>
                  </a:lnTo>
                  <a:lnTo>
                    <a:pt x="1157" y="776"/>
                  </a:lnTo>
                  <a:lnTo>
                    <a:pt x="1157" y="774"/>
                  </a:lnTo>
                  <a:lnTo>
                    <a:pt x="1157" y="774"/>
                  </a:lnTo>
                  <a:lnTo>
                    <a:pt x="1155" y="774"/>
                  </a:lnTo>
                  <a:lnTo>
                    <a:pt x="1155" y="774"/>
                  </a:lnTo>
                  <a:lnTo>
                    <a:pt x="1155" y="772"/>
                  </a:lnTo>
                  <a:lnTo>
                    <a:pt x="1152" y="772"/>
                  </a:lnTo>
                  <a:lnTo>
                    <a:pt x="1152" y="772"/>
                  </a:lnTo>
                  <a:lnTo>
                    <a:pt x="1152" y="772"/>
                  </a:lnTo>
                  <a:lnTo>
                    <a:pt x="1152" y="772"/>
                  </a:lnTo>
                  <a:lnTo>
                    <a:pt x="1152" y="772"/>
                  </a:lnTo>
                  <a:lnTo>
                    <a:pt x="1152" y="769"/>
                  </a:lnTo>
                  <a:lnTo>
                    <a:pt x="1150" y="769"/>
                  </a:lnTo>
                  <a:lnTo>
                    <a:pt x="1148" y="767"/>
                  </a:lnTo>
                  <a:lnTo>
                    <a:pt x="1148" y="767"/>
                  </a:lnTo>
                  <a:lnTo>
                    <a:pt x="1148" y="767"/>
                  </a:lnTo>
                  <a:lnTo>
                    <a:pt x="1148" y="767"/>
                  </a:lnTo>
                  <a:lnTo>
                    <a:pt x="1145" y="762"/>
                  </a:lnTo>
                  <a:lnTo>
                    <a:pt x="1145" y="762"/>
                  </a:lnTo>
                  <a:lnTo>
                    <a:pt x="1145" y="762"/>
                  </a:lnTo>
                  <a:lnTo>
                    <a:pt x="1145" y="760"/>
                  </a:lnTo>
                  <a:lnTo>
                    <a:pt x="1145" y="760"/>
                  </a:lnTo>
                  <a:lnTo>
                    <a:pt x="1145" y="757"/>
                  </a:lnTo>
                  <a:lnTo>
                    <a:pt x="1145" y="757"/>
                  </a:lnTo>
                  <a:lnTo>
                    <a:pt x="1148" y="757"/>
                  </a:lnTo>
                  <a:lnTo>
                    <a:pt x="1150" y="755"/>
                  </a:lnTo>
                  <a:lnTo>
                    <a:pt x="1150" y="753"/>
                  </a:lnTo>
                  <a:lnTo>
                    <a:pt x="1148" y="753"/>
                  </a:lnTo>
                  <a:lnTo>
                    <a:pt x="1148" y="753"/>
                  </a:lnTo>
                  <a:lnTo>
                    <a:pt x="1145" y="753"/>
                  </a:lnTo>
                  <a:lnTo>
                    <a:pt x="1145" y="753"/>
                  </a:lnTo>
                  <a:lnTo>
                    <a:pt x="1148" y="750"/>
                  </a:lnTo>
                  <a:lnTo>
                    <a:pt x="1148" y="748"/>
                  </a:lnTo>
                  <a:lnTo>
                    <a:pt x="1148" y="748"/>
                  </a:lnTo>
                  <a:lnTo>
                    <a:pt x="1145" y="748"/>
                  </a:lnTo>
                  <a:lnTo>
                    <a:pt x="1148" y="746"/>
                  </a:lnTo>
                  <a:lnTo>
                    <a:pt x="1148" y="746"/>
                  </a:lnTo>
                  <a:lnTo>
                    <a:pt x="1148" y="746"/>
                  </a:lnTo>
                  <a:lnTo>
                    <a:pt x="1148" y="743"/>
                  </a:lnTo>
                  <a:lnTo>
                    <a:pt x="1148" y="743"/>
                  </a:lnTo>
                  <a:lnTo>
                    <a:pt x="1145" y="743"/>
                  </a:lnTo>
                  <a:lnTo>
                    <a:pt x="1143" y="748"/>
                  </a:lnTo>
                  <a:lnTo>
                    <a:pt x="1143" y="748"/>
                  </a:lnTo>
                  <a:lnTo>
                    <a:pt x="1143" y="746"/>
                  </a:lnTo>
                  <a:lnTo>
                    <a:pt x="1141" y="746"/>
                  </a:lnTo>
                  <a:lnTo>
                    <a:pt x="1141" y="746"/>
                  </a:lnTo>
                  <a:lnTo>
                    <a:pt x="1141" y="746"/>
                  </a:lnTo>
                  <a:lnTo>
                    <a:pt x="1141" y="748"/>
                  </a:lnTo>
                  <a:lnTo>
                    <a:pt x="1141" y="750"/>
                  </a:lnTo>
                  <a:lnTo>
                    <a:pt x="1141" y="750"/>
                  </a:lnTo>
                  <a:lnTo>
                    <a:pt x="1141" y="750"/>
                  </a:lnTo>
                  <a:lnTo>
                    <a:pt x="1141" y="750"/>
                  </a:lnTo>
                  <a:lnTo>
                    <a:pt x="1143" y="753"/>
                  </a:lnTo>
                  <a:lnTo>
                    <a:pt x="1143" y="753"/>
                  </a:lnTo>
                  <a:lnTo>
                    <a:pt x="1143" y="755"/>
                  </a:lnTo>
                  <a:lnTo>
                    <a:pt x="1143" y="755"/>
                  </a:lnTo>
                  <a:lnTo>
                    <a:pt x="1143" y="755"/>
                  </a:lnTo>
                  <a:lnTo>
                    <a:pt x="1143" y="755"/>
                  </a:lnTo>
                  <a:lnTo>
                    <a:pt x="1143" y="757"/>
                  </a:lnTo>
                  <a:lnTo>
                    <a:pt x="1143" y="757"/>
                  </a:lnTo>
                  <a:lnTo>
                    <a:pt x="1143" y="757"/>
                  </a:lnTo>
                  <a:lnTo>
                    <a:pt x="1141" y="757"/>
                  </a:lnTo>
                  <a:lnTo>
                    <a:pt x="1141" y="757"/>
                  </a:lnTo>
                  <a:lnTo>
                    <a:pt x="1141" y="760"/>
                  </a:lnTo>
                  <a:lnTo>
                    <a:pt x="1141" y="760"/>
                  </a:lnTo>
                  <a:lnTo>
                    <a:pt x="1141" y="760"/>
                  </a:lnTo>
                  <a:lnTo>
                    <a:pt x="1141" y="760"/>
                  </a:lnTo>
                  <a:lnTo>
                    <a:pt x="1141" y="760"/>
                  </a:lnTo>
                  <a:lnTo>
                    <a:pt x="1141" y="760"/>
                  </a:lnTo>
                  <a:lnTo>
                    <a:pt x="1141" y="760"/>
                  </a:lnTo>
                  <a:lnTo>
                    <a:pt x="1143" y="762"/>
                  </a:lnTo>
                  <a:lnTo>
                    <a:pt x="1143" y="762"/>
                  </a:lnTo>
                  <a:lnTo>
                    <a:pt x="1143" y="762"/>
                  </a:lnTo>
                  <a:lnTo>
                    <a:pt x="1141" y="762"/>
                  </a:lnTo>
                  <a:lnTo>
                    <a:pt x="1141" y="762"/>
                  </a:lnTo>
                  <a:lnTo>
                    <a:pt x="1141" y="760"/>
                  </a:lnTo>
                  <a:lnTo>
                    <a:pt x="1138" y="760"/>
                  </a:lnTo>
                  <a:lnTo>
                    <a:pt x="1136" y="757"/>
                  </a:lnTo>
                  <a:lnTo>
                    <a:pt x="1136" y="757"/>
                  </a:lnTo>
                  <a:lnTo>
                    <a:pt x="1136" y="755"/>
                  </a:lnTo>
                  <a:lnTo>
                    <a:pt x="1138" y="755"/>
                  </a:lnTo>
                  <a:lnTo>
                    <a:pt x="1138" y="755"/>
                  </a:lnTo>
                  <a:lnTo>
                    <a:pt x="1138" y="755"/>
                  </a:lnTo>
                  <a:lnTo>
                    <a:pt x="1136" y="753"/>
                  </a:lnTo>
                  <a:lnTo>
                    <a:pt x="1136" y="753"/>
                  </a:lnTo>
                  <a:lnTo>
                    <a:pt x="1136" y="753"/>
                  </a:lnTo>
                  <a:lnTo>
                    <a:pt x="1136" y="750"/>
                  </a:lnTo>
                  <a:lnTo>
                    <a:pt x="1136" y="748"/>
                  </a:lnTo>
                  <a:lnTo>
                    <a:pt x="1136" y="748"/>
                  </a:lnTo>
                  <a:lnTo>
                    <a:pt x="1133" y="748"/>
                  </a:lnTo>
                  <a:lnTo>
                    <a:pt x="1133" y="750"/>
                  </a:lnTo>
                  <a:lnTo>
                    <a:pt x="1133" y="750"/>
                  </a:lnTo>
                  <a:lnTo>
                    <a:pt x="1131" y="760"/>
                  </a:lnTo>
                  <a:lnTo>
                    <a:pt x="1131" y="760"/>
                  </a:lnTo>
                  <a:lnTo>
                    <a:pt x="1131" y="760"/>
                  </a:lnTo>
                  <a:lnTo>
                    <a:pt x="1131" y="762"/>
                  </a:lnTo>
                  <a:lnTo>
                    <a:pt x="1131" y="762"/>
                  </a:lnTo>
                  <a:lnTo>
                    <a:pt x="1131" y="764"/>
                  </a:lnTo>
                  <a:lnTo>
                    <a:pt x="1131" y="764"/>
                  </a:lnTo>
                  <a:lnTo>
                    <a:pt x="1131" y="767"/>
                  </a:lnTo>
                  <a:lnTo>
                    <a:pt x="1131" y="767"/>
                  </a:lnTo>
                  <a:lnTo>
                    <a:pt x="1129" y="767"/>
                  </a:lnTo>
                  <a:lnTo>
                    <a:pt x="1129" y="767"/>
                  </a:lnTo>
                  <a:lnTo>
                    <a:pt x="1129" y="764"/>
                  </a:lnTo>
                  <a:lnTo>
                    <a:pt x="1129" y="762"/>
                  </a:lnTo>
                  <a:lnTo>
                    <a:pt x="1129" y="757"/>
                  </a:lnTo>
                  <a:lnTo>
                    <a:pt x="1129" y="753"/>
                  </a:lnTo>
                  <a:lnTo>
                    <a:pt x="1129" y="750"/>
                  </a:lnTo>
                  <a:lnTo>
                    <a:pt x="1126" y="750"/>
                  </a:lnTo>
                  <a:lnTo>
                    <a:pt x="1129" y="748"/>
                  </a:lnTo>
                  <a:lnTo>
                    <a:pt x="1129" y="746"/>
                  </a:lnTo>
                  <a:lnTo>
                    <a:pt x="1129" y="743"/>
                  </a:lnTo>
                  <a:lnTo>
                    <a:pt x="1129" y="743"/>
                  </a:lnTo>
                  <a:lnTo>
                    <a:pt x="1129" y="743"/>
                  </a:lnTo>
                  <a:lnTo>
                    <a:pt x="1129" y="743"/>
                  </a:lnTo>
                  <a:lnTo>
                    <a:pt x="1126" y="743"/>
                  </a:lnTo>
                  <a:lnTo>
                    <a:pt x="1126" y="743"/>
                  </a:lnTo>
                  <a:lnTo>
                    <a:pt x="1124" y="743"/>
                  </a:lnTo>
                  <a:lnTo>
                    <a:pt x="1122" y="743"/>
                  </a:lnTo>
                  <a:lnTo>
                    <a:pt x="1117" y="743"/>
                  </a:lnTo>
                  <a:lnTo>
                    <a:pt x="1115" y="743"/>
                  </a:lnTo>
                  <a:lnTo>
                    <a:pt x="1115" y="743"/>
                  </a:lnTo>
                  <a:lnTo>
                    <a:pt x="1115" y="746"/>
                  </a:lnTo>
                  <a:lnTo>
                    <a:pt x="1115" y="746"/>
                  </a:lnTo>
                  <a:lnTo>
                    <a:pt x="1115" y="746"/>
                  </a:lnTo>
                  <a:lnTo>
                    <a:pt x="1112" y="746"/>
                  </a:lnTo>
                  <a:lnTo>
                    <a:pt x="1112" y="746"/>
                  </a:lnTo>
                  <a:lnTo>
                    <a:pt x="1112" y="746"/>
                  </a:lnTo>
                  <a:lnTo>
                    <a:pt x="1112" y="746"/>
                  </a:lnTo>
                  <a:lnTo>
                    <a:pt x="1112" y="743"/>
                  </a:lnTo>
                  <a:lnTo>
                    <a:pt x="1112" y="743"/>
                  </a:lnTo>
                  <a:lnTo>
                    <a:pt x="1110" y="743"/>
                  </a:lnTo>
                  <a:lnTo>
                    <a:pt x="1098" y="746"/>
                  </a:lnTo>
                  <a:lnTo>
                    <a:pt x="1098" y="746"/>
                  </a:lnTo>
                  <a:lnTo>
                    <a:pt x="1098" y="746"/>
                  </a:lnTo>
                  <a:lnTo>
                    <a:pt x="1096" y="746"/>
                  </a:lnTo>
                  <a:lnTo>
                    <a:pt x="1096" y="746"/>
                  </a:lnTo>
                  <a:lnTo>
                    <a:pt x="1096" y="748"/>
                  </a:lnTo>
                  <a:lnTo>
                    <a:pt x="1096" y="750"/>
                  </a:lnTo>
                  <a:lnTo>
                    <a:pt x="1096" y="750"/>
                  </a:lnTo>
                  <a:lnTo>
                    <a:pt x="1096" y="750"/>
                  </a:lnTo>
                  <a:lnTo>
                    <a:pt x="1096" y="748"/>
                  </a:lnTo>
                  <a:lnTo>
                    <a:pt x="1096" y="746"/>
                  </a:lnTo>
                  <a:lnTo>
                    <a:pt x="1093" y="743"/>
                  </a:lnTo>
                  <a:lnTo>
                    <a:pt x="1093" y="743"/>
                  </a:lnTo>
                  <a:lnTo>
                    <a:pt x="1093" y="743"/>
                  </a:lnTo>
                  <a:lnTo>
                    <a:pt x="1093" y="743"/>
                  </a:lnTo>
                  <a:lnTo>
                    <a:pt x="1091" y="743"/>
                  </a:lnTo>
                  <a:lnTo>
                    <a:pt x="1091" y="741"/>
                  </a:lnTo>
                  <a:lnTo>
                    <a:pt x="1091" y="743"/>
                  </a:lnTo>
                  <a:lnTo>
                    <a:pt x="1091" y="743"/>
                  </a:lnTo>
                  <a:lnTo>
                    <a:pt x="1091" y="743"/>
                  </a:lnTo>
                  <a:lnTo>
                    <a:pt x="1091" y="746"/>
                  </a:lnTo>
                  <a:lnTo>
                    <a:pt x="1091" y="746"/>
                  </a:lnTo>
                  <a:lnTo>
                    <a:pt x="1089" y="746"/>
                  </a:lnTo>
                  <a:lnTo>
                    <a:pt x="1089" y="746"/>
                  </a:lnTo>
                  <a:lnTo>
                    <a:pt x="1089" y="743"/>
                  </a:lnTo>
                  <a:lnTo>
                    <a:pt x="1089" y="743"/>
                  </a:lnTo>
                  <a:lnTo>
                    <a:pt x="1089" y="743"/>
                  </a:lnTo>
                  <a:lnTo>
                    <a:pt x="1091" y="743"/>
                  </a:lnTo>
                  <a:lnTo>
                    <a:pt x="1091" y="743"/>
                  </a:lnTo>
                  <a:lnTo>
                    <a:pt x="1091" y="743"/>
                  </a:lnTo>
                  <a:lnTo>
                    <a:pt x="1089" y="743"/>
                  </a:lnTo>
                  <a:lnTo>
                    <a:pt x="1089" y="743"/>
                  </a:lnTo>
                  <a:lnTo>
                    <a:pt x="1089" y="743"/>
                  </a:lnTo>
                  <a:lnTo>
                    <a:pt x="1089" y="743"/>
                  </a:lnTo>
                  <a:lnTo>
                    <a:pt x="1086" y="743"/>
                  </a:lnTo>
                  <a:lnTo>
                    <a:pt x="1086" y="743"/>
                  </a:lnTo>
                  <a:lnTo>
                    <a:pt x="1084" y="746"/>
                  </a:lnTo>
                  <a:lnTo>
                    <a:pt x="1084" y="746"/>
                  </a:lnTo>
                  <a:lnTo>
                    <a:pt x="1079" y="743"/>
                  </a:lnTo>
                  <a:lnTo>
                    <a:pt x="1077" y="743"/>
                  </a:lnTo>
                  <a:lnTo>
                    <a:pt x="1079" y="743"/>
                  </a:lnTo>
                  <a:lnTo>
                    <a:pt x="1079" y="743"/>
                  </a:lnTo>
                  <a:lnTo>
                    <a:pt x="1079" y="746"/>
                  </a:lnTo>
                  <a:lnTo>
                    <a:pt x="1077" y="746"/>
                  </a:lnTo>
                  <a:lnTo>
                    <a:pt x="1072" y="746"/>
                  </a:lnTo>
                  <a:lnTo>
                    <a:pt x="1070" y="743"/>
                  </a:lnTo>
                  <a:lnTo>
                    <a:pt x="1070" y="743"/>
                  </a:lnTo>
                  <a:lnTo>
                    <a:pt x="1067" y="746"/>
                  </a:lnTo>
                  <a:lnTo>
                    <a:pt x="1067" y="746"/>
                  </a:lnTo>
                  <a:lnTo>
                    <a:pt x="1067" y="746"/>
                  </a:lnTo>
                  <a:lnTo>
                    <a:pt x="1067" y="746"/>
                  </a:lnTo>
                  <a:lnTo>
                    <a:pt x="1067" y="746"/>
                  </a:lnTo>
                  <a:lnTo>
                    <a:pt x="1065" y="746"/>
                  </a:lnTo>
                  <a:lnTo>
                    <a:pt x="1065" y="746"/>
                  </a:lnTo>
                  <a:lnTo>
                    <a:pt x="1062" y="746"/>
                  </a:lnTo>
                  <a:lnTo>
                    <a:pt x="1062" y="746"/>
                  </a:lnTo>
                  <a:lnTo>
                    <a:pt x="1062" y="750"/>
                  </a:lnTo>
                  <a:lnTo>
                    <a:pt x="1062" y="750"/>
                  </a:lnTo>
                  <a:lnTo>
                    <a:pt x="1062" y="753"/>
                  </a:lnTo>
                  <a:lnTo>
                    <a:pt x="1062" y="753"/>
                  </a:lnTo>
                  <a:lnTo>
                    <a:pt x="1060" y="755"/>
                  </a:lnTo>
                  <a:lnTo>
                    <a:pt x="1060" y="755"/>
                  </a:lnTo>
                  <a:lnTo>
                    <a:pt x="1062" y="760"/>
                  </a:lnTo>
                  <a:lnTo>
                    <a:pt x="1062" y="762"/>
                  </a:lnTo>
                  <a:lnTo>
                    <a:pt x="1062" y="764"/>
                  </a:lnTo>
                  <a:lnTo>
                    <a:pt x="1062" y="764"/>
                  </a:lnTo>
                  <a:lnTo>
                    <a:pt x="1062" y="764"/>
                  </a:lnTo>
                  <a:lnTo>
                    <a:pt x="1062" y="767"/>
                  </a:lnTo>
                  <a:lnTo>
                    <a:pt x="1062" y="767"/>
                  </a:lnTo>
                  <a:lnTo>
                    <a:pt x="1065" y="767"/>
                  </a:lnTo>
                  <a:lnTo>
                    <a:pt x="1065" y="767"/>
                  </a:lnTo>
                  <a:lnTo>
                    <a:pt x="1065" y="769"/>
                  </a:lnTo>
                  <a:lnTo>
                    <a:pt x="1065" y="769"/>
                  </a:lnTo>
                  <a:lnTo>
                    <a:pt x="1067" y="769"/>
                  </a:lnTo>
                  <a:lnTo>
                    <a:pt x="1067" y="772"/>
                  </a:lnTo>
                  <a:lnTo>
                    <a:pt x="1067" y="772"/>
                  </a:lnTo>
                  <a:lnTo>
                    <a:pt x="1067" y="772"/>
                  </a:lnTo>
                  <a:lnTo>
                    <a:pt x="1067" y="774"/>
                  </a:lnTo>
                  <a:lnTo>
                    <a:pt x="1065" y="774"/>
                  </a:lnTo>
                  <a:lnTo>
                    <a:pt x="1065" y="774"/>
                  </a:lnTo>
                  <a:lnTo>
                    <a:pt x="1065" y="772"/>
                  </a:lnTo>
                  <a:lnTo>
                    <a:pt x="1065" y="772"/>
                  </a:lnTo>
                  <a:lnTo>
                    <a:pt x="1065" y="772"/>
                  </a:lnTo>
                  <a:lnTo>
                    <a:pt x="1062" y="769"/>
                  </a:lnTo>
                  <a:lnTo>
                    <a:pt x="1062" y="769"/>
                  </a:lnTo>
                  <a:lnTo>
                    <a:pt x="1062" y="767"/>
                  </a:lnTo>
                  <a:lnTo>
                    <a:pt x="1062" y="767"/>
                  </a:lnTo>
                  <a:lnTo>
                    <a:pt x="1060" y="767"/>
                  </a:lnTo>
                  <a:lnTo>
                    <a:pt x="1060" y="764"/>
                  </a:lnTo>
                  <a:lnTo>
                    <a:pt x="1060" y="764"/>
                  </a:lnTo>
                  <a:lnTo>
                    <a:pt x="1058" y="757"/>
                  </a:lnTo>
                  <a:lnTo>
                    <a:pt x="1058" y="755"/>
                  </a:lnTo>
                  <a:lnTo>
                    <a:pt x="1058" y="755"/>
                  </a:lnTo>
                  <a:lnTo>
                    <a:pt x="1055" y="755"/>
                  </a:lnTo>
                  <a:lnTo>
                    <a:pt x="1055" y="755"/>
                  </a:lnTo>
                  <a:lnTo>
                    <a:pt x="1051" y="762"/>
                  </a:lnTo>
                  <a:lnTo>
                    <a:pt x="1046" y="762"/>
                  </a:lnTo>
                  <a:lnTo>
                    <a:pt x="1046" y="762"/>
                  </a:lnTo>
                  <a:lnTo>
                    <a:pt x="1046" y="762"/>
                  </a:lnTo>
                  <a:lnTo>
                    <a:pt x="1051" y="755"/>
                  </a:lnTo>
                  <a:lnTo>
                    <a:pt x="1058" y="750"/>
                  </a:lnTo>
                  <a:lnTo>
                    <a:pt x="1060" y="746"/>
                  </a:lnTo>
                  <a:lnTo>
                    <a:pt x="1062" y="741"/>
                  </a:lnTo>
                  <a:lnTo>
                    <a:pt x="1062" y="741"/>
                  </a:lnTo>
                  <a:lnTo>
                    <a:pt x="1062" y="738"/>
                  </a:lnTo>
                  <a:lnTo>
                    <a:pt x="1062" y="738"/>
                  </a:lnTo>
                  <a:lnTo>
                    <a:pt x="1062" y="738"/>
                  </a:lnTo>
                  <a:lnTo>
                    <a:pt x="1062" y="736"/>
                  </a:lnTo>
                  <a:lnTo>
                    <a:pt x="1062" y="736"/>
                  </a:lnTo>
                  <a:lnTo>
                    <a:pt x="1060" y="738"/>
                  </a:lnTo>
                  <a:lnTo>
                    <a:pt x="1060" y="738"/>
                  </a:lnTo>
                  <a:lnTo>
                    <a:pt x="1060" y="736"/>
                  </a:lnTo>
                  <a:lnTo>
                    <a:pt x="1060" y="736"/>
                  </a:lnTo>
                  <a:lnTo>
                    <a:pt x="1060" y="736"/>
                  </a:lnTo>
                  <a:lnTo>
                    <a:pt x="1060" y="736"/>
                  </a:lnTo>
                  <a:lnTo>
                    <a:pt x="1058" y="736"/>
                  </a:lnTo>
                  <a:lnTo>
                    <a:pt x="1058" y="736"/>
                  </a:lnTo>
                  <a:lnTo>
                    <a:pt x="1058" y="736"/>
                  </a:lnTo>
                  <a:lnTo>
                    <a:pt x="1058" y="736"/>
                  </a:lnTo>
                  <a:lnTo>
                    <a:pt x="1058" y="736"/>
                  </a:lnTo>
                  <a:lnTo>
                    <a:pt x="1058" y="734"/>
                  </a:lnTo>
                  <a:lnTo>
                    <a:pt x="1058" y="734"/>
                  </a:lnTo>
                  <a:lnTo>
                    <a:pt x="1055" y="734"/>
                  </a:lnTo>
                  <a:lnTo>
                    <a:pt x="1055" y="734"/>
                  </a:lnTo>
                  <a:lnTo>
                    <a:pt x="1055" y="731"/>
                  </a:lnTo>
                  <a:lnTo>
                    <a:pt x="1055" y="731"/>
                  </a:lnTo>
                  <a:lnTo>
                    <a:pt x="1053" y="729"/>
                  </a:lnTo>
                  <a:lnTo>
                    <a:pt x="1051" y="731"/>
                  </a:lnTo>
                  <a:lnTo>
                    <a:pt x="1051" y="729"/>
                  </a:lnTo>
                  <a:lnTo>
                    <a:pt x="1051" y="729"/>
                  </a:lnTo>
                  <a:lnTo>
                    <a:pt x="1046" y="731"/>
                  </a:lnTo>
                  <a:lnTo>
                    <a:pt x="1046" y="731"/>
                  </a:lnTo>
                  <a:lnTo>
                    <a:pt x="1046" y="731"/>
                  </a:lnTo>
                  <a:lnTo>
                    <a:pt x="1044" y="731"/>
                  </a:lnTo>
                  <a:lnTo>
                    <a:pt x="1044" y="731"/>
                  </a:lnTo>
                  <a:lnTo>
                    <a:pt x="1041" y="731"/>
                  </a:lnTo>
                  <a:lnTo>
                    <a:pt x="1041" y="731"/>
                  </a:lnTo>
                  <a:lnTo>
                    <a:pt x="1041" y="731"/>
                  </a:lnTo>
                  <a:lnTo>
                    <a:pt x="1041" y="731"/>
                  </a:lnTo>
                  <a:lnTo>
                    <a:pt x="1039" y="731"/>
                  </a:lnTo>
                  <a:lnTo>
                    <a:pt x="1039" y="731"/>
                  </a:lnTo>
                  <a:lnTo>
                    <a:pt x="1039" y="731"/>
                  </a:lnTo>
                  <a:lnTo>
                    <a:pt x="1039" y="731"/>
                  </a:lnTo>
                  <a:lnTo>
                    <a:pt x="1036" y="734"/>
                  </a:lnTo>
                  <a:lnTo>
                    <a:pt x="1034" y="731"/>
                  </a:lnTo>
                  <a:lnTo>
                    <a:pt x="1032" y="731"/>
                  </a:lnTo>
                  <a:lnTo>
                    <a:pt x="1032" y="734"/>
                  </a:lnTo>
                  <a:lnTo>
                    <a:pt x="1032" y="736"/>
                  </a:lnTo>
                  <a:lnTo>
                    <a:pt x="1032" y="738"/>
                  </a:lnTo>
                  <a:lnTo>
                    <a:pt x="1032" y="741"/>
                  </a:lnTo>
                  <a:lnTo>
                    <a:pt x="1032" y="743"/>
                  </a:lnTo>
                  <a:lnTo>
                    <a:pt x="1029" y="748"/>
                  </a:lnTo>
                  <a:lnTo>
                    <a:pt x="1027" y="748"/>
                  </a:lnTo>
                  <a:lnTo>
                    <a:pt x="1027" y="750"/>
                  </a:lnTo>
                  <a:lnTo>
                    <a:pt x="1027" y="750"/>
                  </a:lnTo>
                  <a:lnTo>
                    <a:pt x="1029" y="760"/>
                  </a:lnTo>
                  <a:lnTo>
                    <a:pt x="1029" y="760"/>
                  </a:lnTo>
                  <a:lnTo>
                    <a:pt x="1029" y="760"/>
                  </a:lnTo>
                  <a:lnTo>
                    <a:pt x="1029" y="760"/>
                  </a:lnTo>
                  <a:lnTo>
                    <a:pt x="1027" y="760"/>
                  </a:lnTo>
                  <a:lnTo>
                    <a:pt x="1027" y="757"/>
                  </a:lnTo>
                  <a:lnTo>
                    <a:pt x="1027" y="755"/>
                  </a:lnTo>
                  <a:lnTo>
                    <a:pt x="1025" y="750"/>
                  </a:lnTo>
                  <a:lnTo>
                    <a:pt x="1025" y="750"/>
                  </a:lnTo>
                  <a:lnTo>
                    <a:pt x="1022" y="750"/>
                  </a:lnTo>
                  <a:lnTo>
                    <a:pt x="1018" y="757"/>
                  </a:lnTo>
                  <a:lnTo>
                    <a:pt x="1018" y="757"/>
                  </a:lnTo>
                  <a:lnTo>
                    <a:pt x="1018" y="757"/>
                  </a:lnTo>
                  <a:lnTo>
                    <a:pt x="1018" y="755"/>
                  </a:lnTo>
                  <a:lnTo>
                    <a:pt x="1018" y="753"/>
                  </a:lnTo>
                  <a:lnTo>
                    <a:pt x="1020" y="753"/>
                  </a:lnTo>
                  <a:lnTo>
                    <a:pt x="1020" y="748"/>
                  </a:lnTo>
                  <a:lnTo>
                    <a:pt x="1020" y="748"/>
                  </a:lnTo>
                  <a:lnTo>
                    <a:pt x="1018" y="748"/>
                  </a:lnTo>
                  <a:lnTo>
                    <a:pt x="1018" y="748"/>
                  </a:lnTo>
                  <a:lnTo>
                    <a:pt x="1013" y="748"/>
                  </a:lnTo>
                  <a:lnTo>
                    <a:pt x="1008" y="753"/>
                  </a:lnTo>
                  <a:lnTo>
                    <a:pt x="1008" y="755"/>
                  </a:lnTo>
                  <a:lnTo>
                    <a:pt x="1006" y="755"/>
                  </a:lnTo>
                  <a:lnTo>
                    <a:pt x="1006" y="757"/>
                  </a:lnTo>
                  <a:lnTo>
                    <a:pt x="1001" y="757"/>
                  </a:lnTo>
                  <a:lnTo>
                    <a:pt x="1001" y="757"/>
                  </a:lnTo>
                  <a:lnTo>
                    <a:pt x="1001" y="755"/>
                  </a:lnTo>
                  <a:lnTo>
                    <a:pt x="1001" y="755"/>
                  </a:lnTo>
                  <a:lnTo>
                    <a:pt x="1001" y="755"/>
                  </a:lnTo>
                  <a:lnTo>
                    <a:pt x="1006" y="755"/>
                  </a:lnTo>
                  <a:lnTo>
                    <a:pt x="1006" y="755"/>
                  </a:lnTo>
                  <a:lnTo>
                    <a:pt x="1010" y="748"/>
                  </a:lnTo>
                  <a:lnTo>
                    <a:pt x="1013" y="746"/>
                  </a:lnTo>
                  <a:lnTo>
                    <a:pt x="1022" y="746"/>
                  </a:lnTo>
                  <a:lnTo>
                    <a:pt x="1025" y="746"/>
                  </a:lnTo>
                  <a:lnTo>
                    <a:pt x="1025" y="743"/>
                  </a:lnTo>
                  <a:lnTo>
                    <a:pt x="1027" y="741"/>
                  </a:lnTo>
                  <a:lnTo>
                    <a:pt x="1027" y="738"/>
                  </a:lnTo>
                  <a:lnTo>
                    <a:pt x="1027" y="736"/>
                  </a:lnTo>
                  <a:lnTo>
                    <a:pt x="1027" y="734"/>
                  </a:lnTo>
                  <a:lnTo>
                    <a:pt x="1027" y="731"/>
                  </a:lnTo>
                  <a:lnTo>
                    <a:pt x="1027" y="731"/>
                  </a:lnTo>
                  <a:lnTo>
                    <a:pt x="1034" y="727"/>
                  </a:lnTo>
                  <a:lnTo>
                    <a:pt x="1034" y="727"/>
                  </a:lnTo>
                  <a:lnTo>
                    <a:pt x="1034" y="724"/>
                  </a:lnTo>
                  <a:lnTo>
                    <a:pt x="1034" y="724"/>
                  </a:lnTo>
                  <a:lnTo>
                    <a:pt x="1034" y="724"/>
                  </a:lnTo>
                  <a:lnTo>
                    <a:pt x="1034" y="722"/>
                  </a:lnTo>
                  <a:lnTo>
                    <a:pt x="1034" y="722"/>
                  </a:lnTo>
                  <a:lnTo>
                    <a:pt x="1034" y="717"/>
                  </a:lnTo>
                  <a:lnTo>
                    <a:pt x="1034" y="717"/>
                  </a:lnTo>
                  <a:lnTo>
                    <a:pt x="1034" y="717"/>
                  </a:lnTo>
                  <a:lnTo>
                    <a:pt x="1034" y="715"/>
                  </a:lnTo>
                  <a:lnTo>
                    <a:pt x="1032" y="715"/>
                  </a:lnTo>
                  <a:lnTo>
                    <a:pt x="1032" y="712"/>
                  </a:lnTo>
                  <a:lnTo>
                    <a:pt x="1029" y="712"/>
                  </a:lnTo>
                  <a:lnTo>
                    <a:pt x="1029" y="712"/>
                  </a:lnTo>
                  <a:lnTo>
                    <a:pt x="1029" y="712"/>
                  </a:lnTo>
                  <a:lnTo>
                    <a:pt x="1022" y="715"/>
                  </a:lnTo>
                  <a:lnTo>
                    <a:pt x="1015" y="717"/>
                  </a:lnTo>
                  <a:lnTo>
                    <a:pt x="1010" y="717"/>
                  </a:lnTo>
                  <a:lnTo>
                    <a:pt x="1008" y="717"/>
                  </a:lnTo>
                  <a:lnTo>
                    <a:pt x="1001" y="724"/>
                  </a:lnTo>
                  <a:lnTo>
                    <a:pt x="1001" y="727"/>
                  </a:lnTo>
                  <a:lnTo>
                    <a:pt x="1001" y="731"/>
                  </a:lnTo>
                  <a:lnTo>
                    <a:pt x="1001" y="731"/>
                  </a:lnTo>
                  <a:lnTo>
                    <a:pt x="1001" y="734"/>
                  </a:lnTo>
                  <a:lnTo>
                    <a:pt x="992" y="736"/>
                  </a:lnTo>
                  <a:lnTo>
                    <a:pt x="989" y="738"/>
                  </a:lnTo>
                  <a:lnTo>
                    <a:pt x="989" y="741"/>
                  </a:lnTo>
                  <a:lnTo>
                    <a:pt x="989" y="741"/>
                  </a:lnTo>
                  <a:lnTo>
                    <a:pt x="992" y="741"/>
                  </a:lnTo>
                  <a:lnTo>
                    <a:pt x="992" y="743"/>
                  </a:lnTo>
                  <a:lnTo>
                    <a:pt x="992" y="743"/>
                  </a:lnTo>
                  <a:lnTo>
                    <a:pt x="992" y="743"/>
                  </a:lnTo>
                  <a:lnTo>
                    <a:pt x="992" y="746"/>
                  </a:lnTo>
                  <a:lnTo>
                    <a:pt x="994" y="746"/>
                  </a:lnTo>
                  <a:lnTo>
                    <a:pt x="994" y="746"/>
                  </a:lnTo>
                  <a:lnTo>
                    <a:pt x="996" y="748"/>
                  </a:lnTo>
                  <a:lnTo>
                    <a:pt x="996" y="750"/>
                  </a:lnTo>
                  <a:lnTo>
                    <a:pt x="996" y="750"/>
                  </a:lnTo>
                  <a:lnTo>
                    <a:pt x="996" y="753"/>
                  </a:lnTo>
                  <a:lnTo>
                    <a:pt x="994" y="755"/>
                  </a:lnTo>
                  <a:lnTo>
                    <a:pt x="994" y="755"/>
                  </a:lnTo>
                  <a:lnTo>
                    <a:pt x="994" y="753"/>
                  </a:lnTo>
                  <a:lnTo>
                    <a:pt x="994" y="753"/>
                  </a:lnTo>
                  <a:lnTo>
                    <a:pt x="994" y="750"/>
                  </a:lnTo>
                  <a:lnTo>
                    <a:pt x="994" y="748"/>
                  </a:lnTo>
                  <a:lnTo>
                    <a:pt x="994" y="748"/>
                  </a:lnTo>
                  <a:lnTo>
                    <a:pt x="994" y="748"/>
                  </a:lnTo>
                  <a:lnTo>
                    <a:pt x="989" y="746"/>
                  </a:lnTo>
                  <a:lnTo>
                    <a:pt x="989" y="743"/>
                  </a:lnTo>
                  <a:lnTo>
                    <a:pt x="989" y="743"/>
                  </a:lnTo>
                  <a:lnTo>
                    <a:pt x="989" y="741"/>
                  </a:lnTo>
                  <a:lnTo>
                    <a:pt x="987" y="741"/>
                  </a:lnTo>
                  <a:lnTo>
                    <a:pt x="987" y="741"/>
                  </a:lnTo>
                  <a:lnTo>
                    <a:pt x="982" y="746"/>
                  </a:lnTo>
                  <a:lnTo>
                    <a:pt x="982" y="746"/>
                  </a:lnTo>
                  <a:lnTo>
                    <a:pt x="982" y="743"/>
                  </a:lnTo>
                  <a:lnTo>
                    <a:pt x="982" y="741"/>
                  </a:lnTo>
                  <a:lnTo>
                    <a:pt x="987" y="738"/>
                  </a:lnTo>
                  <a:lnTo>
                    <a:pt x="987" y="736"/>
                  </a:lnTo>
                  <a:lnTo>
                    <a:pt x="989" y="736"/>
                  </a:lnTo>
                  <a:lnTo>
                    <a:pt x="989" y="734"/>
                  </a:lnTo>
                  <a:lnTo>
                    <a:pt x="992" y="734"/>
                  </a:lnTo>
                  <a:lnTo>
                    <a:pt x="992" y="734"/>
                  </a:lnTo>
                  <a:lnTo>
                    <a:pt x="994" y="731"/>
                  </a:lnTo>
                  <a:lnTo>
                    <a:pt x="996" y="731"/>
                  </a:lnTo>
                  <a:lnTo>
                    <a:pt x="999" y="731"/>
                  </a:lnTo>
                  <a:lnTo>
                    <a:pt x="999" y="731"/>
                  </a:lnTo>
                  <a:lnTo>
                    <a:pt x="999" y="729"/>
                  </a:lnTo>
                  <a:lnTo>
                    <a:pt x="999" y="727"/>
                  </a:lnTo>
                  <a:lnTo>
                    <a:pt x="999" y="727"/>
                  </a:lnTo>
                  <a:lnTo>
                    <a:pt x="999" y="727"/>
                  </a:lnTo>
                  <a:lnTo>
                    <a:pt x="996" y="727"/>
                  </a:lnTo>
                  <a:lnTo>
                    <a:pt x="996" y="724"/>
                  </a:lnTo>
                  <a:lnTo>
                    <a:pt x="996" y="724"/>
                  </a:lnTo>
                  <a:lnTo>
                    <a:pt x="999" y="724"/>
                  </a:lnTo>
                  <a:lnTo>
                    <a:pt x="999" y="722"/>
                  </a:lnTo>
                  <a:lnTo>
                    <a:pt x="999" y="722"/>
                  </a:lnTo>
                  <a:lnTo>
                    <a:pt x="999" y="720"/>
                  </a:lnTo>
                  <a:lnTo>
                    <a:pt x="996" y="720"/>
                  </a:lnTo>
                  <a:lnTo>
                    <a:pt x="989" y="722"/>
                  </a:lnTo>
                  <a:lnTo>
                    <a:pt x="989" y="722"/>
                  </a:lnTo>
                  <a:lnTo>
                    <a:pt x="989" y="722"/>
                  </a:lnTo>
                  <a:lnTo>
                    <a:pt x="987" y="722"/>
                  </a:lnTo>
                  <a:lnTo>
                    <a:pt x="987" y="722"/>
                  </a:lnTo>
                  <a:lnTo>
                    <a:pt x="987" y="722"/>
                  </a:lnTo>
                  <a:lnTo>
                    <a:pt x="982" y="724"/>
                  </a:lnTo>
                  <a:lnTo>
                    <a:pt x="977" y="722"/>
                  </a:lnTo>
                  <a:lnTo>
                    <a:pt x="973" y="722"/>
                  </a:lnTo>
                  <a:lnTo>
                    <a:pt x="973" y="722"/>
                  </a:lnTo>
                  <a:lnTo>
                    <a:pt x="973" y="722"/>
                  </a:lnTo>
                  <a:lnTo>
                    <a:pt x="970" y="722"/>
                  </a:lnTo>
                  <a:lnTo>
                    <a:pt x="970" y="722"/>
                  </a:lnTo>
                  <a:lnTo>
                    <a:pt x="973" y="720"/>
                  </a:lnTo>
                  <a:lnTo>
                    <a:pt x="970" y="717"/>
                  </a:lnTo>
                  <a:lnTo>
                    <a:pt x="970" y="717"/>
                  </a:lnTo>
                  <a:lnTo>
                    <a:pt x="973" y="717"/>
                  </a:lnTo>
                  <a:lnTo>
                    <a:pt x="973" y="717"/>
                  </a:lnTo>
                  <a:lnTo>
                    <a:pt x="977" y="720"/>
                  </a:lnTo>
                  <a:lnTo>
                    <a:pt x="987" y="720"/>
                  </a:lnTo>
                  <a:lnTo>
                    <a:pt x="992" y="720"/>
                  </a:lnTo>
                  <a:lnTo>
                    <a:pt x="992" y="717"/>
                  </a:lnTo>
                  <a:lnTo>
                    <a:pt x="992" y="717"/>
                  </a:lnTo>
                  <a:lnTo>
                    <a:pt x="992" y="717"/>
                  </a:lnTo>
                  <a:lnTo>
                    <a:pt x="994" y="715"/>
                  </a:lnTo>
                  <a:lnTo>
                    <a:pt x="994" y="715"/>
                  </a:lnTo>
                  <a:lnTo>
                    <a:pt x="996" y="715"/>
                  </a:lnTo>
                  <a:lnTo>
                    <a:pt x="1003" y="717"/>
                  </a:lnTo>
                  <a:lnTo>
                    <a:pt x="1003" y="717"/>
                  </a:lnTo>
                  <a:lnTo>
                    <a:pt x="1006" y="715"/>
                  </a:lnTo>
                  <a:lnTo>
                    <a:pt x="1008" y="712"/>
                  </a:lnTo>
                  <a:lnTo>
                    <a:pt x="1008" y="710"/>
                  </a:lnTo>
                  <a:lnTo>
                    <a:pt x="1010" y="710"/>
                  </a:lnTo>
                  <a:lnTo>
                    <a:pt x="1008" y="705"/>
                  </a:lnTo>
                  <a:lnTo>
                    <a:pt x="1010" y="703"/>
                  </a:lnTo>
                  <a:lnTo>
                    <a:pt x="1010" y="701"/>
                  </a:lnTo>
                  <a:lnTo>
                    <a:pt x="1010" y="701"/>
                  </a:lnTo>
                  <a:lnTo>
                    <a:pt x="1010" y="701"/>
                  </a:lnTo>
                  <a:lnTo>
                    <a:pt x="1008" y="701"/>
                  </a:lnTo>
                  <a:lnTo>
                    <a:pt x="1008" y="698"/>
                  </a:lnTo>
                  <a:lnTo>
                    <a:pt x="1008" y="698"/>
                  </a:lnTo>
                  <a:lnTo>
                    <a:pt x="1008" y="698"/>
                  </a:lnTo>
                  <a:lnTo>
                    <a:pt x="1006" y="698"/>
                  </a:lnTo>
                  <a:lnTo>
                    <a:pt x="1008" y="691"/>
                  </a:lnTo>
                  <a:lnTo>
                    <a:pt x="1010" y="689"/>
                  </a:lnTo>
                  <a:lnTo>
                    <a:pt x="1015" y="684"/>
                  </a:lnTo>
                  <a:lnTo>
                    <a:pt x="1015" y="682"/>
                  </a:lnTo>
                  <a:lnTo>
                    <a:pt x="1015" y="682"/>
                  </a:lnTo>
                  <a:lnTo>
                    <a:pt x="1015" y="682"/>
                  </a:lnTo>
                  <a:lnTo>
                    <a:pt x="1015" y="682"/>
                  </a:lnTo>
                  <a:lnTo>
                    <a:pt x="1010" y="682"/>
                  </a:lnTo>
                  <a:lnTo>
                    <a:pt x="1010" y="682"/>
                  </a:lnTo>
                  <a:lnTo>
                    <a:pt x="1010" y="682"/>
                  </a:lnTo>
                  <a:lnTo>
                    <a:pt x="1006" y="682"/>
                  </a:lnTo>
                  <a:lnTo>
                    <a:pt x="1006" y="682"/>
                  </a:lnTo>
                  <a:lnTo>
                    <a:pt x="1003" y="682"/>
                  </a:lnTo>
                  <a:lnTo>
                    <a:pt x="1003" y="679"/>
                  </a:lnTo>
                  <a:lnTo>
                    <a:pt x="1001" y="679"/>
                  </a:lnTo>
                  <a:lnTo>
                    <a:pt x="1001" y="679"/>
                  </a:lnTo>
                  <a:lnTo>
                    <a:pt x="1001" y="679"/>
                  </a:lnTo>
                  <a:lnTo>
                    <a:pt x="1001" y="677"/>
                  </a:lnTo>
                  <a:lnTo>
                    <a:pt x="1001" y="677"/>
                  </a:lnTo>
                  <a:lnTo>
                    <a:pt x="999" y="677"/>
                  </a:lnTo>
                  <a:lnTo>
                    <a:pt x="994" y="677"/>
                  </a:lnTo>
                  <a:lnTo>
                    <a:pt x="992" y="677"/>
                  </a:lnTo>
                  <a:lnTo>
                    <a:pt x="989" y="677"/>
                  </a:lnTo>
                  <a:lnTo>
                    <a:pt x="987" y="675"/>
                  </a:lnTo>
                  <a:lnTo>
                    <a:pt x="984" y="675"/>
                  </a:lnTo>
                  <a:lnTo>
                    <a:pt x="984" y="675"/>
                  </a:lnTo>
                  <a:lnTo>
                    <a:pt x="984" y="672"/>
                  </a:lnTo>
                  <a:lnTo>
                    <a:pt x="980" y="672"/>
                  </a:lnTo>
                  <a:lnTo>
                    <a:pt x="977" y="672"/>
                  </a:lnTo>
                  <a:lnTo>
                    <a:pt x="977" y="670"/>
                  </a:lnTo>
                  <a:lnTo>
                    <a:pt x="977" y="670"/>
                  </a:lnTo>
                  <a:lnTo>
                    <a:pt x="977" y="670"/>
                  </a:lnTo>
                  <a:lnTo>
                    <a:pt x="977" y="670"/>
                  </a:lnTo>
                  <a:lnTo>
                    <a:pt x="977" y="667"/>
                  </a:lnTo>
                  <a:lnTo>
                    <a:pt x="980" y="670"/>
                  </a:lnTo>
                  <a:lnTo>
                    <a:pt x="982" y="670"/>
                  </a:lnTo>
                  <a:lnTo>
                    <a:pt x="982" y="670"/>
                  </a:lnTo>
                  <a:lnTo>
                    <a:pt x="982" y="670"/>
                  </a:lnTo>
                  <a:lnTo>
                    <a:pt x="987" y="672"/>
                  </a:lnTo>
                  <a:lnTo>
                    <a:pt x="987" y="672"/>
                  </a:lnTo>
                  <a:lnTo>
                    <a:pt x="987" y="672"/>
                  </a:lnTo>
                  <a:lnTo>
                    <a:pt x="987" y="672"/>
                  </a:lnTo>
                  <a:lnTo>
                    <a:pt x="989" y="672"/>
                  </a:lnTo>
                  <a:lnTo>
                    <a:pt x="989" y="675"/>
                  </a:lnTo>
                  <a:lnTo>
                    <a:pt x="989" y="672"/>
                  </a:lnTo>
                  <a:lnTo>
                    <a:pt x="989" y="672"/>
                  </a:lnTo>
                  <a:lnTo>
                    <a:pt x="989" y="672"/>
                  </a:lnTo>
                  <a:lnTo>
                    <a:pt x="996" y="675"/>
                  </a:lnTo>
                  <a:lnTo>
                    <a:pt x="1001" y="675"/>
                  </a:lnTo>
                  <a:lnTo>
                    <a:pt x="1001" y="675"/>
                  </a:lnTo>
                  <a:lnTo>
                    <a:pt x="1003" y="675"/>
                  </a:lnTo>
                  <a:lnTo>
                    <a:pt x="1003" y="677"/>
                  </a:lnTo>
                  <a:lnTo>
                    <a:pt x="1003" y="677"/>
                  </a:lnTo>
                  <a:lnTo>
                    <a:pt x="1006" y="679"/>
                  </a:lnTo>
                  <a:lnTo>
                    <a:pt x="1006" y="679"/>
                  </a:lnTo>
                  <a:lnTo>
                    <a:pt x="1018" y="677"/>
                  </a:lnTo>
                  <a:lnTo>
                    <a:pt x="1018" y="677"/>
                  </a:lnTo>
                  <a:lnTo>
                    <a:pt x="1018" y="677"/>
                  </a:lnTo>
                  <a:lnTo>
                    <a:pt x="1018" y="675"/>
                  </a:lnTo>
                  <a:lnTo>
                    <a:pt x="1013" y="670"/>
                  </a:lnTo>
                  <a:lnTo>
                    <a:pt x="1010" y="667"/>
                  </a:lnTo>
                  <a:lnTo>
                    <a:pt x="1010" y="667"/>
                  </a:lnTo>
                  <a:lnTo>
                    <a:pt x="1010" y="665"/>
                  </a:lnTo>
                  <a:lnTo>
                    <a:pt x="1010" y="665"/>
                  </a:lnTo>
                  <a:lnTo>
                    <a:pt x="1010" y="663"/>
                  </a:lnTo>
                  <a:lnTo>
                    <a:pt x="1010" y="663"/>
                  </a:lnTo>
                  <a:lnTo>
                    <a:pt x="1008" y="660"/>
                  </a:lnTo>
                  <a:lnTo>
                    <a:pt x="1008" y="660"/>
                  </a:lnTo>
                  <a:lnTo>
                    <a:pt x="1010" y="660"/>
                  </a:lnTo>
                  <a:lnTo>
                    <a:pt x="1010" y="660"/>
                  </a:lnTo>
                  <a:lnTo>
                    <a:pt x="1010" y="658"/>
                  </a:lnTo>
                  <a:lnTo>
                    <a:pt x="1010" y="656"/>
                  </a:lnTo>
                  <a:lnTo>
                    <a:pt x="1010" y="656"/>
                  </a:lnTo>
                  <a:lnTo>
                    <a:pt x="1013" y="656"/>
                  </a:lnTo>
                  <a:lnTo>
                    <a:pt x="1018" y="656"/>
                  </a:lnTo>
                  <a:lnTo>
                    <a:pt x="1018" y="658"/>
                  </a:lnTo>
                  <a:lnTo>
                    <a:pt x="1018" y="658"/>
                  </a:lnTo>
                  <a:lnTo>
                    <a:pt x="1022" y="653"/>
                  </a:lnTo>
                  <a:lnTo>
                    <a:pt x="1034" y="653"/>
                  </a:lnTo>
                  <a:lnTo>
                    <a:pt x="1034" y="653"/>
                  </a:lnTo>
                  <a:lnTo>
                    <a:pt x="1034" y="653"/>
                  </a:lnTo>
                  <a:lnTo>
                    <a:pt x="1039" y="651"/>
                  </a:lnTo>
                  <a:lnTo>
                    <a:pt x="1041" y="653"/>
                  </a:lnTo>
                  <a:lnTo>
                    <a:pt x="1044" y="653"/>
                  </a:lnTo>
                  <a:lnTo>
                    <a:pt x="1046" y="651"/>
                  </a:lnTo>
                  <a:lnTo>
                    <a:pt x="1048" y="644"/>
                  </a:lnTo>
                  <a:lnTo>
                    <a:pt x="1048" y="644"/>
                  </a:lnTo>
                  <a:lnTo>
                    <a:pt x="1048" y="644"/>
                  </a:lnTo>
                  <a:lnTo>
                    <a:pt x="1051" y="641"/>
                  </a:lnTo>
                  <a:lnTo>
                    <a:pt x="1051" y="641"/>
                  </a:lnTo>
                  <a:lnTo>
                    <a:pt x="1048" y="644"/>
                  </a:lnTo>
                  <a:lnTo>
                    <a:pt x="1048" y="649"/>
                  </a:lnTo>
                  <a:lnTo>
                    <a:pt x="1046" y="651"/>
                  </a:lnTo>
                  <a:lnTo>
                    <a:pt x="1046" y="651"/>
                  </a:lnTo>
                  <a:lnTo>
                    <a:pt x="1044" y="653"/>
                  </a:lnTo>
                  <a:lnTo>
                    <a:pt x="1034" y="653"/>
                  </a:lnTo>
                  <a:lnTo>
                    <a:pt x="1029" y="656"/>
                  </a:lnTo>
                  <a:lnTo>
                    <a:pt x="1029" y="656"/>
                  </a:lnTo>
                  <a:lnTo>
                    <a:pt x="1027" y="653"/>
                  </a:lnTo>
                  <a:lnTo>
                    <a:pt x="1025" y="653"/>
                  </a:lnTo>
                  <a:lnTo>
                    <a:pt x="1025" y="656"/>
                  </a:lnTo>
                  <a:lnTo>
                    <a:pt x="1022" y="656"/>
                  </a:lnTo>
                  <a:lnTo>
                    <a:pt x="1020" y="658"/>
                  </a:lnTo>
                  <a:lnTo>
                    <a:pt x="1018" y="660"/>
                  </a:lnTo>
                  <a:lnTo>
                    <a:pt x="1018" y="660"/>
                  </a:lnTo>
                  <a:lnTo>
                    <a:pt x="1018" y="660"/>
                  </a:lnTo>
                  <a:lnTo>
                    <a:pt x="1018" y="663"/>
                  </a:lnTo>
                  <a:lnTo>
                    <a:pt x="1018" y="663"/>
                  </a:lnTo>
                  <a:lnTo>
                    <a:pt x="1020" y="665"/>
                  </a:lnTo>
                  <a:lnTo>
                    <a:pt x="1020" y="665"/>
                  </a:lnTo>
                  <a:lnTo>
                    <a:pt x="1022" y="667"/>
                  </a:lnTo>
                  <a:lnTo>
                    <a:pt x="1022" y="667"/>
                  </a:lnTo>
                  <a:lnTo>
                    <a:pt x="1025" y="667"/>
                  </a:lnTo>
                  <a:lnTo>
                    <a:pt x="1025" y="667"/>
                  </a:lnTo>
                  <a:lnTo>
                    <a:pt x="1025" y="667"/>
                  </a:lnTo>
                  <a:lnTo>
                    <a:pt x="1027" y="667"/>
                  </a:lnTo>
                  <a:lnTo>
                    <a:pt x="1034" y="667"/>
                  </a:lnTo>
                  <a:lnTo>
                    <a:pt x="1036" y="667"/>
                  </a:lnTo>
                  <a:lnTo>
                    <a:pt x="1039" y="670"/>
                  </a:lnTo>
                  <a:lnTo>
                    <a:pt x="1039" y="670"/>
                  </a:lnTo>
                  <a:lnTo>
                    <a:pt x="1046" y="667"/>
                  </a:lnTo>
                  <a:lnTo>
                    <a:pt x="1048" y="670"/>
                  </a:lnTo>
                  <a:lnTo>
                    <a:pt x="1048" y="670"/>
                  </a:lnTo>
                  <a:lnTo>
                    <a:pt x="1051" y="667"/>
                  </a:lnTo>
                  <a:lnTo>
                    <a:pt x="1053" y="670"/>
                  </a:lnTo>
                  <a:lnTo>
                    <a:pt x="1060" y="667"/>
                  </a:lnTo>
                  <a:lnTo>
                    <a:pt x="1067" y="665"/>
                  </a:lnTo>
                  <a:lnTo>
                    <a:pt x="1070" y="663"/>
                  </a:lnTo>
                  <a:lnTo>
                    <a:pt x="1070" y="660"/>
                  </a:lnTo>
                  <a:lnTo>
                    <a:pt x="1070" y="656"/>
                  </a:lnTo>
                  <a:lnTo>
                    <a:pt x="1070" y="649"/>
                  </a:lnTo>
                  <a:lnTo>
                    <a:pt x="1072" y="649"/>
                  </a:lnTo>
                  <a:lnTo>
                    <a:pt x="1072" y="646"/>
                  </a:lnTo>
                  <a:lnTo>
                    <a:pt x="1072" y="646"/>
                  </a:lnTo>
                  <a:lnTo>
                    <a:pt x="1072" y="646"/>
                  </a:lnTo>
                  <a:lnTo>
                    <a:pt x="1072" y="644"/>
                  </a:lnTo>
                  <a:lnTo>
                    <a:pt x="1072" y="644"/>
                  </a:lnTo>
                  <a:lnTo>
                    <a:pt x="1070" y="644"/>
                  </a:lnTo>
                  <a:lnTo>
                    <a:pt x="1070" y="641"/>
                  </a:lnTo>
                  <a:lnTo>
                    <a:pt x="1070" y="641"/>
                  </a:lnTo>
                  <a:lnTo>
                    <a:pt x="1070" y="644"/>
                  </a:lnTo>
                  <a:lnTo>
                    <a:pt x="1067" y="639"/>
                  </a:lnTo>
                  <a:lnTo>
                    <a:pt x="1070" y="639"/>
                  </a:lnTo>
                  <a:lnTo>
                    <a:pt x="1074" y="637"/>
                  </a:lnTo>
                  <a:lnTo>
                    <a:pt x="1081" y="632"/>
                  </a:lnTo>
                  <a:lnTo>
                    <a:pt x="1086" y="627"/>
                  </a:lnTo>
                  <a:lnTo>
                    <a:pt x="1086" y="625"/>
                  </a:lnTo>
                  <a:lnTo>
                    <a:pt x="1086" y="625"/>
                  </a:lnTo>
                  <a:lnTo>
                    <a:pt x="1086" y="623"/>
                  </a:lnTo>
                  <a:lnTo>
                    <a:pt x="1086" y="623"/>
                  </a:lnTo>
                  <a:lnTo>
                    <a:pt x="1084" y="620"/>
                  </a:lnTo>
                  <a:lnTo>
                    <a:pt x="1084" y="620"/>
                  </a:lnTo>
                  <a:lnTo>
                    <a:pt x="1081" y="623"/>
                  </a:lnTo>
                  <a:lnTo>
                    <a:pt x="1081" y="623"/>
                  </a:lnTo>
                  <a:lnTo>
                    <a:pt x="1081" y="620"/>
                  </a:lnTo>
                  <a:lnTo>
                    <a:pt x="1079" y="618"/>
                  </a:lnTo>
                  <a:lnTo>
                    <a:pt x="1079" y="618"/>
                  </a:lnTo>
                  <a:lnTo>
                    <a:pt x="1079" y="618"/>
                  </a:lnTo>
                  <a:lnTo>
                    <a:pt x="1079" y="618"/>
                  </a:lnTo>
                  <a:lnTo>
                    <a:pt x="1079" y="618"/>
                  </a:lnTo>
                  <a:lnTo>
                    <a:pt x="1079" y="615"/>
                  </a:lnTo>
                  <a:lnTo>
                    <a:pt x="1077" y="615"/>
                  </a:lnTo>
                  <a:lnTo>
                    <a:pt x="1077" y="615"/>
                  </a:lnTo>
                  <a:lnTo>
                    <a:pt x="1077" y="615"/>
                  </a:lnTo>
                  <a:lnTo>
                    <a:pt x="1077" y="615"/>
                  </a:lnTo>
                  <a:lnTo>
                    <a:pt x="1077" y="613"/>
                  </a:lnTo>
                  <a:lnTo>
                    <a:pt x="1074" y="613"/>
                  </a:lnTo>
                  <a:lnTo>
                    <a:pt x="1074" y="613"/>
                  </a:lnTo>
                  <a:lnTo>
                    <a:pt x="1074" y="613"/>
                  </a:lnTo>
                  <a:lnTo>
                    <a:pt x="1072" y="611"/>
                  </a:lnTo>
                  <a:lnTo>
                    <a:pt x="1072" y="611"/>
                  </a:lnTo>
                  <a:lnTo>
                    <a:pt x="1074" y="611"/>
                  </a:lnTo>
                  <a:lnTo>
                    <a:pt x="1074" y="611"/>
                  </a:lnTo>
                  <a:lnTo>
                    <a:pt x="1074" y="611"/>
                  </a:lnTo>
                  <a:lnTo>
                    <a:pt x="1072" y="611"/>
                  </a:lnTo>
                  <a:lnTo>
                    <a:pt x="1072" y="611"/>
                  </a:lnTo>
                  <a:lnTo>
                    <a:pt x="1072" y="608"/>
                  </a:lnTo>
                  <a:lnTo>
                    <a:pt x="1072" y="608"/>
                  </a:lnTo>
                  <a:lnTo>
                    <a:pt x="1072" y="606"/>
                  </a:lnTo>
                  <a:lnTo>
                    <a:pt x="1074" y="606"/>
                  </a:lnTo>
                  <a:lnTo>
                    <a:pt x="1074" y="606"/>
                  </a:lnTo>
                  <a:lnTo>
                    <a:pt x="1072" y="604"/>
                  </a:lnTo>
                  <a:lnTo>
                    <a:pt x="1072" y="604"/>
                  </a:lnTo>
                  <a:lnTo>
                    <a:pt x="1072" y="604"/>
                  </a:lnTo>
                  <a:lnTo>
                    <a:pt x="1072" y="601"/>
                  </a:lnTo>
                  <a:lnTo>
                    <a:pt x="1072" y="601"/>
                  </a:lnTo>
                  <a:lnTo>
                    <a:pt x="1072" y="601"/>
                  </a:lnTo>
                  <a:lnTo>
                    <a:pt x="1070" y="601"/>
                  </a:lnTo>
                  <a:lnTo>
                    <a:pt x="1070" y="601"/>
                  </a:lnTo>
                  <a:lnTo>
                    <a:pt x="1070" y="599"/>
                  </a:lnTo>
                  <a:lnTo>
                    <a:pt x="1070" y="599"/>
                  </a:lnTo>
                  <a:lnTo>
                    <a:pt x="1067" y="599"/>
                  </a:lnTo>
                  <a:lnTo>
                    <a:pt x="1067" y="599"/>
                  </a:lnTo>
                  <a:lnTo>
                    <a:pt x="1062" y="606"/>
                  </a:lnTo>
                  <a:lnTo>
                    <a:pt x="1051" y="606"/>
                  </a:lnTo>
                  <a:lnTo>
                    <a:pt x="1039" y="608"/>
                  </a:lnTo>
                  <a:lnTo>
                    <a:pt x="1036" y="611"/>
                  </a:lnTo>
                  <a:lnTo>
                    <a:pt x="1036" y="613"/>
                  </a:lnTo>
                  <a:lnTo>
                    <a:pt x="1036" y="615"/>
                  </a:lnTo>
                  <a:lnTo>
                    <a:pt x="1036" y="615"/>
                  </a:lnTo>
                  <a:lnTo>
                    <a:pt x="1036" y="615"/>
                  </a:lnTo>
                  <a:lnTo>
                    <a:pt x="1036" y="615"/>
                  </a:lnTo>
                  <a:lnTo>
                    <a:pt x="1039" y="615"/>
                  </a:lnTo>
                  <a:lnTo>
                    <a:pt x="1039" y="618"/>
                  </a:lnTo>
                  <a:lnTo>
                    <a:pt x="1039" y="618"/>
                  </a:lnTo>
                  <a:lnTo>
                    <a:pt x="1039" y="618"/>
                  </a:lnTo>
                  <a:lnTo>
                    <a:pt x="1039" y="618"/>
                  </a:lnTo>
                  <a:lnTo>
                    <a:pt x="1041" y="618"/>
                  </a:lnTo>
                  <a:lnTo>
                    <a:pt x="1041" y="618"/>
                  </a:lnTo>
                  <a:lnTo>
                    <a:pt x="1041" y="620"/>
                  </a:lnTo>
                  <a:lnTo>
                    <a:pt x="1041" y="620"/>
                  </a:lnTo>
                  <a:lnTo>
                    <a:pt x="1041" y="620"/>
                  </a:lnTo>
                  <a:lnTo>
                    <a:pt x="1044" y="618"/>
                  </a:lnTo>
                  <a:lnTo>
                    <a:pt x="1044" y="620"/>
                  </a:lnTo>
                  <a:lnTo>
                    <a:pt x="1044" y="620"/>
                  </a:lnTo>
                  <a:lnTo>
                    <a:pt x="1044" y="620"/>
                  </a:lnTo>
                  <a:lnTo>
                    <a:pt x="1044" y="620"/>
                  </a:lnTo>
                  <a:lnTo>
                    <a:pt x="1046" y="620"/>
                  </a:lnTo>
                  <a:lnTo>
                    <a:pt x="1046" y="620"/>
                  </a:lnTo>
                  <a:lnTo>
                    <a:pt x="1046" y="623"/>
                  </a:lnTo>
                  <a:lnTo>
                    <a:pt x="1046" y="623"/>
                  </a:lnTo>
                  <a:lnTo>
                    <a:pt x="1048" y="623"/>
                  </a:lnTo>
                  <a:lnTo>
                    <a:pt x="1048" y="623"/>
                  </a:lnTo>
                  <a:lnTo>
                    <a:pt x="1048" y="623"/>
                  </a:lnTo>
                  <a:lnTo>
                    <a:pt x="1048" y="623"/>
                  </a:lnTo>
                  <a:lnTo>
                    <a:pt x="1048" y="625"/>
                  </a:lnTo>
                  <a:lnTo>
                    <a:pt x="1048" y="625"/>
                  </a:lnTo>
                  <a:lnTo>
                    <a:pt x="1048" y="625"/>
                  </a:lnTo>
                  <a:lnTo>
                    <a:pt x="1051" y="625"/>
                  </a:lnTo>
                  <a:lnTo>
                    <a:pt x="1051" y="625"/>
                  </a:lnTo>
                  <a:lnTo>
                    <a:pt x="1051" y="625"/>
                  </a:lnTo>
                  <a:lnTo>
                    <a:pt x="1051" y="627"/>
                  </a:lnTo>
                  <a:lnTo>
                    <a:pt x="1051" y="627"/>
                  </a:lnTo>
                  <a:lnTo>
                    <a:pt x="1051" y="627"/>
                  </a:lnTo>
                  <a:lnTo>
                    <a:pt x="1051" y="627"/>
                  </a:lnTo>
                  <a:lnTo>
                    <a:pt x="1051" y="627"/>
                  </a:lnTo>
                  <a:lnTo>
                    <a:pt x="1051" y="627"/>
                  </a:lnTo>
                  <a:lnTo>
                    <a:pt x="1051" y="627"/>
                  </a:lnTo>
                  <a:lnTo>
                    <a:pt x="1053" y="630"/>
                  </a:lnTo>
                  <a:lnTo>
                    <a:pt x="1055" y="630"/>
                  </a:lnTo>
                  <a:lnTo>
                    <a:pt x="1055" y="630"/>
                  </a:lnTo>
                  <a:lnTo>
                    <a:pt x="1055" y="632"/>
                  </a:lnTo>
                  <a:lnTo>
                    <a:pt x="1055" y="634"/>
                  </a:lnTo>
                  <a:lnTo>
                    <a:pt x="1055" y="634"/>
                  </a:lnTo>
                  <a:lnTo>
                    <a:pt x="1055" y="634"/>
                  </a:lnTo>
                  <a:lnTo>
                    <a:pt x="1055" y="634"/>
                  </a:lnTo>
                  <a:lnTo>
                    <a:pt x="1055" y="634"/>
                  </a:lnTo>
                  <a:lnTo>
                    <a:pt x="1055" y="634"/>
                  </a:lnTo>
                  <a:lnTo>
                    <a:pt x="1053" y="634"/>
                  </a:lnTo>
                  <a:lnTo>
                    <a:pt x="1053" y="632"/>
                  </a:lnTo>
                  <a:lnTo>
                    <a:pt x="1053" y="632"/>
                  </a:lnTo>
                  <a:lnTo>
                    <a:pt x="1053" y="630"/>
                  </a:lnTo>
                  <a:lnTo>
                    <a:pt x="1051" y="630"/>
                  </a:lnTo>
                  <a:lnTo>
                    <a:pt x="1051" y="630"/>
                  </a:lnTo>
                  <a:lnTo>
                    <a:pt x="1051" y="630"/>
                  </a:lnTo>
                  <a:lnTo>
                    <a:pt x="1051" y="630"/>
                  </a:lnTo>
                  <a:lnTo>
                    <a:pt x="1051" y="627"/>
                  </a:lnTo>
                  <a:lnTo>
                    <a:pt x="1048" y="627"/>
                  </a:lnTo>
                  <a:lnTo>
                    <a:pt x="1048" y="627"/>
                  </a:lnTo>
                  <a:lnTo>
                    <a:pt x="1048" y="627"/>
                  </a:lnTo>
                  <a:lnTo>
                    <a:pt x="1048" y="627"/>
                  </a:lnTo>
                  <a:lnTo>
                    <a:pt x="1048" y="625"/>
                  </a:lnTo>
                  <a:lnTo>
                    <a:pt x="1048" y="625"/>
                  </a:lnTo>
                  <a:lnTo>
                    <a:pt x="1048" y="625"/>
                  </a:lnTo>
                  <a:lnTo>
                    <a:pt x="1046" y="625"/>
                  </a:lnTo>
                  <a:lnTo>
                    <a:pt x="1046" y="623"/>
                  </a:lnTo>
                  <a:lnTo>
                    <a:pt x="1044" y="620"/>
                  </a:lnTo>
                  <a:lnTo>
                    <a:pt x="1044" y="620"/>
                  </a:lnTo>
                  <a:lnTo>
                    <a:pt x="1041" y="620"/>
                  </a:lnTo>
                  <a:lnTo>
                    <a:pt x="1039" y="620"/>
                  </a:lnTo>
                  <a:lnTo>
                    <a:pt x="1039" y="620"/>
                  </a:lnTo>
                  <a:lnTo>
                    <a:pt x="1039" y="620"/>
                  </a:lnTo>
                  <a:lnTo>
                    <a:pt x="1036" y="618"/>
                  </a:lnTo>
                  <a:lnTo>
                    <a:pt x="1036" y="618"/>
                  </a:lnTo>
                  <a:lnTo>
                    <a:pt x="1036" y="618"/>
                  </a:lnTo>
                  <a:lnTo>
                    <a:pt x="1036" y="618"/>
                  </a:lnTo>
                  <a:lnTo>
                    <a:pt x="1036" y="618"/>
                  </a:lnTo>
                  <a:lnTo>
                    <a:pt x="1036" y="615"/>
                  </a:lnTo>
                  <a:lnTo>
                    <a:pt x="1034" y="615"/>
                  </a:lnTo>
                  <a:lnTo>
                    <a:pt x="1032" y="615"/>
                  </a:lnTo>
                  <a:lnTo>
                    <a:pt x="1032" y="618"/>
                  </a:lnTo>
                  <a:lnTo>
                    <a:pt x="1032" y="615"/>
                  </a:lnTo>
                  <a:lnTo>
                    <a:pt x="1029" y="618"/>
                  </a:lnTo>
                  <a:lnTo>
                    <a:pt x="1027" y="618"/>
                  </a:lnTo>
                  <a:lnTo>
                    <a:pt x="1025" y="620"/>
                  </a:lnTo>
                  <a:lnTo>
                    <a:pt x="1025" y="618"/>
                  </a:lnTo>
                  <a:lnTo>
                    <a:pt x="1025" y="618"/>
                  </a:lnTo>
                  <a:lnTo>
                    <a:pt x="1022" y="618"/>
                  </a:lnTo>
                  <a:lnTo>
                    <a:pt x="1025" y="615"/>
                  </a:lnTo>
                  <a:lnTo>
                    <a:pt x="1025" y="615"/>
                  </a:lnTo>
                  <a:lnTo>
                    <a:pt x="1027" y="613"/>
                  </a:lnTo>
                  <a:lnTo>
                    <a:pt x="1027" y="613"/>
                  </a:lnTo>
                  <a:lnTo>
                    <a:pt x="1027" y="611"/>
                  </a:lnTo>
                  <a:lnTo>
                    <a:pt x="1025" y="611"/>
                  </a:lnTo>
                  <a:lnTo>
                    <a:pt x="1025" y="611"/>
                  </a:lnTo>
                  <a:lnTo>
                    <a:pt x="1025" y="608"/>
                  </a:lnTo>
                  <a:lnTo>
                    <a:pt x="1022" y="611"/>
                  </a:lnTo>
                  <a:lnTo>
                    <a:pt x="1022" y="611"/>
                  </a:lnTo>
                  <a:lnTo>
                    <a:pt x="1022" y="611"/>
                  </a:lnTo>
                  <a:lnTo>
                    <a:pt x="1022" y="611"/>
                  </a:lnTo>
                  <a:lnTo>
                    <a:pt x="1022" y="611"/>
                  </a:lnTo>
                  <a:lnTo>
                    <a:pt x="1022" y="611"/>
                  </a:lnTo>
                  <a:lnTo>
                    <a:pt x="1022" y="608"/>
                  </a:lnTo>
                  <a:lnTo>
                    <a:pt x="1022" y="608"/>
                  </a:lnTo>
                  <a:lnTo>
                    <a:pt x="1022" y="606"/>
                  </a:lnTo>
                  <a:lnTo>
                    <a:pt x="1022" y="606"/>
                  </a:lnTo>
                  <a:lnTo>
                    <a:pt x="1022" y="604"/>
                  </a:lnTo>
                  <a:lnTo>
                    <a:pt x="1022" y="601"/>
                  </a:lnTo>
                  <a:lnTo>
                    <a:pt x="1020" y="601"/>
                  </a:lnTo>
                  <a:lnTo>
                    <a:pt x="1018" y="601"/>
                  </a:lnTo>
                  <a:lnTo>
                    <a:pt x="1015" y="604"/>
                  </a:lnTo>
                  <a:lnTo>
                    <a:pt x="1013" y="604"/>
                  </a:lnTo>
                  <a:lnTo>
                    <a:pt x="1013" y="606"/>
                  </a:lnTo>
                  <a:lnTo>
                    <a:pt x="1013" y="604"/>
                  </a:lnTo>
                  <a:lnTo>
                    <a:pt x="1013" y="604"/>
                  </a:lnTo>
                  <a:lnTo>
                    <a:pt x="1013" y="604"/>
                  </a:lnTo>
                  <a:lnTo>
                    <a:pt x="1015" y="604"/>
                  </a:lnTo>
                  <a:lnTo>
                    <a:pt x="1015" y="601"/>
                  </a:lnTo>
                  <a:lnTo>
                    <a:pt x="1018" y="599"/>
                  </a:lnTo>
                  <a:lnTo>
                    <a:pt x="1020" y="597"/>
                  </a:lnTo>
                  <a:lnTo>
                    <a:pt x="1020" y="592"/>
                  </a:lnTo>
                  <a:lnTo>
                    <a:pt x="1020" y="592"/>
                  </a:lnTo>
                  <a:lnTo>
                    <a:pt x="1020" y="589"/>
                  </a:lnTo>
                  <a:lnTo>
                    <a:pt x="1018" y="589"/>
                  </a:lnTo>
                  <a:lnTo>
                    <a:pt x="1018" y="589"/>
                  </a:lnTo>
                  <a:lnTo>
                    <a:pt x="1018" y="589"/>
                  </a:lnTo>
                  <a:lnTo>
                    <a:pt x="1018" y="587"/>
                  </a:lnTo>
                  <a:lnTo>
                    <a:pt x="1018" y="587"/>
                  </a:lnTo>
                  <a:lnTo>
                    <a:pt x="1015" y="587"/>
                  </a:lnTo>
                  <a:lnTo>
                    <a:pt x="1013" y="587"/>
                  </a:lnTo>
                  <a:lnTo>
                    <a:pt x="1010" y="585"/>
                  </a:lnTo>
                  <a:lnTo>
                    <a:pt x="1010" y="585"/>
                  </a:lnTo>
                  <a:lnTo>
                    <a:pt x="1010" y="585"/>
                  </a:lnTo>
                  <a:lnTo>
                    <a:pt x="1010" y="585"/>
                  </a:lnTo>
                  <a:lnTo>
                    <a:pt x="1006" y="585"/>
                  </a:lnTo>
                  <a:lnTo>
                    <a:pt x="1003" y="582"/>
                  </a:lnTo>
                  <a:lnTo>
                    <a:pt x="1003" y="582"/>
                  </a:lnTo>
                  <a:lnTo>
                    <a:pt x="1006" y="582"/>
                  </a:lnTo>
                  <a:lnTo>
                    <a:pt x="1010" y="582"/>
                  </a:lnTo>
                  <a:lnTo>
                    <a:pt x="1010" y="582"/>
                  </a:lnTo>
                  <a:lnTo>
                    <a:pt x="1013" y="585"/>
                  </a:lnTo>
                  <a:lnTo>
                    <a:pt x="1013" y="585"/>
                  </a:lnTo>
                  <a:lnTo>
                    <a:pt x="1013" y="585"/>
                  </a:lnTo>
                  <a:lnTo>
                    <a:pt x="1015" y="585"/>
                  </a:lnTo>
                  <a:lnTo>
                    <a:pt x="1020" y="585"/>
                  </a:lnTo>
                  <a:lnTo>
                    <a:pt x="1020" y="585"/>
                  </a:lnTo>
                  <a:lnTo>
                    <a:pt x="1020" y="582"/>
                  </a:lnTo>
                  <a:lnTo>
                    <a:pt x="1025" y="578"/>
                  </a:lnTo>
                  <a:lnTo>
                    <a:pt x="1032" y="575"/>
                  </a:lnTo>
                  <a:lnTo>
                    <a:pt x="1034" y="570"/>
                  </a:lnTo>
                  <a:lnTo>
                    <a:pt x="1034" y="570"/>
                  </a:lnTo>
                  <a:lnTo>
                    <a:pt x="1036" y="570"/>
                  </a:lnTo>
                  <a:lnTo>
                    <a:pt x="1036" y="568"/>
                  </a:lnTo>
                  <a:lnTo>
                    <a:pt x="1036" y="568"/>
                  </a:lnTo>
                  <a:lnTo>
                    <a:pt x="1036" y="568"/>
                  </a:lnTo>
                  <a:lnTo>
                    <a:pt x="1039" y="570"/>
                  </a:lnTo>
                  <a:lnTo>
                    <a:pt x="1039" y="570"/>
                  </a:lnTo>
                  <a:lnTo>
                    <a:pt x="1039" y="570"/>
                  </a:lnTo>
                  <a:lnTo>
                    <a:pt x="1039" y="568"/>
                  </a:lnTo>
                  <a:lnTo>
                    <a:pt x="1039" y="568"/>
                  </a:lnTo>
                  <a:lnTo>
                    <a:pt x="1039" y="568"/>
                  </a:lnTo>
                  <a:lnTo>
                    <a:pt x="1041" y="568"/>
                  </a:lnTo>
                  <a:lnTo>
                    <a:pt x="1041" y="568"/>
                  </a:lnTo>
                  <a:lnTo>
                    <a:pt x="1044" y="570"/>
                  </a:lnTo>
                  <a:lnTo>
                    <a:pt x="1044" y="570"/>
                  </a:lnTo>
                  <a:lnTo>
                    <a:pt x="1044" y="570"/>
                  </a:lnTo>
                  <a:lnTo>
                    <a:pt x="1046" y="570"/>
                  </a:lnTo>
                  <a:lnTo>
                    <a:pt x="1046" y="573"/>
                  </a:lnTo>
                  <a:lnTo>
                    <a:pt x="1046" y="573"/>
                  </a:lnTo>
                  <a:lnTo>
                    <a:pt x="1046" y="573"/>
                  </a:lnTo>
                  <a:lnTo>
                    <a:pt x="1048" y="573"/>
                  </a:lnTo>
                  <a:lnTo>
                    <a:pt x="1048" y="573"/>
                  </a:lnTo>
                  <a:lnTo>
                    <a:pt x="1048" y="573"/>
                  </a:lnTo>
                  <a:lnTo>
                    <a:pt x="1048" y="575"/>
                  </a:lnTo>
                  <a:lnTo>
                    <a:pt x="1048" y="575"/>
                  </a:lnTo>
                  <a:lnTo>
                    <a:pt x="1048" y="575"/>
                  </a:lnTo>
                  <a:lnTo>
                    <a:pt x="1051" y="575"/>
                  </a:lnTo>
                  <a:lnTo>
                    <a:pt x="1055" y="573"/>
                  </a:lnTo>
                  <a:lnTo>
                    <a:pt x="1060" y="570"/>
                  </a:lnTo>
                  <a:lnTo>
                    <a:pt x="1062" y="566"/>
                  </a:lnTo>
                  <a:lnTo>
                    <a:pt x="1062" y="563"/>
                  </a:lnTo>
                  <a:lnTo>
                    <a:pt x="1062" y="563"/>
                  </a:lnTo>
                  <a:lnTo>
                    <a:pt x="1062" y="563"/>
                  </a:lnTo>
                  <a:lnTo>
                    <a:pt x="1062" y="556"/>
                  </a:lnTo>
                  <a:lnTo>
                    <a:pt x="1062" y="556"/>
                  </a:lnTo>
                  <a:lnTo>
                    <a:pt x="1060" y="556"/>
                  </a:lnTo>
                  <a:lnTo>
                    <a:pt x="1060" y="554"/>
                  </a:lnTo>
                  <a:lnTo>
                    <a:pt x="1060" y="554"/>
                  </a:lnTo>
                  <a:lnTo>
                    <a:pt x="1060" y="554"/>
                  </a:lnTo>
                  <a:lnTo>
                    <a:pt x="1060" y="554"/>
                  </a:lnTo>
                  <a:lnTo>
                    <a:pt x="1060" y="554"/>
                  </a:lnTo>
                  <a:lnTo>
                    <a:pt x="1060" y="552"/>
                  </a:lnTo>
                  <a:lnTo>
                    <a:pt x="1060" y="552"/>
                  </a:lnTo>
                  <a:lnTo>
                    <a:pt x="1060" y="552"/>
                  </a:lnTo>
                  <a:lnTo>
                    <a:pt x="1058" y="549"/>
                  </a:lnTo>
                  <a:lnTo>
                    <a:pt x="1058" y="547"/>
                  </a:lnTo>
                  <a:lnTo>
                    <a:pt x="1058" y="547"/>
                  </a:lnTo>
                  <a:lnTo>
                    <a:pt x="1058" y="547"/>
                  </a:lnTo>
                  <a:lnTo>
                    <a:pt x="1055" y="547"/>
                  </a:lnTo>
                  <a:lnTo>
                    <a:pt x="1055" y="547"/>
                  </a:lnTo>
                  <a:lnTo>
                    <a:pt x="1053" y="547"/>
                  </a:lnTo>
                  <a:lnTo>
                    <a:pt x="1053" y="549"/>
                  </a:lnTo>
                  <a:lnTo>
                    <a:pt x="1053" y="549"/>
                  </a:lnTo>
                  <a:lnTo>
                    <a:pt x="1051" y="549"/>
                  </a:lnTo>
                  <a:lnTo>
                    <a:pt x="1051" y="547"/>
                  </a:lnTo>
                  <a:lnTo>
                    <a:pt x="1051" y="547"/>
                  </a:lnTo>
                  <a:lnTo>
                    <a:pt x="1051" y="547"/>
                  </a:lnTo>
                  <a:lnTo>
                    <a:pt x="1051" y="547"/>
                  </a:lnTo>
                  <a:lnTo>
                    <a:pt x="1048" y="547"/>
                  </a:lnTo>
                  <a:lnTo>
                    <a:pt x="1048" y="547"/>
                  </a:lnTo>
                  <a:lnTo>
                    <a:pt x="1048" y="547"/>
                  </a:lnTo>
                  <a:lnTo>
                    <a:pt x="1048" y="547"/>
                  </a:lnTo>
                  <a:lnTo>
                    <a:pt x="1048" y="544"/>
                  </a:lnTo>
                  <a:lnTo>
                    <a:pt x="1048" y="544"/>
                  </a:lnTo>
                  <a:lnTo>
                    <a:pt x="1046" y="544"/>
                  </a:lnTo>
                  <a:lnTo>
                    <a:pt x="1046" y="542"/>
                  </a:lnTo>
                  <a:lnTo>
                    <a:pt x="1044" y="540"/>
                  </a:lnTo>
                  <a:lnTo>
                    <a:pt x="1041" y="540"/>
                  </a:lnTo>
                  <a:lnTo>
                    <a:pt x="1041" y="540"/>
                  </a:lnTo>
                  <a:lnTo>
                    <a:pt x="1041" y="542"/>
                  </a:lnTo>
                  <a:lnTo>
                    <a:pt x="1041" y="544"/>
                  </a:lnTo>
                  <a:lnTo>
                    <a:pt x="1041" y="547"/>
                  </a:lnTo>
                  <a:lnTo>
                    <a:pt x="1041" y="547"/>
                  </a:lnTo>
                  <a:lnTo>
                    <a:pt x="1041" y="552"/>
                  </a:lnTo>
                  <a:lnTo>
                    <a:pt x="1041" y="552"/>
                  </a:lnTo>
                  <a:lnTo>
                    <a:pt x="1041" y="552"/>
                  </a:lnTo>
                  <a:lnTo>
                    <a:pt x="1039" y="552"/>
                  </a:lnTo>
                  <a:lnTo>
                    <a:pt x="1036" y="552"/>
                  </a:lnTo>
                  <a:lnTo>
                    <a:pt x="1036" y="552"/>
                  </a:lnTo>
                  <a:lnTo>
                    <a:pt x="1036" y="552"/>
                  </a:lnTo>
                  <a:lnTo>
                    <a:pt x="1036" y="552"/>
                  </a:lnTo>
                  <a:lnTo>
                    <a:pt x="1036" y="552"/>
                  </a:lnTo>
                  <a:lnTo>
                    <a:pt x="1034" y="552"/>
                  </a:lnTo>
                  <a:lnTo>
                    <a:pt x="1034" y="552"/>
                  </a:lnTo>
                  <a:lnTo>
                    <a:pt x="1034" y="552"/>
                  </a:lnTo>
                  <a:lnTo>
                    <a:pt x="1032" y="552"/>
                  </a:lnTo>
                  <a:lnTo>
                    <a:pt x="1032" y="552"/>
                  </a:lnTo>
                  <a:lnTo>
                    <a:pt x="1029" y="552"/>
                  </a:lnTo>
                  <a:lnTo>
                    <a:pt x="1029" y="552"/>
                  </a:lnTo>
                  <a:lnTo>
                    <a:pt x="1027" y="554"/>
                  </a:lnTo>
                  <a:lnTo>
                    <a:pt x="1025" y="556"/>
                  </a:lnTo>
                  <a:lnTo>
                    <a:pt x="1025" y="559"/>
                  </a:lnTo>
                  <a:lnTo>
                    <a:pt x="1022" y="559"/>
                  </a:lnTo>
                  <a:lnTo>
                    <a:pt x="1025" y="561"/>
                  </a:lnTo>
                  <a:lnTo>
                    <a:pt x="1022" y="561"/>
                  </a:lnTo>
                  <a:lnTo>
                    <a:pt x="1018" y="566"/>
                  </a:lnTo>
                  <a:lnTo>
                    <a:pt x="1018" y="566"/>
                  </a:lnTo>
                  <a:lnTo>
                    <a:pt x="1015" y="566"/>
                  </a:lnTo>
                  <a:lnTo>
                    <a:pt x="1015" y="566"/>
                  </a:lnTo>
                  <a:lnTo>
                    <a:pt x="1020" y="561"/>
                  </a:lnTo>
                  <a:lnTo>
                    <a:pt x="1020" y="559"/>
                  </a:lnTo>
                  <a:lnTo>
                    <a:pt x="1020" y="556"/>
                  </a:lnTo>
                  <a:lnTo>
                    <a:pt x="1020" y="556"/>
                  </a:lnTo>
                  <a:lnTo>
                    <a:pt x="1020" y="554"/>
                  </a:lnTo>
                  <a:lnTo>
                    <a:pt x="1020" y="554"/>
                  </a:lnTo>
                  <a:lnTo>
                    <a:pt x="1018" y="552"/>
                  </a:lnTo>
                  <a:lnTo>
                    <a:pt x="1015" y="552"/>
                  </a:lnTo>
                  <a:lnTo>
                    <a:pt x="1013" y="552"/>
                  </a:lnTo>
                  <a:lnTo>
                    <a:pt x="1013" y="552"/>
                  </a:lnTo>
                  <a:lnTo>
                    <a:pt x="1013" y="549"/>
                  </a:lnTo>
                  <a:lnTo>
                    <a:pt x="1010" y="549"/>
                  </a:lnTo>
                  <a:lnTo>
                    <a:pt x="1010" y="549"/>
                  </a:lnTo>
                  <a:lnTo>
                    <a:pt x="1010" y="547"/>
                  </a:lnTo>
                  <a:lnTo>
                    <a:pt x="1010" y="547"/>
                  </a:lnTo>
                  <a:lnTo>
                    <a:pt x="1010" y="547"/>
                  </a:lnTo>
                  <a:lnTo>
                    <a:pt x="1010" y="544"/>
                  </a:lnTo>
                  <a:lnTo>
                    <a:pt x="1008" y="544"/>
                  </a:lnTo>
                  <a:lnTo>
                    <a:pt x="1008" y="544"/>
                  </a:lnTo>
                  <a:lnTo>
                    <a:pt x="1006" y="542"/>
                  </a:lnTo>
                  <a:lnTo>
                    <a:pt x="1006" y="542"/>
                  </a:lnTo>
                  <a:lnTo>
                    <a:pt x="1006" y="537"/>
                  </a:lnTo>
                  <a:lnTo>
                    <a:pt x="1003" y="535"/>
                  </a:lnTo>
                  <a:lnTo>
                    <a:pt x="1003" y="535"/>
                  </a:lnTo>
                  <a:lnTo>
                    <a:pt x="1003" y="535"/>
                  </a:lnTo>
                  <a:lnTo>
                    <a:pt x="1001" y="535"/>
                  </a:lnTo>
                  <a:lnTo>
                    <a:pt x="1001" y="535"/>
                  </a:lnTo>
                  <a:lnTo>
                    <a:pt x="999" y="537"/>
                  </a:lnTo>
                  <a:lnTo>
                    <a:pt x="999" y="540"/>
                  </a:lnTo>
                  <a:lnTo>
                    <a:pt x="996" y="540"/>
                  </a:lnTo>
                  <a:lnTo>
                    <a:pt x="994" y="540"/>
                  </a:lnTo>
                  <a:lnTo>
                    <a:pt x="994" y="552"/>
                  </a:lnTo>
                  <a:lnTo>
                    <a:pt x="992" y="556"/>
                  </a:lnTo>
                  <a:lnTo>
                    <a:pt x="992" y="556"/>
                  </a:lnTo>
                  <a:lnTo>
                    <a:pt x="989" y="556"/>
                  </a:lnTo>
                  <a:lnTo>
                    <a:pt x="987" y="556"/>
                  </a:lnTo>
                  <a:lnTo>
                    <a:pt x="987" y="556"/>
                  </a:lnTo>
                  <a:lnTo>
                    <a:pt x="984" y="556"/>
                  </a:lnTo>
                  <a:lnTo>
                    <a:pt x="984" y="556"/>
                  </a:lnTo>
                  <a:lnTo>
                    <a:pt x="984" y="556"/>
                  </a:lnTo>
                  <a:lnTo>
                    <a:pt x="984" y="554"/>
                  </a:lnTo>
                  <a:lnTo>
                    <a:pt x="982" y="554"/>
                  </a:lnTo>
                  <a:lnTo>
                    <a:pt x="977" y="554"/>
                  </a:lnTo>
                  <a:lnTo>
                    <a:pt x="975" y="554"/>
                  </a:lnTo>
                  <a:lnTo>
                    <a:pt x="973" y="554"/>
                  </a:lnTo>
                  <a:lnTo>
                    <a:pt x="970" y="554"/>
                  </a:lnTo>
                  <a:lnTo>
                    <a:pt x="970" y="554"/>
                  </a:lnTo>
                  <a:lnTo>
                    <a:pt x="970" y="552"/>
                  </a:lnTo>
                  <a:lnTo>
                    <a:pt x="982" y="552"/>
                  </a:lnTo>
                  <a:lnTo>
                    <a:pt x="984" y="552"/>
                  </a:lnTo>
                  <a:lnTo>
                    <a:pt x="984" y="554"/>
                  </a:lnTo>
                  <a:lnTo>
                    <a:pt x="984" y="554"/>
                  </a:lnTo>
                  <a:lnTo>
                    <a:pt x="987" y="554"/>
                  </a:lnTo>
                  <a:lnTo>
                    <a:pt x="987" y="554"/>
                  </a:lnTo>
                  <a:lnTo>
                    <a:pt x="987" y="554"/>
                  </a:lnTo>
                  <a:lnTo>
                    <a:pt x="987" y="554"/>
                  </a:lnTo>
                  <a:lnTo>
                    <a:pt x="989" y="554"/>
                  </a:lnTo>
                  <a:lnTo>
                    <a:pt x="989" y="554"/>
                  </a:lnTo>
                  <a:lnTo>
                    <a:pt x="989" y="554"/>
                  </a:lnTo>
                  <a:lnTo>
                    <a:pt x="992" y="552"/>
                  </a:lnTo>
                  <a:lnTo>
                    <a:pt x="992" y="540"/>
                  </a:lnTo>
                  <a:lnTo>
                    <a:pt x="994" y="537"/>
                  </a:lnTo>
                  <a:lnTo>
                    <a:pt x="994" y="535"/>
                  </a:lnTo>
                  <a:lnTo>
                    <a:pt x="999" y="533"/>
                  </a:lnTo>
                  <a:lnTo>
                    <a:pt x="1001" y="530"/>
                  </a:lnTo>
                  <a:lnTo>
                    <a:pt x="996" y="526"/>
                  </a:lnTo>
                  <a:lnTo>
                    <a:pt x="994" y="526"/>
                  </a:lnTo>
                  <a:lnTo>
                    <a:pt x="989" y="528"/>
                  </a:lnTo>
                  <a:lnTo>
                    <a:pt x="989" y="526"/>
                  </a:lnTo>
                  <a:lnTo>
                    <a:pt x="987" y="526"/>
                  </a:lnTo>
                  <a:lnTo>
                    <a:pt x="987" y="526"/>
                  </a:lnTo>
                  <a:lnTo>
                    <a:pt x="984" y="526"/>
                  </a:lnTo>
                  <a:lnTo>
                    <a:pt x="977" y="526"/>
                  </a:lnTo>
                  <a:lnTo>
                    <a:pt x="975" y="526"/>
                  </a:lnTo>
                  <a:lnTo>
                    <a:pt x="973" y="523"/>
                  </a:lnTo>
                  <a:lnTo>
                    <a:pt x="973" y="523"/>
                  </a:lnTo>
                  <a:lnTo>
                    <a:pt x="970" y="523"/>
                  </a:lnTo>
                  <a:lnTo>
                    <a:pt x="965" y="528"/>
                  </a:lnTo>
                  <a:lnTo>
                    <a:pt x="958" y="530"/>
                  </a:lnTo>
                  <a:lnTo>
                    <a:pt x="951" y="533"/>
                  </a:lnTo>
                  <a:lnTo>
                    <a:pt x="949" y="533"/>
                  </a:lnTo>
                  <a:lnTo>
                    <a:pt x="949" y="530"/>
                  </a:lnTo>
                  <a:lnTo>
                    <a:pt x="949" y="530"/>
                  </a:lnTo>
                  <a:lnTo>
                    <a:pt x="949" y="530"/>
                  </a:lnTo>
                  <a:lnTo>
                    <a:pt x="949" y="530"/>
                  </a:lnTo>
                  <a:lnTo>
                    <a:pt x="949" y="530"/>
                  </a:lnTo>
                  <a:lnTo>
                    <a:pt x="949" y="530"/>
                  </a:lnTo>
                  <a:lnTo>
                    <a:pt x="949" y="530"/>
                  </a:lnTo>
                  <a:lnTo>
                    <a:pt x="949" y="530"/>
                  </a:lnTo>
                  <a:lnTo>
                    <a:pt x="951" y="530"/>
                  </a:lnTo>
                  <a:lnTo>
                    <a:pt x="951" y="530"/>
                  </a:lnTo>
                  <a:lnTo>
                    <a:pt x="961" y="528"/>
                  </a:lnTo>
                  <a:lnTo>
                    <a:pt x="970" y="523"/>
                  </a:lnTo>
                  <a:lnTo>
                    <a:pt x="970" y="521"/>
                  </a:lnTo>
                  <a:lnTo>
                    <a:pt x="963" y="521"/>
                  </a:lnTo>
                  <a:lnTo>
                    <a:pt x="956" y="521"/>
                  </a:lnTo>
                  <a:lnTo>
                    <a:pt x="947" y="521"/>
                  </a:lnTo>
                  <a:lnTo>
                    <a:pt x="947" y="521"/>
                  </a:lnTo>
                  <a:lnTo>
                    <a:pt x="947" y="521"/>
                  </a:lnTo>
                  <a:lnTo>
                    <a:pt x="947" y="521"/>
                  </a:lnTo>
                  <a:lnTo>
                    <a:pt x="954" y="518"/>
                  </a:lnTo>
                  <a:lnTo>
                    <a:pt x="958" y="516"/>
                  </a:lnTo>
                  <a:lnTo>
                    <a:pt x="970" y="518"/>
                  </a:lnTo>
                  <a:lnTo>
                    <a:pt x="973" y="518"/>
                  </a:lnTo>
                  <a:lnTo>
                    <a:pt x="973" y="518"/>
                  </a:lnTo>
                  <a:lnTo>
                    <a:pt x="975" y="521"/>
                  </a:lnTo>
                  <a:lnTo>
                    <a:pt x="977" y="521"/>
                  </a:lnTo>
                  <a:lnTo>
                    <a:pt x="980" y="523"/>
                  </a:lnTo>
                  <a:lnTo>
                    <a:pt x="984" y="521"/>
                  </a:lnTo>
                  <a:lnTo>
                    <a:pt x="989" y="523"/>
                  </a:lnTo>
                  <a:lnTo>
                    <a:pt x="989" y="523"/>
                  </a:lnTo>
                  <a:lnTo>
                    <a:pt x="994" y="518"/>
                  </a:lnTo>
                  <a:lnTo>
                    <a:pt x="994" y="514"/>
                  </a:lnTo>
                  <a:lnTo>
                    <a:pt x="996" y="514"/>
                  </a:lnTo>
                  <a:lnTo>
                    <a:pt x="996" y="511"/>
                  </a:lnTo>
                  <a:lnTo>
                    <a:pt x="999" y="514"/>
                  </a:lnTo>
                  <a:lnTo>
                    <a:pt x="1001" y="514"/>
                  </a:lnTo>
                  <a:lnTo>
                    <a:pt x="1001" y="514"/>
                  </a:lnTo>
                  <a:lnTo>
                    <a:pt x="1001" y="514"/>
                  </a:lnTo>
                  <a:lnTo>
                    <a:pt x="1001" y="514"/>
                  </a:lnTo>
                  <a:lnTo>
                    <a:pt x="1001" y="514"/>
                  </a:lnTo>
                  <a:lnTo>
                    <a:pt x="1001" y="516"/>
                  </a:lnTo>
                  <a:lnTo>
                    <a:pt x="1003" y="516"/>
                  </a:lnTo>
                  <a:lnTo>
                    <a:pt x="1003" y="516"/>
                  </a:lnTo>
                  <a:lnTo>
                    <a:pt x="1003" y="516"/>
                  </a:lnTo>
                  <a:lnTo>
                    <a:pt x="1003" y="518"/>
                  </a:lnTo>
                  <a:lnTo>
                    <a:pt x="1003" y="518"/>
                  </a:lnTo>
                  <a:lnTo>
                    <a:pt x="1003" y="518"/>
                  </a:lnTo>
                  <a:lnTo>
                    <a:pt x="1003" y="518"/>
                  </a:lnTo>
                  <a:lnTo>
                    <a:pt x="1006" y="518"/>
                  </a:lnTo>
                  <a:lnTo>
                    <a:pt x="1006" y="518"/>
                  </a:lnTo>
                  <a:lnTo>
                    <a:pt x="1006" y="518"/>
                  </a:lnTo>
                  <a:lnTo>
                    <a:pt x="1006" y="518"/>
                  </a:lnTo>
                  <a:lnTo>
                    <a:pt x="1008" y="518"/>
                  </a:lnTo>
                  <a:lnTo>
                    <a:pt x="1008" y="521"/>
                  </a:lnTo>
                  <a:lnTo>
                    <a:pt x="1010" y="521"/>
                  </a:lnTo>
                  <a:lnTo>
                    <a:pt x="1015" y="516"/>
                  </a:lnTo>
                  <a:lnTo>
                    <a:pt x="1015" y="516"/>
                  </a:lnTo>
                  <a:lnTo>
                    <a:pt x="1013" y="514"/>
                  </a:lnTo>
                  <a:lnTo>
                    <a:pt x="1013" y="511"/>
                  </a:lnTo>
                  <a:lnTo>
                    <a:pt x="1013" y="511"/>
                  </a:lnTo>
                  <a:lnTo>
                    <a:pt x="1013" y="509"/>
                  </a:lnTo>
                  <a:lnTo>
                    <a:pt x="1010" y="507"/>
                  </a:lnTo>
                  <a:lnTo>
                    <a:pt x="1010" y="507"/>
                  </a:lnTo>
                  <a:lnTo>
                    <a:pt x="1008" y="502"/>
                  </a:lnTo>
                  <a:lnTo>
                    <a:pt x="1008" y="502"/>
                  </a:lnTo>
                  <a:lnTo>
                    <a:pt x="1006" y="500"/>
                  </a:lnTo>
                  <a:lnTo>
                    <a:pt x="1006" y="500"/>
                  </a:lnTo>
                  <a:lnTo>
                    <a:pt x="1006" y="497"/>
                  </a:lnTo>
                  <a:lnTo>
                    <a:pt x="1003" y="497"/>
                  </a:lnTo>
                  <a:lnTo>
                    <a:pt x="1003" y="497"/>
                  </a:lnTo>
                  <a:lnTo>
                    <a:pt x="1003" y="497"/>
                  </a:lnTo>
                  <a:lnTo>
                    <a:pt x="1003" y="495"/>
                  </a:lnTo>
                  <a:lnTo>
                    <a:pt x="1001" y="495"/>
                  </a:lnTo>
                  <a:lnTo>
                    <a:pt x="1001" y="495"/>
                  </a:lnTo>
                  <a:lnTo>
                    <a:pt x="999" y="492"/>
                  </a:lnTo>
                  <a:lnTo>
                    <a:pt x="999" y="492"/>
                  </a:lnTo>
                  <a:lnTo>
                    <a:pt x="999" y="492"/>
                  </a:lnTo>
                  <a:lnTo>
                    <a:pt x="996" y="490"/>
                  </a:lnTo>
                  <a:lnTo>
                    <a:pt x="996" y="490"/>
                  </a:lnTo>
                  <a:lnTo>
                    <a:pt x="994" y="488"/>
                  </a:lnTo>
                  <a:lnTo>
                    <a:pt x="994" y="488"/>
                  </a:lnTo>
                  <a:lnTo>
                    <a:pt x="992" y="488"/>
                  </a:lnTo>
                  <a:lnTo>
                    <a:pt x="989" y="488"/>
                  </a:lnTo>
                  <a:lnTo>
                    <a:pt x="989" y="485"/>
                  </a:lnTo>
                  <a:lnTo>
                    <a:pt x="987" y="485"/>
                  </a:lnTo>
                  <a:lnTo>
                    <a:pt x="984" y="485"/>
                  </a:lnTo>
                  <a:lnTo>
                    <a:pt x="984" y="483"/>
                  </a:lnTo>
                  <a:lnTo>
                    <a:pt x="984" y="481"/>
                  </a:lnTo>
                  <a:lnTo>
                    <a:pt x="984" y="481"/>
                  </a:lnTo>
                  <a:lnTo>
                    <a:pt x="984" y="481"/>
                  </a:lnTo>
                  <a:lnTo>
                    <a:pt x="987" y="478"/>
                  </a:lnTo>
                  <a:lnTo>
                    <a:pt x="987" y="478"/>
                  </a:lnTo>
                  <a:lnTo>
                    <a:pt x="982" y="478"/>
                  </a:lnTo>
                  <a:lnTo>
                    <a:pt x="982" y="478"/>
                  </a:lnTo>
                  <a:lnTo>
                    <a:pt x="977" y="476"/>
                  </a:lnTo>
                  <a:lnTo>
                    <a:pt x="977" y="476"/>
                  </a:lnTo>
                  <a:lnTo>
                    <a:pt x="973" y="474"/>
                  </a:lnTo>
                  <a:lnTo>
                    <a:pt x="968" y="474"/>
                  </a:lnTo>
                  <a:lnTo>
                    <a:pt x="961" y="481"/>
                  </a:lnTo>
                  <a:lnTo>
                    <a:pt x="958" y="481"/>
                  </a:lnTo>
                  <a:lnTo>
                    <a:pt x="958" y="481"/>
                  </a:lnTo>
                  <a:lnTo>
                    <a:pt x="956" y="481"/>
                  </a:lnTo>
                  <a:lnTo>
                    <a:pt x="951" y="485"/>
                  </a:lnTo>
                  <a:lnTo>
                    <a:pt x="944" y="490"/>
                  </a:lnTo>
                  <a:lnTo>
                    <a:pt x="942" y="492"/>
                  </a:lnTo>
                  <a:lnTo>
                    <a:pt x="937" y="497"/>
                  </a:lnTo>
                  <a:lnTo>
                    <a:pt x="937" y="497"/>
                  </a:lnTo>
                  <a:lnTo>
                    <a:pt x="937" y="497"/>
                  </a:lnTo>
                  <a:lnTo>
                    <a:pt x="937" y="497"/>
                  </a:lnTo>
                  <a:lnTo>
                    <a:pt x="935" y="497"/>
                  </a:lnTo>
                  <a:lnTo>
                    <a:pt x="935" y="497"/>
                  </a:lnTo>
                  <a:lnTo>
                    <a:pt x="935" y="497"/>
                  </a:lnTo>
                  <a:lnTo>
                    <a:pt x="935" y="497"/>
                  </a:lnTo>
                  <a:lnTo>
                    <a:pt x="935" y="497"/>
                  </a:lnTo>
                  <a:lnTo>
                    <a:pt x="932" y="497"/>
                  </a:lnTo>
                  <a:lnTo>
                    <a:pt x="932" y="497"/>
                  </a:lnTo>
                  <a:lnTo>
                    <a:pt x="932" y="495"/>
                  </a:lnTo>
                  <a:lnTo>
                    <a:pt x="932" y="495"/>
                  </a:lnTo>
                  <a:lnTo>
                    <a:pt x="932" y="495"/>
                  </a:lnTo>
                  <a:lnTo>
                    <a:pt x="932" y="495"/>
                  </a:lnTo>
                  <a:lnTo>
                    <a:pt x="932" y="492"/>
                  </a:lnTo>
                  <a:lnTo>
                    <a:pt x="932" y="492"/>
                  </a:lnTo>
                  <a:lnTo>
                    <a:pt x="932" y="492"/>
                  </a:lnTo>
                  <a:lnTo>
                    <a:pt x="935" y="495"/>
                  </a:lnTo>
                  <a:lnTo>
                    <a:pt x="937" y="495"/>
                  </a:lnTo>
                  <a:lnTo>
                    <a:pt x="939" y="495"/>
                  </a:lnTo>
                  <a:lnTo>
                    <a:pt x="939" y="495"/>
                  </a:lnTo>
                  <a:lnTo>
                    <a:pt x="939" y="492"/>
                  </a:lnTo>
                  <a:lnTo>
                    <a:pt x="939" y="492"/>
                  </a:lnTo>
                  <a:lnTo>
                    <a:pt x="947" y="485"/>
                  </a:lnTo>
                  <a:lnTo>
                    <a:pt x="954" y="481"/>
                  </a:lnTo>
                  <a:lnTo>
                    <a:pt x="958" y="474"/>
                  </a:lnTo>
                  <a:lnTo>
                    <a:pt x="958" y="466"/>
                  </a:lnTo>
                  <a:lnTo>
                    <a:pt x="961" y="464"/>
                  </a:lnTo>
                  <a:lnTo>
                    <a:pt x="963" y="464"/>
                  </a:lnTo>
                  <a:lnTo>
                    <a:pt x="963" y="464"/>
                  </a:lnTo>
                  <a:lnTo>
                    <a:pt x="963" y="462"/>
                  </a:lnTo>
                  <a:lnTo>
                    <a:pt x="963" y="462"/>
                  </a:lnTo>
                  <a:lnTo>
                    <a:pt x="961" y="459"/>
                  </a:lnTo>
                  <a:lnTo>
                    <a:pt x="961" y="457"/>
                  </a:lnTo>
                  <a:lnTo>
                    <a:pt x="958" y="457"/>
                  </a:lnTo>
                  <a:lnTo>
                    <a:pt x="956" y="455"/>
                  </a:lnTo>
                  <a:lnTo>
                    <a:pt x="951" y="455"/>
                  </a:lnTo>
                  <a:lnTo>
                    <a:pt x="949" y="455"/>
                  </a:lnTo>
                  <a:lnTo>
                    <a:pt x="947" y="459"/>
                  </a:lnTo>
                  <a:lnTo>
                    <a:pt x="947" y="462"/>
                  </a:lnTo>
                  <a:lnTo>
                    <a:pt x="944" y="464"/>
                  </a:lnTo>
                  <a:lnTo>
                    <a:pt x="939" y="464"/>
                  </a:lnTo>
                  <a:lnTo>
                    <a:pt x="939" y="464"/>
                  </a:lnTo>
                  <a:lnTo>
                    <a:pt x="932" y="464"/>
                  </a:lnTo>
                  <a:lnTo>
                    <a:pt x="930" y="464"/>
                  </a:lnTo>
                  <a:lnTo>
                    <a:pt x="930" y="464"/>
                  </a:lnTo>
                  <a:lnTo>
                    <a:pt x="930" y="466"/>
                  </a:lnTo>
                  <a:lnTo>
                    <a:pt x="932" y="466"/>
                  </a:lnTo>
                  <a:lnTo>
                    <a:pt x="935" y="469"/>
                  </a:lnTo>
                  <a:lnTo>
                    <a:pt x="935" y="466"/>
                  </a:lnTo>
                  <a:lnTo>
                    <a:pt x="935" y="466"/>
                  </a:lnTo>
                  <a:lnTo>
                    <a:pt x="935" y="466"/>
                  </a:lnTo>
                  <a:lnTo>
                    <a:pt x="937" y="466"/>
                  </a:lnTo>
                  <a:lnTo>
                    <a:pt x="937" y="466"/>
                  </a:lnTo>
                  <a:lnTo>
                    <a:pt x="937" y="469"/>
                  </a:lnTo>
                  <a:lnTo>
                    <a:pt x="942" y="466"/>
                  </a:lnTo>
                  <a:lnTo>
                    <a:pt x="942" y="466"/>
                  </a:lnTo>
                  <a:lnTo>
                    <a:pt x="944" y="469"/>
                  </a:lnTo>
                  <a:lnTo>
                    <a:pt x="944" y="469"/>
                  </a:lnTo>
                  <a:lnTo>
                    <a:pt x="944" y="466"/>
                  </a:lnTo>
                  <a:lnTo>
                    <a:pt x="949" y="469"/>
                  </a:lnTo>
                  <a:lnTo>
                    <a:pt x="949" y="466"/>
                  </a:lnTo>
                  <a:lnTo>
                    <a:pt x="949" y="469"/>
                  </a:lnTo>
                  <a:lnTo>
                    <a:pt x="949" y="469"/>
                  </a:lnTo>
                  <a:lnTo>
                    <a:pt x="947" y="469"/>
                  </a:lnTo>
                  <a:lnTo>
                    <a:pt x="947" y="471"/>
                  </a:lnTo>
                  <a:lnTo>
                    <a:pt x="944" y="471"/>
                  </a:lnTo>
                  <a:lnTo>
                    <a:pt x="947" y="469"/>
                  </a:lnTo>
                  <a:lnTo>
                    <a:pt x="947" y="469"/>
                  </a:lnTo>
                  <a:lnTo>
                    <a:pt x="944" y="469"/>
                  </a:lnTo>
                  <a:lnTo>
                    <a:pt x="944" y="469"/>
                  </a:lnTo>
                  <a:lnTo>
                    <a:pt x="944" y="469"/>
                  </a:lnTo>
                  <a:lnTo>
                    <a:pt x="944" y="469"/>
                  </a:lnTo>
                  <a:lnTo>
                    <a:pt x="939" y="469"/>
                  </a:lnTo>
                  <a:lnTo>
                    <a:pt x="939" y="469"/>
                  </a:lnTo>
                  <a:lnTo>
                    <a:pt x="937" y="469"/>
                  </a:lnTo>
                  <a:lnTo>
                    <a:pt x="932" y="466"/>
                  </a:lnTo>
                  <a:lnTo>
                    <a:pt x="930" y="466"/>
                  </a:lnTo>
                  <a:lnTo>
                    <a:pt x="928" y="471"/>
                  </a:lnTo>
                  <a:lnTo>
                    <a:pt x="928" y="471"/>
                  </a:lnTo>
                  <a:lnTo>
                    <a:pt x="928" y="471"/>
                  </a:lnTo>
                  <a:lnTo>
                    <a:pt x="928" y="471"/>
                  </a:lnTo>
                  <a:lnTo>
                    <a:pt x="928" y="469"/>
                  </a:lnTo>
                  <a:lnTo>
                    <a:pt x="925" y="471"/>
                  </a:lnTo>
                  <a:lnTo>
                    <a:pt x="925" y="471"/>
                  </a:lnTo>
                  <a:lnTo>
                    <a:pt x="928" y="474"/>
                  </a:lnTo>
                  <a:lnTo>
                    <a:pt x="928" y="474"/>
                  </a:lnTo>
                  <a:lnTo>
                    <a:pt x="928" y="474"/>
                  </a:lnTo>
                  <a:lnTo>
                    <a:pt x="928" y="474"/>
                  </a:lnTo>
                  <a:lnTo>
                    <a:pt x="928" y="474"/>
                  </a:lnTo>
                  <a:lnTo>
                    <a:pt x="928" y="476"/>
                  </a:lnTo>
                  <a:lnTo>
                    <a:pt x="925" y="478"/>
                  </a:lnTo>
                  <a:lnTo>
                    <a:pt x="923" y="476"/>
                  </a:lnTo>
                  <a:lnTo>
                    <a:pt x="923" y="476"/>
                  </a:lnTo>
                  <a:lnTo>
                    <a:pt x="923" y="476"/>
                  </a:lnTo>
                  <a:lnTo>
                    <a:pt x="923" y="476"/>
                  </a:lnTo>
                  <a:lnTo>
                    <a:pt x="923" y="474"/>
                  </a:lnTo>
                  <a:lnTo>
                    <a:pt x="921" y="474"/>
                  </a:lnTo>
                  <a:lnTo>
                    <a:pt x="921" y="471"/>
                  </a:lnTo>
                  <a:lnTo>
                    <a:pt x="921" y="469"/>
                  </a:lnTo>
                  <a:lnTo>
                    <a:pt x="918" y="466"/>
                  </a:lnTo>
                  <a:lnTo>
                    <a:pt x="918" y="466"/>
                  </a:lnTo>
                  <a:lnTo>
                    <a:pt x="916" y="466"/>
                  </a:lnTo>
                  <a:lnTo>
                    <a:pt x="916" y="464"/>
                  </a:lnTo>
                  <a:lnTo>
                    <a:pt x="916" y="464"/>
                  </a:lnTo>
                  <a:lnTo>
                    <a:pt x="916" y="464"/>
                  </a:lnTo>
                  <a:lnTo>
                    <a:pt x="916" y="464"/>
                  </a:lnTo>
                  <a:lnTo>
                    <a:pt x="911" y="469"/>
                  </a:lnTo>
                  <a:lnTo>
                    <a:pt x="909" y="474"/>
                  </a:lnTo>
                  <a:lnTo>
                    <a:pt x="906" y="474"/>
                  </a:lnTo>
                  <a:lnTo>
                    <a:pt x="904" y="476"/>
                  </a:lnTo>
                  <a:lnTo>
                    <a:pt x="904" y="476"/>
                  </a:lnTo>
                  <a:lnTo>
                    <a:pt x="902" y="474"/>
                  </a:lnTo>
                  <a:lnTo>
                    <a:pt x="904" y="474"/>
                  </a:lnTo>
                  <a:lnTo>
                    <a:pt x="904" y="474"/>
                  </a:lnTo>
                  <a:lnTo>
                    <a:pt x="904" y="471"/>
                  </a:lnTo>
                  <a:lnTo>
                    <a:pt x="902" y="471"/>
                  </a:lnTo>
                  <a:lnTo>
                    <a:pt x="899" y="471"/>
                  </a:lnTo>
                  <a:lnTo>
                    <a:pt x="902" y="469"/>
                  </a:lnTo>
                  <a:lnTo>
                    <a:pt x="902" y="471"/>
                  </a:lnTo>
                  <a:lnTo>
                    <a:pt x="904" y="471"/>
                  </a:lnTo>
                  <a:lnTo>
                    <a:pt x="906" y="471"/>
                  </a:lnTo>
                  <a:lnTo>
                    <a:pt x="906" y="471"/>
                  </a:lnTo>
                  <a:lnTo>
                    <a:pt x="913" y="466"/>
                  </a:lnTo>
                  <a:lnTo>
                    <a:pt x="913" y="464"/>
                  </a:lnTo>
                  <a:lnTo>
                    <a:pt x="911" y="464"/>
                  </a:lnTo>
                  <a:lnTo>
                    <a:pt x="911" y="462"/>
                  </a:lnTo>
                  <a:lnTo>
                    <a:pt x="911" y="462"/>
                  </a:lnTo>
                  <a:lnTo>
                    <a:pt x="911" y="462"/>
                  </a:lnTo>
                  <a:lnTo>
                    <a:pt x="911" y="464"/>
                  </a:lnTo>
                  <a:lnTo>
                    <a:pt x="906" y="469"/>
                  </a:lnTo>
                  <a:lnTo>
                    <a:pt x="906" y="466"/>
                  </a:lnTo>
                  <a:lnTo>
                    <a:pt x="909" y="459"/>
                  </a:lnTo>
                  <a:lnTo>
                    <a:pt x="906" y="459"/>
                  </a:lnTo>
                  <a:lnTo>
                    <a:pt x="904" y="459"/>
                  </a:lnTo>
                  <a:lnTo>
                    <a:pt x="904" y="462"/>
                  </a:lnTo>
                  <a:lnTo>
                    <a:pt x="906" y="462"/>
                  </a:lnTo>
                  <a:lnTo>
                    <a:pt x="904" y="464"/>
                  </a:lnTo>
                  <a:lnTo>
                    <a:pt x="904" y="464"/>
                  </a:lnTo>
                  <a:lnTo>
                    <a:pt x="902" y="462"/>
                  </a:lnTo>
                  <a:lnTo>
                    <a:pt x="904" y="462"/>
                  </a:lnTo>
                  <a:lnTo>
                    <a:pt x="904" y="462"/>
                  </a:lnTo>
                  <a:lnTo>
                    <a:pt x="904" y="459"/>
                  </a:lnTo>
                  <a:lnTo>
                    <a:pt x="904" y="457"/>
                  </a:lnTo>
                  <a:lnTo>
                    <a:pt x="902" y="457"/>
                  </a:lnTo>
                  <a:lnTo>
                    <a:pt x="902" y="457"/>
                  </a:lnTo>
                  <a:lnTo>
                    <a:pt x="899" y="459"/>
                  </a:lnTo>
                  <a:lnTo>
                    <a:pt x="897" y="459"/>
                  </a:lnTo>
                  <a:lnTo>
                    <a:pt x="897" y="457"/>
                  </a:lnTo>
                  <a:lnTo>
                    <a:pt x="897" y="457"/>
                  </a:lnTo>
                  <a:lnTo>
                    <a:pt x="897" y="457"/>
                  </a:lnTo>
                  <a:lnTo>
                    <a:pt x="897" y="457"/>
                  </a:lnTo>
                  <a:lnTo>
                    <a:pt x="897" y="459"/>
                  </a:lnTo>
                  <a:lnTo>
                    <a:pt x="897" y="459"/>
                  </a:lnTo>
                  <a:lnTo>
                    <a:pt x="897" y="462"/>
                  </a:lnTo>
                  <a:lnTo>
                    <a:pt x="897" y="464"/>
                  </a:lnTo>
                  <a:lnTo>
                    <a:pt x="897" y="464"/>
                  </a:lnTo>
                  <a:lnTo>
                    <a:pt x="897" y="464"/>
                  </a:lnTo>
                  <a:lnTo>
                    <a:pt x="897" y="464"/>
                  </a:lnTo>
                  <a:lnTo>
                    <a:pt x="897" y="464"/>
                  </a:lnTo>
                  <a:lnTo>
                    <a:pt x="897" y="464"/>
                  </a:lnTo>
                  <a:lnTo>
                    <a:pt x="899" y="466"/>
                  </a:lnTo>
                  <a:lnTo>
                    <a:pt x="899" y="466"/>
                  </a:lnTo>
                  <a:lnTo>
                    <a:pt x="899" y="466"/>
                  </a:lnTo>
                  <a:lnTo>
                    <a:pt x="899" y="466"/>
                  </a:lnTo>
                  <a:lnTo>
                    <a:pt x="902" y="466"/>
                  </a:lnTo>
                  <a:lnTo>
                    <a:pt x="902" y="466"/>
                  </a:lnTo>
                  <a:lnTo>
                    <a:pt x="902" y="469"/>
                  </a:lnTo>
                  <a:lnTo>
                    <a:pt x="902" y="469"/>
                  </a:lnTo>
                  <a:lnTo>
                    <a:pt x="902" y="469"/>
                  </a:lnTo>
                  <a:lnTo>
                    <a:pt x="899" y="469"/>
                  </a:lnTo>
                  <a:lnTo>
                    <a:pt x="897" y="466"/>
                  </a:lnTo>
                  <a:lnTo>
                    <a:pt x="897" y="466"/>
                  </a:lnTo>
                  <a:lnTo>
                    <a:pt x="897" y="466"/>
                  </a:lnTo>
                  <a:lnTo>
                    <a:pt x="897" y="466"/>
                  </a:lnTo>
                  <a:lnTo>
                    <a:pt x="894" y="466"/>
                  </a:lnTo>
                  <a:lnTo>
                    <a:pt x="892" y="464"/>
                  </a:lnTo>
                  <a:lnTo>
                    <a:pt x="892" y="464"/>
                  </a:lnTo>
                  <a:lnTo>
                    <a:pt x="892" y="464"/>
                  </a:lnTo>
                  <a:lnTo>
                    <a:pt x="892" y="462"/>
                  </a:lnTo>
                  <a:lnTo>
                    <a:pt x="892" y="462"/>
                  </a:lnTo>
                  <a:lnTo>
                    <a:pt x="892" y="462"/>
                  </a:lnTo>
                  <a:lnTo>
                    <a:pt x="892" y="462"/>
                  </a:lnTo>
                  <a:lnTo>
                    <a:pt x="890" y="462"/>
                  </a:lnTo>
                  <a:lnTo>
                    <a:pt x="890" y="462"/>
                  </a:lnTo>
                  <a:lnTo>
                    <a:pt x="887" y="464"/>
                  </a:lnTo>
                  <a:lnTo>
                    <a:pt x="887" y="464"/>
                  </a:lnTo>
                  <a:lnTo>
                    <a:pt x="885" y="462"/>
                  </a:lnTo>
                  <a:lnTo>
                    <a:pt x="885" y="462"/>
                  </a:lnTo>
                  <a:lnTo>
                    <a:pt x="883" y="459"/>
                  </a:lnTo>
                  <a:lnTo>
                    <a:pt x="883" y="457"/>
                  </a:lnTo>
                  <a:lnTo>
                    <a:pt x="885" y="457"/>
                  </a:lnTo>
                  <a:lnTo>
                    <a:pt x="887" y="455"/>
                  </a:lnTo>
                  <a:lnTo>
                    <a:pt x="887" y="452"/>
                  </a:lnTo>
                  <a:lnTo>
                    <a:pt x="887" y="452"/>
                  </a:lnTo>
                  <a:lnTo>
                    <a:pt x="885" y="452"/>
                  </a:lnTo>
                  <a:lnTo>
                    <a:pt x="885" y="452"/>
                  </a:lnTo>
                  <a:lnTo>
                    <a:pt x="885" y="450"/>
                  </a:lnTo>
                  <a:lnTo>
                    <a:pt x="885" y="450"/>
                  </a:lnTo>
                  <a:lnTo>
                    <a:pt x="883" y="450"/>
                  </a:lnTo>
                  <a:lnTo>
                    <a:pt x="883" y="450"/>
                  </a:lnTo>
                  <a:lnTo>
                    <a:pt x="883" y="450"/>
                  </a:lnTo>
                  <a:lnTo>
                    <a:pt x="883" y="450"/>
                  </a:lnTo>
                  <a:lnTo>
                    <a:pt x="880" y="450"/>
                  </a:lnTo>
                  <a:lnTo>
                    <a:pt x="883" y="445"/>
                  </a:lnTo>
                  <a:lnTo>
                    <a:pt x="885" y="445"/>
                  </a:lnTo>
                  <a:lnTo>
                    <a:pt x="885" y="445"/>
                  </a:lnTo>
                  <a:lnTo>
                    <a:pt x="885" y="445"/>
                  </a:lnTo>
                  <a:lnTo>
                    <a:pt x="887" y="447"/>
                  </a:lnTo>
                  <a:lnTo>
                    <a:pt x="890" y="447"/>
                  </a:lnTo>
                  <a:lnTo>
                    <a:pt x="892" y="447"/>
                  </a:lnTo>
                  <a:lnTo>
                    <a:pt x="892" y="447"/>
                  </a:lnTo>
                  <a:lnTo>
                    <a:pt x="894" y="447"/>
                  </a:lnTo>
                  <a:lnTo>
                    <a:pt x="897" y="450"/>
                  </a:lnTo>
                  <a:lnTo>
                    <a:pt x="897" y="450"/>
                  </a:lnTo>
                  <a:lnTo>
                    <a:pt x="897" y="450"/>
                  </a:lnTo>
                  <a:lnTo>
                    <a:pt x="899" y="450"/>
                  </a:lnTo>
                  <a:lnTo>
                    <a:pt x="902" y="452"/>
                  </a:lnTo>
                  <a:lnTo>
                    <a:pt x="904" y="452"/>
                  </a:lnTo>
                  <a:lnTo>
                    <a:pt x="904" y="452"/>
                  </a:lnTo>
                  <a:lnTo>
                    <a:pt x="904" y="450"/>
                  </a:lnTo>
                  <a:lnTo>
                    <a:pt x="902" y="450"/>
                  </a:lnTo>
                  <a:lnTo>
                    <a:pt x="902" y="450"/>
                  </a:lnTo>
                  <a:lnTo>
                    <a:pt x="904" y="447"/>
                  </a:lnTo>
                  <a:lnTo>
                    <a:pt x="902" y="440"/>
                  </a:lnTo>
                  <a:lnTo>
                    <a:pt x="902" y="440"/>
                  </a:lnTo>
                  <a:lnTo>
                    <a:pt x="902" y="440"/>
                  </a:lnTo>
                  <a:lnTo>
                    <a:pt x="902" y="438"/>
                  </a:lnTo>
                  <a:lnTo>
                    <a:pt x="902" y="438"/>
                  </a:lnTo>
                  <a:lnTo>
                    <a:pt x="902" y="438"/>
                  </a:lnTo>
                  <a:lnTo>
                    <a:pt x="899" y="438"/>
                  </a:lnTo>
                  <a:lnTo>
                    <a:pt x="899" y="436"/>
                  </a:lnTo>
                  <a:lnTo>
                    <a:pt x="899" y="436"/>
                  </a:lnTo>
                  <a:lnTo>
                    <a:pt x="902" y="436"/>
                  </a:lnTo>
                  <a:lnTo>
                    <a:pt x="902" y="436"/>
                  </a:lnTo>
                  <a:lnTo>
                    <a:pt x="902" y="436"/>
                  </a:lnTo>
                  <a:lnTo>
                    <a:pt x="902" y="436"/>
                  </a:lnTo>
                  <a:lnTo>
                    <a:pt x="904" y="436"/>
                  </a:lnTo>
                  <a:lnTo>
                    <a:pt x="904" y="436"/>
                  </a:lnTo>
                  <a:lnTo>
                    <a:pt x="904" y="436"/>
                  </a:lnTo>
                  <a:lnTo>
                    <a:pt x="904" y="436"/>
                  </a:lnTo>
                  <a:lnTo>
                    <a:pt x="904" y="431"/>
                  </a:lnTo>
                  <a:lnTo>
                    <a:pt x="906" y="429"/>
                  </a:lnTo>
                  <a:lnTo>
                    <a:pt x="904" y="429"/>
                  </a:lnTo>
                  <a:lnTo>
                    <a:pt x="904" y="429"/>
                  </a:lnTo>
                  <a:lnTo>
                    <a:pt x="904" y="431"/>
                  </a:lnTo>
                  <a:lnTo>
                    <a:pt x="902" y="429"/>
                  </a:lnTo>
                  <a:lnTo>
                    <a:pt x="899" y="431"/>
                  </a:lnTo>
                  <a:lnTo>
                    <a:pt x="894" y="436"/>
                  </a:lnTo>
                  <a:lnTo>
                    <a:pt x="892" y="436"/>
                  </a:lnTo>
                  <a:lnTo>
                    <a:pt x="890" y="438"/>
                  </a:lnTo>
                  <a:lnTo>
                    <a:pt x="890" y="438"/>
                  </a:lnTo>
                  <a:lnTo>
                    <a:pt x="890" y="438"/>
                  </a:lnTo>
                  <a:lnTo>
                    <a:pt x="892" y="433"/>
                  </a:lnTo>
                  <a:lnTo>
                    <a:pt x="894" y="433"/>
                  </a:lnTo>
                  <a:lnTo>
                    <a:pt x="899" y="429"/>
                  </a:lnTo>
                  <a:lnTo>
                    <a:pt x="902" y="426"/>
                  </a:lnTo>
                  <a:lnTo>
                    <a:pt x="904" y="426"/>
                  </a:lnTo>
                  <a:lnTo>
                    <a:pt x="904" y="426"/>
                  </a:lnTo>
                  <a:lnTo>
                    <a:pt x="904" y="426"/>
                  </a:lnTo>
                  <a:lnTo>
                    <a:pt x="904" y="426"/>
                  </a:lnTo>
                  <a:lnTo>
                    <a:pt x="904" y="424"/>
                  </a:lnTo>
                  <a:lnTo>
                    <a:pt x="904" y="421"/>
                  </a:lnTo>
                  <a:lnTo>
                    <a:pt x="904" y="421"/>
                  </a:lnTo>
                  <a:lnTo>
                    <a:pt x="904" y="421"/>
                  </a:lnTo>
                  <a:lnTo>
                    <a:pt x="902" y="419"/>
                  </a:lnTo>
                  <a:lnTo>
                    <a:pt x="904" y="419"/>
                  </a:lnTo>
                  <a:lnTo>
                    <a:pt x="909" y="417"/>
                  </a:lnTo>
                  <a:lnTo>
                    <a:pt x="909" y="417"/>
                  </a:lnTo>
                  <a:lnTo>
                    <a:pt x="909" y="417"/>
                  </a:lnTo>
                  <a:lnTo>
                    <a:pt x="909" y="417"/>
                  </a:lnTo>
                  <a:lnTo>
                    <a:pt x="913" y="412"/>
                  </a:lnTo>
                  <a:lnTo>
                    <a:pt x="921" y="412"/>
                  </a:lnTo>
                  <a:lnTo>
                    <a:pt x="921" y="412"/>
                  </a:lnTo>
                  <a:lnTo>
                    <a:pt x="921" y="410"/>
                  </a:lnTo>
                  <a:lnTo>
                    <a:pt x="921" y="410"/>
                  </a:lnTo>
                  <a:lnTo>
                    <a:pt x="923" y="412"/>
                  </a:lnTo>
                  <a:lnTo>
                    <a:pt x="925" y="412"/>
                  </a:lnTo>
                  <a:lnTo>
                    <a:pt x="925" y="412"/>
                  </a:lnTo>
                  <a:lnTo>
                    <a:pt x="930" y="407"/>
                  </a:lnTo>
                  <a:lnTo>
                    <a:pt x="930" y="407"/>
                  </a:lnTo>
                  <a:lnTo>
                    <a:pt x="932" y="407"/>
                  </a:lnTo>
                  <a:lnTo>
                    <a:pt x="932" y="407"/>
                  </a:lnTo>
                  <a:lnTo>
                    <a:pt x="935" y="407"/>
                  </a:lnTo>
                  <a:lnTo>
                    <a:pt x="937" y="407"/>
                  </a:lnTo>
                  <a:lnTo>
                    <a:pt x="937" y="407"/>
                  </a:lnTo>
                  <a:lnTo>
                    <a:pt x="937" y="407"/>
                  </a:lnTo>
                  <a:lnTo>
                    <a:pt x="939" y="407"/>
                  </a:lnTo>
                  <a:lnTo>
                    <a:pt x="939" y="407"/>
                  </a:lnTo>
                  <a:lnTo>
                    <a:pt x="942" y="410"/>
                  </a:lnTo>
                  <a:lnTo>
                    <a:pt x="944" y="410"/>
                  </a:lnTo>
                  <a:lnTo>
                    <a:pt x="942" y="407"/>
                  </a:lnTo>
                  <a:lnTo>
                    <a:pt x="942" y="407"/>
                  </a:lnTo>
                  <a:lnTo>
                    <a:pt x="939" y="405"/>
                  </a:lnTo>
                  <a:lnTo>
                    <a:pt x="939" y="405"/>
                  </a:lnTo>
                  <a:lnTo>
                    <a:pt x="939" y="405"/>
                  </a:lnTo>
                  <a:lnTo>
                    <a:pt x="942" y="405"/>
                  </a:lnTo>
                  <a:lnTo>
                    <a:pt x="942" y="405"/>
                  </a:lnTo>
                  <a:lnTo>
                    <a:pt x="944" y="405"/>
                  </a:lnTo>
                  <a:lnTo>
                    <a:pt x="944" y="405"/>
                  </a:lnTo>
                  <a:lnTo>
                    <a:pt x="944" y="405"/>
                  </a:lnTo>
                  <a:lnTo>
                    <a:pt x="942" y="405"/>
                  </a:lnTo>
                  <a:lnTo>
                    <a:pt x="942" y="403"/>
                  </a:lnTo>
                  <a:lnTo>
                    <a:pt x="942" y="403"/>
                  </a:lnTo>
                  <a:lnTo>
                    <a:pt x="939" y="400"/>
                  </a:lnTo>
                  <a:lnTo>
                    <a:pt x="942" y="400"/>
                  </a:lnTo>
                  <a:lnTo>
                    <a:pt x="939" y="398"/>
                  </a:lnTo>
                  <a:lnTo>
                    <a:pt x="939" y="398"/>
                  </a:lnTo>
                  <a:lnTo>
                    <a:pt x="939" y="395"/>
                  </a:lnTo>
                  <a:lnTo>
                    <a:pt x="937" y="393"/>
                  </a:lnTo>
                  <a:lnTo>
                    <a:pt x="937" y="391"/>
                  </a:lnTo>
                  <a:lnTo>
                    <a:pt x="937" y="391"/>
                  </a:lnTo>
                  <a:lnTo>
                    <a:pt x="935" y="391"/>
                  </a:lnTo>
                  <a:lnTo>
                    <a:pt x="932" y="386"/>
                  </a:lnTo>
                  <a:lnTo>
                    <a:pt x="932" y="386"/>
                  </a:lnTo>
                  <a:lnTo>
                    <a:pt x="928" y="381"/>
                  </a:lnTo>
                  <a:lnTo>
                    <a:pt x="928" y="381"/>
                  </a:lnTo>
                  <a:lnTo>
                    <a:pt x="925" y="379"/>
                  </a:lnTo>
                  <a:lnTo>
                    <a:pt x="921" y="377"/>
                  </a:lnTo>
                  <a:lnTo>
                    <a:pt x="921" y="374"/>
                  </a:lnTo>
                  <a:lnTo>
                    <a:pt x="918" y="374"/>
                  </a:lnTo>
                  <a:lnTo>
                    <a:pt x="916" y="374"/>
                  </a:lnTo>
                  <a:lnTo>
                    <a:pt x="916" y="374"/>
                  </a:lnTo>
                  <a:lnTo>
                    <a:pt x="913" y="372"/>
                  </a:lnTo>
                  <a:lnTo>
                    <a:pt x="913" y="372"/>
                  </a:lnTo>
                  <a:lnTo>
                    <a:pt x="911" y="372"/>
                  </a:lnTo>
                  <a:lnTo>
                    <a:pt x="911" y="372"/>
                  </a:lnTo>
                  <a:lnTo>
                    <a:pt x="909" y="377"/>
                  </a:lnTo>
                  <a:lnTo>
                    <a:pt x="904" y="377"/>
                  </a:lnTo>
                  <a:lnTo>
                    <a:pt x="902" y="377"/>
                  </a:lnTo>
                  <a:lnTo>
                    <a:pt x="904" y="379"/>
                  </a:lnTo>
                  <a:lnTo>
                    <a:pt x="904" y="379"/>
                  </a:lnTo>
                  <a:lnTo>
                    <a:pt x="906" y="381"/>
                  </a:lnTo>
                  <a:lnTo>
                    <a:pt x="906" y="381"/>
                  </a:lnTo>
                  <a:lnTo>
                    <a:pt x="906" y="384"/>
                  </a:lnTo>
                  <a:lnTo>
                    <a:pt x="909" y="384"/>
                  </a:lnTo>
                  <a:lnTo>
                    <a:pt x="909" y="384"/>
                  </a:lnTo>
                  <a:lnTo>
                    <a:pt x="909" y="384"/>
                  </a:lnTo>
                  <a:lnTo>
                    <a:pt x="909" y="384"/>
                  </a:lnTo>
                  <a:lnTo>
                    <a:pt x="909" y="384"/>
                  </a:lnTo>
                  <a:lnTo>
                    <a:pt x="911" y="386"/>
                  </a:lnTo>
                  <a:lnTo>
                    <a:pt x="911" y="386"/>
                  </a:lnTo>
                  <a:lnTo>
                    <a:pt x="911" y="386"/>
                  </a:lnTo>
                  <a:lnTo>
                    <a:pt x="909" y="386"/>
                  </a:lnTo>
                  <a:lnTo>
                    <a:pt x="909" y="386"/>
                  </a:lnTo>
                  <a:lnTo>
                    <a:pt x="909" y="388"/>
                  </a:lnTo>
                  <a:lnTo>
                    <a:pt x="906" y="388"/>
                  </a:lnTo>
                  <a:lnTo>
                    <a:pt x="904" y="386"/>
                  </a:lnTo>
                  <a:lnTo>
                    <a:pt x="904" y="386"/>
                  </a:lnTo>
                  <a:lnTo>
                    <a:pt x="904" y="388"/>
                  </a:lnTo>
                  <a:lnTo>
                    <a:pt x="902" y="386"/>
                  </a:lnTo>
                  <a:lnTo>
                    <a:pt x="899" y="384"/>
                  </a:lnTo>
                  <a:lnTo>
                    <a:pt x="899" y="384"/>
                  </a:lnTo>
                  <a:lnTo>
                    <a:pt x="897" y="384"/>
                  </a:lnTo>
                  <a:lnTo>
                    <a:pt x="894" y="384"/>
                  </a:lnTo>
                  <a:lnTo>
                    <a:pt x="892" y="384"/>
                  </a:lnTo>
                  <a:lnTo>
                    <a:pt x="887" y="386"/>
                  </a:lnTo>
                  <a:lnTo>
                    <a:pt x="883" y="388"/>
                  </a:lnTo>
                  <a:lnTo>
                    <a:pt x="880" y="391"/>
                  </a:lnTo>
                  <a:lnTo>
                    <a:pt x="880" y="391"/>
                  </a:lnTo>
                  <a:lnTo>
                    <a:pt x="880" y="391"/>
                  </a:lnTo>
                  <a:lnTo>
                    <a:pt x="880" y="391"/>
                  </a:lnTo>
                  <a:lnTo>
                    <a:pt x="883" y="386"/>
                  </a:lnTo>
                  <a:lnTo>
                    <a:pt x="883" y="386"/>
                  </a:lnTo>
                  <a:lnTo>
                    <a:pt x="883" y="384"/>
                  </a:lnTo>
                  <a:lnTo>
                    <a:pt x="880" y="384"/>
                  </a:lnTo>
                  <a:lnTo>
                    <a:pt x="876" y="386"/>
                  </a:lnTo>
                  <a:lnTo>
                    <a:pt x="868" y="388"/>
                  </a:lnTo>
                  <a:lnTo>
                    <a:pt x="868" y="388"/>
                  </a:lnTo>
                  <a:lnTo>
                    <a:pt x="866" y="388"/>
                  </a:lnTo>
                  <a:lnTo>
                    <a:pt x="866" y="388"/>
                  </a:lnTo>
                  <a:lnTo>
                    <a:pt x="866" y="386"/>
                  </a:lnTo>
                  <a:lnTo>
                    <a:pt x="866" y="386"/>
                  </a:lnTo>
                  <a:lnTo>
                    <a:pt x="866" y="386"/>
                  </a:lnTo>
                  <a:lnTo>
                    <a:pt x="873" y="384"/>
                  </a:lnTo>
                  <a:lnTo>
                    <a:pt x="876" y="384"/>
                  </a:lnTo>
                  <a:lnTo>
                    <a:pt x="876" y="384"/>
                  </a:lnTo>
                  <a:lnTo>
                    <a:pt x="873" y="384"/>
                  </a:lnTo>
                  <a:lnTo>
                    <a:pt x="873" y="381"/>
                  </a:lnTo>
                  <a:lnTo>
                    <a:pt x="873" y="381"/>
                  </a:lnTo>
                  <a:lnTo>
                    <a:pt x="871" y="381"/>
                  </a:lnTo>
                  <a:lnTo>
                    <a:pt x="871" y="381"/>
                  </a:lnTo>
                  <a:lnTo>
                    <a:pt x="873" y="381"/>
                  </a:lnTo>
                  <a:lnTo>
                    <a:pt x="873" y="379"/>
                  </a:lnTo>
                  <a:lnTo>
                    <a:pt x="876" y="379"/>
                  </a:lnTo>
                  <a:lnTo>
                    <a:pt x="873" y="379"/>
                  </a:lnTo>
                  <a:lnTo>
                    <a:pt x="873" y="379"/>
                  </a:lnTo>
                  <a:lnTo>
                    <a:pt x="873" y="379"/>
                  </a:lnTo>
                  <a:lnTo>
                    <a:pt x="873" y="379"/>
                  </a:lnTo>
                  <a:lnTo>
                    <a:pt x="871" y="377"/>
                  </a:lnTo>
                  <a:lnTo>
                    <a:pt x="861" y="379"/>
                  </a:lnTo>
                  <a:lnTo>
                    <a:pt x="861" y="379"/>
                  </a:lnTo>
                  <a:lnTo>
                    <a:pt x="859" y="377"/>
                  </a:lnTo>
                  <a:lnTo>
                    <a:pt x="866" y="372"/>
                  </a:lnTo>
                  <a:lnTo>
                    <a:pt x="866" y="369"/>
                  </a:lnTo>
                  <a:lnTo>
                    <a:pt x="866" y="367"/>
                  </a:lnTo>
                  <a:lnTo>
                    <a:pt x="866" y="365"/>
                  </a:lnTo>
                  <a:lnTo>
                    <a:pt x="868" y="365"/>
                  </a:lnTo>
                  <a:lnTo>
                    <a:pt x="876" y="365"/>
                  </a:lnTo>
                  <a:lnTo>
                    <a:pt x="885" y="367"/>
                  </a:lnTo>
                  <a:lnTo>
                    <a:pt x="887" y="367"/>
                  </a:lnTo>
                  <a:lnTo>
                    <a:pt x="887" y="367"/>
                  </a:lnTo>
                  <a:lnTo>
                    <a:pt x="887" y="365"/>
                  </a:lnTo>
                  <a:lnTo>
                    <a:pt x="885" y="360"/>
                  </a:lnTo>
                  <a:lnTo>
                    <a:pt x="885" y="360"/>
                  </a:lnTo>
                  <a:lnTo>
                    <a:pt x="887" y="358"/>
                  </a:lnTo>
                  <a:lnTo>
                    <a:pt x="887" y="358"/>
                  </a:lnTo>
                  <a:lnTo>
                    <a:pt x="887" y="358"/>
                  </a:lnTo>
                  <a:lnTo>
                    <a:pt x="887" y="358"/>
                  </a:lnTo>
                  <a:lnTo>
                    <a:pt x="885" y="355"/>
                  </a:lnTo>
                  <a:lnTo>
                    <a:pt x="883" y="355"/>
                  </a:lnTo>
                  <a:lnTo>
                    <a:pt x="883" y="355"/>
                  </a:lnTo>
                  <a:lnTo>
                    <a:pt x="880" y="355"/>
                  </a:lnTo>
                  <a:lnTo>
                    <a:pt x="880" y="355"/>
                  </a:lnTo>
                  <a:lnTo>
                    <a:pt x="880" y="355"/>
                  </a:lnTo>
                  <a:lnTo>
                    <a:pt x="880" y="355"/>
                  </a:lnTo>
                  <a:lnTo>
                    <a:pt x="878" y="353"/>
                  </a:lnTo>
                  <a:lnTo>
                    <a:pt x="878" y="355"/>
                  </a:lnTo>
                  <a:lnTo>
                    <a:pt x="876" y="353"/>
                  </a:lnTo>
                  <a:lnTo>
                    <a:pt x="868" y="355"/>
                  </a:lnTo>
                  <a:lnTo>
                    <a:pt x="864" y="358"/>
                  </a:lnTo>
                  <a:lnTo>
                    <a:pt x="861" y="358"/>
                  </a:lnTo>
                  <a:lnTo>
                    <a:pt x="852" y="355"/>
                  </a:lnTo>
                  <a:lnTo>
                    <a:pt x="842" y="355"/>
                  </a:lnTo>
                  <a:lnTo>
                    <a:pt x="840" y="358"/>
                  </a:lnTo>
                  <a:lnTo>
                    <a:pt x="840" y="358"/>
                  </a:lnTo>
                  <a:lnTo>
                    <a:pt x="845" y="377"/>
                  </a:lnTo>
                  <a:lnTo>
                    <a:pt x="845" y="377"/>
                  </a:lnTo>
                  <a:lnTo>
                    <a:pt x="847" y="379"/>
                  </a:lnTo>
                  <a:lnTo>
                    <a:pt x="850" y="381"/>
                  </a:lnTo>
                  <a:lnTo>
                    <a:pt x="852" y="381"/>
                  </a:lnTo>
                  <a:lnTo>
                    <a:pt x="852" y="381"/>
                  </a:lnTo>
                  <a:lnTo>
                    <a:pt x="852" y="384"/>
                  </a:lnTo>
                  <a:lnTo>
                    <a:pt x="854" y="391"/>
                  </a:lnTo>
                  <a:lnTo>
                    <a:pt x="854" y="391"/>
                  </a:lnTo>
                  <a:lnTo>
                    <a:pt x="854" y="393"/>
                  </a:lnTo>
                  <a:lnTo>
                    <a:pt x="854" y="393"/>
                  </a:lnTo>
                  <a:lnTo>
                    <a:pt x="854" y="393"/>
                  </a:lnTo>
                  <a:lnTo>
                    <a:pt x="854" y="393"/>
                  </a:lnTo>
                  <a:lnTo>
                    <a:pt x="854" y="393"/>
                  </a:lnTo>
                  <a:lnTo>
                    <a:pt x="850" y="384"/>
                  </a:lnTo>
                  <a:lnTo>
                    <a:pt x="850" y="384"/>
                  </a:lnTo>
                  <a:lnTo>
                    <a:pt x="850" y="384"/>
                  </a:lnTo>
                  <a:lnTo>
                    <a:pt x="850" y="384"/>
                  </a:lnTo>
                  <a:lnTo>
                    <a:pt x="847" y="386"/>
                  </a:lnTo>
                  <a:lnTo>
                    <a:pt x="842" y="388"/>
                  </a:lnTo>
                  <a:lnTo>
                    <a:pt x="840" y="388"/>
                  </a:lnTo>
                  <a:lnTo>
                    <a:pt x="840" y="386"/>
                  </a:lnTo>
                  <a:lnTo>
                    <a:pt x="840" y="386"/>
                  </a:lnTo>
                  <a:lnTo>
                    <a:pt x="840" y="384"/>
                  </a:lnTo>
                  <a:lnTo>
                    <a:pt x="840" y="384"/>
                  </a:lnTo>
                  <a:lnTo>
                    <a:pt x="838" y="381"/>
                  </a:lnTo>
                  <a:lnTo>
                    <a:pt x="838" y="381"/>
                  </a:lnTo>
                  <a:lnTo>
                    <a:pt x="838" y="379"/>
                  </a:lnTo>
                  <a:lnTo>
                    <a:pt x="838" y="379"/>
                  </a:lnTo>
                  <a:lnTo>
                    <a:pt x="835" y="379"/>
                  </a:lnTo>
                  <a:lnTo>
                    <a:pt x="835" y="377"/>
                  </a:lnTo>
                  <a:lnTo>
                    <a:pt x="835" y="377"/>
                  </a:lnTo>
                  <a:lnTo>
                    <a:pt x="835" y="377"/>
                  </a:lnTo>
                  <a:lnTo>
                    <a:pt x="835" y="377"/>
                  </a:lnTo>
                  <a:lnTo>
                    <a:pt x="835" y="377"/>
                  </a:lnTo>
                  <a:lnTo>
                    <a:pt x="835" y="372"/>
                  </a:lnTo>
                  <a:lnTo>
                    <a:pt x="835" y="369"/>
                  </a:lnTo>
                  <a:lnTo>
                    <a:pt x="835" y="369"/>
                  </a:lnTo>
                  <a:lnTo>
                    <a:pt x="835" y="369"/>
                  </a:lnTo>
                  <a:lnTo>
                    <a:pt x="833" y="367"/>
                  </a:lnTo>
                  <a:lnTo>
                    <a:pt x="833" y="367"/>
                  </a:lnTo>
                  <a:lnTo>
                    <a:pt x="831" y="365"/>
                  </a:lnTo>
                  <a:lnTo>
                    <a:pt x="828" y="365"/>
                  </a:lnTo>
                  <a:lnTo>
                    <a:pt x="828" y="365"/>
                  </a:lnTo>
                  <a:lnTo>
                    <a:pt x="828" y="358"/>
                  </a:lnTo>
                  <a:lnTo>
                    <a:pt x="828" y="355"/>
                  </a:lnTo>
                  <a:lnTo>
                    <a:pt x="828" y="355"/>
                  </a:lnTo>
                  <a:lnTo>
                    <a:pt x="828" y="353"/>
                  </a:lnTo>
                  <a:lnTo>
                    <a:pt x="826" y="353"/>
                  </a:lnTo>
                  <a:lnTo>
                    <a:pt x="823" y="353"/>
                  </a:lnTo>
                  <a:lnTo>
                    <a:pt x="823" y="351"/>
                  </a:lnTo>
                  <a:lnTo>
                    <a:pt x="823" y="348"/>
                  </a:lnTo>
                  <a:lnTo>
                    <a:pt x="823" y="346"/>
                  </a:lnTo>
                  <a:lnTo>
                    <a:pt x="821" y="343"/>
                  </a:lnTo>
                  <a:lnTo>
                    <a:pt x="819" y="343"/>
                  </a:lnTo>
                  <a:lnTo>
                    <a:pt x="816" y="341"/>
                  </a:lnTo>
                  <a:lnTo>
                    <a:pt x="816" y="341"/>
                  </a:lnTo>
                  <a:lnTo>
                    <a:pt x="816" y="341"/>
                  </a:lnTo>
                  <a:lnTo>
                    <a:pt x="816" y="339"/>
                  </a:lnTo>
                  <a:lnTo>
                    <a:pt x="814" y="334"/>
                  </a:lnTo>
                  <a:lnTo>
                    <a:pt x="812" y="329"/>
                  </a:lnTo>
                  <a:lnTo>
                    <a:pt x="812" y="329"/>
                  </a:lnTo>
                  <a:lnTo>
                    <a:pt x="809" y="327"/>
                  </a:lnTo>
                  <a:lnTo>
                    <a:pt x="809" y="324"/>
                  </a:lnTo>
                  <a:lnTo>
                    <a:pt x="807" y="324"/>
                  </a:lnTo>
                  <a:lnTo>
                    <a:pt x="807" y="322"/>
                  </a:lnTo>
                  <a:lnTo>
                    <a:pt x="807" y="317"/>
                  </a:lnTo>
                  <a:lnTo>
                    <a:pt x="805" y="317"/>
                  </a:lnTo>
                  <a:lnTo>
                    <a:pt x="805" y="315"/>
                  </a:lnTo>
                  <a:lnTo>
                    <a:pt x="805" y="313"/>
                  </a:lnTo>
                  <a:lnTo>
                    <a:pt x="802" y="313"/>
                  </a:lnTo>
                  <a:lnTo>
                    <a:pt x="802" y="313"/>
                  </a:lnTo>
                  <a:lnTo>
                    <a:pt x="797" y="317"/>
                  </a:lnTo>
                  <a:lnTo>
                    <a:pt x="797" y="315"/>
                  </a:lnTo>
                  <a:lnTo>
                    <a:pt x="797" y="313"/>
                  </a:lnTo>
                  <a:lnTo>
                    <a:pt x="797" y="308"/>
                  </a:lnTo>
                  <a:lnTo>
                    <a:pt x="797" y="306"/>
                  </a:lnTo>
                  <a:lnTo>
                    <a:pt x="797" y="306"/>
                  </a:lnTo>
                  <a:lnTo>
                    <a:pt x="795" y="306"/>
                  </a:lnTo>
                  <a:lnTo>
                    <a:pt x="793" y="306"/>
                  </a:lnTo>
                  <a:lnTo>
                    <a:pt x="793" y="303"/>
                  </a:lnTo>
                  <a:lnTo>
                    <a:pt x="793" y="303"/>
                  </a:lnTo>
                  <a:lnTo>
                    <a:pt x="797" y="301"/>
                  </a:lnTo>
                  <a:lnTo>
                    <a:pt x="797" y="298"/>
                  </a:lnTo>
                  <a:lnTo>
                    <a:pt x="795" y="298"/>
                  </a:lnTo>
                  <a:lnTo>
                    <a:pt x="795" y="298"/>
                  </a:lnTo>
                  <a:lnTo>
                    <a:pt x="793" y="296"/>
                  </a:lnTo>
                  <a:lnTo>
                    <a:pt x="793" y="296"/>
                  </a:lnTo>
                  <a:lnTo>
                    <a:pt x="795" y="291"/>
                  </a:lnTo>
                  <a:lnTo>
                    <a:pt x="795" y="291"/>
                  </a:lnTo>
                  <a:lnTo>
                    <a:pt x="797" y="291"/>
                  </a:lnTo>
                  <a:lnTo>
                    <a:pt x="800" y="291"/>
                  </a:lnTo>
                  <a:lnTo>
                    <a:pt x="802" y="289"/>
                  </a:lnTo>
                  <a:lnTo>
                    <a:pt x="802" y="287"/>
                  </a:lnTo>
                  <a:lnTo>
                    <a:pt x="802" y="284"/>
                  </a:lnTo>
                  <a:lnTo>
                    <a:pt x="802" y="282"/>
                  </a:lnTo>
                  <a:lnTo>
                    <a:pt x="800" y="282"/>
                  </a:lnTo>
                  <a:lnTo>
                    <a:pt x="800" y="280"/>
                  </a:lnTo>
                  <a:lnTo>
                    <a:pt x="797" y="280"/>
                  </a:lnTo>
                  <a:lnTo>
                    <a:pt x="795" y="277"/>
                  </a:lnTo>
                  <a:lnTo>
                    <a:pt x="793" y="277"/>
                  </a:lnTo>
                  <a:lnTo>
                    <a:pt x="793" y="275"/>
                  </a:lnTo>
                  <a:lnTo>
                    <a:pt x="790" y="275"/>
                  </a:lnTo>
                  <a:lnTo>
                    <a:pt x="790" y="272"/>
                  </a:lnTo>
                  <a:lnTo>
                    <a:pt x="790" y="270"/>
                  </a:lnTo>
                  <a:lnTo>
                    <a:pt x="790" y="270"/>
                  </a:lnTo>
                  <a:lnTo>
                    <a:pt x="790" y="270"/>
                  </a:lnTo>
                  <a:lnTo>
                    <a:pt x="790" y="268"/>
                  </a:lnTo>
                  <a:lnTo>
                    <a:pt x="793" y="268"/>
                  </a:lnTo>
                  <a:lnTo>
                    <a:pt x="793" y="268"/>
                  </a:lnTo>
                  <a:lnTo>
                    <a:pt x="793" y="268"/>
                  </a:lnTo>
                  <a:lnTo>
                    <a:pt x="790" y="265"/>
                  </a:lnTo>
                  <a:lnTo>
                    <a:pt x="790" y="265"/>
                  </a:lnTo>
                  <a:lnTo>
                    <a:pt x="790" y="265"/>
                  </a:lnTo>
                  <a:lnTo>
                    <a:pt x="793" y="265"/>
                  </a:lnTo>
                  <a:lnTo>
                    <a:pt x="793" y="265"/>
                  </a:lnTo>
                  <a:lnTo>
                    <a:pt x="793" y="263"/>
                  </a:lnTo>
                  <a:lnTo>
                    <a:pt x="793" y="263"/>
                  </a:lnTo>
                  <a:lnTo>
                    <a:pt x="793" y="263"/>
                  </a:lnTo>
                  <a:lnTo>
                    <a:pt x="795" y="263"/>
                  </a:lnTo>
                  <a:lnTo>
                    <a:pt x="795" y="263"/>
                  </a:lnTo>
                  <a:lnTo>
                    <a:pt x="795" y="261"/>
                  </a:lnTo>
                  <a:lnTo>
                    <a:pt x="793" y="258"/>
                  </a:lnTo>
                  <a:lnTo>
                    <a:pt x="793" y="258"/>
                  </a:lnTo>
                  <a:lnTo>
                    <a:pt x="793" y="256"/>
                  </a:lnTo>
                  <a:lnTo>
                    <a:pt x="793" y="256"/>
                  </a:lnTo>
                  <a:lnTo>
                    <a:pt x="793" y="256"/>
                  </a:lnTo>
                  <a:lnTo>
                    <a:pt x="793" y="256"/>
                  </a:lnTo>
                  <a:lnTo>
                    <a:pt x="795" y="256"/>
                  </a:lnTo>
                  <a:lnTo>
                    <a:pt x="795" y="256"/>
                  </a:lnTo>
                  <a:lnTo>
                    <a:pt x="795" y="256"/>
                  </a:lnTo>
                  <a:lnTo>
                    <a:pt x="795" y="254"/>
                  </a:lnTo>
                  <a:lnTo>
                    <a:pt x="793" y="254"/>
                  </a:lnTo>
                  <a:lnTo>
                    <a:pt x="793" y="254"/>
                  </a:lnTo>
                  <a:lnTo>
                    <a:pt x="793" y="251"/>
                  </a:lnTo>
                  <a:lnTo>
                    <a:pt x="790" y="251"/>
                  </a:lnTo>
                  <a:lnTo>
                    <a:pt x="790" y="251"/>
                  </a:lnTo>
                  <a:lnTo>
                    <a:pt x="790" y="249"/>
                  </a:lnTo>
                  <a:lnTo>
                    <a:pt x="793" y="249"/>
                  </a:lnTo>
                  <a:lnTo>
                    <a:pt x="793" y="249"/>
                  </a:lnTo>
                  <a:lnTo>
                    <a:pt x="793" y="249"/>
                  </a:lnTo>
                  <a:lnTo>
                    <a:pt x="790" y="246"/>
                  </a:lnTo>
                  <a:lnTo>
                    <a:pt x="786" y="249"/>
                  </a:lnTo>
                  <a:lnTo>
                    <a:pt x="786" y="249"/>
                  </a:lnTo>
                  <a:lnTo>
                    <a:pt x="786" y="249"/>
                  </a:lnTo>
                  <a:lnTo>
                    <a:pt x="786" y="249"/>
                  </a:lnTo>
                  <a:lnTo>
                    <a:pt x="786" y="249"/>
                  </a:lnTo>
                  <a:lnTo>
                    <a:pt x="786" y="249"/>
                  </a:lnTo>
                  <a:lnTo>
                    <a:pt x="783" y="249"/>
                  </a:lnTo>
                  <a:lnTo>
                    <a:pt x="783" y="249"/>
                  </a:lnTo>
                  <a:lnTo>
                    <a:pt x="783" y="249"/>
                  </a:lnTo>
                  <a:lnTo>
                    <a:pt x="786" y="249"/>
                  </a:lnTo>
                  <a:lnTo>
                    <a:pt x="786" y="251"/>
                  </a:lnTo>
                  <a:lnTo>
                    <a:pt x="783" y="249"/>
                  </a:lnTo>
                  <a:lnTo>
                    <a:pt x="783" y="249"/>
                  </a:lnTo>
                  <a:lnTo>
                    <a:pt x="783" y="249"/>
                  </a:lnTo>
                  <a:lnTo>
                    <a:pt x="783" y="246"/>
                  </a:lnTo>
                  <a:lnTo>
                    <a:pt x="783" y="246"/>
                  </a:lnTo>
                  <a:lnTo>
                    <a:pt x="781" y="246"/>
                  </a:lnTo>
                  <a:lnTo>
                    <a:pt x="781" y="244"/>
                  </a:lnTo>
                  <a:lnTo>
                    <a:pt x="779" y="244"/>
                  </a:lnTo>
                  <a:lnTo>
                    <a:pt x="779" y="244"/>
                  </a:lnTo>
                  <a:lnTo>
                    <a:pt x="779" y="242"/>
                  </a:lnTo>
                  <a:lnTo>
                    <a:pt x="776" y="242"/>
                  </a:lnTo>
                  <a:lnTo>
                    <a:pt x="776" y="242"/>
                  </a:lnTo>
                  <a:lnTo>
                    <a:pt x="776" y="244"/>
                  </a:lnTo>
                  <a:lnTo>
                    <a:pt x="779" y="244"/>
                  </a:lnTo>
                  <a:lnTo>
                    <a:pt x="779" y="244"/>
                  </a:lnTo>
                  <a:lnTo>
                    <a:pt x="779" y="244"/>
                  </a:lnTo>
                  <a:lnTo>
                    <a:pt x="779" y="246"/>
                  </a:lnTo>
                  <a:lnTo>
                    <a:pt x="779" y="246"/>
                  </a:lnTo>
                  <a:lnTo>
                    <a:pt x="781" y="246"/>
                  </a:lnTo>
                  <a:lnTo>
                    <a:pt x="781" y="246"/>
                  </a:lnTo>
                  <a:lnTo>
                    <a:pt x="781" y="249"/>
                  </a:lnTo>
                  <a:lnTo>
                    <a:pt x="781" y="249"/>
                  </a:lnTo>
                  <a:lnTo>
                    <a:pt x="783" y="249"/>
                  </a:lnTo>
                  <a:lnTo>
                    <a:pt x="783" y="251"/>
                  </a:lnTo>
                  <a:lnTo>
                    <a:pt x="781" y="251"/>
                  </a:lnTo>
                  <a:lnTo>
                    <a:pt x="781" y="251"/>
                  </a:lnTo>
                  <a:lnTo>
                    <a:pt x="783" y="256"/>
                  </a:lnTo>
                  <a:lnTo>
                    <a:pt x="786" y="258"/>
                  </a:lnTo>
                  <a:lnTo>
                    <a:pt x="786" y="261"/>
                  </a:lnTo>
                  <a:lnTo>
                    <a:pt x="786" y="261"/>
                  </a:lnTo>
                  <a:lnTo>
                    <a:pt x="786" y="261"/>
                  </a:lnTo>
                  <a:lnTo>
                    <a:pt x="786" y="258"/>
                  </a:lnTo>
                  <a:lnTo>
                    <a:pt x="783" y="258"/>
                  </a:lnTo>
                  <a:lnTo>
                    <a:pt x="783" y="256"/>
                  </a:lnTo>
                  <a:lnTo>
                    <a:pt x="783" y="254"/>
                  </a:lnTo>
                  <a:lnTo>
                    <a:pt x="781" y="251"/>
                  </a:lnTo>
                  <a:lnTo>
                    <a:pt x="779" y="251"/>
                  </a:lnTo>
                  <a:lnTo>
                    <a:pt x="779" y="249"/>
                  </a:lnTo>
                  <a:lnTo>
                    <a:pt x="779" y="249"/>
                  </a:lnTo>
                  <a:lnTo>
                    <a:pt x="779" y="249"/>
                  </a:lnTo>
                  <a:lnTo>
                    <a:pt x="776" y="249"/>
                  </a:lnTo>
                  <a:lnTo>
                    <a:pt x="776" y="246"/>
                  </a:lnTo>
                  <a:lnTo>
                    <a:pt x="774" y="246"/>
                  </a:lnTo>
                  <a:lnTo>
                    <a:pt x="774" y="246"/>
                  </a:lnTo>
                  <a:lnTo>
                    <a:pt x="774" y="246"/>
                  </a:lnTo>
                  <a:lnTo>
                    <a:pt x="771" y="242"/>
                  </a:lnTo>
                  <a:lnTo>
                    <a:pt x="771" y="242"/>
                  </a:lnTo>
                  <a:lnTo>
                    <a:pt x="769" y="239"/>
                  </a:lnTo>
                  <a:lnTo>
                    <a:pt x="769" y="237"/>
                  </a:lnTo>
                  <a:lnTo>
                    <a:pt x="767" y="237"/>
                  </a:lnTo>
                  <a:lnTo>
                    <a:pt x="767" y="235"/>
                  </a:lnTo>
                  <a:lnTo>
                    <a:pt x="767" y="232"/>
                  </a:lnTo>
                  <a:lnTo>
                    <a:pt x="767" y="232"/>
                  </a:lnTo>
                  <a:lnTo>
                    <a:pt x="764" y="230"/>
                  </a:lnTo>
                  <a:lnTo>
                    <a:pt x="764" y="230"/>
                  </a:lnTo>
                  <a:lnTo>
                    <a:pt x="762" y="227"/>
                  </a:lnTo>
                  <a:lnTo>
                    <a:pt x="762" y="227"/>
                  </a:lnTo>
                  <a:lnTo>
                    <a:pt x="760" y="223"/>
                  </a:lnTo>
                  <a:lnTo>
                    <a:pt x="760" y="223"/>
                  </a:lnTo>
                  <a:lnTo>
                    <a:pt x="760" y="220"/>
                  </a:lnTo>
                  <a:lnTo>
                    <a:pt x="760" y="220"/>
                  </a:lnTo>
                  <a:lnTo>
                    <a:pt x="760" y="220"/>
                  </a:lnTo>
                  <a:lnTo>
                    <a:pt x="757" y="220"/>
                  </a:lnTo>
                  <a:lnTo>
                    <a:pt x="757" y="218"/>
                  </a:lnTo>
                  <a:lnTo>
                    <a:pt x="755" y="218"/>
                  </a:lnTo>
                  <a:lnTo>
                    <a:pt x="750" y="218"/>
                  </a:lnTo>
                  <a:lnTo>
                    <a:pt x="750" y="218"/>
                  </a:lnTo>
                  <a:lnTo>
                    <a:pt x="750" y="218"/>
                  </a:lnTo>
                  <a:lnTo>
                    <a:pt x="750" y="225"/>
                  </a:lnTo>
                  <a:lnTo>
                    <a:pt x="750" y="225"/>
                  </a:lnTo>
                  <a:lnTo>
                    <a:pt x="750" y="225"/>
                  </a:lnTo>
                  <a:lnTo>
                    <a:pt x="750" y="227"/>
                  </a:lnTo>
                  <a:lnTo>
                    <a:pt x="752" y="227"/>
                  </a:lnTo>
                  <a:lnTo>
                    <a:pt x="752" y="227"/>
                  </a:lnTo>
                  <a:lnTo>
                    <a:pt x="750" y="230"/>
                  </a:lnTo>
                  <a:lnTo>
                    <a:pt x="750" y="230"/>
                  </a:lnTo>
                  <a:lnTo>
                    <a:pt x="750" y="230"/>
                  </a:lnTo>
                  <a:lnTo>
                    <a:pt x="750" y="230"/>
                  </a:lnTo>
                  <a:lnTo>
                    <a:pt x="748" y="230"/>
                  </a:lnTo>
                  <a:lnTo>
                    <a:pt x="748" y="227"/>
                  </a:lnTo>
                  <a:lnTo>
                    <a:pt x="748" y="227"/>
                  </a:lnTo>
                  <a:lnTo>
                    <a:pt x="745" y="225"/>
                  </a:lnTo>
                  <a:lnTo>
                    <a:pt x="745" y="225"/>
                  </a:lnTo>
                  <a:lnTo>
                    <a:pt x="745" y="225"/>
                  </a:lnTo>
                  <a:lnTo>
                    <a:pt x="743" y="225"/>
                  </a:lnTo>
                  <a:lnTo>
                    <a:pt x="743" y="225"/>
                  </a:lnTo>
                  <a:lnTo>
                    <a:pt x="743" y="225"/>
                  </a:lnTo>
                  <a:lnTo>
                    <a:pt x="741" y="223"/>
                  </a:lnTo>
                  <a:lnTo>
                    <a:pt x="741" y="223"/>
                  </a:lnTo>
                  <a:lnTo>
                    <a:pt x="741" y="223"/>
                  </a:lnTo>
                  <a:lnTo>
                    <a:pt x="741" y="223"/>
                  </a:lnTo>
                  <a:lnTo>
                    <a:pt x="741" y="223"/>
                  </a:lnTo>
                  <a:lnTo>
                    <a:pt x="736" y="225"/>
                  </a:lnTo>
                  <a:lnTo>
                    <a:pt x="734" y="223"/>
                  </a:lnTo>
                  <a:lnTo>
                    <a:pt x="734" y="223"/>
                  </a:lnTo>
                  <a:lnTo>
                    <a:pt x="734" y="223"/>
                  </a:lnTo>
                  <a:lnTo>
                    <a:pt x="734" y="223"/>
                  </a:lnTo>
                  <a:lnTo>
                    <a:pt x="734" y="220"/>
                  </a:lnTo>
                  <a:lnTo>
                    <a:pt x="729" y="209"/>
                  </a:lnTo>
                  <a:lnTo>
                    <a:pt x="726" y="209"/>
                  </a:lnTo>
                  <a:lnTo>
                    <a:pt x="726" y="209"/>
                  </a:lnTo>
                  <a:lnTo>
                    <a:pt x="724" y="209"/>
                  </a:lnTo>
                  <a:lnTo>
                    <a:pt x="726" y="206"/>
                  </a:lnTo>
                  <a:lnTo>
                    <a:pt x="726" y="206"/>
                  </a:lnTo>
                  <a:lnTo>
                    <a:pt x="726" y="204"/>
                  </a:lnTo>
                  <a:lnTo>
                    <a:pt x="724" y="201"/>
                  </a:lnTo>
                  <a:lnTo>
                    <a:pt x="724" y="201"/>
                  </a:lnTo>
                  <a:lnTo>
                    <a:pt x="722" y="204"/>
                  </a:lnTo>
                  <a:lnTo>
                    <a:pt x="722" y="201"/>
                  </a:lnTo>
                  <a:lnTo>
                    <a:pt x="724" y="194"/>
                  </a:lnTo>
                  <a:lnTo>
                    <a:pt x="722" y="192"/>
                  </a:lnTo>
                  <a:lnTo>
                    <a:pt x="719" y="187"/>
                  </a:lnTo>
                  <a:lnTo>
                    <a:pt x="719" y="183"/>
                  </a:lnTo>
                  <a:lnTo>
                    <a:pt x="722" y="180"/>
                  </a:lnTo>
                  <a:lnTo>
                    <a:pt x="726" y="180"/>
                  </a:lnTo>
                  <a:lnTo>
                    <a:pt x="731" y="178"/>
                  </a:lnTo>
                  <a:lnTo>
                    <a:pt x="734" y="178"/>
                  </a:lnTo>
                  <a:lnTo>
                    <a:pt x="738" y="175"/>
                  </a:lnTo>
                  <a:lnTo>
                    <a:pt x="745" y="173"/>
                  </a:lnTo>
                  <a:lnTo>
                    <a:pt x="748" y="168"/>
                  </a:lnTo>
                  <a:lnTo>
                    <a:pt x="748" y="161"/>
                  </a:lnTo>
                  <a:lnTo>
                    <a:pt x="750" y="161"/>
                  </a:lnTo>
                  <a:lnTo>
                    <a:pt x="752" y="164"/>
                  </a:lnTo>
                  <a:lnTo>
                    <a:pt x="755" y="159"/>
                  </a:lnTo>
                  <a:lnTo>
                    <a:pt x="755" y="159"/>
                  </a:lnTo>
                  <a:lnTo>
                    <a:pt x="760" y="152"/>
                  </a:lnTo>
                  <a:lnTo>
                    <a:pt x="757" y="152"/>
                  </a:lnTo>
                  <a:lnTo>
                    <a:pt x="757" y="152"/>
                  </a:lnTo>
                  <a:lnTo>
                    <a:pt x="757" y="149"/>
                  </a:lnTo>
                  <a:lnTo>
                    <a:pt x="757" y="149"/>
                  </a:lnTo>
                  <a:lnTo>
                    <a:pt x="757" y="149"/>
                  </a:lnTo>
                  <a:lnTo>
                    <a:pt x="755" y="147"/>
                  </a:lnTo>
                  <a:lnTo>
                    <a:pt x="755" y="147"/>
                  </a:lnTo>
                  <a:lnTo>
                    <a:pt x="755" y="147"/>
                  </a:lnTo>
                  <a:lnTo>
                    <a:pt x="752" y="147"/>
                  </a:lnTo>
                  <a:lnTo>
                    <a:pt x="752" y="145"/>
                  </a:lnTo>
                  <a:lnTo>
                    <a:pt x="752" y="145"/>
                  </a:lnTo>
                  <a:lnTo>
                    <a:pt x="752" y="145"/>
                  </a:lnTo>
                  <a:lnTo>
                    <a:pt x="752" y="145"/>
                  </a:lnTo>
                  <a:lnTo>
                    <a:pt x="755" y="145"/>
                  </a:lnTo>
                  <a:lnTo>
                    <a:pt x="755" y="147"/>
                  </a:lnTo>
                  <a:lnTo>
                    <a:pt x="755" y="147"/>
                  </a:lnTo>
                  <a:lnTo>
                    <a:pt x="757" y="147"/>
                  </a:lnTo>
                  <a:lnTo>
                    <a:pt x="755" y="133"/>
                  </a:lnTo>
                  <a:lnTo>
                    <a:pt x="752" y="131"/>
                  </a:lnTo>
                  <a:lnTo>
                    <a:pt x="752" y="131"/>
                  </a:lnTo>
                  <a:lnTo>
                    <a:pt x="748" y="133"/>
                  </a:lnTo>
                  <a:lnTo>
                    <a:pt x="741" y="135"/>
                  </a:lnTo>
                  <a:lnTo>
                    <a:pt x="736" y="133"/>
                  </a:lnTo>
                  <a:lnTo>
                    <a:pt x="731" y="133"/>
                  </a:lnTo>
                  <a:lnTo>
                    <a:pt x="729" y="133"/>
                  </a:lnTo>
                  <a:lnTo>
                    <a:pt x="729" y="133"/>
                  </a:lnTo>
                  <a:lnTo>
                    <a:pt x="729" y="142"/>
                  </a:lnTo>
                  <a:lnTo>
                    <a:pt x="726" y="147"/>
                  </a:lnTo>
                  <a:lnTo>
                    <a:pt x="722" y="152"/>
                  </a:lnTo>
                  <a:lnTo>
                    <a:pt x="719" y="152"/>
                  </a:lnTo>
                  <a:lnTo>
                    <a:pt x="715" y="152"/>
                  </a:lnTo>
                  <a:lnTo>
                    <a:pt x="710" y="154"/>
                  </a:lnTo>
                  <a:lnTo>
                    <a:pt x="708" y="154"/>
                  </a:lnTo>
                  <a:lnTo>
                    <a:pt x="705" y="154"/>
                  </a:lnTo>
                  <a:lnTo>
                    <a:pt x="703" y="154"/>
                  </a:lnTo>
                  <a:lnTo>
                    <a:pt x="696" y="157"/>
                  </a:lnTo>
                  <a:lnTo>
                    <a:pt x="696" y="166"/>
                  </a:lnTo>
                  <a:lnTo>
                    <a:pt x="696" y="175"/>
                  </a:lnTo>
                  <a:lnTo>
                    <a:pt x="696" y="178"/>
                  </a:lnTo>
                  <a:lnTo>
                    <a:pt x="696" y="178"/>
                  </a:lnTo>
                  <a:lnTo>
                    <a:pt x="693" y="175"/>
                  </a:lnTo>
                  <a:lnTo>
                    <a:pt x="693" y="175"/>
                  </a:lnTo>
                  <a:lnTo>
                    <a:pt x="691" y="173"/>
                  </a:lnTo>
                  <a:lnTo>
                    <a:pt x="691" y="173"/>
                  </a:lnTo>
                  <a:lnTo>
                    <a:pt x="691" y="173"/>
                  </a:lnTo>
                  <a:lnTo>
                    <a:pt x="686" y="178"/>
                  </a:lnTo>
                  <a:lnTo>
                    <a:pt x="684" y="178"/>
                  </a:lnTo>
                  <a:lnTo>
                    <a:pt x="684" y="175"/>
                  </a:lnTo>
                  <a:lnTo>
                    <a:pt x="684" y="175"/>
                  </a:lnTo>
                  <a:lnTo>
                    <a:pt x="689" y="173"/>
                  </a:lnTo>
                  <a:lnTo>
                    <a:pt x="691" y="168"/>
                  </a:lnTo>
                  <a:lnTo>
                    <a:pt x="691" y="161"/>
                  </a:lnTo>
                  <a:lnTo>
                    <a:pt x="693" y="154"/>
                  </a:lnTo>
                  <a:lnTo>
                    <a:pt x="698" y="152"/>
                  </a:lnTo>
                  <a:lnTo>
                    <a:pt x="698" y="154"/>
                  </a:lnTo>
                  <a:lnTo>
                    <a:pt x="703" y="152"/>
                  </a:lnTo>
                  <a:lnTo>
                    <a:pt x="710" y="152"/>
                  </a:lnTo>
                  <a:lnTo>
                    <a:pt x="715" y="149"/>
                  </a:lnTo>
                  <a:lnTo>
                    <a:pt x="717" y="145"/>
                  </a:lnTo>
                  <a:lnTo>
                    <a:pt x="715" y="140"/>
                  </a:lnTo>
                  <a:lnTo>
                    <a:pt x="717" y="135"/>
                  </a:lnTo>
                  <a:lnTo>
                    <a:pt x="719" y="135"/>
                  </a:lnTo>
                  <a:lnTo>
                    <a:pt x="717" y="133"/>
                  </a:lnTo>
                  <a:lnTo>
                    <a:pt x="717" y="131"/>
                  </a:lnTo>
                  <a:lnTo>
                    <a:pt x="715" y="128"/>
                  </a:lnTo>
                  <a:lnTo>
                    <a:pt x="717" y="126"/>
                  </a:lnTo>
                  <a:lnTo>
                    <a:pt x="717" y="126"/>
                  </a:lnTo>
                  <a:lnTo>
                    <a:pt x="717" y="126"/>
                  </a:lnTo>
                  <a:lnTo>
                    <a:pt x="722" y="128"/>
                  </a:lnTo>
                  <a:lnTo>
                    <a:pt x="722" y="128"/>
                  </a:lnTo>
                  <a:lnTo>
                    <a:pt x="726" y="126"/>
                  </a:lnTo>
                  <a:lnTo>
                    <a:pt x="731" y="121"/>
                  </a:lnTo>
                  <a:lnTo>
                    <a:pt x="734" y="121"/>
                  </a:lnTo>
                  <a:lnTo>
                    <a:pt x="738" y="116"/>
                  </a:lnTo>
                  <a:lnTo>
                    <a:pt x="743" y="112"/>
                  </a:lnTo>
                  <a:lnTo>
                    <a:pt x="741" y="109"/>
                  </a:lnTo>
                  <a:lnTo>
                    <a:pt x="738" y="107"/>
                  </a:lnTo>
                  <a:lnTo>
                    <a:pt x="738" y="107"/>
                  </a:lnTo>
                  <a:lnTo>
                    <a:pt x="738" y="104"/>
                  </a:lnTo>
                  <a:lnTo>
                    <a:pt x="741" y="100"/>
                  </a:lnTo>
                  <a:lnTo>
                    <a:pt x="743" y="95"/>
                  </a:lnTo>
                  <a:lnTo>
                    <a:pt x="745" y="95"/>
                  </a:lnTo>
                  <a:lnTo>
                    <a:pt x="745" y="90"/>
                  </a:lnTo>
                  <a:lnTo>
                    <a:pt x="743" y="86"/>
                  </a:lnTo>
                  <a:lnTo>
                    <a:pt x="743" y="83"/>
                  </a:lnTo>
                  <a:lnTo>
                    <a:pt x="741" y="81"/>
                  </a:lnTo>
                  <a:lnTo>
                    <a:pt x="738" y="78"/>
                  </a:lnTo>
                  <a:lnTo>
                    <a:pt x="731" y="78"/>
                  </a:lnTo>
                  <a:lnTo>
                    <a:pt x="729" y="78"/>
                  </a:lnTo>
                  <a:lnTo>
                    <a:pt x="731" y="69"/>
                  </a:lnTo>
                  <a:lnTo>
                    <a:pt x="738" y="67"/>
                  </a:lnTo>
                  <a:lnTo>
                    <a:pt x="738" y="62"/>
                  </a:lnTo>
                  <a:lnTo>
                    <a:pt x="738" y="62"/>
                  </a:lnTo>
                  <a:lnTo>
                    <a:pt x="738" y="62"/>
                  </a:lnTo>
                  <a:lnTo>
                    <a:pt x="738" y="60"/>
                  </a:lnTo>
                  <a:lnTo>
                    <a:pt x="738" y="60"/>
                  </a:lnTo>
                  <a:lnTo>
                    <a:pt x="736" y="57"/>
                  </a:lnTo>
                  <a:lnTo>
                    <a:pt x="736" y="55"/>
                  </a:lnTo>
                  <a:lnTo>
                    <a:pt x="736" y="55"/>
                  </a:lnTo>
                  <a:lnTo>
                    <a:pt x="736" y="55"/>
                  </a:lnTo>
                  <a:lnTo>
                    <a:pt x="736" y="55"/>
                  </a:lnTo>
                  <a:lnTo>
                    <a:pt x="736" y="48"/>
                  </a:lnTo>
                  <a:lnTo>
                    <a:pt x="736" y="41"/>
                  </a:lnTo>
                  <a:lnTo>
                    <a:pt x="736" y="41"/>
                  </a:lnTo>
                  <a:lnTo>
                    <a:pt x="736" y="41"/>
                  </a:lnTo>
                  <a:lnTo>
                    <a:pt x="734" y="38"/>
                  </a:lnTo>
                  <a:lnTo>
                    <a:pt x="734" y="38"/>
                  </a:lnTo>
                  <a:lnTo>
                    <a:pt x="734" y="36"/>
                  </a:lnTo>
                  <a:lnTo>
                    <a:pt x="734" y="31"/>
                  </a:lnTo>
                  <a:lnTo>
                    <a:pt x="731" y="31"/>
                  </a:lnTo>
                  <a:lnTo>
                    <a:pt x="731" y="31"/>
                  </a:lnTo>
                  <a:lnTo>
                    <a:pt x="731" y="29"/>
                  </a:lnTo>
                  <a:lnTo>
                    <a:pt x="731" y="29"/>
                  </a:lnTo>
                  <a:lnTo>
                    <a:pt x="731" y="26"/>
                  </a:lnTo>
                  <a:lnTo>
                    <a:pt x="729" y="26"/>
                  </a:lnTo>
                  <a:lnTo>
                    <a:pt x="731" y="22"/>
                  </a:lnTo>
                  <a:lnTo>
                    <a:pt x="731" y="17"/>
                  </a:lnTo>
                  <a:lnTo>
                    <a:pt x="729" y="10"/>
                  </a:lnTo>
                  <a:lnTo>
                    <a:pt x="729" y="8"/>
                  </a:lnTo>
                  <a:lnTo>
                    <a:pt x="726" y="8"/>
                  </a:lnTo>
                  <a:lnTo>
                    <a:pt x="722" y="10"/>
                  </a:lnTo>
                  <a:lnTo>
                    <a:pt x="722" y="10"/>
                  </a:lnTo>
                  <a:lnTo>
                    <a:pt x="722" y="8"/>
                  </a:lnTo>
                  <a:lnTo>
                    <a:pt x="719" y="8"/>
                  </a:lnTo>
                  <a:lnTo>
                    <a:pt x="719" y="8"/>
                  </a:lnTo>
                  <a:lnTo>
                    <a:pt x="715" y="5"/>
                  </a:lnTo>
                  <a:lnTo>
                    <a:pt x="710" y="3"/>
                  </a:lnTo>
                  <a:lnTo>
                    <a:pt x="705" y="5"/>
                  </a:lnTo>
                  <a:lnTo>
                    <a:pt x="698" y="5"/>
                  </a:lnTo>
                  <a:lnTo>
                    <a:pt x="698" y="8"/>
                  </a:lnTo>
                  <a:lnTo>
                    <a:pt x="696" y="5"/>
                  </a:lnTo>
                  <a:lnTo>
                    <a:pt x="693" y="8"/>
                  </a:lnTo>
                  <a:lnTo>
                    <a:pt x="693" y="10"/>
                  </a:lnTo>
                  <a:lnTo>
                    <a:pt x="684" y="10"/>
                  </a:lnTo>
                  <a:lnTo>
                    <a:pt x="677" y="10"/>
                  </a:lnTo>
                  <a:lnTo>
                    <a:pt x="672" y="15"/>
                  </a:lnTo>
                  <a:lnTo>
                    <a:pt x="667" y="19"/>
                  </a:lnTo>
                  <a:lnTo>
                    <a:pt x="663" y="24"/>
                  </a:lnTo>
                  <a:lnTo>
                    <a:pt x="660" y="24"/>
                  </a:lnTo>
                  <a:lnTo>
                    <a:pt x="660" y="24"/>
                  </a:lnTo>
                  <a:lnTo>
                    <a:pt x="660" y="24"/>
                  </a:lnTo>
                  <a:lnTo>
                    <a:pt x="660" y="24"/>
                  </a:lnTo>
                  <a:lnTo>
                    <a:pt x="660" y="24"/>
                  </a:lnTo>
                  <a:lnTo>
                    <a:pt x="658" y="26"/>
                  </a:lnTo>
                  <a:lnTo>
                    <a:pt x="655" y="29"/>
                  </a:lnTo>
                  <a:lnTo>
                    <a:pt x="655" y="29"/>
                  </a:lnTo>
                  <a:lnTo>
                    <a:pt x="655" y="29"/>
                  </a:lnTo>
                  <a:lnTo>
                    <a:pt x="655" y="31"/>
                  </a:lnTo>
                  <a:lnTo>
                    <a:pt x="655" y="31"/>
                  </a:lnTo>
                  <a:lnTo>
                    <a:pt x="658" y="31"/>
                  </a:lnTo>
                  <a:lnTo>
                    <a:pt x="658" y="34"/>
                  </a:lnTo>
                  <a:lnTo>
                    <a:pt x="658" y="34"/>
                  </a:lnTo>
                  <a:lnTo>
                    <a:pt x="655" y="36"/>
                  </a:lnTo>
                  <a:lnTo>
                    <a:pt x="655" y="36"/>
                  </a:lnTo>
                  <a:lnTo>
                    <a:pt x="655" y="36"/>
                  </a:lnTo>
                  <a:lnTo>
                    <a:pt x="655" y="38"/>
                  </a:lnTo>
                  <a:lnTo>
                    <a:pt x="653" y="43"/>
                  </a:lnTo>
                  <a:lnTo>
                    <a:pt x="655" y="43"/>
                  </a:lnTo>
                  <a:lnTo>
                    <a:pt x="655" y="45"/>
                  </a:lnTo>
                  <a:lnTo>
                    <a:pt x="658" y="48"/>
                  </a:lnTo>
                  <a:lnTo>
                    <a:pt x="658" y="48"/>
                  </a:lnTo>
                  <a:lnTo>
                    <a:pt x="660" y="50"/>
                  </a:lnTo>
                  <a:lnTo>
                    <a:pt x="660" y="50"/>
                  </a:lnTo>
                  <a:lnTo>
                    <a:pt x="663" y="50"/>
                  </a:lnTo>
                  <a:lnTo>
                    <a:pt x="663" y="52"/>
                  </a:lnTo>
                  <a:lnTo>
                    <a:pt x="663" y="52"/>
                  </a:lnTo>
                  <a:lnTo>
                    <a:pt x="658" y="52"/>
                  </a:lnTo>
                  <a:lnTo>
                    <a:pt x="658" y="55"/>
                  </a:lnTo>
                  <a:lnTo>
                    <a:pt x="658" y="55"/>
                  </a:lnTo>
                  <a:lnTo>
                    <a:pt x="660" y="57"/>
                  </a:lnTo>
                  <a:lnTo>
                    <a:pt x="660" y="60"/>
                  </a:lnTo>
                  <a:lnTo>
                    <a:pt x="660" y="60"/>
                  </a:lnTo>
                  <a:lnTo>
                    <a:pt x="658" y="60"/>
                  </a:lnTo>
                  <a:lnTo>
                    <a:pt x="658" y="60"/>
                  </a:lnTo>
                  <a:lnTo>
                    <a:pt x="658" y="60"/>
                  </a:lnTo>
                  <a:lnTo>
                    <a:pt x="660" y="60"/>
                  </a:lnTo>
                  <a:lnTo>
                    <a:pt x="660" y="62"/>
                  </a:lnTo>
                  <a:lnTo>
                    <a:pt x="660" y="62"/>
                  </a:lnTo>
                  <a:lnTo>
                    <a:pt x="660" y="62"/>
                  </a:lnTo>
                  <a:lnTo>
                    <a:pt x="663" y="62"/>
                  </a:lnTo>
                  <a:lnTo>
                    <a:pt x="663" y="62"/>
                  </a:lnTo>
                  <a:lnTo>
                    <a:pt x="663" y="60"/>
                  </a:lnTo>
                  <a:lnTo>
                    <a:pt x="665" y="62"/>
                  </a:lnTo>
                  <a:lnTo>
                    <a:pt x="665" y="62"/>
                  </a:lnTo>
                  <a:lnTo>
                    <a:pt x="665" y="64"/>
                  </a:lnTo>
                  <a:lnTo>
                    <a:pt x="665" y="64"/>
                  </a:lnTo>
                  <a:lnTo>
                    <a:pt x="665" y="67"/>
                  </a:lnTo>
                  <a:lnTo>
                    <a:pt x="665" y="67"/>
                  </a:lnTo>
                  <a:lnTo>
                    <a:pt x="665" y="69"/>
                  </a:lnTo>
                  <a:lnTo>
                    <a:pt x="665" y="69"/>
                  </a:lnTo>
                  <a:lnTo>
                    <a:pt x="665" y="71"/>
                  </a:lnTo>
                  <a:lnTo>
                    <a:pt x="665" y="71"/>
                  </a:lnTo>
                  <a:lnTo>
                    <a:pt x="667" y="71"/>
                  </a:lnTo>
                  <a:lnTo>
                    <a:pt x="667" y="71"/>
                  </a:lnTo>
                  <a:lnTo>
                    <a:pt x="667" y="74"/>
                  </a:lnTo>
                  <a:lnTo>
                    <a:pt x="670" y="74"/>
                  </a:lnTo>
                  <a:lnTo>
                    <a:pt x="670" y="74"/>
                  </a:lnTo>
                  <a:lnTo>
                    <a:pt x="667" y="76"/>
                  </a:lnTo>
                  <a:lnTo>
                    <a:pt x="667" y="78"/>
                  </a:lnTo>
                  <a:lnTo>
                    <a:pt x="667" y="81"/>
                  </a:lnTo>
                  <a:lnTo>
                    <a:pt x="667" y="81"/>
                  </a:lnTo>
                  <a:lnTo>
                    <a:pt x="667" y="81"/>
                  </a:lnTo>
                  <a:lnTo>
                    <a:pt x="665" y="78"/>
                  </a:lnTo>
                  <a:lnTo>
                    <a:pt x="663" y="78"/>
                  </a:lnTo>
                  <a:lnTo>
                    <a:pt x="658" y="78"/>
                  </a:lnTo>
                  <a:lnTo>
                    <a:pt x="658" y="78"/>
                  </a:lnTo>
                  <a:lnTo>
                    <a:pt x="660" y="81"/>
                  </a:lnTo>
                  <a:lnTo>
                    <a:pt x="663" y="81"/>
                  </a:lnTo>
                  <a:lnTo>
                    <a:pt x="663" y="83"/>
                  </a:lnTo>
                  <a:lnTo>
                    <a:pt x="663" y="83"/>
                  </a:lnTo>
                  <a:lnTo>
                    <a:pt x="660" y="81"/>
                  </a:lnTo>
                  <a:lnTo>
                    <a:pt x="658" y="81"/>
                  </a:lnTo>
                  <a:lnTo>
                    <a:pt x="658" y="81"/>
                  </a:lnTo>
                  <a:lnTo>
                    <a:pt x="653" y="81"/>
                  </a:lnTo>
                  <a:lnTo>
                    <a:pt x="651" y="83"/>
                  </a:lnTo>
                  <a:lnTo>
                    <a:pt x="651" y="83"/>
                  </a:lnTo>
                  <a:lnTo>
                    <a:pt x="648" y="81"/>
                  </a:lnTo>
                  <a:lnTo>
                    <a:pt x="648" y="81"/>
                  </a:lnTo>
                  <a:lnTo>
                    <a:pt x="646" y="83"/>
                  </a:lnTo>
                  <a:lnTo>
                    <a:pt x="646" y="93"/>
                  </a:lnTo>
                  <a:lnTo>
                    <a:pt x="646" y="100"/>
                  </a:lnTo>
                  <a:lnTo>
                    <a:pt x="646" y="102"/>
                  </a:lnTo>
                  <a:lnTo>
                    <a:pt x="644" y="100"/>
                  </a:lnTo>
                  <a:lnTo>
                    <a:pt x="644" y="95"/>
                  </a:lnTo>
                  <a:lnTo>
                    <a:pt x="641" y="93"/>
                  </a:lnTo>
                  <a:lnTo>
                    <a:pt x="641" y="93"/>
                  </a:lnTo>
                  <a:lnTo>
                    <a:pt x="641" y="90"/>
                  </a:lnTo>
                  <a:lnTo>
                    <a:pt x="639" y="90"/>
                  </a:lnTo>
                  <a:lnTo>
                    <a:pt x="639" y="90"/>
                  </a:lnTo>
                  <a:lnTo>
                    <a:pt x="639" y="90"/>
                  </a:lnTo>
                  <a:lnTo>
                    <a:pt x="639" y="88"/>
                  </a:lnTo>
                  <a:lnTo>
                    <a:pt x="639" y="88"/>
                  </a:lnTo>
                  <a:lnTo>
                    <a:pt x="637" y="88"/>
                  </a:lnTo>
                  <a:lnTo>
                    <a:pt x="637" y="86"/>
                  </a:lnTo>
                  <a:lnTo>
                    <a:pt x="637" y="86"/>
                  </a:lnTo>
                  <a:lnTo>
                    <a:pt x="637" y="78"/>
                  </a:lnTo>
                  <a:lnTo>
                    <a:pt x="634" y="78"/>
                  </a:lnTo>
                  <a:lnTo>
                    <a:pt x="634" y="78"/>
                  </a:lnTo>
                  <a:lnTo>
                    <a:pt x="634" y="78"/>
                  </a:lnTo>
                  <a:lnTo>
                    <a:pt x="634" y="78"/>
                  </a:lnTo>
                  <a:lnTo>
                    <a:pt x="632" y="78"/>
                  </a:lnTo>
                  <a:lnTo>
                    <a:pt x="632" y="81"/>
                  </a:lnTo>
                  <a:lnTo>
                    <a:pt x="632" y="81"/>
                  </a:lnTo>
                  <a:lnTo>
                    <a:pt x="632" y="81"/>
                  </a:lnTo>
                  <a:lnTo>
                    <a:pt x="632" y="81"/>
                  </a:lnTo>
                  <a:lnTo>
                    <a:pt x="629" y="81"/>
                  </a:lnTo>
                  <a:lnTo>
                    <a:pt x="627" y="83"/>
                  </a:lnTo>
                  <a:lnTo>
                    <a:pt x="627" y="83"/>
                  </a:lnTo>
                  <a:lnTo>
                    <a:pt x="627" y="83"/>
                  </a:lnTo>
                  <a:lnTo>
                    <a:pt x="625" y="81"/>
                  </a:lnTo>
                  <a:lnTo>
                    <a:pt x="625" y="81"/>
                  </a:lnTo>
                  <a:lnTo>
                    <a:pt x="622" y="78"/>
                  </a:lnTo>
                  <a:lnTo>
                    <a:pt x="622" y="78"/>
                  </a:lnTo>
                  <a:lnTo>
                    <a:pt x="620" y="83"/>
                  </a:lnTo>
                  <a:lnTo>
                    <a:pt x="622" y="83"/>
                  </a:lnTo>
                  <a:lnTo>
                    <a:pt x="622" y="86"/>
                  </a:lnTo>
                  <a:lnTo>
                    <a:pt x="625" y="86"/>
                  </a:lnTo>
                  <a:lnTo>
                    <a:pt x="625" y="88"/>
                  </a:lnTo>
                  <a:lnTo>
                    <a:pt x="625" y="90"/>
                  </a:lnTo>
                  <a:lnTo>
                    <a:pt x="625" y="90"/>
                  </a:lnTo>
                  <a:lnTo>
                    <a:pt x="629" y="90"/>
                  </a:lnTo>
                  <a:lnTo>
                    <a:pt x="629" y="93"/>
                  </a:lnTo>
                  <a:lnTo>
                    <a:pt x="632" y="102"/>
                  </a:lnTo>
                  <a:lnTo>
                    <a:pt x="634" y="114"/>
                  </a:lnTo>
                  <a:lnTo>
                    <a:pt x="634" y="116"/>
                  </a:lnTo>
                  <a:lnTo>
                    <a:pt x="634" y="116"/>
                  </a:lnTo>
                  <a:lnTo>
                    <a:pt x="637" y="119"/>
                  </a:lnTo>
                  <a:lnTo>
                    <a:pt x="637" y="119"/>
                  </a:lnTo>
                  <a:lnTo>
                    <a:pt x="637" y="121"/>
                  </a:lnTo>
                  <a:lnTo>
                    <a:pt x="637" y="123"/>
                  </a:lnTo>
                  <a:lnTo>
                    <a:pt x="639" y="126"/>
                  </a:lnTo>
                  <a:lnTo>
                    <a:pt x="637" y="133"/>
                  </a:lnTo>
                  <a:lnTo>
                    <a:pt x="637" y="135"/>
                  </a:lnTo>
                  <a:lnTo>
                    <a:pt x="637" y="138"/>
                  </a:lnTo>
                  <a:lnTo>
                    <a:pt x="639" y="147"/>
                  </a:lnTo>
                  <a:lnTo>
                    <a:pt x="637" y="149"/>
                  </a:lnTo>
                  <a:lnTo>
                    <a:pt x="639" y="149"/>
                  </a:lnTo>
                  <a:lnTo>
                    <a:pt x="639" y="149"/>
                  </a:lnTo>
                  <a:lnTo>
                    <a:pt x="639" y="152"/>
                  </a:lnTo>
                  <a:lnTo>
                    <a:pt x="641" y="152"/>
                  </a:lnTo>
                  <a:lnTo>
                    <a:pt x="641" y="154"/>
                  </a:lnTo>
                  <a:lnTo>
                    <a:pt x="641" y="154"/>
                  </a:lnTo>
                  <a:lnTo>
                    <a:pt x="639" y="157"/>
                  </a:lnTo>
                  <a:lnTo>
                    <a:pt x="637" y="157"/>
                  </a:lnTo>
                  <a:lnTo>
                    <a:pt x="637" y="157"/>
                  </a:lnTo>
                  <a:lnTo>
                    <a:pt x="637" y="157"/>
                  </a:lnTo>
                  <a:lnTo>
                    <a:pt x="639" y="159"/>
                  </a:lnTo>
                  <a:lnTo>
                    <a:pt x="639" y="159"/>
                  </a:lnTo>
                  <a:lnTo>
                    <a:pt x="641" y="161"/>
                  </a:lnTo>
                  <a:lnTo>
                    <a:pt x="641" y="161"/>
                  </a:lnTo>
                  <a:lnTo>
                    <a:pt x="637" y="168"/>
                  </a:lnTo>
                  <a:lnTo>
                    <a:pt x="637" y="173"/>
                  </a:lnTo>
                  <a:lnTo>
                    <a:pt x="639" y="175"/>
                  </a:lnTo>
                  <a:lnTo>
                    <a:pt x="639" y="175"/>
                  </a:lnTo>
                  <a:lnTo>
                    <a:pt x="641" y="178"/>
                  </a:lnTo>
                  <a:lnTo>
                    <a:pt x="641" y="178"/>
                  </a:lnTo>
                  <a:lnTo>
                    <a:pt x="641" y="178"/>
                  </a:lnTo>
                  <a:lnTo>
                    <a:pt x="641" y="183"/>
                  </a:lnTo>
                  <a:lnTo>
                    <a:pt x="641" y="183"/>
                  </a:lnTo>
                  <a:lnTo>
                    <a:pt x="644" y="185"/>
                  </a:lnTo>
                  <a:lnTo>
                    <a:pt x="644" y="185"/>
                  </a:lnTo>
                  <a:lnTo>
                    <a:pt x="644" y="185"/>
                  </a:lnTo>
                  <a:lnTo>
                    <a:pt x="646" y="187"/>
                  </a:lnTo>
                  <a:lnTo>
                    <a:pt x="646" y="190"/>
                  </a:lnTo>
                  <a:lnTo>
                    <a:pt x="646" y="190"/>
                  </a:lnTo>
                  <a:lnTo>
                    <a:pt x="646" y="197"/>
                  </a:lnTo>
                  <a:lnTo>
                    <a:pt x="646" y="206"/>
                  </a:lnTo>
                  <a:lnTo>
                    <a:pt x="646" y="206"/>
                  </a:lnTo>
                  <a:lnTo>
                    <a:pt x="644" y="204"/>
                  </a:lnTo>
                  <a:lnTo>
                    <a:pt x="644" y="204"/>
                  </a:lnTo>
                  <a:lnTo>
                    <a:pt x="641" y="201"/>
                  </a:lnTo>
                  <a:lnTo>
                    <a:pt x="641" y="197"/>
                  </a:lnTo>
                  <a:lnTo>
                    <a:pt x="641" y="197"/>
                  </a:lnTo>
                  <a:lnTo>
                    <a:pt x="641" y="197"/>
                  </a:lnTo>
                  <a:lnTo>
                    <a:pt x="641" y="192"/>
                  </a:lnTo>
                  <a:lnTo>
                    <a:pt x="641" y="192"/>
                  </a:lnTo>
                  <a:lnTo>
                    <a:pt x="641" y="190"/>
                  </a:lnTo>
                  <a:lnTo>
                    <a:pt x="641" y="190"/>
                  </a:lnTo>
                  <a:lnTo>
                    <a:pt x="639" y="190"/>
                  </a:lnTo>
                  <a:lnTo>
                    <a:pt x="639" y="190"/>
                  </a:lnTo>
                  <a:lnTo>
                    <a:pt x="639" y="187"/>
                  </a:lnTo>
                  <a:lnTo>
                    <a:pt x="639" y="185"/>
                  </a:lnTo>
                  <a:lnTo>
                    <a:pt x="639" y="183"/>
                  </a:lnTo>
                  <a:lnTo>
                    <a:pt x="639" y="180"/>
                  </a:lnTo>
                  <a:lnTo>
                    <a:pt x="637" y="180"/>
                  </a:lnTo>
                  <a:lnTo>
                    <a:pt x="637" y="180"/>
                  </a:lnTo>
                  <a:lnTo>
                    <a:pt x="637" y="178"/>
                  </a:lnTo>
                  <a:lnTo>
                    <a:pt x="634" y="178"/>
                  </a:lnTo>
                  <a:lnTo>
                    <a:pt x="634" y="178"/>
                  </a:lnTo>
                  <a:lnTo>
                    <a:pt x="634" y="178"/>
                  </a:lnTo>
                  <a:lnTo>
                    <a:pt x="632" y="175"/>
                  </a:lnTo>
                  <a:lnTo>
                    <a:pt x="632" y="173"/>
                  </a:lnTo>
                  <a:lnTo>
                    <a:pt x="634" y="173"/>
                  </a:lnTo>
                  <a:lnTo>
                    <a:pt x="634" y="173"/>
                  </a:lnTo>
                  <a:lnTo>
                    <a:pt x="629" y="157"/>
                  </a:lnTo>
                  <a:lnTo>
                    <a:pt x="629" y="157"/>
                  </a:lnTo>
                  <a:lnTo>
                    <a:pt x="629" y="154"/>
                  </a:lnTo>
                  <a:lnTo>
                    <a:pt x="629" y="154"/>
                  </a:lnTo>
                  <a:lnTo>
                    <a:pt x="629" y="154"/>
                  </a:lnTo>
                  <a:lnTo>
                    <a:pt x="627" y="152"/>
                  </a:lnTo>
                  <a:lnTo>
                    <a:pt x="627" y="152"/>
                  </a:lnTo>
                  <a:lnTo>
                    <a:pt x="627" y="152"/>
                  </a:lnTo>
                  <a:lnTo>
                    <a:pt x="627" y="149"/>
                  </a:lnTo>
                  <a:lnTo>
                    <a:pt x="629" y="147"/>
                  </a:lnTo>
                  <a:lnTo>
                    <a:pt x="627" y="145"/>
                  </a:lnTo>
                  <a:lnTo>
                    <a:pt x="627" y="145"/>
                  </a:lnTo>
                  <a:lnTo>
                    <a:pt x="627" y="145"/>
                  </a:lnTo>
                  <a:lnTo>
                    <a:pt x="625" y="142"/>
                  </a:lnTo>
                  <a:lnTo>
                    <a:pt x="625" y="142"/>
                  </a:lnTo>
                  <a:lnTo>
                    <a:pt x="625" y="142"/>
                  </a:lnTo>
                  <a:lnTo>
                    <a:pt x="627" y="142"/>
                  </a:lnTo>
                  <a:lnTo>
                    <a:pt x="627" y="140"/>
                  </a:lnTo>
                  <a:lnTo>
                    <a:pt x="625" y="140"/>
                  </a:lnTo>
                  <a:lnTo>
                    <a:pt x="627" y="140"/>
                  </a:lnTo>
                  <a:lnTo>
                    <a:pt x="625" y="138"/>
                  </a:lnTo>
                  <a:lnTo>
                    <a:pt x="622" y="135"/>
                  </a:lnTo>
                  <a:lnTo>
                    <a:pt x="622" y="135"/>
                  </a:lnTo>
                  <a:lnTo>
                    <a:pt x="622" y="135"/>
                  </a:lnTo>
                  <a:lnTo>
                    <a:pt x="622" y="131"/>
                  </a:lnTo>
                  <a:lnTo>
                    <a:pt x="620" y="119"/>
                  </a:lnTo>
                  <a:lnTo>
                    <a:pt x="615" y="109"/>
                  </a:lnTo>
                  <a:lnTo>
                    <a:pt x="615" y="107"/>
                  </a:lnTo>
                  <a:lnTo>
                    <a:pt x="613" y="102"/>
                  </a:lnTo>
                  <a:lnTo>
                    <a:pt x="611" y="100"/>
                  </a:lnTo>
                  <a:lnTo>
                    <a:pt x="608" y="97"/>
                  </a:lnTo>
                  <a:lnTo>
                    <a:pt x="608" y="97"/>
                  </a:lnTo>
                  <a:lnTo>
                    <a:pt x="608" y="95"/>
                  </a:lnTo>
                  <a:lnTo>
                    <a:pt x="608" y="95"/>
                  </a:lnTo>
                  <a:lnTo>
                    <a:pt x="606" y="93"/>
                  </a:lnTo>
                  <a:lnTo>
                    <a:pt x="606" y="90"/>
                  </a:lnTo>
                  <a:lnTo>
                    <a:pt x="603" y="90"/>
                  </a:lnTo>
                  <a:lnTo>
                    <a:pt x="603" y="90"/>
                  </a:lnTo>
                  <a:lnTo>
                    <a:pt x="603" y="88"/>
                  </a:lnTo>
                  <a:lnTo>
                    <a:pt x="601" y="86"/>
                  </a:lnTo>
                  <a:lnTo>
                    <a:pt x="601" y="86"/>
                  </a:lnTo>
                  <a:lnTo>
                    <a:pt x="601" y="86"/>
                  </a:lnTo>
                  <a:lnTo>
                    <a:pt x="599" y="83"/>
                  </a:lnTo>
                  <a:lnTo>
                    <a:pt x="599" y="83"/>
                  </a:lnTo>
                  <a:lnTo>
                    <a:pt x="599" y="83"/>
                  </a:lnTo>
                  <a:lnTo>
                    <a:pt x="596" y="81"/>
                  </a:lnTo>
                  <a:lnTo>
                    <a:pt x="596" y="81"/>
                  </a:lnTo>
                  <a:lnTo>
                    <a:pt x="596" y="81"/>
                  </a:lnTo>
                  <a:lnTo>
                    <a:pt x="594" y="81"/>
                  </a:lnTo>
                  <a:lnTo>
                    <a:pt x="594" y="78"/>
                  </a:lnTo>
                  <a:lnTo>
                    <a:pt x="592" y="76"/>
                  </a:lnTo>
                  <a:lnTo>
                    <a:pt x="592" y="76"/>
                  </a:lnTo>
                  <a:lnTo>
                    <a:pt x="592" y="76"/>
                  </a:lnTo>
                  <a:lnTo>
                    <a:pt x="589" y="74"/>
                  </a:lnTo>
                  <a:lnTo>
                    <a:pt x="587" y="71"/>
                  </a:lnTo>
                  <a:lnTo>
                    <a:pt x="587" y="71"/>
                  </a:lnTo>
                  <a:lnTo>
                    <a:pt x="577" y="64"/>
                  </a:lnTo>
                  <a:lnTo>
                    <a:pt x="577" y="64"/>
                  </a:lnTo>
                  <a:lnTo>
                    <a:pt x="575" y="64"/>
                  </a:lnTo>
                  <a:lnTo>
                    <a:pt x="573" y="69"/>
                  </a:lnTo>
                  <a:lnTo>
                    <a:pt x="568" y="74"/>
                  </a:lnTo>
                  <a:lnTo>
                    <a:pt x="566" y="78"/>
                  </a:lnTo>
                  <a:lnTo>
                    <a:pt x="561" y="83"/>
                  </a:lnTo>
                  <a:lnTo>
                    <a:pt x="563" y="86"/>
                  </a:lnTo>
                  <a:lnTo>
                    <a:pt x="563" y="88"/>
                  </a:lnTo>
                  <a:lnTo>
                    <a:pt x="561" y="88"/>
                  </a:lnTo>
                  <a:lnTo>
                    <a:pt x="561" y="88"/>
                  </a:lnTo>
                  <a:lnTo>
                    <a:pt x="561" y="86"/>
                  </a:lnTo>
                  <a:lnTo>
                    <a:pt x="561" y="86"/>
                  </a:lnTo>
                  <a:lnTo>
                    <a:pt x="561" y="86"/>
                  </a:lnTo>
                  <a:lnTo>
                    <a:pt x="561" y="86"/>
                  </a:lnTo>
                  <a:lnTo>
                    <a:pt x="561" y="88"/>
                  </a:lnTo>
                  <a:lnTo>
                    <a:pt x="561" y="88"/>
                  </a:lnTo>
                  <a:lnTo>
                    <a:pt x="561" y="88"/>
                  </a:lnTo>
                  <a:lnTo>
                    <a:pt x="561" y="90"/>
                  </a:lnTo>
                  <a:lnTo>
                    <a:pt x="563" y="93"/>
                  </a:lnTo>
                  <a:lnTo>
                    <a:pt x="566" y="95"/>
                  </a:lnTo>
                  <a:lnTo>
                    <a:pt x="566" y="95"/>
                  </a:lnTo>
                  <a:lnTo>
                    <a:pt x="568" y="97"/>
                  </a:lnTo>
                  <a:lnTo>
                    <a:pt x="568" y="100"/>
                  </a:lnTo>
                  <a:lnTo>
                    <a:pt x="568" y="100"/>
                  </a:lnTo>
                  <a:lnTo>
                    <a:pt x="568" y="100"/>
                  </a:lnTo>
                  <a:lnTo>
                    <a:pt x="568" y="102"/>
                  </a:lnTo>
                  <a:lnTo>
                    <a:pt x="570" y="102"/>
                  </a:lnTo>
                  <a:lnTo>
                    <a:pt x="570" y="102"/>
                  </a:lnTo>
                  <a:lnTo>
                    <a:pt x="570" y="102"/>
                  </a:lnTo>
                  <a:lnTo>
                    <a:pt x="573" y="104"/>
                  </a:lnTo>
                  <a:lnTo>
                    <a:pt x="573" y="107"/>
                  </a:lnTo>
                  <a:lnTo>
                    <a:pt x="575" y="107"/>
                  </a:lnTo>
                  <a:lnTo>
                    <a:pt x="575" y="107"/>
                  </a:lnTo>
                  <a:lnTo>
                    <a:pt x="577" y="112"/>
                  </a:lnTo>
                  <a:lnTo>
                    <a:pt x="577" y="112"/>
                  </a:lnTo>
                  <a:lnTo>
                    <a:pt x="577" y="114"/>
                  </a:lnTo>
                  <a:lnTo>
                    <a:pt x="577" y="114"/>
                  </a:lnTo>
                  <a:lnTo>
                    <a:pt x="573" y="114"/>
                  </a:lnTo>
                  <a:lnTo>
                    <a:pt x="570" y="119"/>
                  </a:lnTo>
                  <a:lnTo>
                    <a:pt x="570" y="126"/>
                  </a:lnTo>
                  <a:lnTo>
                    <a:pt x="570" y="126"/>
                  </a:lnTo>
                  <a:lnTo>
                    <a:pt x="570" y="128"/>
                  </a:lnTo>
                  <a:lnTo>
                    <a:pt x="570" y="131"/>
                  </a:lnTo>
                  <a:lnTo>
                    <a:pt x="570" y="131"/>
                  </a:lnTo>
                  <a:lnTo>
                    <a:pt x="570" y="131"/>
                  </a:lnTo>
                  <a:lnTo>
                    <a:pt x="570" y="131"/>
                  </a:lnTo>
                  <a:lnTo>
                    <a:pt x="568" y="138"/>
                  </a:lnTo>
                  <a:lnTo>
                    <a:pt x="563" y="147"/>
                  </a:lnTo>
                  <a:lnTo>
                    <a:pt x="563" y="147"/>
                  </a:lnTo>
                  <a:lnTo>
                    <a:pt x="561" y="157"/>
                  </a:lnTo>
                  <a:lnTo>
                    <a:pt x="561" y="166"/>
                  </a:lnTo>
                  <a:lnTo>
                    <a:pt x="561" y="166"/>
                  </a:lnTo>
                  <a:lnTo>
                    <a:pt x="561" y="166"/>
                  </a:lnTo>
                  <a:lnTo>
                    <a:pt x="558" y="164"/>
                  </a:lnTo>
                  <a:lnTo>
                    <a:pt x="558" y="164"/>
                  </a:lnTo>
                  <a:lnTo>
                    <a:pt x="558" y="161"/>
                  </a:lnTo>
                  <a:lnTo>
                    <a:pt x="556" y="161"/>
                  </a:lnTo>
                  <a:lnTo>
                    <a:pt x="556" y="159"/>
                  </a:lnTo>
                  <a:lnTo>
                    <a:pt x="556" y="159"/>
                  </a:lnTo>
                  <a:lnTo>
                    <a:pt x="554" y="159"/>
                  </a:lnTo>
                  <a:lnTo>
                    <a:pt x="551" y="159"/>
                  </a:lnTo>
                  <a:lnTo>
                    <a:pt x="551" y="159"/>
                  </a:lnTo>
                  <a:lnTo>
                    <a:pt x="551" y="159"/>
                  </a:lnTo>
                  <a:lnTo>
                    <a:pt x="551" y="157"/>
                  </a:lnTo>
                  <a:lnTo>
                    <a:pt x="551" y="154"/>
                  </a:lnTo>
                  <a:lnTo>
                    <a:pt x="551" y="149"/>
                  </a:lnTo>
                  <a:lnTo>
                    <a:pt x="551" y="142"/>
                  </a:lnTo>
                  <a:lnTo>
                    <a:pt x="554" y="135"/>
                  </a:lnTo>
                  <a:lnTo>
                    <a:pt x="556" y="128"/>
                  </a:lnTo>
                  <a:lnTo>
                    <a:pt x="558" y="121"/>
                  </a:lnTo>
                  <a:lnTo>
                    <a:pt x="558" y="119"/>
                  </a:lnTo>
                  <a:lnTo>
                    <a:pt x="558" y="119"/>
                  </a:lnTo>
                  <a:lnTo>
                    <a:pt x="558" y="119"/>
                  </a:lnTo>
                  <a:lnTo>
                    <a:pt x="556" y="114"/>
                  </a:lnTo>
                  <a:lnTo>
                    <a:pt x="554" y="112"/>
                  </a:lnTo>
                  <a:lnTo>
                    <a:pt x="551" y="109"/>
                  </a:lnTo>
                  <a:lnTo>
                    <a:pt x="549" y="109"/>
                  </a:lnTo>
                  <a:lnTo>
                    <a:pt x="549" y="107"/>
                  </a:lnTo>
                  <a:lnTo>
                    <a:pt x="547" y="104"/>
                  </a:lnTo>
                  <a:lnTo>
                    <a:pt x="547" y="102"/>
                  </a:lnTo>
                  <a:lnTo>
                    <a:pt x="540" y="107"/>
                  </a:lnTo>
                  <a:lnTo>
                    <a:pt x="535" y="109"/>
                  </a:lnTo>
                  <a:lnTo>
                    <a:pt x="528" y="112"/>
                  </a:lnTo>
                  <a:lnTo>
                    <a:pt x="523" y="116"/>
                  </a:lnTo>
                  <a:lnTo>
                    <a:pt x="516" y="119"/>
                  </a:lnTo>
                  <a:lnTo>
                    <a:pt x="511" y="121"/>
                  </a:lnTo>
                  <a:lnTo>
                    <a:pt x="504" y="126"/>
                  </a:lnTo>
                  <a:lnTo>
                    <a:pt x="504" y="126"/>
                  </a:lnTo>
                  <a:lnTo>
                    <a:pt x="504" y="131"/>
                  </a:lnTo>
                  <a:lnTo>
                    <a:pt x="502" y="133"/>
                  </a:lnTo>
                  <a:lnTo>
                    <a:pt x="502" y="133"/>
                  </a:lnTo>
                  <a:lnTo>
                    <a:pt x="499" y="133"/>
                  </a:lnTo>
                  <a:lnTo>
                    <a:pt x="499" y="133"/>
                  </a:lnTo>
                  <a:lnTo>
                    <a:pt x="499" y="138"/>
                  </a:lnTo>
                  <a:lnTo>
                    <a:pt x="497" y="138"/>
                  </a:lnTo>
                  <a:lnTo>
                    <a:pt x="497" y="140"/>
                  </a:lnTo>
                  <a:lnTo>
                    <a:pt x="495" y="142"/>
                  </a:lnTo>
                  <a:lnTo>
                    <a:pt x="492" y="147"/>
                  </a:lnTo>
                  <a:lnTo>
                    <a:pt x="492" y="147"/>
                  </a:lnTo>
                  <a:lnTo>
                    <a:pt x="492" y="147"/>
                  </a:lnTo>
                  <a:lnTo>
                    <a:pt x="492" y="147"/>
                  </a:lnTo>
                  <a:lnTo>
                    <a:pt x="492" y="147"/>
                  </a:lnTo>
                  <a:lnTo>
                    <a:pt x="495" y="149"/>
                  </a:lnTo>
                  <a:lnTo>
                    <a:pt x="495" y="149"/>
                  </a:lnTo>
                  <a:lnTo>
                    <a:pt x="495" y="149"/>
                  </a:lnTo>
                  <a:lnTo>
                    <a:pt x="495" y="152"/>
                  </a:lnTo>
                  <a:lnTo>
                    <a:pt x="497" y="152"/>
                  </a:lnTo>
                  <a:lnTo>
                    <a:pt x="497" y="152"/>
                  </a:lnTo>
                  <a:lnTo>
                    <a:pt x="495" y="157"/>
                  </a:lnTo>
                  <a:lnTo>
                    <a:pt x="495" y="154"/>
                  </a:lnTo>
                  <a:lnTo>
                    <a:pt x="492" y="154"/>
                  </a:lnTo>
                  <a:lnTo>
                    <a:pt x="492" y="152"/>
                  </a:lnTo>
                  <a:lnTo>
                    <a:pt x="490" y="154"/>
                  </a:lnTo>
                  <a:lnTo>
                    <a:pt x="490" y="154"/>
                  </a:lnTo>
                  <a:lnTo>
                    <a:pt x="487" y="152"/>
                  </a:lnTo>
                  <a:lnTo>
                    <a:pt x="487" y="152"/>
                  </a:lnTo>
                  <a:lnTo>
                    <a:pt x="485" y="157"/>
                  </a:lnTo>
                  <a:lnTo>
                    <a:pt x="485" y="159"/>
                  </a:lnTo>
                  <a:lnTo>
                    <a:pt x="483" y="164"/>
                  </a:lnTo>
                  <a:lnTo>
                    <a:pt x="483" y="166"/>
                  </a:lnTo>
                  <a:lnTo>
                    <a:pt x="480" y="166"/>
                  </a:lnTo>
                  <a:lnTo>
                    <a:pt x="480" y="168"/>
                  </a:lnTo>
                  <a:lnTo>
                    <a:pt x="476" y="173"/>
                  </a:lnTo>
                  <a:lnTo>
                    <a:pt x="473" y="178"/>
                  </a:lnTo>
                  <a:lnTo>
                    <a:pt x="471" y="185"/>
                  </a:lnTo>
                  <a:lnTo>
                    <a:pt x="473" y="192"/>
                  </a:lnTo>
                  <a:lnTo>
                    <a:pt x="473" y="192"/>
                  </a:lnTo>
                  <a:lnTo>
                    <a:pt x="476" y="194"/>
                  </a:lnTo>
                  <a:lnTo>
                    <a:pt x="476" y="197"/>
                  </a:lnTo>
                  <a:lnTo>
                    <a:pt x="471" y="199"/>
                  </a:lnTo>
                  <a:lnTo>
                    <a:pt x="471" y="201"/>
                  </a:lnTo>
                  <a:lnTo>
                    <a:pt x="471" y="201"/>
                  </a:lnTo>
                  <a:lnTo>
                    <a:pt x="469" y="199"/>
                  </a:lnTo>
                  <a:lnTo>
                    <a:pt x="466" y="197"/>
                  </a:lnTo>
                  <a:lnTo>
                    <a:pt x="466" y="197"/>
                  </a:lnTo>
                  <a:lnTo>
                    <a:pt x="466" y="194"/>
                  </a:lnTo>
                  <a:lnTo>
                    <a:pt x="464" y="194"/>
                  </a:lnTo>
                  <a:lnTo>
                    <a:pt x="464" y="197"/>
                  </a:lnTo>
                  <a:lnTo>
                    <a:pt x="464" y="194"/>
                  </a:lnTo>
                  <a:lnTo>
                    <a:pt x="461" y="194"/>
                  </a:lnTo>
                  <a:lnTo>
                    <a:pt x="461" y="192"/>
                  </a:lnTo>
                  <a:lnTo>
                    <a:pt x="459" y="190"/>
                  </a:lnTo>
                  <a:lnTo>
                    <a:pt x="459" y="190"/>
                  </a:lnTo>
                  <a:lnTo>
                    <a:pt x="459" y="187"/>
                  </a:lnTo>
                  <a:lnTo>
                    <a:pt x="459" y="187"/>
                  </a:lnTo>
                  <a:lnTo>
                    <a:pt x="459" y="185"/>
                  </a:lnTo>
                  <a:lnTo>
                    <a:pt x="459" y="183"/>
                  </a:lnTo>
                  <a:lnTo>
                    <a:pt x="461" y="173"/>
                  </a:lnTo>
                  <a:lnTo>
                    <a:pt x="464" y="173"/>
                  </a:lnTo>
                  <a:lnTo>
                    <a:pt x="464" y="173"/>
                  </a:lnTo>
                  <a:lnTo>
                    <a:pt x="464" y="171"/>
                  </a:lnTo>
                  <a:lnTo>
                    <a:pt x="464" y="171"/>
                  </a:lnTo>
                  <a:lnTo>
                    <a:pt x="464" y="168"/>
                  </a:lnTo>
                  <a:lnTo>
                    <a:pt x="466" y="166"/>
                  </a:lnTo>
                  <a:lnTo>
                    <a:pt x="471" y="164"/>
                  </a:lnTo>
                  <a:lnTo>
                    <a:pt x="471" y="164"/>
                  </a:lnTo>
                  <a:lnTo>
                    <a:pt x="471" y="161"/>
                  </a:lnTo>
                  <a:lnTo>
                    <a:pt x="469" y="161"/>
                  </a:lnTo>
                  <a:lnTo>
                    <a:pt x="469" y="161"/>
                  </a:lnTo>
                  <a:lnTo>
                    <a:pt x="469" y="161"/>
                  </a:lnTo>
                  <a:lnTo>
                    <a:pt x="469" y="159"/>
                  </a:lnTo>
                  <a:lnTo>
                    <a:pt x="469" y="159"/>
                  </a:lnTo>
                  <a:lnTo>
                    <a:pt x="473" y="154"/>
                  </a:lnTo>
                  <a:lnTo>
                    <a:pt x="476" y="147"/>
                  </a:lnTo>
                  <a:lnTo>
                    <a:pt x="478" y="142"/>
                  </a:lnTo>
                  <a:lnTo>
                    <a:pt x="478" y="140"/>
                  </a:lnTo>
                  <a:lnTo>
                    <a:pt x="476" y="140"/>
                  </a:lnTo>
                  <a:lnTo>
                    <a:pt x="476" y="140"/>
                  </a:lnTo>
                  <a:lnTo>
                    <a:pt x="473" y="140"/>
                  </a:lnTo>
                  <a:lnTo>
                    <a:pt x="473" y="138"/>
                  </a:lnTo>
                  <a:lnTo>
                    <a:pt x="471" y="138"/>
                  </a:lnTo>
                  <a:lnTo>
                    <a:pt x="471" y="138"/>
                  </a:lnTo>
                  <a:lnTo>
                    <a:pt x="469" y="138"/>
                  </a:lnTo>
                  <a:lnTo>
                    <a:pt x="461" y="140"/>
                  </a:lnTo>
                  <a:lnTo>
                    <a:pt x="457" y="145"/>
                  </a:lnTo>
                  <a:lnTo>
                    <a:pt x="450" y="147"/>
                  </a:lnTo>
                  <a:lnTo>
                    <a:pt x="450" y="145"/>
                  </a:lnTo>
                  <a:lnTo>
                    <a:pt x="452" y="145"/>
                  </a:lnTo>
                  <a:lnTo>
                    <a:pt x="457" y="142"/>
                  </a:lnTo>
                  <a:lnTo>
                    <a:pt x="461" y="140"/>
                  </a:lnTo>
                  <a:lnTo>
                    <a:pt x="466" y="138"/>
                  </a:lnTo>
                  <a:lnTo>
                    <a:pt x="469" y="138"/>
                  </a:lnTo>
                  <a:lnTo>
                    <a:pt x="473" y="135"/>
                  </a:lnTo>
                  <a:lnTo>
                    <a:pt x="473" y="135"/>
                  </a:lnTo>
                  <a:lnTo>
                    <a:pt x="476" y="138"/>
                  </a:lnTo>
                  <a:lnTo>
                    <a:pt x="476" y="138"/>
                  </a:lnTo>
                  <a:lnTo>
                    <a:pt x="480" y="133"/>
                  </a:lnTo>
                  <a:lnTo>
                    <a:pt x="485" y="126"/>
                  </a:lnTo>
                  <a:lnTo>
                    <a:pt x="490" y="121"/>
                  </a:lnTo>
                  <a:lnTo>
                    <a:pt x="495" y="116"/>
                  </a:lnTo>
                  <a:lnTo>
                    <a:pt x="502" y="109"/>
                  </a:lnTo>
                  <a:lnTo>
                    <a:pt x="506" y="104"/>
                  </a:lnTo>
                  <a:lnTo>
                    <a:pt x="511" y="100"/>
                  </a:lnTo>
                  <a:lnTo>
                    <a:pt x="516" y="95"/>
                  </a:lnTo>
                  <a:lnTo>
                    <a:pt x="521" y="88"/>
                  </a:lnTo>
                  <a:lnTo>
                    <a:pt x="525" y="83"/>
                  </a:lnTo>
                  <a:lnTo>
                    <a:pt x="530" y="78"/>
                  </a:lnTo>
                  <a:lnTo>
                    <a:pt x="535" y="71"/>
                  </a:lnTo>
                  <a:lnTo>
                    <a:pt x="535" y="71"/>
                  </a:lnTo>
                  <a:lnTo>
                    <a:pt x="537" y="64"/>
                  </a:lnTo>
                  <a:lnTo>
                    <a:pt x="542" y="60"/>
                  </a:lnTo>
                  <a:lnTo>
                    <a:pt x="547" y="52"/>
                  </a:lnTo>
                  <a:lnTo>
                    <a:pt x="547" y="48"/>
                  </a:lnTo>
                  <a:lnTo>
                    <a:pt x="544" y="48"/>
                  </a:lnTo>
                  <a:lnTo>
                    <a:pt x="544" y="45"/>
                  </a:lnTo>
                  <a:lnTo>
                    <a:pt x="542" y="45"/>
                  </a:lnTo>
                  <a:lnTo>
                    <a:pt x="542" y="45"/>
                  </a:lnTo>
                  <a:lnTo>
                    <a:pt x="542" y="41"/>
                  </a:lnTo>
                  <a:lnTo>
                    <a:pt x="542" y="36"/>
                  </a:lnTo>
                  <a:lnTo>
                    <a:pt x="542" y="29"/>
                  </a:lnTo>
                  <a:lnTo>
                    <a:pt x="542" y="26"/>
                  </a:lnTo>
                  <a:lnTo>
                    <a:pt x="542" y="26"/>
                  </a:lnTo>
                  <a:lnTo>
                    <a:pt x="542" y="24"/>
                  </a:lnTo>
                  <a:lnTo>
                    <a:pt x="542" y="24"/>
                  </a:lnTo>
                  <a:lnTo>
                    <a:pt x="540" y="22"/>
                  </a:lnTo>
                  <a:lnTo>
                    <a:pt x="540" y="22"/>
                  </a:lnTo>
                  <a:lnTo>
                    <a:pt x="540" y="19"/>
                  </a:lnTo>
                  <a:lnTo>
                    <a:pt x="537" y="19"/>
                  </a:lnTo>
                  <a:lnTo>
                    <a:pt x="535" y="19"/>
                  </a:lnTo>
                  <a:lnTo>
                    <a:pt x="532" y="19"/>
                  </a:lnTo>
                  <a:lnTo>
                    <a:pt x="530" y="19"/>
                  </a:lnTo>
                  <a:lnTo>
                    <a:pt x="528" y="17"/>
                  </a:lnTo>
                  <a:lnTo>
                    <a:pt x="528" y="17"/>
                  </a:lnTo>
                  <a:lnTo>
                    <a:pt x="528" y="19"/>
                  </a:lnTo>
                  <a:lnTo>
                    <a:pt x="525" y="17"/>
                  </a:lnTo>
                  <a:lnTo>
                    <a:pt x="523" y="19"/>
                  </a:lnTo>
                  <a:lnTo>
                    <a:pt x="523" y="19"/>
                  </a:lnTo>
                  <a:lnTo>
                    <a:pt x="521" y="17"/>
                  </a:lnTo>
                  <a:lnTo>
                    <a:pt x="516" y="17"/>
                  </a:lnTo>
                  <a:lnTo>
                    <a:pt x="513" y="17"/>
                  </a:lnTo>
                  <a:lnTo>
                    <a:pt x="511" y="17"/>
                  </a:lnTo>
                  <a:lnTo>
                    <a:pt x="513" y="19"/>
                  </a:lnTo>
                  <a:lnTo>
                    <a:pt x="513" y="19"/>
                  </a:lnTo>
                  <a:lnTo>
                    <a:pt x="513" y="19"/>
                  </a:lnTo>
                  <a:lnTo>
                    <a:pt x="513" y="19"/>
                  </a:lnTo>
                  <a:lnTo>
                    <a:pt x="513" y="22"/>
                  </a:lnTo>
                  <a:lnTo>
                    <a:pt x="511" y="22"/>
                  </a:lnTo>
                  <a:lnTo>
                    <a:pt x="509" y="19"/>
                  </a:lnTo>
                  <a:lnTo>
                    <a:pt x="506" y="22"/>
                  </a:lnTo>
                  <a:lnTo>
                    <a:pt x="506" y="22"/>
                  </a:lnTo>
                  <a:lnTo>
                    <a:pt x="504" y="19"/>
                  </a:lnTo>
                  <a:lnTo>
                    <a:pt x="502" y="19"/>
                  </a:lnTo>
                  <a:lnTo>
                    <a:pt x="499" y="19"/>
                  </a:lnTo>
                  <a:lnTo>
                    <a:pt x="497" y="22"/>
                  </a:lnTo>
                  <a:lnTo>
                    <a:pt x="497" y="24"/>
                  </a:lnTo>
                  <a:lnTo>
                    <a:pt x="499" y="26"/>
                  </a:lnTo>
                  <a:lnTo>
                    <a:pt x="499" y="26"/>
                  </a:lnTo>
                  <a:lnTo>
                    <a:pt x="502" y="29"/>
                  </a:lnTo>
                  <a:lnTo>
                    <a:pt x="502" y="29"/>
                  </a:lnTo>
                  <a:lnTo>
                    <a:pt x="499" y="34"/>
                  </a:lnTo>
                  <a:lnTo>
                    <a:pt x="499" y="31"/>
                  </a:lnTo>
                  <a:lnTo>
                    <a:pt x="499" y="31"/>
                  </a:lnTo>
                  <a:lnTo>
                    <a:pt x="499" y="29"/>
                  </a:lnTo>
                  <a:lnTo>
                    <a:pt x="497" y="26"/>
                  </a:lnTo>
                  <a:lnTo>
                    <a:pt x="495" y="24"/>
                  </a:lnTo>
                  <a:lnTo>
                    <a:pt x="492" y="24"/>
                  </a:lnTo>
                  <a:lnTo>
                    <a:pt x="492" y="22"/>
                  </a:lnTo>
                  <a:lnTo>
                    <a:pt x="492" y="19"/>
                  </a:lnTo>
                  <a:lnTo>
                    <a:pt x="492" y="19"/>
                  </a:lnTo>
                  <a:lnTo>
                    <a:pt x="490" y="19"/>
                  </a:lnTo>
                  <a:lnTo>
                    <a:pt x="490" y="19"/>
                  </a:lnTo>
                  <a:lnTo>
                    <a:pt x="490" y="19"/>
                  </a:lnTo>
                  <a:lnTo>
                    <a:pt x="490" y="19"/>
                  </a:lnTo>
                  <a:lnTo>
                    <a:pt x="490" y="22"/>
                  </a:lnTo>
                  <a:lnTo>
                    <a:pt x="487" y="24"/>
                  </a:lnTo>
                  <a:lnTo>
                    <a:pt x="485" y="24"/>
                  </a:lnTo>
                  <a:lnTo>
                    <a:pt x="483" y="31"/>
                  </a:lnTo>
                  <a:lnTo>
                    <a:pt x="483" y="38"/>
                  </a:lnTo>
                  <a:lnTo>
                    <a:pt x="480" y="43"/>
                  </a:lnTo>
                  <a:lnTo>
                    <a:pt x="483" y="45"/>
                  </a:lnTo>
                  <a:lnTo>
                    <a:pt x="480" y="45"/>
                  </a:lnTo>
                  <a:lnTo>
                    <a:pt x="480" y="48"/>
                  </a:lnTo>
                  <a:lnTo>
                    <a:pt x="478" y="48"/>
                  </a:lnTo>
                  <a:lnTo>
                    <a:pt x="478" y="48"/>
                  </a:lnTo>
                  <a:lnTo>
                    <a:pt x="480" y="43"/>
                  </a:lnTo>
                  <a:lnTo>
                    <a:pt x="480" y="34"/>
                  </a:lnTo>
                  <a:lnTo>
                    <a:pt x="480" y="34"/>
                  </a:lnTo>
                  <a:lnTo>
                    <a:pt x="478" y="31"/>
                  </a:lnTo>
                  <a:lnTo>
                    <a:pt x="478" y="31"/>
                  </a:lnTo>
                  <a:lnTo>
                    <a:pt x="478" y="29"/>
                  </a:lnTo>
                  <a:lnTo>
                    <a:pt x="478" y="29"/>
                  </a:lnTo>
                  <a:lnTo>
                    <a:pt x="476" y="24"/>
                  </a:lnTo>
                  <a:lnTo>
                    <a:pt x="476" y="19"/>
                  </a:lnTo>
                  <a:lnTo>
                    <a:pt x="476" y="19"/>
                  </a:lnTo>
                  <a:lnTo>
                    <a:pt x="476" y="19"/>
                  </a:lnTo>
                  <a:lnTo>
                    <a:pt x="476" y="17"/>
                  </a:lnTo>
                  <a:lnTo>
                    <a:pt x="473" y="17"/>
                  </a:lnTo>
                  <a:lnTo>
                    <a:pt x="473" y="17"/>
                  </a:lnTo>
                  <a:lnTo>
                    <a:pt x="473" y="17"/>
                  </a:lnTo>
                  <a:lnTo>
                    <a:pt x="473" y="17"/>
                  </a:lnTo>
                  <a:lnTo>
                    <a:pt x="471" y="17"/>
                  </a:lnTo>
                  <a:lnTo>
                    <a:pt x="469" y="15"/>
                  </a:lnTo>
                  <a:lnTo>
                    <a:pt x="466" y="15"/>
                  </a:lnTo>
                  <a:lnTo>
                    <a:pt x="466" y="12"/>
                  </a:lnTo>
                  <a:lnTo>
                    <a:pt x="466" y="10"/>
                  </a:lnTo>
                  <a:lnTo>
                    <a:pt x="466" y="10"/>
                  </a:lnTo>
                  <a:lnTo>
                    <a:pt x="461" y="8"/>
                  </a:lnTo>
                  <a:lnTo>
                    <a:pt x="457" y="8"/>
                  </a:lnTo>
                  <a:lnTo>
                    <a:pt x="454" y="15"/>
                  </a:lnTo>
                  <a:lnTo>
                    <a:pt x="452" y="19"/>
                  </a:lnTo>
                  <a:lnTo>
                    <a:pt x="450" y="26"/>
                  </a:lnTo>
                  <a:lnTo>
                    <a:pt x="450" y="29"/>
                  </a:lnTo>
                  <a:lnTo>
                    <a:pt x="447" y="31"/>
                  </a:lnTo>
                  <a:lnTo>
                    <a:pt x="442" y="36"/>
                  </a:lnTo>
                  <a:lnTo>
                    <a:pt x="440" y="36"/>
                  </a:lnTo>
                  <a:lnTo>
                    <a:pt x="435" y="38"/>
                  </a:lnTo>
                  <a:lnTo>
                    <a:pt x="435" y="43"/>
                  </a:lnTo>
                  <a:lnTo>
                    <a:pt x="435" y="43"/>
                  </a:lnTo>
                  <a:lnTo>
                    <a:pt x="433" y="43"/>
                  </a:lnTo>
                  <a:lnTo>
                    <a:pt x="433" y="43"/>
                  </a:lnTo>
                  <a:lnTo>
                    <a:pt x="431" y="41"/>
                  </a:lnTo>
                  <a:lnTo>
                    <a:pt x="426" y="43"/>
                  </a:lnTo>
                  <a:lnTo>
                    <a:pt x="419" y="45"/>
                  </a:lnTo>
                  <a:lnTo>
                    <a:pt x="414" y="50"/>
                  </a:lnTo>
                  <a:lnTo>
                    <a:pt x="407" y="52"/>
                  </a:lnTo>
                  <a:lnTo>
                    <a:pt x="409" y="55"/>
                  </a:lnTo>
                  <a:lnTo>
                    <a:pt x="407" y="62"/>
                  </a:lnTo>
                  <a:lnTo>
                    <a:pt x="402" y="67"/>
                  </a:lnTo>
                  <a:lnTo>
                    <a:pt x="400" y="71"/>
                  </a:lnTo>
                  <a:lnTo>
                    <a:pt x="400" y="74"/>
                  </a:lnTo>
                  <a:lnTo>
                    <a:pt x="400" y="74"/>
                  </a:lnTo>
                  <a:lnTo>
                    <a:pt x="400" y="76"/>
                  </a:lnTo>
                  <a:lnTo>
                    <a:pt x="402" y="78"/>
                  </a:lnTo>
                  <a:lnTo>
                    <a:pt x="402" y="78"/>
                  </a:lnTo>
                  <a:lnTo>
                    <a:pt x="402" y="81"/>
                  </a:lnTo>
                  <a:lnTo>
                    <a:pt x="405" y="81"/>
                  </a:lnTo>
                  <a:lnTo>
                    <a:pt x="405" y="81"/>
                  </a:lnTo>
                  <a:lnTo>
                    <a:pt x="405" y="83"/>
                  </a:lnTo>
                  <a:lnTo>
                    <a:pt x="402" y="83"/>
                  </a:lnTo>
                  <a:lnTo>
                    <a:pt x="402" y="81"/>
                  </a:lnTo>
                  <a:lnTo>
                    <a:pt x="402" y="81"/>
                  </a:lnTo>
                  <a:lnTo>
                    <a:pt x="402" y="81"/>
                  </a:lnTo>
                  <a:lnTo>
                    <a:pt x="402" y="81"/>
                  </a:lnTo>
                  <a:lnTo>
                    <a:pt x="402" y="81"/>
                  </a:lnTo>
                  <a:lnTo>
                    <a:pt x="400" y="78"/>
                  </a:lnTo>
                  <a:lnTo>
                    <a:pt x="400" y="78"/>
                  </a:lnTo>
                  <a:lnTo>
                    <a:pt x="400" y="78"/>
                  </a:lnTo>
                  <a:lnTo>
                    <a:pt x="398" y="78"/>
                  </a:lnTo>
                  <a:lnTo>
                    <a:pt x="393" y="81"/>
                  </a:lnTo>
                  <a:lnTo>
                    <a:pt x="395" y="81"/>
                  </a:lnTo>
                  <a:lnTo>
                    <a:pt x="390" y="86"/>
                  </a:lnTo>
                  <a:lnTo>
                    <a:pt x="386" y="88"/>
                  </a:lnTo>
                  <a:lnTo>
                    <a:pt x="386" y="90"/>
                  </a:lnTo>
                  <a:lnTo>
                    <a:pt x="381" y="95"/>
                  </a:lnTo>
                  <a:lnTo>
                    <a:pt x="381" y="100"/>
                  </a:lnTo>
                  <a:lnTo>
                    <a:pt x="381" y="100"/>
                  </a:lnTo>
                  <a:lnTo>
                    <a:pt x="383" y="102"/>
                  </a:lnTo>
                  <a:lnTo>
                    <a:pt x="386" y="104"/>
                  </a:lnTo>
                  <a:lnTo>
                    <a:pt x="386" y="107"/>
                  </a:lnTo>
                  <a:lnTo>
                    <a:pt x="388" y="109"/>
                  </a:lnTo>
                  <a:lnTo>
                    <a:pt x="388" y="112"/>
                  </a:lnTo>
                  <a:lnTo>
                    <a:pt x="386" y="112"/>
                  </a:lnTo>
                  <a:lnTo>
                    <a:pt x="386" y="109"/>
                  </a:lnTo>
                  <a:lnTo>
                    <a:pt x="386" y="107"/>
                  </a:lnTo>
                  <a:lnTo>
                    <a:pt x="383" y="104"/>
                  </a:lnTo>
                  <a:lnTo>
                    <a:pt x="381" y="104"/>
                  </a:lnTo>
                  <a:lnTo>
                    <a:pt x="379" y="102"/>
                  </a:lnTo>
                  <a:lnTo>
                    <a:pt x="374" y="107"/>
                  </a:lnTo>
                  <a:lnTo>
                    <a:pt x="369" y="109"/>
                  </a:lnTo>
                  <a:lnTo>
                    <a:pt x="367" y="119"/>
                  </a:lnTo>
                  <a:lnTo>
                    <a:pt x="367" y="119"/>
                  </a:lnTo>
                  <a:lnTo>
                    <a:pt x="369" y="119"/>
                  </a:lnTo>
                  <a:lnTo>
                    <a:pt x="369" y="121"/>
                  </a:lnTo>
                  <a:lnTo>
                    <a:pt x="369" y="121"/>
                  </a:lnTo>
                  <a:lnTo>
                    <a:pt x="369" y="123"/>
                  </a:lnTo>
                  <a:lnTo>
                    <a:pt x="369" y="126"/>
                  </a:lnTo>
                  <a:lnTo>
                    <a:pt x="372" y="126"/>
                  </a:lnTo>
                  <a:lnTo>
                    <a:pt x="372" y="126"/>
                  </a:lnTo>
                  <a:lnTo>
                    <a:pt x="372" y="128"/>
                  </a:lnTo>
                  <a:lnTo>
                    <a:pt x="372" y="128"/>
                  </a:lnTo>
                  <a:lnTo>
                    <a:pt x="372" y="128"/>
                  </a:lnTo>
                  <a:lnTo>
                    <a:pt x="369" y="128"/>
                  </a:lnTo>
                  <a:lnTo>
                    <a:pt x="369" y="126"/>
                  </a:lnTo>
                  <a:lnTo>
                    <a:pt x="369" y="123"/>
                  </a:lnTo>
                  <a:lnTo>
                    <a:pt x="369" y="121"/>
                  </a:lnTo>
                  <a:lnTo>
                    <a:pt x="367" y="121"/>
                  </a:lnTo>
                  <a:lnTo>
                    <a:pt x="367" y="121"/>
                  </a:lnTo>
                  <a:lnTo>
                    <a:pt x="367" y="121"/>
                  </a:lnTo>
                  <a:lnTo>
                    <a:pt x="367" y="119"/>
                  </a:lnTo>
                  <a:lnTo>
                    <a:pt x="364" y="119"/>
                  </a:lnTo>
                  <a:lnTo>
                    <a:pt x="364" y="116"/>
                  </a:lnTo>
                  <a:lnTo>
                    <a:pt x="364" y="114"/>
                  </a:lnTo>
                  <a:lnTo>
                    <a:pt x="364" y="114"/>
                  </a:lnTo>
                  <a:lnTo>
                    <a:pt x="364" y="114"/>
                  </a:lnTo>
                  <a:lnTo>
                    <a:pt x="362" y="116"/>
                  </a:lnTo>
                  <a:lnTo>
                    <a:pt x="360" y="116"/>
                  </a:lnTo>
                  <a:lnTo>
                    <a:pt x="360" y="114"/>
                  </a:lnTo>
                  <a:lnTo>
                    <a:pt x="364" y="109"/>
                  </a:lnTo>
                  <a:lnTo>
                    <a:pt x="367" y="104"/>
                  </a:lnTo>
                  <a:lnTo>
                    <a:pt x="372" y="100"/>
                  </a:lnTo>
                  <a:lnTo>
                    <a:pt x="376" y="95"/>
                  </a:lnTo>
                  <a:lnTo>
                    <a:pt x="379" y="90"/>
                  </a:lnTo>
                  <a:lnTo>
                    <a:pt x="383" y="86"/>
                  </a:lnTo>
                  <a:lnTo>
                    <a:pt x="383" y="83"/>
                  </a:lnTo>
                  <a:lnTo>
                    <a:pt x="388" y="78"/>
                  </a:lnTo>
                  <a:lnTo>
                    <a:pt x="388" y="78"/>
                  </a:lnTo>
                  <a:lnTo>
                    <a:pt x="386" y="76"/>
                  </a:lnTo>
                  <a:lnTo>
                    <a:pt x="386" y="76"/>
                  </a:lnTo>
                  <a:lnTo>
                    <a:pt x="379" y="76"/>
                  </a:lnTo>
                  <a:lnTo>
                    <a:pt x="374" y="76"/>
                  </a:lnTo>
                  <a:lnTo>
                    <a:pt x="374" y="78"/>
                  </a:lnTo>
                  <a:lnTo>
                    <a:pt x="372" y="76"/>
                  </a:lnTo>
                  <a:lnTo>
                    <a:pt x="369" y="76"/>
                  </a:lnTo>
                  <a:lnTo>
                    <a:pt x="369" y="74"/>
                  </a:lnTo>
                  <a:lnTo>
                    <a:pt x="376" y="74"/>
                  </a:lnTo>
                  <a:lnTo>
                    <a:pt x="383" y="71"/>
                  </a:lnTo>
                  <a:lnTo>
                    <a:pt x="386" y="74"/>
                  </a:lnTo>
                  <a:lnTo>
                    <a:pt x="388" y="74"/>
                  </a:lnTo>
                  <a:lnTo>
                    <a:pt x="390" y="74"/>
                  </a:lnTo>
                  <a:lnTo>
                    <a:pt x="393" y="69"/>
                  </a:lnTo>
                  <a:lnTo>
                    <a:pt x="398" y="64"/>
                  </a:lnTo>
                  <a:lnTo>
                    <a:pt x="400" y="60"/>
                  </a:lnTo>
                  <a:lnTo>
                    <a:pt x="400" y="55"/>
                  </a:lnTo>
                  <a:lnTo>
                    <a:pt x="405" y="52"/>
                  </a:lnTo>
                  <a:lnTo>
                    <a:pt x="409" y="48"/>
                  </a:lnTo>
                  <a:lnTo>
                    <a:pt x="414" y="43"/>
                  </a:lnTo>
                  <a:lnTo>
                    <a:pt x="419" y="38"/>
                  </a:lnTo>
                  <a:lnTo>
                    <a:pt x="424" y="34"/>
                  </a:lnTo>
                  <a:lnTo>
                    <a:pt x="428" y="29"/>
                  </a:lnTo>
                  <a:lnTo>
                    <a:pt x="433" y="24"/>
                  </a:lnTo>
                  <a:lnTo>
                    <a:pt x="438" y="19"/>
                  </a:lnTo>
                  <a:lnTo>
                    <a:pt x="442" y="15"/>
                  </a:lnTo>
                  <a:lnTo>
                    <a:pt x="445" y="12"/>
                  </a:lnTo>
                  <a:lnTo>
                    <a:pt x="445" y="10"/>
                  </a:lnTo>
                  <a:lnTo>
                    <a:pt x="445" y="8"/>
                  </a:lnTo>
                  <a:lnTo>
                    <a:pt x="445" y="8"/>
                  </a:lnTo>
                  <a:lnTo>
                    <a:pt x="445" y="5"/>
                  </a:lnTo>
                  <a:lnTo>
                    <a:pt x="445" y="3"/>
                  </a:lnTo>
                  <a:lnTo>
                    <a:pt x="445" y="0"/>
                  </a:lnTo>
                  <a:lnTo>
                    <a:pt x="445" y="0"/>
                  </a:lnTo>
                  <a:lnTo>
                    <a:pt x="438" y="0"/>
                  </a:lnTo>
                  <a:lnTo>
                    <a:pt x="431" y="3"/>
                  </a:lnTo>
                  <a:lnTo>
                    <a:pt x="424" y="3"/>
                  </a:lnTo>
                  <a:lnTo>
                    <a:pt x="416" y="5"/>
                  </a:lnTo>
                  <a:lnTo>
                    <a:pt x="409" y="5"/>
                  </a:lnTo>
                  <a:lnTo>
                    <a:pt x="402" y="5"/>
                  </a:lnTo>
                  <a:lnTo>
                    <a:pt x="402" y="8"/>
                  </a:lnTo>
                  <a:lnTo>
                    <a:pt x="405" y="8"/>
                  </a:lnTo>
                  <a:lnTo>
                    <a:pt x="407" y="8"/>
                  </a:lnTo>
                  <a:lnTo>
                    <a:pt x="407" y="8"/>
                  </a:lnTo>
                  <a:lnTo>
                    <a:pt x="405" y="12"/>
                  </a:lnTo>
                  <a:lnTo>
                    <a:pt x="398" y="10"/>
                  </a:lnTo>
                  <a:lnTo>
                    <a:pt x="398" y="10"/>
                  </a:lnTo>
                  <a:lnTo>
                    <a:pt x="398" y="8"/>
                  </a:lnTo>
                  <a:lnTo>
                    <a:pt x="398" y="8"/>
                  </a:lnTo>
                  <a:lnTo>
                    <a:pt x="400" y="8"/>
                  </a:lnTo>
                  <a:lnTo>
                    <a:pt x="400" y="5"/>
                  </a:lnTo>
                  <a:lnTo>
                    <a:pt x="398" y="3"/>
                  </a:lnTo>
                  <a:lnTo>
                    <a:pt x="398" y="3"/>
                  </a:lnTo>
                  <a:lnTo>
                    <a:pt x="393" y="8"/>
                  </a:lnTo>
                  <a:lnTo>
                    <a:pt x="393" y="8"/>
                  </a:lnTo>
                  <a:lnTo>
                    <a:pt x="395" y="10"/>
                  </a:lnTo>
                  <a:lnTo>
                    <a:pt x="395" y="10"/>
                  </a:lnTo>
                  <a:lnTo>
                    <a:pt x="395" y="12"/>
                  </a:lnTo>
                  <a:lnTo>
                    <a:pt x="393" y="12"/>
                  </a:lnTo>
                  <a:lnTo>
                    <a:pt x="390" y="10"/>
                  </a:lnTo>
                  <a:lnTo>
                    <a:pt x="390" y="8"/>
                  </a:lnTo>
                  <a:lnTo>
                    <a:pt x="390" y="8"/>
                  </a:lnTo>
                  <a:lnTo>
                    <a:pt x="390" y="8"/>
                  </a:lnTo>
                  <a:lnTo>
                    <a:pt x="390" y="8"/>
                  </a:lnTo>
                  <a:lnTo>
                    <a:pt x="390" y="8"/>
                  </a:lnTo>
                  <a:lnTo>
                    <a:pt x="390" y="8"/>
                  </a:lnTo>
                  <a:lnTo>
                    <a:pt x="388" y="8"/>
                  </a:lnTo>
                  <a:lnTo>
                    <a:pt x="383" y="10"/>
                  </a:lnTo>
                  <a:lnTo>
                    <a:pt x="376" y="10"/>
                  </a:lnTo>
                  <a:lnTo>
                    <a:pt x="369" y="12"/>
                  </a:lnTo>
                  <a:lnTo>
                    <a:pt x="369" y="15"/>
                  </a:lnTo>
                  <a:lnTo>
                    <a:pt x="364" y="17"/>
                  </a:lnTo>
                  <a:lnTo>
                    <a:pt x="360" y="19"/>
                  </a:lnTo>
                  <a:lnTo>
                    <a:pt x="357" y="19"/>
                  </a:lnTo>
                  <a:lnTo>
                    <a:pt x="355" y="24"/>
                  </a:lnTo>
                  <a:lnTo>
                    <a:pt x="355" y="26"/>
                  </a:lnTo>
                  <a:lnTo>
                    <a:pt x="353" y="26"/>
                  </a:lnTo>
                  <a:lnTo>
                    <a:pt x="353" y="26"/>
                  </a:lnTo>
                  <a:lnTo>
                    <a:pt x="353" y="24"/>
                  </a:lnTo>
                  <a:lnTo>
                    <a:pt x="353" y="24"/>
                  </a:lnTo>
                  <a:lnTo>
                    <a:pt x="353" y="24"/>
                  </a:lnTo>
                  <a:lnTo>
                    <a:pt x="353" y="24"/>
                  </a:lnTo>
                  <a:lnTo>
                    <a:pt x="353" y="24"/>
                  </a:lnTo>
                  <a:lnTo>
                    <a:pt x="353" y="22"/>
                  </a:lnTo>
                  <a:lnTo>
                    <a:pt x="350" y="24"/>
                  </a:lnTo>
                  <a:lnTo>
                    <a:pt x="348" y="22"/>
                  </a:lnTo>
                  <a:lnTo>
                    <a:pt x="345" y="26"/>
                  </a:lnTo>
                  <a:lnTo>
                    <a:pt x="341" y="31"/>
                  </a:lnTo>
                  <a:lnTo>
                    <a:pt x="338" y="34"/>
                  </a:lnTo>
                  <a:lnTo>
                    <a:pt x="334" y="38"/>
                  </a:lnTo>
                  <a:lnTo>
                    <a:pt x="336" y="41"/>
                  </a:lnTo>
                  <a:lnTo>
                    <a:pt x="336" y="41"/>
                  </a:lnTo>
                  <a:lnTo>
                    <a:pt x="336" y="41"/>
                  </a:lnTo>
                  <a:lnTo>
                    <a:pt x="338" y="43"/>
                  </a:lnTo>
                  <a:lnTo>
                    <a:pt x="338" y="43"/>
                  </a:lnTo>
                  <a:lnTo>
                    <a:pt x="343" y="45"/>
                  </a:lnTo>
                  <a:lnTo>
                    <a:pt x="343" y="45"/>
                  </a:lnTo>
                  <a:lnTo>
                    <a:pt x="345" y="48"/>
                  </a:lnTo>
                  <a:lnTo>
                    <a:pt x="345" y="50"/>
                  </a:lnTo>
                  <a:lnTo>
                    <a:pt x="343" y="50"/>
                  </a:lnTo>
                  <a:lnTo>
                    <a:pt x="343" y="50"/>
                  </a:lnTo>
                  <a:lnTo>
                    <a:pt x="343" y="48"/>
                  </a:lnTo>
                  <a:lnTo>
                    <a:pt x="343" y="48"/>
                  </a:lnTo>
                  <a:lnTo>
                    <a:pt x="336" y="45"/>
                  </a:lnTo>
                  <a:lnTo>
                    <a:pt x="334" y="43"/>
                  </a:lnTo>
                  <a:lnTo>
                    <a:pt x="334" y="43"/>
                  </a:lnTo>
                  <a:lnTo>
                    <a:pt x="334" y="43"/>
                  </a:lnTo>
                  <a:lnTo>
                    <a:pt x="331" y="41"/>
                  </a:lnTo>
                  <a:lnTo>
                    <a:pt x="331" y="41"/>
                  </a:lnTo>
                  <a:lnTo>
                    <a:pt x="331" y="41"/>
                  </a:lnTo>
                  <a:lnTo>
                    <a:pt x="329" y="41"/>
                  </a:lnTo>
                  <a:lnTo>
                    <a:pt x="329" y="41"/>
                  </a:lnTo>
                  <a:lnTo>
                    <a:pt x="329" y="41"/>
                  </a:lnTo>
                  <a:lnTo>
                    <a:pt x="329" y="41"/>
                  </a:lnTo>
                  <a:lnTo>
                    <a:pt x="331" y="43"/>
                  </a:lnTo>
                  <a:lnTo>
                    <a:pt x="331" y="43"/>
                  </a:lnTo>
                  <a:lnTo>
                    <a:pt x="331" y="45"/>
                  </a:lnTo>
                  <a:lnTo>
                    <a:pt x="331" y="45"/>
                  </a:lnTo>
                  <a:lnTo>
                    <a:pt x="331" y="45"/>
                  </a:lnTo>
                  <a:lnTo>
                    <a:pt x="331" y="48"/>
                  </a:lnTo>
                  <a:lnTo>
                    <a:pt x="331" y="45"/>
                  </a:lnTo>
                  <a:lnTo>
                    <a:pt x="331" y="45"/>
                  </a:lnTo>
                  <a:lnTo>
                    <a:pt x="331" y="45"/>
                  </a:lnTo>
                  <a:lnTo>
                    <a:pt x="329" y="45"/>
                  </a:lnTo>
                  <a:lnTo>
                    <a:pt x="329" y="43"/>
                  </a:lnTo>
                  <a:lnTo>
                    <a:pt x="327" y="43"/>
                  </a:lnTo>
                  <a:lnTo>
                    <a:pt x="327" y="41"/>
                  </a:lnTo>
                  <a:lnTo>
                    <a:pt x="327" y="41"/>
                  </a:lnTo>
                  <a:lnTo>
                    <a:pt x="324" y="48"/>
                  </a:lnTo>
                  <a:lnTo>
                    <a:pt x="324" y="52"/>
                  </a:lnTo>
                  <a:lnTo>
                    <a:pt x="319" y="55"/>
                  </a:lnTo>
                  <a:lnTo>
                    <a:pt x="312" y="60"/>
                  </a:lnTo>
                  <a:lnTo>
                    <a:pt x="308" y="62"/>
                  </a:lnTo>
                  <a:lnTo>
                    <a:pt x="308" y="64"/>
                  </a:lnTo>
                  <a:lnTo>
                    <a:pt x="310" y="67"/>
                  </a:lnTo>
                  <a:lnTo>
                    <a:pt x="310" y="67"/>
                  </a:lnTo>
                  <a:lnTo>
                    <a:pt x="310" y="67"/>
                  </a:lnTo>
                  <a:lnTo>
                    <a:pt x="310" y="67"/>
                  </a:lnTo>
                  <a:lnTo>
                    <a:pt x="310" y="67"/>
                  </a:lnTo>
                  <a:lnTo>
                    <a:pt x="310" y="69"/>
                  </a:lnTo>
                  <a:lnTo>
                    <a:pt x="310" y="69"/>
                  </a:lnTo>
                  <a:lnTo>
                    <a:pt x="315" y="69"/>
                  </a:lnTo>
                  <a:lnTo>
                    <a:pt x="317" y="71"/>
                  </a:lnTo>
                  <a:lnTo>
                    <a:pt x="317" y="74"/>
                  </a:lnTo>
                  <a:lnTo>
                    <a:pt x="317" y="74"/>
                  </a:lnTo>
                  <a:lnTo>
                    <a:pt x="317" y="74"/>
                  </a:lnTo>
                  <a:lnTo>
                    <a:pt x="317" y="76"/>
                  </a:lnTo>
                  <a:lnTo>
                    <a:pt x="319" y="76"/>
                  </a:lnTo>
                  <a:lnTo>
                    <a:pt x="322" y="76"/>
                  </a:lnTo>
                  <a:lnTo>
                    <a:pt x="322" y="78"/>
                  </a:lnTo>
                  <a:lnTo>
                    <a:pt x="317" y="76"/>
                  </a:lnTo>
                  <a:lnTo>
                    <a:pt x="317" y="76"/>
                  </a:lnTo>
                  <a:lnTo>
                    <a:pt x="315" y="74"/>
                  </a:lnTo>
                  <a:lnTo>
                    <a:pt x="315" y="74"/>
                  </a:lnTo>
                  <a:lnTo>
                    <a:pt x="308" y="74"/>
                  </a:lnTo>
                  <a:lnTo>
                    <a:pt x="301" y="71"/>
                  </a:lnTo>
                  <a:lnTo>
                    <a:pt x="298" y="76"/>
                  </a:lnTo>
                  <a:lnTo>
                    <a:pt x="298" y="76"/>
                  </a:lnTo>
                  <a:lnTo>
                    <a:pt x="298" y="76"/>
                  </a:lnTo>
                  <a:lnTo>
                    <a:pt x="298" y="78"/>
                  </a:lnTo>
                  <a:lnTo>
                    <a:pt x="298" y="78"/>
                  </a:lnTo>
                  <a:lnTo>
                    <a:pt x="301" y="78"/>
                  </a:lnTo>
                  <a:lnTo>
                    <a:pt x="301" y="81"/>
                  </a:lnTo>
                  <a:lnTo>
                    <a:pt x="301" y="83"/>
                  </a:lnTo>
                  <a:lnTo>
                    <a:pt x="303" y="83"/>
                  </a:lnTo>
                  <a:lnTo>
                    <a:pt x="305" y="83"/>
                  </a:lnTo>
                  <a:lnTo>
                    <a:pt x="308" y="86"/>
                  </a:lnTo>
                  <a:lnTo>
                    <a:pt x="308" y="88"/>
                  </a:lnTo>
                  <a:lnTo>
                    <a:pt x="301" y="88"/>
                  </a:lnTo>
                  <a:lnTo>
                    <a:pt x="293" y="88"/>
                  </a:lnTo>
                  <a:lnTo>
                    <a:pt x="291" y="88"/>
                  </a:lnTo>
                  <a:lnTo>
                    <a:pt x="291" y="88"/>
                  </a:lnTo>
                  <a:lnTo>
                    <a:pt x="291" y="88"/>
                  </a:lnTo>
                  <a:lnTo>
                    <a:pt x="291" y="88"/>
                  </a:lnTo>
                  <a:lnTo>
                    <a:pt x="293" y="90"/>
                  </a:lnTo>
                  <a:lnTo>
                    <a:pt x="293" y="90"/>
                  </a:lnTo>
                  <a:lnTo>
                    <a:pt x="296" y="93"/>
                  </a:lnTo>
                  <a:lnTo>
                    <a:pt x="296" y="95"/>
                  </a:lnTo>
                  <a:lnTo>
                    <a:pt x="296" y="95"/>
                  </a:lnTo>
                  <a:lnTo>
                    <a:pt x="296" y="95"/>
                  </a:lnTo>
                  <a:lnTo>
                    <a:pt x="298" y="97"/>
                  </a:lnTo>
                  <a:lnTo>
                    <a:pt x="298" y="97"/>
                  </a:lnTo>
                  <a:lnTo>
                    <a:pt x="298" y="100"/>
                  </a:lnTo>
                  <a:lnTo>
                    <a:pt x="301" y="97"/>
                  </a:lnTo>
                  <a:lnTo>
                    <a:pt x="301" y="100"/>
                  </a:lnTo>
                  <a:lnTo>
                    <a:pt x="301" y="100"/>
                  </a:lnTo>
                  <a:lnTo>
                    <a:pt x="301" y="100"/>
                  </a:lnTo>
                  <a:lnTo>
                    <a:pt x="301" y="100"/>
                  </a:lnTo>
                  <a:lnTo>
                    <a:pt x="301" y="100"/>
                  </a:lnTo>
                  <a:lnTo>
                    <a:pt x="301" y="102"/>
                  </a:lnTo>
                  <a:lnTo>
                    <a:pt x="301" y="102"/>
                  </a:lnTo>
                  <a:lnTo>
                    <a:pt x="303" y="102"/>
                  </a:lnTo>
                  <a:lnTo>
                    <a:pt x="301" y="104"/>
                  </a:lnTo>
                  <a:lnTo>
                    <a:pt x="301" y="104"/>
                  </a:lnTo>
                  <a:lnTo>
                    <a:pt x="301" y="107"/>
                  </a:lnTo>
                  <a:lnTo>
                    <a:pt x="305" y="107"/>
                  </a:lnTo>
                  <a:lnTo>
                    <a:pt x="305" y="109"/>
                  </a:lnTo>
                  <a:lnTo>
                    <a:pt x="308" y="109"/>
                  </a:lnTo>
                  <a:lnTo>
                    <a:pt x="308" y="109"/>
                  </a:lnTo>
                  <a:lnTo>
                    <a:pt x="312" y="107"/>
                  </a:lnTo>
                  <a:lnTo>
                    <a:pt x="315" y="104"/>
                  </a:lnTo>
                  <a:lnTo>
                    <a:pt x="315" y="104"/>
                  </a:lnTo>
                  <a:lnTo>
                    <a:pt x="315" y="107"/>
                  </a:lnTo>
                  <a:lnTo>
                    <a:pt x="317" y="107"/>
                  </a:lnTo>
                  <a:lnTo>
                    <a:pt x="317" y="104"/>
                  </a:lnTo>
                  <a:lnTo>
                    <a:pt x="322" y="104"/>
                  </a:lnTo>
                  <a:lnTo>
                    <a:pt x="322" y="104"/>
                  </a:lnTo>
                  <a:lnTo>
                    <a:pt x="322" y="104"/>
                  </a:lnTo>
                  <a:lnTo>
                    <a:pt x="322" y="107"/>
                  </a:lnTo>
                  <a:lnTo>
                    <a:pt x="327" y="104"/>
                  </a:lnTo>
                  <a:lnTo>
                    <a:pt x="329" y="100"/>
                  </a:lnTo>
                  <a:lnTo>
                    <a:pt x="331" y="102"/>
                  </a:lnTo>
                  <a:lnTo>
                    <a:pt x="331" y="102"/>
                  </a:lnTo>
                  <a:lnTo>
                    <a:pt x="327" y="109"/>
                  </a:lnTo>
                  <a:lnTo>
                    <a:pt x="322" y="114"/>
                  </a:lnTo>
                  <a:lnTo>
                    <a:pt x="317" y="119"/>
                  </a:lnTo>
                  <a:lnTo>
                    <a:pt x="315" y="123"/>
                  </a:lnTo>
                  <a:lnTo>
                    <a:pt x="315" y="123"/>
                  </a:lnTo>
                  <a:lnTo>
                    <a:pt x="315" y="126"/>
                  </a:lnTo>
                  <a:lnTo>
                    <a:pt x="319" y="123"/>
                  </a:lnTo>
                  <a:lnTo>
                    <a:pt x="324" y="121"/>
                  </a:lnTo>
                  <a:lnTo>
                    <a:pt x="329" y="116"/>
                  </a:lnTo>
                  <a:lnTo>
                    <a:pt x="334" y="119"/>
                  </a:lnTo>
                  <a:lnTo>
                    <a:pt x="334" y="119"/>
                  </a:lnTo>
                  <a:lnTo>
                    <a:pt x="334" y="119"/>
                  </a:lnTo>
                  <a:lnTo>
                    <a:pt x="329" y="121"/>
                  </a:lnTo>
                  <a:lnTo>
                    <a:pt x="324" y="126"/>
                  </a:lnTo>
                  <a:lnTo>
                    <a:pt x="319" y="128"/>
                  </a:lnTo>
                  <a:lnTo>
                    <a:pt x="315" y="133"/>
                  </a:lnTo>
                  <a:lnTo>
                    <a:pt x="315" y="133"/>
                  </a:lnTo>
                  <a:lnTo>
                    <a:pt x="315" y="135"/>
                  </a:lnTo>
                  <a:lnTo>
                    <a:pt x="315" y="135"/>
                  </a:lnTo>
                  <a:lnTo>
                    <a:pt x="317" y="138"/>
                  </a:lnTo>
                  <a:lnTo>
                    <a:pt x="319" y="135"/>
                  </a:lnTo>
                  <a:lnTo>
                    <a:pt x="319" y="138"/>
                  </a:lnTo>
                  <a:lnTo>
                    <a:pt x="319" y="138"/>
                  </a:lnTo>
                  <a:lnTo>
                    <a:pt x="322" y="138"/>
                  </a:lnTo>
                  <a:lnTo>
                    <a:pt x="324" y="140"/>
                  </a:lnTo>
                  <a:lnTo>
                    <a:pt x="327" y="142"/>
                  </a:lnTo>
                  <a:lnTo>
                    <a:pt x="327" y="142"/>
                  </a:lnTo>
                  <a:lnTo>
                    <a:pt x="327" y="145"/>
                  </a:lnTo>
                  <a:lnTo>
                    <a:pt x="327" y="145"/>
                  </a:lnTo>
                  <a:lnTo>
                    <a:pt x="329" y="145"/>
                  </a:lnTo>
                  <a:lnTo>
                    <a:pt x="329" y="145"/>
                  </a:lnTo>
                  <a:lnTo>
                    <a:pt x="331" y="145"/>
                  </a:lnTo>
                  <a:lnTo>
                    <a:pt x="331" y="145"/>
                  </a:lnTo>
                  <a:lnTo>
                    <a:pt x="331" y="145"/>
                  </a:lnTo>
                  <a:lnTo>
                    <a:pt x="334" y="147"/>
                  </a:lnTo>
                  <a:lnTo>
                    <a:pt x="334" y="149"/>
                  </a:lnTo>
                  <a:lnTo>
                    <a:pt x="334" y="149"/>
                  </a:lnTo>
                  <a:lnTo>
                    <a:pt x="336" y="152"/>
                  </a:lnTo>
                  <a:lnTo>
                    <a:pt x="336" y="152"/>
                  </a:lnTo>
                  <a:lnTo>
                    <a:pt x="334" y="152"/>
                  </a:lnTo>
                  <a:lnTo>
                    <a:pt x="334" y="152"/>
                  </a:lnTo>
                  <a:lnTo>
                    <a:pt x="334" y="152"/>
                  </a:lnTo>
                  <a:lnTo>
                    <a:pt x="334" y="152"/>
                  </a:lnTo>
                  <a:lnTo>
                    <a:pt x="334" y="152"/>
                  </a:lnTo>
                  <a:lnTo>
                    <a:pt x="334" y="152"/>
                  </a:lnTo>
                  <a:lnTo>
                    <a:pt x="331" y="149"/>
                  </a:lnTo>
                  <a:lnTo>
                    <a:pt x="329" y="149"/>
                  </a:lnTo>
                  <a:lnTo>
                    <a:pt x="324" y="147"/>
                  </a:lnTo>
                  <a:lnTo>
                    <a:pt x="324" y="145"/>
                  </a:lnTo>
                  <a:lnTo>
                    <a:pt x="322" y="142"/>
                  </a:lnTo>
                  <a:lnTo>
                    <a:pt x="322" y="142"/>
                  </a:lnTo>
                  <a:lnTo>
                    <a:pt x="322" y="142"/>
                  </a:lnTo>
                  <a:lnTo>
                    <a:pt x="322" y="140"/>
                  </a:lnTo>
                  <a:lnTo>
                    <a:pt x="312" y="138"/>
                  </a:lnTo>
                  <a:lnTo>
                    <a:pt x="308" y="140"/>
                  </a:lnTo>
                  <a:lnTo>
                    <a:pt x="301" y="142"/>
                  </a:lnTo>
                  <a:lnTo>
                    <a:pt x="296" y="145"/>
                  </a:lnTo>
                  <a:lnTo>
                    <a:pt x="293" y="142"/>
                  </a:lnTo>
                  <a:lnTo>
                    <a:pt x="289" y="140"/>
                  </a:lnTo>
                  <a:lnTo>
                    <a:pt x="286" y="140"/>
                  </a:lnTo>
                  <a:lnTo>
                    <a:pt x="282" y="138"/>
                  </a:lnTo>
                  <a:lnTo>
                    <a:pt x="277" y="138"/>
                  </a:lnTo>
                  <a:lnTo>
                    <a:pt x="274" y="142"/>
                  </a:lnTo>
                  <a:lnTo>
                    <a:pt x="274" y="140"/>
                  </a:lnTo>
                  <a:lnTo>
                    <a:pt x="274" y="133"/>
                  </a:lnTo>
                  <a:lnTo>
                    <a:pt x="272" y="133"/>
                  </a:lnTo>
                  <a:lnTo>
                    <a:pt x="270" y="133"/>
                  </a:lnTo>
                  <a:lnTo>
                    <a:pt x="267" y="131"/>
                  </a:lnTo>
                  <a:lnTo>
                    <a:pt x="267" y="131"/>
                  </a:lnTo>
                  <a:lnTo>
                    <a:pt x="265" y="131"/>
                  </a:lnTo>
                  <a:lnTo>
                    <a:pt x="263" y="133"/>
                  </a:lnTo>
                  <a:lnTo>
                    <a:pt x="260" y="133"/>
                  </a:lnTo>
                  <a:lnTo>
                    <a:pt x="260" y="131"/>
                  </a:lnTo>
                  <a:lnTo>
                    <a:pt x="256" y="131"/>
                  </a:lnTo>
                  <a:lnTo>
                    <a:pt x="253" y="133"/>
                  </a:lnTo>
                  <a:lnTo>
                    <a:pt x="251" y="135"/>
                  </a:lnTo>
                  <a:lnTo>
                    <a:pt x="251" y="135"/>
                  </a:lnTo>
                  <a:lnTo>
                    <a:pt x="251" y="135"/>
                  </a:lnTo>
                  <a:lnTo>
                    <a:pt x="251" y="138"/>
                  </a:lnTo>
                  <a:lnTo>
                    <a:pt x="251" y="138"/>
                  </a:lnTo>
                  <a:lnTo>
                    <a:pt x="251" y="138"/>
                  </a:lnTo>
                  <a:lnTo>
                    <a:pt x="251" y="138"/>
                  </a:lnTo>
                  <a:lnTo>
                    <a:pt x="256" y="135"/>
                  </a:lnTo>
                  <a:lnTo>
                    <a:pt x="256" y="138"/>
                  </a:lnTo>
                  <a:lnTo>
                    <a:pt x="256" y="138"/>
                  </a:lnTo>
                  <a:lnTo>
                    <a:pt x="256" y="140"/>
                  </a:lnTo>
                  <a:lnTo>
                    <a:pt x="258" y="138"/>
                  </a:lnTo>
                  <a:lnTo>
                    <a:pt x="258" y="138"/>
                  </a:lnTo>
                  <a:lnTo>
                    <a:pt x="253" y="140"/>
                  </a:lnTo>
                  <a:lnTo>
                    <a:pt x="248" y="145"/>
                  </a:lnTo>
                  <a:lnTo>
                    <a:pt x="244" y="147"/>
                  </a:lnTo>
                  <a:lnTo>
                    <a:pt x="251" y="147"/>
                  </a:lnTo>
                  <a:lnTo>
                    <a:pt x="258" y="147"/>
                  </a:lnTo>
                  <a:lnTo>
                    <a:pt x="263" y="147"/>
                  </a:lnTo>
                  <a:lnTo>
                    <a:pt x="265" y="149"/>
                  </a:lnTo>
                  <a:lnTo>
                    <a:pt x="258" y="149"/>
                  </a:lnTo>
                  <a:lnTo>
                    <a:pt x="253" y="149"/>
                  </a:lnTo>
                  <a:lnTo>
                    <a:pt x="253" y="152"/>
                  </a:lnTo>
                  <a:lnTo>
                    <a:pt x="253" y="152"/>
                  </a:lnTo>
                  <a:lnTo>
                    <a:pt x="253" y="152"/>
                  </a:lnTo>
                  <a:lnTo>
                    <a:pt x="253" y="152"/>
                  </a:lnTo>
                  <a:lnTo>
                    <a:pt x="251" y="152"/>
                  </a:lnTo>
                  <a:lnTo>
                    <a:pt x="253" y="152"/>
                  </a:lnTo>
                  <a:lnTo>
                    <a:pt x="246" y="152"/>
                  </a:lnTo>
                  <a:lnTo>
                    <a:pt x="239" y="154"/>
                  </a:lnTo>
                  <a:lnTo>
                    <a:pt x="239" y="154"/>
                  </a:lnTo>
                  <a:lnTo>
                    <a:pt x="239" y="157"/>
                  </a:lnTo>
                  <a:lnTo>
                    <a:pt x="239" y="157"/>
                  </a:lnTo>
                  <a:lnTo>
                    <a:pt x="239" y="157"/>
                  </a:lnTo>
                  <a:lnTo>
                    <a:pt x="241" y="157"/>
                  </a:lnTo>
                  <a:lnTo>
                    <a:pt x="241" y="157"/>
                  </a:lnTo>
                  <a:lnTo>
                    <a:pt x="241" y="159"/>
                  </a:lnTo>
                  <a:lnTo>
                    <a:pt x="241" y="159"/>
                  </a:lnTo>
                  <a:lnTo>
                    <a:pt x="241" y="159"/>
                  </a:lnTo>
                  <a:lnTo>
                    <a:pt x="241" y="159"/>
                  </a:lnTo>
                  <a:lnTo>
                    <a:pt x="241" y="161"/>
                  </a:lnTo>
                  <a:lnTo>
                    <a:pt x="234" y="159"/>
                  </a:lnTo>
                  <a:lnTo>
                    <a:pt x="234" y="157"/>
                  </a:lnTo>
                  <a:lnTo>
                    <a:pt x="234" y="157"/>
                  </a:lnTo>
                  <a:lnTo>
                    <a:pt x="234" y="157"/>
                  </a:lnTo>
                  <a:lnTo>
                    <a:pt x="234" y="161"/>
                  </a:lnTo>
                  <a:lnTo>
                    <a:pt x="232" y="164"/>
                  </a:lnTo>
                  <a:lnTo>
                    <a:pt x="232" y="161"/>
                  </a:lnTo>
                  <a:lnTo>
                    <a:pt x="232" y="161"/>
                  </a:lnTo>
                  <a:lnTo>
                    <a:pt x="232" y="161"/>
                  </a:lnTo>
                  <a:lnTo>
                    <a:pt x="232" y="159"/>
                  </a:lnTo>
                  <a:lnTo>
                    <a:pt x="230" y="159"/>
                  </a:lnTo>
                  <a:lnTo>
                    <a:pt x="230" y="161"/>
                  </a:lnTo>
                  <a:lnTo>
                    <a:pt x="230" y="161"/>
                  </a:lnTo>
                  <a:lnTo>
                    <a:pt x="230" y="164"/>
                  </a:lnTo>
                  <a:lnTo>
                    <a:pt x="232" y="164"/>
                  </a:lnTo>
                  <a:lnTo>
                    <a:pt x="232" y="166"/>
                  </a:lnTo>
                  <a:lnTo>
                    <a:pt x="237" y="166"/>
                  </a:lnTo>
                  <a:lnTo>
                    <a:pt x="237" y="166"/>
                  </a:lnTo>
                  <a:lnTo>
                    <a:pt x="237" y="166"/>
                  </a:lnTo>
                  <a:lnTo>
                    <a:pt x="237" y="166"/>
                  </a:lnTo>
                  <a:lnTo>
                    <a:pt x="237" y="168"/>
                  </a:lnTo>
                  <a:lnTo>
                    <a:pt x="239" y="168"/>
                  </a:lnTo>
                  <a:lnTo>
                    <a:pt x="239" y="168"/>
                  </a:lnTo>
                  <a:lnTo>
                    <a:pt x="239" y="168"/>
                  </a:lnTo>
                  <a:lnTo>
                    <a:pt x="239" y="168"/>
                  </a:lnTo>
                  <a:lnTo>
                    <a:pt x="239" y="168"/>
                  </a:lnTo>
                  <a:lnTo>
                    <a:pt x="239" y="168"/>
                  </a:lnTo>
                  <a:lnTo>
                    <a:pt x="239" y="168"/>
                  </a:lnTo>
                  <a:lnTo>
                    <a:pt x="241" y="171"/>
                  </a:lnTo>
                  <a:lnTo>
                    <a:pt x="248" y="171"/>
                  </a:lnTo>
                  <a:lnTo>
                    <a:pt x="253" y="171"/>
                  </a:lnTo>
                  <a:lnTo>
                    <a:pt x="260" y="168"/>
                  </a:lnTo>
                  <a:lnTo>
                    <a:pt x="267" y="168"/>
                  </a:lnTo>
                  <a:lnTo>
                    <a:pt x="267" y="171"/>
                  </a:lnTo>
                  <a:lnTo>
                    <a:pt x="267" y="171"/>
                  </a:lnTo>
                  <a:lnTo>
                    <a:pt x="267" y="171"/>
                  </a:lnTo>
                  <a:lnTo>
                    <a:pt x="267" y="171"/>
                  </a:lnTo>
                  <a:lnTo>
                    <a:pt x="267" y="171"/>
                  </a:lnTo>
                  <a:lnTo>
                    <a:pt x="267" y="171"/>
                  </a:lnTo>
                  <a:lnTo>
                    <a:pt x="265" y="171"/>
                  </a:lnTo>
                  <a:lnTo>
                    <a:pt x="260" y="171"/>
                  </a:lnTo>
                  <a:lnTo>
                    <a:pt x="256" y="173"/>
                  </a:lnTo>
                  <a:lnTo>
                    <a:pt x="248" y="173"/>
                  </a:lnTo>
                  <a:lnTo>
                    <a:pt x="246" y="180"/>
                  </a:lnTo>
                  <a:lnTo>
                    <a:pt x="246" y="180"/>
                  </a:lnTo>
                  <a:lnTo>
                    <a:pt x="246" y="178"/>
                  </a:lnTo>
                  <a:lnTo>
                    <a:pt x="246" y="178"/>
                  </a:lnTo>
                  <a:lnTo>
                    <a:pt x="246" y="178"/>
                  </a:lnTo>
                  <a:lnTo>
                    <a:pt x="244" y="175"/>
                  </a:lnTo>
                  <a:lnTo>
                    <a:pt x="237" y="173"/>
                  </a:lnTo>
                  <a:lnTo>
                    <a:pt x="232" y="173"/>
                  </a:lnTo>
                  <a:lnTo>
                    <a:pt x="230" y="171"/>
                  </a:lnTo>
                  <a:lnTo>
                    <a:pt x="227" y="168"/>
                  </a:lnTo>
                  <a:lnTo>
                    <a:pt x="227" y="171"/>
                  </a:lnTo>
                  <a:lnTo>
                    <a:pt x="227" y="173"/>
                  </a:lnTo>
                  <a:lnTo>
                    <a:pt x="227" y="173"/>
                  </a:lnTo>
                  <a:lnTo>
                    <a:pt x="222" y="175"/>
                  </a:lnTo>
                  <a:lnTo>
                    <a:pt x="222" y="178"/>
                  </a:lnTo>
                  <a:lnTo>
                    <a:pt x="225" y="180"/>
                  </a:lnTo>
                  <a:lnTo>
                    <a:pt x="225" y="180"/>
                  </a:lnTo>
                  <a:lnTo>
                    <a:pt x="222" y="180"/>
                  </a:lnTo>
                  <a:lnTo>
                    <a:pt x="222" y="183"/>
                  </a:lnTo>
                  <a:lnTo>
                    <a:pt x="222" y="183"/>
                  </a:lnTo>
                  <a:lnTo>
                    <a:pt x="230" y="183"/>
                  </a:lnTo>
                  <a:lnTo>
                    <a:pt x="237" y="187"/>
                  </a:lnTo>
                  <a:lnTo>
                    <a:pt x="230" y="187"/>
                  </a:lnTo>
                  <a:lnTo>
                    <a:pt x="222" y="187"/>
                  </a:lnTo>
                  <a:lnTo>
                    <a:pt x="222" y="190"/>
                  </a:lnTo>
                  <a:lnTo>
                    <a:pt x="225" y="190"/>
                  </a:lnTo>
                  <a:lnTo>
                    <a:pt x="225" y="190"/>
                  </a:lnTo>
                  <a:lnTo>
                    <a:pt x="230" y="190"/>
                  </a:lnTo>
                  <a:lnTo>
                    <a:pt x="230" y="192"/>
                  </a:lnTo>
                  <a:lnTo>
                    <a:pt x="230" y="192"/>
                  </a:lnTo>
                  <a:lnTo>
                    <a:pt x="230" y="192"/>
                  </a:lnTo>
                  <a:lnTo>
                    <a:pt x="230" y="192"/>
                  </a:lnTo>
                  <a:lnTo>
                    <a:pt x="230" y="194"/>
                  </a:lnTo>
                  <a:lnTo>
                    <a:pt x="237" y="194"/>
                  </a:lnTo>
                  <a:lnTo>
                    <a:pt x="239" y="194"/>
                  </a:lnTo>
                  <a:lnTo>
                    <a:pt x="239" y="194"/>
                  </a:lnTo>
                  <a:lnTo>
                    <a:pt x="241" y="194"/>
                  </a:lnTo>
                  <a:lnTo>
                    <a:pt x="244" y="192"/>
                  </a:lnTo>
                  <a:lnTo>
                    <a:pt x="244" y="192"/>
                  </a:lnTo>
                  <a:lnTo>
                    <a:pt x="244" y="192"/>
                  </a:lnTo>
                  <a:lnTo>
                    <a:pt x="244" y="190"/>
                  </a:lnTo>
                  <a:lnTo>
                    <a:pt x="241" y="190"/>
                  </a:lnTo>
                  <a:lnTo>
                    <a:pt x="244" y="190"/>
                  </a:lnTo>
                  <a:lnTo>
                    <a:pt x="248" y="190"/>
                  </a:lnTo>
                  <a:lnTo>
                    <a:pt x="253" y="187"/>
                  </a:lnTo>
                  <a:lnTo>
                    <a:pt x="253" y="185"/>
                  </a:lnTo>
                  <a:lnTo>
                    <a:pt x="253" y="185"/>
                  </a:lnTo>
                  <a:lnTo>
                    <a:pt x="248" y="183"/>
                  </a:lnTo>
                  <a:lnTo>
                    <a:pt x="248" y="183"/>
                  </a:lnTo>
                  <a:lnTo>
                    <a:pt x="251" y="183"/>
                  </a:lnTo>
                  <a:lnTo>
                    <a:pt x="253" y="185"/>
                  </a:lnTo>
                  <a:lnTo>
                    <a:pt x="256" y="185"/>
                  </a:lnTo>
                  <a:lnTo>
                    <a:pt x="263" y="183"/>
                  </a:lnTo>
                  <a:lnTo>
                    <a:pt x="267" y="180"/>
                  </a:lnTo>
                  <a:lnTo>
                    <a:pt x="274" y="178"/>
                  </a:lnTo>
                  <a:lnTo>
                    <a:pt x="279" y="175"/>
                  </a:lnTo>
                  <a:lnTo>
                    <a:pt x="286" y="173"/>
                  </a:lnTo>
                  <a:lnTo>
                    <a:pt x="293" y="171"/>
                  </a:lnTo>
                  <a:lnTo>
                    <a:pt x="298" y="171"/>
                  </a:lnTo>
                  <a:lnTo>
                    <a:pt x="305" y="168"/>
                  </a:lnTo>
                  <a:lnTo>
                    <a:pt x="305" y="168"/>
                  </a:lnTo>
                  <a:lnTo>
                    <a:pt x="308" y="168"/>
                  </a:lnTo>
                  <a:lnTo>
                    <a:pt x="312" y="171"/>
                  </a:lnTo>
                  <a:lnTo>
                    <a:pt x="315" y="166"/>
                  </a:lnTo>
                  <a:lnTo>
                    <a:pt x="322" y="168"/>
                  </a:lnTo>
                  <a:lnTo>
                    <a:pt x="322" y="168"/>
                  </a:lnTo>
                  <a:lnTo>
                    <a:pt x="324" y="168"/>
                  </a:lnTo>
                  <a:lnTo>
                    <a:pt x="324" y="168"/>
                  </a:lnTo>
                  <a:lnTo>
                    <a:pt x="324" y="171"/>
                  </a:lnTo>
                  <a:lnTo>
                    <a:pt x="324" y="171"/>
                  </a:lnTo>
                  <a:lnTo>
                    <a:pt x="327" y="171"/>
                  </a:lnTo>
                  <a:lnTo>
                    <a:pt x="327" y="173"/>
                  </a:lnTo>
                  <a:lnTo>
                    <a:pt x="327" y="173"/>
                  </a:lnTo>
                  <a:lnTo>
                    <a:pt x="327" y="175"/>
                  </a:lnTo>
                  <a:lnTo>
                    <a:pt x="327" y="175"/>
                  </a:lnTo>
                  <a:lnTo>
                    <a:pt x="327" y="178"/>
                  </a:lnTo>
                  <a:lnTo>
                    <a:pt x="327" y="178"/>
                  </a:lnTo>
                  <a:lnTo>
                    <a:pt x="327" y="178"/>
                  </a:lnTo>
                  <a:lnTo>
                    <a:pt x="329" y="180"/>
                  </a:lnTo>
                  <a:lnTo>
                    <a:pt x="329" y="180"/>
                  </a:lnTo>
                  <a:lnTo>
                    <a:pt x="329" y="180"/>
                  </a:lnTo>
                  <a:lnTo>
                    <a:pt x="331" y="183"/>
                  </a:lnTo>
                  <a:lnTo>
                    <a:pt x="334" y="183"/>
                  </a:lnTo>
                  <a:lnTo>
                    <a:pt x="334" y="183"/>
                  </a:lnTo>
                  <a:lnTo>
                    <a:pt x="336" y="185"/>
                  </a:lnTo>
                  <a:lnTo>
                    <a:pt x="336" y="187"/>
                  </a:lnTo>
                  <a:lnTo>
                    <a:pt x="336" y="187"/>
                  </a:lnTo>
                  <a:lnTo>
                    <a:pt x="336" y="190"/>
                  </a:lnTo>
                  <a:lnTo>
                    <a:pt x="338" y="192"/>
                  </a:lnTo>
                  <a:lnTo>
                    <a:pt x="338" y="192"/>
                  </a:lnTo>
                  <a:lnTo>
                    <a:pt x="338" y="192"/>
                  </a:lnTo>
                  <a:lnTo>
                    <a:pt x="341" y="192"/>
                  </a:lnTo>
                  <a:lnTo>
                    <a:pt x="341" y="194"/>
                  </a:lnTo>
                  <a:lnTo>
                    <a:pt x="343" y="197"/>
                  </a:lnTo>
                  <a:lnTo>
                    <a:pt x="343" y="197"/>
                  </a:lnTo>
                  <a:lnTo>
                    <a:pt x="341" y="197"/>
                  </a:lnTo>
                  <a:lnTo>
                    <a:pt x="341" y="197"/>
                  </a:lnTo>
                  <a:lnTo>
                    <a:pt x="338" y="197"/>
                  </a:lnTo>
                  <a:lnTo>
                    <a:pt x="336" y="194"/>
                  </a:lnTo>
                  <a:lnTo>
                    <a:pt x="336" y="194"/>
                  </a:lnTo>
                  <a:lnTo>
                    <a:pt x="334" y="192"/>
                  </a:lnTo>
                  <a:lnTo>
                    <a:pt x="334" y="190"/>
                  </a:lnTo>
                  <a:lnTo>
                    <a:pt x="334" y="190"/>
                  </a:lnTo>
                  <a:lnTo>
                    <a:pt x="334" y="187"/>
                  </a:lnTo>
                  <a:lnTo>
                    <a:pt x="331" y="185"/>
                  </a:lnTo>
                  <a:lnTo>
                    <a:pt x="327" y="185"/>
                  </a:lnTo>
                  <a:lnTo>
                    <a:pt x="327" y="183"/>
                  </a:lnTo>
                  <a:lnTo>
                    <a:pt x="327" y="183"/>
                  </a:lnTo>
                  <a:lnTo>
                    <a:pt x="327" y="183"/>
                  </a:lnTo>
                  <a:lnTo>
                    <a:pt x="322" y="183"/>
                  </a:lnTo>
                  <a:lnTo>
                    <a:pt x="319" y="183"/>
                  </a:lnTo>
                  <a:lnTo>
                    <a:pt x="317" y="180"/>
                  </a:lnTo>
                  <a:lnTo>
                    <a:pt x="308" y="178"/>
                  </a:lnTo>
                  <a:lnTo>
                    <a:pt x="308" y="178"/>
                  </a:lnTo>
                  <a:lnTo>
                    <a:pt x="305" y="175"/>
                  </a:lnTo>
                  <a:lnTo>
                    <a:pt x="305" y="175"/>
                  </a:lnTo>
                  <a:lnTo>
                    <a:pt x="301" y="175"/>
                  </a:lnTo>
                  <a:lnTo>
                    <a:pt x="298" y="173"/>
                  </a:lnTo>
                  <a:lnTo>
                    <a:pt x="296" y="175"/>
                  </a:lnTo>
                  <a:lnTo>
                    <a:pt x="296" y="175"/>
                  </a:lnTo>
                  <a:lnTo>
                    <a:pt x="296" y="178"/>
                  </a:lnTo>
                  <a:lnTo>
                    <a:pt x="298" y="180"/>
                  </a:lnTo>
                  <a:lnTo>
                    <a:pt x="298" y="180"/>
                  </a:lnTo>
                  <a:lnTo>
                    <a:pt x="301" y="183"/>
                  </a:lnTo>
                  <a:lnTo>
                    <a:pt x="303" y="183"/>
                  </a:lnTo>
                  <a:lnTo>
                    <a:pt x="305" y="185"/>
                  </a:lnTo>
                  <a:lnTo>
                    <a:pt x="305" y="187"/>
                  </a:lnTo>
                  <a:lnTo>
                    <a:pt x="308" y="190"/>
                  </a:lnTo>
                  <a:lnTo>
                    <a:pt x="308" y="190"/>
                  </a:lnTo>
                  <a:lnTo>
                    <a:pt x="308" y="192"/>
                  </a:lnTo>
                  <a:lnTo>
                    <a:pt x="310" y="192"/>
                  </a:lnTo>
                  <a:lnTo>
                    <a:pt x="312" y="194"/>
                  </a:lnTo>
                  <a:lnTo>
                    <a:pt x="312" y="199"/>
                  </a:lnTo>
                  <a:lnTo>
                    <a:pt x="315" y="199"/>
                  </a:lnTo>
                  <a:lnTo>
                    <a:pt x="312" y="199"/>
                  </a:lnTo>
                  <a:lnTo>
                    <a:pt x="312" y="199"/>
                  </a:lnTo>
                  <a:lnTo>
                    <a:pt x="312" y="199"/>
                  </a:lnTo>
                  <a:lnTo>
                    <a:pt x="310" y="197"/>
                  </a:lnTo>
                  <a:lnTo>
                    <a:pt x="308" y="197"/>
                  </a:lnTo>
                  <a:lnTo>
                    <a:pt x="308" y="197"/>
                  </a:lnTo>
                  <a:lnTo>
                    <a:pt x="305" y="194"/>
                  </a:lnTo>
                  <a:lnTo>
                    <a:pt x="305" y="192"/>
                  </a:lnTo>
                  <a:lnTo>
                    <a:pt x="303" y="190"/>
                  </a:lnTo>
                  <a:lnTo>
                    <a:pt x="303" y="185"/>
                  </a:lnTo>
                  <a:lnTo>
                    <a:pt x="301" y="185"/>
                  </a:lnTo>
                  <a:lnTo>
                    <a:pt x="301" y="183"/>
                  </a:lnTo>
                  <a:lnTo>
                    <a:pt x="293" y="183"/>
                  </a:lnTo>
                  <a:lnTo>
                    <a:pt x="293" y="180"/>
                  </a:lnTo>
                  <a:lnTo>
                    <a:pt x="293" y="175"/>
                  </a:lnTo>
                  <a:lnTo>
                    <a:pt x="286" y="180"/>
                  </a:lnTo>
                  <a:lnTo>
                    <a:pt x="282" y="183"/>
                  </a:lnTo>
                  <a:lnTo>
                    <a:pt x="274" y="185"/>
                  </a:lnTo>
                  <a:lnTo>
                    <a:pt x="270" y="190"/>
                  </a:lnTo>
                  <a:lnTo>
                    <a:pt x="263" y="192"/>
                  </a:lnTo>
                  <a:lnTo>
                    <a:pt x="258" y="194"/>
                  </a:lnTo>
                  <a:lnTo>
                    <a:pt x="256" y="194"/>
                  </a:lnTo>
                  <a:lnTo>
                    <a:pt x="253" y="194"/>
                  </a:lnTo>
                  <a:lnTo>
                    <a:pt x="253" y="194"/>
                  </a:lnTo>
                  <a:lnTo>
                    <a:pt x="251" y="197"/>
                  </a:lnTo>
                  <a:lnTo>
                    <a:pt x="246" y="199"/>
                  </a:lnTo>
                  <a:lnTo>
                    <a:pt x="246" y="201"/>
                  </a:lnTo>
                  <a:lnTo>
                    <a:pt x="248" y="201"/>
                  </a:lnTo>
                  <a:lnTo>
                    <a:pt x="251" y="204"/>
                  </a:lnTo>
                  <a:lnTo>
                    <a:pt x="256" y="206"/>
                  </a:lnTo>
                  <a:lnTo>
                    <a:pt x="258" y="206"/>
                  </a:lnTo>
                  <a:lnTo>
                    <a:pt x="260" y="209"/>
                  </a:lnTo>
                  <a:lnTo>
                    <a:pt x="265" y="211"/>
                  </a:lnTo>
                  <a:lnTo>
                    <a:pt x="265" y="211"/>
                  </a:lnTo>
                  <a:lnTo>
                    <a:pt x="267" y="211"/>
                  </a:lnTo>
                  <a:lnTo>
                    <a:pt x="267" y="211"/>
                  </a:lnTo>
                  <a:lnTo>
                    <a:pt x="267" y="211"/>
                  </a:lnTo>
                  <a:lnTo>
                    <a:pt x="270" y="211"/>
                  </a:lnTo>
                  <a:lnTo>
                    <a:pt x="270" y="211"/>
                  </a:lnTo>
                  <a:lnTo>
                    <a:pt x="272" y="213"/>
                  </a:lnTo>
                  <a:lnTo>
                    <a:pt x="272" y="213"/>
                  </a:lnTo>
                  <a:lnTo>
                    <a:pt x="274" y="216"/>
                  </a:lnTo>
                  <a:lnTo>
                    <a:pt x="274" y="216"/>
                  </a:lnTo>
                  <a:lnTo>
                    <a:pt x="277" y="216"/>
                  </a:lnTo>
                  <a:lnTo>
                    <a:pt x="277" y="216"/>
                  </a:lnTo>
                  <a:lnTo>
                    <a:pt x="277" y="218"/>
                  </a:lnTo>
                  <a:lnTo>
                    <a:pt x="277" y="218"/>
                  </a:lnTo>
                  <a:lnTo>
                    <a:pt x="277" y="218"/>
                  </a:lnTo>
                  <a:lnTo>
                    <a:pt x="277" y="218"/>
                  </a:lnTo>
                  <a:lnTo>
                    <a:pt x="279" y="218"/>
                  </a:lnTo>
                  <a:lnTo>
                    <a:pt x="279" y="218"/>
                  </a:lnTo>
                  <a:lnTo>
                    <a:pt x="279" y="218"/>
                  </a:lnTo>
                  <a:lnTo>
                    <a:pt x="282" y="218"/>
                  </a:lnTo>
                  <a:lnTo>
                    <a:pt x="282" y="220"/>
                  </a:lnTo>
                  <a:lnTo>
                    <a:pt x="286" y="220"/>
                  </a:lnTo>
                  <a:lnTo>
                    <a:pt x="286" y="220"/>
                  </a:lnTo>
                  <a:lnTo>
                    <a:pt x="291" y="220"/>
                  </a:lnTo>
                  <a:lnTo>
                    <a:pt x="291" y="223"/>
                  </a:lnTo>
                  <a:lnTo>
                    <a:pt x="291" y="223"/>
                  </a:lnTo>
                  <a:lnTo>
                    <a:pt x="291" y="225"/>
                  </a:lnTo>
                  <a:lnTo>
                    <a:pt x="291" y="225"/>
                  </a:lnTo>
                  <a:lnTo>
                    <a:pt x="293" y="227"/>
                  </a:lnTo>
                  <a:lnTo>
                    <a:pt x="293" y="227"/>
                  </a:lnTo>
                  <a:lnTo>
                    <a:pt x="298" y="230"/>
                  </a:lnTo>
                  <a:lnTo>
                    <a:pt x="305" y="230"/>
                  </a:lnTo>
                  <a:lnTo>
                    <a:pt x="305" y="230"/>
                  </a:lnTo>
                  <a:lnTo>
                    <a:pt x="305" y="227"/>
                  </a:lnTo>
                  <a:lnTo>
                    <a:pt x="312" y="227"/>
                  </a:lnTo>
                  <a:lnTo>
                    <a:pt x="317" y="227"/>
                  </a:lnTo>
                  <a:lnTo>
                    <a:pt x="319" y="230"/>
                  </a:lnTo>
                  <a:lnTo>
                    <a:pt x="315" y="232"/>
                  </a:lnTo>
                  <a:lnTo>
                    <a:pt x="315" y="232"/>
                  </a:lnTo>
                  <a:lnTo>
                    <a:pt x="315" y="232"/>
                  </a:lnTo>
                  <a:lnTo>
                    <a:pt x="315" y="230"/>
                  </a:lnTo>
                  <a:lnTo>
                    <a:pt x="312" y="230"/>
                  </a:lnTo>
                  <a:lnTo>
                    <a:pt x="312" y="230"/>
                  </a:lnTo>
                  <a:lnTo>
                    <a:pt x="312" y="230"/>
                  </a:lnTo>
                  <a:lnTo>
                    <a:pt x="312" y="230"/>
                  </a:lnTo>
                  <a:lnTo>
                    <a:pt x="312" y="230"/>
                  </a:lnTo>
                  <a:lnTo>
                    <a:pt x="305" y="232"/>
                  </a:lnTo>
                  <a:lnTo>
                    <a:pt x="301" y="235"/>
                  </a:lnTo>
                  <a:lnTo>
                    <a:pt x="298" y="232"/>
                  </a:lnTo>
                  <a:lnTo>
                    <a:pt x="293" y="232"/>
                  </a:lnTo>
                  <a:lnTo>
                    <a:pt x="289" y="232"/>
                  </a:lnTo>
                  <a:lnTo>
                    <a:pt x="286" y="237"/>
                  </a:lnTo>
                  <a:lnTo>
                    <a:pt x="286" y="242"/>
                  </a:lnTo>
                  <a:lnTo>
                    <a:pt x="289" y="249"/>
                  </a:lnTo>
                  <a:lnTo>
                    <a:pt x="289" y="249"/>
                  </a:lnTo>
                  <a:lnTo>
                    <a:pt x="289" y="251"/>
                  </a:lnTo>
                  <a:lnTo>
                    <a:pt x="293" y="251"/>
                  </a:lnTo>
                  <a:lnTo>
                    <a:pt x="296" y="254"/>
                  </a:lnTo>
                  <a:lnTo>
                    <a:pt x="296" y="256"/>
                  </a:lnTo>
                  <a:lnTo>
                    <a:pt x="298" y="254"/>
                  </a:lnTo>
                  <a:lnTo>
                    <a:pt x="298" y="263"/>
                  </a:lnTo>
                  <a:lnTo>
                    <a:pt x="296" y="265"/>
                  </a:lnTo>
                  <a:lnTo>
                    <a:pt x="296" y="265"/>
                  </a:lnTo>
                  <a:lnTo>
                    <a:pt x="296" y="268"/>
                  </a:lnTo>
                  <a:lnTo>
                    <a:pt x="298" y="268"/>
                  </a:lnTo>
                  <a:lnTo>
                    <a:pt x="298" y="268"/>
                  </a:lnTo>
                  <a:lnTo>
                    <a:pt x="298" y="270"/>
                  </a:lnTo>
                  <a:lnTo>
                    <a:pt x="303" y="268"/>
                  </a:lnTo>
                  <a:lnTo>
                    <a:pt x="305" y="268"/>
                  </a:lnTo>
                  <a:lnTo>
                    <a:pt x="305" y="268"/>
                  </a:lnTo>
                  <a:lnTo>
                    <a:pt x="305" y="270"/>
                  </a:lnTo>
                  <a:lnTo>
                    <a:pt x="305" y="270"/>
                  </a:lnTo>
                  <a:lnTo>
                    <a:pt x="305" y="270"/>
                  </a:lnTo>
                  <a:lnTo>
                    <a:pt x="303" y="272"/>
                  </a:lnTo>
                  <a:lnTo>
                    <a:pt x="303" y="272"/>
                  </a:lnTo>
                  <a:lnTo>
                    <a:pt x="303" y="272"/>
                  </a:lnTo>
                  <a:lnTo>
                    <a:pt x="305" y="272"/>
                  </a:lnTo>
                  <a:lnTo>
                    <a:pt x="305" y="272"/>
                  </a:lnTo>
                  <a:lnTo>
                    <a:pt x="305" y="275"/>
                  </a:lnTo>
                  <a:lnTo>
                    <a:pt x="305" y="275"/>
                  </a:lnTo>
                  <a:lnTo>
                    <a:pt x="305" y="275"/>
                  </a:lnTo>
                  <a:lnTo>
                    <a:pt x="308" y="275"/>
                  </a:lnTo>
                  <a:lnTo>
                    <a:pt x="308" y="275"/>
                  </a:lnTo>
                  <a:lnTo>
                    <a:pt x="310" y="275"/>
                  </a:lnTo>
                  <a:lnTo>
                    <a:pt x="310" y="275"/>
                  </a:lnTo>
                  <a:lnTo>
                    <a:pt x="310" y="275"/>
                  </a:lnTo>
                  <a:lnTo>
                    <a:pt x="310" y="277"/>
                  </a:lnTo>
                  <a:lnTo>
                    <a:pt x="310" y="277"/>
                  </a:lnTo>
                  <a:lnTo>
                    <a:pt x="312" y="277"/>
                  </a:lnTo>
                  <a:lnTo>
                    <a:pt x="310" y="277"/>
                  </a:lnTo>
                  <a:lnTo>
                    <a:pt x="310" y="277"/>
                  </a:lnTo>
                  <a:lnTo>
                    <a:pt x="310" y="277"/>
                  </a:lnTo>
                  <a:lnTo>
                    <a:pt x="312" y="277"/>
                  </a:lnTo>
                  <a:lnTo>
                    <a:pt x="315" y="277"/>
                  </a:lnTo>
                  <a:lnTo>
                    <a:pt x="315" y="277"/>
                  </a:lnTo>
                  <a:lnTo>
                    <a:pt x="315" y="277"/>
                  </a:lnTo>
                  <a:lnTo>
                    <a:pt x="315" y="280"/>
                  </a:lnTo>
                  <a:lnTo>
                    <a:pt x="315" y="282"/>
                  </a:lnTo>
                  <a:lnTo>
                    <a:pt x="312" y="287"/>
                  </a:lnTo>
                  <a:lnTo>
                    <a:pt x="312" y="287"/>
                  </a:lnTo>
                  <a:lnTo>
                    <a:pt x="312" y="289"/>
                  </a:lnTo>
                  <a:lnTo>
                    <a:pt x="312" y="289"/>
                  </a:lnTo>
                  <a:lnTo>
                    <a:pt x="312" y="289"/>
                  </a:lnTo>
                  <a:lnTo>
                    <a:pt x="310" y="287"/>
                  </a:lnTo>
                  <a:lnTo>
                    <a:pt x="305" y="289"/>
                  </a:lnTo>
                  <a:lnTo>
                    <a:pt x="305" y="289"/>
                  </a:lnTo>
                  <a:lnTo>
                    <a:pt x="303" y="287"/>
                  </a:lnTo>
                  <a:lnTo>
                    <a:pt x="301" y="287"/>
                  </a:lnTo>
                  <a:lnTo>
                    <a:pt x="301" y="287"/>
                  </a:lnTo>
                  <a:lnTo>
                    <a:pt x="301" y="287"/>
                  </a:lnTo>
                  <a:lnTo>
                    <a:pt x="298" y="284"/>
                  </a:lnTo>
                  <a:lnTo>
                    <a:pt x="298" y="284"/>
                  </a:lnTo>
                  <a:lnTo>
                    <a:pt x="291" y="282"/>
                  </a:lnTo>
                  <a:lnTo>
                    <a:pt x="286" y="280"/>
                  </a:lnTo>
                  <a:lnTo>
                    <a:pt x="286" y="282"/>
                  </a:lnTo>
                  <a:lnTo>
                    <a:pt x="284" y="280"/>
                  </a:lnTo>
                  <a:lnTo>
                    <a:pt x="284" y="280"/>
                  </a:lnTo>
                  <a:lnTo>
                    <a:pt x="286" y="280"/>
                  </a:lnTo>
                  <a:lnTo>
                    <a:pt x="284" y="277"/>
                  </a:lnTo>
                  <a:lnTo>
                    <a:pt x="284" y="277"/>
                  </a:lnTo>
                  <a:lnTo>
                    <a:pt x="284" y="277"/>
                  </a:lnTo>
                  <a:lnTo>
                    <a:pt x="284" y="277"/>
                  </a:lnTo>
                  <a:lnTo>
                    <a:pt x="284" y="277"/>
                  </a:lnTo>
                  <a:lnTo>
                    <a:pt x="284" y="275"/>
                  </a:lnTo>
                  <a:lnTo>
                    <a:pt x="282" y="272"/>
                  </a:lnTo>
                  <a:lnTo>
                    <a:pt x="274" y="270"/>
                  </a:lnTo>
                  <a:lnTo>
                    <a:pt x="267" y="270"/>
                  </a:lnTo>
                  <a:lnTo>
                    <a:pt x="258" y="268"/>
                  </a:lnTo>
                  <a:lnTo>
                    <a:pt x="258" y="268"/>
                  </a:lnTo>
                  <a:lnTo>
                    <a:pt x="256" y="270"/>
                  </a:lnTo>
                  <a:lnTo>
                    <a:pt x="253" y="270"/>
                  </a:lnTo>
                  <a:lnTo>
                    <a:pt x="253" y="268"/>
                  </a:lnTo>
                  <a:lnTo>
                    <a:pt x="253" y="268"/>
                  </a:lnTo>
                  <a:lnTo>
                    <a:pt x="253" y="265"/>
                  </a:lnTo>
                  <a:lnTo>
                    <a:pt x="253" y="265"/>
                  </a:lnTo>
                  <a:lnTo>
                    <a:pt x="251" y="265"/>
                  </a:lnTo>
                  <a:lnTo>
                    <a:pt x="244" y="263"/>
                  </a:lnTo>
                  <a:lnTo>
                    <a:pt x="237" y="261"/>
                  </a:lnTo>
                  <a:lnTo>
                    <a:pt x="230" y="261"/>
                  </a:lnTo>
                  <a:lnTo>
                    <a:pt x="230" y="258"/>
                  </a:lnTo>
                  <a:lnTo>
                    <a:pt x="225" y="254"/>
                  </a:lnTo>
                  <a:lnTo>
                    <a:pt x="222" y="251"/>
                  </a:lnTo>
                  <a:lnTo>
                    <a:pt x="215" y="254"/>
                  </a:lnTo>
                  <a:lnTo>
                    <a:pt x="211" y="256"/>
                  </a:lnTo>
                  <a:lnTo>
                    <a:pt x="203" y="256"/>
                  </a:lnTo>
                  <a:lnTo>
                    <a:pt x="199" y="258"/>
                  </a:lnTo>
                  <a:lnTo>
                    <a:pt x="192" y="261"/>
                  </a:lnTo>
                  <a:lnTo>
                    <a:pt x="194" y="261"/>
                  </a:lnTo>
                  <a:lnTo>
                    <a:pt x="194" y="263"/>
                  </a:lnTo>
                  <a:lnTo>
                    <a:pt x="194" y="263"/>
                  </a:lnTo>
                  <a:lnTo>
                    <a:pt x="194" y="263"/>
                  </a:lnTo>
                  <a:lnTo>
                    <a:pt x="196" y="265"/>
                  </a:lnTo>
                  <a:lnTo>
                    <a:pt x="196" y="265"/>
                  </a:lnTo>
                  <a:lnTo>
                    <a:pt x="196" y="268"/>
                  </a:lnTo>
                  <a:lnTo>
                    <a:pt x="203" y="272"/>
                  </a:lnTo>
                  <a:lnTo>
                    <a:pt x="203" y="275"/>
                  </a:lnTo>
                  <a:lnTo>
                    <a:pt x="206" y="277"/>
                  </a:lnTo>
                  <a:lnTo>
                    <a:pt x="206" y="280"/>
                  </a:lnTo>
                  <a:lnTo>
                    <a:pt x="211" y="284"/>
                  </a:lnTo>
                  <a:lnTo>
                    <a:pt x="211" y="287"/>
                  </a:lnTo>
                  <a:lnTo>
                    <a:pt x="215" y="291"/>
                  </a:lnTo>
                  <a:lnTo>
                    <a:pt x="225" y="296"/>
                  </a:lnTo>
                  <a:lnTo>
                    <a:pt x="232" y="301"/>
                  </a:lnTo>
                  <a:lnTo>
                    <a:pt x="241" y="303"/>
                  </a:lnTo>
                  <a:lnTo>
                    <a:pt x="241" y="306"/>
                  </a:lnTo>
                  <a:lnTo>
                    <a:pt x="241" y="306"/>
                  </a:lnTo>
                  <a:lnTo>
                    <a:pt x="241" y="310"/>
                  </a:lnTo>
                  <a:lnTo>
                    <a:pt x="239" y="313"/>
                  </a:lnTo>
                  <a:lnTo>
                    <a:pt x="239" y="313"/>
                  </a:lnTo>
                  <a:lnTo>
                    <a:pt x="232" y="313"/>
                  </a:lnTo>
                  <a:lnTo>
                    <a:pt x="225" y="313"/>
                  </a:lnTo>
                  <a:lnTo>
                    <a:pt x="220" y="313"/>
                  </a:lnTo>
                  <a:lnTo>
                    <a:pt x="220" y="315"/>
                  </a:lnTo>
                  <a:lnTo>
                    <a:pt x="225" y="320"/>
                  </a:lnTo>
                  <a:lnTo>
                    <a:pt x="227" y="320"/>
                  </a:lnTo>
                  <a:lnTo>
                    <a:pt x="227" y="320"/>
                  </a:lnTo>
                  <a:lnTo>
                    <a:pt x="230" y="320"/>
                  </a:lnTo>
                  <a:lnTo>
                    <a:pt x="230" y="322"/>
                  </a:lnTo>
                  <a:lnTo>
                    <a:pt x="230" y="322"/>
                  </a:lnTo>
                  <a:lnTo>
                    <a:pt x="230" y="322"/>
                  </a:lnTo>
                  <a:lnTo>
                    <a:pt x="234" y="324"/>
                  </a:lnTo>
                  <a:lnTo>
                    <a:pt x="239" y="327"/>
                  </a:lnTo>
                  <a:lnTo>
                    <a:pt x="244" y="329"/>
                  </a:lnTo>
                  <a:lnTo>
                    <a:pt x="246" y="329"/>
                  </a:lnTo>
                  <a:lnTo>
                    <a:pt x="246" y="329"/>
                  </a:lnTo>
                  <a:lnTo>
                    <a:pt x="246" y="329"/>
                  </a:lnTo>
                  <a:lnTo>
                    <a:pt x="246" y="332"/>
                  </a:lnTo>
                  <a:lnTo>
                    <a:pt x="246" y="332"/>
                  </a:lnTo>
                  <a:lnTo>
                    <a:pt x="246" y="332"/>
                  </a:lnTo>
                  <a:lnTo>
                    <a:pt x="248" y="334"/>
                  </a:lnTo>
                  <a:lnTo>
                    <a:pt x="248" y="334"/>
                  </a:lnTo>
                  <a:lnTo>
                    <a:pt x="253" y="334"/>
                  </a:lnTo>
                  <a:lnTo>
                    <a:pt x="248" y="339"/>
                  </a:lnTo>
                  <a:lnTo>
                    <a:pt x="244" y="336"/>
                  </a:lnTo>
                  <a:lnTo>
                    <a:pt x="244" y="336"/>
                  </a:lnTo>
                  <a:lnTo>
                    <a:pt x="244" y="336"/>
                  </a:lnTo>
                  <a:lnTo>
                    <a:pt x="244" y="334"/>
                  </a:lnTo>
                  <a:lnTo>
                    <a:pt x="241" y="334"/>
                  </a:lnTo>
                  <a:lnTo>
                    <a:pt x="241" y="332"/>
                  </a:lnTo>
                  <a:lnTo>
                    <a:pt x="241" y="332"/>
                  </a:lnTo>
                  <a:lnTo>
                    <a:pt x="239" y="329"/>
                  </a:lnTo>
                  <a:lnTo>
                    <a:pt x="232" y="327"/>
                  </a:lnTo>
                  <a:lnTo>
                    <a:pt x="230" y="327"/>
                  </a:lnTo>
                  <a:lnTo>
                    <a:pt x="222" y="322"/>
                  </a:lnTo>
                  <a:lnTo>
                    <a:pt x="218" y="320"/>
                  </a:lnTo>
                  <a:lnTo>
                    <a:pt x="211" y="320"/>
                  </a:lnTo>
                  <a:lnTo>
                    <a:pt x="206" y="320"/>
                  </a:lnTo>
                  <a:lnTo>
                    <a:pt x="203" y="320"/>
                  </a:lnTo>
                  <a:lnTo>
                    <a:pt x="203" y="320"/>
                  </a:lnTo>
                  <a:lnTo>
                    <a:pt x="203" y="317"/>
                  </a:lnTo>
                  <a:lnTo>
                    <a:pt x="199" y="320"/>
                  </a:lnTo>
                  <a:lnTo>
                    <a:pt x="196" y="317"/>
                  </a:lnTo>
                  <a:lnTo>
                    <a:pt x="194" y="317"/>
                  </a:lnTo>
                  <a:lnTo>
                    <a:pt x="192" y="317"/>
                  </a:lnTo>
                  <a:lnTo>
                    <a:pt x="189" y="317"/>
                  </a:lnTo>
                  <a:lnTo>
                    <a:pt x="189" y="317"/>
                  </a:lnTo>
                  <a:lnTo>
                    <a:pt x="189" y="317"/>
                  </a:lnTo>
                  <a:lnTo>
                    <a:pt x="189" y="320"/>
                  </a:lnTo>
                  <a:lnTo>
                    <a:pt x="189" y="320"/>
                  </a:lnTo>
                  <a:lnTo>
                    <a:pt x="192" y="322"/>
                  </a:lnTo>
                  <a:lnTo>
                    <a:pt x="192" y="324"/>
                  </a:lnTo>
                  <a:lnTo>
                    <a:pt x="194" y="324"/>
                  </a:lnTo>
                  <a:lnTo>
                    <a:pt x="194" y="327"/>
                  </a:lnTo>
                  <a:lnTo>
                    <a:pt x="194" y="327"/>
                  </a:lnTo>
                  <a:lnTo>
                    <a:pt x="196" y="329"/>
                  </a:lnTo>
                  <a:lnTo>
                    <a:pt x="196" y="332"/>
                  </a:lnTo>
                  <a:lnTo>
                    <a:pt x="196" y="334"/>
                  </a:lnTo>
                  <a:lnTo>
                    <a:pt x="199" y="334"/>
                  </a:lnTo>
                  <a:lnTo>
                    <a:pt x="199" y="339"/>
                  </a:lnTo>
                  <a:lnTo>
                    <a:pt x="199" y="339"/>
                  </a:lnTo>
                  <a:lnTo>
                    <a:pt x="199" y="341"/>
                  </a:lnTo>
                  <a:lnTo>
                    <a:pt x="196" y="346"/>
                  </a:lnTo>
                  <a:lnTo>
                    <a:pt x="199" y="353"/>
                  </a:lnTo>
                  <a:lnTo>
                    <a:pt x="196" y="355"/>
                  </a:lnTo>
                  <a:lnTo>
                    <a:pt x="196" y="355"/>
                  </a:lnTo>
                  <a:lnTo>
                    <a:pt x="199" y="358"/>
                  </a:lnTo>
                  <a:lnTo>
                    <a:pt x="201" y="362"/>
                  </a:lnTo>
                  <a:lnTo>
                    <a:pt x="201" y="365"/>
                  </a:lnTo>
                  <a:lnTo>
                    <a:pt x="203" y="365"/>
                  </a:lnTo>
                  <a:lnTo>
                    <a:pt x="203" y="367"/>
                  </a:lnTo>
                  <a:lnTo>
                    <a:pt x="201" y="369"/>
                  </a:lnTo>
                  <a:lnTo>
                    <a:pt x="201" y="369"/>
                  </a:lnTo>
                  <a:lnTo>
                    <a:pt x="203" y="369"/>
                  </a:lnTo>
                  <a:lnTo>
                    <a:pt x="206" y="372"/>
                  </a:lnTo>
                  <a:lnTo>
                    <a:pt x="203" y="372"/>
                  </a:lnTo>
                  <a:lnTo>
                    <a:pt x="201" y="369"/>
                  </a:lnTo>
                  <a:lnTo>
                    <a:pt x="199" y="369"/>
                  </a:lnTo>
                  <a:lnTo>
                    <a:pt x="199" y="367"/>
                  </a:lnTo>
                  <a:lnTo>
                    <a:pt x="196" y="365"/>
                  </a:lnTo>
                  <a:lnTo>
                    <a:pt x="196" y="360"/>
                  </a:lnTo>
                  <a:lnTo>
                    <a:pt x="196" y="360"/>
                  </a:lnTo>
                  <a:lnTo>
                    <a:pt x="194" y="360"/>
                  </a:lnTo>
                  <a:lnTo>
                    <a:pt x="194" y="358"/>
                  </a:lnTo>
                  <a:lnTo>
                    <a:pt x="194" y="358"/>
                  </a:lnTo>
                  <a:lnTo>
                    <a:pt x="194" y="358"/>
                  </a:lnTo>
                  <a:lnTo>
                    <a:pt x="192" y="355"/>
                  </a:lnTo>
                  <a:lnTo>
                    <a:pt x="192" y="353"/>
                  </a:lnTo>
                  <a:lnTo>
                    <a:pt x="192" y="353"/>
                  </a:lnTo>
                  <a:lnTo>
                    <a:pt x="192" y="353"/>
                  </a:lnTo>
                  <a:lnTo>
                    <a:pt x="192" y="351"/>
                  </a:lnTo>
                  <a:lnTo>
                    <a:pt x="192" y="351"/>
                  </a:lnTo>
                  <a:lnTo>
                    <a:pt x="192" y="351"/>
                  </a:lnTo>
                  <a:lnTo>
                    <a:pt x="192" y="348"/>
                  </a:lnTo>
                  <a:lnTo>
                    <a:pt x="192" y="343"/>
                  </a:lnTo>
                  <a:lnTo>
                    <a:pt x="192" y="343"/>
                  </a:lnTo>
                  <a:lnTo>
                    <a:pt x="189" y="341"/>
                  </a:lnTo>
                  <a:lnTo>
                    <a:pt x="187" y="334"/>
                  </a:lnTo>
                  <a:lnTo>
                    <a:pt x="187" y="329"/>
                  </a:lnTo>
                  <a:lnTo>
                    <a:pt x="185" y="327"/>
                  </a:lnTo>
                  <a:lnTo>
                    <a:pt x="185" y="324"/>
                  </a:lnTo>
                  <a:lnTo>
                    <a:pt x="182" y="324"/>
                  </a:lnTo>
                  <a:lnTo>
                    <a:pt x="182" y="324"/>
                  </a:lnTo>
                  <a:lnTo>
                    <a:pt x="182" y="322"/>
                  </a:lnTo>
                  <a:lnTo>
                    <a:pt x="180" y="322"/>
                  </a:lnTo>
                  <a:lnTo>
                    <a:pt x="180" y="320"/>
                  </a:lnTo>
                  <a:lnTo>
                    <a:pt x="180" y="317"/>
                  </a:lnTo>
                  <a:lnTo>
                    <a:pt x="180" y="317"/>
                  </a:lnTo>
                  <a:lnTo>
                    <a:pt x="180" y="315"/>
                  </a:lnTo>
                  <a:lnTo>
                    <a:pt x="177" y="313"/>
                  </a:lnTo>
                  <a:lnTo>
                    <a:pt x="177" y="313"/>
                  </a:lnTo>
                  <a:lnTo>
                    <a:pt x="175" y="310"/>
                  </a:lnTo>
                  <a:lnTo>
                    <a:pt x="175" y="310"/>
                  </a:lnTo>
                  <a:lnTo>
                    <a:pt x="175" y="310"/>
                  </a:lnTo>
                  <a:lnTo>
                    <a:pt x="175" y="308"/>
                  </a:lnTo>
                  <a:lnTo>
                    <a:pt x="173" y="308"/>
                  </a:lnTo>
                  <a:lnTo>
                    <a:pt x="173" y="308"/>
                  </a:lnTo>
                  <a:lnTo>
                    <a:pt x="170" y="306"/>
                  </a:lnTo>
                  <a:lnTo>
                    <a:pt x="170" y="303"/>
                  </a:lnTo>
                  <a:lnTo>
                    <a:pt x="168" y="303"/>
                  </a:lnTo>
                  <a:lnTo>
                    <a:pt x="168" y="303"/>
                  </a:lnTo>
                  <a:lnTo>
                    <a:pt x="166" y="301"/>
                  </a:lnTo>
                  <a:lnTo>
                    <a:pt x="166" y="301"/>
                  </a:lnTo>
                  <a:lnTo>
                    <a:pt x="166" y="301"/>
                  </a:lnTo>
                  <a:lnTo>
                    <a:pt x="163" y="298"/>
                  </a:lnTo>
                  <a:lnTo>
                    <a:pt x="163" y="298"/>
                  </a:lnTo>
                  <a:lnTo>
                    <a:pt x="163" y="296"/>
                  </a:lnTo>
                  <a:lnTo>
                    <a:pt x="163" y="296"/>
                  </a:lnTo>
                  <a:lnTo>
                    <a:pt x="156" y="294"/>
                  </a:lnTo>
                  <a:lnTo>
                    <a:pt x="151" y="298"/>
                  </a:lnTo>
                  <a:lnTo>
                    <a:pt x="147" y="303"/>
                  </a:lnTo>
                  <a:lnTo>
                    <a:pt x="147" y="306"/>
                  </a:lnTo>
                  <a:lnTo>
                    <a:pt x="144" y="308"/>
                  </a:lnTo>
                  <a:lnTo>
                    <a:pt x="144" y="308"/>
                  </a:lnTo>
                  <a:lnTo>
                    <a:pt x="144" y="310"/>
                  </a:lnTo>
                  <a:lnTo>
                    <a:pt x="147" y="306"/>
                  </a:lnTo>
                  <a:lnTo>
                    <a:pt x="147" y="308"/>
                  </a:lnTo>
                  <a:lnTo>
                    <a:pt x="149" y="308"/>
                  </a:lnTo>
                  <a:lnTo>
                    <a:pt x="149" y="308"/>
                  </a:lnTo>
                  <a:lnTo>
                    <a:pt x="151" y="310"/>
                  </a:lnTo>
                  <a:lnTo>
                    <a:pt x="151" y="313"/>
                  </a:lnTo>
                  <a:lnTo>
                    <a:pt x="151" y="313"/>
                  </a:lnTo>
                  <a:lnTo>
                    <a:pt x="154" y="315"/>
                  </a:lnTo>
                  <a:lnTo>
                    <a:pt x="156" y="317"/>
                  </a:lnTo>
                  <a:lnTo>
                    <a:pt x="156" y="317"/>
                  </a:lnTo>
                  <a:lnTo>
                    <a:pt x="156" y="317"/>
                  </a:lnTo>
                  <a:lnTo>
                    <a:pt x="154" y="315"/>
                  </a:lnTo>
                  <a:lnTo>
                    <a:pt x="151" y="315"/>
                  </a:lnTo>
                  <a:lnTo>
                    <a:pt x="151" y="315"/>
                  </a:lnTo>
                  <a:lnTo>
                    <a:pt x="151" y="315"/>
                  </a:lnTo>
                  <a:lnTo>
                    <a:pt x="151" y="315"/>
                  </a:lnTo>
                  <a:lnTo>
                    <a:pt x="151" y="315"/>
                  </a:lnTo>
                  <a:lnTo>
                    <a:pt x="151" y="315"/>
                  </a:lnTo>
                  <a:lnTo>
                    <a:pt x="149" y="313"/>
                  </a:lnTo>
                  <a:lnTo>
                    <a:pt x="149" y="313"/>
                  </a:lnTo>
                  <a:lnTo>
                    <a:pt x="151" y="313"/>
                  </a:lnTo>
                  <a:lnTo>
                    <a:pt x="151" y="313"/>
                  </a:lnTo>
                  <a:lnTo>
                    <a:pt x="151" y="313"/>
                  </a:lnTo>
                  <a:lnTo>
                    <a:pt x="151" y="310"/>
                  </a:lnTo>
                  <a:lnTo>
                    <a:pt x="151" y="310"/>
                  </a:lnTo>
                  <a:lnTo>
                    <a:pt x="149" y="310"/>
                  </a:lnTo>
                  <a:lnTo>
                    <a:pt x="149" y="310"/>
                  </a:lnTo>
                  <a:lnTo>
                    <a:pt x="144" y="310"/>
                  </a:lnTo>
                  <a:lnTo>
                    <a:pt x="140" y="313"/>
                  </a:lnTo>
                  <a:lnTo>
                    <a:pt x="140" y="313"/>
                  </a:lnTo>
                  <a:lnTo>
                    <a:pt x="140" y="313"/>
                  </a:lnTo>
                  <a:lnTo>
                    <a:pt x="137" y="313"/>
                  </a:lnTo>
                  <a:lnTo>
                    <a:pt x="137" y="315"/>
                  </a:lnTo>
                  <a:lnTo>
                    <a:pt x="140" y="315"/>
                  </a:lnTo>
                  <a:lnTo>
                    <a:pt x="140" y="317"/>
                  </a:lnTo>
                  <a:lnTo>
                    <a:pt x="140" y="320"/>
                  </a:lnTo>
                  <a:lnTo>
                    <a:pt x="140" y="320"/>
                  </a:lnTo>
                  <a:lnTo>
                    <a:pt x="140" y="322"/>
                  </a:lnTo>
                  <a:lnTo>
                    <a:pt x="140" y="324"/>
                  </a:lnTo>
                  <a:lnTo>
                    <a:pt x="140" y="324"/>
                  </a:lnTo>
                  <a:lnTo>
                    <a:pt x="137" y="322"/>
                  </a:lnTo>
                  <a:lnTo>
                    <a:pt x="137" y="322"/>
                  </a:lnTo>
                  <a:lnTo>
                    <a:pt x="137" y="320"/>
                  </a:lnTo>
                  <a:lnTo>
                    <a:pt x="137" y="320"/>
                  </a:lnTo>
                  <a:lnTo>
                    <a:pt x="135" y="320"/>
                  </a:lnTo>
                  <a:lnTo>
                    <a:pt x="135" y="317"/>
                  </a:lnTo>
                  <a:lnTo>
                    <a:pt x="130" y="320"/>
                  </a:lnTo>
                  <a:lnTo>
                    <a:pt x="130" y="324"/>
                  </a:lnTo>
                  <a:lnTo>
                    <a:pt x="128" y="324"/>
                  </a:lnTo>
                  <a:lnTo>
                    <a:pt x="128" y="327"/>
                  </a:lnTo>
                  <a:lnTo>
                    <a:pt x="125" y="329"/>
                  </a:lnTo>
                  <a:lnTo>
                    <a:pt x="121" y="332"/>
                  </a:lnTo>
                  <a:lnTo>
                    <a:pt x="116" y="336"/>
                  </a:lnTo>
                  <a:lnTo>
                    <a:pt x="114" y="339"/>
                  </a:lnTo>
                  <a:lnTo>
                    <a:pt x="114" y="341"/>
                  </a:lnTo>
                  <a:lnTo>
                    <a:pt x="114" y="341"/>
                  </a:lnTo>
                  <a:lnTo>
                    <a:pt x="111" y="343"/>
                  </a:lnTo>
                  <a:lnTo>
                    <a:pt x="106" y="351"/>
                  </a:lnTo>
                  <a:lnTo>
                    <a:pt x="102" y="358"/>
                  </a:lnTo>
                  <a:lnTo>
                    <a:pt x="104" y="360"/>
                  </a:lnTo>
                  <a:lnTo>
                    <a:pt x="111" y="362"/>
                  </a:lnTo>
                  <a:lnTo>
                    <a:pt x="114" y="362"/>
                  </a:lnTo>
                  <a:lnTo>
                    <a:pt x="118" y="365"/>
                  </a:lnTo>
                  <a:lnTo>
                    <a:pt x="121" y="365"/>
                  </a:lnTo>
                  <a:lnTo>
                    <a:pt x="121" y="365"/>
                  </a:lnTo>
                  <a:lnTo>
                    <a:pt x="123" y="367"/>
                  </a:lnTo>
                  <a:lnTo>
                    <a:pt x="123" y="367"/>
                  </a:lnTo>
                  <a:lnTo>
                    <a:pt x="123" y="369"/>
                  </a:lnTo>
                  <a:lnTo>
                    <a:pt x="123" y="369"/>
                  </a:lnTo>
                  <a:lnTo>
                    <a:pt x="125" y="369"/>
                  </a:lnTo>
                  <a:lnTo>
                    <a:pt x="128" y="377"/>
                  </a:lnTo>
                  <a:lnTo>
                    <a:pt x="130" y="379"/>
                  </a:lnTo>
                  <a:lnTo>
                    <a:pt x="132" y="381"/>
                  </a:lnTo>
                  <a:lnTo>
                    <a:pt x="132" y="381"/>
                  </a:lnTo>
                  <a:lnTo>
                    <a:pt x="135" y="381"/>
                  </a:lnTo>
                  <a:lnTo>
                    <a:pt x="135" y="384"/>
                  </a:lnTo>
                  <a:lnTo>
                    <a:pt x="140" y="384"/>
                  </a:lnTo>
                  <a:lnTo>
                    <a:pt x="142" y="386"/>
                  </a:lnTo>
                  <a:lnTo>
                    <a:pt x="144" y="386"/>
                  </a:lnTo>
                  <a:lnTo>
                    <a:pt x="149" y="391"/>
                  </a:lnTo>
                  <a:lnTo>
                    <a:pt x="151" y="391"/>
                  </a:lnTo>
                  <a:lnTo>
                    <a:pt x="151" y="391"/>
                  </a:lnTo>
                  <a:lnTo>
                    <a:pt x="154" y="391"/>
                  </a:lnTo>
                  <a:lnTo>
                    <a:pt x="154" y="393"/>
                  </a:lnTo>
                  <a:lnTo>
                    <a:pt x="156" y="395"/>
                  </a:lnTo>
                  <a:lnTo>
                    <a:pt x="156" y="398"/>
                  </a:lnTo>
                  <a:lnTo>
                    <a:pt x="159" y="398"/>
                  </a:lnTo>
                  <a:lnTo>
                    <a:pt x="159" y="400"/>
                  </a:lnTo>
                  <a:lnTo>
                    <a:pt x="166" y="400"/>
                  </a:lnTo>
                  <a:lnTo>
                    <a:pt x="168" y="400"/>
                  </a:lnTo>
                  <a:lnTo>
                    <a:pt x="168" y="403"/>
                  </a:lnTo>
                  <a:lnTo>
                    <a:pt x="170" y="405"/>
                  </a:lnTo>
                  <a:lnTo>
                    <a:pt x="170" y="405"/>
                  </a:lnTo>
                  <a:lnTo>
                    <a:pt x="170" y="405"/>
                  </a:lnTo>
                  <a:lnTo>
                    <a:pt x="168" y="405"/>
                  </a:lnTo>
                  <a:lnTo>
                    <a:pt x="166" y="403"/>
                  </a:lnTo>
                  <a:lnTo>
                    <a:pt x="163" y="403"/>
                  </a:lnTo>
                  <a:lnTo>
                    <a:pt x="163" y="403"/>
                  </a:lnTo>
                  <a:lnTo>
                    <a:pt x="161" y="400"/>
                  </a:lnTo>
                  <a:lnTo>
                    <a:pt x="156" y="400"/>
                  </a:lnTo>
                  <a:lnTo>
                    <a:pt x="156" y="400"/>
                  </a:lnTo>
                  <a:lnTo>
                    <a:pt x="154" y="398"/>
                  </a:lnTo>
                  <a:lnTo>
                    <a:pt x="154" y="398"/>
                  </a:lnTo>
                  <a:lnTo>
                    <a:pt x="154" y="398"/>
                  </a:lnTo>
                  <a:lnTo>
                    <a:pt x="154" y="395"/>
                  </a:lnTo>
                  <a:lnTo>
                    <a:pt x="154" y="395"/>
                  </a:lnTo>
                  <a:lnTo>
                    <a:pt x="147" y="391"/>
                  </a:lnTo>
                  <a:lnTo>
                    <a:pt x="147" y="391"/>
                  </a:lnTo>
                  <a:lnTo>
                    <a:pt x="147" y="391"/>
                  </a:lnTo>
                  <a:lnTo>
                    <a:pt x="144" y="388"/>
                  </a:lnTo>
                  <a:lnTo>
                    <a:pt x="142" y="388"/>
                  </a:lnTo>
                  <a:lnTo>
                    <a:pt x="140" y="388"/>
                  </a:lnTo>
                  <a:lnTo>
                    <a:pt x="132" y="386"/>
                  </a:lnTo>
                  <a:lnTo>
                    <a:pt x="125" y="384"/>
                  </a:lnTo>
                  <a:lnTo>
                    <a:pt x="125" y="384"/>
                  </a:lnTo>
                  <a:lnTo>
                    <a:pt x="123" y="381"/>
                  </a:lnTo>
                  <a:lnTo>
                    <a:pt x="123" y="379"/>
                  </a:lnTo>
                  <a:lnTo>
                    <a:pt x="123" y="379"/>
                  </a:lnTo>
                  <a:lnTo>
                    <a:pt x="123" y="377"/>
                  </a:lnTo>
                  <a:lnTo>
                    <a:pt x="123" y="377"/>
                  </a:lnTo>
                  <a:lnTo>
                    <a:pt x="121" y="374"/>
                  </a:lnTo>
                  <a:lnTo>
                    <a:pt x="121" y="374"/>
                  </a:lnTo>
                  <a:lnTo>
                    <a:pt x="118" y="372"/>
                  </a:lnTo>
                  <a:lnTo>
                    <a:pt x="118" y="369"/>
                  </a:lnTo>
                  <a:lnTo>
                    <a:pt x="116" y="367"/>
                  </a:lnTo>
                  <a:lnTo>
                    <a:pt x="111" y="367"/>
                  </a:lnTo>
                  <a:lnTo>
                    <a:pt x="109" y="367"/>
                  </a:lnTo>
                  <a:lnTo>
                    <a:pt x="104" y="369"/>
                  </a:lnTo>
                  <a:lnTo>
                    <a:pt x="102" y="367"/>
                  </a:lnTo>
                  <a:lnTo>
                    <a:pt x="97" y="367"/>
                  </a:lnTo>
                  <a:lnTo>
                    <a:pt x="95" y="369"/>
                  </a:lnTo>
                  <a:lnTo>
                    <a:pt x="92" y="369"/>
                  </a:lnTo>
                  <a:lnTo>
                    <a:pt x="92" y="372"/>
                  </a:lnTo>
                  <a:lnTo>
                    <a:pt x="92" y="372"/>
                  </a:lnTo>
                  <a:lnTo>
                    <a:pt x="92" y="372"/>
                  </a:lnTo>
                  <a:lnTo>
                    <a:pt x="88" y="379"/>
                  </a:lnTo>
                  <a:lnTo>
                    <a:pt x="85" y="386"/>
                  </a:lnTo>
                  <a:lnTo>
                    <a:pt x="85" y="391"/>
                  </a:lnTo>
                  <a:lnTo>
                    <a:pt x="85" y="391"/>
                  </a:lnTo>
                  <a:lnTo>
                    <a:pt x="85" y="393"/>
                  </a:lnTo>
                  <a:lnTo>
                    <a:pt x="88" y="395"/>
                  </a:lnTo>
                  <a:lnTo>
                    <a:pt x="88" y="398"/>
                  </a:lnTo>
                  <a:lnTo>
                    <a:pt x="88" y="400"/>
                  </a:lnTo>
                  <a:lnTo>
                    <a:pt x="90" y="400"/>
                  </a:lnTo>
                  <a:lnTo>
                    <a:pt x="92" y="403"/>
                  </a:lnTo>
                  <a:lnTo>
                    <a:pt x="97" y="407"/>
                  </a:lnTo>
                  <a:lnTo>
                    <a:pt x="97" y="407"/>
                  </a:lnTo>
                  <a:lnTo>
                    <a:pt x="97" y="407"/>
                  </a:lnTo>
                  <a:lnTo>
                    <a:pt x="97" y="410"/>
                  </a:lnTo>
                  <a:lnTo>
                    <a:pt x="97" y="410"/>
                  </a:lnTo>
                  <a:lnTo>
                    <a:pt x="99" y="410"/>
                  </a:lnTo>
                  <a:lnTo>
                    <a:pt x="99" y="410"/>
                  </a:lnTo>
                  <a:lnTo>
                    <a:pt x="102" y="412"/>
                  </a:lnTo>
                  <a:lnTo>
                    <a:pt x="102" y="412"/>
                  </a:lnTo>
                  <a:lnTo>
                    <a:pt x="104" y="414"/>
                  </a:lnTo>
                  <a:lnTo>
                    <a:pt x="104" y="417"/>
                  </a:lnTo>
                  <a:lnTo>
                    <a:pt x="104" y="417"/>
                  </a:lnTo>
                  <a:lnTo>
                    <a:pt x="99" y="429"/>
                  </a:lnTo>
                  <a:lnTo>
                    <a:pt x="99" y="429"/>
                  </a:lnTo>
                  <a:lnTo>
                    <a:pt x="102" y="431"/>
                  </a:lnTo>
                  <a:lnTo>
                    <a:pt x="104" y="433"/>
                  </a:lnTo>
                  <a:lnTo>
                    <a:pt x="104" y="433"/>
                  </a:lnTo>
                  <a:lnTo>
                    <a:pt x="104" y="433"/>
                  </a:lnTo>
                  <a:lnTo>
                    <a:pt x="104" y="436"/>
                  </a:lnTo>
                  <a:lnTo>
                    <a:pt x="104" y="438"/>
                  </a:lnTo>
                  <a:lnTo>
                    <a:pt x="106" y="438"/>
                  </a:lnTo>
                  <a:lnTo>
                    <a:pt x="109" y="443"/>
                  </a:lnTo>
                  <a:lnTo>
                    <a:pt x="109" y="443"/>
                  </a:lnTo>
                  <a:lnTo>
                    <a:pt x="111" y="445"/>
                  </a:lnTo>
                  <a:lnTo>
                    <a:pt x="114" y="445"/>
                  </a:lnTo>
                  <a:lnTo>
                    <a:pt x="114" y="445"/>
                  </a:lnTo>
                  <a:lnTo>
                    <a:pt x="111" y="447"/>
                  </a:lnTo>
                  <a:lnTo>
                    <a:pt x="111" y="447"/>
                  </a:lnTo>
                  <a:lnTo>
                    <a:pt x="114" y="447"/>
                  </a:lnTo>
                  <a:lnTo>
                    <a:pt x="114" y="447"/>
                  </a:lnTo>
                  <a:lnTo>
                    <a:pt x="111" y="450"/>
                  </a:lnTo>
                  <a:lnTo>
                    <a:pt x="111" y="450"/>
                  </a:lnTo>
                  <a:lnTo>
                    <a:pt x="111" y="452"/>
                  </a:lnTo>
                  <a:lnTo>
                    <a:pt x="109" y="452"/>
                  </a:lnTo>
                  <a:lnTo>
                    <a:pt x="109" y="455"/>
                  </a:lnTo>
                  <a:lnTo>
                    <a:pt x="106" y="455"/>
                  </a:lnTo>
                  <a:lnTo>
                    <a:pt x="106" y="457"/>
                  </a:lnTo>
                  <a:lnTo>
                    <a:pt x="106" y="457"/>
                  </a:lnTo>
                  <a:lnTo>
                    <a:pt x="106" y="459"/>
                  </a:lnTo>
                  <a:lnTo>
                    <a:pt x="99" y="455"/>
                  </a:lnTo>
                  <a:lnTo>
                    <a:pt x="92" y="450"/>
                  </a:lnTo>
                  <a:lnTo>
                    <a:pt x="88" y="450"/>
                  </a:lnTo>
                  <a:lnTo>
                    <a:pt x="85" y="452"/>
                  </a:lnTo>
                  <a:lnTo>
                    <a:pt x="83" y="450"/>
                  </a:lnTo>
                  <a:lnTo>
                    <a:pt x="80" y="452"/>
                  </a:lnTo>
                  <a:lnTo>
                    <a:pt x="78" y="455"/>
                  </a:lnTo>
                  <a:lnTo>
                    <a:pt x="78" y="455"/>
                  </a:lnTo>
                  <a:lnTo>
                    <a:pt x="78" y="459"/>
                  </a:lnTo>
                  <a:lnTo>
                    <a:pt x="78" y="462"/>
                  </a:lnTo>
                  <a:lnTo>
                    <a:pt x="78" y="464"/>
                  </a:lnTo>
                  <a:lnTo>
                    <a:pt x="80" y="464"/>
                  </a:lnTo>
                  <a:lnTo>
                    <a:pt x="80" y="466"/>
                  </a:lnTo>
                  <a:lnTo>
                    <a:pt x="80" y="469"/>
                  </a:lnTo>
                  <a:lnTo>
                    <a:pt x="88" y="478"/>
                  </a:lnTo>
                  <a:lnTo>
                    <a:pt x="88" y="481"/>
                  </a:lnTo>
                  <a:lnTo>
                    <a:pt x="90" y="483"/>
                  </a:lnTo>
                  <a:lnTo>
                    <a:pt x="92" y="483"/>
                  </a:lnTo>
                  <a:lnTo>
                    <a:pt x="95" y="488"/>
                  </a:lnTo>
                  <a:lnTo>
                    <a:pt x="95" y="488"/>
                  </a:lnTo>
                  <a:lnTo>
                    <a:pt x="95" y="488"/>
                  </a:lnTo>
                  <a:lnTo>
                    <a:pt x="97" y="490"/>
                  </a:lnTo>
                  <a:lnTo>
                    <a:pt x="97" y="490"/>
                  </a:lnTo>
                  <a:lnTo>
                    <a:pt x="97" y="490"/>
                  </a:lnTo>
                  <a:lnTo>
                    <a:pt x="99" y="492"/>
                  </a:lnTo>
                  <a:lnTo>
                    <a:pt x="99" y="492"/>
                  </a:lnTo>
                  <a:lnTo>
                    <a:pt x="99" y="495"/>
                  </a:lnTo>
                  <a:lnTo>
                    <a:pt x="99" y="495"/>
                  </a:lnTo>
                  <a:lnTo>
                    <a:pt x="97" y="492"/>
                  </a:lnTo>
                  <a:lnTo>
                    <a:pt x="95" y="492"/>
                  </a:lnTo>
                  <a:lnTo>
                    <a:pt x="95" y="490"/>
                  </a:lnTo>
                  <a:lnTo>
                    <a:pt x="92" y="488"/>
                  </a:lnTo>
                  <a:lnTo>
                    <a:pt x="90" y="485"/>
                  </a:lnTo>
                  <a:lnTo>
                    <a:pt x="88" y="481"/>
                  </a:lnTo>
                  <a:lnTo>
                    <a:pt x="85" y="478"/>
                  </a:lnTo>
                  <a:lnTo>
                    <a:pt x="80" y="474"/>
                  </a:lnTo>
                  <a:lnTo>
                    <a:pt x="80" y="471"/>
                  </a:lnTo>
                  <a:lnTo>
                    <a:pt x="78" y="466"/>
                  </a:lnTo>
                  <a:lnTo>
                    <a:pt x="76" y="464"/>
                  </a:lnTo>
                  <a:lnTo>
                    <a:pt x="73" y="462"/>
                  </a:lnTo>
                  <a:lnTo>
                    <a:pt x="73" y="462"/>
                  </a:lnTo>
                  <a:lnTo>
                    <a:pt x="73" y="462"/>
                  </a:lnTo>
                  <a:lnTo>
                    <a:pt x="73" y="464"/>
                  </a:lnTo>
                  <a:lnTo>
                    <a:pt x="71" y="466"/>
                  </a:lnTo>
                  <a:lnTo>
                    <a:pt x="73" y="471"/>
                  </a:lnTo>
                  <a:lnTo>
                    <a:pt x="69" y="474"/>
                  </a:lnTo>
                  <a:lnTo>
                    <a:pt x="69" y="476"/>
                  </a:lnTo>
                  <a:lnTo>
                    <a:pt x="66" y="478"/>
                  </a:lnTo>
                  <a:lnTo>
                    <a:pt x="66" y="481"/>
                  </a:lnTo>
                  <a:lnTo>
                    <a:pt x="62" y="483"/>
                  </a:lnTo>
                  <a:lnTo>
                    <a:pt x="62" y="483"/>
                  </a:lnTo>
                  <a:lnTo>
                    <a:pt x="62" y="485"/>
                  </a:lnTo>
                  <a:lnTo>
                    <a:pt x="62" y="485"/>
                  </a:lnTo>
                  <a:lnTo>
                    <a:pt x="64" y="488"/>
                  </a:lnTo>
                  <a:lnTo>
                    <a:pt x="64" y="488"/>
                  </a:lnTo>
                  <a:lnTo>
                    <a:pt x="64" y="488"/>
                  </a:lnTo>
                  <a:lnTo>
                    <a:pt x="64" y="490"/>
                  </a:lnTo>
                  <a:lnTo>
                    <a:pt x="64" y="490"/>
                  </a:lnTo>
                  <a:lnTo>
                    <a:pt x="64" y="490"/>
                  </a:lnTo>
                  <a:lnTo>
                    <a:pt x="62" y="492"/>
                  </a:lnTo>
                  <a:lnTo>
                    <a:pt x="62" y="492"/>
                  </a:lnTo>
                  <a:lnTo>
                    <a:pt x="62" y="495"/>
                  </a:lnTo>
                  <a:lnTo>
                    <a:pt x="64" y="497"/>
                  </a:lnTo>
                  <a:lnTo>
                    <a:pt x="64" y="497"/>
                  </a:lnTo>
                  <a:lnTo>
                    <a:pt x="64" y="497"/>
                  </a:lnTo>
                  <a:lnTo>
                    <a:pt x="64" y="500"/>
                  </a:lnTo>
                  <a:lnTo>
                    <a:pt x="64" y="500"/>
                  </a:lnTo>
                  <a:lnTo>
                    <a:pt x="64" y="500"/>
                  </a:lnTo>
                  <a:lnTo>
                    <a:pt x="64" y="500"/>
                  </a:lnTo>
                  <a:lnTo>
                    <a:pt x="64" y="500"/>
                  </a:lnTo>
                  <a:lnTo>
                    <a:pt x="64" y="502"/>
                  </a:lnTo>
                  <a:lnTo>
                    <a:pt x="64" y="502"/>
                  </a:lnTo>
                  <a:lnTo>
                    <a:pt x="64" y="502"/>
                  </a:lnTo>
                  <a:lnTo>
                    <a:pt x="64" y="502"/>
                  </a:lnTo>
                  <a:lnTo>
                    <a:pt x="64" y="504"/>
                  </a:lnTo>
                  <a:lnTo>
                    <a:pt x="59" y="509"/>
                  </a:lnTo>
                  <a:lnTo>
                    <a:pt x="57" y="511"/>
                  </a:lnTo>
                  <a:lnTo>
                    <a:pt x="57" y="514"/>
                  </a:lnTo>
                  <a:lnTo>
                    <a:pt x="57" y="514"/>
                  </a:lnTo>
                  <a:lnTo>
                    <a:pt x="57" y="516"/>
                  </a:lnTo>
                  <a:lnTo>
                    <a:pt x="62" y="516"/>
                  </a:lnTo>
                  <a:lnTo>
                    <a:pt x="62" y="516"/>
                  </a:lnTo>
                  <a:lnTo>
                    <a:pt x="57" y="518"/>
                  </a:lnTo>
                  <a:lnTo>
                    <a:pt x="52" y="518"/>
                  </a:lnTo>
                  <a:lnTo>
                    <a:pt x="52" y="521"/>
                  </a:lnTo>
                  <a:lnTo>
                    <a:pt x="52" y="521"/>
                  </a:lnTo>
                  <a:lnTo>
                    <a:pt x="52" y="523"/>
                  </a:lnTo>
                  <a:lnTo>
                    <a:pt x="52" y="526"/>
                  </a:lnTo>
                  <a:lnTo>
                    <a:pt x="52" y="526"/>
                  </a:lnTo>
                  <a:lnTo>
                    <a:pt x="50" y="530"/>
                  </a:lnTo>
                  <a:lnTo>
                    <a:pt x="45" y="533"/>
                  </a:lnTo>
                  <a:lnTo>
                    <a:pt x="45" y="535"/>
                  </a:lnTo>
                  <a:lnTo>
                    <a:pt x="45" y="535"/>
                  </a:lnTo>
                  <a:lnTo>
                    <a:pt x="45" y="537"/>
                  </a:lnTo>
                  <a:lnTo>
                    <a:pt x="45" y="537"/>
                  </a:lnTo>
                  <a:lnTo>
                    <a:pt x="47" y="535"/>
                  </a:lnTo>
                  <a:lnTo>
                    <a:pt x="47" y="537"/>
                  </a:lnTo>
                  <a:lnTo>
                    <a:pt x="47" y="537"/>
                  </a:lnTo>
                  <a:lnTo>
                    <a:pt x="47" y="537"/>
                  </a:lnTo>
                  <a:lnTo>
                    <a:pt x="47" y="537"/>
                  </a:lnTo>
                  <a:lnTo>
                    <a:pt x="47" y="537"/>
                  </a:lnTo>
                  <a:lnTo>
                    <a:pt x="47" y="540"/>
                  </a:lnTo>
                  <a:lnTo>
                    <a:pt x="47" y="540"/>
                  </a:lnTo>
                  <a:lnTo>
                    <a:pt x="47" y="540"/>
                  </a:lnTo>
                  <a:lnTo>
                    <a:pt x="47" y="540"/>
                  </a:lnTo>
                  <a:lnTo>
                    <a:pt x="47" y="540"/>
                  </a:lnTo>
                  <a:lnTo>
                    <a:pt x="47" y="540"/>
                  </a:lnTo>
                  <a:lnTo>
                    <a:pt x="47" y="542"/>
                  </a:lnTo>
                  <a:lnTo>
                    <a:pt x="47" y="542"/>
                  </a:lnTo>
                  <a:lnTo>
                    <a:pt x="45" y="544"/>
                  </a:lnTo>
                  <a:lnTo>
                    <a:pt x="45" y="547"/>
                  </a:lnTo>
                  <a:lnTo>
                    <a:pt x="43" y="552"/>
                  </a:lnTo>
                  <a:lnTo>
                    <a:pt x="43" y="552"/>
                  </a:lnTo>
                  <a:lnTo>
                    <a:pt x="43" y="552"/>
                  </a:lnTo>
                  <a:lnTo>
                    <a:pt x="43" y="552"/>
                  </a:lnTo>
                  <a:lnTo>
                    <a:pt x="43" y="554"/>
                  </a:lnTo>
                  <a:lnTo>
                    <a:pt x="43" y="554"/>
                  </a:lnTo>
                  <a:lnTo>
                    <a:pt x="43" y="554"/>
                  </a:lnTo>
                  <a:lnTo>
                    <a:pt x="40" y="556"/>
                  </a:lnTo>
                  <a:lnTo>
                    <a:pt x="40" y="559"/>
                  </a:lnTo>
                  <a:lnTo>
                    <a:pt x="40" y="559"/>
                  </a:lnTo>
                  <a:lnTo>
                    <a:pt x="40" y="559"/>
                  </a:lnTo>
                  <a:lnTo>
                    <a:pt x="40" y="561"/>
                  </a:lnTo>
                  <a:lnTo>
                    <a:pt x="43" y="561"/>
                  </a:lnTo>
                  <a:lnTo>
                    <a:pt x="40" y="563"/>
                  </a:lnTo>
                  <a:lnTo>
                    <a:pt x="43" y="563"/>
                  </a:lnTo>
                  <a:lnTo>
                    <a:pt x="43" y="563"/>
                  </a:lnTo>
                  <a:lnTo>
                    <a:pt x="43" y="566"/>
                  </a:lnTo>
                  <a:lnTo>
                    <a:pt x="43" y="566"/>
                  </a:lnTo>
                  <a:lnTo>
                    <a:pt x="43" y="566"/>
                  </a:lnTo>
                  <a:lnTo>
                    <a:pt x="43" y="566"/>
                  </a:lnTo>
                  <a:lnTo>
                    <a:pt x="43" y="566"/>
                  </a:lnTo>
                  <a:lnTo>
                    <a:pt x="43" y="568"/>
                  </a:lnTo>
                  <a:lnTo>
                    <a:pt x="45" y="568"/>
                  </a:lnTo>
                  <a:lnTo>
                    <a:pt x="43" y="568"/>
                  </a:lnTo>
                  <a:lnTo>
                    <a:pt x="43" y="568"/>
                  </a:lnTo>
                  <a:lnTo>
                    <a:pt x="43" y="568"/>
                  </a:lnTo>
                  <a:lnTo>
                    <a:pt x="45" y="570"/>
                  </a:lnTo>
                  <a:lnTo>
                    <a:pt x="47" y="573"/>
                  </a:lnTo>
                  <a:lnTo>
                    <a:pt x="50" y="570"/>
                  </a:lnTo>
                  <a:lnTo>
                    <a:pt x="50" y="570"/>
                  </a:lnTo>
                  <a:lnTo>
                    <a:pt x="52" y="573"/>
                  </a:lnTo>
                  <a:lnTo>
                    <a:pt x="52" y="573"/>
                  </a:lnTo>
                  <a:lnTo>
                    <a:pt x="52" y="575"/>
                  </a:lnTo>
                  <a:lnTo>
                    <a:pt x="52" y="575"/>
                  </a:lnTo>
                  <a:lnTo>
                    <a:pt x="52" y="575"/>
                  </a:lnTo>
                  <a:lnTo>
                    <a:pt x="54" y="578"/>
                  </a:lnTo>
                  <a:lnTo>
                    <a:pt x="54" y="578"/>
                  </a:lnTo>
                  <a:lnTo>
                    <a:pt x="54" y="580"/>
                  </a:lnTo>
                  <a:lnTo>
                    <a:pt x="54" y="580"/>
                  </a:lnTo>
                  <a:lnTo>
                    <a:pt x="62" y="578"/>
                  </a:lnTo>
                  <a:lnTo>
                    <a:pt x="62" y="575"/>
                  </a:lnTo>
                  <a:lnTo>
                    <a:pt x="62" y="573"/>
                  </a:lnTo>
                  <a:lnTo>
                    <a:pt x="62" y="573"/>
                  </a:lnTo>
                  <a:lnTo>
                    <a:pt x="64" y="573"/>
                  </a:lnTo>
                  <a:lnTo>
                    <a:pt x="64" y="573"/>
                  </a:lnTo>
                  <a:lnTo>
                    <a:pt x="64" y="573"/>
                  </a:lnTo>
                  <a:lnTo>
                    <a:pt x="64" y="573"/>
                  </a:lnTo>
                  <a:lnTo>
                    <a:pt x="66" y="575"/>
                  </a:lnTo>
                  <a:lnTo>
                    <a:pt x="69" y="575"/>
                  </a:lnTo>
                  <a:lnTo>
                    <a:pt x="69" y="575"/>
                  </a:lnTo>
                  <a:lnTo>
                    <a:pt x="71" y="578"/>
                  </a:lnTo>
                  <a:lnTo>
                    <a:pt x="71" y="580"/>
                  </a:lnTo>
                  <a:lnTo>
                    <a:pt x="76" y="580"/>
                  </a:lnTo>
                  <a:lnTo>
                    <a:pt x="80" y="573"/>
                  </a:lnTo>
                  <a:lnTo>
                    <a:pt x="80" y="568"/>
                  </a:lnTo>
                  <a:lnTo>
                    <a:pt x="88" y="568"/>
                  </a:lnTo>
                  <a:lnTo>
                    <a:pt x="95" y="563"/>
                  </a:lnTo>
                  <a:lnTo>
                    <a:pt x="95" y="561"/>
                  </a:lnTo>
                  <a:lnTo>
                    <a:pt x="95" y="559"/>
                  </a:lnTo>
                  <a:lnTo>
                    <a:pt x="95" y="559"/>
                  </a:lnTo>
                  <a:lnTo>
                    <a:pt x="95" y="554"/>
                  </a:lnTo>
                  <a:lnTo>
                    <a:pt x="95" y="554"/>
                  </a:lnTo>
                  <a:lnTo>
                    <a:pt x="95" y="552"/>
                  </a:lnTo>
                  <a:lnTo>
                    <a:pt x="95" y="552"/>
                  </a:lnTo>
                  <a:lnTo>
                    <a:pt x="92" y="552"/>
                  </a:lnTo>
                  <a:lnTo>
                    <a:pt x="92" y="549"/>
                  </a:lnTo>
                  <a:lnTo>
                    <a:pt x="92" y="549"/>
                  </a:lnTo>
                  <a:lnTo>
                    <a:pt x="92" y="549"/>
                  </a:lnTo>
                  <a:lnTo>
                    <a:pt x="92" y="549"/>
                  </a:lnTo>
                  <a:lnTo>
                    <a:pt x="95" y="549"/>
                  </a:lnTo>
                  <a:lnTo>
                    <a:pt x="95" y="549"/>
                  </a:lnTo>
                  <a:lnTo>
                    <a:pt x="95" y="552"/>
                  </a:lnTo>
                  <a:lnTo>
                    <a:pt x="95" y="554"/>
                  </a:lnTo>
                  <a:lnTo>
                    <a:pt x="95" y="554"/>
                  </a:lnTo>
                  <a:lnTo>
                    <a:pt x="97" y="556"/>
                  </a:lnTo>
                  <a:lnTo>
                    <a:pt x="97" y="556"/>
                  </a:lnTo>
                  <a:lnTo>
                    <a:pt x="97" y="556"/>
                  </a:lnTo>
                  <a:lnTo>
                    <a:pt x="104" y="556"/>
                  </a:lnTo>
                  <a:lnTo>
                    <a:pt x="104" y="556"/>
                  </a:lnTo>
                  <a:lnTo>
                    <a:pt x="102" y="559"/>
                  </a:lnTo>
                  <a:lnTo>
                    <a:pt x="99" y="559"/>
                  </a:lnTo>
                  <a:lnTo>
                    <a:pt x="97" y="559"/>
                  </a:lnTo>
                  <a:lnTo>
                    <a:pt x="97" y="566"/>
                  </a:lnTo>
                  <a:lnTo>
                    <a:pt x="92" y="570"/>
                  </a:lnTo>
                  <a:lnTo>
                    <a:pt x="88" y="573"/>
                  </a:lnTo>
                  <a:lnTo>
                    <a:pt x="88" y="575"/>
                  </a:lnTo>
                  <a:lnTo>
                    <a:pt x="90" y="578"/>
                  </a:lnTo>
                  <a:lnTo>
                    <a:pt x="90" y="580"/>
                  </a:lnTo>
                  <a:lnTo>
                    <a:pt x="90" y="580"/>
                  </a:lnTo>
                  <a:lnTo>
                    <a:pt x="90" y="582"/>
                  </a:lnTo>
                  <a:lnTo>
                    <a:pt x="92" y="585"/>
                  </a:lnTo>
                  <a:lnTo>
                    <a:pt x="90" y="585"/>
                  </a:lnTo>
                  <a:lnTo>
                    <a:pt x="92" y="587"/>
                  </a:lnTo>
                  <a:lnTo>
                    <a:pt x="92" y="587"/>
                  </a:lnTo>
                  <a:lnTo>
                    <a:pt x="92" y="589"/>
                  </a:lnTo>
                  <a:lnTo>
                    <a:pt x="90" y="589"/>
                  </a:lnTo>
                  <a:lnTo>
                    <a:pt x="92" y="589"/>
                  </a:lnTo>
                  <a:lnTo>
                    <a:pt x="92" y="592"/>
                  </a:lnTo>
                  <a:lnTo>
                    <a:pt x="95" y="592"/>
                  </a:lnTo>
                  <a:lnTo>
                    <a:pt x="95" y="592"/>
                  </a:lnTo>
                  <a:lnTo>
                    <a:pt x="92" y="592"/>
                  </a:lnTo>
                  <a:lnTo>
                    <a:pt x="95" y="594"/>
                  </a:lnTo>
                  <a:lnTo>
                    <a:pt x="95" y="594"/>
                  </a:lnTo>
                  <a:lnTo>
                    <a:pt x="97" y="594"/>
                  </a:lnTo>
                  <a:lnTo>
                    <a:pt x="95" y="597"/>
                  </a:lnTo>
                  <a:lnTo>
                    <a:pt x="95" y="597"/>
                  </a:lnTo>
                  <a:lnTo>
                    <a:pt x="95" y="599"/>
                  </a:lnTo>
                  <a:lnTo>
                    <a:pt x="97" y="599"/>
                  </a:lnTo>
                  <a:lnTo>
                    <a:pt x="99" y="601"/>
                  </a:lnTo>
                  <a:lnTo>
                    <a:pt x="99" y="604"/>
                  </a:lnTo>
                  <a:lnTo>
                    <a:pt x="99" y="606"/>
                  </a:lnTo>
                  <a:lnTo>
                    <a:pt x="99" y="606"/>
                  </a:lnTo>
                  <a:lnTo>
                    <a:pt x="99" y="606"/>
                  </a:lnTo>
                  <a:lnTo>
                    <a:pt x="102" y="608"/>
                  </a:lnTo>
                  <a:lnTo>
                    <a:pt x="102" y="608"/>
                  </a:lnTo>
                  <a:lnTo>
                    <a:pt x="102" y="608"/>
                  </a:lnTo>
                  <a:lnTo>
                    <a:pt x="104" y="611"/>
                  </a:lnTo>
                  <a:lnTo>
                    <a:pt x="104" y="613"/>
                  </a:lnTo>
                  <a:lnTo>
                    <a:pt x="104" y="615"/>
                  </a:lnTo>
                  <a:lnTo>
                    <a:pt x="104" y="618"/>
                  </a:lnTo>
                  <a:lnTo>
                    <a:pt x="106" y="618"/>
                  </a:lnTo>
                  <a:lnTo>
                    <a:pt x="104" y="620"/>
                  </a:lnTo>
                  <a:lnTo>
                    <a:pt x="104" y="625"/>
                  </a:lnTo>
                  <a:lnTo>
                    <a:pt x="104" y="627"/>
                  </a:lnTo>
                  <a:lnTo>
                    <a:pt x="104" y="627"/>
                  </a:lnTo>
                  <a:lnTo>
                    <a:pt x="104" y="627"/>
                  </a:lnTo>
                  <a:lnTo>
                    <a:pt x="104" y="627"/>
                  </a:lnTo>
                  <a:lnTo>
                    <a:pt x="104" y="630"/>
                  </a:lnTo>
                  <a:lnTo>
                    <a:pt x="104" y="630"/>
                  </a:lnTo>
                  <a:lnTo>
                    <a:pt x="104" y="630"/>
                  </a:lnTo>
                  <a:lnTo>
                    <a:pt x="104" y="632"/>
                  </a:lnTo>
                  <a:lnTo>
                    <a:pt x="104" y="632"/>
                  </a:lnTo>
                  <a:lnTo>
                    <a:pt x="104" y="634"/>
                  </a:lnTo>
                  <a:lnTo>
                    <a:pt x="104" y="634"/>
                  </a:lnTo>
                  <a:lnTo>
                    <a:pt x="102" y="637"/>
                  </a:lnTo>
                  <a:lnTo>
                    <a:pt x="102" y="637"/>
                  </a:lnTo>
                  <a:lnTo>
                    <a:pt x="102" y="639"/>
                  </a:lnTo>
                  <a:lnTo>
                    <a:pt x="102" y="639"/>
                  </a:lnTo>
                  <a:lnTo>
                    <a:pt x="102" y="639"/>
                  </a:lnTo>
                  <a:lnTo>
                    <a:pt x="102" y="639"/>
                  </a:lnTo>
                  <a:lnTo>
                    <a:pt x="102" y="639"/>
                  </a:lnTo>
                  <a:lnTo>
                    <a:pt x="102" y="641"/>
                  </a:lnTo>
                  <a:lnTo>
                    <a:pt x="99" y="641"/>
                  </a:lnTo>
                  <a:lnTo>
                    <a:pt x="99" y="641"/>
                  </a:lnTo>
                  <a:lnTo>
                    <a:pt x="102" y="641"/>
                  </a:lnTo>
                  <a:lnTo>
                    <a:pt x="102" y="644"/>
                  </a:lnTo>
                  <a:lnTo>
                    <a:pt x="102" y="644"/>
                  </a:lnTo>
                  <a:lnTo>
                    <a:pt x="99" y="644"/>
                  </a:lnTo>
                  <a:lnTo>
                    <a:pt x="99" y="646"/>
                  </a:lnTo>
                  <a:lnTo>
                    <a:pt x="99" y="646"/>
                  </a:lnTo>
                  <a:lnTo>
                    <a:pt x="99" y="649"/>
                  </a:lnTo>
                  <a:lnTo>
                    <a:pt x="99" y="649"/>
                  </a:lnTo>
                  <a:lnTo>
                    <a:pt x="99" y="649"/>
                  </a:lnTo>
                  <a:lnTo>
                    <a:pt x="99" y="649"/>
                  </a:lnTo>
                  <a:lnTo>
                    <a:pt x="99" y="649"/>
                  </a:lnTo>
                  <a:lnTo>
                    <a:pt x="99" y="653"/>
                  </a:lnTo>
                  <a:lnTo>
                    <a:pt x="99" y="653"/>
                  </a:lnTo>
                  <a:lnTo>
                    <a:pt x="99" y="656"/>
                  </a:lnTo>
                  <a:lnTo>
                    <a:pt x="99" y="656"/>
                  </a:lnTo>
                  <a:lnTo>
                    <a:pt x="99" y="656"/>
                  </a:lnTo>
                  <a:lnTo>
                    <a:pt x="99" y="656"/>
                  </a:lnTo>
                  <a:lnTo>
                    <a:pt x="102" y="656"/>
                  </a:lnTo>
                  <a:lnTo>
                    <a:pt x="99" y="658"/>
                  </a:lnTo>
                  <a:lnTo>
                    <a:pt x="97" y="658"/>
                  </a:lnTo>
                  <a:lnTo>
                    <a:pt x="97" y="658"/>
                  </a:lnTo>
                  <a:lnTo>
                    <a:pt x="97" y="658"/>
                  </a:lnTo>
                  <a:lnTo>
                    <a:pt x="97" y="658"/>
                  </a:lnTo>
                  <a:lnTo>
                    <a:pt x="99" y="660"/>
                  </a:lnTo>
                  <a:lnTo>
                    <a:pt x="97" y="660"/>
                  </a:lnTo>
                  <a:lnTo>
                    <a:pt x="95" y="660"/>
                  </a:lnTo>
                  <a:lnTo>
                    <a:pt x="95" y="663"/>
                  </a:lnTo>
                  <a:lnTo>
                    <a:pt x="92" y="663"/>
                  </a:lnTo>
                  <a:lnTo>
                    <a:pt x="92" y="663"/>
                  </a:lnTo>
                  <a:lnTo>
                    <a:pt x="92" y="660"/>
                  </a:lnTo>
                  <a:lnTo>
                    <a:pt x="92" y="660"/>
                  </a:lnTo>
                  <a:lnTo>
                    <a:pt x="92" y="660"/>
                  </a:lnTo>
                  <a:lnTo>
                    <a:pt x="92" y="658"/>
                  </a:lnTo>
                  <a:lnTo>
                    <a:pt x="92" y="658"/>
                  </a:lnTo>
                  <a:lnTo>
                    <a:pt x="90" y="660"/>
                  </a:lnTo>
                  <a:lnTo>
                    <a:pt x="90" y="660"/>
                  </a:lnTo>
                  <a:lnTo>
                    <a:pt x="90" y="660"/>
                  </a:lnTo>
                  <a:lnTo>
                    <a:pt x="90" y="660"/>
                  </a:lnTo>
                  <a:lnTo>
                    <a:pt x="88" y="660"/>
                  </a:lnTo>
                  <a:lnTo>
                    <a:pt x="88" y="660"/>
                  </a:lnTo>
                  <a:lnTo>
                    <a:pt x="88" y="660"/>
                  </a:lnTo>
                  <a:lnTo>
                    <a:pt x="85" y="660"/>
                  </a:lnTo>
                  <a:lnTo>
                    <a:pt x="85" y="660"/>
                  </a:lnTo>
                  <a:lnTo>
                    <a:pt x="85" y="663"/>
                  </a:lnTo>
                  <a:lnTo>
                    <a:pt x="85" y="665"/>
                  </a:lnTo>
                  <a:lnTo>
                    <a:pt x="85" y="663"/>
                  </a:lnTo>
                  <a:lnTo>
                    <a:pt x="85" y="663"/>
                  </a:lnTo>
                  <a:lnTo>
                    <a:pt x="85" y="660"/>
                  </a:lnTo>
                  <a:lnTo>
                    <a:pt x="85" y="660"/>
                  </a:lnTo>
                  <a:lnTo>
                    <a:pt x="83" y="665"/>
                  </a:lnTo>
                  <a:lnTo>
                    <a:pt x="83" y="665"/>
                  </a:lnTo>
                  <a:lnTo>
                    <a:pt x="83" y="665"/>
                  </a:lnTo>
                  <a:lnTo>
                    <a:pt x="83" y="663"/>
                  </a:lnTo>
                  <a:lnTo>
                    <a:pt x="83" y="663"/>
                  </a:lnTo>
                  <a:lnTo>
                    <a:pt x="83" y="663"/>
                  </a:lnTo>
                  <a:lnTo>
                    <a:pt x="83" y="660"/>
                  </a:lnTo>
                  <a:lnTo>
                    <a:pt x="80" y="660"/>
                  </a:lnTo>
                  <a:lnTo>
                    <a:pt x="80" y="660"/>
                  </a:lnTo>
                  <a:lnTo>
                    <a:pt x="80" y="663"/>
                  </a:lnTo>
                  <a:lnTo>
                    <a:pt x="80" y="663"/>
                  </a:lnTo>
                  <a:lnTo>
                    <a:pt x="80" y="665"/>
                  </a:lnTo>
                  <a:lnTo>
                    <a:pt x="80" y="665"/>
                  </a:lnTo>
                  <a:lnTo>
                    <a:pt x="78" y="663"/>
                  </a:lnTo>
                  <a:lnTo>
                    <a:pt x="78" y="663"/>
                  </a:lnTo>
                  <a:lnTo>
                    <a:pt x="78" y="663"/>
                  </a:lnTo>
                  <a:lnTo>
                    <a:pt x="78" y="663"/>
                  </a:lnTo>
                  <a:lnTo>
                    <a:pt x="78" y="660"/>
                  </a:lnTo>
                  <a:lnTo>
                    <a:pt x="78" y="660"/>
                  </a:lnTo>
                  <a:lnTo>
                    <a:pt x="78" y="663"/>
                  </a:lnTo>
                  <a:lnTo>
                    <a:pt x="78" y="663"/>
                  </a:lnTo>
                  <a:lnTo>
                    <a:pt x="78" y="663"/>
                  </a:lnTo>
                  <a:lnTo>
                    <a:pt x="78" y="663"/>
                  </a:lnTo>
                  <a:lnTo>
                    <a:pt x="78" y="663"/>
                  </a:lnTo>
                  <a:lnTo>
                    <a:pt x="78" y="663"/>
                  </a:lnTo>
                  <a:lnTo>
                    <a:pt x="78" y="663"/>
                  </a:lnTo>
                  <a:lnTo>
                    <a:pt x="78" y="663"/>
                  </a:lnTo>
                  <a:lnTo>
                    <a:pt x="78" y="665"/>
                  </a:lnTo>
                  <a:lnTo>
                    <a:pt x="78" y="665"/>
                  </a:lnTo>
                  <a:lnTo>
                    <a:pt x="78" y="665"/>
                  </a:lnTo>
                  <a:lnTo>
                    <a:pt x="78" y="665"/>
                  </a:lnTo>
                  <a:lnTo>
                    <a:pt x="73" y="665"/>
                  </a:lnTo>
                  <a:lnTo>
                    <a:pt x="73" y="665"/>
                  </a:lnTo>
                  <a:lnTo>
                    <a:pt x="73" y="667"/>
                  </a:lnTo>
                  <a:lnTo>
                    <a:pt x="73" y="667"/>
                  </a:lnTo>
                  <a:lnTo>
                    <a:pt x="73" y="667"/>
                  </a:lnTo>
                  <a:lnTo>
                    <a:pt x="73" y="667"/>
                  </a:lnTo>
                  <a:lnTo>
                    <a:pt x="73" y="667"/>
                  </a:lnTo>
                  <a:lnTo>
                    <a:pt x="73" y="667"/>
                  </a:lnTo>
                  <a:lnTo>
                    <a:pt x="71" y="670"/>
                  </a:lnTo>
                  <a:lnTo>
                    <a:pt x="71" y="670"/>
                  </a:lnTo>
                  <a:lnTo>
                    <a:pt x="71" y="672"/>
                  </a:lnTo>
                  <a:lnTo>
                    <a:pt x="71" y="672"/>
                  </a:lnTo>
                  <a:lnTo>
                    <a:pt x="71" y="672"/>
                  </a:lnTo>
                  <a:lnTo>
                    <a:pt x="71" y="675"/>
                  </a:lnTo>
                  <a:lnTo>
                    <a:pt x="66" y="672"/>
                  </a:lnTo>
                  <a:lnTo>
                    <a:pt x="59" y="679"/>
                  </a:lnTo>
                  <a:lnTo>
                    <a:pt x="52" y="686"/>
                  </a:lnTo>
                  <a:lnTo>
                    <a:pt x="50" y="689"/>
                  </a:lnTo>
                  <a:lnTo>
                    <a:pt x="50" y="689"/>
                  </a:lnTo>
                  <a:lnTo>
                    <a:pt x="50" y="691"/>
                  </a:lnTo>
                  <a:lnTo>
                    <a:pt x="50" y="694"/>
                  </a:lnTo>
                  <a:lnTo>
                    <a:pt x="54" y="694"/>
                  </a:lnTo>
                  <a:lnTo>
                    <a:pt x="54" y="694"/>
                  </a:lnTo>
                  <a:lnTo>
                    <a:pt x="54" y="694"/>
                  </a:lnTo>
                  <a:lnTo>
                    <a:pt x="54" y="694"/>
                  </a:lnTo>
                  <a:lnTo>
                    <a:pt x="54" y="694"/>
                  </a:lnTo>
                  <a:lnTo>
                    <a:pt x="57" y="694"/>
                  </a:lnTo>
                  <a:lnTo>
                    <a:pt x="57" y="694"/>
                  </a:lnTo>
                  <a:lnTo>
                    <a:pt x="57" y="696"/>
                  </a:lnTo>
                  <a:lnTo>
                    <a:pt x="57" y="696"/>
                  </a:lnTo>
                  <a:lnTo>
                    <a:pt x="57" y="696"/>
                  </a:lnTo>
                  <a:lnTo>
                    <a:pt x="59" y="696"/>
                  </a:lnTo>
                  <a:lnTo>
                    <a:pt x="59" y="698"/>
                  </a:lnTo>
                  <a:lnTo>
                    <a:pt x="57" y="698"/>
                  </a:lnTo>
                  <a:lnTo>
                    <a:pt x="57" y="698"/>
                  </a:lnTo>
                  <a:lnTo>
                    <a:pt x="54" y="696"/>
                  </a:lnTo>
                  <a:lnTo>
                    <a:pt x="54" y="696"/>
                  </a:lnTo>
                  <a:lnTo>
                    <a:pt x="54" y="696"/>
                  </a:lnTo>
                  <a:lnTo>
                    <a:pt x="52" y="696"/>
                  </a:lnTo>
                  <a:lnTo>
                    <a:pt x="52" y="696"/>
                  </a:lnTo>
                  <a:lnTo>
                    <a:pt x="52" y="696"/>
                  </a:lnTo>
                  <a:lnTo>
                    <a:pt x="52" y="698"/>
                  </a:lnTo>
                  <a:lnTo>
                    <a:pt x="52" y="698"/>
                  </a:lnTo>
                  <a:lnTo>
                    <a:pt x="52" y="698"/>
                  </a:lnTo>
                  <a:lnTo>
                    <a:pt x="50" y="703"/>
                  </a:lnTo>
                  <a:lnTo>
                    <a:pt x="50" y="703"/>
                  </a:lnTo>
                  <a:lnTo>
                    <a:pt x="50" y="703"/>
                  </a:lnTo>
                  <a:lnTo>
                    <a:pt x="50" y="703"/>
                  </a:lnTo>
                  <a:lnTo>
                    <a:pt x="40" y="705"/>
                  </a:lnTo>
                  <a:lnTo>
                    <a:pt x="40" y="708"/>
                  </a:lnTo>
                  <a:lnTo>
                    <a:pt x="40" y="710"/>
                  </a:lnTo>
                  <a:lnTo>
                    <a:pt x="40" y="710"/>
                  </a:lnTo>
                  <a:lnTo>
                    <a:pt x="40" y="710"/>
                  </a:lnTo>
                  <a:lnTo>
                    <a:pt x="40" y="710"/>
                  </a:lnTo>
                  <a:lnTo>
                    <a:pt x="40" y="710"/>
                  </a:lnTo>
                  <a:lnTo>
                    <a:pt x="35" y="715"/>
                  </a:lnTo>
                  <a:lnTo>
                    <a:pt x="35" y="715"/>
                  </a:lnTo>
                  <a:lnTo>
                    <a:pt x="33" y="715"/>
                  </a:lnTo>
                  <a:lnTo>
                    <a:pt x="33" y="717"/>
                  </a:lnTo>
                  <a:lnTo>
                    <a:pt x="28" y="720"/>
                  </a:lnTo>
                  <a:lnTo>
                    <a:pt x="28" y="722"/>
                  </a:lnTo>
                  <a:lnTo>
                    <a:pt x="28" y="722"/>
                  </a:lnTo>
                  <a:lnTo>
                    <a:pt x="31" y="724"/>
                  </a:lnTo>
                  <a:lnTo>
                    <a:pt x="31" y="727"/>
                  </a:lnTo>
                  <a:lnTo>
                    <a:pt x="31" y="727"/>
                  </a:lnTo>
                  <a:lnTo>
                    <a:pt x="31" y="727"/>
                  </a:lnTo>
                  <a:lnTo>
                    <a:pt x="31" y="727"/>
                  </a:lnTo>
                  <a:lnTo>
                    <a:pt x="31" y="729"/>
                  </a:lnTo>
                  <a:lnTo>
                    <a:pt x="31" y="729"/>
                  </a:lnTo>
                  <a:lnTo>
                    <a:pt x="31" y="727"/>
                  </a:lnTo>
                  <a:lnTo>
                    <a:pt x="28" y="727"/>
                  </a:lnTo>
                  <a:lnTo>
                    <a:pt x="24" y="727"/>
                  </a:lnTo>
                  <a:lnTo>
                    <a:pt x="21" y="727"/>
                  </a:lnTo>
                  <a:lnTo>
                    <a:pt x="17" y="727"/>
                  </a:lnTo>
                  <a:lnTo>
                    <a:pt x="12" y="736"/>
                  </a:lnTo>
                  <a:lnTo>
                    <a:pt x="7" y="741"/>
                  </a:lnTo>
                  <a:lnTo>
                    <a:pt x="2" y="743"/>
                  </a:lnTo>
                  <a:lnTo>
                    <a:pt x="0" y="746"/>
                  </a:lnTo>
                  <a:lnTo>
                    <a:pt x="2" y="746"/>
                  </a:lnTo>
                  <a:lnTo>
                    <a:pt x="2" y="746"/>
                  </a:lnTo>
                  <a:lnTo>
                    <a:pt x="2" y="746"/>
                  </a:lnTo>
                  <a:lnTo>
                    <a:pt x="2" y="746"/>
                  </a:lnTo>
                  <a:lnTo>
                    <a:pt x="2" y="748"/>
                  </a:lnTo>
                  <a:lnTo>
                    <a:pt x="2" y="748"/>
                  </a:lnTo>
                  <a:lnTo>
                    <a:pt x="2" y="750"/>
                  </a:lnTo>
                  <a:lnTo>
                    <a:pt x="2" y="750"/>
                  </a:lnTo>
                  <a:lnTo>
                    <a:pt x="5" y="750"/>
                  </a:lnTo>
                  <a:lnTo>
                    <a:pt x="5" y="753"/>
                  </a:lnTo>
                  <a:lnTo>
                    <a:pt x="5" y="755"/>
                  </a:lnTo>
                  <a:lnTo>
                    <a:pt x="2" y="757"/>
                  </a:lnTo>
                  <a:lnTo>
                    <a:pt x="2" y="757"/>
                  </a:lnTo>
                  <a:lnTo>
                    <a:pt x="2" y="757"/>
                  </a:lnTo>
                  <a:lnTo>
                    <a:pt x="2" y="757"/>
                  </a:lnTo>
                  <a:lnTo>
                    <a:pt x="2" y="760"/>
                  </a:lnTo>
                  <a:lnTo>
                    <a:pt x="2" y="760"/>
                  </a:lnTo>
                  <a:lnTo>
                    <a:pt x="2" y="760"/>
                  </a:lnTo>
                  <a:lnTo>
                    <a:pt x="2" y="760"/>
                  </a:lnTo>
                  <a:lnTo>
                    <a:pt x="2" y="760"/>
                  </a:lnTo>
                  <a:lnTo>
                    <a:pt x="2" y="762"/>
                  </a:lnTo>
                  <a:lnTo>
                    <a:pt x="7" y="762"/>
                  </a:lnTo>
                  <a:lnTo>
                    <a:pt x="9" y="762"/>
                  </a:lnTo>
                  <a:lnTo>
                    <a:pt x="7" y="762"/>
                  </a:lnTo>
                  <a:lnTo>
                    <a:pt x="5" y="762"/>
                  </a:lnTo>
                  <a:lnTo>
                    <a:pt x="5" y="764"/>
                  </a:lnTo>
                  <a:lnTo>
                    <a:pt x="5" y="767"/>
                  </a:lnTo>
                  <a:lnTo>
                    <a:pt x="5" y="767"/>
                  </a:lnTo>
                  <a:lnTo>
                    <a:pt x="5" y="767"/>
                  </a:lnTo>
                  <a:lnTo>
                    <a:pt x="5" y="767"/>
                  </a:lnTo>
                  <a:lnTo>
                    <a:pt x="5" y="767"/>
                  </a:lnTo>
                  <a:lnTo>
                    <a:pt x="5" y="767"/>
                  </a:lnTo>
                  <a:lnTo>
                    <a:pt x="5" y="767"/>
                  </a:lnTo>
                  <a:lnTo>
                    <a:pt x="5" y="767"/>
                  </a:lnTo>
                  <a:lnTo>
                    <a:pt x="5" y="767"/>
                  </a:lnTo>
                  <a:lnTo>
                    <a:pt x="5" y="769"/>
                  </a:lnTo>
                  <a:lnTo>
                    <a:pt x="5" y="769"/>
                  </a:lnTo>
                  <a:lnTo>
                    <a:pt x="5" y="769"/>
                  </a:lnTo>
                  <a:lnTo>
                    <a:pt x="5" y="769"/>
                  </a:lnTo>
                  <a:lnTo>
                    <a:pt x="5" y="772"/>
                  </a:lnTo>
                  <a:lnTo>
                    <a:pt x="7" y="772"/>
                  </a:lnTo>
                  <a:lnTo>
                    <a:pt x="5" y="774"/>
                  </a:lnTo>
                  <a:lnTo>
                    <a:pt x="5" y="774"/>
                  </a:lnTo>
                  <a:lnTo>
                    <a:pt x="2" y="774"/>
                  </a:lnTo>
                  <a:lnTo>
                    <a:pt x="2" y="774"/>
                  </a:lnTo>
                  <a:lnTo>
                    <a:pt x="2" y="776"/>
                  </a:lnTo>
                  <a:lnTo>
                    <a:pt x="5" y="776"/>
                  </a:lnTo>
                  <a:lnTo>
                    <a:pt x="5" y="776"/>
                  </a:lnTo>
                  <a:lnTo>
                    <a:pt x="7" y="779"/>
                  </a:lnTo>
                  <a:lnTo>
                    <a:pt x="7" y="779"/>
                  </a:lnTo>
                  <a:lnTo>
                    <a:pt x="9" y="779"/>
                  </a:lnTo>
                  <a:lnTo>
                    <a:pt x="9" y="781"/>
                  </a:lnTo>
                  <a:lnTo>
                    <a:pt x="12" y="781"/>
                  </a:lnTo>
                  <a:lnTo>
                    <a:pt x="12" y="781"/>
                  </a:lnTo>
                  <a:lnTo>
                    <a:pt x="17" y="781"/>
                  </a:lnTo>
                  <a:lnTo>
                    <a:pt x="17" y="781"/>
                  </a:lnTo>
                  <a:lnTo>
                    <a:pt x="17" y="783"/>
                  </a:lnTo>
                  <a:lnTo>
                    <a:pt x="17" y="783"/>
                  </a:lnTo>
                  <a:lnTo>
                    <a:pt x="17" y="786"/>
                  </a:lnTo>
                  <a:lnTo>
                    <a:pt x="17" y="786"/>
                  </a:lnTo>
                  <a:lnTo>
                    <a:pt x="21" y="788"/>
                  </a:lnTo>
                  <a:lnTo>
                    <a:pt x="21" y="790"/>
                  </a:lnTo>
                  <a:lnTo>
                    <a:pt x="21" y="790"/>
                  </a:lnTo>
                  <a:lnTo>
                    <a:pt x="21" y="790"/>
                  </a:lnTo>
                  <a:lnTo>
                    <a:pt x="21" y="790"/>
                  </a:lnTo>
                  <a:lnTo>
                    <a:pt x="24" y="790"/>
                  </a:lnTo>
                  <a:lnTo>
                    <a:pt x="26" y="793"/>
                  </a:lnTo>
                  <a:lnTo>
                    <a:pt x="28" y="793"/>
                  </a:lnTo>
                  <a:lnTo>
                    <a:pt x="28" y="793"/>
                  </a:lnTo>
                  <a:lnTo>
                    <a:pt x="28" y="790"/>
                  </a:lnTo>
                  <a:lnTo>
                    <a:pt x="31" y="788"/>
                  </a:lnTo>
                  <a:lnTo>
                    <a:pt x="33" y="790"/>
                  </a:lnTo>
                  <a:lnTo>
                    <a:pt x="33" y="790"/>
                  </a:lnTo>
                  <a:lnTo>
                    <a:pt x="33" y="793"/>
                  </a:lnTo>
                  <a:lnTo>
                    <a:pt x="33" y="795"/>
                  </a:lnTo>
                  <a:lnTo>
                    <a:pt x="35" y="795"/>
                  </a:lnTo>
                  <a:lnTo>
                    <a:pt x="35" y="795"/>
                  </a:lnTo>
                  <a:lnTo>
                    <a:pt x="38" y="793"/>
                  </a:lnTo>
                  <a:lnTo>
                    <a:pt x="38" y="790"/>
                  </a:lnTo>
                  <a:lnTo>
                    <a:pt x="38" y="790"/>
                  </a:lnTo>
                  <a:lnTo>
                    <a:pt x="40" y="793"/>
                  </a:lnTo>
                  <a:lnTo>
                    <a:pt x="40" y="793"/>
                  </a:lnTo>
                  <a:lnTo>
                    <a:pt x="38" y="798"/>
                  </a:lnTo>
                  <a:lnTo>
                    <a:pt x="38" y="798"/>
                  </a:lnTo>
                  <a:lnTo>
                    <a:pt x="38" y="800"/>
                  </a:lnTo>
                  <a:lnTo>
                    <a:pt x="38" y="800"/>
                  </a:lnTo>
                  <a:lnTo>
                    <a:pt x="40" y="800"/>
                  </a:lnTo>
                  <a:lnTo>
                    <a:pt x="45" y="800"/>
                  </a:lnTo>
                  <a:lnTo>
                    <a:pt x="52" y="798"/>
                  </a:lnTo>
                  <a:lnTo>
                    <a:pt x="52" y="795"/>
                  </a:lnTo>
                  <a:lnTo>
                    <a:pt x="52" y="790"/>
                  </a:lnTo>
                  <a:lnTo>
                    <a:pt x="54" y="790"/>
                  </a:lnTo>
                  <a:lnTo>
                    <a:pt x="54" y="788"/>
                  </a:lnTo>
                  <a:lnTo>
                    <a:pt x="54" y="788"/>
                  </a:lnTo>
                  <a:lnTo>
                    <a:pt x="57" y="790"/>
                  </a:lnTo>
                  <a:lnTo>
                    <a:pt x="62" y="788"/>
                  </a:lnTo>
                  <a:lnTo>
                    <a:pt x="64" y="788"/>
                  </a:lnTo>
                  <a:lnTo>
                    <a:pt x="62" y="790"/>
                  </a:lnTo>
                  <a:lnTo>
                    <a:pt x="59" y="790"/>
                  </a:lnTo>
                  <a:lnTo>
                    <a:pt x="59" y="790"/>
                  </a:lnTo>
                  <a:lnTo>
                    <a:pt x="59" y="790"/>
                  </a:lnTo>
                  <a:lnTo>
                    <a:pt x="59" y="793"/>
                  </a:lnTo>
                  <a:lnTo>
                    <a:pt x="57" y="795"/>
                  </a:lnTo>
                  <a:lnTo>
                    <a:pt x="52" y="802"/>
                  </a:lnTo>
                  <a:lnTo>
                    <a:pt x="52" y="805"/>
                  </a:lnTo>
                  <a:lnTo>
                    <a:pt x="54" y="805"/>
                  </a:lnTo>
                  <a:lnTo>
                    <a:pt x="59" y="805"/>
                  </a:lnTo>
                  <a:lnTo>
                    <a:pt x="64" y="802"/>
                  </a:lnTo>
                  <a:lnTo>
                    <a:pt x="66" y="802"/>
                  </a:lnTo>
                  <a:lnTo>
                    <a:pt x="66" y="800"/>
                  </a:lnTo>
                  <a:lnTo>
                    <a:pt x="71" y="798"/>
                  </a:lnTo>
                  <a:lnTo>
                    <a:pt x="71" y="795"/>
                  </a:lnTo>
                  <a:lnTo>
                    <a:pt x="73" y="793"/>
                  </a:lnTo>
                  <a:lnTo>
                    <a:pt x="73" y="793"/>
                  </a:lnTo>
                  <a:lnTo>
                    <a:pt x="73" y="793"/>
                  </a:lnTo>
                  <a:lnTo>
                    <a:pt x="73" y="795"/>
                  </a:lnTo>
                  <a:lnTo>
                    <a:pt x="73" y="798"/>
                  </a:lnTo>
                  <a:lnTo>
                    <a:pt x="73" y="800"/>
                  </a:lnTo>
                  <a:lnTo>
                    <a:pt x="73" y="802"/>
                  </a:lnTo>
                  <a:lnTo>
                    <a:pt x="71" y="802"/>
                  </a:lnTo>
                  <a:lnTo>
                    <a:pt x="69" y="805"/>
                  </a:lnTo>
                  <a:lnTo>
                    <a:pt x="66" y="807"/>
                  </a:lnTo>
                  <a:lnTo>
                    <a:pt x="64" y="809"/>
                  </a:lnTo>
                  <a:lnTo>
                    <a:pt x="64" y="812"/>
                  </a:lnTo>
                  <a:lnTo>
                    <a:pt x="64" y="812"/>
                  </a:lnTo>
                  <a:lnTo>
                    <a:pt x="64" y="814"/>
                  </a:lnTo>
                  <a:lnTo>
                    <a:pt x="64" y="814"/>
                  </a:lnTo>
                  <a:lnTo>
                    <a:pt x="71" y="814"/>
                  </a:lnTo>
                  <a:lnTo>
                    <a:pt x="78" y="817"/>
                  </a:lnTo>
                  <a:lnTo>
                    <a:pt x="85" y="817"/>
                  </a:lnTo>
                  <a:lnTo>
                    <a:pt x="90" y="814"/>
                  </a:lnTo>
                  <a:lnTo>
                    <a:pt x="95" y="809"/>
                  </a:lnTo>
                  <a:lnTo>
                    <a:pt x="95" y="809"/>
                  </a:lnTo>
                  <a:lnTo>
                    <a:pt x="95" y="807"/>
                  </a:lnTo>
                  <a:lnTo>
                    <a:pt x="95" y="805"/>
                  </a:lnTo>
                  <a:lnTo>
                    <a:pt x="92" y="805"/>
                  </a:lnTo>
                  <a:lnTo>
                    <a:pt x="88" y="798"/>
                  </a:lnTo>
                  <a:lnTo>
                    <a:pt x="88" y="798"/>
                  </a:lnTo>
                  <a:lnTo>
                    <a:pt x="90" y="795"/>
                  </a:lnTo>
                  <a:lnTo>
                    <a:pt x="90" y="798"/>
                  </a:lnTo>
                  <a:lnTo>
                    <a:pt x="95" y="800"/>
                  </a:lnTo>
                  <a:lnTo>
                    <a:pt x="97" y="802"/>
                  </a:lnTo>
                  <a:lnTo>
                    <a:pt x="97" y="802"/>
                  </a:lnTo>
                  <a:lnTo>
                    <a:pt x="97" y="802"/>
                  </a:lnTo>
                  <a:lnTo>
                    <a:pt x="97" y="805"/>
                  </a:lnTo>
                  <a:lnTo>
                    <a:pt x="99" y="807"/>
                  </a:lnTo>
                  <a:lnTo>
                    <a:pt x="99" y="809"/>
                  </a:lnTo>
                  <a:lnTo>
                    <a:pt x="106" y="805"/>
                  </a:lnTo>
                  <a:lnTo>
                    <a:pt x="114" y="802"/>
                  </a:lnTo>
                  <a:lnTo>
                    <a:pt x="118" y="798"/>
                  </a:lnTo>
                  <a:lnTo>
                    <a:pt x="118" y="795"/>
                  </a:lnTo>
                  <a:lnTo>
                    <a:pt x="118" y="793"/>
                  </a:lnTo>
                  <a:lnTo>
                    <a:pt x="118" y="790"/>
                  </a:lnTo>
                  <a:lnTo>
                    <a:pt x="116" y="788"/>
                  </a:lnTo>
                  <a:lnTo>
                    <a:pt x="116" y="788"/>
                  </a:lnTo>
                  <a:lnTo>
                    <a:pt x="116" y="788"/>
                  </a:lnTo>
                  <a:lnTo>
                    <a:pt x="121" y="786"/>
                  </a:lnTo>
                  <a:lnTo>
                    <a:pt x="123" y="783"/>
                  </a:lnTo>
                  <a:lnTo>
                    <a:pt x="123" y="781"/>
                  </a:lnTo>
                  <a:lnTo>
                    <a:pt x="123" y="783"/>
                  </a:lnTo>
                  <a:lnTo>
                    <a:pt x="123" y="783"/>
                  </a:lnTo>
                  <a:lnTo>
                    <a:pt x="123" y="786"/>
                  </a:lnTo>
                  <a:lnTo>
                    <a:pt x="125" y="786"/>
                  </a:lnTo>
                  <a:lnTo>
                    <a:pt x="125" y="786"/>
                  </a:lnTo>
                  <a:lnTo>
                    <a:pt x="125" y="786"/>
                  </a:lnTo>
                  <a:lnTo>
                    <a:pt x="128" y="786"/>
                  </a:lnTo>
                  <a:lnTo>
                    <a:pt x="130" y="788"/>
                  </a:lnTo>
                  <a:lnTo>
                    <a:pt x="132" y="788"/>
                  </a:lnTo>
                  <a:lnTo>
                    <a:pt x="135" y="788"/>
                  </a:lnTo>
                  <a:lnTo>
                    <a:pt x="135" y="788"/>
                  </a:lnTo>
                  <a:lnTo>
                    <a:pt x="135" y="790"/>
                  </a:lnTo>
                  <a:lnTo>
                    <a:pt x="135" y="790"/>
                  </a:lnTo>
                  <a:lnTo>
                    <a:pt x="135" y="790"/>
                  </a:lnTo>
                  <a:lnTo>
                    <a:pt x="135" y="790"/>
                  </a:lnTo>
                  <a:lnTo>
                    <a:pt x="137" y="790"/>
                  </a:lnTo>
                  <a:lnTo>
                    <a:pt x="137" y="790"/>
                  </a:lnTo>
                  <a:lnTo>
                    <a:pt x="135" y="793"/>
                  </a:lnTo>
                  <a:lnTo>
                    <a:pt x="135" y="793"/>
                  </a:lnTo>
                  <a:lnTo>
                    <a:pt x="137" y="793"/>
                  </a:lnTo>
                  <a:lnTo>
                    <a:pt x="137" y="793"/>
                  </a:lnTo>
                  <a:lnTo>
                    <a:pt x="137" y="793"/>
                  </a:lnTo>
                  <a:lnTo>
                    <a:pt x="137" y="793"/>
                  </a:lnTo>
                  <a:lnTo>
                    <a:pt x="140" y="795"/>
                  </a:lnTo>
                  <a:lnTo>
                    <a:pt x="140" y="795"/>
                  </a:lnTo>
                  <a:lnTo>
                    <a:pt x="140" y="795"/>
                  </a:lnTo>
                  <a:lnTo>
                    <a:pt x="140" y="795"/>
                  </a:lnTo>
                  <a:lnTo>
                    <a:pt x="140" y="798"/>
                  </a:lnTo>
                  <a:lnTo>
                    <a:pt x="140" y="798"/>
                  </a:lnTo>
                  <a:lnTo>
                    <a:pt x="140" y="798"/>
                  </a:lnTo>
                  <a:lnTo>
                    <a:pt x="140" y="798"/>
                  </a:lnTo>
                  <a:lnTo>
                    <a:pt x="142" y="800"/>
                  </a:lnTo>
                  <a:lnTo>
                    <a:pt x="142" y="802"/>
                  </a:lnTo>
                  <a:lnTo>
                    <a:pt x="140" y="802"/>
                  </a:lnTo>
                  <a:lnTo>
                    <a:pt x="132" y="805"/>
                  </a:lnTo>
                  <a:lnTo>
                    <a:pt x="132" y="807"/>
                  </a:lnTo>
                  <a:lnTo>
                    <a:pt x="135" y="809"/>
                  </a:lnTo>
                  <a:lnTo>
                    <a:pt x="135" y="809"/>
                  </a:lnTo>
                  <a:lnTo>
                    <a:pt x="135" y="809"/>
                  </a:lnTo>
                  <a:lnTo>
                    <a:pt x="135" y="812"/>
                  </a:lnTo>
                  <a:lnTo>
                    <a:pt x="137" y="814"/>
                  </a:lnTo>
                  <a:lnTo>
                    <a:pt x="140" y="814"/>
                  </a:lnTo>
                  <a:lnTo>
                    <a:pt x="142" y="814"/>
                  </a:lnTo>
                  <a:lnTo>
                    <a:pt x="144" y="817"/>
                  </a:lnTo>
                  <a:lnTo>
                    <a:pt x="144" y="817"/>
                  </a:lnTo>
                  <a:lnTo>
                    <a:pt x="142" y="817"/>
                  </a:lnTo>
                  <a:lnTo>
                    <a:pt x="137" y="817"/>
                  </a:lnTo>
                  <a:lnTo>
                    <a:pt x="130" y="812"/>
                  </a:lnTo>
                  <a:lnTo>
                    <a:pt x="125" y="812"/>
                  </a:lnTo>
                  <a:lnTo>
                    <a:pt x="118" y="814"/>
                  </a:lnTo>
                  <a:lnTo>
                    <a:pt x="111" y="817"/>
                  </a:lnTo>
                  <a:lnTo>
                    <a:pt x="102" y="819"/>
                  </a:lnTo>
                  <a:lnTo>
                    <a:pt x="97" y="826"/>
                  </a:lnTo>
                  <a:lnTo>
                    <a:pt x="92" y="831"/>
                  </a:lnTo>
                  <a:lnTo>
                    <a:pt x="92" y="833"/>
                  </a:lnTo>
                  <a:lnTo>
                    <a:pt x="102" y="833"/>
                  </a:lnTo>
                  <a:lnTo>
                    <a:pt x="109" y="833"/>
                  </a:lnTo>
                  <a:lnTo>
                    <a:pt x="114" y="828"/>
                  </a:lnTo>
                  <a:lnTo>
                    <a:pt x="121" y="828"/>
                  </a:lnTo>
                  <a:lnTo>
                    <a:pt x="130" y="828"/>
                  </a:lnTo>
                  <a:lnTo>
                    <a:pt x="140" y="828"/>
                  </a:lnTo>
                  <a:lnTo>
                    <a:pt x="147" y="821"/>
                  </a:lnTo>
                  <a:lnTo>
                    <a:pt x="147" y="824"/>
                  </a:lnTo>
                  <a:lnTo>
                    <a:pt x="147" y="824"/>
                  </a:lnTo>
                  <a:lnTo>
                    <a:pt x="142" y="826"/>
                  </a:lnTo>
                  <a:lnTo>
                    <a:pt x="142" y="828"/>
                  </a:lnTo>
                  <a:lnTo>
                    <a:pt x="142" y="828"/>
                  </a:lnTo>
                  <a:lnTo>
                    <a:pt x="144" y="828"/>
                  </a:lnTo>
                  <a:lnTo>
                    <a:pt x="144" y="828"/>
                  </a:lnTo>
                  <a:lnTo>
                    <a:pt x="144" y="828"/>
                  </a:lnTo>
                  <a:lnTo>
                    <a:pt x="142" y="828"/>
                  </a:lnTo>
                  <a:lnTo>
                    <a:pt x="135" y="831"/>
                  </a:lnTo>
                  <a:lnTo>
                    <a:pt x="132" y="831"/>
                  </a:lnTo>
                  <a:lnTo>
                    <a:pt x="130" y="831"/>
                  </a:lnTo>
                  <a:lnTo>
                    <a:pt x="123" y="831"/>
                  </a:lnTo>
                  <a:lnTo>
                    <a:pt x="116" y="831"/>
                  </a:lnTo>
                  <a:lnTo>
                    <a:pt x="109" y="833"/>
                  </a:lnTo>
                  <a:lnTo>
                    <a:pt x="102" y="838"/>
                  </a:lnTo>
                  <a:lnTo>
                    <a:pt x="102" y="835"/>
                  </a:lnTo>
                  <a:lnTo>
                    <a:pt x="102" y="835"/>
                  </a:lnTo>
                  <a:lnTo>
                    <a:pt x="102" y="835"/>
                  </a:lnTo>
                  <a:lnTo>
                    <a:pt x="99" y="835"/>
                  </a:lnTo>
                  <a:lnTo>
                    <a:pt x="92" y="838"/>
                  </a:lnTo>
                  <a:lnTo>
                    <a:pt x="85" y="838"/>
                  </a:lnTo>
                  <a:lnTo>
                    <a:pt x="83" y="838"/>
                  </a:lnTo>
                  <a:lnTo>
                    <a:pt x="83" y="838"/>
                  </a:lnTo>
                  <a:lnTo>
                    <a:pt x="80" y="838"/>
                  </a:lnTo>
                  <a:lnTo>
                    <a:pt x="80" y="838"/>
                  </a:lnTo>
                  <a:lnTo>
                    <a:pt x="73" y="840"/>
                  </a:lnTo>
                  <a:lnTo>
                    <a:pt x="69" y="843"/>
                  </a:lnTo>
                  <a:lnTo>
                    <a:pt x="62" y="847"/>
                  </a:lnTo>
                  <a:lnTo>
                    <a:pt x="62" y="847"/>
                  </a:lnTo>
                  <a:lnTo>
                    <a:pt x="64" y="847"/>
                  </a:lnTo>
                  <a:lnTo>
                    <a:pt x="66" y="850"/>
                  </a:lnTo>
                  <a:lnTo>
                    <a:pt x="62" y="850"/>
                  </a:lnTo>
                  <a:lnTo>
                    <a:pt x="59" y="850"/>
                  </a:lnTo>
                  <a:lnTo>
                    <a:pt x="57" y="852"/>
                  </a:lnTo>
                  <a:lnTo>
                    <a:pt x="57" y="854"/>
                  </a:lnTo>
                  <a:lnTo>
                    <a:pt x="57" y="854"/>
                  </a:lnTo>
                  <a:lnTo>
                    <a:pt x="57" y="854"/>
                  </a:lnTo>
                  <a:lnTo>
                    <a:pt x="57" y="854"/>
                  </a:lnTo>
                  <a:lnTo>
                    <a:pt x="57" y="857"/>
                  </a:lnTo>
                  <a:lnTo>
                    <a:pt x="57" y="857"/>
                  </a:lnTo>
                  <a:lnTo>
                    <a:pt x="57" y="859"/>
                  </a:lnTo>
                  <a:lnTo>
                    <a:pt x="57" y="859"/>
                  </a:lnTo>
                  <a:lnTo>
                    <a:pt x="54" y="859"/>
                  </a:lnTo>
                  <a:lnTo>
                    <a:pt x="54" y="859"/>
                  </a:lnTo>
                  <a:lnTo>
                    <a:pt x="57" y="864"/>
                  </a:lnTo>
                  <a:lnTo>
                    <a:pt x="57" y="866"/>
                  </a:lnTo>
                  <a:lnTo>
                    <a:pt x="64" y="869"/>
                  </a:lnTo>
                  <a:lnTo>
                    <a:pt x="62" y="869"/>
                  </a:lnTo>
                  <a:lnTo>
                    <a:pt x="62" y="866"/>
                  </a:lnTo>
                  <a:lnTo>
                    <a:pt x="62" y="866"/>
                  </a:lnTo>
                  <a:lnTo>
                    <a:pt x="69" y="869"/>
                  </a:lnTo>
                  <a:lnTo>
                    <a:pt x="71" y="866"/>
                  </a:lnTo>
                  <a:lnTo>
                    <a:pt x="71" y="866"/>
                  </a:lnTo>
                  <a:lnTo>
                    <a:pt x="69" y="869"/>
                  </a:lnTo>
                  <a:lnTo>
                    <a:pt x="69" y="871"/>
                  </a:lnTo>
                  <a:lnTo>
                    <a:pt x="66" y="871"/>
                  </a:lnTo>
                  <a:lnTo>
                    <a:pt x="66" y="871"/>
                  </a:lnTo>
                  <a:lnTo>
                    <a:pt x="66" y="873"/>
                  </a:lnTo>
                  <a:lnTo>
                    <a:pt x="66" y="873"/>
                  </a:lnTo>
                  <a:lnTo>
                    <a:pt x="69" y="873"/>
                  </a:lnTo>
                  <a:lnTo>
                    <a:pt x="69" y="873"/>
                  </a:lnTo>
                  <a:lnTo>
                    <a:pt x="69" y="873"/>
                  </a:lnTo>
                  <a:lnTo>
                    <a:pt x="69" y="873"/>
                  </a:lnTo>
                  <a:lnTo>
                    <a:pt x="69" y="873"/>
                  </a:lnTo>
                  <a:lnTo>
                    <a:pt x="71" y="876"/>
                  </a:lnTo>
                  <a:lnTo>
                    <a:pt x="73" y="878"/>
                  </a:lnTo>
                  <a:lnTo>
                    <a:pt x="73" y="878"/>
                  </a:lnTo>
                  <a:lnTo>
                    <a:pt x="76" y="876"/>
                  </a:lnTo>
                  <a:lnTo>
                    <a:pt x="76" y="876"/>
                  </a:lnTo>
                  <a:lnTo>
                    <a:pt x="76" y="876"/>
                  </a:lnTo>
                  <a:lnTo>
                    <a:pt x="76" y="876"/>
                  </a:lnTo>
                  <a:lnTo>
                    <a:pt x="76" y="878"/>
                  </a:lnTo>
                  <a:lnTo>
                    <a:pt x="76" y="878"/>
                  </a:lnTo>
                  <a:lnTo>
                    <a:pt x="76" y="878"/>
                  </a:lnTo>
                  <a:lnTo>
                    <a:pt x="76" y="878"/>
                  </a:lnTo>
                  <a:lnTo>
                    <a:pt x="78" y="876"/>
                  </a:lnTo>
                  <a:lnTo>
                    <a:pt x="83" y="866"/>
                  </a:lnTo>
                  <a:lnTo>
                    <a:pt x="83" y="864"/>
                  </a:lnTo>
                  <a:lnTo>
                    <a:pt x="85" y="861"/>
                  </a:lnTo>
                  <a:lnTo>
                    <a:pt x="85" y="859"/>
                  </a:lnTo>
                  <a:lnTo>
                    <a:pt x="85" y="857"/>
                  </a:lnTo>
                  <a:lnTo>
                    <a:pt x="85" y="857"/>
                  </a:lnTo>
                  <a:lnTo>
                    <a:pt x="85" y="854"/>
                  </a:lnTo>
                  <a:lnTo>
                    <a:pt x="90" y="854"/>
                  </a:lnTo>
                  <a:lnTo>
                    <a:pt x="90" y="857"/>
                  </a:lnTo>
                  <a:lnTo>
                    <a:pt x="90" y="857"/>
                  </a:lnTo>
                  <a:lnTo>
                    <a:pt x="88" y="857"/>
                  </a:lnTo>
                  <a:lnTo>
                    <a:pt x="88" y="859"/>
                  </a:lnTo>
                  <a:lnTo>
                    <a:pt x="85" y="864"/>
                  </a:lnTo>
                  <a:lnTo>
                    <a:pt x="85" y="866"/>
                  </a:lnTo>
                  <a:lnTo>
                    <a:pt x="85" y="866"/>
                  </a:lnTo>
                  <a:lnTo>
                    <a:pt x="85" y="869"/>
                  </a:lnTo>
                  <a:lnTo>
                    <a:pt x="85" y="871"/>
                  </a:lnTo>
                  <a:lnTo>
                    <a:pt x="83" y="873"/>
                  </a:lnTo>
                  <a:lnTo>
                    <a:pt x="85" y="876"/>
                  </a:lnTo>
                  <a:lnTo>
                    <a:pt x="85" y="876"/>
                  </a:lnTo>
                  <a:lnTo>
                    <a:pt x="85" y="876"/>
                  </a:lnTo>
                  <a:lnTo>
                    <a:pt x="88" y="876"/>
                  </a:lnTo>
                  <a:lnTo>
                    <a:pt x="88" y="878"/>
                  </a:lnTo>
                  <a:lnTo>
                    <a:pt x="88" y="878"/>
                  </a:lnTo>
                  <a:lnTo>
                    <a:pt x="95" y="878"/>
                  </a:lnTo>
                  <a:lnTo>
                    <a:pt x="99" y="878"/>
                  </a:lnTo>
                  <a:lnTo>
                    <a:pt x="102" y="880"/>
                  </a:lnTo>
                  <a:lnTo>
                    <a:pt x="102" y="880"/>
                  </a:lnTo>
                  <a:lnTo>
                    <a:pt x="104" y="878"/>
                  </a:lnTo>
                  <a:lnTo>
                    <a:pt x="109" y="880"/>
                  </a:lnTo>
                  <a:lnTo>
                    <a:pt x="114" y="878"/>
                  </a:lnTo>
                  <a:lnTo>
                    <a:pt x="121" y="876"/>
                  </a:lnTo>
                  <a:lnTo>
                    <a:pt x="123" y="871"/>
                  </a:lnTo>
                  <a:lnTo>
                    <a:pt x="123" y="871"/>
                  </a:lnTo>
                  <a:lnTo>
                    <a:pt x="125" y="873"/>
                  </a:lnTo>
                  <a:lnTo>
                    <a:pt x="125" y="873"/>
                  </a:lnTo>
                  <a:lnTo>
                    <a:pt x="125" y="876"/>
                  </a:lnTo>
                  <a:lnTo>
                    <a:pt x="125" y="876"/>
                  </a:lnTo>
                  <a:lnTo>
                    <a:pt x="125" y="876"/>
                  </a:lnTo>
                  <a:lnTo>
                    <a:pt x="128" y="878"/>
                  </a:lnTo>
                  <a:lnTo>
                    <a:pt x="128" y="880"/>
                  </a:lnTo>
                  <a:lnTo>
                    <a:pt x="128" y="880"/>
                  </a:lnTo>
                  <a:lnTo>
                    <a:pt x="128" y="880"/>
                  </a:lnTo>
                  <a:lnTo>
                    <a:pt x="128" y="880"/>
                  </a:lnTo>
                  <a:lnTo>
                    <a:pt x="121" y="883"/>
                  </a:lnTo>
                  <a:lnTo>
                    <a:pt x="114" y="885"/>
                  </a:lnTo>
                  <a:lnTo>
                    <a:pt x="111" y="887"/>
                  </a:lnTo>
                  <a:lnTo>
                    <a:pt x="111" y="887"/>
                  </a:lnTo>
                  <a:lnTo>
                    <a:pt x="114" y="887"/>
                  </a:lnTo>
                  <a:lnTo>
                    <a:pt x="114" y="887"/>
                  </a:lnTo>
                  <a:lnTo>
                    <a:pt x="114" y="890"/>
                  </a:lnTo>
                  <a:lnTo>
                    <a:pt x="109" y="892"/>
                  </a:lnTo>
                  <a:lnTo>
                    <a:pt x="106" y="897"/>
                  </a:lnTo>
                  <a:lnTo>
                    <a:pt x="102" y="902"/>
                  </a:lnTo>
                  <a:lnTo>
                    <a:pt x="102" y="902"/>
                  </a:lnTo>
                  <a:lnTo>
                    <a:pt x="102" y="902"/>
                  </a:lnTo>
                  <a:lnTo>
                    <a:pt x="102" y="904"/>
                  </a:lnTo>
                  <a:lnTo>
                    <a:pt x="102" y="904"/>
                  </a:lnTo>
                  <a:lnTo>
                    <a:pt x="102" y="904"/>
                  </a:lnTo>
                  <a:lnTo>
                    <a:pt x="102" y="906"/>
                  </a:lnTo>
                  <a:lnTo>
                    <a:pt x="102" y="906"/>
                  </a:lnTo>
                  <a:lnTo>
                    <a:pt x="104" y="906"/>
                  </a:lnTo>
                  <a:lnTo>
                    <a:pt x="109" y="909"/>
                  </a:lnTo>
                  <a:lnTo>
                    <a:pt x="111" y="911"/>
                  </a:lnTo>
                  <a:lnTo>
                    <a:pt x="111" y="911"/>
                  </a:lnTo>
                  <a:lnTo>
                    <a:pt x="114" y="911"/>
                  </a:lnTo>
                  <a:lnTo>
                    <a:pt x="114" y="911"/>
                  </a:lnTo>
                  <a:lnTo>
                    <a:pt x="118" y="914"/>
                  </a:lnTo>
                  <a:lnTo>
                    <a:pt x="118" y="914"/>
                  </a:lnTo>
                  <a:lnTo>
                    <a:pt x="118" y="914"/>
                  </a:lnTo>
                  <a:lnTo>
                    <a:pt x="121" y="916"/>
                  </a:lnTo>
                  <a:lnTo>
                    <a:pt x="123" y="916"/>
                  </a:lnTo>
                  <a:lnTo>
                    <a:pt x="123" y="916"/>
                  </a:lnTo>
                  <a:lnTo>
                    <a:pt x="123" y="918"/>
                  </a:lnTo>
                  <a:lnTo>
                    <a:pt x="128" y="916"/>
                  </a:lnTo>
                  <a:lnTo>
                    <a:pt x="130" y="916"/>
                  </a:lnTo>
                  <a:lnTo>
                    <a:pt x="130" y="918"/>
                  </a:lnTo>
                  <a:lnTo>
                    <a:pt x="128" y="921"/>
                  </a:lnTo>
                  <a:lnTo>
                    <a:pt x="128" y="921"/>
                  </a:lnTo>
                  <a:lnTo>
                    <a:pt x="128" y="921"/>
                  </a:lnTo>
                  <a:lnTo>
                    <a:pt x="128" y="921"/>
                  </a:lnTo>
                  <a:lnTo>
                    <a:pt x="128" y="921"/>
                  </a:lnTo>
                  <a:lnTo>
                    <a:pt x="130" y="923"/>
                  </a:lnTo>
                  <a:lnTo>
                    <a:pt x="132" y="923"/>
                  </a:lnTo>
                  <a:lnTo>
                    <a:pt x="132" y="923"/>
                  </a:lnTo>
                  <a:lnTo>
                    <a:pt x="132" y="923"/>
                  </a:lnTo>
                  <a:lnTo>
                    <a:pt x="132" y="923"/>
                  </a:lnTo>
                  <a:lnTo>
                    <a:pt x="137" y="923"/>
                  </a:lnTo>
                  <a:lnTo>
                    <a:pt x="137" y="923"/>
                  </a:lnTo>
                  <a:lnTo>
                    <a:pt x="144" y="923"/>
                  </a:lnTo>
                  <a:lnTo>
                    <a:pt x="151" y="923"/>
                  </a:lnTo>
                  <a:lnTo>
                    <a:pt x="159" y="923"/>
                  </a:lnTo>
                  <a:lnTo>
                    <a:pt x="161" y="923"/>
                  </a:lnTo>
                  <a:lnTo>
                    <a:pt x="161" y="923"/>
                  </a:lnTo>
                  <a:lnTo>
                    <a:pt x="163" y="923"/>
                  </a:lnTo>
                  <a:lnTo>
                    <a:pt x="166" y="923"/>
                  </a:lnTo>
                  <a:lnTo>
                    <a:pt x="170" y="925"/>
                  </a:lnTo>
                  <a:lnTo>
                    <a:pt x="173" y="925"/>
                  </a:lnTo>
                  <a:lnTo>
                    <a:pt x="173" y="923"/>
                  </a:lnTo>
                  <a:lnTo>
                    <a:pt x="173" y="923"/>
                  </a:lnTo>
                  <a:lnTo>
                    <a:pt x="170" y="923"/>
                  </a:lnTo>
                  <a:lnTo>
                    <a:pt x="170" y="923"/>
                  </a:lnTo>
                  <a:lnTo>
                    <a:pt x="170" y="923"/>
                  </a:lnTo>
                  <a:lnTo>
                    <a:pt x="170" y="921"/>
                  </a:lnTo>
                  <a:lnTo>
                    <a:pt x="168" y="921"/>
                  </a:lnTo>
                  <a:lnTo>
                    <a:pt x="166" y="918"/>
                  </a:lnTo>
                  <a:lnTo>
                    <a:pt x="166" y="918"/>
                  </a:lnTo>
                  <a:lnTo>
                    <a:pt x="163" y="918"/>
                  </a:lnTo>
                  <a:lnTo>
                    <a:pt x="159" y="916"/>
                  </a:lnTo>
                  <a:lnTo>
                    <a:pt x="159" y="916"/>
                  </a:lnTo>
                  <a:lnTo>
                    <a:pt x="159" y="914"/>
                  </a:lnTo>
                  <a:lnTo>
                    <a:pt x="159" y="914"/>
                  </a:lnTo>
                  <a:lnTo>
                    <a:pt x="159" y="914"/>
                  </a:lnTo>
                  <a:lnTo>
                    <a:pt x="156" y="911"/>
                  </a:lnTo>
                  <a:lnTo>
                    <a:pt x="156" y="911"/>
                  </a:lnTo>
                  <a:lnTo>
                    <a:pt x="156" y="911"/>
                  </a:lnTo>
                  <a:lnTo>
                    <a:pt x="151" y="911"/>
                  </a:lnTo>
                  <a:lnTo>
                    <a:pt x="151" y="909"/>
                  </a:lnTo>
                  <a:lnTo>
                    <a:pt x="151" y="909"/>
                  </a:lnTo>
                  <a:lnTo>
                    <a:pt x="151" y="909"/>
                  </a:lnTo>
                  <a:lnTo>
                    <a:pt x="151" y="909"/>
                  </a:lnTo>
                  <a:lnTo>
                    <a:pt x="151" y="906"/>
                  </a:lnTo>
                  <a:lnTo>
                    <a:pt x="154" y="906"/>
                  </a:lnTo>
                  <a:lnTo>
                    <a:pt x="154" y="906"/>
                  </a:lnTo>
                  <a:lnTo>
                    <a:pt x="154" y="904"/>
                  </a:lnTo>
                  <a:lnTo>
                    <a:pt x="154" y="904"/>
                  </a:lnTo>
                  <a:lnTo>
                    <a:pt x="154" y="904"/>
                  </a:lnTo>
                  <a:lnTo>
                    <a:pt x="151" y="904"/>
                  </a:lnTo>
                  <a:lnTo>
                    <a:pt x="151" y="904"/>
                  </a:lnTo>
                  <a:lnTo>
                    <a:pt x="151" y="904"/>
                  </a:lnTo>
                  <a:lnTo>
                    <a:pt x="151" y="904"/>
                  </a:lnTo>
                  <a:lnTo>
                    <a:pt x="151" y="902"/>
                  </a:lnTo>
                  <a:lnTo>
                    <a:pt x="151" y="902"/>
                  </a:lnTo>
                  <a:lnTo>
                    <a:pt x="154" y="899"/>
                  </a:lnTo>
                  <a:lnTo>
                    <a:pt x="156" y="899"/>
                  </a:lnTo>
                  <a:lnTo>
                    <a:pt x="156" y="899"/>
                  </a:lnTo>
                  <a:lnTo>
                    <a:pt x="159" y="902"/>
                  </a:lnTo>
                  <a:lnTo>
                    <a:pt x="159" y="902"/>
                  </a:lnTo>
                  <a:lnTo>
                    <a:pt x="161" y="904"/>
                  </a:lnTo>
                  <a:lnTo>
                    <a:pt x="161" y="902"/>
                  </a:lnTo>
                  <a:lnTo>
                    <a:pt x="161" y="904"/>
                  </a:lnTo>
                  <a:lnTo>
                    <a:pt x="161" y="904"/>
                  </a:lnTo>
                  <a:lnTo>
                    <a:pt x="161" y="904"/>
                  </a:lnTo>
                  <a:lnTo>
                    <a:pt x="161" y="906"/>
                  </a:lnTo>
                  <a:lnTo>
                    <a:pt x="161" y="906"/>
                  </a:lnTo>
                  <a:lnTo>
                    <a:pt x="163" y="906"/>
                  </a:lnTo>
                  <a:lnTo>
                    <a:pt x="163" y="906"/>
                  </a:lnTo>
                  <a:lnTo>
                    <a:pt x="163" y="906"/>
                  </a:lnTo>
                  <a:lnTo>
                    <a:pt x="166" y="909"/>
                  </a:lnTo>
                  <a:lnTo>
                    <a:pt x="166" y="909"/>
                  </a:lnTo>
                  <a:lnTo>
                    <a:pt x="166" y="909"/>
                  </a:lnTo>
                  <a:lnTo>
                    <a:pt x="168" y="911"/>
                  </a:lnTo>
                  <a:lnTo>
                    <a:pt x="168" y="911"/>
                  </a:lnTo>
                  <a:lnTo>
                    <a:pt x="170" y="911"/>
                  </a:lnTo>
                  <a:lnTo>
                    <a:pt x="170" y="911"/>
                  </a:lnTo>
                  <a:lnTo>
                    <a:pt x="170" y="909"/>
                  </a:lnTo>
                  <a:lnTo>
                    <a:pt x="170" y="906"/>
                  </a:lnTo>
                  <a:lnTo>
                    <a:pt x="168" y="906"/>
                  </a:lnTo>
                  <a:lnTo>
                    <a:pt x="168" y="906"/>
                  </a:lnTo>
                  <a:lnTo>
                    <a:pt x="168" y="904"/>
                  </a:lnTo>
                  <a:lnTo>
                    <a:pt x="168" y="904"/>
                  </a:lnTo>
                  <a:lnTo>
                    <a:pt x="170" y="904"/>
                  </a:lnTo>
                  <a:lnTo>
                    <a:pt x="168" y="902"/>
                  </a:lnTo>
                  <a:lnTo>
                    <a:pt x="170" y="899"/>
                  </a:lnTo>
                  <a:lnTo>
                    <a:pt x="170" y="899"/>
                  </a:lnTo>
                  <a:lnTo>
                    <a:pt x="168" y="897"/>
                  </a:lnTo>
                  <a:lnTo>
                    <a:pt x="170" y="897"/>
                  </a:lnTo>
                  <a:lnTo>
                    <a:pt x="168" y="895"/>
                  </a:lnTo>
                  <a:lnTo>
                    <a:pt x="168" y="895"/>
                  </a:lnTo>
                  <a:lnTo>
                    <a:pt x="170" y="895"/>
                  </a:lnTo>
                  <a:lnTo>
                    <a:pt x="170" y="895"/>
                  </a:lnTo>
                  <a:lnTo>
                    <a:pt x="173" y="895"/>
                  </a:lnTo>
                  <a:lnTo>
                    <a:pt x="177" y="892"/>
                  </a:lnTo>
                  <a:lnTo>
                    <a:pt x="180" y="892"/>
                  </a:lnTo>
                  <a:lnTo>
                    <a:pt x="182" y="895"/>
                  </a:lnTo>
                  <a:lnTo>
                    <a:pt x="182" y="895"/>
                  </a:lnTo>
                  <a:lnTo>
                    <a:pt x="177" y="897"/>
                  </a:lnTo>
                  <a:lnTo>
                    <a:pt x="180" y="897"/>
                  </a:lnTo>
                  <a:lnTo>
                    <a:pt x="180" y="899"/>
                  </a:lnTo>
                  <a:lnTo>
                    <a:pt x="180" y="897"/>
                  </a:lnTo>
                  <a:lnTo>
                    <a:pt x="180" y="899"/>
                  </a:lnTo>
                  <a:lnTo>
                    <a:pt x="180" y="899"/>
                  </a:lnTo>
                  <a:lnTo>
                    <a:pt x="180" y="899"/>
                  </a:lnTo>
                  <a:lnTo>
                    <a:pt x="180" y="899"/>
                  </a:lnTo>
                  <a:lnTo>
                    <a:pt x="180" y="899"/>
                  </a:lnTo>
                  <a:lnTo>
                    <a:pt x="180" y="902"/>
                  </a:lnTo>
                  <a:lnTo>
                    <a:pt x="180" y="902"/>
                  </a:lnTo>
                  <a:lnTo>
                    <a:pt x="180" y="904"/>
                  </a:lnTo>
                  <a:lnTo>
                    <a:pt x="180" y="904"/>
                  </a:lnTo>
                  <a:lnTo>
                    <a:pt x="180" y="906"/>
                  </a:lnTo>
                  <a:lnTo>
                    <a:pt x="180" y="906"/>
                  </a:lnTo>
                  <a:lnTo>
                    <a:pt x="182" y="906"/>
                  </a:lnTo>
                  <a:lnTo>
                    <a:pt x="182" y="909"/>
                  </a:lnTo>
                  <a:lnTo>
                    <a:pt x="182" y="909"/>
                  </a:lnTo>
                  <a:lnTo>
                    <a:pt x="182" y="909"/>
                  </a:lnTo>
                  <a:lnTo>
                    <a:pt x="185" y="909"/>
                  </a:lnTo>
                  <a:lnTo>
                    <a:pt x="185" y="909"/>
                  </a:lnTo>
                  <a:lnTo>
                    <a:pt x="185" y="909"/>
                  </a:lnTo>
                  <a:lnTo>
                    <a:pt x="185" y="911"/>
                  </a:lnTo>
                  <a:lnTo>
                    <a:pt x="192" y="909"/>
                  </a:lnTo>
                  <a:lnTo>
                    <a:pt x="189" y="906"/>
                  </a:lnTo>
                  <a:lnTo>
                    <a:pt x="189" y="906"/>
                  </a:lnTo>
                  <a:lnTo>
                    <a:pt x="192" y="906"/>
                  </a:lnTo>
                  <a:lnTo>
                    <a:pt x="192" y="904"/>
                  </a:lnTo>
                  <a:lnTo>
                    <a:pt x="189" y="904"/>
                  </a:lnTo>
                  <a:lnTo>
                    <a:pt x="187" y="902"/>
                  </a:lnTo>
                  <a:lnTo>
                    <a:pt x="189" y="899"/>
                  </a:lnTo>
                  <a:lnTo>
                    <a:pt x="187" y="899"/>
                  </a:lnTo>
                  <a:lnTo>
                    <a:pt x="187" y="899"/>
                  </a:lnTo>
                  <a:lnTo>
                    <a:pt x="187" y="899"/>
                  </a:lnTo>
                  <a:lnTo>
                    <a:pt x="187" y="899"/>
                  </a:lnTo>
                  <a:lnTo>
                    <a:pt x="187" y="897"/>
                  </a:lnTo>
                  <a:lnTo>
                    <a:pt x="189" y="897"/>
                  </a:lnTo>
                  <a:lnTo>
                    <a:pt x="189" y="897"/>
                  </a:lnTo>
                  <a:lnTo>
                    <a:pt x="189" y="897"/>
                  </a:lnTo>
                  <a:lnTo>
                    <a:pt x="189" y="899"/>
                  </a:lnTo>
                  <a:lnTo>
                    <a:pt x="192" y="899"/>
                  </a:lnTo>
                  <a:lnTo>
                    <a:pt x="194" y="899"/>
                  </a:lnTo>
                  <a:lnTo>
                    <a:pt x="194" y="899"/>
                  </a:lnTo>
                  <a:lnTo>
                    <a:pt x="194" y="899"/>
                  </a:lnTo>
                  <a:lnTo>
                    <a:pt x="196" y="902"/>
                  </a:lnTo>
                  <a:lnTo>
                    <a:pt x="196" y="902"/>
                  </a:lnTo>
                  <a:lnTo>
                    <a:pt x="196" y="899"/>
                  </a:lnTo>
                  <a:lnTo>
                    <a:pt x="196" y="899"/>
                  </a:lnTo>
                  <a:lnTo>
                    <a:pt x="196" y="899"/>
                  </a:lnTo>
                  <a:lnTo>
                    <a:pt x="196" y="899"/>
                  </a:lnTo>
                  <a:lnTo>
                    <a:pt x="194" y="899"/>
                  </a:lnTo>
                  <a:lnTo>
                    <a:pt x="194" y="897"/>
                  </a:lnTo>
                  <a:lnTo>
                    <a:pt x="194" y="897"/>
                  </a:lnTo>
                  <a:lnTo>
                    <a:pt x="194" y="895"/>
                  </a:lnTo>
                  <a:lnTo>
                    <a:pt x="196" y="895"/>
                  </a:lnTo>
                  <a:lnTo>
                    <a:pt x="199" y="895"/>
                  </a:lnTo>
                  <a:lnTo>
                    <a:pt x="199" y="897"/>
                  </a:lnTo>
                  <a:lnTo>
                    <a:pt x="201" y="897"/>
                  </a:lnTo>
                  <a:lnTo>
                    <a:pt x="201" y="897"/>
                  </a:lnTo>
                  <a:lnTo>
                    <a:pt x="201" y="897"/>
                  </a:lnTo>
                  <a:lnTo>
                    <a:pt x="201" y="895"/>
                  </a:lnTo>
                  <a:lnTo>
                    <a:pt x="199" y="895"/>
                  </a:lnTo>
                  <a:lnTo>
                    <a:pt x="199" y="892"/>
                  </a:lnTo>
                  <a:lnTo>
                    <a:pt x="199" y="892"/>
                  </a:lnTo>
                  <a:lnTo>
                    <a:pt x="201" y="895"/>
                  </a:lnTo>
                  <a:lnTo>
                    <a:pt x="201" y="892"/>
                  </a:lnTo>
                  <a:lnTo>
                    <a:pt x="201" y="892"/>
                  </a:lnTo>
                  <a:lnTo>
                    <a:pt x="201" y="892"/>
                  </a:lnTo>
                  <a:lnTo>
                    <a:pt x="199" y="892"/>
                  </a:lnTo>
                  <a:lnTo>
                    <a:pt x="199" y="890"/>
                  </a:lnTo>
                  <a:lnTo>
                    <a:pt x="199" y="890"/>
                  </a:lnTo>
                  <a:lnTo>
                    <a:pt x="196" y="887"/>
                  </a:lnTo>
                  <a:lnTo>
                    <a:pt x="196" y="885"/>
                  </a:lnTo>
                  <a:lnTo>
                    <a:pt x="199" y="885"/>
                  </a:lnTo>
                  <a:lnTo>
                    <a:pt x="199" y="885"/>
                  </a:lnTo>
                  <a:lnTo>
                    <a:pt x="201" y="887"/>
                  </a:lnTo>
                  <a:lnTo>
                    <a:pt x="201" y="887"/>
                  </a:lnTo>
                  <a:lnTo>
                    <a:pt x="201" y="887"/>
                  </a:lnTo>
                  <a:lnTo>
                    <a:pt x="201" y="887"/>
                  </a:lnTo>
                  <a:lnTo>
                    <a:pt x="201" y="887"/>
                  </a:lnTo>
                  <a:lnTo>
                    <a:pt x="203" y="885"/>
                  </a:lnTo>
                  <a:lnTo>
                    <a:pt x="203" y="885"/>
                  </a:lnTo>
                  <a:lnTo>
                    <a:pt x="203" y="885"/>
                  </a:lnTo>
                  <a:lnTo>
                    <a:pt x="203" y="883"/>
                  </a:lnTo>
                  <a:lnTo>
                    <a:pt x="201" y="883"/>
                  </a:lnTo>
                  <a:lnTo>
                    <a:pt x="201" y="883"/>
                  </a:lnTo>
                  <a:lnTo>
                    <a:pt x="201" y="883"/>
                  </a:lnTo>
                  <a:lnTo>
                    <a:pt x="201" y="883"/>
                  </a:lnTo>
                  <a:lnTo>
                    <a:pt x="201" y="880"/>
                  </a:lnTo>
                  <a:lnTo>
                    <a:pt x="201" y="880"/>
                  </a:lnTo>
                  <a:lnTo>
                    <a:pt x="201" y="880"/>
                  </a:lnTo>
                  <a:lnTo>
                    <a:pt x="199" y="878"/>
                  </a:lnTo>
                  <a:lnTo>
                    <a:pt x="201" y="878"/>
                  </a:lnTo>
                  <a:lnTo>
                    <a:pt x="206" y="878"/>
                  </a:lnTo>
                  <a:lnTo>
                    <a:pt x="206" y="880"/>
                  </a:lnTo>
                  <a:lnTo>
                    <a:pt x="206" y="880"/>
                  </a:lnTo>
                  <a:lnTo>
                    <a:pt x="206" y="880"/>
                  </a:lnTo>
                  <a:lnTo>
                    <a:pt x="206" y="880"/>
                  </a:lnTo>
                  <a:lnTo>
                    <a:pt x="206" y="880"/>
                  </a:lnTo>
                  <a:lnTo>
                    <a:pt x="206" y="880"/>
                  </a:lnTo>
                  <a:lnTo>
                    <a:pt x="206" y="880"/>
                  </a:lnTo>
                  <a:lnTo>
                    <a:pt x="206" y="883"/>
                  </a:lnTo>
                  <a:lnTo>
                    <a:pt x="206" y="883"/>
                  </a:lnTo>
                  <a:lnTo>
                    <a:pt x="206" y="883"/>
                  </a:lnTo>
                  <a:lnTo>
                    <a:pt x="206" y="883"/>
                  </a:lnTo>
                  <a:lnTo>
                    <a:pt x="206" y="885"/>
                  </a:lnTo>
                  <a:lnTo>
                    <a:pt x="208" y="887"/>
                  </a:lnTo>
                  <a:lnTo>
                    <a:pt x="211" y="890"/>
                  </a:lnTo>
                  <a:lnTo>
                    <a:pt x="211" y="892"/>
                  </a:lnTo>
                  <a:lnTo>
                    <a:pt x="213" y="892"/>
                  </a:lnTo>
                  <a:lnTo>
                    <a:pt x="215" y="890"/>
                  </a:lnTo>
                  <a:lnTo>
                    <a:pt x="218" y="887"/>
                  </a:lnTo>
                  <a:lnTo>
                    <a:pt x="218" y="887"/>
                  </a:lnTo>
                  <a:lnTo>
                    <a:pt x="218" y="887"/>
                  </a:lnTo>
                  <a:lnTo>
                    <a:pt x="218" y="887"/>
                  </a:lnTo>
                  <a:lnTo>
                    <a:pt x="218" y="887"/>
                  </a:lnTo>
                  <a:lnTo>
                    <a:pt x="218" y="887"/>
                  </a:lnTo>
                  <a:lnTo>
                    <a:pt x="218" y="885"/>
                  </a:lnTo>
                  <a:lnTo>
                    <a:pt x="215" y="885"/>
                  </a:lnTo>
                  <a:lnTo>
                    <a:pt x="215" y="885"/>
                  </a:lnTo>
                  <a:lnTo>
                    <a:pt x="215" y="885"/>
                  </a:lnTo>
                  <a:lnTo>
                    <a:pt x="218" y="885"/>
                  </a:lnTo>
                  <a:lnTo>
                    <a:pt x="218" y="883"/>
                  </a:lnTo>
                  <a:lnTo>
                    <a:pt x="218" y="883"/>
                  </a:lnTo>
                  <a:lnTo>
                    <a:pt x="218" y="880"/>
                  </a:lnTo>
                  <a:lnTo>
                    <a:pt x="218" y="878"/>
                  </a:lnTo>
                  <a:lnTo>
                    <a:pt x="218" y="876"/>
                  </a:lnTo>
                  <a:lnTo>
                    <a:pt x="218" y="873"/>
                  </a:lnTo>
                  <a:lnTo>
                    <a:pt x="215" y="871"/>
                  </a:lnTo>
                  <a:lnTo>
                    <a:pt x="215" y="871"/>
                  </a:lnTo>
                  <a:lnTo>
                    <a:pt x="215" y="871"/>
                  </a:lnTo>
                  <a:lnTo>
                    <a:pt x="218" y="871"/>
                  </a:lnTo>
                  <a:lnTo>
                    <a:pt x="218" y="869"/>
                  </a:lnTo>
                  <a:lnTo>
                    <a:pt x="220" y="871"/>
                  </a:lnTo>
                  <a:lnTo>
                    <a:pt x="220" y="871"/>
                  </a:lnTo>
                  <a:lnTo>
                    <a:pt x="220" y="871"/>
                  </a:lnTo>
                  <a:lnTo>
                    <a:pt x="222" y="869"/>
                  </a:lnTo>
                  <a:lnTo>
                    <a:pt x="225" y="871"/>
                  </a:lnTo>
                  <a:lnTo>
                    <a:pt x="225" y="871"/>
                  </a:lnTo>
                  <a:lnTo>
                    <a:pt x="230" y="871"/>
                  </a:lnTo>
                  <a:lnTo>
                    <a:pt x="232" y="873"/>
                  </a:lnTo>
                  <a:lnTo>
                    <a:pt x="232" y="876"/>
                  </a:lnTo>
                  <a:lnTo>
                    <a:pt x="232" y="876"/>
                  </a:lnTo>
                  <a:lnTo>
                    <a:pt x="232" y="878"/>
                  </a:lnTo>
                  <a:lnTo>
                    <a:pt x="232" y="878"/>
                  </a:lnTo>
                  <a:lnTo>
                    <a:pt x="234" y="878"/>
                  </a:lnTo>
                  <a:lnTo>
                    <a:pt x="234" y="880"/>
                  </a:lnTo>
                  <a:lnTo>
                    <a:pt x="234" y="880"/>
                  </a:lnTo>
                  <a:lnTo>
                    <a:pt x="234" y="880"/>
                  </a:lnTo>
                  <a:lnTo>
                    <a:pt x="234" y="878"/>
                  </a:lnTo>
                  <a:lnTo>
                    <a:pt x="234" y="878"/>
                  </a:lnTo>
                  <a:lnTo>
                    <a:pt x="234" y="876"/>
                  </a:lnTo>
                  <a:lnTo>
                    <a:pt x="234" y="876"/>
                  </a:lnTo>
                  <a:lnTo>
                    <a:pt x="237" y="873"/>
                  </a:lnTo>
                  <a:lnTo>
                    <a:pt x="239" y="873"/>
                  </a:lnTo>
                  <a:lnTo>
                    <a:pt x="241" y="873"/>
                  </a:lnTo>
                  <a:lnTo>
                    <a:pt x="239" y="871"/>
                  </a:lnTo>
                  <a:lnTo>
                    <a:pt x="241" y="871"/>
                  </a:lnTo>
                  <a:lnTo>
                    <a:pt x="241" y="871"/>
                  </a:lnTo>
                  <a:lnTo>
                    <a:pt x="241" y="869"/>
                  </a:lnTo>
                  <a:lnTo>
                    <a:pt x="241" y="869"/>
                  </a:lnTo>
                  <a:lnTo>
                    <a:pt x="244" y="871"/>
                  </a:lnTo>
                  <a:lnTo>
                    <a:pt x="244" y="871"/>
                  </a:lnTo>
                  <a:lnTo>
                    <a:pt x="244" y="873"/>
                  </a:lnTo>
                  <a:lnTo>
                    <a:pt x="244" y="873"/>
                  </a:lnTo>
                  <a:lnTo>
                    <a:pt x="244" y="873"/>
                  </a:lnTo>
                  <a:lnTo>
                    <a:pt x="246" y="873"/>
                  </a:lnTo>
                  <a:lnTo>
                    <a:pt x="246" y="871"/>
                  </a:lnTo>
                  <a:lnTo>
                    <a:pt x="248" y="871"/>
                  </a:lnTo>
                  <a:lnTo>
                    <a:pt x="248" y="871"/>
                  </a:lnTo>
                  <a:lnTo>
                    <a:pt x="251" y="873"/>
                  </a:lnTo>
                  <a:lnTo>
                    <a:pt x="251" y="873"/>
                  </a:lnTo>
                  <a:lnTo>
                    <a:pt x="253" y="873"/>
                  </a:lnTo>
                  <a:lnTo>
                    <a:pt x="253" y="873"/>
                  </a:lnTo>
                  <a:lnTo>
                    <a:pt x="256" y="873"/>
                  </a:lnTo>
                  <a:lnTo>
                    <a:pt x="258" y="873"/>
                  </a:lnTo>
                  <a:lnTo>
                    <a:pt x="260" y="871"/>
                  </a:lnTo>
                  <a:lnTo>
                    <a:pt x="263" y="871"/>
                  </a:lnTo>
                  <a:lnTo>
                    <a:pt x="267" y="871"/>
                  </a:lnTo>
                  <a:lnTo>
                    <a:pt x="267" y="871"/>
                  </a:lnTo>
                  <a:lnTo>
                    <a:pt x="267" y="871"/>
                  </a:lnTo>
                  <a:lnTo>
                    <a:pt x="270" y="871"/>
                  </a:lnTo>
                  <a:lnTo>
                    <a:pt x="270" y="871"/>
                  </a:lnTo>
                  <a:lnTo>
                    <a:pt x="272" y="871"/>
                  </a:lnTo>
                  <a:lnTo>
                    <a:pt x="272" y="871"/>
                  </a:lnTo>
                  <a:lnTo>
                    <a:pt x="272" y="873"/>
                  </a:lnTo>
                  <a:lnTo>
                    <a:pt x="272" y="873"/>
                  </a:lnTo>
                  <a:lnTo>
                    <a:pt x="272" y="873"/>
                  </a:lnTo>
                  <a:lnTo>
                    <a:pt x="272" y="873"/>
                  </a:lnTo>
                  <a:lnTo>
                    <a:pt x="272" y="876"/>
                  </a:lnTo>
                  <a:lnTo>
                    <a:pt x="272" y="876"/>
                  </a:lnTo>
                  <a:lnTo>
                    <a:pt x="274" y="876"/>
                  </a:lnTo>
                  <a:lnTo>
                    <a:pt x="274" y="876"/>
                  </a:lnTo>
                  <a:lnTo>
                    <a:pt x="274" y="878"/>
                  </a:lnTo>
                  <a:lnTo>
                    <a:pt x="274" y="878"/>
                  </a:lnTo>
                  <a:lnTo>
                    <a:pt x="274" y="878"/>
                  </a:lnTo>
                  <a:lnTo>
                    <a:pt x="274" y="880"/>
                  </a:lnTo>
                  <a:lnTo>
                    <a:pt x="274" y="880"/>
                  </a:lnTo>
                  <a:lnTo>
                    <a:pt x="277" y="880"/>
                  </a:lnTo>
                  <a:lnTo>
                    <a:pt x="277" y="880"/>
                  </a:lnTo>
                  <a:lnTo>
                    <a:pt x="277" y="880"/>
                  </a:lnTo>
                  <a:lnTo>
                    <a:pt x="277" y="880"/>
                  </a:lnTo>
                  <a:lnTo>
                    <a:pt x="277" y="880"/>
                  </a:lnTo>
                  <a:lnTo>
                    <a:pt x="277" y="880"/>
                  </a:lnTo>
                  <a:lnTo>
                    <a:pt x="277" y="880"/>
                  </a:lnTo>
                  <a:lnTo>
                    <a:pt x="279" y="880"/>
                  </a:lnTo>
                  <a:lnTo>
                    <a:pt x="279" y="878"/>
                  </a:lnTo>
                  <a:lnTo>
                    <a:pt x="279" y="878"/>
                  </a:lnTo>
                  <a:lnTo>
                    <a:pt x="279" y="878"/>
                  </a:lnTo>
                  <a:lnTo>
                    <a:pt x="279" y="876"/>
                  </a:lnTo>
                  <a:lnTo>
                    <a:pt x="279" y="876"/>
                  </a:lnTo>
                  <a:lnTo>
                    <a:pt x="279" y="876"/>
                  </a:lnTo>
                  <a:lnTo>
                    <a:pt x="279" y="876"/>
                  </a:lnTo>
                  <a:lnTo>
                    <a:pt x="279" y="876"/>
                  </a:lnTo>
                  <a:lnTo>
                    <a:pt x="282" y="876"/>
                  </a:lnTo>
                  <a:lnTo>
                    <a:pt x="282" y="876"/>
                  </a:lnTo>
                  <a:lnTo>
                    <a:pt x="282" y="878"/>
                  </a:lnTo>
                  <a:lnTo>
                    <a:pt x="289" y="876"/>
                  </a:lnTo>
                  <a:lnTo>
                    <a:pt x="289" y="876"/>
                  </a:lnTo>
                  <a:lnTo>
                    <a:pt x="289" y="876"/>
                  </a:lnTo>
                  <a:lnTo>
                    <a:pt x="289" y="876"/>
                  </a:lnTo>
                  <a:lnTo>
                    <a:pt x="289" y="876"/>
                  </a:lnTo>
                  <a:lnTo>
                    <a:pt x="289" y="878"/>
                  </a:lnTo>
                  <a:lnTo>
                    <a:pt x="289" y="878"/>
                  </a:lnTo>
                  <a:lnTo>
                    <a:pt x="291" y="878"/>
                  </a:lnTo>
                  <a:lnTo>
                    <a:pt x="291" y="878"/>
                  </a:lnTo>
                  <a:lnTo>
                    <a:pt x="293" y="878"/>
                  </a:lnTo>
                  <a:lnTo>
                    <a:pt x="293" y="880"/>
                  </a:lnTo>
                  <a:lnTo>
                    <a:pt x="293" y="883"/>
                  </a:lnTo>
                  <a:lnTo>
                    <a:pt x="293" y="883"/>
                  </a:lnTo>
                  <a:lnTo>
                    <a:pt x="296" y="880"/>
                  </a:lnTo>
                  <a:lnTo>
                    <a:pt x="293" y="880"/>
                  </a:lnTo>
                  <a:lnTo>
                    <a:pt x="296" y="880"/>
                  </a:lnTo>
                  <a:lnTo>
                    <a:pt x="296" y="880"/>
                  </a:lnTo>
                  <a:lnTo>
                    <a:pt x="296" y="878"/>
                  </a:lnTo>
                  <a:lnTo>
                    <a:pt x="296" y="876"/>
                  </a:lnTo>
                  <a:lnTo>
                    <a:pt x="296" y="876"/>
                  </a:lnTo>
                  <a:lnTo>
                    <a:pt x="298" y="878"/>
                  </a:lnTo>
                  <a:lnTo>
                    <a:pt x="301" y="880"/>
                  </a:lnTo>
                  <a:lnTo>
                    <a:pt x="301" y="880"/>
                  </a:lnTo>
                  <a:lnTo>
                    <a:pt x="301" y="880"/>
                  </a:lnTo>
                  <a:lnTo>
                    <a:pt x="301" y="883"/>
                  </a:lnTo>
                  <a:lnTo>
                    <a:pt x="301" y="883"/>
                  </a:lnTo>
                  <a:lnTo>
                    <a:pt x="301" y="885"/>
                  </a:lnTo>
                  <a:lnTo>
                    <a:pt x="301" y="885"/>
                  </a:lnTo>
                  <a:lnTo>
                    <a:pt x="301" y="887"/>
                  </a:lnTo>
                  <a:lnTo>
                    <a:pt x="301" y="890"/>
                  </a:lnTo>
                  <a:lnTo>
                    <a:pt x="301" y="890"/>
                  </a:lnTo>
                  <a:lnTo>
                    <a:pt x="301" y="890"/>
                  </a:lnTo>
                  <a:lnTo>
                    <a:pt x="303" y="890"/>
                  </a:lnTo>
                  <a:lnTo>
                    <a:pt x="303" y="890"/>
                  </a:lnTo>
                  <a:lnTo>
                    <a:pt x="303" y="890"/>
                  </a:lnTo>
                  <a:lnTo>
                    <a:pt x="303" y="887"/>
                  </a:lnTo>
                  <a:lnTo>
                    <a:pt x="303" y="887"/>
                  </a:lnTo>
                  <a:lnTo>
                    <a:pt x="303" y="887"/>
                  </a:lnTo>
                  <a:lnTo>
                    <a:pt x="303" y="887"/>
                  </a:lnTo>
                  <a:lnTo>
                    <a:pt x="303" y="887"/>
                  </a:lnTo>
                  <a:lnTo>
                    <a:pt x="303" y="887"/>
                  </a:lnTo>
                  <a:lnTo>
                    <a:pt x="303" y="885"/>
                  </a:lnTo>
                  <a:lnTo>
                    <a:pt x="303" y="883"/>
                  </a:lnTo>
                  <a:lnTo>
                    <a:pt x="305" y="883"/>
                  </a:lnTo>
                  <a:lnTo>
                    <a:pt x="308" y="880"/>
                  </a:lnTo>
                  <a:lnTo>
                    <a:pt x="310" y="880"/>
                  </a:lnTo>
                  <a:lnTo>
                    <a:pt x="312" y="883"/>
                  </a:lnTo>
                  <a:lnTo>
                    <a:pt x="310" y="883"/>
                  </a:lnTo>
                  <a:lnTo>
                    <a:pt x="310" y="885"/>
                  </a:lnTo>
                  <a:lnTo>
                    <a:pt x="310" y="885"/>
                  </a:lnTo>
                  <a:lnTo>
                    <a:pt x="310" y="885"/>
                  </a:lnTo>
                  <a:lnTo>
                    <a:pt x="310" y="885"/>
                  </a:lnTo>
                  <a:lnTo>
                    <a:pt x="312" y="885"/>
                  </a:lnTo>
                  <a:lnTo>
                    <a:pt x="312" y="887"/>
                  </a:lnTo>
                  <a:lnTo>
                    <a:pt x="312" y="887"/>
                  </a:lnTo>
                  <a:lnTo>
                    <a:pt x="310" y="890"/>
                  </a:lnTo>
                  <a:lnTo>
                    <a:pt x="312" y="890"/>
                  </a:lnTo>
                  <a:lnTo>
                    <a:pt x="312" y="890"/>
                  </a:lnTo>
                  <a:lnTo>
                    <a:pt x="315" y="887"/>
                  </a:lnTo>
                  <a:lnTo>
                    <a:pt x="315" y="887"/>
                  </a:lnTo>
                  <a:lnTo>
                    <a:pt x="315" y="887"/>
                  </a:lnTo>
                  <a:lnTo>
                    <a:pt x="317" y="890"/>
                  </a:lnTo>
                  <a:lnTo>
                    <a:pt x="317" y="890"/>
                  </a:lnTo>
                  <a:lnTo>
                    <a:pt x="317" y="890"/>
                  </a:lnTo>
                  <a:lnTo>
                    <a:pt x="317" y="890"/>
                  </a:lnTo>
                  <a:lnTo>
                    <a:pt x="317" y="892"/>
                  </a:lnTo>
                  <a:lnTo>
                    <a:pt x="317" y="892"/>
                  </a:lnTo>
                  <a:lnTo>
                    <a:pt x="322" y="890"/>
                  </a:lnTo>
                  <a:lnTo>
                    <a:pt x="322" y="887"/>
                  </a:lnTo>
                  <a:lnTo>
                    <a:pt x="327" y="885"/>
                  </a:lnTo>
                  <a:lnTo>
                    <a:pt x="329" y="885"/>
                  </a:lnTo>
                  <a:lnTo>
                    <a:pt x="329" y="887"/>
                  </a:lnTo>
                  <a:lnTo>
                    <a:pt x="329" y="887"/>
                  </a:lnTo>
                  <a:lnTo>
                    <a:pt x="327" y="887"/>
                  </a:lnTo>
                  <a:lnTo>
                    <a:pt x="327" y="887"/>
                  </a:lnTo>
                  <a:lnTo>
                    <a:pt x="327" y="890"/>
                  </a:lnTo>
                  <a:lnTo>
                    <a:pt x="327" y="890"/>
                  </a:lnTo>
                  <a:lnTo>
                    <a:pt x="327" y="892"/>
                  </a:lnTo>
                  <a:lnTo>
                    <a:pt x="329" y="892"/>
                  </a:lnTo>
                  <a:lnTo>
                    <a:pt x="329" y="892"/>
                  </a:lnTo>
                  <a:lnTo>
                    <a:pt x="329" y="892"/>
                  </a:lnTo>
                  <a:lnTo>
                    <a:pt x="331" y="890"/>
                  </a:lnTo>
                  <a:lnTo>
                    <a:pt x="331" y="890"/>
                  </a:lnTo>
                  <a:lnTo>
                    <a:pt x="334" y="892"/>
                  </a:lnTo>
                  <a:lnTo>
                    <a:pt x="331" y="895"/>
                  </a:lnTo>
                  <a:lnTo>
                    <a:pt x="331" y="895"/>
                  </a:lnTo>
                  <a:lnTo>
                    <a:pt x="334" y="897"/>
                  </a:lnTo>
                  <a:lnTo>
                    <a:pt x="334" y="899"/>
                  </a:lnTo>
                  <a:lnTo>
                    <a:pt x="336" y="897"/>
                  </a:lnTo>
                  <a:lnTo>
                    <a:pt x="338" y="899"/>
                  </a:lnTo>
                  <a:lnTo>
                    <a:pt x="338" y="899"/>
                  </a:lnTo>
                  <a:lnTo>
                    <a:pt x="341" y="902"/>
                  </a:lnTo>
                  <a:lnTo>
                    <a:pt x="341" y="902"/>
                  </a:lnTo>
                  <a:lnTo>
                    <a:pt x="341" y="904"/>
                  </a:lnTo>
                  <a:lnTo>
                    <a:pt x="341" y="904"/>
                  </a:lnTo>
                  <a:lnTo>
                    <a:pt x="341" y="904"/>
                  </a:lnTo>
                  <a:lnTo>
                    <a:pt x="341" y="904"/>
                  </a:lnTo>
                  <a:lnTo>
                    <a:pt x="341" y="906"/>
                  </a:lnTo>
                  <a:lnTo>
                    <a:pt x="338" y="906"/>
                  </a:lnTo>
                  <a:lnTo>
                    <a:pt x="338" y="906"/>
                  </a:lnTo>
                  <a:lnTo>
                    <a:pt x="338" y="909"/>
                  </a:lnTo>
                  <a:lnTo>
                    <a:pt x="336" y="909"/>
                  </a:lnTo>
                  <a:lnTo>
                    <a:pt x="336" y="911"/>
                  </a:lnTo>
                  <a:lnTo>
                    <a:pt x="334" y="914"/>
                  </a:lnTo>
                  <a:lnTo>
                    <a:pt x="334" y="914"/>
                  </a:lnTo>
                  <a:lnTo>
                    <a:pt x="334" y="916"/>
                  </a:lnTo>
                  <a:lnTo>
                    <a:pt x="338" y="916"/>
                  </a:lnTo>
                  <a:lnTo>
                    <a:pt x="338" y="914"/>
                  </a:lnTo>
                  <a:lnTo>
                    <a:pt x="338" y="914"/>
                  </a:lnTo>
                  <a:lnTo>
                    <a:pt x="338" y="911"/>
                  </a:lnTo>
                  <a:lnTo>
                    <a:pt x="338" y="909"/>
                  </a:lnTo>
                  <a:lnTo>
                    <a:pt x="341" y="909"/>
                  </a:lnTo>
                  <a:lnTo>
                    <a:pt x="341" y="909"/>
                  </a:lnTo>
                  <a:lnTo>
                    <a:pt x="341" y="909"/>
                  </a:lnTo>
                  <a:lnTo>
                    <a:pt x="341" y="911"/>
                  </a:lnTo>
                  <a:lnTo>
                    <a:pt x="341" y="914"/>
                  </a:lnTo>
                  <a:lnTo>
                    <a:pt x="341" y="914"/>
                  </a:lnTo>
                  <a:lnTo>
                    <a:pt x="341" y="914"/>
                  </a:lnTo>
                  <a:lnTo>
                    <a:pt x="343" y="914"/>
                  </a:lnTo>
                  <a:lnTo>
                    <a:pt x="341" y="916"/>
                  </a:lnTo>
                  <a:lnTo>
                    <a:pt x="341" y="916"/>
                  </a:lnTo>
                  <a:lnTo>
                    <a:pt x="341" y="916"/>
                  </a:lnTo>
                  <a:lnTo>
                    <a:pt x="341" y="916"/>
                  </a:lnTo>
                  <a:lnTo>
                    <a:pt x="341" y="916"/>
                  </a:lnTo>
                  <a:lnTo>
                    <a:pt x="341" y="916"/>
                  </a:lnTo>
                  <a:lnTo>
                    <a:pt x="341" y="918"/>
                  </a:lnTo>
                  <a:lnTo>
                    <a:pt x="343" y="918"/>
                  </a:lnTo>
                  <a:lnTo>
                    <a:pt x="343" y="918"/>
                  </a:lnTo>
                  <a:lnTo>
                    <a:pt x="343" y="921"/>
                  </a:lnTo>
                  <a:lnTo>
                    <a:pt x="343" y="921"/>
                  </a:lnTo>
                  <a:lnTo>
                    <a:pt x="345" y="921"/>
                  </a:lnTo>
                  <a:lnTo>
                    <a:pt x="345" y="921"/>
                  </a:lnTo>
                  <a:lnTo>
                    <a:pt x="348" y="923"/>
                  </a:lnTo>
                  <a:lnTo>
                    <a:pt x="348" y="923"/>
                  </a:lnTo>
                  <a:lnTo>
                    <a:pt x="353" y="923"/>
                  </a:lnTo>
                  <a:lnTo>
                    <a:pt x="353" y="923"/>
                  </a:lnTo>
                  <a:lnTo>
                    <a:pt x="355" y="923"/>
                  </a:lnTo>
                  <a:lnTo>
                    <a:pt x="355" y="925"/>
                  </a:lnTo>
                  <a:lnTo>
                    <a:pt x="353" y="930"/>
                  </a:lnTo>
                  <a:lnTo>
                    <a:pt x="353" y="930"/>
                  </a:lnTo>
                  <a:lnTo>
                    <a:pt x="353" y="930"/>
                  </a:lnTo>
                  <a:lnTo>
                    <a:pt x="353" y="930"/>
                  </a:lnTo>
                  <a:lnTo>
                    <a:pt x="353" y="930"/>
                  </a:lnTo>
                  <a:lnTo>
                    <a:pt x="353" y="932"/>
                  </a:lnTo>
                  <a:lnTo>
                    <a:pt x="353" y="932"/>
                  </a:lnTo>
                  <a:lnTo>
                    <a:pt x="353" y="935"/>
                  </a:lnTo>
                  <a:lnTo>
                    <a:pt x="355" y="935"/>
                  </a:lnTo>
                  <a:lnTo>
                    <a:pt x="355" y="935"/>
                  </a:lnTo>
                  <a:lnTo>
                    <a:pt x="355" y="932"/>
                  </a:lnTo>
                  <a:lnTo>
                    <a:pt x="357" y="932"/>
                  </a:lnTo>
                  <a:lnTo>
                    <a:pt x="357" y="932"/>
                  </a:lnTo>
                  <a:lnTo>
                    <a:pt x="357" y="932"/>
                  </a:lnTo>
                  <a:lnTo>
                    <a:pt x="360" y="932"/>
                  </a:lnTo>
                  <a:lnTo>
                    <a:pt x="360" y="935"/>
                  </a:lnTo>
                  <a:lnTo>
                    <a:pt x="362" y="932"/>
                  </a:lnTo>
                  <a:lnTo>
                    <a:pt x="364" y="932"/>
                  </a:lnTo>
                  <a:lnTo>
                    <a:pt x="367" y="935"/>
                  </a:lnTo>
                  <a:lnTo>
                    <a:pt x="369" y="935"/>
                  </a:lnTo>
                  <a:lnTo>
                    <a:pt x="372" y="935"/>
                  </a:lnTo>
                  <a:lnTo>
                    <a:pt x="372" y="935"/>
                  </a:lnTo>
                  <a:lnTo>
                    <a:pt x="372" y="937"/>
                  </a:lnTo>
                  <a:lnTo>
                    <a:pt x="372" y="935"/>
                  </a:lnTo>
                  <a:lnTo>
                    <a:pt x="372" y="937"/>
                  </a:lnTo>
                  <a:lnTo>
                    <a:pt x="374" y="937"/>
                  </a:lnTo>
                  <a:lnTo>
                    <a:pt x="374" y="937"/>
                  </a:lnTo>
                  <a:lnTo>
                    <a:pt x="376" y="935"/>
                  </a:lnTo>
                  <a:lnTo>
                    <a:pt x="379" y="935"/>
                  </a:lnTo>
                  <a:lnTo>
                    <a:pt x="379" y="935"/>
                  </a:lnTo>
                  <a:lnTo>
                    <a:pt x="379" y="935"/>
                  </a:lnTo>
                  <a:lnTo>
                    <a:pt x="381" y="940"/>
                  </a:lnTo>
                  <a:lnTo>
                    <a:pt x="381" y="940"/>
                  </a:lnTo>
                  <a:lnTo>
                    <a:pt x="383" y="940"/>
                  </a:lnTo>
                  <a:lnTo>
                    <a:pt x="386" y="940"/>
                  </a:lnTo>
                  <a:lnTo>
                    <a:pt x="386" y="940"/>
                  </a:lnTo>
                  <a:lnTo>
                    <a:pt x="386" y="942"/>
                  </a:lnTo>
                  <a:lnTo>
                    <a:pt x="386" y="942"/>
                  </a:lnTo>
                  <a:lnTo>
                    <a:pt x="386" y="944"/>
                  </a:lnTo>
                  <a:lnTo>
                    <a:pt x="383" y="944"/>
                  </a:lnTo>
                  <a:lnTo>
                    <a:pt x="383" y="944"/>
                  </a:lnTo>
                  <a:lnTo>
                    <a:pt x="383" y="944"/>
                  </a:lnTo>
                  <a:lnTo>
                    <a:pt x="383" y="944"/>
                  </a:lnTo>
                  <a:lnTo>
                    <a:pt x="383" y="944"/>
                  </a:lnTo>
                  <a:lnTo>
                    <a:pt x="383" y="947"/>
                  </a:lnTo>
                  <a:lnTo>
                    <a:pt x="383" y="947"/>
                  </a:lnTo>
                  <a:lnTo>
                    <a:pt x="383" y="947"/>
                  </a:lnTo>
                  <a:lnTo>
                    <a:pt x="381" y="944"/>
                  </a:lnTo>
                  <a:lnTo>
                    <a:pt x="381" y="944"/>
                  </a:lnTo>
                  <a:lnTo>
                    <a:pt x="381" y="944"/>
                  </a:lnTo>
                  <a:lnTo>
                    <a:pt x="381" y="944"/>
                  </a:lnTo>
                  <a:lnTo>
                    <a:pt x="379" y="947"/>
                  </a:lnTo>
                  <a:lnTo>
                    <a:pt x="381" y="947"/>
                  </a:lnTo>
                  <a:lnTo>
                    <a:pt x="381" y="947"/>
                  </a:lnTo>
                  <a:lnTo>
                    <a:pt x="381" y="947"/>
                  </a:lnTo>
                  <a:lnTo>
                    <a:pt x="381" y="949"/>
                  </a:lnTo>
                  <a:lnTo>
                    <a:pt x="381" y="949"/>
                  </a:lnTo>
                  <a:lnTo>
                    <a:pt x="381" y="949"/>
                  </a:lnTo>
                  <a:lnTo>
                    <a:pt x="383" y="949"/>
                  </a:lnTo>
                  <a:lnTo>
                    <a:pt x="383" y="947"/>
                  </a:lnTo>
                  <a:lnTo>
                    <a:pt x="383" y="949"/>
                  </a:lnTo>
                  <a:lnTo>
                    <a:pt x="383" y="949"/>
                  </a:lnTo>
                  <a:lnTo>
                    <a:pt x="383" y="949"/>
                  </a:lnTo>
                  <a:lnTo>
                    <a:pt x="383" y="949"/>
                  </a:lnTo>
                  <a:lnTo>
                    <a:pt x="383" y="951"/>
                  </a:lnTo>
                  <a:lnTo>
                    <a:pt x="383" y="951"/>
                  </a:lnTo>
                  <a:lnTo>
                    <a:pt x="386" y="951"/>
                  </a:lnTo>
                  <a:lnTo>
                    <a:pt x="386" y="951"/>
                  </a:lnTo>
                  <a:lnTo>
                    <a:pt x="386" y="951"/>
                  </a:lnTo>
                  <a:lnTo>
                    <a:pt x="386" y="951"/>
                  </a:lnTo>
                  <a:lnTo>
                    <a:pt x="386" y="951"/>
                  </a:lnTo>
                  <a:lnTo>
                    <a:pt x="386" y="951"/>
                  </a:lnTo>
                  <a:lnTo>
                    <a:pt x="386" y="951"/>
                  </a:lnTo>
                  <a:lnTo>
                    <a:pt x="386" y="949"/>
                  </a:lnTo>
                  <a:lnTo>
                    <a:pt x="388" y="949"/>
                  </a:lnTo>
                  <a:lnTo>
                    <a:pt x="388" y="949"/>
                  </a:lnTo>
                  <a:lnTo>
                    <a:pt x="388" y="949"/>
                  </a:lnTo>
                  <a:lnTo>
                    <a:pt x="390" y="951"/>
                  </a:lnTo>
                  <a:lnTo>
                    <a:pt x="390" y="951"/>
                  </a:lnTo>
                  <a:lnTo>
                    <a:pt x="390" y="951"/>
                  </a:lnTo>
                  <a:lnTo>
                    <a:pt x="390" y="951"/>
                  </a:lnTo>
                  <a:lnTo>
                    <a:pt x="393" y="951"/>
                  </a:lnTo>
                  <a:lnTo>
                    <a:pt x="398" y="949"/>
                  </a:lnTo>
                  <a:lnTo>
                    <a:pt x="398" y="951"/>
                  </a:lnTo>
                  <a:lnTo>
                    <a:pt x="398" y="951"/>
                  </a:lnTo>
                  <a:lnTo>
                    <a:pt x="398" y="954"/>
                  </a:lnTo>
                  <a:lnTo>
                    <a:pt x="395" y="954"/>
                  </a:lnTo>
                  <a:lnTo>
                    <a:pt x="398" y="956"/>
                  </a:lnTo>
                  <a:lnTo>
                    <a:pt x="398" y="956"/>
                  </a:lnTo>
                  <a:lnTo>
                    <a:pt x="398" y="956"/>
                  </a:lnTo>
                  <a:lnTo>
                    <a:pt x="400" y="956"/>
                  </a:lnTo>
                  <a:lnTo>
                    <a:pt x="400" y="956"/>
                  </a:lnTo>
                  <a:lnTo>
                    <a:pt x="400" y="956"/>
                  </a:lnTo>
                  <a:lnTo>
                    <a:pt x="400" y="956"/>
                  </a:lnTo>
                  <a:lnTo>
                    <a:pt x="405" y="954"/>
                  </a:lnTo>
                  <a:lnTo>
                    <a:pt x="405" y="954"/>
                  </a:lnTo>
                  <a:lnTo>
                    <a:pt x="405" y="956"/>
                  </a:lnTo>
                  <a:lnTo>
                    <a:pt x="405" y="956"/>
                  </a:lnTo>
                  <a:lnTo>
                    <a:pt x="405" y="958"/>
                  </a:lnTo>
                  <a:lnTo>
                    <a:pt x="407" y="958"/>
                  </a:lnTo>
                  <a:lnTo>
                    <a:pt x="407" y="958"/>
                  </a:lnTo>
                  <a:lnTo>
                    <a:pt x="407" y="961"/>
                  </a:lnTo>
                  <a:lnTo>
                    <a:pt x="405" y="961"/>
                  </a:lnTo>
                  <a:lnTo>
                    <a:pt x="400" y="966"/>
                  </a:lnTo>
                  <a:lnTo>
                    <a:pt x="398" y="968"/>
                  </a:lnTo>
                  <a:lnTo>
                    <a:pt x="398" y="968"/>
                  </a:lnTo>
                  <a:lnTo>
                    <a:pt x="398" y="968"/>
                  </a:lnTo>
                  <a:lnTo>
                    <a:pt x="402" y="968"/>
                  </a:lnTo>
                  <a:lnTo>
                    <a:pt x="402" y="968"/>
                  </a:lnTo>
                  <a:lnTo>
                    <a:pt x="402" y="968"/>
                  </a:lnTo>
                  <a:lnTo>
                    <a:pt x="405" y="968"/>
                  </a:lnTo>
                  <a:lnTo>
                    <a:pt x="409" y="966"/>
                  </a:lnTo>
                  <a:lnTo>
                    <a:pt x="409" y="966"/>
                  </a:lnTo>
                  <a:lnTo>
                    <a:pt x="412" y="966"/>
                  </a:lnTo>
                  <a:lnTo>
                    <a:pt x="412" y="966"/>
                  </a:lnTo>
                  <a:lnTo>
                    <a:pt x="412" y="968"/>
                  </a:lnTo>
                  <a:lnTo>
                    <a:pt x="412" y="968"/>
                  </a:lnTo>
                  <a:lnTo>
                    <a:pt x="405" y="970"/>
                  </a:lnTo>
                  <a:lnTo>
                    <a:pt x="405" y="973"/>
                  </a:lnTo>
                  <a:lnTo>
                    <a:pt x="402" y="973"/>
                  </a:lnTo>
                  <a:lnTo>
                    <a:pt x="402" y="973"/>
                  </a:lnTo>
                  <a:lnTo>
                    <a:pt x="402" y="975"/>
                  </a:lnTo>
                  <a:lnTo>
                    <a:pt x="405" y="975"/>
                  </a:lnTo>
                  <a:lnTo>
                    <a:pt x="405" y="973"/>
                  </a:lnTo>
                  <a:lnTo>
                    <a:pt x="407" y="975"/>
                  </a:lnTo>
                  <a:lnTo>
                    <a:pt x="405" y="977"/>
                  </a:lnTo>
                  <a:lnTo>
                    <a:pt x="409" y="973"/>
                  </a:lnTo>
                  <a:lnTo>
                    <a:pt x="412" y="973"/>
                  </a:lnTo>
                  <a:lnTo>
                    <a:pt x="412" y="975"/>
                  </a:lnTo>
                  <a:lnTo>
                    <a:pt x="407" y="980"/>
                  </a:lnTo>
                  <a:lnTo>
                    <a:pt x="407" y="980"/>
                  </a:lnTo>
                  <a:lnTo>
                    <a:pt x="407" y="980"/>
                  </a:lnTo>
                  <a:lnTo>
                    <a:pt x="407" y="980"/>
                  </a:lnTo>
                  <a:lnTo>
                    <a:pt x="407" y="982"/>
                  </a:lnTo>
                  <a:lnTo>
                    <a:pt x="407" y="982"/>
                  </a:lnTo>
                  <a:lnTo>
                    <a:pt x="407" y="982"/>
                  </a:lnTo>
                  <a:lnTo>
                    <a:pt x="407" y="984"/>
                  </a:lnTo>
                  <a:lnTo>
                    <a:pt x="407" y="984"/>
                  </a:lnTo>
                  <a:lnTo>
                    <a:pt x="402" y="987"/>
                  </a:lnTo>
                  <a:lnTo>
                    <a:pt x="400" y="989"/>
                  </a:lnTo>
                  <a:lnTo>
                    <a:pt x="400" y="989"/>
                  </a:lnTo>
                  <a:lnTo>
                    <a:pt x="398" y="989"/>
                  </a:lnTo>
                  <a:lnTo>
                    <a:pt x="398" y="989"/>
                  </a:lnTo>
                  <a:lnTo>
                    <a:pt x="400" y="992"/>
                  </a:lnTo>
                  <a:lnTo>
                    <a:pt x="400" y="992"/>
                  </a:lnTo>
                  <a:lnTo>
                    <a:pt x="400" y="992"/>
                  </a:lnTo>
                  <a:lnTo>
                    <a:pt x="400" y="992"/>
                  </a:lnTo>
                  <a:lnTo>
                    <a:pt x="398" y="992"/>
                  </a:lnTo>
                  <a:lnTo>
                    <a:pt x="398" y="994"/>
                  </a:lnTo>
                  <a:lnTo>
                    <a:pt x="395" y="994"/>
                  </a:lnTo>
                  <a:lnTo>
                    <a:pt x="395" y="994"/>
                  </a:lnTo>
                  <a:lnTo>
                    <a:pt x="398" y="994"/>
                  </a:lnTo>
                  <a:lnTo>
                    <a:pt x="398" y="996"/>
                  </a:lnTo>
                  <a:lnTo>
                    <a:pt x="398" y="996"/>
                  </a:lnTo>
                  <a:lnTo>
                    <a:pt x="398" y="996"/>
                  </a:lnTo>
                  <a:lnTo>
                    <a:pt x="405" y="992"/>
                  </a:lnTo>
                  <a:lnTo>
                    <a:pt x="409" y="984"/>
                  </a:lnTo>
                  <a:lnTo>
                    <a:pt x="414" y="977"/>
                  </a:lnTo>
                  <a:lnTo>
                    <a:pt x="414" y="975"/>
                  </a:lnTo>
                  <a:lnTo>
                    <a:pt x="414" y="973"/>
                  </a:lnTo>
                  <a:lnTo>
                    <a:pt x="414" y="973"/>
                  </a:lnTo>
                  <a:lnTo>
                    <a:pt x="414" y="975"/>
                  </a:lnTo>
                  <a:lnTo>
                    <a:pt x="414" y="975"/>
                  </a:lnTo>
                  <a:lnTo>
                    <a:pt x="416" y="975"/>
                  </a:lnTo>
                  <a:lnTo>
                    <a:pt x="414" y="975"/>
                  </a:lnTo>
                  <a:lnTo>
                    <a:pt x="414" y="977"/>
                  </a:lnTo>
                  <a:lnTo>
                    <a:pt x="416" y="977"/>
                  </a:lnTo>
                  <a:lnTo>
                    <a:pt x="416" y="977"/>
                  </a:lnTo>
                  <a:lnTo>
                    <a:pt x="416" y="980"/>
                  </a:lnTo>
                  <a:lnTo>
                    <a:pt x="416" y="980"/>
                  </a:lnTo>
                  <a:lnTo>
                    <a:pt x="416" y="980"/>
                  </a:lnTo>
                  <a:lnTo>
                    <a:pt x="416" y="982"/>
                  </a:lnTo>
                  <a:lnTo>
                    <a:pt x="416" y="982"/>
                  </a:lnTo>
                  <a:lnTo>
                    <a:pt x="416" y="982"/>
                  </a:lnTo>
                  <a:lnTo>
                    <a:pt x="416" y="982"/>
                  </a:lnTo>
                  <a:lnTo>
                    <a:pt x="416" y="984"/>
                  </a:lnTo>
                  <a:lnTo>
                    <a:pt x="416" y="987"/>
                  </a:lnTo>
                  <a:lnTo>
                    <a:pt x="416" y="987"/>
                  </a:lnTo>
                  <a:lnTo>
                    <a:pt x="419" y="984"/>
                  </a:lnTo>
                  <a:lnTo>
                    <a:pt x="419" y="987"/>
                  </a:lnTo>
                  <a:lnTo>
                    <a:pt x="416" y="989"/>
                  </a:lnTo>
                  <a:lnTo>
                    <a:pt x="416" y="989"/>
                  </a:lnTo>
                  <a:lnTo>
                    <a:pt x="416" y="992"/>
                  </a:lnTo>
                  <a:lnTo>
                    <a:pt x="416" y="992"/>
                  </a:lnTo>
                  <a:lnTo>
                    <a:pt x="416" y="992"/>
                  </a:lnTo>
                  <a:lnTo>
                    <a:pt x="416" y="992"/>
                  </a:lnTo>
                  <a:lnTo>
                    <a:pt x="416" y="992"/>
                  </a:lnTo>
                  <a:lnTo>
                    <a:pt x="419" y="992"/>
                  </a:lnTo>
                  <a:lnTo>
                    <a:pt x="424" y="989"/>
                  </a:lnTo>
                  <a:lnTo>
                    <a:pt x="426" y="992"/>
                  </a:lnTo>
                  <a:lnTo>
                    <a:pt x="426" y="992"/>
                  </a:lnTo>
                  <a:lnTo>
                    <a:pt x="426" y="992"/>
                  </a:lnTo>
                  <a:lnTo>
                    <a:pt x="424" y="992"/>
                  </a:lnTo>
                  <a:lnTo>
                    <a:pt x="424" y="994"/>
                  </a:lnTo>
                  <a:lnTo>
                    <a:pt x="424" y="992"/>
                  </a:lnTo>
                  <a:lnTo>
                    <a:pt x="424" y="992"/>
                  </a:lnTo>
                  <a:lnTo>
                    <a:pt x="424" y="992"/>
                  </a:lnTo>
                  <a:lnTo>
                    <a:pt x="424" y="994"/>
                  </a:lnTo>
                  <a:lnTo>
                    <a:pt x="424" y="994"/>
                  </a:lnTo>
                  <a:lnTo>
                    <a:pt x="424" y="994"/>
                  </a:lnTo>
                  <a:lnTo>
                    <a:pt x="424" y="994"/>
                  </a:lnTo>
                  <a:lnTo>
                    <a:pt x="424" y="994"/>
                  </a:lnTo>
                  <a:lnTo>
                    <a:pt x="424" y="994"/>
                  </a:lnTo>
                  <a:lnTo>
                    <a:pt x="424" y="996"/>
                  </a:lnTo>
                  <a:lnTo>
                    <a:pt x="426" y="996"/>
                  </a:lnTo>
                  <a:lnTo>
                    <a:pt x="426" y="996"/>
                  </a:lnTo>
                  <a:lnTo>
                    <a:pt x="428" y="996"/>
                  </a:lnTo>
                  <a:lnTo>
                    <a:pt x="431" y="996"/>
                  </a:lnTo>
                  <a:lnTo>
                    <a:pt x="431" y="996"/>
                  </a:lnTo>
                  <a:lnTo>
                    <a:pt x="433" y="996"/>
                  </a:lnTo>
                  <a:lnTo>
                    <a:pt x="433" y="999"/>
                  </a:lnTo>
                  <a:lnTo>
                    <a:pt x="435" y="999"/>
                  </a:lnTo>
                  <a:lnTo>
                    <a:pt x="435" y="999"/>
                  </a:lnTo>
                  <a:lnTo>
                    <a:pt x="438" y="999"/>
                  </a:lnTo>
                  <a:lnTo>
                    <a:pt x="438" y="1001"/>
                  </a:lnTo>
                  <a:lnTo>
                    <a:pt x="438" y="1001"/>
                  </a:lnTo>
                  <a:lnTo>
                    <a:pt x="435" y="1001"/>
                  </a:lnTo>
                  <a:lnTo>
                    <a:pt x="435" y="1001"/>
                  </a:lnTo>
                  <a:lnTo>
                    <a:pt x="435" y="1001"/>
                  </a:lnTo>
                  <a:lnTo>
                    <a:pt x="433" y="1001"/>
                  </a:lnTo>
                  <a:lnTo>
                    <a:pt x="431" y="1001"/>
                  </a:lnTo>
                  <a:lnTo>
                    <a:pt x="433" y="1003"/>
                  </a:lnTo>
                  <a:lnTo>
                    <a:pt x="435" y="1006"/>
                  </a:lnTo>
                  <a:lnTo>
                    <a:pt x="435" y="1008"/>
                  </a:lnTo>
                  <a:lnTo>
                    <a:pt x="435" y="1008"/>
                  </a:lnTo>
                  <a:lnTo>
                    <a:pt x="435" y="1008"/>
                  </a:lnTo>
                  <a:lnTo>
                    <a:pt x="435" y="1008"/>
                  </a:lnTo>
                  <a:lnTo>
                    <a:pt x="435" y="1008"/>
                  </a:lnTo>
                  <a:lnTo>
                    <a:pt x="438" y="1008"/>
                  </a:lnTo>
                  <a:lnTo>
                    <a:pt x="438" y="1008"/>
                  </a:lnTo>
                  <a:lnTo>
                    <a:pt x="438" y="1008"/>
                  </a:lnTo>
                  <a:lnTo>
                    <a:pt x="438" y="1008"/>
                  </a:lnTo>
                  <a:lnTo>
                    <a:pt x="438" y="1010"/>
                  </a:lnTo>
                  <a:lnTo>
                    <a:pt x="438" y="1010"/>
                  </a:lnTo>
                  <a:lnTo>
                    <a:pt x="440" y="1010"/>
                  </a:lnTo>
                  <a:lnTo>
                    <a:pt x="440" y="1010"/>
                  </a:lnTo>
                  <a:lnTo>
                    <a:pt x="440" y="1010"/>
                  </a:lnTo>
                  <a:lnTo>
                    <a:pt x="440" y="1008"/>
                  </a:lnTo>
                  <a:lnTo>
                    <a:pt x="442" y="1008"/>
                  </a:lnTo>
                  <a:lnTo>
                    <a:pt x="442" y="1010"/>
                  </a:lnTo>
                  <a:lnTo>
                    <a:pt x="442" y="1010"/>
                  </a:lnTo>
                  <a:lnTo>
                    <a:pt x="442" y="1010"/>
                  </a:lnTo>
                  <a:lnTo>
                    <a:pt x="440" y="1010"/>
                  </a:lnTo>
                  <a:lnTo>
                    <a:pt x="438" y="1010"/>
                  </a:lnTo>
                  <a:lnTo>
                    <a:pt x="438" y="1010"/>
                  </a:lnTo>
                  <a:lnTo>
                    <a:pt x="438" y="1010"/>
                  </a:lnTo>
                  <a:lnTo>
                    <a:pt x="435" y="1010"/>
                  </a:lnTo>
                  <a:lnTo>
                    <a:pt x="435" y="1008"/>
                  </a:lnTo>
                  <a:lnTo>
                    <a:pt x="435" y="1008"/>
                  </a:lnTo>
                  <a:lnTo>
                    <a:pt x="433" y="1008"/>
                  </a:lnTo>
                  <a:lnTo>
                    <a:pt x="433" y="1008"/>
                  </a:lnTo>
                  <a:lnTo>
                    <a:pt x="433" y="1010"/>
                  </a:lnTo>
                  <a:lnTo>
                    <a:pt x="435" y="1010"/>
                  </a:lnTo>
                  <a:lnTo>
                    <a:pt x="435" y="1010"/>
                  </a:lnTo>
                  <a:lnTo>
                    <a:pt x="435" y="1010"/>
                  </a:lnTo>
                  <a:lnTo>
                    <a:pt x="435" y="1013"/>
                  </a:lnTo>
                  <a:lnTo>
                    <a:pt x="435" y="1013"/>
                  </a:lnTo>
                  <a:lnTo>
                    <a:pt x="433" y="1015"/>
                  </a:lnTo>
                  <a:lnTo>
                    <a:pt x="433" y="1015"/>
                  </a:lnTo>
                  <a:lnTo>
                    <a:pt x="435" y="1015"/>
                  </a:lnTo>
                  <a:lnTo>
                    <a:pt x="438" y="1013"/>
                  </a:lnTo>
                  <a:lnTo>
                    <a:pt x="438" y="1013"/>
                  </a:lnTo>
                  <a:lnTo>
                    <a:pt x="438" y="1015"/>
                  </a:lnTo>
                  <a:lnTo>
                    <a:pt x="435" y="1018"/>
                  </a:lnTo>
                  <a:lnTo>
                    <a:pt x="435" y="1018"/>
                  </a:lnTo>
                  <a:lnTo>
                    <a:pt x="435" y="1018"/>
                  </a:lnTo>
                  <a:lnTo>
                    <a:pt x="435" y="1018"/>
                  </a:lnTo>
                  <a:lnTo>
                    <a:pt x="438" y="1020"/>
                  </a:lnTo>
                  <a:lnTo>
                    <a:pt x="440" y="1018"/>
                  </a:lnTo>
                  <a:lnTo>
                    <a:pt x="440" y="1018"/>
                  </a:lnTo>
                  <a:lnTo>
                    <a:pt x="440" y="1018"/>
                  </a:lnTo>
                  <a:lnTo>
                    <a:pt x="442" y="1018"/>
                  </a:lnTo>
                  <a:lnTo>
                    <a:pt x="442" y="1018"/>
                  </a:lnTo>
                  <a:lnTo>
                    <a:pt x="442" y="1020"/>
                  </a:lnTo>
                  <a:lnTo>
                    <a:pt x="442" y="1020"/>
                  </a:lnTo>
                  <a:lnTo>
                    <a:pt x="442" y="1020"/>
                  </a:lnTo>
                  <a:lnTo>
                    <a:pt x="445" y="1020"/>
                  </a:lnTo>
                  <a:lnTo>
                    <a:pt x="445" y="1020"/>
                  </a:lnTo>
                  <a:lnTo>
                    <a:pt x="445" y="1020"/>
                  </a:lnTo>
                  <a:lnTo>
                    <a:pt x="445" y="1020"/>
                  </a:lnTo>
                  <a:lnTo>
                    <a:pt x="450" y="1022"/>
                  </a:lnTo>
                  <a:lnTo>
                    <a:pt x="450" y="1022"/>
                  </a:lnTo>
                  <a:lnTo>
                    <a:pt x="450" y="1022"/>
                  </a:lnTo>
                  <a:lnTo>
                    <a:pt x="450" y="1022"/>
                  </a:lnTo>
                  <a:lnTo>
                    <a:pt x="450" y="1022"/>
                  </a:lnTo>
                  <a:lnTo>
                    <a:pt x="450" y="1025"/>
                  </a:lnTo>
                  <a:lnTo>
                    <a:pt x="450" y="1025"/>
                  </a:lnTo>
                  <a:lnTo>
                    <a:pt x="450" y="1025"/>
                  </a:lnTo>
                  <a:lnTo>
                    <a:pt x="450" y="1025"/>
                  </a:lnTo>
                  <a:lnTo>
                    <a:pt x="452" y="1025"/>
                  </a:lnTo>
                  <a:lnTo>
                    <a:pt x="452" y="1027"/>
                  </a:lnTo>
                  <a:lnTo>
                    <a:pt x="459" y="1027"/>
                  </a:lnTo>
                  <a:lnTo>
                    <a:pt x="461" y="1027"/>
                  </a:lnTo>
                  <a:lnTo>
                    <a:pt x="461" y="1029"/>
                  </a:lnTo>
                  <a:lnTo>
                    <a:pt x="461" y="1029"/>
                  </a:lnTo>
                  <a:lnTo>
                    <a:pt x="461" y="1029"/>
                  </a:lnTo>
                  <a:lnTo>
                    <a:pt x="464" y="1029"/>
                  </a:lnTo>
                  <a:lnTo>
                    <a:pt x="461" y="1029"/>
                  </a:lnTo>
                  <a:lnTo>
                    <a:pt x="459" y="1029"/>
                  </a:lnTo>
                  <a:lnTo>
                    <a:pt x="459" y="1029"/>
                  </a:lnTo>
                  <a:lnTo>
                    <a:pt x="459" y="1029"/>
                  </a:lnTo>
                  <a:lnTo>
                    <a:pt x="457" y="1034"/>
                  </a:lnTo>
                  <a:lnTo>
                    <a:pt x="459" y="1034"/>
                  </a:lnTo>
                  <a:lnTo>
                    <a:pt x="459" y="1034"/>
                  </a:lnTo>
                  <a:lnTo>
                    <a:pt x="459" y="1034"/>
                  </a:lnTo>
                  <a:lnTo>
                    <a:pt x="459" y="1034"/>
                  </a:lnTo>
                  <a:lnTo>
                    <a:pt x="459" y="1037"/>
                  </a:lnTo>
                  <a:lnTo>
                    <a:pt x="459" y="1037"/>
                  </a:lnTo>
                  <a:lnTo>
                    <a:pt x="459" y="1037"/>
                  </a:lnTo>
                  <a:lnTo>
                    <a:pt x="459" y="1039"/>
                  </a:lnTo>
                  <a:lnTo>
                    <a:pt x="459" y="1039"/>
                  </a:lnTo>
                  <a:lnTo>
                    <a:pt x="459" y="1039"/>
                  </a:lnTo>
                  <a:lnTo>
                    <a:pt x="459" y="1041"/>
                  </a:lnTo>
                  <a:lnTo>
                    <a:pt x="464" y="1039"/>
                  </a:lnTo>
                  <a:lnTo>
                    <a:pt x="464" y="1039"/>
                  </a:lnTo>
                  <a:lnTo>
                    <a:pt x="464" y="1039"/>
                  </a:lnTo>
                  <a:lnTo>
                    <a:pt x="464" y="1041"/>
                  </a:lnTo>
                  <a:lnTo>
                    <a:pt x="466" y="1041"/>
                  </a:lnTo>
                  <a:lnTo>
                    <a:pt x="466" y="1041"/>
                  </a:lnTo>
                  <a:lnTo>
                    <a:pt x="466" y="1041"/>
                  </a:lnTo>
                  <a:lnTo>
                    <a:pt x="466" y="1044"/>
                  </a:lnTo>
                  <a:lnTo>
                    <a:pt x="461" y="1044"/>
                  </a:lnTo>
                  <a:lnTo>
                    <a:pt x="461" y="1044"/>
                  </a:lnTo>
                  <a:lnTo>
                    <a:pt x="461" y="1046"/>
                  </a:lnTo>
                  <a:lnTo>
                    <a:pt x="461" y="1046"/>
                  </a:lnTo>
                  <a:lnTo>
                    <a:pt x="461" y="1044"/>
                  </a:lnTo>
                  <a:lnTo>
                    <a:pt x="464" y="1044"/>
                  </a:lnTo>
                  <a:lnTo>
                    <a:pt x="464" y="1046"/>
                  </a:lnTo>
                  <a:lnTo>
                    <a:pt x="461" y="1046"/>
                  </a:lnTo>
                  <a:lnTo>
                    <a:pt x="461" y="1046"/>
                  </a:lnTo>
                  <a:lnTo>
                    <a:pt x="461" y="1048"/>
                  </a:lnTo>
                  <a:lnTo>
                    <a:pt x="464" y="1048"/>
                  </a:lnTo>
                  <a:lnTo>
                    <a:pt x="464" y="1048"/>
                  </a:lnTo>
                  <a:lnTo>
                    <a:pt x="464" y="1051"/>
                  </a:lnTo>
                  <a:lnTo>
                    <a:pt x="461" y="1051"/>
                  </a:lnTo>
                  <a:lnTo>
                    <a:pt x="461" y="1051"/>
                  </a:lnTo>
                  <a:lnTo>
                    <a:pt x="461" y="1051"/>
                  </a:lnTo>
                  <a:lnTo>
                    <a:pt x="459" y="1051"/>
                  </a:lnTo>
                  <a:lnTo>
                    <a:pt x="459" y="1051"/>
                  </a:lnTo>
                  <a:lnTo>
                    <a:pt x="459" y="1051"/>
                  </a:lnTo>
                  <a:lnTo>
                    <a:pt x="459" y="1053"/>
                  </a:lnTo>
                  <a:lnTo>
                    <a:pt x="459" y="1053"/>
                  </a:lnTo>
                  <a:lnTo>
                    <a:pt x="459" y="1053"/>
                  </a:lnTo>
                  <a:lnTo>
                    <a:pt x="459" y="1053"/>
                  </a:lnTo>
                  <a:lnTo>
                    <a:pt x="459" y="1055"/>
                  </a:lnTo>
                  <a:lnTo>
                    <a:pt x="459" y="1055"/>
                  </a:lnTo>
                  <a:lnTo>
                    <a:pt x="459" y="1055"/>
                  </a:lnTo>
                  <a:lnTo>
                    <a:pt x="459" y="1055"/>
                  </a:lnTo>
                  <a:lnTo>
                    <a:pt x="464" y="1053"/>
                  </a:lnTo>
                  <a:lnTo>
                    <a:pt x="464" y="1053"/>
                  </a:lnTo>
                  <a:lnTo>
                    <a:pt x="466" y="1053"/>
                  </a:lnTo>
                  <a:lnTo>
                    <a:pt x="466" y="1053"/>
                  </a:lnTo>
                  <a:lnTo>
                    <a:pt x="469" y="1053"/>
                  </a:lnTo>
                  <a:lnTo>
                    <a:pt x="469" y="1053"/>
                  </a:lnTo>
                  <a:lnTo>
                    <a:pt x="469" y="1053"/>
                  </a:lnTo>
                  <a:lnTo>
                    <a:pt x="469" y="1053"/>
                  </a:lnTo>
                  <a:lnTo>
                    <a:pt x="469" y="1053"/>
                  </a:lnTo>
                  <a:lnTo>
                    <a:pt x="469" y="1053"/>
                  </a:lnTo>
                  <a:lnTo>
                    <a:pt x="471" y="1053"/>
                  </a:lnTo>
                  <a:lnTo>
                    <a:pt x="471" y="1053"/>
                  </a:lnTo>
                  <a:lnTo>
                    <a:pt x="471" y="1055"/>
                  </a:lnTo>
                  <a:lnTo>
                    <a:pt x="471" y="1053"/>
                  </a:lnTo>
                  <a:lnTo>
                    <a:pt x="471" y="1053"/>
                  </a:lnTo>
                  <a:lnTo>
                    <a:pt x="473" y="1051"/>
                  </a:lnTo>
                  <a:lnTo>
                    <a:pt x="473" y="1048"/>
                  </a:lnTo>
                  <a:lnTo>
                    <a:pt x="473" y="1051"/>
                  </a:lnTo>
                  <a:lnTo>
                    <a:pt x="473" y="1053"/>
                  </a:lnTo>
                  <a:lnTo>
                    <a:pt x="476" y="1053"/>
                  </a:lnTo>
                  <a:lnTo>
                    <a:pt x="476" y="1053"/>
                  </a:lnTo>
                  <a:lnTo>
                    <a:pt x="478" y="1051"/>
                  </a:lnTo>
                  <a:lnTo>
                    <a:pt x="478" y="1051"/>
                  </a:lnTo>
                  <a:lnTo>
                    <a:pt x="478" y="1051"/>
                  </a:lnTo>
                  <a:lnTo>
                    <a:pt x="480" y="1053"/>
                  </a:lnTo>
                  <a:lnTo>
                    <a:pt x="480" y="1053"/>
                  </a:lnTo>
                  <a:lnTo>
                    <a:pt x="478" y="1053"/>
                  </a:lnTo>
                  <a:lnTo>
                    <a:pt x="478" y="1055"/>
                  </a:lnTo>
                  <a:lnTo>
                    <a:pt x="480" y="1053"/>
                  </a:lnTo>
                  <a:lnTo>
                    <a:pt x="480" y="1055"/>
                  </a:lnTo>
                  <a:lnTo>
                    <a:pt x="480" y="1055"/>
                  </a:lnTo>
                  <a:lnTo>
                    <a:pt x="480" y="1055"/>
                  </a:lnTo>
                  <a:lnTo>
                    <a:pt x="480" y="1055"/>
                  </a:lnTo>
                  <a:lnTo>
                    <a:pt x="483" y="1058"/>
                  </a:lnTo>
                  <a:lnTo>
                    <a:pt x="485" y="1058"/>
                  </a:lnTo>
                  <a:lnTo>
                    <a:pt x="485" y="1060"/>
                  </a:lnTo>
                  <a:lnTo>
                    <a:pt x="485" y="1060"/>
                  </a:lnTo>
                  <a:lnTo>
                    <a:pt x="487" y="1060"/>
                  </a:lnTo>
                  <a:lnTo>
                    <a:pt x="487" y="1063"/>
                  </a:lnTo>
                  <a:lnTo>
                    <a:pt x="487" y="1063"/>
                  </a:lnTo>
                  <a:lnTo>
                    <a:pt x="487" y="1063"/>
                  </a:lnTo>
                  <a:lnTo>
                    <a:pt x="487" y="1063"/>
                  </a:lnTo>
                  <a:lnTo>
                    <a:pt x="487" y="1065"/>
                  </a:lnTo>
                  <a:lnTo>
                    <a:pt x="485" y="1065"/>
                  </a:lnTo>
                  <a:lnTo>
                    <a:pt x="485" y="1065"/>
                  </a:lnTo>
                  <a:lnTo>
                    <a:pt x="483" y="1067"/>
                  </a:lnTo>
                  <a:lnTo>
                    <a:pt x="483" y="1070"/>
                  </a:lnTo>
                  <a:lnTo>
                    <a:pt x="485" y="1070"/>
                  </a:lnTo>
                  <a:lnTo>
                    <a:pt x="487" y="1067"/>
                  </a:lnTo>
                  <a:lnTo>
                    <a:pt x="490" y="1065"/>
                  </a:lnTo>
                  <a:lnTo>
                    <a:pt x="490" y="1065"/>
                  </a:lnTo>
                  <a:lnTo>
                    <a:pt x="490" y="1063"/>
                  </a:lnTo>
                  <a:lnTo>
                    <a:pt x="490" y="1063"/>
                  </a:lnTo>
                  <a:lnTo>
                    <a:pt x="490" y="1065"/>
                  </a:lnTo>
                  <a:lnTo>
                    <a:pt x="492" y="1065"/>
                  </a:lnTo>
                  <a:lnTo>
                    <a:pt x="490" y="1067"/>
                  </a:lnTo>
                  <a:lnTo>
                    <a:pt x="490" y="1067"/>
                  </a:lnTo>
                  <a:lnTo>
                    <a:pt x="490" y="1067"/>
                  </a:lnTo>
                  <a:lnTo>
                    <a:pt x="487" y="1067"/>
                  </a:lnTo>
                  <a:lnTo>
                    <a:pt x="487" y="1070"/>
                  </a:lnTo>
                  <a:lnTo>
                    <a:pt x="490" y="1070"/>
                  </a:lnTo>
                  <a:lnTo>
                    <a:pt x="492" y="1070"/>
                  </a:lnTo>
                  <a:lnTo>
                    <a:pt x="492" y="1070"/>
                  </a:lnTo>
                  <a:lnTo>
                    <a:pt x="492" y="1072"/>
                  </a:lnTo>
                  <a:lnTo>
                    <a:pt x="490" y="1072"/>
                  </a:lnTo>
                  <a:lnTo>
                    <a:pt x="490" y="1072"/>
                  </a:lnTo>
                  <a:lnTo>
                    <a:pt x="490" y="1072"/>
                  </a:lnTo>
                  <a:lnTo>
                    <a:pt x="490" y="1074"/>
                  </a:lnTo>
                  <a:lnTo>
                    <a:pt x="490" y="1074"/>
                  </a:lnTo>
                  <a:lnTo>
                    <a:pt x="490" y="1074"/>
                  </a:lnTo>
                  <a:lnTo>
                    <a:pt x="490" y="1074"/>
                  </a:lnTo>
                  <a:lnTo>
                    <a:pt x="487" y="1074"/>
                  </a:lnTo>
                  <a:lnTo>
                    <a:pt x="487" y="1074"/>
                  </a:lnTo>
                  <a:lnTo>
                    <a:pt x="487" y="1074"/>
                  </a:lnTo>
                  <a:lnTo>
                    <a:pt x="487" y="1074"/>
                  </a:lnTo>
                  <a:lnTo>
                    <a:pt x="487" y="1077"/>
                  </a:lnTo>
                  <a:lnTo>
                    <a:pt x="487" y="1077"/>
                  </a:lnTo>
                  <a:lnTo>
                    <a:pt x="490" y="1077"/>
                  </a:lnTo>
                  <a:lnTo>
                    <a:pt x="492" y="1077"/>
                  </a:lnTo>
                  <a:lnTo>
                    <a:pt x="492" y="1077"/>
                  </a:lnTo>
                  <a:lnTo>
                    <a:pt x="492" y="1077"/>
                  </a:lnTo>
                  <a:lnTo>
                    <a:pt x="495" y="1077"/>
                  </a:lnTo>
                  <a:lnTo>
                    <a:pt x="492" y="1077"/>
                  </a:lnTo>
                  <a:lnTo>
                    <a:pt x="487" y="1079"/>
                  </a:lnTo>
                  <a:lnTo>
                    <a:pt x="490" y="1081"/>
                  </a:lnTo>
                  <a:lnTo>
                    <a:pt x="490" y="1081"/>
                  </a:lnTo>
                  <a:lnTo>
                    <a:pt x="487" y="1081"/>
                  </a:lnTo>
                  <a:lnTo>
                    <a:pt x="487" y="1081"/>
                  </a:lnTo>
                  <a:lnTo>
                    <a:pt x="487" y="1084"/>
                  </a:lnTo>
                  <a:lnTo>
                    <a:pt x="487" y="1084"/>
                  </a:lnTo>
                  <a:lnTo>
                    <a:pt x="487" y="1084"/>
                  </a:lnTo>
                  <a:lnTo>
                    <a:pt x="487" y="1086"/>
                  </a:lnTo>
                  <a:lnTo>
                    <a:pt x="490" y="1086"/>
                  </a:lnTo>
                  <a:lnTo>
                    <a:pt x="490" y="1086"/>
                  </a:lnTo>
                  <a:lnTo>
                    <a:pt x="492" y="1086"/>
                  </a:lnTo>
                  <a:lnTo>
                    <a:pt x="492" y="1086"/>
                  </a:lnTo>
                  <a:lnTo>
                    <a:pt x="492" y="1086"/>
                  </a:lnTo>
                  <a:lnTo>
                    <a:pt x="492" y="1084"/>
                  </a:lnTo>
                  <a:lnTo>
                    <a:pt x="492" y="1081"/>
                  </a:lnTo>
                  <a:lnTo>
                    <a:pt x="495" y="1084"/>
                  </a:lnTo>
                  <a:lnTo>
                    <a:pt x="497" y="1086"/>
                  </a:lnTo>
                  <a:lnTo>
                    <a:pt x="499" y="1084"/>
                  </a:lnTo>
                  <a:lnTo>
                    <a:pt x="502" y="1081"/>
                  </a:lnTo>
                  <a:lnTo>
                    <a:pt x="504" y="1081"/>
                  </a:lnTo>
                  <a:lnTo>
                    <a:pt x="504" y="1081"/>
                  </a:lnTo>
                  <a:lnTo>
                    <a:pt x="504" y="1084"/>
                  </a:lnTo>
                  <a:lnTo>
                    <a:pt x="502" y="1084"/>
                  </a:lnTo>
                  <a:lnTo>
                    <a:pt x="502" y="1084"/>
                  </a:lnTo>
                  <a:lnTo>
                    <a:pt x="499" y="1086"/>
                  </a:lnTo>
                  <a:lnTo>
                    <a:pt x="499" y="1086"/>
                  </a:lnTo>
                  <a:lnTo>
                    <a:pt x="497" y="1086"/>
                  </a:lnTo>
                  <a:lnTo>
                    <a:pt x="495" y="1086"/>
                  </a:lnTo>
                  <a:lnTo>
                    <a:pt x="492" y="1089"/>
                  </a:lnTo>
                  <a:lnTo>
                    <a:pt x="487" y="1089"/>
                  </a:lnTo>
                  <a:lnTo>
                    <a:pt x="485" y="1091"/>
                  </a:lnTo>
                  <a:lnTo>
                    <a:pt x="483" y="1091"/>
                  </a:lnTo>
                  <a:lnTo>
                    <a:pt x="483" y="1091"/>
                  </a:lnTo>
                  <a:lnTo>
                    <a:pt x="480" y="1091"/>
                  </a:lnTo>
                  <a:lnTo>
                    <a:pt x="480" y="1091"/>
                  </a:lnTo>
                  <a:lnTo>
                    <a:pt x="480" y="1091"/>
                  </a:lnTo>
                  <a:lnTo>
                    <a:pt x="478" y="1091"/>
                  </a:lnTo>
                  <a:lnTo>
                    <a:pt x="478" y="1096"/>
                  </a:lnTo>
                  <a:lnTo>
                    <a:pt x="478" y="1098"/>
                  </a:lnTo>
                  <a:lnTo>
                    <a:pt x="480" y="1098"/>
                  </a:lnTo>
                  <a:lnTo>
                    <a:pt x="483" y="1100"/>
                  </a:lnTo>
                  <a:lnTo>
                    <a:pt x="483" y="1098"/>
                  </a:lnTo>
                  <a:lnTo>
                    <a:pt x="483" y="1098"/>
                  </a:lnTo>
                  <a:lnTo>
                    <a:pt x="485" y="1098"/>
                  </a:lnTo>
                  <a:lnTo>
                    <a:pt x="485" y="1098"/>
                  </a:lnTo>
                  <a:lnTo>
                    <a:pt x="485" y="1098"/>
                  </a:lnTo>
                  <a:lnTo>
                    <a:pt x="485" y="1098"/>
                  </a:lnTo>
                  <a:lnTo>
                    <a:pt x="485" y="1098"/>
                  </a:lnTo>
                  <a:lnTo>
                    <a:pt x="485" y="1098"/>
                  </a:lnTo>
                  <a:lnTo>
                    <a:pt x="485" y="1096"/>
                  </a:lnTo>
                  <a:lnTo>
                    <a:pt x="485" y="1096"/>
                  </a:lnTo>
                  <a:lnTo>
                    <a:pt x="485" y="1096"/>
                  </a:lnTo>
                  <a:lnTo>
                    <a:pt x="485" y="1093"/>
                  </a:lnTo>
                  <a:lnTo>
                    <a:pt x="485" y="1093"/>
                  </a:lnTo>
                  <a:lnTo>
                    <a:pt x="485" y="1093"/>
                  </a:lnTo>
                  <a:lnTo>
                    <a:pt x="485" y="1093"/>
                  </a:lnTo>
                  <a:lnTo>
                    <a:pt x="485" y="1093"/>
                  </a:lnTo>
                  <a:lnTo>
                    <a:pt x="485" y="1096"/>
                  </a:lnTo>
                  <a:lnTo>
                    <a:pt x="485" y="1096"/>
                  </a:lnTo>
                  <a:lnTo>
                    <a:pt x="487" y="1096"/>
                  </a:lnTo>
                  <a:lnTo>
                    <a:pt x="487" y="1098"/>
                  </a:lnTo>
                  <a:lnTo>
                    <a:pt x="487" y="1098"/>
                  </a:lnTo>
                  <a:lnTo>
                    <a:pt x="487" y="1098"/>
                  </a:lnTo>
                  <a:lnTo>
                    <a:pt x="487" y="1098"/>
                  </a:lnTo>
                  <a:lnTo>
                    <a:pt x="487" y="1098"/>
                  </a:lnTo>
                  <a:lnTo>
                    <a:pt x="487" y="1098"/>
                  </a:lnTo>
                  <a:lnTo>
                    <a:pt x="490" y="1098"/>
                  </a:lnTo>
                  <a:lnTo>
                    <a:pt x="490" y="1098"/>
                  </a:lnTo>
                  <a:lnTo>
                    <a:pt x="490" y="1098"/>
                  </a:lnTo>
                  <a:lnTo>
                    <a:pt x="490" y="1098"/>
                  </a:lnTo>
                  <a:lnTo>
                    <a:pt x="490" y="1096"/>
                  </a:lnTo>
                  <a:lnTo>
                    <a:pt x="492" y="1096"/>
                  </a:lnTo>
                  <a:lnTo>
                    <a:pt x="492" y="1093"/>
                  </a:lnTo>
                  <a:lnTo>
                    <a:pt x="492" y="1093"/>
                  </a:lnTo>
                  <a:lnTo>
                    <a:pt x="492" y="1093"/>
                  </a:lnTo>
                  <a:lnTo>
                    <a:pt x="492" y="1093"/>
                  </a:lnTo>
                  <a:lnTo>
                    <a:pt x="495" y="1091"/>
                  </a:lnTo>
                  <a:lnTo>
                    <a:pt x="495" y="1093"/>
                  </a:lnTo>
                  <a:lnTo>
                    <a:pt x="492" y="1093"/>
                  </a:lnTo>
                  <a:lnTo>
                    <a:pt x="492" y="1093"/>
                  </a:lnTo>
                  <a:lnTo>
                    <a:pt x="495" y="1096"/>
                  </a:lnTo>
                  <a:lnTo>
                    <a:pt x="495" y="1096"/>
                  </a:lnTo>
                  <a:lnTo>
                    <a:pt x="499" y="1096"/>
                  </a:lnTo>
                  <a:lnTo>
                    <a:pt x="499" y="1093"/>
                  </a:lnTo>
                  <a:lnTo>
                    <a:pt x="499" y="1093"/>
                  </a:lnTo>
                  <a:lnTo>
                    <a:pt x="499" y="1093"/>
                  </a:lnTo>
                  <a:lnTo>
                    <a:pt x="499" y="1096"/>
                  </a:lnTo>
                  <a:lnTo>
                    <a:pt x="497" y="1096"/>
                  </a:lnTo>
                  <a:lnTo>
                    <a:pt x="495" y="1096"/>
                  </a:lnTo>
                  <a:lnTo>
                    <a:pt x="495" y="1096"/>
                  </a:lnTo>
                  <a:lnTo>
                    <a:pt x="495" y="1098"/>
                  </a:lnTo>
                  <a:lnTo>
                    <a:pt x="497" y="1098"/>
                  </a:lnTo>
                  <a:lnTo>
                    <a:pt x="497" y="1098"/>
                  </a:lnTo>
                  <a:lnTo>
                    <a:pt x="497" y="1098"/>
                  </a:lnTo>
                  <a:lnTo>
                    <a:pt x="497" y="1100"/>
                  </a:lnTo>
                  <a:lnTo>
                    <a:pt x="497" y="1100"/>
                  </a:lnTo>
                  <a:lnTo>
                    <a:pt x="497" y="1100"/>
                  </a:lnTo>
                  <a:lnTo>
                    <a:pt x="497" y="1103"/>
                  </a:lnTo>
                  <a:lnTo>
                    <a:pt x="497" y="1103"/>
                  </a:lnTo>
                  <a:lnTo>
                    <a:pt x="499" y="1103"/>
                  </a:lnTo>
                  <a:lnTo>
                    <a:pt x="497" y="1107"/>
                  </a:lnTo>
                  <a:lnTo>
                    <a:pt x="497" y="1110"/>
                  </a:lnTo>
                  <a:lnTo>
                    <a:pt x="497" y="1110"/>
                  </a:lnTo>
                  <a:lnTo>
                    <a:pt x="495" y="1115"/>
                  </a:lnTo>
                  <a:lnTo>
                    <a:pt x="492" y="1117"/>
                  </a:lnTo>
                  <a:lnTo>
                    <a:pt x="495" y="1119"/>
                  </a:lnTo>
                  <a:lnTo>
                    <a:pt x="497" y="1119"/>
                  </a:lnTo>
                  <a:lnTo>
                    <a:pt x="497" y="1119"/>
                  </a:lnTo>
                  <a:lnTo>
                    <a:pt x="497" y="1122"/>
                  </a:lnTo>
                  <a:lnTo>
                    <a:pt x="495" y="1122"/>
                  </a:lnTo>
                  <a:lnTo>
                    <a:pt x="492" y="1124"/>
                  </a:lnTo>
                  <a:lnTo>
                    <a:pt x="492" y="1124"/>
                  </a:lnTo>
                  <a:lnTo>
                    <a:pt x="492" y="1126"/>
                  </a:lnTo>
                  <a:lnTo>
                    <a:pt x="492" y="1126"/>
                  </a:lnTo>
                  <a:lnTo>
                    <a:pt x="492" y="1126"/>
                  </a:lnTo>
                  <a:lnTo>
                    <a:pt x="492" y="1126"/>
                  </a:lnTo>
                  <a:lnTo>
                    <a:pt x="495" y="1126"/>
                  </a:lnTo>
                  <a:lnTo>
                    <a:pt x="502" y="1129"/>
                  </a:lnTo>
                  <a:lnTo>
                    <a:pt x="509" y="1124"/>
                  </a:lnTo>
                  <a:lnTo>
                    <a:pt x="509" y="1124"/>
                  </a:lnTo>
                  <a:lnTo>
                    <a:pt x="509" y="1124"/>
                  </a:lnTo>
                  <a:lnTo>
                    <a:pt x="509" y="1122"/>
                  </a:lnTo>
                  <a:lnTo>
                    <a:pt x="511" y="1117"/>
                  </a:lnTo>
                  <a:lnTo>
                    <a:pt x="511" y="1117"/>
                  </a:lnTo>
                  <a:lnTo>
                    <a:pt x="511" y="1117"/>
                  </a:lnTo>
                  <a:lnTo>
                    <a:pt x="511" y="1117"/>
                  </a:lnTo>
                  <a:lnTo>
                    <a:pt x="511" y="1117"/>
                  </a:lnTo>
                  <a:lnTo>
                    <a:pt x="511" y="1115"/>
                  </a:lnTo>
                  <a:lnTo>
                    <a:pt x="509" y="1115"/>
                  </a:lnTo>
                  <a:lnTo>
                    <a:pt x="509" y="1115"/>
                  </a:lnTo>
                  <a:lnTo>
                    <a:pt x="509" y="1112"/>
                  </a:lnTo>
                  <a:lnTo>
                    <a:pt x="509" y="1112"/>
                  </a:lnTo>
                  <a:lnTo>
                    <a:pt x="511" y="1112"/>
                  </a:lnTo>
                  <a:lnTo>
                    <a:pt x="509" y="1112"/>
                  </a:lnTo>
                  <a:lnTo>
                    <a:pt x="509" y="1110"/>
                  </a:lnTo>
                  <a:lnTo>
                    <a:pt x="509" y="1110"/>
                  </a:lnTo>
                  <a:lnTo>
                    <a:pt x="509" y="1110"/>
                  </a:lnTo>
                  <a:lnTo>
                    <a:pt x="511" y="1110"/>
                  </a:lnTo>
                  <a:lnTo>
                    <a:pt x="511" y="1107"/>
                  </a:lnTo>
                  <a:lnTo>
                    <a:pt x="509" y="1107"/>
                  </a:lnTo>
                  <a:lnTo>
                    <a:pt x="509" y="1105"/>
                  </a:lnTo>
                  <a:lnTo>
                    <a:pt x="509" y="1103"/>
                  </a:lnTo>
                  <a:lnTo>
                    <a:pt x="509" y="1100"/>
                  </a:lnTo>
                  <a:lnTo>
                    <a:pt x="509" y="1100"/>
                  </a:lnTo>
                  <a:lnTo>
                    <a:pt x="511" y="1100"/>
                  </a:lnTo>
                  <a:lnTo>
                    <a:pt x="511" y="1103"/>
                  </a:lnTo>
                  <a:lnTo>
                    <a:pt x="511" y="1103"/>
                  </a:lnTo>
                  <a:lnTo>
                    <a:pt x="511" y="1103"/>
                  </a:lnTo>
                  <a:lnTo>
                    <a:pt x="511" y="1105"/>
                  </a:lnTo>
                  <a:lnTo>
                    <a:pt x="511" y="1107"/>
                  </a:lnTo>
                  <a:lnTo>
                    <a:pt x="511" y="1107"/>
                  </a:lnTo>
                  <a:lnTo>
                    <a:pt x="511" y="1110"/>
                  </a:lnTo>
                  <a:lnTo>
                    <a:pt x="511" y="1110"/>
                  </a:lnTo>
                  <a:lnTo>
                    <a:pt x="511" y="1110"/>
                  </a:lnTo>
                  <a:lnTo>
                    <a:pt x="511" y="1110"/>
                  </a:lnTo>
                  <a:lnTo>
                    <a:pt x="511" y="1110"/>
                  </a:lnTo>
                  <a:lnTo>
                    <a:pt x="511" y="1112"/>
                  </a:lnTo>
                  <a:lnTo>
                    <a:pt x="511" y="1112"/>
                  </a:lnTo>
                  <a:lnTo>
                    <a:pt x="513" y="1115"/>
                  </a:lnTo>
                  <a:lnTo>
                    <a:pt x="513" y="1115"/>
                  </a:lnTo>
                  <a:lnTo>
                    <a:pt x="509" y="1126"/>
                  </a:lnTo>
                  <a:lnTo>
                    <a:pt x="502" y="1131"/>
                  </a:lnTo>
                  <a:lnTo>
                    <a:pt x="502" y="1131"/>
                  </a:lnTo>
                  <a:lnTo>
                    <a:pt x="502" y="1133"/>
                  </a:lnTo>
                  <a:lnTo>
                    <a:pt x="502" y="1136"/>
                  </a:lnTo>
                  <a:lnTo>
                    <a:pt x="502" y="1136"/>
                  </a:lnTo>
                  <a:lnTo>
                    <a:pt x="504" y="1138"/>
                  </a:lnTo>
                  <a:lnTo>
                    <a:pt x="506" y="1138"/>
                  </a:lnTo>
                  <a:lnTo>
                    <a:pt x="504" y="1138"/>
                  </a:lnTo>
                  <a:lnTo>
                    <a:pt x="502" y="1138"/>
                  </a:lnTo>
                  <a:lnTo>
                    <a:pt x="499" y="1138"/>
                  </a:lnTo>
                  <a:lnTo>
                    <a:pt x="499" y="1141"/>
                  </a:lnTo>
                  <a:lnTo>
                    <a:pt x="499" y="1143"/>
                  </a:lnTo>
                  <a:lnTo>
                    <a:pt x="499" y="1143"/>
                  </a:lnTo>
                  <a:lnTo>
                    <a:pt x="499" y="1143"/>
                  </a:lnTo>
                  <a:lnTo>
                    <a:pt x="497" y="1145"/>
                  </a:lnTo>
                  <a:lnTo>
                    <a:pt x="495" y="1145"/>
                  </a:lnTo>
                  <a:lnTo>
                    <a:pt x="495" y="1148"/>
                  </a:lnTo>
                  <a:lnTo>
                    <a:pt x="495" y="1150"/>
                  </a:lnTo>
                  <a:lnTo>
                    <a:pt x="495" y="1150"/>
                  </a:lnTo>
                  <a:lnTo>
                    <a:pt x="495" y="1150"/>
                  </a:lnTo>
                  <a:lnTo>
                    <a:pt x="497" y="1150"/>
                  </a:lnTo>
                  <a:lnTo>
                    <a:pt x="499" y="1150"/>
                  </a:lnTo>
                  <a:lnTo>
                    <a:pt x="502" y="1150"/>
                  </a:lnTo>
                  <a:lnTo>
                    <a:pt x="502" y="1150"/>
                  </a:lnTo>
                  <a:lnTo>
                    <a:pt x="502" y="1152"/>
                  </a:lnTo>
                  <a:lnTo>
                    <a:pt x="502" y="1152"/>
                  </a:lnTo>
                  <a:lnTo>
                    <a:pt x="502" y="1152"/>
                  </a:lnTo>
                  <a:lnTo>
                    <a:pt x="502" y="1152"/>
                  </a:lnTo>
                  <a:lnTo>
                    <a:pt x="502" y="1152"/>
                  </a:lnTo>
                  <a:lnTo>
                    <a:pt x="502" y="1152"/>
                  </a:lnTo>
                  <a:lnTo>
                    <a:pt x="502" y="1155"/>
                  </a:lnTo>
                  <a:lnTo>
                    <a:pt x="509" y="1162"/>
                  </a:lnTo>
                  <a:lnTo>
                    <a:pt x="509" y="1162"/>
                  </a:lnTo>
                  <a:lnTo>
                    <a:pt x="511" y="1164"/>
                  </a:lnTo>
                  <a:lnTo>
                    <a:pt x="513" y="1164"/>
                  </a:lnTo>
                  <a:lnTo>
                    <a:pt x="516" y="1164"/>
                  </a:lnTo>
                  <a:lnTo>
                    <a:pt x="518" y="1164"/>
                  </a:lnTo>
                  <a:lnTo>
                    <a:pt x="521" y="1162"/>
                  </a:lnTo>
                  <a:lnTo>
                    <a:pt x="518" y="1162"/>
                  </a:lnTo>
                  <a:lnTo>
                    <a:pt x="516" y="1160"/>
                  </a:lnTo>
                  <a:lnTo>
                    <a:pt x="516" y="1160"/>
                  </a:lnTo>
                  <a:lnTo>
                    <a:pt x="516" y="1160"/>
                  </a:lnTo>
                  <a:lnTo>
                    <a:pt x="513" y="1160"/>
                  </a:lnTo>
                  <a:lnTo>
                    <a:pt x="513" y="1157"/>
                  </a:lnTo>
                  <a:lnTo>
                    <a:pt x="513" y="1157"/>
                  </a:lnTo>
                  <a:lnTo>
                    <a:pt x="516" y="1157"/>
                  </a:lnTo>
                  <a:lnTo>
                    <a:pt x="518" y="1160"/>
                  </a:lnTo>
                  <a:lnTo>
                    <a:pt x="518" y="1160"/>
                  </a:lnTo>
                  <a:lnTo>
                    <a:pt x="521" y="1160"/>
                  </a:lnTo>
                  <a:lnTo>
                    <a:pt x="523" y="1160"/>
                  </a:lnTo>
                  <a:lnTo>
                    <a:pt x="523" y="1160"/>
                  </a:lnTo>
                  <a:lnTo>
                    <a:pt x="523" y="1162"/>
                  </a:lnTo>
                  <a:lnTo>
                    <a:pt x="523" y="1162"/>
                  </a:lnTo>
                  <a:lnTo>
                    <a:pt x="528" y="1162"/>
                  </a:lnTo>
                  <a:lnTo>
                    <a:pt x="528" y="1162"/>
                  </a:lnTo>
                  <a:lnTo>
                    <a:pt x="528" y="1162"/>
                  </a:lnTo>
                  <a:lnTo>
                    <a:pt x="528" y="1162"/>
                  </a:lnTo>
                  <a:lnTo>
                    <a:pt x="528" y="1162"/>
                  </a:lnTo>
                  <a:lnTo>
                    <a:pt x="530" y="1162"/>
                  </a:lnTo>
                  <a:lnTo>
                    <a:pt x="530" y="1162"/>
                  </a:lnTo>
                  <a:lnTo>
                    <a:pt x="530" y="1162"/>
                  </a:lnTo>
                  <a:lnTo>
                    <a:pt x="532" y="1160"/>
                  </a:lnTo>
                  <a:lnTo>
                    <a:pt x="535" y="1157"/>
                  </a:lnTo>
                  <a:lnTo>
                    <a:pt x="535" y="1157"/>
                  </a:lnTo>
                  <a:lnTo>
                    <a:pt x="537" y="1157"/>
                  </a:lnTo>
                  <a:lnTo>
                    <a:pt x="537" y="1155"/>
                  </a:lnTo>
                  <a:lnTo>
                    <a:pt x="540" y="1155"/>
                  </a:lnTo>
                  <a:lnTo>
                    <a:pt x="540" y="1150"/>
                  </a:lnTo>
                  <a:lnTo>
                    <a:pt x="542" y="1150"/>
                  </a:lnTo>
                  <a:lnTo>
                    <a:pt x="542" y="1148"/>
                  </a:lnTo>
                  <a:lnTo>
                    <a:pt x="542" y="1145"/>
                  </a:lnTo>
                  <a:lnTo>
                    <a:pt x="542" y="1145"/>
                  </a:lnTo>
                  <a:lnTo>
                    <a:pt x="542" y="1143"/>
                  </a:lnTo>
                  <a:lnTo>
                    <a:pt x="542" y="1143"/>
                  </a:lnTo>
                  <a:lnTo>
                    <a:pt x="542" y="1141"/>
                  </a:lnTo>
                  <a:lnTo>
                    <a:pt x="540" y="1141"/>
                  </a:lnTo>
                  <a:lnTo>
                    <a:pt x="540" y="1138"/>
                  </a:lnTo>
                  <a:lnTo>
                    <a:pt x="537" y="1138"/>
                  </a:lnTo>
                  <a:lnTo>
                    <a:pt x="535" y="1138"/>
                  </a:lnTo>
                  <a:lnTo>
                    <a:pt x="535" y="1138"/>
                  </a:lnTo>
                  <a:lnTo>
                    <a:pt x="535" y="1138"/>
                  </a:lnTo>
                  <a:lnTo>
                    <a:pt x="532" y="1138"/>
                  </a:lnTo>
                  <a:lnTo>
                    <a:pt x="532" y="1136"/>
                  </a:lnTo>
                  <a:lnTo>
                    <a:pt x="535" y="1136"/>
                  </a:lnTo>
                  <a:lnTo>
                    <a:pt x="535" y="1133"/>
                  </a:lnTo>
                  <a:lnTo>
                    <a:pt x="532" y="1133"/>
                  </a:lnTo>
                  <a:lnTo>
                    <a:pt x="532" y="1133"/>
                  </a:lnTo>
                  <a:lnTo>
                    <a:pt x="532" y="1133"/>
                  </a:lnTo>
                  <a:lnTo>
                    <a:pt x="532" y="1131"/>
                  </a:lnTo>
                  <a:lnTo>
                    <a:pt x="532" y="1131"/>
                  </a:lnTo>
                  <a:lnTo>
                    <a:pt x="532" y="1131"/>
                  </a:lnTo>
                  <a:lnTo>
                    <a:pt x="535" y="1131"/>
                  </a:lnTo>
                  <a:lnTo>
                    <a:pt x="535" y="1133"/>
                  </a:lnTo>
                  <a:lnTo>
                    <a:pt x="535" y="1133"/>
                  </a:lnTo>
                  <a:lnTo>
                    <a:pt x="535" y="1133"/>
                  </a:lnTo>
                  <a:lnTo>
                    <a:pt x="535" y="1133"/>
                  </a:lnTo>
                  <a:lnTo>
                    <a:pt x="537" y="1136"/>
                  </a:lnTo>
                  <a:lnTo>
                    <a:pt x="537" y="1136"/>
                  </a:lnTo>
                  <a:lnTo>
                    <a:pt x="540" y="1136"/>
                  </a:lnTo>
                  <a:lnTo>
                    <a:pt x="540" y="1133"/>
                  </a:lnTo>
                  <a:lnTo>
                    <a:pt x="540" y="1133"/>
                  </a:lnTo>
                  <a:lnTo>
                    <a:pt x="540" y="1131"/>
                  </a:lnTo>
                  <a:lnTo>
                    <a:pt x="540" y="1131"/>
                  </a:lnTo>
                  <a:lnTo>
                    <a:pt x="537" y="1129"/>
                  </a:lnTo>
                  <a:lnTo>
                    <a:pt x="537" y="1129"/>
                  </a:lnTo>
                  <a:lnTo>
                    <a:pt x="535" y="1129"/>
                  </a:lnTo>
                  <a:lnTo>
                    <a:pt x="535" y="1129"/>
                  </a:lnTo>
                  <a:lnTo>
                    <a:pt x="535" y="1129"/>
                  </a:lnTo>
                  <a:lnTo>
                    <a:pt x="535" y="1126"/>
                  </a:lnTo>
                  <a:lnTo>
                    <a:pt x="540" y="1126"/>
                  </a:lnTo>
                  <a:lnTo>
                    <a:pt x="540" y="1126"/>
                  </a:lnTo>
                  <a:lnTo>
                    <a:pt x="542" y="1122"/>
                  </a:lnTo>
                  <a:lnTo>
                    <a:pt x="542" y="1119"/>
                  </a:lnTo>
                  <a:lnTo>
                    <a:pt x="542" y="1119"/>
                  </a:lnTo>
                  <a:lnTo>
                    <a:pt x="542" y="1119"/>
                  </a:lnTo>
                  <a:lnTo>
                    <a:pt x="542" y="1117"/>
                  </a:lnTo>
                  <a:lnTo>
                    <a:pt x="542" y="1117"/>
                  </a:lnTo>
                  <a:lnTo>
                    <a:pt x="542" y="1117"/>
                  </a:lnTo>
                  <a:lnTo>
                    <a:pt x="542" y="1117"/>
                  </a:lnTo>
                  <a:lnTo>
                    <a:pt x="540" y="1115"/>
                  </a:lnTo>
                  <a:lnTo>
                    <a:pt x="540" y="1115"/>
                  </a:lnTo>
                  <a:lnTo>
                    <a:pt x="537" y="1112"/>
                  </a:lnTo>
                  <a:lnTo>
                    <a:pt x="537" y="1112"/>
                  </a:lnTo>
                  <a:lnTo>
                    <a:pt x="537" y="1110"/>
                  </a:lnTo>
                  <a:lnTo>
                    <a:pt x="535" y="1107"/>
                  </a:lnTo>
                  <a:lnTo>
                    <a:pt x="532" y="1105"/>
                  </a:lnTo>
                  <a:lnTo>
                    <a:pt x="532" y="1105"/>
                  </a:lnTo>
                  <a:lnTo>
                    <a:pt x="525" y="1103"/>
                  </a:lnTo>
                  <a:lnTo>
                    <a:pt x="525" y="1100"/>
                  </a:lnTo>
                  <a:lnTo>
                    <a:pt x="523" y="1100"/>
                  </a:lnTo>
                  <a:lnTo>
                    <a:pt x="523" y="1098"/>
                  </a:lnTo>
                  <a:lnTo>
                    <a:pt x="523" y="1098"/>
                  </a:lnTo>
                  <a:lnTo>
                    <a:pt x="523" y="1098"/>
                  </a:lnTo>
                  <a:lnTo>
                    <a:pt x="521" y="1096"/>
                  </a:lnTo>
                  <a:lnTo>
                    <a:pt x="521" y="1093"/>
                  </a:lnTo>
                  <a:lnTo>
                    <a:pt x="518" y="1093"/>
                  </a:lnTo>
                  <a:lnTo>
                    <a:pt x="518" y="1091"/>
                  </a:lnTo>
                  <a:lnTo>
                    <a:pt x="516" y="1091"/>
                  </a:lnTo>
                  <a:lnTo>
                    <a:pt x="516" y="1089"/>
                  </a:lnTo>
                  <a:lnTo>
                    <a:pt x="518" y="1086"/>
                  </a:lnTo>
                  <a:lnTo>
                    <a:pt x="523" y="1084"/>
                  </a:lnTo>
                  <a:lnTo>
                    <a:pt x="523" y="1084"/>
                  </a:lnTo>
                  <a:lnTo>
                    <a:pt x="523" y="1086"/>
                  </a:lnTo>
                  <a:lnTo>
                    <a:pt x="521" y="1086"/>
                  </a:lnTo>
                  <a:lnTo>
                    <a:pt x="518" y="1089"/>
                  </a:lnTo>
                  <a:lnTo>
                    <a:pt x="518" y="1089"/>
                  </a:lnTo>
                  <a:lnTo>
                    <a:pt x="518" y="1091"/>
                  </a:lnTo>
                  <a:lnTo>
                    <a:pt x="518" y="1091"/>
                  </a:lnTo>
                  <a:lnTo>
                    <a:pt x="521" y="1091"/>
                  </a:lnTo>
                  <a:lnTo>
                    <a:pt x="521" y="1091"/>
                  </a:lnTo>
                  <a:lnTo>
                    <a:pt x="521" y="1091"/>
                  </a:lnTo>
                  <a:lnTo>
                    <a:pt x="521" y="1093"/>
                  </a:lnTo>
                  <a:lnTo>
                    <a:pt x="523" y="1093"/>
                  </a:lnTo>
                  <a:lnTo>
                    <a:pt x="525" y="1098"/>
                  </a:lnTo>
                  <a:lnTo>
                    <a:pt x="525" y="1098"/>
                  </a:lnTo>
                  <a:lnTo>
                    <a:pt x="525" y="1098"/>
                  </a:lnTo>
                  <a:lnTo>
                    <a:pt x="525" y="1098"/>
                  </a:lnTo>
                  <a:lnTo>
                    <a:pt x="525" y="1100"/>
                  </a:lnTo>
                  <a:lnTo>
                    <a:pt x="525" y="1100"/>
                  </a:lnTo>
                  <a:lnTo>
                    <a:pt x="528" y="1100"/>
                  </a:lnTo>
                  <a:lnTo>
                    <a:pt x="532" y="1103"/>
                  </a:lnTo>
                  <a:lnTo>
                    <a:pt x="535" y="1103"/>
                  </a:lnTo>
                  <a:lnTo>
                    <a:pt x="537" y="1105"/>
                  </a:lnTo>
                  <a:lnTo>
                    <a:pt x="537" y="1105"/>
                  </a:lnTo>
                  <a:lnTo>
                    <a:pt x="537" y="1105"/>
                  </a:lnTo>
                  <a:lnTo>
                    <a:pt x="537" y="1105"/>
                  </a:lnTo>
                  <a:lnTo>
                    <a:pt x="537" y="1107"/>
                  </a:lnTo>
                  <a:lnTo>
                    <a:pt x="537" y="1107"/>
                  </a:lnTo>
                  <a:lnTo>
                    <a:pt x="537" y="1107"/>
                  </a:lnTo>
                  <a:lnTo>
                    <a:pt x="537" y="1107"/>
                  </a:lnTo>
                  <a:lnTo>
                    <a:pt x="537" y="1107"/>
                  </a:lnTo>
                  <a:lnTo>
                    <a:pt x="537" y="1110"/>
                  </a:lnTo>
                  <a:lnTo>
                    <a:pt x="537" y="1110"/>
                  </a:lnTo>
                  <a:lnTo>
                    <a:pt x="540" y="1110"/>
                  </a:lnTo>
                  <a:lnTo>
                    <a:pt x="540" y="1110"/>
                  </a:lnTo>
                  <a:lnTo>
                    <a:pt x="542" y="1112"/>
                  </a:lnTo>
                  <a:lnTo>
                    <a:pt x="542" y="1115"/>
                  </a:lnTo>
                  <a:lnTo>
                    <a:pt x="544" y="1115"/>
                  </a:lnTo>
                  <a:lnTo>
                    <a:pt x="544" y="1117"/>
                  </a:lnTo>
                  <a:lnTo>
                    <a:pt x="544" y="1119"/>
                  </a:lnTo>
                  <a:lnTo>
                    <a:pt x="544" y="1122"/>
                  </a:lnTo>
                  <a:lnTo>
                    <a:pt x="544" y="1122"/>
                  </a:lnTo>
                  <a:lnTo>
                    <a:pt x="544" y="1122"/>
                  </a:lnTo>
                  <a:lnTo>
                    <a:pt x="544" y="1122"/>
                  </a:lnTo>
                  <a:lnTo>
                    <a:pt x="544" y="1122"/>
                  </a:lnTo>
                  <a:lnTo>
                    <a:pt x="547" y="1122"/>
                  </a:lnTo>
                  <a:lnTo>
                    <a:pt x="547" y="1119"/>
                  </a:lnTo>
                  <a:lnTo>
                    <a:pt x="547" y="1119"/>
                  </a:lnTo>
                  <a:lnTo>
                    <a:pt x="547" y="1117"/>
                  </a:lnTo>
                  <a:lnTo>
                    <a:pt x="551" y="1112"/>
                  </a:lnTo>
                  <a:lnTo>
                    <a:pt x="551" y="1112"/>
                  </a:lnTo>
                  <a:lnTo>
                    <a:pt x="549" y="1112"/>
                  </a:lnTo>
                  <a:lnTo>
                    <a:pt x="549" y="1112"/>
                  </a:lnTo>
                  <a:lnTo>
                    <a:pt x="549" y="1110"/>
                  </a:lnTo>
                  <a:lnTo>
                    <a:pt x="547" y="1110"/>
                  </a:lnTo>
                  <a:lnTo>
                    <a:pt x="547" y="1107"/>
                  </a:lnTo>
                  <a:lnTo>
                    <a:pt x="549" y="1103"/>
                  </a:lnTo>
                  <a:lnTo>
                    <a:pt x="549" y="1100"/>
                  </a:lnTo>
                  <a:lnTo>
                    <a:pt x="549" y="1100"/>
                  </a:lnTo>
                  <a:lnTo>
                    <a:pt x="551" y="1100"/>
                  </a:lnTo>
                  <a:lnTo>
                    <a:pt x="551" y="1100"/>
                  </a:lnTo>
                  <a:lnTo>
                    <a:pt x="551" y="1100"/>
                  </a:lnTo>
                  <a:lnTo>
                    <a:pt x="551" y="1103"/>
                  </a:lnTo>
                  <a:lnTo>
                    <a:pt x="551" y="1103"/>
                  </a:lnTo>
                  <a:lnTo>
                    <a:pt x="551" y="1105"/>
                  </a:lnTo>
                  <a:lnTo>
                    <a:pt x="551" y="1107"/>
                  </a:lnTo>
                  <a:lnTo>
                    <a:pt x="551" y="1107"/>
                  </a:lnTo>
                  <a:lnTo>
                    <a:pt x="549" y="1107"/>
                  </a:lnTo>
                  <a:lnTo>
                    <a:pt x="551" y="1110"/>
                  </a:lnTo>
                  <a:lnTo>
                    <a:pt x="551" y="1110"/>
                  </a:lnTo>
                  <a:lnTo>
                    <a:pt x="551" y="1110"/>
                  </a:lnTo>
                  <a:lnTo>
                    <a:pt x="551" y="1110"/>
                  </a:lnTo>
                  <a:lnTo>
                    <a:pt x="554" y="1112"/>
                  </a:lnTo>
                  <a:lnTo>
                    <a:pt x="551" y="1115"/>
                  </a:lnTo>
                  <a:lnTo>
                    <a:pt x="551" y="1117"/>
                  </a:lnTo>
                  <a:lnTo>
                    <a:pt x="549" y="1119"/>
                  </a:lnTo>
                  <a:lnTo>
                    <a:pt x="549" y="1122"/>
                  </a:lnTo>
                  <a:lnTo>
                    <a:pt x="549" y="1124"/>
                  </a:lnTo>
                  <a:lnTo>
                    <a:pt x="549" y="1124"/>
                  </a:lnTo>
                  <a:lnTo>
                    <a:pt x="549" y="1124"/>
                  </a:lnTo>
                  <a:lnTo>
                    <a:pt x="549" y="1124"/>
                  </a:lnTo>
                  <a:lnTo>
                    <a:pt x="549" y="1124"/>
                  </a:lnTo>
                  <a:lnTo>
                    <a:pt x="549" y="1124"/>
                  </a:lnTo>
                  <a:lnTo>
                    <a:pt x="556" y="1124"/>
                  </a:lnTo>
                  <a:lnTo>
                    <a:pt x="563" y="1122"/>
                  </a:lnTo>
                  <a:lnTo>
                    <a:pt x="563" y="1122"/>
                  </a:lnTo>
                  <a:lnTo>
                    <a:pt x="563" y="1119"/>
                  </a:lnTo>
                  <a:lnTo>
                    <a:pt x="563" y="1119"/>
                  </a:lnTo>
                  <a:lnTo>
                    <a:pt x="563" y="1119"/>
                  </a:lnTo>
                  <a:lnTo>
                    <a:pt x="563" y="1119"/>
                  </a:lnTo>
                  <a:lnTo>
                    <a:pt x="566" y="1122"/>
                  </a:lnTo>
                  <a:lnTo>
                    <a:pt x="566" y="1122"/>
                  </a:lnTo>
                  <a:lnTo>
                    <a:pt x="566" y="1124"/>
                  </a:lnTo>
                  <a:lnTo>
                    <a:pt x="575" y="1122"/>
                  </a:lnTo>
                  <a:lnTo>
                    <a:pt x="580" y="1115"/>
                  </a:lnTo>
                  <a:lnTo>
                    <a:pt x="580" y="1115"/>
                  </a:lnTo>
                  <a:lnTo>
                    <a:pt x="580" y="1112"/>
                  </a:lnTo>
                  <a:lnTo>
                    <a:pt x="580" y="1110"/>
                  </a:lnTo>
                  <a:lnTo>
                    <a:pt x="580" y="1110"/>
                  </a:lnTo>
                  <a:lnTo>
                    <a:pt x="580" y="1110"/>
                  </a:lnTo>
                  <a:lnTo>
                    <a:pt x="580" y="1110"/>
                  </a:lnTo>
                  <a:lnTo>
                    <a:pt x="582" y="1107"/>
                  </a:lnTo>
                  <a:lnTo>
                    <a:pt x="582" y="1110"/>
                  </a:lnTo>
                  <a:lnTo>
                    <a:pt x="582" y="1110"/>
                  </a:lnTo>
                  <a:lnTo>
                    <a:pt x="582" y="1110"/>
                  </a:lnTo>
                  <a:lnTo>
                    <a:pt x="582" y="1112"/>
                  </a:lnTo>
                  <a:lnTo>
                    <a:pt x="582" y="1112"/>
                  </a:lnTo>
                  <a:lnTo>
                    <a:pt x="582" y="1115"/>
                  </a:lnTo>
                  <a:lnTo>
                    <a:pt x="582" y="1117"/>
                  </a:lnTo>
                  <a:lnTo>
                    <a:pt x="582" y="1117"/>
                  </a:lnTo>
                  <a:lnTo>
                    <a:pt x="582" y="1117"/>
                  </a:lnTo>
                  <a:lnTo>
                    <a:pt x="575" y="1124"/>
                  </a:lnTo>
                  <a:lnTo>
                    <a:pt x="573" y="1124"/>
                  </a:lnTo>
                  <a:lnTo>
                    <a:pt x="566" y="1131"/>
                  </a:lnTo>
                  <a:lnTo>
                    <a:pt x="566" y="1133"/>
                  </a:lnTo>
                  <a:lnTo>
                    <a:pt x="566" y="1136"/>
                  </a:lnTo>
                  <a:lnTo>
                    <a:pt x="566" y="1136"/>
                  </a:lnTo>
                  <a:lnTo>
                    <a:pt x="563" y="1138"/>
                  </a:lnTo>
                  <a:lnTo>
                    <a:pt x="563" y="1138"/>
                  </a:lnTo>
                  <a:lnTo>
                    <a:pt x="563" y="1141"/>
                  </a:lnTo>
                  <a:lnTo>
                    <a:pt x="563" y="1141"/>
                  </a:lnTo>
                  <a:lnTo>
                    <a:pt x="563" y="1141"/>
                  </a:lnTo>
                  <a:lnTo>
                    <a:pt x="563" y="1141"/>
                  </a:lnTo>
                  <a:lnTo>
                    <a:pt x="570" y="1141"/>
                  </a:lnTo>
                  <a:lnTo>
                    <a:pt x="577" y="1138"/>
                  </a:lnTo>
                  <a:lnTo>
                    <a:pt x="577" y="1136"/>
                  </a:lnTo>
                  <a:lnTo>
                    <a:pt x="580" y="1136"/>
                  </a:lnTo>
                  <a:lnTo>
                    <a:pt x="580" y="1131"/>
                  </a:lnTo>
                  <a:lnTo>
                    <a:pt x="587" y="1124"/>
                  </a:lnTo>
                  <a:lnTo>
                    <a:pt x="594" y="1122"/>
                  </a:lnTo>
                  <a:lnTo>
                    <a:pt x="594" y="1122"/>
                  </a:lnTo>
                  <a:lnTo>
                    <a:pt x="596" y="1122"/>
                  </a:lnTo>
                  <a:lnTo>
                    <a:pt x="596" y="1122"/>
                  </a:lnTo>
                  <a:lnTo>
                    <a:pt x="594" y="1124"/>
                  </a:lnTo>
                  <a:lnTo>
                    <a:pt x="596" y="1124"/>
                  </a:lnTo>
                  <a:lnTo>
                    <a:pt x="594" y="1124"/>
                  </a:lnTo>
                  <a:lnTo>
                    <a:pt x="592" y="1126"/>
                  </a:lnTo>
                  <a:lnTo>
                    <a:pt x="584" y="1129"/>
                  </a:lnTo>
                  <a:lnTo>
                    <a:pt x="584" y="1131"/>
                  </a:lnTo>
                  <a:lnTo>
                    <a:pt x="584" y="1131"/>
                  </a:lnTo>
                  <a:lnTo>
                    <a:pt x="584" y="1131"/>
                  </a:lnTo>
                  <a:lnTo>
                    <a:pt x="584" y="1133"/>
                  </a:lnTo>
                  <a:lnTo>
                    <a:pt x="582" y="1133"/>
                  </a:lnTo>
                  <a:lnTo>
                    <a:pt x="582" y="1133"/>
                  </a:lnTo>
                  <a:lnTo>
                    <a:pt x="580" y="1138"/>
                  </a:lnTo>
                  <a:lnTo>
                    <a:pt x="580" y="1138"/>
                  </a:lnTo>
                  <a:lnTo>
                    <a:pt x="580" y="1141"/>
                  </a:lnTo>
                  <a:lnTo>
                    <a:pt x="582" y="1141"/>
                  </a:lnTo>
                  <a:lnTo>
                    <a:pt x="582" y="1143"/>
                  </a:lnTo>
                  <a:lnTo>
                    <a:pt x="582" y="1143"/>
                  </a:lnTo>
                  <a:lnTo>
                    <a:pt x="582" y="1145"/>
                  </a:lnTo>
                  <a:lnTo>
                    <a:pt x="582" y="1148"/>
                  </a:lnTo>
                  <a:lnTo>
                    <a:pt x="580" y="1150"/>
                  </a:lnTo>
                  <a:lnTo>
                    <a:pt x="580" y="1150"/>
                  </a:lnTo>
                  <a:lnTo>
                    <a:pt x="580" y="1152"/>
                  </a:lnTo>
                  <a:lnTo>
                    <a:pt x="580" y="1152"/>
                  </a:lnTo>
                  <a:lnTo>
                    <a:pt x="580" y="1155"/>
                  </a:lnTo>
                  <a:lnTo>
                    <a:pt x="580" y="1155"/>
                  </a:lnTo>
                  <a:lnTo>
                    <a:pt x="582" y="1155"/>
                  </a:lnTo>
                  <a:lnTo>
                    <a:pt x="582" y="1155"/>
                  </a:lnTo>
                  <a:lnTo>
                    <a:pt x="582" y="1152"/>
                  </a:lnTo>
                  <a:lnTo>
                    <a:pt x="584" y="1150"/>
                  </a:lnTo>
                  <a:lnTo>
                    <a:pt x="584" y="1148"/>
                  </a:lnTo>
                  <a:lnTo>
                    <a:pt x="587" y="1145"/>
                  </a:lnTo>
                  <a:lnTo>
                    <a:pt x="587" y="1143"/>
                  </a:lnTo>
                  <a:lnTo>
                    <a:pt x="592" y="1133"/>
                  </a:lnTo>
                  <a:lnTo>
                    <a:pt x="592" y="1131"/>
                  </a:lnTo>
                  <a:lnTo>
                    <a:pt x="592" y="1133"/>
                  </a:lnTo>
                  <a:lnTo>
                    <a:pt x="592" y="1133"/>
                  </a:lnTo>
                  <a:lnTo>
                    <a:pt x="592" y="1133"/>
                  </a:lnTo>
                  <a:lnTo>
                    <a:pt x="594" y="1133"/>
                  </a:lnTo>
                  <a:lnTo>
                    <a:pt x="596" y="1133"/>
                  </a:lnTo>
                  <a:lnTo>
                    <a:pt x="596" y="1133"/>
                  </a:lnTo>
                  <a:lnTo>
                    <a:pt x="596" y="1136"/>
                  </a:lnTo>
                  <a:lnTo>
                    <a:pt x="599" y="1136"/>
                  </a:lnTo>
                  <a:lnTo>
                    <a:pt x="599" y="1136"/>
                  </a:lnTo>
                  <a:lnTo>
                    <a:pt x="599" y="1138"/>
                  </a:lnTo>
                  <a:lnTo>
                    <a:pt x="599" y="1138"/>
                  </a:lnTo>
                  <a:lnTo>
                    <a:pt x="596" y="1138"/>
                  </a:lnTo>
                  <a:lnTo>
                    <a:pt x="592" y="1141"/>
                  </a:lnTo>
                  <a:lnTo>
                    <a:pt x="592" y="1143"/>
                  </a:lnTo>
                  <a:lnTo>
                    <a:pt x="589" y="1145"/>
                  </a:lnTo>
                  <a:lnTo>
                    <a:pt x="589" y="1148"/>
                  </a:lnTo>
                  <a:lnTo>
                    <a:pt x="589" y="1150"/>
                  </a:lnTo>
                  <a:lnTo>
                    <a:pt x="589" y="1150"/>
                  </a:lnTo>
                  <a:lnTo>
                    <a:pt x="589" y="1150"/>
                  </a:lnTo>
                  <a:lnTo>
                    <a:pt x="587" y="1152"/>
                  </a:lnTo>
                  <a:lnTo>
                    <a:pt x="587" y="1152"/>
                  </a:lnTo>
                  <a:lnTo>
                    <a:pt x="587" y="1152"/>
                  </a:lnTo>
                  <a:lnTo>
                    <a:pt x="587" y="1152"/>
                  </a:lnTo>
                  <a:lnTo>
                    <a:pt x="589" y="1155"/>
                  </a:lnTo>
                  <a:lnTo>
                    <a:pt x="589" y="1155"/>
                  </a:lnTo>
                  <a:lnTo>
                    <a:pt x="594" y="1152"/>
                  </a:lnTo>
                  <a:lnTo>
                    <a:pt x="594" y="1152"/>
                  </a:lnTo>
                  <a:lnTo>
                    <a:pt x="594" y="1150"/>
                  </a:lnTo>
                  <a:lnTo>
                    <a:pt x="596" y="1150"/>
                  </a:lnTo>
                  <a:lnTo>
                    <a:pt x="596" y="1148"/>
                  </a:lnTo>
                  <a:lnTo>
                    <a:pt x="596" y="1148"/>
                  </a:lnTo>
                  <a:lnTo>
                    <a:pt x="596" y="1148"/>
                  </a:lnTo>
                  <a:lnTo>
                    <a:pt x="596" y="1148"/>
                  </a:lnTo>
                  <a:lnTo>
                    <a:pt x="599" y="1148"/>
                  </a:lnTo>
                  <a:lnTo>
                    <a:pt x="599" y="1148"/>
                  </a:lnTo>
                  <a:lnTo>
                    <a:pt x="599" y="1148"/>
                  </a:lnTo>
                  <a:lnTo>
                    <a:pt x="603" y="1148"/>
                  </a:lnTo>
                  <a:lnTo>
                    <a:pt x="606" y="1143"/>
                  </a:lnTo>
                  <a:lnTo>
                    <a:pt x="608" y="1143"/>
                  </a:lnTo>
                  <a:lnTo>
                    <a:pt x="608" y="1143"/>
                  </a:lnTo>
                  <a:lnTo>
                    <a:pt x="606" y="1145"/>
                  </a:lnTo>
                  <a:lnTo>
                    <a:pt x="606" y="1148"/>
                  </a:lnTo>
                  <a:lnTo>
                    <a:pt x="608" y="1148"/>
                  </a:lnTo>
                  <a:lnTo>
                    <a:pt x="608" y="1148"/>
                  </a:lnTo>
                  <a:lnTo>
                    <a:pt x="608" y="1148"/>
                  </a:lnTo>
                  <a:lnTo>
                    <a:pt x="606" y="1148"/>
                  </a:lnTo>
                  <a:lnTo>
                    <a:pt x="606" y="1148"/>
                  </a:lnTo>
                  <a:lnTo>
                    <a:pt x="606" y="1150"/>
                  </a:lnTo>
                  <a:lnTo>
                    <a:pt x="606" y="1150"/>
                  </a:lnTo>
                  <a:lnTo>
                    <a:pt x="606" y="1150"/>
                  </a:lnTo>
                  <a:lnTo>
                    <a:pt x="611" y="1150"/>
                  </a:lnTo>
                  <a:lnTo>
                    <a:pt x="611" y="1150"/>
                  </a:lnTo>
                  <a:lnTo>
                    <a:pt x="613" y="1150"/>
                  </a:lnTo>
                  <a:lnTo>
                    <a:pt x="618" y="1148"/>
                  </a:lnTo>
                  <a:lnTo>
                    <a:pt x="618" y="1148"/>
                  </a:lnTo>
                  <a:lnTo>
                    <a:pt x="620" y="1150"/>
                  </a:lnTo>
                  <a:lnTo>
                    <a:pt x="620" y="1150"/>
                  </a:lnTo>
                  <a:lnTo>
                    <a:pt x="618" y="1152"/>
                  </a:lnTo>
                  <a:lnTo>
                    <a:pt x="613" y="1155"/>
                  </a:lnTo>
                  <a:lnTo>
                    <a:pt x="606" y="1152"/>
                  </a:lnTo>
                  <a:lnTo>
                    <a:pt x="599" y="1152"/>
                  </a:lnTo>
                  <a:lnTo>
                    <a:pt x="596" y="1152"/>
                  </a:lnTo>
                  <a:lnTo>
                    <a:pt x="596" y="1155"/>
                  </a:lnTo>
                  <a:lnTo>
                    <a:pt x="596" y="1155"/>
                  </a:lnTo>
                  <a:lnTo>
                    <a:pt x="596" y="1155"/>
                  </a:lnTo>
                  <a:lnTo>
                    <a:pt x="596" y="1157"/>
                  </a:lnTo>
                  <a:lnTo>
                    <a:pt x="596" y="1157"/>
                  </a:lnTo>
                  <a:lnTo>
                    <a:pt x="596" y="1157"/>
                  </a:lnTo>
                  <a:lnTo>
                    <a:pt x="603" y="1157"/>
                  </a:lnTo>
                  <a:lnTo>
                    <a:pt x="606" y="1160"/>
                  </a:lnTo>
                  <a:lnTo>
                    <a:pt x="608" y="1160"/>
                  </a:lnTo>
                  <a:lnTo>
                    <a:pt x="608" y="1160"/>
                  </a:lnTo>
                  <a:lnTo>
                    <a:pt x="611" y="1160"/>
                  </a:lnTo>
                  <a:lnTo>
                    <a:pt x="618" y="1157"/>
                  </a:lnTo>
                  <a:lnTo>
                    <a:pt x="618" y="1160"/>
                  </a:lnTo>
                  <a:lnTo>
                    <a:pt x="618" y="1160"/>
                  </a:lnTo>
                  <a:lnTo>
                    <a:pt x="618" y="1160"/>
                  </a:lnTo>
                  <a:lnTo>
                    <a:pt x="620" y="1160"/>
                  </a:lnTo>
                  <a:lnTo>
                    <a:pt x="620" y="1160"/>
                  </a:lnTo>
                  <a:lnTo>
                    <a:pt x="622" y="1160"/>
                  </a:lnTo>
                  <a:lnTo>
                    <a:pt x="622" y="1157"/>
                  </a:lnTo>
                  <a:lnTo>
                    <a:pt x="622" y="1157"/>
                  </a:lnTo>
                  <a:lnTo>
                    <a:pt x="622" y="1155"/>
                  </a:lnTo>
                  <a:lnTo>
                    <a:pt x="625" y="1155"/>
                  </a:lnTo>
                  <a:lnTo>
                    <a:pt x="625" y="1157"/>
                  </a:lnTo>
                  <a:lnTo>
                    <a:pt x="625" y="1160"/>
                  </a:lnTo>
                  <a:lnTo>
                    <a:pt x="625" y="1160"/>
                  </a:lnTo>
                  <a:lnTo>
                    <a:pt x="625" y="1160"/>
                  </a:lnTo>
                  <a:lnTo>
                    <a:pt x="625" y="1160"/>
                  </a:lnTo>
                  <a:lnTo>
                    <a:pt x="629" y="1160"/>
                  </a:lnTo>
                  <a:lnTo>
                    <a:pt x="629" y="1162"/>
                  </a:lnTo>
                  <a:lnTo>
                    <a:pt x="632" y="1162"/>
                  </a:lnTo>
                  <a:lnTo>
                    <a:pt x="632" y="1162"/>
                  </a:lnTo>
                  <a:lnTo>
                    <a:pt x="632" y="1162"/>
                  </a:lnTo>
                  <a:lnTo>
                    <a:pt x="634" y="1162"/>
                  </a:lnTo>
                  <a:lnTo>
                    <a:pt x="634" y="1164"/>
                  </a:lnTo>
                  <a:lnTo>
                    <a:pt x="634" y="1164"/>
                  </a:lnTo>
                  <a:lnTo>
                    <a:pt x="632" y="1164"/>
                  </a:lnTo>
                  <a:lnTo>
                    <a:pt x="629" y="1164"/>
                  </a:lnTo>
                  <a:lnTo>
                    <a:pt x="625" y="1162"/>
                  </a:lnTo>
                  <a:lnTo>
                    <a:pt x="622" y="1164"/>
                  </a:lnTo>
                  <a:lnTo>
                    <a:pt x="622" y="1164"/>
                  </a:lnTo>
                  <a:lnTo>
                    <a:pt x="620" y="1164"/>
                  </a:lnTo>
                  <a:lnTo>
                    <a:pt x="618" y="1164"/>
                  </a:lnTo>
                  <a:lnTo>
                    <a:pt x="618" y="1164"/>
                  </a:lnTo>
                  <a:lnTo>
                    <a:pt x="618" y="1164"/>
                  </a:lnTo>
                  <a:lnTo>
                    <a:pt x="618" y="1164"/>
                  </a:lnTo>
                  <a:lnTo>
                    <a:pt x="618" y="1167"/>
                  </a:lnTo>
                  <a:lnTo>
                    <a:pt x="618" y="1167"/>
                  </a:lnTo>
                  <a:lnTo>
                    <a:pt x="618" y="1167"/>
                  </a:lnTo>
                  <a:lnTo>
                    <a:pt x="618" y="1169"/>
                  </a:lnTo>
                  <a:lnTo>
                    <a:pt x="618" y="1169"/>
                  </a:lnTo>
                  <a:lnTo>
                    <a:pt x="618" y="1169"/>
                  </a:lnTo>
                  <a:lnTo>
                    <a:pt x="615" y="1169"/>
                  </a:lnTo>
                  <a:lnTo>
                    <a:pt x="615" y="1169"/>
                  </a:lnTo>
                  <a:lnTo>
                    <a:pt x="615" y="1171"/>
                  </a:lnTo>
                  <a:lnTo>
                    <a:pt x="618" y="1171"/>
                  </a:lnTo>
                  <a:lnTo>
                    <a:pt x="618" y="1171"/>
                  </a:lnTo>
                  <a:lnTo>
                    <a:pt x="622" y="1171"/>
                  </a:lnTo>
                  <a:lnTo>
                    <a:pt x="622" y="1171"/>
                  </a:lnTo>
                  <a:lnTo>
                    <a:pt x="622" y="1169"/>
                  </a:lnTo>
                  <a:lnTo>
                    <a:pt x="622" y="1169"/>
                  </a:lnTo>
                  <a:lnTo>
                    <a:pt x="622" y="1167"/>
                  </a:lnTo>
                  <a:lnTo>
                    <a:pt x="622" y="1167"/>
                  </a:lnTo>
                  <a:lnTo>
                    <a:pt x="622" y="1164"/>
                  </a:lnTo>
                  <a:lnTo>
                    <a:pt x="622" y="1164"/>
                  </a:lnTo>
                  <a:lnTo>
                    <a:pt x="625" y="1167"/>
                  </a:lnTo>
                  <a:lnTo>
                    <a:pt x="625" y="1167"/>
                  </a:lnTo>
                  <a:lnTo>
                    <a:pt x="625" y="1169"/>
                  </a:lnTo>
                  <a:lnTo>
                    <a:pt x="625" y="1169"/>
                  </a:lnTo>
                  <a:lnTo>
                    <a:pt x="625" y="1171"/>
                  </a:lnTo>
                  <a:lnTo>
                    <a:pt x="625" y="1171"/>
                  </a:lnTo>
                  <a:lnTo>
                    <a:pt x="625" y="1171"/>
                  </a:lnTo>
                  <a:lnTo>
                    <a:pt x="629" y="1169"/>
                  </a:lnTo>
                  <a:lnTo>
                    <a:pt x="634" y="1169"/>
                  </a:lnTo>
                  <a:lnTo>
                    <a:pt x="637" y="1169"/>
                  </a:lnTo>
                  <a:lnTo>
                    <a:pt x="637" y="1169"/>
                  </a:lnTo>
                  <a:lnTo>
                    <a:pt x="637" y="1169"/>
                  </a:lnTo>
                  <a:lnTo>
                    <a:pt x="637" y="1169"/>
                  </a:lnTo>
                  <a:lnTo>
                    <a:pt x="634" y="1169"/>
                  </a:lnTo>
                  <a:lnTo>
                    <a:pt x="634" y="1169"/>
                  </a:lnTo>
                  <a:lnTo>
                    <a:pt x="634" y="1169"/>
                  </a:lnTo>
                  <a:lnTo>
                    <a:pt x="629" y="1169"/>
                  </a:lnTo>
                  <a:lnTo>
                    <a:pt x="629" y="1171"/>
                  </a:lnTo>
                  <a:lnTo>
                    <a:pt x="629" y="1171"/>
                  </a:lnTo>
                  <a:lnTo>
                    <a:pt x="629" y="1174"/>
                  </a:lnTo>
                  <a:lnTo>
                    <a:pt x="632" y="1174"/>
                  </a:lnTo>
                  <a:lnTo>
                    <a:pt x="632" y="1174"/>
                  </a:lnTo>
                  <a:lnTo>
                    <a:pt x="632" y="1174"/>
                  </a:lnTo>
                  <a:lnTo>
                    <a:pt x="632" y="1171"/>
                  </a:lnTo>
                  <a:lnTo>
                    <a:pt x="632" y="1171"/>
                  </a:lnTo>
                  <a:lnTo>
                    <a:pt x="632" y="1174"/>
                  </a:lnTo>
                  <a:lnTo>
                    <a:pt x="632" y="1174"/>
                  </a:lnTo>
                  <a:lnTo>
                    <a:pt x="632" y="1174"/>
                  </a:lnTo>
                  <a:lnTo>
                    <a:pt x="634" y="1174"/>
                  </a:lnTo>
                  <a:lnTo>
                    <a:pt x="637" y="1174"/>
                  </a:lnTo>
                  <a:lnTo>
                    <a:pt x="637" y="1176"/>
                  </a:lnTo>
                  <a:lnTo>
                    <a:pt x="637" y="1176"/>
                  </a:lnTo>
                  <a:lnTo>
                    <a:pt x="632" y="1176"/>
                  </a:lnTo>
                  <a:lnTo>
                    <a:pt x="632" y="1176"/>
                  </a:lnTo>
                  <a:lnTo>
                    <a:pt x="632" y="1176"/>
                  </a:lnTo>
                  <a:lnTo>
                    <a:pt x="634" y="1176"/>
                  </a:lnTo>
                  <a:lnTo>
                    <a:pt x="634" y="1178"/>
                  </a:lnTo>
                  <a:lnTo>
                    <a:pt x="634" y="1178"/>
                  </a:lnTo>
                  <a:lnTo>
                    <a:pt x="634" y="1178"/>
                  </a:lnTo>
                  <a:lnTo>
                    <a:pt x="634" y="1178"/>
                  </a:lnTo>
                  <a:lnTo>
                    <a:pt x="634" y="1178"/>
                  </a:lnTo>
                  <a:lnTo>
                    <a:pt x="634" y="1178"/>
                  </a:lnTo>
                  <a:lnTo>
                    <a:pt x="634" y="1178"/>
                  </a:lnTo>
                  <a:lnTo>
                    <a:pt x="634" y="1178"/>
                  </a:lnTo>
                  <a:lnTo>
                    <a:pt x="632" y="1178"/>
                  </a:lnTo>
                  <a:lnTo>
                    <a:pt x="632" y="1178"/>
                  </a:lnTo>
                  <a:lnTo>
                    <a:pt x="629" y="1178"/>
                  </a:lnTo>
                  <a:lnTo>
                    <a:pt x="627" y="1178"/>
                  </a:lnTo>
                  <a:lnTo>
                    <a:pt x="627" y="1178"/>
                  </a:lnTo>
                  <a:lnTo>
                    <a:pt x="625" y="1176"/>
                  </a:lnTo>
                  <a:lnTo>
                    <a:pt x="625" y="1176"/>
                  </a:lnTo>
                  <a:lnTo>
                    <a:pt x="625" y="1176"/>
                  </a:lnTo>
                  <a:lnTo>
                    <a:pt x="625" y="1176"/>
                  </a:lnTo>
                  <a:lnTo>
                    <a:pt x="625" y="1174"/>
                  </a:lnTo>
                  <a:lnTo>
                    <a:pt x="625" y="1174"/>
                  </a:lnTo>
                  <a:lnTo>
                    <a:pt x="625" y="1176"/>
                  </a:lnTo>
                  <a:lnTo>
                    <a:pt x="625" y="1176"/>
                  </a:lnTo>
                  <a:lnTo>
                    <a:pt x="622" y="1178"/>
                  </a:lnTo>
                  <a:lnTo>
                    <a:pt x="622" y="1181"/>
                  </a:lnTo>
                  <a:lnTo>
                    <a:pt x="625" y="1181"/>
                  </a:lnTo>
                  <a:lnTo>
                    <a:pt x="627" y="1181"/>
                  </a:lnTo>
                  <a:lnTo>
                    <a:pt x="627" y="1183"/>
                  </a:lnTo>
                  <a:lnTo>
                    <a:pt x="629" y="1183"/>
                  </a:lnTo>
                  <a:lnTo>
                    <a:pt x="629" y="1181"/>
                  </a:lnTo>
                  <a:lnTo>
                    <a:pt x="632" y="1181"/>
                  </a:lnTo>
                  <a:lnTo>
                    <a:pt x="634" y="1181"/>
                  </a:lnTo>
                  <a:lnTo>
                    <a:pt x="634" y="1183"/>
                  </a:lnTo>
                  <a:lnTo>
                    <a:pt x="632" y="1183"/>
                  </a:lnTo>
                  <a:lnTo>
                    <a:pt x="634" y="1186"/>
                  </a:lnTo>
                  <a:lnTo>
                    <a:pt x="634" y="1186"/>
                  </a:lnTo>
                  <a:lnTo>
                    <a:pt x="639" y="1183"/>
                  </a:lnTo>
                  <a:lnTo>
                    <a:pt x="639" y="1183"/>
                  </a:lnTo>
                  <a:lnTo>
                    <a:pt x="641" y="1181"/>
                  </a:lnTo>
                  <a:lnTo>
                    <a:pt x="641" y="1181"/>
                  </a:lnTo>
                  <a:lnTo>
                    <a:pt x="641" y="1178"/>
                  </a:lnTo>
                  <a:lnTo>
                    <a:pt x="641" y="1178"/>
                  </a:lnTo>
                  <a:lnTo>
                    <a:pt x="641" y="1176"/>
                  </a:lnTo>
                  <a:lnTo>
                    <a:pt x="641" y="1174"/>
                  </a:lnTo>
                  <a:lnTo>
                    <a:pt x="641" y="1174"/>
                  </a:lnTo>
                  <a:lnTo>
                    <a:pt x="641" y="1174"/>
                  </a:lnTo>
                  <a:lnTo>
                    <a:pt x="641" y="1174"/>
                  </a:lnTo>
                  <a:lnTo>
                    <a:pt x="641" y="1174"/>
                  </a:lnTo>
                  <a:lnTo>
                    <a:pt x="644" y="1176"/>
                  </a:lnTo>
                  <a:lnTo>
                    <a:pt x="644" y="1176"/>
                  </a:lnTo>
                  <a:lnTo>
                    <a:pt x="644" y="1176"/>
                  </a:lnTo>
                  <a:lnTo>
                    <a:pt x="644" y="1176"/>
                  </a:lnTo>
                  <a:lnTo>
                    <a:pt x="644" y="1176"/>
                  </a:lnTo>
                  <a:lnTo>
                    <a:pt x="641" y="1178"/>
                  </a:lnTo>
                  <a:lnTo>
                    <a:pt x="641" y="1178"/>
                  </a:lnTo>
                  <a:lnTo>
                    <a:pt x="644" y="1181"/>
                  </a:lnTo>
                  <a:lnTo>
                    <a:pt x="641" y="1183"/>
                  </a:lnTo>
                  <a:lnTo>
                    <a:pt x="641" y="1183"/>
                  </a:lnTo>
                  <a:lnTo>
                    <a:pt x="644" y="1186"/>
                  </a:lnTo>
                  <a:lnTo>
                    <a:pt x="644" y="1183"/>
                  </a:lnTo>
                  <a:lnTo>
                    <a:pt x="644" y="1183"/>
                  </a:lnTo>
                  <a:lnTo>
                    <a:pt x="644" y="1183"/>
                  </a:lnTo>
                  <a:lnTo>
                    <a:pt x="646" y="1183"/>
                  </a:lnTo>
                  <a:lnTo>
                    <a:pt x="646" y="1183"/>
                  </a:lnTo>
                  <a:lnTo>
                    <a:pt x="646" y="1186"/>
                  </a:lnTo>
                  <a:lnTo>
                    <a:pt x="646" y="1186"/>
                  </a:lnTo>
                  <a:lnTo>
                    <a:pt x="646" y="1188"/>
                  </a:lnTo>
                  <a:lnTo>
                    <a:pt x="646" y="1188"/>
                  </a:lnTo>
                  <a:lnTo>
                    <a:pt x="646" y="1188"/>
                  </a:lnTo>
                  <a:lnTo>
                    <a:pt x="641" y="1188"/>
                  </a:lnTo>
                  <a:lnTo>
                    <a:pt x="634" y="1190"/>
                  </a:lnTo>
                  <a:lnTo>
                    <a:pt x="632" y="1190"/>
                  </a:lnTo>
                  <a:lnTo>
                    <a:pt x="625" y="1190"/>
                  </a:lnTo>
                  <a:lnTo>
                    <a:pt x="622" y="1190"/>
                  </a:lnTo>
                  <a:lnTo>
                    <a:pt x="620" y="1190"/>
                  </a:lnTo>
                  <a:lnTo>
                    <a:pt x="615" y="1188"/>
                  </a:lnTo>
                  <a:lnTo>
                    <a:pt x="611" y="1188"/>
                  </a:lnTo>
                  <a:lnTo>
                    <a:pt x="608" y="1188"/>
                  </a:lnTo>
                  <a:lnTo>
                    <a:pt x="606" y="1186"/>
                  </a:lnTo>
                  <a:lnTo>
                    <a:pt x="606" y="1186"/>
                  </a:lnTo>
                  <a:lnTo>
                    <a:pt x="601" y="1186"/>
                  </a:lnTo>
                  <a:lnTo>
                    <a:pt x="596" y="1183"/>
                  </a:lnTo>
                  <a:lnTo>
                    <a:pt x="587" y="1183"/>
                  </a:lnTo>
                  <a:lnTo>
                    <a:pt x="577" y="1186"/>
                  </a:lnTo>
                  <a:lnTo>
                    <a:pt x="573" y="1188"/>
                  </a:lnTo>
                  <a:lnTo>
                    <a:pt x="570" y="1188"/>
                  </a:lnTo>
                  <a:lnTo>
                    <a:pt x="568" y="1188"/>
                  </a:lnTo>
                  <a:lnTo>
                    <a:pt x="568" y="1188"/>
                  </a:lnTo>
                  <a:lnTo>
                    <a:pt x="566" y="1190"/>
                  </a:lnTo>
                  <a:lnTo>
                    <a:pt x="563" y="1190"/>
                  </a:lnTo>
                  <a:lnTo>
                    <a:pt x="561" y="1188"/>
                  </a:lnTo>
                  <a:lnTo>
                    <a:pt x="561" y="1190"/>
                  </a:lnTo>
                  <a:lnTo>
                    <a:pt x="558" y="1188"/>
                  </a:lnTo>
                  <a:lnTo>
                    <a:pt x="556" y="1190"/>
                  </a:lnTo>
                  <a:lnTo>
                    <a:pt x="554" y="1193"/>
                  </a:lnTo>
                  <a:lnTo>
                    <a:pt x="554" y="1195"/>
                  </a:lnTo>
                  <a:lnTo>
                    <a:pt x="551" y="1197"/>
                  </a:lnTo>
                  <a:lnTo>
                    <a:pt x="551" y="1200"/>
                  </a:lnTo>
                  <a:lnTo>
                    <a:pt x="549" y="1202"/>
                  </a:lnTo>
                  <a:lnTo>
                    <a:pt x="549" y="1202"/>
                  </a:lnTo>
                  <a:lnTo>
                    <a:pt x="549" y="1202"/>
                  </a:lnTo>
                  <a:lnTo>
                    <a:pt x="549" y="1202"/>
                  </a:lnTo>
                  <a:lnTo>
                    <a:pt x="551" y="1204"/>
                  </a:lnTo>
                  <a:lnTo>
                    <a:pt x="551" y="1204"/>
                  </a:lnTo>
                  <a:lnTo>
                    <a:pt x="551" y="1204"/>
                  </a:lnTo>
                  <a:lnTo>
                    <a:pt x="551" y="1207"/>
                  </a:lnTo>
                  <a:lnTo>
                    <a:pt x="551" y="1207"/>
                  </a:lnTo>
                  <a:lnTo>
                    <a:pt x="551" y="1207"/>
                  </a:lnTo>
                  <a:lnTo>
                    <a:pt x="551" y="1204"/>
                  </a:lnTo>
                  <a:lnTo>
                    <a:pt x="551" y="1204"/>
                  </a:lnTo>
                  <a:lnTo>
                    <a:pt x="551" y="1204"/>
                  </a:lnTo>
                  <a:lnTo>
                    <a:pt x="556" y="1207"/>
                  </a:lnTo>
                  <a:lnTo>
                    <a:pt x="558" y="1209"/>
                  </a:lnTo>
                  <a:lnTo>
                    <a:pt x="563" y="1212"/>
                  </a:lnTo>
                  <a:lnTo>
                    <a:pt x="563" y="1212"/>
                  </a:lnTo>
                  <a:lnTo>
                    <a:pt x="566" y="1214"/>
                  </a:lnTo>
                  <a:lnTo>
                    <a:pt x="566" y="1214"/>
                  </a:lnTo>
                  <a:lnTo>
                    <a:pt x="568" y="1214"/>
                  </a:lnTo>
                  <a:lnTo>
                    <a:pt x="568" y="1214"/>
                  </a:lnTo>
                  <a:lnTo>
                    <a:pt x="570" y="1216"/>
                  </a:lnTo>
                  <a:lnTo>
                    <a:pt x="575" y="1216"/>
                  </a:lnTo>
                  <a:lnTo>
                    <a:pt x="582" y="1214"/>
                  </a:lnTo>
                  <a:lnTo>
                    <a:pt x="589" y="1212"/>
                  </a:lnTo>
                  <a:lnTo>
                    <a:pt x="599" y="1214"/>
                  </a:lnTo>
                  <a:lnTo>
                    <a:pt x="606" y="1214"/>
                  </a:lnTo>
                  <a:lnTo>
                    <a:pt x="608" y="1216"/>
                  </a:lnTo>
                  <a:lnTo>
                    <a:pt x="608" y="1216"/>
                  </a:lnTo>
                  <a:lnTo>
                    <a:pt x="608" y="1216"/>
                  </a:lnTo>
                  <a:lnTo>
                    <a:pt x="608" y="1219"/>
                  </a:lnTo>
                  <a:lnTo>
                    <a:pt x="611" y="1219"/>
                  </a:lnTo>
                  <a:lnTo>
                    <a:pt x="611" y="1219"/>
                  </a:lnTo>
                  <a:lnTo>
                    <a:pt x="611" y="1219"/>
                  </a:lnTo>
                  <a:lnTo>
                    <a:pt x="613" y="1219"/>
                  </a:lnTo>
                  <a:lnTo>
                    <a:pt x="615" y="1221"/>
                  </a:lnTo>
                  <a:lnTo>
                    <a:pt x="618" y="1221"/>
                  </a:lnTo>
                  <a:lnTo>
                    <a:pt x="618" y="1223"/>
                  </a:lnTo>
                  <a:lnTo>
                    <a:pt x="618" y="1223"/>
                  </a:lnTo>
                  <a:lnTo>
                    <a:pt x="618" y="1223"/>
                  </a:lnTo>
                  <a:lnTo>
                    <a:pt x="618" y="1221"/>
                  </a:lnTo>
                  <a:lnTo>
                    <a:pt x="618" y="1221"/>
                  </a:lnTo>
                  <a:lnTo>
                    <a:pt x="618" y="1221"/>
                  </a:lnTo>
                  <a:lnTo>
                    <a:pt x="620" y="1221"/>
                  </a:lnTo>
                  <a:lnTo>
                    <a:pt x="622" y="1221"/>
                  </a:lnTo>
                  <a:lnTo>
                    <a:pt x="622" y="1221"/>
                  </a:lnTo>
                  <a:lnTo>
                    <a:pt x="622" y="1221"/>
                  </a:lnTo>
                  <a:lnTo>
                    <a:pt x="625" y="1221"/>
                  </a:lnTo>
                  <a:lnTo>
                    <a:pt x="627" y="1221"/>
                  </a:lnTo>
                  <a:lnTo>
                    <a:pt x="627" y="1221"/>
                  </a:lnTo>
                  <a:lnTo>
                    <a:pt x="629" y="1219"/>
                  </a:lnTo>
                  <a:lnTo>
                    <a:pt x="634" y="1219"/>
                  </a:lnTo>
                  <a:lnTo>
                    <a:pt x="634" y="1219"/>
                  </a:lnTo>
                  <a:lnTo>
                    <a:pt x="634" y="1216"/>
                  </a:lnTo>
                  <a:lnTo>
                    <a:pt x="634" y="1216"/>
                  </a:lnTo>
                  <a:lnTo>
                    <a:pt x="634" y="1216"/>
                  </a:lnTo>
                  <a:lnTo>
                    <a:pt x="634" y="1216"/>
                  </a:lnTo>
                  <a:lnTo>
                    <a:pt x="637" y="1216"/>
                  </a:lnTo>
                  <a:lnTo>
                    <a:pt x="637" y="1219"/>
                  </a:lnTo>
                  <a:lnTo>
                    <a:pt x="637" y="1219"/>
                  </a:lnTo>
                  <a:lnTo>
                    <a:pt x="637" y="1221"/>
                  </a:lnTo>
                  <a:lnTo>
                    <a:pt x="639" y="1219"/>
                  </a:lnTo>
                  <a:lnTo>
                    <a:pt x="639" y="1219"/>
                  </a:lnTo>
                  <a:lnTo>
                    <a:pt x="639" y="1216"/>
                  </a:lnTo>
                  <a:lnTo>
                    <a:pt x="639" y="1212"/>
                  </a:lnTo>
                  <a:lnTo>
                    <a:pt x="639" y="1212"/>
                  </a:lnTo>
                  <a:lnTo>
                    <a:pt x="639" y="1212"/>
                  </a:lnTo>
                  <a:lnTo>
                    <a:pt x="639" y="1212"/>
                  </a:lnTo>
                  <a:lnTo>
                    <a:pt x="641" y="1209"/>
                  </a:lnTo>
                  <a:lnTo>
                    <a:pt x="646" y="1209"/>
                  </a:lnTo>
                  <a:lnTo>
                    <a:pt x="646" y="1209"/>
                  </a:lnTo>
                  <a:lnTo>
                    <a:pt x="646" y="1209"/>
                  </a:lnTo>
                  <a:lnTo>
                    <a:pt x="646" y="1209"/>
                  </a:lnTo>
                  <a:lnTo>
                    <a:pt x="646" y="1209"/>
                  </a:lnTo>
                  <a:lnTo>
                    <a:pt x="646" y="1209"/>
                  </a:lnTo>
                  <a:lnTo>
                    <a:pt x="648" y="1209"/>
                  </a:lnTo>
                  <a:lnTo>
                    <a:pt x="651" y="1209"/>
                  </a:lnTo>
                  <a:lnTo>
                    <a:pt x="648" y="1212"/>
                  </a:lnTo>
                  <a:lnTo>
                    <a:pt x="648" y="1212"/>
                  </a:lnTo>
                  <a:lnTo>
                    <a:pt x="648" y="1212"/>
                  </a:lnTo>
                  <a:lnTo>
                    <a:pt x="646" y="1212"/>
                  </a:lnTo>
                  <a:lnTo>
                    <a:pt x="646" y="1212"/>
                  </a:lnTo>
                  <a:lnTo>
                    <a:pt x="646" y="1212"/>
                  </a:lnTo>
                  <a:lnTo>
                    <a:pt x="646" y="1212"/>
                  </a:lnTo>
                  <a:lnTo>
                    <a:pt x="644" y="1212"/>
                  </a:lnTo>
                  <a:lnTo>
                    <a:pt x="644" y="1212"/>
                  </a:lnTo>
                  <a:lnTo>
                    <a:pt x="644" y="1214"/>
                  </a:lnTo>
                  <a:lnTo>
                    <a:pt x="644" y="1214"/>
                  </a:lnTo>
                  <a:lnTo>
                    <a:pt x="644" y="1214"/>
                  </a:lnTo>
                  <a:lnTo>
                    <a:pt x="644" y="1214"/>
                  </a:lnTo>
                  <a:lnTo>
                    <a:pt x="644" y="1214"/>
                  </a:lnTo>
                  <a:lnTo>
                    <a:pt x="644" y="1216"/>
                  </a:lnTo>
                  <a:lnTo>
                    <a:pt x="644" y="1216"/>
                  </a:lnTo>
                  <a:lnTo>
                    <a:pt x="641" y="1216"/>
                  </a:lnTo>
                  <a:lnTo>
                    <a:pt x="644" y="1219"/>
                  </a:lnTo>
                  <a:lnTo>
                    <a:pt x="651" y="1214"/>
                  </a:lnTo>
                  <a:lnTo>
                    <a:pt x="651" y="1212"/>
                  </a:lnTo>
                  <a:lnTo>
                    <a:pt x="653" y="1209"/>
                  </a:lnTo>
                  <a:lnTo>
                    <a:pt x="658" y="1204"/>
                  </a:lnTo>
                  <a:lnTo>
                    <a:pt x="658" y="1204"/>
                  </a:lnTo>
                  <a:lnTo>
                    <a:pt x="658" y="1204"/>
                  </a:lnTo>
                  <a:lnTo>
                    <a:pt x="658" y="1204"/>
                  </a:lnTo>
                  <a:lnTo>
                    <a:pt x="658" y="1204"/>
                  </a:lnTo>
                  <a:lnTo>
                    <a:pt x="658" y="1204"/>
                  </a:lnTo>
                  <a:lnTo>
                    <a:pt x="658" y="1204"/>
                  </a:lnTo>
                  <a:lnTo>
                    <a:pt x="658" y="1204"/>
                  </a:lnTo>
                  <a:lnTo>
                    <a:pt x="658" y="1204"/>
                  </a:lnTo>
                  <a:lnTo>
                    <a:pt x="663" y="1202"/>
                  </a:lnTo>
                  <a:lnTo>
                    <a:pt x="663" y="1202"/>
                  </a:lnTo>
                  <a:lnTo>
                    <a:pt x="665" y="1204"/>
                  </a:lnTo>
                  <a:lnTo>
                    <a:pt x="663" y="1207"/>
                  </a:lnTo>
                  <a:lnTo>
                    <a:pt x="663" y="1207"/>
                  </a:lnTo>
                  <a:lnTo>
                    <a:pt x="658" y="1209"/>
                  </a:lnTo>
                  <a:lnTo>
                    <a:pt x="658" y="1212"/>
                  </a:lnTo>
                  <a:lnTo>
                    <a:pt x="658" y="1212"/>
                  </a:lnTo>
                  <a:lnTo>
                    <a:pt x="658" y="1214"/>
                  </a:lnTo>
                  <a:lnTo>
                    <a:pt x="660" y="1214"/>
                  </a:lnTo>
                  <a:lnTo>
                    <a:pt x="663" y="1214"/>
                  </a:lnTo>
                  <a:lnTo>
                    <a:pt x="665" y="1212"/>
                  </a:lnTo>
                  <a:lnTo>
                    <a:pt x="665" y="1212"/>
                  </a:lnTo>
                  <a:lnTo>
                    <a:pt x="667" y="1214"/>
                  </a:lnTo>
                  <a:lnTo>
                    <a:pt x="667" y="1214"/>
                  </a:lnTo>
                  <a:lnTo>
                    <a:pt x="667" y="1214"/>
                  </a:lnTo>
                  <a:lnTo>
                    <a:pt x="667" y="1214"/>
                  </a:lnTo>
                  <a:lnTo>
                    <a:pt x="667" y="1216"/>
                  </a:lnTo>
                  <a:lnTo>
                    <a:pt x="667" y="1216"/>
                  </a:lnTo>
                  <a:lnTo>
                    <a:pt x="667" y="1216"/>
                  </a:lnTo>
                  <a:lnTo>
                    <a:pt x="667" y="1216"/>
                  </a:lnTo>
                  <a:lnTo>
                    <a:pt x="667" y="1216"/>
                  </a:lnTo>
                  <a:lnTo>
                    <a:pt x="670" y="1219"/>
                  </a:lnTo>
                  <a:lnTo>
                    <a:pt x="670" y="1219"/>
                  </a:lnTo>
                  <a:lnTo>
                    <a:pt x="670" y="1219"/>
                  </a:lnTo>
                  <a:lnTo>
                    <a:pt x="672" y="1219"/>
                  </a:lnTo>
                  <a:lnTo>
                    <a:pt x="672" y="1219"/>
                  </a:lnTo>
                  <a:lnTo>
                    <a:pt x="672" y="1219"/>
                  </a:lnTo>
                  <a:lnTo>
                    <a:pt x="670" y="1221"/>
                  </a:lnTo>
                  <a:lnTo>
                    <a:pt x="670" y="1221"/>
                  </a:lnTo>
                  <a:lnTo>
                    <a:pt x="667" y="1221"/>
                  </a:lnTo>
                  <a:lnTo>
                    <a:pt x="665" y="1221"/>
                  </a:lnTo>
                  <a:lnTo>
                    <a:pt x="663" y="1221"/>
                  </a:lnTo>
                  <a:lnTo>
                    <a:pt x="663" y="1221"/>
                  </a:lnTo>
                  <a:lnTo>
                    <a:pt x="663" y="1221"/>
                  </a:lnTo>
                  <a:lnTo>
                    <a:pt x="663" y="1223"/>
                  </a:lnTo>
                  <a:lnTo>
                    <a:pt x="663" y="1226"/>
                  </a:lnTo>
                  <a:lnTo>
                    <a:pt x="663" y="1226"/>
                  </a:lnTo>
                  <a:lnTo>
                    <a:pt x="660" y="1228"/>
                  </a:lnTo>
                  <a:lnTo>
                    <a:pt x="660" y="1230"/>
                  </a:lnTo>
                  <a:lnTo>
                    <a:pt x="663" y="1230"/>
                  </a:lnTo>
                  <a:lnTo>
                    <a:pt x="663" y="1230"/>
                  </a:lnTo>
                  <a:lnTo>
                    <a:pt x="665" y="1228"/>
                  </a:lnTo>
                  <a:lnTo>
                    <a:pt x="665" y="1228"/>
                  </a:lnTo>
                  <a:lnTo>
                    <a:pt x="667" y="1230"/>
                  </a:lnTo>
                  <a:lnTo>
                    <a:pt x="670" y="1230"/>
                  </a:lnTo>
                  <a:lnTo>
                    <a:pt x="670" y="1228"/>
                  </a:lnTo>
                  <a:lnTo>
                    <a:pt x="670" y="1228"/>
                  </a:lnTo>
                  <a:lnTo>
                    <a:pt x="670" y="1230"/>
                  </a:lnTo>
                  <a:lnTo>
                    <a:pt x="672" y="1230"/>
                  </a:lnTo>
                  <a:lnTo>
                    <a:pt x="672" y="1230"/>
                  </a:lnTo>
                  <a:lnTo>
                    <a:pt x="672" y="1230"/>
                  </a:lnTo>
                  <a:lnTo>
                    <a:pt x="665" y="1230"/>
                  </a:lnTo>
                  <a:lnTo>
                    <a:pt x="663" y="1233"/>
                  </a:lnTo>
                  <a:lnTo>
                    <a:pt x="663" y="1235"/>
                  </a:lnTo>
                  <a:lnTo>
                    <a:pt x="663" y="1235"/>
                  </a:lnTo>
                  <a:lnTo>
                    <a:pt x="663" y="1235"/>
                  </a:lnTo>
                  <a:lnTo>
                    <a:pt x="665" y="1235"/>
                  </a:lnTo>
                  <a:lnTo>
                    <a:pt x="665" y="1238"/>
                  </a:lnTo>
                  <a:lnTo>
                    <a:pt x="665" y="1238"/>
                  </a:lnTo>
                  <a:lnTo>
                    <a:pt x="665" y="1240"/>
                  </a:lnTo>
                  <a:lnTo>
                    <a:pt x="665" y="1240"/>
                  </a:lnTo>
                  <a:lnTo>
                    <a:pt x="665" y="1240"/>
                  </a:lnTo>
                  <a:lnTo>
                    <a:pt x="665" y="1240"/>
                  </a:lnTo>
                  <a:lnTo>
                    <a:pt x="665" y="1242"/>
                  </a:lnTo>
                  <a:lnTo>
                    <a:pt x="665" y="1242"/>
                  </a:lnTo>
                  <a:lnTo>
                    <a:pt x="665" y="1242"/>
                  </a:lnTo>
                  <a:lnTo>
                    <a:pt x="667" y="1242"/>
                  </a:lnTo>
                  <a:lnTo>
                    <a:pt x="667" y="1240"/>
                  </a:lnTo>
                  <a:lnTo>
                    <a:pt x="667" y="1240"/>
                  </a:lnTo>
                  <a:lnTo>
                    <a:pt x="670" y="1240"/>
                  </a:lnTo>
                  <a:lnTo>
                    <a:pt x="667" y="1240"/>
                  </a:lnTo>
                  <a:lnTo>
                    <a:pt x="667" y="1240"/>
                  </a:lnTo>
                  <a:lnTo>
                    <a:pt x="667" y="1240"/>
                  </a:lnTo>
                  <a:lnTo>
                    <a:pt x="670" y="1240"/>
                  </a:lnTo>
                  <a:lnTo>
                    <a:pt x="670" y="1240"/>
                  </a:lnTo>
                  <a:lnTo>
                    <a:pt x="672" y="1240"/>
                  </a:lnTo>
                  <a:lnTo>
                    <a:pt x="672" y="1240"/>
                  </a:lnTo>
                  <a:lnTo>
                    <a:pt x="672" y="1238"/>
                  </a:lnTo>
                  <a:lnTo>
                    <a:pt x="672" y="1235"/>
                  </a:lnTo>
                  <a:lnTo>
                    <a:pt x="672" y="1235"/>
                  </a:lnTo>
                  <a:lnTo>
                    <a:pt x="674" y="1235"/>
                  </a:lnTo>
                  <a:lnTo>
                    <a:pt x="674" y="1235"/>
                  </a:lnTo>
                  <a:lnTo>
                    <a:pt x="674" y="1235"/>
                  </a:lnTo>
                  <a:lnTo>
                    <a:pt x="677" y="1235"/>
                  </a:lnTo>
                  <a:lnTo>
                    <a:pt x="677" y="1235"/>
                  </a:lnTo>
                  <a:lnTo>
                    <a:pt x="679" y="1233"/>
                  </a:lnTo>
                  <a:lnTo>
                    <a:pt x="679" y="1235"/>
                  </a:lnTo>
                  <a:lnTo>
                    <a:pt x="679" y="1235"/>
                  </a:lnTo>
                  <a:lnTo>
                    <a:pt x="677" y="1235"/>
                  </a:lnTo>
                  <a:lnTo>
                    <a:pt x="674" y="1238"/>
                  </a:lnTo>
                  <a:lnTo>
                    <a:pt x="674" y="1238"/>
                  </a:lnTo>
                  <a:lnTo>
                    <a:pt x="672" y="1240"/>
                  </a:lnTo>
                  <a:lnTo>
                    <a:pt x="674" y="1240"/>
                  </a:lnTo>
                  <a:lnTo>
                    <a:pt x="674" y="1240"/>
                  </a:lnTo>
                  <a:lnTo>
                    <a:pt x="674" y="1240"/>
                  </a:lnTo>
                  <a:lnTo>
                    <a:pt x="674" y="1242"/>
                  </a:lnTo>
                  <a:lnTo>
                    <a:pt x="674" y="1242"/>
                  </a:lnTo>
                  <a:lnTo>
                    <a:pt x="674" y="1242"/>
                  </a:lnTo>
                  <a:lnTo>
                    <a:pt x="672" y="1242"/>
                  </a:lnTo>
                  <a:lnTo>
                    <a:pt x="672" y="1242"/>
                  </a:lnTo>
                  <a:lnTo>
                    <a:pt x="670" y="1242"/>
                  </a:lnTo>
                  <a:lnTo>
                    <a:pt x="670" y="1240"/>
                  </a:lnTo>
                  <a:lnTo>
                    <a:pt x="670" y="1242"/>
                  </a:lnTo>
                  <a:lnTo>
                    <a:pt x="667" y="1242"/>
                  </a:lnTo>
                  <a:lnTo>
                    <a:pt x="667" y="1245"/>
                  </a:lnTo>
                  <a:lnTo>
                    <a:pt x="667" y="1245"/>
                  </a:lnTo>
                  <a:lnTo>
                    <a:pt x="667" y="1245"/>
                  </a:lnTo>
                  <a:lnTo>
                    <a:pt x="667" y="1245"/>
                  </a:lnTo>
                  <a:lnTo>
                    <a:pt x="667" y="1247"/>
                  </a:lnTo>
                  <a:lnTo>
                    <a:pt x="667" y="1247"/>
                  </a:lnTo>
                  <a:lnTo>
                    <a:pt x="667" y="1247"/>
                  </a:lnTo>
                  <a:lnTo>
                    <a:pt x="667" y="1249"/>
                  </a:lnTo>
                  <a:lnTo>
                    <a:pt x="667" y="1249"/>
                  </a:lnTo>
                  <a:lnTo>
                    <a:pt x="670" y="1252"/>
                  </a:lnTo>
                  <a:lnTo>
                    <a:pt x="670" y="1252"/>
                  </a:lnTo>
                  <a:lnTo>
                    <a:pt x="670" y="1252"/>
                  </a:lnTo>
                  <a:lnTo>
                    <a:pt x="670" y="1252"/>
                  </a:lnTo>
                  <a:lnTo>
                    <a:pt x="670" y="1252"/>
                  </a:lnTo>
                  <a:lnTo>
                    <a:pt x="670" y="1252"/>
                  </a:lnTo>
                  <a:lnTo>
                    <a:pt x="667" y="1254"/>
                  </a:lnTo>
                  <a:lnTo>
                    <a:pt x="667" y="1254"/>
                  </a:lnTo>
                  <a:lnTo>
                    <a:pt x="670" y="1257"/>
                  </a:lnTo>
                  <a:lnTo>
                    <a:pt x="670" y="1257"/>
                  </a:lnTo>
                  <a:lnTo>
                    <a:pt x="670" y="1254"/>
                  </a:lnTo>
                  <a:lnTo>
                    <a:pt x="672" y="1257"/>
                  </a:lnTo>
                  <a:lnTo>
                    <a:pt x="670" y="1257"/>
                  </a:lnTo>
                  <a:lnTo>
                    <a:pt x="670" y="1259"/>
                  </a:lnTo>
                  <a:lnTo>
                    <a:pt x="670" y="1259"/>
                  </a:lnTo>
                  <a:lnTo>
                    <a:pt x="670" y="1259"/>
                  </a:lnTo>
                  <a:lnTo>
                    <a:pt x="670" y="1261"/>
                  </a:lnTo>
                  <a:lnTo>
                    <a:pt x="667" y="1261"/>
                  </a:lnTo>
                  <a:lnTo>
                    <a:pt x="667" y="1261"/>
                  </a:lnTo>
                  <a:lnTo>
                    <a:pt x="667" y="1261"/>
                  </a:lnTo>
                  <a:lnTo>
                    <a:pt x="667" y="1261"/>
                  </a:lnTo>
                  <a:lnTo>
                    <a:pt x="667" y="1261"/>
                  </a:lnTo>
                  <a:lnTo>
                    <a:pt x="670" y="1261"/>
                  </a:lnTo>
                  <a:lnTo>
                    <a:pt x="667" y="1264"/>
                  </a:lnTo>
                  <a:lnTo>
                    <a:pt x="667" y="1264"/>
                  </a:lnTo>
                  <a:lnTo>
                    <a:pt x="670" y="1264"/>
                  </a:lnTo>
                  <a:lnTo>
                    <a:pt x="670" y="1264"/>
                  </a:lnTo>
                  <a:lnTo>
                    <a:pt x="672" y="1264"/>
                  </a:lnTo>
                  <a:lnTo>
                    <a:pt x="672" y="1264"/>
                  </a:lnTo>
                  <a:lnTo>
                    <a:pt x="672" y="1264"/>
                  </a:lnTo>
                  <a:lnTo>
                    <a:pt x="672" y="1264"/>
                  </a:lnTo>
                  <a:lnTo>
                    <a:pt x="674" y="1264"/>
                  </a:lnTo>
                  <a:lnTo>
                    <a:pt x="674" y="1264"/>
                  </a:lnTo>
                  <a:lnTo>
                    <a:pt x="674" y="1261"/>
                  </a:lnTo>
                  <a:lnTo>
                    <a:pt x="674" y="1261"/>
                  </a:lnTo>
                  <a:lnTo>
                    <a:pt x="677" y="1259"/>
                  </a:lnTo>
                  <a:lnTo>
                    <a:pt x="677" y="1257"/>
                  </a:lnTo>
                  <a:lnTo>
                    <a:pt x="679" y="1257"/>
                  </a:lnTo>
                  <a:lnTo>
                    <a:pt x="679" y="1257"/>
                  </a:lnTo>
                  <a:lnTo>
                    <a:pt x="677" y="1257"/>
                  </a:lnTo>
                  <a:lnTo>
                    <a:pt x="679" y="1259"/>
                  </a:lnTo>
                  <a:lnTo>
                    <a:pt x="679" y="1257"/>
                  </a:lnTo>
                  <a:lnTo>
                    <a:pt x="679" y="1257"/>
                  </a:lnTo>
                  <a:lnTo>
                    <a:pt x="679" y="1257"/>
                  </a:lnTo>
                  <a:lnTo>
                    <a:pt x="679" y="1257"/>
                  </a:lnTo>
                  <a:lnTo>
                    <a:pt x="679" y="1257"/>
                  </a:lnTo>
                  <a:lnTo>
                    <a:pt x="679" y="1257"/>
                  </a:lnTo>
                  <a:lnTo>
                    <a:pt x="679" y="1254"/>
                  </a:lnTo>
                  <a:lnTo>
                    <a:pt x="679" y="1254"/>
                  </a:lnTo>
                  <a:lnTo>
                    <a:pt x="679" y="1254"/>
                  </a:lnTo>
                  <a:lnTo>
                    <a:pt x="677" y="1254"/>
                  </a:lnTo>
                  <a:lnTo>
                    <a:pt x="679" y="1249"/>
                  </a:lnTo>
                  <a:lnTo>
                    <a:pt x="679" y="1247"/>
                  </a:lnTo>
                  <a:lnTo>
                    <a:pt x="682" y="1247"/>
                  </a:lnTo>
                  <a:lnTo>
                    <a:pt x="682" y="1249"/>
                  </a:lnTo>
                  <a:lnTo>
                    <a:pt x="679" y="1249"/>
                  </a:lnTo>
                  <a:lnTo>
                    <a:pt x="679" y="1249"/>
                  </a:lnTo>
                  <a:lnTo>
                    <a:pt x="679" y="1252"/>
                  </a:lnTo>
                  <a:lnTo>
                    <a:pt x="682" y="1252"/>
                  </a:lnTo>
                  <a:lnTo>
                    <a:pt x="682" y="1252"/>
                  </a:lnTo>
                  <a:lnTo>
                    <a:pt x="682" y="1254"/>
                  </a:lnTo>
                  <a:lnTo>
                    <a:pt x="682" y="1254"/>
                  </a:lnTo>
                  <a:lnTo>
                    <a:pt x="682" y="1254"/>
                  </a:lnTo>
                  <a:lnTo>
                    <a:pt x="682" y="1254"/>
                  </a:lnTo>
                  <a:lnTo>
                    <a:pt x="682" y="1254"/>
                  </a:lnTo>
                  <a:lnTo>
                    <a:pt x="682" y="1254"/>
                  </a:lnTo>
                  <a:lnTo>
                    <a:pt x="682" y="1254"/>
                  </a:lnTo>
                  <a:lnTo>
                    <a:pt x="682" y="1254"/>
                  </a:lnTo>
                  <a:lnTo>
                    <a:pt x="682" y="1254"/>
                  </a:lnTo>
                  <a:lnTo>
                    <a:pt x="682" y="1257"/>
                  </a:lnTo>
                  <a:lnTo>
                    <a:pt x="684" y="1257"/>
                  </a:lnTo>
                  <a:lnTo>
                    <a:pt x="684" y="1257"/>
                  </a:lnTo>
                  <a:lnTo>
                    <a:pt x="684" y="1257"/>
                  </a:lnTo>
                  <a:lnTo>
                    <a:pt x="684" y="1257"/>
                  </a:lnTo>
                  <a:lnTo>
                    <a:pt x="686" y="1257"/>
                  </a:lnTo>
                  <a:lnTo>
                    <a:pt x="686" y="1257"/>
                  </a:lnTo>
                  <a:lnTo>
                    <a:pt x="686" y="1257"/>
                  </a:lnTo>
                  <a:lnTo>
                    <a:pt x="689" y="1254"/>
                  </a:lnTo>
                  <a:lnTo>
                    <a:pt x="689" y="1254"/>
                  </a:lnTo>
                  <a:lnTo>
                    <a:pt x="689" y="1254"/>
                  </a:lnTo>
                  <a:lnTo>
                    <a:pt x="689" y="1252"/>
                  </a:lnTo>
                  <a:lnTo>
                    <a:pt x="689" y="1252"/>
                  </a:lnTo>
                  <a:lnTo>
                    <a:pt x="689" y="1252"/>
                  </a:lnTo>
                  <a:lnTo>
                    <a:pt x="689" y="1252"/>
                  </a:lnTo>
                  <a:lnTo>
                    <a:pt x="691" y="1254"/>
                  </a:lnTo>
                  <a:lnTo>
                    <a:pt x="691" y="1254"/>
                  </a:lnTo>
                  <a:lnTo>
                    <a:pt x="691" y="1257"/>
                  </a:lnTo>
                  <a:lnTo>
                    <a:pt x="691" y="1257"/>
                  </a:lnTo>
                  <a:lnTo>
                    <a:pt x="689" y="1257"/>
                  </a:lnTo>
                  <a:lnTo>
                    <a:pt x="689" y="1259"/>
                  </a:lnTo>
                  <a:lnTo>
                    <a:pt x="689" y="1259"/>
                  </a:lnTo>
                  <a:lnTo>
                    <a:pt x="689" y="1259"/>
                  </a:lnTo>
                  <a:lnTo>
                    <a:pt x="689" y="1259"/>
                  </a:lnTo>
                  <a:lnTo>
                    <a:pt x="686" y="1261"/>
                  </a:lnTo>
                  <a:lnTo>
                    <a:pt x="684" y="1261"/>
                  </a:lnTo>
                  <a:lnTo>
                    <a:pt x="682" y="1264"/>
                  </a:lnTo>
                  <a:lnTo>
                    <a:pt x="679" y="1264"/>
                  </a:lnTo>
                  <a:lnTo>
                    <a:pt x="682" y="1264"/>
                  </a:lnTo>
                  <a:lnTo>
                    <a:pt x="686" y="1266"/>
                  </a:lnTo>
                  <a:lnTo>
                    <a:pt x="689" y="1266"/>
                  </a:lnTo>
                  <a:lnTo>
                    <a:pt x="691" y="1261"/>
                  </a:lnTo>
                  <a:lnTo>
                    <a:pt x="691" y="1261"/>
                  </a:lnTo>
                  <a:lnTo>
                    <a:pt x="693" y="1264"/>
                  </a:lnTo>
                  <a:lnTo>
                    <a:pt x="693" y="1264"/>
                  </a:lnTo>
                  <a:lnTo>
                    <a:pt x="693" y="1264"/>
                  </a:lnTo>
                  <a:lnTo>
                    <a:pt x="693" y="1266"/>
                  </a:lnTo>
                  <a:lnTo>
                    <a:pt x="693" y="1266"/>
                  </a:lnTo>
                  <a:lnTo>
                    <a:pt x="693" y="1266"/>
                  </a:lnTo>
                  <a:lnTo>
                    <a:pt x="693" y="1266"/>
                  </a:lnTo>
                  <a:lnTo>
                    <a:pt x="693" y="1266"/>
                  </a:lnTo>
                  <a:lnTo>
                    <a:pt x="693" y="1268"/>
                  </a:lnTo>
                  <a:lnTo>
                    <a:pt x="696" y="1268"/>
                  </a:lnTo>
                  <a:lnTo>
                    <a:pt x="696" y="1268"/>
                  </a:lnTo>
                  <a:lnTo>
                    <a:pt x="696" y="1268"/>
                  </a:lnTo>
                  <a:lnTo>
                    <a:pt x="696" y="1268"/>
                  </a:lnTo>
                  <a:lnTo>
                    <a:pt x="696" y="1268"/>
                  </a:lnTo>
                  <a:lnTo>
                    <a:pt x="693" y="1268"/>
                  </a:lnTo>
                  <a:lnTo>
                    <a:pt x="693" y="1266"/>
                  </a:lnTo>
                  <a:lnTo>
                    <a:pt x="693" y="1266"/>
                  </a:lnTo>
                  <a:lnTo>
                    <a:pt x="693" y="1264"/>
                  </a:lnTo>
                  <a:lnTo>
                    <a:pt x="691" y="1264"/>
                  </a:lnTo>
                  <a:lnTo>
                    <a:pt x="691" y="1264"/>
                  </a:lnTo>
                  <a:lnTo>
                    <a:pt x="691" y="1264"/>
                  </a:lnTo>
                  <a:lnTo>
                    <a:pt x="691" y="1266"/>
                  </a:lnTo>
                  <a:lnTo>
                    <a:pt x="691" y="1266"/>
                  </a:lnTo>
                  <a:lnTo>
                    <a:pt x="691" y="1268"/>
                  </a:lnTo>
                  <a:lnTo>
                    <a:pt x="691" y="1268"/>
                  </a:lnTo>
                  <a:lnTo>
                    <a:pt x="689" y="1266"/>
                  </a:lnTo>
                  <a:lnTo>
                    <a:pt x="689" y="1266"/>
                  </a:lnTo>
                  <a:lnTo>
                    <a:pt x="689" y="1266"/>
                  </a:lnTo>
                  <a:lnTo>
                    <a:pt x="689" y="1268"/>
                  </a:lnTo>
                  <a:lnTo>
                    <a:pt x="689" y="1268"/>
                  </a:lnTo>
                  <a:lnTo>
                    <a:pt x="689" y="1268"/>
                  </a:lnTo>
                  <a:lnTo>
                    <a:pt x="689" y="1268"/>
                  </a:lnTo>
                  <a:lnTo>
                    <a:pt x="689" y="1268"/>
                  </a:lnTo>
                  <a:lnTo>
                    <a:pt x="689" y="1268"/>
                  </a:lnTo>
                  <a:lnTo>
                    <a:pt x="689" y="1271"/>
                  </a:lnTo>
                  <a:lnTo>
                    <a:pt x="689" y="1271"/>
                  </a:lnTo>
                  <a:lnTo>
                    <a:pt x="691" y="1271"/>
                  </a:lnTo>
                  <a:lnTo>
                    <a:pt x="691" y="1271"/>
                  </a:lnTo>
                  <a:lnTo>
                    <a:pt x="691" y="1271"/>
                  </a:lnTo>
                  <a:lnTo>
                    <a:pt x="691" y="1271"/>
                  </a:lnTo>
                  <a:lnTo>
                    <a:pt x="691" y="1271"/>
                  </a:lnTo>
                  <a:lnTo>
                    <a:pt x="691" y="1271"/>
                  </a:lnTo>
                  <a:lnTo>
                    <a:pt x="693" y="1271"/>
                  </a:lnTo>
                  <a:lnTo>
                    <a:pt x="693" y="1271"/>
                  </a:lnTo>
                  <a:lnTo>
                    <a:pt x="693" y="1271"/>
                  </a:lnTo>
                  <a:lnTo>
                    <a:pt x="693" y="1271"/>
                  </a:lnTo>
                  <a:lnTo>
                    <a:pt x="693" y="1273"/>
                  </a:lnTo>
                  <a:lnTo>
                    <a:pt x="696" y="1273"/>
                  </a:lnTo>
                  <a:lnTo>
                    <a:pt x="693" y="1273"/>
                  </a:lnTo>
                  <a:lnTo>
                    <a:pt x="693" y="1273"/>
                  </a:lnTo>
                  <a:lnTo>
                    <a:pt x="693" y="1273"/>
                  </a:lnTo>
                  <a:lnTo>
                    <a:pt x="693" y="1273"/>
                  </a:lnTo>
                  <a:lnTo>
                    <a:pt x="693" y="1273"/>
                  </a:lnTo>
                  <a:lnTo>
                    <a:pt x="693" y="1273"/>
                  </a:lnTo>
                  <a:lnTo>
                    <a:pt x="693" y="1273"/>
                  </a:lnTo>
                  <a:lnTo>
                    <a:pt x="691" y="1273"/>
                  </a:lnTo>
                  <a:lnTo>
                    <a:pt x="691" y="1273"/>
                  </a:lnTo>
                  <a:lnTo>
                    <a:pt x="689" y="1273"/>
                  </a:lnTo>
                  <a:lnTo>
                    <a:pt x="689" y="1273"/>
                  </a:lnTo>
                  <a:lnTo>
                    <a:pt x="689" y="1273"/>
                  </a:lnTo>
                  <a:lnTo>
                    <a:pt x="689" y="1271"/>
                  </a:lnTo>
                  <a:lnTo>
                    <a:pt x="689" y="1271"/>
                  </a:lnTo>
                  <a:lnTo>
                    <a:pt x="689" y="1271"/>
                  </a:lnTo>
                  <a:lnTo>
                    <a:pt x="686" y="1271"/>
                  </a:lnTo>
                  <a:lnTo>
                    <a:pt x="686" y="1268"/>
                  </a:lnTo>
                  <a:lnTo>
                    <a:pt x="686" y="1268"/>
                  </a:lnTo>
                  <a:lnTo>
                    <a:pt x="686" y="1268"/>
                  </a:lnTo>
                  <a:lnTo>
                    <a:pt x="684" y="1266"/>
                  </a:lnTo>
                  <a:lnTo>
                    <a:pt x="684" y="1266"/>
                  </a:lnTo>
                  <a:lnTo>
                    <a:pt x="684" y="1268"/>
                  </a:lnTo>
                  <a:lnTo>
                    <a:pt x="684" y="1268"/>
                  </a:lnTo>
                  <a:lnTo>
                    <a:pt x="684" y="1268"/>
                  </a:lnTo>
                  <a:lnTo>
                    <a:pt x="684" y="1268"/>
                  </a:lnTo>
                  <a:lnTo>
                    <a:pt x="684" y="1266"/>
                  </a:lnTo>
                  <a:lnTo>
                    <a:pt x="682" y="1266"/>
                  </a:lnTo>
                  <a:lnTo>
                    <a:pt x="677" y="1271"/>
                  </a:lnTo>
                  <a:lnTo>
                    <a:pt x="677" y="1271"/>
                  </a:lnTo>
                  <a:lnTo>
                    <a:pt x="679" y="1271"/>
                  </a:lnTo>
                  <a:lnTo>
                    <a:pt x="679" y="1271"/>
                  </a:lnTo>
                  <a:lnTo>
                    <a:pt x="677" y="1273"/>
                  </a:lnTo>
                  <a:lnTo>
                    <a:pt x="677" y="1273"/>
                  </a:lnTo>
                  <a:lnTo>
                    <a:pt x="677" y="1271"/>
                  </a:lnTo>
                  <a:lnTo>
                    <a:pt x="677" y="1271"/>
                  </a:lnTo>
                  <a:lnTo>
                    <a:pt x="677" y="1271"/>
                  </a:lnTo>
                  <a:lnTo>
                    <a:pt x="677" y="1268"/>
                  </a:lnTo>
                  <a:lnTo>
                    <a:pt x="679" y="1266"/>
                  </a:lnTo>
                  <a:lnTo>
                    <a:pt x="679" y="1266"/>
                  </a:lnTo>
                  <a:lnTo>
                    <a:pt x="679" y="1264"/>
                  </a:lnTo>
                  <a:lnTo>
                    <a:pt x="677" y="1264"/>
                  </a:lnTo>
                  <a:lnTo>
                    <a:pt x="672" y="1268"/>
                  </a:lnTo>
                  <a:lnTo>
                    <a:pt x="672" y="1268"/>
                  </a:lnTo>
                  <a:lnTo>
                    <a:pt x="672" y="1268"/>
                  </a:lnTo>
                  <a:lnTo>
                    <a:pt x="672" y="1271"/>
                  </a:lnTo>
                  <a:lnTo>
                    <a:pt x="672" y="1271"/>
                  </a:lnTo>
                  <a:lnTo>
                    <a:pt x="672" y="1271"/>
                  </a:lnTo>
                  <a:lnTo>
                    <a:pt x="674" y="1273"/>
                  </a:lnTo>
                  <a:lnTo>
                    <a:pt x="674" y="1273"/>
                  </a:lnTo>
                  <a:lnTo>
                    <a:pt x="672" y="1273"/>
                  </a:lnTo>
                  <a:lnTo>
                    <a:pt x="672" y="1273"/>
                  </a:lnTo>
                  <a:lnTo>
                    <a:pt x="674" y="1275"/>
                  </a:lnTo>
                  <a:lnTo>
                    <a:pt x="674" y="1275"/>
                  </a:lnTo>
                  <a:lnTo>
                    <a:pt x="677" y="1278"/>
                  </a:lnTo>
                  <a:lnTo>
                    <a:pt x="677" y="1278"/>
                  </a:lnTo>
                  <a:lnTo>
                    <a:pt x="677" y="1280"/>
                  </a:lnTo>
                  <a:lnTo>
                    <a:pt x="677" y="1280"/>
                  </a:lnTo>
                  <a:lnTo>
                    <a:pt x="677" y="1283"/>
                  </a:lnTo>
                  <a:lnTo>
                    <a:pt x="677" y="1283"/>
                  </a:lnTo>
                  <a:lnTo>
                    <a:pt x="677" y="1283"/>
                  </a:lnTo>
                  <a:lnTo>
                    <a:pt x="677" y="1283"/>
                  </a:lnTo>
                  <a:lnTo>
                    <a:pt x="677" y="1285"/>
                  </a:lnTo>
                  <a:lnTo>
                    <a:pt x="677" y="1285"/>
                  </a:lnTo>
                  <a:lnTo>
                    <a:pt x="677" y="1285"/>
                  </a:lnTo>
                  <a:lnTo>
                    <a:pt x="677" y="1285"/>
                  </a:lnTo>
                  <a:lnTo>
                    <a:pt x="677" y="1283"/>
                  </a:lnTo>
                  <a:lnTo>
                    <a:pt x="679" y="1283"/>
                  </a:lnTo>
                  <a:lnTo>
                    <a:pt x="679" y="1283"/>
                  </a:lnTo>
                  <a:lnTo>
                    <a:pt x="679" y="1280"/>
                  </a:lnTo>
                  <a:lnTo>
                    <a:pt x="679" y="1280"/>
                  </a:lnTo>
                  <a:lnTo>
                    <a:pt x="679" y="1278"/>
                  </a:lnTo>
                  <a:lnTo>
                    <a:pt x="679" y="1278"/>
                  </a:lnTo>
                  <a:lnTo>
                    <a:pt x="679" y="1280"/>
                  </a:lnTo>
                  <a:lnTo>
                    <a:pt x="679" y="1283"/>
                  </a:lnTo>
                  <a:lnTo>
                    <a:pt x="679" y="1283"/>
                  </a:lnTo>
                  <a:lnTo>
                    <a:pt x="679" y="1285"/>
                  </a:lnTo>
                  <a:lnTo>
                    <a:pt x="677" y="1285"/>
                  </a:lnTo>
                  <a:lnTo>
                    <a:pt x="677" y="1287"/>
                  </a:lnTo>
                  <a:lnTo>
                    <a:pt x="677" y="1287"/>
                  </a:lnTo>
                  <a:lnTo>
                    <a:pt x="679" y="1287"/>
                  </a:lnTo>
                  <a:lnTo>
                    <a:pt x="679" y="1287"/>
                  </a:lnTo>
                  <a:lnTo>
                    <a:pt x="679" y="1290"/>
                  </a:lnTo>
                  <a:lnTo>
                    <a:pt x="679" y="1290"/>
                  </a:lnTo>
                  <a:lnTo>
                    <a:pt x="679" y="1290"/>
                  </a:lnTo>
                  <a:lnTo>
                    <a:pt x="679" y="1290"/>
                  </a:lnTo>
                  <a:lnTo>
                    <a:pt x="679" y="1292"/>
                  </a:lnTo>
                  <a:lnTo>
                    <a:pt x="677" y="1292"/>
                  </a:lnTo>
                  <a:lnTo>
                    <a:pt x="677" y="1292"/>
                  </a:lnTo>
                  <a:lnTo>
                    <a:pt x="677" y="1294"/>
                  </a:lnTo>
                  <a:lnTo>
                    <a:pt x="679" y="1292"/>
                  </a:lnTo>
                  <a:lnTo>
                    <a:pt x="682" y="1292"/>
                  </a:lnTo>
                  <a:lnTo>
                    <a:pt x="684" y="1290"/>
                  </a:lnTo>
                  <a:lnTo>
                    <a:pt x="684" y="1290"/>
                  </a:lnTo>
                  <a:lnTo>
                    <a:pt x="684" y="1287"/>
                  </a:lnTo>
                  <a:lnTo>
                    <a:pt x="686" y="1285"/>
                  </a:lnTo>
                  <a:lnTo>
                    <a:pt x="686" y="1283"/>
                  </a:lnTo>
                  <a:lnTo>
                    <a:pt x="686" y="1283"/>
                  </a:lnTo>
                  <a:lnTo>
                    <a:pt x="686" y="1283"/>
                  </a:lnTo>
                  <a:lnTo>
                    <a:pt x="689" y="1283"/>
                  </a:lnTo>
                  <a:lnTo>
                    <a:pt x="689" y="1285"/>
                  </a:lnTo>
                  <a:lnTo>
                    <a:pt x="689" y="1285"/>
                  </a:lnTo>
                  <a:lnTo>
                    <a:pt x="689" y="1287"/>
                  </a:lnTo>
                  <a:lnTo>
                    <a:pt x="686" y="1287"/>
                  </a:lnTo>
                  <a:lnTo>
                    <a:pt x="684" y="1292"/>
                  </a:lnTo>
                  <a:lnTo>
                    <a:pt x="686" y="1292"/>
                  </a:lnTo>
                  <a:lnTo>
                    <a:pt x="686" y="1292"/>
                  </a:lnTo>
                  <a:lnTo>
                    <a:pt x="686" y="1292"/>
                  </a:lnTo>
                  <a:lnTo>
                    <a:pt x="686" y="1292"/>
                  </a:lnTo>
                  <a:lnTo>
                    <a:pt x="689" y="1292"/>
                  </a:lnTo>
                  <a:lnTo>
                    <a:pt x="689" y="1292"/>
                  </a:lnTo>
                  <a:lnTo>
                    <a:pt x="689" y="1294"/>
                  </a:lnTo>
                  <a:lnTo>
                    <a:pt x="689" y="1294"/>
                  </a:lnTo>
                  <a:lnTo>
                    <a:pt x="689" y="1294"/>
                  </a:lnTo>
                  <a:lnTo>
                    <a:pt x="689" y="1294"/>
                  </a:lnTo>
                  <a:lnTo>
                    <a:pt x="689" y="1294"/>
                  </a:lnTo>
                  <a:lnTo>
                    <a:pt x="691" y="1292"/>
                  </a:lnTo>
                  <a:lnTo>
                    <a:pt x="691" y="1292"/>
                  </a:lnTo>
                  <a:lnTo>
                    <a:pt x="689" y="1294"/>
                  </a:lnTo>
                  <a:lnTo>
                    <a:pt x="689" y="1294"/>
                  </a:lnTo>
                  <a:lnTo>
                    <a:pt x="691" y="1294"/>
                  </a:lnTo>
                  <a:lnTo>
                    <a:pt x="691" y="1294"/>
                  </a:lnTo>
                  <a:lnTo>
                    <a:pt x="691" y="1297"/>
                  </a:lnTo>
                  <a:lnTo>
                    <a:pt x="691" y="1297"/>
                  </a:lnTo>
                  <a:lnTo>
                    <a:pt x="691" y="1297"/>
                  </a:lnTo>
                  <a:lnTo>
                    <a:pt x="691" y="1297"/>
                  </a:lnTo>
                  <a:lnTo>
                    <a:pt x="689" y="1297"/>
                  </a:lnTo>
                  <a:lnTo>
                    <a:pt x="689" y="1297"/>
                  </a:lnTo>
                  <a:lnTo>
                    <a:pt x="689" y="1294"/>
                  </a:lnTo>
                  <a:lnTo>
                    <a:pt x="686" y="1294"/>
                  </a:lnTo>
                  <a:lnTo>
                    <a:pt x="686" y="1294"/>
                  </a:lnTo>
                  <a:lnTo>
                    <a:pt x="684" y="1294"/>
                  </a:lnTo>
                  <a:lnTo>
                    <a:pt x="684" y="1294"/>
                  </a:lnTo>
                  <a:lnTo>
                    <a:pt x="686" y="1297"/>
                  </a:lnTo>
                  <a:lnTo>
                    <a:pt x="686" y="1297"/>
                  </a:lnTo>
                  <a:lnTo>
                    <a:pt x="686" y="1297"/>
                  </a:lnTo>
                  <a:lnTo>
                    <a:pt x="686" y="1297"/>
                  </a:lnTo>
                  <a:lnTo>
                    <a:pt x="686" y="1299"/>
                  </a:lnTo>
                  <a:lnTo>
                    <a:pt x="689" y="1299"/>
                  </a:lnTo>
                  <a:lnTo>
                    <a:pt x="689" y="1299"/>
                  </a:lnTo>
                  <a:lnTo>
                    <a:pt x="689" y="1301"/>
                  </a:lnTo>
                  <a:lnTo>
                    <a:pt x="689" y="1301"/>
                  </a:lnTo>
                  <a:lnTo>
                    <a:pt x="686" y="1301"/>
                  </a:lnTo>
                  <a:lnTo>
                    <a:pt x="686" y="1301"/>
                  </a:lnTo>
                  <a:lnTo>
                    <a:pt x="686" y="1301"/>
                  </a:lnTo>
                  <a:lnTo>
                    <a:pt x="686" y="1299"/>
                  </a:lnTo>
                  <a:lnTo>
                    <a:pt x="686" y="1299"/>
                  </a:lnTo>
                  <a:lnTo>
                    <a:pt x="686" y="1299"/>
                  </a:lnTo>
                  <a:lnTo>
                    <a:pt x="686" y="1301"/>
                  </a:lnTo>
                  <a:lnTo>
                    <a:pt x="686" y="1301"/>
                  </a:lnTo>
                  <a:lnTo>
                    <a:pt x="686" y="1301"/>
                  </a:lnTo>
                  <a:lnTo>
                    <a:pt x="686" y="1304"/>
                  </a:lnTo>
                  <a:lnTo>
                    <a:pt x="684" y="1304"/>
                  </a:lnTo>
                  <a:lnTo>
                    <a:pt x="684" y="1304"/>
                  </a:lnTo>
                  <a:lnTo>
                    <a:pt x="682" y="1304"/>
                  </a:lnTo>
                  <a:lnTo>
                    <a:pt x="682" y="1304"/>
                  </a:lnTo>
                  <a:lnTo>
                    <a:pt x="682" y="1304"/>
                  </a:lnTo>
                  <a:lnTo>
                    <a:pt x="682" y="1306"/>
                  </a:lnTo>
                  <a:lnTo>
                    <a:pt x="682" y="1306"/>
                  </a:lnTo>
                  <a:lnTo>
                    <a:pt x="682" y="1304"/>
                  </a:lnTo>
                  <a:lnTo>
                    <a:pt x="682" y="1306"/>
                  </a:lnTo>
                  <a:lnTo>
                    <a:pt x="682" y="1306"/>
                  </a:lnTo>
                  <a:lnTo>
                    <a:pt x="682" y="1306"/>
                  </a:lnTo>
                  <a:lnTo>
                    <a:pt x="679" y="1306"/>
                  </a:lnTo>
                  <a:lnTo>
                    <a:pt x="679" y="1309"/>
                  </a:lnTo>
                  <a:lnTo>
                    <a:pt x="679" y="1309"/>
                  </a:lnTo>
                  <a:lnTo>
                    <a:pt x="679" y="1306"/>
                  </a:lnTo>
                  <a:lnTo>
                    <a:pt x="679" y="1306"/>
                  </a:lnTo>
                  <a:lnTo>
                    <a:pt x="679" y="1306"/>
                  </a:lnTo>
                  <a:lnTo>
                    <a:pt x="679" y="1306"/>
                  </a:lnTo>
                  <a:lnTo>
                    <a:pt x="679" y="1309"/>
                  </a:lnTo>
                  <a:lnTo>
                    <a:pt x="679" y="1309"/>
                  </a:lnTo>
                  <a:lnTo>
                    <a:pt x="679" y="1311"/>
                  </a:lnTo>
                  <a:lnTo>
                    <a:pt x="677" y="1311"/>
                  </a:lnTo>
                  <a:lnTo>
                    <a:pt x="674" y="1311"/>
                  </a:lnTo>
                  <a:lnTo>
                    <a:pt x="672" y="1311"/>
                  </a:lnTo>
                  <a:lnTo>
                    <a:pt x="672" y="1313"/>
                  </a:lnTo>
                  <a:lnTo>
                    <a:pt x="672" y="1313"/>
                  </a:lnTo>
                  <a:lnTo>
                    <a:pt x="672" y="1313"/>
                  </a:lnTo>
                  <a:lnTo>
                    <a:pt x="670" y="1313"/>
                  </a:lnTo>
                  <a:lnTo>
                    <a:pt x="670" y="1313"/>
                  </a:lnTo>
                  <a:lnTo>
                    <a:pt x="670" y="1313"/>
                  </a:lnTo>
                  <a:lnTo>
                    <a:pt x="670" y="1313"/>
                  </a:lnTo>
                  <a:lnTo>
                    <a:pt x="670" y="1311"/>
                  </a:lnTo>
                  <a:lnTo>
                    <a:pt x="670" y="1311"/>
                  </a:lnTo>
                  <a:lnTo>
                    <a:pt x="670" y="1311"/>
                  </a:lnTo>
                  <a:lnTo>
                    <a:pt x="667" y="1311"/>
                  </a:lnTo>
                  <a:lnTo>
                    <a:pt x="667" y="1311"/>
                  </a:lnTo>
                  <a:lnTo>
                    <a:pt x="670" y="1311"/>
                  </a:lnTo>
                  <a:lnTo>
                    <a:pt x="672" y="1309"/>
                  </a:lnTo>
                  <a:lnTo>
                    <a:pt x="670" y="1309"/>
                  </a:lnTo>
                  <a:lnTo>
                    <a:pt x="667" y="1311"/>
                  </a:lnTo>
                  <a:lnTo>
                    <a:pt x="665" y="1313"/>
                  </a:lnTo>
                  <a:lnTo>
                    <a:pt x="665" y="1313"/>
                  </a:lnTo>
                  <a:lnTo>
                    <a:pt x="665" y="1313"/>
                  </a:lnTo>
                  <a:lnTo>
                    <a:pt x="665" y="1313"/>
                  </a:lnTo>
                  <a:lnTo>
                    <a:pt x="665" y="1313"/>
                  </a:lnTo>
                  <a:lnTo>
                    <a:pt x="665" y="1313"/>
                  </a:lnTo>
                  <a:lnTo>
                    <a:pt x="665" y="1316"/>
                  </a:lnTo>
                  <a:lnTo>
                    <a:pt x="665" y="1316"/>
                  </a:lnTo>
                  <a:lnTo>
                    <a:pt x="665" y="1313"/>
                  </a:lnTo>
                  <a:lnTo>
                    <a:pt x="665" y="1313"/>
                  </a:lnTo>
                  <a:lnTo>
                    <a:pt x="663" y="1313"/>
                  </a:lnTo>
                  <a:lnTo>
                    <a:pt x="663" y="1313"/>
                  </a:lnTo>
                  <a:lnTo>
                    <a:pt x="663" y="1313"/>
                  </a:lnTo>
                  <a:lnTo>
                    <a:pt x="655" y="1320"/>
                  </a:lnTo>
                  <a:lnTo>
                    <a:pt x="655" y="1320"/>
                  </a:lnTo>
                  <a:lnTo>
                    <a:pt x="655" y="1323"/>
                  </a:lnTo>
                  <a:lnTo>
                    <a:pt x="655" y="1320"/>
                  </a:lnTo>
                  <a:lnTo>
                    <a:pt x="658" y="1320"/>
                  </a:lnTo>
                  <a:lnTo>
                    <a:pt x="660" y="1318"/>
                  </a:lnTo>
                  <a:lnTo>
                    <a:pt x="660" y="1320"/>
                  </a:lnTo>
                  <a:lnTo>
                    <a:pt x="660" y="1320"/>
                  </a:lnTo>
                  <a:lnTo>
                    <a:pt x="658" y="1320"/>
                  </a:lnTo>
                  <a:lnTo>
                    <a:pt x="660" y="1323"/>
                  </a:lnTo>
                  <a:lnTo>
                    <a:pt x="660" y="1323"/>
                  </a:lnTo>
                  <a:lnTo>
                    <a:pt x="658" y="1323"/>
                  </a:lnTo>
                  <a:lnTo>
                    <a:pt x="658" y="1323"/>
                  </a:lnTo>
                  <a:lnTo>
                    <a:pt x="658" y="1323"/>
                  </a:lnTo>
                  <a:lnTo>
                    <a:pt x="658" y="1325"/>
                  </a:lnTo>
                  <a:lnTo>
                    <a:pt x="658" y="1325"/>
                  </a:lnTo>
                  <a:lnTo>
                    <a:pt x="658" y="1325"/>
                  </a:lnTo>
                  <a:lnTo>
                    <a:pt x="658" y="1325"/>
                  </a:lnTo>
                  <a:lnTo>
                    <a:pt x="658" y="1325"/>
                  </a:lnTo>
                  <a:lnTo>
                    <a:pt x="655" y="1325"/>
                  </a:lnTo>
                  <a:lnTo>
                    <a:pt x="655" y="1327"/>
                  </a:lnTo>
                  <a:lnTo>
                    <a:pt x="655" y="1327"/>
                  </a:lnTo>
                  <a:lnTo>
                    <a:pt x="655" y="1327"/>
                  </a:lnTo>
                  <a:lnTo>
                    <a:pt x="653" y="1327"/>
                  </a:lnTo>
                  <a:lnTo>
                    <a:pt x="653" y="1330"/>
                  </a:lnTo>
                  <a:lnTo>
                    <a:pt x="653" y="1330"/>
                  </a:lnTo>
                  <a:lnTo>
                    <a:pt x="653" y="1330"/>
                  </a:lnTo>
                  <a:lnTo>
                    <a:pt x="653" y="1330"/>
                  </a:lnTo>
                  <a:lnTo>
                    <a:pt x="653" y="1330"/>
                  </a:lnTo>
                  <a:lnTo>
                    <a:pt x="653" y="1330"/>
                  </a:lnTo>
                  <a:lnTo>
                    <a:pt x="655" y="1330"/>
                  </a:lnTo>
                  <a:lnTo>
                    <a:pt x="655" y="1330"/>
                  </a:lnTo>
                  <a:lnTo>
                    <a:pt x="655" y="1332"/>
                  </a:lnTo>
                  <a:lnTo>
                    <a:pt x="653" y="1332"/>
                  </a:lnTo>
                  <a:lnTo>
                    <a:pt x="653" y="1332"/>
                  </a:lnTo>
                  <a:lnTo>
                    <a:pt x="653" y="1335"/>
                  </a:lnTo>
                  <a:lnTo>
                    <a:pt x="651" y="1335"/>
                  </a:lnTo>
                  <a:lnTo>
                    <a:pt x="651" y="1335"/>
                  </a:lnTo>
                  <a:lnTo>
                    <a:pt x="651" y="1337"/>
                  </a:lnTo>
                  <a:lnTo>
                    <a:pt x="651" y="1339"/>
                  </a:lnTo>
                  <a:lnTo>
                    <a:pt x="648" y="1339"/>
                  </a:lnTo>
                  <a:lnTo>
                    <a:pt x="648" y="1339"/>
                  </a:lnTo>
                  <a:lnTo>
                    <a:pt x="646" y="1337"/>
                  </a:lnTo>
                  <a:lnTo>
                    <a:pt x="646" y="1337"/>
                  </a:lnTo>
                  <a:lnTo>
                    <a:pt x="644" y="1339"/>
                  </a:lnTo>
                  <a:lnTo>
                    <a:pt x="644" y="1339"/>
                  </a:lnTo>
                  <a:lnTo>
                    <a:pt x="644" y="1342"/>
                  </a:lnTo>
                  <a:lnTo>
                    <a:pt x="644" y="1342"/>
                  </a:lnTo>
                  <a:lnTo>
                    <a:pt x="644" y="1342"/>
                  </a:lnTo>
                  <a:lnTo>
                    <a:pt x="644" y="1342"/>
                  </a:lnTo>
                  <a:lnTo>
                    <a:pt x="644" y="1342"/>
                  </a:lnTo>
                  <a:lnTo>
                    <a:pt x="644" y="1344"/>
                  </a:lnTo>
                  <a:lnTo>
                    <a:pt x="646" y="1344"/>
                  </a:lnTo>
                  <a:lnTo>
                    <a:pt x="646" y="1344"/>
                  </a:lnTo>
                  <a:lnTo>
                    <a:pt x="646" y="1342"/>
                  </a:lnTo>
                  <a:lnTo>
                    <a:pt x="646" y="1342"/>
                  </a:lnTo>
                  <a:lnTo>
                    <a:pt x="646" y="1339"/>
                  </a:lnTo>
                  <a:lnTo>
                    <a:pt x="648" y="1339"/>
                  </a:lnTo>
                  <a:lnTo>
                    <a:pt x="648" y="1339"/>
                  </a:lnTo>
                  <a:lnTo>
                    <a:pt x="648" y="1339"/>
                  </a:lnTo>
                  <a:lnTo>
                    <a:pt x="651" y="1339"/>
                  </a:lnTo>
                  <a:lnTo>
                    <a:pt x="655" y="1335"/>
                  </a:lnTo>
                  <a:lnTo>
                    <a:pt x="655" y="1335"/>
                  </a:lnTo>
                  <a:lnTo>
                    <a:pt x="658" y="1332"/>
                  </a:lnTo>
                  <a:lnTo>
                    <a:pt x="660" y="1330"/>
                  </a:lnTo>
                  <a:lnTo>
                    <a:pt x="660" y="1332"/>
                  </a:lnTo>
                  <a:lnTo>
                    <a:pt x="660" y="1332"/>
                  </a:lnTo>
                  <a:lnTo>
                    <a:pt x="660" y="1332"/>
                  </a:lnTo>
                  <a:lnTo>
                    <a:pt x="660" y="1332"/>
                  </a:lnTo>
                  <a:lnTo>
                    <a:pt x="660" y="1332"/>
                  </a:lnTo>
                  <a:lnTo>
                    <a:pt x="660" y="1332"/>
                  </a:lnTo>
                  <a:lnTo>
                    <a:pt x="660" y="1332"/>
                  </a:lnTo>
                  <a:lnTo>
                    <a:pt x="660" y="1332"/>
                  </a:lnTo>
                  <a:lnTo>
                    <a:pt x="660" y="1332"/>
                  </a:lnTo>
                  <a:lnTo>
                    <a:pt x="660" y="1335"/>
                  </a:lnTo>
                  <a:lnTo>
                    <a:pt x="660" y="1335"/>
                  </a:lnTo>
                  <a:lnTo>
                    <a:pt x="660" y="1335"/>
                  </a:lnTo>
                  <a:lnTo>
                    <a:pt x="660" y="1335"/>
                  </a:lnTo>
                  <a:lnTo>
                    <a:pt x="658" y="1335"/>
                  </a:lnTo>
                  <a:lnTo>
                    <a:pt x="658" y="1335"/>
                  </a:lnTo>
                  <a:lnTo>
                    <a:pt x="655" y="1337"/>
                  </a:lnTo>
                  <a:lnTo>
                    <a:pt x="655" y="1339"/>
                  </a:lnTo>
                  <a:lnTo>
                    <a:pt x="655" y="1339"/>
                  </a:lnTo>
                  <a:lnTo>
                    <a:pt x="655" y="1339"/>
                  </a:lnTo>
                  <a:lnTo>
                    <a:pt x="655" y="1339"/>
                  </a:lnTo>
                  <a:lnTo>
                    <a:pt x="658" y="1339"/>
                  </a:lnTo>
                  <a:lnTo>
                    <a:pt x="655" y="1342"/>
                  </a:lnTo>
                  <a:lnTo>
                    <a:pt x="655" y="1342"/>
                  </a:lnTo>
                  <a:lnTo>
                    <a:pt x="658" y="1342"/>
                  </a:lnTo>
                  <a:lnTo>
                    <a:pt x="658" y="1342"/>
                  </a:lnTo>
                  <a:lnTo>
                    <a:pt x="658" y="1342"/>
                  </a:lnTo>
                  <a:lnTo>
                    <a:pt x="658" y="1342"/>
                  </a:lnTo>
                  <a:lnTo>
                    <a:pt x="658" y="1342"/>
                  </a:lnTo>
                  <a:lnTo>
                    <a:pt x="658" y="1342"/>
                  </a:lnTo>
                  <a:lnTo>
                    <a:pt x="658" y="1342"/>
                  </a:lnTo>
                  <a:lnTo>
                    <a:pt x="660" y="1342"/>
                  </a:lnTo>
                  <a:lnTo>
                    <a:pt x="660" y="1342"/>
                  </a:lnTo>
                  <a:lnTo>
                    <a:pt x="663" y="1339"/>
                  </a:lnTo>
                  <a:lnTo>
                    <a:pt x="663" y="1337"/>
                  </a:lnTo>
                  <a:lnTo>
                    <a:pt x="663" y="1337"/>
                  </a:lnTo>
                  <a:lnTo>
                    <a:pt x="660" y="1337"/>
                  </a:lnTo>
                  <a:lnTo>
                    <a:pt x="660" y="1337"/>
                  </a:lnTo>
                  <a:lnTo>
                    <a:pt x="658" y="1337"/>
                  </a:lnTo>
                  <a:lnTo>
                    <a:pt x="658" y="1337"/>
                  </a:lnTo>
                  <a:lnTo>
                    <a:pt x="658" y="1337"/>
                  </a:lnTo>
                  <a:lnTo>
                    <a:pt x="660" y="1337"/>
                  </a:lnTo>
                  <a:lnTo>
                    <a:pt x="663" y="1335"/>
                  </a:lnTo>
                  <a:lnTo>
                    <a:pt x="663" y="1335"/>
                  </a:lnTo>
                  <a:lnTo>
                    <a:pt x="663" y="1335"/>
                  </a:lnTo>
                  <a:lnTo>
                    <a:pt x="663" y="1335"/>
                  </a:lnTo>
                  <a:lnTo>
                    <a:pt x="663" y="1337"/>
                  </a:lnTo>
                  <a:lnTo>
                    <a:pt x="665" y="1337"/>
                  </a:lnTo>
                  <a:lnTo>
                    <a:pt x="665" y="1337"/>
                  </a:lnTo>
                  <a:lnTo>
                    <a:pt x="667" y="1337"/>
                  </a:lnTo>
                  <a:lnTo>
                    <a:pt x="667" y="1337"/>
                  </a:lnTo>
                  <a:lnTo>
                    <a:pt x="667" y="1337"/>
                  </a:lnTo>
                  <a:lnTo>
                    <a:pt x="667" y="1339"/>
                  </a:lnTo>
                  <a:lnTo>
                    <a:pt x="667" y="1339"/>
                  </a:lnTo>
                  <a:lnTo>
                    <a:pt x="667" y="1339"/>
                  </a:lnTo>
                  <a:lnTo>
                    <a:pt x="667" y="1339"/>
                  </a:lnTo>
                  <a:lnTo>
                    <a:pt x="672" y="1337"/>
                  </a:lnTo>
                  <a:lnTo>
                    <a:pt x="672" y="1335"/>
                  </a:lnTo>
                  <a:lnTo>
                    <a:pt x="674" y="1335"/>
                  </a:lnTo>
                  <a:lnTo>
                    <a:pt x="674" y="1335"/>
                  </a:lnTo>
                  <a:lnTo>
                    <a:pt x="674" y="1332"/>
                  </a:lnTo>
                  <a:lnTo>
                    <a:pt x="679" y="1330"/>
                  </a:lnTo>
                  <a:lnTo>
                    <a:pt x="682" y="1330"/>
                  </a:lnTo>
                  <a:lnTo>
                    <a:pt x="682" y="1330"/>
                  </a:lnTo>
                  <a:lnTo>
                    <a:pt x="682" y="1327"/>
                  </a:lnTo>
                  <a:lnTo>
                    <a:pt x="682" y="1327"/>
                  </a:lnTo>
                  <a:lnTo>
                    <a:pt x="684" y="1327"/>
                  </a:lnTo>
                  <a:lnTo>
                    <a:pt x="684" y="1327"/>
                  </a:lnTo>
                  <a:lnTo>
                    <a:pt x="684" y="1325"/>
                  </a:lnTo>
                  <a:lnTo>
                    <a:pt x="691" y="1323"/>
                  </a:lnTo>
                  <a:lnTo>
                    <a:pt x="693" y="1320"/>
                  </a:lnTo>
                  <a:lnTo>
                    <a:pt x="691" y="1320"/>
                  </a:lnTo>
                  <a:lnTo>
                    <a:pt x="691" y="1320"/>
                  </a:lnTo>
                  <a:lnTo>
                    <a:pt x="691" y="1318"/>
                  </a:lnTo>
                  <a:lnTo>
                    <a:pt x="691" y="1318"/>
                  </a:lnTo>
                  <a:lnTo>
                    <a:pt x="689" y="1318"/>
                  </a:lnTo>
                  <a:lnTo>
                    <a:pt x="689" y="1316"/>
                  </a:lnTo>
                  <a:lnTo>
                    <a:pt x="684" y="1318"/>
                  </a:lnTo>
                  <a:lnTo>
                    <a:pt x="684" y="1318"/>
                  </a:lnTo>
                  <a:lnTo>
                    <a:pt x="682" y="1318"/>
                  </a:lnTo>
                  <a:lnTo>
                    <a:pt x="682" y="1318"/>
                  </a:lnTo>
                  <a:lnTo>
                    <a:pt x="679" y="1318"/>
                  </a:lnTo>
                  <a:lnTo>
                    <a:pt x="682" y="1316"/>
                  </a:lnTo>
                  <a:lnTo>
                    <a:pt x="682" y="1316"/>
                  </a:lnTo>
                  <a:lnTo>
                    <a:pt x="682" y="1316"/>
                  </a:lnTo>
                  <a:lnTo>
                    <a:pt x="684" y="1316"/>
                  </a:lnTo>
                  <a:lnTo>
                    <a:pt x="684" y="1316"/>
                  </a:lnTo>
                  <a:lnTo>
                    <a:pt x="686" y="1313"/>
                  </a:lnTo>
                  <a:lnTo>
                    <a:pt x="689" y="1313"/>
                  </a:lnTo>
                  <a:lnTo>
                    <a:pt x="696" y="1304"/>
                  </a:lnTo>
                  <a:lnTo>
                    <a:pt x="696" y="1304"/>
                  </a:lnTo>
                  <a:lnTo>
                    <a:pt x="696" y="1304"/>
                  </a:lnTo>
                  <a:lnTo>
                    <a:pt x="696" y="1304"/>
                  </a:lnTo>
                  <a:lnTo>
                    <a:pt x="696" y="1306"/>
                  </a:lnTo>
                  <a:lnTo>
                    <a:pt x="696" y="1306"/>
                  </a:lnTo>
                  <a:lnTo>
                    <a:pt x="696" y="1306"/>
                  </a:lnTo>
                  <a:lnTo>
                    <a:pt x="696" y="1304"/>
                  </a:lnTo>
                  <a:lnTo>
                    <a:pt x="696" y="1304"/>
                  </a:lnTo>
                  <a:lnTo>
                    <a:pt x="696" y="1306"/>
                  </a:lnTo>
                  <a:lnTo>
                    <a:pt x="693" y="1306"/>
                  </a:lnTo>
                  <a:lnTo>
                    <a:pt x="693" y="1309"/>
                  </a:lnTo>
                  <a:lnTo>
                    <a:pt x="693" y="1309"/>
                  </a:lnTo>
                  <a:lnTo>
                    <a:pt x="691" y="1313"/>
                  </a:lnTo>
                  <a:lnTo>
                    <a:pt x="691" y="1313"/>
                  </a:lnTo>
                  <a:lnTo>
                    <a:pt x="691" y="1313"/>
                  </a:lnTo>
                  <a:lnTo>
                    <a:pt x="691" y="1313"/>
                  </a:lnTo>
                  <a:lnTo>
                    <a:pt x="691" y="1313"/>
                  </a:lnTo>
                  <a:lnTo>
                    <a:pt x="691" y="1313"/>
                  </a:lnTo>
                  <a:lnTo>
                    <a:pt x="693" y="1313"/>
                  </a:lnTo>
                  <a:lnTo>
                    <a:pt x="691" y="1316"/>
                  </a:lnTo>
                  <a:lnTo>
                    <a:pt x="693" y="1316"/>
                  </a:lnTo>
                  <a:lnTo>
                    <a:pt x="693" y="1316"/>
                  </a:lnTo>
                  <a:lnTo>
                    <a:pt x="693" y="1316"/>
                  </a:lnTo>
                  <a:lnTo>
                    <a:pt x="693" y="1316"/>
                  </a:lnTo>
                  <a:lnTo>
                    <a:pt x="693" y="1318"/>
                  </a:lnTo>
                  <a:lnTo>
                    <a:pt x="693" y="1318"/>
                  </a:lnTo>
                  <a:lnTo>
                    <a:pt x="693" y="1318"/>
                  </a:lnTo>
                  <a:lnTo>
                    <a:pt x="693" y="1318"/>
                  </a:lnTo>
                  <a:lnTo>
                    <a:pt x="693" y="1318"/>
                  </a:lnTo>
                  <a:lnTo>
                    <a:pt x="693" y="1320"/>
                  </a:lnTo>
                  <a:lnTo>
                    <a:pt x="693" y="1320"/>
                  </a:lnTo>
                  <a:lnTo>
                    <a:pt x="693" y="1320"/>
                  </a:lnTo>
                  <a:lnTo>
                    <a:pt x="693" y="1320"/>
                  </a:lnTo>
                  <a:lnTo>
                    <a:pt x="691" y="1323"/>
                  </a:lnTo>
                  <a:lnTo>
                    <a:pt x="691" y="1323"/>
                  </a:lnTo>
                  <a:lnTo>
                    <a:pt x="691" y="1325"/>
                  </a:lnTo>
                  <a:lnTo>
                    <a:pt x="691" y="1325"/>
                  </a:lnTo>
                  <a:lnTo>
                    <a:pt x="693" y="1323"/>
                  </a:lnTo>
                  <a:lnTo>
                    <a:pt x="696" y="1323"/>
                  </a:lnTo>
                  <a:lnTo>
                    <a:pt x="696" y="1323"/>
                  </a:lnTo>
                  <a:lnTo>
                    <a:pt x="698" y="1323"/>
                  </a:lnTo>
                  <a:lnTo>
                    <a:pt x="698" y="1323"/>
                  </a:lnTo>
                  <a:lnTo>
                    <a:pt x="698" y="1323"/>
                  </a:lnTo>
                  <a:lnTo>
                    <a:pt x="700" y="1323"/>
                  </a:lnTo>
                  <a:lnTo>
                    <a:pt x="700" y="1323"/>
                  </a:lnTo>
                  <a:lnTo>
                    <a:pt x="700" y="1323"/>
                  </a:lnTo>
                  <a:lnTo>
                    <a:pt x="700" y="1325"/>
                  </a:lnTo>
                  <a:lnTo>
                    <a:pt x="700" y="1325"/>
                  </a:lnTo>
                  <a:lnTo>
                    <a:pt x="691" y="1327"/>
                  </a:lnTo>
                  <a:lnTo>
                    <a:pt x="691" y="1327"/>
                  </a:lnTo>
                  <a:lnTo>
                    <a:pt x="691" y="1327"/>
                  </a:lnTo>
                  <a:lnTo>
                    <a:pt x="691" y="1330"/>
                  </a:lnTo>
                  <a:lnTo>
                    <a:pt x="693" y="1330"/>
                  </a:lnTo>
                  <a:lnTo>
                    <a:pt x="693" y="1330"/>
                  </a:lnTo>
                  <a:lnTo>
                    <a:pt x="696" y="1330"/>
                  </a:lnTo>
                  <a:lnTo>
                    <a:pt x="696" y="1330"/>
                  </a:lnTo>
                  <a:lnTo>
                    <a:pt x="696" y="1330"/>
                  </a:lnTo>
                  <a:lnTo>
                    <a:pt x="696" y="1327"/>
                  </a:lnTo>
                  <a:lnTo>
                    <a:pt x="696" y="1327"/>
                  </a:lnTo>
                  <a:lnTo>
                    <a:pt x="698" y="1330"/>
                  </a:lnTo>
                  <a:lnTo>
                    <a:pt x="698" y="1330"/>
                  </a:lnTo>
                  <a:lnTo>
                    <a:pt x="698" y="1330"/>
                  </a:lnTo>
                  <a:lnTo>
                    <a:pt x="700" y="1330"/>
                  </a:lnTo>
                  <a:lnTo>
                    <a:pt x="700" y="1330"/>
                  </a:lnTo>
                  <a:lnTo>
                    <a:pt x="700" y="1330"/>
                  </a:lnTo>
                  <a:lnTo>
                    <a:pt x="700" y="1330"/>
                  </a:lnTo>
                  <a:lnTo>
                    <a:pt x="700" y="1330"/>
                  </a:lnTo>
                  <a:lnTo>
                    <a:pt x="703" y="1330"/>
                  </a:lnTo>
                  <a:lnTo>
                    <a:pt x="703" y="1327"/>
                  </a:lnTo>
                  <a:lnTo>
                    <a:pt x="703" y="1327"/>
                  </a:lnTo>
                  <a:lnTo>
                    <a:pt x="705" y="1327"/>
                  </a:lnTo>
                  <a:lnTo>
                    <a:pt x="703" y="1330"/>
                  </a:lnTo>
                  <a:lnTo>
                    <a:pt x="703" y="1330"/>
                  </a:lnTo>
                  <a:lnTo>
                    <a:pt x="703" y="1330"/>
                  </a:lnTo>
                  <a:lnTo>
                    <a:pt x="703" y="1330"/>
                  </a:lnTo>
                  <a:lnTo>
                    <a:pt x="705" y="1330"/>
                  </a:lnTo>
                  <a:lnTo>
                    <a:pt x="705" y="1330"/>
                  </a:lnTo>
                  <a:lnTo>
                    <a:pt x="705" y="1332"/>
                  </a:lnTo>
                  <a:lnTo>
                    <a:pt x="705" y="1332"/>
                  </a:lnTo>
                  <a:lnTo>
                    <a:pt x="705" y="1332"/>
                  </a:lnTo>
                  <a:lnTo>
                    <a:pt x="708" y="1332"/>
                  </a:lnTo>
                  <a:lnTo>
                    <a:pt x="710" y="1332"/>
                  </a:lnTo>
                  <a:lnTo>
                    <a:pt x="710" y="1332"/>
                  </a:lnTo>
                  <a:lnTo>
                    <a:pt x="710" y="1330"/>
                  </a:lnTo>
                  <a:lnTo>
                    <a:pt x="712" y="1330"/>
                  </a:lnTo>
                  <a:lnTo>
                    <a:pt x="712" y="1330"/>
                  </a:lnTo>
                  <a:lnTo>
                    <a:pt x="712" y="1332"/>
                  </a:lnTo>
                  <a:lnTo>
                    <a:pt x="712" y="1332"/>
                  </a:lnTo>
                  <a:lnTo>
                    <a:pt x="712" y="1332"/>
                  </a:lnTo>
                  <a:lnTo>
                    <a:pt x="712" y="1332"/>
                  </a:lnTo>
                  <a:lnTo>
                    <a:pt x="715" y="1330"/>
                  </a:lnTo>
                  <a:lnTo>
                    <a:pt x="717" y="1330"/>
                  </a:lnTo>
                  <a:lnTo>
                    <a:pt x="717" y="1332"/>
                  </a:lnTo>
                  <a:lnTo>
                    <a:pt x="717" y="1332"/>
                  </a:lnTo>
                  <a:lnTo>
                    <a:pt x="717" y="1332"/>
                  </a:lnTo>
                  <a:lnTo>
                    <a:pt x="717" y="1332"/>
                  </a:lnTo>
                  <a:lnTo>
                    <a:pt x="717" y="1332"/>
                  </a:lnTo>
                  <a:lnTo>
                    <a:pt x="717" y="1332"/>
                  </a:lnTo>
                  <a:lnTo>
                    <a:pt x="717" y="1332"/>
                  </a:lnTo>
                  <a:lnTo>
                    <a:pt x="717" y="1332"/>
                  </a:lnTo>
                  <a:lnTo>
                    <a:pt x="719" y="1332"/>
                  </a:lnTo>
                  <a:lnTo>
                    <a:pt x="722" y="1332"/>
                  </a:lnTo>
                  <a:lnTo>
                    <a:pt x="724" y="1332"/>
                  </a:lnTo>
                  <a:lnTo>
                    <a:pt x="724" y="1332"/>
                  </a:lnTo>
                  <a:lnTo>
                    <a:pt x="726" y="1330"/>
                  </a:lnTo>
                  <a:lnTo>
                    <a:pt x="726" y="1332"/>
                  </a:lnTo>
                  <a:lnTo>
                    <a:pt x="726" y="1332"/>
                  </a:lnTo>
                  <a:lnTo>
                    <a:pt x="719" y="1335"/>
                  </a:lnTo>
                  <a:lnTo>
                    <a:pt x="719" y="1335"/>
                  </a:lnTo>
                  <a:lnTo>
                    <a:pt x="719" y="1335"/>
                  </a:lnTo>
                  <a:lnTo>
                    <a:pt x="719" y="1335"/>
                  </a:lnTo>
                  <a:lnTo>
                    <a:pt x="719" y="1335"/>
                  </a:lnTo>
                  <a:lnTo>
                    <a:pt x="719" y="1335"/>
                  </a:lnTo>
                  <a:lnTo>
                    <a:pt x="717" y="1337"/>
                  </a:lnTo>
                  <a:lnTo>
                    <a:pt x="719" y="1337"/>
                  </a:lnTo>
                  <a:lnTo>
                    <a:pt x="717" y="1337"/>
                  </a:lnTo>
                  <a:lnTo>
                    <a:pt x="717" y="1337"/>
                  </a:lnTo>
                  <a:lnTo>
                    <a:pt x="715" y="1335"/>
                  </a:lnTo>
                  <a:lnTo>
                    <a:pt x="715" y="1335"/>
                  </a:lnTo>
                  <a:lnTo>
                    <a:pt x="715" y="1335"/>
                  </a:lnTo>
                  <a:lnTo>
                    <a:pt x="710" y="1335"/>
                  </a:lnTo>
                  <a:lnTo>
                    <a:pt x="708" y="1335"/>
                  </a:lnTo>
                  <a:lnTo>
                    <a:pt x="705" y="1335"/>
                  </a:lnTo>
                  <a:lnTo>
                    <a:pt x="703" y="1335"/>
                  </a:lnTo>
                  <a:lnTo>
                    <a:pt x="703" y="1335"/>
                  </a:lnTo>
                  <a:lnTo>
                    <a:pt x="700" y="1335"/>
                  </a:lnTo>
                  <a:lnTo>
                    <a:pt x="700" y="1335"/>
                  </a:lnTo>
                  <a:lnTo>
                    <a:pt x="698" y="1335"/>
                  </a:lnTo>
                  <a:lnTo>
                    <a:pt x="691" y="1339"/>
                  </a:lnTo>
                  <a:lnTo>
                    <a:pt x="684" y="1342"/>
                  </a:lnTo>
                  <a:lnTo>
                    <a:pt x="682" y="1342"/>
                  </a:lnTo>
                  <a:lnTo>
                    <a:pt x="679" y="1342"/>
                  </a:lnTo>
                  <a:lnTo>
                    <a:pt x="679" y="1342"/>
                  </a:lnTo>
                  <a:lnTo>
                    <a:pt x="677" y="1342"/>
                  </a:lnTo>
                  <a:lnTo>
                    <a:pt x="677" y="1342"/>
                  </a:lnTo>
                  <a:lnTo>
                    <a:pt x="674" y="1342"/>
                  </a:lnTo>
                  <a:lnTo>
                    <a:pt x="672" y="1342"/>
                  </a:lnTo>
                  <a:lnTo>
                    <a:pt x="670" y="1342"/>
                  </a:lnTo>
                  <a:lnTo>
                    <a:pt x="670" y="1342"/>
                  </a:lnTo>
                  <a:lnTo>
                    <a:pt x="670" y="1342"/>
                  </a:lnTo>
                  <a:lnTo>
                    <a:pt x="667" y="1342"/>
                  </a:lnTo>
                  <a:lnTo>
                    <a:pt x="665" y="1342"/>
                  </a:lnTo>
                  <a:lnTo>
                    <a:pt x="665" y="1342"/>
                  </a:lnTo>
                  <a:lnTo>
                    <a:pt x="663" y="1342"/>
                  </a:lnTo>
                  <a:lnTo>
                    <a:pt x="663" y="1342"/>
                  </a:lnTo>
                  <a:lnTo>
                    <a:pt x="663" y="1342"/>
                  </a:lnTo>
                  <a:lnTo>
                    <a:pt x="660" y="1342"/>
                  </a:lnTo>
                  <a:lnTo>
                    <a:pt x="660" y="1342"/>
                  </a:lnTo>
                  <a:lnTo>
                    <a:pt x="660" y="1344"/>
                  </a:lnTo>
                  <a:lnTo>
                    <a:pt x="660" y="1344"/>
                  </a:lnTo>
                  <a:lnTo>
                    <a:pt x="660" y="1344"/>
                  </a:lnTo>
                  <a:lnTo>
                    <a:pt x="660" y="1344"/>
                  </a:lnTo>
                  <a:lnTo>
                    <a:pt x="660" y="1344"/>
                  </a:lnTo>
                  <a:lnTo>
                    <a:pt x="663" y="1344"/>
                  </a:lnTo>
                  <a:lnTo>
                    <a:pt x="663" y="1342"/>
                  </a:lnTo>
                  <a:lnTo>
                    <a:pt x="663" y="1344"/>
                  </a:lnTo>
                  <a:lnTo>
                    <a:pt x="663" y="1344"/>
                  </a:lnTo>
                  <a:lnTo>
                    <a:pt x="663" y="1344"/>
                  </a:lnTo>
                  <a:lnTo>
                    <a:pt x="663" y="1344"/>
                  </a:lnTo>
                  <a:lnTo>
                    <a:pt x="663" y="1344"/>
                  </a:lnTo>
                  <a:lnTo>
                    <a:pt x="665" y="1344"/>
                  </a:lnTo>
                  <a:lnTo>
                    <a:pt x="665" y="1344"/>
                  </a:lnTo>
                  <a:lnTo>
                    <a:pt x="665" y="1344"/>
                  </a:lnTo>
                  <a:lnTo>
                    <a:pt x="665" y="1344"/>
                  </a:lnTo>
                  <a:lnTo>
                    <a:pt x="665" y="1344"/>
                  </a:lnTo>
                  <a:lnTo>
                    <a:pt x="665" y="1344"/>
                  </a:lnTo>
                  <a:lnTo>
                    <a:pt x="667" y="1344"/>
                  </a:lnTo>
                  <a:lnTo>
                    <a:pt x="667" y="1344"/>
                  </a:lnTo>
                  <a:lnTo>
                    <a:pt x="667" y="1344"/>
                  </a:lnTo>
                  <a:lnTo>
                    <a:pt x="667" y="1344"/>
                  </a:lnTo>
                  <a:lnTo>
                    <a:pt x="670" y="1346"/>
                  </a:lnTo>
                  <a:lnTo>
                    <a:pt x="672" y="1346"/>
                  </a:lnTo>
                  <a:lnTo>
                    <a:pt x="672" y="1346"/>
                  </a:lnTo>
                  <a:lnTo>
                    <a:pt x="672" y="1346"/>
                  </a:lnTo>
                  <a:lnTo>
                    <a:pt x="672" y="1346"/>
                  </a:lnTo>
                  <a:lnTo>
                    <a:pt x="670" y="1346"/>
                  </a:lnTo>
                  <a:lnTo>
                    <a:pt x="663" y="1346"/>
                  </a:lnTo>
                  <a:lnTo>
                    <a:pt x="663" y="1346"/>
                  </a:lnTo>
                  <a:lnTo>
                    <a:pt x="660" y="1346"/>
                  </a:lnTo>
                  <a:lnTo>
                    <a:pt x="660" y="1346"/>
                  </a:lnTo>
                  <a:lnTo>
                    <a:pt x="660" y="1346"/>
                  </a:lnTo>
                  <a:lnTo>
                    <a:pt x="658" y="1346"/>
                  </a:lnTo>
                  <a:lnTo>
                    <a:pt x="658" y="1346"/>
                  </a:lnTo>
                  <a:lnTo>
                    <a:pt x="655" y="1346"/>
                  </a:lnTo>
                  <a:lnTo>
                    <a:pt x="653" y="1346"/>
                  </a:lnTo>
                  <a:lnTo>
                    <a:pt x="653" y="1346"/>
                  </a:lnTo>
                  <a:lnTo>
                    <a:pt x="651" y="1346"/>
                  </a:lnTo>
                  <a:lnTo>
                    <a:pt x="648" y="1349"/>
                  </a:lnTo>
                  <a:lnTo>
                    <a:pt x="646" y="1351"/>
                  </a:lnTo>
                  <a:lnTo>
                    <a:pt x="648" y="1351"/>
                  </a:lnTo>
                  <a:lnTo>
                    <a:pt x="648" y="1351"/>
                  </a:lnTo>
                  <a:lnTo>
                    <a:pt x="648" y="1349"/>
                  </a:lnTo>
                  <a:lnTo>
                    <a:pt x="651" y="1349"/>
                  </a:lnTo>
                  <a:lnTo>
                    <a:pt x="651" y="1349"/>
                  </a:lnTo>
                  <a:lnTo>
                    <a:pt x="651" y="1351"/>
                  </a:lnTo>
                  <a:lnTo>
                    <a:pt x="651" y="1351"/>
                  </a:lnTo>
                  <a:lnTo>
                    <a:pt x="651" y="1351"/>
                  </a:lnTo>
                  <a:lnTo>
                    <a:pt x="651" y="1351"/>
                  </a:lnTo>
                  <a:lnTo>
                    <a:pt x="651" y="1351"/>
                  </a:lnTo>
                  <a:lnTo>
                    <a:pt x="651" y="1351"/>
                  </a:lnTo>
                  <a:lnTo>
                    <a:pt x="653" y="1349"/>
                  </a:lnTo>
                  <a:lnTo>
                    <a:pt x="653" y="1349"/>
                  </a:lnTo>
                  <a:lnTo>
                    <a:pt x="653" y="1349"/>
                  </a:lnTo>
                  <a:lnTo>
                    <a:pt x="653" y="1346"/>
                  </a:lnTo>
                  <a:lnTo>
                    <a:pt x="653" y="1346"/>
                  </a:lnTo>
                  <a:lnTo>
                    <a:pt x="653" y="1346"/>
                  </a:lnTo>
                  <a:lnTo>
                    <a:pt x="655" y="1349"/>
                  </a:lnTo>
                  <a:lnTo>
                    <a:pt x="653" y="1349"/>
                  </a:lnTo>
                  <a:lnTo>
                    <a:pt x="653" y="1349"/>
                  </a:lnTo>
                  <a:lnTo>
                    <a:pt x="653" y="1351"/>
                  </a:lnTo>
                  <a:lnTo>
                    <a:pt x="655" y="1351"/>
                  </a:lnTo>
                  <a:lnTo>
                    <a:pt x="658" y="1351"/>
                  </a:lnTo>
                  <a:lnTo>
                    <a:pt x="665" y="1353"/>
                  </a:lnTo>
                  <a:lnTo>
                    <a:pt x="667" y="1356"/>
                  </a:lnTo>
                  <a:lnTo>
                    <a:pt x="674" y="1353"/>
                  </a:lnTo>
                  <a:lnTo>
                    <a:pt x="679" y="1351"/>
                  </a:lnTo>
                  <a:lnTo>
                    <a:pt x="682" y="1351"/>
                  </a:lnTo>
                  <a:lnTo>
                    <a:pt x="682" y="1349"/>
                  </a:lnTo>
                  <a:lnTo>
                    <a:pt x="682" y="1349"/>
                  </a:lnTo>
                  <a:lnTo>
                    <a:pt x="682" y="1349"/>
                  </a:lnTo>
                  <a:lnTo>
                    <a:pt x="682" y="1349"/>
                  </a:lnTo>
                  <a:lnTo>
                    <a:pt x="682" y="1351"/>
                  </a:lnTo>
                  <a:lnTo>
                    <a:pt x="682" y="1351"/>
                  </a:lnTo>
                  <a:lnTo>
                    <a:pt x="682" y="1351"/>
                  </a:lnTo>
                  <a:lnTo>
                    <a:pt x="682" y="1353"/>
                  </a:lnTo>
                  <a:lnTo>
                    <a:pt x="682" y="1353"/>
                  </a:lnTo>
                  <a:lnTo>
                    <a:pt x="679" y="1353"/>
                  </a:lnTo>
                  <a:lnTo>
                    <a:pt x="679" y="1353"/>
                  </a:lnTo>
                  <a:lnTo>
                    <a:pt x="672" y="1356"/>
                  </a:lnTo>
                  <a:lnTo>
                    <a:pt x="672" y="1356"/>
                  </a:lnTo>
                  <a:lnTo>
                    <a:pt x="670" y="1356"/>
                  </a:lnTo>
                  <a:lnTo>
                    <a:pt x="670" y="1356"/>
                  </a:lnTo>
                  <a:lnTo>
                    <a:pt x="670" y="1356"/>
                  </a:lnTo>
                  <a:lnTo>
                    <a:pt x="670" y="1356"/>
                  </a:lnTo>
                  <a:lnTo>
                    <a:pt x="670" y="1356"/>
                  </a:lnTo>
                  <a:lnTo>
                    <a:pt x="667" y="1356"/>
                  </a:lnTo>
                  <a:lnTo>
                    <a:pt x="658" y="1353"/>
                  </a:lnTo>
                  <a:lnTo>
                    <a:pt x="655" y="1356"/>
                  </a:lnTo>
                  <a:lnTo>
                    <a:pt x="655" y="1358"/>
                  </a:lnTo>
                  <a:lnTo>
                    <a:pt x="653" y="1358"/>
                  </a:lnTo>
                  <a:lnTo>
                    <a:pt x="655" y="1358"/>
                  </a:lnTo>
                  <a:lnTo>
                    <a:pt x="655" y="1358"/>
                  </a:lnTo>
                  <a:lnTo>
                    <a:pt x="655" y="1358"/>
                  </a:lnTo>
                  <a:lnTo>
                    <a:pt x="655" y="1361"/>
                  </a:lnTo>
                  <a:lnTo>
                    <a:pt x="660" y="1358"/>
                  </a:lnTo>
                  <a:lnTo>
                    <a:pt x="660" y="1358"/>
                  </a:lnTo>
                  <a:lnTo>
                    <a:pt x="660" y="1356"/>
                  </a:lnTo>
                  <a:lnTo>
                    <a:pt x="660" y="1356"/>
                  </a:lnTo>
                  <a:lnTo>
                    <a:pt x="660" y="1356"/>
                  </a:lnTo>
                  <a:lnTo>
                    <a:pt x="663" y="1356"/>
                  </a:lnTo>
                  <a:lnTo>
                    <a:pt x="663" y="1356"/>
                  </a:lnTo>
                  <a:lnTo>
                    <a:pt x="660" y="1358"/>
                  </a:lnTo>
                  <a:lnTo>
                    <a:pt x="658" y="1361"/>
                  </a:lnTo>
                  <a:lnTo>
                    <a:pt x="658" y="1361"/>
                  </a:lnTo>
                  <a:lnTo>
                    <a:pt x="655" y="1361"/>
                  </a:lnTo>
                  <a:lnTo>
                    <a:pt x="655" y="1361"/>
                  </a:lnTo>
                  <a:lnTo>
                    <a:pt x="655" y="1363"/>
                  </a:lnTo>
                  <a:lnTo>
                    <a:pt x="658" y="1363"/>
                  </a:lnTo>
                  <a:lnTo>
                    <a:pt x="658" y="1363"/>
                  </a:lnTo>
                  <a:lnTo>
                    <a:pt x="658" y="1363"/>
                  </a:lnTo>
                  <a:lnTo>
                    <a:pt x="658" y="1363"/>
                  </a:lnTo>
                  <a:lnTo>
                    <a:pt x="658" y="1363"/>
                  </a:lnTo>
                  <a:lnTo>
                    <a:pt x="658" y="1365"/>
                  </a:lnTo>
                  <a:lnTo>
                    <a:pt x="655" y="1365"/>
                  </a:lnTo>
                  <a:lnTo>
                    <a:pt x="655" y="1365"/>
                  </a:lnTo>
                  <a:lnTo>
                    <a:pt x="655" y="1365"/>
                  </a:lnTo>
                  <a:lnTo>
                    <a:pt x="655" y="1365"/>
                  </a:lnTo>
                  <a:lnTo>
                    <a:pt x="658" y="1365"/>
                  </a:lnTo>
                  <a:lnTo>
                    <a:pt x="658" y="1365"/>
                  </a:lnTo>
                  <a:lnTo>
                    <a:pt x="658" y="1365"/>
                  </a:lnTo>
                  <a:lnTo>
                    <a:pt x="658" y="1365"/>
                  </a:lnTo>
                  <a:lnTo>
                    <a:pt x="658" y="1365"/>
                  </a:lnTo>
                  <a:lnTo>
                    <a:pt x="658" y="1365"/>
                  </a:lnTo>
                  <a:lnTo>
                    <a:pt x="658" y="1365"/>
                  </a:lnTo>
                  <a:lnTo>
                    <a:pt x="660" y="1363"/>
                  </a:lnTo>
                  <a:lnTo>
                    <a:pt x="660" y="1363"/>
                  </a:lnTo>
                  <a:lnTo>
                    <a:pt x="660" y="1363"/>
                  </a:lnTo>
                  <a:lnTo>
                    <a:pt x="663" y="1363"/>
                  </a:lnTo>
                  <a:lnTo>
                    <a:pt x="663" y="1365"/>
                  </a:lnTo>
                  <a:lnTo>
                    <a:pt x="660" y="1365"/>
                  </a:lnTo>
                  <a:lnTo>
                    <a:pt x="660" y="1365"/>
                  </a:lnTo>
                  <a:lnTo>
                    <a:pt x="658" y="1368"/>
                  </a:lnTo>
                  <a:lnTo>
                    <a:pt x="658" y="1368"/>
                  </a:lnTo>
                  <a:lnTo>
                    <a:pt x="660" y="1368"/>
                  </a:lnTo>
                  <a:lnTo>
                    <a:pt x="660" y="1368"/>
                  </a:lnTo>
                  <a:lnTo>
                    <a:pt x="660" y="1368"/>
                  </a:lnTo>
                  <a:lnTo>
                    <a:pt x="660" y="1370"/>
                  </a:lnTo>
                  <a:lnTo>
                    <a:pt x="658" y="1370"/>
                  </a:lnTo>
                  <a:lnTo>
                    <a:pt x="658" y="1370"/>
                  </a:lnTo>
                  <a:lnTo>
                    <a:pt x="658" y="1370"/>
                  </a:lnTo>
                  <a:lnTo>
                    <a:pt x="658" y="1370"/>
                  </a:lnTo>
                  <a:lnTo>
                    <a:pt x="658" y="1368"/>
                  </a:lnTo>
                  <a:lnTo>
                    <a:pt x="658" y="1368"/>
                  </a:lnTo>
                  <a:lnTo>
                    <a:pt x="658" y="1368"/>
                  </a:lnTo>
                  <a:lnTo>
                    <a:pt x="658" y="1368"/>
                  </a:lnTo>
                  <a:lnTo>
                    <a:pt x="658" y="1368"/>
                  </a:lnTo>
                  <a:lnTo>
                    <a:pt x="655" y="1368"/>
                  </a:lnTo>
                  <a:lnTo>
                    <a:pt x="655" y="1368"/>
                  </a:lnTo>
                  <a:lnTo>
                    <a:pt x="655" y="1368"/>
                  </a:lnTo>
                  <a:lnTo>
                    <a:pt x="655" y="1368"/>
                  </a:lnTo>
                  <a:lnTo>
                    <a:pt x="653" y="1368"/>
                  </a:lnTo>
                  <a:lnTo>
                    <a:pt x="653" y="1368"/>
                  </a:lnTo>
                  <a:lnTo>
                    <a:pt x="653" y="1370"/>
                  </a:lnTo>
                  <a:lnTo>
                    <a:pt x="653" y="1370"/>
                  </a:lnTo>
                  <a:lnTo>
                    <a:pt x="655" y="1368"/>
                  </a:lnTo>
                  <a:lnTo>
                    <a:pt x="655" y="1368"/>
                  </a:lnTo>
                  <a:lnTo>
                    <a:pt x="655" y="1370"/>
                  </a:lnTo>
                  <a:lnTo>
                    <a:pt x="655" y="1370"/>
                  </a:lnTo>
                  <a:lnTo>
                    <a:pt x="655" y="1370"/>
                  </a:lnTo>
                  <a:lnTo>
                    <a:pt x="655" y="1370"/>
                  </a:lnTo>
                  <a:lnTo>
                    <a:pt x="660" y="1370"/>
                  </a:lnTo>
                  <a:lnTo>
                    <a:pt x="660" y="1372"/>
                  </a:lnTo>
                  <a:lnTo>
                    <a:pt x="655" y="1375"/>
                  </a:lnTo>
                  <a:lnTo>
                    <a:pt x="655" y="1372"/>
                  </a:lnTo>
                  <a:lnTo>
                    <a:pt x="655" y="1372"/>
                  </a:lnTo>
                  <a:lnTo>
                    <a:pt x="655" y="1372"/>
                  </a:lnTo>
                  <a:lnTo>
                    <a:pt x="655" y="1372"/>
                  </a:lnTo>
                  <a:lnTo>
                    <a:pt x="655" y="1372"/>
                  </a:lnTo>
                  <a:lnTo>
                    <a:pt x="655" y="1372"/>
                  </a:lnTo>
                  <a:lnTo>
                    <a:pt x="655" y="1372"/>
                  </a:lnTo>
                  <a:lnTo>
                    <a:pt x="653" y="1372"/>
                  </a:lnTo>
                  <a:lnTo>
                    <a:pt x="653" y="1372"/>
                  </a:lnTo>
                  <a:lnTo>
                    <a:pt x="655" y="1372"/>
                  </a:lnTo>
                  <a:lnTo>
                    <a:pt x="655" y="1372"/>
                  </a:lnTo>
                  <a:lnTo>
                    <a:pt x="655" y="1372"/>
                  </a:lnTo>
                  <a:lnTo>
                    <a:pt x="653" y="1370"/>
                  </a:lnTo>
                  <a:lnTo>
                    <a:pt x="653" y="1370"/>
                  </a:lnTo>
                  <a:lnTo>
                    <a:pt x="653" y="1370"/>
                  </a:lnTo>
                  <a:lnTo>
                    <a:pt x="653" y="1370"/>
                  </a:lnTo>
                  <a:lnTo>
                    <a:pt x="653" y="1370"/>
                  </a:lnTo>
                  <a:lnTo>
                    <a:pt x="653" y="1370"/>
                  </a:lnTo>
                  <a:lnTo>
                    <a:pt x="653" y="1370"/>
                  </a:lnTo>
                  <a:lnTo>
                    <a:pt x="653" y="1370"/>
                  </a:lnTo>
                  <a:lnTo>
                    <a:pt x="653" y="1372"/>
                  </a:lnTo>
                  <a:lnTo>
                    <a:pt x="653" y="1370"/>
                  </a:lnTo>
                  <a:lnTo>
                    <a:pt x="653" y="1372"/>
                  </a:lnTo>
                  <a:lnTo>
                    <a:pt x="653" y="1372"/>
                  </a:lnTo>
                  <a:lnTo>
                    <a:pt x="651" y="1372"/>
                  </a:lnTo>
                  <a:lnTo>
                    <a:pt x="651" y="1375"/>
                  </a:lnTo>
                  <a:lnTo>
                    <a:pt x="651" y="1377"/>
                  </a:lnTo>
                  <a:lnTo>
                    <a:pt x="651" y="1375"/>
                  </a:lnTo>
                  <a:lnTo>
                    <a:pt x="651" y="1375"/>
                  </a:lnTo>
                  <a:lnTo>
                    <a:pt x="653" y="1377"/>
                  </a:lnTo>
                  <a:lnTo>
                    <a:pt x="653" y="1377"/>
                  </a:lnTo>
                  <a:lnTo>
                    <a:pt x="653" y="1377"/>
                  </a:lnTo>
                  <a:lnTo>
                    <a:pt x="655" y="1377"/>
                  </a:lnTo>
                  <a:lnTo>
                    <a:pt x="655" y="1377"/>
                  </a:lnTo>
                  <a:lnTo>
                    <a:pt x="655" y="1377"/>
                  </a:lnTo>
                  <a:lnTo>
                    <a:pt x="655" y="1380"/>
                  </a:lnTo>
                  <a:lnTo>
                    <a:pt x="655" y="1380"/>
                  </a:lnTo>
                  <a:lnTo>
                    <a:pt x="655" y="1380"/>
                  </a:lnTo>
                  <a:lnTo>
                    <a:pt x="655" y="1380"/>
                  </a:lnTo>
                  <a:lnTo>
                    <a:pt x="655" y="1380"/>
                  </a:lnTo>
                  <a:lnTo>
                    <a:pt x="655" y="1382"/>
                  </a:lnTo>
                  <a:lnTo>
                    <a:pt x="655" y="1382"/>
                  </a:lnTo>
                  <a:lnTo>
                    <a:pt x="655" y="1382"/>
                  </a:lnTo>
                  <a:lnTo>
                    <a:pt x="655" y="1382"/>
                  </a:lnTo>
                  <a:lnTo>
                    <a:pt x="653" y="1384"/>
                  </a:lnTo>
                  <a:lnTo>
                    <a:pt x="658" y="1384"/>
                  </a:lnTo>
                  <a:lnTo>
                    <a:pt x="658" y="1384"/>
                  </a:lnTo>
                  <a:lnTo>
                    <a:pt x="655" y="1384"/>
                  </a:lnTo>
                  <a:lnTo>
                    <a:pt x="653" y="1387"/>
                  </a:lnTo>
                  <a:lnTo>
                    <a:pt x="653" y="1389"/>
                  </a:lnTo>
                  <a:lnTo>
                    <a:pt x="655" y="1389"/>
                  </a:lnTo>
                  <a:lnTo>
                    <a:pt x="655" y="1389"/>
                  </a:lnTo>
                  <a:lnTo>
                    <a:pt x="655" y="1389"/>
                  </a:lnTo>
                  <a:lnTo>
                    <a:pt x="655" y="1391"/>
                  </a:lnTo>
                  <a:lnTo>
                    <a:pt x="655" y="1391"/>
                  </a:lnTo>
                  <a:lnTo>
                    <a:pt x="655" y="1391"/>
                  </a:lnTo>
                  <a:lnTo>
                    <a:pt x="658" y="1391"/>
                  </a:lnTo>
                  <a:lnTo>
                    <a:pt x="658" y="1394"/>
                  </a:lnTo>
                  <a:lnTo>
                    <a:pt x="658" y="1391"/>
                  </a:lnTo>
                  <a:lnTo>
                    <a:pt x="658" y="1394"/>
                  </a:lnTo>
                  <a:lnTo>
                    <a:pt x="658" y="1394"/>
                  </a:lnTo>
                  <a:lnTo>
                    <a:pt x="658" y="1394"/>
                  </a:lnTo>
                  <a:lnTo>
                    <a:pt x="658" y="1394"/>
                  </a:lnTo>
                  <a:lnTo>
                    <a:pt x="660" y="1391"/>
                  </a:lnTo>
                  <a:lnTo>
                    <a:pt x="665" y="1384"/>
                  </a:lnTo>
                  <a:lnTo>
                    <a:pt x="667" y="1372"/>
                  </a:lnTo>
                  <a:lnTo>
                    <a:pt x="667" y="1372"/>
                  </a:lnTo>
                  <a:lnTo>
                    <a:pt x="667" y="1370"/>
                  </a:lnTo>
                  <a:lnTo>
                    <a:pt x="670" y="1370"/>
                  </a:lnTo>
                  <a:lnTo>
                    <a:pt x="670" y="1370"/>
                  </a:lnTo>
                  <a:lnTo>
                    <a:pt x="670" y="1370"/>
                  </a:lnTo>
                  <a:lnTo>
                    <a:pt x="670" y="1370"/>
                  </a:lnTo>
                  <a:lnTo>
                    <a:pt x="670" y="1368"/>
                  </a:lnTo>
                  <a:lnTo>
                    <a:pt x="670" y="1368"/>
                  </a:lnTo>
                  <a:lnTo>
                    <a:pt x="670" y="1368"/>
                  </a:lnTo>
                  <a:lnTo>
                    <a:pt x="674" y="1365"/>
                  </a:lnTo>
                  <a:lnTo>
                    <a:pt x="674" y="1365"/>
                  </a:lnTo>
                  <a:lnTo>
                    <a:pt x="677" y="1363"/>
                  </a:lnTo>
                  <a:lnTo>
                    <a:pt x="677" y="1363"/>
                  </a:lnTo>
                  <a:lnTo>
                    <a:pt x="677" y="1363"/>
                  </a:lnTo>
                  <a:lnTo>
                    <a:pt x="677" y="1361"/>
                  </a:lnTo>
                  <a:lnTo>
                    <a:pt x="677" y="1361"/>
                  </a:lnTo>
                  <a:lnTo>
                    <a:pt x="677" y="1358"/>
                  </a:lnTo>
                  <a:lnTo>
                    <a:pt x="677" y="1358"/>
                  </a:lnTo>
                  <a:lnTo>
                    <a:pt x="679" y="1358"/>
                  </a:lnTo>
                  <a:lnTo>
                    <a:pt x="679" y="1356"/>
                  </a:lnTo>
                  <a:lnTo>
                    <a:pt x="682" y="1356"/>
                  </a:lnTo>
                  <a:lnTo>
                    <a:pt x="682" y="1353"/>
                  </a:lnTo>
                  <a:lnTo>
                    <a:pt x="682" y="1353"/>
                  </a:lnTo>
                  <a:lnTo>
                    <a:pt x="686" y="1351"/>
                  </a:lnTo>
                  <a:lnTo>
                    <a:pt x="689" y="1351"/>
                  </a:lnTo>
                  <a:lnTo>
                    <a:pt x="689" y="1349"/>
                  </a:lnTo>
                  <a:lnTo>
                    <a:pt x="693" y="1344"/>
                  </a:lnTo>
                  <a:lnTo>
                    <a:pt x="693" y="1344"/>
                  </a:lnTo>
                  <a:lnTo>
                    <a:pt x="693" y="1344"/>
                  </a:lnTo>
                  <a:lnTo>
                    <a:pt x="693" y="1344"/>
                  </a:lnTo>
                  <a:lnTo>
                    <a:pt x="693" y="1344"/>
                  </a:lnTo>
                  <a:lnTo>
                    <a:pt x="693" y="1346"/>
                  </a:lnTo>
                  <a:lnTo>
                    <a:pt x="693" y="1346"/>
                  </a:lnTo>
                  <a:lnTo>
                    <a:pt x="691" y="1346"/>
                  </a:lnTo>
                  <a:lnTo>
                    <a:pt x="691" y="1349"/>
                  </a:lnTo>
                  <a:lnTo>
                    <a:pt x="689" y="1349"/>
                  </a:lnTo>
                  <a:lnTo>
                    <a:pt x="689" y="1351"/>
                  </a:lnTo>
                  <a:lnTo>
                    <a:pt x="689" y="1351"/>
                  </a:lnTo>
                  <a:lnTo>
                    <a:pt x="689" y="1351"/>
                  </a:lnTo>
                  <a:lnTo>
                    <a:pt x="684" y="1356"/>
                  </a:lnTo>
                  <a:lnTo>
                    <a:pt x="684" y="1356"/>
                  </a:lnTo>
                  <a:lnTo>
                    <a:pt x="684" y="1353"/>
                  </a:lnTo>
                  <a:lnTo>
                    <a:pt x="684" y="1353"/>
                  </a:lnTo>
                  <a:lnTo>
                    <a:pt x="684" y="1353"/>
                  </a:lnTo>
                  <a:lnTo>
                    <a:pt x="684" y="1353"/>
                  </a:lnTo>
                  <a:lnTo>
                    <a:pt x="682" y="1356"/>
                  </a:lnTo>
                  <a:lnTo>
                    <a:pt x="682" y="1356"/>
                  </a:lnTo>
                  <a:lnTo>
                    <a:pt x="682" y="1356"/>
                  </a:lnTo>
                  <a:lnTo>
                    <a:pt x="682" y="1358"/>
                  </a:lnTo>
                  <a:lnTo>
                    <a:pt x="682" y="1358"/>
                  </a:lnTo>
                  <a:lnTo>
                    <a:pt x="682" y="1361"/>
                  </a:lnTo>
                  <a:lnTo>
                    <a:pt x="682" y="1361"/>
                  </a:lnTo>
                  <a:lnTo>
                    <a:pt x="682" y="1361"/>
                  </a:lnTo>
                  <a:lnTo>
                    <a:pt x="682" y="1361"/>
                  </a:lnTo>
                  <a:lnTo>
                    <a:pt x="684" y="1363"/>
                  </a:lnTo>
                  <a:lnTo>
                    <a:pt x="684" y="1363"/>
                  </a:lnTo>
                  <a:lnTo>
                    <a:pt x="693" y="1361"/>
                  </a:lnTo>
                  <a:lnTo>
                    <a:pt x="693" y="1358"/>
                  </a:lnTo>
                  <a:lnTo>
                    <a:pt x="693" y="1358"/>
                  </a:lnTo>
                  <a:lnTo>
                    <a:pt x="693" y="1358"/>
                  </a:lnTo>
                  <a:lnTo>
                    <a:pt x="693" y="1358"/>
                  </a:lnTo>
                  <a:lnTo>
                    <a:pt x="696" y="1356"/>
                  </a:lnTo>
                  <a:lnTo>
                    <a:pt x="696" y="1356"/>
                  </a:lnTo>
                  <a:lnTo>
                    <a:pt x="698" y="1356"/>
                  </a:lnTo>
                  <a:lnTo>
                    <a:pt x="698" y="1356"/>
                  </a:lnTo>
                  <a:lnTo>
                    <a:pt x="698" y="1356"/>
                  </a:lnTo>
                  <a:lnTo>
                    <a:pt x="698" y="1356"/>
                  </a:lnTo>
                  <a:lnTo>
                    <a:pt x="698" y="1356"/>
                  </a:lnTo>
                  <a:lnTo>
                    <a:pt x="696" y="1358"/>
                  </a:lnTo>
                  <a:lnTo>
                    <a:pt x="693" y="1358"/>
                  </a:lnTo>
                  <a:lnTo>
                    <a:pt x="693" y="1361"/>
                  </a:lnTo>
                  <a:lnTo>
                    <a:pt x="696" y="1361"/>
                  </a:lnTo>
                  <a:lnTo>
                    <a:pt x="696" y="1361"/>
                  </a:lnTo>
                  <a:lnTo>
                    <a:pt x="696" y="1361"/>
                  </a:lnTo>
                  <a:lnTo>
                    <a:pt x="696" y="1361"/>
                  </a:lnTo>
                  <a:lnTo>
                    <a:pt x="696" y="1361"/>
                  </a:lnTo>
                  <a:lnTo>
                    <a:pt x="696" y="1363"/>
                  </a:lnTo>
                  <a:lnTo>
                    <a:pt x="698" y="1363"/>
                  </a:lnTo>
                  <a:lnTo>
                    <a:pt x="698" y="1361"/>
                  </a:lnTo>
                  <a:lnTo>
                    <a:pt x="698" y="1361"/>
                  </a:lnTo>
                  <a:lnTo>
                    <a:pt x="698" y="1361"/>
                  </a:lnTo>
                  <a:lnTo>
                    <a:pt x="698" y="1361"/>
                  </a:lnTo>
                  <a:lnTo>
                    <a:pt x="700" y="1358"/>
                  </a:lnTo>
                  <a:lnTo>
                    <a:pt x="700" y="1358"/>
                  </a:lnTo>
                  <a:lnTo>
                    <a:pt x="700" y="1356"/>
                  </a:lnTo>
                  <a:lnTo>
                    <a:pt x="700" y="1356"/>
                  </a:lnTo>
                  <a:lnTo>
                    <a:pt x="700" y="1356"/>
                  </a:lnTo>
                  <a:lnTo>
                    <a:pt x="700" y="1356"/>
                  </a:lnTo>
                  <a:lnTo>
                    <a:pt x="700" y="1356"/>
                  </a:lnTo>
                  <a:lnTo>
                    <a:pt x="700" y="1356"/>
                  </a:lnTo>
                  <a:lnTo>
                    <a:pt x="703" y="1356"/>
                  </a:lnTo>
                  <a:lnTo>
                    <a:pt x="703" y="1356"/>
                  </a:lnTo>
                  <a:lnTo>
                    <a:pt x="703" y="1356"/>
                  </a:lnTo>
                  <a:lnTo>
                    <a:pt x="700" y="1358"/>
                  </a:lnTo>
                  <a:lnTo>
                    <a:pt x="703" y="1358"/>
                  </a:lnTo>
                  <a:lnTo>
                    <a:pt x="703" y="1358"/>
                  </a:lnTo>
                  <a:lnTo>
                    <a:pt x="703" y="1356"/>
                  </a:lnTo>
                  <a:lnTo>
                    <a:pt x="703" y="1356"/>
                  </a:lnTo>
                  <a:lnTo>
                    <a:pt x="703" y="1356"/>
                  </a:lnTo>
                  <a:lnTo>
                    <a:pt x="705" y="1356"/>
                  </a:lnTo>
                  <a:lnTo>
                    <a:pt x="705" y="1353"/>
                  </a:lnTo>
                  <a:lnTo>
                    <a:pt x="703" y="1353"/>
                  </a:lnTo>
                  <a:lnTo>
                    <a:pt x="703" y="1353"/>
                  </a:lnTo>
                  <a:lnTo>
                    <a:pt x="703" y="1351"/>
                  </a:lnTo>
                  <a:lnTo>
                    <a:pt x="703" y="1349"/>
                  </a:lnTo>
                  <a:lnTo>
                    <a:pt x="703" y="1349"/>
                  </a:lnTo>
                  <a:lnTo>
                    <a:pt x="700" y="1349"/>
                  </a:lnTo>
                  <a:lnTo>
                    <a:pt x="700" y="1349"/>
                  </a:lnTo>
                  <a:lnTo>
                    <a:pt x="700" y="1349"/>
                  </a:lnTo>
                  <a:lnTo>
                    <a:pt x="698" y="1349"/>
                  </a:lnTo>
                  <a:lnTo>
                    <a:pt x="698" y="1346"/>
                  </a:lnTo>
                  <a:lnTo>
                    <a:pt x="698" y="1346"/>
                  </a:lnTo>
                  <a:lnTo>
                    <a:pt x="696" y="1346"/>
                  </a:lnTo>
                  <a:lnTo>
                    <a:pt x="696" y="1346"/>
                  </a:lnTo>
                  <a:lnTo>
                    <a:pt x="696" y="1344"/>
                  </a:lnTo>
                  <a:lnTo>
                    <a:pt x="696" y="1344"/>
                  </a:lnTo>
                  <a:lnTo>
                    <a:pt x="696" y="1344"/>
                  </a:lnTo>
                  <a:lnTo>
                    <a:pt x="698" y="1344"/>
                  </a:lnTo>
                  <a:lnTo>
                    <a:pt x="698" y="1344"/>
                  </a:lnTo>
                  <a:lnTo>
                    <a:pt x="698" y="1344"/>
                  </a:lnTo>
                  <a:lnTo>
                    <a:pt x="700" y="1344"/>
                  </a:lnTo>
                  <a:lnTo>
                    <a:pt x="700" y="1344"/>
                  </a:lnTo>
                  <a:lnTo>
                    <a:pt x="700" y="1344"/>
                  </a:lnTo>
                  <a:lnTo>
                    <a:pt x="700" y="1344"/>
                  </a:lnTo>
                  <a:lnTo>
                    <a:pt x="700" y="1342"/>
                  </a:lnTo>
                  <a:lnTo>
                    <a:pt x="700" y="1342"/>
                  </a:lnTo>
                  <a:lnTo>
                    <a:pt x="700" y="1339"/>
                  </a:lnTo>
                  <a:lnTo>
                    <a:pt x="705" y="1337"/>
                  </a:lnTo>
                  <a:lnTo>
                    <a:pt x="705" y="1337"/>
                  </a:lnTo>
                  <a:lnTo>
                    <a:pt x="705" y="1337"/>
                  </a:lnTo>
                  <a:lnTo>
                    <a:pt x="705" y="1339"/>
                  </a:lnTo>
                  <a:lnTo>
                    <a:pt x="708" y="1339"/>
                  </a:lnTo>
                  <a:lnTo>
                    <a:pt x="708" y="1339"/>
                  </a:lnTo>
                  <a:lnTo>
                    <a:pt x="710" y="1339"/>
                  </a:lnTo>
                  <a:lnTo>
                    <a:pt x="710" y="1342"/>
                  </a:lnTo>
                  <a:lnTo>
                    <a:pt x="708" y="1342"/>
                  </a:lnTo>
                  <a:lnTo>
                    <a:pt x="710" y="1342"/>
                  </a:lnTo>
                  <a:lnTo>
                    <a:pt x="710" y="1342"/>
                  </a:lnTo>
                  <a:lnTo>
                    <a:pt x="710" y="1342"/>
                  </a:lnTo>
                  <a:lnTo>
                    <a:pt x="710" y="1344"/>
                  </a:lnTo>
                  <a:lnTo>
                    <a:pt x="708" y="1344"/>
                  </a:lnTo>
                  <a:lnTo>
                    <a:pt x="708" y="1342"/>
                  </a:lnTo>
                  <a:lnTo>
                    <a:pt x="708" y="1342"/>
                  </a:lnTo>
                  <a:lnTo>
                    <a:pt x="708" y="1342"/>
                  </a:lnTo>
                  <a:lnTo>
                    <a:pt x="703" y="1344"/>
                  </a:lnTo>
                  <a:lnTo>
                    <a:pt x="700" y="1346"/>
                  </a:lnTo>
                  <a:lnTo>
                    <a:pt x="700" y="1346"/>
                  </a:lnTo>
                  <a:lnTo>
                    <a:pt x="703" y="1346"/>
                  </a:lnTo>
                  <a:lnTo>
                    <a:pt x="703" y="1346"/>
                  </a:lnTo>
                  <a:lnTo>
                    <a:pt x="705" y="1346"/>
                  </a:lnTo>
                  <a:lnTo>
                    <a:pt x="705" y="1349"/>
                  </a:lnTo>
                  <a:lnTo>
                    <a:pt x="705" y="1349"/>
                  </a:lnTo>
                  <a:lnTo>
                    <a:pt x="708" y="1349"/>
                  </a:lnTo>
                  <a:lnTo>
                    <a:pt x="708" y="1349"/>
                  </a:lnTo>
                  <a:lnTo>
                    <a:pt x="708" y="1349"/>
                  </a:lnTo>
                  <a:lnTo>
                    <a:pt x="708" y="1351"/>
                  </a:lnTo>
                  <a:lnTo>
                    <a:pt x="708" y="1351"/>
                  </a:lnTo>
                  <a:lnTo>
                    <a:pt x="708" y="1351"/>
                  </a:lnTo>
                  <a:lnTo>
                    <a:pt x="710" y="1351"/>
                  </a:lnTo>
                  <a:lnTo>
                    <a:pt x="710" y="1351"/>
                  </a:lnTo>
                  <a:lnTo>
                    <a:pt x="710" y="1351"/>
                  </a:lnTo>
                  <a:lnTo>
                    <a:pt x="710" y="1349"/>
                  </a:lnTo>
                  <a:lnTo>
                    <a:pt x="712" y="1349"/>
                  </a:lnTo>
                  <a:lnTo>
                    <a:pt x="712" y="1349"/>
                  </a:lnTo>
                  <a:lnTo>
                    <a:pt x="712" y="1349"/>
                  </a:lnTo>
                  <a:lnTo>
                    <a:pt x="712" y="1346"/>
                  </a:lnTo>
                  <a:lnTo>
                    <a:pt x="712" y="1346"/>
                  </a:lnTo>
                  <a:lnTo>
                    <a:pt x="712" y="1346"/>
                  </a:lnTo>
                  <a:lnTo>
                    <a:pt x="715" y="1346"/>
                  </a:lnTo>
                  <a:lnTo>
                    <a:pt x="715" y="1346"/>
                  </a:lnTo>
                  <a:lnTo>
                    <a:pt x="715" y="1346"/>
                  </a:lnTo>
                  <a:lnTo>
                    <a:pt x="715" y="1346"/>
                  </a:lnTo>
                  <a:lnTo>
                    <a:pt x="715" y="1344"/>
                  </a:lnTo>
                  <a:lnTo>
                    <a:pt x="717" y="1344"/>
                  </a:lnTo>
                  <a:lnTo>
                    <a:pt x="717" y="1342"/>
                  </a:lnTo>
                  <a:lnTo>
                    <a:pt x="717" y="1342"/>
                  </a:lnTo>
                  <a:lnTo>
                    <a:pt x="719" y="1342"/>
                  </a:lnTo>
                  <a:lnTo>
                    <a:pt x="717" y="1342"/>
                  </a:lnTo>
                  <a:lnTo>
                    <a:pt x="715" y="1339"/>
                  </a:lnTo>
                  <a:lnTo>
                    <a:pt x="715" y="1339"/>
                  </a:lnTo>
                  <a:lnTo>
                    <a:pt x="715" y="1342"/>
                  </a:lnTo>
                  <a:lnTo>
                    <a:pt x="715" y="1342"/>
                  </a:lnTo>
                  <a:lnTo>
                    <a:pt x="715" y="1344"/>
                  </a:lnTo>
                  <a:lnTo>
                    <a:pt x="712" y="1344"/>
                  </a:lnTo>
                  <a:lnTo>
                    <a:pt x="712" y="1344"/>
                  </a:lnTo>
                  <a:lnTo>
                    <a:pt x="712" y="1342"/>
                  </a:lnTo>
                  <a:lnTo>
                    <a:pt x="715" y="1342"/>
                  </a:lnTo>
                  <a:lnTo>
                    <a:pt x="715" y="1339"/>
                  </a:lnTo>
                  <a:lnTo>
                    <a:pt x="712" y="1342"/>
                  </a:lnTo>
                  <a:lnTo>
                    <a:pt x="712" y="1339"/>
                  </a:lnTo>
                  <a:lnTo>
                    <a:pt x="712" y="1339"/>
                  </a:lnTo>
                  <a:lnTo>
                    <a:pt x="715" y="1339"/>
                  </a:lnTo>
                  <a:lnTo>
                    <a:pt x="717" y="1339"/>
                  </a:lnTo>
                  <a:lnTo>
                    <a:pt x="717" y="1339"/>
                  </a:lnTo>
                  <a:lnTo>
                    <a:pt x="719" y="1339"/>
                  </a:lnTo>
                  <a:lnTo>
                    <a:pt x="719" y="1337"/>
                  </a:lnTo>
                  <a:lnTo>
                    <a:pt x="722" y="1337"/>
                  </a:lnTo>
                  <a:lnTo>
                    <a:pt x="722" y="1337"/>
                  </a:lnTo>
                  <a:lnTo>
                    <a:pt x="719" y="1337"/>
                  </a:lnTo>
                  <a:lnTo>
                    <a:pt x="719" y="1337"/>
                  </a:lnTo>
                  <a:lnTo>
                    <a:pt x="719" y="1337"/>
                  </a:lnTo>
                  <a:lnTo>
                    <a:pt x="722" y="1337"/>
                  </a:lnTo>
                  <a:lnTo>
                    <a:pt x="722" y="1337"/>
                  </a:lnTo>
                  <a:lnTo>
                    <a:pt x="722" y="1339"/>
                  </a:lnTo>
                  <a:lnTo>
                    <a:pt x="724" y="1339"/>
                  </a:lnTo>
                  <a:lnTo>
                    <a:pt x="724" y="1339"/>
                  </a:lnTo>
                  <a:lnTo>
                    <a:pt x="726" y="1337"/>
                  </a:lnTo>
                  <a:lnTo>
                    <a:pt x="726" y="1337"/>
                  </a:lnTo>
                  <a:lnTo>
                    <a:pt x="726" y="1339"/>
                  </a:lnTo>
                  <a:lnTo>
                    <a:pt x="726" y="1339"/>
                  </a:lnTo>
                  <a:lnTo>
                    <a:pt x="726" y="1339"/>
                  </a:lnTo>
                  <a:lnTo>
                    <a:pt x="726" y="1339"/>
                  </a:lnTo>
                  <a:lnTo>
                    <a:pt x="726" y="1339"/>
                  </a:lnTo>
                  <a:lnTo>
                    <a:pt x="724" y="1339"/>
                  </a:lnTo>
                  <a:lnTo>
                    <a:pt x="719" y="1342"/>
                  </a:lnTo>
                  <a:lnTo>
                    <a:pt x="719" y="1342"/>
                  </a:lnTo>
                  <a:lnTo>
                    <a:pt x="719" y="1344"/>
                  </a:lnTo>
                  <a:lnTo>
                    <a:pt x="717" y="1346"/>
                  </a:lnTo>
                  <a:lnTo>
                    <a:pt x="717" y="1346"/>
                  </a:lnTo>
                  <a:lnTo>
                    <a:pt x="715" y="1351"/>
                  </a:lnTo>
                  <a:lnTo>
                    <a:pt x="715" y="1351"/>
                  </a:lnTo>
                  <a:lnTo>
                    <a:pt x="715" y="1351"/>
                  </a:lnTo>
                  <a:lnTo>
                    <a:pt x="715" y="1353"/>
                  </a:lnTo>
                  <a:lnTo>
                    <a:pt x="712" y="1353"/>
                  </a:lnTo>
                  <a:lnTo>
                    <a:pt x="710" y="1353"/>
                  </a:lnTo>
                  <a:lnTo>
                    <a:pt x="708" y="1356"/>
                  </a:lnTo>
                  <a:lnTo>
                    <a:pt x="708" y="1356"/>
                  </a:lnTo>
                  <a:lnTo>
                    <a:pt x="708" y="1356"/>
                  </a:lnTo>
                  <a:lnTo>
                    <a:pt x="708" y="1356"/>
                  </a:lnTo>
                  <a:lnTo>
                    <a:pt x="708" y="1353"/>
                  </a:lnTo>
                  <a:lnTo>
                    <a:pt x="708" y="1353"/>
                  </a:lnTo>
                  <a:lnTo>
                    <a:pt x="708" y="1356"/>
                  </a:lnTo>
                  <a:lnTo>
                    <a:pt x="708" y="1356"/>
                  </a:lnTo>
                  <a:lnTo>
                    <a:pt x="708" y="1356"/>
                  </a:lnTo>
                  <a:lnTo>
                    <a:pt x="708" y="1356"/>
                  </a:lnTo>
                  <a:lnTo>
                    <a:pt x="708" y="1356"/>
                  </a:lnTo>
                  <a:lnTo>
                    <a:pt x="712" y="1358"/>
                  </a:lnTo>
                  <a:lnTo>
                    <a:pt x="712" y="1358"/>
                  </a:lnTo>
                  <a:lnTo>
                    <a:pt x="715" y="1356"/>
                  </a:lnTo>
                  <a:lnTo>
                    <a:pt x="717" y="1356"/>
                  </a:lnTo>
                  <a:lnTo>
                    <a:pt x="717" y="1356"/>
                  </a:lnTo>
                  <a:lnTo>
                    <a:pt x="717" y="1356"/>
                  </a:lnTo>
                  <a:lnTo>
                    <a:pt x="717" y="1356"/>
                  </a:lnTo>
                  <a:lnTo>
                    <a:pt x="717" y="1358"/>
                  </a:lnTo>
                  <a:lnTo>
                    <a:pt x="717" y="1358"/>
                  </a:lnTo>
                  <a:lnTo>
                    <a:pt x="717" y="1358"/>
                  </a:lnTo>
                  <a:lnTo>
                    <a:pt x="719" y="1356"/>
                  </a:lnTo>
                  <a:lnTo>
                    <a:pt x="722" y="1353"/>
                  </a:lnTo>
                  <a:lnTo>
                    <a:pt x="724" y="1353"/>
                  </a:lnTo>
                  <a:lnTo>
                    <a:pt x="724" y="1351"/>
                  </a:lnTo>
                  <a:lnTo>
                    <a:pt x="726" y="1349"/>
                  </a:lnTo>
                  <a:lnTo>
                    <a:pt x="726" y="1346"/>
                  </a:lnTo>
                  <a:lnTo>
                    <a:pt x="729" y="1344"/>
                  </a:lnTo>
                  <a:lnTo>
                    <a:pt x="729" y="1344"/>
                  </a:lnTo>
                  <a:lnTo>
                    <a:pt x="734" y="1342"/>
                  </a:lnTo>
                  <a:lnTo>
                    <a:pt x="736" y="1342"/>
                  </a:lnTo>
                  <a:lnTo>
                    <a:pt x="738" y="1342"/>
                  </a:lnTo>
                  <a:lnTo>
                    <a:pt x="738" y="1342"/>
                  </a:lnTo>
                  <a:lnTo>
                    <a:pt x="738" y="1344"/>
                  </a:lnTo>
                  <a:lnTo>
                    <a:pt x="738" y="1344"/>
                  </a:lnTo>
                  <a:lnTo>
                    <a:pt x="736" y="1344"/>
                  </a:lnTo>
                  <a:lnTo>
                    <a:pt x="736" y="1344"/>
                  </a:lnTo>
                  <a:lnTo>
                    <a:pt x="736" y="1344"/>
                  </a:lnTo>
                  <a:lnTo>
                    <a:pt x="736" y="1342"/>
                  </a:lnTo>
                  <a:lnTo>
                    <a:pt x="734" y="1342"/>
                  </a:lnTo>
                  <a:lnTo>
                    <a:pt x="731" y="1344"/>
                  </a:lnTo>
                  <a:lnTo>
                    <a:pt x="731" y="1344"/>
                  </a:lnTo>
                  <a:lnTo>
                    <a:pt x="729" y="1344"/>
                  </a:lnTo>
                  <a:lnTo>
                    <a:pt x="729" y="1344"/>
                  </a:lnTo>
                  <a:lnTo>
                    <a:pt x="729" y="1346"/>
                  </a:lnTo>
                  <a:lnTo>
                    <a:pt x="726" y="1349"/>
                  </a:lnTo>
                  <a:lnTo>
                    <a:pt x="724" y="1353"/>
                  </a:lnTo>
                  <a:lnTo>
                    <a:pt x="722" y="1356"/>
                  </a:lnTo>
                  <a:lnTo>
                    <a:pt x="722" y="1358"/>
                  </a:lnTo>
                  <a:lnTo>
                    <a:pt x="719" y="1358"/>
                  </a:lnTo>
                  <a:lnTo>
                    <a:pt x="719" y="1358"/>
                  </a:lnTo>
                  <a:lnTo>
                    <a:pt x="722" y="1358"/>
                  </a:lnTo>
                  <a:lnTo>
                    <a:pt x="724" y="1361"/>
                  </a:lnTo>
                  <a:lnTo>
                    <a:pt x="731" y="1361"/>
                  </a:lnTo>
                  <a:lnTo>
                    <a:pt x="734" y="1358"/>
                  </a:lnTo>
                  <a:lnTo>
                    <a:pt x="736" y="1358"/>
                  </a:lnTo>
                  <a:lnTo>
                    <a:pt x="736" y="1358"/>
                  </a:lnTo>
                  <a:lnTo>
                    <a:pt x="741" y="1356"/>
                  </a:lnTo>
                  <a:lnTo>
                    <a:pt x="741" y="1356"/>
                  </a:lnTo>
                  <a:lnTo>
                    <a:pt x="741" y="1353"/>
                  </a:lnTo>
                  <a:lnTo>
                    <a:pt x="741" y="1356"/>
                  </a:lnTo>
                  <a:lnTo>
                    <a:pt x="738" y="1356"/>
                  </a:lnTo>
                  <a:lnTo>
                    <a:pt x="738" y="1358"/>
                  </a:lnTo>
                  <a:lnTo>
                    <a:pt x="738" y="1358"/>
                  </a:lnTo>
                  <a:lnTo>
                    <a:pt x="741" y="1358"/>
                  </a:lnTo>
                  <a:lnTo>
                    <a:pt x="738" y="1358"/>
                  </a:lnTo>
                  <a:lnTo>
                    <a:pt x="731" y="1361"/>
                  </a:lnTo>
                  <a:lnTo>
                    <a:pt x="731" y="1361"/>
                  </a:lnTo>
                  <a:lnTo>
                    <a:pt x="731" y="1361"/>
                  </a:lnTo>
                  <a:lnTo>
                    <a:pt x="731" y="1363"/>
                  </a:lnTo>
                  <a:lnTo>
                    <a:pt x="731" y="1363"/>
                  </a:lnTo>
                  <a:lnTo>
                    <a:pt x="729" y="1363"/>
                  </a:lnTo>
                  <a:lnTo>
                    <a:pt x="726" y="1363"/>
                  </a:lnTo>
                  <a:lnTo>
                    <a:pt x="726" y="1363"/>
                  </a:lnTo>
                  <a:lnTo>
                    <a:pt x="726" y="1363"/>
                  </a:lnTo>
                  <a:lnTo>
                    <a:pt x="726" y="1363"/>
                  </a:lnTo>
                  <a:lnTo>
                    <a:pt x="724" y="1363"/>
                  </a:lnTo>
                  <a:lnTo>
                    <a:pt x="724" y="1363"/>
                  </a:lnTo>
                  <a:lnTo>
                    <a:pt x="722" y="1361"/>
                  </a:lnTo>
                  <a:lnTo>
                    <a:pt x="719" y="1361"/>
                  </a:lnTo>
                  <a:lnTo>
                    <a:pt x="719" y="1361"/>
                  </a:lnTo>
                  <a:lnTo>
                    <a:pt x="719" y="1361"/>
                  </a:lnTo>
                  <a:lnTo>
                    <a:pt x="717" y="1361"/>
                  </a:lnTo>
                  <a:lnTo>
                    <a:pt x="717" y="1361"/>
                  </a:lnTo>
                  <a:lnTo>
                    <a:pt x="717" y="1361"/>
                  </a:lnTo>
                  <a:lnTo>
                    <a:pt x="710" y="1358"/>
                  </a:lnTo>
                  <a:lnTo>
                    <a:pt x="708" y="1358"/>
                  </a:lnTo>
                  <a:lnTo>
                    <a:pt x="708" y="1358"/>
                  </a:lnTo>
                  <a:lnTo>
                    <a:pt x="705" y="1358"/>
                  </a:lnTo>
                  <a:lnTo>
                    <a:pt x="705" y="1361"/>
                  </a:lnTo>
                  <a:lnTo>
                    <a:pt x="705" y="1361"/>
                  </a:lnTo>
                  <a:lnTo>
                    <a:pt x="708" y="1361"/>
                  </a:lnTo>
                  <a:lnTo>
                    <a:pt x="708" y="1361"/>
                  </a:lnTo>
                  <a:lnTo>
                    <a:pt x="703" y="1361"/>
                  </a:lnTo>
                  <a:lnTo>
                    <a:pt x="698" y="1365"/>
                  </a:lnTo>
                  <a:lnTo>
                    <a:pt x="696" y="1368"/>
                  </a:lnTo>
                  <a:lnTo>
                    <a:pt x="696" y="1365"/>
                  </a:lnTo>
                  <a:lnTo>
                    <a:pt x="696" y="1365"/>
                  </a:lnTo>
                  <a:lnTo>
                    <a:pt x="696" y="1365"/>
                  </a:lnTo>
                  <a:lnTo>
                    <a:pt x="696" y="1365"/>
                  </a:lnTo>
                  <a:lnTo>
                    <a:pt x="696" y="1365"/>
                  </a:lnTo>
                  <a:lnTo>
                    <a:pt x="696" y="1365"/>
                  </a:lnTo>
                  <a:lnTo>
                    <a:pt x="693" y="1365"/>
                  </a:lnTo>
                  <a:lnTo>
                    <a:pt x="693" y="1365"/>
                  </a:lnTo>
                  <a:lnTo>
                    <a:pt x="693" y="1365"/>
                  </a:lnTo>
                  <a:lnTo>
                    <a:pt x="691" y="1365"/>
                  </a:lnTo>
                  <a:lnTo>
                    <a:pt x="689" y="1363"/>
                  </a:lnTo>
                  <a:lnTo>
                    <a:pt x="689" y="1363"/>
                  </a:lnTo>
                  <a:lnTo>
                    <a:pt x="689" y="1365"/>
                  </a:lnTo>
                  <a:lnTo>
                    <a:pt x="689" y="1365"/>
                  </a:lnTo>
                  <a:lnTo>
                    <a:pt x="689" y="1365"/>
                  </a:lnTo>
                  <a:lnTo>
                    <a:pt x="689" y="1365"/>
                  </a:lnTo>
                  <a:lnTo>
                    <a:pt x="689" y="1365"/>
                  </a:lnTo>
                  <a:lnTo>
                    <a:pt x="689" y="1365"/>
                  </a:lnTo>
                  <a:lnTo>
                    <a:pt x="689" y="1365"/>
                  </a:lnTo>
                  <a:lnTo>
                    <a:pt x="686" y="1365"/>
                  </a:lnTo>
                  <a:lnTo>
                    <a:pt x="684" y="1365"/>
                  </a:lnTo>
                  <a:lnTo>
                    <a:pt x="682" y="1365"/>
                  </a:lnTo>
                  <a:lnTo>
                    <a:pt x="682" y="1365"/>
                  </a:lnTo>
                  <a:lnTo>
                    <a:pt x="677" y="1365"/>
                  </a:lnTo>
                  <a:lnTo>
                    <a:pt x="677" y="1368"/>
                  </a:lnTo>
                  <a:lnTo>
                    <a:pt x="672" y="1370"/>
                  </a:lnTo>
                  <a:lnTo>
                    <a:pt x="672" y="1370"/>
                  </a:lnTo>
                  <a:lnTo>
                    <a:pt x="674" y="1370"/>
                  </a:lnTo>
                  <a:lnTo>
                    <a:pt x="679" y="1368"/>
                  </a:lnTo>
                  <a:lnTo>
                    <a:pt x="679" y="1368"/>
                  </a:lnTo>
                  <a:lnTo>
                    <a:pt x="677" y="1370"/>
                  </a:lnTo>
                  <a:lnTo>
                    <a:pt x="674" y="1372"/>
                  </a:lnTo>
                  <a:lnTo>
                    <a:pt x="674" y="1372"/>
                  </a:lnTo>
                  <a:lnTo>
                    <a:pt x="672" y="1372"/>
                  </a:lnTo>
                  <a:lnTo>
                    <a:pt x="672" y="1372"/>
                  </a:lnTo>
                  <a:lnTo>
                    <a:pt x="670" y="1372"/>
                  </a:lnTo>
                  <a:lnTo>
                    <a:pt x="670" y="1375"/>
                  </a:lnTo>
                  <a:lnTo>
                    <a:pt x="667" y="1375"/>
                  </a:lnTo>
                  <a:lnTo>
                    <a:pt x="667" y="1377"/>
                  </a:lnTo>
                  <a:lnTo>
                    <a:pt x="667" y="1380"/>
                  </a:lnTo>
                  <a:lnTo>
                    <a:pt x="667" y="1380"/>
                  </a:lnTo>
                  <a:lnTo>
                    <a:pt x="670" y="1377"/>
                  </a:lnTo>
                  <a:lnTo>
                    <a:pt x="670" y="1377"/>
                  </a:lnTo>
                  <a:lnTo>
                    <a:pt x="670" y="1375"/>
                  </a:lnTo>
                  <a:lnTo>
                    <a:pt x="670" y="1375"/>
                  </a:lnTo>
                  <a:lnTo>
                    <a:pt x="672" y="1375"/>
                  </a:lnTo>
                  <a:lnTo>
                    <a:pt x="670" y="1377"/>
                  </a:lnTo>
                  <a:lnTo>
                    <a:pt x="670" y="1380"/>
                  </a:lnTo>
                  <a:lnTo>
                    <a:pt x="667" y="1380"/>
                  </a:lnTo>
                  <a:lnTo>
                    <a:pt x="667" y="1384"/>
                  </a:lnTo>
                  <a:lnTo>
                    <a:pt x="667" y="1384"/>
                  </a:lnTo>
                  <a:lnTo>
                    <a:pt x="667" y="1382"/>
                  </a:lnTo>
                  <a:lnTo>
                    <a:pt x="670" y="1382"/>
                  </a:lnTo>
                  <a:lnTo>
                    <a:pt x="670" y="1382"/>
                  </a:lnTo>
                  <a:lnTo>
                    <a:pt x="665" y="1387"/>
                  </a:lnTo>
                  <a:lnTo>
                    <a:pt x="665" y="1387"/>
                  </a:lnTo>
                  <a:lnTo>
                    <a:pt x="665" y="1389"/>
                  </a:lnTo>
                  <a:lnTo>
                    <a:pt x="665" y="1389"/>
                  </a:lnTo>
                  <a:lnTo>
                    <a:pt x="665" y="1389"/>
                  </a:lnTo>
                  <a:lnTo>
                    <a:pt x="663" y="1391"/>
                  </a:lnTo>
                  <a:lnTo>
                    <a:pt x="660" y="1394"/>
                  </a:lnTo>
                  <a:lnTo>
                    <a:pt x="660" y="1394"/>
                  </a:lnTo>
                  <a:lnTo>
                    <a:pt x="660" y="1396"/>
                  </a:lnTo>
                  <a:lnTo>
                    <a:pt x="660" y="1396"/>
                  </a:lnTo>
                  <a:lnTo>
                    <a:pt x="660" y="1396"/>
                  </a:lnTo>
                  <a:lnTo>
                    <a:pt x="658" y="1396"/>
                  </a:lnTo>
                  <a:lnTo>
                    <a:pt x="658" y="1398"/>
                  </a:lnTo>
                  <a:lnTo>
                    <a:pt x="658" y="1398"/>
                  </a:lnTo>
                  <a:lnTo>
                    <a:pt x="658" y="1398"/>
                  </a:lnTo>
                  <a:lnTo>
                    <a:pt x="658" y="1398"/>
                  </a:lnTo>
                  <a:lnTo>
                    <a:pt x="658" y="1401"/>
                  </a:lnTo>
                  <a:lnTo>
                    <a:pt x="658" y="1401"/>
                  </a:lnTo>
                  <a:lnTo>
                    <a:pt x="658" y="1401"/>
                  </a:lnTo>
                  <a:lnTo>
                    <a:pt x="658" y="1401"/>
                  </a:lnTo>
                  <a:lnTo>
                    <a:pt x="658" y="1403"/>
                  </a:lnTo>
                  <a:lnTo>
                    <a:pt x="658" y="1403"/>
                  </a:lnTo>
                  <a:lnTo>
                    <a:pt x="658" y="1406"/>
                  </a:lnTo>
                  <a:lnTo>
                    <a:pt x="660" y="1406"/>
                  </a:lnTo>
                  <a:lnTo>
                    <a:pt x="658" y="1406"/>
                  </a:lnTo>
                  <a:lnTo>
                    <a:pt x="658" y="1408"/>
                  </a:lnTo>
                  <a:lnTo>
                    <a:pt x="660" y="1408"/>
                  </a:lnTo>
                  <a:lnTo>
                    <a:pt x="660" y="1408"/>
                  </a:lnTo>
                  <a:lnTo>
                    <a:pt x="660" y="1410"/>
                  </a:lnTo>
                  <a:lnTo>
                    <a:pt x="660" y="1410"/>
                  </a:lnTo>
                  <a:lnTo>
                    <a:pt x="660" y="1410"/>
                  </a:lnTo>
                  <a:lnTo>
                    <a:pt x="663" y="1410"/>
                  </a:lnTo>
                  <a:lnTo>
                    <a:pt x="663" y="1410"/>
                  </a:lnTo>
                  <a:lnTo>
                    <a:pt x="663" y="1410"/>
                  </a:lnTo>
                  <a:lnTo>
                    <a:pt x="660" y="1410"/>
                  </a:lnTo>
                  <a:lnTo>
                    <a:pt x="660" y="1413"/>
                  </a:lnTo>
                  <a:lnTo>
                    <a:pt x="660" y="1413"/>
                  </a:lnTo>
                  <a:lnTo>
                    <a:pt x="663" y="1413"/>
                  </a:lnTo>
                  <a:lnTo>
                    <a:pt x="663" y="1410"/>
                  </a:lnTo>
                  <a:lnTo>
                    <a:pt x="663" y="1410"/>
                  </a:lnTo>
                  <a:lnTo>
                    <a:pt x="663" y="1413"/>
                  </a:lnTo>
                  <a:lnTo>
                    <a:pt x="663" y="1413"/>
                  </a:lnTo>
                  <a:lnTo>
                    <a:pt x="665" y="1413"/>
                  </a:lnTo>
                  <a:lnTo>
                    <a:pt x="665" y="1410"/>
                  </a:lnTo>
                  <a:lnTo>
                    <a:pt x="667" y="1408"/>
                  </a:lnTo>
                  <a:lnTo>
                    <a:pt x="670" y="1406"/>
                  </a:lnTo>
                  <a:lnTo>
                    <a:pt x="672" y="1406"/>
                  </a:lnTo>
                  <a:lnTo>
                    <a:pt x="672" y="1403"/>
                  </a:lnTo>
                  <a:lnTo>
                    <a:pt x="672" y="1401"/>
                  </a:lnTo>
                  <a:lnTo>
                    <a:pt x="672" y="1401"/>
                  </a:lnTo>
                  <a:lnTo>
                    <a:pt x="674" y="1398"/>
                  </a:lnTo>
                  <a:lnTo>
                    <a:pt x="674" y="1398"/>
                  </a:lnTo>
                  <a:lnTo>
                    <a:pt x="674" y="1398"/>
                  </a:lnTo>
                  <a:lnTo>
                    <a:pt x="674" y="1401"/>
                  </a:lnTo>
                  <a:lnTo>
                    <a:pt x="674" y="1401"/>
                  </a:lnTo>
                  <a:lnTo>
                    <a:pt x="677" y="1401"/>
                  </a:lnTo>
                  <a:lnTo>
                    <a:pt x="682" y="1396"/>
                  </a:lnTo>
                  <a:lnTo>
                    <a:pt x="686" y="1391"/>
                  </a:lnTo>
                  <a:lnTo>
                    <a:pt x="689" y="1391"/>
                  </a:lnTo>
                  <a:lnTo>
                    <a:pt x="689" y="1391"/>
                  </a:lnTo>
                  <a:lnTo>
                    <a:pt x="691" y="1389"/>
                  </a:lnTo>
                  <a:lnTo>
                    <a:pt x="691" y="1389"/>
                  </a:lnTo>
                  <a:lnTo>
                    <a:pt x="696" y="1384"/>
                  </a:lnTo>
                  <a:lnTo>
                    <a:pt x="698" y="1384"/>
                  </a:lnTo>
                  <a:lnTo>
                    <a:pt x="700" y="1384"/>
                  </a:lnTo>
                  <a:lnTo>
                    <a:pt x="703" y="1384"/>
                  </a:lnTo>
                  <a:lnTo>
                    <a:pt x="710" y="1377"/>
                  </a:lnTo>
                  <a:lnTo>
                    <a:pt x="719" y="1370"/>
                  </a:lnTo>
                  <a:lnTo>
                    <a:pt x="719" y="1372"/>
                  </a:lnTo>
                  <a:lnTo>
                    <a:pt x="719" y="1372"/>
                  </a:lnTo>
                  <a:lnTo>
                    <a:pt x="719" y="1372"/>
                  </a:lnTo>
                  <a:lnTo>
                    <a:pt x="717" y="1375"/>
                  </a:lnTo>
                  <a:lnTo>
                    <a:pt x="712" y="1380"/>
                  </a:lnTo>
                  <a:lnTo>
                    <a:pt x="712" y="1380"/>
                  </a:lnTo>
                  <a:lnTo>
                    <a:pt x="712" y="1380"/>
                  </a:lnTo>
                  <a:lnTo>
                    <a:pt x="712" y="1380"/>
                  </a:lnTo>
                  <a:lnTo>
                    <a:pt x="715" y="1380"/>
                  </a:lnTo>
                  <a:lnTo>
                    <a:pt x="715" y="1380"/>
                  </a:lnTo>
                  <a:lnTo>
                    <a:pt x="715" y="1380"/>
                  </a:lnTo>
                  <a:lnTo>
                    <a:pt x="717" y="1382"/>
                  </a:lnTo>
                  <a:lnTo>
                    <a:pt x="717" y="1384"/>
                  </a:lnTo>
                  <a:lnTo>
                    <a:pt x="719" y="1384"/>
                  </a:lnTo>
                  <a:lnTo>
                    <a:pt x="722" y="1387"/>
                  </a:lnTo>
                  <a:lnTo>
                    <a:pt x="724" y="1389"/>
                  </a:lnTo>
                  <a:lnTo>
                    <a:pt x="724" y="1389"/>
                  </a:lnTo>
                  <a:lnTo>
                    <a:pt x="726" y="1389"/>
                  </a:lnTo>
                  <a:lnTo>
                    <a:pt x="729" y="1389"/>
                  </a:lnTo>
                  <a:lnTo>
                    <a:pt x="734" y="1382"/>
                  </a:lnTo>
                  <a:lnTo>
                    <a:pt x="738" y="1377"/>
                  </a:lnTo>
                  <a:lnTo>
                    <a:pt x="738" y="1377"/>
                  </a:lnTo>
                  <a:lnTo>
                    <a:pt x="741" y="1377"/>
                  </a:lnTo>
                  <a:lnTo>
                    <a:pt x="743" y="1377"/>
                  </a:lnTo>
                  <a:lnTo>
                    <a:pt x="743" y="1377"/>
                  </a:lnTo>
                  <a:lnTo>
                    <a:pt x="743" y="1377"/>
                  </a:lnTo>
                  <a:lnTo>
                    <a:pt x="743" y="1377"/>
                  </a:lnTo>
                  <a:lnTo>
                    <a:pt x="743" y="1377"/>
                  </a:lnTo>
                  <a:lnTo>
                    <a:pt x="743" y="1377"/>
                  </a:lnTo>
                  <a:lnTo>
                    <a:pt x="743" y="1377"/>
                  </a:lnTo>
                  <a:lnTo>
                    <a:pt x="743" y="1377"/>
                  </a:lnTo>
                  <a:lnTo>
                    <a:pt x="743" y="1377"/>
                  </a:lnTo>
                  <a:lnTo>
                    <a:pt x="743" y="1377"/>
                  </a:lnTo>
                  <a:lnTo>
                    <a:pt x="743" y="1380"/>
                  </a:lnTo>
                  <a:lnTo>
                    <a:pt x="736" y="1380"/>
                  </a:lnTo>
                  <a:lnTo>
                    <a:pt x="734" y="1382"/>
                  </a:lnTo>
                  <a:lnTo>
                    <a:pt x="731" y="1384"/>
                  </a:lnTo>
                  <a:lnTo>
                    <a:pt x="731" y="1384"/>
                  </a:lnTo>
                  <a:lnTo>
                    <a:pt x="731" y="1387"/>
                  </a:lnTo>
                  <a:lnTo>
                    <a:pt x="726" y="1389"/>
                  </a:lnTo>
                  <a:lnTo>
                    <a:pt x="726" y="1389"/>
                  </a:lnTo>
                  <a:lnTo>
                    <a:pt x="724" y="1389"/>
                  </a:lnTo>
                  <a:lnTo>
                    <a:pt x="724" y="1389"/>
                  </a:lnTo>
                  <a:lnTo>
                    <a:pt x="722" y="1389"/>
                  </a:lnTo>
                  <a:lnTo>
                    <a:pt x="719" y="1387"/>
                  </a:lnTo>
                  <a:lnTo>
                    <a:pt x="717" y="1384"/>
                  </a:lnTo>
                  <a:lnTo>
                    <a:pt x="717" y="1384"/>
                  </a:lnTo>
                  <a:lnTo>
                    <a:pt x="717" y="1384"/>
                  </a:lnTo>
                  <a:lnTo>
                    <a:pt x="717" y="1384"/>
                  </a:lnTo>
                  <a:lnTo>
                    <a:pt x="715" y="1382"/>
                  </a:lnTo>
                  <a:lnTo>
                    <a:pt x="715" y="1382"/>
                  </a:lnTo>
                  <a:lnTo>
                    <a:pt x="712" y="1382"/>
                  </a:lnTo>
                  <a:lnTo>
                    <a:pt x="700" y="1387"/>
                  </a:lnTo>
                  <a:lnTo>
                    <a:pt x="698" y="1387"/>
                  </a:lnTo>
                  <a:lnTo>
                    <a:pt x="696" y="1387"/>
                  </a:lnTo>
                  <a:lnTo>
                    <a:pt x="696" y="1389"/>
                  </a:lnTo>
                  <a:lnTo>
                    <a:pt x="691" y="1391"/>
                  </a:lnTo>
                  <a:lnTo>
                    <a:pt x="691" y="1391"/>
                  </a:lnTo>
                  <a:lnTo>
                    <a:pt x="691" y="1391"/>
                  </a:lnTo>
                  <a:lnTo>
                    <a:pt x="691" y="1391"/>
                  </a:lnTo>
                  <a:lnTo>
                    <a:pt x="691" y="1394"/>
                  </a:lnTo>
                  <a:lnTo>
                    <a:pt x="691" y="1394"/>
                  </a:lnTo>
                  <a:lnTo>
                    <a:pt x="691" y="1394"/>
                  </a:lnTo>
                  <a:lnTo>
                    <a:pt x="689" y="1394"/>
                  </a:lnTo>
                  <a:lnTo>
                    <a:pt x="689" y="1394"/>
                  </a:lnTo>
                  <a:lnTo>
                    <a:pt x="684" y="1398"/>
                  </a:lnTo>
                  <a:lnTo>
                    <a:pt x="684" y="1398"/>
                  </a:lnTo>
                  <a:lnTo>
                    <a:pt x="684" y="1398"/>
                  </a:lnTo>
                  <a:lnTo>
                    <a:pt x="682" y="1401"/>
                  </a:lnTo>
                  <a:lnTo>
                    <a:pt x="679" y="1401"/>
                  </a:lnTo>
                  <a:lnTo>
                    <a:pt x="679" y="1401"/>
                  </a:lnTo>
                  <a:lnTo>
                    <a:pt x="679" y="1403"/>
                  </a:lnTo>
                  <a:lnTo>
                    <a:pt x="679" y="1403"/>
                  </a:lnTo>
                  <a:lnTo>
                    <a:pt x="674" y="1406"/>
                  </a:lnTo>
                  <a:lnTo>
                    <a:pt x="672" y="1408"/>
                  </a:lnTo>
                  <a:lnTo>
                    <a:pt x="672" y="1408"/>
                  </a:lnTo>
                  <a:lnTo>
                    <a:pt x="670" y="1408"/>
                  </a:lnTo>
                  <a:lnTo>
                    <a:pt x="670" y="1408"/>
                  </a:lnTo>
                  <a:lnTo>
                    <a:pt x="670" y="1408"/>
                  </a:lnTo>
                  <a:lnTo>
                    <a:pt x="667" y="1410"/>
                  </a:lnTo>
                  <a:lnTo>
                    <a:pt x="670" y="1410"/>
                  </a:lnTo>
                  <a:lnTo>
                    <a:pt x="670" y="1410"/>
                  </a:lnTo>
                  <a:lnTo>
                    <a:pt x="672" y="1408"/>
                  </a:lnTo>
                  <a:lnTo>
                    <a:pt x="672" y="1408"/>
                  </a:lnTo>
                  <a:lnTo>
                    <a:pt x="674" y="1408"/>
                  </a:lnTo>
                  <a:lnTo>
                    <a:pt x="672" y="1410"/>
                  </a:lnTo>
                  <a:lnTo>
                    <a:pt x="665" y="1413"/>
                  </a:lnTo>
                  <a:lnTo>
                    <a:pt x="663" y="1415"/>
                  </a:lnTo>
                  <a:lnTo>
                    <a:pt x="663" y="1415"/>
                  </a:lnTo>
                  <a:lnTo>
                    <a:pt x="663" y="1415"/>
                  </a:lnTo>
                  <a:lnTo>
                    <a:pt x="663" y="1415"/>
                  </a:lnTo>
                  <a:lnTo>
                    <a:pt x="663" y="1417"/>
                  </a:lnTo>
                  <a:lnTo>
                    <a:pt x="663" y="1417"/>
                  </a:lnTo>
                  <a:lnTo>
                    <a:pt x="663" y="1417"/>
                  </a:lnTo>
                  <a:lnTo>
                    <a:pt x="663" y="1417"/>
                  </a:lnTo>
                  <a:lnTo>
                    <a:pt x="663" y="1417"/>
                  </a:lnTo>
                  <a:lnTo>
                    <a:pt x="663" y="1417"/>
                  </a:lnTo>
                  <a:lnTo>
                    <a:pt x="663" y="1417"/>
                  </a:lnTo>
                  <a:lnTo>
                    <a:pt x="663" y="1417"/>
                  </a:lnTo>
                  <a:lnTo>
                    <a:pt x="663" y="1417"/>
                  </a:lnTo>
                  <a:lnTo>
                    <a:pt x="663" y="1417"/>
                  </a:lnTo>
                  <a:lnTo>
                    <a:pt x="663" y="1420"/>
                  </a:lnTo>
                  <a:lnTo>
                    <a:pt x="663" y="1420"/>
                  </a:lnTo>
                  <a:lnTo>
                    <a:pt x="663" y="1420"/>
                  </a:lnTo>
                  <a:lnTo>
                    <a:pt x="663" y="1420"/>
                  </a:lnTo>
                  <a:lnTo>
                    <a:pt x="663" y="1420"/>
                  </a:lnTo>
                  <a:lnTo>
                    <a:pt x="663" y="1420"/>
                  </a:lnTo>
                  <a:lnTo>
                    <a:pt x="663" y="1422"/>
                  </a:lnTo>
                  <a:lnTo>
                    <a:pt x="663" y="1420"/>
                  </a:lnTo>
                  <a:lnTo>
                    <a:pt x="663" y="1422"/>
                  </a:lnTo>
                  <a:lnTo>
                    <a:pt x="663" y="1422"/>
                  </a:lnTo>
                  <a:lnTo>
                    <a:pt x="672" y="1417"/>
                  </a:lnTo>
                  <a:lnTo>
                    <a:pt x="674" y="1415"/>
                  </a:lnTo>
                  <a:lnTo>
                    <a:pt x="674" y="1415"/>
                  </a:lnTo>
                  <a:lnTo>
                    <a:pt x="677" y="1415"/>
                  </a:lnTo>
                  <a:lnTo>
                    <a:pt x="674" y="1415"/>
                  </a:lnTo>
                  <a:lnTo>
                    <a:pt x="672" y="1420"/>
                  </a:lnTo>
                  <a:lnTo>
                    <a:pt x="670" y="1420"/>
                  </a:lnTo>
                  <a:lnTo>
                    <a:pt x="667" y="1422"/>
                  </a:lnTo>
                  <a:lnTo>
                    <a:pt x="667" y="1422"/>
                  </a:lnTo>
                  <a:lnTo>
                    <a:pt x="667" y="1422"/>
                  </a:lnTo>
                  <a:lnTo>
                    <a:pt x="667" y="1424"/>
                  </a:lnTo>
                  <a:lnTo>
                    <a:pt x="670" y="1424"/>
                  </a:lnTo>
                  <a:lnTo>
                    <a:pt x="672" y="1422"/>
                  </a:lnTo>
                  <a:lnTo>
                    <a:pt x="672" y="1424"/>
                  </a:lnTo>
                  <a:lnTo>
                    <a:pt x="674" y="1424"/>
                  </a:lnTo>
                  <a:lnTo>
                    <a:pt x="674" y="1424"/>
                  </a:lnTo>
                  <a:lnTo>
                    <a:pt x="674" y="1422"/>
                  </a:lnTo>
                  <a:lnTo>
                    <a:pt x="674" y="1422"/>
                  </a:lnTo>
                  <a:lnTo>
                    <a:pt x="682" y="1420"/>
                  </a:lnTo>
                  <a:lnTo>
                    <a:pt x="684" y="1420"/>
                  </a:lnTo>
                  <a:lnTo>
                    <a:pt x="682" y="1420"/>
                  </a:lnTo>
                  <a:lnTo>
                    <a:pt x="682" y="1422"/>
                  </a:lnTo>
                  <a:lnTo>
                    <a:pt x="679" y="1422"/>
                  </a:lnTo>
                  <a:lnTo>
                    <a:pt x="674" y="1424"/>
                  </a:lnTo>
                  <a:lnTo>
                    <a:pt x="670" y="1424"/>
                  </a:lnTo>
                  <a:lnTo>
                    <a:pt x="670" y="1427"/>
                  </a:lnTo>
                  <a:lnTo>
                    <a:pt x="670" y="1427"/>
                  </a:lnTo>
                  <a:lnTo>
                    <a:pt x="670" y="1427"/>
                  </a:lnTo>
                  <a:lnTo>
                    <a:pt x="670" y="1427"/>
                  </a:lnTo>
                  <a:lnTo>
                    <a:pt x="670" y="1427"/>
                  </a:lnTo>
                  <a:lnTo>
                    <a:pt x="670" y="1427"/>
                  </a:lnTo>
                  <a:lnTo>
                    <a:pt x="672" y="1427"/>
                  </a:lnTo>
                  <a:lnTo>
                    <a:pt x="674" y="1427"/>
                  </a:lnTo>
                  <a:lnTo>
                    <a:pt x="674" y="1427"/>
                  </a:lnTo>
                  <a:lnTo>
                    <a:pt x="674" y="1427"/>
                  </a:lnTo>
                  <a:lnTo>
                    <a:pt x="674" y="1429"/>
                  </a:lnTo>
                  <a:lnTo>
                    <a:pt x="674" y="1429"/>
                  </a:lnTo>
                  <a:lnTo>
                    <a:pt x="674" y="1429"/>
                  </a:lnTo>
                  <a:lnTo>
                    <a:pt x="679" y="1427"/>
                  </a:lnTo>
                  <a:lnTo>
                    <a:pt x="682" y="1427"/>
                  </a:lnTo>
                  <a:lnTo>
                    <a:pt x="682" y="1427"/>
                  </a:lnTo>
                  <a:lnTo>
                    <a:pt x="682" y="1424"/>
                  </a:lnTo>
                  <a:lnTo>
                    <a:pt x="689" y="1422"/>
                  </a:lnTo>
                  <a:lnTo>
                    <a:pt x="689" y="1422"/>
                  </a:lnTo>
                  <a:lnTo>
                    <a:pt x="689" y="1422"/>
                  </a:lnTo>
                  <a:lnTo>
                    <a:pt x="689" y="1422"/>
                  </a:lnTo>
                  <a:lnTo>
                    <a:pt x="693" y="1420"/>
                  </a:lnTo>
                  <a:lnTo>
                    <a:pt x="696" y="1422"/>
                  </a:lnTo>
                  <a:lnTo>
                    <a:pt x="696" y="1422"/>
                  </a:lnTo>
                  <a:lnTo>
                    <a:pt x="700" y="1417"/>
                  </a:lnTo>
                  <a:lnTo>
                    <a:pt x="700" y="1417"/>
                  </a:lnTo>
                  <a:lnTo>
                    <a:pt x="700" y="1415"/>
                  </a:lnTo>
                  <a:lnTo>
                    <a:pt x="700" y="1413"/>
                  </a:lnTo>
                  <a:lnTo>
                    <a:pt x="700" y="1413"/>
                  </a:lnTo>
                  <a:lnTo>
                    <a:pt x="700" y="1413"/>
                  </a:lnTo>
                  <a:lnTo>
                    <a:pt x="700" y="1413"/>
                  </a:lnTo>
                  <a:lnTo>
                    <a:pt x="700" y="1415"/>
                  </a:lnTo>
                  <a:lnTo>
                    <a:pt x="700" y="1415"/>
                  </a:lnTo>
                  <a:lnTo>
                    <a:pt x="700" y="1415"/>
                  </a:lnTo>
                  <a:lnTo>
                    <a:pt x="703" y="1415"/>
                  </a:lnTo>
                  <a:lnTo>
                    <a:pt x="703" y="1417"/>
                  </a:lnTo>
                  <a:lnTo>
                    <a:pt x="703" y="1417"/>
                  </a:lnTo>
                  <a:lnTo>
                    <a:pt x="705" y="1415"/>
                  </a:lnTo>
                  <a:lnTo>
                    <a:pt x="705" y="1415"/>
                  </a:lnTo>
                  <a:lnTo>
                    <a:pt x="708" y="1413"/>
                  </a:lnTo>
                  <a:lnTo>
                    <a:pt x="708" y="1415"/>
                  </a:lnTo>
                  <a:lnTo>
                    <a:pt x="708" y="1415"/>
                  </a:lnTo>
                  <a:lnTo>
                    <a:pt x="708" y="1415"/>
                  </a:lnTo>
                  <a:lnTo>
                    <a:pt x="708" y="1415"/>
                  </a:lnTo>
                  <a:lnTo>
                    <a:pt x="708" y="1415"/>
                  </a:lnTo>
                  <a:lnTo>
                    <a:pt x="708" y="1415"/>
                  </a:lnTo>
                  <a:lnTo>
                    <a:pt x="705" y="1417"/>
                  </a:lnTo>
                  <a:lnTo>
                    <a:pt x="703" y="1417"/>
                  </a:lnTo>
                  <a:lnTo>
                    <a:pt x="705" y="1417"/>
                  </a:lnTo>
                  <a:lnTo>
                    <a:pt x="705" y="1417"/>
                  </a:lnTo>
                  <a:lnTo>
                    <a:pt x="705" y="1417"/>
                  </a:lnTo>
                  <a:lnTo>
                    <a:pt x="708" y="1420"/>
                  </a:lnTo>
                  <a:lnTo>
                    <a:pt x="708" y="1420"/>
                  </a:lnTo>
                  <a:lnTo>
                    <a:pt x="710" y="1417"/>
                  </a:lnTo>
                  <a:lnTo>
                    <a:pt x="710" y="1420"/>
                  </a:lnTo>
                  <a:lnTo>
                    <a:pt x="710" y="1420"/>
                  </a:lnTo>
                  <a:lnTo>
                    <a:pt x="708" y="1420"/>
                  </a:lnTo>
                  <a:lnTo>
                    <a:pt x="703" y="1420"/>
                  </a:lnTo>
                  <a:lnTo>
                    <a:pt x="696" y="1424"/>
                  </a:lnTo>
                  <a:lnTo>
                    <a:pt x="696" y="1424"/>
                  </a:lnTo>
                  <a:lnTo>
                    <a:pt x="693" y="1424"/>
                  </a:lnTo>
                  <a:lnTo>
                    <a:pt x="693" y="1424"/>
                  </a:lnTo>
                  <a:lnTo>
                    <a:pt x="691" y="1424"/>
                  </a:lnTo>
                  <a:lnTo>
                    <a:pt x="691" y="1427"/>
                  </a:lnTo>
                  <a:lnTo>
                    <a:pt x="691" y="1429"/>
                  </a:lnTo>
                  <a:lnTo>
                    <a:pt x="691" y="1429"/>
                  </a:lnTo>
                  <a:lnTo>
                    <a:pt x="691" y="1429"/>
                  </a:lnTo>
                  <a:lnTo>
                    <a:pt x="691" y="1429"/>
                  </a:lnTo>
                  <a:lnTo>
                    <a:pt x="691" y="1429"/>
                  </a:lnTo>
                  <a:lnTo>
                    <a:pt x="691" y="1429"/>
                  </a:lnTo>
                  <a:lnTo>
                    <a:pt x="691" y="1432"/>
                  </a:lnTo>
                  <a:lnTo>
                    <a:pt x="691" y="1432"/>
                  </a:lnTo>
                  <a:lnTo>
                    <a:pt x="691" y="1432"/>
                  </a:lnTo>
                  <a:lnTo>
                    <a:pt x="693" y="1427"/>
                  </a:lnTo>
                  <a:lnTo>
                    <a:pt x="696" y="1427"/>
                  </a:lnTo>
                  <a:lnTo>
                    <a:pt x="696" y="1427"/>
                  </a:lnTo>
                  <a:lnTo>
                    <a:pt x="698" y="1427"/>
                  </a:lnTo>
                  <a:lnTo>
                    <a:pt x="698" y="1427"/>
                  </a:lnTo>
                  <a:lnTo>
                    <a:pt x="700" y="1424"/>
                  </a:lnTo>
                  <a:lnTo>
                    <a:pt x="700" y="1424"/>
                  </a:lnTo>
                  <a:lnTo>
                    <a:pt x="700" y="1424"/>
                  </a:lnTo>
                  <a:lnTo>
                    <a:pt x="700" y="1424"/>
                  </a:lnTo>
                  <a:lnTo>
                    <a:pt x="700" y="1424"/>
                  </a:lnTo>
                  <a:lnTo>
                    <a:pt x="700" y="1424"/>
                  </a:lnTo>
                  <a:lnTo>
                    <a:pt x="700" y="1427"/>
                  </a:lnTo>
                  <a:lnTo>
                    <a:pt x="700" y="1427"/>
                  </a:lnTo>
                  <a:lnTo>
                    <a:pt x="700" y="1427"/>
                  </a:lnTo>
                  <a:lnTo>
                    <a:pt x="700" y="1427"/>
                  </a:lnTo>
                  <a:lnTo>
                    <a:pt x="698" y="1429"/>
                  </a:lnTo>
                  <a:lnTo>
                    <a:pt x="696" y="1432"/>
                  </a:lnTo>
                  <a:lnTo>
                    <a:pt x="693" y="1432"/>
                  </a:lnTo>
                  <a:lnTo>
                    <a:pt x="693" y="1432"/>
                  </a:lnTo>
                  <a:lnTo>
                    <a:pt x="693" y="1432"/>
                  </a:lnTo>
                  <a:lnTo>
                    <a:pt x="693" y="1432"/>
                  </a:lnTo>
                  <a:lnTo>
                    <a:pt x="691" y="1434"/>
                  </a:lnTo>
                  <a:lnTo>
                    <a:pt x="691" y="1434"/>
                  </a:lnTo>
                  <a:lnTo>
                    <a:pt x="691" y="1434"/>
                  </a:lnTo>
                  <a:lnTo>
                    <a:pt x="693" y="1434"/>
                  </a:lnTo>
                  <a:lnTo>
                    <a:pt x="693" y="1434"/>
                  </a:lnTo>
                  <a:lnTo>
                    <a:pt x="693" y="1434"/>
                  </a:lnTo>
                  <a:lnTo>
                    <a:pt x="696" y="1434"/>
                  </a:lnTo>
                  <a:lnTo>
                    <a:pt x="696" y="1434"/>
                  </a:lnTo>
                  <a:lnTo>
                    <a:pt x="696" y="1434"/>
                  </a:lnTo>
                  <a:lnTo>
                    <a:pt x="700" y="1429"/>
                  </a:lnTo>
                  <a:lnTo>
                    <a:pt x="700" y="1429"/>
                  </a:lnTo>
                  <a:lnTo>
                    <a:pt x="703" y="1429"/>
                  </a:lnTo>
                  <a:lnTo>
                    <a:pt x="703" y="1429"/>
                  </a:lnTo>
                  <a:lnTo>
                    <a:pt x="705" y="1427"/>
                  </a:lnTo>
                  <a:lnTo>
                    <a:pt x="705" y="1429"/>
                  </a:lnTo>
                  <a:lnTo>
                    <a:pt x="705" y="1429"/>
                  </a:lnTo>
                  <a:lnTo>
                    <a:pt x="705" y="1429"/>
                  </a:lnTo>
                  <a:lnTo>
                    <a:pt x="705" y="1429"/>
                  </a:lnTo>
                  <a:lnTo>
                    <a:pt x="705" y="1429"/>
                  </a:lnTo>
                  <a:lnTo>
                    <a:pt x="705" y="1429"/>
                  </a:lnTo>
                  <a:lnTo>
                    <a:pt x="705" y="1432"/>
                  </a:lnTo>
                  <a:lnTo>
                    <a:pt x="705" y="1432"/>
                  </a:lnTo>
                  <a:lnTo>
                    <a:pt x="705" y="1432"/>
                  </a:lnTo>
                  <a:lnTo>
                    <a:pt x="705" y="1432"/>
                  </a:lnTo>
                  <a:lnTo>
                    <a:pt x="705" y="1432"/>
                  </a:lnTo>
                  <a:lnTo>
                    <a:pt x="700" y="1432"/>
                  </a:lnTo>
                  <a:lnTo>
                    <a:pt x="700" y="1432"/>
                  </a:lnTo>
                  <a:lnTo>
                    <a:pt x="700" y="1434"/>
                  </a:lnTo>
                  <a:lnTo>
                    <a:pt x="696" y="1436"/>
                  </a:lnTo>
                  <a:lnTo>
                    <a:pt x="696" y="1436"/>
                  </a:lnTo>
                  <a:lnTo>
                    <a:pt x="693" y="1436"/>
                  </a:lnTo>
                  <a:lnTo>
                    <a:pt x="691" y="1436"/>
                  </a:lnTo>
                  <a:lnTo>
                    <a:pt x="691" y="1436"/>
                  </a:lnTo>
                  <a:lnTo>
                    <a:pt x="691" y="1439"/>
                  </a:lnTo>
                  <a:lnTo>
                    <a:pt x="689" y="1439"/>
                  </a:lnTo>
                  <a:lnTo>
                    <a:pt x="686" y="1443"/>
                  </a:lnTo>
                  <a:lnTo>
                    <a:pt x="686" y="1443"/>
                  </a:lnTo>
                  <a:lnTo>
                    <a:pt x="689" y="1443"/>
                  </a:lnTo>
                  <a:lnTo>
                    <a:pt x="689" y="1443"/>
                  </a:lnTo>
                  <a:lnTo>
                    <a:pt x="689" y="1443"/>
                  </a:lnTo>
                  <a:lnTo>
                    <a:pt x="686" y="1446"/>
                  </a:lnTo>
                  <a:lnTo>
                    <a:pt x="686" y="1446"/>
                  </a:lnTo>
                  <a:lnTo>
                    <a:pt x="689" y="1446"/>
                  </a:lnTo>
                  <a:lnTo>
                    <a:pt x="689" y="1443"/>
                  </a:lnTo>
                  <a:lnTo>
                    <a:pt x="691" y="1443"/>
                  </a:lnTo>
                  <a:lnTo>
                    <a:pt x="691" y="1443"/>
                  </a:lnTo>
                  <a:lnTo>
                    <a:pt x="691" y="1443"/>
                  </a:lnTo>
                  <a:lnTo>
                    <a:pt x="691" y="1443"/>
                  </a:lnTo>
                  <a:lnTo>
                    <a:pt x="691" y="1443"/>
                  </a:lnTo>
                  <a:lnTo>
                    <a:pt x="691" y="1443"/>
                  </a:lnTo>
                  <a:lnTo>
                    <a:pt x="691" y="1446"/>
                  </a:lnTo>
                  <a:lnTo>
                    <a:pt x="689" y="1446"/>
                  </a:lnTo>
                  <a:lnTo>
                    <a:pt x="689" y="1446"/>
                  </a:lnTo>
                  <a:lnTo>
                    <a:pt x="689" y="1446"/>
                  </a:lnTo>
                  <a:lnTo>
                    <a:pt x="689" y="1446"/>
                  </a:lnTo>
                  <a:lnTo>
                    <a:pt x="693" y="1446"/>
                  </a:lnTo>
                  <a:lnTo>
                    <a:pt x="696" y="1446"/>
                  </a:lnTo>
                  <a:lnTo>
                    <a:pt x="698" y="1446"/>
                  </a:lnTo>
                  <a:lnTo>
                    <a:pt x="698" y="1443"/>
                  </a:lnTo>
                  <a:lnTo>
                    <a:pt x="698" y="1443"/>
                  </a:lnTo>
                  <a:lnTo>
                    <a:pt x="700" y="1441"/>
                  </a:lnTo>
                  <a:lnTo>
                    <a:pt x="703" y="1441"/>
                  </a:lnTo>
                  <a:lnTo>
                    <a:pt x="703" y="1441"/>
                  </a:lnTo>
                  <a:lnTo>
                    <a:pt x="705" y="1441"/>
                  </a:lnTo>
                  <a:lnTo>
                    <a:pt x="705" y="1439"/>
                  </a:lnTo>
                  <a:lnTo>
                    <a:pt x="710" y="1439"/>
                  </a:lnTo>
                  <a:lnTo>
                    <a:pt x="712" y="1436"/>
                  </a:lnTo>
                  <a:lnTo>
                    <a:pt x="715" y="1436"/>
                  </a:lnTo>
                  <a:lnTo>
                    <a:pt x="715" y="1439"/>
                  </a:lnTo>
                  <a:lnTo>
                    <a:pt x="715" y="1439"/>
                  </a:lnTo>
                  <a:lnTo>
                    <a:pt x="715" y="1439"/>
                  </a:lnTo>
                  <a:lnTo>
                    <a:pt x="715" y="1439"/>
                  </a:lnTo>
                  <a:lnTo>
                    <a:pt x="705" y="1441"/>
                  </a:lnTo>
                  <a:lnTo>
                    <a:pt x="705" y="1441"/>
                  </a:lnTo>
                  <a:lnTo>
                    <a:pt x="705" y="1441"/>
                  </a:lnTo>
                  <a:lnTo>
                    <a:pt x="700" y="1443"/>
                  </a:lnTo>
                  <a:lnTo>
                    <a:pt x="698" y="1448"/>
                  </a:lnTo>
                  <a:lnTo>
                    <a:pt x="698" y="1448"/>
                  </a:lnTo>
                  <a:lnTo>
                    <a:pt x="698" y="1448"/>
                  </a:lnTo>
                  <a:lnTo>
                    <a:pt x="696" y="1448"/>
                  </a:lnTo>
                  <a:lnTo>
                    <a:pt x="693" y="1450"/>
                  </a:lnTo>
                  <a:lnTo>
                    <a:pt x="693" y="1450"/>
                  </a:lnTo>
                  <a:lnTo>
                    <a:pt x="693" y="1448"/>
                  </a:lnTo>
                  <a:lnTo>
                    <a:pt x="696" y="1448"/>
                  </a:lnTo>
                  <a:lnTo>
                    <a:pt x="696" y="1448"/>
                  </a:lnTo>
                  <a:lnTo>
                    <a:pt x="693" y="1448"/>
                  </a:lnTo>
                  <a:lnTo>
                    <a:pt x="693" y="1448"/>
                  </a:lnTo>
                  <a:lnTo>
                    <a:pt x="691" y="1448"/>
                  </a:lnTo>
                  <a:lnTo>
                    <a:pt x="691" y="1448"/>
                  </a:lnTo>
                  <a:lnTo>
                    <a:pt x="691" y="1448"/>
                  </a:lnTo>
                  <a:lnTo>
                    <a:pt x="691" y="1448"/>
                  </a:lnTo>
                  <a:lnTo>
                    <a:pt x="689" y="1450"/>
                  </a:lnTo>
                  <a:lnTo>
                    <a:pt x="686" y="1453"/>
                  </a:lnTo>
                  <a:lnTo>
                    <a:pt x="686" y="1453"/>
                  </a:lnTo>
                  <a:lnTo>
                    <a:pt x="689" y="1453"/>
                  </a:lnTo>
                  <a:lnTo>
                    <a:pt x="689" y="1455"/>
                  </a:lnTo>
                  <a:lnTo>
                    <a:pt x="686" y="1455"/>
                  </a:lnTo>
                  <a:lnTo>
                    <a:pt x="686" y="1458"/>
                  </a:lnTo>
                  <a:lnTo>
                    <a:pt x="689" y="1458"/>
                  </a:lnTo>
                  <a:lnTo>
                    <a:pt x="689" y="1458"/>
                  </a:lnTo>
                  <a:lnTo>
                    <a:pt x="689" y="1458"/>
                  </a:lnTo>
                  <a:lnTo>
                    <a:pt x="689" y="1455"/>
                  </a:lnTo>
                  <a:lnTo>
                    <a:pt x="689" y="1455"/>
                  </a:lnTo>
                  <a:lnTo>
                    <a:pt x="689" y="1453"/>
                  </a:lnTo>
                  <a:lnTo>
                    <a:pt x="691" y="1453"/>
                  </a:lnTo>
                  <a:lnTo>
                    <a:pt x="691" y="1453"/>
                  </a:lnTo>
                  <a:lnTo>
                    <a:pt x="689" y="1455"/>
                  </a:lnTo>
                  <a:lnTo>
                    <a:pt x="689" y="1455"/>
                  </a:lnTo>
                  <a:lnTo>
                    <a:pt x="689" y="1455"/>
                  </a:lnTo>
                  <a:lnTo>
                    <a:pt x="689" y="1458"/>
                  </a:lnTo>
                  <a:lnTo>
                    <a:pt x="689" y="1460"/>
                  </a:lnTo>
                  <a:lnTo>
                    <a:pt x="689" y="1458"/>
                  </a:lnTo>
                  <a:lnTo>
                    <a:pt x="689" y="1460"/>
                  </a:lnTo>
                  <a:lnTo>
                    <a:pt x="689" y="1460"/>
                  </a:lnTo>
                  <a:lnTo>
                    <a:pt x="689" y="1462"/>
                  </a:lnTo>
                  <a:lnTo>
                    <a:pt x="689" y="1462"/>
                  </a:lnTo>
                  <a:lnTo>
                    <a:pt x="689" y="1462"/>
                  </a:lnTo>
                  <a:lnTo>
                    <a:pt x="689" y="1462"/>
                  </a:lnTo>
                  <a:lnTo>
                    <a:pt x="689" y="1465"/>
                  </a:lnTo>
                  <a:lnTo>
                    <a:pt x="691" y="1465"/>
                  </a:lnTo>
                  <a:lnTo>
                    <a:pt x="691" y="1465"/>
                  </a:lnTo>
                  <a:lnTo>
                    <a:pt x="691" y="1465"/>
                  </a:lnTo>
                  <a:lnTo>
                    <a:pt x="691" y="1465"/>
                  </a:lnTo>
                  <a:lnTo>
                    <a:pt x="691" y="1467"/>
                  </a:lnTo>
                  <a:lnTo>
                    <a:pt x="691" y="1467"/>
                  </a:lnTo>
                  <a:lnTo>
                    <a:pt x="693" y="1467"/>
                  </a:lnTo>
                  <a:lnTo>
                    <a:pt x="693" y="1467"/>
                  </a:lnTo>
                  <a:lnTo>
                    <a:pt x="696" y="1467"/>
                  </a:lnTo>
                  <a:lnTo>
                    <a:pt x="696" y="1467"/>
                  </a:lnTo>
                  <a:lnTo>
                    <a:pt x="696" y="1467"/>
                  </a:lnTo>
                  <a:lnTo>
                    <a:pt x="696" y="1467"/>
                  </a:lnTo>
                  <a:lnTo>
                    <a:pt x="696" y="1465"/>
                  </a:lnTo>
                  <a:lnTo>
                    <a:pt x="698" y="1465"/>
                  </a:lnTo>
                  <a:lnTo>
                    <a:pt x="700" y="1462"/>
                  </a:lnTo>
                  <a:lnTo>
                    <a:pt x="700" y="1462"/>
                  </a:lnTo>
                  <a:lnTo>
                    <a:pt x="703" y="1462"/>
                  </a:lnTo>
                  <a:lnTo>
                    <a:pt x="705" y="1460"/>
                  </a:lnTo>
                  <a:lnTo>
                    <a:pt x="700" y="1465"/>
                  </a:lnTo>
                  <a:lnTo>
                    <a:pt x="698" y="1467"/>
                  </a:lnTo>
                  <a:lnTo>
                    <a:pt x="696" y="1467"/>
                  </a:lnTo>
                  <a:lnTo>
                    <a:pt x="696" y="1469"/>
                  </a:lnTo>
                  <a:lnTo>
                    <a:pt x="696" y="1469"/>
                  </a:lnTo>
                  <a:lnTo>
                    <a:pt x="696" y="1472"/>
                  </a:lnTo>
                  <a:lnTo>
                    <a:pt x="696" y="1472"/>
                  </a:lnTo>
                  <a:lnTo>
                    <a:pt x="696" y="1474"/>
                  </a:lnTo>
                  <a:lnTo>
                    <a:pt x="696" y="1474"/>
                  </a:lnTo>
                  <a:lnTo>
                    <a:pt x="698" y="1472"/>
                  </a:lnTo>
                  <a:lnTo>
                    <a:pt x="698" y="1472"/>
                  </a:lnTo>
                  <a:lnTo>
                    <a:pt x="698" y="1472"/>
                  </a:lnTo>
                  <a:lnTo>
                    <a:pt x="696" y="1476"/>
                  </a:lnTo>
                  <a:lnTo>
                    <a:pt x="698" y="1474"/>
                  </a:lnTo>
                  <a:lnTo>
                    <a:pt x="700" y="1474"/>
                  </a:lnTo>
                  <a:lnTo>
                    <a:pt x="703" y="1474"/>
                  </a:lnTo>
                  <a:lnTo>
                    <a:pt x="710" y="1465"/>
                  </a:lnTo>
                  <a:lnTo>
                    <a:pt x="710" y="1460"/>
                  </a:lnTo>
                  <a:lnTo>
                    <a:pt x="712" y="1453"/>
                  </a:lnTo>
                  <a:lnTo>
                    <a:pt x="719" y="1441"/>
                  </a:lnTo>
                  <a:lnTo>
                    <a:pt x="719" y="1439"/>
                  </a:lnTo>
                  <a:lnTo>
                    <a:pt x="722" y="1436"/>
                  </a:lnTo>
                  <a:lnTo>
                    <a:pt x="722" y="1434"/>
                  </a:lnTo>
                  <a:lnTo>
                    <a:pt x="722" y="1429"/>
                  </a:lnTo>
                  <a:lnTo>
                    <a:pt x="722" y="1427"/>
                  </a:lnTo>
                  <a:lnTo>
                    <a:pt x="726" y="1420"/>
                  </a:lnTo>
                  <a:lnTo>
                    <a:pt x="726" y="1410"/>
                  </a:lnTo>
                  <a:lnTo>
                    <a:pt x="729" y="1410"/>
                  </a:lnTo>
                  <a:lnTo>
                    <a:pt x="729" y="1408"/>
                  </a:lnTo>
                  <a:lnTo>
                    <a:pt x="731" y="1406"/>
                  </a:lnTo>
                  <a:lnTo>
                    <a:pt x="731" y="1403"/>
                  </a:lnTo>
                  <a:lnTo>
                    <a:pt x="731" y="1401"/>
                  </a:lnTo>
                  <a:lnTo>
                    <a:pt x="731" y="1401"/>
                  </a:lnTo>
                  <a:lnTo>
                    <a:pt x="734" y="1401"/>
                  </a:lnTo>
                  <a:lnTo>
                    <a:pt x="734" y="1401"/>
                  </a:lnTo>
                  <a:lnTo>
                    <a:pt x="736" y="1394"/>
                  </a:lnTo>
                  <a:lnTo>
                    <a:pt x="738" y="1394"/>
                  </a:lnTo>
                  <a:lnTo>
                    <a:pt x="741" y="1391"/>
                  </a:lnTo>
                  <a:lnTo>
                    <a:pt x="741" y="1391"/>
                  </a:lnTo>
                  <a:lnTo>
                    <a:pt x="741" y="1391"/>
                  </a:lnTo>
                  <a:lnTo>
                    <a:pt x="741" y="1391"/>
                  </a:lnTo>
                  <a:lnTo>
                    <a:pt x="743" y="1389"/>
                  </a:lnTo>
                  <a:lnTo>
                    <a:pt x="748" y="1384"/>
                  </a:lnTo>
                  <a:lnTo>
                    <a:pt x="748" y="1384"/>
                  </a:lnTo>
                  <a:lnTo>
                    <a:pt x="748" y="1384"/>
                  </a:lnTo>
                  <a:lnTo>
                    <a:pt x="745" y="1387"/>
                  </a:lnTo>
                  <a:lnTo>
                    <a:pt x="743" y="1389"/>
                  </a:lnTo>
                  <a:lnTo>
                    <a:pt x="743" y="1389"/>
                  </a:lnTo>
                  <a:lnTo>
                    <a:pt x="743" y="1389"/>
                  </a:lnTo>
                  <a:lnTo>
                    <a:pt x="743" y="1389"/>
                  </a:lnTo>
                  <a:lnTo>
                    <a:pt x="743" y="1391"/>
                  </a:lnTo>
                  <a:lnTo>
                    <a:pt x="743" y="1389"/>
                  </a:lnTo>
                  <a:lnTo>
                    <a:pt x="745" y="1389"/>
                  </a:lnTo>
                  <a:lnTo>
                    <a:pt x="745" y="1389"/>
                  </a:lnTo>
                  <a:lnTo>
                    <a:pt x="745" y="1389"/>
                  </a:lnTo>
                  <a:lnTo>
                    <a:pt x="748" y="1389"/>
                  </a:lnTo>
                  <a:lnTo>
                    <a:pt x="748" y="1389"/>
                  </a:lnTo>
                  <a:lnTo>
                    <a:pt x="750" y="1387"/>
                  </a:lnTo>
                  <a:lnTo>
                    <a:pt x="750" y="1387"/>
                  </a:lnTo>
                  <a:lnTo>
                    <a:pt x="752" y="1387"/>
                  </a:lnTo>
                  <a:lnTo>
                    <a:pt x="752" y="1387"/>
                  </a:lnTo>
                  <a:lnTo>
                    <a:pt x="755" y="1387"/>
                  </a:lnTo>
                  <a:lnTo>
                    <a:pt x="757" y="1384"/>
                  </a:lnTo>
                  <a:lnTo>
                    <a:pt x="757" y="1384"/>
                  </a:lnTo>
                  <a:lnTo>
                    <a:pt x="757" y="1387"/>
                  </a:lnTo>
                  <a:lnTo>
                    <a:pt x="755" y="1387"/>
                  </a:lnTo>
                  <a:lnTo>
                    <a:pt x="750" y="1389"/>
                  </a:lnTo>
                  <a:lnTo>
                    <a:pt x="745" y="1389"/>
                  </a:lnTo>
                  <a:lnTo>
                    <a:pt x="745" y="1389"/>
                  </a:lnTo>
                  <a:lnTo>
                    <a:pt x="743" y="1391"/>
                  </a:lnTo>
                  <a:lnTo>
                    <a:pt x="743" y="1391"/>
                  </a:lnTo>
                  <a:lnTo>
                    <a:pt x="741" y="1391"/>
                  </a:lnTo>
                  <a:lnTo>
                    <a:pt x="741" y="1391"/>
                  </a:lnTo>
                  <a:lnTo>
                    <a:pt x="741" y="1394"/>
                  </a:lnTo>
                  <a:lnTo>
                    <a:pt x="741" y="1394"/>
                  </a:lnTo>
                  <a:lnTo>
                    <a:pt x="738" y="1396"/>
                  </a:lnTo>
                  <a:lnTo>
                    <a:pt x="736" y="1398"/>
                  </a:lnTo>
                  <a:lnTo>
                    <a:pt x="736" y="1401"/>
                  </a:lnTo>
                  <a:lnTo>
                    <a:pt x="743" y="1401"/>
                  </a:lnTo>
                  <a:lnTo>
                    <a:pt x="745" y="1401"/>
                  </a:lnTo>
                  <a:lnTo>
                    <a:pt x="745" y="1401"/>
                  </a:lnTo>
                  <a:lnTo>
                    <a:pt x="745" y="1398"/>
                  </a:lnTo>
                  <a:lnTo>
                    <a:pt x="748" y="1398"/>
                  </a:lnTo>
                  <a:lnTo>
                    <a:pt x="755" y="1396"/>
                  </a:lnTo>
                  <a:lnTo>
                    <a:pt x="755" y="1398"/>
                  </a:lnTo>
                  <a:lnTo>
                    <a:pt x="750" y="1401"/>
                  </a:lnTo>
                  <a:lnTo>
                    <a:pt x="748" y="1401"/>
                  </a:lnTo>
                  <a:lnTo>
                    <a:pt x="745" y="1401"/>
                  </a:lnTo>
                  <a:lnTo>
                    <a:pt x="745" y="1401"/>
                  </a:lnTo>
                  <a:lnTo>
                    <a:pt x="745" y="1401"/>
                  </a:lnTo>
                  <a:lnTo>
                    <a:pt x="741" y="1403"/>
                  </a:lnTo>
                  <a:lnTo>
                    <a:pt x="736" y="1403"/>
                  </a:lnTo>
                  <a:lnTo>
                    <a:pt x="736" y="1403"/>
                  </a:lnTo>
                  <a:lnTo>
                    <a:pt x="734" y="1406"/>
                  </a:lnTo>
                  <a:lnTo>
                    <a:pt x="736" y="1406"/>
                  </a:lnTo>
                  <a:lnTo>
                    <a:pt x="736" y="1406"/>
                  </a:lnTo>
                  <a:lnTo>
                    <a:pt x="736" y="1406"/>
                  </a:lnTo>
                  <a:lnTo>
                    <a:pt x="734" y="1406"/>
                  </a:lnTo>
                  <a:lnTo>
                    <a:pt x="734" y="1408"/>
                  </a:lnTo>
                  <a:lnTo>
                    <a:pt x="731" y="1408"/>
                  </a:lnTo>
                  <a:lnTo>
                    <a:pt x="731" y="1410"/>
                  </a:lnTo>
                  <a:lnTo>
                    <a:pt x="731" y="1410"/>
                  </a:lnTo>
                  <a:lnTo>
                    <a:pt x="731" y="1413"/>
                  </a:lnTo>
                  <a:lnTo>
                    <a:pt x="731" y="1413"/>
                  </a:lnTo>
                  <a:lnTo>
                    <a:pt x="731" y="1415"/>
                  </a:lnTo>
                  <a:lnTo>
                    <a:pt x="729" y="1417"/>
                  </a:lnTo>
                  <a:lnTo>
                    <a:pt x="731" y="1417"/>
                  </a:lnTo>
                  <a:lnTo>
                    <a:pt x="731" y="1417"/>
                  </a:lnTo>
                  <a:lnTo>
                    <a:pt x="731" y="1417"/>
                  </a:lnTo>
                  <a:lnTo>
                    <a:pt x="731" y="1417"/>
                  </a:lnTo>
                  <a:lnTo>
                    <a:pt x="731" y="1417"/>
                  </a:lnTo>
                  <a:lnTo>
                    <a:pt x="731" y="1417"/>
                  </a:lnTo>
                  <a:lnTo>
                    <a:pt x="729" y="1420"/>
                  </a:lnTo>
                  <a:lnTo>
                    <a:pt x="726" y="1422"/>
                  </a:lnTo>
                  <a:lnTo>
                    <a:pt x="724" y="1424"/>
                  </a:lnTo>
                  <a:lnTo>
                    <a:pt x="724" y="1427"/>
                  </a:lnTo>
                  <a:lnTo>
                    <a:pt x="724" y="1429"/>
                  </a:lnTo>
                  <a:lnTo>
                    <a:pt x="724" y="1432"/>
                  </a:lnTo>
                  <a:lnTo>
                    <a:pt x="724" y="1432"/>
                  </a:lnTo>
                  <a:lnTo>
                    <a:pt x="724" y="1434"/>
                  </a:lnTo>
                  <a:lnTo>
                    <a:pt x="724" y="1434"/>
                  </a:lnTo>
                  <a:lnTo>
                    <a:pt x="724" y="1434"/>
                  </a:lnTo>
                  <a:lnTo>
                    <a:pt x="724" y="1436"/>
                  </a:lnTo>
                  <a:lnTo>
                    <a:pt x="724" y="1436"/>
                  </a:lnTo>
                  <a:lnTo>
                    <a:pt x="726" y="1436"/>
                  </a:lnTo>
                  <a:lnTo>
                    <a:pt x="726" y="1436"/>
                  </a:lnTo>
                  <a:lnTo>
                    <a:pt x="726" y="1436"/>
                  </a:lnTo>
                  <a:lnTo>
                    <a:pt x="726" y="1436"/>
                  </a:lnTo>
                  <a:lnTo>
                    <a:pt x="724" y="1436"/>
                  </a:lnTo>
                  <a:lnTo>
                    <a:pt x="722" y="1441"/>
                  </a:lnTo>
                  <a:lnTo>
                    <a:pt x="717" y="1443"/>
                  </a:lnTo>
                  <a:lnTo>
                    <a:pt x="717" y="1448"/>
                  </a:lnTo>
                  <a:lnTo>
                    <a:pt x="712" y="1453"/>
                  </a:lnTo>
                  <a:lnTo>
                    <a:pt x="712" y="1453"/>
                  </a:lnTo>
                  <a:lnTo>
                    <a:pt x="712" y="1455"/>
                  </a:lnTo>
                  <a:lnTo>
                    <a:pt x="715" y="1455"/>
                  </a:lnTo>
                  <a:lnTo>
                    <a:pt x="715" y="1458"/>
                  </a:lnTo>
                  <a:lnTo>
                    <a:pt x="710" y="1467"/>
                  </a:lnTo>
                  <a:lnTo>
                    <a:pt x="708" y="1467"/>
                  </a:lnTo>
                  <a:lnTo>
                    <a:pt x="703" y="1476"/>
                  </a:lnTo>
                  <a:lnTo>
                    <a:pt x="703" y="1479"/>
                  </a:lnTo>
                  <a:lnTo>
                    <a:pt x="703" y="1479"/>
                  </a:lnTo>
                  <a:lnTo>
                    <a:pt x="708" y="1476"/>
                  </a:lnTo>
                  <a:lnTo>
                    <a:pt x="708" y="1476"/>
                  </a:lnTo>
                  <a:lnTo>
                    <a:pt x="708" y="1479"/>
                  </a:lnTo>
                  <a:lnTo>
                    <a:pt x="708" y="1479"/>
                  </a:lnTo>
                  <a:lnTo>
                    <a:pt x="708" y="1479"/>
                  </a:lnTo>
                  <a:lnTo>
                    <a:pt x="710" y="1476"/>
                  </a:lnTo>
                  <a:lnTo>
                    <a:pt x="712" y="1476"/>
                  </a:lnTo>
                  <a:lnTo>
                    <a:pt x="708" y="1479"/>
                  </a:lnTo>
                  <a:lnTo>
                    <a:pt x="705" y="1479"/>
                  </a:lnTo>
                  <a:lnTo>
                    <a:pt x="705" y="1479"/>
                  </a:lnTo>
                  <a:lnTo>
                    <a:pt x="705" y="1481"/>
                  </a:lnTo>
                  <a:lnTo>
                    <a:pt x="705" y="1481"/>
                  </a:lnTo>
                  <a:lnTo>
                    <a:pt x="705" y="1481"/>
                  </a:lnTo>
                  <a:lnTo>
                    <a:pt x="703" y="1481"/>
                  </a:lnTo>
                  <a:lnTo>
                    <a:pt x="705" y="1484"/>
                  </a:lnTo>
                  <a:lnTo>
                    <a:pt x="705" y="1484"/>
                  </a:lnTo>
                  <a:lnTo>
                    <a:pt x="708" y="1484"/>
                  </a:lnTo>
                  <a:lnTo>
                    <a:pt x="708" y="1484"/>
                  </a:lnTo>
                  <a:lnTo>
                    <a:pt x="708" y="1484"/>
                  </a:lnTo>
                  <a:lnTo>
                    <a:pt x="708" y="1484"/>
                  </a:lnTo>
                  <a:lnTo>
                    <a:pt x="708" y="1481"/>
                  </a:lnTo>
                  <a:lnTo>
                    <a:pt x="710" y="1481"/>
                  </a:lnTo>
                  <a:lnTo>
                    <a:pt x="710" y="1481"/>
                  </a:lnTo>
                  <a:lnTo>
                    <a:pt x="710" y="1481"/>
                  </a:lnTo>
                  <a:lnTo>
                    <a:pt x="710" y="1481"/>
                  </a:lnTo>
                  <a:lnTo>
                    <a:pt x="712" y="1479"/>
                  </a:lnTo>
                  <a:lnTo>
                    <a:pt x="715" y="1476"/>
                  </a:lnTo>
                  <a:lnTo>
                    <a:pt x="715" y="1474"/>
                  </a:lnTo>
                  <a:lnTo>
                    <a:pt x="715" y="1474"/>
                  </a:lnTo>
                  <a:lnTo>
                    <a:pt x="717" y="1474"/>
                  </a:lnTo>
                  <a:lnTo>
                    <a:pt x="712" y="1479"/>
                  </a:lnTo>
                  <a:lnTo>
                    <a:pt x="712" y="1481"/>
                  </a:lnTo>
                  <a:lnTo>
                    <a:pt x="710" y="1484"/>
                  </a:lnTo>
                  <a:lnTo>
                    <a:pt x="710" y="1484"/>
                  </a:lnTo>
                  <a:lnTo>
                    <a:pt x="715" y="1484"/>
                  </a:lnTo>
                  <a:lnTo>
                    <a:pt x="715" y="1484"/>
                  </a:lnTo>
                  <a:lnTo>
                    <a:pt x="715" y="1484"/>
                  </a:lnTo>
                  <a:lnTo>
                    <a:pt x="715" y="1484"/>
                  </a:lnTo>
                  <a:lnTo>
                    <a:pt x="715" y="1484"/>
                  </a:lnTo>
                  <a:lnTo>
                    <a:pt x="715" y="1484"/>
                  </a:lnTo>
                  <a:lnTo>
                    <a:pt x="712" y="1484"/>
                  </a:lnTo>
                  <a:lnTo>
                    <a:pt x="712" y="1486"/>
                  </a:lnTo>
                  <a:lnTo>
                    <a:pt x="712" y="1486"/>
                  </a:lnTo>
                  <a:lnTo>
                    <a:pt x="712" y="1486"/>
                  </a:lnTo>
                  <a:lnTo>
                    <a:pt x="715" y="1486"/>
                  </a:lnTo>
                  <a:lnTo>
                    <a:pt x="715" y="1486"/>
                  </a:lnTo>
                  <a:lnTo>
                    <a:pt x="717" y="1481"/>
                  </a:lnTo>
                  <a:lnTo>
                    <a:pt x="719" y="1481"/>
                  </a:lnTo>
                  <a:lnTo>
                    <a:pt x="719" y="1481"/>
                  </a:lnTo>
                  <a:lnTo>
                    <a:pt x="719" y="1479"/>
                  </a:lnTo>
                  <a:lnTo>
                    <a:pt x="722" y="1476"/>
                  </a:lnTo>
                  <a:lnTo>
                    <a:pt x="722" y="1476"/>
                  </a:lnTo>
                  <a:lnTo>
                    <a:pt x="719" y="1474"/>
                  </a:lnTo>
                  <a:lnTo>
                    <a:pt x="719" y="1474"/>
                  </a:lnTo>
                  <a:lnTo>
                    <a:pt x="719" y="1474"/>
                  </a:lnTo>
                  <a:lnTo>
                    <a:pt x="722" y="1474"/>
                  </a:lnTo>
                  <a:lnTo>
                    <a:pt x="722" y="1474"/>
                  </a:lnTo>
                  <a:lnTo>
                    <a:pt x="724" y="1474"/>
                  </a:lnTo>
                  <a:lnTo>
                    <a:pt x="724" y="1472"/>
                  </a:lnTo>
                  <a:lnTo>
                    <a:pt x="724" y="1472"/>
                  </a:lnTo>
                  <a:lnTo>
                    <a:pt x="726" y="1472"/>
                  </a:lnTo>
                  <a:lnTo>
                    <a:pt x="726" y="1472"/>
                  </a:lnTo>
                  <a:lnTo>
                    <a:pt x="726" y="1474"/>
                  </a:lnTo>
                  <a:lnTo>
                    <a:pt x="726" y="1474"/>
                  </a:lnTo>
                  <a:lnTo>
                    <a:pt x="726" y="1476"/>
                  </a:lnTo>
                  <a:lnTo>
                    <a:pt x="729" y="1476"/>
                  </a:lnTo>
                  <a:lnTo>
                    <a:pt x="729" y="1476"/>
                  </a:lnTo>
                  <a:lnTo>
                    <a:pt x="734" y="1474"/>
                  </a:lnTo>
                  <a:lnTo>
                    <a:pt x="734" y="1474"/>
                  </a:lnTo>
                  <a:lnTo>
                    <a:pt x="734" y="1469"/>
                  </a:lnTo>
                  <a:lnTo>
                    <a:pt x="734" y="1467"/>
                  </a:lnTo>
                  <a:lnTo>
                    <a:pt x="734" y="1467"/>
                  </a:lnTo>
                  <a:lnTo>
                    <a:pt x="736" y="1465"/>
                  </a:lnTo>
                  <a:lnTo>
                    <a:pt x="741" y="1458"/>
                  </a:lnTo>
                  <a:lnTo>
                    <a:pt x="743" y="1458"/>
                  </a:lnTo>
                  <a:lnTo>
                    <a:pt x="743" y="1458"/>
                  </a:lnTo>
                  <a:lnTo>
                    <a:pt x="743" y="1460"/>
                  </a:lnTo>
                  <a:lnTo>
                    <a:pt x="741" y="1460"/>
                  </a:lnTo>
                  <a:lnTo>
                    <a:pt x="741" y="1462"/>
                  </a:lnTo>
                  <a:lnTo>
                    <a:pt x="743" y="1462"/>
                  </a:lnTo>
                  <a:lnTo>
                    <a:pt x="743" y="1462"/>
                  </a:lnTo>
                  <a:lnTo>
                    <a:pt x="745" y="1465"/>
                  </a:lnTo>
                  <a:lnTo>
                    <a:pt x="748" y="1465"/>
                  </a:lnTo>
                  <a:lnTo>
                    <a:pt x="748" y="1467"/>
                  </a:lnTo>
                  <a:lnTo>
                    <a:pt x="745" y="1467"/>
                  </a:lnTo>
                  <a:lnTo>
                    <a:pt x="743" y="1465"/>
                  </a:lnTo>
                  <a:lnTo>
                    <a:pt x="741" y="1465"/>
                  </a:lnTo>
                  <a:lnTo>
                    <a:pt x="741" y="1465"/>
                  </a:lnTo>
                  <a:lnTo>
                    <a:pt x="738" y="1465"/>
                  </a:lnTo>
                  <a:lnTo>
                    <a:pt x="736" y="1469"/>
                  </a:lnTo>
                  <a:lnTo>
                    <a:pt x="734" y="1472"/>
                  </a:lnTo>
                  <a:lnTo>
                    <a:pt x="734" y="1472"/>
                  </a:lnTo>
                  <a:lnTo>
                    <a:pt x="736" y="1474"/>
                  </a:lnTo>
                  <a:lnTo>
                    <a:pt x="736" y="1474"/>
                  </a:lnTo>
                  <a:lnTo>
                    <a:pt x="736" y="1474"/>
                  </a:lnTo>
                  <a:lnTo>
                    <a:pt x="736" y="1476"/>
                  </a:lnTo>
                  <a:lnTo>
                    <a:pt x="736" y="1476"/>
                  </a:lnTo>
                  <a:lnTo>
                    <a:pt x="736" y="1476"/>
                  </a:lnTo>
                  <a:lnTo>
                    <a:pt x="736" y="1479"/>
                  </a:lnTo>
                  <a:lnTo>
                    <a:pt x="736" y="1479"/>
                  </a:lnTo>
                  <a:lnTo>
                    <a:pt x="736" y="1479"/>
                  </a:lnTo>
                  <a:lnTo>
                    <a:pt x="736" y="1476"/>
                  </a:lnTo>
                  <a:lnTo>
                    <a:pt x="736" y="1476"/>
                  </a:lnTo>
                  <a:lnTo>
                    <a:pt x="736" y="1476"/>
                  </a:lnTo>
                  <a:lnTo>
                    <a:pt x="734" y="1476"/>
                  </a:lnTo>
                  <a:lnTo>
                    <a:pt x="734" y="1476"/>
                  </a:lnTo>
                  <a:lnTo>
                    <a:pt x="734" y="1476"/>
                  </a:lnTo>
                  <a:lnTo>
                    <a:pt x="731" y="1476"/>
                  </a:lnTo>
                  <a:lnTo>
                    <a:pt x="729" y="1476"/>
                  </a:lnTo>
                  <a:lnTo>
                    <a:pt x="724" y="1476"/>
                  </a:lnTo>
                  <a:lnTo>
                    <a:pt x="724" y="1476"/>
                  </a:lnTo>
                  <a:lnTo>
                    <a:pt x="722" y="1479"/>
                  </a:lnTo>
                  <a:lnTo>
                    <a:pt x="722" y="1479"/>
                  </a:lnTo>
                  <a:lnTo>
                    <a:pt x="722" y="1481"/>
                  </a:lnTo>
                  <a:lnTo>
                    <a:pt x="722" y="1481"/>
                  </a:lnTo>
                  <a:lnTo>
                    <a:pt x="722" y="1481"/>
                  </a:lnTo>
                  <a:lnTo>
                    <a:pt x="722" y="1481"/>
                  </a:lnTo>
                  <a:lnTo>
                    <a:pt x="722" y="1481"/>
                  </a:lnTo>
                  <a:lnTo>
                    <a:pt x="722" y="1481"/>
                  </a:lnTo>
                  <a:lnTo>
                    <a:pt x="722" y="1481"/>
                  </a:lnTo>
                  <a:lnTo>
                    <a:pt x="719" y="1481"/>
                  </a:lnTo>
                  <a:lnTo>
                    <a:pt x="719" y="1481"/>
                  </a:lnTo>
                  <a:lnTo>
                    <a:pt x="719" y="1484"/>
                  </a:lnTo>
                  <a:lnTo>
                    <a:pt x="717" y="1484"/>
                  </a:lnTo>
                  <a:lnTo>
                    <a:pt x="717" y="1486"/>
                  </a:lnTo>
                  <a:lnTo>
                    <a:pt x="717" y="1486"/>
                  </a:lnTo>
                  <a:lnTo>
                    <a:pt x="717" y="1488"/>
                  </a:lnTo>
                  <a:lnTo>
                    <a:pt x="717" y="1488"/>
                  </a:lnTo>
                  <a:lnTo>
                    <a:pt x="719" y="1488"/>
                  </a:lnTo>
                  <a:lnTo>
                    <a:pt x="719" y="1486"/>
                  </a:lnTo>
                  <a:lnTo>
                    <a:pt x="719" y="1488"/>
                  </a:lnTo>
                  <a:lnTo>
                    <a:pt x="717" y="1488"/>
                  </a:lnTo>
                  <a:lnTo>
                    <a:pt x="717" y="1491"/>
                  </a:lnTo>
                  <a:lnTo>
                    <a:pt x="717" y="1491"/>
                  </a:lnTo>
                  <a:lnTo>
                    <a:pt x="717" y="1491"/>
                  </a:lnTo>
                  <a:lnTo>
                    <a:pt x="717" y="1491"/>
                  </a:lnTo>
                  <a:lnTo>
                    <a:pt x="717" y="1493"/>
                  </a:lnTo>
                  <a:lnTo>
                    <a:pt x="717" y="1493"/>
                  </a:lnTo>
                  <a:lnTo>
                    <a:pt x="715" y="1493"/>
                  </a:lnTo>
                  <a:lnTo>
                    <a:pt x="715" y="1493"/>
                  </a:lnTo>
                  <a:lnTo>
                    <a:pt x="715" y="1493"/>
                  </a:lnTo>
                  <a:lnTo>
                    <a:pt x="717" y="1493"/>
                  </a:lnTo>
                  <a:lnTo>
                    <a:pt x="719" y="1493"/>
                  </a:lnTo>
                  <a:lnTo>
                    <a:pt x="719" y="1491"/>
                  </a:lnTo>
                  <a:lnTo>
                    <a:pt x="719" y="1488"/>
                  </a:lnTo>
                  <a:lnTo>
                    <a:pt x="722" y="1486"/>
                  </a:lnTo>
                  <a:lnTo>
                    <a:pt x="722" y="1486"/>
                  </a:lnTo>
                  <a:lnTo>
                    <a:pt x="722" y="1486"/>
                  </a:lnTo>
                  <a:lnTo>
                    <a:pt x="722" y="1486"/>
                  </a:lnTo>
                  <a:lnTo>
                    <a:pt x="722" y="1486"/>
                  </a:lnTo>
                  <a:lnTo>
                    <a:pt x="724" y="1486"/>
                  </a:lnTo>
                  <a:lnTo>
                    <a:pt x="724" y="1486"/>
                  </a:lnTo>
                  <a:lnTo>
                    <a:pt x="722" y="1488"/>
                  </a:lnTo>
                  <a:lnTo>
                    <a:pt x="722" y="1491"/>
                  </a:lnTo>
                  <a:lnTo>
                    <a:pt x="722" y="1491"/>
                  </a:lnTo>
                  <a:lnTo>
                    <a:pt x="722" y="1491"/>
                  </a:lnTo>
                  <a:lnTo>
                    <a:pt x="719" y="1493"/>
                  </a:lnTo>
                  <a:lnTo>
                    <a:pt x="719" y="1493"/>
                  </a:lnTo>
                  <a:lnTo>
                    <a:pt x="717" y="1498"/>
                  </a:lnTo>
                  <a:lnTo>
                    <a:pt x="719" y="1498"/>
                  </a:lnTo>
                  <a:lnTo>
                    <a:pt x="724" y="1495"/>
                  </a:lnTo>
                  <a:lnTo>
                    <a:pt x="724" y="1493"/>
                  </a:lnTo>
                  <a:lnTo>
                    <a:pt x="726" y="1493"/>
                  </a:lnTo>
                  <a:lnTo>
                    <a:pt x="726" y="1493"/>
                  </a:lnTo>
                  <a:lnTo>
                    <a:pt x="726" y="1493"/>
                  </a:lnTo>
                  <a:lnTo>
                    <a:pt x="726" y="1493"/>
                  </a:lnTo>
                  <a:lnTo>
                    <a:pt x="726" y="1493"/>
                  </a:lnTo>
                  <a:lnTo>
                    <a:pt x="729" y="1493"/>
                  </a:lnTo>
                  <a:lnTo>
                    <a:pt x="729" y="1491"/>
                  </a:lnTo>
                  <a:lnTo>
                    <a:pt x="726" y="1486"/>
                  </a:lnTo>
                  <a:lnTo>
                    <a:pt x="726" y="1484"/>
                  </a:lnTo>
                  <a:lnTo>
                    <a:pt x="729" y="1484"/>
                  </a:lnTo>
                  <a:lnTo>
                    <a:pt x="729" y="1486"/>
                  </a:lnTo>
                  <a:lnTo>
                    <a:pt x="729" y="1488"/>
                  </a:lnTo>
                  <a:lnTo>
                    <a:pt x="729" y="1488"/>
                  </a:lnTo>
                  <a:lnTo>
                    <a:pt x="731" y="1488"/>
                  </a:lnTo>
                  <a:lnTo>
                    <a:pt x="729" y="1491"/>
                  </a:lnTo>
                  <a:lnTo>
                    <a:pt x="729" y="1493"/>
                  </a:lnTo>
                  <a:lnTo>
                    <a:pt x="729" y="1495"/>
                  </a:lnTo>
                  <a:lnTo>
                    <a:pt x="731" y="1495"/>
                  </a:lnTo>
                  <a:lnTo>
                    <a:pt x="731" y="1493"/>
                  </a:lnTo>
                  <a:lnTo>
                    <a:pt x="734" y="1491"/>
                  </a:lnTo>
                  <a:lnTo>
                    <a:pt x="734" y="1491"/>
                  </a:lnTo>
                  <a:lnTo>
                    <a:pt x="734" y="1491"/>
                  </a:lnTo>
                  <a:lnTo>
                    <a:pt x="734" y="1491"/>
                  </a:lnTo>
                  <a:lnTo>
                    <a:pt x="731" y="1493"/>
                  </a:lnTo>
                  <a:lnTo>
                    <a:pt x="731" y="1495"/>
                  </a:lnTo>
                  <a:lnTo>
                    <a:pt x="731" y="1498"/>
                  </a:lnTo>
                  <a:lnTo>
                    <a:pt x="731" y="1498"/>
                  </a:lnTo>
                  <a:lnTo>
                    <a:pt x="731" y="1495"/>
                  </a:lnTo>
                  <a:lnTo>
                    <a:pt x="734" y="1495"/>
                  </a:lnTo>
                  <a:lnTo>
                    <a:pt x="731" y="1498"/>
                  </a:lnTo>
                  <a:lnTo>
                    <a:pt x="731" y="1498"/>
                  </a:lnTo>
                  <a:lnTo>
                    <a:pt x="731" y="1498"/>
                  </a:lnTo>
                  <a:lnTo>
                    <a:pt x="731" y="1500"/>
                  </a:lnTo>
                  <a:lnTo>
                    <a:pt x="731" y="1500"/>
                  </a:lnTo>
                  <a:lnTo>
                    <a:pt x="734" y="1500"/>
                  </a:lnTo>
                  <a:lnTo>
                    <a:pt x="734" y="1500"/>
                  </a:lnTo>
                  <a:lnTo>
                    <a:pt x="734" y="1500"/>
                  </a:lnTo>
                  <a:lnTo>
                    <a:pt x="734" y="1503"/>
                  </a:lnTo>
                  <a:lnTo>
                    <a:pt x="736" y="1503"/>
                  </a:lnTo>
                  <a:lnTo>
                    <a:pt x="736" y="1503"/>
                  </a:lnTo>
                  <a:lnTo>
                    <a:pt x="736" y="1503"/>
                  </a:lnTo>
                  <a:lnTo>
                    <a:pt x="736" y="1500"/>
                  </a:lnTo>
                  <a:lnTo>
                    <a:pt x="736" y="1500"/>
                  </a:lnTo>
                  <a:lnTo>
                    <a:pt x="736" y="1500"/>
                  </a:lnTo>
                  <a:lnTo>
                    <a:pt x="736" y="1500"/>
                  </a:lnTo>
                  <a:lnTo>
                    <a:pt x="736" y="1498"/>
                  </a:lnTo>
                  <a:lnTo>
                    <a:pt x="736" y="1498"/>
                  </a:lnTo>
                  <a:lnTo>
                    <a:pt x="736" y="1498"/>
                  </a:lnTo>
                  <a:lnTo>
                    <a:pt x="736" y="1498"/>
                  </a:lnTo>
                  <a:lnTo>
                    <a:pt x="736" y="1498"/>
                  </a:lnTo>
                  <a:lnTo>
                    <a:pt x="736" y="1495"/>
                  </a:lnTo>
                  <a:lnTo>
                    <a:pt x="736" y="1495"/>
                  </a:lnTo>
                  <a:lnTo>
                    <a:pt x="736" y="1495"/>
                  </a:lnTo>
                  <a:lnTo>
                    <a:pt x="736" y="1495"/>
                  </a:lnTo>
                  <a:lnTo>
                    <a:pt x="736" y="1495"/>
                  </a:lnTo>
                  <a:lnTo>
                    <a:pt x="736" y="1493"/>
                  </a:lnTo>
                  <a:lnTo>
                    <a:pt x="736" y="1493"/>
                  </a:lnTo>
                  <a:lnTo>
                    <a:pt x="736" y="1491"/>
                  </a:lnTo>
                  <a:lnTo>
                    <a:pt x="736" y="1488"/>
                  </a:lnTo>
                  <a:lnTo>
                    <a:pt x="738" y="1493"/>
                  </a:lnTo>
                  <a:lnTo>
                    <a:pt x="738" y="1495"/>
                  </a:lnTo>
                  <a:lnTo>
                    <a:pt x="736" y="1498"/>
                  </a:lnTo>
                  <a:lnTo>
                    <a:pt x="736" y="1500"/>
                  </a:lnTo>
                  <a:lnTo>
                    <a:pt x="736" y="1500"/>
                  </a:lnTo>
                  <a:lnTo>
                    <a:pt x="738" y="1500"/>
                  </a:lnTo>
                  <a:lnTo>
                    <a:pt x="738" y="1500"/>
                  </a:lnTo>
                  <a:lnTo>
                    <a:pt x="738" y="1503"/>
                  </a:lnTo>
                  <a:lnTo>
                    <a:pt x="738" y="1503"/>
                  </a:lnTo>
                  <a:lnTo>
                    <a:pt x="738" y="1503"/>
                  </a:lnTo>
                  <a:lnTo>
                    <a:pt x="738" y="1503"/>
                  </a:lnTo>
                  <a:lnTo>
                    <a:pt x="741" y="1500"/>
                  </a:lnTo>
                  <a:lnTo>
                    <a:pt x="741" y="1500"/>
                  </a:lnTo>
                  <a:lnTo>
                    <a:pt x="741" y="1498"/>
                  </a:lnTo>
                  <a:lnTo>
                    <a:pt x="741" y="1498"/>
                  </a:lnTo>
                  <a:lnTo>
                    <a:pt x="741" y="1498"/>
                  </a:lnTo>
                  <a:lnTo>
                    <a:pt x="741" y="1498"/>
                  </a:lnTo>
                  <a:lnTo>
                    <a:pt x="741" y="1500"/>
                  </a:lnTo>
                  <a:lnTo>
                    <a:pt x="741" y="1503"/>
                  </a:lnTo>
                  <a:lnTo>
                    <a:pt x="741" y="1503"/>
                  </a:lnTo>
                  <a:lnTo>
                    <a:pt x="741" y="1505"/>
                  </a:lnTo>
                  <a:lnTo>
                    <a:pt x="743" y="1505"/>
                  </a:lnTo>
                  <a:lnTo>
                    <a:pt x="743" y="1505"/>
                  </a:lnTo>
                  <a:lnTo>
                    <a:pt x="743" y="1505"/>
                  </a:lnTo>
                  <a:lnTo>
                    <a:pt x="745" y="1503"/>
                  </a:lnTo>
                  <a:lnTo>
                    <a:pt x="745" y="1503"/>
                  </a:lnTo>
                  <a:lnTo>
                    <a:pt x="745" y="1500"/>
                  </a:lnTo>
                  <a:lnTo>
                    <a:pt x="745" y="1500"/>
                  </a:lnTo>
                  <a:lnTo>
                    <a:pt x="748" y="1500"/>
                  </a:lnTo>
                  <a:lnTo>
                    <a:pt x="748" y="1500"/>
                  </a:lnTo>
                  <a:lnTo>
                    <a:pt x="748" y="1498"/>
                  </a:lnTo>
                  <a:lnTo>
                    <a:pt x="748" y="1495"/>
                  </a:lnTo>
                  <a:lnTo>
                    <a:pt x="748" y="1495"/>
                  </a:lnTo>
                  <a:lnTo>
                    <a:pt x="750" y="1495"/>
                  </a:lnTo>
                  <a:lnTo>
                    <a:pt x="750" y="1495"/>
                  </a:lnTo>
                  <a:lnTo>
                    <a:pt x="750" y="1493"/>
                  </a:lnTo>
                  <a:lnTo>
                    <a:pt x="752" y="1493"/>
                  </a:lnTo>
                  <a:lnTo>
                    <a:pt x="752" y="1491"/>
                  </a:lnTo>
                  <a:lnTo>
                    <a:pt x="752" y="1488"/>
                  </a:lnTo>
                  <a:lnTo>
                    <a:pt x="752" y="1488"/>
                  </a:lnTo>
                  <a:lnTo>
                    <a:pt x="750" y="1488"/>
                  </a:lnTo>
                  <a:lnTo>
                    <a:pt x="750" y="1486"/>
                  </a:lnTo>
                  <a:lnTo>
                    <a:pt x="748" y="1484"/>
                  </a:lnTo>
                  <a:lnTo>
                    <a:pt x="748" y="1484"/>
                  </a:lnTo>
                  <a:lnTo>
                    <a:pt x="750" y="1484"/>
                  </a:lnTo>
                  <a:lnTo>
                    <a:pt x="750" y="1484"/>
                  </a:lnTo>
                  <a:lnTo>
                    <a:pt x="757" y="1472"/>
                  </a:lnTo>
                  <a:lnTo>
                    <a:pt x="762" y="1469"/>
                  </a:lnTo>
                  <a:lnTo>
                    <a:pt x="767" y="1467"/>
                  </a:lnTo>
                  <a:lnTo>
                    <a:pt x="769" y="1467"/>
                  </a:lnTo>
                  <a:lnTo>
                    <a:pt x="771" y="1465"/>
                  </a:lnTo>
                  <a:lnTo>
                    <a:pt x="771" y="1467"/>
                  </a:lnTo>
                  <a:lnTo>
                    <a:pt x="771" y="1467"/>
                  </a:lnTo>
                  <a:lnTo>
                    <a:pt x="774" y="1467"/>
                  </a:lnTo>
                  <a:lnTo>
                    <a:pt x="774" y="1467"/>
                  </a:lnTo>
                  <a:lnTo>
                    <a:pt x="774" y="1465"/>
                  </a:lnTo>
                  <a:lnTo>
                    <a:pt x="776" y="1465"/>
                  </a:lnTo>
                  <a:lnTo>
                    <a:pt x="776" y="1465"/>
                  </a:lnTo>
                  <a:lnTo>
                    <a:pt x="776" y="1465"/>
                  </a:lnTo>
                  <a:lnTo>
                    <a:pt x="776" y="1465"/>
                  </a:lnTo>
                  <a:lnTo>
                    <a:pt x="779" y="1465"/>
                  </a:lnTo>
                  <a:lnTo>
                    <a:pt x="779" y="1465"/>
                  </a:lnTo>
                  <a:lnTo>
                    <a:pt x="779" y="1465"/>
                  </a:lnTo>
                  <a:lnTo>
                    <a:pt x="776" y="1467"/>
                  </a:lnTo>
                  <a:lnTo>
                    <a:pt x="776" y="1467"/>
                  </a:lnTo>
                  <a:lnTo>
                    <a:pt x="774" y="1467"/>
                  </a:lnTo>
                  <a:lnTo>
                    <a:pt x="776" y="1469"/>
                  </a:lnTo>
                  <a:lnTo>
                    <a:pt x="776" y="1469"/>
                  </a:lnTo>
                  <a:lnTo>
                    <a:pt x="779" y="1467"/>
                  </a:lnTo>
                  <a:lnTo>
                    <a:pt x="781" y="1465"/>
                  </a:lnTo>
                  <a:lnTo>
                    <a:pt x="781" y="1465"/>
                  </a:lnTo>
                  <a:lnTo>
                    <a:pt x="781" y="1467"/>
                  </a:lnTo>
                  <a:lnTo>
                    <a:pt x="781" y="1467"/>
                  </a:lnTo>
                  <a:lnTo>
                    <a:pt x="781" y="1467"/>
                  </a:lnTo>
                  <a:lnTo>
                    <a:pt x="779" y="1469"/>
                  </a:lnTo>
                  <a:lnTo>
                    <a:pt x="776" y="1469"/>
                  </a:lnTo>
                  <a:lnTo>
                    <a:pt x="776" y="1469"/>
                  </a:lnTo>
                  <a:lnTo>
                    <a:pt x="771" y="1467"/>
                  </a:lnTo>
                  <a:lnTo>
                    <a:pt x="771" y="1467"/>
                  </a:lnTo>
                  <a:lnTo>
                    <a:pt x="769" y="1467"/>
                  </a:lnTo>
                  <a:lnTo>
                    <a:pt x="769" y="1467"/>
                  </a:lnTo>
                  <a:lnTo>
                    <a:pt x="767" y="1469"/>
                  </a:lnTo>
                  <a:lnTo>
                    <a:pt x="767" y="1469"/>
                  </a:lnTo>
                  <a:lnTo>
                    <a:pt x="767" y="1469"/>
                  </a:lnTo>
                  <a:lnTo>
                    <a:pt x="757" y="1474"/>
                  </a:lnTo>
                  <a:lnTo>
                    <a:pt x="755" y="1479"/>
                  </a:lnTo>
                  <a:lnTo>
                    <a:pt x="752" y="1479"/>
                  </a:lnTo>
                  <a:lnTo>
                    <a:pt x="752" y="1481"/>
                  </a:lnTo>
                  <a:lnTo>
                    <a:pt x="752" y="1481"/>
                  </a:lnTo>
                  <a:lnTo>
                    <a:pt x="750" y="1484"/>
                  </a:lnTo>
                  <a:lnTo>
                    <a:pt x="750" y="1486"/>
                  </a:lnTo>
                  <a:lnTo>
                    <a:pt x="752" y="1486"/>
                  </a:lnTo>
                  <a:lnTo>
                    <a:pt x="752" y="1486"/>
                  </a:lnTo>
                  <a:lnTo>
                    <a:pt x="755" y="1486"/>
                  </a:lnTo>
                  <a:lnTo>
                    <a:pt x="755" y="1486"/>
                  </a:lnTo>
                  <a:lnTo>
                    <a:pt x="755" y="1486"/>
                  </a:lnTo>
                  <a:lnTo>
                    <a:pt x="757" y="1486"/>
                  </a:lnTo>
                  <a:lnTo>
                    <a:pt x="755" y="1486"/>
                  </a:lnTo>
                  <a:lnTo>
                    <a:pt x="755" y="1486"/>
                  </a:lnTo>
                  <a:lnTo>
                    <a:pt x="755" y="1488"/>
                  </a:lnTo>
                  <a:lnTo>
                    <a:pt x="755" y="1488"/>
                  </a:lnTo>
                  <a:lnTo>
                    <a:pt x="755" y="1488"/>
                  </a:lnTo>
                  <a:lnTo>
                    <a:pt x="755" y="1491"/>
                  </a:lnTo>
                  <a:lnTo>
                    <a:pt x="755" y="1491"/>
                  </a:lnTo>
                  <a:lnTo>
                    <a:pt x="752" y="1491"/>
                  </a:lnTo>
                  <a:lnTo>
                    <a:pt x="752" y="1491"/>
                  </a:lnTo>
                  <a:lnTo>
                    <a:pt x="752" y="1491"/>
                  </a:lnTo>
                  <a:lnTo>
                    <a:pt x="752" y="1493"/>
                  </a:lnTo>
                  <a:lnTo>
                    <a:pt x="752" y="1493"/>
                  </a:lnTo>
                  <a:lnTo>
                    <a:pt x="752" y="1493"/>
                  </a:lnTo>
                  <a:lnTo>
                    <a:pt x="752" y="1493"/>
                  </a:lnTo>
                  <a:lnTo>
                    <a:pt x="752" y="1495"/>
                  </a:lnTo>
                  <a:lnTo>
                    <a:pt x="750" y="1498"/>
                  </a:lnTo>
                  <a:lnTo>
                    <a:pt x="748" y="1500"/>
                  </a:lnTo>
                  <a:lnTo>
                    <a:pt x="748" y="1503"/>
                  </a:lnTo>
                  <a:lnTo>
                    <a:pt x="745" y="1503"/>
                  </a:lnTo>
                  <a:lnTo>
                    <a:pt x="745" y="1505"/>
                  </a:lnTo>
                  <a:lnTo>
                    <a:pt x="745" y="1507"/>
                  </a:lnTo>
                  <a:lnTo>
                    <a:pt x="745" y="1507"/>
                  </a:lnTo>
                  <a:lnTo>
                    <a:pt x="743" y="1507"/>
                  </a:lnTo>
                  <a:lnTo>
                    <a:pt x="743" y="1510"/>
                  </a:lnTo>
                  <a:lnTo>
                    <a:pt x="743" y="1510"/>
                  </a:lnTo>
                  <a:lnTo>
                    <a:pt x="743" y="1510"/>
                  </a:lnTo>
                  <a:lnTo>
                    <a:pt x="743" y="1512"/>
                  </a:lnTo>
                  <a:lnTo>
                    <a:pt x="745" y="1512"/>
                  </a:lnTo>
                  <a:lnTo>
                    <a:pt x="745" y="1512"/>
                  </a:lnTo>
                  <a:lnTo>
                    <a:pt x="745" y="1512"/>
                  </a:lnTo>
                  <a:lnTo>
                    <a:pt x="745" y="1512"/>
                  </a:lnTo>
                  <a:lnTo>
                    <a:pt x="745" y="1510"/>
                  </a:lnTo>
                  <a:lnTo>
                    <a:pt x="748" y="1512"/>
                  </a:lnTo>
                  <a:lnTo>
                    <a:pt x="745" y="1512"/>
                  </a:lnTo>
                  <a:lnTo>
                    <a:pt x="745" y="1512"/>
                  </a:lnTo>
                  <a:lnTo>
                    <a:pt x="748" y="1512"/>
                  </a:lnTo>
                  <a:lnTo>
                    <a:pt x="748" y="1512"/>
                  </a:lnTo>
                  <a:lnTo>
                    <a:pt x="748" y="1512"/>
                  </a:lnTo>
                  <a:lnTo>
                    <a:pt x="748" y="1512"/>
                  </a:lnTo>
                  <a:lnTo>
                    <a:pt x="748" y="1512"/>
                  </a:lnTo>
                  <a:lnTo>
                    <a:pt x="748" y="1514"/>
                  </a:lnTo>
                  <a:lnTo>
                    <a:pt x="748" y="1514"/>
                  </a:lnTo>
                  <a:lnTo>
                    <a:pt x="748" y="1514"/>
                  </a:lnTo>
                  <a:lnTo>
                    <a:pt x="748" y="1514"/>
                  </a:lnTo>
                  <a:lnTo>
                    <a:pt x="748" y="1517"/>
                  </a:lnTo>
                  <a:lnTo>
                    <a:pt x="748" y="1517"/>
                  </a:lnTo>
                  <a:lnTo>
                    <a:pt x="748" y="1517"/>
                  </a:lnTo>
                  <a:lnTo>
                    <a:pt x="748" y="1517"/>
                  </a:lnTo>
                  <a:lnTo>
                    <a:pt x="748" y="1517"/>
                  </a:lnTo>
                  <a:lnTo>
                    <a:pt x="748" y="1517"/>
                  </a:lnTo>
                  <a:lnTo>
                    <a:pt x="748" y="1517"/>
                  </a:lnTo>
                  <a:lnTo>
                    <a:pt x="750" y="1517"/>
                  </a:lnTo>
                  <a:lnTo>
                    <a:pt x="750" y="1514"/>
                  </a:lnTo>
                  <a:lnTo>
                    <a:pt x="748" y="1512"/>
                  </a:lnTo>
                  <a:lnTo>
                    <a:pt x="748" y="1510"/>
                  </a:lnTo>
                  <a:lnTo>
                    <a:pt x="748" y="1510"/>
                  </a:lnTo>
                  <a:lnTo>
                    <a:pt x="748" y="1507"/>
                  </a:lnTo>
                  <a:lnTo>
                    <a:pt x="748" y="1507"/>
                  </a:lnTo>
                  <a:lnTo>
                    <a:pt x="748" y="1507"/>
                  </a:lnTo>
                  <a:lnTo>
                    <a:pt x="748" y="1510"/>
                  </a:lnTo>
                  <a:lnTo>
                    <a:pt x="750" y="1510"/>
                  </a:lnTo>
                  <a:lnTo>
                    <a:pt x="750" y="1510"/>
                  </a:lnTo>
                  <a:lnTo>
                    <a:pt x="750" y="1510"/>
                  </a:lnTo>
                  <a:lnTo>
                    <a:pt x="750" y="1510"/>
                  </a:lnTo>
                  <a:lnTo>
                    <a:pt x="750" y="1507"/>
                  </a:lnTo>
                  <a:lnTo>
                    <a:pt x="750" y="1507"/>
                  </a:lnTo>
                  <a:lnTo>
                    <a:pt x="750" y="1507"/>
                  </a:lnTo>
                  <a:lnTo>
                    <a:pt x="752" y="1507"/>
                  </a:lnTo>
                  <a:lnTo>
                    <a:pt x="752" y="1507"/>
                  </a:lnTo>
                  <a:lnTo>
                    <a:pt x="752" y="1507"/>
                  </a:lnTo>
                  <a:lnTo>
                    <a:pt x="752" y="1507"/>
                  </a:lnTo>
                  <a:lnTo>
                    <a:pt x="752" y="1510"/>
                  </a:lnTo>
                  <a:lnTo>
                    <a:pt x="752" y="1510"/>
                  </a:lnTo>
                  <a:lnTo>
                    <a:pt x="752" y="1512"/>
                  </a:lnTo>
                  <a:lnTo>
                    <a:pt x="752" y="1514"/>
                  </a:lnTo>
                  <a:lnTo>
                    <a:pt x="752" y="1514"/>
                  </a:lnTo>
                  <a:lnTo>
                    <a:pt x="752" y="1514"/>
                  </a:lnTo>
                  <a:lnTo>
                    <a:pt x="752" y="1514"/>
                  </a:lnTo>
                  <a:lnTo>
                    <a:pt x="752" y="1514"/>
                  </a:lnTo>
                  <a:lnTo>
                    <a:pt x="755" y="1514"/>
                  </a:lnTo>
                  <a:lnTo>
                    <a:pt x="755" y="1514"/>
                  </a:lnTo>
                  <a:lnTo>
                    <a:pt x="755" y="1512"/>
                  </a:lnTo>
                  <a:lnTo>
                    <a:pt x="755" y="1512"/>
                  </a:lnTo>
                  <a:lnTo>
                    <a:pt x="755" y="1512"/>
                  </a:lnTo>
                  <a:lnTo>
                    <a:pt x="755" y="1510"/>
                  </a:lnTo>
                  <a:lnTo>
                    <a:pt x="755" y="1507"/>
                  </a:lnTo>
                  <a:lnTo>
                    <a:pt x="755" y="1507"/>
                  </a:lnTo>
                  <a:lnTo>
                    <a:pt x="757" y="1505"/>
                  </a:lnTo>
                  <a:lnTo>
                    <a:pt x="757" y="1505"/>
                  </a:lnTo>
                  <a:lnTo>
                    <a:pt x="757" y="1507"/>
                  </a:lnTo>
                  <a:lnTo>
                    <a:pt x="757" y="1514"/>
                  </a:lnTo>
                  <a:lnTo>
                    <a:pt x="755" y="1514"/>
                  </a:lnTo>
                  <a:lnTo>
                    <a:pt x="755" y="1514"/>
                  </a:lnTo>
                  <a:lnTo>
                    <a:pt x="755" y="1517"/>
                  </a:lnTo>
                  <a:lnTo>
                    <a:pt x="757" y="1517"/>
                  </a:lnTo>
                  <a:lnTo>
                    <a:pt x="757" y="1517"/>
                  </a:lnTo>
                  <a:lnTo>
                    <a:pt x="757" y="1517"/>
                  </a:lnTo>
                  <a:lnTo>
                    <a:pt x="757" y="1517"/>
                  </a:lnTo>
                  <a:lnTo>
                    <a:pt x="757" y="1517"/>
                  </a:lnTo>
                  <a:lnTo>
                    <a:pt x="757" y="1517"/>
                  </a:lnTo>
                  <a:lnTo>
                    <a:pt x="760" y="1517"/>
                  </a:lnTo>
                  <a:lnTo>
                    <a:pt x="760" y="1517"/>
                  </a:lnTo>
                  <a:lnTo>
                    <a:pt x="760" y="1517"/>
                  </a:lnTo>
                  <a:lnTo>
                    <a:pt x="760" y="1517"/>
                  </a:lnTo>
                  <a:lnTo>
                    <a:pt x="760" y="1517"/>
                  </a:lnTo>
                  <a:lnTo>
                    <a:pt x="760" y="1519"/>
                  </a:lnTo>
                  <a:lnTo>
                    <a:pt x="760" y="1519"/>
                  </a:lnTo>
                  <a:lnTo>
                    <a:pt x="760" y="1519"/>
                  </a:lnTo>
                  <a:lnTo>
                    <a:pt x="760" y="1519"/>
                  </a:lnTo>
                  <a:lnTo>
                    <a:pt x="757" y="1519"/>
                  </a:lnTo>
                  <a:lnTo>
                    <a:pt x="757" y="1519"/>
                  </a:lnTo>
                  <a:lnTo>
                    <a:pt x="757" y="1519"/>
                  </a:lnTo>
                  <a:lnTo>
                    <a:pt x="757" y="1519"/>
                  </a:lnTo>
                  <a:lnTo>
                    <a:pt x="757" y="1519"/>
                  </a:lnTo>
                  <a:lnTo>
                    <a:pt x="757" y="1521"/>
                  </a:lnTo>
                  <a:lnTo>
                    <a:pt x="757" y="1521"/>
                  </a:lnTo>
                  <a:lnTo>
                    <a:pt x="760" y="1521"/>
                  </a:lnTo>
                  <a:lnTo>
                    <a:pt x="760" y="1524"/>
                  </a:lnTo>
                  <a:lnTo>
                    <a:pt x="760" y="1524"/>
                  </a:lnTo>
                  <a:lnTo>
                    <a:pt x="760" y="1524"/>
                  </a:lnTo>
                  <a:lnTo>
                    <a:pt x="762" y="1524"/>
                  </a:lnTo>
                  <a:lnTo>
                    <a:pt x="762" y="1524"/>
                  </a:lnTo>
                  <a:lnTo>
                    <a:pt x="762" y="1524"/>
                  </a:lnTo>
                  <a:lnTo>
                    <a:pt x="762" y="1524"/>
                  </a:lnTo>
                  <a:lnTo>
                    <a:pt x="762" y="1524"/>
                  </a:lnTo>
                  <a:lnTo>
                    <a:pt x="764" y="1524"/>
                  </a:lnTo>
                  <a:lnTo>
                    <a:pt x="764" y="1524"/>
                  </a:lnTo>
                  <a:lnTo>
                    <a:pt x="764" y="1524"/>
                  </a:lnTo>
                  <a:lnTo>
                    <a:pt x="764" y="1524"/>
                  </a:lnTo>
                  <a:lnTo>
                    <a:pt x="767" y="1524"/>
                  </a:lnTo>
                  <a:lnTo>
                    <a:pt x="767" y="1524"/>
                  </a:lnTo>
                  <a:lnTo>
                    <a:pt x="767" y="1526"/>
                  </a:lnTo>
                  <a:lnTo>
                    <a:pt x="764" y="1526"/>
                  </a:lnTo>
                  <a:lnTo>
                    <a:pt x="764" y="1526"/>
                  </a:lnTo>
                  <a:lnTo>
                    <a:pt x="764" y="1526"/>
                  </a:lnTo>
                  <a:lnTo>
                    <a:pt x="764" y="1529"/>
                  </a:lnTo>
                  <a:lnTo>
                    <a:pt x="764" y="1529"/>
                  </a:lnTo>
                  <a:lnTo>
                    <a:pt x="762" y="1531"/>
                  </a:lnTo>
                  <a:lnTo>
                    <a:pt x="762" y="1531"/>
                  </a:lnTo>
                  <a:lnTo>
                    <a:pt x="762" y="1531"/>
                  </a:lnTo>
                  <a:lnTo>
                    <a:pt x="764" y="1531"/>
                  </a:lnTo>
                  <a:lnTo>
                    <a:pt x="764" y="1533"/>
                  </a:lnTo>
                  <a:lnTo>
                    <a:pt x="764" y="1533"/>
                  </a:lnTo>
                  <a:lnTo>
                    <a:pt x="764" y="1536"/>
                  </a:lnTo>
                  <a:lnTo>
                    <a:pt x="764" y="1536"/>
                  </a:lnTo>
                  <a:lnTo>
                    <a:pt x="764" y="1536"/>
                  </a:lnTo>
                  <a:lnTo>
                    <a:pt x="767" y="1536"/>
                  </a:lnTo>
                  <a:lnTo>
                    <a:pt x="767" y="1536"/>
                  </a:lnTo>
                  <a:lnTo>
                    <a:pt x="767" y="1533"/>
                  </a:lnTo>
                  <a:lnTo>
                    <a:pt x="767" y="1531"/>
                  </a:lnTo>
                  <a:lnTo>
                    <a:pt x="767" y="1529"/>
                  </a:lnTo>
                  <a:lnTo>
                    <a:pt x="767" y="1529"/>
                  </a:lnTo>
                  <a:lnTo>
                    <a:pt x="767" y="1529"/>
                  </a:lnTo>
                  <a:lnTo>
                    <a:pt x="767" y="1529"/>
                  </a:lnTo>
                  <a:lnTo>
                    <a:pt x="767" y="1529"/>
                  </a:lnTo>
                  <a:lnTo>
                    <a:pt x="769" y="1529"/>
                  </a:lnTo>
                  <a:lnTo>
                    <a:pt x="769" y="1529"/>
                  </a:lnTo>
                  <a:lnTo>
                    <a:pt x="769" y="1529"/>
                  </a:lnTo>
                  <a:lnTo>
                    <a:pt x="769" y="1531"/>
                  </a:lnTo>
                  <a:lnTo>
                    <a:pt x="769" y="1531"/>
                  </a:lnTo>
                  <a:lnTo>
                    <a:pt x="769" y="1531"/>
                  </a:lnTo>
                  <a:lnTo>
                    <a:pt x="769" y="1533"/>
                  </a:lnTo>
                  <a:lnTo>
                    <a:pt x="769" y="1533"/>
                  </a:lnTo>
                  <a:lnTo>
                    <a:pt x="769" y="1536"/>
                  </a:lnTo>
                  <a:lnTo>
                    <a:pt x="769" y="1536"/>
                  </a:lnTo>
                  <a:lnTo>
                    <a:pt x="769" y="1536"/>
                  </a:lnTo>
                  <a:lnTo>
                    <a:pt x="769" y="1536"/>
                  </a:lnTo>
                  <a:lnTo>
                    <a:pt x="771" y="1533"/>
                  </a:lnTo>
                  <a:lnTo>
                    <a:pt x="771" y="1533"/>
                  </a:lnTo>
                  <a:lnTo>
                    <a:pt x="771" y="1533"/>
                  </a:lnTo>
                  <a:lnTo>
                    <a:pt x="771" y="1533"/>
                  </a:lnTo>
                  <a:lnTo>
                    <a:pt x="774" y="1531"/>
                  </a:lnTo>
                  <a:lnTo>
                    <a:pt x="774" y="1531"/>
                  </a:lnTo>
                  <a:lnTo>
                    <a:pt x="771" y="1529"/>
                  </a:lnTo>
                  <a:lnTo>
                    <a:pt x="771" y="1529"/>
                  </a:lnTo>
                  <a:lnTo>
                    <a:pt x="771" y="1529"/>
                  </a:lnTo>
                  <a:lnTo>
                    <a:pt x="771" y="1529"/>
                  </a:lnTo>
                  <a:lnTo>
                    <a:pt x="771" y="1526"/>
                  </a:lnTo>
                  <a:lnTo>
                    <a:pt x="774" y="1529"/>
                  </a:lnTo>
                  <a:lnTo>
                    <a:pt x="774" y="1529"/>
                  </a:lnTo>
                  <a:lnTo>
                    <a:pt x="774" y="1529"/>
                  </a:lnTo>
                  <a:lnTo>
                    <a:pt x="774" y="1529"/>
                  </a:lnTo>
                  <a:lnTo>
                    <a:pt x="774" y="1529"/>
                  </a:lnTo>
                  <a:lnTo>
                    <a:pt x="774" y="1529"/>
                  </a:lnTo>
                  <a:lnTo>
                    <a:pt x="776" y="1529"/>
                  </a:lnTo>
                  <a:lnTo>
                    <a:pt x="774" y="1529"/>
                  </a:lnTo>
                  <a:lnTo>
                    <a:pt x="774" y="1526"/>
                  </a:lnTo>
                  <a:lnTo>
                    <a:pt x="774" y="1526"/>
                  </a:lnTo>
                  <a:lnTo>
                    <a:pt x="774" y="1526"/>
                  </a:lnTo>
                  <a:lnTo>
                    <a:pt x="771" y="1526"/>
                  </a:lnTo>
                  <a:lnTo>
                    <a:pt x="771" y="1526"/>
                  </a:lnTo>
                  <a:lnTo>
                    <a:pt x="771" y="1526"/>
                  </a:lnTo>
                  <a:lnTo>
                    <a:pt x="771" y="1524"/>
                  </a:lnTo>
                  <a:lnTo>
                    <a:pt x="771" y="1524"/>
                  </a:lnTo>
                  <a:lnTo>
                    <a:pt x="771" y="1524"/>
                  </a:lnTo>
                  <a:lnTo>
                    <a:pt x="774" y="1521"/>
                  </a:lnTo>
                  <a:lnTo>
                    <a:pt x="771" y="1521"/>
                  </a:lnTo>
                  <a:lnTo>
                    <a:pt x="771" y="1521"/>
                  </a:lnTo>
                  <a:lnTo>
                    <a:pt x="771" y="1521"/>
                  </a:lnTo>
                  <a:lnTo>
                    <a:pt x="771" y="1519"/>
                  </a:lnTo>
                  <a:lnTo>
                    <a:pt x="771" y="1519"/>
                  </a:lnTo>
                  <a:lnTo>
                    <a:pt x="771" y="1519"/>
                  </a:lnTo>
                  <a:lnTo>
                    <a:pt x="771" y="1519"/>
                  </a:lnTo>
                  <a:lnTo>
                    <a:pt x="771" y="1517"/>
                  </a:lnTo>
                  <a:lnTo>
                    <a:pt x="774" y="1517"/>
                  </a:lnTo>
                  <a:lnTo>
                    <a:pt x="774" y="1519"/>
                  </a:lnTo>
                  <a:lnTo>
                    <a:pt x="776" y="1519"/>
                  </a:lnTo>
                  <a:lnTo>
                    <a:pt x="776" y="1519"/>
                  </a:lnTo>
                  <a:lnTo>
                    <a:pt x="776" y="1519"/>
                  </a:lnTo>
                  <a:lnTo>
                    <a:pt x="776" y="1519"/>
                  </a:lnTo>
                  <a:lnTo>
                    <a:pt x="774" y="1521"/>
                  </a:lnTo>
                  <a:lnTo>
                    <a:pt x="774" y="1521"/>
                  </a:lnTo>
                  <a:lnTo>
                    <a:pt x="774" y="1521"/>
                  </a:lnTo>
                  <a:lnTo>
                    <a:pt x="776" y="1521"/>
                  </a:lnTo>
                  <a:lnTo>
                    <a:pt x="776" y="1521"/>
                  </a:lnTo>
                  <a:lnTo>
                    <a:pt x="776" y="1524"/>
                  </a:lnTo>
                  <a:lnTo>
                    <a:pt x="776" y="1524"/>
                  </a:lnTo>
                  <a:lnTo>
                    <a:pt x="776" y="1524"/>
                  </a:lnTo>
                  <a:lnTo>
                    <a:pt x="776" y="1524"/>
                  </a:lnTo>
                  <a:lnTo>
                    <a:pt x="776" y="1526"/>
                  </a:lnTo>
                  <a:lnTo>
                    <a:pt x="776" y="1526"/>
                  </a:lnTo>
                  <a:lnTo>
                    <a:pt x="776" y="1526"/>
                  </a:lnTo>
                  <a:lnTo>
                    <a:pt x="776" y="1526"/>
                  </a:lnTo>
                  <a:lnTo>
                    <a:pt x="779" y="1524"/>
                  </a:lnTo>
                  <a:lnTo>
                    <a:pt x="779" y="1519"/>
                  </a:lnTo>
                  <a:lnTo>
                    <a:pt x="779" y="1519"/>
                  </a:lnTo>
                  <a:lnTo>
                    <a:pt x="779" y="1519"/>
                  </a:lnTo>
                  <a:lnTo>
                    <a:pt x="781" y="1517"/>
                  </a:lnTo>
                  <a:lnTo>
                    <a:pt x="779" y="1517"/>
                  </a:lnTo>
                  <a:lnTo>
                    <a:pt x="779" y="1517"/>
                  </a:lnTo>
                  <a:lnTo>
                    <a:pt x="779" y="1517"/>
                  </a:lnTo>
                  <a:lnTo>
                    <a:pt x="779" y="1517"/>
                  </a:lnTo>
                  <a:lnTo>
                    <a:pt x="781" y="1514"/>
                  </a:lnTo>
                  <a:lnTo>
                    <a:pt x="781" y="1514"/>
                  </a:lnTo>
                  <a:lnTo>
                    <a:pt x="781" y="1514"/>
                  </a:lnTo>
                  <a:lnTo>
                    <a:pt x="783" y="1512"/>
                  </a:lnTo>
                  <a:lnTo>
                    <a:pt x="783" y="1512"/>
                  </a:lnTo>
                  <a:lnTo>
                    <a:pt x="783" y="1514"/>
                  </a:lnTo>
                  <a:lnTo>
                    <a:pt x="783" y="1514"/>
                  </a:lnTo>
                  <a:lnTo>
                    <a:pt x="783" y="1517"/>
                  </a:lnTo>
                  <a:lnTo>
                    <a:pt x="781" y="1517"/>
                  </a:lnTo>
                  <a:lnTo>
                    <a:pt x="781" y="1517"/>
                  </a:lnTo>
                  <a:lnTo>
                    <a:pt x="781" y="1519"/>
                  </a:lnTo>
                  <a:lnTo>
                    <a:pt x="781" y="1519"/>
                  </a:lnTo>
                  <a:lnTo>
                    <a:pt x="781" y="1521"/>
                  </a:lnTo>
                  <a:lnTo>
                    <a:pt x="781" y="1521"/>
                  </a:lnTo>
                  <a:lnTo>
                    <a:pt x="781" y="1524"/>
                  </a:lnTo>
                  <a:lnTo>
                    <a:pt x="781" y="1524"/>
                  </a:lnTo>
                  <a:lnTo>
                    <a:pt x="781" y="1526"/>
                  </a:lnTo>
                  <a:lnTo>
                    <a:pt x="781" y="1526"/>
                  </a:lnTo>
                  <a:lnTo>
                    <a:pt x="779" y="1526"/>
                  </a:lnTo>
                  <a:lnTo>
                    <a:pt x="779" y="1526"/>
                  </a:lnTo>
                  <a:lnTo>
                    <a:pt x="779" y="1524"/>
                  </a:lnTo>
                  <a:lnTo>
                    <a:pt x="779" y="1524"/>
                  </a:lnTo>
                  <a:lnTo>
                    <a:pt x="779" y="1524"/>
                  </a:lnTo>
                  <a:lnTo>
                    <a:pt x="779" y="1526"/>
                  </a:lnTo>
                  <a:lnTo>
                    <a:pt x="779" y="1526"/>
                  </a:lnTo>
                  <a:lnTo>
                    <a:pt x="779" y="1526"/>
                  </a:lnTo>
                  <a:lnTo>
                    <a:pt x="779" y="1526"/>
                  </a:lnTo>
                  <a:lnTo>
                    <a:pt x="776" y="1529"/>
                  </a:lnTo>
                  <a:lnTo>
                    <a:pt x="776" y="1529"/>
                  </a:lnTo>
                  <a:lnTo>
                    <a:pt x="776" y="1529"/>
                  </a:lnTo>
                  <a:lnTo>
                    <a:pt x="776" y="1529"/>
                  </a:lnTo>
                  <a:lnTo>
                    <a:pt x="774" y="1531"/>
                  </a:lnTo>
                  <a:lnTo>
                    <a:pt x="774" y="1533"/>
                  </a:lnTo>
                  <a:lnTo>
                    <a:pt x="774" y="1533"/>
                  </a:lnTo>
                  <a:lnTo>
                    <a:pt x="774" y="1533"/>
                  </a:lnTo>
                  <a:lnTo>
                    <a:pt x="774" y="1533"/>
                  </a:lnTo>
                  <a:lnTo>
                    <a:pt x="774" y="1533"/>
                  </a:lnTo>
                  <a:lnTo>
                    <a:pt x="774" y="1533"/>
                  </a:lnTo>
                  <a:lnTo>
                    <a:pt x="774" y="1533"/>
                  </a:lnTo>
                  <a:lnTo>
                    <a:pt x="774" y="1533"/>
                  </a:lnTo>
                  <a:lnTo>
                    <a:pt x="774" y="1536"/>
                  </a:lnTo>
                  <a:lnTo>
                    <a:pt x="774" y="1538"/>
                  </a:lnTo>
                  <a:lnTo>
                    <a:pt x="774" y="1538"/>
                  </a:lnTo>
                  <a:lnTo>
                    <a:pt x="774" y="1538"/>
                  </a:lnTo>
                  <a:lnTo>
                    <a:pt x="771" y="1538"/>
                  </a:lnTo>
                  <a:lnTo>
                    <a:pt x="771" y="1538"/>
                  </a:lnTo>
                  <a:lnTo>
                    <a:pt x="769" y="1540"/>
                  </a:lnTo>
                  <a:lnTo>
                    <a:pt x="769" y="1540"/>
                  </a:lnTo>
                  <a:lnTo>
                    <a:pt x="769" y="1543"/>
                  </a:lnTo>
                  <a:lnTo>
                    <a:pt x="771" y="1543"/>
                  </a:lnTo>
                  <a:lnTo>
                    <a:pt x="771" y="1543"/>
                  </a:lnTo>
                  <a:lnTo>
                    <a:pt x="771" y="1543"/>
                  </a:lnTo>
                  <a:lnTo>
                    <a:pt x="771" y="1545"/>
                  </a:lnTo>
                  <a:lnTo>
                    <a:pt x="771" y="1545"/>
                  </a:lnTo>
                  <a:lnTo>
                    <a:pt x="771" y="1545"/>
                  </a:lnTo>
                  <a:lnTo>
                    <a:pt x="774" y="1545"/>
                  </a:lnTo>
                  <a:lnTo>
                    <a:pt x="774" y="1545"/>
                  </a:lnTo>
                  <a:lnTo>
                    <a:pt x="774" y="1545"/>
                  </a:lnTo>
                  <a:lnTo>
                    <a:pt x="774" y="1545"/>
                  </a:lnTo>
                  <a:lnTo>
                    <a:pt x="771" y="1545"/>
                  </a:lnTo>
                  <a:lnTo>
                    <a:pt x="771" y="1547"/>
                  </a:lnTo>
                  <a:lnTo>
                    <a:pt x="771" y="1547"/>
                  </a:lnTo>
                  <a:lnTo>
                    <a:pt x="771" y="1547"/>
                  </a:lnTo>
                  <a:lnTo>
                    <a:pt x="774" y="1550"/>
                  </a:lnTo>
                  <a:lnTo>
                    <a:pt x="774" y="1550"/>
                  </a:lnTo>
                  <a:lnTo>
                    <a:pt x="774" y="1547"/>
                  </a:lnTo>
                  <a:lnTo>
                    <a:pt x="774" y="1547"/>
                  </a:lnTo>
                  <a:lnTo>
                    <a:pt x="776" y="1545"/>
                  </a:lnTo>
                  <a:lnTo>
                    <a:pt x="776" y="1545"/>
                  </a:lnTo>
                  <a:lnTo>
                    <a:pt x="776" y="1545"/>
                  </a:lnTo>
                  <a:lnTo>
                    <a:pt x="776" y="1547"/>
                  </a:lnTo>
                  <a:lnTo>
                    <a:pt x="776" y="1547"/>
                  </a:lnTo>
                  <a:lnTo>
                    <a:pt x="776" y="1547"/>
                  </a:lnTo>
                  <a:lnTo>
                    <a:pt x="776" y="1547"/>
                  </a:lnTo>
                  <a:lnTo>
                    <a:pt x="774" y="1550"/>
                  </a:lnTo>
                  <a:lnTo>
                    <a:pt x="774" y="1550"/>
                  </a:lnTo>
                  <a:lnTo>
                    <a:pt x="774" y="1552"/>
                  </a:lnTo>
                  <a:lnTo>
                    <a:pt x="774" y="1552"/>
                  </a:lnTo>
                  <a:lnTo>
                    <a:pt x="776" y="1552"/>
                  </a:lnTo>
                  <a:lnTo>
                    <a:pt x="776" y="1552"/>
                  </a:lnTo>
                  <a:lnTo>
                    <a:pt x="776" y="1552"/>
                  </a:lnTo>
                  <a:lnTo>
                    <a:pt x="776" y="1552"/>
                  </a:lnTo>
                  <a:lnTo>
                    <a:pt x="776" y="1552"/>
                  </a:lnTo>
                  <a:lnTo>
                    <a:pt x="779" y="1552"/>
                  </a:lnTo>
                  <a:lnTo>
                    <a:pt x="779" y="1552"/>
                  </a:lnTo>
                  <a:lnTo>
                    <a:pt x="779" y="1552"/>
                  </a:lnTo>
                  <a:lnTo>
                    <a:pt x="776" y="1552"/>
                  </a:lnTo>
                  <a:lnTo>
                    <a:pt x="776" y="1552"/>
                  </a:lnTo>
                  <a:lnTo>
                    <a:pt x="776" y="1555"/>
                  </a:lnTo>
                  <a:lnTo>
                    <a:pt x="776" y="1555"/>
                  </a:lnTo>
                  <a:lnTo>
                    <a:pt x="776" y="1555"/>
                  </a:lnTo>
                  <a:lnTo>
                    <a:pt x="776" y="1555"/>
                  </a:lnTo>
                  <a:lnTo>
                    <a:pt x="774" y="1555"/>
                  </a:lnTo>
                  <a:lnTo>
                    <a:pt x="776" y="1557"/>
                  </a:lnTo>
                  <a:lnTo>
                    <a:pt x="776" y="1557"/>
                  </a:lnTo>
                  <a:lnTo>
                    <a:pt x="776" y="1557"/>
                  </a:lnTo>
                  <a:lnTo>
                    <a:pt x="776" y="1557"/>
                  </a:lnTo>
                  <a:lnTo>
                    <a:pt x="779" y="1559"/>
                  </a:lnTo>
                  <a:lnTo>
                    <a:pt x="779" y="1559"/>
                  </a:lnTo>
                  <a:lnTo>
                    <a:pt x="779" y="1559"/>
                  </a:lnTo>
                  <a:lnTo>
                    <a:pt x="779" y="1562"/>
                  </a:lnTo>
                  <a:lnTo>
                    <a:pt x="779" y="1562"/>
                  </a:lnTo>
                  <a:lnTo>
                    <a:pt x="779" y="1564"/>
                  </a:lnTo>
                  <a:lnTo>
                    <a:pt x="781" y="1562"/>
                  </a:lnTo>
                  <a:lnTo>
                    <a:pt x="781" y="1564"/>
                  </a:lnTo>
                  <a:lnTo>
                    <a:pt x="781" y="1564"/>
                  </a:lnTo>
                  <a:lnTo>
                    <a:pt x="781" y="1566"/>
                  </a:lnTo>
                  <a:lnTo>
                    <a:pt x="781" y="1566"/>
                  </a:lnTo>
                  <a:lnTo>
                    <a:pt x="781" y="1569"/>
                  </a:lnTo>
                  <a:lnTo>
                    <a:pt x="783" y="1569"/>
                  </a:lnTo>
                  <a:lnTo>
                    <a:pt x="783" y="1569"/>
                  </a:lnTo>
                  <a:lnTo>
                    <a:pt x="783" y="1569"/>
                  </a:lnTo>
                  <a:lnTo>
                    <a:pt x="783" y="1569"/>
                  </a:lnTo>
                  <a:lnTo>
                    <a:pt x="783" y="1569"/>
                  </a:lnTo>
                  <a:lnTo>
                    <a:pt x="786" y="1569"/>
                  </a:lnTo>
                  <a:lnTo>
                    <a:pt x="786" y="1569"/>
                  </a:lnTo>
                  <a:lnTo>
                    <a:pt x="786" y="1569"/>
                  </a:lnTo>
                  <a:lnTo>
                    <a:pt x="786" y="1569"/>
                  </a:lnTo>
                  <a:lnTo>
                    <a:pt x="786" y="1569"/>
                  </a:lnTo>
                  <a:lnTo>
                    <a:pt x="788" y="1569"/>
                  </a:lnTo>
                  <a:lnTo>
                    <a:pt x="788" y="1566"/>
                  </a:lnTo>
                  <a:lnTo>
                    <a:pt x="788" y="1566"/>
                  </a:lnTo>
                  <a:lnTo>
                    <a:pt x="788" y="1566"/>
                  </a:lnTo>
                  <a:lnTo>
                    <a:pt x="788" y="1566"/>
                  </a:lnTo>
                  <a:lnTo>
                    <a:pt x="788" y="1566"/>
                  </a:lnTo>
                  <a:lnTo>
                    <a:pt x="788" y="1566"/>
                  </a:lnTo>
                  <a:lnTo>
                    <a:pt x="790" y="1566"/>
                  </a:lnTo>
                  <a:lnTo>
                    <a:pt x="790" y="1566"/>
                  </a:lnTo>
                  <a:lnTo>
                    <a:pt x="790" y="1564"/>
                  </a:lnTo>
                  <a:lnTo>
                    <a:pt x="790" y="1564"/>
                  </a:lnTo>
                  <a:lnTo>
                    <a:pt x="790" y="1562"/>
                  </a:lnTo>
                  <a:lnTo>
                    <a:pt x="790" y="1562"/>
                  </a:lnTo>
                  <a:lnTo>
                    <a:pt x="790" y="1559"/>
                  </a:lnTo>
                  <a:lnTo>
                    <a:pt x="790" y="1559"/>
                  </a:lnTo>
                  <a:lnTo>
                    <a:pt x="793" y="1559"/>
                  </a:lnTo>
                  <a:lnTo>
                    <a:pt x="793" y="1559"/>
                  </a:lnTo>
                  <a:lnTo>
                    <a:pt x="790" y="1557"/>
                  </a:lnTo>
                  <a:lnTo>
                    <a:pt x="790" y="1557"/>
                  </a:lnTo>
                  <a:lnTo>
                    <a:pt x="790" y="1557"/>
                  </a:lnTo>
                  <a:lnTo>
                    <a:pt x="790" y="1557"/>
                  </a:lnTo>
                  <a:lnTo>
                    <a:pt x="790" y="1557"/>
                  </a:lnTo>
                  <a:lnTo>
                    <a:pt x="790" y="1557"/>
                  </a:lnTo>
                  <a:lnTo>
                    <a:pt x="790" y="1555"/>
                  </a:lnTo>
                  <a:lnTo>
                    <a:pt x="790" y="1555"/>
                  </a:lnTo>
                  <a:lnTo>
                    <a:pt x="790" y="1555"/>
                  </a:lnTo>
                  <a:lnTo>
                    <a:pt x="790" y="1552"/>
                  </a:lnTo>
                  <a:lnTo>
                    <a:pt x="790" y="1550"/>
                  </a:lnTo>
                  <a:lnTo>
                    <a:pt x="793" y="1547"/>
                  </a:lnTo>
                  <a:lnTo>
                    <a:pt x="793" y="1547"/>
                  </a:lnTo>
                  <a:lnTo>
                    <a:pt x="790" y="1545"/>
                  </a:lnTo>
                  <a:lnTo>
                    <a:pt x="790" y="1545"/>
                  </a:lnTo>
                  <a:lnTo>
                    <a:pt x="793" y="1545"/>
                  </a:lnTo>
                  <a:lnTo>
                    <a:pt x="793" y="1545"/>
                  </a:lnTo>
                  <a:lnTo>
                    <a:pt x="793" y="1543"/>
                  </a:lnTo>
                  <a:lnTo>
                    <a:pt x="793" y="1543"/>
                  </a:lnTo>
                  <a:lnTo>
                    <a:pt x="790" y="1543"/>
                  </a:lnTo>
                  <a:lnTo>
                    <a:pt x="790" y="1538"/>
                  </a:lnTo>
                  <a:lnTo>
                    <a:pt x="790" y="1538"/>
                  </a:lnTo>
                  <a:lnTo>
                    <a:pt x="790" y="1536"/>
                  </a:lnTo>
                  <a:lnTo>
                    <a:pt x="790" y="1536"/>
                  </a:lnTo>
                  <a:lnTo>
                    <a:pt x="790" y="1536"/>
                  </a:lnTo>
                  <a:lnTo>
                    <a:pt x="790" y="1536"/>
                  </a:lnTo>
                  <a:lnTo>
                    <a:pt x="790" y="1536"/>
                  </a:lnTo>
                  <a:lnTo>
                    <a:pt x="790" y="1533"/>
                  </a:lnTo>
                  <a:lnTo>
                    <a:pt x="790" y="1531"/>
                  </a:lnTo>
                  <a:lnTo>
                    <a:pt x="790" y="1531"/>
                  </a:lnTo>
                  <a:lnTo>
                    <a:pt x="790" y="1529"/>
                  </a:lnTo>
                  <a:lnTo>
                    <a:pt x="790" y="1529"/>
                  </a:lnTo>
                  <a:lnTo>
                    <a:pt x="793" y="1524"/>
                  </a:lnTo>
                  <a:lnTo>
                    <a:pt x="793" y="1524"/>
                  </a:lnTo>
                  <a:lnTo>
                    <a:pt x="793" y="1524"/>
                  </a:lnTo>
                  <a:lnTo>
                    <a:pt x="795" y="1524"/>
                  </a:lnTo>
                  <a:lnTo>
                    <a:pt x="795" y="1524"/>
                  </a:lnTo>
                  <a:lnTo>
                    <a:pt x="795" y="1526"/>
                  </a:lnTo>
                  <a:lnTo>
                    <a:pt x="795" y="1526"/>
                  </a:lnTo>
                  <a:lnTo>
                    <a:pt x="795" y="1526"/>
                  </a:lnTo>
                  <a:lnTo>
                    <a:pt x="795" y="1526"/>
                  </a:lnTo>
                  <a:lnTo>
                    <a:pt x="795" y="1526"/>
                  </a:lnTo>
                  <a:lnTo>
                    <a:pt x="795" y="1526"/>
                  </a:lnTo>
                  <a:lnTo>
                    <a:pt x="795" y="1526"/>
                  </a:lnTo>
                  <a:lnTo>
                    <a:pt x="795" y="1529"/>
                  </a:lnTo>
                  <a:lnTo>
                    <a:pt x="795" y="1529"/>
                  </a:lnTo>
                  <a:lnTo>
                    <a:pt x="793" y="1529"/>
                  </a:lnTo>
                  <a:lnTo>
                    <a:pt x="793" y="1531"/>
                  </a:lnTo>
                  <a:lnTo>
                    <a:pt x="795" y="1533"/>
                  </a:lnTo>
                  <a:lnTo>
                    <a:pt x="795" y="1536"/>
                  </a:lnTo>
                  <a:lnTo>
                    <a:pt x="795" y="1536"/>
                  </a:lnTo>
                  <a:lnTo>
                    <a:pt x="797" y="1536"/>
                  </a:lnTo>
                  <a:lnTo>
                    <a:pt x="800" y="1533"/>
                  </a:lnTo>
                  <a:lnTo>
                    <a:pt x="800" y="1533"/>
                  </a:lnTo>
                  <a:lnTo>
                    <a:pt x="800" y="1533"/>
                  </a:lnTo>
                  <a:lnTo>
                    <a:pt x="800" y="1531"/>
                  </a:lnTo>
                  <a:lnTo>
                    <a:pt x="797" y="1531"/>
                  </a:lnTo>
                  <a:lnTo>
                    <a:pt x="797" y="1533"/>
                  </a:lnTo>
                  <a:lnTo>
                    <a:pt x="797" y="1533"/>
                  </a:lnTo>
                  <a:lnTo>
                    <a:pt x="797" y="1531"/>
                  </a:lnTo>
                  <a:lnTo>
                    <a:pt x="800" y="1529"/>
                  </a:lnTo>
                  <a:lnTo>
                    <a:pt x="800" y="1529"/>
                  </a:lnTo>
                  <a:lnTo>
                    <a:pt x="802" y="1521"/>
                  </a:lnTo>
                  <a:lnTo>
                    <a:pt x="802" y="1521"/>
                  </a:lnTo>
                  <a:lnTo>
                    <a:pt x="802" y="1521"/>
                  </a:lnTo>
                  <a:lnTo>
                    <a:pt x="805" y="1521"/>
                  </a:lnTo>
                  <a:lnTo>
                    <a:pt x="805" y="1521"/>
                  </a:lnTo>
                  <a:lnTo>
                    <a:pt x="805" y="1521"/>
                  </a:lnTo>
                  <a:lnTo>
                    <a:pt x="805" y="1521"/>
                  </a:lnTo>
                  <a:lnTo>
                    <a:pt x="805" y="1521"/>
                  </a:lnTo>
                  <a:lnTo>
                    <a:pt x="805" y="1521"/>
                  </a:lnTo>
                  <a:lnTo>
                    <a:pt x="805" y="1519"/>
                  </a:lnTo>
                  <a:lnTo>
                    <a:pt x="802" y="1521"/>
                  </a:lnTo>
                  <a:lnTo>
                    <a:pt x="802" y="1519"/>
                  </a:lnTo>
                  <a:lnTo>
                    <a:pt x="802" y="1519"/>
                  </a:lnTo>
                  <a:lnTo>
                    <a:pt x="802" y="1519"/>
                  </a:lnTo>
                  <a:lnTo>
                    <a:pt x="802" y="1519"/>
                  </a:lnTo>
                  <a:lnTo>
                    <a:pt x="802" y="1517"/>
                  </a:lnTo>
                  <a:lnTo>
                    <a:pt x="802" y="1517"/>
                  </a:lnTo>
                  <a:lnTo>
                    <a:pt x="802" y="1517"/>
                  </a:lnTo>
                  <a:lnTo>
                    <a:pt x="800" y="1517"/>
                  </a:lnTo>
                  <a:lnTo>
                    <a:pt x="800" y="1517"/>
                  </a:lnTo>
                  <a:lnTo>
                    <a:pt x="800" y="1517"/>
                  </a:lnTo>
                  <a:lnTo>
                    <a:pt x="800" y="1514"/>
                  </a:lnTo>
                  <a:lnTo>
                    <a:pt x="800" y="1514"/>
                  </a:lnTo>
                  <a:lnTo>
                    <a:pt x="800" y="1512"/>
                  </a:lnTo>
                  <a:lnTo>
                    <a:pt x="800" y="1512"/>
                  </a:lnTo>
                  <a:lnTo>
                    <a:pt x="797" y="1512"/>
                  </a:lnTo>
                  <a:lnTo>
                    <a:pt x="797" y="1512"/>
                  </a:lnTo>
                  <a:lnTo>
                    <a:pt x="797" y="1512"/>
                  </a:lnTo>
                  <a:lnTo>
                    <a:pt x="797" y="1510"/>
                  </a:lnTo>
                  <a:lnTo>
                    <a:pt x="797" y="1510"/>
                  </a:lnTo>
                  <a:lnTo>
                    <a:pt x="795" y="1510"/>
                  </a:lnTo>
                  <a:lnTo>
                    <a:pt x="795" y="1510"/>
                  </a:lnTo>
                  <a:lnTo>
                    <a:pt x="793" y="1512"/>
                  </a:lnTo>
                  <a:lnTo>
                    <a:pt x="793" y="1512"/>
                  </a:lnTo>
                  <a:lnTo>
                    <a:pt x="793" y="1510"/>
                  </a:lnTo>
                  <a:lnTo>
                    <a:pt x="793" y="1510"/>
                  </a:lnTo>
                  <a:lnTo>
                    <a:pt x="793" y="1510"/>
                  </a:lnTo>
                  <a:lnTo>
                    <a:pt x="790" y="1507"/>
                  </a:lnTo>
                  <a:lnTo>
                    <a:pt x="790" y="1507"/>
                  </a:lnTo>
                  <a:lnTo>
                    <a:pt x="790" y="1507"/>
                  </a:lnTo>
                  <a:lnTo>
                    <a:pt x="790" y="1505"/>
                  </a:lnTo>
                  <a:lnTo>
                    <a:pt x="788" y="1507"/>
                  </a:lnTo>
                  <a:lnTo>
                    <a:pt x="788" y="1505"/>
                  </a:lnTo>
                  <a:lnTo>
                    <a:pt x="790" y="1505"/>
                  </a:lnTo>
                  <a:lnTo>
                    <a:pt x="790" y="1505"/>
                  </a:lnTo>
                  <a:lnTo>
                    <a:pt x="790" y="1505"/>
                  </a:lnTo>
                  <a:lnTo>
                    <a:pt x="788" y="1505"/>
                  </a:lnTo>
                  <a:lnTo>
                    <a:pt x="788" y="1503"/>
                  </a:lnTo>
                  <a:lnTo>
                    <a:pt x="786" y="1503"/>
                  </a:lnTo>
                  <a:lnTo>
                    <a:pt x="786" y="1503"/>
                  </a:lnTo>
                  <a:lnTo>
                    <a:pt x="786" y="1500"/>
                  </a:lnTo>
                  <a:lnTo>
                    <a:pt x="786" y="1500"/>
                  </a:lnTo>
                  <a:lnTo>
                    <a:pt x="786" y="1500"/>
                  </a:lnTo>
                  <a:lnTo>
                    <a:pt x="786" y="1500"/>
                  </a:lnTo>
                  <a:lnTo>
                    <a:pt x="786" y="1500"/>
                  </a:lnTo>
                  <a:lnTo>
                    <a:pt x="786" y="1500"/>
                  </a:lnTo>
                  <a:lnTo>
                    <a:pt x="783" y="1500"/>
                  </a:lnTo>
                  <a:lnTo>
                    <a:pt x="783" y="1500"/>
                  </a:lnTo>
                  <a:lnTo>
                    <a:pt x="783" y="1498"/>
                  </a:lnTo>
                  <a:lnTo>
                    <a:pt x="786" y="1498"/>
                  </a:lnTo>
                  <a:lnTo>
                    <a:pt x="786" y="1498"/>
                  </a:lnTo>
                  <a:lnTo>
                    <a:pt x="786" y="1500"/>
                  </a:lnTo>
                  <a:lnTo>
                    <a:pt x="786" y="1500"/>
                  </a:lnTo>
                  <a:lnTo>
                    <a:pt x="788" y="1500"/>
                  </a:lnTo>
                  <a:lnTo>
                    <a:pt x="788" y="1500"/>
                  </a:lnTo>
                  <a:lnTo>
                    <a:pt x="788" y="1500"/>
                  </a:lnTo>
                  <a:lnTo>
                    <a:pt x="788" y="1500"/>
                  </a:lnTo>
                  <a:lnTo>
                    <a:pt x="788" y="1503"/>
                  </a:lnTo>
                  <a:lnTo>
                    <a:pt x="788" y="1503"/>
                  </a:lnTo>
                  <a:lnTo>
                    <a:pt x="788" y="1503"/>
                  </a:lnTo>
                  <a:lnTo>
                    <a:pt x="790" y="1498"/>
                  </a:lnTo>
                  <a:lnTo>
                    <a:pt x="790" y="1498"/>
                  </a:lnTo>
                  <a:lnTo>
                    <a:pt x="790" y="1495"/>
                  </a:lnTo>
                  <a:lnTo>
                    <a:pt x="790" y="1495"/>
                  </a:lnTo>
                  <a:lnTo>
                    <a:pt x="793" y="1495"/>
                  </a:lnTo>
                  <a:lnTo>
                    <a:pt x="790" y="1498"/>
                  </a:lnTo>
                  <a:lnTo>
                    <a:pt x="790" y="1498"/>
                  </a:lnTo>
                  <a:lnTo>
                    <a:pt x="790" y="1503"/>
                  </a:lnTo>
                  <a:lnTo>
                    <a:pt x="790" y="1503"/>
                  </a:lnTo>
                  <a:lnTo>
                    <a:pt x="790" y="1503"/>
                  </a:lnTo>
                  <a:lnTo>
                    <a:pt x="793" y="1505"/>
                  </a:lnTo>
                  <a:lnTo>
                    <a:pt x="793" y="1505"/>
                  </a:lnTo>
                  <a:lnTo>
                    <a:pt x="793" y="1505"/>
                  </a:lnTo>
                  <a:lnTo>
                    <a:pt x="793" y="1507"/>
                  </a:lnTo>
                  <a:lnTo>
                    <a:pt x="793" y="1507"/>
                  </a:lnTo>
                  <a:lnTo>
                    <a:pt x="795" y="1507"/>
                  </a:lnTo>
                  <a:lnTo>
                    <a:pt x="795" y="1507"/>
                  </a:lnTo>
                  <a:lnTo>
                    <a:pt x="795" y="1507"/>
                  </a:lnTo>
                  <a:lnTo>
                    <a:pt x="797" y="1507"/>
                  </a:lnTo>
                  <a:lnTo>
                    <a:pt x="797" y="1507"/>
                  </a:lnTo>
                  <a:lnTo>
                    <a:pt x="797" y="1507"/>
                  </a:lnTo>
                  <a:lnTo>
                    <a:pt x="797" y="1510"/>
                  </a:lnTo>
                  <a:lnTo>
                    <a:pt x="797" y="1510"/>
                  </a:lnTo>
                  <a:lnTo>
                    <a:pt x="797" y="1510"/>
                  </a:lnTo>
                  <a:lnTo>
                    <a:pt x="797" y="1510"/>
                  </a:lnTo>
                  <a:lnTo>
                    <a:pt x="797" y="1512"/>
                  </a:lnTo>
                  <a:lnTo>
                    <a:pt x="800" y="1512"/>
                  </a:lnTo>
                  <a:lnTo>
                    <a:pt x="800" y="1512"/>
                  </a:lnTo>
                  <a:lnTo>
                    <a:pt x="800" y="1512"/>
                  </a:lnTo>
                  <a:lnTo>
                    <a:pt x="800" y="1512"/>
                  </a:lnTo>
                  <a:lnTo>
                    <a:pt x="800" y="1514"/>
                  </a:lnTo>
                  <a:lnTo>
                    <a:pt x="802" y="1514"/>
                  </a:lnTo>
                  <a:lnTo>
                    <a:pt x="802" y="1514"/>
                  </a:lnTo>
                  <a:lnTo>
                    <a:pt x="805" y="1517"/>
                  </a:lnTo>
                  <a:lnTo>
                    <a:pt x="805" y="1519"/>
                  </a:lnTo>
                  <a:lnTo>
                    <a:pt x="807" y="1519"/>
                  </a:lnTo>
                  <a:lnTo>
                    <a:pt x="807" y="1519"/>
                  </a:lnTo>
                  <a:lnTo>
                    <a:pt x="807" y="1519"/>
                  </a:lnTo>
                  <a:lnTo>
                    <a:pt x="812" y="1519"/>
                  </a:lnTo>
                  <a:lnTo>
                    <a:pt x="812" y="1517"/>
                  </a:lnTo>
                  <a:lnTo>
                    <a:pt x="812" y="1517"/>
                  </a:lnTo>
                  <a:lnTo>
                    <a:pt x="812" y="1517"/>
                  </a:lnTo>
                  <a:lnTo>
                    <a:pt x="812" y="1517"/>
                  </a:lnTo>
                  <a:lnTo>
                    <a:pt x="812" y="1517"/>
                  </a:lnTo>
                  <a:lnTo>
                    <a:pt x="814" y="1517"/>
                  </a:lnTo>
                  <a:lnTo>
                    <a:pt x="814" y="1519"/>
                  </a:lnTo>
                  <a:lnTo>
                    <a:pt x="814" y="1517"/>
                  </a:lnTo>
                  <a:lnTo>
                    <a:pt x="814" y="1517"/>
                  </a:lnTo>
                  <a:lnTo>
                    <a:pt x="814" y="1517"/>
                  </a:lnTo>
                  <a:lnTo>
                    <a:pt x="814" y="1514"/>
                  </a:lnTo>
                  <a:lnTo>
                    <a:pt x="814" y="1512"/>
                  </a:lnTo>
                  <a:lnTo>
                    <a:pt x="814" y="1512"/>
                  </a:lnTo>
                  <a:lnTo>
                    <a:pt x="814" y="1512"/>
                  </a:lnTo>
                  <a:lnTo>
                    <a:pt x="816" y="1510"/>
                  </a:lnTo>
                  <a:lnTo>
                    <a:pt x="816" y="1510"/>
                  </a:lnTo>
                  <a:lnTo>
                    <a:pt x="816" y="1507"/>
                  </a:lnTo>
                  <a:lnTo>
                    <a:pt x="816" y="1507"/>
                  </a:lnTo>
                  <a:lnTo>
                    <a:pt x="819" y="1507"/>
                  </a:lnTo>
                  <a:lnTo>
                    <a:pt x="816" y="1512"/>
                  </a:lnTo>
                  <a:lnTo>
                    <a:pt x="816" y="1512"/>
                  </a:lnTo>
                  <a:lnTo>
                    <a:pt x="816" y="1514"/>
                  </a:lnTo>
                  <a:lnTo>
                    <a:pt x="816" y="1514"/>
                  </a:lnTo>
                  <a:lnTo>
                    <a:pt x="816" y="1514"/>
                  </a:lnTo>
                  <a:lnTo>
                    <a:pt x="816" y="1514"/>
                  </a:lnTo>
                  <a:lnTo>
                    <a:pt x="816" y="1517"/>
                  </a:lnTo>
                  <a:lnTo>
                    <a:pt x="816" y="1517"/>
                  </a:lnTo>
                  <a:lnTo>
                    <a:pt x="816" y="1517"/>
                  </a:lnTo>
                  <a:lnTo>
                    <a:pt x="816" y="1519"/>
                  </a:lnTo>
                  <a:lnTo>
                    <a:pt x="816" y="1519"/>
                  </a:lnTo>
                  <a:lnTo>
                    <a:pt x="819" y="1519"/>
                  </a:lnTo>
                  <a:lnTo>
                    <a:pt x="819" y="1519"/>
                  </a:lnTo>
                  <a:lnTo>
                    <a:pt x="819" y="1519"/>
                  </a:lnTo>
                  <a:lnTo>
                    <a:pt x="819" y="1517"/>
                  </a:lnTo>
                  <a:lnTo>
                    <a:pt x="819" y="1517"/>
                  </a:lnTo>
                  <a:lnTo>
                    <a:pt x="821" y="1517"/>
                  </a:lnTo>
                  <a:lnTo>
                    <a:pt x="821" y="1517"/>
                  </a:lnTo>
                  <a:lnTo>
                    <a:pt x="823" y="1517"/>
                  </a:lnTo>
                  <a:lnTo>
                    <a:pt x="823" y="1519"/>
                  </a:lnTo>
                  <a:lnTo>
                    <a:pt x="821" y="1519"/>
                  </a:lnTo>
                  <a:lnTo>
                    <a:pt x="821" y="1519"/>
                  </a:lnTo>
                  <a:lnTo>
                    <a:pt x="821" y="1521"/>
                  </a:lnTo>
                  <a:lnTo>
                    <a:pt x="821" y="1521"/>
                  </a:lnTo>
                  <a:lnTo>
                    <a:pt x="821" y="1524"/>
                  </a:lnTo>
                  <a:lnTo>
                    <a:pt x="821" y="1524"/>
                  </a:lnTo>
                  <a:lnTo>
                    <a:pt x="821" y="1524"/>
                  </a:lnTo>
                  <a:lnTo>
                    <a:pt x="823" y="1526"/>
                  </a:lnTo>
                  <a:lnTo>
                    <a:pt x="823" y="1526"/>
                  </a:lnTo>
                  <a:lnTo>
                    <a:pt x="823" y="1526"/>
                  </a:lnTo>
                  <a:lnTo>
                    <a:pt x="826" y="1526"/>
                  </a:lnTo>
                  <a:lnTo>
                    <a:pt x="826" y="1529"/>
                  </a:lnTo>
                  <a:lnTo>
                    <a:pt x="828" y="1529"/>
                  </a:lnTo>
                  <a:lnTo>
                    <a:pt x="831" y="1529"/>
                  </a:lnTo>
                  <a:lnTo>
                    <a:pt x="831" y="1529"/>
                  </a:lnTo>
                  <a:lnTo>
                    <a:pt x="831" y="1529"/>
                  </a:lnTo>
                  <a:lnTo>
                    <a:pt x="833" y="1529"/>
                  </a:lnTo>
                  <a:lnTo>
                    <a:pt x="833" y="1529"/>
                  </a:lnTo>
                  <a:lnTo>
                    <a:pt x="835" y="1529"/>
                  </a:lnTo>
                  <a:lnTo>
                    <a:pt x="838" y="1529"/>
                  </a:lnTo>
                  <a:lnTo>
                    <a:pt x="838" y="1531"/>
                  </a:lnTo>
                  <a:lnTo>
                    <a:pt x="838" y="1531"/>
                  </a:lnTo>
                  <a:lnTo>
                    <a:pt x="840" y="1531"/>
                  </a:lnTo>
                  <a:lnTo>
                    <a:pt x="840" y="1531"/>
                  </a:lnTo>
                  <a:lnTo>
                    <a:pt x="842" y="1531"/>
                  </a:lnTo>
                  <a:lnTo>
                    <a:pt x="842" y="1533"/>
                  </a:lnTo>
                  <a:lnTo>
                    <a:pt x="842" y="1533"/>
                  </a:lnTo>
                  <a:lnTo>
                    <a:pt x="840" y="1533"/>
                  </a:lnTo>
                  <a:lnTo>
                    <a:pt x="840" y="1533"/>
                  </a:lnTo>
                  <a:lnTo>
                    <a:pt x="833" y="1533"/>
                  </a:lnTo>
                  <a:lnTo>
                    <a:pt x="833" y="1531"/>
                  </a:lnTo>
                  <a:lnTo>
                    <a:pt x="833" y="1533"/>
                  </a:lnTo>
                  <a:lnTo>
                    <a:pt x="833" y="1531"/>
                  </a:lnTo>
                  <a:lnTo>
                    <a:pt x="831" y="1531"/>
                  </a:lnTo>
                  <a:lnTo>
                    <a:pt x="828" y="1531"/>
                  </a:lnTo>
                  <a:lnTo>
                    <a:pt x="823" y="1531"/>
                  </a:lnTo>
                  <a:lnTo>
                    <a:pt x="823" y="1531"/>
                  </a:lnTo>
                  <a:lnTo>
                    <a:pt x="821" y="1526"/>
                  </a:lnTo>
                  <a:lnTo>
                    <a:pt x="819" y="1526"/>
                  </a:lnTo>
                  <a:lnTo>
                    <a:pt x="816" y="1524"/>
                  </a:lnTo>
                  <a:lnTo>
                    <a:pt x="816" y="1524"/>
                  </a:lnTo>
                  <a:lnTo>
                    <a:pt x="816" y="1521"/>
                  </a:lnTo>
                  <a:lnTo>
                    <a:pt x="814" y="1521"/>
                  </a:lnTo>
                  <a:lnTo>
                    <a:pt x="812" y="1521"/>
                  </a:lnTo>
                  <a:lnTo>
                    <a:pt x="812" y="1521"/>
                  </a:lnTo>
                  <a:lnTo>
                    <a:pt x="812" y="1521"/>
                  </a:lnTo>
                  <a:lnTo>
                    <a:pt x="809" y="1521"/>
                  </a:lnTo>
                  <a:lnTo>
                    <a:pt x="807" y="1526"/>
                  </a:lnTo>
                  <a:lnTo>
                    <a:pt x="807" y="1526"/>
                  </a:lnTo>
                  <a:lnTo>
                    <a:pt x="807" y="1526"/>
                  </a:lnTo>
                  <a:lnTo>
                    <a:pt x="809" y="1526"/>
                  </a:lnTo>
                  <a:lnTo>
                    <a:pt x="812" y="1524"/>
                  </a:lnTo>
                  <a:lnTo>
                    <a:pt x="812" y="1524"/>
                  </a:lnTo>
                  <a:lnTo>
                    <a:pt x="812" y="1524"/>
                  </a:lnTo>
                  <a:lnTo>
                    <a:pt x="812" y="1524"/>
                  </a:lnTo>
                  <a:lnTo>
                    <a:pt x="812" y="1524"/>
                  </a:lnTo>
                  <a:lnTo>
                    <a:pt x="812" y="1526"/>
                  </a:lnTo>
                  <a:lnTo>
                    <a:pt x="812" y="1524"/>
                  </a:lnTo>
                  <a:lnTo>
                    <a:pt x="809" y="1526"/>
                  </a:lnTo>
                  <a:lnTo>
                    <a:pt x="809" y="1526"/>
                  </a:lnTo>
                  <a:lnTo>
                    <a:pt x="809" y="1526"/>
                  </a:lnTo>
                  <a:lnTo>
                    <a:pt x="809" y="1529"/>
                  </a:lnTo>
                  <a:lnTo>
                    <a:pt x="809" y="1529"/>
                  </a:lnTo>
                  <a:lnTo>
                    <a:pt x="807" y="1529"/>
                  </a:lnTo>
                  <a:lnTo>
                    <a:pt x="805" y="1529"/>
                  </a:lnTo>
                  <a:lnTo>
                    <a:pt x="805" y="1529"/>
                  </a:lnTo>
                  <a:lnTo>
                    <a:pt x="802" y="1531"/>
                  </a:lnTo>
                  <a:lnTo>
                    <a:pt x="802" y="1533"/>
                  </a:lnTo>
                  <a:lnTo>
                    <a:pt x="802" y="1533"/>
                  </a:lnTo>
                  <a:lnTo>
                    <a:pt x="805" y="1533"/>
                  </a:lnTo>
                  <a:lnTo>
                    <a:pt x="807" y="1531"/>
                  </a:lnTo>
                  <a:lnTo>
                    <a:pt x="807" y="1531"/>
                  </a:lnTo>
                  <a:lnTo>
                    <a:pt x="807" y="1531"/>
                  </a:lnTo>
                  <a:lnTo>
                    <a:pt x="807" y="1533"/>
                  </a:lnTo>
                  <a:lnTo>
                    <a:pt x="809" y="1531"/>
                  </a:lnTo>
                  <a:lnTo>
                    <a:pt x="809" y="1531"/>
                  </a:lnTo>
                  <a:lnTo>
                    <a:pt x="809" y="1531"/>
                  </a:lnTo>
                  <a:lnTo>
                    <a:pt x="809" y="1533"/>
                  </a:lnTo>
                  <a:lnTo>
                    <a:pt x="809" y="1533"/>
                  </a:lnTo>
                  <a:lnTo>
                    <a:pt x="809" y="1533"/>
                  </a:lnTo>
                  <a:lnTo>
                    <a:pt x="812" y="1536"/>
                  </a:lnTo>
                  <a:lnTo>
                    <a:pt x="812" y="1536"/>
                  </a:lnTo>
                  <a:lnTo>
                    <a:pt x="812" y="1533"/>
                  </a:lnTo>
                  <a:lnTo>
                    <a:pt x="814" y="1531"/>
                  </a:lnTo>
                  <a:lnTo>
                    <a:pt x="816" y="1531"/>
                  </a:lnTo>
                  <a:lnTo>
                    <a:pt x="816" y="1531"/>
                  </a:lnTo>
                  <a:lnTo>
                    <a:pt x="814" y="1533"/>
                  </a:lnTo>
                  <a:lnTo>
                    <a:pt x="814" y="1533"/>
                  </a:lnTo>
                  <a:lnTo>
                    <a:pt x="812" y="1536"/>
                  </a:lnTo>
                  <a:lnTo>
                    <a:pt x="812" y="1536"/>
                  </a:lnTo>
                  <a:lnTo>
                    <a:pt x="812" y="1538"/>
                  </a:lnTo>
                  <a:lnTo>
                    <a:pt x="814" y="1538"/>
                  </a:lnTo>
                  <a:lnTo>
                    <a:pt x="819" y="1538"/>
                  </a:lnTo>
                  <a:lnTo>
                    <a:pt x="821" y="1538"/>
                  </a:lnTo>
                  <a:lnTo>
                    <a:pt x="821" y="1538"/>
                  </a:lnTo>
                  <a:lnTo>
                    <a:pt x="821" y="1536"/>
                  </a:lnTo>
                  <a:lnTo>
                    <a:pt x="821" y="1536"/>
                  </a:lnTo>
                  <a:lnTo>
                    <a:pt x="823" y="1533"/>
                  </a:lnTo>
                  <a:lnTo>
                    <a:pt x="823" y="1533"/>
                  </a:lnTo>
                  <a:lnTo>
                    <a:pt x="823" y="1531"/>
                  </a:lnTo>
                  <a:lnTo>
                    <a:pt x="823" y="1531"/>
                  </a:lnTo>
                  <a:lnTo>
                    <a:pt x="823" y="1533"/>
                  </a:lnTo>
                  <a:lnTo>
                    <a:pt x="823" y="1533"/>
                  </a:lnTo>
                  <a:lnTo>
                    <a:pt x="823" y="1533"/>
                  </a:lnTo>
                  <a:lnTo>
                    <a:pt x="823" y="1533"/>
                  </a:lnTo>
                  <a:lnTo>
                    <a:pt x="823" y="1533"/>
                  </a:lnTo>
                  <a:lnTo>
                    <a:pt x="823" y="1533"/>
                  </a:lnTo>
                  <a:lnTo>
                    <a:pt x="826" y="1533"/>
                  </a:lnTo>
                  <a:lnTo>
                    <a:pt x="826" y="1533"/>
                  </a:lnTo>
                  <a:lnTo>
                    <a:pt x="823" y="1533"/>
                  </a:lnTo>
                  <a:lnTo>
                    <a:pt x="823" y="1533"/>
                  </a:lnTo>
                  <a:lnTo>
                    <a:pt x="823" y="1536"/>
                  </a:lnTo>
                  <a:lnTo>
                    <a:pt x="823" y="1536"/>
                  </a:lnTo>
                  <a:lnTo>
                    <a:pt x="823" y="1536"/>
                  </a:lnTo>
                  <a:lnTo>
                    <a:pt x="823" y="1536"/>
                  </a:lnTo>
                  <a:lnTo>
                    <a:pt x="823" y="1536"/>
                  </a:lnTo>
                  <a:lnTo>
                    <a:pt x="823" y="1536"/>
                  </a:lnTo>
                  <a:lnTo>
                    <a:pt x="823" y="1536"/>
                  </a:lnTo>
                  <a:lnTo>
                    <a:pt x="823" y="1536"/>
                  </a:lnTo>
                  <a:lnTo>
                    <a:pt x="823" y="1538"/>
                  </a:lnTo>
                  <a:lnTo>
                    <a:pt x="821" y="1538"/>
                  </a:lnTo>
                  <a:lnTo>
                    <a:pt x="821" y="1538"/>
                  </a:lnTo>
                  <a:lnTo>
                    <a:pt x="823" y="1538"/>
                  </a:lnTo>
                  <a:lnTo>
                    <a:pt x="821" y="1538"/>
                  </a:lnTo>
                  <a:lnTo>
                    <a:pt x="821" y="1538"/>
                  </a:lnTo>
                  <a:lnTo>
                    <a:pt x="819" y="1540"/>
                  </a:lnTo>
                  <a:lnTo>
                    <a:pt x="819" y="1540"/>
                  </a:lnTo>
                  <a:lnTo>
                    <a:pt x="819" y="1540"/>
                  </a:lnTo>
                  <a:lnTo>
                    <a:pt x="819" y="1540"/>
                  </a:lnTo>
                  <a:lnTo>
                    <a:pt x="819" y="1540"/>
                  </a:lnTo>
                  <a:lnTo>
                    <a:pt x="814" y="1540"/>
                  </a:lnTo>
                  <a:lnTo>
                    <a:pt x="812" y="1538"/>
                  </a:lnTo>
                  <a:lnTo>
                    <a:pt x="812" y="1540"/>
                  </a:lnTo>
                  <a:lnTo>
                    <a:pt x="814" y="1540"/>
                  </a:lnTo>
                  <a:lnTo>
                    <a:pt x="814" y="1540"/>
                  </a:lnTo>
                  <a:lnTo>
                    <a:pt x="814" y="1543"/>
                  </a:lnTo>
                  <a:lnTo>
                    <a:pt x="814" y="1540"/>
                  </a:lnTo>
                  <a:lnTo>
                    <a:pt x="816" y="1540"/>
                  </a:lnTo>
                  <a:lnTo>
                    <a:pt x="816" y="1543"/>
                  </a:lnTo>
                  <a:lnTo>
                    <a:pt x="816" y="1543"/>
                  </a:lnTo>
                  <a:lnTo>
                    <a:pt x="814" y="1543"/>
                  </a:lnTo>
                  <a:lnTo>
                    <a:pt x="812" y="1543"/>
                  </a:lnTo>
                  <a:lnTo>
                    <a:pt x="812" y="1540"/>
                  </a:lnTo>
                  <a:lnTo>
                    <a:pt x="809" y="1543"/>
                  </a:lnTo>
                  <a:lnTo>
                    <a:pt x="809" y="1543"/>
                  </a:lnTo>
                  <a:lnTo>
                    <a:pt x="809" y="1545"/>
                  </a:lnTo>
                  <a:lnTo>
                    <a:pt x="809" y="1545"/>
                  </a:lnTo>
                  <a:lnTo>
                    <a:pt x="809" y="1547"/>
                  </a:lnTo>
                  <a:lnTo>
                    <a:pt x="809" y="1547"/>
                  </a:lnTo>
                  <a:lnTo>
                    <a:pt x="807" y="1547"/>
                  </a:lnTo>
                  <a:lnTo>
                    <a:pt x="807" y="1547"/>
                  </a:lnTo>
                  <a:lnTo>
                    <a:pt x="809" y="1547"/>
                  </a:lnTo>
                  <a:lnTo>
                    <a:pt x="809" y="1547"/>
                  </a:lnTo>
                  <a:lnTo>
                    <a:pt x="809" y="1547"/>
                  </a:lnTo>
                  <a:lnTo>
                    <a:pt x="809" y="1550"/>
                  </a:lnTo>
                  <a:lnTo>
                    <a:pt x="809" y="1550"/>
                  </a:lnTo>
                  <a:lnTo>
                    <a:pt x="809" y="1550"/>
                  </a:lnTo>
                  <a:lnTo>
                    <a:pt x="809" y="1550"/>
                  </a:lnTo>
                  <a:lnTo>
                    <a:pt x="809" y="1550"/>
                  </a:lnTo>
                  <a:lnTo>
                    <a:pt x="809" y="1550"/>
                  </a:lnTo>
                  <a:lnTo>
                    <a:pt x="809" y="1550"/>
                  </a:lnTo>
                  <a:lnTo>
                    <a:pt x="809" y="1552"/>
                  </a:lnTo>
                  <a:lnTo>
                    <a:pt x="809" y="1552"/>
                  </a:lnTo>
                  <a:lnTo>
                    <a:pt x="807" y="1552"/>
                  </a:lnTo>
                  <a:lnTo>
                    <a:pt x="809" y="1555"/>
                  </a:lnTo>
                  <a:lnTo>
                    <a:pt x="812" y="1552"/>
                  </a:lnTo>
                  <a:lnTo>
                    <a:pt x="814" y="1552"/>
                  </a:lnTo>
                  <a:lnTo>
                    <a:pt x="814" y="1552"/>
                  </a:lnTo>
                  <a:lnTo>
                    <a:pt x="812" y="1555"/>
                  </a:lnTo>
                  <a:lnTo>
                    <a:pt x="812" y="1555"/>
                  </a:lnTo>
                  <a:lnTo>
                    <a:pt x="812" y="1555"/>
                  </a:lnTo>
                  <a:lnTo>
                    <a:pt x="812" y="1555"/>
                  </a:lnTo>
                  <a:lnTo>
                    <a:pt x="812" y="1555"/>
                  </a:lnTo>
                  <a:lnTo>
                    <a:pt x="812" y="1555"/>
                  </a:lnTo>
                  <a:lnTo>
                    <a:pt x="809" y="1555"/>
                  </a:lnTo>
                  <a:lnTo>
                    <a:pt x="809" y="1555"/>
                  </a:lnTo>
                  <a:lnTo>
                    <a:pt x="809" y="1555"/>
                  </a:lnTo>
                  <a:lnTo>
                    <a:pt x="809" y="1557"/>
                  </a:lnTo>
                  <a:lnTo>
                    <a:pt x="807" y="1557"/>
                  </a:lnTo>
                  <a:lnTo>
                    <a:pt x="807" y="1559"/>
                  </a:lnTo>
                  <a:lnTo>
                    <a:pt x="805" y="1562"/>
                  </a:lnTo>
                  <a:lnTo>
                    <a:pt x="805" y="1562"/>
                  </a:lnTo>
                  <a:lnTo>
                    <a:pt x="802" y="1562"/>
                  </a:lnTo>
                  <a:lnTo>
                    <a:pt x="802" y="1562"/>
                  </a:lnTo>
                  <a:lnTo>
                    <a:pt x="800" y="1562"/>
                  </a:lnTo>
                  <a:lnTo>
                    <a:pt x="800" y="1562"/>
                  </a:lnTo>
                  <a:lnTo>
                    <a:pt x="795" y="1564"/>
                  </a:lnTo>
                  <a:lnTo>
                    <a:pt x="793" y="1564"/>
                  </a:lnTo>
                  <a:lnTo>
                    <a:pt x="793" y="1566"/>
                  </a:lnTo>
                  <a:lnTo>
                    <a:pt x="795" y="1566"/>
                  </a:lnTo>
                  <a:lnTo>
                    <a:pt x="795" y="1566"/>
                  </a:lnTo>
                  <a:lnTo>
                    <a:pt x="795" y="1566"/>
                  </a:lnTo>
                  <a:lnTo>
                    <a:pt x="795" y="1569"/>
                  </a:lnTo>
                  <a:lnTo>
                    <a:pt x="795" y="1566"/>
                  </a:lnTo>
                  <a:lnTo>
                    <a:pt x="797" y="1564"/>
                  </a:lnTo>
                  <a:lnTo>
                    <a:pt x="797" y="1564"/>
                  </a:lnTo>
                  <a:lnTo>
                    <a:pt x="797" y="1564"/>
                  </a:lnTo>
                  <a:lnTo>
                    <a:pt x="800" y="1564"/>
                  </a:lnTo>
                  <a:lnTo>
                    <a:pt x="800" y="1564"/>
                  </a:lnTo>
                  <a:lnTo>
                    <a:pt x="802" y="1564"/>
                  </a:lnTo>
                  <a:lnTo>
                    <a:pt x="805" y="1564"/>
                  </a:lnTo>
                  <a:lnTo>
                    <a:pt x="802" y="1564"/>
                  </a:lnTo>
                  <a:lnTo>
                    <a:pt x="800" y="1564"/>
                  </a:lnTo>
                  <a:lnTo>
                    <a:pt x="800" y="1564"/>
                  </a:lnTo>
                  <a:lnTo>
                    <a:pt x="797" y="1566"/>
                  </a:lnTo>
                  <a:lnTo>
                    <a:pt x="797" y="1566"/>
                  </a:lnTo>
                  <a:lnTo>
                    <a:pt x="797" y="1569"/>
                  </a:lnTo>
                  <a:lnTo>
                    <a:pt x="797" y="1569"/>
                  </a:lnTo>
                  <a:lnTo>
                    <a:pt x="797" y="1569"/>
                  </a:lnTo>
                  <a:lnTo>
                    <a:pt x="800" y="1569"/>
                  </a:lnTo>
                  <a:lnTo>
                    <a:pt x="800" y="1569"/>
                  </a:lnTo>
                  <a:lnTo>
                    <a:pt x="800" y="1569"/>
                  </a:lnTo>
                  <a:lnTo>
                    <a:pt x="800" y="1569"/>
                  </a:lnTo>
                  <a:lnTo>
                    <a:pt x="802" y="1569"/>
                  </a:lnTo>
                  <a:lnTo>
                    <a:pt x="802" y="1569"/>
                  </a:lnTo>
                  <a:lnTo>
                    <a:pt x="805" y="1569"/>
                  </a:lnTo>
                  <a:lnTo>
                    <a:pt x="805" y="1569"/>
                  </a:lnTo>
                  <a:lnTo>
                    <a:pt x="809" y="1562"/>
                  </a:lnTo>
                  <a:lnTo>
                    <a:pt x="816" y="1557"/>
                  </a:lnTo>
                  <a:lnTo>
                    <a:pt x="816" y="1555"/>
                  </a:lnTo>
                  <a:lnTo>
                    <a:pt x="816" y="1552"/>
                  </a:lnTo>
                  <a:lnTo>
                    <a:pt x="819" y="1552"/>
                  </a:lnTo>
                  <a:lnTo>
                    <a:pt x="819" y="1552"/>
                  </a:lnTo>
                  <a:lnTo>
                    <a:pt x="819" y="1552"/>
                  </a:lnTo>
                  <a:lnTo>
                    <a:pt x="819" y="1550"/>
                  </a:lnTo>
                  <a:lnTo>
                    <a:pt x="821" y="1550"/>
                  </a:lnTo>
                  <a:lnTo>
                    <a:pt x="821" y="1550"/>
                  </a:lnTo>
                  <a:lnTo>
                    <a:pt x="821" y="1550"/>
                  </a:lnTo>
                  <a:lnTo>
                    <a:pt x="821" y="1547"/>
                  </a:lnTo>
                  <a:lnTo>
                    <a:pt x="821" y="1547"/>
                  </a:lnTo>
                  <a:lnTo>
                    <a:pt x="821" y="1547"/>
                  </a:lnTo>
                  <a:lnTo>
                    <a:pt x="821" y="1545"/>
                  </a:lnTo>
                  <a:lnTo>
                    <a:pt x="821" y="1543"/>
                  </a:lnTo>
                  <a:lnTo>
                    <a:pt x="821" y="1540"/>
                  </a:lnTo>
                  <a:lnTo>
                    <a:pt x="823" y="1540"/>
                  </a:lnTo>
                  <a:lnTo>
                    <a:pt x="823" y="1540"/>
                  </a:lnTo>
                  <a:lnTo>
                    <a:pt x="823" y="1543"/>
                  </a:lnTo>
                  <a:lnTo>
                    <a:pt x="823" y="1545"/>
                  </a:lnTo>
                  <a:lnTo>
                    <a:pt x="823" y="1545"/>
                  </a:lnTo>
                  <a:lnTo>
                    <a:pt x="823" y="1545"/>
                  </a:lnTo>
                  <a:lnTo>
                    <a:pt x="823" y="1547"/>
                  </a:lnTo>
                  <a:lnTo>
                    <a:pt x="823" y="1550"/>
                  </a:lnTo>
                  <a:lnTo>
                    <a:pt x="823" y="1552"/>
                  </a:lnTo>
                  <a:lnTo>
                    <a:pt x="823" y="1552"/>
                  </a:lnTo>
                  <a:lnTo>
                    <a:pt x="823" y="1552"/>
                  </a:lnTo>
                  <a:lnTo>
                    <a:pt x="826" y="1550"/>
                  </a:lnTo>
                  <a:lnTo>
                    <a:pt x="831" y="1545"/>
                  </a:lnTo>
                  <a:lnTo>
                    <a:pt x="833" y="1545"/>
                  </a:lnTo>
                  <a:lnTo>
                    <a:pt x="833" y="1545"/>
                  </a:lnTo>
                  <a:lnTo>
                    <a:pt x="833" y="1545"/>
                  </a:lnTo>
                  <a:lnTo>
                    <a:pt x="833" y="1545"/>
                  </a:lnTo>
                  <a:lnTo>
                    <a:pt x="833" y="1545"/>
                  </a:lnTo>
                  <a:lnTo>
                    <a:pt x="833" y="1545"/>
                  </a:lnTo>
                  <a:lnTo>
                    <a:pt x="833" y="1545"/>
                  </a:lnTo>
                  <a:lnTo>
                    <a:pt x="835" y="1545"/>
                  </a:lnTo>
                  <a:lnTo>
                    <a:pt x="835" y="1547"/>
                  </a:lnTo>
                  <a:lnTo>
                    <a:pt x="835" y="1547"/>
                  </a:lnTo>
                  <a:lnTo>
                    <a:pt x="835" y="1547"/>
                  </a:lnTo>
                  <a:lnTo>
                    <a:pt x="835" y="1550"/>
                  </a:lnTo>
                  <a:lnTo>
                    <a:pt x="835" y="1550"/>
                  </a:lnTo>
                  <a:lnTo>
                    <a:pt x="838" y="1550"/>
                  </a:lnTo>
                  <a:lnTo>
                    <a:pt x="838" y="1552"/>
                  </a:lnTo>
                  <a:lnTo>
                    <a:pt x="838" y="1552"/>
                  </a:lnTo>
                  <a:lnTo>
                    <a:pt x="838" y="1552"/>
                  </a:lnTo>
                  <a:lnTo>
                    <a:pt x="838" y="1550"/>
                  </a:lnTo>
                  <a:lnTo>
                    <a:pt x="835" y="1550"/>
                  </a:lnTo>
                  <a:lnTo>
                    <a:pt x="835" y="1550"/>
                  </a:lnTo>
                  <a:lnTo>
                    <a:pt x="835" y="1550"/>
                  </a:lnTo>
                  <a:lnTo>
                    <a:pt x="835" y="1550"/>
                  </a:lnTo>
                  <a:lnTo>
                    <a:pt x="835" y="1550"/>
                  </a:lnTo>
                  <a:lnTo>
                    <a:pt x="833" y="1547"/>
                  </a:lnTo>
                  <a:lnTo>
                    <a:pt x="833" y="1547"/>
                  </a:lnTo>
                  <a:lnTo>
                    <a:pt x="833" y="1547"/>
                  </a:lnTo>
                  <a:lnTo>
                    <a:pt x="831" y="1547"/>
                  </a:lnTo>
                  <a:lnTo>
                    <a:pt x="831" y="1547"/>
                  </a:lnTo>
                  <a:lnTo>
                    <a:pt x="828" y="1552"/>
                  </a:lnTo>
                  <a:lnTo>
                    <a:pt x="828" y="1552"/>
                  </a:lnTo>
                  <a:lnTo>
                    <a:pt x="828" y="1552"/>
                  </a:lnTo>
                  <a:lnTo>
                    <a:pt x="828" y="1552"/>
                  </a:lnTo>
                  <a:lnTo>
                    <a:pt x="828" y="1552"/>
                  </a:lnTo>
                  <a:lnTo>
                    <a:pt x="828" y="1555"/>
                  </a:lnTo>
                  <a:lnTo>
                    <a:pt x="826" y="1555"/>
                  </a:lnTo>
                  <a:lnTo>
                    <a:pt x="826" y="1555"/>
                  </a:lnTo>
                  <a:lnTo>
                    <a:pt x="826" y="1555"/>
                  </a:lnTo>
                  <a:lnTo>
                    <a:pt x="826" y="1555"/>
                  </a:lnTo>
                  <a:lnTo>
                    <a:pt x="826" y="1555"/>
                  </a:lnTo>
                  <a:lnTo>
                    <a:pt x="823" y="1555"/>
                  </a:lnTo>
                  <a:lnTo>
                    <a:pt x="821" y="1555"/>
                  </a:lnTo>
                  <a:lnTo>
                    <a:pt x="821" y="1555"/>
                  </a:lnTo>
                  <a:lnTo>
                    <a:pt x="819" y="1555"/>
                  </a:lnTo>
                  <a:lnTo>
                    <a:pt x="819" y="1559"/>
                  </a:lnTo>
                  <a:lnTo>
                    <a:pt x="816" y="1562"/>
                  </a:lnTo>
                  <a:lnTo>
                    <a:pt x="814" y="1562"/>
                  </a:lnTo>
                  <a:lnTo>
                    <a:pt x="814" y="1564"/>
                  </a:lnTo>
                  <a:lnTo>
                    <a:pt x="814" y="1564"/>
                  </a:lnTo>
                  <a:lnTo>
                    <a:pt x="812" y="1564"/>
                  </a:lnTo>
                  <a:lnTo>
                    <a:pt x="807" y="1569"/>
                  </a:lnTo>
                  <a:lnTo>
                    <a:pt x="805" y="1569"/>
                  </a:lnTo>
                  <a:lnTo>
                    <a:pt x="809" y="1571"/>
                  </a:lnTo>
                  <a:lnTo>
                    <a:pt x="809" y="1571"/>
                  </a:lnTo>
                  <a:lnTo>
                    <a:pt x="807" y="1571"/>
                  </a:lnTo>
                  <a:lnTo>
                    <a:pt x="805" y="1571"/>
                  </a:lnTo>
                  <a:lnTo>
                    <a:pt x="805" y="1571"/>
                  </a:lnTo>
                  <a:lnTo>
                    <a:pt x="802" y="1573"/>
                  </a:lnTo>
                  <a:lnTo>
                    <a:pt x="800" y="1573"/>
                  </a:lnTo>
                  <a:lnTo>
                    <a:pt x="800" y="1576"/>
                  </a:lnTo>
                  <a:lnTo>
                    <a:pt x="802" y="1576"/>
                  </a:lnTo>
                  <a:lnTo>
                    <a:pt x="805" y="1576"/>
                  </a:lnTo>
                  <a:lnTo>
                    <a:pt x="805" y="1576"/>
                  </a:lnTo>
                  <a:lnTo>
                    <a:pt x="805" y="1576"/>
                  </a:lnTo>
                  <a:lnTo>
                    <a:pt x="807" y="1573"/>
                  </a:lnTo>
                  <a:lnTo>
                    <a:pt x="807" y="1573"/>
                  </a:lnTo>
                  <a:lnTo>
                    <a:pt x="809" y="1573"/>
                  </a:lnTo>
                  <a:lnTo>
                    <a:pt x="809" y="1576"/>
                  </a:lnTo>
                  <a:lnTo>
                    <a:pt x="807" y="1576"/>
                  </a:lnTo>
                  <a:lnTo>
                    <a:pt x="807" y="1576"/>
                  </a:lnTo>
                  <a:lnTo>
                    <a:pt x="807" y="1576"/>
                  </a:lnTo>
                  <a:lnTo>
                    <a:pt x="807" y="1576"/>
                  </a:lnTo>
                  <a:lnTo>
                    <a:pt x="807" y="1576"/>
                  </a:lnTo>
                  <a:lnTo>
                    <a:pt x="809" y="1576"/>
                  </a:lnTo>
                  <a:lnTo>
                    <a:pt x="809" y="1578"/>
                  </a:lnTo>
                  <a:lnTo>
                    <a:pt x="809" y="1578"/>
                  </a:lnTo>
                  <a:lnTo>
                    <a:pt x="809" y="1578"/>
                  </a:lnTo>
                  <a:lnTo>
                    <a:pt x="809" y="1578"/>
                  </a:lnTo>
                  <a:lnTo>
                    <a:pt x="809" y="1578"/>
                  </a:lnTo>
                  <a:lnTo>
                    <a:pt x="809" y="1581"/>
                  </a:lnTo>
                  <a:lnTo>
                    <a:pt x="812" y="1581"/>
                  </a:lnTo>
                  <a:lnTo>
                    <a:pt x="812" y="1583"/>
                  </a:lnTo>
                  <a:lnTo>
                    <a:pt x="812" y="1583"/>
                  </a:lnTo>
                  <a:lnTo>
                    <a:pt x="809" y="1581"/>
                  </a:lnTo>
                  <a:lnTo>
                    <a:pt x="809" y="1581"/>
                  </a:lnTo>
                  <a:lnTo>
                    <a:pt x="809" y="1583"/>
                  </a:lnTo>
                  <a:lnTo>
                    <a:pt x="809" y="1583"/>
                  </a:lnTo>
                  <a:lnTo>
                    <a:pt x="812" y="1583"/>
                  </a:lnTo>
                  <a:lnTo>
                    <a:pt x="814" y="1583"/>
                  </a:lnTo>
                  <a:lnTo>
                    <a:pt x="814" y="1581"/>
                  </a:lnTo>
                  <a:lnTo>
                    <a:pt x="816" y="1576"/>
                  </a:lnTo>
                  <a:lnTo>
                    <a:pt x="819" y="1573"/>
                  </a:lnTo>
                  <a:lnTo>
                    <a:pt x="819" y="1571"/>
                  </a:lnTo>
                  <a:lnTo>
                    <a:pt x="821" y="1571"/>
                  </a:lnTo>
                  <a:lnTo>
                    <a:pt x="821" y="1571"/>
                  </a:lnTo>
                  <a:lnTo>
                    <a:pt x="821" y="1573"/>
                  </a:lnTo>
                  <a:lnTo>
                    <a:pt x="816" y="1576"/>
                  </a:lnTo>
                  <a:lnTo>
                    <a:pt x="816" y="1581"/>
                  </a:lnTo>
                  <a:lnTo>
                    <a:pt x="816" y="1581"/>
                  </a:lnTo>
                  <a:lnTo>
                    <a:pt x="816" y="1581"/>
                  </a:lnTo>
                  <a:lnTo>
                    <a:pt x="809" y="1585"/>
                  </a:lnTo>
                  <a:lnTo>
                    <a:pt x="809" y="1588"/>
                  </a:lnTo>
                  <a:lnTo>
                    <a:pt x="809" y="1590"/>
                  </a:lnTo>
                  <a:lnTo>
                    <a:pt x="809" y="1590"/>
                  </a:lnTo>
                  <a:lnTo>
                    <a:pt x="809" y="1590"/>
                  </a:lnTo>
                  <a:lnTo>
                    <a:pt x="812" y="1592"/>
                  </a:lnTo>
                  <a:lnTo>
                    <a:pt x="812" y="1590"/>
                  </a:lnTo>
                  <a:lnTo>
                    <a:pt x="812" y="1590"/>
                  </a:lnTo>
                  <a:lnTo>
                    <a:pt x="812" y="1590"/>
                  </a:lnTo>
                  <a:lnTo>
                    <a:pt x="814" y="1588"/>
                  </a:lnTo>
                  <a:lnTo>
                    <a:pt x="816" y="1588"/>
                  </a:lnTo>
                  <a:lnTo>
                    <a:pt x="816" y="1588"/>
                  </a:lnTo>
                  <a:lnTo>
                    <a:pt x="812" y="1590"/>
                  </a:lnTo>
                  <a:lnTo>
                    <a:pt x="812" y="1592"/>
                  </a:lnTo>
                  <a:lnTo>
                    <a:pt x="812" y="1592"/>
                  </a:lnTo>
                  <a:lnTo>
                    <a:pt x="816" y="1592"/>
                  </a:lnTo>
                  <a:lnTo>
                    <a:pt x="816" y="1595"/>
                  </a:lnTo>
                  <a:lnTo>
                    <a:pt x="819" y="1595"/>
                  </a:lnTo>
                  <a:lnTo>
                    <a:pt x="819" y="1592"/>
                  </a:lnTo>
                  <a:lnTo>
                    <a:pt x="819" y="1595"/>
                  </a:lnTo>
                  <a:lnTo>
                    <a:pt x="819" y="1597"/>
                  </a:lnTo>
                  <a:lnTo>
                    <a:pt x="819" y="1597"/>
                  </a:lnTo>
                  <a:lnTo>
                    <a:pt x="819" y="1597"/>
                  </a:lnTo>
                  <a:lnTo>
                    <a:pt x="819" y="1597"/>
                  </a:lnTo>
                  <a:lnTo>
                    <a:pt x="819" y="1597"/>
                  </a:lnTo>
                  <a:lnTo>
                    <a:pt x="819" y="1597"/>
                  </a:lnTo>
                  <a:lnTo>
                    <a:pt x="819" y="1600"/>
                  </a:lnTo>
                  <a:lnTo>
                    <a:pt x="819" y="1600"/>
                  </a:lnTo>
                  <a:lnTo>
                    <a:pt x="819" y="1600"/>
                  </a:lnTo>
                  <a:lnTo>
                    <a:pt x="819" y="1600"/>
                  </a:lnTo>
                  <a:lnTo>
                    <a:pt x="819" y="1600"/>
                  </a:lnTo>
                  <a:lnTo>
                    <a:pt x="819" y="1600"/>
                  </a:lnTo>
                  <a:lnTo>
                    <a:pt x="819" y="1597"/>
                  </a:lnTo>
                  <a:lnTo>
                    <a:pt x="819" y="1597"/>
                  </a:lnTo>
                  <a:lnTo>
                    <a:pt x="819" y="1597"/>
                  </a:lnTo>
                  <a:lnTo>
                    <a:pt x="821" y="1597"/>
                  </a:lnTo>
                  <a:lnTo>
                    <a:pt x="823" y="1597"/>
                  </a:lnTo>
                  <a:lnTo>
                    <a:pt x="823" y="1597"/>
                  </a:lnTo>
                  <a:lnTo>
                    <a:pt x="823" y="1597"/>
                  </a:lnTo>
                  <a:lnTo>
                    <a:pt x="826" y="1597"/>
                  </a:lnTo>
                  <a:lnTo>
                    <a:pt x="826" y="1597"/>
                  </a:lnTo>
                  <a:lnTo>
                    <a:pt x="826" y="1597"/>
                  </a:lnTo>
                  <a:lnTo>
                    <a:pt x="826" y="1597"/>
                  </a:lnTo>
                  <a:lnTo>
                    <a:pt x="823" y="1592"/>
                  </a:lnTo>
                  <a:lnTo>
                    <a:pt x="823" y="1592"/>
                  </a:lnTo>
                  <a:lnTo>
                    <a:pt x="821" y="1592"/>
                  </a:lnTo>
                  <a:lnTo>
                    <a:pt x="823" y="1590"/>
                  </a:lnTo>
                  <a:lnTo>
                    <a:pt x="823" y="1590"/>
                  </a:lnTo>
                  <a:lnTo>
                    <a:pt x="823" y="1588"/>
                  </a:lnTo>
                  <a:lnTo>
                    <a:pt x="823" y="1588"/>
                  </a:lnTo>
                  <a:lnTo>
                    <a:pt x="828" y="1588"/>
                  </a:lnTo>
                  <a:lnTo>
                    <a:pt x="828" y="1588"/>
                  </a:lnTo>
                  <a:lnTo>
                    <a:pt x="838" y="1581"/>
                  </a:lnTo>
                  <a:lnTo>
                    <a:pt x="838" y="1581"/>
                  </a:lnTo>
                  <a:lnTo>
                    <a:pt x="838" y="1583"/>
                  </a:lnTo>
                  <a:lnTo>
                    <a:pt x="838" y="1583"/>
                  </a:lnTo>
                  <a:lnTo>
                    <a:pt x="838" y="1585"/>
                  </a:lnTo>
                  <a:lnTo>
                    <a:pt x="838" y="1585"/>
                  </a:lnTo>
                  <a:lnTo>
                    <a:pt x="838" y="1585"/>
                  </a:lnTo>
                  <a:lnTo>
                    <a:pt x="838" y="1583"/>
                  </a:lnTo>
                  <a:lnTo>
                    <a:pt x="838" y="1583"/>
                  </a:lnTo>
                  <a:lnTo>
                    <a:pt x="831" y="1588"/>
                  </a:lnTo>
                  <a:lnTo>
                    <a:pt x="831" y="1588"/>
                  </a:lnTo>
                  <a:lnTo>
                    <a:pt x="831" y="1590"/>
                  </a:lnTo>
                  <a:lnTo>
                    <a:pt x="831" y="1590"/>
                  </a:lnTo>
                  <a:lnTo>
                    <a:pt x="828" y="1590"/>
                  </a:lnTo>
                  <a:lnTo>
                    <a:pt x="828" y="1588"/>
                  </a:lnTo>
                  <a:lnTo>
                    <a:pt x="828" y="1588"/>
                  </a:lnTo>
                  <a:lnTo>
                    <a:pt x="826" y="1588"/>
                  </a:lnTo>
                  <a:lnTo>
                    <a:pt x="826" y="1588"/>
                  </a:lnTo>
                  <a:lnTo>
                    <a:pt x="823" y="1588"/>
                  </a:lnTo>
                  <a:lnTo>
                    <a:pt x="823" y="1590"/>
                  </a:lnTo>
                  <a:lnTo>
                    <a:pt x="823" y="1590"/>
                  </a:lnTo>
                  <a:lnTo>
                    <a:pt x="823" y="1590"/>
                  </a:lnTo>
                  <a:lnTo>
                    <a:pt x="823" y="1590"/>
                  </a:lnTo>
                  <a:lnTo>
                    <a:pt x="823" y="1592"/>
                  </a:lnTo>
                  <a:lnTo>
                    <a:pt x="823" y="1592"/>
                  </a:lnTo>
                  <a:lnTo>
                    <a:pt x="826" y="1595"/>
                  </a:lnTo>
                  <a:lnTo>
                    <a:pt x="826" y="1595"/>
                  </a:lnTo>
                  <a:lnTo>
                    <a:pt x="826" y="1595"/>
                  </a:lnTo>
                  <a:lnTo>
                    <a:pt x="826" y="1595"/>
                  </a:lnTo>
                  <a:lnTo>
                    <a:pt x="828" y="1595"/>
                  </a:lnTo>
                  <a:lnTo>
                    <a:pt x="828" y="1595"/>
                  </a:lnTo>
                  <a:lnTo>
                    <a:pt x="833" y="1590"/>
                  </a:lnTo>
                  <a:lnTo>
                    <a:pt x="835" y="1590"/>
                  </a:lnTo>
                  <a:lnTo>
                    <a:pt x="835" y="1592"/>
                  </a:lnTo>
                  <a:lnTo>
                    <a:pt x="835" y="1592"/>
                  </a:lnTo>
                  <a:lnTo>
                    <a:pt x="828" y="1597"/>
                  </a:lnTo>
                  <a:lnTo>
                    <a:pt x="828" y="1597"/>
                  </a:lnTo>
                  <a:lnTo>
                    <a:pt x="828" y="1597"/>
                  </a:lnTo>
                  <a:lnTo>
                    <a:pt x="828" y="1597"/>
                  </a:lnTo>
                  <a:lnTo>
                    <a:pt x="826" y="1597"/>
                  </a:lnTo>
                  <a:lnTo>
                    <a:pt x="826" y="1600"/>
                  </a:lnTo>
                  <a:lnTo>
                    <a:pt x="826" y="1600"/>
                  </a:lnTo>
                  <a:lnTo>
                    <a:pt x="826" y="1600"/>
                  </a:lnTo>
                  <a:lnTo>
                    <a:pt x="826" y="1602"/>
                  </a:lnTo>
                  <a:lnTo>
                    <a:pt x="826" y="1602"/>
                  </a:lnTo>
                  <a:lnTo>
                    <a:pt x="828" y="1602"/>
                  </a:lnTo>
                  <a:lnTo>
                    <a:pt x="828" y="1602"/>
                  </a:lnTo>
                  <a:lnTo>
                    <a:pt x="828" y="1602"/>
                  </a:lnTo>
                  <a:lnTo>
                    <a:pt x="828" y="1604"/>
                  </a:lnTo>
                  <a:lnTo>
                    <a:pt x="828" y="1604"/>
                  </a:lnTo>
                  <a:lnTo>
                    <a:pt x="831" y="1604"/>
                  </a:lnTo>
                  <a:lnTo>
                    <a:pt x="831" y="1604"/>
                  </a:lnTo>
                  <a:lnTo>
                    <a:pt x="831" y="1602"/>
                  </a:lnTo>
                  <a:lnTo>
                    <a:pt x="831" y="1602"/>
                  </a:lnTo>
                  <a:lnTo>
                    <a:pt x="831" y="1602"/>
                  </a:lnTo>
                  <a:lnTo>
                    <a:pt x="831" y="1600"/>
                  </a:lnTo>
                  <a:lnTo>
                    <a:pt x="831" y="1600"/>
                  </a:lnTo>
                  <a:lnTo>
                    <a:pt x="831" y="1597"/>
                  </a:lnTo>
                  <a:lnTo>
                    <a:pt x="831" y="1597"/>
                  </a:lnTo>
                  <a:lnTo>
                    <a:pt x="831" y="1600"/>
                  </a:lnTo>
                  <a:lnTo>
                    <a:pt x="831" y="1602"/>
                  </a:lnTo>
                  <a:lnTo>
                    <a:pt x="831" y="1602"/>
                  </a:lnTo>
                  <a:lnTo>
                    <a:pt x="831" y="1604"/>
                  </a:lnTo>
                  <a:lnTo>
                    <a:pt x="833" y="1604"/>
                  </a:lnTo>
                  <a:lnTo>
                    <a:pt x="833" y="1604"/>
                  </a:lnTo>
                  <a:lnTo>
                    <a:pt x="833" y="1602"/>
                  </a:lnTo>
                  <a:lnTo>
                    <a:pt x="835" y="1602"/>
                  </a:lnTo>
                  <a:lnTo>
                    <a:pt x="835" y="1602"/>
                  </a:lnTo>
                  <a:lnTo>
                    <a:pt x="835" y="1602"/>
                  </a:lnTo>
                  <a:lnTo>
                    <a:pt x="838" y="1602"/>
                  </a:lnTo>
                  <a:lnTo>
                    <a:pt x="838" y="1602"/>
                  </a:lnTo>
                  <a:lnTo>
                    <a:pt x="838" y="1602"/>
                  </a:lnTo>
                  <a:lnTo>
                    <a:pt x="838" y="1600"/>
                  </a:lnTo>
                  <a:lnTo>
                    <a:pt x="838" y="1600"/>
                  </a:lnTo>
                  <a:lnTo>
                    <a:pt x="838" y="1600"/>
                  </a:lnTo>
                  <a:lnTo>
                    <a:pt x="838" y="1600"/>
                  </a:lnTo>
                  <a:lnTo>
                    <a:pt x="840" y="1600"/>
                  </a:lnTo>
                  <a:lnTo>
                    <a:pt x="840" y="1600"/>
                  </a:lnTo>
                  <a:lnTo>
                    <a:pt x="845" y="1597"/>
                  </a:lnTo>
                  <a:lnTo>
                    <a:pt x="845" y="1595"/>
                  </a:lnTo>
                  <a:lnTo>
                    <a:pt x="847" y="1592"/>
                  </a:lnTo>
                  <a:lnTo>
                    <a:pt x="850" y="1592"/>
                  </a:lnTo>
                  <a:lnTo>
                    <a:pt x="850" y="1592"/>
                  </a:lnTo>
                  <a:lnTo>
                    <a:pt x="847" y="1595"/>
                  </a:lnTo>
                  <a:lnTo>
                    <a:pt x="847" y="1595"/>
                  </a:lnTo>
                  <a:lnTo>
                    <a:pt x="847" y="1597"/>
                  </a:lnTo>
                  <a:lnTo>
                    <a:pt x="847" y="1597"/>
                  </a:lnTo>
                  <a:lnTo>
                    <a:pt x="847" y="1597"/>
                  </a:lnTo>
                  <a:lnTo>
                    <a:pt x="838" y="1602"/>
                  </a:lnTo>
                  <a:lnTo>
                    <a:pt x="838" y="1602"/>
                  </a:lnTo>
                  <a:lnTo>
                    <a:pt x="833" y="1607"/>
                  </a:lnTo>
                  <a:lnTo>
                    <a:pt x="831" y="1607"/>
                  </a:lnTo>
                  <a:lnTo>
                    <a:pt x="833" y="1607"/>
                  </a:lnTo>
                  <a:lnTo>
                    <a:pt x="833" y="1609"/>
                  </a:lnTo>
                  <a:lnTo>
                    <a:pt x="833" y="1609"/>
                  </a:lnTo>
                  <a:lnTo>
                    <a:pt x="833" y="1609"/>
                  </a:lnTo>
                  <a:lnTo>
                    <a:pt x="835" y="1609"/>
                  </a:lnTo>
                  <a:lnTo>
                    <a:pt x="835" y="1609"/>
                  </a:lnTo>
                  <a:lnTo>
                    <a:pt x="835" y="1609"/>
                  </a:lnTo>
                  <a:lnTo>
                    <a:pt x="835" y="1609"/>
                  </a:lnTo>
                  <a:lnTo>
                    <a:pt x="835" y="1609"/>
                  </a:lnTo>
                  <a:lnTo>
                    <a:pt x="835" y="1611"/>
                  </a:lnTo>
                  <a:lnTo>
                    <a:pt x="835" y="1611"/>
                  </a:lnTo>
                  <a:lnTo>
                    <a:pt x="835" y="1611"/>
                  </a:lnTo>
                  <a:lnTo>
                    <a:pt x="835" y="1611"/>
                  </a:lnTo>
                  <a:lnTo>
                    <a:pt x="835" y="1609"/>
                  </a:lnTo>
                  <a:lnTo>
                    <a:pt x="838" y="1609"/>
                  </a:lnTo>
                  <a:lnTo>
                    <a:pt x="838" y="1609"/>
                  </a:lnTo>
                  <a:lnTo>
                    <a:pt x="838" y="1611"/>
                  </a:lnTo>
                  <a:lnTo>
                    <a:pt x="838" y="1611"/>
                  </a:lnTo>
                  <a:lnTo>
                    <a:pt x="838" y="1611"/>
                  </a:lnTo>
                  <a:lnTo>
                    <a:pt x="838" y="1611"/>
                  </a:lnTo>
                  <a:lnTo>
                    <a:pt x="838" y="1611"/>
                  </a:lnTo>
                  <a:lnTo>
                    <a:pt x="838" y="1611"/>
                  </a:lnTo>
                  <a:lnTo>
                    <a:pt x="838" y="1611"/>
                  </a:lnTo>
                  <a:lnTo>
                    <a:pt x="835" y="1611"/>
                  </a:lnTo>
                  <a:lnTo>
                    <a:pt x="835" y="1611"/>
                  </a:lnTo>
                  <a:lnTo>
                    <a:pt x="838" y="1614"/>
                  </a:lnTo>
                  <a:lnTo>
                    <a:pt x="838" y="1614"/>
                  </a:lnTo>
                  <a:lnTo>
                    <a:pt x="838" y="1614"/>
                  </a:lnTo>
                  <a:lnTo>
                    <a:pt x="838" y="1614"/>
                  </a:lnTo>
                  <a:lnTo>
                    <a:pt x="840" y="1616"/>
                  </a:lnTo>
                  <a:lnTo>
                    <a:pt x="840" y="1614"/>
                  </a:lnTo>
                  <a:lnTo>
                    <a:pt x="840" y="1614"/>
                  </a:lnTo>
                  <a:lnTo>
                    <a:pt x="840" y="1614"/>
                  </a:lnTo>
                  <a:lnTo>
                    <a:pt x="840" y="1611"/>
                  </a:lnTo>
                  <a:lnTo>
                    <a:pt x="840" y="1611"/>
                  </a:lnTo>
                  <a:lnTo>
                    <a:pt x="840" y="1609"/>
                  </a:lnTo>
                  <a:lnTo>
                    <a:pt x="842" y="1609"/>
                  </a:lnTo>
                  <a:lnTo>
                    <a:pt x="842" y="1607"/>
                  </a:lnTo>
                  <a:lnTo>
                    <a:pt x="842" y="1609"/>
                  </a:lnTo>
                  <a:lnTo>
                    <a:pt x="842" y="1609"/>
                  </a:lnTo>
                  <a:lnTo>
                    <a:pt x="842" y="1611"/>
                  </a:lnTo>
                  <a:lnTo>
                    <a:pt x="840" y="1614"/>
                  </a:lnTo>
                  <a:lnTo>
                    <a:pt x="840" y="1614"/>
                  </a:lnTo>
                  <a:lnTo>
                    <a:pt x="840" y="1614"/>
                  </a:lnTo>
                  <a:lnTo>
                    <a:pt x="840" y="1614"/>
                  </a:lnTo>
                  <a:lnTo>
                    <a:pt x="842" y="1616"/>
                  </a:lnTo>
                  <a:lnTo>
                    <a:pt x="842" y="1616"/>
                  </a:lnTo>
                  <a:lnTo>
                    <a:pt x="842" y="1614"/>
                  </a:lnTo>
                  <a:lnTo>
                    <a:pt x="842" y="1614"/>
                  </a:lnTo>
                  <a:lnTo>
                    <a:pt x="842" y="1611"/>
                  </a:lnTo>
                  <a:lnTo>
                    <a:pt x="842" y="1611"/>
                  </a:lnTo>
                  <a:lnTo>
                    <a:pt x="842" y="1611"/>
                  </a:lnTo>
                  <a:lnTo>
                    <a:pt x="845" y="1609"/>
                  </a:lnTo>
                  <a:lnTo>
                    <a:pt x="845" y="1609"/>
                  </a:lnTo>
                  <a:lnTo>
                    <a:pt x="847" y="1609"/>
                  </a:lnTo>
                  <a:lnTo>
                    <a:pt x="847" y="1607"/>
                  </a:lnTo>
                  <a:lnTo>
                    <a:pt x="847" y="1607"/>
                  </a:lnTo>
                  <a:lnTo>
                    <a:pt x="850" y="1607"/>
                  </a:lnTo>
                  <a:lnTo>
                    <a:pt x="850" y="1607"/>
                  </a:lnTo>
                  <a:lnTo>
                    <a:pt x="850" y="1607"/>
                  </a:lnTo>
                  <a:lnTo>
                    <a:pt x="850" y="1607"/>
                  </a:lnTo>
                  <a:lnTo>
                    <a:pt x="850" y="1607"/>
                  </a:lnTo>
                  <a:lnTo>
                    <a:pt x="852" y="1607"/>
                  </a:lnTo>
                  <a:lnTo>
                    <a:pt x="852" y="1607"/>
                  </a:lnTo>
                  <a:lnTo>
                    <a:pt x="852" y="1607"/>
                  </a:lnTo>
                  <a:lnTo>
                    <a:pt x="854" y="1604"/>
                  </a:lnTo>
                  <a:lnTo>
                    <a:pt x="854" y="1604"/>
                  </a:lnTo>
                  <a:lnTo>
                    <a:pt x="854" y="1604"/>
                  </a:lnTo>
                  <a:lnTo>
                    <a:pt x="854" y="1602"/>
                  </a:lnTo>
                  <a:lnTo>
                    <a:pt x="854" y="1602"/>
                  </a:lnTo>
                  <a:lnTo>
                    <a:pt x="859" y="1600"/>
                  </a:lnTo>
                  <a:lnTo>
                    <a:pt x="861" y="1600"/>
                  </a:lnTo>
                  <a:lnTo>
                    <a:pt x="854" y="1607"/>
                  </a:lnTo>
                  <a:lnTo>
                    <a:pt x="852" y="1609"/>
                  </a:lnTo>
                  <a:lnTo>
                    <a:pt x="852" y="1609"/>
                  </a:lnTo>
                  <a:lnTo>
                    <a:pt x="854" y="1609"/>
                  </a:lnTo>
                  <a:lnTo>
                    <a:pt x="854" y="1609"/>
                  </a:lnTo>
                  <a:lnTo>
                    <a:pt x="854" y="1609"/>
                  </a:lnTo>
                  <a:lnTo>
                    <a:pt x="854" y="1609"/>
                  </a:lnTo>
                  <a:lnTo>
                    <a:pt x="852" y="1611"/>
                  </a:lnTo>
                  <a:lnTo>
                    <a:pt x="852" y="1611"/>
                  </a:lnTo>
                  <a:lnTo>
                    <a:pt x="852" y="1611"/>
                  </a:lnTo>
                  <a:lnTo>
                    <a:pt x="852" y="1614"/>
                  </a:lnTo>
                  <a:lnTo>
                    <a:pt x="852" y="1614"/>
                  </a:lnTo>
                  <a:lnTo>
                    <a:pt x="852" y="1614"/>
                  </a:lnTo>
                  <a:lnTo>
                    <a:pt x="852" y="1614"/>
                  </a:lnTo>
                  <a:lnTo>
                    <a:pt x="852" y="1614"/>
                  </a:lnTo>
                  <a:lnTo>
                    <a:pt x="850" y="1614"/>
                  </a:lnTo>
                  <a:lnTo>
                    <a:pt x="852" y="1614"/>
                  </a:lnTo>
                  <a:lnTo>
                    <a:pt x="852" y="1616"/>
                  </a:lnTo>
                  <a:lnTo>
                    <a:pt x="852" y="1616"/>
                  </a:lnTo>
                  <a:lnTo>
                    <a:pt x="852" y="1616"/>
                  </a:lnTo>
                  <a:lnTo>
                    <a:pt x="852" y="1616"/>
                  </a:lnTo>
                  <a:lnTo>
                    <a:pt x="852" y="1616"/>
                  </a:lnTo>
                  <a:lnTo>
                    <a:pt x="852" y="1618"/>
                  </a:lnTo>
                  <a:lnTo>
                    <a:pt x="854" y="1618"/>
                  </a:lnTo>
                  <a:lnTo>
                    <a:pt x="854" y="1618"/>
                  </a:lnTo>
                  <a:lnTo>
                    <a:pt x="854" y="1616"/>
                  </a:lnTo>
                  <a:lnTo>
                    <a:pt x="854" y="1616"/>
                  </a:lnTo>
                  <a:lnTo>
                    <a:pt x="854" y="1616"/>
                  </a:lnTo>
                  <a:lnTo>
                    <a:pt x="854" y="1616"/>
                  </a:lnTo>
                  <a:lnTo>
                    <a:pt x="854" y="1616"/>
                  </a:lnTo>
                  <a:lnTo>
                    <a:pt x="854" y="1616"/>
                  </a:lnTo>
                  <a:lnTo>
                    <a:pt x="854" y="1616"/>
                  </a:lnTo>
                  <a:lnTo>
                    <a:pt x="854" y="1616"/>
                  </a:lnTo>
                  <a:lnTo>
                    <a:pt x="854" y="1616"/>
                  </a:lnTo>
                  <a:lnTo>
                    <a:pt x="854" y="1616"/>
                  </a:lnTo>
                  <a:lnTo>
                    <a:pt x="857" y="1616"/>
                  </a:lnTo>
                  <a:lnTo>
                    <a:pt x="854" y="1621"/>
                  </a:lnTo>
                  <a:lnTo>
                    <a:pt x="854" y="1621"/>
                  </a:lnTo>
                  <a:lnTo>
                    <a:pt x="854" y="1621"/>
                  </a:lnTo>
                  <a:lnTo>
                    <a:pt x="854" y="1621"/>
                  </a:lnTo>
                  <a:lnTo>
                    <a:pt x="857" y="1621"/>
                  </a:lnTo>
                  <a:lnTo>
                    <a:pt x="857" y="1621"/>
                  </a:lnTo>
                  <a:lnTo>
                    <a:pt x="857" y="1621"/>
                  </a:lnTo>
                  <a:lnTo>
                    <a:pt x="857" y="1621"/>
                  </a:lnTo>
                  <a:lnTo>
                    <a:pt x="857" y="1618"/>
                  </a:lnTo>
                  <a:lnTo>
                    <a:pt x="857" y="1618"/>
                  </a:lnTo>
                  <a:lnTo>
                    <a:pt x="857" y="1621"/>
                  </a:lnTo>
                  <a:lnTo>
                    <a:pt x="859" y="1621"/>
                  </a:lnTo>
                  <a:lnTo>
                    <a:pt x="859" y="1621"/>
                  </a:lnTo>
                  <a:lnTo>
                    <a:pt x="861" y="1618"/>
                  </a:lnTo>
                  <a:lnTo>
                    <a:pt x="861" y="1616"/>
                  </a:lnTo>
                  <a:lnTo>
                    <a:pt x="861" y="1616"/>
                  </a:lnTo>
                  <a:lnTo>
                    <a:pt x="861" y="1614"/>
                  </a:lnTo>
                  <a:lnTo>
                    <a:pt x="861" y="1614"/>
                  </a:lnTo>
                  <a:lnTo>
                    <a:pt x="861" y="1611"/>
                  </a:lnTo>
                  <a:lnTo>
                    <a:pt x="864" y="1614"/>
                  </a:lnTo>
                  <a:lnTo>
                    <a:pt x="864" y="1614"/>
                  </a:lnTo>
                  <a:lnTo>
                    <a:pt x="864" y="1614"/>
                  </a:lnTo>
                  <a:lnTo>
                    <a:pt x="864" y="1614"/>
                  </a:lnTo>
                  <a:lnTo>
                    <a:pt x="864" y="1616"/>
                  </a:lnTo>
                  <a:lnTo>
                    <a:pt x="864" y="1616"/>
                  </a:lnTo>
                  <a:lnTo>
                    <a:pt x="864" y="1616"/>
                  </a:lnTo>
                  <a:lnTo>
                    <a:pt x="864" y="1618"/>
                  </a:lnTo>
                  <a:lnTo>
                    <a:pt x="864" y="1618"/>
                  </a:lnTo>
                  <a:lnTo>
                    <a:pt x="861" y="1618"/>
                  </a:lnTo>
                  <a:lnTo>
                    <a:pt x="861" y="1618"/>
                  </a:lnTo>
                  <a:lnTo>
                    <a:pt x="861" y="1621"/>
                  </a:lnTo>
                  <a:lnTo>
                    <a:pt x="861" y="1623"/>
                  </a:lnTo>
                  <a:lnTo>
                    <a:pt x="861" y="1623"/>
                  </a:lnTo>
                  <a:lnTo>
                    <a:pt x="861" y="1626"/>
                  </a:lnTo>
                  <a:lnTo>
                    <a:pt x="861" y="1626"/>
                  </a:lnTo>
                  <a:lnTo>
                    <a:pt x="864" y="1626"/>
                  </a:lnTo>
                  <a:lnTo>
                    <a:pt x="864" y="1626"/>
                  </a:lnTo>
                  <a:lnTo>
                    <a:pt x="864" y="1626"/>
                  </a:lnTo>
                  <a:lnTo>
                    <a:pt x="864" y="1626"/>
                  </a:lnTo>
                  <a:lnTo>
                    <a:pt x="864" y="1626"/>
                  </a:lnTo>
                  <a:lnTo>
                    <a:pt x="864" y="1628"/>
                  </a:lnTo>
                  <a:lnTo>
                    <a:pt x="864" y="1628"/>
                  </a:lnTo>
                  <a:lnTo>
                    <a:pt x="864" y="1628"/>
                  </a:lnTo>
                  <a:lnTo>
                    <a:pt x="864" y="1628"/>
                  </a:lnTo>
                  <a:lnTo>
                    <a:pt x="864" y="1628"/>
                  </a:lnTo>
                  <a:lnTo>
                    <a:pt x="866" y="1628"/>
                  </a:lnTo>
                  <a:lnTo>
                    <a:pt x="866" y="1628"/>
                  </a:lnTo>
                  <a:lnTo>
                    <a:pt x="866" y="1626"/>
                  </a:lnTo>
                  <a:lnTo>
                    <a:pt x="866" y="1626"/>
                  </a:lnTo>
                  <a:lnTo>
                    <a:pt x="866" y="1623"/>
                  </a:lnTo>
                  <a:lnTo>
                    <a:pt x="866" y="1623"/>
                  </a:lnTo>
                  <a:lnTo>
                    <a:pt x="866" y="1623"/>
                  </a:lnTo>
                  <a:lnTo>
                    <a:pt x="866" y="1623"/>
                  </a:lnTo>
                  <a:lnTo>
                    <a:pt x="866" y="1621"/>
                  </a:lnTo>
                  <a:lnTo>
                    <a:pt x="866" y="1621"/>
                  </a:lnTo>
                  <a:lnTo>
                    <a:pt x="866" y="1621"/>
                  </a:lnTo>
                  <a:lnTo>
                    <a:pt x="866" y="1621"/>
                  </a:lnTo>
                  <a:lnTo>
                    <a:pt x="866" y="1616"/>
                  </a:lnTo>
                  <a:lnTo>
                    <a:pt x="866" y="1616"/>
                  </a:lnTo>
                  <a:lnTo>
                    <a:pt x="868" y="1614"/>
                  </a:lnTo>
                  <a:lnTo>
                    <a:pt x="871" y="1609"/>
                  </a:lnTo>
                  <a:lnTo>
                    <a:pt x="871" y="1607"/>
                  </a:lnTo>
                  <a:lnTo>
                    <a:pt x="871" y="1607"/>
                  </a:lnTo>
                  <a:lnTo>
                    <a:pt x="873" y="1607"/>
                  </a:lnTo>
                  <a:lnTo>
                    <a:pt x="873" y="1604"/>
                  </a:lnTo>
                  <a:lnTo>
                    <a:pt x="873" y="1607"/>
                  </a:lnTo>
                  <a:lnTo>
                    <a:pt x="873" y="1609"/>
                  </a:lnTo>
                  <a:lnTo>
                    <a:pt x="866" y="1616"/>
                  </a:lnTo>
                  <a:lnTo>
                    <a:pt x="866" y="1618"/>
                  </a:lnTo>
                  <a:lnTo>
                    <a:pt x="866" y="1618"/>
                  </a:lnTo>
                  <a:lnTo>
                    <a:pt x="866" y="1618"/>
                  </a:lnTo>
                  <a:lnTo>
                    <a:pt x="866" y="1618"/>
                  </a:lnTo>
                  <a:lnTo>
                    <a:pt x="866" y="1621"/>
                  </a:lnTo>
                  <a:lnTo>
                    <a:pt x="866" y="1623"/>
                  </a:lnTo>
                  <a:lnTo>
                    <a:pt x="866" y="1623"/>
                  </a:lnTo>
                  <a:lnTo>
                    <a:pt x="866" y="1623"/>
                  </a:lnTo>
                  <a:lnTo>
                    <a:pt x="866" y="1623"/>
                  </a:lnTo>
                  <a:lnTo>
                    <a:pt x="866" y="1626"/>
                  </a:lnTo>
                  <a:lnTo>
                    <a:pt x="866" y="1626"/>
                  </a:lnTo>
                  <a:lnTo>
                    <a:pt x="866" y="1626"/>
                  </a:lnTo>
                  <a:lnTo>
                    <a:pt x="866" y="1626"/>
                  </a:lnTo>
                  <a:lnTo>
                    <a:pt x="868" y="1628"/>
                  </a:lnTo>
                  <a:lnTo>
                    <a:pt x="866" y="1630"/>
                  </a:lnTo>
                  <a:lnTo>
                    <a:pt x="868" y="1630"/>
                  </a:lnTo>
                  <a:lnTo>
                    <a:pt x="868" y="1630"/>
                  </a:lnTo>
                  <a:lnTo>
                    <a:pt x="868" y="1630"/>
                  </a:lnTo>
                  <a:lnTo>
                    <a:pt x="868" y="1630"/>
                  </a:lnTo>
                  <a:lnTo>
                    <a:pt x="868" y="1633"/>
                  </a:lnTo>
                  <a:lnTo>
                    <a:pt x="871" y="1630"/>
                  </a:lnTo>
                  <a:lnTo>
                    <a:pt x="871" y="1630"/>
                  </a:lnTo>
                  <a:lnTo>
                    <a:pt x="871" y="1630"/>
                  </a:lnTo>
                  <a:lnTo>
                    <a:pt x="871" y="1628"/>
                  </a:lnTo>
                  <a:lnTo>
                    <a:pt x="871" y="1626"/>
                  </a:lnTo>
                  <a:lnTo>
                    <a:pt x="868" y="1626"/>
                  </a:lnTo>
                  <a:lnTo>
                    <a:pt x="868" y="1626"/>
                  </a:lnTo>
                  <a:lnTo>
                    <a:pt x="871" y="1626"/>
                  </a:lnTo>
                  <a:lnTo>
                    <a:pt x="871" y="1626"/>
                  </a:lnTo>
                  <a:lnTo>
                    <a:pt x="871" y="1626"/>
                  </a:lnTo>
                  <a:lnTo>
                    <a:pt x="871" y="1626"/>
                  </a:lnTo>
                  <a:lnTo>
                    <a:pt x="871" y="1626"/>
                  </a:lnTo>
                  <a:lnTo>
                    <a:pt x="873" y="1623"/>
                  </a:lnTo>
                  <a:lnTo>
                    <a:pt x="873" y="1618"/>
                  </a:lnTo>
                  <a:lnTo>
                    <a:pt x="873" y="1616"/>
                  </a:lnTo>
                  <a:lnTo>
                    <a:pt x="876" y="1616"/>
                  </a:lnTo>
                  <a:lnTo>
                    <a:pt x="876" y="1616"/>
                  </a:lnTo>
                  <a:lnTo>
                    <a:pt x="873" y="1618"/>
                  </a:lnTo>
                  <a:lnTo>
                    <a:pt x="873" y="1618"/>
                  </a:lnTo>
                  <a:lnTo>
                    <a:pt x="873" y="1618"/>
                  </a:lnTo>
                  <a:lnTo>
                    <a:pt x="876" y="1618"/>
                  </a:lnTo>
                  <a:lnTo>
                    <a:pt x="876" y="1618"/>
                  </a:lnTo>
                  <a:lnTo>
                    <a:pt x="876" y="1618"/>
                  </a:lnTo>
                  <a:lnTo>
                    <a:pt x="873" y="1621"/>
                  </a:lnTo>
                  <a:lnTo>
                    <a:pt x="873" y="1621"/>
                  </a:lnTo>
                  <a:lnTo>
                    <a:pt x="873" y="1623"/>
                  </a:lnTo>
                  <a:lnTo>
                    <a:pt x="873" y="1623"/>
                  </a:lnTo>
                  <a:lnTo>
                    <a:pt x="873" y="1623"/>
                  </a:lnTo>
                  <a:lnTo>
                    <a:pt x="873" y="1626"/>
                  </a:lnTo>
                  <a:lnTo>
                    <a:pt x="873" y="1626"/>
                  </a:lnTo>
                  <a:lnTo>
                    <a:pt x="873" y="1628"/>
                  </a:lnTo>
                  <a:lnTo>
                    <a:pt x="873" y="1628"/>
                  </a:lnTo>
                  <a:lnTo>
                    <a:pt x="873" y="1628"/>
                  </a:lnTo>
                  <a:lnTo>
                    <a:pt x="873" y="1630"/>
                  </a:lnTo>
                  <a:lnTo>
                    <a:pt x="873" y="1630"/>
                  </a:lnTo>
                  <a:lnTo>
                    <a:pt x="873" y="1630"/>
                  </a:lnTo>
                  <a:lnTo>
                    <a:pt x="871" y="1630"/>
                  </a:lnTo>
                  <a:lnTo>
                    <a:pt x="871" y="1633"/>
                  </a:lnTo>
                  <a:lnTo>
                    <a:pt x="871" y="1633"/>
                  </a:lnTo>
                  <a:lnTo>
                    <a:pt x="873" y="1635"/>
                  </a:lnTo>
                  <a:lnTo>
                    <a:pt x="873" y="1635"/>
                  </a:lnTo>
                  <a:lnTo>
                    <a:pt x="873" y="1637"/>
                  </a:lnTo>
                  <a:lnTo>
                    <a:pt x="873" y="1637"/>
                  </a:lnTo>
                  <a:lnTo>
                    <a:pt x="873" y="1640"/>
                  </a:lnTo>
                  <a:lnTo>
                    <a:pt x="873" y="1642"/>
                  </a:lnTo>
                  <a:lnTo>
                    <a:pt x="873" y="1642"/>
                  </a:lnTo>
                  <a:lnTo>
                    <a:pt x="873" y="1642"/>
                  </a:lnTo>
                  <a:lnTo>
                    <a:pt x="873" y="1644"/>
                  </a:lnTo>
                  <a:lnTo>
                    <a:pt x="876" y="1644"/>
                  </a:lnTo>
                  <a:lnTo>
                    <a:pt x="878" y="1644"/>
                  </a:lnTo>
                  <a:lnTo>
                    <a:pt x="878" y="1647"/>
                  </a:lnTo>
                  <a:lnTo>
                    <a:pt x="878" y="1647"/>
                  </a:lnTo>
                  <a:lnTo>
                    <a:pt x="880" y="1647"/>
                  </a:lnTo>
                  <a:lnTo>
                    <a:pt x="880" y="1647"/>
                  </a:lnTo>
                  <a:lnTo>
                    <a:pt x="880" y="1647"/>
                  </a:lnTo>
                  <a:lnTo>
                    <a:pt x="880" y="1647"/>
                  </a:lnTo>
                  <a:lnTo>
                    <a:pt x="880" y="1647"/>
                  </a:lnTo>
                  <a:lnTo>
                    <a:pt x="880" y="1647"/>
                  </a:lnTo>
                  <a:lnTo>
                    <a:pt x="883" y="1647"/>
                  </a:lnTo>
                  <a:lnTo>
                    <a:pt x="883" y="1647"/>
                  </a:lnTo>
                  <a:lnTo>
                    <a:pt x="883" y="1647"/>
                  </a:lnTo>
                  <a:lnTo>
                    <a:pt x="885" y="1647"/>
                  </a:lnTo>
                  <a:lnTo>
                    <a:pt x="885" y="1647"/>
                  </a:lnTo>
                  <a:lnTo>
                    <a:pt x="885" y="1649"/>
                  </a:lnTo>
                  <a:lnTo>
                    <a:pt x="885" y="1649"/>
                  </a:lnTo>
                  <a:lnTo>
                    <a:pt x="887" y="1649"/>
                  </a:lnTo>
                  <a:lnTo>
                    <a:pt x="887" y="1649"/>
                  </a:lnTo>
                  <a:lnTo>
                    <a:pt x="887" y="1649"/>
                  </a:lnTo>
                  <a:lnTo>
                    <a:pt x="887" y="1649"/>
                  </a:lnTo>
                  <a:lnTo>
                    <a:pt x="887" y="1647"/>
                  </a:lnTo>
                  <a:lnTo>
                    <a:pt x="887" y="1647"/>
                  </a:lnTo>
                  <a:lnTo>
                    <a:pt x="887" y="1647"/>
                  </a:lnTo>
                  <a:lnTo>
                    <a:pt x="890" y="1649"/>
                  </a:lnTo>
                  <a:lnTo>
                    <a:pt x="890" y="1649"/>
                  </a:lnTo>
                  <a:lnTo>
                    <a:pt x="890" y="1649"/>
                  </a:lnTo>
                  <a:lnTo>
                    <a:pt x="890" y="1649"/>
                  </a:lnTo>
                  <a:lnTo>
                    <a:pt x="892" y="1649"/>
                  </a:lnTo>
                  <a:lnTo>
                    <a:pt x="892" y="1649"/>
                  </a:lnTo>
                  <a:lnTo>
                    <a:pt x="892" y="1647"/>
                  </a:lnTo>
                  <a:lnTo>
                    <a:pt x="892" y="1647"/>
                  </a:lnTo>
                  <a:lnTo>
                    <a:pt x="892" y="1647"/>
                  </a:lnTo>
                  <a:lnTo>
                    <a:pt x="892" y="1647"/>
                  </a:lnTo>
                  <a:lnTo>
                    <a:pt x="892" y="1649"/>
                  </a:lnTo>
                  <a:lnTo>
                    <a:pt x="892" y="1649"/>
                  </a:lnTo>
                  <a:lnTo>
                    <a:pt x="892" y="1649"/>
                  </a:lnTo>
                  <a:lnTo>
                    <a:pt x="892" y="1649"/>
                  </a:lnTo>
                  <a:lnTo>
                    <a:pt x="892" y="1652"/>
                  </a:lnTo>
                  <a:lnTo>
                    <a:pt x="892" y="1652"/>
                  </a:lnTo>
                  <a:lnTo>
                    <a:pt x="892" y="1652"/>
                  </a:lnTo>
                  <a:lnTo>
                    <a:pt x="892" y="1652"/>
                  </a:lnTo>
                  <a:lnTo>
                    <a:pt x="892" y="1652"/>
                  </a:lnTo>
                  <a:lnTo>
                    <a:pt x="892" y="1652"/>
                  </a:lnTo>
                  <a:lnTo>
                    <a:pt x="892" y="1652"/>
                  </a:lnTo>
                  <a:lnTo>
                    <a:pt x="892" y="1652"/>
                  </a:lnTo>
                  <a:lnTo>
                    <a:pt x="894" y="1649"/>
                  </a:lnTo>
                  <a:lnTo>
                    <a:pt x="894" y="1649"/>
                  </a:lnTo>
                  <a:lnTo>
                    <a:pt x="897" y="1649"/>
                  </a:lnTo>
                  <a:lnTo>
                    <a:pt x="897" y="1649"/>
                  </a:lnTo>
                  <a:lnTo>
                    <a:pt x="897" y="1649"/>
                  </a:lnTo>
                  <a:lnTo>
                    <a:pt x="899" y="1649"/>
                  </a:lnTo>
                  <a:lnTo>
                    <a:pt x="899" y="1649"/>
                  </a:lnTo>
                  <a:lnTo>
                    <a:pt x="899" y="1649"/>
                  </a:lnTo>
                  <a:lnTo>
                    <a:pt x="899" y="1647"/>
                  </a:lnTo>
                  <a:lnTo>
                    <a:pt x="899" y="1647"/>
                  </a:lnTo>
                  <a:lnTo>
                    <a:pt x="899" y="1647"/>
                  </a:lnTo>
                  <a:lnTo>
                    <a:pt x="899" y="1647"/>
                  </a:lnTo>
                  <a:lnTo>
                    <a:pt x="899" y="1644"/>
                  </a:lnTo>
                  <a:lnTo>
                    <a:pt x="899" y="1644"/>
                  </a:lnTo>
                  <a:lnTo>
                    <a:pt x="899" y="1644"/>
                  </a:lnTo>
                  <a:lnTo>
                    <a:pt x="899" y="1644"/>
                  </a:lnTo>
                  <a:lnTo>
                    <a:pt x="899" y="1647"/>
                  </a:lnTo>
                  <a:lnTo>
                    <a:pt x="899" y="1647"/>
                  </a:lnTo>
                  <a:lnTo>
                    <a:pt x="899" y="1647"/>
                  </a:lnTo>
                  <a:lnTo>
                    <a:pt x="902" y="1647"/>
                  </a:lnTo>
                  <a:lnTo>
                    <a:pt x="904" y="1644"/>
                  </a:lnTo>
                  <a:lnTo>
                    <a:pt x="906" y="1644"/>
                  </a:lnTo>
                  <a:lnTo>
                    <a:pt x="906" y="1644"/>
                  </a:lnTo>
                  <a:lnTo>
                    <a:pt x="906" y="1644"/>
                  </a:lnTo>
                  <a:lnTo>
                    <a:pt x="906" y="1644"/>
                  </a:lnTo>
                  <a:lnTo>
                    <a:pt x="906" y="1644"/>
                  </a:lnTo>
                  <a:lnTo>
                    <a:pt x="906" y="1644"/>
                  </a:lnTo>
                  <a:lnTo>
                    <a:pt x="906" y="1647"/>
                  </a:lnTo>
                  <a:lnTo>
                    <a:pt x="904" y="1647"/>
                  </a:lnTo>
                  <a:lnTo>
                    <a:pt x="904" y="1647"/>
                  </a:lnTo>
                  <a:lnTo>
                    <a:pt x="904" y="1647"/>
                  </a:lnTo>
                  <a:lnTo>
                    <a:pt x="902" y="1647"/>
                  </a:lnTo>
                  <a:lnTo>
                    <a:pt x="902" y="1647"/>
                  </a:lnTo>
                  <a:lnTo>
                    <a:pt x="902" y="1649"/>
                  </a:lnTo>
                  <a:lnTo>
                    <a:pt x="899" y="1649"/>
                  </a:lnTo>
                  <a:lnTo>
                    <a:pt x="899" y="1649"/>
                  </a:lnTo>
                  <a:lnTo>
                    <a:pt x="899" y="1649"/>
                  </a:lnTo>
                  <a:lnTo>
                    <a:pt x="899" y="1652"/>
                  </a:lnTo>
                  <a:lnTo>
                    <a:pt x="899" y="1652"/>
                  </a:lnTo>
                  <a:lnTo>
                    <a:pt x="899" y="1652"/>
                  </a:lnTo>
                  <a:lnTo>
                    <a:pt x="899" y="1654"/>
                  </a:lnTo>
                  <a:lnTo>
                    <a:pt x="899" y="1654"/>
                  </a:lnTo>
                  <a:lnTo>
                    <a:pt x="899" y="1654"/>
                  </a:lnTo>
                  <a:lnTo>
                    <a:pt x="899" y="1654"/>
                  </a:lnTo>
                  <a:lnTo>
                    <a:pt x="899" y="1654"/>
                  </a:lnTo>
                  <a:lnTo>
                    <a:pt x="902" y="1654"/>
                  </a:lnTo>
                  <a:lnTo>
                    <a:pt x="902" y="1654"/>
                  </a:lnTo>
                  <a:lnTo>
                    <a:pt x="904" y="1652"/>
                  </a:lnTo>
                  <a:lnTo>
                    <a:pt x="904" y="1652"/>
                  </a:lnTo>
                  <a:lnTo>
                    <a:pt x="904" y="1652"/>
                  </a:lnTo>
                  <a:lnTo>
                    <a:pt x="906" y="1652"/>
                  </a:lnTo>
                  <a:lnTo>
                    <a:pt x="904" y="1649"/>
                  </a:lnTo>
                  <a:lnTo>
                    <a:pt x="904" y="1649"/>
                  </a:lnTo>
                  <a:lnTo>
                    <a:pt x="904" y="1647"/>
                  </a:lnTo>
                  <a:lnTo>
                    <a:pt x="906" y="1647"/>
                  </a:lnTo>
                  <a:lnTo>
                    <a:pt x="906" y="1647"/>
                  </a:lnTo>
                  <a:lnTo>
                    <a:pt x="906" y="1647"/>
                  </a:lnTo>
                  <a:lnTo>
                    <a:pt x="906" y="1649"/>
                  </a:lnTo>
                  <a:lnTo>
                    <a:pt x="906" y="1649"/>
                  </a:lnTo>
                  <a:lnTo>
                    <a:pt x="906" y="1649"/>
                  </a:lnTo>
                  <a:lnTo>
                    <a:pt x="906" y="1649"/>
                  </a:lnTo>
                  <a:lnTo>
                    <a:pt x="909" y="1649"/>
                  </a:lnTo>
                  <a:lnTo>
                    <a:pt x="909" y="1649"/>
                  </a:lnTo>
                  <a:lnTo>
                    <a:pt x="909" y="1649"/>
                  </a:lnTo>
                  <a:lnTo>
                    <a:pt x="909" y="1649"/>
                  </a:lnTo>
                  <a:lnTo>
                    <a:pt x="909" y="1649"/>
                  </a:lnTo>
                  <a:lnTo>
                    <a:pt x="909" y="1649"/>
                  </a:lnTo>
                  <a:lnTo>
                    <a:pt x="909" y="1649"/>
                  </a:lnTo>
                  <a:lnTo>
                    <a:pt x="909" y="1652"/>
                  </a:lnTo>
                  <a:lnTo>
                    <a:pt x="909" y="1652"/>
                  </a:lnTo>
                  <a:lnTo>
                    <a:pt x="909" y="1652"/>
                  </a:lnTo>
                  <a:lnTo>
                    <a:pt x="909" y="1652"/>
                  </a:lnTo>
                  <a:lnTo>
                    <a:pt x="906" y="1654"/>
                  </a:lnTo>
                  <a:lnTo>
                    <a:pt x="909" y="1654"/>
                  </a:lnTo>
                  <a:lnTo>
                    <a:pt x="911" y="1654"/>
                  </a:lnTo>
                  <a:lnTo>
                    <a:pt x="902" y="1654"/>
                  </a:lnTo>
                  <a:lnTo>
                    <a:pt x="899" y="1656"/>
                  </a:lnTo>
                  <a:lnTo>
                    <a:pt x="899" y="1656"/>
                  </a:lnTo>
                  <a:lnTo>
                    <a:pt x="899" y="1659"/>
                  </a:lnTo>
                  <a:lnTo>
                    <a:pt x="902" y="1659"/>
                  </a:lnTo>
                  <a:lnTo>
                    <a:pt x="902" y="1656"/>
                  </a:lnTo>
                  <a:lnTo>
                    <a:pt x="902" y="1656"/>
                  </a:lnTo>
                  <a:lnTo>
                    <a:pt x="902" y="1659"/>
                  </a:lnTo>
                  <a:lnTo>
                    <a:pt x="904" y="1659"/>
                  </a:lnTo>
                  <a:lnTo>
                    <a:pt x="904" y="1659"/>
                  </a:lnTo>
                  <a:lnTo>
                    <a:pt x="904" y="1656"/>
                  </a:lnTo>
                  <a:lnTo>
                    <a:pt x="904" y="1656"/>
                  </a:lnTo>
                  <a:lnTo>
                    <a:pt x="906" y="1656"/>
                  </a:lnTo>
                  <a:lnTo>
                    <a:pt x="906" y="1656"/>
                  </a:lnTo>
                  <a:lnTo>
                    <a:pt x="906" y="1656"/>
                  </a:lnTo>
                  <a:lnTo>
                    <a:pt x="906" y="1656"/>
                  </a:lnTo>
                  <a:lnTo>
                    <a:pt x="906" y="1656"/>
                  </a:lnTo>
                  <a:lnTo>
                    <a:pt x="904" y="1656"/>
                  </a:lnTo>
                  <a:lnTo>
                    <a:pt x="904" y="1659"/>
                  </a:lnTo>
                  <a:lnTo>
                    <a:pt x="904" y="1659"/>
                  </a:lnTo>
                  <a:lnTo>
                    <a:pt x="904" y="1659"/>
                  </a:lnTo>
                  <a:lnTo>
                    <a:pt x="906" y="1659"/>
                  </a:lnTo>
                  <a:lnTo>
                    <a:pt x="906" y="1661"/>
                  </a:lnTo>
                  <a:lnTo>
                    <a:pt x="904" y="1661"/>
                  </a:lnTo>
                  <a:lnTo>
                    <a:pt x="902" y="1661"/>
                  </a:lnTo>
                  <a:lnTo>
                    <a:pt x="902" y="1661"/>
                  </a:lnTo>
                  <a:lnTo>
                    <a:pt x="904" y="1663"/>
                  </a:lnTo>
                  <a:lnTo>
                    <a:pt x="904" y="1663"/>
                  </a:lnTo>
                  <a:lnTo>
                    <a:pt x="906" y="1663"/>
                  </a:lnTo>
                  <a:lnTo>
                    <a:pt x="906" y="1663"/>
                  </a:lnTo>
                  <a:lnTo>
                    <a:pt x="906" y="1661"/>
                  </a:lnTo>
                  <a:lnTo>
                    <a:pt x="906" y="1661"/>
                  </a:lnTo>
                  <a:lnTo>
                    <a:pt x="909" y="1659"/>
                  </a:lnTo>
                  <a:lnTo>
                    <a:pt x="909" y="1659"/>
                  </a:lnTo>
                  <a:lnTo>
                    <a:pt x="909" y="1656"/>
                  </a:lnTo>
                  <a:lnTo>
                    <a:pt x="909" y="1656"/>
                  </a:lnTo>
                  <a:lnTo>
                    <a:pt x="909" y="1656"/>
                  </a:lnTo>
                  <a:lnTo>
                    <a:pt x="909" y="1656"/>
                  </a:lnTo>
                  <a:lnTo>
                    <a:pt x="909" y="1656"/>
                  </a:lnTo>
                  <a:lnTo>
                    <a:pt x="909" y="1659"/>
                  </a:lnTo>
                  <a:lnTo>
                    <a:pt x="909" y="1659"/>
                  </a:lnTo>
                  <a:lnTo>
                    <a:pt x="911" y="1659"/>
                  </a:lnTo>
                  <a:lnTo>
                    <a:pt x="911" y="1659"/>
                  </a:lnTo>
                  <a:lnTo>
                    <a:pt x="911" y="1659"/>
                  </a:lnTo>
                  <a:lnTo>
                    <a:pt x="911" y="1659"/>
                  </a:lnTo>
                  <a:lnTo>
                    <a:pt x="909" y="1661"/>
                  </a:lnTo>
                  <a:lnTo>
                    <a:pt x="911" y="1661"/>
                  </a:lnTo>
                  <a:lnTo>
                    <a:pt x="911" y="1659"/>
                  </a:lnTo>
                  <a:lnTo>
                    <a:pt x="913" y="1659"/>
                  </a:lnTo>
                  <a:lnTo>
                    <a:pt x="913" y="1656"/>
                  </a:lnTo>
                  <a:lnTo>
                    <a:pt x="913" y="1656"/>
                  </a:lnTo>
                  <a:lnTo>
                    <a:pt x="916" y="1656"/>
                  </a:lnTo>
                  <a:lnTo>
                    <a:pt x="916" y="1656"/>
                  </a:lnTo>
                  <a:lnTo>
                    <a:pt x="916" y="1654"/>
                  </a:lnTo>
                  <a:lnTo>
                    <a:pt x="916" y="1654"/>
                  </a:lnTo>
                  <a:lnTo>
                    <a:pt x="916" y="1652"/>
                  </a:lnTo>
                  <a:lnTo>
                    <a:pt x="913" y="1652"/>
                  </a:lnTo>
                  <a:lnTo>
                    <a:pt x="913" y="1652"/>
                  </a:lnTo>
                  <a:lnTo>
                    <a:pt x="913" y="1647"/>
                  </a:lnTo>
                  <a:lnTo>
                    <a:pt x="913" y="1647"/>
                  </a:lnTo>
                  <a:lnTo>
                    <a:pt x="913" y="1644"/>
                  </a:lnTo>
                  <a:lnTo>
                    <a:pt x="913" y="1642"/>
                  </a:lnTo>
                  <a:lnTo>
                    <a:pt x="916" y="1642"/>
                  </a:lnTo>
                  <a:lnTo>
                    <a:pt x="916" y="1644"/>
                  </a:lnTo>
                  <a:lnTo>
                    <a:pt x="916" y="1647"/>
                  </a:lnTo>
                  <a:lnTo>
                    <a:pt x="916" y="1649"/>
                  </a:lnTo>
                  <a:lnTo>
                    <a:pt x="916" y="1652"/>
                  </a:lnTo>
                  <a:lnTo>
                    <a:pt x="916" y="1649"/>
                  </a:lnTo>
                  <a:lnTo>
                    <a:pt x="918" y="1647"/>
                  </a:lnTo>
                  <a:lnTo>
                    <a:pt x="918" y="1647"/>
                  </a:lnTo>
                  <a:lnTo>
                    <a:pt x="918" y="1647"/>
                  </a:lnTo>
                  <a:lnTo>
                    <a:pt x="918" y="1647"/>
                  </a:lnTo>
                  <a:lnTo>
                    <a:pt x="918" y="1649"/>
                  </a:lnTo>
                  <a:lnTo>
                    <a:pt x="918" y="1649"/>
                  </a:lnTo>
                  <a:lnTo>
                    <a:pt x="921" y="1649"/>
                  </a:lnTo>
                  <a:lnTo>
                    <a:pt x="921" y="1649"/>
                  </a:lnTo>
                  <a:lnTo>
                    <a:pt x="923" y="1647"/>
                  </a:lnTo>
                  <a:lnTo>
                    <a:pt x="923" y="1649"/>
                  </a:lnTo>
                  <a:lnTo>
                    <a:pt x="923" y="1649"/>
                  </a:lnTo>
                  <a:lnTo>
                    <a:pt x="923" y="1649"/>
                  </a:lnTo>
                  <a:lnTo>
                    <a:pt x="923" y="1652"/>
                  </a:lnTo>
                  <a:lnTo>
                    <a:pt x="921" y="1652"/>
                  </a:lnTo>
                  <a:lnTo>
                    <a:pt x="921" y="1652"/>
                  </a:lnTo>
                  <a:lnTo>
                    <a:pt x="921" y="1652"/>
                  </a:lnTo>
                  <a:lnTo>
                    <a:pt x="921" y="1652"/>
                  </a:lnTo>
                  <a:lnTo>
                    <a:pt x="918" y="1654"/>
                  </a:lnTo>
                  <a:lnTo>
                    <a:pt x="918" y="1656"/>
                  </a:lnTo>
                  <a:lnTo>
                    <a:pt x="918" y="1656"/>
                  </a:lnTo>
                  <a:lnTo>
                    <a:pt x="918" y="1659"/>
                  </a:lnTo>
                  <a:lnTo>
                    <a:pt x="916" y="1659"/>
                  </a:lnTo>
                  <a:lnTo>
                    <a:pt x="913" y="1659"/>
                  </a:lnTo>
                  <a:lnTo>
                    <a:pt x="913" y="1659"/>
                  </a:lnTo>
                  <a:lnTo>
                    <a:pt x="913" y="1661"/>
                  </a:lnTo>
                  <a:lnTo>
                    <a:pt x="913" y="1661"/>
                  </a:lnTo>
                  <a:lnTo>
                    <a:pt x="911" y="1663"/>
                  </a:lnTo>
                  <a:lnTo>
                    <a:pt x="913" y="1663"/>
                  </a:lnTo>
                  <a:lnTo>
                    <a:pt x="913" y="1661"/>
                  </a:lnTo>
                  <a:lnTo>
                    <a:pt x="913" y="1661"/>
                  </a:lnTo>
                  <a:lnTo>
                    <a:pt x="913" y="1663"/>
                  </a:lnTo>
                  <a:lnTo>
                    <a:pt x="913" y="1663"/>
                  </a:lnTo>
                  <a:lnTo>
                    <a:pt x="913" y="1663"/>
                  </a:lnTo>
                  <a:lnTo>
                    <a:pt x="913" y="1663"/>
                  </a:lnTo>
                  <a:lnTo>
                    <a:pt x="913" y="1663"/>
                  </a:lnTo>
                  <a:lnTo>
                    <a:pt x="913" y="1666"/>
                  </a:lnTo>
                  <a:lnTo>
                    <a:pt x="913" y="1666"/>
                  </a:lnTo>
                  <a:lnTo>
                    <a:pt x="913" y="1666"/>
                  </a:lnTo>
                  <a:lnTo>
                    <a:pt x="913" y="1666"/>
                  </a:lnTo>
                  <a:lnTo>
                    <a:pt x="913" y="1666"/>
                  </a:lnTo>
                  <a:lnTo>
                    <a:pt x="913" y="1666"/>
                  </a:lnTo>
                  <a:lnTo>
                    <a:pt x="913" y="1668"/>
                  </a:lnTo>
                  <a:lnTo>
                    <a:pt x="913" y="1668"/>
                  </a:lnTo>
                  <a:lnTo>
                    <a:pt x="916" y="1668"/>
                  </a:lnTo>
                  <a:lnTo>
                    <a:pt x="913" y="1670"/>
                  </a:lnTo>
                  <a:lnTo>
                    <a:pt x="916" y="1670"/>
                  </a:lnTo>
                  <a:lnTo>
                    <a:pt x="916" y="1670"/>
                  </a:lnTo>
                  <a:lnTo>
                    <a:pt x="916" y="1668"/>
                  </a:lnTo>
                  <a:lnTo>
                    <a:pt x="918" y="1668"/>
                  </a:lnTo>
                  <a:lnTo>
                    <a:pt x="918" y="1668"/>
                  </a:lnTo>
                  <a:lnTo>
                    <a:pt x="918" y="1666"/>
                  </a:lnTo>
                  <a:lnTo>
                    <a:pt x="918" y="1666"/>
                  </a:lnTo>
                  <a:lnTo>
                    <a:pt x="918" y="1666"/>
                  </a:lnTo>
                  <a:lnTo>
                    <a:pt x="916" y="1663"/>
                  </a:lnTo>
                  <a:lnTo>
                    <a:pt x="916" y="1663"/>
                  </a:lnTo>
                  <a:lnTo>
                    <a:pt x="916" y="1663"/>
                  </a:lnTo>
                  <a:lnTo>
                    <a:pt x="918" y="1663"/>
                  </a:lnTo>
                  <a:lnTo>
                    <a:pt x="918" y="1661"/>
                  </a:lnTo>
                  <a:lnTo>
                    <a:pt x="918" y="1661"/>
                  </a:lnTo>
                  <a:lnTo>
                    <a:pt x="918" y="1661"/>
                  </a:lnTo>
                  <a:lnTo>
                    <a:pt x="918" y="1661"/>
                  </a:lnTo>
                  <a:lnTo>
                    <a:pt x="918" y="1663"/>
                  </a:lnTo>
                  <a:lnTo>
                    <a:pt x="918" y="1663"/>
                  </a:lnTo>
                  <a:lnTo>
                    <a:pt x="918" y="1663"/>
                  </a:lnTo>
                  <a:lnTo>
                    <a:pt x="918" y="1670"/>
                  </a:lnTo>
                  <a:lnTo>
                    <a:pt x="921" y="1670"/>
                  </a:lnTo>
                  <a:lnTo>
                    <a:pt x="921" y="1673"/>
                  </a:lnTo>
                  <a:lnTo>
                    <a:pt x="921" y="1673"/>
                  </a:lnTo>
                  <a:lnTo>
                    <a:pt x="921" y="1673"/>
                  </a:lnTo>
                  <a:lnTo>
                    <a:pt x="923" y="1673"/>
                  </a:lnTo>
                  <a:lnTo>
                    <a:pt x="923" y="1673"/>
                  </a:lnTo>
                  <a:lnTo>
                    <a:pt x="923" y="1670"/>
                  </a:lnTo>
                  <a:lnTo>
                    <a:pt x="923" y="1670"/>
                  </a:lnTo>
                  <a:lnTo>
                    <a:pt x="923" y="1670"/>
                  </a:lnTo>
                  <a:lnTo>
                    <a:pt x="923" y="1668"/>
                  </a:lnTo>
                  <a:lnTo>
                    <a:pt x="923" y="1668"/>
                  </a:lnTo>
                  <a:lnTo>
                    <a:pt x="923" y="1668"/>
                  </a:lnTo>
                  <a:lnTo>
                    <a:pt x="921" y="1666"/>
                  </a:lnTo>
                  <a:lnTo>
                    <a:pt x="921" y="1666"/>
                  </a:lnTo>
                  <a:lnTo>
                    <a:pt x="921" y="1663"/>
                  </a:lnTo>
                  <a:lnTo>
                    <a:pt x="923" y="1656"/>
                  </a:lnTo>
                  <a:lnTo>
                    <a:pt x="923" y="1654"/>
                  </a:lnTo>
                  <a:lnTo>
                    <a:pt x="923" y="1654"/>
                  </a:lnTo>
                  <a:lnTo>
                    <a:pt x="925" y="1652"/>
                  </a:lnTo>
                  <a:lnTo>
                    <a:pt x="925" y="1652"/>
                  </a:lnTo>
                  <a:lnTo>
                    <a:pt x="928" y="1652"/>
                  </a:lnTo>
                  <a:lnTo>
                    <a:pt x="928" y="1654"/>
                  </a:lnTo>
                  <a:lnTo>
                    <a:pt x="928" y="1654"/>
                  </a:lnTo>
                  <a:lnTo>
                    <a:pt x="928" y="1654"/>
                  </a:lnTo>
                  <a:lnTo>
                    <a:pt x="928" y="1654"/>
                  </a:lnTo>
                  <a:lnTo>
                    <a:pt x="925" y="1654"/>
                  </a:lnTo>
                  <a:lnTo>
                    <a:pt x="925" y="1656"/>
                  </a:lnTo>
                  <a:lnTo>
                    <a:pt x="925" y="1656"/>
                  </a:lnTo>
                  <a:lnTo>
                    <a:pt x="925" y="1656"/>
                  </a:lnTo>
                  <a:lnTo>
                    <a:pt x="925" y="1656"/>
                  </a:lnTo>
                  <a:lnTo>
                    <a:pt x="925" y="1656"/>
                  </a:lnTo>
                  <a:lnTo>
                    <a:pt x="925" y="1656"/>
                  </a:lnTo>
                  <a:lnTo>
                    <a:pt x="925" y="1659"/>
                  </a:lnTo>
                  <a:lnTo>
                    <a:pt x="925" y="1659"/>
                  </a:lnTo>
                  <a:lnTo>
                    <a:pt x="925" y="1659"/>
                  </a:lnTo>
                  <a:lnTo>
                    <a:pt x="925" y="1661"/>
                  </a:lnTo>
                  <a:lnTo>
                    <a:pt x="923" y="1661"/>
                  </a:lnTo>
                  <a:lnTo>
                    <a:pt x="923" y="1661"/>
                  </a:lnTo>
                  <a:lnTo>
                    <a:pt x="925" y="1663"/>
                  </a:lnTo>
                  <a:lnTo>
                    <a:pt x="925" y="1663"/>
                  </a:lnTo>
                  <a:lnTo>
                    <a:pt x="923" y="1663"/>
                  </a:lnTo>
                  <a:lnTo>
                    <a:pt x="923" y="1663"/>
                  </a:lnTo>
                  <a:lnTo>
                    <a:pt x="923" y="1666"/>
                  </a:lnTo>
                  <a:lnTo>
                    <a:pt x="923" y="1666"/>
                  </a:lnTo>
                  <a:lnTo>
                    <a:pt x="923" y="1666"/>
                  </a:lnTo>
                  <a:lnTo>
                    <a:pt x="923" y="1668"/>
                  </a:lnTo>
                  <a:lnTo>
                    <a:pt x="925" y="1668"/>
                  </a:lnTo>
                  <a:lnTo>
                    <a:pt x="925" y="1668"/>
                  </a:lnTo>
                  <a:lnTo>
                    <a:pt x="925" y="1670"/>
                  </a:lnTo>
                  <a:lnTo>
                    <a:pt x="925" y="1670"/>
                  </a:lnTo>
                  <a:lnTo>
                    <a:pt x="925" y="1670"/>
                  </a:lnTo>
                  <a:lnTo>
                    <a:pt x="925" y="1670"/>
                  </a:lnTo>
                  <a:lnTo>
                    <a:pt x="928" y="1670"/>
                  </a:lnTo>
                  <a:lnTo>
                    <a:pt x="928" y="1670"/>
                  </a:lnTo>
                  <a:lnTo>
                    <a:pt x="928" y="1668"/>
                  </a:lnTo>
                  <a:lnTo>
                    <a:pt x="928" y="1668"/>
                  </a:lnTo>
                  <a:lnTo>
                    <a:pt x="930" y="1666"/>
                  </a:lnTo>
                  <a:lnTo>
                    <a:pt x="930" y="1663"/>
                  </a:lnTo>
                  <a:lnTo>
                    <a:pt x="930" y="1666"/>
                  </a:lnTo>
                  <a:lnTo>
                    <a:pt x="930" y="1666"/>
                  </a:lnTo>
                  <a:lnTo>
                    <a:pt x="930" y="1666"/>
                  </a:lnTo>
                  <a:lnTo>
                    <a:pt x="932" y="1668"/>
                  </a:lnTo>
                  <a:lnTo>
                    <a:pt x="930" y="1668"/>
                  </a:lnTo>
                  <a:lnTo>
                    <a:pt x="930" y="1668"/>
                  </a:lnTo>
                  <a:lnTo>
                    <a:pt x="928" y="1670"/>
                  </a:lnTo>
                  <a:lnTo>
                    <a:pt x="928" y="1670"/>
                  </a:lnTo>
                  <a:lnTo>
                    <a:pt x="928" y="1670"/>
                  </a:lnTo>
                  <a:lnTo>
                    <a:pt x="928" y="1670"/>
                  </a:lnTo>
                  <a:lnTo>
                    <a:pt x="928" y="1673"/>
                  </a:lnTo>
                  <a:lnTo>
                    <a:pt x="928" y="1673"/>
                  </a:lnTo>
                  <a:lnTo>
                    <a:pt x="928" y="1673"/>
                  </a:lnTo>
                  <a:lnTo>
                    <a:pt x="928" y="1673"/>
                  </a:lnTo>
                  <a:lnTo>
                    <a:pt x="928" y="1675"/>
                  </a:lnTo>
                  <a:lnTo>
                    <a:pt x="930" y="1675"/>
                  </a:lnTo>
                  <a:lnTo>
                    <a:pt x="930" y="1675"/>
                  </a:lnTo>
                  <a:lnTo>
                    <a:pt x="930" y="1675"/>
                  </a:lnTo>
                  <a:lnTo>
                    <a:pt x="930" y="1675"/>
                  </a:lnTo>
                  <a:lnTo>
                    <a:pt x="930" y="1675"/>
                  </a:lnTo>
                  <a:lnTo>
                    <a:pt x="930" y="1675"/>
                  </a:lnTo>
                  <a:lnTo>
                    <a:pt x="930" y="1675"/>
                  </a:lnTo>
                  <a:lnTo>
                    <a:pt x="930" y="1675"/>
                  </a:lnTo>
                  <a:lnTo>
                    <a:pt x="930" y="1673"/>
                  </a:lnTo>
                  <a:lnTo>
                    <a:pt x="932" y="1673"/>
                  </a:lnTo>
                  <a:lnTo>
                    <a:pt x="932" y="1673"/>
                  </a:lnTo>
                  <a:lnTo>
                    <a:pt x="932" y="1673"/>
                  </a:lnTo>
                  <a:lnTo>
                    <a:pt x="932" y="1673"/>
                  </a:lnTo>
                  <a:lnTo>
                    <a:pt x="932" y="1675"/>
                  </a:lnTo>
                  <a:lnTo>
                    <a:pt x="932" y="1675"/>
                  </a:lnTo>
                  <a:lnTo>
                    <a:pt x="932" y="1675"/>
                  </a:lnTo>
                  <a:lnTo>
                    <a:pt x="932" y="1675"/>
                  </a:lnTo>
                  <a:lnTo>
                    <a:pt x="937" y="1670"/>
                  </a:lnTo>
                  <a:lnTo>
                    <a:pt x="939" y="1668"/>
                  </a:lnTo>
                  <a:lnTo>
                    <a:pt x="939" y="1668"/>
                  </a:lnTo>
                  <a:lnTo>
                    <a:pt x="939" y="1668"/>
                  </a:lnTo>
                  <a:lnTo>
                    <a:pt x="942" y="1668"/>
                  </a:lnTo>
                  <a:lnTo>
                    <a:pt x="939" y="1668"/>
                  </a:lnTo>
                  <a:lnTo>
                    <a:pt x="939" y="1670"/>
                  </a:lnTo>
                  <a:lnTo>
                    <a:pt x="932" y="1675"/>
                  </a:lnTo>
                  <a:lnTo>
                    <a:pt x="925" y="1678"/>
                  </a:lnTo>
                  <a:lnTo>
                    <a:pt x="925" y="1680"/>
                  </a:lnTo>
                  <a:lnTo>
                    <a:pt x="925" y="1680"/>
                  </a:lnTo>
                  <a:lnTo>
                    <a:pt x="925" y="1680"/>
                  </a:lnTo>
                  <a:lnTo>
                    <a:pt x="925" y="1680"/>
                  </a:lnTo>
                  <a:lnTo>
                    <a:pt x="925" y="1680"/>
                  </a:lnTo>
                  <a:lnTo>
                    <a:pt x="925" y="1682"/>
                  </a:lnTo>
                  <a:lnTo>
                    <a:pt x="925" y="1682"/>
                  </a:lnTo>
                  <a:lnTo>
                    <a:pt x="928" y="1682"/>
                  </a:lnTo>
                  <a:lnTo>
                    <a:pt x="930" y="1680"/>
                  </a:lnTo>
                  <a:lnTo>
                    <a:pt x="930" y="1680"/>
                  </a:lnTo>
                  <a:lnTo>
                    <a:pt x="932" y="1680"/>
                  </a:lnTo>
                  <a:lnTo>
                    <a:pt x="932" y="1680"/>
                  </a:lnTo>
                  <a:lnTo>
                    <a:pt x="932" y="1680"/>
                  </a:lnTo>
                  <a:lnTo>
                    <a:pt x="930" y="1680"/>
                  </a:lnTo>
                  <a:lnTo>
                    <a:pt x="930" y="1682"/>
                  </a:lnTo>
                  <a:lnTo>
                    <a:pt x="930" y="1682"/>
                  </a:lnTo>
                  <a:lnTo>
                    <a:pt x="930" y="1682"/>
                  </a:lnTo>
                  <a:lnTo>
                    <a:pt x="932" y="1682"/>
                  </a:lnTo>
                  <a:lnTo>
                    <a:pt x="932" y="1682"/>
                  </a:lnTo>
                  <a:lnTo>
                    <a:pt x="932" y="1682"/>
                  </a:lnTo>
                  <a:lnTo>
                    <a:pt x="935" y="1682"/>
                  </a:lnTo>
                  <a:lnTo>
                    <a:pt x="935" y="1682"/>
                  </a:lnTo>
                  <a:lnTo>
                    <a:pt x="935" y="1682"/>
                  </a:lnTo>
                  <a:lnTo>
                    <a:pt x="935" y="1682"/>
                  </a:lnTo>
                  <a:lnTo>
                    <a:pt x="935" y="1682"/>
                  </a:lnTo>
                  <a:lnTo>
                    <a:pt x="935" y="1685"/>
                  </a:lnTo>
                  <a:lnTo>
                    <a:pt x="935" y="1682"/>
                  </a:lnTo>
                  <a:lnTo>
                    <a:pt x="937" y="1682"/>
                  </a:lnTo>
                  <a:lnTo>
                    <a:pt x="937" y="1680"/>
                  </a:lnTo>
                  <a:lnTo>
                    <a:pt x="937" y="1680"/>
                  </a:lnTo>
                  <a:lnTo>
                    <a:pt x="939" y="1680"/>
                  </a:lnTo>
                  <a:lnTo>
                    <a:pt x="939" y="1678"/>
                  </a:lnTo>
                  <a:lnTo>
                    <a:pt x="942" y="1675"/>
                  </a:lnTo>
                  <a:lnTo>
                    <a:pt x="944" y="1673"/>
                  </a:lnTo>
                  <a:lnTo>
                    <a:pt x="947" y="1668"/>
                  </a:lnTo>
                  <a:lnTo>
                    <a:pt x="949" y="1668"/>
                  </a:lnTo>
                  <a:lnTo>
                    <a:pt x="949" y="1668"/>
                  </a:lnTo>
                  <a:lnTo>
                    <a:pt x="949" y="1668"/>
                  </a:lnTo>
                  <a:lnTo>
                    <a:pt x="949" y="1670"/>
                  </a:lnTo>
                  <a:lnTo>
                    <a:pt x="949" y="1670"/>
                  </a:lnTo>
                  <a:lnTo>
                    <a:pt x="947" y="1673"/>
                  </a:lnTo>
                  <a:lnTo>
                    <a:pt x="947" y="1673"/>
                  </a:lnTo>
                  <a:lnTo>
                    <a:pt x="954" y="1668"/>
                  </a:lnTo>
                  <a:lnTo>
                    <a:pt x="951" y="1670"/>
                  </a:lnTo>
                  <a:lnTo>
                    <a:pt x="947" y="1673"/>
                  </a:lnTo>
                  <a:lnTo>
                    <a:pt x="944" y="1678"/>
                  </a:lnTo>
                  <a:lnTo>
                    <a:pt x="942" y="1680"/>
                  </a:lnTo>
                  <a:lnTo>
                    <a:pt x="942" y="1680"/>
                  </a:lnTo>
                  <a:lnTo>
                    <a:pt x="939" y="1682"/>
                  </a:lnTo>
                  <a:lnTo>
                    <a:pt x="939" y="1682"/>
                  </a:lnTo>
                  <a:lnTo>
                    <a:pt x="937" y="1685"/>
                  </a:lnTo>
                  <a:lnTo>
                    <a:pt x="937" y="1685"/>
                  </a:lnTo>
                  <a:lnTo>
                    <a:pt x="937" y="1687"/>
                  </a:lnTo>
                  <a:lnTo>
                    <a:pt x="937" y="1687"/>
                  </a:lnTo>
                  <a:lnTo>
                    <a:pt x="935" y="1687"/>
                  </a:lnTo>
                  <a:lnTo>
                    <a:pt x="935" y="1687"/>
                  </a:lnTo>
                  <a:lnTo>
                    <a:pt x="935" y="1687"/>
                  </a:lnTo>
                  <a:lnTo>
                    <a:pt x="935" y="1687"/>
                  </a:lnTo>
                  <a:lnTo>
                    <a:pt x="939" y="1685"/>
                  </a:lnTo>
                  <a:lnTo>
                    <a:pt x="939" y="1687"/>
                  </a:lnTo>
                  <a:lnTo>
                    <a:pt x="939" y="1687"/>
                  </a:lnTo>
                  <a:lnTo>
                    <a:pt x="939" y="1687"/>
                  </a:lnTo>
                  <a:lnTo>
                    <a:pt x="937" y="1687"/>
                  </a:lnTo>
                  <a:lnTo>
                    <a:pt x="937" y="1689"/>
                  </a:lnTo>
                  <a:lnTo>
                    <a:pt x="939" y="1689"/>
                  </a:lnTo>
                  <a:lnTo>
                    <a:pt x="939" y="1687"/>
                  </a:lnTo>
                  <a:lnTo>
                    <a:pt x="939" y="1687"/>
                  </a:lnTo>
                  <a:lnTo>
                    <a:pt x="939" y="1687"/>
                  </a:lnTo>
                  <a:lnTo>
                    <a:pt x="939" y="1685"/>
                  </a:lnTo>
                  <a:lnTo>
                    <a:pt x="939" y="1685"/>
                  </a:lnTo>
                  <a:lnTo>
                    <a:pt x="939" y="1685"/>
                  </a:lnTo>
                  <a:lnTo>
                    <a:pt x="939" y="1685"/>
                  </a:lnTo>
                  <a:lnTo>
                    <a:pt x="942" y="1687"/>
                  </a:lnTo>
                  <a:lnTo>
                    <a:pt x="942" y="1685"/>
                  </a:lnTo>
                  <a:lnTo>
                    <a:pt x="944" y="1685"/>
                  </a:lnTo>
                  <a:lnTo>
                    <a:pt x="944" y="1680"/>
                  </a:lnTo>
                  <a:lnTo>
                    <a:pt x="944" y="1680"/>
                  </a:lnTo>
                  <a:lnTo>
                    <a:pt x="944" y="1680"/>
                  </a:lnTo>
                  <a:lnTo>
                    <a:pt x="944" y="1680"/>
                  </a:lnTo>
                  <a:lnTo>
                    <a:pt x="944" y="1682"/>
                  </a:lnTo>
                  <a:lnTo>
                    <a:pt x="944" y="1682"/>
                  </a:lnTo>
                  <a:lnTo>
                    <a:pt x="947" y="1682"/>
                  </a:lnTo>
                  <a:lnTo>
                    <a:pt x="947" y="1682"/>
                  </a:lnTo>
                  <a:lnTo>
                    <a:pt x="947" y="1682"/>
                  </a:lnTo>
                  <a:lnTo>
                    <a:pt x="947" y="1682"/>
                  </a:lnTo>
                  <a:lnTo>
                    <a:pt x="949" y="1680"/>
                  </a:lnTo>
                  <a:lnTo>
                    <a:pt x="949" y="1682"/>
                  </a:lnTo>
                  <a:lnTo>
                    <a:pt x="949" y="1682"/>
                  </a:lnTo>
                  <a:lnTo>
                    <a:pt x="954" y="1680"/>
                  </a:lnTo>
                  <a:lnTo>
                    <a:pt x="954" y="1680"/>
                  </a:lnTo>
                  <a:lnTo>
                    <a:pt x="954" y="1680"/>
                  </a:lnTo>
                  <a:lnTo>
                    <a:pt x="956" y="1680"/>
                  </a:lnTo>
                  <a:lnTo>
                    <a:pt x="956" y="1680"/>
                  </a:lnTo>
                  <a:lnTo>
                    <a:pt x="956" y="1680"/>
                  </a:lnTo>
                  <a:lnTo>
                    <a:pt x="956" y="1682"/>
                  </a:lnTo>
                  <a:lnTo>
                    <a:pt x="954" y="1682"/>
                  </a:lnTo>
                  <a:lnTo>
                    <a:pt x="954" y="1682"/>
                  </a:lnTo>
                  <a:lnTo>
                    <a:pt x="951" y="1682"/>
                  </a:lnTo>
                  <a:lnTo>
                    <a:pt x="951" y="1682"/>
                  </a:lnTo>
                  <a:lnTo>
                    <a:pt x="951" y="1682"/>
                  </a:lnTo>
                  <a:lnTo>
                    <a:pt x="951" y="1685"/>
                  </a:lnTo>
                  <a:lnTo>
                    <a:pt x="954" y="1685"/>
                  </a:lnTo>
                  <a:lnTo>
                    <a:pt x="954" y="1685"/>
                  </a:lnTo>
                  <a:lnTo>
                    <a:pt x="956" y="1682"/>
                  </a:lnTo>
                  <a:lnTo>
                    <a:pt x="956" y="1685"/>
                  </a:lnTo>
                  <a:lnTo>
                    <a:pt x="954" y="1685"/>
                  </a:lnTo>
                  <a:lnTo>
                    <a:pt x="951" y="1687"/>
                  </a:lnTo>
                  <a:lnTo>
                    <a:pt x="951" y="1687"/>
                  </a:lnTo>
                  <a:lnTo>
                    <a:pt x="951" y="1689"/>
                  </a:lnTo>
                  <a:lnTo>
                    <a:pt x="951" y="1692"/>
                  </a:lnTo>
                  <a:lnTo>
                    <a:pt x="951" y="1692"/>
                  </a:lnTo>
                  <a:lnTo>
                    <a:pt x="951" y="1692"/>
                  </a:lnTo>
                  <a:lnTo>
                    <a:pt x="951" y="1692"/>
                  </a:lnTo>
                  <a:lnTo>
                    <a:pt x="951" y="1692"/>
                  </a:lnTo>
                  <a:lnTo>
                    <a:pt x="951" y="1692"/>
                  </a:lnTo>
                  <a:lnTo>
                    <a:pt x="951" y="1689"/>
                  </a:lnTo>
                  <a:lnTo>
                    <a:pt x="951" y="1687"/>
                  </a:lnTo>
                  <a:lnTo>
                    <a:pt x="954" y="1687"/>
                  </a:lnTo>
                  <a:lnTo>
                    <a:pt x="954" y="1687"/>
                  </a:lnTo>
                  <a:lnTo>
                    <a:pt x="954" y="1687"/>
                  </a:lnTo>
                  <a:lnTo>
                    <a:pt x="954" y="1689"/>
                  </a:lnTo>
                  <a:lnTo>
                    <a:pt x="951" y="1689"/>
                  </a:lnTo>
                  <a:lnTo>
                    <a:pt x="954" y="1689"/>
                  </a:lnTo>
                  <a:lnTo>
                    <a:pt x="954" y="1692"/>
                  </a:lnTo>
                  <a:lnTo>
                    <a:pt x="954" y="1692"/>
                  </a:lnTo>
                  <a:lnTo>
                    <a:pt x="954" y="1689"/>
                  </a:lnTo>
                  <a:lnTo>
                    <a:pt x="954" y="1689"/>
                  </a:lnTo>
                  <a:lnTo>
                    <a:pt x="954" y="1689"/>
                  </a:lnTo>
                  <a:lnTo>
                    <a:pt x="954" y="1689"/>
                  </a:lnTo>
                  <a:lnTo>
                    <a:pt x="954" y="1692"/>
                  </a:lnTo>
                  <a:lnTo>
                    <a:pt x="954" y="1692"/>
                  </a:lnTo>
                  <a:lnTo>
                    <a:pt x="956" y="1692"/>
                  </a:lnTo>
                  <a:lnTo>
                    <a:pt x="956" y="1692"/>
                  </a:lnTo>
                  <a:lnTo>
                    <a:pt x="956" y="1692"/>
                  </a:lnTo>
                  <a:lnTo>
                    <a:pt x="956" y="1692"/>
                  </a:lnTo>
                  <a:lnTo>
                    <a:pt x="956" y="1692"/>
                  </a:lnTo>
                  <a:lnTo>
                    <a:pt x="958" y="1689"/>
                  </a:lnTo>
                  <a:lnTo>
                    <a:pt x="958" y="1689"/>
                  </a:lnTo>
                  <a:lnTo>
                    <a:pt x="958" y="1689"/>
                  </a:lnTo>
                  <a:lnTo>
                    <a:pt x="958" y="1689"/>
                  </a:lnTo>
                  <a:lnTo>
                    <a:pt x="958" y="1687"/>
                  </a:lnTo>
                  <a:lnTo>
                    <a:pt x="961" y="1687"/>
                  </a:lnTo>
                  <a:lnTo>
                    <a:pt x="961" y="1687"/>
                  </a:lnTo>
                  <a:lnTo>
                    <a:pt x="961" y="1687"/>
                  </a:lnTo>
                  <a:lnTo>
                    <a:pt x="961" y="1687"/>
                  </a:lnTo>
                  <a:lnTo>
                    <a:pt x="961" y="1689"/>
                  </a:lnTo>
                  <a:lnTo>
                    <a:pt x="961" y="1689"/>
                  </a:lnTo>
                  <a:lnTo>
                    <a:pt x="961" y="1689"/>
                  </a:lnTo>
                  <a:lnTo>
                    <a:pt x="958" y="1692"/>
                  </a:lnTo>
                  <a:lnTo>
                    <a:pt x="958" y="1692"/>
                  </a:lnTo>
                  <a:lnTo>
                    <a:pt x="958" y="1692"/>
                  </a:lnTo>
                  <a:lnTo>
                    <a:pt x="958" y="1692"/>
                  </a:lnTo>
                  <a:lnTo>
                    <a:pt x="958" y="1692"/>
                  </a:lnTo>
                  <a:lnTo>
                    <a:pt x="958" y="1694"/>
                  </a:lnTo>
                  <a:lnTo>
                    <a:pt x="958" y="1694"/>
                  </a:lnTo>
                  <a:lnTo>
                    <a:pt x="963" y="1692"/>
                  </a:lnTo>
                  <a:lnTo>
                    <a:pt x="963" y="1692"/>
                  </a:lnTo>
                  <a:lnTo>
                    <a:pt x="963" y="1689"/>
                  </a:lnTo>
                  <a:lnTo>
                    <a:pt x="961" y="1689"/>
                  </a:lnTo>
                  <a:lnTo>
                    <a:pt x="961" y="1689"/>
                  </a:lnTo>
                  <a:lnTo>
                    <a:pt x="961" y="1689"/>
                  </a:lnTo>
                  <a:lnTo>
                    <a:pt x="961" y="1687"/>
                  </a:lnTo>
                  <a:lnTo>
                    <a:pt x="961" y="1687"/>
                  </a:lnTo>
                  <a:lnTo>
                    <a:pt x="961" y="1685"/>
                  </a:lnTo>
                  <a:lnTo>
                    <a:pt x="961" y="1685"/>
                  </a:lnTo>
                  <a:lnTo>
                    <a:pt x="961" y="1685"/>
                  </a:lnTo>
                  <a:lnTo>
                    <a:pt x="961" y="1682"/>
                  </a:lnTo>
                  <a:lnTo>
                    <a:pt x="961" y="1682"/>
                  </a:lnTo>
                  <a:lnTo>
                    <a:pt x="961" y="1682"/>
                  </a:lnTo>
                  <a:lnTo>
                    <a:pt x="961" y="1680"/>
                  </a:lnTo>
                  <a:lnTo>
                    <a:pt x="961" y="1680"/>
                  </a:lnTo>
                  <a:lnTo>
                    <a:pt x="961" y="1680"/>
                  </a:lnTo>
                  <a:lnTo>
                    <a:pt x="963" y="1680"/>
                  </a:lnTo>
                  <a:lnTo>
                    <a:pt x="963" y="1678"/>
                  </a:lnTo>
                  <a:lnTo>
                    <a:pt x="965" y="1675"/>
                  </a:lnTo>
                  <a:lnTo>
                    <a:pt x="968" y="1678"/>
                  </a:lnTo>
                  <a:lnTo>
                    <a:pt x="965" y="1678"/>
                  </a:lnTo>
                  <a:lnTo>
                    <a:pt x="965" y="1678"/>
                  </a:lnTo>
                  <a:lnTo>
                    <a:pt x="963" y="1680"/>
                  </a:lnTo>
                  <a:lnTo>
                    <a:pt x="963" y="1680"/>
                  </a:lnTo>
                  <a:lnTo>
                    <a:pt x="963" y="1680"/>
                  </a:lnTo>
                  <a:lnTo>
                    <a:pt x="963" y="1682"/>
                  </a:lnTo>
                  <a:lnTo>
                    <a:pt x="963" y="1682"/>
                  </a:lnTo>
                  <a:lnTo>
                    <a:pt x="963" y="1682"/>
                  </a:lnTo>
                  <a:lnTo>
                    <a:pt x="963" y="1682"/>
                  </a:lnTo>
                  <a:lnTo>
                    <a:pt x="963" y="1682"/>
                  </a:lnTo>
                  <a:lnTo>
                    <a:pt x="963" y="1682"/>
                  </a:lnTo>
                  <a:lnTo>
                    <a:pt x="963" y="1682"/>
                  </a:lnTo>
                  <a:lnTo>
                    <a:pt x="963" y="1682"/>
                  </a:lnTo>
                  <a:lnTo>
                    <a:pt x="963" y="1682"/>
                  </a:lnTo>
                  <a:lnTo>
                    <a:pt x="963" y="1685"/>
                  </a:lnTo>
                  <a:lnTo>
                    <a:pt x="963" y="1687"/>
                  </a:lnTo>
                  <a:lnTo>
                    <a:pt x="963" y="1687"/>
                  </a:lnTo>
                  <a:lnTo>
                    <a:pt x="963" y="1687"/>
                  </a:lnTo>
                  <a:lnTo>
                    <a:pt x="963" y="1689"/>
                  </a:lnTo>
                  <a:lnTo>
                    <a:pt x="963" y="1689"/>
                  </a:lnTo>
                  <a:lnTo>
                    <a:pt x="963" y="1689"/>
                  </a:lnTo>
                  <a:lnTo>
                    <a:pt x="965" y="1689"/>
                  </a:lnTo>
                  <a:lnTo>
                    <a:pt x="965" y="1689"/>
                  </a:lnTo>
                  <a:lnTo>
                    <a:pt x="965" y="1689"/>
                  </a:lnTo>
                  <a:lnTo>
                    <a:pt x="965" y="1689"/>
                  </a:lnTo>
                  <a:lnTo>
                    <a:pt x="968" y="1689"/>
                  </a:lnTo>
                  <a:lnTo>
                    <a:pt x="968" y="1687"/>
                  </a:lnTo>
                  <a:lnTo>
                    <a:pt x="968" y="1687"/>
                  </a:lnTo>
                  <a:lnTo>
                    <a:pt x="968" y="1687"/>
                  </a:lnTo>
                  <a:lnTo>
                    <a:pt x="968" y="1689"/>
                  </a:lnTo>
                  <a:lnTo>
                    <a:pt x="968" y="1689"/>
                  </a:lnTo>
                  <a:lnTo>
                    <a:pt x="968" y="1692"/>
                  </a:lnTo>
                  <a:lnTo>
                    <a:pt x="968" y="1692"/>
                  </a:lnTo>
                  <a:lnTo>
                    <a:pt x="968" y="1692"/>
                  </a:lnTo>
                  <a:lnTo>
                    <a:pt x="970" y="1692"/>
                  </a:lnTo>
                  <a:lnTo>
                    <a:pt x="970" y="1689"/>
                  </a:lnTo>
                  <a:lnTo>
                    <a:pt x="970" y="1689"/>
                  </a:lnTo>
                  <a:lnTo>
                    <a:pt x="970" y="1689"/>
                  </a:lnTo>
                  <a:lnTo>
                    <a:pt x="973" y="1687"/>
                  </a:lnTo>
                  <a:lnTo>
                    <a:pt x="973" y="1687"/>
                  </a:lnTo>
                  <a:lnTo>
                    <a:pt x="973" y="1687"/>
                  </a:lnTo>
                  <a:lnTo>
                    <a:pt x="973" y="1685"/>
                  </a:lnTo>
                  <a:lnTo>
                    <a:pt x="973" y="1685"/>
                  </a:lnTo>
                  <a:lnTo>
                    <a:pt x="973" y="1685"/>
                  </a:lnTo>
                  <a:lnTo>
                    <a:pt x="973" y="1682"/>
                  </a:lnTo>
                  <a:lnTo>
                    <a:pt x="975" y="1682"/>
                  </a:lnTo>
                  <a:lnTo>
                    <a:pt x="975" y="1682"/>
                  </a:lnTo>
                  <a:lnTo>
                    <a:pt x="973" y="1685"/>
                  </a:lnTo>
                  <a:lnTo>
                    <a:pt x="975" y="1687"/>
                  </a:lnTo>
                  <a:lnTo>
                    <a:pt x="973" y="1687"/>
                  </a:lnTo>
                  <a:lnTo>
                    <a:pt x="973" y="1689"/>
                  </a:lnTo>
                  <a:lnTo>
                    <a:pt x="975" y="1692"/>
                  </a:lnTo>
                  <a:lnTo>
                    <a:pt x="975" y="1692"/>
                  </a:lnTo>
                  <a:lnTo>
                    <a:pt x="975" y="1689"/>
                  </a:lnTo>
                  <a:lnTo>
                    <a:pt x="975" y="1689"/>
                  </a:lnTo>
                  <a:lnTo>
                    <a:pt x="975" y="1689"/>
                  </a:lnTo>
                  <a:lnTo>
                    <a:pt x="975" y="1689"/>
                  </a:lnTo>
                  <a:lnTo>
                    <a:pt x="975" y="1689"/>
                  </a:lnTo>
                  <a:lnTo>
                    <a:pt x="977" y="1689"/>
                  </a:lnTo>
                  <a:lnTo>
                    <a:pt x="977" y="1689"/>
                  </a:lnTo>
                  <a:lnTo>
                    <a:pt x="977" y="1692"/>
                  </a:lnTo>
                  <a:lnTo>
                    <a:pt x="977" y="1692"/>
                  </a:lnTo>
                  <a:lnTo>
                    <a:pt x="975" y="1692"/>
                  </a:lnTo>
                  <a:lnTo>
                    <a:pt x="973" y="1692"/>
                  </a:lnTo>
                  <a:lnTo>
                    <a:pt x="970" y="1694"/>
                  </a:lnTo>
                  <a:lnTo>
                    <a:pt x="970" y="1694"/>
                  </a:lnTo>
                  <a:lnTo>
                    <a:pt x="970" y="1694"/>
                  </a:lnTo>
                  <a:lnTo>
                    <a:pt x="970" y="1694"/>
                  </a:lnTo>
                  <a:lnTo>
                    <a:pt x="970" y="1696"/>
                  </a:lnTo>
                  <a:lnTo>
                    <a:pt x="970" y="1696"/>
                  </a:lnTo>
                  <a:lnTo>
                    <a:pt x="968" y="1696"/>
                  </a:lnTo>
                  <a:lnTo>
                    <a:pt x="968" y="1696"/>
                  </a:lnTo>
                  <a:lnTo>
                    <a:pt x="968" y="1696"/>
                  </a:lnTo>
                  <a:lnTo>
                    <a:pt x="968" y="1696"/>
                  </a:lnTo>
                  <a:lnTo>
                    <a:pt x="963" y="1699"/>
                  </a:lnTo>
                  <a:lnTo>
                    <a:pt x="963" y="1701"/>
                  </a:lnTo>
                  <a:lnTo>
                    <a:pt x="963" y="1701"/>
                  </a:lnTo>
                  <a:lnTo>
                    <a:pt x="965" y="1701"/>
                  </a:lnTo>
                  <a:lnTo>
                    <a:pt x="965" y="1701"/>
                  </a:lnTo>
                  <a:lnTo>
                    <a:pt x="965" y="1699"/>
                  </a:lnTo>
                  <a:lnTo>
                    <a:pt x="965" y="1699"/>
                  </a:lnTo>
                  <a:lnTo>
                    <a:pt x="968" y="1699"/>
                  </a:lnTo>
                  <a:lnTo>
                    <a:pt x="970" y="1699"/>
                  </a:lnTo>
                  <a:lnTo>
                    <a:pt x="970" y="1699"/>
                  </a:lnTo>
                  <a:lnTo>
                    <a:pt x="970" y="1699"/>
                  </a:lnTo>
                  <a:lnTo>
                    <a:pt x="970" y="1699"/>
                  </a:lnTo>
                  <a:lnTo>
                    <a:pt x="970" y="1699"/>
                  </a:lnTo>
                  <a:lnTo>
                    <a:pt x="970" y="1699"/>
                  </a:lnTo>
                  <a:lnTo>
                    <a:pt x="970" y="1699"/>
                  </a:lnTo>
                  <a:lnTo>
                    <a:pt x="970" y="1696"/>
                  </a:lnTo>
                  <a:lnTo>
                    <a:pt x="970" y="1696"/>
                  </a:lnTo>
                  <a:lnTo>
                    <a:pt x="973" y="1696"/>
                  </a:lnTo>
                  <a:lnTo>
                    <a:pt x="973" y="1696"/>
                  </a:lnTo>
                  <a:lnTo>
                    <a:pt x="973" y="1696"/>
                  </a:lnTo>
                  <a:lnTo>
                    <a:pt x="973" y="1696"/>
                  </a:lnTo>
                  <a:lnTo>
                    <a:pt x="973" y="1696"/>
                  </a:lnTo>
                  <a:lnTo>
                    <a:pt x="973" y="1696"/>
                  </a:lnTo>
                  <a:lnTo>
                    <a:pt x="973" y="1696"/>
                  </a:lnTo>
                  <a:lnTo>
                    <a:pt x="973" y="1696"/>
                  </a:lnTo>
                  <a:lnTo>
                    <a:pt x="973" y="1696"/>
                  </a:lnTo>
                  <a:lnTo>
                    <a:pt x="973" y="1696"/>
                  </a:lnTo>
                  <a:lnTo>
                    <a:pt x="973" y="1696"/>
                  </a:lnTo>
                  <a:lnTo>
                    <a:pt x="973" y="1696"/>
                  </a:lnTo>
                  <a:lnTo>
                    <a:pt x="975" y="1694"/>
                  </a:lnTo>
                  <a:lnTo>
                    <a:pt x="975" y="1694"/>
                  </a:lnTo>
                  <a:lnTo>
                    <a:pt x="975" y="1694"/>
                  </a:lnTo>
                  <a:lnTo>
                    <a:pt x="975" y="1694"/>
                  </a:lnTo>
                  <a:lnTo>
                    <a:pt x="975" y="1694"/>
                  </a:lnTo>
                  <a:lnTo>
                    <a:pt x="975" y="1694"/>
                  </a:lnTo>
                  <a:lnTo>
                    <a:pt x="975" y="1694"/>
                  </a:lnTo>
                  <a:lnTo>
                    <a:pt x="975" y="1692"/>
                  </a:lnTo>
                  <a:lnTo>
                    <a:pt x="975" y="1692"/>
                  </a:lnTo>
                  <a:lnTo>
                    <a:pt x="975" y="1692"/>
                  </a:lnTo>
                  <a:lnTo>
                    <a:pt x="977" y="1694"/>
                  </a:lnTo>
                  <a:lnTo>
                    <a:pt x="977" y="1694"/>
                  </a:lnTo>
                  <a:lnTo>
                    <a:pt x="977" y="1694"/>
                  </a:lnTo>
                  <a:lnTo>
                    <a:pt x="977" y="1692"/>
                  </a:lnTo>
                  <a:lnTo>
                    <a:pt x="980" y="1689"/>
                  </a:lnTo>
                  <a:lnTo>
                    <a:pt x="982" y="1689"/>
                  </a:lnTo>
                  <a:lnTo>
                    <a:pt x="982" y="1692"/>
                  </a:lnTo>
                  <a:lnTo>
                    <a:pt x="982" y="1692"/>
                  </a:lnTo>
                  <a:lnTo>
                    <a:pt x="980" y="1692"/>
                  </a:lnTo>
                  <a:lnTo>
                    <a:pt x="982" y="1692"/>
                  </a:lnTo>
                  <a:lnTo>
                    <a:pt x="980" y="1694"/>
                  </a:lnTo>
                  <a:lnTo>
                    <a:pt x="977" y="1696"/>
                  </a:lnTo>
                  <a:lnTo>
                    <a:pt x="977" y="1696"/>
                  </a:lnTo>
                  <a:lnTo>
                    <a:pt x="977" y="1699"/>
                  </a:lnTo>
                  <a:lnTo>
                    <a:pt x="977" y="1699"/>
                  </a:lnTo>
                  <a:lnTo>
                    <a:pt x="977" y="1699"/>
                  </a:lnTo>
                  <a:lnTo>
                    <a:pt x="977" y="1701"/>
                  </a:lnTo>
                  <a:lnTo>
                    <a:pt x="977" y="1701"/>
                  </a:lnTo>
                  <a:lnTo>
                    <a:pt x="975" y="1699"/>
                  </a:lnTo>
                  <a:lnTo>
                    <a:pt x="975" y="1699"/>
                  </a:lnTo>
                  <a:lnTo>
                    <a:pt x="975" y="1699"/>
                  </a:lnTo>
                  <a:lnTo>
                    <a:pt x="975" y="1701"/>
                  </a:lnTo>
                  <a:lnTo>
                    <a:pt x="973" y="1704"/>
                  </a:lnTo>
                  <a:lnTo>
                    <a:pt x="973" y="1706"/>
                  </a:lnTo>
                  <a:lnTo>
                    <a:pt x="973" y="1706"/>
                  </a:lnTo>
                  <a:lnTo>
                    <a:pt x="973" y="1706"/>
                  </a:lnTo>
                  <a:lnTo>
                    <a:pt x="973" y="1708"/>
                  </a:lnTo>
                  <a:lnTo>
                    <a:pt x="973" y="1708"/>
                  </a:lnTo>
                  <a:lnTo>
                    <a:pt x="973" y="1708"/>
                  </a:lnTo>
                  <a:lnTo>
                    <a:pt x="973" y="1708"/>
                  </a:lnTo>
                  <a:lnTo>
                    <a:pt x="975" y="1708"/>
                  </a:lnTo>
                  <a:lnTo>
                    <a:pt x="975" y="1706"/>
                  </a:lnTo>
                  <a:lnTo>
                    <a:pt x="975" y="1706"/>
                  </a:lnTo>
                  <a:lnTo>
                    <a:pt x="975" y="1706"/>
                  </a:lnTo>
                  <a:lnTo>
                    <a:pt x="977" y="1706"/>
                  </a:lnTo>
                  <a:lnTo>
                    <a:pt x="977" y="1704"/>
                  </a:lnTo>
                  <a:lnTo>
                    <a:pt x="977" y="1704"/>
                  </a:lnTo>
                  <a:lnTo>
                    <a:pt x="977" y="1701"/>
                  </a:lnTo>
                  <a:lnTo>
                    <a:pt x="977" y="1701"/>
                  </a:lnTo>
                  <a:lnTo>
                    <a:pt x="977" y="1701"/>
                  </a:lnTo>
                  <a:lnTo>
                    <a:pt x="980" y="1701"/>
                  </a:lnTo>
                  <a:lnTo>
                    <a:pt x="980" y="1704"/>
                  </a:lnTo>
                  <a:lnTo>
                    <a:pt x="980" y="1704"/>
                  </a:lnTo>
                  <a:lnTo>
                    <a:pt x="982" y="1701"/>
                  </a:lnTo>
                  <a:lnTo>
                    <a:pt x="982" y="1701"/>
                  </a:lnTo>
                  <a:lnTo>
                    <a:pt x="989" y="1699"/>
                  </a:lnTo>
                  <a:lnTo>
                    <a:pt x="992" y="1699"/>
                  </a:lnTo>
                  <a:lnTo>
                    <a:pt x="994" y="1696"/>
                  </a:lnTo>
                  <a:lnTo>
                    <a:pt x="994" y="1694"/>
                  </a:lnTo>
                  <a:lnTo>
                    <a:pt x="994" y="1694"/>
                  </a:lnTo>
                  <a:lnTo>
                    <a:pt x="994" y="1692"/>
                  </a:lnTo>
                  <a:lnTo>
                    <a:pt x="994" y="1692"/>
                  </a:lnTo>
                  <a:lnTo>
                    <a:pt x="989" y="1694"/>
                  </a:lnTo>
                  <a:lnTo>
                    <a:pt x="989" y="1694"/>
                  </a:lnTo>
                  <a:lnTo>
                    <a:pt x="989" y="1694"/>
                  </a:lnTo>
                  <a:lnTo>
                    <a:pt x="989" y="1696"/>
                  </a:lnTo>
                  <a:lnTo>
                    <a:pt x="987" y="1696"/>
                  </a:lnTo>
                  <a:lnTo>
                    <a:pt x="984" y="1696"/>
                  </a:lnTo>
                  <a:lnTo>
                    <a:pt x="984" y="1699"/>
                  </a:lnTo>
                  <a:lnTo>
                    <a:pt x="984" y="1699"/>
                  </a:lnTo>
                  <a:lnTo>
                    <a:pt x="984" y="1699"/>
                  </a:lnTo>
                  <a:lnTo>
                    <a:pt x="984" y="1699"/>
                  </a:lnTo>
                  <a:lnTo>
                    <a:pt x="982" y="1699"/>
                  </a:lnTo>
                  <a:lnTo>
                    <a:pt x="982" y="1699"/>
                  </a:lnTo>
                  <a:lnTo>
                    <a:pt x="980" y="1701"/>
                  </a:lnTo>
                  <a:lnTo>
                    <a:pt x="982" y="1699"/>
                  </a:lnTo>
                  <a:lnTo>
                    <a:pt x="982" y="1696"/>
                  </a:lnTo>
                  <a:lnTo>
                    <a:pt x="982" y="1696"/>
                  </a:lnTo>
                  <a:lnTo>
                    <a:pt x="982" y="1696"/>
                  </a:lnTo>
                  <a:lnTo>
                    <a:pt x="982" y="1696"/>
                  </a:lnTo>
                  <a:lnTo>
                    <a:pt x="984" y="1696"/>
                  </a:lnTo>
                  <a:lnTo>
                    <a:pt x="984" y="1696"/>
                  </a:lnTo>
                  <a:lnTo>
                    <a:pt x="984" y="1696"/>
                  </a:lnTo>
                  <a:lnTo>
                    <a:pt x="984" y="1694"/>
                  </a:lnTo>
                  <a:lnTo>
                    <a:pt x="987" y="1694"/>
                  </a:lnTo>
                  <a:lnTo>
                    <a:pt x="989" y="1694"/>
                  </a:lnTo>
                  <a:lnTo>
                    <a:pt x="989" y="1694"/>
                  </a:lnTo>
                  <a:lnTo>
                    <a:pt x="989" y="1694"/>
                  </a:lnTo>
                  <a:lnTo>
                    <a:pt x="989" y="1694"/>
                  </a:lnTo>
                  <a:lnTo>
                    <a:pt x="987" y="1694"/>
                  </a:lnTo>
                  <a:lnTo>
                    <a:pt x="987" y="1694"/>
                  </a:lnTo>
                  <a:lnTo>
                    <a:pt x="987" y="1694"/>
                  </a:lnTo>
                  <a:lnTo>
                    <a:pt x="987" y="1694"/>
                  </a:lnTo>
                  <a:lnTo>
                    <a:pt x="989" y="1692"/>
                  </a:lnTo>
                  <a:lnTo>
                    <a:pt x="989" y="1692"/>
                  </a:lnTo>
                  <a:lnTo>
                    <a:pt x="989" y="1692"/>
                  </a:lnTo>
                  <a:lnTo>
                    <a:pt x="989" y="1692"/>
                  </a:lnTo>
                  <a:lnTo>
                    <a:pt x="989" y="1692"/>
                  </a:lnTo>
                  <a:lnTo>
                    <a:pt x="989" y="1692"/>
                  </a:lnTo>
                  <a:lnTo>
                    <a:pt x="992" y="1689"/>
                  </a:lnTo>
                  <a:lnTo>
                    <a:pt x="992" y="1689"/>
                  </a:lnTo>
                  <a:lnTo>
                    <a:pt x="992" y="1689"/>
                  </a:lnTo>
                  <a:lnTo>
                    <a:pt x="992" y="1689"/>
                  </a:lnTo>
                  <a:lnTo>
                    <a:pt x="992" y="1687"/>
                  </a:lnTo>
                  <a:lnTo>
                    <a:pt x="994" y="1689"/>
                  </a:lnTo>
                  <a:lnTo>
                    <a:pt x="994" y="1689"/>
                  </a:lnTo>
                  <a:lnTo>
                    <a:pt x="994" y="1689"/>
                  </a:lnTo>
                  <a:lnTo>
                    <a:pt x="994" y="1689"/>
                  </a:lnTo>
                  <a:lnTo>
                    <a:pt x="996" y="1692"/>
                  </a:lnTo>
                  <a:lnTo>
                    <a:pt x="996" y="1692"/>
                  </a:lnTo>
                  <a:lnTo>
                    <a:pt x="996" y="1692"/>
                  </a:lnTo>
                  <a:lnTo>
                    <a:pt x="996" y="1689"/>
                  </a:lnTo>
                  <a:lnTo>
                    <a:pt x="996" y="1689"/>
                  </a:lnTo>
                  <a:lnTo>
                    <a:pt x="996" y="1687"/>
                  </a:lnTo>
                  <a:lnTo>
                    <a:pt x="999" y="1685"/>
                  </a:lnTo>
                  <a:lnTo>
                    <a:pt x="999" y="1685"/>
                  </a:lnTo>
                  <a:lnTo>
                    <a:pt x="1001" y="1685"/>
                  </a:lnTo>
                  <a:lnTo>
                    <a:pt x="999" y="1685"/>
                  </a:lnTo>
                  <a:lnTo>
                    <a:pt x="999" y="1685"/>
                  </a:lnTo>
                  <a:lnTo>
                    <a:pt x="999" y="1685"/>
                  </a:lnTo>
                  <a:lnTo>
                    <a:pt x="1001" y="1685"/>
                  </a:lnTo>
                  <a:lnTo>
                    <a:pt x="1001" y="1685"/>
                  </a:lnTo>
                  <a:lnTo>
                    <a:pt x="1001" y="1682"/>
                  </a:lnTo>
                  <a:lnTo>
                    <a:pt x="1003" y="1685"/>
                  </a:lnTo>
                  <a:lnTo>
                    <a:pt x="1003" y="1685"/>
                  </a:lnTo>
                  <a:lnTo>
                    <a:pt x="1003" y="1687"/>
                  </a:lnTo>
                  <a:lnTo>
                    <a:pt x="1001" y="1687"/>
                  </a:lnTo>
                  <a:lnTo>
                    <a:pt x="1001" y="1689"/>
                  </a:lnTo>
                  <a:lnTo>
                    <a:pt x="1001" y="1689"/>
                  </a:lnTo>
                  <a:lnTo>
                    <a:pt x="1003" y="1689"/>
                  </a:lnTo>
                  <a:lnTo>
                    <a:pt x="1003" y="1689"/>
                  </a:lnTo>
                  <a:lnTo>
                    <a:pt x="1003" y="1692"/>
                  </a:lnTo>
                  <a:lnTo>
                    <a:pt x="1003" y="1692"/>
                  </a:lnTo>
                  <a:lnTo>
                    <a:pt x="1003" y="1692"/>
                  </a:lnTo>
                  <a:lnTo>
                    <a:pt x="1003" y="1692"/>
                  </a:lnTo>
                  <a:lnTo>
                    <a:pt x="1003" y="1689"/>
                  </a:lnTo>
                  <a:lnTo>
                    <a:pt x="1003" y="1689"/>
                  </a:lnTo>
                  <a:lnTo>
                    <a:pt x="1003" y="1689"/>
                  </a:lnTo>
                  <a:lnTo>
                    <a:pt x="1003" y="1687"/>
                  </a:lnTo>
                  <a:lnTo>
                    <a:pt x="1006" y="1687"/>
                  </a:lnTo>
                  <a:lnTo>
                    <a:pt x="1006" y="1687"/>
                  </a:lnTo>
                  <a:lnTo>
                    <a:pt x="1006" y="1687"/>
                  </a:lnTo>
                  <a:lnTo>
                    <a:pt x="1006" y="1687"/>
                  </a:lnTo>
                  <a:lnTo>
                    <a:pt x="1006" y="1689"/>
                  </a:lnTo>
                  <a:lnTo>
                    <a:pt x="1006" y="1692"/>
                  </a:lnTo>
                  <a:lnTo>
                    <a:pt x="1006" y="1689"/>
                  </a:lnTo>
                  <a:lnTo>
                    <a:pt x="1006" y="1689"/>
                  </a:lnTo>
                  <a:lnTo>
                    <a:pt x="1006" y="1689"/>
                  </a:lnTo>
                  <a:lnTo>
                    <a:pt x="1006" y="1689"/>
                  </a:lnTo>
                  <a:lnTo>
                    <a:pt x="1006" y="1692"/>
                  </a:lnTo>
                  <a:lnTo>
                    <a:pt x="1006" y="1692"/>
                  </a:lnTo>
                  <a:lnTo>
                    <a:pt x="1008" y="1689"/>
                  </a:lnTo>
                  <a:lnTo>
                    <a:pt x="1008" y="1689"/>
                  </a:lnTo>
                  <a:lnTo>
                    <a:pt x="1008" y="1689"/>
                  </a:lnTo>
                  <a:lnTo>
                    <a:pt x="1008" y="1689"/>
                  </a:lnTo>
                  <a:lnTo>
                    <a:pt x="1010" y="1687"/>
                  </a:lnTo>
                  <a:lnTo>
                    <a:pt x="1010" y="1685"/>
                  </a:lnTo>
                  <a:lnTo>
                    <a:pt x="1010" y="1685"/>
                  </a:lnTo>
                  <a:lnTo>
                    <a:pt x="1010" y="1685"/>
                  </a:lnTo>
                  <a:lnTo>
                    <a:pt x="1008" y="1685"/>
                  </a:lnTo>
                  <a:lnTo>
                    <a:pt x="1008" y="1685"/>
                  </a:lnTo>
                  <a:lnTo>
                    <a:pt x="1008" y="1685"/>
                  </a:lnTo>
                  <a:lnTo>
                    <a:pt x="1006" y="1682"/>
                  </a:lnTo>
                  <a:lnTo>
                    <a:pt x="1006" y="1685"/>
                  </a:lnTo>
                  <a:lnTo>
                    <a:pt x="1003" y="1685"/>
                  </a:lnTo>
                  <a:lnTo>
                    <a:pt x="1006" y="1682"/>
                  </a:lnTo>
                  <a:lnTo>
                    <a:pt x="1008" y="1682"/>
                  </a:lnTo>
                  <a:lnTo>
                    <a:pt x="1008" y="1682"/>
                  </a:lnTo>
                  <a:lnTo>
                    <a:pt x="1010" y="1682"/>
                  </a:lnTo>
                  <a:lnTo>
                    <a:pt x="1010" y="1682"/>
                  </a:lnTo>
                  <a:lnTo>
                    <a:pt x="1008" y="1682"/>
                  </a:lnTo>
                  <a:lnTo>
                    <a:pt x="1008" y="1682"/>
                  </a:lnTo>
                  <a:lnTo>
                    <a:pt x="1008" y="1682"/>
                  </a:lnTo>
                  <a:lnTo>
                    <a:pt x="1008" y="1680"/>
                  </a:lnTo>
                  <a:lnTo>
                    <a:pt x="1008" y="1682"/>
                  </a:lnTo>
                  <a:lnTo>
                    <a:pt x="1010" y="1682"/>
                  </a:lnTo>
                  <a:lnTo>
                    <a:pt x="1010" y="1682"/>
                  </a:lnTo>
                  <a:lnTo>
                    <a:pt x="1010" y="1682"/>
                  </a:lnTo>
                  <a:lnTo>
                    <a:pt x="1010" y="1682"/>
                  </a:lnTo>
                  <a:lnTo>
                    <a:pt x="1010" y="1680"/>
                  </a:lnTo>
                  <a:lnTo>
                    <a:pt x="1010" y="1680"/>
                  </a:lnTo>
                  <a:lnTo>
                    <a:pt x="1010" y="1680"/>
                  </a:lnTo>
                  <a:lnTo>
                    <a:pt x="1013" y="1680"/>
                  </a:lnTo>
                  <a:lnTo>
                    <a:pt x="1013" y="1680"/>
                  </a:lnTo>
                  <a:lnTo>
                    <a:pt x="1013" y="1680"/>
                  </a:lnTo>
                  <a:lnTo>
                    <a:pt x="1010" y="1678"/>
                  </a:lnTo>
                  <a:lnTo>
                    <a:pt x="1008" y="1678"/>
                  </a:lnTo>
                  <a:lnTo>
                    <a:pt x="1008" y="1678"/>
                  </a:lnTo>
                  <a:lnTo>
                    <a:pt x="1010" y="1678"/>
                  </a:lnTo>
                  <a:lnTo>
                    <a:pt x="1010" y="1678"/>
                  </a:lnTo>
                  <a:lnTo>
                    <a:pt x="1013" y="1678"/>
                  </a:lnTo>
                  <a:lnTo>
                    <a:pt x="1013" y="1678"/>
                  </a:lnTo>
                  <a:lnTo>
                    <a:pt x="1013" y="1678"/>
                  </a:lnTo>
                  <a:lnTo>
                    <a:pt x="1010" y="1678"/>
                  </a:lnTo>
                  <a:lnTo>
                    <a:pt x="1010" y="1675"/>
                  </a:lnTo>
                  <a:lnTo>
                    <a:pt x="1010" y="1675"/>
                  </a:lnTo>
                  <a:lnTo>
                    <a:pt x="1010" y="1675"/>
                  </a:lnTo>
                  <a:lnTo>
                    <a:pt x="1010" y="1675"/>
                  </a:lnTo>
                  <a:lnTo>
                    <a:pt x="1010" y="1673"/>
                  </a:lnTo>
                  <a:lnTo>
                    <a:pt x="1013" y="1673"/>
                  </a:lnTo>
                  <a:lnTo>
                    <a:pt x="1013" y="1675"/>
                  </a:lnTo>
                  <a:lnTo>
                    <a:pt x="1013" y="1675"/>
                  </a:lnTo>
                  <a:lnTo>
                    <a:pt x="1013" y="1675"/>
                  </a:lnTo>
                  <a:lnTo>
                    <a:pt x="1015" y="1673"/>
                  </a:lnTo>
                  <a:lnTo>
                    <a:pt x="1013" y="1673"/>
                  </a:lnTo>
                  <a:lnTo>
                    <a:pt x="1013" y="1673"/>
                  </a:lnTo>
                  <a:lnTo>
                    <a:pt x="1010" y="1670"/>
                  </a:lnTo>
                  <a:lnTo>
                    <a:pt x="1013" y="1670"/>
                  </a:lnTo>
                  <a:lnTo>
                    <a:pt x="1013" y="1673"/>
                  </a:lnTo>
                  <a:lnTo>
                    <a:pt x="1013" y="1673"/>
                  </a:lnTo>
                  <a:lnTo>
                    <a:pt x="1013" y="1670"/>
                  </a:lnTo>
                  <a:lnTo>
                    <a:pt x="1013" y="1670"/>
                  </a:lnTo>
                  <a:lnTo>
                    <a:pt x="1013" y="1670"/>
                  </a:lnTo>
                  <a:lnTo>
                    <a:pt x="1013" y="1670"/>
                  </a:lnTo>
                  <a:lnTo>
                    <a:pt x="1013" y="1668"/>
                  </a:lnTo>
                  <a:lnTo>
                    <a:pt x="1013" y="1668"/>
                  </a:lnTo>
                  <a:lnTo>
                    <a:pt x="1013" y="1668"/>
                  </a:lnTo>
                  <a:lnTo>
                    <a:pt x="1015" y="1668"/>
                  </a:lnTo>
                  <a:lnTo>
                    <a:pt x="1015" y="1670"/>
                  </a:lnTo>
                  <a:lnTo>
                    <a:pt x="1015" y="1670"/>
                  </a:lnTo>
                  <a:lnTo>
                    <a:pt x="1015" y="1670"/>
                  </a:lnTo>
                  <a:lnTo>
                    <a:pt x="1015" y="1668"/>
                  </a:lnTo>
                  <a:lnTo>
                    <a:pt x="1018" y="1670"/>
                  </a:lnTo>
                  <a:lnTo>
                    <a:pt x="1018" y="1670"/>
                  </a:lnTo>
                  <a:lnTo>
                    <a:pt x="1018" y="1670"/>
                  </a:lnTo>
                  <a:lnTo>
                    <a:pt x="1018" y="1670"/>
                  </a:lnTo>
                  <a:lnTo>
                    <a:pt x="1018" y="1673"/>
                  </a:lnTo>
                  <a:lnTo>
                    <a:pt x="1018" y="1673"/>
                  </a:lnTo>
                  <a:lnTo>
                    <a:pt x="1020" y="1673"/>
                  </a:lnTo>
                  <a:lnTo>
                    <a:pt x="1020" y="1673"/>
                  </a:lnTo>
                  <a:lnTo>
                    <a:pt x="1020" y="1673"/>
                  </a:lnTo>
                  <a:lnTo>
                    <a:pt x="1020" y="1673"/>
                  </a:lnTo>
                  <a:lnTo>
                    <a:pt x="1020" y="1670"/>
                  </a:lnTo>
                  <a:lnTo>
                    <a:pt x="1020" y="1670"/>
                  </a:lnTo>
                  <a:lnTo>
                    <a:pt x="1022" y="1670"/>
                  </a:lnTo>
                  <a:lnTo>
                    <a:pt x="1022" y="1668"/>
                  </a:lnTo>
                  <a:lnTo>
                    <a:pt x="1022" y="1668"/>
                  </a:lnTo>
                  <a:lnTo>
                    <a:pt x="1020" y="1668"/>
                  </a:lnTo>
                  <a:lnTo>
                    <a:pt x="1020" y="1668"/>
                  </a:lnTo>
                  <a:lnTo>
                    <a:pt x="1020" y="1668"/>
                  </a:lnTo>
                  <a:lnTo>
                    <a:pt x="1018" y="1668"/>
                  </a:lnTo>
                  <a:lnTo>
                    <a:pt x="1018" y="1668"/>
                  </a:lnTo>
                  <a:lnTo>
                    <a:pt x="1015" y="1668"/>
                  </a:lnTo>
                  <a:lnTo>
                    <a:pt x="1015" y="1668"/>
                  </a:lnTo>
                  <a:lnTo>
                    <a:pt x="1015" y="1668"/>
                  </a:lnTo>
                  <a:lnTo>
                    <a:pt x="1015" y="1668"/>
                  </a:lnTo>
                  <a:lnTo>
                    <a:pt x="1018" y="1666"/>
                  </a:lnTo>
                  <a:lnTo>
                    <a:pt x="1018" y="1666"/>
                  </a:lnTo>
                  <a:lnTo>
                    <a:pt x="1018" y="1668"/>
                  </a:lnTo>
                  <a:lnTo>
                    <a:pt x="1020" y="1668"/>
                  </a:lnTo>
                  <a:lnTo>
                    <a:pt x="1020" y="1668"/>
                  </a:lnTo>
                  <a:lnTo>
                    <a:pt x="1022" y="1666"/>
                  </a:lnTo>
                  <a:lnTo>
                    <a:pt x="1022" y="1666"/>
                  </a:lnTo>
                  <a:lnTo>
                    <a:pt x="1025" y="1661"/>
                  </a:lnTo>
                  <a:lnTo>
                    <a:pt x="1025" y="1661"/>
                  </a:lnTo>
                  <a:lnTo>
                    <a:pt x="1025" y="1661"/>
                  </a:lnTo>
                  <a:lnTo>
                    <a:pt x="1022" y="1661"/>
                  </a:lnTo>
                  <a:lnTo>
                    <a:pt x="1022" y="1661"/>
                  </a:lnTo>
                  <a:lnTo>
                    <a:pt x="1022" y="1661"/>
                  </a:lnTo>
                  <a:lnTo>
                    <a:pt x="1025" y="1659"/>
                  </a:lnTo>
                  <a:lnTo>
                    <a:pt x="1025" y="1659"/>
                  </a:lnTo>
                  <a:lnTo>
                    <a:pt x="1025" y="1659"/>
                  </a:lnTo>
                  <a:lnTo>
                    <a:pt x="1025" y="1659"/>
                  </a:lnTo>
                  <a:lnTo>
                    <a:pt x="1025" y="1656"/>
                  </a:lnTo>
                  <a:lnTo>
                    <a:pt x="1022" y="1656"/>
                  </a:lnTo>
                  <a:lnTo>
                    <a:pt x="1022" y="1656"/>
                  </a:lnTo>
                  <a:lnTo>
                    <a:pt x="1022" y="1656"/>
                  </a:lnTo>
                  <a:lnTo>
                    <a:pt x="1020" y="1656"/>
                  </a:lnTo>
                  <a:lnTo>
                    <a:pt x="1020" y="1656"/>
                  </a:lnTo>
                  <a:lnTo>
                    <a:pt x="1020" y="1656"/>
                  </a:lnTo>
                  <a:lnTo>
                    <a:pt x="1020" y="1656"/>
                  </a:lnTo>
                  <a:lnTo>
                    <a:pt x="1018" y="1656"/>
                  </a:lnTo>
                  <a:lnTo>
                    <a:pt x="1015" y="1656"/>
                  </a:lnTo>
                  <a:lnTo>
                    <a:pt x="1015" y="1656"/>
                  </a:lnTo>
                  <a:lnTo>
                    <a:pt x="1015" y="1656"/>
                  </a:lnTo>
                  <a:lnTo>
                    <a:pt x="1015" y="1656"/>
                  </a:lnTo>
                  <a:lnTo>
                    <a:pt x="1015" y="1654"/>
                  </a:lnTo>
                  <a:lnTo>
                    <a:pt x="1018" y="1654"/>
                  </a:lnTo>
                  <a:lnTo>
                    <a:pt x="1018" y="1656"/>
                  </a:lnTo>
                  <a:lnTo>
                    <a:pt x="1020" y="1656"/>
                  </a:lnTo>
                  <a:lnTo>
                    <a:pt x="1020" y="1656"/>
                  </a:lnTo>
                  <a:lnTo>
                    <a:pt x="1020" y="1654"/>
                  </a:lnTo>
                  <a:lnTo>
                    <a:pt x="1020" y="1652"/>
                  </a:lnTo>
                  <a:lnTo>
                    <a:pt x="1020" y="1652"/>
                  </a:lnTo>
                  <a:lnTo>
                    <a:pt x="1020" y="1649"/>
                  </a:lnTo>
                  <a:lnTo>
                    <a:pt x="1020" y="1649"/>
                  </a:lnTo>
                  <a:lnTo>
                    <a:pt x="1020" y="1647"/>
                  </a:lnTo>
                  <a:lnTo>
                    <a:pt x="1022" y="1647"/>
                  </a:lnTo>
                  <a:lnTo>
                    <a:pt x="1022" y="1647"/>
                  </a:lnTo>
                  <a:lnTo>
                    <a:pt x="1022" y="1647"/>
                  </a:lnTo>
                  <a:lnTo>
                    <a:pt x="1022" y="1647"/>
                  </a:lnTo>
                  <a:lnTo>
                    <a:pt x="1022" y="1649"/>
                  </a:lnTo>
                  <a:lnTo>
                    <a:pt x="1022" y="1649"/>
                  </a:lnTo>
                  <a:lnTo>
                    <a:pt x="1022" y="1654"/>
                  </a:lnTo>
                  <a:lnTo>
                    <a:pt x="1022" y="1654"/>
                  </a:lnTo>
                  <a:lnTo>
                    <a:pt x="1022" y="1654"/>
                  </a:lnTo>
                  <a:lnTo>
                    <a:pt x="1022" y="1654"/>
                  </a:lnTo>
                  <a:lnTo>
                    <a:pt x="1022" y="1654"/>
                  </a:lnTo>
                  <a:lnTo>
                    <a:pt x="1022" y="1654"/>
                  </a:lnTo>
                  <a:lnTo>
                    <a:pt x="1025" y="1656"/>
                  </a:lnTo>
                  <a:lnTo>
                    <a:pt x="1025" y="1656"/>
                  </a:lnTo>
                  <a:lnTo>
                    <a:pt x="1025" y="1656"/>
                  </a:lnTo>
                  <a:lnTo>
                    <a:pt x="1027" y="1656"/>
                  </a:lnTo>
                  <a:lnTo>
                    <a:pt x="1027" y="1656"/>
                  </a:lnTo>
                  <a:lnTo>
                    <a:pt x="1027" y="1656"/>
                  </a:lnTo>
                  <a:lnTo>
                    <a:pt x="1027" y="1656"/>
                  </a:lnTo>
                  <a:lnTo>
                    <a:pt x="1027" y="1656"/>
                  </a:lnTo>
                  <a:lnTo>
                    <a:pt x="1027" y="1656"/>
                  </a:lnTo>
                  <a:lnTo>
                    <a:pt x="1027" y="1656"/>
                  </a:lnTo>
                  <a:lnTo>
                    <a:pt x="1029" y="1654"/>
                  </a:lnTo>
                  <a:lnTo>
                    <a:pt x="1029" y="1654"/>
                  </a:lnTo>
                  <a:lnTo>
                    <a:pt x="1032" y="1656"/>
                  </a:lnTo>
                  <a:lnTo>
                    <a:pt x="1029" y="1656"/>
                  </a:lnTo>
                  <a:lnTo>
                    <a:pt x="1029" y="1656"/>
                  </a:lnTo>
                  <a:lnTo>
                    <a:pt x="1029" y="1656"/>
                  </a:lnTo>
                  <a:lnTo>
                    <a:pt x="1029" y="1656"/>
                  </a:lnTo>
                  <a:lnTo>
                    <a:pt x="1029" y="1656"/>
                  </a:lnTo>
                  <a:lnTo>
                    <a:pt x="1027" y="1656"/>
                  </a:lnTo>
                  <a:lnTo>
                    <a:pt x="1027" y="1656"/>
                  </a:lnTo>
                  <a:lnTo>
                    <a:pt x="1029" y="1656"/>
                  </a:lnTo>
                  <a:lnTo>
                    <a:pt x="1029" y="1659"/>
                  </a:lnTo>
                  <a:lnTo>
                    <a:pt x="1029" y="1659"/>
                  </a:lnTo>
                  <a:lnTo>
                    <a:pt x="1027" y="1659"/>
                  </a:lnTo>
                  <a:lnTo>
                    <a:pt x="1027" y="1661"/>
                  </a:lnTo>
                  <a:lnTo>
                    <a:pt x="1029" y="1661"/>
                  </a:lnTo>
                  <a:lnTo>
                    <a:pt x="1029" y="1661"/>
                  </a:lnTo>
                  <a:lnTo>
                    <a:pt x="1032" y="1659"/>
                  </a:lnTo>
                  <a:lnTo>
                    <a:pt x="1032" y="1661"/>
                  </a:lnTo>
                  <a:lnTo>
                    <a:pt x="1029" y="1661"/>
                  </a:lnTo>
                  <a:lnTo>
                    <a:pt x="1029" y="1661"/>
                  </a:lnTo>
                  <a:lnTo>
                    <a:pt x="1025" y="1666"/>
                  </a:lnTo>
                  <a:lnTo>
                    <a:pt x="1025" y="1668"/>
                  </a:lnTo>
                  <a:lnTo>
                    <a:pt x="1022" y="1670"/>
                  </a:lnTo>
                  <a:lnTo>
                    <a:pt x="1022" y="1670"/>
                  </a:lnTo>
                  <a:lnTo>
                    <a:pt x="1022" y="1670"/>
                  </a:lnTo>
                  <a:lnTo>
                    <a:pt x="1025" y="1673"/>
                  </a:lnTo>
                  <a:lnTo>
                    <a:pt x="1025" y="1673"/>
                  </a:lnTo>
                  <a:lnTo>
                    <a:pt x="1025" y="1673"/>
                  </a:lnTo>
                  <a:lnTo>
                    <a:pt x="1025" y="1673"/>
                  </a:lnTo>
                  <a:lnTo>
                    <a:pt x="1025" y="1673"/>
                  </a:lnTo>
                  <a:lnTo>
                    <a:pt x="1025" y="1673"/>
                  </a:lnTo>
                  <a:lnTo>
                    <a:pt x="1025" y="1673"/>
                  </a:lnTo>
                  <a:lnTo>
                    <a:pt x="1027" y="1673"/>
                  </a:lnTo>
                  <a:lnTo>
                    <a:pt x="1027" y="1670"/>
                  </a:lnTo>
                  <a:lnTo>
                    <a:pt x="1029" y="1668"/>
                  </a:lnTo>
                  <a:lnTo>
                    <a:pt x="1029" y="1668"/>
                  </a:lnTo>
                  <a:lnTo>
                    <a:pt x="1032" y="1668"/>
                  </a:lnTo>
                  <a:lnTo>
                    <a:pt x="1032" y="1668"/>
                  </a:lnTo>
                  <a:lnTo>
                    <a:pt x="1032" y="1668"/>
                  </a:lnTo>
                  <a:lnTo>
                    <a:pt x="1034" y="1663"/>
                  </a:lnTo>
                  <a:lnTo>
                    <a:pt x="1034" y="1661"/>
                  </a:lnTo>
                  <a:lnTo>
                    <a:pt x="1034" y="1659"/>
                  </a:lnTo>
                  <a:lnTo>
                    <a:pt x="1034" y="1656"/>
                  </a:lnTo>
                  <a:lnTo>
                    <a:pt x="1034" y="1656"/>
                  </a:lnTo>
                  <a:lnTo>
                    <a:pt x="1034" y="1656"/>
                  </a:lnTo>
                  <a:lnTo>
                    <a:pt x="1034" y="1656"/>
                  </a:lnTo>
                  <a:lnTo>
                    <a:pt x="1034" y="1656"/>
                  </a:lnTo>
                  <a:lnTo>
                    <a:pt x="1034" y="1656"/>
                  </a:lnTo>
                  <a:lnTo>
                    <a:pt x="1034" y="1654"/>
                  </a:lnTo>
                  <a:lnTo>
                    <a:pt x="1032" y="1654"/>
                  </a:lnTo>
                  <a:lnTo>
                    <a:pt x="1032" y="1652"/>
                  </a:lnTo>
                  <a:lnTo>
                    <a:pt x="1032" y="1652"/>
                  </a:lnTo>
                  <a:lnTo>
                    <a:pt x="1032" y="1652"/>
                  </a:lnTo>
                  <a:lnTo>
                    <a:pt x="1032" y="1649"/>
                  </a:lnTo>
                  <a:lnTo>
                    <a:pt x="1032" y="1649"/>
                  </a:lnTo>
                  <a:lnTo>
                    <a:pt x="1032" y="1649"/>
                  </a:lnTo>
                  <a:lnTo>
                    <a:pt x="1029" y="1649"/>
                  </a:lnTo>
                  <a:lnTo>
                    <a:pt x="1032" y="1649"/>
                  </a:lnTo>
                  <a:lnTo>
                    <a:pt x="1032" y="1649"/>
                  </a:lnTo>
                  <a:lnTo>
                    <a:pt x="1034" y="1649"/>
                  </a:lnTo>
                  <a:lnTo>
                    <a:pt x="1034" y="1649"/>
                  </a:lnTo>
                  <a:lnTo>
                    <a:pt x="1034" y="1652"/>
                  </a:lnTo>
                  <a:lnTo>
                    <a:pt x="1034" y="1652"/>
                  </a:lnTo>
                  <a:lnTo>
                    <a:pt x="1034" y="1652"/>
                  </a:lnTo>
                  <a:lnTo>
                    <a:pt x="1034" y="1652"/>
                  </a:lnTo>
                  <a:lnTo>
                    <a:pt x="1034" y="1652"/>
                  </a:lnTo>
                  <a:lnTo>
                    <a:pt x="1034" y="1652"/>
                  </a:lnTo>
                  <a:lnTo>
                    <a:pt x="1034" y="1652"/>
                  </a:lnTo>
                  <a:lnTo>
                    <a:pt x="1034" y="1652"/>
                  </a:lnTo>
                  <a:lnTo>
                    <a:pt x="1036" y="1654"/>
                  </a:lnTo>
                  <a:lnTo>
                    <a:pt x="1036" y="1654"/>
                  </a:lnTo>
                  <a:lnTo>
                    <a:pt x="1039" y="1654"/>
                  </a:lnTo>
                  <a:lnTo>
                    <a:pt x="1039" y="1654"/>
                  </a:lnTo>
                  <a:lnTo>
                    <a:pt x="1039" y="1654"/>
                  </a:lnTo>
                  <a:lnTo>
                    <a:pt x="1039" y="1652"/>
                  </a:lnTo>
                  <a:lnTo>
                    <a:pt x="1039" y="1649"/>
                  </a:lnTo>
                  <a:lnTo>
                    <a:pt x="1039" y="1649"/>
                  </a:lnTo>
                  <a:lnTo>
                    <a:pt x="1039" y="1647"/>
                  </a:lnTo>
                  <a:lnTo>
                    <a:pt x="1039" y="1647"/>
                  </a:lnTo>
                  <a:lnTo>
                    <a:pt x="1039" y="1647"/>
                  </a:lnTo>
                  <a:lnTo>
                    <a:pt x="1039" y="1649"/>
                  </a:lnTo>
                  <a:lnTo>
                    <a:pt x="1039" y="1649"/>
                  </a:lnTo>
                  <a:lnTo>
                    <a:pt x="1039" y="1649"/>
                  </a:lnTo>
                  <a:lnTo>
                    <a:pt x="1039" y="1652"/>
                  </a:lnTo>
                  <a:lnTo>
                    <a:pt x="1041" y="1652"/>
                  </a:lnTo>
                  <a:lnTo>
                    <a:pt x="1041" y="1652"/>
                  </a:lnTo>
                  <a:lnTo>
                    <a:pt x="1041" y="1652"/>
                  </a:lnTo>
                  <a:lnTo>
                    <a:pt x="1041" y="1654"/>
                  </a:lnTo>
                  <a:lnTo>
                    <a:pt x="1041" y="1654"/>
                  </a:lnTo>
                  <a:lnTo>
                    <a:pt x="1041" y="1654"/>
                  </a:lnTo>
                  <a:lnTo>
                    <a:pt x="1039" y="1654"/>
                  </a:lnTo>
                  <a:lnTo>
                    <a:pt x="1039" y="1656"/>
                  </a:lnTo>
                  <a:lnTo>
                    <a:pt x="1039" y="1656"/>
                  </a:lnTo>
                  <a:lnTo>
                    <a:pt x="1039" y="1659"/>
                  </a:lnTo>
                  <a:lnTo>
                    <a:pt x="1039" y="1659"/>
                  </a:lnTo>
                  <a:lnTo>
                    <a:pt x="1039" y="1659"/>
                  </a:lnTo>
                  <a:lnTo>
                    <a:pt x="1039" y="1659"/>
                  </a:lnTo>
                  <a:lnTo>
                    <a:pt x="1039" y="1659"/>
                  </a:lnTo>
                  <a:lnTo>
                    <a:pt x="1039" y="1661"/>
                  </a:lnTo>
                  <a:lnTo>
                    <a:pt x="1039" y="1661"/>
                  </a:lnTo>
                  <a:lnTo>
                    <a:pt x="1039" y="1663"/>
                  </a:lnTo>
                  <a:lnTo>
                    <a:pt x="1029" y="1670"/>
                  </a:lnTo>
                  <a:lnTo>
                    <a:pt x="1025" y="1680"/>
                  </a:lnTo>
                  <a:lnTo>
                    <a:pt x="1025" y="1680"/>
                  </a:lnTo>
                  <a:lnTo>
                    <a:pt x="1025" y="1680"/>
                  </a:lnTo>
                  <a:lnTo>
                    <a:pt x="1025" y="1680"/>
                  </a:lnTo>
                  <a:lnTo>
                    <a:pt x="1025" y="1680"/>
                  </a:lnTo>
                  <a:lnTo>
                    <a:pt x="1025" y="1680"/>
                  </a:lnTo>
                  <a:lnTo>
                    <a:pt x="1027" y="1680"/>
                  </a:lnTo>
                  <a:lnTo>
                    <a:pt x="1027" y="1680"/>
                  </a:lnTo>
                  <a:lnTo>
                    <a:pt x="1027" y="1680"/>
                  </a:lnTo>
                  <a:lnTo>
                    <a:pt x="1027" y="1680"/>
                  </a:lnTo>
                  <a:lnTo>
                    <a:pt x="1027" y="1680"/>
                  </a:lnTo>
                  <a:lnTo>
                    <a:pt x="1027" y="1680"/>
                  </a:lnTo>
                  <a:lnTo>
                    <a:pt x="1029" y="1675"/>
                  </a:lnTo>
                  <a:lnTo>
                    <a:pt x="1029" y="1675"/>
                  </a:lnTo>
                  <a:lnTo>
                    <a:pt x="1029" y="1675"/>
                  </a:lnTo>
                  <a:lnTo>
                    <a:pt x="1029" y="1675"/>
                  </a:lnTo>
                  <a:lnTo>
                    <a:pt x="1029" y="1675"/>
                  </a:lnTo>
                  <a:lnTo>
                    <a:pt x="1029" y="1675"/>
                  </a:lnTo>
                  <a:lnTo>
                    <a:pt x="1029" y="1675"/>
                  </a:lnTo>
                  <a:lnTo>
                    <a:pt x="1029" y="1675"/>
                  </a:lnTo>
                  <a:lnTo>
                    <a:pt x="1029" y="1675"/>
                  </a:lnTo>
                  <a:lnTo>
                    <a:pt x="1029" y="1675"/>
                  </a:lnTo>
                  <a:lnTo>
                    <a:pt x="1029" y="1675"/>
                  </a:lnTo>
                  <a:lnTo>
                    <a:pt x="1032" y="1673"/>
                  </a:lnTo>
                  <a:lnTo>
                    <a:pt x="1032" y="1673"/>
                  </a:lnTo>
                  <a:lnTo>
                    <a:pt x="1032" y="1673"/>
                  </a:lnTo>
                  <a:lnTo>
                    <a:pt x="1032" y="1673"/>
                  </a:lnTo>
                  <a:lnTo>
                    <a:pt x="1029" y="1678"/>
                  </a:lnTo>
                  <a:lnTo>
                    <a:pt x="1029" y="1680"/>
                  </a:lnTo>
                  <a:lnTo>
                    <a:pt x="1027" y="1682"/>
                  </a:lnTo>
                  <a:lnTo>
                    <a:pt x="1025" y="1682"/>
                  </a:lnTo>
                  <a:lnTo>
                    <a:pt x="1027" y="1685"/>
                  </a:lnTo>
                  <a:lnTo>
                    <a:pt x="1027" y="1685"/>
                  </a:lnTo>
                  <a:lnTo>
                    <a:pt x="1027" y="1685"/>
                  </a:lnTo>
                  <a:lnTo>
                    <a:pt x="1029" y="1685"/>
                  </a:lnTo>
                  <a:lnTo>
                    <a:pt x="1032" y="1685"/>
                  </a:lnTo>
                  <a:lnTo>
                    <a:pt x="1032" y="1682"/>
                  </a:lnTo>
                  <a:lnTo>
                    <a:pt x="1032" y="1682"/>
                  </a:lnTo>
                  <a:lnTo>
                    <a:pt x="1032" y="1682"/>
                  </a:lnTo>
                  <a:lnTo>
                    <a:pt x="1032" y="1682"/>
                  </a:lnTo>
                  <a:lnTo>
                    <a:pt x="1032" y="1680"/>
                  </a:lnTo>
                  <a:lnTo>
                    <a:pt x="1029" y="1678"/>
                  </a:lnTo>
                  <a:lnTo>
                    <a:pt x="1029" y="1678"/>
                  </a:lnTo>
                  <a:lnTo>
                    <a:pt x="1032" y="1675"/>
                  </a:lnTo>
                  <a:lnTo>
                    <a:pt x="1032" y="1675"/>
                  </a:lnTo>
                  <a:lnTo>
                    <a:pt x="1032" y="1675"/>
                  </a:lnTo>
                  <a:lnTo>
                    <a:pt x="1032" y="1675"/>
                  </a:lnTo>
                  <a:lnTo>
                    <a:pt x="1032" y="1675"/>
                  </a:lnTo>
                  <a:lnTo>
                    <a:pt x="1032" y="1675"/>
                  </a:lnTo>
                  <a:lnTo>
                    <a:pt x="1032" y="1675"/>
                  </a:lnTo>
                  <a:lnTo>
                    <a:pt x="1032" y="1675"/>
                  </a:lnTo>
                  <a:lnTo>
                    <a:pt x="1032" y="1675"/>
                  </a:lnTo>
                  <a:lnTo>
                    <a:pt x="1034" y="1673"/>
                  </a:lnTo>
                  <a:lnTo>
                    <a:pt x="1034" y="1673"/>
                  </a:lnTo>
                  <a:lnTo>
                    <a:pt x="1036" y="1673"/>
                  </a:lnTo>
                  <a:lnTo>
                    <a:pt x="1036" y="1675"/>
                  </a:lnTo>
                  <a:lnTo>
                    <a:pt x="1036" y="1675"/>
                  </a:lnTo>
                  <a:lnTo>
                    <a:pt x="1034" y="1678"/>
                  </a:lnTo>
                  <a:lnTo>
                    <a:pt x="1034" y="1678"/>
                  </a:lnTo>
                  <a:lnTo>
                    <a:pt x="1034" y="1680"/>
                  </a:lnTo>
                  <a:lnTo>
                    <a:pt x="1034" y="1680"/>
                  </a:lnTo>
                  <a:lnTo>
                    <a:pt x="1036" y="1680"/>
                  </a:lnTo>
                  <a:lnTo>
                    <a:pt x="1036" y="1680"/>
                  </a:lnTo>
                  <a:lnTo>
                    <a:pt x="1036" y="1678"/>
                  </a:lnTo>
                  <a:lnTo>
                    <a:pt x="1039" y="1678"/>
                  </a:lnTo>
                  <a:lnTo>
                    <a:pt x="1039" y="1678"/>
                  </a:lnTo>
                  <a:lnTo>
                    <a:pt x="1039" y="1675"/>
                  </a:lnTo>
                  <a:lnTo>
                    <a:pt x="1039" y="1675"/>
                  </a:lnTo>
                  <a:lnTo>
                    <a:pt x="1041" y="1668"/>
                  </a:lnTo>
                  <a:lnTo>
                    <a:pt x="1041" y="1668"/>
                  </a:lnTo>
                  <a:lnTo>
                    <a:pt x="1041" y="1666"/>
                  </a:lnTo>
                  <a:lnTo>
                    <a:pt x="1041" y="1666"/>
                  </a:lnTo>
                  <a:lnTo>
                    <a:pt x="1041" y="1663"/>
                  </a:lnTo>
                  <a:lnTo>
                    <a:pt x="1041" y="1663"/>
                  </a:lnTo>
                  <a:lnTo>
                    <a:pt x="1041" y="1663"/>
                  </a:lnTo>
                  <a:lnTo>
                    <a:pt x="1041" y="1663"/>
                  </a:lnTo>
                  <a:lnTo>
                    <a:pt x="1041" y="1661"/>
                  </a:lnTo>
                  <a:lnTo>
                    <a:pt x="1041" y="1661"/>
                  </a:lnTo>
                  <a:lnTo>
                    <a:pt x="1041" y="1661"/>
                  </a:lnTo>
                  <a:lnTo>
                    <a:pt x="1041" y="1661"/>
                  </a:lnTo>
                  <a:lnTo>
                    <a:pt x="1039" y="1661"/>
                  </a:lnTo>
                  <a:lnTo>
                    <a:pt x="1041" y="1659"/>
                  </a:lnTo>
                  <a:lnTo>
                    <a:pt x="1041" y="1659"/>
                  </a:lnTo>
                  <a:lnTo>
                    <a:pt x="1041" y="1659"/>
                  </a:lnTo>
                  <a:lnTo>
                    <a:pt x="1044" y="1661"/>
                  </a:lnTo>
                  <a:lnTo>
                    <a:pt x="1044" y="1661"/>
                  </a:lnTo>
                  <a:lnTo>
                    <a:pt x="1044" y="1661"/>
                  </a:lnTo>
                  <a:lnTo>
                    <a:pt x="1044" y="1661"/>
                  </a:lnTo>
                  <a:lnTo>
                    <a:pt x="1044" y="1661"/>
                  </a:lnTo>
                  <a:lnTo>
                    <a:pt x="1044" y="1663"/>
                  </a:lnTo>
                  <a:lnTo>
                    <a:pt x="1044" y="1663"/>
                  </a:lnTo>
                  <a:lnTo>
                    <a:pt x="1044" y="1663"/>
                  </a:lnTo>
                  <a:lnTo>
                    <a:pt x="1044" y="1663"/>
                  </a:lnTo>
                  <a:lnTo>
                    <a:pt x="1044" y="1663"/>
                  </a:lnTo>
                  <a:lnTo>
                    <a:pt x="1044" y="1661"/>
                  </a:lnTo>
                  <a:lnTo>
                    <a:pt x="1046" y="1661"/>
                  </a:lnTo>
                  <a:lnTo>
                    <a:pt x="1046" y="1663"/>
                  </a:lnTo>
                  <a:lnTo>
                    <a:pt x="1046" y="1663"/>
                  </a:lnTo>
                  <a:lnTo>
                    <a:pt x="1046" y="1663"/>
                  </a:lnTo>
                  <a:lnTo>
                    <a:pt x="1046" y="1663"/>
                  </a:lnTo>
                  <a:lnTo>
                    <a:pt x="1044" y="1666"/>
                  </a:lnTo>
                  <a:lnTo>
                    <a:pt x="1044" y="1666"/>
                  </a:lnTo>
                  <a:lnTo>
                    <a:pt x="1044" y="1666"/>
                  </a:lnTo>
                  <a:lnTo>
                    <a:pt x="1044" y="1666"/>
                  </a:lnTo>
                  <a:lnTo>
                    <a:pt x="1044" y="1666"/>
                  </a:lnTo>
                  <a:lnTo>
                    <a:pt x="1044" y="1668"/>
                  </a:lnTo>
                  <a:lnTo>
                    <a:pt x="1044" y="1668"/>
                  </a:lnTo>
                  <a:lnTo>
                    <a:pt x="1041" y="1670"/>
                  </a:lnTo>
                  <a:lnTo>
                    <a:pt x="1041" y="1670"/>
                  </a:lnTo>
                  <a:lnTo>
                    <a:pt x="1041" y="1670"/>
                  </a:lnTo>
                  <a:lnTo>
                    <a:pt x="1041" y="1670"/>
                  </a:lnTo>
                  <a:lnTo>
                    <a:pt x="1041" y="1673"/>
                  </a:lnTo>
                  <a:lnTo>
                    <a:pt x="1041" y="1673"/>
                  </a:lnTo>
                  <a:lnTo>
                    <a:pt x="1041" y="1673"/>
                  </a:lnTo>
                  <a:lnTo>
                    <a:pt x="1041" y="1675"/>
                  </a:lnTo>
                  <a:lnTo>
                    <a:pt x="1041" y="1675"/>
                  </a:lnTo>
                  <a:lnTo>
                    <a:pt x="1041" y="1675"/>
                  </a:lnTo>
                  <a:lnTo>
                    <a:pt x="1041" y="1675"/>
                  </a:lnTo>
                  <a:lnTo>
                    <a:pt x="1041" y="1675"/>
                  </a:lnTo>
                  <a:lnTo>
                    <a:pt x="1041" y="1675"/>
                  </a:lnTo>
                  <a:lnTo>
                    <a:pt x="1041" y="1675"/>
                  </a:lnTo>
                  <a:lnTo>
                    <a:pt x="1039" y="1678"/>
                  </a:lnTo>
                  <a:lnTo>
                    <a:pt x="1039" y="1680"/>
                  </a:lnTo>
                  <a:lnTo>
                    <a:pt x="1039" y="1680"/>
                  </a:lnTo>
                  <a:lnTo>
                    <a:pt x="1039" y="1680"/>
                  </a:lnTo>
                  <a:lnTo>
                    <a:pt x="1039" y="1682"/>
                  </a:lnTo>
                  <a:lnTo>
                    <a:pt x="1036" y="1682"/>
                  </a:lnTo>
                  <a:lnTo>
                    <a:pt x="1036" y="1682"/>
                  </a:lnTo>
                  <a:lnTo>
                    <a:pt x="1039" y="1682"/>
                  </a:lnTo>
                  <a:lnTo>
                    <a:pt x="1039" y="1682"/>
                  </a:lnTo>
                  <a:lnTo>
                    <a:pt x="1041" y="1682"/>
                  </a:lnTo>
                  <a:lnTo>
                    <a:pt x="1041" y="1680"/>
                  </a:lnTo>
                  <a:lnTo>
                    <a:pt x="1044" y="1680"/>
                  </a:lnTo>
                  <a:lnTo>
                    <a:pt x="1044" y="1678"/>
                  </a:lnTo>
                  <a:lnTo>
                    <a:pt x="1044" y="1678"/>
                  </a:lnTo>
                  <a:lnTo>
                    <a:pt x="1044" y="1680"/>
                  </a:lnTo>
                  <a:lnTo>
                    <a:pt x="1044" y="1680"/>
                  </a:lnTo>
                  <a:lnTo>
                    <a:pt x="1041" y="1682"/>
                  </a:lnTo>
                  <a:lnTo>
                    <a:pt x="1041" y="1682"/>
                  </a:lnTo>
                  <a:lnTo>
                    <a:pt x="1041" y="1682"/>
                  </a:lnTo>
                  <a:lnTo>
                    <a:pt x="1041" y="1685"/>
                  </a:lnTo>
                  <a:lnTo>
                    <a:pt x="1039" y="1685"/>
                  </a:lnTo>
                  <a:lnTo>
                    <a:pt x="1039" y="1687"/>
                  </a:lnTo>
                  <a:lnTo>
                    <a:pt x="1039" y="1687"/>
                  </a:lnTo>
                  <a:lnTo>
                    <a:pt x="1039" y="1687"/>
                  </a:lnTo>
                  <a:lnTo>
                    <a:pt x="1036" y="1689"/>
                  </a:lnTo>
                  <a:lnTo>
                    <a:pt x="1039" y="1689"/>
                  </a:lnTo>
                  <a:lnTo>
                    <a:pt x="1039" y="1689"/>
                  </a:lnTo>
                  <a:lnTo>
                    <a:pt x="1039" y="1689"/>
                  </a:lnTo>
                  <a:lnTo>
                    <a:pt x="1041" y="1689"/>
                  </a:lnTo>
                  <a:lnTo>
                    <a:pt x="1041" y="1692"/>
                  </a:lnTo>
                  <a:lnTo>
                    <a:pt x="1041" y="1692"/>
                  </a:lnTo>
                  <a:lnTo>
                    <a:pt x="1041" y="1692"/>
                  </a:lnTo>
                  <a:lnTo>
                    <a:pt x="1041" y="1692"/>
                  </a:lnTo>
                  <a:lnTo>
                    <a:pt x="1041" y="1692"/>
                  </a:lnTo>
                  <a:lnTo>
                    <a:pt x="1041" y="1692"/>
                  </a:lnTo>
                  <a:lnTo>
                    <a:pt x="1041" y="1689"/>
                  </a:lnTo>
                  <a:lnTo>
                    <a:pt x="1041" y="1689"/>
                  </a:lnTo>
                  <a:lnTo>
                    <a:pt x="1041" y="1689"/>
                  </a:lnTo>
                  <a:lnTo>
                    <a:pt x="1041" y="1689"/>
                  </a:lnTo>
                  <a:lnTo>
                    <a:pt x="1041" y="1689"/>
                  </a:lnTo>
                  <a:lnTo>
                    <a:pt x="1041" y="1689"/>
                  </a:lnTo>
                  <a:lnTo>
                    <a:pt x="1041" y="1689"/>
                  </a:lnTo>
                  <a:lnTo>
                    <a:pt x="1044" y="1689"/>
                  </a:lnTo>
                  <a:lnTo>
                    <a:pt x="1044" y="1689"/>
                  </a:lnTo>
                  <a:lnTo>
                    <a:pt x="1041" y="1687"/>
                  </a:lnTo>
                  <a:lnTo>
                    <a:pt x="1041" y="1687"/>
                  </a:lnTo>
                  <a:lnTo>
                    <a:pt x="1041" y="1687"/>
                  </a:lnTo>
                  <a:lnTo>
                    <a:pt x="1041" y="1687"/>
                  </a:lnTo>
                  <a:lnTo>
                    <a:pt x="1041" y="1685"/>
                  </a:lnTo>
                  <a:lnTo>
                    <a:pt x="1041" y="1685"/>
                  </a:lnTo>
                  <a:lnTo>
                    <a:pt x="1041" y="1685"/>
                  </a:lnTo>
                  <a:lnTo>
                    <a:pt x="1044" y="1682"/>
                  </a:lnTo>
                  <a:lnTo>
                    <a:pt x="1044" y="1682"/>
                  </a:lnTo>
                  <a:lnTo>
                    <a:pt x="1044" y="1682"/>
                  </a:lnTo>
                  <a:lnTo>
                    <a:pt x="1044" y="1682"/>
                  </a:lnTo>
                  <a:lnTo>
                    <a:pt x="1044" y="1682"/>
                  </a:lnTo>
                  <a:lnTo>
                    <a:pt x="1044" y="1682"/>
                  </a:lnTo>
                  <a:lnTo>
                    <a:pt x="1044" y="1685"/>
                  </a:lnTo>
                  <a:lnTo>
                    <a:pt x="1044" y="1687"/>
                  </a:lnTo>
                  <a:lnTo>
                    <a:pt x="1044" y="1687"/>
                  </a:lnTo>
                  <a:lnTo>
                    <a:pt x="1044" y="1687"/>
                  </a:lnTo>
                  <a:lnTo>
                    <a:pt x="1044" y="1687"/>
                  </a:lnTo>
                  <a:lnTo>
                    <a:pt x="1046" y="1687"/>
                  </a:lnTo>
                  <a:lnTo>
                    <a:pt x="1046" y="1687"/>
                  </a:lnTo>
                  <a:lnTo>
                    <a:pt x="1046" y="1687"/>
                  </a:lnTo>
                  <a:lnTo>
                    <a:pt x="1046" y="1685"/>
                  </a:lnTo>
                  <a:lnTo>
                    <a:pt x="1046" y="1685"/>
                  </a:lnTo>
                  <a:lnTo>
                    <a:pt x="1046" y="1685"/>
                  </a:lnTo>
                  <a:lnTo>
                    <a:pt x="1046" y="1685"/>
                  </a:lnTo>
                  <a:lnTo>
                    <a:pt x="1046" y="1685"/>
                  </a:lnTo>
                  <a:lnTo>
                    <a:pt x="1046" y="1685"/>
                  </a:lnTo>
                  <a:lnTo>
                    <a:pt x="1048" y="1685"/>
                  </a:lnTo>
                  <a:lnTo>
                    <a:pt x="1048" y="1685"/>
                  </a:lnTo>
                  <a:lnTo>
                    <a:pt x="1048" y="1687"/>
                  </a:lnTo>
                  <a:lnTo>
                    <a:pt x="1046" y="1687"/>
                  </a:lnTo>
                  <a:lnTo>
                    <a:pt x="1046" y="1687"/>
                  </a:lnTo>
                  <a:lnTo>
                    <a:pt x="1046" y="1689"/>
                  </a:lnTo>
                  <a:lnTo>
                    <a:pt x="1048" y="1689"/>
                  </a:lnTo>
                  <a:lnTo>
                    <a:pt x="1048" y="1687"/>
                  </a:lnTo>
                  <a:lnTo>
                    <a:pt x="1048" y="1687"/>
                  </a:lnTo>
                  <a:lnTo>
                    <a:pt x="1048" y="1687"/>
                  </a:lnTo>
                  <a:lnTo>
                    <a:pt x="1048" y="1687"/>
                  </a:lnTo>
                  <a:lnTo>
                    <a:pt x="1048" y="1687"/>
                  </a:lnTo>
                  <a:lnTo>
                    <a:pt x="1048" y="1687"/>
                  </a:lnTo>
                  <a:lnTo>
                    <a:pt x="1048" y="1689"/>
                  </a:lnTo>
                  <a:lnTo>
                    <a:pt x="1048" y="1689"/>
                  </a:lnTo>
                  <a:lnTo>
                    <a:pt x="1051" y="1689"/>
                  </a:lnTo>
                  <a:lnTo>
                    <a:pt x="1051" y="1689"/>
                  </a:lnTo>
                  <a:lnTo>
                    <a:pt x="1051" y="1689"/>
                  </a:lnTo>
                  <a:lnTo>
                    <a:pt x="1051" y="1689"/>
                  </a:lnTo>
                  <a:lnTo>
                    <a:pt x="1051" y="1689"/>
                  </a:lnTo>
                  <a:lnTo>
                    <a:pt x="1051" y="1689"/>
                  </a:lnTo>
                  <a:lnTo>
                    <a:pt x="1051" y="1689"/>
                  </a:lnTo>
                  <a:lnTo>
                    <a:pt x="1051" y="1687"/>
                  </a:lnTo>
                  <a:lnTo>
                    <a:pt x="1051" y="1687"/>
                  </a:lnTo>
                  <a:lnTo>
                    <a:pt x="1051" y="1687"/>
                  </a:lnTo>
                  <a:lnTo>
                    <a:pt x="1051" y="1687"/>
                  </a:lnTo>
                  <a:lnTo>
                    <a:pt x="1051" y="1685"/>
                  </a:lnTo>
                  <a:lnTo>
                    <a:pt x="1051" y="1685"/>
                  </a:lnTo>
                  <a:lnTo>
                    <a:pt x="1051" y="1685"/>
                  </a:lnTo>
                  <a:lnTo>
                    <a:pt x="1051" y="1685"/>
                  </a:lnTo>
                  <a:lnTo>
                    <a:pt x="1051" y="1685"/>
                  </a:lnTo>
                  <a:lnTo>
                    <a:pt x="1048" y="1682"/>
                  </a:lnTo>
                  <a:lnTo>
                    <a:pt x="1048" y="1682"/>
                  </a:lnTo>
                  <a:lnTo>
                    <a:pt x="1051" y="1682"/>
                  </a:lnTo>
                  <a:lnTo>
                    <a:pt x="1051" y="1682"/>
                  </a:lnTo>
                  <a:lnTo>
                    <a:pt x="1051" y="1685"/>
                  </a:lnTo>
                  <a:lnTo>
                    <a:pt x="1051" y="1685"/>
                  </a:lnTo>
                  <a:lnTo>
                    <a:pt x="1051" y="1682"/>
                  </a:lnTo>
                  <a:lnTo>
                    <a:pt x="1051" y="1682"/>
                  </a:lnTo>
                  <a:lnTo>
                    <a:pt x="1051" y="1682"/>
                  </a:lnTo>
                  <a:lnTo>
                    <a:pt x="1048" y="1680"/>
                  </a:lnTo>
                  <a:lnTo>
                    <a:pt x="1051" y="1680"/>
                  </a:lnTo>
                  <a:lnTo>
                    <a:pt x="1051" y="1680"/>
                  </a:lnTo>
                  <a:lnTo>
                    <a:pt x="1051" y="1678"/>
                  </a:lnTo>
                  <a:lnTo>
                    <a:pt x="1051" y="1678"/>
                  </a:lnTo>
                  <a:lnTo>
                    <a:pt x="1051" y="1675"/>
                  </a:lnTo>
                  <a:lnTo>
                    <a:pt x="1048" y="1675"/>
                  </a:lnTo>
                  <a:lnTo>
                    <a:pt x="1048" y="1673"/>
                  </a:lnTo>
                  <a:lnTo>
                    <a:pt x="1051" y="1673"/>
                  </a:lnTo>
                  <a:lnTo>
                    <a:pt x="1051" y="1675"/>
                  </a:lnTo>
                  <a:lnTo>
                    <a:pt x="1051" y="1675"/>
                  </a:lnTo>
                  <a:lnTo>
                    <a:pt x="1053" y="1675"/>
                  </a:lnTo>
                  <a:lnTo>
                    <a:pt x="1053" y="1675"/>
                  </a:lnTo>
                  <a:lnTo>
                    <a:pt x="1053" y="1675"/>
                  </a:lnTo>
                  <a:lnTo>
                    <a:pt x="1055" y="1670"/>
                  </a:lnTo>
                  <a:lnTo>
                    <a:pt x="1055" y="1670"/>
                  </a:lnTo>
                  <a:lnTo>
                    <a:pt x="1055" y="1670"/>
                  </a:lnTo>
                  <a:lnTo>
                    <a:pt x="1055" y="1673"/>
                  </a:lnTo>
                  <a:lnTo>
                    <a:pt x="1055" y="1673"/>
                  </a:lnTo>
                  <a:lnTo>
                    <a:pt x="1053" y="1678"/>
                  </a:lnTo>
                  <a:lnTo>
                    <a:pt x="1053" y="1680"/>
                  </a:lnTo>
                  <a:lnTo>
                    <a:pt x="1053" y="1682"/>
                  </a:lnTo>
                  <a:lnTo>
                    <a:pt x="1053" y="1682"/>
                  </a:lnTo>
                  <a:lnTo>
                    <a:pt x="1053" y="1685"/>
                  </a:lnTo>
                  <a:lnTo>
                    <a:pt x="1053" y="1685"/>
                  </a:lnTo>
                  <a:lnTo>
                    <a:pt x="1053" y="1685"/>
                  </a:lnTo>
                  <a:lnTo>
                    <a:pt x="1053" y="1687"/>
                  </a:lnTo>
                  <a:lnTo>
                    <a:pt x="1053" y="1687"/>
                  </a:lnTo>
                  <a:lnTo>
                    <a:pt x="1053" y="1687"/>
                  </a:lnTo>
                  <a:lnTo>
                    <a:pt x="1053" y="1687"/>
                  </a:lnTo>
                  <a:lnTo>
                    <a:pt x="1053" y="1685"/>
                  </a:lnTo>
                  <a:lnTo>
                    <a:pt x="1055" y="1685"/>
                  </a:lnTo>
                  <a:lnTo>
                    <a:pt x="1055" y="1682"/>
                  </a:lnTo>
                  <a:lnTo>
                    <a:pt x="1055" y="1682"/>
                  </a:lnTo>
                  <a:lnTo>
                    <a:pt x="1055" y="1682"/>
                  </a:lnTo>
                  <a:lnTo>
                    <a:pt x="1055" y="1682"/>
                  </a:lnTo>
                  <a:lnTo>
                    <a:pt x="1055" y="1680"/>
                  </a:lnTo>
                  <a:lnTo>
                    <a:pt x="1055" y="1680"/>
                  </a:lnTo>
                  <a:lnTo>
                    <a:pt x="1055" y="1680"/>
                  </a:lnTo>
                  <a:lnTo>
                    <a:pt x="1055" y="1680"/>
                  </a:lnTo>
                  <a:lnTo>
                    <a:pt x="1055" y="1680"/>
                  </a:lnTo>
                  <a:lnTo>
                    <a:pt x="1055" y="1680"/>
                  </a:lnTo>
                  <a:lnTo>
                    <a:pt x="1058" y="1680"/>
                  </a:lnTo>
                  <a:lnTo>
                    <a:pt x="1058" y="1680"/>
                  </a:lnTo>
                  <a:lnTo>
                    <a:pt x="1055" y="1678"/>
                  </a:lnTo>
                  <a:lnTo>
                    <a:pt x="1055" y="1678"/>
                  </a:lnTo>
                  <a:lnTo>
                    <a:pt x="1055" y="1678"/>
                  </a:lnTo>
                  <a:lnTo>
                    <a:pt x="1055" y="1678"/>
                  </a:lnTo>
                  <a:lnTo>
                    <a:pt x="1055" y="1678"/>
                  </a:lnTo>
                  <a:lnTo>
                    <a:pt x="1055" y="1678"/>
                  </a:lnTo>
                  <a:lnTo>
                    <a:pt x="1055" y="1678"/>
                  </a:lnTo>
                  <a:lnTo>
                    <a:pt x="1058" y="1678"/>
                  </a:lnTo>
                  <a:lnTo>
                    <a:pt x="1058" y="1673"/>
                  </a:lnTo>
                  <a:lnTo>
                    <a:pt x="1058" y="1673"/>
                  </a:lnTo>
                  <a:lnTo>
                    <a:pt x="1058" y="1675"/>
                  </a:lnTo>
                  <a:lnTo>
                    <a:pt x="1058" y="1678"/>
                  </a:lnTo>
                  <a:lnTo>
                    <a:pt x="1058" y="1680"/>
                  </a:lnTo>
                  <a:lnTo>
                    <a:pt x="1058" y="1680"/>
                  </a:lnTo>
                  <a:lnTo>
                    <a:pt x="1058" y="1680"/>
                  </a:lnTo>
                  <a:lnTo>
                    <a:pt x="1058" y="1682"/>
                  </a:lnTo>
                  <a:lnTo>
                    <a:pt x="1058" y="1682"/>
                  </a:lnTo>
                  <a:lnTo>
                    <a:pt x="1058" y="1682"/>
                  </a:lnTo>
                  <a:lnTo>
                    <a:pt x="1058" y="1685"/>
                  </a:lnTo>
                  <a:lnTo>
                    <a:pt x="1058" y="1685"/>
                  </a:lnTo>
                  <a:lnTo>
                    <a:pt x="1058" y="1685"/>
                  </a:lnTo>
                  <a:lnTo>
                    <a:pt x="1060" y="1685"/>
                  </a:lnTo>
                  <a:lnTo>
                    <a:pt x="1058" y="1687"/>
                  </a:lnTo>
                  <a:lnTo>
                    <a:pt x="1058" y="1687"/>
                  </a:lnTo>
                  <a:lnTo>
                    <a:pt x="1060" y="1687"/>
                  </a:lnTo>
                  <a:lnTo>
                    <a:pt x="1060" y="1687"/>
                  </a:lnTo>
                  <a:lnTo>
                    <a:pt x="1060" y="1687"/>
                  </a:lnTo>
                  <a:lnTo>
                    <a:pt x="1062" y="1687"/>
                  </a:lnTo>
                  <a:lnTo>
                    <a:pt x="1062" y="1685"/>
                  </a:lnTo>
                  <a:lnTo>
                    <a:pt x="1065" y="1682"/>
                  </a:lnTo>
                  <a:lnTo>
                    <a:pt x="1065" y="1682"/>
                  </a:lnTo>
                  <a:lnTo>
                    <a:pt x="1065" y="1675"/>
                  </a:lnTo>
                  <a:lnTo>
                    <a:pt x="1065" y="1675"/>
                  </a:lnTo>
                  <a:lnTo>
                    <a:pt x="1065" y="1673"/>
                  </a:lnTo>
                  <a:lnTo>
                    <a:pt x="1065" y="1670"/>
                  </a:lnTo>
                  <a:lnTo>
                    <a:pt x="1065" y="1668"/>
                  </a:lnTo>
                  <a:lnTo>
                    <a:pt x="1065" y="1668"/>
                  </a:lnTo>
                  <a:lnTo>
                    <a:pt x="1065" y="1666"/>
                  </a:lnTo>
                  <a:lnTo>
                    <a:pt x="1065" y="1666"/>
                  </a:lnTo>
                  <a:lnTo>
                    <a:pt x="1065" y="1666"/>
                  </a:lnTo>
                  <a:lnTo>
                    <a:pt x="1067" y="1663"/>
                  </a:lnTo>
                  <a:lnTo>
                    <a:pt x="1067" y="1663"/>
                  </a:lnTo>
                  <a:lnTo>
                    <a:pt x="1067" y="1663"/>
                  </a:lnTo>
                  <a:lnTo>
                    <a:pt x="1067" y="1663"/>
                  </a:lnTo>
                  <a:lnTo>
                    <a:pt x="1067" y="1663"/>
                  </a:lnTo>
                  <a:lnTo>
                    <a:pt x="1067" y="1663"/>
                  </a:lnTo>
                  <a:lnTo>
                    <a:pt x="1067" y="1668"/>
                  </a:lnTo>
                  <a:lnTo>
                    <a:pt x="1067" y="1670"/>
                  </a:lnTo>
                  <a:lnTo>
                    <a:pt x="1067" y="1670"/>
                  </a:lnTo>
                  <a:lnTo>
                    <a:pt x="1067" y="1670"/>
                  </a:lnTo>
                  <a:lnTo>
                    <a:pt x="1067" y="1673"/>
                  </a:lnTo>
                  <a:lnTo>
                    <a:pt x="1067" y="1673"/>
                  </a:lnTo>
                  <a:lnTo>
                    <a:pt x="1067" y="1673"/>
                  </a:lnTo>
                  <a:lnTo>
                    <a:pt x="1067" y="1675"/>
                  </a:lnTo>
                  <a:lnTo>
                    <a:pt x="1067" y="1675"/>
                  </a:lnTo>
                  <a:lnTo>
                    <a:pt x="1067" y="1675"/>
                  </a:lnTo>
                  <a:lnTo>
                    <a:pt x="1067" y="1680"/>
                  </a:lnTo>
                  <a:lnTo>
                    <a:pt x="1067" y="1682"/>
                  </a:lnTo>
                  <a:lnTo>
                    <a:pt x="1067" y="1682"/>
                  </a:lnTo>
                  <a:lnTo>
                    <a:pt x="1070" y="1680"/>
                  </a:lnTo>
                  <a:lnTo>
                    <a:pt x="1070" y="1680"/>
                  </a:lnTo>
                  <a:lnTo>
                    <a:pt x="1070" y="1680"/>
                  </a:lnTo>
                  <a:lnTo>
                    <a:pt x="1070" y="1682"/>
                  </a:lnTo>
                  <a:lnTo>
                    <a:pt x="1070" y="1682"/>
                  </a:lnTo>
                  <a:lnTo>
                    <a:pt x="1070" y="1682"/>
                  </a:lnTo>
                  <a:lnTo>
                    <a:pt x="1070" y="1682"/>
                  </a:lnTo>
                  <a:lnTo>
                    <a:pt x="1070" y="1685"/>
                  </a:lnTo>
                  <a:lnTo>
                    <a:pt x="1070" y="1685"/>
                  </a:lnTo>
                  <a:lnTo>
                    <a:pt x="1070" y="1685"/>
                  </a:lnTo>
                  <a:lnTo>
                    <a:pt x="1070" y="1687"/>
                  </a:lnTo>
                  <a:lnTo>
                    <a:pt x="1070" y="1687"/>
                  </a:lnTo>
                  <a:lnTo>
                    <a:pt x="1072" y="1689"/>
                  </a:lnTo>
                  <a:lnTo>
                    <a:pt x="1072" y="1689"/>
                  </a:lnTo>
                  <a:lnTo>
                    <a:pt x="1070" y="1689"/>
                  </a:lnTo>
                  <a:lnTo>
                    <a:pt x="1070" y="1692"/>
                  </a:lnTo>
                  <a:lnTo>
                    <a:pt x="1070" y="1692"/>
                  </a:lnTo>
                  <a:lnTo>
                    <a:pt x="1070" y="1694"/>
                  </a:lnTo>
                  <a:lnTo>
                    <a:pt x="1070" y="1694"/>
                  </a:lnTo>
                  <a:lnTo>
                    <a:pt x="1067" y="1694"/>
                  </a:lnTo>
                  <a:lnTo>
                    <a:pt x="1067" y="1696"/>
                  </a:lnTo>
                  <a:lnTo>
                    <a:pt x="1067" y="1699"/>
                  </a:lnTo>
                  <a:lnTo>
                    <a:pt x="1067" y="1699"/>
                  </a:lnTo>
                  <a:lnTo>
                    <a:pt x="1070" y="1701"/>
                  </a:lnTo>
                  <a:lnTo>
                    <a:pt x="1070" y="1701"/>
                  </a:lnTo>
                  <a:lnTo>
                    <a:pt x="1070" y="1699"/>
                  </a:lnTo>
                  <a:lnTo>
                    <a:pt x="1070" y="1699"/>
                  </a:lnTo>
                  <a:lnTo>
                    <a:pt x="1070" y="1701"/>
                  </a:lnTo>
                  <a:lnTo>
                    <a:pt x="1070" y="1701"/>
                  </a:lnTo>
                  <a:lnTo>
                    <a:pt x="1070" y="1701"/>
                  </a:lnTo>
                  <a:lnTo>
                    <a:pt x="1070" y="1701"/>
                  </a:lnTo>
                  <a:lnTo>
                    <a:pt x="1072" y="1701"/>
                  </a:lnTo>
                  <a:lnTo>
                    <a:pt x="1072" y="1699"/>
                  </a:lnTo>
                  <a:lnTo>
                    <a:pt x="1072" y="1696"/>
                  </a:lnTo>
                  <a:lnTo>
                    <a:pt x="1072" y="1696"/>
                  </a:lnTo>
                  <a:lnTo>
                    <a:pt x="1074" y="1696"/>
                  </a:lnTo>
                  <a:lnTo>
                    <a:pt x="1074" y="1696"/>
                  </a:lnTo>
                  <a:lnTo>
                    <a:pt x="1077" y="1694"/>
                  </a:lnTo>
                  <a:lnTo>
                    <a:pt x="1077" y="1694"/>
                  </a:lnTo>
                  <a:lnTo>
                    <a:pt x="1074" y="1692"/>
                  </a:lnTo>
                  <a:lnTo>
                    <a:pt x="1074" y="1692"/>
                  </a:lnTo>
                  <a:lnTo>
                    <a:pt x="1074" y="1689"/>
                  </a:lnTo>
                  <a:lnTo>
                    <a:pt x="1074" y="1689"/>
                  </a:lnTo>
                  <a:lnTo>
                    <a:pt x="1077" y="1689"/>
                  </a:lnTo>
                  <a:lnTo>
                    <a:pt x="1077" y="1689"/>
                  </a:lnTo>
                  <a:lnTo>
                    <a:pt x="1074" y="1687"/>
                  </a:lnTo>
                  <a:lnTo>
                    <a:pt x="1074" y="1685"/>
                  </a:lnTo>
                  <a:lnTo>
                    <a:pt x="1077" y="1685"/>
                  </a:lnTo>
                  <a:lnTo>
                    <a:pt x="1077" y="1682"/>
                  </a:lnTo>
                  <a:lnTo>
                    <a:pt x="1077" y="1682"/>
                  </a:lnTo>
                  <a:lnTo>
                    <a:pt x="1077" y="1682"/>
                  </a:lnTo>
                  <a:lnTo>
                    <a:pt x="1077" y="1680"/>
                  </a:lnTo>
                  <a:lnTo>
                    <a:pt x="1077" y="1678"/>
                  </a:lnTo>
                  <a:lnTo>
                    <a:pt x="1077" y="1675"/>
                  </a:lnTo>
                  <a:lnTo>
                    <a:pt x="1077" y="1675"/>
                  </a:lnTo>
                  <a:lnTo>
                    <a:pt x="1077" y="1675"/>
                  </a:lnTo>
                  <a:lnTo>
                    <a:pt x="1077" y="1670"/>
                  </a:lnTo>
                  <a:lnTo>
                    <a:pt x="1077" y="1670"/>
                  </a:lnTo>
                  <a:lnTo>
                    <a:pt x="1077" y="1670"/>
                  </a:lnTo>
                  <a:lnTo>
                    <a:pt x="1077" y="1670"/>
                  </a:lnTo>
                  <a:lnTo>
                    <a:pt x="1077" y="1673"/>
                  </a:lnTo>
                  <a:lnTo>
                    <a:pt x="1077" y="1673"/>
                  </a:lnTo>
                  <a:lnTo>
                    <a:pt x="1077" y="1675"/>
                  </a:lnTo>
                  <a:lnTo>
                    <a:pt x="1079" y="1675"/>
                  </a:lnTo>
                  <a:lnTo>
                    <a:pt x="1079" y="1675"/>
                  </a:lnTo>
                  <a:lnTo>
                    <a:pt x="1077" y="1675"/>
                  </a:lnTo>
                  <a:lnTo>
                    <a:pt x="1077" y="1675"/>
                  </a:lnTo>
                  <a:lnTo>
                    <a:pt x="1079" y="1675"/>
                  </a:lnTo>
                  <a:lnTo>
                    <a:pt x="1079" y="1678"/>
                  </a:lnTo>
                  <a:lnTo>
                    <a:pt x="1079" y="1678"/>
                  </a:lnTo>
                  <a:lnTo>
                    <a:pt x="1077" y="1678"/>
                  </a:lnTo>
                  <a:lnTo>
                    <a:pt x="1077" y="1678"/>
                  </a:lnTo>
                  <a:lnTo>
                    <a:pt x="1077" y="1680"/>
                  </a:lnTo>
                  <a:lnTo>
                    <a:pt x="1077" y="1682"/>
                  </a:lnTo>
                  <a:lnTo>
                    <a:pt x="1077" y="1682"/>
                  </a:lnTo>
                  <a:lnTo>
                    <a:pt x="1077" y="1685"/>
                  </a:lnTo>
                  <a:lnTo>
                    <a:pt x="1077" y="1685"/>
                  </a:lnTo>
                  <a:lnTo>
                    <a:pt x="1077" y="1685"/>
                  </a:lnTo>
                  <a:lnTo>
                    <a:pt x="1077" y="1687"/>
                  </a:lnTo>
                  <a:lnTo>
                    <a:pt x="1077" y="1687"/>
                  </a:lnTo>
                  <a:lnTo>
                    <a:pt x="1077" y="1689"/>
                  </a:lnTo>
                  <a:lnTo>
                    <a:pt x="1077" y="1689"/>
                  </a:lnTo>
                  <a:lnTo>
                    <a:pt x="1077" y="1692"/>
                  </a:lnTo>
                  <a:lnTo>
                    <a:pt x="1077" y="1692"/>
                  </a:lnTo>
                  <a:lnTo>
                    <a:pt x="1077" y="1694"/>
                  </a:lnTo>
                  <a:lnTo>
                    <a:pt x="1077" y="1694"/>
                  </a:lnTo>
                  <a:lnTo>
                    <a:pt x="1077" y="1694"/>
                  </a:lnTo>
                  <a:lnTo>
                    <a:pt x="1077" y="1694"/>
                  </a:lnTo>
                  <a:lnTo>
                    <a:pt x="1077" y="1692"/>
                  </a:lnTo>
                  <a:lnTo>
                    <a:pt x="1079" y="1692"/>
                  </a:lnTo>
                  <a:lnTo>
                    <a:pt x="1079" y="1692"/>
                  </a:lnTo>
                  <a:lnTo>
                    <a:pt x="1079" y="1692"/>
                  </a:lnTo>
                  <a:lnTo>
                    <a:pt x="1079" y="1692"/>
                  </a:lnTo>
                  <a:lnTo>
                    <a:pt x="1077" y="1696"/>
                  </a:lnTo>
                  <a:lnTo>
                    <a:pt x="1077" y="1696"/>
                  </a:lnTo>
                  <a:lnTo>
                    <a:pt x="1072" y="1699"/>
                  </a:lnTo>
                  <a:lnTo>
                    <a:pt x="1072" y="1699"/>
                  </a:lnTo>
                  <a:lnTo>
                    <a:pt x="1072" y="1701"/>
                  </a:lnTo>
                  <a:lnTo>
                    <a:pt x="1074" y="1701"/>
                  </a:lnTo>
                  <a:lnTo>
                    <a:pt x="1072" y="1704"/>
                  </a:lnTo>
                  <a:lnTo>
                    <a:pt x="1072" y="1704"/>
                  </a:lnTo>
                  <a:lnTo>
                    <a:pt x="1074" y="1706"/>
                  </a:lnTo>
                  <a:lnTo>
                    <a:pt x="1074" y="1704"/>
                  </a:lnTo>
                  <a:lnTo>
                    <a:pt x="1074" y="1704"/>
                  </a:lnTo>
                  <a:lnTo>
                    <a:pt x="1074" y="1704"/>
                  </a:lnTo>
                  <a:lnTo>
                    <a:pt x="1074" y="1704"/>
                  </a:lnTo>
                  <a:lnTo>
                    <a:pt x="1072" y="1704"/>
                  </a:lnTo>
                  <a:lnTo>
                    <a:pt x="1074" y="1704"/>
                  </a:lnTo>
                  <a:lnTo>
                    <a:pt x="1074" y="1704"/>
                  </a:lnTo>
                  <a:lnTo>
                    <a:pt x="1074" y="1704"/>
                  </a:lnTo>
                  <a:lnTo>
                    <a:pt x="1074" y="1704"/>
                  </a:lnTo>
                  <a:lnTo>
                    <a:pt x="1074" y="1704"/>
                  </a:lnTo>
                  <a:lnTo>
                    <a:pt x="1074" y="1701"/>
                  </a:lnTo>
                  <a:lnTo>
                    <a:pt x="1074" y="1701"/>
                  </a:lnTo>
                  <a:lnTo>
                    <a:pt x="1074" y="1701"/>
                  </a:lnTo>
                  <a:lnTo>
                    <a:pt x="1074" y="1701"/>
                  </a:lnTo>
                  <a:lnTo>
                    <a:pt x="1077" y="1701"/>
                  </a:lnTo>
                  <a:lnTo>
                    <a:pt x="1077" y="1701"/>
                  </a:lnTo>
                  <a:lnTo>
                    <a:pt x="1079" y="1701"/>
                  </a:lnTo>
                  <a:lnTo>
                    <a:pt x="1077" y="1701"/>
                  </a:lnTo>
                  <a:lnTo>
                    <a:pt x="1077" y="1701"/>
                  </a:lnTo>
                  <a:lnTo>
                    <a:pt x="1077" y="1704"/>
                  </a:lnTo>
                  <a:lnTo>
                    <a:pt x="1077" y="1704"/>
                  </a:lnTo>
                  <a:lnTo>
                    <a:pt x="1079" y="1704"/>
                  </a:lnTo>
                  <a:lnTo>
                    <a:pt x="1079" y="1704"/>
                  </a:lnTo>
                  <a:lnTo>
                    <a:pt x="1079" y="1704"/>
                  </a:lnTo>
                  <a:lnTo>
                    <a:pt x="1079" y="1704"/>
                  </a:lnTo>
                  <a:lnTo>
                    <a:pt x="1081" y="1704"/>
                  </a:lnTo>
                  <a:lnTo>
                    <a:pt x="1081" y="1704"/>
                  </a:lnTo>
                  <a:lnTo>
                    <a:pt x="1081" y="1701"/>
                  </a:lnTo>
                  <a:lnTo>
                    <a:pt x="1079" y="1701"/>
                  </a:lnTo>
                  <a:lnTo>
                    <a:pt x="1077" y="1701"/>
                  </a:lnTo>
                  <a:lnTo>
                    <a:pt x="1077" y="1699"/>
                  </a:lnTo>
                  <a:lnTo>
                    <a:pt x="1077" y="1699"/>
                  </a:lnTo>
                  <a:lnTo>
                    <a:pt x="1079" y="1696"/>
                  </a:lnTo>
                  <a:lnTo>
                    <a:pt x="1079" y="1696"/>
                  </a:lnTo>
                  <a:lnTo>
                    <a:pt x="1079" y="1699"/>
                  </a:lnTo>
                  <a:lnTo>
                    <a:pt x="1079" y="1699"/>
                  </a:lnTo>
                  <a:lnTo>
                    <a:pt x="1079" y="1699"/>
                  </a:lnTo>
                  <a:lnTo>
                    <a:pt x="1079" y="1701"/>
                  </a:lnTo>
                  <a:lnTo>
                    <a:pt x="1081" y="1701"/>
                  </a:lnTo>
                  <a:lnTo>
                    <a:pt x="1081" y="1701"/>
                  </a:lnTo>
                  <a:lnTo>
                    <a:pt x="1084" y="1704"/>
                  </a:lnTo>
                  <a:lnTo>
                    <a:pt x="1084" y="1704"/>
                  </a:lnTo>
                  <a:lnTo>
                    <a:pt x="1086" y="1704"/>
                  </a:lnTo>
                  <a:lnTo>
                    <a:pt x="1086" y="1704"/>
                  </a:lnTo>
                  <a:lnTo>
                    <a:pt x="1086" y="1701"/>
                  </a:lnTo>
                  <a:lnTo>
                    <a:pt x="1086" y="1701"/>
                  </a:lnTo>
                  <a:lnTo>
                    <a:pt x="1084" y="1699"/>
                  </a:lnTo>
                  <a:lnTo>
                    <a:pt x="1084" y="1699"/>
                  </a:lnTo>
                  <a:lnTo>
                    <a:pt x="1084" y="1699"/>
                  </a:lnTo>
                  <a:lnTo>
                    <a:pt x="1084" y="1696"/>
                  </a:lnTo>
                  <a:lnTo>
                    <a:pt x="1084" y="1696"/>
                  </a:lnTo>
                  <a:lnTo>
                    <a:pt x="1086" y="1696"/>
                  </a:lnTo>
                  <a:lnTo>
                    <a:pt x="1086" y="1701"/>
                  </a:lnTo>
                  <a:lnTo>
                    <a:pt x="1086" y="1701"/>
                  </a:lnTo>
                  <a:lnTo>
                    <a:pt x="1089" y="1701"/>
                  </a:lnTo>
                  <a:lnTo>
                    <a:pt x="1089" y="1701"/>
                  </a:lnTo>
                  <a:lnTo>
                    <a:pt x="1091" y="1701"/>
                  </a:lnTo>
                  <a:lnTo>
                    <a:pt x="1091" y="1699"/>
                  </a:lnTo>
                  <a:lnTo>
                    <a:pt x="1091" y="1699"/>
                  </a:lnTo>
                  <a:lnTo>
                    <a:pt x="1091" y="1696"/>
                  </a:lnTo>
                  <a:lnTo>
                    <a:pt x="1089" y="1694"/>
                  </a:lnTo>
                  <a:lnTo>
                    <a:pt x="1089" y="1692"/>
                  </a:lnTo>
                  <a:lnTo>
                    <a:pt x="1089" y="1692"/>
                  </a:lnTo>
                  <a:lnTo>
                    <a:pt x="1089" y="1689"/>
                  </a:lnTo>
                  <a:lnTo>
                    <a:pt x="1091" y="1689"/>
                  </a:lnTo>
                  <a:lnTo>
                    <a:pt x="1091" y="1689"/>
                  </a:lnTo>
                  <a:lnTo>
                    <a:pt x="1091" y="1689"/>
                  </a:lnTo>
                  <a:lnTo>
                    <a:pt x="1093" y="1689"/>
                  </a:lnTo>
                  <a:lnTo>
                    <a:pt x="1093" y="1687"/>
                  </a:lnTo>
                  <a:lnTo>
                    <a:pt x="1093" y="1687"/>
                  </a:lnTo>
                  <a:lnTo>
                    <a:pt x="1093" y="1687"/>
                  </a:lnTo>
                  <a:lnTo>
                    <a:pt x="1091" y="1685"/>
                  </a:lnTo>
                  <a:lnTo>
                    <a:pt x="1091" y="1685"/>
                  </a:lnTo>
                  <a:lnTo>
                    <a:pt x="1091" y="1685"/>
                  </a:lnTo>
                  <a:lnTo>
                    <a:pt x="1091" y="1685"/>
                  </a:lnTo>
                  <a:lnTo>
                    <a:pt x="1093" y="1685"/>
                  </a:lnTo>
                  <a:lnTo>
                    <a:pt x="1093" y="1685"/>
                  </a:lnTo>
                  <a:lnTo>
                    <a:pt x="1091" y="1682"/>
                  </a:lnTo>
                  <a:lnTo>
                    <a:pt x="1091" y="1682"/>
                  </a:lnTo>
                  <a:lnTo>
                    <a:pt x="1091" y="1680"/>
                  </a:lnTo>
                  <a:lnTo>
                    <a:pt x="1089" y="1680"/>
                  </a:lnTo>
                  <a:lnTo>
                    <a:pt x="1089" y="1680"/>
                  </a:lnTo>
                  <a:lnTo>
                    <a:pt x="1089" y="1678"/>
                  </a:lnTo>
                  <a:lnTo>
                    <a:pt x="1091" y="1680"/>
                  </a:lnTo>
                  <a:lnTo>
                    <a:pt x="1093" y="1680"/>
                  </a:lnTo>
                  <a:lnTo>
                    <a:pt x="1093" y="1682"/>
                  </a:lnTo>
                  <a:lnTo>
                    <a:pt x="1093" y="1680"/>
                  </a:lnTo>
                  <a:lnTo>
                    <a:pt x="1093" y="1680"/>
                  </a:lnTo>
                  <a:lnTo>
                    <a:pt x="1093" y="1680"/>
                  </a:lnTo>
                  <a:lnTo>
                    <a:pt x="1093" y="1680"/>
                  </a:lnTo>
                  <a:lnTo>
                    <a:pt x="1093" y="1680"/>
                  </a:lnTo>
                  <a:lnTo>
                    <a:pt x="1093" y="1678"/>
                  </a:lnTo>
                  <a:lnTo>
                    <a:pt x="1093" y="1678"/>
                  </a:lnTo>
                  <a:lnTo>
                    <a:pt x="1093" y="1678"/>
                  </a:lnTo>
                  <a:lnTo>
                    <a:pt x="1093" y="1678"/>
                  </a:lnTo>
                  <a:lnTo>
                    <a:pt x="1093" y="1678"/>
                  </a:lnTo>
                  <a:lnTo>
                    <a:pt x="1093" y="1678"/>
                  </a:lnTo>
                  <a:lnTo>
                    <a:pt x="1093" y="1675"/>
                  </a:lnTo>
                  <a:lnTo>
                    <a:pt x="1093" y="1675"/>
                  </a:lnTo>
                  <a:lnTo>
                    <a:pt x="1091" y="1675"/>
                  </a:lnTo>
                  <a:lnTo>
                    <a:pt x="1091" y="1673"/>
                  </a:lnTo>
                  <a:lnTo>
                    <a:pt x="1091" y="1673"/>
                  </a:lnTo>
                  <a:lnTo>
                    <a:pt x="1091" y="1673"/>
                  </a:lnTo>
                  <a:lnTo>
                    <a:pt x="1093" y="1675"/>
                  </a:lnTo>
                  <a:lnTo>
                    <a:pt x="1093" y="1675"/>
                  </a:lnTo>
                  <a:lnTo>
                    <a:pt x="1093" y="1675"/>
                  </a:lnTo>
                  <a:lnTo>
                    <a:pt x="1093" y="1675"/>
                  </a:lnTo>
                  <a:lnTo>
                    <a:pt x="1093" y="1675"/>
                  </a:lnTo>
                  <a:lnTo>
                    <a:pt x="1093" y="1678"/>
                  </a:lnTo>
                  <a:lnTo>
                    <a:pt x="1096" y="1678"/>
                  </a:lnTo>
                  <a:lnTo>
                    <a:pt x="1096" y="1675"/>
                  </a:lnTo>
                  <a:lnTo>
                    <a:pt x="1096" y="1678"/>
                  </a:lnTo>
                  <a:lnTo>
                    <a:pt x="1096" y="1682"/>
                  </a:lnTo>
                  <a:lnTo>
                    <a:pt x="1093" y="1682"/>
                  </a:lnTo>
                  <a:lnTo>
                    <a:pt x="1093" y="1685"/>
                  </a:lnTo>
                  <a:lnTo>
                    <a:pt x="1096" y="1685"/>
                  </a:lnTo>
                  <a:lnTo>
                    <a:pt x="1096" y="1685"/>
                  </a:lnTo>
                  <a:lnTo>
                    <a:pt x="1096" y="1685"/>
                  </a:lnTo>
                  <a:lnTo>
                    <a:pt x="1096" y="1685"/>
                  </a:lnTo>
                  <a:lnTo>
                    <a:pt x="1096" y="1685"/>
                  </a:lnTo>
                  <a:lnTo>
                    <a:pt x="1100" y="1682"/>
                  </a:lnTo>
                  <a:lnTo>
                    <a:pt x="1100" y="1682"/>
                  </a:lnTo>
                  <a:lnTo>
                    <a:pt x="1105" y="1682"/>
                  </a:lnTo>
                  <a:lnTo>
                    <a:pt x="1105" y="1680"/>
                  </a:lnTo>
                  <a:lnTo>
                    <a:pt x="1105" y="1680"/>
                  </a:lnTo>
                  <a:lnTo>
                    <a:pt x="1107" y="1680"/>
                  </a:lnTo>
                  <a:lnTo>
                    <a:pt x="1110" y="1680"/>
                  </a:lnTo>
                  <a:lnTo>
                    <a:pt x="1110" y="1678"/>
                  </a:lnTo>
                  <a:lnTo>
                    <a:pt x="1107" y="1678"/>
                  </a:lnTo>
                  <a:lnTo>
                    <a:pt x="1107" y="1678"/>
                  </a:lnTo>
                  <a:lnTo>
                    <a:pt x="1110" y="1678"/>
                  </a:lnTo>
                  <a:lnTo>
                    <a:pt x="1110" y="1678"/>
                  </a:lnTo>
                  <a:lnTo>
                    <a:pt x="1110" y="1678"/>
                  </a:lnTo>
                  <a:lnTo>
                    <a:pt x="1110" y="1678"/>
                  </a:lnTo>
                  <a:lnTo>
                    <a:pt x="1110" y="1680"/>
                  </a:lnTo>
                  <a:lnTo>
                    <a:pt x="1112" y="1680"/>
                  </a:lnTo>
                  <a:lnTo>
                    <a:pt x="1112" y="1680"/>
                  </a:lnTo>
                  <a:lnTo>
                    <a:pt x="1115" y="1678"/>
                  </a:lnTo>
                  <a:lnTo>
                    <a:pt x="1117" y="1678"/>
                  </a:lnTo>
                  <a:lnTo>
                    <a:pt x="1117" y="1678"/>
                  </a:lnTo>
                  <a:lnTo>
                    <a:pt x="1119" y="1678"/>
                  </a:lnTo>
                  <a:lnTo>
                    <a:pt x="1119" y="1678"/>
                  </a:lnTo>
                  <a:lnTo>
                    <a:pt x="1122" y="1678"/>
                  </a:lnTo>
                  <a:lnTo>
                    <a:pt x="1124" y="1675"/>
                  </a:lnTo>
                  <a:lnTo>
                    <a:pt x="1124" y="1675"/>
                  </a:lnTo>
                  <a:lnTo>
                    <a:pt x="1124" y="1675"/>
                  </a:lnTo>
                  <a:lnTo>
                    <a:pt x="1124" y="1675"/>
                  </a:lnTo>
                  <a:lnTo>
                    <a:pt x="1126" y="1675"/>
                  </a:lnTo>
                  <a:lnTo>
                    <a:pt x="1126" y="1675"/>
                  </a:lnTo>
                  <a:lnTo>
                    <a:pt x="1124" y="1673"/>
                  </a:lnTo>
                  <a:lnTo>
                    <a:pt x="1124" y="1673"/>
                  </a:lnTo>
                  <a:lnTo>
                    <a:pt x="1124" y="1673"/>
                  </a:lnTo>
                  <a:lnTo>
                    <a:pt x="1124" y="1673"/>
                  </a:lnTo>
                  <a:lnTo>
                    <a:pt x="1124" y="1673"/>
                  </a:lnTo>
                  <a:lnTo>
                    <a:pt x="1124" y="1673"/>
                  </a:lnTo>
                  <a:lnTo>
                    <a:pt x="1124" y="1673"/>
                  </a:lnTo>
                  <a:lnTo>
                    <a:pt x="1122" y="1673"/>
                  </a:lnTo>
                  <a:lnTo>
                    <a:pt x="1122" y="1673"/>
                  </a:lnTo>
                  <a:lnTo>
                    <a:pt x="1122" y="1675"/>
                  </a:lnTo>
                  <a:lnTo>
                    <a:pt x="1122" y="1673"/>
                  </a:lnTo>
                  <a:lnTo>
                    <a:pt x="1122" y="1673"/>
                  </a:lnTo>
                  <a:lnTo>
                    <a:pt x="1122" y="1673"/>
                  </a:lnTo>
                  <a:lnTo>
                    <a:pt x="1122" y="1673"/>
                  </a:lnTo>
                  <a:lnTo>
                    <a:pt x="1119" y="1673"/>
                  </a:lnTo>
                  <a:lnTo>
                    <a:pt x="1122" y="1673"/>
                  </a:lnTo>
                  <a:lnTo>
                    <a:pt x="1122" y="1673"/>
                  </a:lnTo>
                  <a:lnTo>
                    <a:pt x="1122" y="1673"/>
                  </a:lnTo>
                  <a:lnTo>
                    <a:pt x="1124" y="1670"/>
                  </a:lnTo>
                  <a:lnTo>
                    <a:pt x="1122" y="1670"/>
                  </a:lnTo>
                  <a:lnTo>
                    <a:pt x="1122" y="1670"/>
                  </a:lnTo>
                  <a:lnTo>
                    <a:pt x="1122" y="1670"/>
                  </a:lnTo>
                  <a:lnTo>
                    <a:pt x="1122" y="1670"/>
                  </a:lnTo>
                  <a:lnTo>
                    <a:pt x="1122" y="1670"/>
                  </a:lnTo>
                  <a:lnTo>
                    <a:pt x="1122" y="1670"/>
                  </a:lnTo>
                  <a:lnTo>
                    <a:pt x="1122" y="1670"/>
                  </a:lnTo>
                  <a:lnTo>
                    <a:pt x="1122" y="1670"/>
                  </a:lnTo>
                  <a:lnTo>
                    <a:pt x="1122" y="1670"/>
                  </a:lnTo>
                  <a:lnTo>
                    <a:pt x="1122" y="1670"/>
                  </a:lnTo>
                  <a:lnTo>
                    <a:pt x="1119" y="1668"/>
                  </a:lnTo>
                  <a:lnTo>
                    <a:pt x="1117" y="1670"/>
                  </a:lnTo>
                  <a:lnTo>
                    <a:pt x="1117" y="1670"/>
                  </a:lnTo>
                  <a:lnTo>
                    <a:pt x="1117" y="1670"/>
                  </a:lnTo>
                  <a:lnTo>
                    <a:pt x="1117" y="1668"/>
                  </a:lnTo>
                  <a:lnTo>
                    <a:pt x="1117" y="1668"/>
                  </a:lnTo>
                  <a:lnTo>
                    <a:pt x="1117" y="1668"/>
                  </a:lnTo>
                  <a:lnTo>
                    <a:pt x="1122" y="1668"/>
                  </a:lnTo>
                  <a:lnTo>
                    <a:pt x="1122" y="1666"/>
                  </a:lnTo>
                  <a:lnTo>
                    <a:pt x="1122" y="1666"/>
                  </a:lnTo>
                  <a:lnTo>
                    <a:pt x="1119" y="1666"/>
                  </a:lnTo>
                  <a:lnTo>
                    <a:pt x="1117" y="1666"/>
                  </a:lnTo>
                  <a:lnTo>
                    <a:pt x="1119" y="1666"/>
                  </a:lnTo>
                  <a:lnTo>
                    <a:pt x="1119" y="1666"/>
                  </a:lnTo>
                  <a:lnTo>
                    <a:pt x="1119" y="1663"/>
                  </a:lnTo>
                  <a:lnTo>
                    <a:pt x="1119" y="1663"/>
                  </a:lnTo>
                  <a:lnTo>
                    <a:pt x="1117" y="1663"/>
                  </a:lnTo>
                  <a:lnTo>
                    <a:pt x="1117" y="1663"/>
                  </a:lnTo>
                  <a:lnTo>
                    <a:pt x="1117" y="1663"/>
                  </a:lnTo>
                  <a:lnTo>
                    <a:pt x="1112" y="1663"/>
                  </a:lnTo>
                  <a:lnTo>
                    <a:pt x="1112" y="1663"/>
                  </a:lnTo>
                  <a:lnTo>
                    <a:pt x="1112" y="1663"/>
                  </a:lnTo>
                  <a:lnTo>
                    <a:pt x="1112" y="1666"/>
                  </a:lnTo>
                  <a:lnTo>
                    <a:pt x="1112" y="1666"/>
                  </a:lnTo>
                  <a:lnTo>
                    <a:pt x="1110" y="1663"/>
                  </a:lnTo>
                  <a:lnTo>
                    <a:pt x="1112" y="1663"/>
                  </a:lnTo>
                  <a:lnTo>
                    <a:pt x="1115" y="1663"/>
                  </a:lnTo>
                  <a:lnTo>
                    <a:pt x="1117" y="1661"/>
                  </a:lnTo>
                  <a:lnTo>
                    <a:pt x="1117" y="1661"/>
                  </a:lnTo>
                  <a:lnTo>
                    <a:pt x="1117" y="1661"/>
                  </a:lnTo>
                  <a:lnTo>
                    <a:pt x="1117" y="1661"/>
                  </a:lnTo>
                  <a:lnTo>
                    <a:pt x="1117" y="1661"/>
                  </a:lnTo>
                  <a:lnTo>
                    <a:pt x="1115" y="1661"/>
                  </a:lnTo>
                  <a:lnTo>
                    <a:pt x="1115" y="1661"/>
                  </a:lnTo>
                  <a:lnTo>
                    <a:pt x="1115" y="1661"/>
                  </a:lnTo>
                  <a:lnTo>
                    <a:pt x="1115" y="1661"/>
                  </a:lnTo>
                  <a:lnTo>
                    <a:pt x="1110" y="1661"/>
                  </a:lnTo>
                  <a:lnTo>
                    <a:pt x="1110" y="1663"/>
                  </a:lnTo>
                  <a:lnTo>
                    <a:pt x="1110" y="1663"/>
                  </a:lnTo>
                  <a:lnTo>
                    <a:pt x="1110" y="1663"/>
                  </a:lnTo>
                  <a:lnTo>
                    <a:pt x="1110" y="1663"/>
                  </a:lnTo>
                  <a:lnTo>
                    <a:pt x="1110" y="1666"/>
                  </a:lnTo>
                  <a:lnTo>
                    <a:pt x="1110" y="1666"/>
                  </a:lnTo>
                  <a:lnTo>
                    <a:pt x="1112" y="1666"/>
                  </a:lnTo>
                  <a:lnTo>
                    <a:pt x="1112" y="1666"/>
                  </a:lnTo>
                  <a:lnTo>
                    <a:pt x="1110" y="1666"/>
                  </a:lnTo>
                  <a:lnTo>
                    <a:pt x="1110" y="1666"/>
                  </a:lnTo>
                  <a:lnTo>
                    <a:pt x="1107" y="1666"/>
                  </a:lnTo>
                  <a:lnTo>
                    <a:pt x="1107" y="1668"/>
                  </a:lnTo>
                  <a:lnTo>
                    <a:pt x="1107" y="1670"/>
                  </a:lnTo>
                  <a:lnTo>
                    <a:pt x="1107" y="1670"/>
                  </a:lnTo>
                  <a:lnTo>
                    <a:pt x="1107" y="1670"/>
                  </a:lnTo>
                  <a:lnTo>
                    <a:pt x="1107" y="1670"/>
                  </a:lnTo>
                  <a:lnTo>
                    <a:pt x="1105" y="1670"/>
                  </a:lnTo>
                  <a:lnTo>
                    <a:pt x="1105" y="1670"/>
                  </a:lnTo>
                  <a:lnTo>
                    <a:pt x="1105" y="1670"/>
                  </a:lnTo>
                  <a:lnTo>
                    <a:pt x="1107" y="1668"/>
                  </a:lnTo>
                  <a:lnTo>
                    <a:pt x="1107" y="1668"/>
                  </a:lnTo>
                  <a:lnTo>
                    <a:pt x="1107" y="1666"/>
                  </a:lnTo>
                  <a:lnTo>
                    <a:pt x="1107" y="1666"/>
                  </a:lnTo>
                  <a:lnTo>
                    <a:pt x="1107" y="1666"/>
                  </a:lnTo>
                  <a:lnTo>
                    <a:pt x="1107" y="1666"/>
                  </a:lnTo>
                  <a:lnTo>
                    <a:pt x="1107" y="1663"/>
                  </a:lnTo>
                  <a:lnTo>
                    <a:pt x="1110" y="1661"/>
                  </a:lnTo>
                  <a:lnTo>
                    <a:pt x="1110" y="1661"/>
                  </a:lnTo>
                  <a:lnTo>
                    <a:pt x="1110" y="1661"/>
                  </a:lnTo>
                  <a:lnTo>
                    <a:pt x="1110" y="1659"/>
                  </a:lnTo>
                  <a:lnTo>
                    <a:pt x="1110" y="1659"/>
                  </a:lnTo>
                  <a:lnTo>
                    <a:pt x="1107" y="1659"/>
                  </a:lnTo>
                  <a:lnTo>
                    <a:pt x="1105" y="1659"/>
                  </a:lnTo>
                  <a:lnTo>
                    <a:pt x="1096" y="1661"/>
                  </a:lnTo>
                  <a:lnTo>
                    <a:pt x="1096" y="1661"/>
                  </a:lnTo>
                  <a:lnTo>
                    <a:pt x="1096" y="1663"/>
                  </a:lnTo>
                  <a:lnTo>
                    <a:pt x="1096" y="1666"/>
                  </a:lnTo>
                  <a:lnTo>
                    <a:pt x="1098" y="1666"/>
                  </a:lnTo>
                  <a:lnTo>
                    <a:pt x="1098" y="1666"/>
                  </a:lnTo>
                  <a:lnTo>
                    <a:pt x="1096" y="1666"/>
                  </a:lnTo>
                  <a:lnTo>
                    <a:pt x="1096" y="1666"/>
                  </a:lnTo>
                  <a:lnTo>
                    <a:pt x="1096" y="1666"/>
                  </a:lnTo>
                  <a:lnTo>
                    <a:pt x="1096" y="1666"/>
                  </a:lnTo>
                  <a:lnTo>
                    <a:pt x="1096" y="1663"/>
                  </a:lnTo>
                  <a:lnTo>
                    <a:pt x="1096" y="1663"/>
                  </a:lnTo>
                  <a:lnTo>
                    <a:pt x="1093" y="1663"/>
                  </a:lnTo>
                  <a:lnTo>
                    <a:pt x="1093" y="1663"/>
                  </a:lnTo>
                  <a:lnTo>
                    <a:pt x="1093" y="1663"/>
                  </a:lnTo>
                  <a:lnTo>
                    <a:pt x="1091" y="1663"/>
                  </a:lnTo>
                  <a:lnTo>
                    <a:pt x="1089" y="1663"/>
                  </a:lnTo>
                  <a:lnTo>
                    <a:pt x="1089" y="1663"/>
                  </a:lnTo>
                  <a:lnTo>
                    <a:pt x="1084" y="1666"/>
                  </a:lnTo>
                  <a:lnTo>
                    <a:pt x="1081" y="1663"/>
                  </a:lnTo>
                  <a:lnTo>
                    <a:pt x="1084" y="1663"/>
                  </a:lnTo>
                  <a:lnTo>
                    <a:pt x="1084" y="1663"/>
                  </a:lnTo>
                  <a:lnTo>
                    <a:pt x="1081" y="1663"/>
                  </a:lnTo>
                  <a:lnTo>
                    <a:pt x="1081" y="1661"/>
                  </a:lnTo>
                  <a:lnTo>
                    <a:pt x="1081" y="1661"/>
                  </a:lnTo>
                  <a:lnTo>
                    <a:pt x="1084" y="1661"/>
                  </a:lnTo>
                  <a:lnTo>
                    <a:pt x="1084" y="1663"/>
                  </a:lnTo>
                  <a:lnTo>
                    <a:pt x="1086" y="1663"/>
                  </a:lnTo>
                  <a:lnTo>
                    <a:pt x="1096" y="1659"/>
                  </a:lnTo>
                  <a:lnTo>
                    <a:pt x="1098" y="1659"/>
                  </a:lnTo>
                  <a:lnTo>
                    <a:pt x="1098" y="1659"/>
                  </a:lnTo>
                  <a:lnTo>
                    <a:pt x="1098" y="1659"/>
                  </a:lnTo>
                  <a:lnTo>
                    <a:pt x="1098" y="1659"/>
                  </a:lnTo>
                  <a:lnTo>
                    <a:pt x="1093" y="1654"/>
                  </a:lnTo>
                  <a:lnTo>
                    <a:pt x="1093" y="1654"/>
                  </a:lnTo>
                  <a:lnTo>
                    <a:pt x="1091" y="1652"/>
                  </a:lnTo>
                  <a:lnTo>
                    <a:pt x="1091" y="1652"/>
                  </a:lnTo>
                  <a:lnTo>
                    <a:pt x="1091" y="1652"/>
                  </a:lnTo>
                  <a:lnTo>
                    <a:pt x="1093" y="1652"/>
                  </a:lnTo>
                  <a:lnTo>
                    <a:pt x="1093" y="1652"/>
                  </a:lnTo>
                  <a:lnTo>
                    <a:pt x="1093" y="1652"/>
                  </a:lnTo>
                  <a:lnTo>
                    <a:pt x="1096" y="1654"/>
                  </a:lnTo>
                  <a:lnTo>
                    <a:pt x="1096" y="1654"/>
                  </a:lnTo>
                  <a:lnTo>
                    <a:pt x="1100" y="1656"/>
                  </a:lnTo>
                  <a:lnTo>
                    <a:pt x="1100" y="1659"/>
                  </a:lnTo>
                  <a:lnTo>
                    <a:pt x="1103" y="1659"/>
                  </a:lnTo>
                  <a:lnTo>
                    <a:pt x="1112" y="1656"/>
                  </a:lnTo>
                  <a:lnTo>
                    <a:pt x="1112" y="1656"/>
                  </a:lnTo>
                  <a:lnTo>
                    <a:pt x="1112" y="1654"/>
                  </a:lnTo>
                  <a:lnTo>
                    <a:pt x="1107" y="1654"/>
                  </a:lnTo>
                  <a:lnTo>
                    <a:pt x="1107" y="1654"/>
                  </a:lnTo>
                  <a:lnTo>
                    <a:pt x="1107" y="1654"/>
                  </a:lnTo>
                  <a:lnTo>
                    <a:pt x="1107" y="1654"/>
                  </a:lnTo>
                  <a:lnTo>
                    <a:pt x="1107" y="1654"/>
                  </a:lnTo>
                  <a:lnTo>
                    <a:pt x="1110" y="1654"/>
                  </a:lnTo>
                  <a:lnTo>
                    <a:pt x="1110" y="1652"/>
                  </a:lnTo>
                  <a:lnTo>
                    <a:pt x="1110" y="1652"/>
                  </a:lnTo>
                  <a:lnTo>
                    <a:pt x="1110" y="1654"/>
                  </a:lnTo>
                  <a:lnTo>
                    <a:pt x="1110" y="1654"/>
                  </a:lnTo>
                  <a:lnTo>
                    <a:pt x="1112" y="1654"/>
                  </a:lnTo>
                  <a:lnTo>
                    <a:pt x="1115" y="1654"/>
                  </a:lnTo>
                  <a:lnTo>
                    <a:pt x="1115" y="1652"/>
                  </a:lnTo>
                  <a:lnTo>
                    <a:pt x="1115" y="1652"/>
                  </a:lnTo>
                  <a:lnTo>
                    <a:pt x="1112" y="1652"/>
                  </a:lnTo>
                  <a:lnTo>
                    <a:pt x="1112" y="1652"/>
                  </a:lnTo>
                  <a:lnTo>
                    <a:pt x="1110" y="1652"/>
                  </a:lnTo>
                  <a:lnTo>
                    <a:pt x="1115" y="1649"/>
                  </a:lnTo>
                  <a:lnTo>
                    <a:pt x="1115" y="1649"/>
                  </a:lnTo>
                  <a:lnTo>
                    <a:pt x="1117" y="1647"/>
                  </a:lnTo>
                  <a:lnTo>
                    <a:pt x="1117" y="1647"/>
                  </a:lnTo>
                  <a:lnTo>
                    <a:pt x="1117" y="1647"/>
                  </a:lnTo>
                  <a:lnTo>
                    <a:pt x="1117" y="1647"/>
                  </a:lnTo>
                  <a:lnTo>
                    <a:pt x="1117" y="1647"/>
                  </a:lnTo>
                  <a:lnTo>
                    <a:pt x="1117" y="1644"/>
                  </a:lnTo>
                  <a:lnTo>
                    <a:pt x="1117" y="1647"/>
                  </a:lnTo>
                  <a:lnTo>
                    <a:pt x="1115" y="1647"/>
                  </a:lnTo>
                  <a:lnTo>
                    <a:pt x="1110" y="1649"/>
                  </a:lnTo>
                  <a:lnTo>
                    <a:pt x="1110" y="1649"/>
                  </a:lnTo>
                  <a:lnTo>
                    <a:pt x="1110" y="1649"/>
                  </a:lnTo>
                  <a:lnTo>
                    <a:pt x="1117" y="1644"/>
                  </a:lnTo>
                  <a:lnTo>
                    <a:pt x="1117" y="1644"/>
                  </a:lnTo>
                  <a:lnTo>
                    <a:pt x="1117" y="1644"/>
                  </a:lnTo>
                  <a:lnTo>
                    <a:pt x="1117" y="1642"/>
                  </a:lnTo>
                  <a:lnTo>
                    <a:pt x="1117" y="1642"/>
                  </a:lnTo>
                  <a:lnTo>
                    <a:pt x="1117" y="1640"/>
                  </a:lnTo>
                  <a:lnTo>
                    <a:pt x="1117" y="1640"/>
                  </a:lnTo>
                  <a:lnTo>
                    <a:pt x="1115" y="1640"/>
                  </a:lnTo>
                  <a:lnTo>
                    <a:pt x="1115" y="1640"/>
                  </a:lnTo>
                  <a:lnTo>
                    <a:pt x="1115" y="1640"/>
                  </a:lnTo>
                  <a:lnTo>
                    <a:pt x="1115" y="1642"/>
                  </a:lnTo>
                  <a:lnTo>
                    <a:pt x="1115" y="1642"/>
                  </a:lnTo>
                  <a:lnTo>
                    <a:pt x="1115" y="1644"/>
                  </a:lnTo>
                  <a:lnTo>
                    <a:pt x="1115" y="1644"/>
                  </a:lnTo>
                  <a:lnTo>
                    <a:pt x="1115" y="1644"/>
                  </a:lnTo>
                  <a:lnTo>
                    <a:pt x="1115" y="1644"/>
                  </a:lnTo>
                  <a:lnTo>
                    <a:pt x="1107" y="1647"/>
                  </a:lnTo>
                  <a:lnTo>
                    <a:pt x="1105" y="1647"/>
                  </a:lnTo>
                  <a:lnTo>
                    <a:pt x="1105" y="1647"/>
                  </a:lnTo>
                  <a:lnTo>
                    <a:pt x="1103" y="1647"/>
                  </a:lnTo>
                  <a:lnTo>
                    <a:pt x="1110" y="1644"/>
                  </a:lnTo>
                  <a:lnTo>
                    <a:pt x="1112" y="1644"/>
                  </a:lnTo>
                  <a:lnTo>
                    <a:pt x="1112" y="1644"/>
                  </a:lnTo>
                  <a:lnTo>
                    <a:pt x="1115" y="1642"/>
                  </a:lnTo>
                  <a:lnTo>
                    <a:pt x="1115" y="1640"/>
                  </a:lnTo>
                  <a:lnTo>
                    <a:pt x="1115" y="1637"/>
                  </a:lnTo>
                  <a:lnTo>
                    <a:pt x="1115" y="1637"/>
                  </a:lnTo>
                  <a:lnTo>
                    <a:pt x="1115" y="1637"/>
                  </a:lnTo>
                  <a:lnTo>
                    <a:pt x="1115" y="1637"/>
                  </a:lnTo>
                  <a:lnTo>
                    <a:pt x="1115" y="1637"/>
                  </a:lnTo>
                  <a:lnTo>
                    <a:pt x="1112" y="1637"/>
                  </a:lnTo>
                  <a:lnTo>
                    <a:pt x="1112" y="1637"/>
                  </a:lnTo>
                  <a:lnTo>
                    <a:pt x="1110" y="1637"/>
                  </a:lnTo>
                  <a:lnTo>
                    <a:pt x="1107" y="1637"/>
                  </a:lnTo>
                  <a:lnTo>
                    <a:pt x="1107" y="1637"/>
                  </a:lnTo>
                  <a:lnTo>
                    <a:pt x="1105" y="1637"/>
                  </a:lnTo>
                  <a:lnTo>
                    <a:pt x="1103" y="1640"/>
                  </a:lnTo>
                  <a:lnTo>
                    <a:pt x="1103" y="1640"/>
                  </a:lnTo>
                  <a:lnTo>
                    <a:pt x="1103" y="1642"/>
                  </a:lnTo>
                  <a:lnTo>
                    <a:pt x="1100" y="1642"/>
                  </a:lnTo>
                  <a:lnTo>
                    <a:pt x="1100" y="1642"/>
                  </a:lnTo>
                  <a:lnTo>
                    <a:pt x="1100" y="1642"/>
                  </a:lnTo>
                  <a:lnTo>
                    <a:pt x="1100" y="1642"/>
                  </a:lnTo>
                  <a:lnTo>
                    <a:pt x="1100" y="1642"/>
                  </a:lnTo>
                  <a:lnTo>
                    <a:pt x="1100" y="1640"/>
                  </a:lnTo>
                  <a:lnTo>
                    <a:pt x="1100" y="1640"/>
                  </a:lnTo>
                  <a:lnTo>
                    <a:pt x="1100" y="1640"/>
                  </a:lnTo>
                  <a:lnTo>
                    <a:pt x="1098" y="1642"/>
                  </a:lnTo>
                  <a:lnTo>
                    <a:pt x="1098" y="1642"/>
                  </a:lnTo>
                  <a:lnTo>
                    <a:pt x="1096" y="1642"/>
                  </a:lnTo>
                  <a:lnTo>
                    <a:pt x="1096" y="1642"/>
                  </a:lnTo>
                  <a:lnTo>
                    <a:pt x="1093" y="1642"/>
                  </a:lnTo>
                  <a:lnTo>
                    <a:pt x="1093" y="1642"/>
                  </a:lnTo>
                  <a:lnTo>
                    <a:pt x="1093" y="1642"/>
                  </a:lnTo>
                  <a:lnTo>
                    <a:pt x="1093" y="1642"/>
                  </a:lnTo>
                  <a:lnTo>
                    <a:pt x="1103" y="1637"/>
                  </a:lnTo>
                  <a:lnTo>
                    <a:pt x="1110" y="1635"/>
                  </a:lnTo>
                  <a:lnTo>
                    <a:pt x="1112" y="1635"/>
                  </a:lnTo>
                  <a:lnTo>
                    <a:pt x="1112" y="1633"/>
                  </a:lnTo>
                  <a:lnTo>
                    <a:pt x="1112" y="1633"/>
                  </a:lnTo>
                  <a:lnTo>
                    <a:pt x="1112" y="1633"/>
                  </a:lnTo>
                  <a:lnTo>
                    <a:pt x="1112" y="1633"/>
                  </a:lnTo>
                  <a:lnTo>
                    <a:pt x="1110" y="1633"/>
                  </a:lnTo>
                  <a:lnTo>
                    <a:pt x="1110" y="1633"/>
                  </a:lnTo>
                  <a:lnTo>
                    <a:pt x="1110" y="1633"/>
                  </a:lnTo>
                  <a:lnTo>
                    <a:pt x="1110" y="1633"/>
                  </a:lnTo>
                  <a:lnTo>
                    <a:pt x="1110" y="1633"/>
                  </a:lnTo>
                  <a:lnTo>
                    <a:pt x="1110" y="1633"/>
                  </a:lnTo>
                  <a:lnTo>
                    <a:pt x="1103" y="1635"/>
                  </a:lnTo>
                  <a:lnTo>
                    <a:pt x="1103" y="1635"/>
                  </a:lnTo>
                  <a:lnTo>
                    <a:pt x="1103" y="1635"/>
                  </a:lnTo>
                  <a:lnTo>
                    <a:pt x="1103" y="1635"/>
                  </a:lnTo>
                  <a:lnTo>
                    <a:pt x="1103" y="1635"/>
                  </a:lnTo>
                  <a:lnTo>
                    <a:pt x="1103" y="1635"/>
                  </a:lnTo>
                  <a:lnTo>
                    <a:pt x="1103" y="1635"/>
                  </a:lnTo>
                  <a:lnTo>
                    <a:pt x="1100" y="1635"/>
                  </a:lnTo>
                  <a:lnTo>
                    <a:pt x="1093" y="1637"/>
                  </a:lnTo>
                  <a:lnTo>
                    <a:pt x="1093" y="1637"/>
                  </a:lnTo>
                  <a:lnTo>
                    <a:pt x="1091" y="1637"/>
                  </a:lnTo>
                  <a:lnTo>
                    <a:pt x="1091" y="1637"/>
                  </a:lnTo>
                  <a:lnTo>
                    <a:pt x="1091" y="1637"/>
                  </a:lnTo>
                  <a:lnTo>
                    <a:pt x="1091" y="1637"/>
                  </a:lnTo>
                  <a:lnTo>
                    <a:pt x="1091" y="1635"/>
                  </a:lnTo>
                  <a:lnTo>
                    <a:pt x="1091" y="1635"/>
                  </a:lnTo>
                  <a:lnTo>
                    <a:pt x="1091" y="1635"/>
                  </a:lnTo>
                  <a:lnTo>
                    <a:pt x="1096" y="1635"/>
                  </a:lnTo>
                  <a:lnTo>
                    <a:pt x="1098" y="1633"/>
                  </a:lnTo>
                  <a:lnTo>
                    <a:pt x="1105" y="1633"/>
                  </a:lnTo>
                  <a:lnTo>
                    <a:pt x="1105" y="1633"/>
                  </a:lnTo>
                  <a:lnTo>
                    <a:pt x="1105" y="1630"/>
                  </a:lnTo>
                  <a:lnTo>
                    <a:pt x="1110" y="1626"/>
                  </a:lnTo>
                  <a:lnTo>
                    <a:pt x="1107" y="1626"/>
                  </a:lnTo>
                  <a:lnTo>
                    <a:pt x="1107" y="1626"/>
                  </a:lnTo>
                  <a:lnTo>
                    <a:pt x="1107" y="1626"/>
                  </a:lnTo>
                  <a:lnTo>
                    <a:pt x="1107" y="1626"/>
                  </a:lnTo>
                  <a:lnTo>
                    <a:pt x="1107" y="1623"/>
                  </a:lnTo>
                  <a:lnTo>
                    <a:pt x="1107" y="1623"/>
                  </a:lnTo>
                  <a:lnTo>
                    <a:pt x="1107" y="1623"/>
                  </a:lnTo>
                  <a:lnTo>
                    <a:pt x="1105" y="1623"/>
                  </a:lnTo>
                  <a:lnTo>
                    <a:pt x="1105" y="1623"/>
                  </a:lnTo>
                  <a:lnTo>
                    <a:pt x="1105" y="1623"/>
                  </a:lnTo>
                  <a:lnTo>
                    <a:pt x="1107" y="1621"/>
                  </a:lnTo>
                  <a:lnTo>
                    <a:pt x="1107" y="1623"/>
                  </a:lnTo>
                  <a:lnTo>
                    <a:pt x="1110" y="1623"/>
                  </a:lnTo>
                  <a:lnTo>
                    <a:pt x="1110" y="1621"/>
                  </a:lnTo>
                  <a:lnTo>
                    <a:pt x="1110" y="1621"/>
                  </a:lnTo>
                  <a:lnTo>
                    <a:pt x="1110" y="1621"/>
                  </a:lnTo>
                  <a:lnTo>
                    <a:pt x="1110" y="1621"/>
                  </a:lnTo>
                  <a:lnTo>
                    <a:pt x="1110" y="1621"/>
                  </a:lnTo>
                  <a:lnTo>
                    <a:pt x="1110" y="1621"/>
                  </a:lnTo>
                  <a:lnTo>
                    <a:pt x="1110" y="1621"/>
                  </a:lnTo>
                  <a:lnTo>
                    <a:pt x="1107" y="1621"/>
                  </a:lnTo>
                  <a:lnTo>
                    <a:pt x="1107" y="1621"/>
                  </a:lnTo>
                  <a:lnTo>
                    <a:pt x="1107" y="1621"/>
                  </a:lnTo>
                  <a:lnTo>
                    <a:pt x="1105" y="1621"/>
                  </a:lnTo>
                  <a:lnTo>
                    <a:pt x="1105" y="1621"/>
                  </a:lnTo>
                  <a:lnTo>
                    <a:pt x="1105" y="1621"/>
                  </a:lnTo>
                  <a:lnTo>
                    <a:pt x="1107" y="1618"/>
                  </a:lnTo>
                  <a:lnTo>
                    <a:pt x="1107" y="1618"/>
                  </a:lnTo>
                  <a:lnTo>
                    <a:pt x="1105" y="1618"/>
                  </a:lnTo>
                  <a:lnTo>
                    <a:pt x="1105" y="1618"/>
                  </a:lnTo>
                  <a:lnTo>
                    <a:pt x="1105" y="1621"/>
                  </a:lnTo>
                  <a:lnTo>
                    <a:pt x="1105" y="1621"/>
                  </a:lnTo>
                  <a:lnTo>
                    <a:pt x="1103" y="1621"/>
                  </a:lnTo>
                  <a:lnTo>
                    <a:pt x="1103" y="1621"/>
                  </a:lnTo>
                  <a:lnTo>
                    <a:pt x="1100" y="1621"/>
                  </a:lnTo>
                  <a:lnTo>
                    <a:pt x="1100" y="1621"/>
                  </a:lnTo>
                  <a:lnTo>
                    <a:pt x="1100" y="1623"/>
                  </a:lnTo>
                  <a:lnTo>
                    <a:pt x="1100" y="1623"/>
                  </a:lnTo>
                  <a:lnTo>
                    <a:pt x="1100" y="1623"/>
                  </a:lnTo>
                  <a:lnTo>
                    <a:pt x="1100" y="1623"/>
                  </a:lnTo>
                  <a:lnTo>
                    <a:pt x="1098" y="1621"/>
                  </a:lnTo>
                  <a:lnTo>
                    <a:pt x="1098" y="1621"/>
                  </a:lnTo>
                  <a:lnTo>
                    <a:pt x="1096" y="1623"/>
                  </a:lnTo>
                  <a:lnTo>
                    <a:pt x="1096" y="1623"/>
                  </a:lnTo>
                  <a:lnTo>
                    <a:pt x="1096" y="1623"/>
                  </a:lnTo>
                  <a:lnTo>
                    <a:pt x="1096" y="1623"/>
                  </a:lnTo>
                  <a:lnTo>
                    <a:pt x="1096" y="1623"/>
                  </a:lnTo>
                  <a:lnTo>
                    <a:pt x="1093" y="1623"/>
                  </a:lnTo>
                  <a:lnTo>
                    <a:pt x="1093" y="1623"/>
                  </a:lnTo>
                  <a:lnTo>
                    <a:pt x="1093" y="1623"/>
                  </a:lnTo>
                  <a:lnTo>
                    <a:pt x="1089" y="1626"/>
                  </a:lnTo>
                  <a:lnTo>
                    <a:pt x="1089" y="1626"/>
                  </a:lnTo>
                  <a:lnTo>
                    <a:pt x="1089" y="1626"/>
                  </a:lnTo>
                  <a:lnTo>
                    <a:pt x="1086" y="1626"/>
                  </a:lnTo>
                  <a:lnTo>
                    <a:pt x="1086" y="1628"/>
                  </a:lnTo>
                  <a:lnTo>
                    <a:pt x="1084" y="1628"/>
                  </a:lnTo>
                  <a:lnTo>
                    <a:pt x="1084" y="1628"/>
                  </a:lnTo>
                  <a:lnTo>
                    <a:pt x="1081" y="1628"/>
                  </a:lnTo>
                  <a:lnTo>
                    <a:pt x="1081" y="1628"/>
                  </a:lnTo>
                  <a:lnTo>
                    <a:pt x="1084" y="1626"/>
                  </a:lnTo>
                  <a:lnTo>
                    <a:pt x="1091" y="1623"/>
                  </a:lnTo>
                  <a:lnTo>
                    <a:pt x="1091" y="1623"/>
                  </a:lnTo>
                  <a:lnTo>
                    <a:pt x="1093" y="1623"/>
                  </a:lnTo>
                  <a:lnTo>
                    <a:pt x="1093" y="1621"/>
                  </a:lnTo>
                  <a:lnTo>
                    <a:pt x="1100" y="1621"/>
                  </a:lnTo>
                  <a:lnTo>
                    <a:pt x="1100" y="1618"/>
                  </a:lnTo>
                  <a:lnTo>
                    <a:pt x="1100" y="1618"/>
                  </a:lnTo>
                  <a:lnTo>
                    <a:pt x="1100" y="1618"/>
                  </a:lnTo>
                  <a:lnTo>
                    <a:pt x="1103" y="1618"/>
                  </a:lnTo>
                  <a:lnTo>
                    <a:pt x="1107" y="1616"/>
                  </a:lnTo>
                  <a:lnTo>
                    <a:pt x="1107" y="1616"/>
                  </a:lnTo>
                  <a:lnTo>
                    <a:pt x="1105" y="1616"/>
                  </a:lnTo>
                  <a:lnTo>
                    <a:pt x="1105" y="1616"/>
                  </a:lnTo>
                  <a:lnTo>
                    <a:pt x="1105" y="1614"/>
                  </a:lnTo>
                  <a:lnTo>
                    <a:pt x="1105" y="1614"/>
                  </a:lnTo>
                  <a:lnTo>
                    <a:pt x="1105" y="1614"/>
                  </a:lnTo>
                  <a:lnTo>
                    <a:pt x="1105" y="1614"/>
                  </a:lnTo>
                  <a:lnTo>
                    <a:pt x="1103" y="1616"/>
                  </a:lnTo>
                  <a:lnTo>
                    <a:pt x="1103" y="1616"/>
                  </a:lnTo>
                  <a:lnTo>
                    <a:pt x="1103" y="1616"/>
                  </a:lnTo>
                  <a:lnTo>
                    <a:pt x="1100" y="1616"/>
                  </a:lnTo>
                  <a:lnTo>
                    <a:pt x="1100" y="1616"/>
                  </a:lnTo>
                  <a:lnTo>
                    <a:pt x="1091" y="1618"/>
                  </a:lnTo>
                  <a:lnTo>
                    <a:pt x="1091" y="1618"/>
                  </a:lnTo>
                  <a:lnTo>
                    <a:pt x="1091" y="1618"/>
                  </a:lnTo>
                  <a:lnTo>
                    <a:pt x="1096" y="1616"/>
                  </a:lnTo>
                  <a:lnTo>
                    <a:pt x="1096" y="1614"/>
                  </a:lnTo>
                  <a:lnTo>
                    <a:pt x="1096" y="1614"/>
                  </a:lnTo>
                  <a:lnTo>
                    <a:pt x="1098" y="1614"/>
                  </a:lnTo>
                  <a:lnTo>
                    <a:pt x="1098" y="1614"/>
                  </a:lnTo>
                  <a:lnTo>
                    <a:pt x="1098" y="1614"/>
                  </a:lnTo>
                  <a:lnTo>
                    <a:pt x="1100" y="1614"/>
                  </a:lnTo>
                  <a:lnTo>
                    <a:pt x="1100" y="1614"/>
                  </a:lnTo>
                  <a:lnTo>
                    <a:pt x="1103" y="1614"/>
                  </a:lnTo>
                  <a:lnTo>
                    <a:pt x="1103" y="1614"/>
                  </a:lnTo>
                  <a:lnTo>
                    <a:pt x="1103" y="1614"/>
                  </a:lnTo>
                  <a:lnTo>
                    <a:pt x="1103" y="1611"/>
                  </a:lnTo>
                  <a:lnTo>
                    <a:pt x="1103" y="1611"/>
                  </a:lnTo>
                  <a:lnTo>
                    <a:pt x="1105" y="1609"/>
                  </a:lnTo>
                  <a:lnTo>
                    <a:pt x="1105" y="1609"/>
                  </a:lnTo>
                  <a:lnTo>
                    <a:pt x="1105" y="1609"/>
                  </a:lnTo>
                  <a:lnTo>
                    <a:pt x="1105" y="1609"/>
                  </a:lnTo>
                  <a:lnTo>
                    <a:pt x="1105" y="1609"/>
                  </a:lnTo>
                  <a:lnTo>
                    <a:pt x="1103" y="1609"/>
                  </a:lnTo>
                  <a:lnTo>
                    <a:pt x="1103" y="1609"/>
                  </a:lnTo>
                  <a:lnTo>
                    <a:pt x="1103" y="1609"/>
                  </a:lnTo>
                  <a:lnTo>
                    <a:pt x="1103" y="1609"/>
                  </a:lnTo>
                  <a:lnTo>
                    <a:pt x="1103" y="1609"/>
                  </a:lnTo>
                  <a:lnTo>
                    <a:pt x="1103" y="1609"/>
                  </a:lnTo>
                  <a:lnTo>
                    <a:pt x="1103" y="1609"/>
                  </a:lnTo>
                  <a:lnTo>
                    <a:pt x="1100" y="1609"/>
                  </a:lnTo>
                  <a:lnTo>
                    <a:pt x="1100" y="1609"/>
                  </a:lnTo>
                  <a:lnTo>
                    <a:pt x="1100" y="1609"/>
                  </a:lnTo>
                  <a:lnTo>
                    <a:pt x="1098" y="1611"/>
                  </a:lnTo>
                  <a:lnTo>
                    <a:pt x="1096" y="1611"/>
                  </a:lnTo>
                  <a:lnTo>
                    <a:pt x="1096" y="1611"/>
                  </a:lnTo>
                  <a:lnTo>
                    <a:pt x="1098" y="1611"/>
                  </a:lnTo>
                  <a:lnTo>
                    <a:pt x="1098" y="1609"/>
                  </a:lnTo>
                  <a:lnTo>
                    <a:pt x="1098" y="1609"/>
                  </a:lnTo>
                  <a:lnTo>
                    <a:pt x="1098" y="1609"/>
                  </a:lnTo>
                  <a:lnTo>
                    <a:pt x="1096" y="1609"/>
                  </a:lnTo>
                  <a:lnTo>
                    <a:pt x="1086" y="1611"/>
                  </a:lnTo>
                  <a:lnTo>
                    <a:pt x="1084" y="1611"/>
                  </a:lnTo>
                  <a:lnTo>
                    <a:pt x="1086" y="1611"/>
                  </a:lnTo>
                  <a:lnTo>
                    <a:pt x="1091" y="1609"/>
                  </a:lnTo>
                  <a:lnTo>
                    <a:pt x="1093" y="1607"/>
                  </a:lnTo>
                  <a:lnTo>
                    <a:pt x="1096" y="1607"/>
                  </a:lnTo>
                  <a:lnTo>
                    <a:pt x="1100" y="1607"/>
                  </a:lnTo>
                  <a:lnTo>
                    <a:pt x="1103" y="1607"/>
                  </a:lnTo>
                  <a:lnTo>
                    <a:pt x="1103" y="1604"/>
                  </a:lnTo>
                  <a:lnTo>
                    <a:pt x="1100" y="1607"/>
                  </a:lnTo>
                  <a:lnTo>
                    <a:pt x="1100" y="1607"/>
                  </a:lnTo>
                  <a:lnTo>
                    <a:pt x="1100" y="1607"/>
                  </a:lnTo>
                  <a:lnTo>
                    <a:pt x="1100" y="1607"/>
                  </a:lnTo>
                  <a:lnTo>
                    <a:pt x="1100" y="1604"/>
                  </a:lnTo>
                  <a:lnTo>
                    <a:pt x="1100" y="1604"/>
                  </a:lnTo>
                  <a:lnTo>
                    <a:pt x="1103" y="1604"/>
                  </a:lnTo>
                  <a:lnTo>
                    <a:pt x="1103" y="1602"/>
                  </a:lnTo>
                  <a:lnTo>
                    <a:pt x="1103" y="1602"/>
                  </a:lnTo>
                  <a:lnTo>
                    <a:pt x="1100" y="1602"/>
                  </a:lnTo>
                  <a:lnTo>
                    <a:pt x="1100" y="1602"/>
                  </a:lnTo>
                  <a:lnTo>
                    <a:pt x="1100" y="1602"/>
                  </a:lnTo>
                  <a:lnTo>
                    <a:pt x="1100" y="1602"/>
                  </a:lnTo>
                  <a:lnTo>
                    <a:pt x="1103" y="1602"/>
                  </a:lnTo>
                  <a:lnTo>
                    <a:pt x="1103" y="1600"/>
                  </a:lnTo>
                  <a:lnTo>
                    <a:pt x="1103" y="1600"/>
                  </a:lnTo>
                  <a:lnTo>
                    <a:pt x="1103" y="1600"/>
                  </a:lnTo>
                  <a:lnTo>
                    <a:pt x="1103" y="1600"/>
                  </a:lnTo>
                  <a:lnTo>
                    <a:pt x="1103" y="1600"/>
                  </a:lnTo>
                  <a:lnTo>
                    <a:pt x="1103" y="1600"/>
                  </a:lnTo>
                  <a:lnTo>
                    <a:pt x="1103" y="1597"/>
                  </a:lnTo>
                  <a:lnTo>
                    <a:pt x="1103" y="1597"/>
                  </a:lnTo>
                  <a:lnTo>
                    <a:pt x="1103" y="1597"/>
                  </a:lnTo>
                  <a:lnTo>
                    <a:pt x="1103" y="1597"/>
                  </a:lnTo>
                  <a:lnTo>
                    <a:pt x="1103" y="1597"/>
                  </a:lnTo>
                  <a:lnTo>
                    <a:pt x="1103" y="1597"/>
                  </a:lnTo>
                  <a:lnTo>
                    <a:pt x="1103" y="1597"/>
                  </a:lnTo>
                  <a:lnTo>
                    <a:pt x="1103" y="1595"/>
                  </a:lnTo>
                  <a:lnTo>
                    <a:pt x="1103" y="1595"/>
                  </a:lnTo>
                  <a:lnTo>
                    <a:pt x="1103" y="1595"/>
                  </a:lnTo>
                  <a:lnTo>
                    <a:pt x="1103" y="1597"/>
                  </a:lnTo>
                  <a:lnTo>
                    <a:pt x="1100" y="1597"/>
                  </a:lnTo>
                  <a:lnTo>
                    <a:pt x="1100" y="1597"/>
                  </a:lnTo>
                  <a:lnTo>
                    <a:pt x="1100" y="1595"/>
                  </a:lnTo>
                  <a:lnTo>
                    <a:pt x="1098" y="1595"/>
                  </a:lnTo>
                  <a:lnTo>
                    <a:pt x="1098" y="1595"/>
                  </a:lnTo>
                  <a:lnTo>
                    <a:pt x="1098" y="1595"/>
                  </a:lnTo>
                  <a:lnTo>
                    <a:pt x="1098" y="1592"/>
                  </a:lnTo>
                  <a:lnTo>
                    <a:pt x="1091" y="1595"/>
                  </a:lnTo>
                  <a:lnTo>
                    <a:pt x="1089" y="1595"/>
                  </a:lnTo>
                  <a:lnTo>
                    <a:pt x="1086" y="1597"/>
                  </a:lnTo>
                  <a:lnTo>
                    <a:pt x="1086" y="1597"/>
                  </a:lnTo>
                  <a:lnTo>
                    <a:pt x="1086" y="1597"/>
                  </a:lnTo>
                  <a:lnTo>
                    <a:pt x="1081" y="1597"/>
                  </a:lnTo>
                  <a:lnTo>
                    <a:pt x="1081" y="1595"/>
                  </a:lnTo>
                  <a:lnTo>
                    <a:pt x="1084" y="1595"/>
                  </a:lnTo>
                  <a:lnTo>
                    <a:pt x="1086" y="1595"/>
                  </a:lnTo>
                  <a:lnTo>
                    <a:pt x="1089" y="1595"/>
                  </a:lnTo>
                  <a:lnTo>
                    <a:pt x="1093" y="1592"/>
                  </a:lnTo>
                  <a:lnTo>
                    <a:pt x="1093" y="1592"/>
                  </a:lnTo>
                  <a:lnTo>
                    <a:pt x="1096" y="1592"/>
                  </a:lnTo>
                  <a:lnTo>
                    <a:pt x="1096" y="1590"/>
                  </a:lnTo>
                  <a:lnTo>
                    <a:pt x="1098" y="1590"/>
                  </a:lnTo>
                  <a:lnTo>
                    <a:pt x="1098" y="1588"/>
                  </a:lnTo>
                  <a:lnTo>
                    <a:pt x="1098" y="1588"/>
                  </a:lnTo>
                  <a:lnTo>
                    <a:pt x="1096" y="1588"/>
                  </a:lnTo>
                  <a:lnTo>
                    <a:pt x="1098" y="1585"/>
                  </a:lnTo>
                  <a:lnTo>
                    <a:pt x="1098" y="1585"/>
                  </a:lnTo>
                  <a:lnTo>
                    <a:pt x="1098" y="1585"/>
                  </a:lnTo>
                  <a:lnTo>
                    <a:pt x="1096" y="1585"/>
                  </a:lnTo>
                  <a:lnTo>
                    <a:pt x="1096" y="1585"/>
                  </a:lnTo>
                  <a:lnTo>
                    <a:pt x="1098" y="1585"/>
                  </a:lnTo>
                  <a:lnTo>
                    <a:pt x="1100" y="1585"/>
                  </a:lnTo>
                  <a:lnTo>
                    <a:pt x="1100" y="1583"/>
                  </a:lnTo>
                  <a:lnTo>
                    <a:pt x="1100" y="1583"/>
                  </a:lnTo>
                  <a:lnTo>
                    <a:pt x="1098" y="1583"/>
                  </a:lnTo>
                  <a:lnTo>
                    <a:pt x="1098" y="1583"/>
                  </a:lnTo>
                  <a:lnTo>
                    <a:pt x="1098" y="1583"/>
                  </a:lnTo>
                  <a:lnTo>
                    <a:pt x="1096" y="1583"/>
                  </a:lnTo>
                  <a:lnTo>
                    <a:pt x="1096" y="1583"/>
                  </a:lnTo>
                  <a:lnTo>
                    <a:pt x="1096" y="1583"/>
                  </a:lnTo>
                  <a:lnTo>
                    <a:pt x="1096" y="1581"/>
                  </a:lnTo>
                  <a:lnTo>
                    <a:pt x="1098" y="1578"/>
                  </a:lnTo>
                  <a:lnTo>
                    <a:pt x="1098" y="1578"/>
                  </a:lnTo>
                  <a:lnTo>
                    <a:pt x="1096" y="1578"/>
                  </a:lnTo>
                  <a:lnTo>
                    <a:pt x="1096" y="1581"/>
                  </a:lnTo>
                  <a:lnTo>
                    <a:pt x="1096" y="1581"/>
                  </a:lnTo>
                  <a:lnTo>
                    <a:pt x="1091" y="1583"/>
                  </a:lnTo>
                  <a:lnTo>
                    <a:pt x="1089" y="1583"/>
                  </a:lnTo>
                  <a:lnTo>
                    <a:pt x="1084" y="1583"/>
                  </a:lnTo>
                  <a:lnTo>
                    <a:pt x="1081" y="1583"/>
                  </a:lnTo>
                  <a:lnTo>
                    <a:pt x="1081" y="1585"/>
                  </a:lnTo>
                  <a:lnTo>
                    <a:pt x="1081" y="1583"/>
                  </a:lnTo>
                  <a:lnTo>
                    <a:pt x="1081" y="1583"/>
                  </a:lnTo>
                  <a:lnTo>
                    <a:pt x="1081" y="1581"/>
                  </a:lnTo>
                  <a:lnTo>
                    <a:pt x="1084" y="1581"/>
                  </a:lnTo>
                  <a:lnTo>
                    <a:pt x="1084" y="1581"/>
                  </a:lnTo>
                  <a:lnTo>
                    <a:pt x="1084" y="1581"/>
                  </a:lnTo>
                  <a:lnTo>
                    <a:pt x="1084" y="1581"/>
                  </a:lnTo>
                  <a:lnTo>
                    <a:pt x="1086" y="1581"/>
                  </a:lnTo>
                  <a:lnTo>
                    <a:pt x="1086" y="1581"/>
                  </a:lnTo>
                  <a:lnTo>
                    <a:pt x="1086" y="1581"/>
                  </a:lnTo>
                  <a:lnTo>
                    <a:pt x="1089" y="1581"/>
                  </a:lnTo>
                  <a:lnTo>
                    <a:pt x="1089" y="1583"/>
                  </a:lnTo>
                  <a:lnTo>
                    <a:pt x="1089" y="1583"/>
                  </a:lnTo>
                  <a:lnTo>
                    <a:pt x="1091" y="1581"/>
                  </a:lnTo>
                  <a:lnTo>
                    <a:pt x="1096" y="1578"/>
                  </a:lnTo>
                  <a:lnTo>
                    <a:pt x="1096" y="1578"/>
                  </a:lnTo>
                  <a:lnTo>
                    <a:pt x="1096" y="1576"/>
                  </a:lnTo>
                  <a:lnTo>
                    <a:pt x="1096" y="1576"/>
                  </a:lnTo>
                  <a:lnTo>
                    <a:pt x="1096" y="1576"/>
                  </a:lnTo>
                  <a:lnTo>
                    <a:pt x="1096" y="1573"/>
                  </a:lnTo>
                  <a:lnTo>
                    <a:pt x="1096" y="1573"/>
                  </a:lnTo>
                  <a:lnTo>
                    <a:pt x="1096" y="1571"/>
                  </a:lnTo>
                  <a:lnTo>
                    <a:pt x="1096" y="1571"/>
                  </a:lnTo>
                  <a:lnTo>
                    <a:pt x="1096" y="1569"/>
                  </a:lnTo>
                  <a:lnTo>
                    <a:pt x="1096" y="1569"/>
                  </a:lnTo>
                  <a:lnTo>
                    <a:pt x="1093" y="1571"/>
                  </a:lnTo>
                  <a:lnTo>
                    <a:pt x="1093" y="1569"/>
                  </a:lnTo>
                  <a:lnTo>
                    <a:pt x="1093" y="1569"/>
                  </a:lnTo>
                  <a:lnTo>
                    <a:pt x="1093" y="1569"/>
                  </a:lnTo>
                  <a:lnTo>
                    <a:pt x="1093" y="1569"/>
                  </a:lnTo>
                  <a:lnTo>
                    <a:pt x="1093" y="1569"/>
                  </a:lnTo>
                  <a:lnTo>
                    <a:pt x="1091" y="1571"/>
                  </a:lnTo>
                  <a:lnTo>
                    <a:pt x="1089" y="1571"/>
                  </a:lnTo>
                  <a:lnTo>
                    <a:pt x="1089" y="1569"/>
                  </a:lnTo>
                  <a:lnTo>
                    <a:pt x="1089" y="1569"/>
                  </a:lnTo>
                  <a:lnTo>
                    <a:pt x="1093" y="1569"/>
                  </a:lnTo>
                  <a:lnTo>
                    <a:pt x="1093" y="1566"/>
                  </a:lnTo>
                  <a:lnTo>
                    <a:pt x="1093" y="1566"/>
                  </a:lnTo>
                  <a:lnTo>
                    <a:pt x="1093" y="1564"/>
                  </a:lnTo>
                  <a:lnTo>
                    <a:pt x="1093" y="1562"/>
                  </a:lnTo>
                  <a:lnTo>
                    <a:pt x="1093" y="1562"/>
                  </a:lnTo>
                  <a:lnTo>
                    <a:pt x="1091" y="1562"/>
                  </a:lnTo>
                  <a:lnTo>
                    <a:pt x="1089" y="1564"/>
                  </a:lnTo>
                  <a:lnTo>
                    <a:pt x="1086" y="1566"/>
                  </a:lnTo>
                  <a:lnTo>
                    <a:pt x="1086" y="1569"/>
                  </a:lnTo>
                  <a:lnTo>
                    <a:pt x="1086" y="1569"/>
                  </a:lnTo>
                  <a:lnTo>
                    <a:pt x="1084" y="1571"/>
                  </a:lnTo>
                  <a:lnTo>
                    <a:pt x="1084" y="1566"/>
                  </a:lnTo>
                  <a:lnTo>
                    <a:pt x="1086" y="1564"/>
                  </a:lnTo>
                  <a:lnTo>
                    <a:pt x="1084" y="1564"/>
                  </a:lnTo>
                  <a:lnTo>
                    <a:pt x="1084" y="1566"/>
                  </a:lnTo>
                  <a:lnTo>
                    <a:pt x="1081" y="1564"/>
                  </a:lnTo>
                  <a:lnTo>
                    <a:pt x="1081" y="1564"/>
                  </a:lnTo>
                  <a:lnTo>
                    <a:pt x="1084" y="1564"/>
                  </a:lnTo>
                  <a:lnTo>
                    <a:pt x="1084" y="1562"/>
                  </a:lnTo>
                  <a:lnTo>
                    <a:pt x="1084" y="1562"/>
                  </a:lnTo>
                  <a:lnTo>
                    <a:pt x="1084" y="1562"/>
                  </a:lnTo>
                  <a:lnTo>
                    <a:pt x="1084" y="1562"/>
                  </a:lnTo>
                  <a:lnTo>
                    <a:pt x="1084" y="1562"/>
                  </a:lnTo>
                  <a:lnTo>
                    <a:pt x="1084" y="1559"/>
                  </a:lnTo>
                  <a:lnTo>
                    <a:pt x="1084" y="1559"/>
                  </a:lnTo>
                  <a:lnTo>
                    <a:pt x="1086" y="1559"/>
                  </a:lnTo>
                  <a:lnTo>
                    <a:pt x="1086" y="1557"/>
                  </a:lnTo>
                  <a:lnTo>
                    <a:pt x="1084" y="1557"/>
                  </a:lnTo>
                  <a:lnTo>
                    <a:pt x="1084" y="1557"/>
                  </a:lnTo>
                  <a:lnTo>
                    <a:pt x="1084" y="1557"/>
                  </a:lnTo>
                  <a:lnTo>
                    <a:pt x="1084" y="1557"/>
                  </a:lnTo>
                  <a:lnTo>
                    <a:pt x="1084" y="1557"/>
                  </a:lnTo>
                  <a:lnTo>
                    <a:pt x="1084" y="1555"/>
                  </a:lnTo>
                  <a:lnTo>
                    <a:pt x="1084" y="1552"/>
                  </a:lnTo>
                  <a:lnTo>
                    <a:pt x="1084" y="1552"/>
                  </a:lnTo>
                  <a:lnTo>
                    <a:pt x="1081" y="1550"/>
                  </a:lnTo>
                  <a:lnTo>
                    <a:pt x="1081" y="1550"/>
                  </a:lnTo>
                  <a:lnTo>
                    <a:pt x="1081" y="1550"/>
                  </a:lnTo>
                  <a:lnTo>
                    <a:pt x="1079" y="1550"/>
                  </a:lnTo>
                  <a:lnTo>
                    <a:pt x="1079" y="1550"/>
                  </a:lnTo>
                  <a:lnTo>
                    <a:pt x="1079" y="1550"/>
                  </a:lnTo>
                  <a:lnTo>
                    <a:pt x="1081" y="1547"/>
                  </a:lnTo>
                  <a:lnTo>
                    <a:pt x="1081" y="1547"/>
                  </a:lnTo>
                  <a:lnTo>
                    <a:pt x="1081" y="1547"/>
                  </a:lnTo>
                  <a:lnTo>
                    <a:pt x="1079" y="1547"/>
                  </a:lnTo>
                  <a:lnTo>
                    <a:pt x="1079" y="1547"/>
                  </a:lnTo>
                  <a:lnTo>
                    <a:pt x="1077" y="1547"/>
                  </a:lnTo>
                  <a:lnTo>
                    <a:pt x="1074" y="1547"/>
                  </a:lnTo>
                  <a:lnTo>
                    <a:pt x="1072" y="1550"/>
                  </a:lnTo>
                  <a:lnTo>
                    <a:pt x="1072" y="1550"/>
                  </a:lnTo>
                  <a:lnTo>
                    <a:pt x="1070" y="1550"/>
                  </a:lnTo>
                  <a:lnTo>
                    <a:pt x="1070" y="1550"/>
                  </a:lnTo>
                  <a:lnTo>
                    <a:pt x="1070" y="1550"/>
                  </a:lnTo>
                  <a:lnTo>
                    <a:pt x="1070" y="1550"/>
                  </a:lnTo>
                  <a:lnTo>
                    <a:pt x="1070" y="1550"/>
                  </a:lnTo>
                  <a:lnTo>
                    <a:pt x="1067" y="1550"/>
                  </a:lnTo>
                  <a:lnTo>
                    <a:pt x="1067" y="1550"/>
                  </a:lnTo>
                  <a:lnTo>
                    <a:pt x="1065" y="1547"/>
                  </a:lnTo>
                  <a:lnTo>
                    <a:pt x="1060" y="1547"/>
                  </a:lnTo>
                  <a:lnTo>
                    <a:pt x="1058" y="1547"/>
                  </a:lnTo>
                  <a:lnTo>
                    <a:pt x="1058" y="1547"/>
                  </a:lnTo>
                  <a:lnTo>
                    <a:pt x="1058" y="1547"/>
                  </a:lnTo>
                  <a:lnTo>
                    <a:pt x="1058" y="1547"/>
                  </a:lnTo>
                  <a:lnTo>
                    <a:pt x="1058" y="1547"/>
                  </a:lnTo>
                  <a:lnTo>
                    <a:pt x="1058" y="1547"/>
                  </a:lnTo>
                  <a:lnTo>
                    <a:pt x="1055" y="1545"/>
                  </a:lnTo>
                  <a:lnTo>
                    <a:pt x="1058" y="1545"/>
                  </a:lnTo>
                  <a:lnTo>
                    <a:pt x="1058" y="1545"/>
                  </a:lnTo>
                  <a:lnTo>
                    <a:pt x="1060" y="1545"/>
                  </a:lnTo>
                  <a:lnTo>
                    <a:pt x="1062" y="1545"/>
                  </a:lnTo>
                  <a:lnTo>
                    <a:pt x="1062" y="1545"/>
                  </a:lnTo>
                  <a:lnTo>
                    <a:pt x="1062" y="1545"/>
                  </a:lnTo>
                  <a:lnTo>
                    <a:pt x="1062" y="1543"/>
                  </a:lnTo>
                  <a:lnTo>
                    <a:pt x="1065" y="1543"/>
                  </a:lnTo>
                  <a:lnTo>
                    <a:pt x="1065" y="1545"/>
                  </a:lnTo>
                  <a:lnTo>
                    <a:pt x="1065" y="1545"/>
                  </a:lnTo>
                  <a:lnTo>
                    <a:pt x="1065" y="1545"/>
                  </a:lnTo>
                  <a:lnTo>
                    <a:pt x="1065" y="1545"/>
                  </a:lnTo>
                  <a:lnTo>
                    <a:pt x="1067" y="1545"/>
                  </a:lnTo>
                  <a:lnTo>
                    <a:pt x="1067" y="1545"/>
                  </a:lnTo>
                  <a:lnTo>
                    <a:pt x="1070" y="1545"/>
                  </a:lnTo>
                  <a:lnTo>
                    <a:pt x="1070" y="1545"/>
                  </a:lnTo>
                  <a:lnTo>
                    <a:pt x="1070" y="1545"/>
                  </a:lnTo>
                  <a:lnTo>
                    <a:pt x="1072" y="1545"/>
                  </a:lnTo>
                  <a:lnTo>
                    <a:pt x="1072" y="1545"/>
                  </a:lnTo>
                  <a:lnTo>
                    <a:pt x="1072" y="1545"/>
                  </a:lnTo>
                  <a:lnTo>
                    <a:pt x="1072" y="1545"/>
                  </a:lnTo>
                  <a:lnTo>
                    <a:pt x="1072" y="1545"/>
                  </a:lnTo>
                  <a:lnTo>
                    <a:pt x="1074" y="1545"/>
                  </a:lnTo>
                  <a:lnTo>
                    <a:pt x="1074" y="1545"/>
                  </a:lnTo>
                  <a:lnTo>
                    <a:pt x="1077" y="1545"/>
                  </a:lnTo>
                  <a:lnTo>
                    <a:pt x="1079" y="1545"/>
                  </a:lnTo>
                  <a:lnTo>
                    <a:pt x="1079" y="1545"/>
                  </a:lnTo>
                  <a:lnTo>
                    <a:pt x="1079" y="1543"/>
                  </a:lnTo>
                  <a:lnTo>
                    <a:pt x="1081" y="1543"/>
                  </a:lnTo>
                  <a:lnTo>
                    <a:pt x="1081" y="1543"/>
                  </a:lnTo>
                  <a:lnTo>
                    <a:pt x="1079" y="1543"/>
                  </a:lnTo>
                  <a:lnTo>
                    <a:pt x="1077" y="1543"/>
                  </a:lnTo>
                  <a:lnTo>
                    <a:pt x="1079" y="1543"/>
                  </a:lnTo>
                  <a:lnTo>
                    <a:pt x="1079" y="1543"/>
                  </a:lnTo>
                  <a:lnTo>
                    <a:pt x="1077" y="1540"/>
                  </a:lnTo>
                  <a:lnTo>
                    <a:pt x="1077" y="1540"/>
                  </a:lnTo>
                  <a:lnTo>
                    <a:pt x="1077" y="1540"/>
                  </a:lnTo>
                  <a:lnTo>
                    <a:pt x="1077" y="1540"/>
                  </a:lnTo>
                  <a:lnTo>
                    <a:pt x="1074" y="1540"/>
                  </a:lnTo>
                  <a:lnTo>
                    <a:pt x="1074" y="1543"/>
                  </a:lnTo>
                  <a:lnTo>
                    <a:pt x="1074" y="1543"/>
                  </a:lnTo>
                  <a:lnTo>
                    <a:pt x="1074" y="1543"/>
                  </a:lnTo>
                  <a:lnTo>
                    <a:pt x="1074" y="1543"/>
                  </a:lnTo>
                  <a:lnTo>
                    <a:pt x="1074" y="1543"/>
                  </a:lnTo>
                  <a:lnTo>
                    <a:pt x="1074" y="1543"/>
                  </a:lnTo>
                  <a:lnTo>
                    <a:pt x="1072" y="1543"/>
                  </a:lnTo>
                  <a:lnTo>
                    <a:pt x="1072" y="1543"/>
                  </a:lnTo>
                  <a:lnTo>
                    <a:pt x="1070" y="1543"/>
                  </a:lnTo>
                  <a:lnTo>
                    <a:pt x="1070" y="1543"/>
                  </a:lnTo>
                  <a:lnTo>
                    <a:pt x="1070" y="1543"/>
                  </a:lnTo>
                  <a:lnTo>
                    <a:pt x="1070" y="1543"/>
                  </a:lnTo>
                  <a:lnTo>
                    <a:pt x="1067" y="1543"/>
                  </a:lnTo>
                  <a:lnTo>
                    <a:pt x="1067" y="1543"/>
                  </a:lnTo>
                  <a:lnTo>
                    <a:pt x="1067" y="1543"/>
                  </a:lnTo>
                  <a:lnTo>
                    <a:pt x="1070" y="1543"/>
                  </a:lnTo>
                  <a:lnTo>
                    <a:pt x="1070" y="1543"/>
                  </a:lnTo>
                  <a:lnTo>
                    <a:pt x="1070" y="1543"/>
                  </a:lnTo>
                  <a:lnTo>
                    <a:pt x="1070" y="1540"/>
                  </a:lnTo>
                  <a:lnTo>
                    <a:pt x="1070" y="1540"/>
                  </a:lnTo>
                  <a:lnTo>
                    <a:pt x="1067" y="1540"/>
                  </a:lnTo>
                  <a:lnTo>
                    <a:pt x="1067" y="1540"/>
                  </a:lnTo>
                  <a:lnTo>
                    <a:pt x="1067" y="1540"/>
                  </a:lnTo>
                  <a:lnTo>
                    <a:pt x="1067" y="1538"/>
                  </a:lnTo>
                  <a:lnTo>
                    <a:pt x="1070" y="1540"/>
                  </a:lnTo>
                  <a:lnTo>
                    <a:pt x="1072" y="1540"/>
                  </a:lnTo>
                  <a:lnTo>
                    <a:pt x="1072" y="1540"/>
                  </a:lnTo>
                  <a:lnTo>
                    <a:pt x="1072" y="1540"/>
                  </a:lnTo>
                  <a:lnTo>
                    <a:pt x="1074" y="1540"/>
                  </a:lnTo>
                  <a:lnTo>
                    <a:pt x="1074" y="1538"/>
                  </a:lnTo>
                  <a:lnTo>
                    <a:pt x="1072" y="1538"/>
                  </a:lnTo>
                  <a:lnTo>
                    <a:pt x="1072" y="1538"/>
                  </a:lnTo>
                  <a:lnTo>
                    <a:pt x="1072" y="1538"/>
                  </a:lnTo>
                  <a:lnTo>
                    <a:pt x="1072" y="1538"/>
                  </a:lnTo>
                  <a:lnTo>
                    <a:pt x="1070" y="1536"/>
                  </a:lnTo>
                  <a:lnTo>
                    <a:pt x="1070" y="1536"/>
                  </a:lnTo>
                  <a:lnTo>
                    <a:pt x="1070" y="1536"/>
                  </a:lnTo>
                  <a:lnTo>
                    <a:pt x="1067" y="1536"/>
                  </a:lnTo>
                  <a:lnTo>
                    <a:pt x="1062" y="1536"/>
                  </a:lnTo>
                  <a:lnTo>
                    <a:pt x="1062" y="1536"/>
                  </a:lnTo>
                  <a:lnTo>
                    <a:pt x="1062" y="1536"/>
                  </a:lnTo>
                  <a:lnTo>
                    <a:pt x="1060" y="1538"/>
                  </a:lnTo>
                  <a:lnTo>
                    <a:pt x="1060" y="1538"/>
                  </a:lnTo>
                  <a:lnTo>
                    <a:pt x="1062" y="1538"/>
                  </a:lnTo>
                  <a:lnTo>
                    <a:pt x="1062" y="1538"/>
                  </a:lnTo>
                  <a:lnTo>
                    <a:pt x="1060" y="1538"/>
                  </a:lnTo>
                  <a:lnTo>
                    <a:pt x="1060" y="1538"/>
                  </a:lnTo>
                  <a:lnTo>
                    <a:pt x="1060" y="1538"/>
                  </a:lnTo>
                  <a:lnTo>
                    <a:pt x="1060" y="1538"/>
                  </a:lnTo>
                  <a:lnTo>
                    <a:pt x="1060" y="1538"/>
                  </a:lnTo>
                  <a:lnTo>
                    <a:pt x="1060" y="1538"/>
                  </a:lnTo>
                  <a:lnTo>
                    <a:pt x="1060" y="1536"/>
                  </a:lnTo>
                  <a:lnTo>
                    <a:pt x="1058" y="1536"/>
                  </a:lnTo>
                  <a:lnTo>
                    <a:pt x="1058" y="1536"/>
                  </a:lnTo>
                  <a:lnTo>
                    <a:pt x="1058" y="1536"/>
                  </a:lnTo>
                  <a:lnTo>
                    <a:pt x="1055" y="1536"/>
                  </a:lnTo>
                  <a:lnTo>
                    <a:pt x="1048" y="1538"/>
                  </a:lnTo>
                  <a:lnTo>
                    <a:pt x="1048" y="1538"/>
                  </a:lnTo>
                  <a:lnTo>
                    <a:pt x="1046" y="1538"/>
                  </a:lnTo>
                  <a:lnTo>
                    <a:pt x="1046" y="1538"/>
                  </a:lnTo>
                  <a:lnTo>
                    <a:pt x="1046" y="1536"/>
                  </a:lnTo>
                  <a:lnTo>
                    <a:pt x="1046" y="1536"/>
                  </a:lnTo>
                  <a:lnTo>
                    <a:pt x="1046" y="1536"/>
                  </a:lnTo>
                  <a:lnTo>
                    <a:pt x="1046" y="1536"/>
                  </a:lnTo>
                  <a:lnTo>
                    <a:pt x="1046" y="1536"/>
                  </a:lnTo>
                  <a:lnTo>
                    <a:pt x="1048" y="1536"/>
                  </a:lnTo>
                  <a:lnTo>
                    <a:pt x="1048" y="1536"/>
                  </a:lnTo>
                  <a:lnTo>
                    <a:pt x="1053" y="1536"/>
                  </a:lnTo>
                  <a:lnTo>
                    <a:pt x="1055" y="1533"/>
                  </a:lnTo>
                  <a:lnTo>
                    <a:pt x="1058" y="1533"/>
                  </a:lnTo>
                  <a:lnTo>
                    <a:pt x="1058" y="1533"/>
                  </a:lnTo>
                  <a:lnTo>
                    <a:pt x="1058" y="1531"/>
                  </a:lnTo>
                  <a:lnTo>
                    <a:pt x="1055" y="1531"/>
                  </a:lnTo>
                  <a:lnTo>
                    <a:pt x="1055" y="1531"/>
                  </a:lnTo>
                  <a:lnTo>
                    <a:pt x="1055" y="1529"/>
                  </a:lnTo>
                  <a:lnTo>
                    <a:pt x="1055" y="1529"/>
                  </a:lnTo>
                  <a:lnTo>
                    <a:pt x="1055" y="1529"/>
                  </a:lnTo>
                  <a:lnTo>
                    <a:pt x="1055" y="1529"/>
                  </a:lnTo>
                  <a:lnTo>
                    <a:pt x="1058" y="1531"/>
                  </a:lnTo>
                  <a:lnTo>
                    <a:pt x="1058" y="1531"/>
                  </a:lnTo>
                  <a:lnTo>
                    <a:pt x="1058" y="1531"/>
                  </a:lnTo>
                  <a:lnTo>
                    <a:pt x="1060" y="1531"/>
                  </a:lnTo>
                  <a:lnTo>
                    <a:pt x="1060" y="1533"/>
                  </a:lnTo>
                  <a:lnTo>
                    <a:pt x="1060" y="1533"/>
                  </a:lnTo>
                  <a:lnTo>
                    <a:pt x="1060" y="1533"/>
                  </a:lnTo>
                  <a:lnTo>
                    <a:pt x="1060" y="1531"/>
                  </a:lnTo>
                  <a:lnTo>
                    <a:pt x="1060" y="1531"/>
                  </a:lnTo>
                  <a:lnTo>
                    <a:pt x="1060" y="1531"/>
                  </a:lnTo>
                  <a:lnTo>
                    <a:pt x="1060" y="1531"/>
                  </a:lnTo>
                  <a:lnTo>
                    <a:pt x="1058" y="1529"/>
                  </a:lnTo>
                  <a:lnTo>
                    <a:pt x="1058" y="1529"/>
                  </a:lnTo>
                  <a:lnTo>
                    <a:pt x="1058" y="1529"/>
                  </a:lnTo>
                  <a:lnTo>
                    <a:pt x="1058" y="1529"/>
                  </a:lnTo>
                  <a:lnTo>
                    <a:pt x="1058" y="1529"/>
                  </a:lnTo>
                  <a:lnTo>
                    <a:pt x="1060" y="1529"/>
                  </a:lnTo>
                  <a:lnTo>
                    <a:pt x="1060" y="1529"/>
                  </a:lnTo>
                  <a:lnTo>
                    <a:pt x="1060" y="1529"/>
                  </a:lnTo>
                  <a:lnTo>
                    <a:pt x="1060" y="1529"/>
                  </a:lnTo>
                  <a:lnTo>
                    <a:pt x="1060" y="1529"/>
                  </a:lnTo>
                  <a:lnTo>
                    <a:pt x="1062" y="1529"/>
                  </a:lnTo>
                  <a:lnTo>
                    <a:pt x="1062" y="1529"/>
                  </a:lnTo>
                  <a:lnTo>
                    <a:pt x="1062" y="1531"/>
                  </a:lnTo>
                  <a:lnTo>
                    <a:pt x="1062" y="1531"/>
                  </a:lnTo>
                  <a:lnTo>
                    <a:pt x="1062" y="1529"/>
                  </a:lnTo>
                  <a:lnTo>
                    <a:pt x="1058" y="1524"/>
                  </a:lnTo>
                  <a:lnTo>
                    <a:pt x="1058" y="1524"/>
                  </a:lnTo>
                  <a:lnTo>
                    <a:pt x="1058" y="1524"/>
                  </a:lnTo>
                  <a:lnTo>
                    <a:pt x="1058" y="1524"/>
                  </a:lnTo>
                  <a:lnTo>
                    <a:pt x="1058" y="1524"/>
                  </a:lnTo>
                  <a:lnTo>
                    <a:pt x="1058" y="1524"/>
                  </a:lnTo>
                  <a:lnTo>
                    <a:pt x="1058" y="1524"/>
                  </a:lnTo>
                  <a:lnTo>
                    <a:pt x="1058" y="1524"/>
                  </a:lnTo>
                  <a:lnTo>
                    <a:pt x="1060" y="1526"/>
                  </a:lnTo>
                  <a:lnTo>
                    <a:pt x="1060" y="1526"/>
                  </a:lnTo>
                  <a:lnTo>
                    <a:pt x="1060" y="1526"/>
                  </a:lnTo>
                  <a:lnTo>
                    <a:pt x="1060" y="1526"/>
                  </a:lnTo>
                  <a:lnTo>
                    <a:pt x="1060" y="1526"/>
                  </a:lnTo>
                  <a:lnTo>
                    <a:pt x="1060" y="1524"/>
                  </a:lnTo>
                  <a:lnTo>
                    <a:pt x="1060" y="1521"/>
                  </a:lnTo>
                  <a:lnTo>
                    <a:pt x="1060" y="1521"/>
                  </a:lnTo>
                  <a:lnTo>
                    <a:pt x="1060" y="1521"/>
                  </a:lnTo>
                  <a:lnTo>
                    <a:pt x="1058" y="1524"/>
                  </a:lnTo>
                  <a:lnTo>
                    <a:pt x="1055" y="1524"/>
                  </a:lnTo>
                  <a:lnTo>
                    <a:pt x="1055" y="1524"/>
                  </a:lnTo>
                  <a:lnTo>
                    <a:pt x="1055" y="1521"/>
                  </a:lnTo>
                  <a:lnTo>
                    <a:pt x="1055" y="1521"/>
                  </a:lnTo>
                  <a:lnTo>
                    <a:pt x="1055" y="1521"/>
                  </a:lnTo>
                  <a:lnTo>
                    <a:pt x="1058" y="1521"/>
                  </a:lnTo>
                  <a:lnTo>
                    <a:pt x="1058" y="1521"/>
                  </a:lnTo>
                  <a:lnTo>
                    <a:pt x="1058" y="1521"/>
                  </a:lnTo>
                  <a:lnTo>
                    <a:pt x="1060" y="1519"/>
                  </a:lnTo>
                  <a:lnTo>
                    <a:pt x="1060" y="1519"/>
                  </a:lnTo>
                  <a:lnTo>
                    <a:pt x="1058" y="1519"/>
                  </a:lnTo>
                  <a:lnTo>
                    <a:pt x="1058" y="1519"/>
                  </a:lnTo>
                  <a:lnTo>
                    <a:pt x="1058" y="1519"/>
                  </a:lnTo>
                  <a:lnTo>
                    <a:pt x="1058" y="1517"/>
                  </a:lnTo>
                  <a:lnTo>
                    <a:pt x="1058" y="1517"/>
                  </a:lnTo>
                  <a:lnTo>
                    <a:pt x="1058" y="1517"/>
                  </a:lnTo>
                  <a:lnTo>
                    <a:pt x="1058" y="1517"/>
                  </a:lnTo>
                  <a:lnTo>
                    <a:pt x="1058" y="1517"/>
                  </a:lnTo>
                  <a:lnTo>
                    <a:pt x="1060" y="1514"/>
                  </a:lnTo>
                  <a:lnTo>
                    <a:pt x="1060" y="1514"/>
                  </a:lnTo>
                  <a:lnTo>
                    <a:pt x="1060" y="1514"/>
                  </a:lnTo>
                  <a:lnTo>
                    <a:pt x="1060" y="1514"/>
                  </a:lnTo>
                  <a:lnTo>
                    <a:pt x="1060" y="1517"/>
                  </a:lnTo>
                  <a:lnTo>
                    <a:pt x="1060" y="1517"/>
                  </a:lnTo>
                  <a:lnTo>
                    <a:pt x="1060" y="1519"/>
                  </a:lnTo>
                  <a:lnTo>
                    <a:pt x="1060" y="1519"/>
                  </a:lnTo>
                  <a:lnTo>
                    <a:pt x="1062" y="1517"/>
                  </a:lnTo>
                  <a:lnTo>
                    <a:pt x="1062" y="1517"/>
                  </a:lnTo>
                  <a:lnTo>
                    <a:pt x="1062" y="1517"/>
                  </a:lnTo>
                  <a:lnTo>
                    <a:pt x="1062" y="1519"/>
                  </a:lnTo>
                  <a:lnTo>
                    <a:pt x="1062" y="1519"/>
                  </a:lnTo>
                  <a:lnTo>
                    <a:pt x="1062" y="1519"/>
                  </a:lnTo>
                  <a:lnTo>
                    <a:pt x="1062" y="1521"/>
                  </a:lnTo>
                  <a:lnTo>
                    <a:pt x="1062" y="1521"/>
                  </a:lnTo>
                  <a:lnTo>
                    <a:pt x="1062" y="1521"/>
                  </a:lnTo>
                  <a:lnTo>
                    <a:pt x="1067" y="1519"/>
                  </a:lnTo>
                  <a:lnTo>
                    <a:pt x="1070" y="1519"/>
                  </a:lnTo>
                  <a:lnTo>
                    <a:pt x="1072" y="1519"/>
                  </a:lnTo>
                  <a:lnTo>
                    <a:pt x="1070" y="1517"/>
                  </a:lnTo>
                  <a:lnTo>
                    <a:pt x="1070" y="1514"/>
                  </a:lnTo>
                  <a:lnTo>
                    <a:pt x="1070" y="1514"/>
                  </a:lnTo>
                  <a:lnTo>
                    <a:pt x="1070" y="1514"/>
                  </a:lnTo>
                  <a:lnTo>
                    <a:pt x="1070" y="1514"/>
                  </a:lnTo>
                  <a:lnTo>
                    <a:pt x="1070" y="1514"/>
                  </a:lnTo>
                  <a:lnTo>
                    <a:pt x="1070" y="1514"/>
                  </a:lnTo>
                  <a:lnTo>
                    <a:pt x="1070" y="1514"/>
                  </a:lnTo>
                  <a:lnTo>
                    <a:pt x="1072" y="1514"/>
                  </a:lnTo>
                  <a:lnTo>
                    <a:pt x="1074" y="1514"/>
                  </a:lnTo>
                  <a:lnTo>
                    <a:pt x="1074" y="1514"/>
                  </a:lnTo>
                  <a:lnTo>
                    <a:pt x="1074" y="1512"/>
                  </a:lnTo>
                  <a:lnTo>
                    <a:pt x="1077" y="1512"/>
                  </a:lnTo>
                  <a:lnTo>
                    <a:pt x="1077" y="1512"/>
                  </a:lnTo>
                  <a:lnTo>
                    <a:pt x="1077" y="1512"/>
                  </a:lnTo>
                  <a:lnTo>
                    <a:pt x="1074" y="1512"/>
                  </a:lnTo>
                  <a:lnTo>
                    <a:pt x="1074" y="1512"/>
                  </a:lnTo>
                  <a:lnTo>
                    <a:pt x="1074" y="1510"/>
                  </a:lnTo>
                  <a:lnTo>
                    <a:pt x="1074" y="1510"/>
                  </a:lnTo>
                  <a:lnTo>
                    <a:pt x="1074" y="1510"/>
                  </a:lnTo>
                  <a:lnTo>
                    <a:pt x="1074" y="1510"/>
                  </a:lnTo>
                  <a:lnTo>
                    <a:pt x="1074" y="1510"/>
                  </a:lnTo>
                  <a:lnTo>
                    <a:pt x="1074" y="1510"/>
                  </a:lnTo>
                  <a:lnTo>
                    <a:pt x="1074" y="1510"/>
                  </a:lnTo>
                  <a:lnTo>
                    <a:pt x="1074" y="1510"/>
                  </a:lnTo>
                  <a:lnTo>
                    <a:pt x="1072" y="1507"/>
                  </a:lnTo>
                  <a:lnTo>
                    <a:pt x="1074" y="1507"/>
                  </a:lnTo>
                  <a:lnTo>
                    <a:pt x="1074" y="1507"/>
                  </a:lnTo>
                  <a:lnTo>
                    <a:pt x="1074" y="1507"/>
                  </a:lnTo>
                  <a:lnTo>
                    <a:pt x="1077" y="1507"/>
                  </a:lnTo>
                  <a:lnTo>
                    <a:pt x="1077" y="1505"/>
                  </a:lnTo>
                  <a:lnTo>
                    <a:pt x="1077" y="1505"/>
                  </a:lnTo>
                  <a:lnTo>
                    <a:pt x="1077" y="1505"/>
                  </a:lnTo>
                  <a:lnTo>
                    <a:pt x="1077" y="1503"/>
                  </a:lnTo>
                  <a:lnTo>
                    <a:pt x="1077" y="1503"/>
                  </a:lnTo>
                  <a:lnTo>
                    <a:pt x="1077" y="1503"/>
                  </a:lnTo>
                  <a:lnTo>
                    <a:pt x="1074" y="1503"/>
                  </a:lnTo>
                  <a:lnTo>
                    <a:pt x="1074" y="1503"/>
                  </a:lnTo>
                  <a:lnTo>
                    <a:pt x="1074" y="1503"/>
                  </a:lnTo>
                  <a:lnTo>
                    <a:pt x="1074" y="1503"/>
                  </a:lnTo>
                  <a:lnTo>
                    <a:pt x="1072" y="1503"/>
                  </a:lnTo>
                  <a:lnTo>
                    <a:pt x="1072" y="1503"/>
                  </a:lnTo>
                  <a:lnTo>
                    <a:pt x="1072" y="1503"/>
                  </a:lnTo>
                  <a:lnTo>
                    <a:pt x="1065" y="1505"/>
                  </a:lnTo>
                  <a:lnTo>
                    <a:pt x="1065" y="1505"/>
                  </a:lnTo>
                  <a:lnTo>
                    <a:pt x="1062" y="1505"/>
                  </a:lnTo>
                  <a:lnTo>
                    <a:pt x="1060" y="1503"/>
                  </a:lnTo>
                  <a:lnTo>
                    <a:pt x="1060" y="1503"/>
                  </a:lnTo>
                  <a:lnTo>
                    <a:pt x="1058" y="1505"/>
                  </a:lnTo>
                  <a:lnTo>
                    <a:pt x="1058" y="1505"/>
                  </a:lnTo>
                  <a:lnTo>
                    <a:pt x="1058" y="1503"/>
                  </a:lnTo>
                  <a:lnTo>
                    <a:pt x="1058" y="1503"/>
                  </a:lnTo>
                  <a:lnTo>
                    <a:pt x="1058" y="1503"/>
                  </a:lnTo>
                  <a:lnTo>
                    <a:pt x="1058" y="1500"/>
                  </a:lnTo>
                  <a:lnTo>
                    <a:pt x="1058" y="1500"/>
                  </a:lnTo>
                  <a:lnTo>
                    <a:pt x="1055" y="1500"/>
                  </a:lnTo>
                  <a:lnTo>
                    <a:pt x="1055" y="1498"/>
                  </a:lnTo>
                  <a:lnTo>
                    <a:pt x="1055" y="1498"/>
                  </a:lnTo>
                  <a:lnTo>
                    <a:pt x="1055" y="1498"/>
                  </a:lnTo>
                  <a:lnTo>
                    <a:pt x="1058" y="1498"/>
                  </a:lnTo>
                  <a:lnTo>
                    <a:pt x="1058" y="1498"/>
                  </a:lnTo>
                  <a:lnTo>
                    <a:pt x="1060" y="1500"/>
                  </a:lnTo>
                  <a:lnTo>
                    <a:pt x="1062" y="1503"/>
                  </a:lnTo>
                  <a:lnTo>
                    <a:pt x="1065" y="1503"/>
                  </a:lnTo>
                  <a:lnTo>
                    <a:pt x="1065" y="1503"/>
                  </a:lnTo>
                  <a:lnTo>
                    <a:pt x="1065" y="1503"/>
                  </a:lnTo>
                  <a:lnTo>
                    <a:pt x="1065" y="1503"/>
                  </a:lnTo>
                  <a:lnTo>
                    <a:pt x="1065" y="1503"/>
                  </a:lnTo>
                  <a:lnTo>
                    <a:pt x="1062" y="1503"/>
                  </a:lnTo>
                  <a:lnTo>
                    <a:pt x="1062" y="1500"/>
                  </a:lnTo>
                  <a:lnTo>
                    <a:pt x="1065" y="1500"/>
                  </a:lnTo>
                  <a:lnTo>
                    <a:pt x="1065" y="1500"/>
                  </a:lnTo>
                  <a:lnTo>
                    <a:pt x="1065" y="1500"/>
                  </a:lnTo>
                  <a:lnTo>
                    <a:pt x="1067" y="1503"/>
                  </a:lnTo>
                  <a:lnTo>
                    <a:pt x="1067" y="1503"/>
                  </a:lnTo>
                  <a:lnTo>
                    <a:pt x="1067" y="1503"/>
                  </a:lnTo>
                  <a:lnTo>
                    <a:pt x="1070" y="1503"/>
                  </a:lnTo>
                  <a:lnTo>
                    <a:pt x="1072" y="1503"/>
                  </a:lnTo>
                  <a:lnTo>
                    <a:pt x="1072" y="1500"/>
                  </a:lnTo>
                  <a:lnTo>
                    <a:pt x="1072" y="1500"/>
                  </a:lnTo>
                  <a:lnTo>
                    <a:pt x="1070" y="1500"/>
                  </a:lnTo>
                  <a:lnTo>
                    <a:pt x="1070" y="1500"/>
                  </a:lnTo>
                  <a:lnTo>
                    <a:pt x="1070" y="1500"/>
                  </a:lnTo>
                  <a:lnTo>
                    <a:pt x="1072" y="1500"/>
                  </a:lnTo>
                  <a:lnTo>
                    <a:pt x="1077" y="1498"/>
                  </a:lnTo>
                  <a:lnTo>
                    <a:pt x="1074" y="1498"/>
                  </a:lnTo>
                  <a:lnTo>
                    <a:pt x="1074" y="1498"/>
                  </a:lnTo>
                  <a:lnTo>
                    <a:pt x="1072" y="1498"/>
                  </a:lnTo>
                  <a:lnTo>
                    <a:pt x="1070" y="1495"/>
                  </a:lnTo>
                  <a:lnTo>
                    <a:pt x="1067" y="1495"/>
                  </a:lnTo>
                  <a:lnTo>
                    <a:pt x="1062" y="1495"/>
                  </a:lnTo>
                  <a:lnTo>
                    <a:pt x="1060" y="1495"/>
                  </a:lnTo>
                  <a:lnTo>
                    <a:pt x="1058" y="1495"/>
                  </a:lnTo>
                  <a:lnTo>
                    <a:pt x="1058" y="1493"/>
                  </a:lnTo>
                  <a:lnTo>
                    <a:pt x="1060" y="1493"/>
                  </a:lnTo>
                  <a:lnTo>
                    <a:pt x="1062" y="1493"/>
                  </a:lnTo>
                  <a:lnTo>
                    <a:pt x="1070" y="1493"/>
                  </a:lnTo>
                  <a:lnTo>
                    <a:pt x="1072" y="1495"/>
                  </a:lnTo>
                  <a:lnTo>
                    <a:pt x="1072" y="1495"/>
                  </a:lnTo>
                  <a:lnTo>
                    <a:pt x="1074" y="1495"/>
                  </a:lnTo>
                  <a:lnTo>
                    <a:pt x="1074" y="1495"/>
                  </a:lnTo>
                  <a:lnTo>
                    <a:pt x="1074" y="1493"/>
                  </a:lnTo>
                  <a:lnTo>
                    <a:pt x="1074" y="1493"/>
                  </a:lnTo>
                  <a:lnTo>
                    <a:pt x="1074" y="1493"/>
                  </a:lnTo>
                  <a:lnTo>
                    <a:pt x="1074" y="1491"/>
                  </a:lnTo>
                  <a:lnTo>
                    <a:pt x="1074" y="1491"/>
                  </a:lnTo>
                  <a:lnTo>
                    <a:pt x="1074" y="1491"/>
                  </a:lnTo>
                  <a:lnTo>
                    <a:pt x="1072" y="1491"/>
                  </a:lnTo>
                  <a:lnTo>
                    <a:pt x="1072" y="1491"/>
                  </a:lnTo>
                  <a:lnTo>
                    <a:pt x="1072" y="1488"/>
                  </a:lnTo>
                  <a:lnTo>
                    <a:pt x="1072" y="1488"/>
                  </a:lnTo>
                  <a:lnTo>
                    <a:pt x="1070" y="1488"/>
                  </a:lnTo>
                  <a:lnTo>
                    <a:pt x="1067" y="1488"/>
                  </a:lnTo>
                  <a:lnTo>
                    <a:pt x="1067" y="1486"/>
                  </a:lnTo>
                  <a:lnTo>
                    <a:pt x="1067" y="1486"/>
                  </a:lnTo>
                  <a:lnTo>
                    <a:pt x="1065" y="1486"/>
                  </a:lnTo>
                  <a:lnTo>
                    <a:pt x="1065" y="1486"/>
                  </a:lnTo>
                  <a:lnTo>
                    <a:pt x="1065" y="1486"/>
                  </a:lnTo>
                  <a:lnTo>
                    <a:pt x="1062" y="1486"/>
                  </a:lnTo>
                  <a:lnTo>
                    <a:pt x="1062" y="1488"/>
                  </a:lnTo>
                  <a:lnTo>
                    <a:pt x="1062" y="1488"/>
                  </a:lnTo>
                  <a:lnTo>
                    <a:pt x="1062" y="1486"/>
                  </a:lnTo>
                  <a:lnTo>
                    <a:pt x="1062" y="1486"/>
                  </a:lnTo>
                  <a:lnTo>
                    <a:pt x="1060" y="1486"/>
                  </a:lnTo>
                  <a:lnTo>
                    <a:pt x="1060" y="1486"/>
                  </a:lnTo>
                  <a:lnTo>
                    <a:pt x="1060" y="1486"/>
                  </a:lnTo>
                  <a:lnTo>
                    <a:pt x="1060" y="1486"/>
                  </a:lnTo>
                  <a:lnTo>
                    <a:pt x="1060" y="1486"/>
                  </a:lnTo>
                  <a:lnTo>
                    <a:pt x="1062" y="1486"/>
                  </a:lnTo>
                  <a:lnTo>
                    <a:pt x="1062" y="1486"/>
                  </a:lnTo>
                  <a:lnTo>
                    <a:pt x="1062" y="1484"/>
                  </a:lnTo>
                  <a:lnTo>
                    <a:pt x="1062" y="1484"/>
                  </a:lnTo>
                  <a:lnTo>
                    <a:pt x="1062" y="1484"/>
                  </a:lnTo>
                  <a:lnTo>
                    <a:pt x="1058" y="1484"/>
                  </a:lnTo>
                  <a:lnTo>
                    <a:pt x="1058" y="1484"/>
                  </a:lnTo>
                  <a:lnTo>
                    <a:pt x="1055" y="1484"/>
                  </a:lnTo>
                  <a:lnTo>
                    <a:pt x="1055" y="1481"/>
                  </a:lnTo>
                  <a:lnTo>
                    <a:pt x="1053" y="1481"/>
                  </a:lnTo>
                  <a:lnTo>
                    <a:pt x="1053" y="1481"/>
                  </a:lnTo>
                  <a:lnTo>
                    <a:pt x="1053" y="1481"/>
                  </a:lnTo>
                  <a:lnTo>
                    <a:pt x="1053" y="1479"/>
                  </a:lnTo>
                  <a:lnTo>
                    <a:pt x="1055" y="1476"/>
                  </a:lnTo>
                  <a:lnTo>
                    <a:pt x="1055" y="1476"/>
                  </a:lnTo>
                  <a:lnTo>
                    <a:pt x="1055" y="1474"/>
                  </a:lnTo>
                  <a:lnTo>
                    <a:pt x="1055" y="1474"/>
                  </a:lnTo>
                  <a:lnTo>
                    <a:pt x="1055" y="1474"/>
                  </a:lnTo>
                  <a:lnTo>
                    <a:pt x="1055" y="1474"/>
                  </a:lnTo>
                  <a:lnTo>
                    <a:pt x="1055" y="1474"/>
                  </a:lnTo>
                  <a:lnTo>
                    <a:pt x="1055" y="1474"/>
                  </a:lnTo>
                  <a:lnTo>
                    <a:pt x="1055" y="1474"/>
                  </a:lnTo>
                  <a:lnTo>
                    <a:pt x="1058" y="1474"/>
                  </a:lnTo>
                  <a:lnTo>
                    <a:pt x="1062" y="1476"/>
                  </a:lnTo>
                  <a:lnTo>
                    <a:pt x="1065" y="1476"/>
                  </a:lnTo>
                  <a:lnTo>
                    <a:pt x="1065" y="1476"/>
                  </a:lnTo>
                  <a:lnTo>
                    <a:pt x="1067" y="1476"/>
                  </a:lnTo>
                  <a:lnTo>
                    <a:pt x="1067" y="1476"/>
                  </a:lnTo>
                  <a:lnTo>
                    <a:pt x="1067" y="1476"/>
                  </a:lnTo>
                  <a:lnTo>
                    <a:pt x="1070" y="1479"/>
                  </a:lnTo>
                  <a:lnTo>
                    <a:pt x="1070" y="1479"/>
                  </a:lnTo>
                  <a:lnTo>
                    <a:pt x="1070" y="1479"/>
                  </a:lnTo>
                  <a:lnTo>
                    <a:pt x="1074" y="1476"/>
                  </a:lnTo>
                  <a:lnTo>
                    <a:pt x="1074" y="1479"/>
                  </a:lnTo>
                  <a:lnTo>
                    <a:pt x="1077" y="1479"/>
                  </a:lnTo>
                  <a:lnTo>
                    <a:pt x="1077" y="1479"/>
                  </a:lnTo>
                  <a:lnTo>
                    <a:pt x="1077" y="1479"/>
                  </a:lnTo>
                  <a:lnTo>
                    <a:pt x="1077" y="1476"/>
                  </a:lnTo>
                  <a:lnTo>
                    <a:pt x="1074" y="1476"/>
                  </a:lnTo>
                  <a:lnTo>
                    <a:pt x="1072" y="1476"/>
                  </a:lnTo>
                  <a:lnTo>
                    <a:pt x="1067" y="1476"/>
                  </a:lnTo>
                  <a:lnTo>
                    <a:pt x="1062" y="1474"/>
                  </a:lnTo>
                  <a:lnTo>
                    <a:pt x="1062" y="1476"/>
                  </a:lnTo>
                  <a:lnTo>
                    <a:pt x="1062" y="1476"/>
                  </a:lnTo>
                  <a:lnTo>
                    <a:pt x="1060" y="1474"/>
                  </a:lnTo>
                  <a:lnTo>
                    <a:pt x="1060" y="1474"/>
                  </a:lnTo>
                  <a:lnTo>
                    <a:pt x="1060" y="1474"/>
                  </a:lnTo>
                  <a:lnTo>
                    <a:pt x="1060" y="1474"/>
                  </a:lnTo>
                  <a:lnTo>
                    <a:pt x="1060" y="1474"/>
                  </a:lnTo>
                  <a:lnTo>
                    <a:pt x="1060" y="1474"/>
                  </a:lnTo>
                  <a:lnTo>
                    <a:pt x="1060" y="1474"/>
                  </a:lnTo>
                  <a:lnTo>
                    <a:pt x="1062" y="1474"/>
                  </a:lnTo>
                  <a:lnTo>
                    <a:pt x="1062" y="1474"/>
                  </a:lnTo>
                  <a:lnTo>
                    <a:pt x="1062" y="1474"/>
                  </a:lnTo>
                  <a:lnTo>
                    <a:pt x="1062" y="1474"/>
                  </a:lnTo>
                  <a:lnTo>
                    <a:pt x="1062" y="1474"/>
                  </a:lnTo>
                  <a:lnTo>
                    <a:pt x="1062" y="1474"/>
                  </a:lnTo>
                  <a:lnTo>
                    <a:pt x="1062" y="1472"/>
                  </a:lnTo>
                  <a:lnTo>
                    <a:pt x="1062" y="1472"/>
                  </a:lnTo>
                  <a:lnTo>
                    <a:pt x="1065" y="1474"/>
                  </a:lnTo>
                  <a:lnTo>
                    <a:pt x="1065" y="1474"/>
                  </a:lnTo>
                  <a:lnTo>
                    <a:pt x="1072" y="1474"/>
                  </a:lnTo>
                  <a:lnTo>
                    <a:pt x="1070" y="1474"/>
                  </a:lnTo>
                  <a:lnTo>
                    <a:pt x="1070" y="1474"/>
                  </a:lnTo>
                  <a:lnTo>
                    <a:pt x="1070" y="1474"/>
                  </a:lnTo>
                  <a:lnTo>
                    <a:pt x="1067" y="1472"/>
                  </a:lnTo>
                  <a:lnTo>
                    <a:pt x="1062" y="1469"/>
                  </a:lnTo>
                  <a:lnTo>
                    <a:pt x="1062" y="1469"/>
                  </a:lnTo>
                  <a:lnTo>
                    <a:pt x="1062" y="1469"/>
                  </a:lnTo>
                  <a:lnTo>
                    <a:pt x="1065" y="1469"/>
                  </a:lnTo>
                  <a:lnTo>
                    <a:pt x="1065" y="1469"/>
                  </a:lnTo>
                  <a:lnTo>
                    <a:pt x="1067" y="1472"/>
                  </a:lnTo>
                  <a:lnTo>
                    <a:pt x="1070" y="1472"/>
                  </a:lnTo>
                  <a:lnTo>
                    <a:pt x="1072" y="1472"/>
                  </a:lnTo>
                  <a:lnTo>
                    <a:pt x="1072" y="1472"/>
                  </a:lnTo>
                  <a:lnTo>
                    <a:pt x="1072" y="1474"/>
                  </a:lnTo>
                  <a:lnTo>
                    <a:pt x="1072" y="1474"/>
                  </a:lnTo>
                  <a:lnTo>
                    <a:pt x="1074" y="1474"/>
                  </a:lnTo>
                  <a:lnTo>
                    <a:pt x="1074" y="1474"/>
                  </a:lnTo>
                  <a:lnTo>
                    <a:pt x="1074" y="1474"/>
                  </a:lnTo>
                  <a:lnTo>
                    <a:pt x="1074" y="1472"/>
                  </a:lnTo>
                  <a:lnTo>
                    <a:pt x="1074" y="1472"/>
                  </a:lnTo>
                  <a:lnTo>
                    <a:pt x="1077" y="1472"/>
                  </a:lnTo>
                  <a:lnTo>
                    <a:pt x="1077" y="1472"/>
                  </a:lnTo>
                  <a:lnTo>
                    <a:pt x="1077" y="1472"/>
                  </a:lnTo>
                  <a:lnTo>
                    <a:pt x="1077" y="1472"/>
                  </a:lnTo>
                  <a:lnTo>
                    <a:pt x="1077" y="1472"/>
                  </a:lnTo>
                  <a:lnTo>
                    <a:pt x="1074" y="1472"/>
                  </a:lnTo>
                  <a:lnTo>
                    <a:pt x="1074" y="1472"/>
                  </a:lnTo>
                  <a:lnTo>
                    <a:pt x="1072" y="1472"/>
                  </a:lnTo>
                  <a:lnTo>
                    <a:pt x="1072" y="1472"/>
                  </a:lnTo>
                  <a:lnTo>
                    <a:pt x="1072" y="1472"/>
                  </a:lnTo>
                  <a:lnTo>
                    <a:pt x="1070" y="1469"/>
                  </a:lnTo>
                  <a:lnTo>
                    <a:pt x="1070" y="1469"/>
                  </a:lnTo>
                  <a:lnTo>
                    <a:pt x="1070" y="1469"/>
                  </a:lnTo>
                  <a:lnTo>
                    <a:pt x="1067" y="1469"/>
                  </a:lnTo>
                  <a:lnTo>
                    <a:pt x="1067" y="1469"/>
                  </a:lnTo>
                  <a:lnTo>
                    <a:pt x="1067" y="1469"/>
                  </a:lnTo>
                  <a:lnTo>
                    <a:pt x="1065" y="1469"/>
                  </a:lnTo>
                  <a:lnTo>
                    <a:pt x="1065" y="1467"/>
                  </a:lnTo>
                  <a:lnTo>
                    <a:pt x="1065" y="1467"/>
                  </a:lnTo>
                  <a:lnTo>
                    <a:pt x="1065" y="1467"/>
                  </a:lnTo>
                  <a:lnTo>
                    <a:pt x="1065" y="1467"/>
                  </a:lnTo>
                  <a:lnTo>
                    <a:pt x="1065" y="1467"/>
                  </a:lnTo>
                  <a:lnTo>
                    <a:pt x="1067" y="1467"/>
                  </a:lnTo>
                  <a:lnTo>
                    <a:pt x="1070" y="1467"/>
                  </a:lnTo>
                  <a:lnTo>
                    <a:pt x="1072" y="1469"/>
                  </a:lnTo>
                  <a:lnTo>
                    <a:pt x="1074" y="1469"/>
                  </a:lnTo>
                  <a:lnTo>
                    <a:pt x="1074" y="1469"/>
                  </a:lnTo>
                  <a:lnTo>
                    <a:pt x="1074" y="1469"/>
                  </a:lnTo>
                  <a:lnTo>
                    <a:pt x="1074" y="1469"/>
                  </a:lnTo>
                  <a:lnTo>
                    <a:pt x="1074" y="1467"/>
                  </a:lnTo>
                  <a:lnTo>
                    <a:pt x="1074" y="1467"/>
                  </a:lnTo>
                  <a:lnTo>
                    <a:pt x="1072" y="1467"/>
                  </a:lnTo>
                  <a:lnTo>
                    <a:pt x="1072" y="1467"/>
                  </a:lnTo>
                  <a:lnTo>
                    <a:pt x="1072" y="1467"/>
                  </a:lnTo>
                  <a:lnTo>
                    <a:pt x="1070" y="1467"/>
                  </a:lnTo>
                  <a:lnTo>
                    <a:pt x="1070" y="1467"/>
                  </a:lnTo>
                  <a:lnTo>
                    <a:pt x="1070" y="1467"/>
                  </a:lnTo>
                  <a:lnTo>
                    <a:pt x="1072" y="1467"/>
                  </a:lnTo>
                  <a:lnTo>
                    <a:pt x="1074" y="1465"/>
                  </a:lnTo>
                  <a:lnTo>
                    <a:pt x="1072" y="1465"/>
                  </a:lnTo>
                  <a:lnTo>
                    <a:pt x="1072" y="1465"/>
                  </a:lnTo>
                  <a:lnTo>
                    <a:pt x="1072" y="1465"/>
                  </a:lnTo>
                  <a:lnTo>
                    <a:pt x="1072" y="1462"/>
                  </a:lnTo>
                  <a:lnTo>
                    <a:pt x="1072" y="1462"/>
                  </a:lnTo>
                  <a:lnTo>
                    <a:pt x="1074" y="1465"/>
                  </a:lnTo>
                  <a:lnTo>
                    <a:pt x="1074" y="1465"/>
                  </a:lnTo>
                  <a:lnTo>
                    <a:pt x="1074" y="1465"/>
                  </a:lnTo>
                  <a:lnTo>
                    <a:pt x="1074" y="1465"/>
                  </a:lnTo>
                  <a:lnTo>
                    <a:pt x="1074" y="1465"/>
                  </a:lnTo>
                  <a:lnTo>
                    <a:pt x="1074" y="1465"/>
                  </a:lnTo>
                  <a:lnTo>
                    <a:pt x="1074" y="1465"/>
                  </a:lnTo>
                  <a:lnTo>
                    <a:pt x="1074" y="1462"/>
                  </a:lnTo>
                  <a:lnTo>
                    <a:pt x="1074" y="1465"/>
                  </a:lnTo>
                  <a:lnTo>
                    <a:pt x="1074" y="1465"/>
                  </a:lnTo>
                  <a:lnTo>
                    <a:pt x="1077" y="1465"/>
                  </a:lnTo>
                  <a:lnTo>
                    <a:pt x="1077" y="1465"/>
                  </a:lnTo>
                  <a:lnTo>
                    <a:pt x="1077" y="1465"/>
                  </a:lnTo>
                  <a:lnTo>
                    <a:pt x="1077" y="1465"/>
                  </a:lnTo>
                  <a:lnTo>
                    <a:pt x="1077" y="1465"/>
                  </a:lnTo>
                  <a:lnTo>
                    <a:pt x="1077" y="1465"/>
                  </a:lnTo>
                  <a:lnTo>
                    <a:pt x="1077" y="1465"/>
                  </a:lnTo>
                  <a:lnTo>
                    <a:pt x="1077" y="1462"/>
                  </a:lnTo>
                  <a:lnTo>
                    <a:pt x="1077" y="1462"/>
                  </a:lnTo>
                  <a:lnTo>
                    <a:pt x="1079" y="1462"/>
                  </a:lnTo>
                  <a:lnTo>
                    <a:pt x="1079" y="1465"/>
                  </a:lnTo>
                  <a:lnTo>
                    <a:pt x="1079" y="1462"/>
                  </a:lnTo>
                  <a:lnTo>
                    <a:pt x="1079" y="1462"/>
                  </a:lnTo>
                  <a:lnTo>
                    <a:pt x="1079" y="1460"/>
                  </a:lnTo>
                  <a:lnTo>
                    <a:pt x="1077" y="1460"/>
                  </a:lnTo>
                  <a:lnTo>
                    <a:pt x="1077" y="1460"/>
                  </a:lnTo>
                  <a:lnTo>
                    <a:pt x="1077" y="1458"/>
                  </a:lnTo>
                  <a:lnTo>
                    <a:pt x="1077" y="1458"/>
                  </a:lnTo>
                  <a:lnTo>
                    <a:pt x="1077" y="1458"/>
                  </a:lnTo>
                  <a:lnTo>
                    <a:pt x="1077" y="1458"/>
                  </a:lnTo>
                  <a:lnTo>
                    <a:pt x="1077" y="1458"/>
                  </a:lnTo>
                  <a:lnTo>
                    <a:pt x="1077" y="1458"/>
                  </a:lnTo>
                  <a:lnTo>
                    <a:pt x="1077" y="1458"/>
                  </a:lnTo>
                  <a:lnTo>
                    <a:pt x="1077" y="1460"/>
                  </a:lnTo>
                  <a:lnTo>
                    <a:pt x="1077" y="1460"/>
                  </a:lnTo>
                  <a:lnTo>
                    <a:pt x="1077" y="1460"/>
                  </a:lnTo>
                  <a:lnTo>
                    <a:pt x="1077" y="1460"/>
                  </a:lnTo>
                  <a:lnTo>
                    <a:pt x="1074" y="1460"/>
                  </a:lnTo>
                  <a:lnTo>
                    <a:pt x="1074" y="1460"/>
                  </a:lnTo>
                  <a:lnTo>
                    <a:pt x="1074" y="1460"/>
                  </a:lnTo>
                  <a:lnTo>
                    <a:pt x="1074" y="1460"/>
                  </a:lnTo>
                  <a:lnTo>
                    <a:pt x="1072" y="1455"/>
                  </a:lnTo>
                  <a:lnTo>
                    <a:pt x="1072" y="1458"/>
                  </a:lnTo>
                  <a:lnTo>
                    <a:pt x="1070" y="1458"/>
                  </a:lnTo>
                  <a:lnTo>
                    <a:pt x="1062" y="1460"/>
                  </a:lnTo>
                  <a:lnTo>
                    <a:pt x="1062" y="1460"/>
                  </a:lnTo>
                  <a:lnTo>
                    <a:pt x="1058" y="1458"/>
                  </a:lnTo>
                  <a:lnTo>
                    <a:pt x="1058" y="1460"/>
                  </a:lnTo>
                  <a:lnTo>
                    <a:pt x="1055" y="1458"/>
                  </a:lnTo>
                  <a:lnTo>
                    <a:pt x="1055" y="1458"/>
                  </a:lnTo>
                  <a:lnTo>
                    <a:pt x="1053" y="1460"/>
                  </a:lnTo>
                  <a:lnTo>
                    <a:pt x="1053" y="1460"/>
                  </a:lnTo>
                  <a:lnTo>
                    <a:pt x="1053" y="1460"/>
                  </a:lnTo>
                  <a:lnTo>
                    <a:pt x="1053" y="1460"/>
                  </a:lnTo>
                  <a:lnTo>
                    <a:pt x="1051" y="1460"/>
                  </a:lnTo>
                  <a:lnTo>
                    <a:pt x="1051" y="1460"/>
                  </a:lnTo>
                  <a:lnTo>
                    <a:pt x="1051" y="1460"/>
                  </a:lnTo>
                  <a:lnTo>
                    <a:pt x="1051" y="1460"/>
                  </a:lnTo>
                  <a:lnTo>
                    <a:pt x="1051" y="1460"/>
                  </a:lnTo>
                  <a:lnTo>
                    <a:pt x="1051" y="1460"/>
                  </a:lnTo>
                  <a:lnTo>
                    <a:pt x="1051" y="1458"/>
                  </a:lnTo>
                  <a:lnTo>
                    <a:pt x="1051" y="1458"/>
                  </a:lnTo>
                  <a:lnTo>
                    <a:pt x="1053" y="1455"/>
                  </a:lnTo>
                  <a:lnTo>
                    <a:pt x="1051" y="1455"/>
                  </a:lnTo>
                  <a:lnTo>
                    <a:pt x="1051" y="1455"/>
                  </a:lnTo>
                  <a:lnTo>
                    <a:pt x="1051" y="1455"/>
                  </a:lnTo>
                  <a:lnTo>
                    <a:pt x="1051" y="1453"/>
                  </a:lnTo>
                  <a:lnTo>
                    <a:pt x="1051" y="1453"/>
                  </a:lnTo>
                  <a:lnTo>
                    <a:pt x="1051" y="1453"/>
                  </a:lnTo>
                  <a:lnTo>
                    <a:pt x="1053" y="1453"/>
                  </a:lnTo>
                  <a:lnTo>
                    <a:pt x="1053" y="1453"/>
                  </a:lnTo>
                  <a:lnTo>
                    <a:pt x="1053" y="1453"/>
                  </a:lnTo>
                  <a:lnTo>
                    <a:pt x="1053" y="1453"/>
                  </a:lnTo>
                  <a:lnTo>
                    <a:pt x="1053" y="1455"/>
                  </a:lnTo>
                  <a:lnTo>
                    <a:pt x="1053" y="1455"/>
                  </a:lnTo>
                  <a:lnTo>
                    <a:pt x="1055" y="1455"/>
                  </a:lnTo>
                  <a:lnTo>
                    <a:pt x="1058" y="1455"/>
                  </a:lnTo>
                  <a:lnTo>
                    <a:pt x="1058" y="1455"/>
                  </a:lnTo>
                  <a:lnTo>
                    <a:pt x="1062" y="1455"/>
                  </a:lnTo>
                  <a:lnTo>
                    <a:pt x="1065" y="1455"/>
                  </a:lnTo>
                  <a:lnTo>
                    <a:pt x="1067" y="1455"/>
                  </a:lnTo>
                  <a:lnTo>
                    <a:pt x="1077" y="1453"/>
                  </a:lnTo>
                  <a:lnTo>
                    <a:pt x="1074" y="1450"/>
                  </a:lnTo>
                  <a:lnTo>
                    <a:pt x="1074" y="1450"/>
                  </a:lnTo>
                  <a:lnTo>
                    <a:pt x="1077" y="1450"/>
                  </a:lnTo>
                  <a:lnTo>
                    <a:pt x="1077" y="1450"/>
                  </a:lnTo>
                  <a:lnTo>
                    <a:pt x="1077" y="1450"/>
                  </a:lnTo>
                  <a:lnTo>
                    <a:pt x="1077" y="1450"/>
                  </a:lnTo>
                  <a:lnTo>
                    <a:pt x="1077" y="1450"/>
                  </a:lnTo>
                  <a:lnTo>
                    <a:pt x="1079" y="1450"/>
                  </a:lnTo>
                  <a:lnTo>
                    <a:pt x="1079" y="1450"/>
                  </a:lnTo>
                  <a:lnTo>
                    <a:pt x="1079" y="1448"/>
                  </a:lnTo>
                  <a:lnTo>
                    <a:pt x="1077" y="1446"/>
                  </a:lnTo>
                  <a:lnTo>
                    <a:pt x="1077" y="1446"/>
                  </a:lnTo>
                  <a:lnTo>
                    <a:pt x="1077" y="1448"/>
                  </a:lnTo>
                  <a:lnTo>
                    <a:pt x="1077" y="1448"/>
                  </a:lnTo>
                  <a:lnTo>
                    <a:pt x="1074" y="1446"/>
                  </a:lnTo>
                  <a:lnTo>
                    <a:pt x="1074" y="1446"/>
                  </a:lnTo>
                  <a:lnTo>
                    <a:pt x="1074" y="1446"/>
                  </a:lnTo>
                  <a:lnTo>
                    <a:pt x="1074" y="1446"/>
                  </a:lnTo>
                  <a:lnTo>
                    <a:pt x="1074" y="1446"/>
                  </a:lnTo>
                  <a:lnTo>
                    <a:pt x="1074" y="1446"/>
                  </a:lnTo>
                  <a:lnTo>
                    <a:pt x="1074" y="1446"/>
                  </a:lnTo>
                  <a:lnTo>
                    <a:pt x="1074" y="1443"/>
                  </a:lnTo>
                  <a:lnTo>
                    <a:pt x="1074" y="1443"/>
                  </a:lnTo>
                  <a:lnTo>
                    <a:pt x="1074" y="1443"/>
                  </a:lnTo>
                  <a:lnTo>
                    <a:pt x="1072" y="1441"/>
                  </a:lnTo>
                  <a:lnTo>
                    <a:pt x="1072" y="1441"/>
                  </a:lnTo>
                  <a:lnTo>
                    <a:pt x="1072" y="1441"/>
                  </a:lnTo>
                  <a:lnTo>
                    <a:pt x="1072" y="1441"/>
                  </a:lnTo>
                  <a:lnTo>
                    <a:pt x="1072" y="1441"/>
                  </a:lnTo>
                  <a:lnTo>
                    <a:pt x="1072" y="1441"/>
                  </a:lnTo>
                  <a:lnTo>
                    <a:pt x="1070" y="1439"/>
                  </a:lnTo>
                  <a:lnTo>
                    <a:pt x="1070" y="1439"/>
                  </a:lnTo>
                  <a:lnTo>
                    <a:pt x="1070" y="1439"/>
                  </a:lnTo>
                  <a:lnTo>
                    <a:pt x="1070" y="1439"/>
                  </a:lnTo>
                  <a:lnTo>
                    <a:pt x="1067" y="1439"/>
                  </a:lnTo>
                  <a:lnTo>
                    <a:pt x="1067" y="1439"/>
                  </a:lnTo>
                  <a:lnTo>
                    <a:pt x="1065" y="1441"/>
                  </a:lnTo>
                  <a:lnTo>
                    <a:pt x="1065" y="1441"/>
                  </a:lnTo>
                  <a:lnTo>
                    <a:pt x="1062" y="1441"/>
                  </a:lnTo>
                  <a:lnTo>
                    <a:pt x="1065" y="1439"/>
                  </a:lnTo>
                  <a:lnTo>
                    <a:pt x="1065" y="1436"/>
                  </a:lnTo>
                  <a:lnTo>
                    <a:pt x="1065" y="1436"/>
                  </a:lnTo>
                  <a:lnTo>
                    <a:pt x="1065" y="1436"/>
                  </a:lnTo>
                  <a:lnTo>
                    <a:pt x="1065" y="1436"/>
                  </a:lnTo>
                  <a:lnTo>
                    <a:pt x="1065" y="1436"/>
                  </a:lnTo>
                  <a:lnTo>
                    <a:pt x="1067" y="1436"/>
                  </a:lnTo>
                  <a:lnTo>
                    <a:pt x="1067" y="1436"/>
                  </a:lnTo>
                  <a:lnTo>
                    <a:pt x="1067" y="1436"/>
                  </a:lnTo>
                  <a:lnTo>
                    <a:pt x="1067" y="1436"/>
                  </a:lnTo>
                  <a:lnTo>
                    <a:pt x="1067" y="1434"/>
                  </a:lnTo>
                  <a:lnTo>
                    <a:pt x="1067" y="1434"/>
                  </a:lnTo>
                  <a:lnTo>
                    <a:pt x="1067" y="1434"/>
                  </a:lnTo>
                  <a:lnTo>
                    <a:pt x="1067" y="1432"/>
                  </a:lnTo>
                  <a:lnTo>
                    <a:pt x="1067" y="1432"/>
                  </a:lnTo>
                  <a:lnTo>
                    <a:pt x="1067" y="1432"/>
                  </a:lnTo>
                  <a:lnTo>
                    <a:pt x="1067" y="1429"/>
                  </a:lnTo>
                  <a:lnTo>
                    <a:pt x="1067" y="1429"/>
                  </a:lnTo>
                  <a:lnTo>
                    <a:pt x="1067" y="1429"/>
                  </a:lnTo>
                  <a:lnTo>
                    <a:pt x="1065" y="1427"/>
                  </a:lnTo>
                  <a:lnTo>
                    <a:pt x="1065" y="1427"/>
                  </a:lnTo>
                  <a:lnTo>
                    <a:pt x="1062" y="1429"/>
                  </a:lnTo>
                  <a:lnTo>
                    <a:pt x="1060" y="1427"/>
                  </a:lnTo>
                  <a:lnTo>
                    <a:pt x="1060" y="1427"/>
                  </a:lnTo>
                  <a:lnTo>
                    <a:pt x="1060" y="1427"/>
                  </a:lnTo>
                  <a:lnTo>
                    <a:pt x="1060" y="1427"/>
                  </a:lnTo>
                  <a:lnTo>
                    <a:pt x="1060" y="1427"/>
                  </a:lnTo>
                  <a:lnTo>
                    <a:pt x="1060" y="1427"/>
                  </a:lnTo>
                  <a:lnTo>
                    <a:pt x="1060" y="1429"/>
                  </a:lnTo>
                  <a:lnTo>
                    <a:pt x="1060" y="1429"/>
                  </a:lnTo>
                  <a:lnTo>
                    <a:pt x="1058" y="1427"/>
                  </a:lnTo>
                  <a:lnTo>
                    <a:pt x="1058" y="1427"/>
                  </a:lnTo>
                  <a:lnTo>
                    <a:pt x="1055" y="1429"/>
                  </a:lnTo>
                  <a:lnTo>
                    <a:pt x="1055" y="1429"/>
                  </a:lnTo>
                  <a:lnTo>
                    <a:pt x="1055" y="1429"/>
                  </a:lnTo>
                  <a:lnTo>
                    <a:pt x="1055" y="1429"/>
                  </a:lnTo>
                  <a:lnTo>
                    <a:pt x="1055" y="1432"/>
                  </a:lnTo>
                  <a:lnTo>
                    <a:pt x="1055" y="1432"/>
                  </a:lnTo>
                  <a:lnTo>
                    <a:pt x="1055" y="1432"/>
                  </a:lnTo>
                  <a:lnTo>
                    <a:pt x="1055" y="1434"/>
                  </a:lnTo>
                  <a:lnTo>
                    <a:pt x="1058" y="1434"/>
                  </a:lnTo>
                  <a:lnTo>
                    <a:pt x="1055" y="1434"/>
                  </a:lnTo>
                  <a:lnTo>
                    <a:pt x="1055" y="1436"/>
                  </a:lnTo>
                  <a:lnTo>
                    <a:pt x="1055" y="1436"/>
                  </a:lnTo>
                  <a:lnTo>
                    <a:pt x="1055" y="1434"/>
                  </a:lnTo>
                  <a:lnTo>
                    <a:pt x="1053" y="1434"/>
                  </a:lnTo>
                  <a:lnTo>
                    <a:pt x="1053" y="1434"/>
                  </a:lnTo>
                  <a:lnTo>
                    <a:pt x="1051" y="1434"/>
                  </a:lnTo>
                  <a:lnTo>
                    <a:pt x="1044" y="1436"/>
                  </a:lnTo>
                  <a:lnTo>
                    <a:pt x="1044" y="1436"/>
                  </a:lnTo>
                  <a:lnTo>
                    <a:pt x="1041" y="1434"/>
                  </a:lnTo>
                  <a:lnTo>
                    <a:pt x="1041" y="1434"/>
                  </a:lnTo>
                  <a:lnTo>
                    <a:pt x="1041" y="1434"/>
                  </a:lnTo>
                  <a:lnTo>
                    <a:pt x="1039" y="1432"/>
                  </a:lnTo>
                  <a:lnTo>
                    <a:pt x="1039" y="1432"/>
                  </a:lnTo>
                  <a:lnTo>
                    <a:pt x="1036" y="1434"/>
                  </a:lnTo>
                  <a:lnTo>
                    <a:pt x="1036" y="1434"/>
                  </a:lnTo>
                  <a:lnTo>
                    <a:pt x="1036" y="1434"/>
                  </a:lnTo>
                  <a:lnTo>
                    <a:pt x="1036" y="1432"/>
                  </a:lnTo>
                  <a:lnTo>
                    <a:pt x="1036" y="1432"/>
                  </a:lnTo>
                  <a:lnTo>
                    <a:pt x="1036" y="1429"/>
                  </a:lnTo>
                  <a:lnTo>
                    <a:pt x="1036" y="1429"/>
                  </a:lnTo>
                  <a:lnTo>
                    <a:pt x="1036" y="1429"/>
                  </a:lnTo>
                  <a:lnTo>
                    <a:pt x="1039" y="1427"/>
                  </a:lnTo>
                  <a:lnTo>
                    <a:pt x="1039" y="1427"/>
                  </a:lnTo>
                  <a:lnTo>
                    <a:pt x="1039" y="1427"/>
                  </a:lnTo>
                  <a:lnTo>
                    <a:pt x="1039" y="1427"/>
                  </a:lnTo>
                  <a:lnTo>
                    <a:pt x="1046" y="1424"/>
                  </a:lnTo>
                  <a:lnTo>
                    <a:pt x="1048" y="1422"/>
                  </a:lnTo>
                  <a:lnTo>
                    <a:pt x="1048" y="1420"/>
                  </a:lnTo>
                  <a:lnTo>
                    <a:pt x="1051" y="1417"/>
                  </a:lnTo>
                  <a:lnTo>
                    <a:pt x="1051" y="1415"/>
                  </a:lnTo>
                  <a:lnTo>
                    <a:pt x="1051" y="1415"/>
                  </a:lnTo>
                  <a:lnTo>
                    <a:pt x="1051" y="1417"/>
                  </a:lnTo>
                  <a:lnTo>
                    <a:pt x="1051" y="1415"/>
                  </a:lnTo>
                  <a:lnTo>
                    <a:pt x="1053" y="1415"/>
                  </a:lnTo>
                  <a:lnTo>
                    <a:pt x="1053" y="1415"/>
                  </a:lnTo>
                  <a:lnTo>
                    <a:pt x="1053" y="1415"/>
                  </a:lnTo>
                  <a:lnTo>
                    <a:pt x="1053" y="1415"/>
                  </a:lnTo>
                  <a:lnTo>
                    <a:pt x="1053" y="1415"/>
                  </a:lnTo>
                  <a:lnTo>
                    <a:pt x="1055" y="1413"/>
                  </a:lnTo>
                  <a:lnTo>
                    <a:pt x="1055" y="1413"/>
                  </a:lnTo>
                  <a:lnTo>
                    <a:pt x="1055" y="1415"/>
                  </a:lnTo>
                  <a:lnTo>
                    <a:pt x="1055" y="1415"/>
                  </a:lnTo>
                  <a:lnTo>
                    <a:pt x="1058" y="1413"/>
                  </a:lnTo>
                  <a:lnTo>
                    <a:pt x="1058" y="1415"/>
                  </a:lnTo>
                  <a:lnTo>
                    <a:pt x="1058" y="1415"/>
                  </a:lnTo>
                  <a:lnTo>
                    <a:pt x="1058" y="1415"/>
                  </a:lnTo>
                  <a:lnTo>
                    <a:pt x="1058" y="1415"/>
                  </a:lnTo>
                  <a:lnTo>
                    <a:pt x="1058" y="1415"/>
                  </a:lnTo>
                  <a:lnTo>
                    <a:pt x="1058" y="1415"/>
                  </a:lnTo>
                  <a:lnTo>
                    <a:pt x="1058" y="1415"/>
                  </a:lnTo>
                  <a:lnTo>
                    <a:pt x="1058" y="1415"/>
                  </a:lnTo>
                  <a:lnTo>
                    <a:pt x="1058" y="1415"/>
                  </a:lnTo>
                  <a:lnTo>
                    <a:pt x="1060" y="1413"/>
                  </a:lnTo>
                  <a:lnTo>
                    <a:pt x="1060" y="1413"/>
                  </a:lnTo>
                  <a:lnTo>
                    <a:pt x="1060" y="1413"/>
                  </a:lnTo>
                  <a:lnTo>
                    <a:pt x="1060" y="1413"/>
                  </a:lnTo>
                  <a:lnTo>
                    <a:pt x="1060" y="1413"/>
                  </a:lnTo>
                  <a:lnTo>
                    <a:pt x="1062" y="1413"/>
                  </a:lnTo>
                  <a:lnTo>
                    <a:pt x="1062" y="1413"/>
                  </a:lnTo>
                  <a:lnTo>
                    <a:pt x="1062" y="1413"/>
                  </a:lnTo>
                  <a:lnTo>
                    <a:pt x="1062" y="1410"/>
                  </a:lnTo>
                  <a:lnTo>
                    <a:pt x="1062" y="1410"/>
                  </a:lnTo>
                  <a:lnTo>
                    <a:pt x="1060" y="1410"/>
                  </a:lnTo>
                  <a:lnTo>
                    <a:pt x="1060" y="1410"/>
                  </a:lnTo>
                  <a:lnTo>
                    <a:pt x="1060" y="1410"/>
                  </a:lnTo>
                  <a:lnTo>
                    <a:pt x="1060" y="1410"/>
                  </a:lnTo>
                  <a:lnTo>
                    <a:pt x="1058" y="1408"/>
                  </a:lnTo>
                  <a:lnTo>
                    <a:pt x="1053" y="1410"/>
                  </a:lnTo>
                  <a:lnTo>
                    <a:pt x="1053" y="1410"/>
                  </a:lnTo>
                  <a:lnTo>
                    <a:pt x="1051" y="1410"/>
                  </a:lnTo>
                  <a:lnTo>
                    <a:pt x="1051" y="1408"/>
                  </a:lnTo>
                  <a:lnTo>
                    <a:pt x="1053" y="1406"/>
                  </a:lnTo>
                  <a:lnTo>
                    <a:pt x="1051" y="1406"/>
                  </a:lnTo>
                  <a:lnTo>
                    <a:pt x="1048" y="1403"/>
                  </a:lnTo>
                  <a:lnTo>
                    <a:pt x="1048" y="1401"/>
                  </a:lnTo>
                  <a:lnTo>
                    <a:pt x="1048" y="1401"/>
                  </a:lnTo>
                  <a:lnTo>
                    <a:pt x="1048" y="1401"/>
                  </a:lnTo>
                  <a:lnTo>
                    <a:pt x="1048" y="1401"/>
                  </a:lnTo>
                  <a:lnTo>
                    <a:pt x="1046" y="1401"/>
                  </a:lnTo>
                  <a:lnTo>
                    <a:pt x="1046" y="1398"/>
                  </a:lnTo>
                  <a:lnTo>
                    <a:pt x="1046" y="1398"/>
                  </a:lnTo>
                  <a:lnTo>
                    <a:pt x="1046" y="1398"/>
                  </a:lnTo>
                  <a:lnTo>
                    <a:pt x="1046" y="1398"/>
                  </a:lnTo>
                  <a:lnTo>
                    <a:pt x="1046" y="1398"/>
                  </a:lnTo>
                  <a:lnTo>
                    <a:pt x="1046" y="1398"/>
                  </a:lnTo>
                  <a:lnTo>
                    <a:pt x="1046" y="1398"/>
                  </a:lnTo>
                  <a:lnTo>
                    <a:pt x="1044" y="1398"/>
                  </a:lnTo>
                  <a:lnTo>
                    <a:pt x="1044" y="1398"/>
                  </a:lnTo>
                  <a:lnTo>
                    <a:pt x="1044" y="1396"/>
                  </a:lnTo>
                  <a:lnTo>
                    <a:pt x="1041" y="1396"/>
                  </a:lnTo>
                  <a:lnTo>
                    <a:pt x="1041" y="1396"/>
                  </a:lnTo>
                  <a:lnTo>
                    <a:pt x="1041" y="1396"/>
                  </a:lnTo>
                  <a:lnTo>
                    <a:pt x="1039" y="1396"/>
                  </a:lnTo>
                  <a:lnTo>
                    <a:pt x="1036" y="1396"/>
                  </a:lnTo>
                  <a:lnTo>
                    <a:pt x="1034" y="1394"/>
                  </a:lnTo>
                  <a:lnTo>
                    <a:pt x="1032" y="1394"/>
                  </a:lnTo>
                  <a:lnTo>
                    <a:pt x="1032" y="1394"/>
                  </a:lnTo>
                  <a:lnTo>
                    <a:pt x="1032" y="1394"/>
                  </a:lnTo>
                  <a:lnTo>
                    <a:pt x="1034" y="1394"/>
                  </a:lnTo>
                  <a:lnTo>
                    <a:pt x="1034" y="1394"/>
                  </a:lnTo>
                  <a:lnTo>
                    <a:pt x="1034" y="1391"/>
                  </a:lnTo>
                  <a:lnTo>
                    <a:pt x="1034" y="1391"/>
                  </a:lnTo>
                  <a:lnTo>
                    <a:pt x="1032" y="1394"/>
                  </a:lnTo>
                  <a:lnTo>
                    <a:pt x="1032" y="1394"/>
                  </a:lnTo>
                  <a:lnTo>
                    <a:pt x="1029" y="1394"/>
                  </a:lnTo>
                  <a:lnTo>
                    <a:pt x="1029" y="1394"/>
                  </a:lnTo>
                  <a:lnTo>
                    <a:pt x="1029" y="1394"/>
                  </a:lnTo>
                  <a:lnTo>
                    <a:pt x="1029" y="1394"/>
                  </a:lnTo>
                  <a:lnTo>
                    <a:pt x="1027" y="1394"/>
                  </a:lnTo>
                  <a:lnTo>
                    <a:pt x="1027" y="1391"/>
                  </a:lnTo>
                  <a:lnTo>
                    <a:pt x="1025" y="1391"/>
                  </a:lnTo>
                  <a:lnTo>
                    <a:pt x="1025" y="1391"/>
                  </a:lnTo>
                  <a:lnTo>
                    <a:pt x="1025" y="1389"/>
                  </a:lnTo>
                  <a:lnTo>
                    <a:pt x="1025" y="1389"/>
                  </a:lnTo>
                  <a:lnTo>
                    <a:pt x="1025" y="1389"/>
                  </a:lnTo>
                  <a:lnTo>
                    <a:pt x="1027" y="1389"/>
                  </a:lnTo>
                  <a:lnTo>
                    <a:pt x="1027" y="1387"/>
                  </a:lnTo>
                  <a:lnTo>
                    <a:pt x="1027" y="1387"/>
                  </a:lnTo>
                  <a:lnTo>
                    <a:pt x="1027" y="1387"/>
                  </a:lnTo>
                  <a:lnTo>
                    <a:pt x="1027" y="1387"/>
                  </a:lnTo>
                  <a:lnTo>
                    <a:pt x="1025" y="1387"/>
                  </a:lnTo>
                  <a:lnTo>
                    <a:pt x="1025" y="1384"/>
                  </a:lnTo>
                  <a:lnTo>
                    <a:pt x="1025" y="1384"/>
                  </a:lnTo>
                  <a:lnTo>
                    <a:pt x="1022" y="1382"/>
                  </a:lnTo>
                  <a:lnTo>
                    <a:pt x="1020" y="1382"/>
                  </a:lnTo>
                  <a:lnTo>
                    <a:pt x="1020" y="1382"/>
                  </a:lnTo>
                  <a:lnTo>
                    <a:pt x="1020" y="1382"/>
                  </a:lnTo>
                  <a:lnTo>
                    <a:pt x="1020" y="1382"/>
                  </a:lnTo>
                  <a:lnTo>
                    <a:pt x="1020" y="1380"/>
                  </a:lnTo>
                  <a:lnTo>
                    <a:pt x="1020" y="1380"/>
                  </a:lnTo>
                  <a:lnTo>
                    <a:pt x="1020" y="1380"/>
                  </a:lnTo>
                  <a:lnTo>
                    <a:pt x="1020" y="1380"/>
                  </a:lnTo>
                  <a:lnTo>
                    <a:pt x="1022" y="1382"/>
                  </a:lnTo>
                  <a:lnTo>
                    <a:pt x="1022" y="1382"/>
                  </a:lnTo>
                  <a:lnTo>
                    <a:pt x="1025" y="1380"/>
                  </a:lnTo>
                  <a:lnTo>
                    <a:pt x="1027" y="1380"/>
                  </a:lnTo>
                  <a:lnTo>
                    <a:pt x="1027" y="1380"/>
                  </a:lnTo>
                  <a:lnTo>
                    <a:pt x="1027" y="1380"/>
                  </a:lnTo>
                  <a:lnTo>
                    <a:pt x="1027" y="1380"/>
                  </a:lnTo>
                  <a:lnTo>
                    <a:pt x="1027" y="1377"/>
                  </a:lnTo>
                  <a:lnTo>
                    <a:pt x="1029" y="1377"/>
                  </a:lnTo>
                  <a:lnTo>
                    <a:pt x="1029" y="1377"/>
                  </a:lnTo>
                  <a:lnTo>
                    <a:pt x="1029" y="1380"/>
                  </a:lnTo>
                  <a:lnTo>
                    <a:pt x="1029" y="1380"/>
                  </a:lnTo>
                  <a:lnTo>
                    <a:pt x="1029" y="1380"/>
                  </a:lnTo>
                  <a:lnTo>
                    <a:pt x="1032" y="1380"/>
                  </a:lnTo>
                  <a:lnTo>
                    <a:pt x="1032" y="1380"/>
                  </a:lnTo>
                  <a:lnTo>
                    <a:pt x="1032" y="1380"/>
                  </a:lnTo>
                  <a:lnTo>
                    <a:pt x="1032" y="1380"/>
                  </a:lnTo>
                  <a:lnTo>
                    <a:pt x="1032" y="1380"/>
                  </a:lnTo>
                  <a:lnTo>
                    <a:pt x="1032" y="1377"/>
                  </a:lnTo>
                  <a:lnTo>
                    <a:pt x="1032" y="1375"/>
                  </a:lnTo>
                  <a:lnTo>
                    <a:pt x="1029" y="1375"/>
                  </a:lnTo>
                  <a:lnTo>
                    <a:pt x="1029" y="1375"/>
                  </a:lnTo>
                  <a:lnTo>
                    <a:pt x="1029" y="1372"/>
                  </a:lnTo>
                  <a:lnTo>
                    <a:pt x="1029" y="1372"/>
                  </a:lnTo>
                  <a:lnTo>
                    <a:pt x="1032" y="1372"/>
                  </a:lnTo>
                  <a:lnTo>
                    <a:pt x="1032" y="1372"/>
                  </a:lnTo>
                  <a:lnTo>
                    <a:pt x="1032" y="1372"/>
                  </a:lnTo>
                  <a:lnTo>
                    <a:pt x="1034" y="1375"/>
                  </a:lnTo>
                  <a:lnTo>
                    <a:pt x="1036" y="1375"/>
                  </a:lnTo>
                  <a:lnTo>
                    <a:pt x="1036" y="1375"/>
                  </a:lnTo>
                  <a:lnTo>
                    <a:pt x="1039" y="1375"/>
                  </a:lnTo>
                  <a:lnTo>
                    <a:pt x="1039" y="1375"/>
                  </a:lnTo>
                  <a:lnTo>
                    <a:pt x="1039" y="1375"/>
                  </a:lnTo>
                  <a:lnTo>
                    <a:pt x="1039" y="1375"/>
                  </a:lnTo>
                  <a:lnTo>
                    <a:pt x="1039" y="1375"/>
                  </a:lnTo>
                  <a:lnTo>
                    <a:pt x="1036" y="1372"/>
                  </a:lnTo>
                  <a:lnTo>
                    <a:pt x="1039" y="1372"/>
                  </a:lnTo>
                  <a:lnTo>
                    <a:pt x="1039" y="1372"/>
                  </a:lnTo>
                  <a:lnTo>
                    <a:pt x="1041" y="1375"/>
                  </a:lnTo>
                  <a:lnTo>
                    <a:pt x="1041" y="1375"/>
                  </a:lnTo>
                  <a:lnTo>
                    <a:pt x="1041" y="1375"/>
                  </a:lnTo>
                  <a:lnTo>
                    <a:pt x="1044" y="1375"/>
                  </a:lnTo>
                  <a:lnTo>
                    <a:pt x="1044" y="1375"/>
                  </a:lnTo>
                  <a:lnTo>
                    <a:pt x="1044" y="1375"/>
                  </a:lnTo>
                  <a:lnTo>
                    <a:pt x="1044" y="1372"/>
                  </a:lnTo>
                  <a:lnTo>
                    <a:pt x="1044" y="1372"/>
                  </a:lnTo>
                  <a:lnTo>
                    <a:pt x="1044" y="1372"/>
                  </a:lnTo>
                  <a:lnTo>
                    <a:pt x="1044" y="1372"/>
                  </a:lnTo>
                  <a:lnTo>
                    <a:pt x="1044" y="1372"/>
                  </a:lnTo>
                  <a:lnTo>
                    <a:pt x="1044" y="1372"/>
                  </a:lnTo>
                  <a:lnTo>
                    <a:pt x="1044" y="1372"/>
                  </a:lnTo>
                  <a:lnTo>
                    <a:pt x="1044" y="1372"/>
                  </a:lnTo>
                  <a:lnTo>
                    <a:pt x="1044" y="1372"/>
                  </a:lnTo>
                  <a:lnTo>
                    <a:pt x="1044" y="1370"/>
                  </a:lnTo>
                  <a:lnTo>
                    <a:pt x="1044" y="1370"/>
                  </a:lnTo>
                  <a:lnTo>
                    <a:pt x="1044" y="1370"/>
                  </a:lnTo>
                  <a:lnTo>
                    <a:pt x="1046" y="1368"/>
                  </a:lnTo>
                  <a:lnTo>
                    <a:pt x="1046" y="1368"/>
                  </a:lnTo>
                  <a:lnTo>
                    <a:pt x="1046" y="1368"/>
                  </a:lnTo>
                  <a:lnTo>
                    <a:pt x="1048" y="1365"/>
                  </a:lnTo>
                  <a:lnTo>
                    <a:pt x="1048" y="1365"/>
                  </a:lnTo>
                  <a:lnTo>
                    <a:pt x="1046" y="1365"/>
                  </a:lnTo>
                  <a:lnTo>
                    <a:pt x="1046" y="1368"/>
                  </a:lnTo>
                  <a:lnTo>
                    <a:pt x="1044" y="1368"/>
                  </a:lnTo>
                  <a:lnTo>
                    <a:pt x="1044" y="1365"/>
                  </a:lnTo>
                  <a:lnTo>
                    <a:pt x="1044" y="1365"/>
                  </a:lnTo>
                  <a:lnTo>
                    <a:pt x="1041" y="1365"/>
                  </a:lnTo>
                  <a:lnTo>
                    <a:pt x="1041" y="1365"/>
                  </a:lnTo>
                  <a:lnTo>
                    <a:pt x="1041" y="1365"/>
                  </a:lnTo>
                  <a:lnTo>
                    <a:pt x="1041" y="1365"/>
                  </a:lnTo>
                  <a:lnTo>
                    <a:pt x="1044" y="1363"/>
                  </a:lnTo>
                  <a:lnTo>
                    <a:pt x="1046" y="1363"/>
                  </a:lnTo>
                  <a:lnTo>
                    <a:pt x="1046" y="1363"/>
                  </a:lnTo>
                  <a:lnTo>
                    <a:pt x="1046" y="1363"/>
                  </a:lnTo>
                  <a:lnTo>
                    <a:pt x="1044" y="1363"/>
                  </a:lnTo>
                  <a:lnTo>
                    <a:pt x="1041" y="1363"/>
                  </a:lnTo>
                  <a:lnTo>
                    <a:pt x="1041" y="1363"/>
                  </a:lnTo>
                  <a:lnTo>
                    <a:pt x="1044" y="1361"/>
                  </a:lnTo>
                  <a:lnTo>
                    <a:pt x="1044" y="1361"/>
                  </a:lnTo>
                  <a:lnTo>
                    <a:pt x="1044" y="1361"/>
                  </a:lnTo>
                  <a:lnTo>
                    <a:pt x="1044" y="1361"/>
                  </a:lnTo>
                  <a:lnTo>
                    <a:pt x="1044" y="1361"/>
                  </a:lnTo>
                  <a:lnTo>
                    <a:pt x="1044" y="1361"/>
                  </a:lnTo>
                  <a:lnTo>
                    <a:pt x="1044" y="1358"/>
                  </a:lnTo>
                  <a:lnTo>
                    <a:pt x="1044" y="1358"/>
                  </a:lnTo>
                  <a:lnTo>
                    <a:pt x="1044" y="1358"/>
                  </a:lnTo>
                  <a:lnTo>
                    <a:pt x="1044" y="1358"/>
                  </a:lnTo>
                  <a:lnTo>
                    <a:pt x="1044" y="1356"/>
                  </a:lnTo>
                  <a:lnTo>
                    <a:pt x="1044" y="1356"/>
                  </a:lnTo>
                  <a:lnTo>
                    <a:pt x="1044" y="1356"/>
                  </a:lnTo>
                  <a:lnTo>
                    <a:pt x="1044" y="1356"/>
                  </a:lnTo>
                  <a:lnTo>
                    <a:pt x="1044" y="1356"/>
                  </a:lnTo>
                  <a:lnTo>
                    <a:pt x="1044" y="1358"/>
                  </a:lnTo>
                  <a:lnTo>
                    <a:pt x="1044" y="1358"/>
                  </a:lnTo>
                  <a:lnTo>
                    <a:pt x="1046" y="1356"/>
                  </a:lnTo>
                  <a:lnTo>
                    <a:pt x="1046" y="1356"/>
                  </a:lnTo>
                  <a:lnTo>
                    <a:pt x="1046" y="1356"/>
                  </a:lnTo>
                  <a:lnTo>
                    <a:pt x="1046" y="1356"/>
                  </a:lnTo>
                  <a:lnTo>
                    <a:pt x="1046" y="1356"/>
                  </a:lnTo>
                  <a:lnTo>
                    <a:pt x="1046" y="1356"/>
                  </a:lnTo>
                  <a:lnTo>
                    <a:pt x="1046" y="1356"/>
                  </a:lnTo>
                  <a:lnTo>
                    <a:pt x="1046" y="1353"/>
                  </a:lnTo>
                  <a:lnTo>
                    <a:pt x="1046" y="1353"/>
                  </a:lnTo>
                  <a:lnTo>
                    <a:pt x="1044" y="1353"/>
                  </a:lnTo>
                  <a:lnTo>
                    <a:pt x="1044" y="1353"/>
                  </a:lnTo>
                  <a:lnTo>
                    <a:pt x="1044" y="1356"/>
                  </a:lnTo>
                  <a:lnTo>
                    <a:pt x="1044" y="1356"/>
                  </a:lnTo>
                  <a:lnTo>
                    <a:pt x="1044" y="1356"/>
                  </a:lnTo>
                  <a:lnTo>
                    <a:pt x="1044" y="1356"/>
                  </a:lnTo>
                  <a:lnTo>
                    <a:pt x="1044" y="1356"/>
                  </a:lnTo>
                  <a:lnTo>
                    <a:pt x="1041" y="1356"/>
                  </a:lnTo>
                  <a:lnTo>
                    <a:pt x="1041" y="1356"/>
                  </a:lnTo>
                  <a:lnTo>
                    <a:pt x="1044" y="1353"/>
                  </a:lnTo>
                  <a:lnTo>
                    <a:pt x="1041" y="1353"/>
                  </a:lnTo>
                  <a:lnTo>
                    <a:pt x="1041" y="1353"/>
                  </a:lnTo>
                  <a:lnTo>
                    <a:pt x="1041" y="1353"/>
                  </a:lnTo>
                  <a:lnTo>
                    <a:pt x="1039" y="1351"/>
                  </a:lnTo>
                  <a:lnTo>
                    <a:pt x="1039" y="1351"/>
                  </a:lnTo>
                  <a:lnTo>
                    <a:pt x="1039" y="1351"/>
                  </a:lnTo>
                  <a:lnTo>
                    <a:pt x="1039" y="1349"/>
                  </a:lnTo>
                  <a:lnTo>
                    <a:pt x="1039" y="1349"/>
                  </a:lnTo>
                  <a:lnTo>
                    <a:pt x="1039" y="1349"/>
                  </a:lnTo>
                  <a:lnTo>
                    <a:pt x="1041" y="1346"/>
                  </a:lnTo>
                  <a:lnTo>
                    <a:pt x="1041" y="1346"/>
                  </a:lnTo>
                  <a:lnTo>
                    <a:pt x="1039" y="1346"/>
                  </a:lnTo>
                  <a:lnTo>
                    <a:pt x="1039" y="1346"/>
                  </a:lnTo>
                  <a:lnTo>
                    <a:pt x="1039" y="1346"/>
                  </a:lnTo>
                  <a:lnTo>
                    <a:pt x="1036" y="1346"/>
                  </a:lnTo>
                  <a:lnTo>
                    <a:pt x="1036" y="1346"/>
                  </a:lnTo>
                  <a:lnTo>
                    <a:pt x="1036" y="1349"/>
                  </a:lnTo>
                  <a:lnTo>
                    <a:pt x="1032" y="1349"/>
                  </a:lnTo>
                  <a:lnTo>
                    <a:pt x="1029" y="1349"/>
                  </a:lnTo>
                  <a:lnTo>
                    <a:pt x="1027" y="1346"/>
                  </a:lnTo>
                  <a:lnTo>
                    <a:pt x="1027" y="1346"/>
                  </a:lnTo>
                  <a:lnTo>
                    <a:pt x="1029" y="1346"/>
                  </a:lnTo>
                  <a:lnTo>
                    <a:pt x="1029" y="1346"/>
                  </a:lnTo>
                  <a:lnTo>
                    <a:pt x="1032" y="1346"/>
                  </a:lnTo>
                  <a:lnTo>
                    <a:pt x="1032" y="1346"/>
                  </a:lnTo>
                  <a:lnTo>
                    <a:pt x="1032" y="1346"/>
                  </a:lnTo>
                  <a:lnTo>
                    <a:pt x="1032" y="1344"/>
                  </a:lnTo>
                  <a:lnTo>
                    <a:pt x="1032" y="1344"/>
                  </a:lnTo>
                  <a:lnTo>
                    <a:pt x="1032" y="1344"/>
                  </a:lnTo>
                  <a:lnTo>
                    <a:pt x="1029" y="1344"/>
                  </a:lnTo>
                  <a:lnTo>
                    <a:pt x="1029" y="1344"/>
                  </a:lnTo>
                  <a:lnTo>
                    <a:pt x="1029" y="1344"/>
                  </a:lnTo>
                  <a:lnTo>
                    <a:pt x="1029" y="1344"/>
                  </a:lnTo>
                  <a:lnTo>
                    <a:pt x="1029" y="1344"/>
                  </a:lnTo>
                  <a:lnTo>
                    <a:pt x="1029" y="1342"/>
                  </a:lnTo>
                  <a:lnTo>
                    <a:pt x="1029" y="1342"/>
                  </a:lnTo>
                  <a:lnTo>
                    <a:pt x="1029" y="1342"/>
                  </a:lnTo>
                  <a:lnTo>
                    <a:pt x="1029" y="1342"/>
                  </a:lnTo>
                  <a:lnTo>
                    <a:pt x="1029" y="1342"/>
                  </a:lnTo>
                  <a:lnTo>
                    <a:pt x="1029" y="1342"/>
                  </a:lnTo>
                  <a:lnTo>
                    <a:pt x="1032" y="1342"/>
                  </a:lnTo>
                  <a:lnTo>
                    <a:pt x="1036" y="1342"/>
                  </a:lnTo>
                  <a:lnTo>
                    <a:pt x="1036" y="1342"/>
                  </a:lnTo>
                  <a:lnTo>
                    <a:pt x="1036" y="1342"/>
                  </a:lnTo>
                  <a:lnTo>
                    <a:pt x="1036" y="1342"/>
                  </a:lnTo>
                  <a:lnTo>
                    <a:pt x="1036" y="1342"/>
                  </a:lnTo>
                  <a:lnTo>
                    <a:pt x="1036" y="1339"/>
                  </a:lnTo>
                  <a:lnTo>
                    <a:pt x="1034" y="1339"/>
                  </a:lnTo>
                  <a:lnTo>
                    <a:pt x="1034" y="1339"/>
                  </a:lnTo>
                  <a:lnTo>
                    <a:pt x="1036" y="1339"/>
                  </a:lnTo>
                  <a:lnTo>
                    <a:pt x="1036" y="1339"/>
                  </a:lnTo>
                  <a:lnTo>
                    <a:pt x="1036" y="1339"/>
                  </a:lnTo>
                  <a:lnTo>
                    <a:pt x="1039" y="1339"/>
                  </a:lnTo>
                  <a:lnTo>
                    <a:pt x="1036" y="1337"/>
                  </a:lnTo>
                  <a:lnTo>
                    <a:pt x="1036" y="1337"/>
                  </a:lnTo>
                  <a:lnTo>
                    <a:pt x="1034" y="1337"/>
                  </a:lnTo>
                  <a:lnTo>
                    <a:pt x="1034" y="1337"/>
                  </a:lnTo>
                  <a:lnTo>
                    <a:pt x="1034" y="1337"/>
                  </a:lnTo>
                  <a:lnTo>
                    <a:pt x="1036" y="1337"/>
                  </a:lnTo>
                  <a:lnTo>
                    <a:pt x="1034" y="1335"/>
                  </a:lnTo>
                  <a:lnTo>
                    <a:pt x="1034" y="1335"/>
                  </a:lnTo>
                  <a:lnTo>
                    <a:pt x="1034" y="1335"/>
                  </a:lnTo>
                  <a:lnTo>
                    <a:pt x="1034" y="1335"/>
                  </a:lnTo>
                  <a:lnTo>
                    <a:pt x="1034" y="1332"/>
                  </a:lnTo>
                  <a:lnTo>
                    <a:pt x="1034" y="1332"/>
                  </a:lnTo>
                  <a:lnTo>
                    <a:pt x="1036" y="1335"/>
                  </a:lnTo>
                  <a:lnTo>
                    <a:pt x="1036" y="1335"/>
                  </a:lnTo>
                  <a:lnTo>
                    <a:pt x="1036" y="1332"/>
                  </a:lnTo>
                  <a:lnTo>
                    <a:pt x="1034" y="1332"/>
                  </a:lnTo>
                  <a:lnTo>
                    <a:pt x="1034" y="1332"/>
                  </a:lnTo>
                  <a:lnTo>
                    <a:pt x="1034" y="1332"/>
                  </a:lnTo>
                  <a:lnTo>
                    <a:pt x="1034" y="1330"/>
                  </a:lnTo>
                  <a:lnTo>
                    <a:pt x="1034" y="1330"/>
                  </a:lnTo>
                  <a:lnTo>
                    <a:pt x="1034" y="1330"/>
                  </a:lnTo>
                  <a:lnTo>
                    <a:pt x="1034" y="1330"/>
                  </a:lnTo>
                  <a:lnTo>
                    <a:pt x="1036" y="1330"/>
                  </a:lnTo>
                  <a:lnTo>
                    <a:pt x="1036" y="1332"/>
                  </a:lnTo>
                  <a:lnTo>
                    <a:pt x="1039" y="1330"/>
                  </a:lnTo>
                  <a:lnTo>
                    <a:pt x="1039" y="1330"/>
                  </a:lnTo>
                  <a:lnTo>
                    <a:pt x="1039" y="1330"/>
                  </a:lnTo>
                  <a:lnTo>
                    <a:pt x="1039" y="1330"/>
                  </a:lnTo>
                  <a:lnTo>
                    <a:pt x="1039" y="1330"/>
                  </a:lnTo>
                  <a:lnTo>
                    <a:pt x="1039" y="1330"/>
                  </a:lnTo>
                  <a:lnTo>
                    <a:pt x="1039" y="1332"/>
                  </a:lnTo>
                  <a:lnTo>
                    <a:pt x="1039" y="1332"/>
                  </a:lnTo>
                  <a:lnTo>
                    <a:pt x="1039" y="1332"/>
                  </a:lnTo>
                  <a:lnTo>
                    <a:pt x="1041" y="1332"/>
                  </a:lnTo>
                  <a:lnTo>
                    <a:pt x="1041" y="1332"/>
                  </a:lnTo>
                  <a:lnTo>
                    <a:pt x="1041" y="1332"/>
                  </a:lnTo>
                  <a:lnTo>
                    <a:pt x="1041" y="1332"/>
                  </a:lnTo>
                  <a:lnTo>
                    <a:pt x="1041" y="1332"/>
                  </a:lnTo>
                  <a:lnTo>
                    <a:pt x="1044" y="1335"/>
                  </a:lnTo>
                  <a:lnTo>
                    <a:pt x="1044" y="1335"/>
                  </a:lnTo>
                  <a:lnTo>
                    <a:pt x="1044" y="1335"/>
                  </a:lnTo>
                  <a:lnTo>
                    <a:pt x="1046" y="1335"/>
                  </a:lnTo>
                  <a:lnTo>
                    <a:pt x="1046" y="1335"/>
                  </a:lnTo>
                  <a:lnTo>
                    <a:pt x="1044" y="1332"/>
                  </a:lnTo>
                  <a:lnTo>
                    <a:pt x="1044" y="1332"/>
                  </a:lnTo>
                  <a:lnTo>
                    <a:pt x="1044" y="1330"/>
                  </a:lnTo>
                  <a:lnTo>
                    <a:pt x="1044" y="1330"/>
                  </a:lnTo>
                  <a:lnTo>
                    <a:pt x="1044" y="1330"/>
                  </a:lnTo>
                  <a:lnTo>
                    <a:pt x="1044" y="1330"/>
                  </a:lnTo>
                  <a:lnTo>
                    <a:pt x="1044" y="1330"/>
                  </a:lnTo>
                  <a:lnTo>
                    <a:pt x="1044" y="1330"/>
                  </a:lnTo>
                  <a:lnTo>
                    <a:pt x="1044" y="1330"/>
                  </a:lnTo>
                  <a:lnTo>
                    <a:pt x="1044" y="1330"/>
                  </a:lnTo>
                  <a:lnTo>
                    <a:pt x="1044" y="1330"/>
                  </a:lnTo>
                  <a:lnTo>
                    <a:pt x="1046" y="1332"/>
                  </a:lnTo>
                  <a:lnTo>
                    <a:pt x="1046" y="1332"/>
                  </a:lnTo>
                  <a:lnTo>
                    <a:pt x="1046" y="1332"/>
                  </a:lnTo>
                  <a:lnTo>
                    <a:pt x="1046" y="1332"/>
                  </a:lnTo>
                  <a:lnTo>
                    <a:pt x="1046" y="1332"/>
                  </a:lnTo>
                  <a:lnTo>
                    <a:pt x="1046" y="1332"/>
                  </a:lnTo>
                  <a:lnTo>
                    <a:pt x="1046" y="1332"/>
                  </a:lnTo>
                  <a:lnTo>
                    <a:pt x="1046" y="1332"/>
                  </a:lnTo>
                  <a:lnTo>
                    <a:pt x="1046" y="1330"/>
                  </a:lnTo>
                  <a:lnTo>
                    <a:pt x="1044" y="1330"/>
                  </a:lnTo>
                  <a:lnTo>
                    <a:pt x="1044" y="1330"/>
                  </a:lnTo>
                  <a:lnTo>
                    <a:pt x="1046" y="1330"/>
                  </a:lnTo>
                  <a:lnTo>
                    <a:pt x="1046" y="1330"/>
                  </a:lnTo>
                  <a:lnTo>
                    <a:pt x="1046" y="1330"/>
                  </a:lnTo>
                  <a:lnTo>
                    <a:pt x="1048" y="1330"/>
                  </a:lnTo>
                  <a:lnTo>
                    <a:pt x="1048" y="1330"/>
                  </a:lnTo>
                  <a:lnTo>
                    <a:pt x="1048" y="1327"/>
                  </a:lnTo>
                  <a:lnTo>
                    <a:pt x="1048" y="1327"/>
                  </a:lnTo>
                  <a:lnTo>
                    <a:pt x="1046" y="1327"/>
                  </a:lnTo>
                  <a:lnTo>
                    <a:pt x="1046" y="1327"/>
                  </a:lnTo>
                  <a:lnTo>
                    <a:pt x="1046" y="1327"/>
                  </a:lnTo>
                  <a:lnTo>
                    <a:pt x="1046" y="1327"/>
                  </a:lnTo>
                  <a:lnTo>
                    <a:pt x="1046" y="1327"/>
                  </a:lnTo>
                  <a:lnTo>
                    <a:pt x="1044" y="1325"/>
                  </a:lnTo>
                  <a:lnTo>
                    <a:pt x="1044" y="1325"/>
                  </a:lnTo>
                  <a:lnTo>
                    <a:pt x="1041" y="1325"/>
                  </a:lnTo>
                  <a:lnTo>
                    <a:pt x="1041" y="1325"/>
                  </a:lnTo>
                  <a:lnTo>
                    <a:pt x="1041" y="1325"/>
                  </a:lnTo>
                  <a:lnTo>
                    <a:pt x="1039" y="1323"/>
                  </a:lnTo>
                  <a:lnTo>
                    <a:pt x="1039" y="1323"/>
                  </a:lnTo>
                  <a:lnTo>
                    <a:pt x="1041" y="1323"/>
                  </a:lnTo>
                  <a:lnTo>
                    <a:pt x="1041" y="1323"/>
                  </a:lnTo>
                  <a:lnTo>
                    <a:pt x="1044" y="1323"/>
                  </a:lnTo>
                  <a:lnTo>
                    <a:pt x="1046" y="1325"/>
                  </a:lnTo>
                  <a:lnTo>
                    <a:pt x="1046" y="1325"/>
                  </a:lnTo>
                  <a:lnTo>
                    <a:pt x="1046" y="1323"/>
                  </a:lnTo>
                  <a:lnTo>
                    <a:pt x="1046" y="1323"/>
                  </a:lnTo>
                  <a:lnTo>
                    <a:pt x="1046" y="1323"/>
                  </a:lnTo>
                  <a:lnTo>
                    <a:pt x="1048" y="1325"/>
                  </a:lnTo>
                  <a:lnTo>
                    <a:pt x="1048" y="1325"/>
                  </a:lnTo>
                  <a:lnTo>
                    <a:pt x="1051" y="1327"/>
                  </a:lnTo>
                  <a:lnTo>
                    <a:pt x="1051" y="1327"/>
                  </a:lnTo>
                  <a:lnTo>
                    <a:pt x="1051" y="1327"/>
                  </a:lnTo>
                  <a:lnTo>
                    <a:pt x="1051" y="1330"/>
                  </a:lnTo>
                  <a:lnTo>
                    <a:pt x="1053" y="1327"/>
                  </a:lnTo>
                  <a:lnTo>
                    <a:pt x="1053" y="1325"/>
                  </a:lnTo>
                  <a:lnTo>
                    <a:pt x="1053" y="1325"/>
                  </a:lnTo>
                  <a:lnTo>
                    <a:pt x="1053" y="1325"/>
                  </a:lnTo>
                  <a:lnTo>
                    <a:pt x="1053" y="1325"/>
                  </a:lnTo>
                  <a:lnTo>
                    <a:pt x="1053" y="1325"/>
                  </a:lnTo>
                  <a:lnTo>
                    <a:pt x="1053" y="1325"/>
                  </a:lnTo>
                  <a:lnTo>
                    <a:pt x="1055" y="1327"/>
                  </a:lnTo>
                  <a:lnTo>
                    <a:pt x="1055" y="1325"/>
                  </a:lnTo>
                  <a:lnTo>
                    <a:pt x="1055" y="1325"/>
                  </a:lnTo>
                  <a:lnTo>
                    <a:pt x="1055" y="1323"/>
                  </a:lnTo>
                  <a:lnTo>
                    <a:pt x="1055" y="1323"/>
                  </a:lnTo>
                  <a:lnTo>
                    <a:pt x="1055" y="1323"/>
                  </a:lnTo>
                  <a:lnTo>
                    <a:pt x="1055" y="1323"/>
                  </a:lnTo>
                  <a:lnTo>
                    <a:pt x="1055" y="1323"/>
                  </a:lnTo>
                  <a:lnTo>
                    <a:pt x="1058" y="1323"/>
                  </a:lnTo>
                  <a:lnTo>
                    <a:pt x="1058" y="1323"/>
                  </a:lnTo>
                  <a:lnTo>
                    <a:pt x="1060" y="1320"/>
                  </a:lnTo>
                  <a:lnTo>
                    <a:pt x="1060" y="1320"/>
                  </a:lnTo>
                  <a:lnTo>
                    <a:pt x="1062" y="1323"/>
                  </a:lnTo>
                  <a:lnTo>
                    <a:pt x="1062" y="1323"/>
                  </a:lnTo>
                  <a:lnTo>
                    <a:pt x="1062" y="1320"/>
                  </a:lnTo>
                  <a:lnTo>
                    <a:pt x="1060" y="1320"/>
                  </a:lnTo>
                  <a:lnTo>
                    <a:pt x="1060" y="1320"/>
                  </a:lnTo>
                  <a:lnTo>
                    <a:pt x="1060" y="1320"/>
                  </a:lnTo>
                  <a:lnTo>
                    <a:pt x="1060" y="1318"/>
                  </a:lnTo>
                  <a:lnTo>
                    <a:pt x="1060" y="1318"/>
                  </a:lnTo>
                  <a:lnTo>
                    <a:pt x="1060" y="1318"/>
                  </a:lnTo>
                  <a:lnTo>
                    <a:pt x="1058" y="1318"/>
                  </a:lnTo>
                  <a:lnTo>
                    <a:pt x="1058" y="1318"/>
                  </a:lnTo>
                  <a:lnTo>
                    <a:pt x="1058" y="1318"/>
                  </a:lnTo>
                  <a:lnTo>
                    <a:pt x="1058" y="1320"/>
                  </a:lnTo>
                  <a:lnTo>
                    <a:pt x="1058" y="1320"/>
                  </a:lnTo>
                  <a:lnTo>
                    <a:pt x="1055" y="1320"/>
                  </a:lnTo>
                  <a:lnTo>
                    <a:pt x="1055" y="1318"/>
                  </a:lnTo>
                  <a:lnTo>
                    <a:pt x="1053" y="1318"/>
                  </a:lnTo>
                  <a:lnTo>
                    <a:pt x="1055" y="1318"/>
                  </a:lnTo>
                  <a:lnTo>
                    <a:pt x="1055" y="1318"/>
                  </a:lnTo>
                  <a:lnTo>
                    <a:pt x="1055" y="1318"/>
                  </a:lnTo>
                  <a:lnTo>
                    <a:pt x="1055" y="1318"/>
                  </a:lnTo>
                  <a:lnTo>
                    <a:pt x="1058" y="1318"/>
                  </a:lnTo>
                  <a:lnTo>
                    <a:pt x="1058" y="1318"/>
                  </a:lnTo>
                  <a:lnTo>
                    <a:pt x="1058" y="1316"/>
                  </a:lnTo>
                  <a:lnTo>
                    <a:pt x="1058" y="1316"/>
                  </a:lnTo>
                  <a:lnTo>
                    <a:pt x="1058" y="1316"/>
                  </a:lnTo>
                  <a:lnTo>
                    <a:pt x="1058" y="1316"/>
                  </a:lnTo>
                  <a:lnTo>
                    <a:pt x="1058" y="1316"/>
                  </a:lnTo>
                  <a:lnTo>
                    <a:pt x="1060" y="1316"/>
                  </a:lnTo>
                  <a:lnTo>
                    <a:pt x="1060" y="1318"/>
                  </a:lnTo>
                  <a:lnTo>
                    <a:pt x="1060" y="1318"/>
                  </a:lnTo>
                  <a:lnTo>
                    <a:pt x="1060" y="1318"/>
                  </a:lnTo>
                  <a:lnTo>
                    <a:pt x="1060" y="1318"/>
                  </a:lnTo>
                  <a:lnTo>
                    <a:pt x="1060" y="1318"/>
                  </a:lnTo>
                  <a:lnTo>
                    <a:pt x="1060" y="1316"/>
                  </a:lnTo>
                  <a:lnTo>
                    <a:pt x="1060" y="1316"/>
                  </a:lnTo>
                  <a:lnTo>
                    <a:pt x="1060" y="1316"/>
                  </a:lnTo>
                  <a:lnTo>
                    <a:pt x="1060" y="1316"/>
                  </a:lnTo>
                  <a:lnTo>
                    <a:pt x="1060" y="1316"/>
                  </a:lnTo>
                  <a:lnTo>
                    <a:pt x="1060" y="1316"/>
                  </a:lnTo>
                  <a:lnTo>
                    <a:pt x="1060" y="1313"/>
                  </a:lnTo>
                  <a:lnTo>
                    <a:pt x="1060" y="1313"/>
                  </a:lnTo>
                  <a:lnTo>
                    <a:pt x="1058" y="1313"/>
                  </a:lnTo>
                  <a:lnTo>
                    <a:pt x="1058" y="1313"/>
                  </a:lnTo>
                  <a:lnTo>
                    <a:pt x="1060" y="1313"/>
                  </a:lnTo>
                  <a:lnTo>
                    <a:pt x="1060" y="1313"/>
                  </a:lnTo>
                  <a:lnTo>
                    <a:pt x="1060" y="1313"/>
                  </a:lnTo>
                  <a:lnTo>
                    <a:pt x="1060" y="1313"/>
                  </a:lnTo>
                  <a:lnTo>
                    <a:pt x="1060" y="1313"/>
                  </a:lnTo>
                  <a:lnTo>
                    <a:pt x="1062" y="1313"/>
                  </a:lnTo>
                  <a:lnTo>
                    <a:pt x="1062" y="1313"/>
                  </a:lnTo>
                  <a:lnTo>
                    <a:pt x="1062" y="1313"/>
                  </a:lnTo>
                  <a:lnTo>
                    <a:pt x="1062" y="1316"/>
                  </a:lnTo>
                  <a:lnTo>
                    <a:pt x="1062" y="1316"/>
                  </a:lnTo>
                  <a:lnTo>
                    <a:pt x="1062" y="1318"/>
                  </a:lnTo>
                  <a:lnTo>
                    <a:pt x="1062" y="1318"/>
                  </a:lnTo>
                  <a:lnTo>
                    <a:pt x="1062" y="1318"/>
                  </a:lnTo>
                  <a:lnTo>
                    <a:pt x="1062" y="1318"/>
                  </a:lnTo>
                  <a:lnTo>
                    <a:pt x="1062" y="1318"/>
                  </a:lnTo>
                  <a:lnTo>
                    <a:pt x="1065" y="1318"/>
                  </a:lnTo>
                  <a:lnTo>
                    <a:pt x="1065" y="1318"/>
                  </a:lnTo>
                  <a:lnTo>
                    <a:pt x="1065" y="1318"/>
                  </a:lnTo>
                  <a:lnTo>
                    <a:pt x="1065" y="1318"/>
                  </a:lnTo>
                  <a:lnTo>
                    <a:pt x="1065" y="1316"/>
                  </a:lnTo>
                  <a:lnTo>
                    <a:pt x="1062" y="1313"/>
                  </a:lnTo>
                  <a:lnTo>
                    <a:pt x="1062" y="1313"/>
                  </a:lnTo>
                  <a:lnTo>
                    <a:pt x="1062" y="1313"/>
                  </a:lnTo>
                  <a:lnTo>
                    <a:pt x="1062" y="1313"/>
                  </a:lnTo>
                  <a:lnTo>
                    <a:pt x="1065" y="1313"/>
                  </a:lnTo>
                  <a:lnTo>
                    <a:pt x="1065" y="1313"/>
                  </a:lnTo>
                  <a:lnTo>
                    <a:pt x="1065" y="1313"/>
                  </a:lnTo>
                  <a:lnTo>
                    <a:pt x="1065" y="1313"/>
                  </a:lnTo>
                  <a:lnTo>
                    <a:pt x="1065" y="1313"/>
                  </a:lnTo>
                  <a:lnTo>
                    <a:pt x="1065" y="1313"/>
                  </a:lnTo>
                  <a:lnTo>
                    <a:pt x="1065" y="1313"/>
                  </a:lnTo>
                  <a:lnTo>
                    <a:pt x="1067" y="1313"/>
                  </a:lnTo>
                  <a:lnTo>
                    <a:pt x="1067" y="1313"/>
                  </a:lnTo>
                  <a:lnTo>
                    <a:pt x="1067" y="1311"/>
                  </a:lnTo>
                  <a:lnTo>
                    <a:pt x="1067" y="1311"/>
                  </a:lnTo>
                  <a:lnTo>
                    <a:pt x="1067" y="1311"/>
                  </a:lnTo>
                  <a:lnTo>
                    <a:pt x="1065" y="1311"/>
                  </a:lnTo>
                  <a:lnTo>
                    <a:pt x="1065" y="1309"/>
                  </a:lnTo>
                  <a:lnTo>
                    <a:pt x="1065" y="1309"/>
                  </a:lnTo>
                  <a:lnTo>
                    <a:pt x="1065" y="1309"/>
                  </a:lnTo>
                  <a:lnTo>
                    <a:pt x="1067" y="1309"/>
                  </a:lnTo>
                  <a:lnTo>
                    <a:pt x="1067" y="1309"/>
                  </a:lnTo>
                  <a:lnTo>
                    <a:pt x="1067" y="1309"/>
                  </a:lnTo>
                  <a:lnTo>
                    <a:pt x="1067" y="1309"/>
                  </a:lnTo>
                  <a:lnTo>
                    <a:pt x="1067" y="1309"/>
                  </a:lnTo>
                  <a:lnTo>
                    <a:pt x="1067" y="1309"/>
                  </a:lnTo>
                  <a:lnTo>
                    <a:pt x="1067" y="1309"/>
                  </a:lnTo>
                  <a:lnTo>
                    <a:pt x="1067" y="1306"/>
                  </a:lnTo>
                  <a:lnTo>
                    <a:pt x="1067" y="1306"/>
                  </a:lnTo>
                  <a:lnTo>
                    <a:pt x="1065" y="1306"/>
                  </a:lnTo>
                  <a:lnTo>
                    <a:pt x="1065" y="1306"/>
                  </a:lnTo>
                  <a:lnTo>
                    <a:pt x="1065" y="1306"/>
                  </a:lnTo>
                  <a:lnTo>
                    <a:pt x="1065" y="1306"/>
                  </a:lnTo>
                  <a:lnTo>
                    <a:pt x="1065" y="1306"/>
                  </a:lnTo>
                  <a:lnTo>
                    <a:pt x="1065" y="1306"/>
                  </a:lnTo>
                  <a:lnTo>
                    <a:pt x="1065" y="1306"/>
                  </a:lnTo>
                  <a:lnTo>
                    <a:pt x="1065" y="1304"/>
                  </a:lnTo>
                  <a:lnTo>
                    <a:pt x="1065" y="1304"/>
                  </a:lnTo>
                  <a:lnTo>
                    <a:pt x="1067" y="1304"/>
                  </a:lnTo>
                  <a:lnTo>
                    <a:pt x="1065" y="1304"/>
                  </a:lnTo>
                  <a:lnTo>
                    <a:pt x="1065" y="1301"/>
                  </a:lnTo>
                  <a:lnTo>
                    <a:pt x="1065" y="1301"/>
                  </a:lnTo>
                  <a:lnTo>
                    <a:pt x="1065" y="1301"/>
                  </a:lnTo>
                  <a:lnTo>
                    <a:pt x="1060" y="1301"/>
                  </a:lnTo>
                  <a:lnTo>
                    <a:pt x="1060" y="1301"/>
                  </a:lnTo>
                  <a:lnTo>
                    <a:pt x="1060" y="1301"/>
                  </a:lnTo>
                  <a:lnTo>
                    <a:pt x="1060" y="1301"/>
                  </a:lnTo>
                  <a:lnTo>
                    <a:pt x="1060" y="1301"/>
                  </a:lnTo>
                  <a:lnTo>
                    <a:pt x="1055" y="1301"/>
                  </a:lnTo>
                  <a:lnTo>
                    <a:pt x="1053" y="1301"/>
                  </a:lnTo>
                  <a:lnTo>
                    <a:pt x="1053" y="1299"/>
                  </a:lnTo>
                  <a:lnTo>
                    <a:pt x="1053" y="1299"/>
                  </a:lnTo>
                  <a:lnTo>
                    <a:pt x="1053" y="1299"/>
                  </a:lnTo>
                  <a:lnTo>
                    <a:pt x="1053" y="1297"/>
                  </a:lnTo>
                  <a:lnTo>
                    <a:pt x="1051" y="1297"/>
                  </a:lnTo>
                  <a:lnTo>
                    <a:pt x="1051" y="1297"/>
                  </a:lnTo>
                  <a:lnTo>
                    <a:pt x="1051" y="1294"/>
                  </a:lnTo>
                  <a:lnTo>
                    <a:pt x="1051" y="1294"/>
                  </a:lnTo>
                  <a:lnTo>
                    <a:pt x="1051" y="1294"/>
                  </a:lnTo>
                  <a:lnTo>
                    <a:pt x="1051" y="1294"/>
                  </a:lnTo>
                  <a:lnTo>
                    <a:pt x="1051" y="1294"/>
                  </a:lnTo>
                  <a:lnTo>
                    <a:pt x="1051" y="1294"/>
                  </a:lnTo>
                  <a:lnTo>
                    <a:pt x="1053" y="1294"/>
                  </a:lnTo>
                  <a:lnTo>
                    <a:pt x="1053" y="1297"/>
                  </a:lnTo>
                  <a:lnTo>
                    <a:pt x="1053" y="1297"/>
                  </a:lnTo>
                  <a:lnTo>
                    <a:pt x="1055" y="1297"/>
                  </a:lnTo>
                  <a:lnTo>
                    <a:pt x="1055" y="1297"/>
                  </a:lnTo>
                  <a:lnTo>
                    <a:pt x="1055" y="1299"/>
                  </a:lnTo>
                  <a:lnTo>
                    <a:pt x="1058" y="1299"/>
                  </a:lnTo>
                  <a:lnTo>
                    <a:pt x="1058" y="1299"/>
                  </a:lnTo>
                  <a:lnTo>
                    <a:pt x="1060" y="1297"/>
                  </a:lnTo>
                  <a:lnTo>
                    <a:pt x="1060" y="1297"/>
                  </a:lnTo>
                  <a:lnTo>
                    <a:pt x="1060" y="1297"/>
                  </a:lnTo>
                  <a:lnTo>
                    <a:pt x="1060" y="1297"/>
                  </a:lnTo>
                  <a:lnTo>
                    <a:pt x="1060" y="1297"/>
                  </a:lnTo>
                  <a:lnTo>
                    <a:pt x="1060" y="1294"/>
                  </a:lnTo>
                  <a:lnTo>
                    <a:pt x="1058" y="1294"/>
                  </a:lnTo>
                  <a:lnTo>
                    <a:pt x="1058" y="1294"/>
                  </a:lnTo>
                  <a:lnTo>
                    <a:pt x="1058" y="1294"/>
                  </a:lnTo>
                  <a:lnTo>
                    <a:pt x="1058" y="1294"/>
                  </a:lnTo>
                  <a:lnTo>
                    <a:pt x="1058" y="1294"/>
                  </a:lnTo>
                  <a:lnTo>
                    <a:pt x="1058" y="1294"/>
                  </a:lnTo>
                  <a:lnTo>
                    <a:pt x="1058" y="1294"/>
                  </a:lnTo>
                  <a:lnTo>
                    <a:pt x="1060" y="1294"/>
                  </a:lnTo>
                  <a:lnTo>
                    <a:pt x="1060" y="1294"/>
                  </a:lnTo>
                  <a:lnTo>
                    <a:pt x="1060" y="1294"/>
                  </a:lnTo>
                  <a:lnTo>
                    <a:pt x="1060" y="1294"/>
                  </a:lnTo>
                  <a:lnTo>
                    <a:pt x="1060" y="1294"/>
                  </a:lnTo>
                  <a:lnTo>
                    <a:pt x="1060" y="1294"/>
                  </a:lnTo>
                  <a:lnTo>
                    <a:pt x="1060" y="1292"/>
                  </a:lnTo>
                  <a:lnTo>
                    <a:pt x="1060" y="1292"/>
                  </a:lnTo>
                  <a:lnTo>
                    <a:pt x="1060" y="1292"/>
                  </a:lnTo>
                  <a:lnTo>
                    <a:pt x="1060" y="1294"/>
                  </a:lnTo>
                  <a:lnTo>
                    <a:pt x="1062" y="1294"/>
                  </a:lnTo>
                  <a:lnTo>
                    <a:pt x="1062" y="1294"/>
                  </a:lnTo>
                  <a:lnTo>
                    <a:pt x="1062" y="1294"/>
                  </a:lnTo>
                  <a:lnTo>
                    <a:pt x="1062" y="1294"/>
                  </a:lnTo>
                  <a:lnTo>
                    <a:pt x="1062" y="1292"/>
                  </a:lnTo>
                  <a:lnTo>
                    <a:pt x="1062" y="1292"/>
                  </a:lnTo>
                  <a:lnTo>
                    <a:pt x="1062" y="1292"/>
                  </a:lnTo>
                  <a:lnTo>
                    <a:pt x="1060" y="1290"/>
                  </a:lnTo>
                  <a:lnTo>
                    <a:pt x="1060" y="1290"/>
                  </a:lnTo>
                  <a:lnTo>
                    <a:pt x="1060" y="1287"/>
                  </a:lnTo>
                  <a:lnTo>
                    <a:pt x="1060" y="1287"/>
                  </a:lnTo>
                  <a:lnTo>
                    <a:pt x="1060" y="1287"/>
                  </a:lnTo>
                  <a:lnTo>
                    <a:pt x="1060" y="1287"/>
                  </a:lnTo>
                  <a:lnTo>
                    <a:pt x="1060" y="1285"/>
                  </a:lnTo>
                  <a:lnTo>
                    <a:pt x="1060" y="1285"/>
                  </a:lnTo>
                  <a:lnTo>
                    <a:pt x="1058" y="1285"/>
                  </a:lnTo>
                  <a:lnTo>
                    <a:pt x="1058" y="1285"/>
                  </a:lnTo>
                  <a:lnTo>
                    <a:pt x="1058" y="1285"/>
                  </a:lnTo>
                  <a:lnTo>
                    <a:pt x="1055" y="1287"/>
                  </a:lnTo>
                  <a:lnTo>
                    <a:pt x="1055" y="1287"/>
                  </a:lnTo>
                  <a:lnTo>
                    <a:pt x="1055" y="1287"/>
                  </a:lnTo>
                  <a:lnTo>
                    <a:pt x="1055" y="1285"/>
                  </a:lnTo>
                  <a:lnTo>
                    <a:pt x="1055" y="1285"/>
                  </a:lnTo>
                  <a:lnTo>
                    <a:pt x="1055" y="1285"/>
                  </a:lnTo>
                  <a:lnTo>
                    <a:pt x="1055" y="1285"/>
                  </a:lnTo>
                  <a:lnTo>
                    <a:pt x="1055" y="1285"/>
                  </a:lnTo>
                  <a:lnTo>
                    <a:pt x="1055" y="1285"/>
                  </a:lnTo>
                  <a:lnTo>
                    <a:pt x="1055" y="1285"/>
                  </a:lnTo>
                  <a:lnTo>
                    <a:pt x="1055" y="1285"/>
                  </a:lnTo>
                  <a:lnTo>
                    <a:pt x="1055" y="1285"/>
                  </a:lnTo>
                  <a:lnTo>
                    <a:pt x="1058" y="1285"/>
                  </a:lnTo>
                  <a:lnTo>
                    <a:pt x="1058" y="1283"/>
                  </a:lnTo>
                  <a:lnTo>
                    <a:pt x="1058" y="1283"/>
                  </a:lnTo>
                  <a:lnTo>
                    <a:pt x="1058" y="1283"/>
                  </a:lnTo>
                  <a:lnTo>
                    <a:pt x="1058" y="1280"/>
                  </a:lnTo>
                  <a:lnTo>
                    <a:pt x="1058" y="1280"/>
                  </a:lnTo>
                  <a:lnTo>
                    <a:pt x="1058" y="1280"/>
                  </a:lnTo>
                  <a:lnTo>
                    <a:pt x="1058" y="1280"/>
                  </a:lnTo>
                  <a:lnTo>
                    <a:pt x="1058" y="1280"/>
                  </a:lnTo>
                  <a:lnTo>
                    <a:pt x="1058" y="1278"/>
                  </a:lnTo>
                  <a:lnTo>
                    <a:pt x="1058" y="1278"/>
                  </a:lnTo>
                  <a:lnTo>
                    <a:pt x="1058" y="1278"/>
                  </a:lnTo>
                  <a:lnTo>
                    <a:pt x="1058" y="1278"/>
                  </a:lnTo>
                  <a:lnTo>
                    <a:pt x="1058" y="1278"/>
                  </a:lnTo>
                  <a:lnTo>
                    <a:pt x="1055" y="1278"/>
                  </a:lnTo>
                  <a:lnTo>
                    <a:pt x="1055" y="1278"/>
                  </a:lnTo>
                  <a:lnTo>
                    <a:pt x="1055" y="1278"/>
                  </a:lnTo>
                  <a:lnTo>
                    <a:pt x="1053" y="1275"/>
                  </a:lnTo>
                  <a:lnTo>
                    <a:pt x="1053" y="1275"/>
                  </a:lnTo>
                  <a:lnTo>
                    <a:pt x="1053" y="1275"/>
                  </a:lnTo>
                  <a:lnTo>
                    <a:pt x="1053" y="1275"/>
                  </a:lnTo>
                  <a:lnTo>
                    <a:pt x="1055" y="1275"/>
                  </a:lnTo>
                  <a:lnTo>
                    <a:pt x="1058" y="1273"/>
                  </a:lnTo>
                  <a:lnTo>
                    <a:pt x="1058" y="1273"/>
                  </a:lnTo>
                  <a:lnTo>
                    <a:pt x="1058" y="1275"/>
                  </a:lnTo>
                  <a:lnTo>
                    <a:pt x="1058" y="1275"/>
                  </a:lnTo>
                  <a:lnTo>
                    <a:pt x="1058" y="1275"/>
                  </a:lnTo>
                  <a:lnTo>
                    <a:pt x="1058" y="1275"/>
                  </a:lnTo>
                  <a:lnTo>
                    <a:pt x="1058" y="1273"/>
                  </a:lnTo>
                  <a:lnTo>
                    <a:pt x="1058" y="1271"/>
                  </a:lnTo>
                  <a:lnTo>
                    <a:pt x="1058" y="1271"/>
                  </a:lnTo>
                  <a:lnTo>
                    <a:pt x="1058" y="1271"/>
                  </a:lnTo>
                  <a:lnTo>
                    <a:pt x="1055" y="1271"/>
                  </a:lnTo>
                  <a:lnTo>
                    <a:pt x="1055" y="1271"/>
                  </a:lnTo>
                  <a:lnTo>
                    <a:pt x="1046" y="1273"/>
                  </a:lnTo>
                  <a:lnTo>
                    <a:pt x="1046" y="1273"/>
                  </a:lnTo>
                  <a:lnTo>
                    <a:pt x="1046" y="1271"/>
                  </a:lnTo>
                  <a:lnTo>
                    <a:pt x="1046" y="1271"/>
                  </a:lnTo>
                  <a:lnTo>
                    <a:pt x="1046" y="1271"/>
                  </a:lnTo>
                  <a:lnTo>
                    <a:pt x="1048" y="1268"/>
                  </a:lnTo>
                  <a:lnTo>
                    <a:pt x="1048" y="1268"/>
                  </a:lnTo>
                  <a:lnTo>
                    <a:pt x="1048" y="1268"/>
                  </a:lnTo>
                  <a:lnTo>
                    <a:pt x="1048" y="1268"/>
                  </a:lnTo>
                  <a:lnTo>
                    <a:pt x="1048" y="1268"/>
                  </a:lnTo>
                  <a:lnTo>
                    <a:pt x="1048" y="1268"/>
                  </a:lnTo>
                  <a:lnTo>
                    <a:pt x="1048" y="1268"/>
                  </a:lnTo>
                  <a:lnTo>
                    <a:pt x="1051" y="1268"/>
                  </a:lnTo>
                  <a:lnTo>
                    <a:pt x="1051" y="1268"/>
                  </a:lnTo>
                  <a:lnTo>
                    <a:pt x="1051" y="1268"/>
                  </a:lnTo>
                  <a:lnTo>
                    <a:pt x="1051" y="1266"/>
                  </a:lnTo>
                  <a:lnTo>
                    <a:pt x="1051" y="1266"/>
                  </a:lnTo>
                  <a:lnTo>
                    <a:pt x="1051" y="1266"/>
                  </a:lnTo>
                  <a:lnTo>
                    <a:pt x="1048" y="1266"/>
                  </a:lnTo>
                  <a:lnTo>
                    <a:pt x="1048" y="1264"/>
                  </a:lnTo>
                  <a:lnTo>
                    <a:pt x="1048" y="1264"/>
                  </a:lnTo>
                  <a:lnTo>
                    <a:pt x="1048" y="1264"/>
                  </a:lnTo>
                  <a:lnTo>
                    <a:pt x="1048" y="1264"/>
                  </a:lnTo>
                  <a:lnTo>
                    <a:pt x="1051" y="1266"/>
                  </a:lnTo>
                  <a:lnTo>
                    <a:pt x="1051" y="1266"/>
                  </a:lnTo>
                  <a:lnTo>
                    <a:pt x="1051" y="1266"/>
                  </a:lnTo>
                  <a:lnTo>
                    <a:pt x="1053" y="1266"/>
                  </a:lnTo>
                  <a:lnTo>
                    <a:pt x="1053" y="1266"/>
                  </a:lnTo>
                  <a:lnTo>
                    <a:pt x="1055" y="1266"/>
                  </a:lnTo>
                  <a:lnTo>
                    <a:pt x="1058" y="1266"/>
                  </a:lnTo>
                  <a:lnTo>
                    <a:pt x="1060" y="1266"/>
                  </a:lnTo>
                  <a:lnTo>
                    <a:pt x="1060" y="1266"/>
                  </a:lnTo>
                  <a:lnTo>
                    <a:pt x="1060" y="1264"/>
                  </a:lnTo>
                  <a:lnTo>
                    <a:pt x="1060" y="1264"/>
                  </a:lnTo>
                  <a:lnTo>
                    <a:pt x="1060" y="1264"/>
                  </a:lnTo>
                  <a:lnTo>
                    <a:pt x="1062" y="1264"/>
                  </a:lnTo>
                  <a:lnTo>
                    <a:pt x="1062" y="1264"/>
                  </a:lnTo>
                  <a:lnTo>
                    <a:pt x="1067" y="1259"/>
                  </a:lnTo>
                  <a:lnTo>
                    <a:pt x="1067" y="1259"/>
                  </a:lnTo>
                  <a:lnTo>
                    <a:pt x="1067" y="1261"/>
                  </a:lnTo>
                  <a:lnTo>
                    <a:pt x="1067" y="1261"/>
                  </a:lnTo>
                  <a:lnTo>
                    <a:pt x="1067" y="1261"/>
                  </a:lnTo>
                  <a:lnTo>
                    <a:pt x="1067" y="1264"/>
                  </a:lnTo>
                  <a:lnTo>
                    <a:pt x="1067" y="1264"/>
                  </a:lnTo>
                  <a:lnTo>
                    <a:pt x="1067" y="1264"/>
                  </a:lnTo>
                  <a:lnTo>
                    <a:pt x="1065" y="1264"/>
                  </a:lnTo>
                  <a:lnTo>
                    <a:pt x="1065" y="1271"/>
                  </a:lnTo>
                  <a:lnTo>
                    <a:pt x="1065" y="1271"/>
                  </a:lnTo>
                  <a:lnTo>
                    <a:pt x="1065" y="1271"/>
                  </a:lnTo>
                  <a:lnTo>
                    <a:pt x="1065" y="1273"/>
                  </a:lnTo>
                  <a:lnTo>
                    <a:pt x="1065" y="1273"/>
                  </a:lnTo>
                  <a:lnTo>
                    <a:pt x="1065" y="1275"/>
                  </a:lnTo>
                  <a:lnTo>
                    <a:pt x="1065" y="1275"/>
                  </a:lnTo>
                  <a:lnTo>
                    <a:pt x="1065" y="1275"/>
                  </a:lnTo>
                  <a:lnTo>
                    <a:pt x="1065" y="1275"/>
                  </a:lnTo>
                  <a:lnTo>
                    <a:pt x="1065" y="1275"/>
                  </a:lnTo>
                  <a:lnTo>
                    <a:pt x="1067" y="1275"/>
                  </a:lnTo>
                  <a:lnTo>
                    <a:pt x="1067" y="1278"/>
                  </a:lnTo>
                  <a:lnTo>
                    <a:pt x="1067" y="1278"/>
                  </a:lnTo>
                  <a:lnTo>
                    <a:pt x="1067" y="1278"/>
                  </a:lnTo>
                  <a:lnTo>
                    <a:pt x="1065" y="1278"/>
                  </a:lnTo>
                  <a:lnTo>
                    <a:pt x="1065" y="1278"/>
                  </a:lnTo>
                  <a:lnTo>
                    <a:pt x="1065" y="1280"/>
                  </a:lnTo>
                  <a:lnTo>
                    <a:pt x="1065" y="1280"/>
                  </a:lnTo>
                  <a:lnTo>
                    <a:pt x="1067" y="1280"/>
                  </a:lnTo>
                  <a:lnTo>
                    <a:pt x="1065" y="1283"/>
                  </a:lnTo>
                  <a:lnTo>
                    <a:pt x="1065" y="1283"/>
                  </a:lnTo>
                  <a:lnTo>
                    <a:pt x="1062" y="1285"/>
                  </a:lnTo>
                  <a:lnTo>
                    <a:pt x="1062" y="1285"/>
                  </a:lnTo>
                  <a:lnTo>
                    <a:pt x="1065" y="1285"/>
                  </a:lnTo>
                  <a:lnTo>
                    <a:pt x="1065" y="1285"/>
                  </a:lnTo>
                  <a:lnTo>
                    <a:pt x="1065" y="1285"/>
                  </a:lnTo>
                  <a:lnTo>
                    <a:pt x="1065" y="1285"/>
                  </a:lnTo>
                  <a:lnTo>
                    <a:pt x="1065" y="1287"/>
                  </a:lnTo>
                  <a:lnTo>
                    <a:pt x="1065" y="1287"/>
                  </a:lnTo>
                  <a:lnTo>
                    <a:pt x="1067" y="1287"/>
                  </a:lnTo>
                  <a:lnTo>
                    <a:pt x="1067" y="1287"/>
                  </a:lnTo>
                  <a:lnTo>
                    <a:pt x="1067" y="1290"/>
                  </a:lnTo>
                  <a:lnTo>
                    <a:pt x="1067" y="1290"/>
                  </a:lnTo>
                  <a:lnTo>
                    <a:pt x="1067" y="1290"/>
                  </a:lnTo>
                  <a:lnTo>
                    <a:pt x="1067" y="1290"/>
                  </a:lnTo>
                  <a:lnTo>
                    <a:pt x="1067" y="1290"/>
                  </a:lnTo>
                  <a:lnTo>
                    <a:pt x="1067" y="1292"/>
                  </a:lnTo>
                  <a:lnTo>
                    <a:pt x="1067" y="1292"/>
                  </a:lnTo>
                  <a:lnTo>
                    <a:pt x="1067" y="1292"/>
                  </a:lnTo>
                  <a:lnTo>
                    <a:pt x="1067" y="1294"/>
                  </a:lnTo>
                  <a:lnTo>
                    <a:pt x="1067" y="1294"/>
                  </a:lnTo>
                  <a:lnTo>
                    <a:pt x="1070" y="1294"/>
                  </a:lnTo>
                  <a:lnTo>
                    <a:pt x="1070" y="1294"/>
                  </a:lnTo>
                  <a:lnTo>
                    <a:pt x="1070" y="1292"/>
                  </a:lnTo>
                  <a:lnTo>
                    <a:pt x="1070" y="1292"/>
                  </a:lnTo>
                  <a:lnTo>
                    <a:pt x="1070" y="1292"/>
                  </a:lnTo>
                  <a:lnTo>
                    <a:pt x="1070" y="1290"/>
                  </a:lnTo>
                  <a:lnTo>
                    <a:pt x="1070" y="1290"/>
                  </a:lnTo>
                  <a:lnTo>
                    <a:pt x="1070" y="1290"/>
                  </a:lnTo>
                  <a:lnTo>
                    <a:pt x="1070" y="1290"/>
                  </a:lnTo>
                  <a:lnTo>
                    <a:pt x="1070" y="1287"/>
                  </a:lnTo>
                  <a:lnTo>
                    <a:pt x="1070" y="1287"/>
                  </a:lnTo>
                  <a:lnTo>
                    <a:pt x="1072" y="1290"/>
                  </a:lnTo>
                  <a:lnTo>
                    <a:pt x="1074" y="1290"/>
                  </a:lnTo>
                  <a:lnTo>
                    <a:pt x="1074" y="1290"/>
                  </a:lnTo>
                  <a:lnTo>
                    <a:pt x="1077" y="1290"/>
                  </a:lnTo>
                  <a:lnTo>
                    <a:pt x="1086" y="1292"/>
                  </a:lnTo>
                  <a:lnTo>
                    <a:pt x="1086" y="1290"/>
                  </a:lnTo>
                  <a:lnTo>
                    <a:pt x="1086" y="1290"/>
                  </a:lnTo>
                  <a:lnTo>
                    <a:pt x="1086" y="1290"/>
                  </a:lnTo>
                  <a:lnTo>
                    <a:pt x="1086" y="1290"/>
                  </a:lnTo>
                  <a:lnTo>
                    <a:pt x="1086" y="1290"/>
                  </a:lnTo>
                  <a:lnTo>
                    <a:pt x="1084" y="1290"/>
                  </a:lnTo>
                  <a:lnTo>
                    <a:pt x="1084" y="1290"/>
                  </a:lnTo>
                  <a:lnTo>
                    <a:pt x="1084" y="1287"/>
                  </a:lnTo>
                  <a:lnTo>
                    <a:pt x="1084" y="1287"/>
                  </a:lnTo>
                  <a:lnTo>
                    <a:pt x="1086" y="1290"/>
                  </a:lnTo>
                  <a:lnTo>
                    <a:pt x="1086" y="1290"/>
                  </a:lnTo>
                  <a:lnTo>
                    <a:pt x="1086" y="1287"/>
                  </a:lnTo>
                  <a:lnTo>
                    <a:pt x="1086" y="1287"/>
                  </a:lnTo>
                  <a:lnTo>
                    <a:pt x="1086" y="1285"/>
                  </a:lnTo>
                  <a:lnTo>
                    <a:pt x="1086" y="1285"/>
                  </a:lnTo>
                  <a:lnTo>
                    <a:pt x="1084" y="1285"/>
                  </a:lnTo>
                  <a:lnTo>
                    <a:pt x="1081" y="1285"/>
                  </a:lnTo>
                  <a:lnTo>
                    <a:pt x="1081" y="1285"/>
                  </a:lnTo>
                  <a:lnTo>
                    <a:pt x="1084" y="1283"/>
                  </a:lnTo>
                  <a:lnTo>
                    <a:pt x="1084" y="1283"/>
                  </a:lnTo>
                  <a:lnTo>
                    <a:pt x="1084" y="1283"/>
                  </a:lnTo>
                  <a:lnTo>
                    <a:pt x="1081" y="1280"/>
                  </a:lnTo>
                  <a:lnTo>
                    <a:pt x="1081" y="1280"/>
                  </a:lnTo>
                  <a:lnTo>
                    <a:pt x="1081" y="1280"/>
                  </a:lnTo>
                  <a:lnTo>
                    <a:pt x="1081" y="1280"/>
                  </a:lnTo>
                  <a:lnTo>
                    <a:pt x="1079" y="1278"/>
                  </a:lnTo>
                  <a:lnTo>
                    <a:pt x="1079" y="1278"/>
                  </a:lnTo>
                  <a:lnTo>
                    <a:pt x="1079" y="1278"/>
                  </a:lnTo>
                  <a:lnTo>
                    <a:pt x="1079" y="1278"/>
                  </a:lnTo>
                  <a:lnTo>
                    <a:pt x="1081" y="1278"/>
                  </a:lnTo>
                  <a:lnTo>
                    <a:pt x="1081" y="1278"/>
                  </a:lnTo>
                  <a:lnTo>
                    <a:pt x="1081" y="1278"/>
                  </a:lnTo>
                  <a:lnTo>
                    <a:pt x="1081" y="1275"/>
                  </a:lnTo>
                  <a:lnTo>
                    <a:pt x="1079" y="1275"/>
                  </a:lnTo>
                  <a:lnTo>
                    <a:pt x="1079" y="1275"/>
                  </a:lnTo>
                  <a:lnTo>
                    <a:pt x="1079" y="1273"/>
                  </a:lnTo>
                  <a:lnTo>
                    <a:pt x="1079" y="1273"/>
                  </a:lnTo>
                  <a:lnTo>
                    <a:pt x="1079" y="1273"/>
                  </a:lnTo>
                  <a:lnTo>
                    <a:pt x="1079" y="1273"/>
                  </a:lnTo>
                  <a:lnTo>
                    <a:pt x="1081" y="1273"/>
                  </a:lnTo>
                  <a:lnTo>
                    <a:pt x="1081" y="1273"/>
                  </a:lnTo>
                  <a:lnTo>
                    <a:pt x="1081" y="1275"/>
                  </a:lnTo>
                  <a:lnTo>
                    <a:pt x="1081" y="1275"/>
                  </a:lnTo>
                  <a:lnTo>
                    <a:pt x="1081" y="1275"/>
                  </a:lnTo>
                  <a:lnTo>
                    <a:pt x="1081" y="1278"/>
                  </a:lnTo>
                  <a:lnTo>
                    <a:pt x="1081" y="1280"/>
                  </a:lnTo>
                  <a:lnTo>
                    <a:pt x="1084" y="1280"/>
                  </a:lnTo>
                  <a:lnTo>
                    <a:pt x="1084" y="1280"/>
                  </a:lnTo>
                  <a:lnTo>
                    <a:pt x="1084" y="1280"/>
                  </a:lnTo>
                  <a:lnTo>
                    <a:pt x="1084" y="1280"/>
                  </a:lnTo>
                  <a:lnTo>
                    <a:pt x="1084" y="1280"/>
                  </a:lnTo>
                  <a:lnTo>
                    <a:pt x="1084" y="1280"/>
                  </a:lnTo>
                  <a:lnTo>
                    <a:pt x="1084" y="1280"/>
                  </a:lnTo>
                  <a:lnTo>
                    <a:pt x="1086" y="1283"/>
                  </a:lnTo>
                  <a:lnTo>
                    <a:pt x="1086" y="1283"/>
                  </a:lnTo>
                  <a:lnTo>
                    <a:pt x="1086" y="1283"/>
                  </a:lnTo>
                  <a:lnTo>
                    <a:pt x="1086" y="1283"/>
                  </a:lnTo>
                  <a:lnTo>
                    <a:pt x="1086" y="1283"/>
                  </a:lnTo>
                  <a:lnTo>
                    <a:pt x="1086" y="1283"/>
                  </a:lnTo>
                  <a:lnTo>
                    <a:pt x="1086" y="1285"/>
                  </a:lnTo>
                  <a:lnTo>
                    <a:pt x="1089" y="1285"/>
                  </a:lnTo>
                  <a:lnTo>
                    <a:pt x="1089" y="1285"/>
                  </a:lnTo>
                  <a:lnTo>
                    <a:pt x="1089" y="1285"/>
                  </a:lnTo>
                  <a:lnTo>
                    <a:pt x="1091" y="1280"/>
                  </a:lnTo>
                  <a:lnTo>
                    <a:pt x="1091" y="1280"/>
                  </a:lnTo>
                  <a:lnTo>
                    <a:pt x="1091" y="1280"/>
                  </a:lnTo>
                  <a:lnTo>
                    <a:pt x="1089" y="1278"/>
                  </a:lnTo>
                  <a:lnTo>
                    <a:pt x="1089" y="1278"/>
                  </a:lnTo>
                  <a:lnTo>
                    <a:pt x="1089" y="1278"/>
                  </a:lnTo>
                  <a:lnTo>
                    <a:pt x="1089" y="1278"/>
                  </a:lnTo>
                  <a:lnTo>
                    <a:pt x="1086" y="1278"/>
                  </a:lnTo>
                  <a:lnTo>
                    <a:pt x="1091" y="1275"/>
                  </a:lnTo>
                  <a:lnTo>
                    <a:pt x="1091" y="1275"/>
                  </a:lnTo>
                  <a:lnTo>
                    <a:pt x="1091" y="1273"/>
                  </a:lnTo>
                  <a:lnTo>
                    <a:pt x="1093" y="1271"/>
                  </a:lnTo>
                  <a:lnTo>
                    <a:pt x="1093" y="1268"/>
                  </a:lnTo>
                  <a:lnTo>
                    <a:pt x="1093" y="1266"/>
                  </a:lnTo>
                  <a:lnTo>
                    <a:pt x="1093" y="1266"/>
                  </a:lnTo>
                  <a:lnTo>
                    <a:pt x="1093" y="1266"/>
                  </a:lnTo>
                  <a:lnTo>
                    <a:pt x="1093" y="1266"/>
                  </a:lnTo>
                  <a:lnTo>
                    <a:pt x="1093" y="1266"/>
                  </a:lnTo>
                  <a:lnTo>
                    <a:pt x="1093" y="1266"/>
                  </a:lnTo>
                  <a:lnTo>
                    <a:pt x="1093" y="1266"/>
                  </a:lnTo>
                  <a:lnTo>
                    <a:pt x="1091" y="1266"/>
                  </a:lnTo>
                  <a:lnTo>
                    <a:pt x="1091" y="1266"/>
                  </a:lnTo>
                  <a:lnTo>
                    <a:pt x="1091" y="1266"/>
                  </a:lnTo>
                  <a:lnTo>
                    <a:pt x="1091" y="1266"/>
                  </a:lnTo>
                  <a:lnTo>
                    <a:pt x="1089" y="1266"/>
                  </a:lnTo>
                  <a:lnTo>
                    <a:pt x="1091" y="1266"/>
                  </a:lnTo>
                  <a:lnTo>
                    <a:pt x="1091" y="1264"/>
                  </a:lnTo>
                  <a:lnTo>
                    <a:pt x="1093" y="1264"/>
                  </a:lnTo>
                  <a:lnTo>
                    <a:pt x="1093" y="1261"/>
                  </a:lnTo>
                  <a:lnTo>
                    <a:pt x="1093" y="1261"/>
                  </a:lnTo>
                  <a:lnTo>
                    <a:pt x="1096" y="1261"/>
                  </a:lnTo>
                  <a:lnTo>
                    <a:pt x="1096" y="1264"/>
                  </a:lnTo>
                  <a:lnTo>
                    <a:pt x="1096" y="1266"/>
                  </a:lnTo>
                  <a:lnTo>
                    <a:pt x="1096" y="1266"/>
                  </a:lnTo>
                  <a:lnTo>
                    <a:pt x="1098" y="1271"/>
                  </a:lnTo>
                  <a:lnTo>
                    <a:pt x="1098" y="1271"/>
                  </a:lnTo>
                  <a:lnTo>
                    <a:pt x="1100" y="1271"/>
                  </a:lnTo>
                  <a:lnTo>
                    <a:pt x="1100" y="1271"/>
                  </a:lnTo>
                  <a:lnTo>
                    <a:pt x="1100" y="1271"/>
                  </a:lnTo>
                  <a:lnTo>
                    <a:pt x="1100" y="1271"/>
                  </a:lnTo>
                  <a:lnTo>
                    <a:pt x="1100" y="1268"/>
                  </a:lnTo>
                  <a:lnTo>
                    <a:pt x="1098" y="1268"/>
                  </a:lnTo>
                  <a:lnTo>
                    <a:pt x="1098" y="1268"/>
                  </a:lnTo>
                  <a:lnTo>
                    <a:pt x="1098" y="1268"/>
                  </a:lnTo>
                  <a:lnTo>
                    <a:pt x="1098" y="1268"/>
                  </a:lnTo>
                  <a:lnTo>
                    <a:pt x="1098" y="1266"/>
                  </a:lnTo>
                  <a:lnTo>
                    <a:pt x="1098" y="1266"/>
                  </a:lnTo>
                  <a:lnTo>
                    <a:pt x="1098" y="1266"/>
                  </a:lnTo>
                  <a:lnTo>
                    <a:pt x="1098" y="1266"/>
                  </a:lnTo>
                  <a:lnTo>
                    <a:pt x="1098" y="1266"/>
                  </a:lnTo>
                  <a:lnTo>
                    <a:pt x="1098" y="1264"/>
                  </a:lnTo>
                  <a:lnTo>
                    <a:pt x="1100" y="1266"/>
                  </a:lnTo>
                  <a:lnTo>
                    <a:pt x="1100" y="1266"/>
                  </a:lnTo>
                  <a:lnTo>
                    <a:pt x="1100" y="1266"/>
                  </a:lnTo>
                  <a:lnTo>
                    <a:pt x="1100" y="1268"/>
                  </a:lnTo>
                  <a:lnTo>
                    <a:pt x="1100" y="1268"/>
                  </a:lnTo>
                  <a:lnTo>
                    <a:pt x="1100" y="1266"/>
                  </a:lnTo>
                  <a:lnTo>
                    <a:pt x="1100" y="1266"/>
                  </a:lnTo>
                  <a:lnTo>
                    <a:pt x="1100" y="1266"/>
                  </a:lnTo>
                  <a:lnTo>
                    <a:pt x="1103" y="1266"/>
                  </a:lnTo>
                  <a:lnTo>
                    <a:pt x="1103" y="1268"/>
                  </a:lnTo>
                  <a:lnTo>
                    <a:pt x="1103" y="1268"/>
                  </a:lnTo>
                  <a:lnTo>
                    <a:pt x="1103" y="1268"/>
                  </a:lnTo>
                  <a:lnTo>
                    <a:pt x="1103" y="1266"/>
                  </a:lnTo>
                  <a:lnTo>
                    <a:pt x="1103" y="1266"/>
                  </a:lnTo>
                  <a:lnTo>
                    <a:pt x="1105" y="1266"/>
                  </a:lnTo>
                  <a:lnTo>
                    <a:pt x="1105" y="1266"/>
                  </a:lnTo>
                  <a:lnTo>
                    <a:pt x="1105" y="1266"/>
                  </a:lnTo>
                  <a:lnTo>
                    <a:pt x="1105" y="1264"/>
                  </a:lnTo>
                  <a:lnTo>
                    <a:pt x="1105" y="1264"/>
                  </a:lnTo>
                  <a:lnTo>
                    <a:pt x="1105" y="1264"/>
                  </a:lnTo>
                  <a:lnTo>
                    <a:pt x="1105" y="1264"/>
                  </a:lnTo>
                  <a:lnTo>
                    <a:pt x="1105" y="1261"/>
                  </a:lnTo>
                  <a:lnTo>
                    <a:pt x="1107" y="1259"/>
                  </a:lnTo>
                  <a:lnTo>
                    <a:pt x="1107" y="1259"/>
                  </a:lnTo>
                  <a:lnTo>
                    <a:pt x="1105" y="1259"/>
                  </a:lnTo>
                  <a:lnTo>
                    <a:pt x="1105" y="1259"/>
                  </a:lnTo>
                  <a:lnTo>
                    <a:pt x="1105" y="1259"/>
                  </a:lnTo>
                  <a:lnTo>
                    <a:pt x="1105" y="1259"/>
                  </a:lnTo>
                  <a:lnTo>
                    <a:pt x="1105" y="1257"/>
                  </a:lnTo>
                  <a:lnTo>
                    <a:pt x="1105" y="1257"/>
                  </a:lnTo>
                  <a:lnTo>
                    <a:pt x="1105" y="1257"/>
                  </a:lnTo>
                  <a:lnTo>
                    <a:pt x="1105" y="1257"/>
                  </a:lnTo>
                  <a:lnTo>
                    <a:pt x="1105" y="1257"/>
                  </a:lnTo>
                  <a:lnTo>
                    <a:pt x="1105" y="1257"/>
                  </a:lnTo>
                  <a:lnTo>
                    <a:pt x="1105" y="1257"/>
                  </a:lnTo>
                  <a:lnTo>
                    <a:pt x="1105" y="1257"/>
                  </a:lnTo>
                  <a:lnTo>
                    <a:pt x="1103" y="1257"/>
                  </a:lnTo>
                  <a:lnTo>
                    <a:pt x="1105" y="1257"/>
                  </a:lnTo>
                  <a:lnTo>
                    <a:pt x="1105" y="1257"/>
                  </a:lnTo>
                  <a:lnTo>
                    <a:pt x="1105" y="1257"/>
                  </a:lnTo>
                  <a:lnTo>
                    <a:pt x="1105" y="1257"/>
                  </a:lnTo>
                  <a:lnTo>
                    <a:pt x="1105" y="1257"/>
                  </a:lnTo>
                  <a:lnTo>
                    <a:pt x="1103" y="1254"/>
                  </a:lnTo>
                  <a:lnTo>
                    <a:pt x="1105" y="1254"/>
                  </a:lnTo>
                  <a:lnTo>
                    <a:pt x="1107" y="1254"/>
                  </a:lnTo>
                  <a:lnTo>
                    <a:pt x="1107" y="1254"/>
                  </a:lnTo>
                  <a:lnTo>
                    <a:pt x="1107" y="1252"/>
                  </a:lnTo>
                  <a:lnTo>
                    <a:pt x="1107" y="1252"/>
                  </a:lnTo>
                  <a:lnTo>
                    <a:pt x="1105" y="1252"/>
                  </a:lnTo>
                  <a:lnTo>
                    <a:pt x="1103" y="1254"/>
                  </a:lnTo>
                  <a:lnTo>
                    <a:pt x="1103" y="1254"/>
                  </a:lnTo>
                  <a:lnTo>
                    <a:pt x="1103" y="1254"/>
                  </a:lnTo>
                  <a:lnTo>
                    <a:pt x="1103" y="1254"/>
                  </a:lnTo>
                  <a:lnTo>
                    <a:pt x="1103" y="1252"/>
                  </a:lnTo>
                  <a:lnTo>
                    <a:pt x="1103" y="1252"/>
                  </a:lnTo>
                  <a:lnTo>
                    <a:pt x="1105" y="1252"/>
                  </a:lnTo>
                  <a:lnTo>
                    <a:pt x="1105" y="1252"/>
                  </a:lnTo>
                  <a:lnTo>
                    <a:pt x="1107" y="1252"/>
                  </a:lnTo>
                  <a:lnTo>
                    <a:pt x="1107" y="1249"/>
                  </a:lnTo>
                  <a:lnTo>
                    <a:pt x="1105" y="1247"/>
                  </a:lnTo>
                  <a:lnTo>
                    <a:pt x="1105" y="1247"/>
                  </a:lnTo>
                  <a:lnTo>
                    <a:pt x="1105" y="1247"/>
                  </a:lnTo>
                  <a:lnTo>
                    <a:pt x="1103" y="1247"/>
                  </a:lnTo>
                  <a:lnTo>
                    <a:pt x="1103" y="1247"/>
                  </a:lnTo>
                  <a:lnTo>
                    <a:pt x="1103" y="1247"/>
                  </a:lnTo>
                  <a:lnTo>
                    <a:pt x="1105" y="1247"/>
                  </a:lnTo>
                  <a:lnTo>
                    <a:pt x="1105" y="1247"/>
                  </a:lnTo>
                  <a:lnTo>
                    <a:pt x="1105" y="1247"/>
                  </a:lnTo>
                  <a:lnTo>
                    <a:pt x="1105" y="1247"/>
                  </a:lnTo>
                  <a:lnTo>
                    <a:pt x="1105" y="1247"/>
                  </a:lnTo>
                  <a:lnTo>
                    <a:pt x="1107" y="1247"/>
                  </a:lnTo>
                  <a:lnTo>
                    <a:pt x="1107" y="1247"/>
                  </a:lnTo>
                  <a:lnTo>
                    <a:pt x="1107" y="1249"/>
                  </a:lnTo>
                  <a:lnTo>
                    <a:pt x="1107" y="1249"/>
                  </a:lnTo>
                  <a:lnTo>
                    <a:pt x="1107" y="1249"/>
                  </a:lnTo>
                  <a:lnTo>
                    <a:pt x="1110" y="1249"/>
                  </a:lnTo>
                  <a:lnTo>
                    <a:pt x="1110" y="1249"/>
                  </a:lnTo>
                  <a:lnTo>
                    <a:pt x="1110" y="1249"/>
                  </a:lnTo>
                  <a:lnTo>
                    <a:pt x="1110" y="1249"/>
                  </a:lnTo>
                  <a:lnTo>
                    <a:pt x="1110" y="1247"/>
                  </a:lnTo>
                  <a:lnTo>
                    <a:pt x="1110" y="1247"/>
                  </a:lnTo>
                  <a:lnTo>
                    <a:pt x="1110" y="1247"/>
                  </a:lnTo>
                  <a:lnTo>
                    <a:pt x="1107" y="1247"/>
                  </a:lnTo>
                  <a:lnTo>
                    <a:pt x="1107" y="1247"/>
                  </a:lnTo>
                  <a:lnTo>
                    <a:pt x="1107" y="1245"/>
                  </a:lnTo>
                  <a:lnTo>
                    <a:pt x="1105" y="1245"/>
                  </a:lnTo>
                  <a:lnTo>
                    <a:pt x="1105" y="1245"/>
                  </a:lnTo>
                  <a:lnTo>
                    <a:pt x="1105" y="1245"/>
                  </a:lnTo>
                  <a:lnTo>
                    <a:pt x="1105" y="1247"/>
                  </a:lnTo>
                  <a:lnTo>
                    <a:pt x="1105" y="1245"/>
                  </a:lnTo>
                  <a:lnTo>
                    <a:pt x="1105" y="1242"/>
                  </a:lnTo>
                  <a:lnTo>
                    <a:pt x="1105" y="1242"/>
                  </a:lnTo>
                  <a:lnTo>
                    <a:pt x="1105" y="1242"/>
                  </a:lnTo>
                  <a:lnTo>
                    <a:pt x="1105" y="1242"/>
                  </a:lnTo>
                  <a:lnTo>
                    <a:pt x="1105" y="1242"/>
                  </a:lnTo>
                  <a:lnTo>
                    <a:pt x="1105" y="1242"/>
                  </a:lnTo>
                  <a:lnTo>
                    <a:pt x="1103" y="1242"/>
                  </a:lnTo>
                  <a:lnTo>
                    <a:pt x="1103" y="1242"/>
                  </a:lnTo>
                  <a:lnTo>
                    <a:pt x="1103" y="1242"/>
                  </a:lnTo>
                  <a:lnTo>
                    <a:pt x="1100" y="1242"/>
                  </a:lnTo>
                  <a:lnTo>
                    <a:pt x="1100" y="1242"/>
                  </a:lnTo>
                  <a:lnTo>
                    <a:pt x="1100" y="1242"/>
                  </a:lnTo>
                  <a:lnTo>
                    <a:pt x="1100" y="1240"/>
                  </a:lnTo>
                  <a:lnTo>
                    <a:pt x="1100" y="1240"/>
                  </a:lnTo>
                  <a:lnTo>
                    <a:pt x="1100" y="1240"/>
                  </a:lnTo>
                  <a:lnTo>
                    <a:pt x="1100" y="1240"/>
                  </a:lnTo>
                  <a:lnTo>
                    <a:pt x="1100" y="1240"/>
                  </a:lnTo>
                  <a:lnTo>
                    <a:pt x="1100" y="1238"/>
                  </a:lnTo>
                  <a:lnTo>
                    <a:pt x="1100" y="1238"/>
                  </a:lnTo>
                  <a:lnTo>
                    <a:pt x="1098" y="1238"/>
                  </a:lnTo>
                  <a:lnTo>
                    <a:pt x="1098" y="1240"/>
                  </a:lnTo>
                  <a:lnTo>
                    <a:pt x="1098" y="1240"/>
                  </a:lnTo>
                  <a:lnTo>
                    <a:pt x="1098" y="1238"/>
                  </a:lnTo>
                  <a:lnTo>
                    <a:pt x="1096" y="1238"/>
                  </a:lnTo>
                  <a:lnTo>
                    <a:pt x="1096" y="1238"/>
                  </a:lnTo>
                  <a:lnTo>
                    <a:pt x="1096" y="1238"/>
                  </a:lnTo>
                  <a:lnTo>
                    <a:pt x="1096" y="1238"/>
                  </a:lnTo>
                  <a:lnTo>
                    <a:pt x="1093" y="1238"/>
                  </a:lnTo>
                  <a:lnTo>
                    <a:pt x="1093" y="1238"/>
                  </a:lnTo>
                  <a:lnTo>
                    <a:pt x="1093" y="1238"/>
                  </a:lnTo>
                  <a:lnTo>
                    <a:pt x="1093" y="1238"/>
                  </a:lnTo>
                  <a:lnTo>
                    <a:pt x="1093" y="1235"/>
                  </a:lnTo>
                  <a:lnTo>
                    <a:pt x="1093" y="1235"/>
                  </a:lnTo>
                  <a:lnTo>
                    <a:pt x="1093" y="1235"/>
                  </a:lnTo>
                  <a:lnTo>
                    <a:pt x="1096" y="1233"/>
                  </a:lnTo>
                  <a:lnTo>
                    <a:pt x="1096" y="1235"/>
                  </a:lnTo>
                  <a:lnTo>
                    <a:pt x="1096" y="1235"/>
                  </a:lnTo>
                  <a:lnTo>
                    <a:pt x="1096" y="1235"/>
                  </a:lnTo>
                  <a:lnTo>
                    <a:pt x="1096" y="1235"/>
                  </a:lnTo>
                  <a:lnTo>
                    <a:pt x="1096" y="1235"/>
                  </a:lnTo>
                  <a:lnTo>
                    <a:pt x="1096" y="1235"/>
                  </a:lnTo>
                  <a:lnTo>
                    <a:pt x="1096" y="1235"/>
                  </a:lnTo>
                  <a:lnTo>
                    <a:pt x="1098" y="1238"/>
                  </a:lnTo>
                  <a:lnTo>
                    <a:pt x="1100" y="1238"/>
                  </a:lnTo>
                  <a:lnTo>
                    <a:pt x="1100" y="1238"/>
                  </a:lnTo>
                  <a:lnTo>
                    <a:pt x="1100" y="1238"/>
                  </a:lnTo>
                  <a:lnTo>
                    <a:pt x="1100" y="1238"/>
                  </a:lnTo>
                  <a:lnTo>
                    <a:pt x="1103" y="1240"/>
                  </a:lnTo>
                  <a:lnTo>
                    <a:pt x="1103" y="1240"/>
                  </a:lnTo>
                  <a:lnTo>
                    <a:pt x="1105" y="1238"/>
                  </a:lnTo>
                  <a:lnTo>
                    <a:pt x="1105" y="1238"/>
                  </a:lnTo>
                  <a:lnTo>
                    <a:pt x="1105" y="1238"/>
                  </a:lnTo>
                  <a:lnTo>
                    <a:pt x="1105" y="1238"/>
                  </a:lnTo>
                  <a:lnTo>
                    <a:pt x="1105" y="1235"/>
                  </a:lnTo>
                  <a:lnTo>
                    <a:pt x="1105" y="1235"/>
                  </a:lnTo>
                  <a:lnTo>
                    <a:pt x="1105" y="1235"/>
                  </a:lnTo>
                  <a:lnTo>
                    <a:pt x="1105" y="1235"/>
                  </a:lnTo>
                  <a:lnTo>
                    <a:pt x="1107" y="1238"/>
                  </a:lnTo>
                  <a:lnTo>
                    <a:pt x="1107" y="1238"/>
                  </a:lnTo>
                  <a:lnTo>
                    <a:pt x="1107" y="1238"/>
                  </a:lnTo>
                  <a:lnTo>
                    <a:pt x="1107" y="1238"/>
                  </a:lnTo>
                  <a:lnTo>
                    <a:pt x="1107" y="1238"/>
                  </a:lnTo>
                  <a:lnTo>
                    <a:pt x="1110" y="1238"/>
                  </a:lnTo>
                  <a:lnTo>
                    <a:pt x="1115" y="1238"/>
                  </a:lnTo>
                  <a:lnTo>
                    <a:pt x="1117" y="1235"/>
                  </a:lnTo>
                  <a:lnTo>
                    <a:pt x="1117" y="1235"/>
                  </a:lnTo>
                  <a:lnTo>
                    <a:pt x="1117" y="1233"/>
                  </a:lnTo>
                  <a:lnTo>
                    <a:pt x="1115" y="1233"/>
                  </a:lnTo>
                  <a:lnTo>
                    <a:pt x="1115" y="1233"/>
                  </a:lnTo>
                  <a:lnTo>
                    <a:pt x="1112" y="1233"/>
                  </a:lnTo>
                  <a:lnTo>
                    <a:pt x="1112" y="1233"/>
                  </a:lnTo>
                  <a:lnTo>
                    <a:pt x="1110" y="1233"/>
                  </a:lnTo>
                  <a:lnTo>
                    <a:pt x="1110" y="1233"/>
                  </a:lnTo>
                  <a:lnTo>
                    <a:pt x="1110" y="1233"/>
                  </a:lnTo>
                  <a:lnTo>
                    <a:pt x="1110" y="1233"/>
                  </a:lnTo>
                  <a:lnTo>
                    <a:pt x="1110" y="1233"/>
                  </a:lnTo>
                  <a:lnTo>
                    <a:pt x="1110" y="1230"/>
                  </a:lnTo>
                  <a:lnTo>
                    <a:pt x="1110" y="1230"/>
                  </a:lnTo>
                  <a:lnTo>
                    <a:pt x="1110" y="1230"/>
                  </a:lnTo>
                  <a:lnTo>
                    <a:pt x="1110" y="1230"/>
                  </a:lnTo>
                  <a:lnTo>
                    <a:pt x="1110" y="1228"/>
                  </a:lnTo>
                  <a:lnTo>
                    <a:pt x="1110" y="1228"/>
                  </a:lnTo>
                  <a:lnTo>
                    <a:pt x="1110" y="1228"/>
                  </a:lnTo>
                  <a:lnTo>
                    <a:pt x="1110" y="1228"/>
                  </a:lnTo>
                  <a:lnTo>
                    <a:pt x="1110" y="1226"/>
                  </a:lnTo>
                  <a:lnTo>
                    <a:pt x="1110" y="1226"/>
                  </a:lnTo>
                  <a:lnTo>
                    <a:pt x="1110" y="1226"/>
                  </a:lnTo>
                  <a:lnTo>
                    <a:pt x="1110" y="1228"/>
                  </a:lnTo>
                  <a:lnTo>
                    <a:pt x="1110" y="1228"/>
                  </a:lnTo>
                  <a:lnTo>
                    <a:pt x="1112" y="1230"/>
                  </a:lnTo>
                  <a:lnTo>
                    <a:pt x="1112" y="1230"/>
                  </a:lnTo>
                  <a:lnTo>
                    <a:pt x="1112" y="1230"/>
                  </a:lnTo>
                  <a:lnTo>
                    <a:pt x="1117" y="1230"/>
                  </a:lnTo>
                  <a:lnTo>
                    <a:pt x="1117" y="1230"/>
                  </a:lnTo>
                  <a:lnTo>
                    <a:pt x="1117" y="1230"/>
                  </a:lnTo>
                  <a:lnTo>
                    <a:pt x="1117" y="1228"/>
                  </a:lnTo>
                  <a:lnTo>
                    <a:pt x="1117" y="1228"/>
                  </a:lnTo>
                  <a:lnTo>
                    <a:pt x="1117" y="1228"/>
                  </a:lnTo>
                  <a:lnTo>
                    <a:pt x="1115" y="1228"/>
                  </a:lnTo>
                  <a:lnTo>
                    <a:pt x="1117" y="1228"/>
                  </a:lnTo>
                  <a:lnTo>
                    <a:pt x="1117" y="1228"/>
                  </a:lnTo>
                  <a:lnTo>
                    <a:pt x="1117" y="1228"/>
                  </a:lnTo>
                  <a:lnTo>
                    <a:pt x="1117" y="1226"/>
                  </a:lnTo>
                  <a:lnTo>
                    <a:pt x="1117" y="1226"/>
                  </a:lnTo>
                  <a:lnTo>
                    <a:pt x="1117" y="1226"/>
                  </a:lnTo>
                  <a:lnTo>
                    <a:pt x="1117" y="1226"/>
                  </a:lnTo>
                  <a:lnTo>
                    <a:pt x="1117" y="1226"/>
                  </a:lnTo>
                  <a:lnTo>
                    <a:pt x="1119" y="1226"/>
                  </a:lnTo>
                  <a:lnTo>
                    <a:pt x="1119" y="1226"/>
                  </a:lnTo>
                  <a:lnTo>
                    <a:pt x="1119" y="1226"/>
                  </a:lnTo>
                  <a:lnTo>
                    <a:pt x="1119" y="1226"/>
                  </a:lnTo>
                  <a:lnTo>
                    <a:pt x="1119" y="1228"/>
                  </a:lnTo>
                  <a:lnTo>
                    <a:pt x="1119" y="1228"/>
                  </a:lnTo>
                  <a:lnTo>
                    <a:pt x="1119" y="1228"/>
                  </a:lnTo>
                  <a:lnTo>
                    <a:pt x="1119" y="1228"/>
                  </a:lnTo>
                  <a:lnTo>
                    <a:pt x="1119" y="1226"/>
                  </a:lnTo>
                  <a:lnTo>
                    <a:pt x="1119" y="1226"/>
                  </a:lnTo>
                  <a:lnTo>
                    <a:pt x="1119" y="1226"/>
                  </a:lnTo>
                  <a:lnTo>
                    <a:pt x="1122" y="1223"/>
                  </a:lnTo>
                  <a:lnTo>
                    <a:pt x="1119" y="1223"/>
                  </a:lnTo>
                  <a:lnTo>
                    <a:pt x="1119" y="1223"/>
                  </a:lnTo>
                  <a:lnTo>
                    <a:pt x="1119" y="1223"/>
                  </a:lnTo>
                  <a:lnTo>
                    <a:pt x="1119" y="1223"/>
                  </a:lnTo>
                  <a:lnTo>
                    <a:pt x="1119" y="1223"/>
                  </a:lnTo>
                  <a:lnTo>
                    <a:pt x="1119" y="1221"/>
                  </a:lnTo>
                  <a:lnTo>
                    <a:pt x="1119" y="1221"/>
                  </a:lnTo>
                  <a:lnTo>
                    <a:pt x="1119" y="1221"/>
                  </a:lnTo>
                  <a:lnTo>
                    <a:pt x="1119" y="1221"/>
                  </a:lnTo>
                  <a:lnTo>
                    <a:pt x="1122" y="1223"/>
                  </a:lnTo>
                  <a:lnTo>
                    <a:pt x="1122" y="1221"/>
                  </a:lnTo>
                  <a:lnTo>
                    <a:pt x="1122" y="1221"/>
                  </a:lnTo>
                  <a:lnTo>
                    <a:pt x="1122" y="1221"/>
                  </a:lnTo>
                  <a:lnTo>
                    <a:pt x="1119" y="1219"/>
                  </a:lnTo>
                  <a:lnTo>
                    <a:pt x="1119" y="1219"/>
                  </a:lnTo>
                  <a:lnTo>
                    <a:pt x="1119" y="1219"/>
                  </a:lnTo>
                  <a:lnTo>
                    <a:pt x="1119" y="1219"/>
                  </a:lnTo>
                  <a:lnTo>
                    <a:pt x="1119" y="1219"/>
                  </a:lnTo>
                  <a:lnTo>
                    <a:pt x="1119" y="1219"/>
                  </a:lnTo>
                  <a:lnTo>
                    <a:pt x="1119" y="1221"/>
                  </a:lnTo>
                  <a:lnTo>
                    <a:pt x="1119" y="1221"/>
                  </a:lnTo>
                  <a:lnTo>
                    <a:pt x="1119" y="1221"/>
                  </a:lnTo>
                  <a:lnTo>
                    <a:pt x="1119" y="1221"/>
                  </a:lnTo>
                  <a:lnTo>
                    <a:pt x="1119" y="1219"/>
                  </a:lnTo>
                  <a:lnTo>
                    <a:pt x="1119" y="1219"/>
                  </a:lnTo>
                  <a:lnTo>
                    <a:pt x="1119" y="1219"/>
                  </a:lnTo>
                  <a:lnTo>
                    <a:pt x="1119" y="1219"/>
                  </a:lnTo>
                  <a:lnTo>
                    <a:pt x="1119" y="1216"/>
                  </a:lnTo>
                  <a:lnTo>
                    <a:pt x="1119" y="1216"/>
                  </a:lnTo>
                  <a:lnTo>
                    <a:pt x="1119" y="1216"/>
                  </a:lnTo>
                  <a:lnTo>
                    <a:pt x="1119" y="1216"/>
                  </a:lnTo>
                  <a:lnTo>
                    <a:pt x="1119" y="1214"/>
                  </a:lnTo>
                  <a:lnTo>
                    <a:pt x="1119" y="1214"/>
                  </a:lnTo>
                  <a:lnTo>
                    <a:pt x="1119" y="1212"/>
                  </a:lnTo>
                  <a:lnTo>
                    <a:pt x="1119" y="1212"/>
                  </a:lnTo>
                  <a:lnTo>
                    <a:pt x="1119" y="1212"/>
                  </a:lnTo>
                  <a:lnTo>
                    <a:pt x="1119" y="1212"/>
                  </a:lnTo>
                  <a:lnTo>
                    <a:pt x="1119" y="1209"/>
                  </a:lnTo>
                  <a:lnTo>
                    <a:pt x="1119" y="1209"/>
                  </a:lnTo>
                  <a:lnTo>
                    <a:pt x="1117" y="1209"/>
                  </a:lnTo>
                  <a:lnTo>
                    <a:pt x="1115" y="1207"/>
                  </a:lnTo>
                  <a:lnTo>
                    <a:pt x="1115" y="1207"/>
                  </a:lnTo>
                  <a:lnTo>
                    <a:pt x="1117" y="1207"/>
                  </a:lnTo>
                  <a:lnTo>
                    <a:pt x="1117" y="1207"/>
                  </a:lnTo>
                  <a:lnTo>
                    <a:pt x="1115" y="1204"/>
                  </a:lnTo>
                  <a:lnTo>
                    <a:pt x="1115" y="1204"/>
                  </a:lnTo>
                  <a:lnTo>
                    <a:pt x="1115" y="1207"/>
                  </a:lnTo>
                  <a:lnTo>
                    <a:pt x="1115" y="1204"/>
                  </a:lnTo>
                  <a:lnTo>
                    <a:pt x="1115" y="1204"/>
                  </a:lnTo>
                  <a:lnTo>
                    <a:pt x="1115" y="1204"/>
                  </a:lnTo>
                  <a:lnTo>
                    <a:pt x="1115" y="1202"/>
                  </a:lnTo>
                  <a:lnTo>
                    <a:pt x="1115" y="1202"/>
                  </a:lnTo>
                  <a:lnTo>
                    <a:pt x="1112" y="1200"/>
                  </a:lnTo>
                  <a:lnTo>
                    <a:pt x="1112" y="1200"/>
                  </a:lnTo>
                  <a:lnTo>
                    <a:pt x="1112" y="1197"/>
                  </a:lnTo>
                  <a:lnTo>
                    <a:pt x="1115" y="1200"/>
                  </a:lnTo>
                  <a:lnTo>
                    <a:pt x="1115" y="1200"/>
                  </a:lnTo>
                  <a:lnTo>
                    <a:pt x="1115" y="1202"/>
                  </a:lnTo>
                  <a:lnTo>
                    <a:pt x="1115" y="1202"/>
                  </a:lnTo>
                  <a:lnTo>
                    <a:pt x="1117" y="1204"/>
                  </a:lnTo>
                  <a:lnTo>
                    <a:pt x="1117" y="1204"/>
                  </a:lnTo>
                  <a:lnTo>
                    <a:pt x="1117" y="1204"/>
                  </a:lnTo>
                  <a:lnTo>
                    <a:pt x="1119" y="1207"/>
                  </a:lnTo>
                  <a:lnTo>
                    <a:pt x="1119" y="1204"/>
                  </a:lnTo>
                  <a:lnTo>
                    <a:pt x="1119" y="1202"/>
                  </a:lnTo>
                  <a:lnTo>
                    <a:pt x="1119" y="1202"/>
                  </a:lnTo>
                  <a:lnTo>
                    <a:pt x="1117" y="1200"/>
                  </a:lnTo>
                  <a:lnTo>
                    <a:pt x="1117" y="1200"/>
                  </a:lnTo>
                  <a:lnTo>
                    <a:pt x="1117" y="1200"/>
                  </a:lnTo>
                  <a:lnTo>
                    <a:pt x="1119" y="1200"/>
                  </a:lnTo>
                  <a:lnTo>
                    <a:pt x="1119" y="1200"/>
                  </a:lnTo>
                  <a:lnTo>
                    <a:pt x="1119" y="1202"/>
                  </a:lnTo>
                  <a:lnTo>
                    <a:pt x="1119" y="1202"/>
                  </a:lnTo>
                  <a:lnTo>
                    <a:pt x="1122" y="1204"/>
                  </a:lnTo>
                  <a:lnTo>
                    <a:pt x="1122" y="1207"/>
                  </a:lnTo>
                  <a:lnTo>
                    <a:pt x="1122" y="1207"/>
                  </a:lnTo>
                  <a:lnTo>
                    <a:pt x="1122" y="1204"/>
                  </a:lnTo>
                  <a:lnTo>
                    <a:pt x="1122" y="1204"/>
                  </a:lnTo>
                  <a:lnTo>
                    <a:pt x="1122" y="1202"/>
                  </a:lnTo>
                  <a:lnTo>
                    <a:pt x="1122" y="1202"/>
                  </a:lnTo>
                  <a:lnTo>
                    <a:pt x="1122" y="1202"/>
                  </a:lnTo>
                  <a:lnTo>
                    <a:pt x="1122" y="1200"/>
                  </a:lnTo>
                  <a:lnTo>
                    <a:pt x="1122" y="1200"/>
                  </a:lnTo>
                  <a:lnTo>
                    <a:pt x="1122" y="1200"/>
                  </a:lnTo>
                  <a:lnTo>
                    <a:pt x="1122" y="1197"/>
                  </a:lnTo>
                  <a:lnTo>
                    <a:pt x="1119" y="1197"/>
                  </a:lnTo>
                  <a:lnTo>
                    <a:pt x="1119" y="1197"/>
                  </a:lnTo>
                  <a:lnTo>
                    <a:pt x="1119" y="1197"/>
                  </a:lnTo>
                  <a:lnTo>
                    <a:pt x="1119" y="1197"/>
                  </a:lnTo>
                  <a:lnTo>
                    <a:pt x="1119" y="1197"/>
                  </a:lnTo>
                  <a:lnTo>
                    <a:pt x="1119" y="1195"/>
                  </a:lnTo>
                  <a:lnTo>
                    <a:pt x="1119" y="1195"/>
                  </a:lnTo>
                  <a:lnTo>
                    <a:pt x="1119" y="1193"/>
                  </a:lnTo>
                  <a:lnTo>
                    <a:pt x="1119" y="1193"/>
                  </a:lnTo>
                  <a:lnTo>
                    <a:pt x="1119" y="1193"/>
                  </a:lnTo>
                  <a:lnTo>
                    <a:pt x="1119" y="1193"/>
                  </a:lnTo>
                  <a:lnTo>
                    <a:pt x="1119" y="1193"/>
                  </a:lnTo>
                  <a:lnTo>
                    <a:pt x="1119" y="1193"/>
                  </a:lnTo>
                  <a:lnTo>
                    <a:pt x="1119" y="1193"/>
                  </a:lnTo>
                  <a:lnTo>
                    <a:pt x="1119" y="1193"/>
                  </a:lnTo>
                  <a:lnTo>
                    <a:pt x="1119" y="1193"/>
                  </a:lnTo>
                  <a:lnTo>
                    <a:pt x="1117" y="1190"/>
                  </a:lnTo>
                  <a:lnTo>
                    <a:pt x="1117" y="1190"/>
                  </a:lnTo>
                  <a:lnTo>
                    <a:pt x="1117" y="1190"/>
                  </a:lnTo>
                  <a:lnTo>
                    <a:pt x="1117" y="1190"/>
                  </a:lnTo>
                  <a:lnTo>
                    <a:pt x="1119" y="1190"/>
                  </a:lnTo>
                  <a:lnTo>
                    <a:pt x="1119" y="1190"/>
                  </a:lnTo>
                  <a:lnTo>
                    <a:pt x="1119" y="1190"/>
                  </a:lnTo>
                  <a:lnTo>
                    <a:pt x="1122" y="1190"/>
                  </a:lnTo>
                  <a:lnTo>
                    <a:pt x="1122" y="1193"/>
                  </a:lnTo>
                  <a:lnTo>
                    <a:pt x="1122" y="1193"/>
                  </a:lnTo>
                  <a:lnTo>
                    <a:pt x="1122" y="1190"/>
                  </a:lnTo>
                  <a:lnTo>
                    <a:pt x="1122" y="1190"/>
                  </a:lnTo>
                  <a:lnTo>
                    <a:pt x="1122" y="1190"/>
                  </a:lnTo>
                  <a:lnTo>
                    <a:pt x="1122" y="1190"/>
                  </a:lnTo>
                  <a:lnTo>
                    <a:pt x="1122" y="1190"/>
                  </a:lnTo>
                  <a:lnTo>
                    <a:pt x="1122" y="1190"/>
                  </a:lnTo>
                  <a:lnTo>
                    <a:pt x="1119" y="1190"/>
                  </a:lnTo>
                  <a:lnTo>
                    <a:pt x="1119" y="1190"/>
                  </a:lnTo>
                  <a:lnTo>
                    <a:pt x="1119" y="1188"/>
                  </a:lnTo>
                  <a:lnTo>
                    <a:pt x="1117" y="1188"/>
                  </a:lnTo>
                  <a:lnTo>
                    <a:pt x="1117" y="1188"/>
                  </a:lnTo>
                  <a:lnTo>
                    <a:pt x="1117" y="1188"/>
                  </a:lnTo>
                  <a:lnTo>
                    <a:pt x="1117" y="1186"/>
                  </a:lnTo>
                  <a:lnTo>
                    <a:pt x="1117" y="1183"/>
                  </a:lnTo>
                  <a:lnTo>
                    <a:pt x="1117" y="1183"/>
                  </a:lnTo>
                  <a:lnTo>
                    <a:pt x="1115" y="1181"/>
                  </a:lnTo>
                  <a:lnTo>
                    <a:pt x="1115" y="1181"/>
                  </a:lnTo>
                  <a:lnTo>
                    <a:pt x="1115" y="1181"/>
                  </a:lnTo>
                  <a:lnTo>
                    <a:pt x="1115" y="1181"/>
                  </a:lnTo>
                  <a:lnTo>
                    <a:pt x="1115" y="1181"/>
                  </a:lnTo>
                  <a:lnTo>
                    <a:pt x="1115" y="1181"/>
                  </a:lnTo>
                  <a:lnTo>
                    <a:pt x="1115" y="1181"/>
                  </a:lnTo>
                  <a:lnTo>
                    <a:pt x="1117" y="1181"/>
                  </a:lnTo>
                  <a:lnTo>
                    <a:pt x="1117" y="1178"/>
                  </a:lnTo>
                  <a:lnTo>
                    <a:pt x="1117" y="1178"/>
                  </a:lnTo>
                  <a:lnTo>
                    <a:pt x="1115" y="1178"/>
                  </a:lnTo>
                  <a:lnTo>
                    <a:pt x="1115" y="1178"/>
                  </a:lnTo>
                  <a:lnTo>
                    <a:pt x="1112" y="1178"/>
                  </a:lnTo>
                  <a:lnTo>
                    <a:pt x="1112" y="1178"/>
                  </a:lnTo>
                  <a:lnTo>
                    <a:pt x="1117" y="1176"/>
                  </a:lnTo>
                  <a:lnTo>
                    <a:pt x="1117" y="1176"/>
                  </a:lnTo>
                  <a:lnTo>
                    <a:pt x="1117" y="1174"/>
                  </a:lnTo>
                  <a:lnTo>
                    <a:pt x="1117" y="1174"/>
                  </a:lnTo>
                  <a:lnTo>
                    <a:pt x="1117" y="1174"/>
                  </a:lnTo>
                  <a:lnTo>
                    <a:pt x="1115" y="1174"/>
                  </a:lnTo>
                  <a:lnTo>
                    <a:pt x="1115" y="1176"/>
                  </a:lnTo>
                  <a:lnTo>
                    <a:pt x="1115" y="1176"/>
                  </a:lnTo>
                  <a:lnTo>
                    <a:pt x="1115" y="1176"/>
                  </a:lnTo>
                  <a:lnTo>
                    <a:pt x="1115" y="1174"/>
                  </a:lnTo>
                  <a:lnTo>
                    <a:pt x="1117" y="1171"/>
                  </a:lnTo>
                  <a:lnTo>
                    <a:pt x="1117" y="1171"/>
                  </a:lnTo>
                  <a:lnTo>
                    <a:pt x="1117" y="1171"/>
                  </a:lnTo>
                  <a:lnTo>
                    <a:pt x="1115" y="1169"/>
                  </a:lnTo>
                  <a:lnTo>
                    <a:pt x="1115" y="1169"/>
                  </a:lnTo>
                  <a:lnTo>
                    <a:pt x="1115" y="1169"/>
                  </a:lnTo>
                  <a:lnTo>
                    <a:pt x="1117" y="1169"/>
                  </a:lnTo>
                  <a:lnTo>
                    <a:pt x="1115" y="1169"/>
                  </a:lnTo>
                  <a:lnTo>
                    <a:pt x="1117" y="1167"/>
                  </a:lnTo>
                  <a:lnTo>
                    <a:pt x="1117" y="1167"/>
                  </a:lnTo>
                  <a:lnTo>
                    <a:pt x="1119" y="1169"/>
                  </a:lnTo>
                  <a:lnTo>
                    <a:pt x="1119" y="1167"/>
                  </a:lnTo>
                  <a:lnTo>
                    <a:pt x="1119" y="1167"/>
                  </a:lnTo>
                  <a:lnTo>
                    <a:pt x="1119" y="1167"/>
                  </a:lnTo>
                  <a:lnTo>
                    <a:pt x="1117" y="1167"/>
                  </a:lnTo>
                  <a:lnTo>
                    <a:pt x="1117" y="1167"/>
                  </a:lnTo>
                  <a:lnTo>
                    <a:pt x="1117" y="1167"/>
                  </a:lnTo>
                  <a:lnTo>
                    <a:pt x="1117" y="1164"/>
                  </a:lnTo>
                  <a:lnTo>
                    <a:pt x="1117" y="1164"/>
                  </a:lnTo>
                  <a:lnTo>
                    <a:pt x="1115" y="1164"/>
                  </a:lnTo>
                  <a:lnTo>
                    <a:pt x="1115" y="1164"/>
                  </a:lnTo>
                  <a:lnTo>
                    <a:pt x="1115" y="1162"/>
                  </a:lnTo>
                  <a:lnTo>
                    <a:pt x="1115" y="1162"/>
                  </a:lnTo>
                  <a:lnTo>
                    <a:pt x="1112" y="1160"/>
                  </a:lnTo>
                  <a:lnTo>
                    <a:pt x="1112" y="1162"/>
                  </a:lnTo>
                  <a:lnTo>
                    <a:pt x="1112" y="1162"/>
                  </a:lnTo>
                  <a:lnTo>
                    <a:pt x="1110" y="1162"/>
                  </a:lnTo>
                  <a:lnTo>
                    <a:pt x="1110" y="1162"/>
                  </a:lnTo>
                  <a:lnTo>
                    <a:pt x="1110" y="1160"/>
                  </a:lnTo>
                  <a:lnTo>
                    <a:pt x="1110" y="1160"/>
                  </a:lnTo>
                  <a:lnTo>
                    <a:pt x="1112" y="1160"/>
                  </a:lnTo>
                  <a:lnTo>
                    <a:pt x="1112" y="1160"/>
                  </a:lnTo>
                  <a:lnTo>
                    <a:pt x="1112" y="1160"/>
                  </a:lnTo>
                  <a:lnTo>
                    <a:pt x="1112" y="1160"/>
                  </a:lnTo>
                  <a:lnTo>
                    <a:pt x="1112" y="1160"/>
                  </a:lnTo>
                  <a:lnTo>
                    <a:pt x="1115" y="1160"/>
                  </a:lnTo>
                  <a:lnTo>
                    <a:pt x="1117" y="1157"/>
                  </a:lnTo>
                  <a:lnTo>
                    <a:pt x="1115" y="1155"/>
                  </a:lnTo>
                  <a:lnTo>
                    <a:pt x="1115" y="1155"/>
                  </a:lnTo>
                  <a:lnTo>
                    <a:pt x="1112" y="1155"/>
                  </a:lnTo>
                  <a:lnTo>
                    <a:pt x="1112" y="1155"/>
                  </a:lnTo>
                  <a:lnTo>
                    <a:pt x="1112" y="1155"/>
                  </a:lnTo>
                  <a:lnTo>
                    <a:pt x="1112" y="1155"/>
                  </a:lnTo>
                  <a:lnTo>
                    <a:pt x="1112" y="1155"/>
                  </a:lnTo>
                  <a:lnTo>
                    <a:pt x="1110" y="1152"/>
                  </a:lnTo>
                  <a:lnTo>
                    <a:pt x="1112" y="1152"/>
                  </a:lnTo>
                  <a:lnTo>
                    <a:pt x="1112" y="1152"/>
                  </a:lnTo>
                  <a:lnTo>
                    <a:pt x="1112" y="1152"/>
                  </a:lnTo>
                  <a:lnTo>
                    <a:pt x="1107" y="1152"/>
                  </a:lnTo>
                  <a:lnTo>
                    <a:pt x="1107" y="1152"/>
                  </a:lnTo>
                  <a:lnTo>
                    <a:pt x="1107" y="1152"/>
                  </a:lnTo>
                  <a:lnTo>
                    <a:pt x="1107" y="1152"/>
                  </a:lnTo>
                  <a:lnTo>
                    <a:pt x="1107" y="1152"/>
                  </a:lnTo>
                  <a:lnTo>
                    <a:pt x="1107" y="1152"/>
                  </a:lnTo>
                  <a:lnTo>
                    <a:pt x="1107" y="1152"/>
                  </a:lnTo>
                  <a:lnTo>
                    <a:pt x="1107" y="1152"/>
                  </a:lnTo>
                  <a:lnTo>
                    <a:pt x="1107" y="1152"/>
                  </a:lnTo>
                  <a:lnTo>
                    <a:pt x="1107" y="1152"/>
                  </a:lnTo>
                  <a:lnTo>
                    <a:pt x="1107" y="1152"/>
                  </a:lnTo>
                  <a:lnTo>
                    <a:pt x="1107" y="1150"/>
                  </a:lnTo>
                  <a:lnTo>
                    <a:pt x="1107" y="1150"/>
                  </a:lnTo>
                  <a:lnTo>
                    <a:pt x="1107" y="1150"/>
                  </a:lnTo>
                  <a:lnTo>
                    <a:pt x="1107" y="1150"/>
                  </a:lnTo>
                  <a:lnTo>
                    <a:pt x="1110" y="1150"/>
                  </a:lnTo>
                  <a:lnTo>
                    <a:pt x="1110" y="1150"/>
                  </a:lnTo>
                  <a:lnTo>
                    <a:pt x="1110" y="1150"/>
                  </a:lnTo>
                  <a:lnTo>
                    <a:pt x="1110" y="1150"/>
                  </a:lnTo>
                  <a:lnTo>
                    <a:pt x="1110" y="1150"/>
                  </a:lnTo>
                  <a:lnTo>
                    <a:pt x="1110" y="1150"/>
                  </a:lnTo>
                  <a:lnTo>
                    <a:pt x="1110" y="1150"/>
                  </a:lnTo>
                  <a:lnTo>
                    <a:pt x="1112" y="1150"/>
                  </a:lnTo>
                  <a:lnTo>
                    <a:pt x="1112" y="1150"/>
                  </a:lnTo>
                  <a:lnTo>
                    <a:pt x="1112" y="1150"/>
                  </a:lnTo>
                  <a:lnTo>
                    <a:pt x="1112" y="1150"/>
                  </a:lnTo>
                  <a:lnTo>
                    <a:pt x="1112" y="1148"/>
                  </a:lnTo>
                  <a:lnTo>
                    <a:pt x="1112" y="1148"/>
                  </a:lnTo>
                  <a:lnTo>
                    <a:pt x="1112" y="1148"/>
                  </a:lnTo>
                  <a:lnTo>
                    <a:pt x="1112" y="1145"/>
                  </a:lnTo>
                  <a:lnTo>
                    <a:pt x="1112" y="1145"/>
                  </a:lnTo>
                  <a:lnTo>
                    <a:pt x="1112" y="1145"/>
                  </a:lnTo>
                  <a:lnTo>
                    <a:pt x="1110" y="1145"/>
                  </a:lnTo>
                  <a:lnTo>
                    <a:pt x="1110" y="1145"/>
                  </a:lnTo>
                  <a:lnTo>
                    <a:pt x="1110" y="1143"/>
                  </a:lnTo>
                  <a:lnTo>
                    <a:pt x="1110" y="1143"/>
                  </a:lnTo>
                  <a:lnTo>
                    <a:pt x="1110" y="1143"/>
                  </a:lnTo>
                  <a:lnTo>
                    <a:pt x="1110" y="1141"/>
                  </a:lnTo>
                  <a:lnTo>
                    <a:pt x="1107" y="1141"/>
                  </a:lnTo>
                  <a:lnTo>
                    <a:pt x="1107" y="1143"/>
                  </a:lnTo>
                  <a:lnTo>
                    <a:pt x="1107" y="1141"/>
                  </a:lnTo>
                  <a:lnTo>
                    <a:pt x="1107" y="1141"/>
                  </a:lnTo>
                  <a:lnTo>
                    <a:pt x="1105" y="1141"/>
                  </a:lnTo>
                  <a:lnTo>
                    <a:pt x="1105" y="1141"/>
                  </a:lnTo>
                  <a:lnTo>
                    <a:pt x="1105" y="1138"/>
                  </a:lnTo>
                  <a:lnTo>
                    <a:pt x="1105" y="1138"/>
                  </a:lnTo>
                  <a:lnTo>
                    <a:pt x="1107" y="1138"/>
                  </a:lnTo>
                  <a:lnTo>
                    <a:pt x="1107" y="1138"/>
                  </a:lnTo>
                  <a:lnTo>
                    <a:pt x="1107" y="1138"/>
                  </a:lnTo>
                  <a:lnTo>
                    <a:pt x="1107" y="1138"/>
                  </a:lnTo>
                  <a:lnTo>
                    <a:pt x="1107" y="1136"/>
                  </a:lnTo>
                  <a:lnTo>
                    <a:pt x="1107" y="1133"/>
                  </a:lnTo>
                  <a:lnTo>
                    <a:pt x="1107" y="1133"/>
                  </a:lnTo>
                  <a:lnTo>
                    <a:pt x="1107" y="1133"/>
                  </a:lnTo>
                  <a:lnTo>
                    <a:pt x="1107" y="1133"/>
                  </a:lnTo>
                  <a:lnTo>
                    <a:pt x="1107" y="1133"/>
                  </a:lnTo>
                  <a:lnTo>
                    <a:pt x="1107" y="1131"/>
                  </a:lnTo>
                  <a:lnTo>
                    <a:pt x="1107" y="1131"/>
                  </a:lnTo>
                  <a:lnTo>
                    <a:pt x="1107" y="1131"/>
                  </a:lnTo>
                  <a:lnTo>
                    <a:pt x="1107" y="1131"/>
                  </a:lnTo>
                  <a:lnTo>
                    <a:pt x="1107" y="1131"/>
                  </a:lnTo>
                  <a:lnTo>
                    <a:pt x="1105" y="1131"/>
                  </a:lnTo>
                  <a:lnTo>
                    <a:pt x="1105" y="1131"/>
                  </a:lnTo>
                  <a:lnTo>
                    <a:pt x="1105" y="1131"/>
                  </a:lnTo>
                  <a:lnTo>
                    <a:pt x="1103" y="1131"/>
                  </a:lnTo>
                  <a:lnTo>
                    <a:pt x="1103" y="1129"/>
                  </a:lnTo>
                  <a:lnTo>
                    <a:pt x="1103" y="1129"/>
                  </a:lnTo>
                  <a:lnTo>
                    <a:pt x="1103" y="1129"/>
                  </a:lnTo>
                  <a:lnTo>
                    <a:pt x="1105" y="1129"/>
                  </a:lnTo>
                  <a:lnTo>
                    <a:pt x="1105" y="1129"/>
                  </a:lnTo>
                  <a:lnTo>
                    <a:pt x="1107" y="1126"/>
                  </a:lnTo>
                  <a:lnTo>
                    <a:pt x="1110" y="1124"/>
                  </a:lnTo>
                  <a:lnTo>
                    <a:pt x="1110" y="1124"/>
                  </a:lnTo>
                  <a:lnTo>
                    <a:pt x="1110" y="1122"/>
                  </a:lnTo>
                  <a:lnTo>
                    <a:pt x="1110" y="1122"/>
                  </a:lnTo>
                  <a:lnTo>
                    <a:pt x="1110" y="1122"/>
                  </a:lnTo>
                  <a:lnTo>
                    <a:pt x="1110" y="1122"/>
                  </a:lnTo>
                  <a:lnTo>
                    <a:pt x="1110" y="1122"/>
                  </a:lnTo>
                  <a:lnTo>
                    <a:pt x="1110" y="1119"/>
                  </a:lnTo>
                  <a:lnTo>
                    <a:pt x="1110" y="1117"/>
                  </a:lnTo>
                  <a:lnTo>
                    <a:pt x="1110" y="1117"/>
                  </a:lnTo>
                  <a:lnTo>
                    <a:pt x="1110" y="1117"/>
                  </a:lnTo>
                  <a:lnTo>
                    <a:pt x="1110" y="1115"/>
                  </a:lnTo>
                  <a:lnTo>
                    <a:pt x="1112" y="1115"/>
                  </a:lnTo>
                  <a:lnTo>
                    <a:pt x="1112" y="1112"/>
                  </a:lnTo>
                  <a:lnTo>
                    <a:pt x="1110" y="1112"/>
                  </a:lnTo>
                  <a:lnTo>
                    <a:pt x="1110" y="1112"/>
                  </a:lnTo>
                  <a:lnTo>
                    <a:pt x="1110" y="1110"/>
                  </a:lnTo>
                  <a:lnTo>
                    <a:pt x="1110" y="1110"/>
                  </a:lnTo>
                  <a:lnTo>
                    <a:pt x="1112" y="1107"/>
                  </a:lnTo>
                  <a:lnTo>
                    <a:pt x="1115" y="1107"/>
                  </a:lnTo>
                  <a:lnTo>
                    <a:pt x="1115" y="1107"/>
                  </a:lnTo>
                  <a:lnTo>
                    <a:pt x="1115" y="1107"/>
                  </a:lnTo>
                  <a:lnTo>
                    <a:pt x="1119" y="1105"/>
                  </a:lnTo>
                  <a:lnTo>
                    <a:pt x="1119" y="1105"/>
                  </a:lnTo>
                  <a:lnTo>
                    <a:pt x="1117" y="1105"/>
                  </a:lnTo>
                  <a:lnTo>
                    <a:pt x="1117" y="1103"/>
                  </a:lnTo>
                  <a:lnTo>
                    <a:pt x="1117" y="1103"/>
                  </a:lnTo>
                  <a:lnTo>
                    <a:pt x="1115" y="1103"/>
                  </a:lnTo>
                  <a:lnTo>
                    <a:pt x="1115" y="1103"/>
                  </a:lnTo>
                  <a:lnTo>
                    <a:pt x="1117" y="1103"/>
                  </a:lnTo>
                  <a:lnTo>
                    <a:pt x="1117" y="1103"/>
                  </a:lnTo>
                  <a:lnTo>
                    <a:pt x="1117" y="1103"/>
                  </a:lnTo>
                  <a:lnTo>
                    <a:pt x="1117" y="1100"/>
                  </a:lnTo>
                  <a:lnTo>
                    <a:pt x="1117" y="1100"/>
                  </a:lnTo>
                  <a:lnTo>
                    <a:pt x="1117" y="1100"/>
                  </a:lnTo>
                  <a:lnTo>
                    <a:pt x="1117" y="1100"/>
                  </a:lnTo>
                  <a:lnTo>
                    <a:pt x="1117" y="1100"/>
                  </a:lnTo>
                  <a:lnTo>
                    <a:pt x="1117" y="1100"/>
                  </a:lnTo>
                  <a:lnTo>
                    <a:pt x="1115" y="1100"/>
                  </a:lnTo>
                  <a:lnTo>
                    <a:pt x="1115" y="1098"/>
                  </a:lnTo>
                  <a:lnTo>
                    <a:pt x="1115" y="1098"/>
                  </a:lnTo>
                  <a:lnTo>
                    <a:pt x="1115" y="1098"/>
                  </a:lnTo>
                  <a:lnTo>
                    <a:pt x="1115" y="1096"/>
                  </a:lnTo>
                  <a:lnTo>
                    <a:pt x="1115" y="1098"/>
                  </a:lnTo>
                  <a:lnTo>
                    <a:pt x="1115" y="1098"/>
                  </a:lnTo>
                  <a:lnTo>
                    <a:pt x="1115" y="1096"/>
                  </a:lnTo>
                  <a:lnTo>
                    <a:pt x="1115" y="1096"/>
                  </a:lnTo>
                  <a:lnTo>
                    <a:pt x="1112" y="1096"/>
                  </a:lnTo>
                  <a:lnTo>
                    <a:pt x="1112" y="1096"/>
                  </a:lnTo>
                  <a:lnTo>
                    <a:pt x="1112" y="1096"/>
                  </a:lnTo>
                  <a:lnTo>
                    <a:pt x="1110" y="1096"/>
                  </a:lnTo>
                  <a:lnTo>
                    <a:pt x="1112" y="1096"/>
                  </a:lnTo>
                  <a:lnTo>
                    <a:pt x="1112" y="1093"/>
                  </a:lnTo>
                  <a:lnTo>
                    <a:pt x="1112" y="1093"/>
                  </a:lnTo>
                  <a:lnTo>
                    <a:pt x="1115" y="1093"/>
                  </a:lnTo>
                  <a:lnTo>
                    <a:pt x="1115" y="1093"/>
                  </a:lnTo>
                  <a:lnTo>
                    <a:pt x="1112" y="1091"/>
                  </a:lnTo>
                  <a:lnTo>
                    <a:pt x="1112" y="1091"/>
                  </a:lnTo>
                  <a:lnTo>
                    <a:pt x="1112" y="1091"/>
                  </a:lnTo>
                  <a:lnTo>
                    <a:pt x="1112" y="1091"/>
                  </a:lnTo>
                  <a:lnTo>
                    <a:pt x="1112" y="1091"/>
                  </a:lnTo>
                  <a:lnTo>
                    <a:pt x="1110" y="1089"/>
                  </a:lnTo>
                  <a:lnTo>
                    <a:pt x="1110" y="1089"/>
                  </a:lnTo>
                  <a:lnTo>
                    <a:pt x="1110" y="1089"/>
                  </a:lnTo>
                  <a:lnTo>
                    <a:pt x="1107" y="1089"/>
                  </a:lnTo>
                  <a:lnTo>
                    <a:pt x="1105" y="1091"/>
                  </a:lnTo>
                  <a:lnTo>
                    <a:pt x="1105" y="1089"/>
                  </a:lnTo>
                  <a:lnTo>
                    <a:pt x="1105" y="1089"/>
                  </a:lnTo>
                  <a:lnTo>
                    <a:pt x="1100" y="1089"/>
                  </a:lnTo>
                  <a:lnTo>
                    <a:pt x="1100" y="1089"/>
                  </a:lnTo>
                  <a:lnTo>
                    <a:pt x="1100" y="1089"/>
                  </a:lnTo>
                  <a:lnTo>
                    <a:pt x="1100" y="1091"/>
                  </a:lnTo>
                  <a:lnTo>
                    <a:pt x="1100" y="1091"/>
                  </a:lnTo>
                  <a:lnTo>
                    <a:pt x="1098" y="1091"/>
                  </a:lnTo>
                  <a:lnTo>
                    <a:pt x="1098" y="1091"/>
                  </a:lnTo>
                  <a:lnTo>
                    <a:pt x="1098" y="1091"/>
                  </a:lnTo>
                  <a:lnTo>
                    <a:pt x="1098" y="1089"/>
                  </a:lnTo>
                  <a:lnTo>
                    <a:pt x="1098" y="1089"/>
                  </a:lnTo>
                  <a:lnTo>
                    <a:pt x="1098" y="1089"/>
                  </a:lnTo>
                  <a:lnTo>
                    <a:pt x="1098" y="1089"/>
                  </a:lnTo>
                  <a:lnTo>
                    <a:pt x="1103" y="1086"/>
                  </a:lnTo>
                  <a:lnTo>
                    <a:pt x="1105" y="1086"/>
                  </a:lnTo>
                  <a:lnTo>
                    <a:pt x="1105" y="1086"/>
                  </a:lnTo>
                  <a:lnTo>
                    <a:pt x="1107" y="1086"/>
                  </a:lnTo>
                  <a:lnTo>
                    <a:pt x="1107" y="1086"/>
                  </a:lnTo>
                  <a:lnTo>
                    <a:pt x="1103" y="1081"/>
                  </a:lnTo>
                  <a:lnTo>
                    <a:pt x="1100" y="1081"/>
                  </a:lnTo>
                  <a:lnTo>
                    <a:pt x="1100" y="1081"/>
                  </a:lnTo>
                  <a:lnTo>
                    <a:pt x="1098" y="1081"/>
                  </a:lnTo>
                  <a:lnTo>
                    <a:pt x="1098" y="1079"/>
                  </a:lnTo>
                  <a:lnTo>
                    <a:pt x="1098" y="1079"/>
                  </a:lnTo>
                  <a:lnTo>
                    <a:pt x="1096" y="1079"/>
                  </a:lnTo>
                  <a:lnTo>
                    <a:pt x="1093" y="1081"/>
                  </a:lnTo>
                  <a:lnTo>
                    <a:pt x="1091" y="1079"/>
                  </a:lnTo>
                  <a:lnTo>
                    <a:pt x="1089" y="1079"/>
                  </a:lnTo>
                  <a:lnTo>
                    <a:pt x="1084" y="1077"/>
                  </a:lnTo>
                  <a:lnTo>
                    <a:pt x="1086" y="1077"/>
                  </a:lnTo>
                  <a:lnTo>
                    <a:pt x="1086" y="1074"/>
                  </a:lnTo>
                  <a:lnTo>
                    <a:pt x="1089" y="1074"/>
                  </a:lnTo>
                  <a:lnTo>
                    <a:pt x="1086" y="1072"/>
                  </a:lnTo>
                  <a:lnTo>
                    <a:pt x="1086" y="1072"/>
                  </a:lnTo>
                  <a:lnTo>
                    <a:pt x="1086" y="1072"/>
                  </a:lnTo>
                  <a:lnTo>
                    <a:pt x="1086" y="1072"/>
                  </a:lnTo>
                  <a:lnTo>
                    <a:pt x="1084" y="1072"/>
                  </a:lnTo>
                  <a:lnTo>
                    <a:pt x="1084" y="1072"/>
                  </a:lnTo>
                  <a:lnTo>
                    <a:pt x="1081" y="1070"/>
                  </a:lnTo>
                  <a:lnTo>
                    <a:pt x="1081" y="1067"/>
                  </a:lnTo>
                  <a:lnTo>
                    <a:pt x="1081" y="1067"/>
                  </a:lnTo>
                  <a:lnTo>
                    <a:pt x="1084" y="1067"/>
                  </a:lnTo>
                  <a:lnTo>
                    <a:pt x="1084" y="1067"/>
                  </a:lnTo>
                  <a:lnTo>
                    <a:pt x="1086" y="1070"/>
                  </a:lnTo>
                  <a:lnTo>
                    <a:pt x="1086" y="1070"/>
                  </a:lnTo>
                  <a:lnTo>
                    <a:pt x="1086" y="1070"/>
                  </a:lnTo>
                  <a:lnTo>
                    <a:pt x="1089" y="1072"/>
                  </a:lnTo>
                  <a:lnTo>
                    <a:pt x="1089" y="1072"/>
                  </a:lnTo>
                  <a:lnTo>
                    <a:pt x="1089" y="1072"/>
                  </a:lnTo>
                  <a:lnTo>
                    <a:pt x="1091" y="1072"/>
                  </a:lnTo>
                  <a:lnTo>
                    <a:pt x="1091" y="1074"/>
                  </a:lnTo>
                  <a:lnTo>
                    <a:pt x="1091" y="1074"/>
                  </a:lnTo>
                  <a:lnTo>
                    <a:pt x="1093" y="1077"/>
                  </a:lnTo>
                  <a:lnTo>
                    <a:pt x="1093" y="1077"/>
                  </a:lnTo>
                  <a:lnTo>
                    <a:pt x="1096" y="1077"/>
                  </a:lnTo>
                  <a:lnTo>
                    <a:pt x="1096" y="1074"/>
                  </a:lnTo>
                  <a:lnTo>
                    <a:pt x="1093" y="1072"/>
                  </a:lnTo>
                  <a:lnTo>
                    <a:pt x="1093" y="1072"/>
                  </a:lnTo>
                  <a:lnTo>
                    <a:pt x="1093" y="1072"/>
                  </a:lnTo>
                  <a:lnTo>
                    <a:pt x="1096" y="1072"/>
                  </a:lnTo>
                  <a:lnTo>
                    <a:pt x="1096" y="1072"/>
                  </a:lnTo>
                  <a:lnTo>
                    <a:pt x="1096" y="1074"/>
                  </a:lnTo>
                  <a:lnTo>
                    <a:pt x="1096" y="1074"/>
                  </a:lnTo>
                  <a:lnTo>
                    <a:pt x="1098" y="1077"/>
                  </a:lnTo>
                  <a:lnTo>
                    <a:pt x="1098" y="1077"/>
                  </a:lnTo>
                  <a:lnTo>
                    <a:pt x="1098" y="1077"/>
                  </a:lnTo>
                  <a:lnTo>
                    <a:pt x="1100" y="1077"/>
                  </a:lnTo>
                  <a:lnTo>
                    <a:pt x="1100" y="1077"/>
                  </a:lnTo>
                  <a:lnTo>
                    <a:pt x="1100" y="1077"/>
                  </a:lnTo>
                  <a:lnTo>
                    <a:pt x="1100" y="1079"/>
                  </a:lnTo>
                  <a:lnTo>
                    <a:pt x="1103" y="1079"/>
                  </a:lnTo>
                  <a:lnTo>
                    <a:pt x="1103" y="1079"/>
                  </a:lnTo>
                  <a:lnTo>
                    <a:pt x="1105" y="1079"/>
                  </a:lnTo>
                  <a:lnTo>
                    <a:pt x="1105" y="1081"/>
                  </a:lnTo>
                  <a:lnTo>
                    <a:pt x="1105" y="1081"/>
                  </a:lnTo>
                  <a:lnTo>
                    <a:pt x="1107" y="1081"/>
                  </a:lnTo>
                  <a:lnTo>
                    <a:pt x="1107" y="1081"/>
                  </a:lnTo>
                  <a:lnTo>
                    <a:pt x="1107" y="1081"/>
                  </a:lnTo>
                  <a:lnTo>
                    <a:pt x="1107" y="1079"/>
                  </a:lnTo>
                  <a:lnTo>
                    <a:pt x="1107" y="1079"/>
                  </a:lnTo>
                  <a:lnTo>
                    <a:pt x="1115" y="1077"/>
                  </a:lnTo>
                  <a:lnTo>
                    <a:pt x="1115" y="1074"/>
                  </a:lnTo>
                  <a:lnTo>
                    <a:pt x="1115" y="1074"/>
                  </a:lnTo>
                  <a:lnTo>
                    <a:pt x="1117" y="1077"/>
                  </a:lnTo>
                  <a:lnTo>
                    <a:pt x="1117" y="1077"/>
                  </a:lnTo>
                  <a:lnTo>
                    <a:pt x="1115" y="1077"/>
                  </a:lnTo>
                  <a:lnTo>
                    <a:pt x="1115" y="1077"/>
                  </a:lnTo>
                  <a:lnTo>
                    <a:pt x="1112" y="1077"/>
                  </a:lnTo>
                  <a:lnTo>
                    <a:pt x="1112" y="1077"/>
                  </a:lnTo>
                  <a:lnTo>
                    <a:pt x="1112" y="1079"/>
                  </a:lnTo>
                  <a:lnTo>
                    <a:pt x="1112" y="1079"/>
                  </a:lnTo>
                  <a:lnTo>
                    <a:pt x="1112" y="1079"/>
                  </a:lnTo>
                  <a:lnTo>
                    <a:pt x="1112" y="1079"/>
                  </a:lnTo>
                  <a:lnTo>
                    <a:pt x="1112" y="1079"/>
                  </a:lnTo>
                  <a:lnTo>
                    <a:pt x="1112" y="1081"/>
                  </a:lnTo>
                  <a:lnTo>
                    <a:pt x="1115" y="1081"/>
                  </a:lnTo>
                  <a:lnTo>
                    <a:pt x="1115" y="1081"/>
                  </a:lnTo>
                  <a:lnTo>
                    <a:pt x="1115" y="1081"/>
                  </a:lnTo>
                  <a:lnTo>
                    <a:pt x="1115" y="1081"/>
                  </a:lnTo>
                  <a:lnTo>
                    <a:pt x="1115" y="1081"/>
                  </a:lnTo>
                  <a:lnTo>
                    <a:pt x="1115" y="1081"/>
                  </a:lnTo>
                  <a:lnTo>
                    <a:pt x="1115" y="1081"/>
                  </a:lnTo>
                  <a:lnTo>
                    <a:pt x="1117" y="1084"/>
                  </a:lnTo>
                  <a:lnTo>
                    <a:pt x="1117" y="1084"/>
                  </a:lnTo>
                  <a:lnTo>
                    <a:pt x="1117" y="1084"/>
                  </a:lnTo>
                  <a:lnTo>
                    <a:pt x="1117" y="1084"/>
                  </a:lnTo>
                  <a:lnTo>
                    <a:pt x="1117" y="1084"/>
                  </a:lnTo>
                  <a:lnTo>
                    <a:pt x="1117" y="1086"/>
                  </a:lnTo>
                  <a:lnTo>
                    <a:pt x="1117" y="1086"/>
                  </a:lnTo>
                  <a:lnTo>
                    <a:pt x="1119" y="1086"/>
                  </a:lnTo>
                  <a:lnTo>
                    <a:pt x="1119" y="1084"/>
                  </a:lnTo>
                  <a:lnTo>
                    <a:pt x="1119" y="1084"/>
                  </a:lnTo>
                  <a:lnTo>
                    <a:pt x="1119" y="1084"/>
                  </a:lnTo>
                  <a:lnTo>
                    <a:pt x="1119" y="1084"/>
                  </a:lnTo>
                  <a:lnTo>
                    <a:pt x="1122" y="1086"/>
                  </a:lnTo>
                  <a:lnTo>
                    <a:pt x="1122" y="1086"/>
                  </a:lnTo>
                  <a:lnTo>
                    <a:pt x="1124" y="1084"/>
                  </a:lnTo>
                  <a:lnTo>
                    <a:pt x="1124" y="1084"/>
                  </a:lnTo>
                  <a:lnTo>
                    <a:pt x="1124" y="1081"/>
                  </a:lnTo>
                  <a:lnTo>
                    <a:pt x="1124" y="1081"/>
                  </a:lnTo>
                  <a:lnTo>
                    <a:pt x="1122" y="1081"/>
                  </a:lnTo>
                  <a:lnTo>
                    <a:pt x="1122" y="1081"/>
                  </a:lnTo>
                  <a:lnTo>
                    <a:pt x="1122" y="1081"/>
                  </a:lnTo>
                  <a:lnTo>
                    <a:pt x="1119" y="1081"/>
                  </a:lnTo>
                  <a:lnTo>
                    <a:pt x="1119" y="1079"/>
                  </a:lnTo>
                  <a:lnTo>
                    <a:pt x="1122" y="1079"/>
                  </a:lnTo>
                  <a:lnTo>
                    <a:pt x="1122" y="1079"/>
                  </a:lnTo>
                  <a:lnTo>
                    <a:pt x="1122" y="1079"/>
                  </a:lnTo>
                  <a:lnTo>
                    <a:pt x="1122" y="1077"/>
                  </a:lnTo>
                  <a:lnTo>
                    <a:pt x="1124" y="1079"/>
                  </a:lnTo>
                  <a:lnTo>
                    <a:pt x="1122" y="1079"/>
                  </a:lnTo>
                  <a:lnTo>
                    <a:pt x="1122" y="1079"/>
                  </a:lnTo>
                  <a:lnTo>
                    <a:pt x="1122" y="1081"/>
                  </a:lnTo>
                  <a:lnTo>
                    <a:pt x="1124" y="1081"/>
                  </a:lnTo>
                  <a:lnTo>
                    <a:pt x="1129" y="1079"/>
                  </a:lnTo>
                  <a:lnTo>
                    <a:pt x="1131" y="1079"/>
                  </a:lnTo>
                  <a:lnTo>
                    <a:pt x="1131" y="1079"/>
                  </a:lnTo>
                  <a:lnTo>
                    <a:pt x="1131" y="1079"/>
                  </a:lnTo>
                  <a:lnTo>
                    <a:pt x="1131" y="1079"/>
                  </a:lnTo>
                  <a:lnTo>
                    <a:pt x="1131" y="1079"/>
                  </a:lnTo>
                  <a:lnTo>
                    <a:pt x="1131" y="1079"/>
                  </a:lnTo>
                  <a:lnTo>
                    <a:pt x="1131" y="1079"/>
                  </a:lnTo>
                  <a:lnTo>
                    <a:pt x="1133" y="1079"/>
                  </a:lnTo>
                  <a:lnTo>
                    <a:pt x="1133" y="1079"/>
                  </a:lnTo>
                  <a:lnTo>
                    <a:pt x="1133" y="1079"/>
                  </a:lnTo>
                  <a:lnTo>
                    <a:pt x="1133" y="1079"/>
                  </a:lnTo>
                  <a:lnTo>
                    <a:pt x="1133" y="1077"/>
                  </a:lnTo>
                  <a:lnTo>
                    <a:pt x="1136" y="1077"/>
                  </a:lnTo>
                  <a:lnTo>
                    <a:pt x="1136" y="1077"/>
                  </a:lnTo>
                  <a:lnTo>
                    <a:pt x="1136" y="1077"/>
                  </a:lnTo>
                  <a:lnTo>
                    <a:pt x="1136" y="1077"/>
                  </a:lnTo>
                  <a:lnTo>
                    <a:pt x="1136" y="1074"/>
                  </a:lnTo>
                  <a:lnTo>
                    <a:pt x="1136" y="1074"/>
                  </a:lnTo>
                  <a:lnTo>
                    <a:pt x="1136" y="1074"/>
                  </a:lnTo>
                  <a:lnTo>
                    <a:pt x="1138" y="1074"/>
                  </a:lnTo>
                  <a:lnTo>
                    <a:pt x="1138" y="1072"/>
                  </a:lnTo>
                  <a:lnTo>
                    <a:pt x="1138" y="1072"/>
                  </a:lnTo>
                  <a:lnTo>
                    <a:pt x="1138" y="1072"/>
                  </a:lnTo>
                  <a:lnTo>
                    <a:pt x="1138" y="1072"/>
                  </a:lnTo>
                  <a:lnTo>
                    <a:pt x="1141" y="1072"/>
                  </a:lnTo>
                  <a:lnTo>
                    <a:pt x="1141" y="1072"/>
                  </a:lnTo>
                  <a:lnTo>
                    <a:pt x="1141" y="1072"/>
                  </a:lnTo>
                  <a:lnTo>
                    <a:pt x="1141" y="1072"/>
                  </a:lnTo>
                  <a:lnTo>
                    <a:pt x="1141" y="1070"/>
                  </a:lnTo>
                  <a:lnTo>
                    <a:pt x="1143" y="1070"/>
                  </a:lnTo>
                  <a:lnTo>
                    <a:pt x="1143" y="1070"/>
                  </a:lnTo>
                  <a:lnTo>
                    <a:pt x="1143" y="1070"/>
                  </a:lnTo>
                  <a:lnTo>
                    <a:pt x="1143" y="1070"/>
                  </a:lnTo>
                  <a:lnTo>
                    <a:pt x="1143" y="1070"/>
                  </a:lnTo>
                  <a:lnTo>
                    <a:pt x="1145" y="1070"/>
                  </a:lnTo>
                  <a:lnTo>
                    <a:pt x="1145" y="1070"/>
                  </a:lnTo>
                  <a:lnTo>
                    <a:pt x="1145" y="1070"/>
                  </a:lnTo>
                  <a:lnTo>
                    <a:pt x="1145" y="1067"/>
                  </a:lnTo>
                  <a:lnTo>
                    <a:pt x="1143" y="1067"/>
                  </a:lnTo>
                  <a:lnTo>
                    <a:pt x="1143" y="1067"/>
                  </a:lnTo>
                  <a:lnTo>
                    <a:pt x="1143" y="1067"/>
                  </a:lnTo>
                  <a:lnTo>
                    <a:pt x="1143" y="1065"/>
                  </a:lnTo>
                  <a:lnTo>
                    <a:pt x="1141" y="1065"/>
                  </a:lnTo>
                  <a:lnTo>
                    <a:pt x="1138" y="1063"/>
                  </a:lnTo>
                  <a:lnTo>
                    <a:pt x="1131" y="1065"/>
                  </a:lnTo>
                  <a:lnTo>
                    <a:pt x="1129" y="1065"/>
                  </a:lnTo>
                  <a:lnTo>
                    <a:pt x="1133" y="1063"/>
                  </a:lnTo>
                  <a:lnTo>
                    <a:pt x="1138" y="1060"/>
                  </a:lnTo>
                  <a:lnTo>
                    <a:pt x="1141" y="1060"/>
                  </a:lnTo>
                  <a:lnTo>
                    <a:pt x="1141" y="1060"/>
                  </a:lnTo>
                  <a:lnTo>
                    <a:pt x="1141" y="1060"/>
                  </a:lnTo>
                  <a:lnTo>
                    <a:pt x="1141" y="1063"/>
                  </a:lnTo>
                  <a:lnTo>
                    <a:pt x="1143" y="1065"/>
                  </a:lnTo>
                  <a:lnTo>
                    <a:pt x="1143" y="1065"/>
                  </a:lnTo>
                  <a:lnTo>
                    <a:pt x="1143" y="1065"/>
                  </a:lnTo>
                  <a:lnTo>
                    <a:pt x="1145" y="1065"/>
                  </a:lnTo>
                  <a:lnTo>
                    <a:pt x="1145" y="1065"/>
                  </a:lnTo>
                  <a:lnTo>
                    <a:pt x="1148" y="1065"/>
                  </a:lnTo>
                  <a:lnTo>
                    <a:pt x="1148" y="1065"/>
                  </a:lnTo>
                  <a:lnTo>
                    <a:pt x="1148" y="1063"/>
                  </a:lnTo>
                  <a:lnTo>
                    <a:pt x="1148" y="1063"/>
                  </a:lnTo>
                  <a:lnTo>
                    <a:pt x="1150" y="1063"/>
                  </a:lnTo>
                  <a:lnTo>
                    <a:pt x="1150" y="1063"/>
                  </a:lnTo>
                  <a:lnTo>
                    <a:pt x="1150" y="1063"/>
                  </a:lnTo>
                  <a:lnTo>
                    <a:pt x="1150" y="1063"/>
                  </a:lnTo>
                  <a:lnTo>
                    <a:pt x="1150" y="1060"/>
                  </a:lnTo>
                  <a:lnTo>
                    <a:pt x="1150" y="1060"/>
                  </a:lnTo>
                  <a:lnTo>
                    <a:pt x="1150" y="1060"/>
                  </a:lnTo>
                  <a:lnTo>
                    <a:pt x="1150" y="1060"/>
                  </a:lnTo>
                  <a:lnTo>
                    <a:pt x="1150" y="1060"/>
                  </a:lnTo>
                  <a:lnTo>
                    <a:pt x="1152" y="1060"/>
                  </a:lnTo>
                  <a:lnTo>
                    <a:pt x="1148" y="1058"/>
                  </a:lnTo>
                  <a:lnTo>
                    <a:pt x="1148" y="1058"/>
                  </a:lnTo>
                  <a:lnTo>
                    <a:pt x="1148" y="1058"/>
                  </a:lnTo>
                  <a:lnTo>
                    <a:pt x="1148" y="1058"/>
                  </a:lnTo>
                  <a:lnTo>
                    <a:pt x="1148" y="1058"/>
                  </a:lnTo>
                  <a:lnTo>
                    <a:pt x="1148" y="1058"/>
                  </a:lnTo>
                  <a:lnTo>
                    <a:pt x="1145" y="1058"/>
                  </a:lnTo>
                  <a:lnTo>
                    <a:pt x="1145" y="1055"/>
                  </a:lnTo>
                  <a:lnTo>
                    <a:pt x="1145" y="1055"/>
                  </a:lnTo>
                  <a:lnTo>
                    <a:pt x="1143" y="1055"/>
                  </a:lnTo>
                  <a:lnTo>
                    <a:pt x="1143" y="1055"/>
                  </a:lnTo>
                  <a:lnTo>
                    <a:pt x="1143" y="1055"/>
                  </a:lnTo>
                  <a:lnTo>
                    <a:pt x="1141" y="1058"/>
                  </a:lnTo>
                  <a:lnTo>
                    <a:pt x="1141" y="1058"/>
                  </a:lnTo>
                  <a:lnTo>
                    <a:pt x="1141" y="1058"/>
                  </a:lnTo>
                  <a:lnTo>
                    <a:pt x="1141" y="1055"/>
                  </a:lnTo>
                  <a:lnTo>
                    <a:pt x="1141" y="1055"/>
                  </a:lnTo>
                  <a:lnTo>
                    <a:pt x="1143" y="1053"/>
                  </a:lnTo>
                  <a:lnTo>
                    <a:pt x="1143" y="1053"/>
                  </a:lnTo>
                  <a:lnTo>
                    <a:pt x="1145" y="1053"/>
                  </a:lnTo>
                  <a:lnTo>
                    <a:pt x="1145" y="1053"/>
                  </a:lnTo>
                  <a:lnTo>
                    <a:pt x="1145" y="1053"/>
                  </a:lnTo>
                  <a:lnTo>
                    <a:pt x="1145" y="1053"/>
                  </a:lnTo>
                  <a:lnTo>
                    <a:pt x="1148" y="1053"/>
                  </a:lnTo>
                  <a:lnTo>
                    <a:pt x="1148" y="1053"/>
                  </a:lnTo>
                  <a:lnTo>
                    <a:pt x="1145" y="1053"/>
                  </a:lnTo>
                  <a:lnTo>
                    <a:pt x="1145" y="1051"/>
                  </a:lnTo>
                  <a:lnTo>
                    <a:pt x="1143" y="1051"/>
                  </a:lnTo>
                  <a:lnTo>
                    <a:pt x="1143" y="1051"/>
                  </a:lnTo>
                  <a:lnTo>
                    <a:pt x="1143" y="1048"/>
                  </a:lnTo>
                  <a:lnTo>
                    <a:pt x="1143" y="1048"/>
                  </a:lnTo>
                  <a:lnTo>
                    <a:pt x="1143" y="1048"/>
                  </a:lnTo>
                  <a:lnTo>
                    <a:pt x="1141" y="1046"/>
                  </a:lnTo>
                  <a:lnTo>
                    <a:pt x="1141" y="1046"/>
                  </a:lnTo>
                  <a:lnTo>
                    <a:pt x="1141" y="1046"/>
                  </a:lnTo>
                  <a:lnTo>
                    <a:pt x="1143" y="1044"/>
                  </a:lnTo>
                  <a:lnTo>
                    <a:pt x="1143" y="1044"/>
                  </a:lnTo>
                  <a:lnTo>
                    <a:pt x="1143" y="1044"/>
                  </a:lnTo>
                  <a:lnTo>
                    <a:pt x="1143" y="1041"/>
                  </a:lnTo>
                  <a:lnTo>
                    <a:pt x="1143" y="1041"/>
                  </a:lnTo>
                  <a:lnTo>
                    <a:pt x="1143" y="1041"/>
                  </a:lnTo>
                  <a:lnTo>
                    <a:pt x="1143" y="1041"/>
                  </a:lnTo>
                  <a:lnTo>
                    <a:pt x="1145" y="1044"/>
                  </a:lnTo>
                  <a:lnTo>
                    <a:pt x="1145" y="1044"/>
                  </a:lnTo>
                  <a:lnTo>
                    <a:pt x="1145" y="1044"/>
                  </a:lnTo>
                  <a:lnTo>
                    <a:pt x="1145" y="1044"/>
                  </a:lnTo>
                  <a:lnTo>
                    <a:pt x="1148" y="1044"/>
                  </a:lnTo>
                  <a:lnTo>
                    <a:pt x="1148" y="1046"/>
                  </a:lnTo>
                  <a:lnTo>
                    <a:pt x="1148" y="1046"/>
                  </a:lnTo>
                  <a:lnTo>
                    <a:pt x="1148" y="1046"/>
                  </a:lnTo>
                  <a:lnTo>
                    <a:pt x="1150" y="1046"/>
                  </a:lnTo>
                  <a:lnTo>
                    <a:pt x="1150" y="1046"/>
                  </a:lnTo>
                  <a:lnTo>
                    <a:pt x="1152" y="1046"/>
                  </a:lnTo>
                  <a:lnTo>
                    <a:pt x="1152" y="1044"/>
                  </a:lnTo>
                  <a:lnTo>
                    <a:pt x="1152" y="1046"/>
                  </a:lnTo>
                  <a:lnTo>
                    <a:pt x="1152" y="1046"/>
                  </a:lnTo>
                  <a:lnTo>
                    <a:pt x="1155" y="1046"/>
                  </a:lnTo>
                  <a:lnTo>
                    <a:pt x="1155" y="1046"/>
                  </a:lnTo>
                  <a:lnTo>
                    <a:pt x="1155" y="1046"/>
                  </a:lnTo>
                  <a:lnTo>
                    <a:pt x="1157" y="1046"/>
                  </a:lnTo>
                  <a:lnTo>
                    <a:pt x="1157" y="1046"/>
                  </a:lnTo>
                  <a:lnTo>
                    <a:pt x="1160" y="1046"/>
                  </a:lnTo>
                  <a:lnTo>
                    <a:pt x="1160" y="1046"/>
                  </a:lnTo>
                  <a:lnTo>
                    <a:pt x="1162" y="1046"/>
                  </a:lnTo>
                  <a:lnTo>
                    <a:pt x="1160" y="1046"/>
                  </a:lnTo>
                  <a:lnTo>
                    <a:pt x="1160" y="1046"/>
                  </a:lnTo>
                  <a:lnTo>
                    <a:pt x="1157" y="1046"/>
                  </a:lnTo>
                  <a:lnTo>
                    <a:pt x="1157" y="1046"/>
                  </a:lnTo>
                  <a:lnTo>
                    <a:pt x="1157" y="1044"/>
                  </a:lnTo>
                  <a:lnTo>
                    <a:pt x="1160" y="1044"/>
                  </a:lnTo>
                  <a:lnTo>
                    <a:pt x="1160" y="1044"/>
                  </a:lnTo>
                  <a:lnTo>
                    <a:pt x="1160" y="1041"/>
                  </a:lnTo>
                  <a:lnTo>
                    <a:pt x="1157" y="1041"/>
                  </a:lnTo>
                  <a:lnTo>
                    <a:pt x="1157" y="1039"/>
                  </a:lnTo>
                  <a:lnTo>
                    <a:pt x="1157" y="1039"/>
                  </a:lnTo>
                  <a:lnTo>
                    <a:pt x="1157" y="1039"/>
                  </a:lnTo>
                  <a:lnTo>
                    <a:pt x="1157" y="1039"/>
                  </a:lnTo>
                  <a:lnTo>
                    <a:pt x="1157" y="1039"/>
                  </a:lnTo>
                  <a:lnTo>
                    <a:pt x="1162" y="1039"/>
                  </a:lnTo>
                  <a:lnTo>
                    <a:pt x="1162" y="1039"/>
                  </a:lnTo>
                  <a:lnTo>
                    <a:pt x="1162" y="1039"/>
                  </a:lnTo>
                  <a:lnTo>
                    <a:pt x="1162" y="1039"/>
                  </a:lnTo>
                  <a:lnTo>
                    <a:pt x="1162" y="1037"/>
                  </a:lnTo>
                  <a:lnTo>
                    <a:pt x="1162" y="1034"/>
                  </a:lnTo>
                  <a:lnTo>
                    <a:pt x="1160" y="1034"/>
                  </a:lnTo>
                  <a:lnTo>
                    <a:pt x="1160" y="1034"/>
                  </a:lnTo>
                  <a:lnTo>
                    <a:pt x="1160" y="1034"/>
                  </a:lnTo>
                  <a:lnTo>
                    <a:pt x="1157" y="1034"/>
                  </a:lnTo>
                  <a:lnTo>
                    <a:pt x="1157" y="1034"/>
                  </a:lnTo>
                  <a:lnTo>
                    <a:pt x="1157" y="1034"/>
                  </a:lnTo>
                  <a:lnTo>
                    <a:pt x="1157" y="1032"/>
                  </a:lnTo>
                  <a:lnTo>
                    <a:pt x="1157" y="1032"/>
                  </a:lnTo>
                  <a:lnTo>
                    <a:pt x="1157" y="1032"/>
                  </a:lnTo>
                  <a:lnTo>
                    <a:pt x="1160" y="1032"/>
                  </a:lnTo>
                  <a:lnTo>
                    <a:pt x="1162" y="1032"/>
                  </a:lnTo>
                  <a:lnTo>
                    <a:pt x="1162" y="1032"/>
                  </a:lnTo>
                  <a:lnTo>
                    <a:pt x="1162" y="1032"/>
                  </a:lnTo>
                  <a:lnTo>
                    <a:pt x="1162" y="1032"/>
                  </a:lnTo>
                  <a:lnTo>
                    <a:pt x="1167" y="1032"/>
                  </a:lnTo>
                  <a:lnTo>
                    <a:pt x="1164" y="1029"/>
                  </a:lnTo>
                  <a:lnTo>
                    <a:pt x="1164" y="1029"/>
                  </a:lnTo>
                  <a:lnTo>
                    <a:pt x="1164" y="1027"/>
                  </a:lnTo>
                  <a:lnTo>
                    <a:pt x="1164" y="1027"/>
                  </a:lnTo>
                  <a:lnTo>
                    <a:pt x="1169" y="1027"/>
                  </a:lnTo>
                  <a:lnTo>
                    <a:pt x="1169" y="1027"/>
                  </a:lnTo>
                  <a:lnTo>
                    <a:pt x="1169" y="1025"/>
                  </a:lnTo>
                  <a:lnTo>
                    <a:pt x="1169" y="1025"/>
                  </a:lnTo>
                  <a:lnTo>
                    <a:pt x="1169" y="1025"/>
                  </a:lnTo>
                  <a:lnTo>
                    <a:pt x="1169" y="1025"/>
                  </a:lnTo>
                  <a:lnTo>
                    <a:pt x="1169" y="1025"/>
                  </a:lnTo>
                  <a:lnTo>
                    <a:pt x="1169" y="1025"/>
                  </a:lnTo>
                  <a:lnTo>
                    <a:pt x="1169" y="1022"/>
                  </a:lnTo>
                  <a:lnTo>
                    <a:pt x="1169" y="1022"/>
                  </a:lnTo>
                  <a:lnTo>
                    <a:pt x="1169" y="1022"/>
                  </a:lnTo>
                  <a:lnTo>
                    <a:pt x="1169" y="1022"/>
                  </a:lnTo>
                  <a:lnTo>
                    <a:pt x="1169" y="1022"/>
                  </a:lnTo>
                  <a:lnTo>
                    <a:pt x="1169" y="1020"/>
                  </a:lnTo>
                  <a:lnTo>
                    <a:pt x="1169" y="1020"/>
                  </a:lnTo>
                  <a:lnTo>
                    <a:pt x="1169" y="1020"/>
                  </a:lnTo>
                  <a:lnTo>
                    <a:pt x="1174" y="1018"/>
                  </a:lnTo>
                  <a:lnTo>
                    <a:pt x="1174" y="1018"/>
                  </a:lnTo>
                  <a:lnTo>
                    <a:pt x="1174" y="1015"/>
                  </a:lnTo>
                  <a:lnTo>
                    <a:pt x="1171" y="1015"/>
                  </a:lnTo>
                  <a:lnTo>
                    <a:pt x="1171" y="1015"/>
                  </a:lnTo>
                  <a:lnTo>
                    <a:pt x="1171" y="1015"/>
                  </a:lnTo>
                  <a:lnTo>
                    <a:pt x="1169" y="1015"/>
                  </a:lnTo>
                  <a:lnTo>
                    <a:pt x="1169" y="1015"/>
                  </a:lnTo>
                  <a:lnTo>
                    <a:pt x="1171" y="1013"/>
                  </a:lnTo>
                  <a:lnTo>
                    <a:pt x="1171" y="1013"/>
                  </a:lnTo>
                  <a:lnTo>
                    <a:pt x="1174" y="1013"/>
                  </a:lnTo>
                  <a:lnTo>
                    <a:pt x="1176" y="1015"/>
                  </a:lnTo>
                  <a:lnTo>
                    <a:pt x="1176" y="1015"/>
                  </a:lnTo>
                  <a:lnTo>
                    <a:pt x="1176" y="1013"/>
                  </a:lnTo>
                  <a:lnTo>
                    <a:pt x="1176" y="1013"/>
                  </a:lnTo>
                  <a:lnTo>
                    <a:pt x="1176" y="1013"/>
                  </a:lnTo>
                  <a:lnTo>
                    <a:pt x="1176" y="1013"/>
                  </a:lnTo>
                  <a:lnTo>
                    <a:pt x="1176" y="1013"/>
                  </a:lnTo>
                  <a:lnTo>
                    <a:pt x="1178" y="1013"/>
                  </a:lnTo>
                  <a:lnTo>
                    <a:pt x="1178" y="1013"/>
                  </a:lnTo>
                  <a:lnTo>
                    <a:pt x="1176" y="1010"/>
                  </a:lnTo>
                  <a:lnTo>
                    <a:pt x="1176" y="1010"/>
                  </a:lnTo>
                  <a:lnTo>
                    <a:pt x="1176" y="1010"/>
                  </a:lnTo>
                  <a:lnTo>
                    <a:pt x="1174" y="1008"/>
                  </a:lnTo>
                  <a:lnTo>
                    <a:pt x="1174" y="1008"/>
                  </a:lnTo>
                  <a:lnTo>
                    <a:pt x="1174" y="1006"/>
                  </a:lnTo>
                  <a:lnTo>
                    <a:pt x="1174" y="1006"/>
                  </a:lnTo>
                  <a:lnTo>
                    <a:pt x="1174" y="1006"/>
                  </a:lnTo>
                  <a:lnTo>
                    <a:pt x="1176" y="1006"/>
                  </a:lnTo>
                  <a:lnTo>
                    <a:pt x="1176" y="1006"/>
                  </a:lnTo>
                  <a:lnTo>
                    <a:pt x="1176" y="1008"/>
                  </a:lnTo>
                  <a:lnTo>
                    <a:pt x="1178" y="1008"/>
                  </a:lnTo>
                  <a:lnTo>
                    <a:pt x="1181" y="1008"/>
                  </a:lnTo>
                  <a:lnTo>
                    <a:pt x="1181" y="1008"/>
                  </a:lnTo>
                  <a:lnTo>
                    <a:pt x="1183" y="1006"/>
                  </a:lnTo>
                  <a:lnTo>
                    <a:pt x="1183" y="1006"/>
                  </a:lnTo>
                  <a:lnTo>
                    <a:pt x="1183" y="1003"/>
                  </a:lnTo>
                  <a:lnTo>
                    <a:pt x="1181" y="1006"/>
                  </a:lnTo>
                  <a:lnTo>
                    <a:pt x="1178" y="1003"/>
                  </a:lnTo>
                  <a:lnTo>
                    <a:pt x="1181" y="1003"/>
                  </a:lnTo>
                  <a:lnTo>
                    <a:pt x="1181" y="1003"/>
                  </a:lnTo>
                  <a:lnTo>
                    <a:pt x="1181" y="1001"/>
                  </a:lnTo>
                  <a:lnTo>
                    <a:pt x="1181" y="1001"/>
                  </a:lnTo>
                  <a:lnTo>
                    <a:pt x="1181" y="999"/>
                  </a:lnTo>
                  <a:lnTo>
                    <a:pt x="1183" y="999"/>
                  </a:lnTo>
                  <a:lnTo>
                    <a:pt x="1183" y="999"/>
                  </a:lnTo>
                  <a:lnTo>
                    <a:pt x="1183" y="999"/>
                  </a:lnTo>
                  <a:lnTo>
                    <a:pt x="1183" y="999"/>
                  </a:lnTo>
                  <a:lnTo>
                    <a:pt x="1183" y="999"/>
                  </a:lnTo>
                  <a:lnTo>
                    <a:pt x="1186" y="999"/>
                  </a:lnTo>
                  <a:lnTo>
                    <a:pt x="1188" y="996"/>
                  </a:lnTo>
                  <a:lnTo>
                    <a:pt x="1188" y="996"/>
                  </a:lnTo>
                  <a:lnTo>
                    <a:pt x="1190" y="996"/>
                  </a:lnTo>
                  <a:lnTo>
                    <a:pt x="1190" y="996"/>
                  </a:lnTo>
                  <a:lnTo>
                    <a:pt x="1188" y="994"/>
                  </a:lnTo>
                  <a:lnTo>
                    <a:pt x="1188" y="994"/>
                  </a:lnTo>
                  <a:lnTo>
                    <a:pt x="1186" y="994"/>
                  </a:lnTo>
                  <a:lnTo>
                    <a:pt x="1186" y="994"/>
                  </a:lnTo>
                  <a:lnTo>
                    <a:pt x="1186" y="994"/>
                  </a:lnTo>
                  <a:lnTo>
                    <a:pt x="1186" y="994"/>
                  </a:lnTo>
                  <a:lnTo>
                    <a:pt x="1186" y="992"/>
                  </a:lnTo>
                  <a:lnTo>
                    <a:pt x="1188" y="992"/>
                  </a:lnTo>
                  <a:lnTo>
                    <a:pt x="1188" y="992"/>
                  </a:lnTo>
                  <a:lnTo>
                    <a:pt x="1190" y="992"/>
                  </a:lnTo>
                  <a:lnTo>
                    <a:pt x="1190" y="992"/>
                  </a:lnTo>
                  <a:lnTo>
                    <a:pt x="1190" y="992"/>
                  </a:lnTo>
                  <a:lnTo>
                    <a:pt x="1193" y="989"/>
                  </a:lnTo>
                  <a:lnTo>
                    <a:pt x="1193" y="989"/>
                  </a:lnTo>
                  <a:lnTo>
                    <a:pt x="1193" y="989"/>
                  </a:lnTo>
                  <a:lnTo>
                    <a:pt x="1190" y="989"/>
                  </a:lnTo>
                  <a:lnTo>
                    <a:pt x="1190" y="987"/>
                  </a:lnTo>
                  <a:lnTo>
                    <a:pt x="1190" y="987"/>
                  </a:lnTo>
                  <a:lnTo>
                    <a:pt x="1190" y="987"/>
                  </a:lnTo>
                  <a:lnTo>
                    <a:pt x="1190" y="984"/>
                  </a:lnTo>
                  <a:lnTo>
                    <a:pt x="1193" y="984"/>
                  </a:lnTo>
                  <a:lnTo>
                    <a:pt x="1193" y="980"/>
                  </a:lnTo>
                  <a:lnTo>
                    <a:pt x="1193" y="980"/>
                  </a:lnTo>
                  <a:lnTo>
                    <a:pt x="1193" y="980"/>
                  </a:lnTo>
                  <a:lnTo>
                    <a:pt x="1195" y="982"/>
                  </a:lnTo>
                  <a:lnTo>
                    <a:pt x="1195" y="982"/>
                  </a:lnTo>
                  <a:lnTo>
                    <a:pt x="1197" y="980"/>
                  </a:lnTo>
                  <a:lnTo>
                    <a:pt x="1197" y="980"/>
                  </a:lnTo>
                  <a:lnTo>
                    <a:pt x="1197" y="977"/>
                  </a:lnTo>
                  <a:lnTo>
                    <a:pt x="1197" y="977"/>
                  </a:lnTo>
                  <a:lnTo>
                    <a:pt x="1197" y="977"/>
                  </a:lnTo>
                  <a:lnTo>
                    <a:pt x="1200" y="977"/>
                  </a:lnTo>
                  <a:lnTo>
                    <a:pt x="1200" y="977"/>
                  </a:lnTo>
                  <a:lnTo>
                    <a:pt x="1200" y="977"/>
                  </a:lnTo>
                  <a:lnTo>
                    <a:pt x="1200" y="977"/>
                  </a:lnTo>
                  <a:lnTo>
                    <a:pt x="1202" y="975"/>
                  </a:lnTo>
                  <a:lnTo>
                    <a:pt x="1202" y="973"/>
                  </a:lnTo>
                  <a:lnTo>
                    <a:pt x="1202" y="973"/>
                  </a:lnTo>
                  <a:lnTo>
                    <a:pt x="1200" y="973"/>
                  </a:lnTo>
                  <a:lnTo>
                    <a:pt x="1200" y="973"/>
                  </a:lnTo>
                  <a:lnTo>
                    <a:pt x="1200" y="973"/>
                  </a:lnTo>
                  <a:lnTo>
                    <a:pt x="1200" y="973"/>
                  </a:lnTo>
                  <a:lnTo>
                    <a:pt x="1200" y="970"/>
                  </a:lnTo>
                  <a:lnTo>
                    <a:pt x="1200" y="970"/>
                  </a:lnTo>
                  <a:lnTo>
                    <a:pt x="1200" y="970"/>
                  </a:lnTo>
                  <a:lnTo>
                    <a:pt x="1200" y="970"/>
                  </a:lnTo>
                  <a:lnTo>
                    <a:pt x="1200" y="970"/>
                  </a:lnTo>
                  <a:lnTo>
                    <a:pt x="1200" y="970"/>
                  </a:lnTo>
                  <a:lnTo>
                    <a:pt x="1200" y="970"/>
                  </a:lnTo>
                  <a:lnTo>
                    <a:pt x="1200" y="970"/>
                  </a:lnTo>
                  <a:lnTo>
                    <a:pt x="1197" y="970"/>
                  </a:lnTo>
                  <a:lnTo>
                    <a:pt x="1197" y="968"/>
                  </a:lnTo>
                  <a:lnTo>
                    <a:pt x="1197" y="968"/>
                  </a:lnTo>
                  <a:lnTo>
                    <a:pt x="1197" y="968"/>
                  </a:lnTo>
                  <a:lnTo>
                    <a:pt x="1197" y="968"/>
                  </a:lnTo>
                  <a:lnTo>
                    <a:pt x="1197" y="968"/>
                  </a:lnTo>
                  <a:lnTo>
                    <a:pt x="1200" y="966"/>
                  </a:lnTo>
                  <a:lnTo>
                    <a:pt x="1200" y="966"/>
                  </a:lnTo>
                  <a:lnTo>
                    <a:pt x="1200" y="966"/>
                  </a:lnTo>
                  <a:lnTo>
                    <a:pt x="1200" y="966"/>
                  </a:lnTo>
                  <a:lnTo>
                    <a:pt x="1202" y="966"/>
                  </a:lnTo>
                  <a:lnTo>
                    <a:pt x="1202" y="966"/>
                  </a:lnTo>
                  <a:lnTo>
                    <a:pt x="1204" y="963"/>
                  </a:lnTo>
                  <a:lnTo>
                    <a:pt x="1204" y="958"/>
                  </a:lnTo>
                  <a:lnTo>
                    <a:pt x="1204" y="958"/>
                  </a:lnTo>
                  <a:lnTo>
                    <a:pt x="1204" y="958"/>
                  </a:lnTo>
                  <a:lnTo>
                    <a:pt x="1204" y="958"/>
                  </a:lnTo>
                  <a:lnTo>
                    <a:pt x="1204" y="958"/>
                  </a:lnTo>
                  <a:lnTo>
                    <a:pt x="1204" y="958"/>
                  </a:lnTo>
                  <a:lnTo>
                    <a:pt x="1204" y="958"/>
                  </a:lnTo>
                  <a:lnTo>
                    <a:pt x="1204" y="956"/>
                  </a:lnTo>
                  <a:lnTo>
                    <a:pt x="1204" y="956"/>
                  </a:lnTo>
                  <a:lnTo>
                    <a:pt x="1202" y="956"/>
                  </a:lnTo>
                  <a:lnTo>
                    <a:pt x="1202" y="956"/>
                  </a:lnTo>
                  <a:lnTo>
                    <a:pt x="1207" y="954"/>
                  </a:lnTo>
                  <a:lnTo>
                    <a:pt x="1207" y="954"/>
                  </a:lnTo>
                  <a:lnTo>
                    <a:pt x="1207" y="951"/>
                  </a:lnTo>
                  <a:lnTo>
                    <a:pt x="1207" y="951"/>
                  </a:lnTo>
                  <a:lnTo>
                    <a:pt x="1204" y="951"/>
                  </a:lnTo>
                  <a:lnTo>
                    <a:pt x="1202" y="951"/>
                  </a:lnTo>
                  <a:lnTo>
                    <a:pt x="1202" y="951"/>
                  </a:lnTo>
                  <a:lnTo>
                    <a:pt x="1202" y="951"/>
                  </a:lnTo>
                  <a:lnTo>
                    <a:pt x="1202" y="951"/>
                  </a:lnTo>
                  <a:lnTo>
                    <a:pt x="1202" y="949"/>
                  </a:lnTo>
                  <a:lnTo>
                    <a:pt x="1202" y="949"/>
                  </a:lnTo>
                  <a:lnTo>
                    <a:pt x="1204" y="947"/>
                  </a:lnTo>
                  <a:lnTo>
                    <a:pt x="1207" y="947"/>
                  </a:lnTo>
                  <a:lnTo>
                    <a:pt x="1204" y="944"/>
                  </a:lnTo>
                  <a:lnTo>
                    <a:pt x="1204" y="944"/>
                  </a:lnTo>
                  <a:lnTo>
                    <a:pt x="1204" y="944"/>
                  </a:lnTo>
                  <a:lnTo>
                    <a:pt x="1202" y="947"/>
                  </a:lnTo>
                  <a:lnTo>
                    <a:pt x="1200" y="947"/>
                  </a:lnTo>
                  <a:lnTo>
                    <a:pt x="1202" y="944"/>
                  </a:lnTo>
                  <a:lnTo>
                    <a:pt x="1202" y="944"/>
                  </a:lnTo>
                  <a:lnTo>
                    <a:pt x="1200" y="944"/>
                  </a:lnTo>
                  <a:lnTo>
                    <a:pt x="1197" y="942"/>
                  </a:lnTo>
                  <a:lnTo>
                    <a:pt x="1197" y="942"/>
                  </a:lnTo>
                  <a:lnTo>
                    <a:pt x="1197" y="942"/>
                  </a:lnTo>
                  <a:lnTo>
                    <a:pt x="1202" y="942"/>
                  </a:lnTo>
                  <a:lnTo>
                    <a:pt x="1204" y="940"/>
                  </a:lnTo>
                  <a:lnTo>
                    <a:pt x="1204" y="940"/>
                  </a:lnTo>
                  <a:lnTo>
                    <a:pt x="1204" y="942"/>
                  </a:lnTo>
                  <a:lnTo>
                    <a:pt x="1207" y="942"/>
                  </a:lnTo>
                  <a:lnTo>
                    <a:pt x="1207" y="940"/>
                  </a:lnTo>
                  <a:lnTo>
                    <a:pt x="1207" y="940"/>
                  </a:lnTo>
                  <a:lnTo>
                    <a:pt x="1207" y="940"/>
                  </a:lnTo>
                  <a:lnTo>
                    <a:pt x="1207" y="940"/>
                  </a:lnTo>
                  <a:lnTo>
                    <a:pt x="1207" y="940"/>
                  </a:lnTo>
                  <a:lnTo>
                    <a:pt x="1207" y="940"/>
                  </a:lnTo>
                  <a:lnTo>
                    <a:pt x="1207" y="937"/>
                  </a:lnTo>
                  <a:lnTo>
                    <a:pt x="1204" y="937"/>
                  </a:lnTo>
                  <a:lnTo>
                    <a:pt x="1202" y="935"/>
                  </a:lnTo>
                  <a:lnTo>
                    <a:pt x="1202" y="935"/>
                  </a:lnTo>
                  <a:lnTo>
                    <a:pt x="1202" y="935"/>
                  </a:lnTo>
                  <a:lnTo>
                    <a:pt x="1202" y="932"/>
                  </a:lnTo>
                  <a:lnTo>
                    <a:pt x="1202" y="932"/>
                  </a:lnTo>
                  <a:lnTo>
                    <a:pt x="1202" y="935"/>
                  </a:lnTo>
                  <a:lnTo>
                    <a:pt x="1204" y="935"/>
                  </a:lnTo>
                  <a:lnTo>
                    <a:pt x="1207" y="935"/>
                  </a:lnTo>
                  <a:lnTo>
                    <a:pt x="1207" y="932"/>
                  </a:lnTo>
                  <a:lnTo>
                    <a:pt x="1207" y="930"/>
                  </a:lnTo>
                  <a:lnTo>
                    <a:pt x="1207" y="930"/>
                  </a:lnTo>
                  <a:lnTo>
                    <a:pt x="1207" y="932"/>
                  </a:lnTo>
                  <a:lnTo>
                    <a:pt x="1204" y="932"/>
                  </a:lnTo>
                  <a:lnTo>
                    <a:pt x="1204" y="932"/>
                  </a:lnTo>
                  <a:lnTo>
                    <a:pt x="1204" y="930"/>
                  </a:lnTo>
                  <a:lnTo>
                    <a:pt x="1207" y="930"/>
                  </a:lnTo>
                  <a:lnTo>
                    <a:pt x="1207" y="928"/>
                  </a:lnTo>
                  <a:lnTo>
                    <a:pt x="1204" y="928"/>
                  </a:lnTo>
                  <a:lnTo>
                    <a:pt x="1204" y="928"/>
                  </a:lnTo>
                  <a:lnTo>
                    <a:pt x="1204" y="928"/>
                  </a:lnTo>
                  <a:lnTo>
                    <a:pt x="1204" y="925"/>
                  </a:lnTo>
                  <a:lnTo>
                    <a:pt x="1204" y="925"/>
                  </a:lnTo>
                  <a:lnTo>
                    <a:pt x="1202" y="925"/>
                  </a:lnTo>
                  <a:lnTo>
                    <a:pt x="1202" y="925"/>
                  </a:lnTo>
                  <a:lnTo>
                    <a:pt x="1202" y="925"/>
                  </a:lnTo>
                  <a:lnTo>
                    <a:pt x="1197" y="930"/>
                  </a:lnTo>
                  <a:lnTo>
                    <a:pt x="1197" y="930"/>
                  </a:lnTo>
                  <a:lnTo>
                    <a:pt x="1197" y="928"/>
                  </a:lnTo>
                  <a:lnTo>
                    <a:pt x="1197" y="928"/>
                  </a:lnTo>
                  <a:lnTo>
                    <a:pt x="1200" y="928"/>
                  </a:lnTo>
                  <a:lnTo>
                    <a:pt x="1197" y="928"/>
                  </a:lnTo>
                  <a:lnTo>
                    <a:pt x="1197" y="925"/>
                  </a:lnTo>
                  <a:lnTo>
                    <a:pt x="1197" y="925"/>
                  </a:lnTo>
                  <a:lnTo>
                    <a:pt x="1197" y="925"/>
                  </a:lnTo>
                  <a:lnTo>
                    <a:pt x="1197" y="923"/>
                  </a:lnTo>
                  <a:lnTo>
                    <a:pt x="1197" y="923"/>
                  </a:lnTo>
                  <a:lnTo>
                    <a:pt x="1197" y="923"/>
                  </a:lnTo>
                  <a:lnTo>
                    <a:pt x="1200" y="923"/>
                  </a:lnTo>
                  <a:lnTo>
                    <a:pt x="1202" y="921"/>
                  </a:lnTo>
                  <a:lnTo>
                    <a:pt x="1204" y="923"/>
                  </a:lnTo>
                  <a:lnTo>
                    <a:pt x="1204" y="921"/>
                  </a:lnTo>
                  <a:lnTo>
                    <a:pt x="1207" y="921"/>
                  </a:lnTo>
                  <a:lnTo>
                    <a:pt x="1207" y="921"/>
                  </a:lnTo>
                  <a:lnTo>
                    <a:pt x="1207" y="921"/>
                  </a:lnTo>
                  <a:lnTo>
                    <a:pt x="1207" y="921"/>
                  </a:lnTo>
                  <a:lnTo>
                    <a:pt x="1207" y="921"/>
                  </a:lnTo>
                  <a:lnTo>
                    <a:pt x="1207" y="921"/>
                  </a:lnTo>
                  <a:lnTo>
                    <a:pt x="1207" y="921"/>
                  </a:lnTo>
                  <a:lnTo>
                    <a:pt x="1209" y="921"/>
                  </a:lnTo>
                  <a:lnTo>
                    <a:pt x="1209" y="918"/>
                  </a:lnTo>
                  <a:lnTo>
                    <a:pt x="1209" y="918"/>
                  </a:lnTo>
                  <a:lnTo>
                    <a:pt x="1209" y="916"/>
                  </a:lnTo>
                  <a:lnTo>
                    <a:pt x="1207" y="916"/>
                  </a:lnTo>
                  <a:lnTo>
                    <a:pt x="1207" y="916"/>
                  </a:lnTo>
                  <a:lnTo>
                    <a:pt x="1207" y="918"/>
                  </a:lnTo>
                  <a:lnTo>
                    <a:pt x="1204" y="918"/>
                  </a:lnTo>
                  <a:lnTo>
                    <a:pt x="1204" y="918"/>
                  </a:lnTo>
                  <a:lnTo>
                    <a:pt x="1204" y="918"/>
                  </a:lnTo>
                  <a:lnTo>
                    <a:pt x="1207" y="916"/>
                  </a:lnTo>
                  <a:lnTo>
                    <a:pt x="1207" y="916"/>
                  </a:lnTo>
                  <a:lnTo>
                    <a:pt x="1207" y="916"/>
                  </a:lnTo>
                  <a:lnTo>
                    <a:pt x="1207" y="914"/>
                  </a:lnTo>
                  <a:lnTo>
                    <a:pt x="1204" y="914"/>
                  </a:lnTo>
                  <a:lnTo>
                    <a:pt x="1202" y="914"/>
                  </a:lnTo>
                  <a:lnTo>
                    <a:pt x="1202" y="914"/>
                  </a:lnTo>
                  <a:lnTo>
                    <a:pt x="1200" y="911"/>
                  </a:lnTo>
                  <a:lnTo>
                    <a:pt x="1200" y="911"/>
                  </a:lnTo>
                  <a:lnTo>
                    <a:pt x="1200" y="911"/>
                  </a:lnTo>
                  <a:lnTo>
                    <a:pt x="1200" y="911"/>
                  </a:lnTo>
                  <a:lnTo>
                    <a:pt x="1200" y="911"/>
                  </a:lnTo>
                  <a:lnTo>
                    <a:pt x="1200" y="911"/>
                  </a:lnTo>
                  <a:lnTo>
                    <a:pt x="1200" y="911"/>
                  </a:lnTo>
                  <a:lnTo>
                    <a:pt x="1200" y="911"/>
                  </a:lnTo>
                  <a:lnTo>
                    <a:pt x="1200" y="909"/>
                  </a:lnTo>
                  <a:lnTo>
                    <a:pt x="1200" y="909"/>
                  </a:lnTo>
                  <a:lnTo>
                    <a:pt x="1202" y="911"/>
                  </a:lnTo>
                  <a:lnTo>
                    <a:pt x="1202" y="911"/>
                  </a:lnTo>
                  <a:lnTo>
                    <a:pt x="1202" y="911"/>
                  </a:lnTo>
                  <a:lnTo>
                    <a:pt x="1204" y="911"/>
                  </a:lnTo>
                  <a:lnTo>
                    <a:pt x="1207" y="909"/>
                  </a:lnTo>
                  <a:lnTo>
                    <a:pt x="1207" y="909"/>
                  </a:lnTo>
                  <a:lnTo>
                    <a:pt x="1207" y="909"/>
                  </a:lnTo>
                  <a:lnTo>
                    <a:pt x="1207" y="911"/>
                  </a:lnTo>
                  <a:lnTo>
                    <a:pt x="1207" y="911"/>
                  </a:lnTo>
                  <a:lnTo>
                    <a:pt x="1207" y="909"/>
                  </a:lnTo>
                  <a:lnTo>
                    <a:pt x="1209" y="909"/>
                  </a:lnTo>
                  <a:lnTo>
                    <a:pt x="1207" y="906"/>
                  </a:lnTo>
                  <a:lnTo>
                    <a:pt x="1207" y="904"/>
                  </a:lnTo>
                  <a:lnTo>
                    <a:pt x="1207" y="904"/>
                  </a:lnTo>
                  <a:lnTo>
                    <a:pt x="1207" y="904"/>
                  </a:lnTo>
                  <a:lnTo>
                    <a:pt x="1207" y="904"/>
                  </a:lnTo>
                  <a:lnTo>
                    <a:pt x="1207" y="902"/>
                  </a:lnTo>
                  <a:lnTo>
                    <a:pt x="1209" y="902"/>
                  </a:lnTo>
                  <a:lnTo>
                    <a:pt x="1212" y="902"/>
                  </a:lnTo>
                  <a:lnTo>
                    <a:pt x="1212" y="902"/>
                  </a:lnTo>
                  <a:lnTo>
                    <a:pt x="1212" y="902"/>
                  </a:lnTo>
                  <a:lnTo>
                    <a:pt x="1212" y="902"/>
                  </a:lnTo>
                  <a:lnTo>
                    <a:pt x="1212" y="902"/>
                  </a:lnTo>
                  <a:lnTo>
                    <a:pt x="1209" y="902"/>
                  </a:lnTo>
                  <a:lnTo>
                    <a:pt x="1209" y="902"/>
                  </a:lnTo>
                  <a:lnTo>
                    <a:pt x="1209" y="899"/>
                  </a:lnTo>
                  <a:lnTo>
                    <a:pt x="1209" y="899"/>
                  </a:lnTo>
                  <a:lnTo>
                    <a:pt x="1209" y="899"/>
                  </a:lnTo>
                  <a:lnTo>
                    <a:pt x="1209" y="899"/>
                  </a:lnTo>
                  <a:lnTo>
                    <a:pt x="1209" y="899"/>
                  </a:lnTo>
                  <a:lnTo>
                    <a:pt x="1209" y="899"/>
                  </a:lnTo>
                  <a:lnTo>
                    <a:pt x="1209" y="897"/>
                  </a:lnTo>
                  <a:lnTo>
                    <a:pt x="1209" y="897"/>
                  </a:lnTo>
                  <a:lnTo>
                    <a:pt x="1207" y="897"/>
                  </a:lnTo>
                  <a:lnTo>
                    <a:pt x="1207" y="895"/>
                  </a:lnTo>
                  <a:lnTo>
                    <a:pt x="1207" y="895"/>
                  </a:lnTo>
                  <a:lnTo>
                    <a:pt x="1204" y="895"/>
                  </a:lnTo>
                  <a:lnTo>
                    <a:pt x="1204" y="897"/>
                  </a:lnTo>
                  <a:lnTo>
                    <a:pt x="1200" y="895"/>
                  </a:lnTo>
                  <a:lnTo>
                    <a:pt x="1200" y="895"/>
                  </a:lnTo>
                  <a:lnTo>
                    <a:pt x="1200" y="895"/>
                  </a:lnTo>
                  <a:lnTo>
                    <a:pt x="1202" y="895"/>
                  </a:lnTo>
                  <a:lnTo>
                    <a:pt x="1207" y="895"/>
                  </a:lnTo>
                  <a:lnTo>
                    <a:pt x="1207" y="892"/>
                  </a:lnTo>
                  <a:lnTo>
                    <a:pt x="1207" y="892"/>
                  </a:lnTo>
                  <a:lnTo>
                    <a:pt x="1207" y="892"/>
                  </a:lnTo>
                  <a:lnTo>
                    <a:pt x="1207" y="890"/>
                  </a:lnTo>
                  <a:lnTo>
                    <a:pt x="1207" y="890"/>
                  </a:lnTo>
                  <a:lnTo>
                    <a:pt x="1207" y="890"/>
                  </a:lnTo>
                  <a:lnTo>
                    <a:pt x="1209" y="892"/>
                  </a:lnTo>
                  <a:lnTo>
                    <a:pt x="1209" y="892"/>
                  </a:lnTo>
                  <a:lnTo>
                    <a:pt x="1209" y="892"/>
                  </a:lnTo>
                  <a:lnTo>
                    <a:pt x="1214" y="892"/>
                  </a:lnTo>
                  <a:lnTo>
                    <a:pt x="1214" y="887"/>
                  </a:lnTo>
                  <a:lnTo>
                    <a:pt x="1214" y="887"/>
                  </a:lnTo>
                  <a:lnTo>
                    <a:pt x="1214" y="885"/>
                  </a:lnTo>
                  <a:lnTo>
                    <a:pt x="1212" y="885"/>
                  </a:lnTo>
                  <a:lnTo>
                    <a:pt x="1212" y="885"/>
                  </a:lnTo>
                  <a:lnTo>
                    <a:pt x="1212" y="885"/>
                  </a:lnTo>
                  <a:lnTo>
                    <a:pt x="1212" y="885"/>
                  </a:lnTo>
                  <a:lnTo>
                    <a:pt x="1212" y="883"/>
                  </a:lnTo>
                  <a:lnTo>
                    <a:pt x="1212" y="883"/>
                  </a:lnTo>
                  <a:lnTo>
                    <a:pt x="1212" y="883"/>
                  </a:lnTo>
                  <a:lnTo>
                    <a:pt x="1212" y="883"/>
                  </a:lnTo>
                  <a:lnTo>
                    <a:pt x="1209" y="883"/>
                  </a:lnTo>
                  <a:lnTo>
                    <a:pt x="1209" y="880"/>
                  </a:lnTo>
                  <a:lnTo>
                    <a:pt x="1209" y="880"/>
                  </a:lnTo>
                  <a:lnTo>
                    <a:pt x="1207" y="880"/>
                  </a:lnTo>
                  <a:lnTo>
                    <a:pt x="1207" y="880"/>
                  </a:lnTo>
                  <a:lnTo>
                    <a:pt x="1202" y="880"/>
                  </a:lnTo>
                  <a:lnTo>
                    <a:pt x="1200" y="880"/>
                  </a:lnTo>
                  <a:lnTo>
                    <a:pt x="1207" y="878"/>
                  </a:lnTo>
                  <a:lnTo>
                    <a:pt x="1209" y="873"/>
                  </a:lnTo>
                  <a:lnTo>
                    <a:pt x="1212" y="871"/>
                  </a:lnTo>
                  <a:lnTo>
                    <a:pt x="1214" y="871"/>
                  </a:lnTo>
                  <a:lnTo>
                    <a:pt x="1214" y="871"/>
                  </a:lnTo>
                  <a:lnTo>
                    <a:pt x="1212" y="871"/>
                  </a:lnTo>
                  <a:lnTo>
                    <a:pt x="1212" y="869"/>
                  </a:lnTo>
                  <a:lnTo>
                    <a:pt x="1212" y="869"/>
                  </a:lnTo>
                  <a:lnTo>
                    <a:pt x="1209" y="869"/>
                  </a:lnTo>
                  <a:lnTo>
                    <a:pt x="1209" y="869"/>
                  </a:lnTo>
                  <a:lnTo>
                    <a:pt x="1207" y="866"/>
                  </a:lnTo>
                  <a:lnTo>
                    <a:pt x="1207" y="866"/>
                  </a:lnTo>
                  <a:lnTo>
                    <a:pt x="1207" y="869"/>
                  </a:lnTo>
                  <a:lnTo>
                    <a:pt x="1207" y="869"/>
                  </a:lnTo>
                  <a:lnTo>
                    <a:pt x="1207" y="869"/>
                  </a:lnTo>
                  <a:lnTo>
                    <a:pt x="1207" y="866"/>
                  </a:lnTo>
                  <a:lnTo>
                    <a:pt x="1207" y="866"/>
                  </a:lnTo>
                  <a:lnTo>
                    <a:pt x="1207" y="866"/>
                  </a:lnTo>
                  <a:lnTo>
                    <a:pt x="1209" y="866"/>
                  </a:lnTo>
                  <a:lnTo>
                    <a:pt x="1212" y="866"/>
                  </a:lnTo>
                  <a:lnTo>
                    <a:pt x="1214" y="869"/>
                  </a:lnTo>
                  <a:lnTo>
                    <a:pt x="1214" y="869"/>
                  </a:lnTo>
                  <a:lnTo>
                    <a:pt x="1216" y="866"/>
                  </a:lnTo>
                  <a:lnTo>
                    <a:pt x="1216" y="866"/>
                  </a:lnTo>
                  <a:lnTo>
                    <a:pt x="1216" y="864"/>
                  </a:lnTo>
                  <a:lnTo>
                    <a:pt x="1216" y="864"/>
                  </a:lnTo>
                  <a:lnTo>
                    <a:pt x="1216" y="861"/>
                  </a:lnTo>
                  <a:lnTo>
                    <a:pt x="1216" y="861"/>
                  </a:lnTo>
                  <a:lnTo>
                    <a:pt x="1216" y="861"/>
                  </a:lnTo>
                  <a:lnTo>
                    <a:pt x="1214" y="861"/>
                  </a:lnTo>
                  <a:lnTo>
                    <a:pt x="1209" y="866"/>
                  </a:lnTo>
                  <a:lnTo>
                    <a:pt x="1209" y="866"/>
                  </a:lnTo>
                  <a:lnTo>
                    <a:pt x="1207" y="866"/>
                  </a:lnTo>
                  <a:lnTo>
                    <a:pt x="1207" y="864"/>
                  </a:lnTo>
                  <a:lnTo>
                    <a:pt x="1209" y="864"/>
                  </a:lnTo>
                  <a:lnTo>
                    <a:pt x="1212" y="861"/>
                  </a:lnTo>
                  <a:lnTo>
                    <a:pt x="1212" y="861"/>
                  </a:lnTo>
                  <a:lnTo>
                    <a:pt x="1212" y="861"/>
                  </a:lnTo>
                  <a:lnTo>
                    <a:pt x="1212" y="859"/>
                  </a:lnTo>
                  <a:lnTo>
                    <a:pt x="1209" y="859"/>
                  </a:lnTo>
                  <a:lnTo>
                    <a:pt x="1209" y="859"/>
                  </a:lnTo>
                  <a:lnTo>
                    <a:pt x="1209" y="857"/>
                  </a:lnTo>
                  <a:lnTo>
                    <a:pt x="1209" y="857"/>
                  </a:lnTo>
                  <a:lnTo>
                    <a:pt x="1212" y="857"/>
                  </a:lnTo>
                  <a:lnTo>
                    <a:pt x="1212" y="859"/>
                  </a:lnTo>
                  <a:lnTo>
                    <a:pt x="1214" y="859"/>
                  </a:lnTo>
                  <a:lnTo>
                    <a:pt x="1214" y="857"/>
                  </a:lnTo>
                  <a:lnTo>
                    <a:pt x="1216" y="857"/>
                  </a:lnTo>
                  <a:lnTo>
                    <a:pt x="1216" y="857"/>
                  </a:lnTo>
                  <a:lnTo>
                    <a:pt x="1216" y="857"/>
                  </a:lnTo>
                  <a:lnTo>
                    <a:pt x="1216" y="857"/>
                  </a:lnTo>
                  <a:lnTo>
                    <a:pt x="1214" y="857"/>
                  </a:lnTo>
                  <a:lnTo>
                    <a:pt x="1214" y="857"/>
                  </a:lnTo>
                  <a:lnTo>
                    <a:pt x="1212" y="857"/>
                  </a:lnTo>
                  <a:lnTo>
                    <a:pt x="1212" y="857"/>
                  </a:lnTo>
                  <a:lnTo>
                    <a:pt x="1212" y="854"/>
                  </a:lnTo>
                  <a:lnTo>
                    <a:pt x="1212" y="854"/>
                  </a:lnTo>
                  <a:lnTo>
                    <a:pt x="1212" y="854"/>
                  </a:lnTo>
                  <a:lnTo>
                    <a:pt x="1212" y="854"/>
                  </a:lnTo>
                  <a:lnTo>
                    <a:pt x="1212" y="854"/>
                  </a:lnTo>
                  <a:lnTo>
                    <a:pt x="1212" y="852"/>
                  </a:lnTo>
                  <a:lnTo>
                    <a:pt x="1212" y="852"/>
                  </a:lnTo>
                  <a:lnTo>
                    <a:pt x="1212" y="852"/>
                  </a:lnTo>
                  <a:lnTo>
                    <a:pt x="1212" y="854"/>
                  </a:lnTo>
                  <a:lnTo>
                    <a:pt x="1214" y="854"/>
                  </a:lnTo>
                  <a:lnTo>
                    <a:pt x="1214" y="854"/>
                  </a:lnTo>
                  <a:lnTo>
                    <a:pt x="1214" y="854"/>
                  </a:lnTo>
                  <a:lnTo>
                    <a:pt x="1214" y="852"/>
                  </a:lnTo>
                  <a:lnTo>
                    <a:pt x="1214" y="852"/>
                  </a:lnTo>
                  <a:lnTo>
                    <a:pt x="1216" y="850"/>
                  </a:lnTo>
                  <a:lnTo>
                    <a:pt x="1216" y="850"/>
                  </a:lnTo>
                  <a:lnTo>
                    <a:pt x="1216" y="850"/>
                  </a:lnTo>
                  <a:lnTo>
                    <a:pt x="1216" y="847"/>
                  </a:lnTo>
                  <a:lnTo>
                    <a:pt x="1216" y="847"/>
                  </a:lnTo>
                  <a:lnTo>
                    <a:pt x="1216" y="847"/>
                  </a:lnTo>
                  <a:lnTo>
                    <a:pt x="1216" y="847"/>
                  </a:lnTo>
                  <a:lnTo>
                    <a:pt x="1216" y="847"/>
                  </a:lnTo>
                  <a:lnTo>
                    <a:pt x="1216" y="845"/>
                  </a:lnTo>
                  <a:lnTo>
                    <a:pt x="1216" y="845"/>
                  </a:lnTo>
                  <a:lnTo>
                    <a:pt x="1216" y="845"/>
                  </a:lnTo>
                  <a:lnTo>
                    <a:pt x="1216" y="845"/>
                  </a:lnTo>
                  <a:lnTo>
                    <a:pt x="1216" y="845"/>
                  </a:lnTo>
                  <a:lnTo>
                    <a:pt x="1216" y="845"/>
                  </a:lnTo>
                  <a:lnTo>
                    <a:pt x="1219" y="845"/>
                  </a:lnTo>
                  <a:lnTo>
                    <a:pt x="1219" y="845"/>
                  </a:lnTo>
                  <a:lnTo>
                    <a:pt x="1219" y="845"/>
                  </a:lnTo>
                  <a:lnTo>
                    <a:pt x="1219" y="845"/>
                  </a:lnTo>
                  <a:lnTo>
                    <a:pt x="1219" y="843"/>
                  </a:lnTo>
                  <a:close/>
                  <a:moveTo>
                    <a:pt x="1122" y="1685"/>
                  </a:moveTo>
                  <a:lnTo>
                    <a:pt x="1122" y="1685"/>
                  </a:lnTo>
                  <a:lnTo>
                    <a:pt x="1122" y="1682"/>
                  </a:lnTo>
                  <a:lnTo>
                    <a:pt x="1119" y="1682"/>
                  </a:lnTo>
                  <a:lnTo>
                    <a:pt x="1119" y="1682"/>
                  </a:lnTo>
                  <a:lnTo>
                    <a:pt x="1117" y="1682"/>
                  </a:lnTo>
                  <a:lnTo>
                    <a:pt x="1117" y="1682"/>
                  </a:lnTo>
                  <a:lnTo>
                    <a:pt x="1117" y="1685"/>
                  </a:lnTo>
                  <a:lnTo>
                    <a:pt x="1119" y="1685"/>
                  </a:lnTo>
                  <a:lnTo>
                    <a:pt x="1119" y="1687"/>
                  </a:lnTo>
                  <a:lnTo>
                    <a:pt x="1119" y="1687"/>
                  </a:lnTo>
                  <a:lnTo>
                    <a:pt x="1119" y="1689"/>
                  </a:lnTo>
                  <a:lnTo>
                    <a:pt x="1119" y="1689"/>
                  </a:lnTo>
                  <a:lnTo>
                    <a:pt x="1119" y="1689"/>
                  </a:lnTo>
                  <a:lnTo>
                    <a:pt x="1119" y="1689"/>
                  </a:lnTo>
                  <a:lnTo>
                    <a:pt x="1122" y="1689"/>
                  </a:lnTo>
                  <a:lnTo>
                    <a:pt x="1119" y="1689"/>
                  </a:lnTo>
                  <a:lnTo>
                    <a:pt x="1119" y="1687"/>
                  </a:lnTo>
                  <a:lnTo>
                    <a:pt x="1119" y="1687"/>
                  </a:lnTo>
                  <a:lnTo>
                    <a:pt x="1119" y="1687"/>
                  </a:lnTo>
                  <a:lnTo>
                    <a:pt x="1122" y="1687"/>
                  </a:lnTo>
                  <a:lnTo>
                    <a:pt x="1122" y="1687"/>
                  </a:lnTo>
                  <a:lnTo>
                    <a:pt x="1122" y="1687"/>
                  </a:lnTo>
                  <a:lnTo>
                    <a:pt x="1122" y="1687"/>
                  </a:lnTo>
                  <a:lnTo>
                    <a:pt x="1122" y="1687"/>
                  </a:lnTo>
                  <a:lnTo>
                    <a:pt x="1122" y="1685"/>
                  </a:lnTo>
                  <a:lnTo>
                    <a:pt x="1122" y="1685"/>
                  </a:lnTo>
                  <a:close/>
                  <a:moveTo>
                    <a:pt x="1117" y="1694"/>
                  </a:moveTo>
                  <a:lnTo>
                    <a:pt x="1115" y="1694"/>
                  </a:lnTo>
                  <a:lnTo>
                    <a:pt x="1112" y="1692"/>
                  </a:lnTo>
                  <a:lnTo>
                    <a:pt x="1112" y="1692"/>
                  </a:lnTo>
                  <a:lnTo>
                    <a:pt x="1112" y="1692"/>
                  </a:lnTo>
                  <a:lnTo>
                    <a:pt x="1110" y="1694"/>
                  </a:lnTo>
                  <a:lnTo>
                    <a:pt x="1107" y="1692"/>
                  </a:lnTo>
                  <a:lnTo>
                    <a:pt x="1107" y="1694"/>
                  </a:lnTo>
                  <a:lnTo>
                    <a:pt x="1105" y="1694"/>
                  </a:lnTo>
                  <a:lnTo>
                    <a:pt x="1105" y="1696"/>
                  </a:lnTo>
                  <a:lnTo>
                    <a:pt x="1105" y="1699"/>
                  </a:lnTo>
                  <a:lnTo>
                    <a:pt x="1105" y="1701"/>
                  </a:lnTo>
                  <a:lnTo>
                    <a:pt x="1105" y="1701"/>
                  </a:lnTo>
                  <a:lnTo>
                    <a:pt x="1105" y="1701"/>
                  </a:lnTo>
                  <a:lnTo>
                    <a:pt x="1107" y="1701"/>
                  </a:lnTo>
                  <a:lnTo>
                    <a:pt x="1107" y="1704"/>
                  </a:lnTo>
                  <a:lnTo>
                    <a:pt x="1107" y="1704"/>
                  </a:lnTo>
                  <a:lnTo>
                    <a:pt x="1110" y="1704"/>
                  </a:lnTo>
                  <a:lnTo>
                    <a:pt x="1110" y="1701"/>
                  </a:lnTo>
                  <a:lnTo>
                    <a:pt x="1110" y="1701"/>
                  </a:lnTo>
                  <a:lnTo>
                    <a:pt x="1110" y="1699"/>
                  </a:lnTo>
                  <a:lnTo>
                    <a:pt x="1110" y="1699"/>
                  </a:lnTo>
                  <a:lnTo>
                    <a:pt x="1110" y="1699"/>
                  </a:lnTo>
                  <a:lnTo>
                    <a:pt x="1110" y="1699"/>
                  </a:lnTo>
                  <a:lnTo>
                    <a:pt x="1110" y="1696"/>
                  </a:lnTo>
                  <a:lnTo>
                    <a:pt x="1110" y="1696"/>
                  </a:lnTo>
                  <a:lnTo>
                    <a:pt x="1110" y="1696"/>
                  </a:lnTo>
                  <a:lnTo>
                    <a:pt x="1110" y="1696"/>
                  </a:lnTo>
                  <a:lnTo>
                    <a:pt x="1110" y="1696"/>
                  </a:lnTo>
                  <a:lnTo>
                    <a:pt x="1110" y="1696"/>
                  </a:lnTo>
                  <a:lnTo>
                    <a:pt x="1110" y="1699"/>
                  </a:lnTo>
                  <a:lnTo>
                    <a:pt x="1112" y="1701"/>
                  </a:lnTo>
                  <a:lnTo>
                    <a:pt x="1112" y="1701"/>
                  </a:lnTo>
                  <a:lnTo>
                    <a:pt x="1112" y="1701"/>
                  </a:lnTo>
                  <a:lnTo>
                    <a:pt x="1115" y="1701"/>
                  </a:lnTo>
                  <a:lnTo>
                    <a:pt x="1115" y="1701"/>
                  </a:lnTo>
                  <a:lnTo>
                    <a:pt x="1115" y="1699"/>
                  </a:lnTo>
                  <a:lnTo>
                    <a:pt x="1115" y="1699"/>
                  </a:lnTo>
                  <a:lnTo>
                    <a:pt x="1115" y="1699"/>
                  </a:lnTo>
                  <a:lnTo>
                    <a:pt x="1112" y="1696"/>
                  </a:lnTo>
                  <a:lnTo>
                    <a:pt x="1112" y="1696"/>
                  </a:lnTo>
                  <a:lnTo>
                    <a:pt x="1115" y="1694"/>
                  </a:lnTo>
                  <a:lnTo>
                    <a:pt x="1115" y="1694"/>
                  </a:lnTo>
                  <a:lnTo>
                    <a:pt x="1115" y="1696"/>
                  </a:lnTo>
                  <a:lnTo>
                    <a:pt x="1115" y="1696"/>
                  </a:lnTo>
                  <a:lnTo>
                    <a:pt x="1115" y="1696"/>
                  </a:lnTo>
                  <a:lnTo>
                    <a:pt x="1115" y="1696"/>
                  </a:lnTo>
                  <a:lnTo>
                    <a:pt x="1115" y="1699"/>
                  </a:lnTo>
                  <a:lnTo>
                    <a:pt x="1115" y="1699"/>
                  </a:lnTo>
                  <a:lnTo>
                    <a:pt x="1115" y="1699"/>
                  </a:lnTo>
                  <a:lnTo>
                    <a:pt x="1115" y="1699"/>
                  </a:lnTo>
                  <a:lnTo>
                    <a:pt x="1117" y="1699"/>
                  </a:lnTo>
                  <a:lnTo>
                    <a:pt x="1117" y="1699"/>
                  </a:lnTo>
                  <a:lnTo>
                    <a:pt x="1117" y="1696"/>
                  </a:lnTo>
                  <a:lnTo>
                    <a:pt x="1117" y="1696"/>
                  </a:lnTo>
                  <a:lnTo>
                    <a:pt x="1115" y="1696"/>
                  </a:lnTo>
                  <a:lnTo>
                    <a:pt x="1117" y="1696"/>
                  </a:lnTo>
                  <a:lnTo>
                    <a:pt x="1117" y="1696"/>
                  </a:lnTo>
                  <a:lnTo>
                    <a:pt x="1117" y="1696"/>
                  </a:lnTo>
                  <a:lnTo>
                    <a:pt x="1117" y="1696"/>
                  </a:lnTo>
                  <a:lnTo>
                    <a:pt x="1117" y="1694"/>
                  </a:lnTo>
                  <a:lnTo>
                    <a:pt x="1117" y="1694"/>
                  </a:lnTo>
                  <a:lnTo>
                    <a:pt x="1117" y="1694"/>
                  </a:lnTo>
                  <a:lnTo>
                    <a:pt x="1117" y="1694"/>
                  </a:lnTo>
                  <a:lnTo>
                    <a:pt x="1117" y="1694"/>
                  </a:lnTo>
                  <a:lnTo>
                    <a:pt x="1119" y="1694"/>
                  </a:lnTo>
                  <a:lnTo>
                    <a:pt x="1117" y="1694"/>
                  </a:lnTo>
                  <a:lnTo>
                    <a:pt x="1117" y="1694"/>
                  </a:lnTo>
                  <a:close/>
                  <a:moveTo>
                    <a:pt x="1091" y="1701"/>
                  </a:moveTo>
                  <a:lnTo>
                    <a:pt x="1091" y="1701"/>
                  </a:lnTo>
                  <a:lnTo>
                    <a:pt x="1091" y="1701"/>
                  </a:lnTo>
                  <a:lnTo>
                    <a:pt x="1091" y="1704"/>
                  </a:lnTo>
                  <a:lnTo>
                    <a:pt x="1091" y="1704"/>
                  </a:lnTo>
                  <a:lnTo>
                    <a:pt x="1093" y="1704"/>
                  </a:lnTo>
                  <a:lnTo>
                    <a:pt x="1093" y="1701"/>
                  </a:lnTo>
                  <a:lnTo>
                    <a:pt x="1093" y="1701"/>
                  </a:lnTo>
                  <a:lnTo>
                    <a:pt x="1091" y="1701"/>
                  </a:lnTo>
                  <a:close/>
                  <a:moveTo>
                    <a:pt x="1098" y="1699"/>
                  </a:moveTo>
                  <a:lnTo>
                    <a:pt x="1098" y="1696"/>
                  </a:lnTo>
                  <a:lnTo>
                    <a:pt x="1098" y="1696"/>
                  </a:lnTo>
                  <a:lnTo>
                    <a:pt x="1098" y="1696"/>
                  </a:lnTo>
                  <a:lnTo>
                    <a:pt x="1098" y="1694"/>
                  </a:lnTo>
                  <a:lnTo>
                    <a:pt x="1098" y="1694"/>
                  </a:lnTo>
                  <a:lnTo>
                    <a:pt x="1098" y="1694"/>
                  </a:lnTo>
                  <a:lnTo>
                    <a:pt x="1098" y="1692"/>
                  </a:lnTo>
                  <a:lnTo>
                    <a:pt x="1098" y="1692"/>
                  </a:lnTo>
                  <a:lnTo>
                    <a:pt x="1098" y="1692"/>
                  </a:lnTo>
                  <a:lnTo>
                    <a:pt x="1098" y="1692"/>
                  </a:lnTo>
                  <a:lnTo>
                    <a:pt x="1096" y="1692"/>
                  </a:lnTo>
                  <a:lnTo>
                    <a:pt x="1096" y="1689"/>
                  </a:lnTo>
                  <a:lnTo>
                    <a:pt x="1096" y="1689"/>
                  </a:lnTo>
                  <a:lnTo>
                    <a:pt x="1093" y="1689"/>
                  </a:lnTo>
                  <a:lnTo>
                    <a:pt x="1091" y="1689"/>
                  </a:lnTo>
                  <a:lnTo>
                    <a:pt x="1091" y="1689"/>
                  </a:lnTo>
                  <a:lnTo>
                    <a:pt x="1089" y="1692"/>
                  </a:lnTo>
                  <a:lnTo>
                    <a:pt x="1089" y="1692"/>
                  </a:lnTo>
                  <a:lnTo>
                    <a:pt x="1089" y="1692"/>
                  </a:lnTo>
                  <a:lnTo>
                    <a:pt x="1091" y="1694"/>
                  </a:lnTo>
                  <a:lnTo>
                    <a:pt x="1091" y="1696"/>
                  </a:lnTo>
                  <a:lnTo>
                    <a:pt x="1091" y="1696"/>
                  </a:lnTo>
                  <a:lnTo>
                    <a:pt x="1091" y="1696"/>
                  </a:lnTo>
                  <a:lnTo>
                    <a:pt x="1091" y="1699"/>
                  </a:lnTo>
                  <a:lnTo>
                    <a:pt x="1091" y="1699"/>
                  </a:lnTo>
                  <a:lnTo>
                    <a:pt x="1093" y="1699"/>
                  </a:lnTo>
                  <a:lnTo>
                    <a:pt x="1093" y="1699"/>
                  </a:lnTo>
                  <a:lnTo>
                    <a:pt x="1093" y="1699"/>
                  </a:lnTo>
                  <a:lnTo>
                    <a:pt x="1093" y="1696"/>
                  </a:lnTo>
                  <a:lnTo>
                    <a:pt x="1093" y="1696"/>
                  </a:lnTo>
                  <a:lnTo>
                    <a:pt x="1091" y="1694"/>
                  </a:lnTo>
                  <a:lnTo>
                    <a:pt x="1093" y="1694"/>
                  </a:lnTo>
                  <a:lnTo>
                    <a:pt x="1093" y="1694"/>
                  </a:lnTo>
                  <a:lnTo>
                    <a:pt x="1093" y="1696"/>
                  </a:lnTo>
                  <a:lnTo>
                    <a:pt x="1093" y="1696"/>
                  </a:lnTo>
                  <a:lnTo>
                    <a:pt x="1093" y="1699"/>
                  </a:lnTo>
                  <a:lnTo>
                    <a:pt x="1093" y="1699"/>
                  </a:lnTo>
                  <a:lnTo>
                    <a:pt x="1096" y="1701"/>
                  </a:lnTo>
                  <a:lnTo>
                    <a:pt x="1096" y="1701"/>
                  </a:lnTo>
                  <a:lnTo>
                    <a:pt x="1096" y="1699"/>
                  </a:lnTo>
                  <a:lnTo>
                    <a:pt x="1096" y="1699"/>
                  </a:lnTo>
                  <a:lnTo>
                    <a:pt x="1096" y="1699"/>
                  </a:lnTo>
                  <a:lnTo>
                    <a:pt x="1096" y="1696"/>
                  </a:lnTo>
                  <a:lnTo>
                    <a:pt x="1096" y="1696"/>
                  </a:lnTo>
                  <a:lnTo>
                    <a:pt x="1096" y="1694"/>
                  </a:lnTo>
                  <a:lnTo>
                    <a:pt x="1096" y="1696"/>
                  </a:lnTo>
                  <a:lnTo>
                    <a:pt x="1096" y="1696"/>
                  </a:lnTo>
                  <a:lnTo>
                    <a:pt x="1096" y="1696"/>
                  </a:lnTo>
                  <a:lnTo>
                    <a:pt x="1096" y="1696"/>
                  </a:lnTo>
                  <a:lnTo>
                    <a:pt x="1096" y="1699"/>
                  </a:lnTo>
                  <a:lnTo>
                    <a:pt x="1098" y="1699"/>
                  </a:lnTo>
                  <a:lnTo>
                    <a:pt x="1098" y="1699"/>
                  </a:lnTo>
                  <a:lnTo>
                    <a:pt x="1098" y="1699"/>
                  </a:lnTo>
                  <a:close/>
                  <a:moveTo>
                    <a:pt x="1117" y="1689"/>
                  </a:moveTo>
                  <a:lnTo>
                    <a:pt x="1117" y="1687"/>
                  </a:lnTo>
                  <a:lnTo>
                    <a:pt x="1119" y="1687"/>
                  </a:lnTo>
                  <a:lnTo>
                    <a:pt x="1117" y="1687"/>
                  </a:lnTo>
                  <a:lnTo>
                    <a:pt x="1117" y="1685"/>
                  </a:lnTo>
                  <a:lnTo>
                    <a:pt x="1117" y="1685"/>
                  </a:lnTo>
                  <a:lnTo>
                    <a:pt x="1117" y="1685"/>
                  </a:lnTo>
                  <a:lnTo>
                    <a:pt x="1117" y="1682"/>
                  </a:lnTo>
                  <a:lnTo>
                    <a:pt x="1117" y="1682"/>
                  </a:lnTo>
                  <a:lnTo>
                    <a:pt x="1117" y="1682"/>
                  </a:lnTo>
                  <a:lnTo>
                    <a:pt x="1115" y="1682"/>
                  </a:lnTo>
                  <a:lnTo>
                    <a:pt x="1115" y="1682"/>
                  </a:lnTo>
                  <a:lnTo>
                    <a:pt x="1115" y="1682"/>
                  </a:lnTo>
                  <a:lnTo>
                    <a:pt x="1115" y="1682"/>
                  </a:lnTo>
                  <a:lnTo>
                    <a:pt x="1115" y="1682"/>
                  </a:lnTo>
                  <a:lnTo>
                    <a:pt x="1117" y="1682"/>
                  </a:lnTo>
                  <a:lnTo>
                    <a:pt x="1119" y="1682"/>
                  </a:lnTo>
                  <a:lnTo>
                    <a:pt x="1119" y="1682"/>
                  </a:lnTo>
                  <a:lnTo>
                    <a:pt x="1119" y="1682"/>
                  </a:lnTo>
                  <a:lnTo>
                    <a:pt x="1119" y="1680"/>
                  </a:lnTo>
                  <a:lnTo>
                    <a:pt x="1119" y="1680"/>
                  </a:lnTo>
                  <a:lnTo>
                    <a:pt x="1119" y="1680"/>
                  </a:lnTo>
                  <a:lnTo>
                    <a:pt x="1119" y="1680"/>
                  </a:lnTo>
                  <a:lnTo>
                    <a:pt x="1119" y="1680"/>
                  </a:lnTo>
                  <a:lnTo>
                    <a:pt x="1122" y="1680"/>
                  </a:lnTo>
                  <a:lnTo>
                    <a:pt x="1122" y="1682"/>
                  </a:lnTo>
                  <a:lnTo>
                    <a:pt x="1122" y="1682"/>
                  </a:lnTo>
                  <a:lnTo>
                    <a:pt x="1122" y="1680"/>
                  </a:lnTo>
                  <a:lnTo>
                    <a:pt x="1124" y="1680"/>
                  </a:lnTo>
                  <a:lnTo>
                    <a:pt x="1124" y="1680"/>
                  </a:lnTo>
                  <a:lnTo>
                    <a:pt x="1124" y="1682"/>
                  </a:lnTo>
                  <a:lnTo>
                    <a:pt x="1124" y="1682"/>
                  </a:lnTo>
                  <a:lnTo>
                    <a:pt x="1124" y="1682"/>
                  </a:lnTo>
                  <a:lnTo>
                    <a:pt x="1126" y="1680"/>
                  </a:lnTo>
                  <a:lnTo>
                    <a:pt x="1126" y="1680"/>
                  </a:lnTo>
                  <a:lnTo>
                    <a:pt x="1126" y="1678"/>
                  </a:lnTo>
                  <a:lnTo>
                    <a:pt x="1124" y="1678"/>
                  </a:lnTo>
                  <a:lnTo>
                    <a:pt x="1126" y="1678"/>
                  </a:lnTo>
                  <a:lnTo>
                    <a:pt x="1126" y="1678"/>
                  </a:lnTo>
                  <a:lnTo>
                    <a:pt x="1126" y="1678"/>
                  </a:lnTo>
                  <a:lnTo>
                    <a:pt x="1126" y="1678"/>
                  </a:lnTo>
                  <a:lnTo>
                    <a:pt x="1124" y="1678"/>
                  </a:lnTo>
                  <a:lnTo>
                    <a:pt x="1124" y="1678"/>
                  </a:lnTo>
                  <a:lnTo>
                    <a:pt x="1110" y="1680"/>
                  </a:lnTo>
                  <a:lnTo>
                    <a:pt x="1098" y="1685"/>
                  </a:lnTo>
                  <a:lnTo>
                    <a:pt x="1098" y="1685"/>
                  </a:lnTo>
                  <a:lnTo>
                    <a:pt x="1098" y="1687"/>
                  </a:lnTo>
                  <a:lnTo>
                    <a:pt x="1098" y="1687"/>
                  </a:lnTo>
                  <a:lnTo>
                    <a:pt x="1098" y="1687"/>
                  </a:lnTo>
                  <a:lnTo>
                    <a:pt x="1098" y="1689"/>
                  </a:lnTo>
                  <a:lnTo>
                    <a:pt x="1100" y="1689"/>
                  </a:lnTo>
                  <a:lnTo>
                    <a:pt x="1103" y="1689"/>
                  </a:lnTo>
                  <a:lnTo>
                    <a:pt x="1103" y="1689"/>
                  </a:lnTo>
                  <a:lnTo>
                    <a:pt x="1103" y="1689"/>
                  </a:lnTo>
                  <a:lnTo>
                    <a:pt x="1105" y="1689"/>
                  </a:lnTo>
                  <a:lnTo>
                    <a:pt x="1105" y="1689"/>
                  </a:lnTo>
                  <a:lnTo>
                    <a:pt x="1105" y="1689"/>
                  </a:lnTo>
                  <a:lnTo>
                    <a:pt x="1105" y="1689"/>
                  </a:lnTo>
                  <a:lnTo>
                    <a:pt x="1105" y="1689"/>
                  </a:lnTo>
                  <a:lnTo>
                    <a:pt x="1107" y="1687"/>
                  </a:lnTo>
                  <a:lnTo>
                    <a:pt x="1107" y="1687"/>
                  </a:lnTo>
                  <a:lnTo>
                    <a:pt x="1107" y="1687"/>
                  </a:lnTo>
                  <a:lnTo>
                    <a:pt x="1107" y="1687"/>
                  </a:lnTo>
                  <a:lnTo>
                    <a:pt x="1110" y="1685"/>
                  </a:lnTo>
                  <a:lnTo>
                    <a:pt x="1110" y="1687"/>
                  </a:lnTo>
                  <a:lnTo>
                    <a:pt x="1110" y="1687"/>
                  </a:lnTo>
                  <a:lnTo>
                    <a:pt x="1107" y="1689"/>
                  </a:lnTo>
                  <a:lnTo>
                    <a:pt x="1107" y="1689"/>
                  </a:lnTo>
                  <a:lnTo>
                    <a:pt x="1107" y="1692"/>
                  </a:lnTo>
                  <a:lnTo>
                    <a:pt x="1107" y="1692"/>
                  </a:lnTo>
                  <a:lnTo>
                    <a:pt x="1110" y="1692"/>
                  </a:lnTo>
                  <a:lnTo>
                    <a:pt x="1110" y="1692"/>
                  </a:lnTo>
                  <a:lnTo>
                    <a:pt x="1112" y="1692"/>
                  </a:lnTo>
                  <a:lnTo>
                    <a:pt x="1112" y="1692"/>
                  </a:lnTo>
                  <a:lnTo>
                    <a:pt x="1115" y="1692"/>
                  </a:lnTo>
                  <a:lnTo>
                    <a:pt x="1115" y="1689"/>
                  </a:lnTo>
                  <a:lnTo>
                    <a:pt x="1115" y="1689"/>
                  </a:lnTo>
                  <a:lnTo>
                    <a:pt x="1115" y="1689"/>
                  </a:lnTo>
                  <a:lnTo>
                    <a:pt x="1115" y="1689"/>
                  </a:lnTo>
                  <a:lnTo>
                    <a:pt x="1112" y="1689"/>
                  </a:lnTo>
                  <a:lnTo>
                    <a:pt x="1112" y="1687"/>
                  </a:lnTo>
                  <a:lnTo>
                    <a:pt x="1112" y="1687"/>
                  </a:lnTo>
                  <a:lnTo>
                    <a:pt x="1115" y="1687"/>
                  </a:lnTo>
                  <a:lnTo>
                    <a:pt x="1115" y="1687"/>
                  </a:lnTo>
                  <a:lnTo>
                    <a:pt x="1115" y="1689"/>
                  </a:lnTo>
                  <a:lnTo>
                    <a:pt x="1115" y="1689"/>
                  </a:lnTo>
                  <a:lnTo>
                    <a:pt x="1115" y="1689"/>
                  </a:lnTo>
                  <a:lnTo>
                    <a:pt x="1115" y="1689"/>
                  </a:lnTo>
                  <a:lnTo>
                    <a:pt x="1115" y="1689"/>
                  </a:lnTo>
                  <a:lnTo>
                    <a:pt x="1117" y="1689"/>
                  </a:lnTo>
                  <a:lnTo>
                    <a:pt x="1117" y="1689"/>
                  </a:lnTo>
                  <a:lnTo>
                    <a:pt x="1117" y="1689"/>
                  </a:lnTo>
                  <a:lnTo>
                    <a:pt x="1117" y="1689"/>
                  </a:lnTo>
                  <a:lnTo>
                    <a:pt x="1117" y="1689"/>
                  </a:lnTo>
                  <a:lnTo>
                    <a:pt x="1119" y="1689"/>
                  </a:lnTo>
                  <a:lnTo>
                    <a:pt x="1117" y="1689"/>
                  </a:lnTo>
                  <a:lnTo>
                    <a:pt x="1117" y="1689"/>
                  </a:lnTo>
                  <a:close/>
                  <a:moveTo>
                    <a:pt x="1070" y="1701"/>
                  </a:moveTo>
                  <a:lnTo>
                    <a:pt x="1070" y="1701"/>
                  </a:lnTo>
                  <a:lnTo>
                    <a:pt x="1067" y="1701"/>
                  </a:lnTo>
                  <a:lnTo>
                    <a:pt x="1067" y="1701"/>
                  </a:lnTo>
                  <a:lnTo>
                    <a:pt x="1067" y="1701"/>
                  </a:lnTo>
                  <a:lnTo>
                    <a:pt x="1067" y="1701"/>
                  </a:lnTo>
                  <a:lnTo>
                    <a:pt x="1067" y="1704"/>
                  </a:lnTo>
                  <a:lnTo>
                    <a:pt x="1067" y="1704"/>
                  </a:lnTo>
                  <a:lnTo>
                    <a:pt x="1067" y="1704"/>
                  </a:lnTo>
                  <a:lnTo>
                    <a:pt x="1070" y="1701"/>
                  </a:lnTo>
                  <a:lnTo>
                    <a:pt x="1070" y="1701"/>
                  </a:lnTo>
                  <a:lnTo>
                    <a:pt x="1070" y="1701"/>
                  </a:lnTo>
                  <a:close/>
                  <a:moveTo>
                    <a:pt x="1067" y="1692"/>
                  </a:moveTo>
                  <a:lnTo>
                    <a:pt x="1067" y="1692"/>
                  </a:lnTo>
                  <a:lnTo>
                    <a:pt x="1067" y="1692"/>
                  </a:lnTo>
                  <a:lnTo>
                    <a:pt x="1067" y="1692"/>
                  </a:lnTo>
                  <a:lnTo>
                    <a:pt x="1067" y="1692"/>
                  </a:lnTo>
                  <a:lnTo>
                    <a:pt x="1070" y="1689"/>
                  </a:lnTo>
                  <a:lnTo>
                    <a:pt x="1070" y="1687"/>
                  </a:lnTo>
                  <a:lnTo>
                    <a:pt x="1070" y="1687"/>
                  </a:lnTo>
                  <a:lnTo>
                    <a:pt x="1070" y="1685"/>
                  </a:lnTo>
                  <a:lnTo>
                    <a:pt x="1070" y="1685"/>
                  </a:lnTo>
                  <a:lnTo>
                    <a:pt x="1070" y="1685"/>
                  </a:lnTo>
                  <a:lnTo>
                    <a:pt x="1070" y="1685"/>
                  </a:lnTo>
                  <a:lnTo>
                    <a:pt x="1070" y="1682"/>
                  </a:lnTo>
                  <a:lnTo>
                    <a:pt x="1070" y="1682"/>
                  </a:lnTo>
                  <a:lnTo>
                    <a:pt x="1070" y="1682"/>
                  </a:lnTo>
                  <a:lnTo>
                    <a:pt x="1067" y="1682"/>
                  </a:lnTo>
                  <a:lnTo>
                    <a:pt x="1067" y="1682"/>
                  </a:lnTo>
                  <a:lnTo>
                    <a:pt x="1067" y="1685"/>
                  </a:lnTo>
                  <a:lnTo>
                    <a:pt x="1067" y="1685"/>
                  </a:lnTo>
                  <a:lnTo>
                    <a:pt x="1067" y="1687"/>
                  </a:lnTo>
                  <a:lnTo>
                    <a:pt x="1067" y="1687"/>
                  </a:lnTo>
                  <a:lnTo>
                    <a:pt x="1067" y="1689"/>
                  </a:lnTo>
                  <a:lnTo>
                    <a:pt x="1067" y="1689"/>
                  </a:lnTo>
                  <a:lnTo>
                    <a:pt x="1067" y="1689"/>
                  </a:lnTo>
                  <a:lnTo>
                    <a:pt x="1067" y="1692"/>
                  </a:lnTo>
                  <a:close/>
                  <a:moveTo>
                    <a:pt x="1103" y="1692"/>
                  </a:moveTo>
                  <a:lnTo>
                    <a:pt x="1098" y="1694"/>
                  </a:lnTo>
                  <a:lnTo>
                    <a:pt x="1098" y="1694"/>
                  </a:lnTo>
                  <a:lnTo>
                    <a:pt x="1098" y="1694"/>
                  </a:lnTo>
                  <a:lnTo>
                    <a:pt x="1098" y="1696"/>
                  </a:lnTo>
                  <a:lnTo>
                    <a:pt x="1098" y="1696"/>
                  </a:lnTo>
                  <a:lnTo>
                    <a:pt x="1098" y="1696"/>
                  </a:lnTo>
                  <a:lnTo>
                    <a:pt x="1098" y="1696"/>
                  </a:lnTo>
                  <a:lnTo>
                    <a:pt x="1098" y="1699"/>
                  </a:lnTo>
                  <a:lnTo>
                    <a:pt x="1098" y="1701"/>
                  </a:lnTo>
                  <a:lnTo>
                    <a:pt x="1098" y="1701"/>
                  </a:lnTo>
                  <a:lnTo>
                    <a:pt x="1098" y="1704"/>
                  </a:lnTo>
                  <a:lnTo>
                    <a:pt x="1098" y="1704"/>
                  </a:lnTo>
                  <a:lnTo>
                    <a:pt x="1100" y="1704"/>
                  </a:lnTo>
                  <a:lnTo>
                    <a:pt x="1100" y="1704"/>
                  </a:lnTo>
                  <a:lnTo>
                    <a:pt x="1100" y="1704"/>
                  </a:lnTo>
                  <a:lnTo>
                    <a:pt x="1100" y="1701"/>
                  </a:lnTo>
                  <a:lnTo>
                    <a:pt x="1103" y="1701"/>
                  </a:lnTo>
                  <a:lnTo>
                    <a:pt x="1103" y="1701"/>
                  </a:lnTo>
                  <a:lnTo>
                    <a:pt x="1103" y="1699"/>
                  </a:lnTo>
                  <a:lnTo>
                    <a:pt x="1103" y="1696"/>
                  </a:lnTo>
                  <a:lnTo>
                    <a:pt x="1100" y="1696"/>
                  </a:lnTo>
                  <a:lnTo>
                    <a:pt x="1100" y="1696"/>
                  </a:lnTo>
                  <a:lnTo>
                    <a:pt x="1100" y="1696"/>
                  </a:lnTo>
                  <a:lnTo>
                    <a:pt x="1103" y="1696"/>
                  </a:lnTo>
                  <a:lnTo>
                    <a:pt x="1103" y="1699"/>
                  </a:lnTo>
                  <a:lnTo>
                    <a:pt x="1103" y="1699"/>
                  </a:lnTo>
                  <a:lnTo>
                    <a:pt x="1103" y="1699"/>
                  </a:lnTo>
                  <a:lnTo>
                    <a:pt x="1103" y="1699"/>
                  </a:lnTo>
                  <a:lnTo>
                    <a:pt x="1103" y="1696"/>
                  </a:lnTo>
                  <a:lnTo>
                    <a:pt x="1105" y="1696"/>
                  </a:lnTo>
                  <a:lnTo>
                    <a:pt x="1105" y="1696"/>
                  </a:lnTo>
                  <a:lnTo>
                    <a:pt x="1105" y="1694"/>
                  </a:lnTo>
                  <a:lnTo>
                    <a:pt x="1105" y="1692"/>
                  </a:lnTo>
                  <a:lnTo>
                    <a:pt x="1103" y="1692"/>
                  </a:lnTo>
                  <a:close/>
                  <a:moveTo>
                    <a:pt x="1096" y="1689"/>
                  </a:moveTo>
                  <a:lnTo>
                    <a:pt x="1096" y="1689"/>
                  </a:lnTo>
                  <a:lnTo>
                    <a:pt x="1096" y="1689"/>
                  </a:lnTo>
                  <a:lnTo>
                    <a:pt x="1098" y="1689"/>
                  </a:lnTo>
                  <a:lnTo>
                    <a:pt x="1098" y="1689"/>
                  </a:lnTo>
                  <a:lnTo>
                    <a:pt x="1098" y="1692"/>
                  </a:lnTo>
                  <a:lnTo>
                    <a:pt x="1100" y="1692"/>
                  </a:lnTo>
                  <a:lnTo>
                    <a:pt x="1100" y="1692"/>
                  </a:lnTo>
                  <a:lnTo>
                    <a:pt x="1103" y="1692"/>
                  </a:lnTo>
                  <a:lnTo>
                    <a:pt x="1103" y="1689"/>
                  </a:lnTo>
                  <a:lnTo>
                    <a:pt x="1103" y="1689"/>
                  </a:lnTo>
                  <a:lnTo>
                    <a:pt x="1100" y="1689"/>
                  </a:lnTo>
                  <a:lnTo>
                    <a:pt x="1100" y="1689"/>
                  </a:lnTo>
                  <a:lnTo>
                    <a:pt x="1098" y="1689"/>
                  </a:lnTo>
                  <a:lnTo>
                    <a:pt x="1098" y="1689"/>
                  </a:lnTo>
                  <a:lnTo>
                    <a:pt x="1098" y="1689"/>
                  </a:lnTo>
                  <a:lnTo>
                    <a:pt x="1096" y="1687"/>
                  </a:lnTo>
                  <a:lnTo>
                    <a:pt x="1096" y="1687"/>
                  </a:lnTo>
                  <a:lnTo>
                    <a:pt x="1096" y="1687"/>
                  </a:lnTo>
                  <a:lnTo>
                    <a:pt x="1096" y="1687"/>
                  </a:lnTo>
                  <a:lnTo>
                    <a:pt x="1093" y="1687"/>
                  </a:lnTo>
                  <a:lnTo>
                    <a:pt x="1093" y="1687"/>
                  </a:lnTo>
                  <a:lnTo>
                    <a:pt x="1093" y="1689"/>
                  </a:lnTo>
                  <a:lnTo>
                    <a:pt x="1096" y="1689"/>
                  </a:lnTo>
                  <a:lnTo>
                    <a:pt x="1096" y="1689"/>
                  </a:lnTo>
                  <a:close/>
                </a:path>
              </a:pathLst>
            </a:custGeom>
            <a:grpFill/>
            <a:ln w="3175"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5185170" y="770506"/>
              <a:ext cx="3902578" cy="3669163"/>
            </a:xfrm>
            <a:custGeom>
              <a:avLst/>
              <a:gdLst>
                <a:gd name="T0" fmla="*/ 1481 w 2830"/>
                <a:gd name="T1" fmla="*/ 828 h 2758"/>
                <a:gd name="T2" fmla="*/ 1313 w 2830"/>
                <a:gd name="T3" fmla="*/ 700 h 2758"/>
                <a:gd name="T4" fmla="*/ 1117 w 2830"/>
                <a:gd name="T5" fmla="*/ 984 h 2758"/>
                <a:gd name="T6" fmla="*/ 1027 w 2830"/>
                <a:gd name="T7" fmla="*/ 936 h 2758"/>
                <a:gd name="T8" fmla="*/ 897 w 2830"/>
                <a:gd name="T9" fmla="*/ 1147 h 2758"/>
                <a:gd name="T10" fmla="*/ 1219 w 2830"/>
                <a:gd name="T11" fmla="*/ 1211 h 2758"/>
                <a:gd name="T12" fmla="*/ 1692 w 2830"/>
                <a:gd name="T13" fmla="*/ 1251 h 2758"/>
                <a:gd name="T14" fmla="*/ 1079 w 2830"/>
                <a:gd name="T15" fmla="*/ 927 h 2758"/>
                <a:gd name="T16" fmla="*/ 1342 w 2830"/>
                <a:gd name="T17" fmla="*/ 596 h 2758"/>
                <a:gd name="T18" fmla="*/ 1531 w 2830"/>
                <a:gd name="T19" fmla="*/ 1570 h 2758"/>
                <a:gd name="T20" fmla="*/ 1787 w 2830"/>
                <a:gd name="T21" fmla="*/ 998 h 2758"/>
                <a:gd name="T22" fmla="*/ 1522 w 2830"/>
                <a:gd name="T23" fmla="*/ 1074 h 2758"/>
                <a:gd name="T24" fmla="*/ 1659 w 2830"/>
                <a:gd name="T25" fmla="*/ 1104 h 2758"/>
                <a:gd name="T26" fmla="*/ 1836 w 2830"/>
                <a:gd name="T27" fmla="*/ 1431 h 2758"/>
                <a:gd name="T28" fmla="*/ 1936 w 2830"/>
                <a:gd name="T29" fmla="*/ 1492 h 2758"/>
                <a:gd name="T30" fmla="*/ 2083 w 2830"/>
                <a:gd name="T31" fmla="*/ 1483 h 2758"/>
                <a:gd name="T32" fmla="*/ 2028 w 2830"/>
                <a:gd name="T33" fmla="*/ 1353 h 2758"/>
                <a:gd name="T34" fmla="*/ 2132 w 2830"/>
                <a:gd name="T35" fmla="*/ 1350 h 2758"/>
                <a:gd name="T36" fmla="*/ 2040 w 2830"/>
                <a:gd name="T37" fmla="*/ 1192 h 2758"/>
                <a:gd name="T38" fmla="*/ 1889 w 2830"/>
                <a:gd name="T39" fmla="*/ 1085 h 2758"/>
                <a:gd name="T40" fmla="*/ 2154 w 2830"/>
                <a:gd name="T41" fmla="*/ 1445 h 2758"/>
                <a:gd name="T42" fmla="*/ 1836 w 2830"/>
                <a:gd name="T43" fmla="*/ 2048 h 2758"/>
                <a:gd name="T44" fmla="*/ 2097 w 2830"/>
                <a:gd name="T45" fmla="*/ 1395 h 2758"/>
                <a:gd name="T46" fmla="*/ 2572 w 2830"/>
                <a:gd name="T47" fmla="*/ 2368 h 2758"/>
                <a:gd name="T48" fmla="*/ 2274 w 2830"/>
                <a:gd name="T49" fmla="*/ 2360 h 2758"/>
                <a:gd name="T50" fmla="*/ 2494 w 2830"/>
                <a:gd name="T51" fmla="*/ 2448 h 2758"/>
                <a:gd name="T52" fmla="*/ 2511 w 2830"/>
                <a:gd name="T53" fmla="*/ 2126 h 2758"/>
                <a:gd name="T54" fmla="*/ 2459 w 2830"/>
                <a:gd name="T55" fmla="*/ 1961 h 2758"/>
                <a:gd name="T56" fmla="*/ 2352 w 2830"/>
                <a:gd name="T57" fmla="*/ 1809 h 2758"/>
                <a:gd name="T58" fmla="*/ 2196 w 2830"/>
                <a:gd name="T59" fmla="*/ 1665 h 2758"/>
                <a:gd name="T60" fmla="*/ 2049 w 2830"/>
                <a:gd name="T61" fmla="*/ 1641 h 2758"/>
                <a:gd name="T62" fmla="*/ 1877 w 2830"/>
                <a:gd name="T63" fmla="*/ 1864 h 2758"/>
                <a:gd name="T64" fmla="*/ 1713 w 2830"/>
                <a:gd name="T65" fmla="*/ 2051 h 2758"/>
                <a:gd name="T66" fmla="*/ 1389 w 2830"/>
                <a:gd name="T67" fmla="*/ 1641 h 2758"/>
                <a:gd name="T68" fmla="*/ 1555 w 2830"/>
                <a:gd name="T69" fmla="*/ 1386 h 2758"/>
                <a:gd name="T70" fmla="*/ 1519 w 2830"/>
                <a:gd name="T71" fmla="*/ 1336 h 2758"/>
                <a:gd name="T72" fmla="*/ 1302 w 2830"/>
                <a:gd name="T73" fmla="*/ 1045 h 2758"/>
                <a:gd name="T74" fmla="*/ 1276 w 2830"/>
                <a:gd name="T75" fmla="*/ 1350 h 2758"/>
                <a:gd name="T76" fmla="*/ 1018 w 2830"/>
                <a:gd name="T77" fmla="*/ 1296 h 2758"/>
                <a:gd name="T78" fmla="*/ 601 w 2830"/>
                <a:gd name="T79" fmla="*/ 1109 h 2758"/>
                <a:gd name="T80" fmla="*/ 405 w 2830"/>
                <a:gd name="T81" fmla="*/ 1116 h 2758"/>
                <a:gd name="T82" fmla="*/ 197 w 2830"/>
                <a:gd name="T83" fmla="*/ 1859 h 2758"/>
                <a:gd name="T84" fmla="*/ 277 w 2830"/>
                <a:gd name="T85" fmla="*/ 2138 h 2758"/>
                <a:gd name="T86" fmla="*/ 386 w 2830"/>
                <a:gd name="T87" fmla="*/ 2325 h 2758"/>
                <a:gd name="T88" fmla="*/ 1881 w 2830"/>
                <a:gd name="T89" fmla="*/ 2535 h 2758"/>
                <a:gd name="T90" fmla="*/ 1621 w 2830"/>
                <a:gd name="T91" fmla="*/ 1256 h 2758"/>
                <a:gd name="T92" fmla="*/ 2142 w 2830"/>
                <a:gd name="T93" fmla="*/ 2491 h 2758"/>
                <a:gd name="T94" fmla="*/ 2764 w 2830"/>
                <a:gd name="T95" fmla="*/ 2122 h 2758"/>
                <a:gd name="T96" fmla="*/ 2634 w 2830"/>
                <a:gd name="T97" fmla="*/ 1999 h 2758"/>
                <a:gd name="T98" fmla="*/ 2752 w 2830"/>
                <a:gd name="T99" fmla="*/ 2202 h 2758"/>
                <a:gd name="T100" fmla="*/ 2459 w 2830"/>
                <a:gd name="T101" fmla="*/ 2339 h 2758"/>
                <a:gd name="T102" fmla="*/ 133 w 2830"/>
                <a:gd name="T103" fmla="*/ 2025 h 2758"/>
                <a:gd name="T104" fmla="*/ 220 w 2830"/>
                <a:gd name="T105" fmla="*/ 2088 h 2758"/>
                <a:gd name="T106" fmla="*/ 1200 w 2830"/>
                <a:gd name="T107" fmla="*/ 404 h 2758"/>
                <a:gd name="T108" fmla="*/ 1505 w 2830"/>
                <a:gd name="T109" fmla="*/ 390 h 2758"/>
                <a:gd name="T110" fmla="*/ 1420 w 2830"/>
                <a:gd name="T111" fmla="*/ 686 h 2758"/>
                <a:gd name="T112" fmla="*/ 1616 w 2830"/>
                <a:gd name="T113" fmla="*/ 350 h 2758"/>
                <a:gd name="T114" fmla="*/ 1302 w 2830"/>
                <a:gd name="T115" fmla="*/ 205 h 2758"/>
                <a:gd name="T116" fmla="*/ 1273 w 2830"/>
                <a:gd name="T117" fmla="*/ 257 h 2758"/>
                <a:gd name="T118" fmla="*/ 1053 w 2830"/>
                <a:gd name="T119" fmla="*/ 721 h 2758"/>
                <a:gd name="T120" fmla="*/ 639 w 2830"/>
                <a:gd name="T121" fmla="*/ 910 h 2758"/>
                <a:gd name="T122" fmla="*/ 355 w 2830"/>
                <a:gd name="T123" fmla="*/ 2360 h 2758"/>
                <a:gd name="T124" fmla="*/ 353 w 2830"/>
                <a:gd name="T125" fmla="*/ 2334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0" h="2758">
                  <a:moveTo>
                    <a:pt x="1377" y="1182"/>
                  </a:moveTo>
                  <a:lnTo>
                    <a:pt x="1375" y="1180"/>
                  </a:lnTo>
                  <a:lnTo>
                    <a:pt x="1373" y="1182"/>
                  </a:lnTo>
                  <a:lnTo>
                    <a:pt x="1373" y="1182"/>
                  </a:lnTo>
                  <a:lnTo>
                    <a:pt x="1373" y="1182"/>
                  </a:lnTo>
                  <a:lnTo>
                    <a:pt x="1373" y="1182"/>
                  </a:lnTo>
                  <a:lnTo>
                    <a:pt x="1373" y="1185"/>
                  </a:lnTo>
                  <a:lnTo>
                    <a:pt x="1373" y="1185"/>
                  </a:lnTo>
                  <a:lnTo>
                    <a:pt x="1373" y="1185"/>
                  </a:lnTo>
                  <a:lnTo>
                    <a:pt x="1373" y="1185"/>
                  </a:lnTo>
                  <a:lnTo>
                    <a:pt x="1375" y="1185"/>
                  </a:lnTo>
                  <a:lnTo>
                    <a:pt x="1377" y="1182"/>
                  </a:lnTo>
                  <a:lnTo>
                    <a:pt x="1377" y="1182"/>
                  </a:lnTo>
                  <a:lnTo>
                    <a:pt x="1377" y="1182"/>
                  </a:lnTo>
                  <a:close/>
                  <a:moveTo>
                    <a:pt x="1382" y="1180"/>
                  </a:moveTo>
                  <a:lnTo>
                    <a:pt x="1382" y="1180"/>
                  </a:lnTo>
                  <a:lnTo>
                    <a:pt x="1382" y="1180"/>
                  </a:lnTo>
                  <a:lnTo>
                    <a:pt x="1382" y="1180"/>
                  </a:lnTo>
                  <a:lnTo>
                    <a:pt x="1382" y="1180"/>
                  </a:lnTo>
                  <a:lnTo>
                    <a:pt x="1382" y="1180"/>
                  </a:lnTo>
                  <a:lnTo>
                    <a:pt x="1382" y="1182"/>
                  </a:lnTo>
                  <a:lnTo>
                    <a:pt x="1382" y="1182"/>
                  </a:lnTo>
                  <a:lnTo>
                    <a:pt x="1382" y="1182"/>
                  </a:lnTo>
                  <a:lnTo>
                    <a:pt x="1382" y="1182"/>
                  </a:lnTo>
                  <a:lnTo>
                    <a:pt x="1380" y="1185"/>
                  </a:lnTo>
                  <a:lnTo>
                    <a:pt x="1380" y="1185"/>
                  </a:lnTo>
                  <a:lnTo>
                    <a:pt x="1380" y="1185"/>
                  </a:lnTo>
                  <a:lnTo>
                    <a:pt x="1380" y="1185"/>
                  </a:lnTo>
                  <a:lnTo>
                    <a:pt x="1375" y="1187"/>
                  </a:lnTo>
                  <a:lnTo>
                    <a:pt x="1375" y="1187"/>
                  </a:lnTo>
                  <a:lnTo>
                    <a:pt x="1377" y="1187"/>
                  </a:lnTo>
                  <a:lnTo>
                    <a:pt x="1377" y="1189"/>
                  </a:lnTo>
                  <a:lnTo>
                    <a:pt x="1377" y="1189"/>
                  </a:lnTo>
                  <a:lnTo>
                    <a:pt x="1377" y="1189"/>
                  </a:lnTo>
                  <a:lnTo>
                    <a:pt x="1380" y="1189"/>
                  </a:lnTo>
                  <a:lnTo>
                    <a:pt x="1380" y="1192"/>
                  </a:lnTo>
                  <a:lnTo>
                    <a:pt x="1382" y="1192"/>
                  </a:lnTo>
                  <a:lnTo>
                    <a:pt x="1382" y="1189"/>
                  </a:lnTo>
                  <a:lnTo>
                    <a:pt x="1382" y="1189"/>
                  </a:lnTo>
                  <a:lnTo>
                    <a:pt x="1382" y="1187"/>
                  </a:lnTo>
                  <a:lnTo>
                    <a:pt x="1382" y="1187"/>
                  </a:lnTo>
                  <a:lnTo>
                    <a:pt x="1382" y="1187"/>
                  </a:lnTo>
                  <a:lnTo>
                    <a:pt x="1382" y="1185"/>
                  </a:lnTo>
                  <a:lnTo>
                    <a:pt x="1382" y="1185"/>
                  </a:lnTo>
                  <a:lnTo>
                    <a:pt x="1382" y="1182"/>
                  </a:lnTo>
                  <a:lnTo>
                    <a:pt x="1382" y="1182"/>
                  </a:lnTo>
                  <a:lnTo>
                    <a:pt x="1382" y="1182"/>
                  </a:lnTo>
                  <a:lnTo>
                    <a:pt x="1382" y="1182"/>
                  </a:lnTo>
                  <a:lnTo>
                    <a:pt x="1382" y="1180"/>
                  </a:lnTo>
                  <a:close/>
                  <a:moveTo>
                    <a:pt x="1285" y="1048"/>
                  </a:moveTo>
                  <a:lnTo>
                    <a:pt x="1285" y="1048"/>
                  </a:lnTo>
                  <a:lnTo>
                    <a:pt x="1285" y="1048"/>
                  </a:lnTo>
                  <a:lnTo>
                    <a:pt x="1283" y="1048"/>
                  </a:lnTo>
                  <a:lnTo>
                    <a:pt x="1283" y="1048"/>
                  </a:lnTo>
                  <a:lnTo>
                    <a:pt x="1283" y="1048"/>
                  </a:lnTo>
                  <a:lnTo>
                    <a:pt x="1280" y="1048"/>
                  </a:lnTo>
                  <a:lnTo>
                    <a:pt x="1280" y="1048"/>
                  </a:lnTo>
                  <a:lnTo>
                    <a:pt x="1280" y="1050"/>
                  </a:lnTo>
                  <a:lnTo>
                    <a:pt x="1280" y="1050"/>
                  </a:lnTo>
                  <a:lnTo>
                    <a:pt x="1280" y="1050"/>
                  </a:lnTo>
                  <a:lnTo>
                    <a:pt x="1280" y="1050"/>
                  </a:lnTo>
                  <a:lnTo>
                    <a:pt x="1280" y="1050"/>
                  </a:lnTo>
                  <a:lnTo>
                    <a:pt x="1283" y="1050"/>
                  </a:lnTo>
                  <a:lnTo>
                    <a:pt x="1283" y="1050"/>
                  </a:lnTo>
                  <a:lnTo>
                    <a:pt x="1283" y="1050"/>
                  </a:lnTo>
                  <a:lnTo>
                    <a:pt x="1283" y="1052"/>
                  </a:lnTo>
                  <a:lnTo>
                    <a:pt x="1280" y="1052"/>
                  </a:lnTo>
                  <a:lnTo>
                    <a:pt x="1280" y="1055"/>
                  </a:lnTo>
                  <a:lnTo>
                    <a:pt x="1283" y="1055"/>
                  </a:lnTo>
                  <a:lnTo>
                    <a:pt x="1283" y="1055"/>
                  </a:lnTo>
                  <a:lnTo>
                    <a:pt x="1283" y="1055"/>
                  </a:lnTo>
                  <a:lnTo>
                    <a:pt x="1285" y="1055"/>
                  </a:lnTo>
                  <a:lnTo>
                    <a:pt x="1285" y="1055"/>
                  </a:lnTo>
                  <a:lnTo>
                    <a:pt x="1285" y="1052"/>
                  </a:lnTo>
                  <a:lnTo>
                    <a:pt x="1285" y="1052"/>
                  </a:lnTo>
                  <a:lnTo>
                    <a:pt x="1285" y="1048"/>
                  </a:lnTo>
                  <a:close/>
                  <a:moveTo>
                    <a:pt x="1264" y="823"/>
                  </a:moveTo>
                  <a:lnTo>
                    <a:pt x="1261" y="823"/>
                  </a:lnTo>
                  <a:lnTo>
                    <a:pt x="1261" y="823"/>
                  </a:lnTo>
                  <a:lnTo>
                    <a:pt x="1264" y="823"/>
                  </a:lnTo>
                  <a:lnTo>
                    <a:pt x="1266" y="823"/>
                  </a:lnTo>
                  <a:lnTo>
                    <a:pt x="1266" y="823"/>
                  </a:lnTo>
                  <a:lnTo>
                    <a:pt x="1266" y="823"/>
                  </a:lnTo>
                  <a:lnTo>
                    <a:pt x="1266" y="820"/>
                  </a:lnTo>
                  <a:lnTo>
                    <a:pt x="1266" y="820"/>
                  </a:lnTo>
                  <a:lnTo>
                    <a:pt x="1266" y="823"/>
                  </a:lnTo>
                  <a:lnTo>
                    <a:pt x="1266" y="823"/>
                  </a:lnTo>
                  <a:lnTo>
                    <a:pt x="1266" y="823"/>
                  </a:lnTo>
                  <a:lnTo>
                    <a:pt x="1269" y="823"/>
                  </a:lnTo>
                  <a:lnTo>
                    <a:pt x="1271" y="823"/>
                  </a:lnTo>
                  <a:lnTo>
                    <a:pt x="1271" y="823"/>
                  </a:lnTo>
                  <a:lnTo>
                    <a:pt x="1271" y="825"/>
                  </a:lnTo>
                  <a:lnTo>
                    <a:pt x="1271" y="828"/>
                  </a:lnTo>
                  <a:lnTo>
                    <a:pt x="1271" y="828"/>
                  </a:lnTo>
                  <a:lnTo>
                    <a:pt x="1271" y="830"/>
                  </a:lnTo>
                  <a:lnTo>
                    <a:pt x="1273" y="830"/>
                  </a:lnTo>
                  <a:lnTo>
                    <a:pt x="1271" y="828"/>
                  </a:lnTo>
                  <a:lnTo>
                    <a:pt x="1271" y="825"/>
                  </a:lnTo>
                  <a:lnTo>
                    <a:pt x="1271" y="825"/>
                  </a:lnTo>
                  <a:lnTo>
                    <a:pt x="1271" y="825"/>
                  </a:lnTo>
                  <a:lnTo>
                    <a:pt x="1273" y="823"/>
                  </a:lnTo>
                  <a:lnTo>
                    <a:pt x="1273" y="823"/>
                  </a:lnTo>
                  <a:lnTo>
                    <a:pt x="1273" y="825"/>
                  </a:lnTo>
                  <a:lnTo>
                    <a:pt x="1271" y="825"/>
                  </a:lnTo>
                  <a:lnTo>
                    <a:pt x="1273" y="828"/>
                  </a:lnTo>
                  <a:lnTo>
                    <a:pt x="1273" y="828"/>
                  </a:lnTo>
                  <a:lnTo>
                    <a:pt x="1273" y="825"/>
                  </a:lnTo>
                  <a:lnTo>
                    <a:pt x="1273" y="825"/>
                  </a:lnTo>
                  <a:lnTo>
                    <a:pt x="1273" y="825"/>
                  </a:lnTo>
                  <a:lnTo>
                    <a:pt x="1273" y="825"/>
                  </a:lnTo>
                  <a:lnTo>
                    <a:pt x="1273" y="825"/>
                  </a:lnTo>
                  <a:lnTo>
                    <a:pt x="1276" y="823"/>
                  </a:lnTo>
                  <a:lnTo>
                    <a:pt x="1276" y="825"/>
                  </a:lnTo>
                  <a:lnTo>
                    <a:pt x="1280" y="830"/>
                  </a:lnTo>
                  <a:lnTo>
                    <a:pt x="1280" y="830"/>
                  </a:lnTo>
                  <a:lnTo>
                    <a:pt x="1280" y="832"/>
                  </a:lnTo>
                  <a:lnTo>
                    <a:pt x="1280" y="832"/>
                  </a:lnTo>
                  <a:lnTo>
                    <a:pt x="1280" y="835"/>
                  </a:lnTo>
                  <a:lnTo>
                    <a:pt x="1280" y="835"/>
                  </a:lnTo>
                  <a:lnTo>
                    <a:pt x="1283" y="835"/>
                  </a:lnTo>
                  <a:lnTo>
                    <a:pt x="1283" y="835"/>
                  </a:lnTo>
                  <a:lnTo>
                    <a:pt x="1283" y="835"/>
                  </a:lnTo>
                  <a:lnTo>
                    <a:pt x="1285" y="832"/>
                  </a:lnTo>
                  <a:lnTo>
                    <a:pt x="1285" y="832"/>
                  </a:lnTo>
                  <a:lnTo>
                    <a:pt x="1285" y="835"/>
                  </a:lnTo>
                  <a:lnTo>
                    <a:pt x="1287" y="835"/>
                  </a:lnTo>
                  <a:lnTo>
                    <a:pt x="1287" y="837"/>
                  </a:lnTo>
                  <a:lnTo>
                    <a:pt x="1292" y="837"/>
                  </a:lnTo>
                  <a:lnTo>
                    <a:pt x="1295" y="837"/>
                  </a:lnTo>
                  <a:lnTo>
                    <a:pt x="1297" y="835"/>
                  </a:lnTo>
                  <a:lnTo>
                    <a:pt x="1297" y="835"/>
                  </a:lnTo>
                  <a:lnTo>
                    <a:pt x="1297" y="835"/>
                  </a:lnTo>
                  <a:lnTo>
                    <a:pt x="1299" y="837"/>
                  </a:lnTo>
                  <a:lnTo>
                    <a:pt x="1304" y="835"/>
                  </a:lnTo>
                  <a:lnTo>
                    <a:pt x="1311" y="835"/>
                  </a:lnTo>
                  <a:lnTo>
                    <a:pt x="1311" y="832"/>
                  </a:lnTo>
                  <a:lnTo>
                    <a:pt x="1313" y="832"/>
                  </a:lnTo>
                  <a:lnTo>
                    <a:pt x="1313" y="830"/>
                  </a:lnTo>
                  <a:lnTo>
                    <a:pt x="1313" y="830"/>
                  </a:lnTo>
                  <a:lnTo>
                    <a:pt x="1313" y="828"/>
                  </a:lnTo>
                  <a:lnTo>
                    <a:pt x="1311" y="828"/>
                  </a:lnTo>
                  <a:lnTo>
                    <a:pt x="1311" y="828"/>
                  </a:lnTo>
                  <a:lnTo>
                    <a:pt x="1313" y="828"/>
                  </a:lnTo>
                  <a:lnTo>
                    <a:pt x="1313" y="828"/>
                  </a:lnTo>
                  <a:lnTo>
                    <a:pt x="1313" y="825"/>
                  </a:lnTo>
                  <a:lnTo>
                    <a:pt x="1313" y="823"/>
                  </a:lnTo>
                  <a:lnTo>
                    <a:pt x="1313" y="820"/>
                  </a:lnTo>
                  <a:lnTo>
                    <a:pt x="1313" y="818"/>
                  </a:lnTo>
                  <a:lnTo>
                    <a:pt x="1313" y="816"/>
                  </a:lnTo>
                  <a:lnTo>
                    <a:pt x="1313" y="816"/>
                  </a:lnTo>
                  <a:lnTo>
                    <a:pt x="1313" y="813"/>
                  </a:lnTo>
                  <a:lnTo>
                    <a:pt x="1313" y="813"/>
                  </a:lnTo>
                  <a:lnTo>
                    <a:pt x="1313" y="811"/>
                  </a:lnTo>
                  <a:lnTo>
                    <a:pt x="1313" y="809"/>
                  </a:lnTo>
                  <a:lnTo>
                    <a:pt x="1311" y="809"/>
                  </a:lnTo>
                  <a:lnTo>
                    <a:pt x="1311" y="806"/>
                  </a:lnTo>
                  <a:lnTo>
                    <a:pt x="1311" y="804"/>
                  </a:lnTo>
                  <a:lnTo>
                    <a:pt x="1311" y="804"/>
                  </a:lnTo>
                  <a:lnTo>
                    <a:pt x="1309" y="804"/>
                  </a:lnTo>
                  <a:lnTo>
                    <a:pt x="1309" y="804"/>
                  </a:lnTo>
                  <a:lnTo>
                    <a:pt x="1309" y="804"/>
                  </a:lnTo>
                  <a:lnTo>
                    <a:pt x="1309" y="804"/>
                  </a:lnTo>
                  <a:lnTo>
                    <a:pt x="1309" y="802"/>
                  </a:lnTo>
                  <a:lnTo>
                    <a:pt x="1309" y="802"/>
                  </a:lnTo>
                  <a:lnTo>
                    <a:pt x="1311" y="802"/>
                  </a:lnTo>
                  <a:lnTo>
                    <a:pt x="1311" y="802"/>
                  </a:lnTo>
                  <a:lnTo>
                    <a:pt x="1311" y="799"/>
                  </a:lnTo>
                  <a:lnTo>
                    <a:pt x="1311" y="799"/>
                  </a:lnTo>
                  <a:lnTo>
                    <a:pt x="1311" y="799"/>
                  </a:lnTo>
                  <a:lnTo>
                    <a:pt x="1311" y="797"/>
                  </a:lnTo>
                  <a:lnTo>
                    <a:pt x="1311" y="797"/>
                  </a:lnTo>
                  <a:lnTo>
                    <a:pt x="1311" y="794"/>
                  </a:lnTo>
                  <a:lnTo>
                    <a:pt x="1309" y="792"/>
                  </a:lnTo>
                  <a:lnTo>
                    <a:pt x="1309" y="790"/>
                  </a:lnTo>
                  <a:lnTo>
                    <a:pt x="1309" y="790"/>
                  </a:lnTo>
                  <a:lnTo>
                    <a:pt x="1309" y="787"/>
                  </a:lnTo>
                  <a:lnTo>
                    <a:pt x="1311" y="787"/>
                  </a:lnTo>
                  <a:lnTo>
                    <a:pt x="1309" y="785"/>
                  </a:lnTo>
                  <a:lnTo>
                    <a:pt x="1306" y="783"/>
                  </a:lnTo>
                  <a:lnTo>
                    <a:pt x="1304" y="783"/>
                  </a:lnTo>
                  <a:lnTo>
                    <a:pt x="1304" y="783"/>
                  </a:lnTo>
                  <a:lnTo>
                    <a:pt x="1304" y="783"/>
                  </a:lnTo>
                  <a:lnTo>
                    <a:pt x="1306" y="783"/>
                  </a:lnTo>
                  <a:lnTo>
                    <a:pt x="1306" y="780"/>
                  </a:lnTo>
                  <a:lnTo>
                    <a:pt x="1306" y="780"/>
                  </a:lnTo>
                  <a:lnTo>
                    <a:pt x="1306" y="778"/>
                  </a:lnTo>
                  <a:lnTo>
                    <a:pt x="1306" y="778"/>
                  </a:lnTo>
                  <a:lnTo>
                    <a:pt x="1306" y="778"/>
                  </a:lnTo>
                  <a:lnTo>
                    <a:pt x="1304" y="778"/>
                  </a:lnTo>
                  <a:lnTo>
                    <a:pt x="1302" y="773"/>
                  </a:lnTo>
                  <a:lnTo>
                    <a:pt x="1299" y="773"/>
                  </a:lnTo>
                  <a:lnTo>
                    <a:pt x="1299" y="771"/>
                  </a:lnTo>
                  <a:lnTo>
                    <a:pt x="1297" y="771"/>
                  </a:lnTo>
                  <a:lnTo>
                    <a:pt x="1290" y="759"/>
                  </a:lnTo>
                  <a:lnTo>
                    <a:pt x="1285" y="759"/>
                  </a:lnTo>
                  <a:lnTo>
                    <a:pt x="1280" y="757"/>
                  </a:lnTo>
                  <a:lnTo>
                    <a:pt x="1280" y="757"/>
                  </a:lnTo>
                  <a:lnTo>
                    <a:pt x="1278" y="759"/>
                  </a:lnTo>
                  <a:lnTo>
                    <a:pt x="1278" y="759"/>
                  </a:lnTo>
                  <a:lnTo>
                    <a:pt x="1278" y="759"/>
                  </a:lnTo>
                  <a:lnTo>
                    <a:pt x="1276" y="759"/>
                  </a:lnTo>
                  <a:lnTo>
                    <a:pt x="1276" y="761"/>
                  </a:lnTo>
                  <a:lnTo>
                    <a:pt x="1276" y="761"/>
                  </a:lnTo>
                  <a:lnTo>
                    <a:pt x="1276" y="761"/>
                  </a:lnTo>
                  <a:lnTo>
                    <a:pt x="1276" y="761"/>
                  </a:lnTo>
                  <a:lnTo>
                    <a:pt x="1273" y="761"/>
                  </a:lnTo>
                  <a:lnTo>
                    <a:pt x="1273" y="761"/>
                  </a:lnTo>
                  <a:lnTo>
                    <a:pt x="1273" y="761"/>
                  </a:lnTo>
                  <a:lnTo>
                    <a:pt x="1273" y="761"/>
                  </a:lnTo>
                  <a:lnTo>
                    <a:pt x="1271" y="761"/>
                  </a:lnTo>
                  <a:lnTo>
                    <a:pt x="1271" y="761"/>
                  </a:lnTo>
                  <a:lnTo>
                    <a:pt x="1271" y="764"/>
                  </a:lnTo>
                  <a:lnTo>
                    <a:pt x="1271" y="764"/>
                  </a:lnTo>
                  <a:lnTo>
                    <a:pt x="1271" y="764"/>
                  </a:lnTo>
                  <a:lnTo>
                    <a:pt x="1271" y="764"/>
                  </a:lnTo>
                  <a:lnTo>
                    <a:pt x="1271" y="764"/>
                  </a:lnTo>
                  <a:lnTo>
                    <a:pt x="1271" y="764"/>
                  </a:lnTo>
                  <a:lnTo>
                    <a:pt x="1269" y="764"/>
                  </a:lnTo>
                  <a:lnTo>
                    <a:pt x="1269" y="764"/>
                  </a:lnTo>
                  <a:lnTo>
                    <a:pt x="1266" y="766"/>
                  </a:lnTo>
                  <a:lnTo>
                    <a:pt x="1264" y="768"/>
                  </a:lnTo>
                  <a:lnTo>
                    <a:pt x="1261" y="773"/>
                  </a:lnTo>
                  <a:lnTo>
                    <a:pt x="1261" y="773"/>
                  </a:lnTo>
                  <a:lnTo>
                    <a:pt x="1264" y="776"/>
                  </a:lnTo>
                  <a:lnTo>
                    <a:pt x="1264" y="776"/>
                  </a:lnTo>
                  <a:lnTo>
                    <a:pt x="1264" y="776"/>
                  </a:lnTo>
                  <a:lnTo>
                    <a:pt x="1266" y="776"/>
                  </a:lnTo>
                  <a:lnTo>
                    <a:pt x="1266" y="776"/>
                  </a:lnTo>
                  <a:lnTo>
                    <a:pt x="1264" y="778"/>
                  </a:lnTo>
                  <a:lnTo>
                    <a:pt x="1264" y="778"/>
                  </a:lnTo>
                  <a:lnTo>
                    <a:pt x="1264" y="778"/>
                  </a:lnTo>
                  <a:lnTo>
                    <a:pt x="1264" y="778"/>
                  </a:lnTo>
                  <a:lnTo>
                    <a:pt x="1261" y="778"/>
                  </a:lnTo>
                  <a:lnTo>
                    <a:pt x="1261" y="778"/>
                  </a:lnTo>
                  <a:lnTo>
                    <a:pt x="1261" y="776"/>
                  </a:lnTo>
                  <a:lnTo>
                    <a:pt x="1261" y="776"/>
                  </a:lnTo>
                  <a:lnTo>
                    <a:pt x="1261" y="776"/>
                  </a:lnTo>
                  <a:lnTo>
                    <a:pt x="1259" y="776"/>
                  </a:lnTo>
                  <a:lnTo>
                    <a:pt x="1259" y="776"/>
                  </a:lnTo>
                  <a:lnTo>
                    <a:pt x="1259" y="776"/>
                  </a:lnTo>
                  <a:lnTo>
                    <a:pt x="1259" y="776"/>
                  </a:lnTo>
                  <a:lnTo>
                    <a:pt x="1259" y="776"/>
                  </a:lnTo>
                  <a:lnTo>
                    <a:pt x="1259" y="776"/>
                  </a:lnTo>
                  <a:lnTo>
                    <a:pt x="1257" y="776"/>
                  </a:lnTo>
                  <a:lnTo>
                    <a:pt x="1257" y="778"/>
                  </a:lnTo>
                  <a:lnTo>
                    <a:pt x="1254" y="780"/>
                  </a:lnTo>
                  <a:lnTo>
                    <a:pt x="1257" y="780"/>
                  </a:lnTo>
                  <a:lnTo>
                    <a:pt x="1257" y="780"/>
                  </a:lnTo>
                  <a:lnTo>
                    <a:pt x="1257" y="778"/>
                  </a:lnTo>
                  <a:lnTo>
                    <a:pt x="1257" y="778"/>
                  </a:lnTo>
                  <a:lnTo>
                    <a:pt x="1257" y="778"/>
                  </a:lnTo>
                  <a:lnTo>
                    <a:pt x="1257" y="778"/>
                  </a:lnTo>
                  <a:lnTo>
                    <a:pt x="1257" y="778"/>
                  </a:lnTo>
                  <a:lnTo>
                    <a:pt x="1257" y="778"/>
                  </a:lnTo>
                  <a:lnTo>
                    <a:pt x="1259" y="778"/>
                  </a:lnTo>
                  <a:lnTo>
                    <a:pt x="1264" y="778"/>
                  </a:lnTo>
                  <a:lnTo>
                    <a:pt x="1264" y="780"/>
                  </a:lnTo>
                  <a:lnTo>
                    <a:pt x="1261" y="783"/>
                  </a:lnTo>
                  <a:lnTo>
                    <a:pt x="1261" y="780"/>
                  </a:lnTo>
                  <a:lnTo>
                    <a:pt x="1261" y="780"/>
                  </a:lnTo>
                  <a:lnTo>
                    <a:pt x="1261" y="780"/>
                  </a:lnTo>
                  <a:lnTo>
                    <a:pt x="1261" y="778"/>
                  </a:lnTo>
                  <a:lnTo>
                    <a:pt x="1259" y="780"/>
                  </a:lnTo>
                  <a:lnTo>
                    <a:pt x="1259" y="783"/>
                  </a:lnTo>
                  <a:lnTo>
                    <a:pt x="1257" y="785"/>
                  </a:lnTo>
                  <a:lnTo>
                    <a:pt x="1257" y="785"/>
                  </a:lnTo>
                  <a:lnTo>
                    <a:pt x="1257" y="785"/>
                  </a:lnTo>
                  <a:lnTo>
                    <a:pt x="1257" y="785"/>
                  </a:lnTo>
                  <a:lnTo>
                    <a:pt x="1257" y="787"/>
                  </a:lnTo>
                  <a:lnTo>
                    <a:pt x="1261" y="785"/>
                  </a:lnTo>
                  <a:lnTo>
                    <a:pt x="1261" y="785"/>
                  </a:lnTo>
                  <a:lnTo>
                    <a:pt x="1261" y="787"/>
                  </a:lnTo>
                  <a:lnTo>
                    <a:pt x="1259" y="787"/>
                  </a:lnTo>
                  <a:lnTo>
                    <a:pt x="1257" y="787"/>
                  </a:lnTo>
                  <a:lnTo>
                    <a:pt x="1257" y="787"/>
                  </a:lnTo>
                  <a:lnTo>
                    <a:pt x="1257" y="790"/>
                  </a:lnTo>
                  <a:lnTo>
                    <a:pt x="1257" y="790"/>
                  </a:lnTo>
                  <a:lnTo>
                    <a:pt x="1259" y="790"/>
                  </a:lnTo>
                  <a:lnTo>
                    <a:pt x="1259" y="790"/>
                  </a:lnTo>
                  <a:lnTo>
                    <a:pt x="1259" y="790"/>
                  </a:lnTo>
                  <a:lnTo>
                    <a:pt x="1259" y="790"/>
                  </a:lnTo>
                  <a:lnTo>
                    <a:pt x="1257" y="790"/>
                  </a:lnTo>
                  <a:lnTo>
                    <a:pt x="1257" y="790"/>
                  </a:lnTo>
                  <a:lnTo>
                    <a:pt x="1252" y="792"/>
                  </a:lnTo>
                  <a:lnTo>
                    <a:pt x="1252" y="792"/>
                  </a:lnTo>
                  <a:lnTo>
                    <a:pt x="1252" y="794"/>
                  </a:lnTo>
                  <a:lnTo>
                    <a:pt x="1252" y="794"/>
                  </a:lnTo>
                  <a:lnTo>
                    <a:pt x="1252" y="794"/>
                  </a:lnTo>
                  <a:lnTo>
                    <a:pt x="1252" y="794"/>
                  </a:lnTo>
                  <a:lnTo>
                    <a:pt x="1252" y="794"/>
                  </a:lnTo>
                  <a:lnTo>
                    <a:pt x="1252" y="794"/>
                  </a:lnTo>
                  <a:lnTo>
                    <a:pt x="1252" y="794"/>
                  </a:lnTo>
                  <a:lnTo>
                    <a:pt x="1250" y="794"/>
                  </a:lnTo>
                  <a:lnTo>
                    <a:pt x="1250" y="794"/>
                  </a:lnTo>
                  <a:lnTo>
                    <a:pt x="1250" y="794"/>
                  </a:lnTo>
                  <a:lnTo>
                    <a:pt x="1250" y="794"/>
                  </a:lnTo>
                  <a:lnTo>
                    <a:pt x="1250" y="794"/>
                  </a:lnTo>
                  <a:lnTo>
                    <a:pt x="1250" y="797"/>
                  </a:lnTo>
                  <a:lnTo>
                    <a:pt x="1250" y="797"/>
                  </a:lnTo>
                  <a:lnTo>
                    <a:pt x="1250" y="799"/>
                  </a:lnTo>
                  <a:lnTo>
                    <a:pt x="1250" y="799"/>
                  </a:lnTo>
                  <a:lnTo>
                    <a:pt x="1247" y="802"/>
                  </a:lnTo>
                  <a:lnTo>
                    <a:pt x="1247" y="802"/>
                  </a:lnTo>
                  <a:lnTo>
                    <a:pt x="1247" y="804"/>
                  </a:lnTo>
                  <a:lnTo>
                    <a:pt x="1247" y="804"/>
                  </a:lnTo>
                  <a:lnTo>
                    <a:pt x="1247" y="804"/>
                  </a:lnTo>
                  <a:lnTo>
                    <a:pt x="1247" y="806"/>
                  </a:lnTo>
                  <a:lnTo>
                    <a:pt x="1247" y="806"/>
                  </a:lnTo>
                  <a:lnTo>
                    <a:pt x="1247" y="809"/>
                  </a:lnTo>
                  <a:lnTo>
                    <a:pt x="1247" y="809"/>
                  </a:lnTo>
                  <a:lnTo>
                    <a:pt x="1247" y="811"/>
                  </a:lnTo>
                  <a:lnTo>
                    <a:pt x="1247" y="811"/>
                  </a:lnTo>
                  <a:lnTo>
                    <a:pt x="1250" y="811"/>
                  </a:lnTo>
                  <a:lnTo>
                    <a:pt x="1250" y="809"/>
                  </a:lnTo>
                  <a:lnTo>
                    <a:pt x="1250" y="809"/>
                  </a:lnTo>
                  <a:lnTo>
                    <a:pt x="1252" y="809"/>
                  </a:lnTo>
                  <a:lnTo>
                    <a:pt x="1254" y="809"/>
                  </a:lnTo>
                  <a:lnTo>
                    <a:pt x="1254" y="811"/>
                  </a:lnTo>
                  <a:lnTo>
                    <a:pt x="1254" y="811"/>
                  </a:lnTo>
                  <a:lnTo>
                    <a:pt x="1252" y="811"/>
                  </a:lnTo>
                  <a:lnTo>
                    <a:pt x="1252" y="811"/>
                  </a:lnTo>
                  <a:lnTo>
                    <a:pt x="1252" y="811"/>
                  </a:lnTo>
                  <a:lnTo>
                    <a:pt x="1252" y="813"/>
                  </a:lnTo>
                  <a:lnTo>
                    <a:pt x="1252" y="813"/>
                  </a:lnTo>
                  <a:lnTo>
                    <a:pt x="1252" y="816"/>
                  </a:lnTo>
                  <a:lnTo>
                    <a:pt x="1252" y="816"/>
                  </a:lnTo>
                  <a:lnTo>
                    <a:pt x="1254" y="816"/>
                  </a:lnTo>
                  <a:lnTo>
                    <a:pt x="1254" y="816"/>
                  </a:lnTo>
                  <a:lnTo>
                    <a:pt x="1257" y="816"/>
                  </a:lnTo>
                  <a:lnTo>
                    <a:pt x="1257" y="816"/>
                  </a:lnTo>
                  <a:lnTo>
                    <a:pt x="1257" y="816"/>
                  </a:lnTo>
                  <a:lnTo>
                    <a:pt x="1257" y="813"/>
                  </a:lnTo>
                  <a:lnTo>
                    <a:pt x="1257" y="813"/>
                  </a:lnTo>
                  <a:lnTo>
                    <a:pt x="1257" y="813"/>
                  </a:lnTo>
                  <a:lnTo>
                    <a:pt x="1257" y="813"/>
                  </a:lnTo>
                  <a:lnTo>
                    <a:pt x="1257" y="813"/>
                  </a:lnTo>
                  <a:lnTo>
                    <a:pt x="1257" y="811"/>
                  </a:lnTo>
                  <a:lnTo>
                    <a:pt x="1257" y="809"/>
                  </a:lnTo>
                  <a:lnTo>
                    <a:pt x="1257" y="809"/>
                  </a:lnTo>
                  <a:lnTo>
                    <a:pt x="1257" y="809"/>
                  </a:lnTo>
                  <a:lnTo>
                    <a:pt x="1259" y="809"/>
                  </a:lnTo>
                  <a:lnTo>
                    <a:pt x="1259" y="809"/>
                  </a:lnTo>
                  <a:lnTo>
                    <a:pt x="1259" y="809"/>
                  </a:lnTo>
                  <a:lnTo>
                    <a:pt x="1259" y="809"/>
                  </a:lnTo>
                  <a:lnTo>
                    <a:pt x="1259" y="811"/>
                  </a:lnTo>
                  <a:lnTo>
                    <a:pt x="1257" y="811"/>
                  </a:lnTo>
                  <a:lnTo>
                    <a:pt x="1257" y="813"/>
                  </a:lnTo>
                  <a:lnTo>
                    <a:pt x="1259" y="813"/>
                  </a:lnTo>
                  <a:lnTo>
                    <a:pt x="1259" y="813"/>
                  </a:lnTo>
                  <a:lnTo>
                    <a:pt x="1259" y="811"/>
                  </a:lnTo>
                  <a:lnTo>
                    <a:pt x="1259" y="811"/>
                  </a:lnTo>
                  <a:lnTo>
                    <a:pt x="1259" y="811"/>
                  </a:lnTo>
                  <a:lnTo>
                    <a:pt x="1259" y="811"/>
                  </a:lnTo>
                  <a:lnTo>
                    <a:pt x="1259" y="813"/>
                  </a:lnTo>
                  <a:lnTo>
                    <a:pt x="1259" y="813"/>
                  </a:lnTo>
                  <a:lnTo>
                    <a:pt x="1259" y="813"/>
                  </a:lnTo>
                  <a:lnTo>
                    <a:pt x="1257" y="813"/>
                  </a:lnTo>
                  <a:lnTo>
                    <a:pt x="1257" y="816"/>
                  </a:lnTo>
                  <a:lnTo>
                    <a:pt x="1259" y="816"/>
                  </a:lnTo>
                  <a:lnTo>
                    <a:pt x="1259" y="818"/>
                  </a:lnTo>
                  <a:lnTo>
                    <a:pt x="1259" y="818"/>
                  </a:lnTo>
                  <a:lnTo>
                    <a:pt x="1261" y="818"/>
                  </a:lnTo>
                  <a:lnTo>
                    <a:pt x="1261" y="820"/>
                  </a:lnTo>
                  <a:lnTo>
                    <a:pt x="1261" y="820"/>
                  </a:lnTo>
                  <a:lnTo>
                    <a:pt x="1264" y="820"/>
                  </a:lnTo>
                  <a:lnTo>
                    <a:pt x="1264" y="823"/>
                  </a:lnTo>
                  <a:lnTo>
                    <a:pt x="1264" y="823"/>
                  </a:lnTo>
                  <a:close/>
                  <a:moveTo>
                    <a:pt x="1382" y="889"/>
                  </a:moveTo>
                  <a:lnTo>
                    <a:pt x="1382" y="889"/>
                  </a:lnTo>
                  <a:lnTo>
                    <a:pt x="1384" y="889"/>
                  </a:lnTo>
                  <a:lnTo>
                    <a:pt x="1384" y="889"/>
                  </a:lnTo>
                  <a:lnTo>
                    <a:pt x="1384" y="889"/>
                  </a:lnTo>
                  <a:lnTo>
                    <a:pt x="1384" y="891"/>
                  </a:lnTo>
                  <a:lnTo>
                    <a:pt x="1384" y="891"/>
                  </a:lnTo>
                  <a:lnTo>
                    <a:pt x="1384" y="891"/>
                  </a:lnTo>
                  <a:lnTo>
                    <a:pt x="1384" y="891"/>
                  </a:lnTo>
                  <a:lnTo>
                    <a:pt x="1387" y="887"/>
                  </a:lnTo>
                  <a:lnTo>
                    <a:pt x="1384" y="887"/>
                  </a:lnTo>
                  <a:lnTo>
                    <a:pt x="1384" y="887"/>
                  </a:lnTo>
                  <a:lnTo>
                    <a:pt x="1384" y="884"/>
                  </a:lnTo>
                  <a:lnTo>
                    <a:pt x="1382" y="884"/>
                  </a:lnTo>
                  <a:lnTo>
                    <a:pt x="1382" y="884"/>
                  </a:lnTo>
                  <a:lnTo>
                    <a:pt x="1382" y="887"/>
                  </a:lnTo>
                  <a:lnTo>
                    <a:pt x="1377" y="884"/>
                  </a:lnTo>
                  <a:lnTo>
                    <a:pt x="1368" y="880"/>
                  </a:lnTo>
                  <a:lnTo>
                    <a:pt x="1361" y="880"/>
                  </a:lnTo>
                  <a:lnTo>
                    <a:pt x="1356" y="880"/>
                  </a:lnTo>
                  <a:lnTo>
                    <a:pt x="1351" y="882"/>
                  </a:lnTo>
                  <a:lnTo>
                    <a:pt x="1351" y="880"/>
                  </a:lnTo>
                  <a:lnTo>
                    <a:pt x="1347" y="882"/>
                  </a:lnTo>
                  <a:lnTo>
                    <a:pt x="1347" y="882"/>
                  </a:lnTo>
                  <a:lnTo>
                    <a:pt x="1347" y="884"/>
                  </a:lnTo>
                  <a:lnTo>
                    <a:pt x="1344" y="882"/>
                  </a:lnTo>
                  <a:lnTo>
                    <a:pt x="1344" y="884"/>
                  </a:lnTo>
                  <a:lnTo>
                    <a:pt x="1344" y="884"/>
                  </a:lnTo>
                  <a:lnTo>
                    <a:pt x="1344" y="884"/>
                  </a:lnTo>
                  <a:lnTo>
                    <a:pt x="1344" y="887"/>
                  </a:lnTo>
                  <a:lnTo>
                    <a:pt x="1344" y="887"/>
                  </a:lnTo>
                  <a:lnTo>
                    <a:pt x="1344" y="887"/>
                  </a:lnTo>
                  <a:lnTo>
                    <a:pt x="1340" y="887"/>
                  </a:lnTo>
                  <a:lnTo>
                    <a:pt x="1342" y="887"/>
                  </a:lnTo>
                  <a:lnTo>
                    <a:pt x="1340" y="887"/>
                  </a:lnTo>
                  <a:lnTo>
                    <a:pt x="1342" y="884"/>
                  </a:lnTo>
                  <a:lnTo>
                    <a:pt x="1342" y="884"/>
                  </a:lnTo>
                  <a:lnTo>
                    <a:pt x="1340" y="882"/>
                  </a:lnTo>
                  <a:lnTo>
                    <a:pt x="1340" y="880"/>
                  </a:lnTo>
                  <a:lnTo>
                    <a:pt x="1337" y="877"/>
                  </a:lnTo>
                  <a:lnTo>
                    <a:pt x="1337" y="877"/>
                  </a:lnTo>
                  <a:lnTo>
                    <a:pt x="1332" y="875"/>
                  </a:lnTo>
                  <a:lnTo>
                    <a:pt x="1332" y="875"/>
                  </a:lnTo>
                  <a:lnTo>
                    <a:pt x="1332" y="877"/>
                  </a:lnTo>
                  <a:lnTo>
                    <a:pt x="1332" y="877"/>
                  </a:lnTo>
                  <a:lnTo>
                    <a:pt x="1330" y="877"/>
                  </a:lnTo>
                  <a:lnTo>
                    <a:pt x="1330" y="877"/>
                  </a:lnTo>
                  <a:lnTo>
                    <a:pt x="1330" y="875"/>
                  </a:lnTo>
                  <a:lnTo>
                    <a:pt x="1330" y="875"/>
                  </a:lnTo>
                  <a:lnTo>
                    <a:pt x="1330" y="873"/>
                  </a:lnTo>
                  <a:lnTo>
                    <a:pt x="1325" y="873"/>
                  </a:lnTo>
                  <a:lnTo>
                    <a:pt x="1321" y="870"/>
                  </a:lnTo>
                  <a:lnTo>
                    <a:pt x="1316" y="870"/>
                  </a:lnTo>
                  <a:lnTo>
                    <a:pt x="1311" y="873"/>
                  </a:lnTo>
                  <a:lnTo>
                    <a:pt x="1311" y="873"/>
                  </a:lnTo>
                  <a:lnTo>
                    <a:pt x="1309" y="875"/>
                  </a:lnTo>
                  <a:lnTo>
                    <a:pt x="1309" y="875"/>
                  </a:lnTo>
                  <a:lnTo>
                    <a:pt x="1309" y="877"/>
                  </a:lnTo>
                  <a:lnTo>
                    <a:pt x="1311" y="877"/>
                  </a:lnTo>
                  <a:lnTo>
                    <a:pt x="1311" y="877"/>
                  </a:lnTo>
                  <a:lnTo>
                    <a:pt x="1309" y="880"/>
                  </a:lnTo>
                  <a:lnTo>
                    <a:pt x="1309" y="880"/>
                  </a:lnTo>
                  <a:lnTo>
                    <a:pt x="1309" y="877"/>
                  </a:lnTo>
                  <a:lnTo>
                    <a:pt x="1306" y="875"/>
                  </a:lnTo>
                  <a:lnTo>
                    <a:pt x="1306" y="875"/>
                  </a:lnTo>
                  <a:lnTo>
                    <a:pt x="1297" y="875"/>
                  </a:lnTo>
                  <a:lnTo>
                    <a:pt x="1297" y="875"/>
                  </a:lnTo>
                  <a:lnTo>
                    <a:pt x="1297" y="877"/>
                  </a:lnTo>
                  <a:lnTo>
                    <a:pt x="1295" y="877"/>
                  </a:lnTo>
                  <a:lnTo>
                    <a:pt x="1295" y="877"/>
                  </a:lnTo>
                  <a:lnTo>
                    <a:pt x="1295" y="877"/>
                  </a:lnTo>
                  <a:lnTo>
                    <a:pt x="1290" y="880"/>
                  </a:lnTo>
                  <a:lnTo>
                    <a:pt x="1290" y="877"/>
                  </a:lnTo>
                  <a:lnTo>
                    <a:pt x="1290" y="880"/>
                  </a:lnTo>
                  <a:lnTo>
                    <a:pt x="1287" y="882"/>
                  </a:lnTo>
                  <a:lnTo>
                    <a:pt x="1287" y="882"/>
                  </a:lnTo>
                  <a:lnTo>
                    <a:pt x="1285" y="882"/>
                  </a:lnTo>
                  <a:lnTo>
                    <a:pt x="1283" y="884"/>
                  </a:lnTo>
                  <a:lnTo>
                    <a:pt x="1278" y="887"/>
                  </a:lnTo>
                  <a:lnTo>
                    <a:pt x="1278" y="887"/>
                  </a:lnTo>
                  <a:lnTo>
                    <a:pt x="1278" y="889"/>
                  </a:lnTo>
                  <a:lnTo>
                    <a:pt x="1278" y="891"/>
                  </a:lnTo>
                  <a:lnTo>
                    <a:pt x="1278" y="894"/>
                  </a:lnTo>
                  <a:lnTo>
                    <a:pt x="1278" y="894"/>
                  </a:lnTo>
                  <a:lnTo>
                    <a:pt x="1278" y="896"/>
                  </a:lnTo>
                  <a:lnTo>
                    <a:pt x="1278" y="896"/>
                  </a:lnTo>
                  <a:lnTo>
                    <a:pt x="1280" y="896"/>
                  </a:lnTo>
                  <a:lnTo>
                    <a:pt x="1280" y="899"/>
                  </a:lnTo>
                  <a:lnTo>
                    <a:pt x="1280" y="899"/>
                  </a:lnTo>
                  <a:lnTo>
                    <a:pt x="1283" y="899"/>
                  </a:lnTo>
                  <a:lnTo>
                    <a:pt x="1283" y="899"/>
                  </a:lnTo>
                  <a:lnTo>
                    <a:pt x="1283" y="899"/>
                  </a:lnTo>
                  <a:lnTo>
                    <a:pt x="1283" y="899"/>
                  </a:lnTo>
                  <a:lnTo>
                    <a:pt x="1283" y="896"/>
                  </a:lnTo>
                  <a:lnTo>
                    <a:pt x="1283" y="896"/>
                  </a:lnTo>
                  <a:lnTo>
                    <a:pt x="1285" y="896"/>
                  </a:lnTo>
                  <a:lnTo>
                    <a:pt x="1285" y="899"/>
                  </a:lnTo>
                  <a:lnTo>
                    <a:pt x="1285" y="899"/>
                  </a:lnTo>
                  <a:lnTo>
                    <a:pt x="1285" y="899"/>
                  </a:lnTo>
                  <a:lnTo>
                    <a:pt x="1283" y="901"/>
                  </a:lnTo>
                  <a:lnTo>
                    <a:pt x="1283" y="903"/>
                  </a:lnTo>
                  <a:lnTo>
                    <a:pt x="1283" y="903"/>
                  </a:lnTo>
                  <a:lnTo>
                    <a:pt x="1285" y="906"/>
                  </a:lnTo>
                  <a:lnTo>
                    <a:pt x="1285" y="906"/>
                  </a:lnTo>
                  <a:lnTo>
                    <a:pt x="1285" y="906"/>
                  </a:lnTo>
                  <a:lnTo>
                    <a:pt x="1287" y="908"/>
                  </a:lnTo>
                  <a:lnTo>
                    <a:pt x="1287" y="908"/>
                  </a:lnTo>
                  <a:lnTo>
                    <a:pt x="1287" y="910"/>
                  </a:lnTo>
                  <a:lnTo>
                    <a:pt x="1292" y="910"/>
                  </a:lnTo>
                  <a:lnTo>
                    <a:pt x="1292" y="913"/>
                  </a:lnTo>
                  <a:lnTo>
                    <a:pt x="1290" y="913"/>
                  </a:lnTo>
                  <a:lnTo>
                    <a:pt x="1285" y="910"/>
                  </a:lnTo>
                  <a:lnTo>
                    <a:pt x="1283" y="910"/>
                  </a:lnTo>
                  <a:lnTo>
                    <a:pt x="1280" y="906"/>
                  </a:lnTo>
                  <a:lnTo>
                    <a:pt x="1278" y="903"/>
                  </a:lnTo>
                  <a:lnTo>
                    <a:pt x="1278" y="903"/>
                  </a:lnTo>
                  <a:lnTo>
                    <a:pt x="1278" y="906"/>
                  </a:lnTo>
                  <a:lnTo>
                    <a:pt x="1278" y="906"/>
                  </a:lnTo>
                  <a:lnTo>
                    <a:pt x="1278" y="906"/>
                  </a:lnTo>
                  <a:lnTo>
                    <a:pt x="1276" y="903"/>
                  </a:lnTo>
                  <a:lnTo>
                    <a:pt x="1276" y="903"/>
                  </a:lnTo>
                  <a:lnTo>
                    <a:pt x="1276" y="903"/>
                  </a:lnTo>
                  <a:lnTo>
                    <a:pt x="1276" y="903"/>
                  </a:lnTo>
                  <a:lnTo>
                    <a:pt x="1276" y="903"/>
                  </a:lnTo>
                  <a:lnTo>
                    <a:pt x="1273" y="906"/>
                  </a:lnTo>
                  <a:lnTo>
                    <a:pt x="1271" y="908"/>
                  </a:lnTo>
                  <a:lnTo>
                    <a:pt x="1271" y="908"/>
                  </a:lnTo>
                  <a:lnTo>
                    <a:pt x="1271" y="908"/>
                  </a:lnTo>
                  <a:lnTo>
                    <a:pt x="1271" y="910"/>
                  </a:lnTo>
                  <a:lnTo>
                    <a:pt x="1271" y="910"/>
                  </a:lnTo>
                  <a:lnTo>
                    <a:pt x="1271" y="910"/>
                  </a:lnTo>
                  <a:lnTo>
                    <a:pt x="1271" y="910"/>
                  </a:lnTo>
                  <a:lnTo>
                    <a:pt x="1271" y="910"/>
                  </a:lnTo>
                  <a:lnTo>
                    <a:pt x="1271" y="913"/>
                  </a:lnTo>
                  <a:lnTo>
                    <a:pt x="1271" y="913"/>
                  </a:lnTo>
                  <a:lnTo>
                    <a:pt x="1271" y="915"/>
                  </a:lnTo>
                  <a:lnTo>
                    <a:pt x="1271" y="915"/>
                  </a:lnTo>
                  <a:lnTo>
                    <a:pt x="1273" y="915"/>
                  </a:lnTo>
                  <a:lnTo>
                    <a:pt x="1273" y="917"/>
                  </a:lnTo>
                  <a:lnTo>
                    <a:pt x="1273" y="920"/>
                  </a:lnTo>
                  <a:lnTo>
                    <a:pt x="1273" y="920"/>
                  </a:lnTo>
                  <a:lnTo>
                    <a:pt x="1273" y="920"/>
                  </a:lnTo>
                  <a:lnTo>
                    <a:pt x="1273" y="920"/>
                  </a:lnTo>
                  <a:lnTo>
                    <a:pt x="1273" y="917"/>
                  </a:lnTo>
                  <a:lnTo>
                    <a:pt x="1273" y="917"/>
                  </a:lnTo>
                  <a:lnTo>
                    <a:pt x="1271" y="917"/>
                  </a:lnTo>
                  <a:lnTo>
                    <a:pt x="1271" y="917"/>
                  </a:lnTo>
                  <a:lnTo>
                    <a:pt x="1271" y="920"/>
                  </a:lnTo>
                  <a:lnTo>
                    <a:pt x="1271" y="920"/>
                  </a:lnTo>
                  <a:lnTo>
                    <a:pt x="1271" y="920"/>
                  </a:lnTo>
                  <a:lnTo>
                    <a:pt x="1271" y="920"/>
                  </a:lnTo>
                  <a:lnTo>
                    <a:pt x="1271" y="920"/>
                  </a:lnTo>
                  <a:lnTo>
                    <a:pt x="1271" y="920"/>
                  </a:lnTo>
                  <a:lnTo>
                    <a:pt x="1271" y="922"/>
                  </a:lnTo>
                  <a:lnTo>
                    <a:pt x="1271" y="922"/>
                  </a:lnTo>
                  <a:lnTo>
                    <a:pt x="1271" y="925"/>
                  </a:lnTo>
                  <a:lnTo>
                    <a:pt x="1271" y="925"/>
                  </a:lnTo>
                  <a:lnTo>
                    <a:pt x="1271" y="925"/>
                  </a:lnTo>
                  <a:lnTo>
                    <a:pt x="1273" y="925"/>
                  </a:lnTo>
                  <a:lnTo>
                    <a:pt x="1271" y="925"/>
                  </a:lnTo>
                  <a:lnTo>
                    <a:pt x="1271" y="927"/>
                  </a:lnTo>
                  <a:lnTo>
                    <a:pt x="1271" y="927"/>
                  </a:lnTo>
                  <a:lnTo>
                    <a:pt x="1271" y="929"/>
                  </a:lnTo>
                  <a:lnTo>
                    <a:pt x="1273" y="932"/>
                  </a:lnTo>
                  <a:lnTo>
                    <a:pt x="1273" y="934"/>
                  </a:lnTo>
                  <a:lnTo>
                    <a:pt x="1273" y="934"/>
                  </a:lnTo>
                  <a:lnTo>
                    <a:pt x="1273" y="934"/>
                  </a:lnTo>
                  <a:lnTo>
                    <a:pt x="1273" y="936"/>
                  </a:lnTo>
                  <a:lnTo>
                    <a:pt x="1273" y="936"/>
                  </a:lnTo>
                  <a:lnTo>
                    <a:pt x="1273" y="936"/>
                  </a:lnTo>
                  <a:lnTo>
                    <a:pt x="1273" y="936"/>
                  </a:lnTo>
                  <a:lnTo>
                    <a:pt x="1273" y="936"/>
                  </a:lnTo>
                  <a:lnTo>
                    <a:pt x="1273" y="936"/>
                  </a:lnTo>
                  <a:lnTo>
                    <a:pt x="1273" y="939"/>
                  </a:lnTo>
                  <a:lnTo>
                    <a:pt x="1273" y="939"/>
                  </a:lnTo>
                  <a:lnTo>
                    <a:pt x="1273" y="939"/>
                  </a:lnTo>
                  <a:lnTo>
                    <a:pt x="1273" y="941"/>
                  </a:lnTo>
                  <a:lnTo>
                    <a:pt x="1273" y="941"/>
                  </a:lnTo>
                  <a:lnTo>
                    <a:pt x="1273" y="941"/>
                  </a:lnTo>
                  <a:lnTo>
                    <a:pt x="1273" y="941"/>
                  </a:lnTo>
                  <a:lnTo>
                    <a:pt x="1273" y="943"/>
                  </a:lnTo>
                  <a:lnTo>
                    <a:pt x="1273" y="943"/>
                  </a:lnTo>
                  <a:lnTo>
                    <a:pt x="1273" y="943"/>
                  </a:lnTo>
                  <a:lnTo>
                    <a:pt x="1276" y="943"/>
                  </a:lnTo>
                  <a:lnTo>
                    <a:pt x="1276" y="946"/>
                  </a:lnTo>
                  <a:lnTo>
                    <a:pt x="1273" y="946"/>
                  </a:lnTo>
                  <a:lnTo>
                    <a:pt x="1273" y="946"/>
                  </a:lnTo>
                  <a:lnTo>
                    <a:pt x="1273" y="948"/>
                  </a:lnTo>
                  <a:lnTo>
                    <a:pt x="1273" y="951"/>
                  </a:lnTo>
                  <a:lnTo>
                    <a:pt x="1276" y="951"/>
                  </a:lnTo>
                  <a:lnTo>
                    <a:pt x="1276" y="951"/>
                  </a:lnTo>
                  <a:lnTo>
                    <a:pt x="1276" y="951"/>
                  </a:lnTo>
                  <a:lnTo>
                    <a:pt x="1276" y="951"/>
                  </a:lnTo>
                  <a:lnTo>
                    <a:pt x="1276" y="953"/>
                  </a:lnTo>
                  <a:lnTo>
                    <a:pt x="1276" y="953"/>
                  </a:lnTo>
                  <a:lnTo>
                    <a:pt x="1276" y="953"/>
                  </a:lnTo>
                  <a:lnTo>
                    <a:pt x="1273" y="953"/>
                  </a:lnTo>
                  <a:lnTo>
                    <a:pt x="1273" y="953"/>
                  </a:lnTo>
                  <a:lnTo>
                    <a:pt x="1273" y="953"/>
                  </a:lnTo>
                  <a:lnTo>
                    <a:pt x="1273" y="955"/>
                  </a:lnTo>
                  <a:lnTo>
                    <a:pt x="1273" y="958"/>
                  </a:lnTo>
                  <a:lnTo>
                    <a:pt x="1273" y="958"/>
                  </a:lnTo>
                  <a:lnTo>
                    <a:pt x="1273" y="958"/>
                  </a:lnTo>
                  <a:lnTo>
                    <a:pt x="1273" y="960"/>
                  </a:lnTo>
                  <a:lnTo>
                    <a:pt x="1273" y="960"/>
                  </a:lnTo>
                  <a:lnTo>
                    <a:pt x="1273" y="960"/>
                  </a:lnTo>
                  <a:lnTo>
                    <a:pt x="1271" y="960"/>
                  </a:lnTo>
                  <a:lnTo>
                    <a:pt x="1271" y="962"/>
                  </a:lnTo>
                  <a:lnTo>
                    <a:pt x="1271" y="962"/>
                  </a:lnTo>
                  <a:lnTo>
                    <a:pt x="1273" y="962"/>
                  </a:lnTo>
                  <a:lnTo>
                    <a:pt x="1273" y="965"/>
                  </a:lnTo>
                  <a:lnTo>
                    <a:pt x="1273" y="965"/>
                  </a:lnTo>
                  <a:lnTo>
                    <a:pt x="1273" y="965"/>
                  </a:lnTo>
                  <a:lnTo>
                    <a:pt x="1273" y="967"/>
                  </a:lnTo>
                  <a:lnTo>
                    <a:pt x="1273" y="967"/>
                  </a:lnTo>
                  <a:lnTo>
                    <a:pt x="1273" y="967"/>
                  </a:lnTo>
                  <a:lnTo>
                    <a:pt x="1273" y="970"/>
                  </a:lnTo>
                  <a:lnTo>
                    <a:pt x="1273" y="972"/>
                  </a:lnTo>
                  <a:lnTo>
                    <a:pt x="1273" y="974"/>
                  </a:lnTo>
                  <a:lnTo>
                    <a:pt x="1273" y="977"/>
                  </a:lnTo>
                  <a:lnTo>
                    <a:pt x="1273" y="977"/>
                  </a:lnTo>
                  <a:lnTo>
                    <a:pt x="1273" y="979"/>
                  </a:lnTo>
                  <a:lnTo>
                    <a:pt x="1276" y="979"/>
                  </a:lnTo>
                  <a:lnTo>
                    <a:pt x="1276" y="979"/>
                  </a:lnTo>
                  <a:lnTo>
                    <a:pt x="1276" y="979"/>
                  </a:lnTo>
                  <a:lnTo>
                    <a:pt x="1276" y="979"/>
                  </a:lnTo>
                  <a:lnTo>
                    <a:pt x="1276" y="981"/>
                  </a:lnTo>
                  <a:lnTo>
                    <a:pt x="1278" y="981"/>
                  </a:lnTo>
                  <a:lnTo>
                    <a:pt x="1276" y="981"/>
                  </a:lnTo>
                  <a:lnTo>
                    <a:pt x="1276" y="981"/>
                  </a:lnTo>
                  <a:lnTo>
                    <a:pt x="1276" y="981"/>
                  </a:lnTo>
                  <a:lnTo>
                    <a:pt x="1276" y="984"/>
                  </a:lnTo>
                  <a:lnTo>
                    <a:pt x="1276" y="984"/>
                  </a:lnTo>
                  <a:lnTo>
                    <a:pt x="1276" y="984"/>
                  </a:lnTo>
                  <a:lnTo>
                    <a:pt x="1276" y="986"/>
                  </a:lnTo>
                  <a:lnTo>
                    <a:pt x="1278" y="986"/>
                  </a:lnTo>
                  <a:lnTo>
                    <a:pt x="1278" y="986"/>
                  </a:lnTo>
                  <a:lnTo>
                    <a:pt x="1278" y="986"/>
                  </a:lnTo>
                  <a:lnTo>
                    <a:pt x="1278" y="986"/>
                  </a:lnTo>
                  <a:lnTo>
                    <a:pt x="1278" y="988"/>
                  </a:lnTo>
                  <a:lnTo>
                    <a:pt x="1280" y="988"/>
                  </a:lnTo>
                  <a:lnTo>
                    <a:pt x="1280" y="988"/>
                  </a:lnTo>
                  <a:lnTo>
                    <a:pt x="1280" y="991"/>
                  </a:lnTo>
                  <a:lnTo>
                    <a:pt x="1283" y="991"/>
                  </a:lnTo>
                  <a:lnTo>
                    <a:pt x="1280" y="991"/>
                  </a:lnTo>
                  <a:lnTo>
                    <a:pt x="1280" y="991"/>
                  </a:lnTo>
                  <a:lnTo>
                    <a:pt x="1280" y="993"/>
                  </a:lnTo>
                  <a:lnTo>
                    <a:pt x="1280" y="993"/>
                  </a:lnTo>
                  <a:lnTo>
                    <a:pt x="1280" y="993"/>
                  </a:lnTo>
                  <a:lnTo>
                    <a:pt x="1280" y="993"/>
                  </a:lnTo>
                  <a:lnTo>
                    <a:pt x="1283" y="993"/>
                  </a:lnTo>
                  <a:lnTo>
                    <a:pt x="1283" y="993"/>
                  </a:lnTo>
                  <a:lnTo>
                    <a:pt x="1283" y="996"/>
                  </a:lnTo>
                  <a:lnTo>
                    <a:pt x="1283" y="996"/>
                  </a:lnTo>
                  <a:lnTo>
                    <a:pt x="1283" y="996"/>
                  </a:lnTo>
                  <a:lnTo>
                    <a:pt x="1283" y="996"/>
                  </a:lnTo>
                  <a:lnTo>
                    <a:pt x="1283" y="996"/>
                  </a:lnTo>
                  <a:lnTo>
                    <a:pt x="1285" y="996"/>
                  </a:lnTo>
                  <a:lnTo>
                    <a:pt x="1285" y="998"/>
                  </a:lnTo>
                  <a:lnTo>
                    <a:pt x="1285" y="1000"/>
                  </a:lnTo>
                  <a:lnTo>
                    <a:pt x="1285" y="1000"/>
                  </a:lnTo>
                  <a:lnTo>
                    <a:pt x="1285" y="1003"/>
                  </a:lnTo>
                  <a:lnTo>
                    <a:pt x="1285" y="1003"/>
                  </a:lnTo>
                  <a:lnTo>
                    <a:pt x="1285" y="1003"/>
                  </a:lnTo>
                  <a:lnTo>
                    <a:pt x="1285" y="1003"/>
                  </a:lnTo>
                  <a:lnTo>
                    <a:pt x="1285" y="1003"/>
                  </a:lnTo>
                  <a:lnTo>
                    <a:pt x="1285" y="1003"/>
                  </a:lnTo>
                  <a:lnTo>
                    <a:pt x="1285" y="1003"/>
                  </a:lnTo>
                  <a:lnTo>
                    <a:pt x="1285" y="1003"/>
                  </a:lnTo>
                  <a:lnTo>
                    <a:pt x="1285" y="1005"/>
                  </a:lnTo>
                  <a:lnTo>
                    <a:pt x="1285" y="1005"/>
                  </a:lnTo>
                  <a:lnTo>
                    <a:pt x="1285" y="1007"/>
                  </a:lnTo>
                  <a:lnTo>
                    <a:pt x="1285" y="1007"/>
                  </a:lnTo>
                  <a:lnTo>
                    <a:pt x="1285" y="1007"/>
                  </a:lnTo>
                  <a:lnTo>
                    <a:pt x="1285" y="1010"/>
                  </a:lnTo>
                  <a:lnTo>
                    <a:pt x="1285" y="1010"/>
                  </a:lnTo>
                  <a:lnTo>
                    <a:pt x="1285" y="1010"/>
                  </a:lnTo>
                  <a:lnTo>
                    <a:pt x="1285" y="1012"/>
                  </a:lnTo>
                  <a:lnTo>
                    <a:pt x="1285" y="1012"/>
                  </a:lnTo>
                  <a:lnTo>
                    <a:pt x="1285" y="1014"/>
                  </a:lnTo>
                  <a:lnTo>
                    <a:pt x="1285" y="1014"/>
                  </a:lnTo>
                  <a:lnTo>
                    <a:pt x="1285" y="1014"/>
                  </a:lnTo>
                  <a:lnTo>
                    <a:pt x="1285" y="1014"/>
                  </a:lnTo>
                  <a:lnTo>
                    <a:pt x="1285" y="1017"/>
                  </a:lnTo>
                  <a:lnTo>
                    <a:pt x="1285" y="1017"/>
                  </a:lnTo>
                  <a:lnTo>
                    <a:pt x="1285" y="1019"/>
                  </a:lnTo>
                  <a:lnTo>
                    <a:pt x="1285" y="1019"/>
                  </a:lnTo>
                  <a:lnTo>
                    <a:pt x="1285" y="1019"/>
                  </a:lnTo>
                  <a:lnTo>
                    <a:pt x="1285" y="1022"/>
                  </a:lnTo>
                  <a:lnTo>
                    <a:pt x="1285" y="1022"/>
                  </a:lnTo>
                  <a:lnTo>
                    <a:pt x="1285" y="1022"/>
                  </a:lnTo>
                  <a:lnTo>
                    <a:pt x="1287" y="1024"/>
                  </a:lnTo>
                  <a:lnTo>
                    <a:pt x="1287" y="1024"/>
                  </a:lnTo>
                  <a:lnTo>
                    <a:pt x="1287" y="1024"/>
                  </a:lnTo>
                  <a:lnTo>
                    <a:pt x="1287" y="1026"/>
                  </a:lnTo>
                  <a:lnTo>
                    <a:pt x="1295" y="1024"/>
                  </a:lnTo>
                  <a:lnTo>
                    <a:pt x="1295" y="1024"/>
                  </a:lnTo>
                  <a:lnTo>
                    <a:pt x="1287" y="1026"/>
                  </a:lnTo>
                  <a:lnTo>
                    <a:pt x="1287" y="1026"/>
                  </a:lnTo>
                  <a:lnTo>
                    <a:pt x="1287" y="1026"/>
                  </a:lnTo>
                  <a:lnTo>
                    <a:pt x="1285" y="1026"/>
                  </a:lnTo>
                  <a:lnTo>
                    <a:pt x="1285" y="1029"/>
                  </a:lnTo>
                  <a:lnTo>
                    <a:pt x="1285" y="1029"/>
                  </a:lnTo>
                  <a:lnTo>
                    <a:pt x="1287" y="1029"/>
                  </a:lnTo>
                  <a:lnTo>
                    <a:pt x="1287" y="1031"/>
                  </a:lnTo>
                  <a:lnTo>
                    <a:pt x="1287" y="1031"/>
                  </a:lnTo>
                  <a:lnTo>
                    <a:pt x="1285" y="1031"/>
                  </a:lnTo>
                  <a:lnTo>
                    <a:pt x="1287" y="1031"/>
                  </a:lnTo>
                  <a:lnTo>
                    <a:pt x="1287" y="1033"/>
                  </a:lnTo>
                  <a:lnTo>
                    <a:pt x="1287" y="1033"/>
                  </a:lnTo>
                  <a:lnTo>
                    <a:pt x="1285" y="1036"/>
                  </a:lnTo>
                  <a:lnTo>
                    <a:pt x="1285" y="1036"/>
                  </a:lnTo>
                  <a:lnTo>
                    <a:pt x="1287" y="1036"/>
                  </a:lnTo>
                  <a:lnTo>
                    <a:pt x="1287" y="1036"/>
                  </a:lnTo>
                  <a:lnTo>
                    <a:pt x="1287" y="1036"/>
                  </a:lnTo>
                  <a:lnTo>
                    <a:pt x="1287" y="1038"/>
                  </a:lnTo>
                  <a:lnTo>
                    <a:pt x="1287" y="1038"/>
                  </a:lnTo>
                  <a:lnTo>
                    <a:pt x="1287" y="1038"/>
                  </a:lnTo>
                  <a:lnTo>
                    <a:pt x="1297" y="1033"/>
                  </a:lnTo>
                  <a:lnTo>
                    <a:pt x="1299" y="1033"/>
                  </a:lnTo>
                  <a:lnTo>
                    <a:pt x="1299" y="1033"/>
                  </a:lnTo>
                  <a:lnTo>
                    <a:pt x="1299" y="1033"/>
                  </a:lnTo>
                  <a:lnTo>
                    <a:pt x="1299" y="1033"/>
                  </a:lnTo>
                  <a:lnTo>
                    <a:pt x="1306" y="1033"/>
                  </a:lnTo>
                  <a:lnTo>
                    <a:pt x="1306" y="1033"/>
                  </a:lnTo>
                  <a:lnTo>
                    <a:pt x="1309" y="1033"/>
                  </a:lnTo>
                  <a:lnTo>
                    <a:pt x="1311" y="1036"/>
                  </a:lnTo>
                  <a:lnTo>
                    <a:pt x="1311" y="1036"/>
                  </a:lnTo>
                  <a:lnTo>
                    <a:pt x="1311" y="1036"/>
                  </a:lnTo>
                  <a:lnTo>
                    <a:pt x="1311" y="1036"/>
                  </a:lnTo>
                  <a:lnTo>
                    <a:pt x="1311" y="1036"/>
                  </a:lnTo>
                  <a:lnTo>
                    <a:pt x="1311" y="1033"/>
                  </a:lnTo>
                  <a:lnTo>
                    <a:pt x="1311" y="1033"/>
                  </a:lnTo>
                  <a:lnTo>
                    <a:pt x="1313" y="1033"/>
                  </a:lnTo>
                  <a:lnTo>
                    <a:pt x="1311" y="1033"/>
                  </a:lnTo>
                  <a:lnTo>
                    <a:pt x="1313" y="1029"/>
                  </a:lnTo>
                  <a:lnTo>
                    <a:pt x="1311" y="1029"/>
                  </a:lnTo>
                  <a:lnTo>
                    <a:pt x="1311" y="1031"/>
                  </a:lnTo>
                  <a:lnTo>
                    <a:pt x="1311" y="1031"/>
                  </a:lnTo>
                  <a:lnTo>
                    <a:pt x="1311" y="1033"/>
                  </a:lnTo>
                  <a:lnTo>
                    <a:pt x="1309" y="1033"/>
                  </a:lnTo>
                  <a:lnTo>
                    <a:pt x="1309" y="1033"/>
                  </a:lnTo>
                  <a:lnTo>
                    <a:pt x="1309" y="1033"/>
                  </a:lnTo>
                  <a:lnTo>
                    <a:pt x="1309" y="1031"/>
                  </a:lnTo>
                  <a:lnTo>
                    <a:pt x="1311" y="1029"/>
                  </a:lnTo>
                  <a:lnTo>
                    <a:pt x="1311" y="1029"/>
                  </a:lnTo>
                  <a:lnTo>
                    <a:pt x="1311" y="1029"/>
                  </a:lnTo>
                  <a:lnTo>
                    <a:pt x="1311" y="1029"/>
                  </a:lnTo>
                  <a:lnTo>
                    <a:pt x="1311" y="1029"/>
                  </a:lnTo>
                  <a:lnTo>
                    <a:pt x="1311" y="1026"/>
                  </a:lnTo>
                  <a:lnTo>
                    <a:pt x="1311" y="1026"/>
                  </a:lnTo>
                  <a:lnTo>
                    <a:pt x="1311" y="1026"/>
                  </a:lnTo>
                  <a:lnTo>
                    <a:pt x="1311" y="1026"/>
                  </a:lnTo>
                  <a:lnTo>
                    <a:pt x="1311" y="1024"/>
                  </a:lnTo>
                  <a:lnTo>
                    <a:pt x="1311" y="1024"/>
                  </a:lnTo>
                  <a:lnTo>
                    <a:pt x="1311" y="1024"/>
                  </a:lnTo>
                  <a:lnTo>
                    <a:pt x="1313" y="1019"/>
                  </a:lnTo>
                  <a:lnTo>
                    <a:pt x="1313" y="1017"/>
                  </a:lnTo>
                  <a:lnTo>
                    <a:pt x="1313" y="1017"/>
                  </a:lnTo>
                  <a:lnTo>
                    <a:pt x="1313" y="1017"/>
                  </a:lnTo>
                  <a:lnTo>
                    <a:pt x="1316" y="1014"/>
                  </a:lnTo>
                  <a:lnTo>
                    <a:pt x="1316" y="1014"/>
                  </a:lnTo>
                  <a:lnTo>
                    <a:pt x="1316" y="1014"/>
                  </a:lnTo>
                  <a:lnTo>
                    <a:pt x="1316" y="1012"/>
                  </a:lnTo>
                  <a:lnTo>
                    <a:pt x="1316" y="1012"/>
                  </a:lnTo>
                  <a:lnTo>
                    <a:pt x="1318" y="1010"/>
                  </a:lnTo>
                  <a:lnTo>
                    <a:pt x="1318" y="1010"/>
                  </a:lnTo>
                  <a:lnTo>
                    <a:pt x="1318" y="1010"/>
                  </a:lnTo>
                  <a:lnTo>
                    <a:pt x="1321" y="1007"/>
                  </a:lnTo>
                  <a:lnTo>
                    <a:pt x="1321" y="1007"/>
                  </a:lnTo>
                  <a:lnTo>
                    <a:pt x="1321" y="1005"/>
                  </a:lnTo>
                  <a:lnTo>
                    <a:pt x="1321" y="1003"/>
                  </a:lnTo>
                  <a:lnTo>
                    <a:pt x="1321" y="1003"/>
                  </a:lnTo>
                  <a:lnTo>
                    <a:pt x="1323" y="1003"/>
                  </a:lnTo>
                  <a:lnTo>
                    <a:pt x="1323" y="1003"/>
                  </a:lnTo>
                  <a:lnTo>
                    <a:pt x="1323" y="1003"/>
                  </a:lnTo>
                  <a:lnTo>
                    <a:pt x="1323" y="1000"/>
                  </a:lnTo>
                  <a:lnTo>
                    <a:pt x="1323" y="1000"/>
                  </a:lnTo>
                  <a:lnTo>
                    <a:pt x="1323" y="1000"/>
                  </a:lnTo>
                  <a:lnTo>
                    <a:pt x="1323" y="1000"/>
                  </a:lnTo>
                  <a:lnTo>
                    <a:pt x="1323" y="996"/>
                  </a:lnTo>
                  <a:lnTo>
                    <a:pt x="1321" y="993"/>
                  </a:lnTo>
                  <a:lnTo>
                    <a:pt x="1318" y="991"/>
                  </a:lnTo>
                  <a:lnTo>
                    <a:pt x="1318" y="988"/>
                  </a:lnTo>
                  <a:lnTo>
                    <a:pt x="1316" y="988"/>
                  </a:lnTo>
                  <a:lnTo>
                    <a:pt x="1316" y="986"/>
                  </a:lnTo>
                  <a:lnTo>
                    <a:pt x="1313" y="986"/>
                  </a:lnTo>
                  <a:lnTo>
                    <a:pt x="1316" y="986"/>
                  </a:lnTo>
                  <a:lnTo>
                    <a:pt x="1316" y="984"/>
                  </a:lnTo>
                  <a:lnTo>
                    <a:pt x="1316" y="984"/>
                  </a:lnTo>
                  <a:lnTo>
                    <a:pt x="1316" y="981"/>
                  </a:lnTo>
                  <a:lnTo>
                    <a:pt x="1316" y="981"/>
                  </a:lnTo>
                  <a:lnTo>
                    <a:pt x="1316" y="981"/>
                  </a:lnTo>
                  <a:lnTo>
                    <a:pt x="1316" y="979"/>
                  </a:lnTo>
                  <a:lnTo>
                    <a:pt x="1316" y="979"/>
                  </a:lnTo>
                  <a:lnTo>
                    <a:pt x="1313" y="979"/>
                  </a:lnTo>
                  <a:lnTo>
                    <a:pt x="1313" y="981"/>
                  </a:lnTo>
                  <a:lnTo>
                    <a:pt x="1313" y="981"/>
                  </a:lnTo>
                  <a:lnTo>
                    <a:pt x="1313" y="981"/>
                  </a:lnTo>
                  <a:lnTo>
                    <a:pt x="1313" y="981"/>
                  </a:lnTo>
                  <a:lnTo>
                    <a:pt x="1313" y="981"/>
                  </a:lnTo>
                  <a:lnTo>
                    <a:pt x="1313" y="981"/>
                  </a:lnTo>
                  <a:lnTo>
                    <a:pt x="1313" y="981"/>
                  </a:lnTo>
                  <a:lnTo>
                    <a:pt x="1311" y="981"/>
                  </a:lnTo>
                  <a:lnTo>
                    <a:pt x="1306" y="981"/>
                  </a:lnTo>
                  <a:lnTo>
                    <a:pt x="1306" y="981"/>
                  </a:lnTo>
                  <a:lnTo>
                    <a:pt x="1304" y="981"/>
                  </a:lnTo>
                  <a:lnTo>
                    <a:pt x="1304" y="981"/>
                  </a:lnTo>
                  <a:lnTo>
                    <a:pt x="1304" y="981"/>
                  </a:lnTo>
                  <a:lnTo>
                    <a:pt x="1304" y="981"/>
                  </a:lnTo>
                  <a:lnTo>
                    <a:pt x="1304" y="981"/>
                  </a:lnTo>
                  <a:lnTo>
                    <a:pt x="1304" y="979"/>
                  </a:lnTo>
                  <a:lnTo>
                    <a:pt x="1304" y="979"/>
                  </a:lnTo>
                  <a:lnTo>
                    <a:pt x="1304" y="979"/>
                  </a:lnTo>
                  <a:lnTo>
                    <a:pt x="1304" y="977"/>
                  </a:lnTo>
                  <a:lnTo>
                    <a:pt x="1304" y="977"/>
                  </a:lnTo>
                  <a:lnTo>
                    <a:pt x="1306" y="979"/>
                  </a:lnTo>
                  <a:lnTo>
                    <a:pt x="1313" y="977"/>
                  </a:lnTo>
                  <a:lnTo>
                    <a:pt x="1318" y="977"/>
                  </a:lnTo>
                  <a:lnTo>
                    <a:pt x="1321" y="974"/>
                  </a:lnTo>
                  <a:lnTo>
                    <a:pt x="1323" y="974"/>
                  </a:lnTo>
                  <a:lnTo>
                    <a:pt x="1325" y="974"/>
                  </a:lnTo>
                  <a:lnTo>
                    <a:pt x="1325" y="974"/>
                  </a:lnTo>
                  <a:lnTo>
                    <a:pt x="1325" y="974"/>
                  </a:lnTo>
                  <a:lnTo>
                    <a:pt x="1325" y="974"/>
                  </a:lnTo>
                  <a:lnTo>
                    <a:pt x="1328" y="977"/>
                  </a:lnTo>
                  <a:lnTo>
                    <a:pt x="1328" y="977"/>
                  </a:lnTo>
                  <a:lnTo>
                    <a:pt x="1330" y="977"/>
                  </a:lnTo>
                  <a:lnTo>
                    <a:pt x="1330" y="977"/>
                  </a:lnTo>
                  <a:lnTo>
                    <a:pt x="1330" y="977"/>
                  </a:lnTo>
                  <a:lnTo>
                    <a:pt x="1340" y="979"/>
                  </a:lnTo>
                  <a:lnTo>
                    <a:pt x="1342" y="979"/>
                  </a:lnTo>
                  <a:lnTo>
                    <a:pt x="1344" y="979"/>
                  </a:lnTo>
                  <a:lnTo>
                    <a:pt x="1347" y="979"/>
                  </a:lnTo>
                  <a:lnTo>
                    <a:pt x="1351" y="979"/>
                  </a:lnTo>
                  <a:lnTo>
                    <a:pt x="1351" y="977"/>
                  </a:lnTo>
                  <a:lnTo>
                    <a:pt x="1354" y="977"/>
                  </a:lnTo>
                  <a:lnTo>
                    <a:pt x="1354" y="974"/>
                  </a:lnTo>
                  <a:lnTo>
                    <a:pt x="1354" y="972"/>
                  </a:lnTo>
                  <a:lnTo>
                    <a:pt x="1356" y="970"/>
                  </a:lnTo>
                  <a:lnTo>
                    <a:pt x="1356" y="967"/>
                  </a:lnTo>
                  <a:lnTo>
                    <a:pt x="1358" y="965"/>
                  </a:lnTo>
                  <a:lnTo>
                    <a:pt x="1358" y="962"/>
                  </a:lnTo>
                  <a:lnTo>
                    <a:pt x="1361" y="960"/>
                  </a:lnTo>
                  <a:lnTo>
                    <a:pt x="1361" y="958"/>
                  </a:lnTo>
                  <a:lnTo>
                    <a:pt x="1361" y="958"/>
                  </a:lnTo>
                  <a:lnTo>
                    <a:pt x="1361" y="958"/>
                  </a:lnTo>
                  <a:lnTo>
                    <a:pt x="1361" y="955"/>
                  </a:lnTo>
                  <a:lnTo>
                    <a:pt x="1361" y="955"/>
                  </a:lnTo>
                  <a:lnTo>
                    <a:pt x="1361" y="955"/>
                  </a:lnTo>
                  <a:lnTo>
                    <a:pt x="1361" y="953"/>
                  </a:lnTo>
                  <a:lnTo>
                    <a:pt x="1363" y="951"/>
                  </a:lnTo>
                  <a:lnTo>
                    <a:pt x="1363" y="951"/>
                  </a:lnTo>
                  <a:lnTo>
                    <a:pt x="1363" y="948"/>
                  </a:lnTo>
                  <a:lnTo>
                    <a:pt x="1363" y="948"/>
                  </a:lnTo>
                  <a:lnTo>
                    <a:pt x="1366" y="941"/>
                  </a:lnTo>
                  <a:lnTo>
                    <a:pt x="1366" y="941"/>
                  </a:lnTo>
                  <a:lnTo>
                    <a:pt x="1358" y="941"/>
                  </a:lnTo>
                  <a:lnTo>
                    <a:pt x="1361" y="939"/>
                  </a:lnTo>
                  <a:lnTo>
                    <a:pt x="1363" y="939"/>
                  </a:lnTo>
                  <a:lnTo>
                    <a:pt x="1366" y="939"/>
                  </a:lnTo>
                  <a:lnTo>
                    <a:pt x="1366" y="939"/>
                  </a:lnTo>
                  <a:lnTo>
                    <a:pt x="1366" y="939"/>
                  </a:lnTo>
                  <a:lnTo>
                    <a:pt x="1368" y="936"/>
                  </a:lnTo>
                  <a:lnTo>
                    <a:pt x="1368" y="936"/>
                  </a:lnTo>
                  <a:lnTo>
                    <a:pt x="1368" y="934"/>
                  </a:lnTo>
                  <a:lnTo>
                    <a:pt x="1368" y="932"/>
                  </a:lnTo>
                  <a:lnTo>
                    <a:pt x="1368" y="929"/>
                  </a:lnTo>
                  <a:lnTo>
                    <a:pt x="1370" y="929"/>
                  </a:lnTo>
                  <a:lnTo>
                    <a:pt x="1370" y="927"/>
                  </a:lnTo>
                  <a:lnTo>
                    <a:pt x="1370" y="927"/>
                  </a:lnTo>
                  <a:lnTo>
                    <a:pt x="1370" y="927"/>
                  </a:lnTo>
                  <a:lnTo>
                    <a:pt x="1370" y="925"/>
                  </a:lnTo>
                  <a:lnTo>
                    <a:pt x="1370" y="925"/>
                  </a:lnTo>
                  <a:lnTo>
                    <a:pt x="1370" y="925"/>
                  </a:lnTo>
                  <a:lnTo>
                    <a:pt x="1370" y="925"/>
                  </a:lnTo>
                  <a:lnTo>
                    <a:pt x="1370" y="925"/>
                  </a:lnTo>
                  <a:lnTo>
                    <a:pt x="1370" y="925"/>
                  </a:lnTo>
                  <a:lnTo>
                    <a:pt x="1370" y="925"/>
                  </a:lnTo>
                  <a:lnTo>
                    <a:pt x="1370" y="922"/>
                  </a:lnTo>
                  <a:lnTo>
                    <a:pt x="1373" y="920"/>
                  </a:lnTo>
                  <a:lnTo>
                    <a:pt x="1373" y="920"/>
                  </a:lnTo>
                  <a:lnTo>
                    <a:pt x="1373" y="917"/>
                  </a:lnTo>
                  <a:lnTo>
                    <a:pt x="1370" y="915"/>
                  </a:lnTo>
                  <a:lnTo>
                    <a:pt x="1373" y="915"/>
                  </a:lnTo>
                  <a:lnTo>
                    <a:pt x="1373" y="915"/>
                  </a:lnTo>
                  <a:lnTo>
                    <a:pt x="1373" y="915"/>
                  </a:lnTo>
                  <a:lnTo>
                    <a:pt x="1373" y="915"/>
                  </a:lnTo>
                  <a:lnTo>
                    <a:pt x="1375" y="915"/>
                  </a:lnTo>
                  <a:lnTo>
                    <a:pt x="1375" y="915"/>
                  </a:lnTo>
                  <a:lnTo>
                    <a:pt x="1377" y="908"/>
                  </a:lnTo>
                  <a:lnTo>
                    <a:pt x="1380" y="906"/>
                  </a:lnTo>
                  <a:lnTo>
                    <a:pt x="1380" y="903"/>
                  </a:lnTo>
                  <a:lnTo>
                    <a:pt x="1382" y="901"/>
                  </a:lnTo>
                  <a:lnTo>
                    <a:pt x="1382" y="899"/>
                  </a:lnTo>
                  <a:lnTo>
                    <a:pt x="1382" y="896"/>
                  </a:lnTo>
                  <a:lnTo>
                    <a:pt x="1382" y="894"/>
                  </a:lnTo>
                  <a:lnTo>
                    <a:pt x="1382" y="894"/>
                  </a:lnTo>
                  <a:lnTo>
                    <a:pt x="1382" y="891"/>
                  </a:lnTo>
                  <a:lnTo>
                    <a:pt x="1382" y="891"/>
                  </a:lnTo>
                  <a:lnTo>
                    <a:pt x="1382" y="891"/>
                  </a:lnTo>
                  <a:lnTo>
                    <a:pt x="1382" y="889"/>
                  </a:lnTo>
                  <a:close/>
                  <a:moveTo>
                    <a:pt x="1396" y="835"/>
                  </a:moveTo>
                  <a:lnTo>
                    <a:pt x="1399" y="835"/>
                  </a:lnTo>
                  <a:lnTo>
                    <a:pt x="1399" y="835"/>
                  </a:lnTo>
                  <a:lnTo>
                    <a:pt x="1399" y="832"/>
                  </a:lnTo>
                  <a:lnTo>
                    <a:pt x="1399" y="832"/>
                  </a:lnTo>
                  <a:lnTo>
                    <a:pt x="1399" y="832"/>
                  </a:lnTo>
                  <a:lnTo>
                    <a:pt x="1401" y="832"/>
                  </a:lnTo>
                  <a:lnTo>
                    <a:pt x="1401" y="832"/>
                  </a:lnTo>
                  <a:lnTo>
                    <a:pt x="1403" y="830"/>
                  </a:lnTo>
                  <a:lnTo>
                    <a:pt x="1403" y="830"/>
                  </a:lnTo>
                  <a:lnTo>
                    <a:pt x="1403" y="828"/>
                  </a:lnTo>
                  <a:lnTo>
                    <a:pt x="1403" y="825"/>
                  </a:lnTo>
                  <a:lnTo>
                    <a:pt x="1403" y="825"/>
                  </a:lnTo>
                  <a:lnTo>
                    <a:pt x="1403" y="823"/>
                  </a:lnTo>
                  <a:lnTo>
                    <a:pt x="1401" y="823"/>
                  </a:lnTo>
                  <a:lnTo>
                    <a:pt x="1399" y="820"/>
                  </a:lnTo>
                  <a:lnTo>
                    <a:pt x="1399" y="818"/>
                  </a:lnTo>
                  <a:lnTo>
                    <a:pt x="1399" y="818"/>
                  </a:lnTo>
                  <a:lnTo>
                    <a:pt x="1401" y="820"/>
                  </a:lnTo>
                  <a:lnTo>
                    <a:pt x="1403" y="820"/>
                  </a:lnTo>
                  <a:lnTo>
                    <a:pt x="1403" y="823"/>
                  </a:lnTo>
                  <a:lnTo>
                    <a:pt x="1403" y="820"/>
                  </a:lnTo>
                  <a:lnTo>
                    <a:pt x="1403" y="820"/>
                  </a:lnTo>
                  <a:lnTo>
                    <a:pt x="1403" y="816"/>
                  </a:lnTo>
                  <a:lnTo>
                    <a:pt x="1403" y="816"/>
                  </a:lnTo>
                  <a:lnTo>
                    <a:pt x="1403" y="816"/>
                  </a:lnTo>
                  <a:lnTo>
                    <a:pt x="1403" y="813"/>
                  </a:lnTo>
                  <a:lnTo>
                    <a:pt x="1401" y="813"/>
                  </a:lnTo>
                  <a:lnTo>
                    <a:pt x="1403" y="813"/>
                  </a:lnTo>
                  <a:lnTo>
                    <a:pt x="1403" y="813"/>
                  </a:lnTo>
                  <a:lnTo>
                    <a:pt x="1406" y="816"/>
                  </a:lnTo>
                  <a:lnTo>
                    <a:pt x="1406" y="816"/>
                  </a:lnTo>
                  <a:lnTo>
                    <a:pt x="1406" y="818"/>
                  </a:lnTo>
                  <a:lnTo>
                    <a:pt x="1406" y="818"/>
                  </a:lnTo>
                  <a:lnTo>
                    <a:pt x="1406" y="818"/>
                  </a:lnTo>
                  <a:lnTo>
                    <a:pt x="1406" y="820"/>
                  </a:lnTo>
                  <a:lnTo>
                    <a:pt x="1406" y="820"/>
                  </a:lnTo>
                  <a:lnTo>
                    <a:pt x="1406" y="820"/>
                  </a:lnTo>
                  <a:lnTo>
                    <a:pt x="1406" y="820"/>
                  </a:lnTo>
                  <a:lnTo>
                    <a:pt x="1406" y="820"/>
                  </a:lnTo>
                  <a:lnTo>
                    <a:pt x="1408" y="823"/>
                  </a:lnTo>
                  <a:lnTo>
                    <a:pt x="1408" y="823"/>
                  </a:lnTo>
                  <a:lnTo>
                    <a:pt x="1408" y="823"/>
                  </a:lnTo>
                  <a:lnTo>
                    <a:pt x="1408" y="825"/>
                  </a:lnTo>
                  <a:lnTo>
                    <a:pt x="1408" y="825"/>
                  </a:lnTo>
                  <a:lnTo>
                    <a:pt x="1408" y="825"/>
                  </a:lnTo>
                  <a:lnTo>
                    <a:pt x="1408" y="825"/>
                  </a:lnTo>
                  <a:lnTo>
                    <a:pt x="1408" y="825"/>
                  </a:lnTo>
                  <a:lnTo>
                    <a:pt x="1408" y="825"/>
                  </a:lnTo>
                  <a:lnTo>
                    <a:pt x="1408" y="825"/>
                  </a:lnTo>
                  <a:lnTo>
                    <a:pt x="1408" y="823"/>
                  </a:lnTo>
                  <a:lnTo>
                    <a:pt x="1411" y="820"/>
                  </a:lnTo>
                  <a:lnTo>
                    <a:pt x="1411" y="820"/>
                  </a:lnTo>
                  <a:lnTo>
                    <a:pt x="1411" y="818"/>
                  </a:lnTo>
                  <a:lnTo>
                    <a:pt x="1411" y="818"/>
                  </a:lnTo>
                  <a:lnTo>
                    <a:pt x="1411" y="816"/>
                  </a:lnTo>
                  <a:lnTo>
                    <a:pt x="1411" y="816"/>
                  </a:lnTo>
                  <a:lnTo>
                    <a:pt x="1411" y="816"/>
                  </a:lnTo>
                  <a:lnTo>
                    <a:pt x="1411" y="816"/>
                  </a:lnTo>
                  <a:lnTo>
                    <a:pt x="1411" y="813"/>
                  </a:lnTo>
                  <a:lnTo>
                    <a:pt x="1411" y="813"/>
                  </a:lnTo>
                  <a:lnTo>
                    <a:pt x="1411" y="813"/>
                  </a:lnTo>
                  <a:lnTo>
                    <a:pt x="1411" y="813"/>
                  </a:lnTo>
                  <a:lnTo>
                    <a:pt x="1411" y="813"/>
                  </a:lnTo>
                  <a:lnTo>
                    <a:pt x="1411" y="811"/>
                  </a:lnTo>
                  <a:lnTo>
                    <a:pt x="1411" y="811"/>
                  </a:lnTo>
                  <a:lnTo>
                    <a:pt x="1411" y="811"/>
                  </a:lnTo>
                  <a:lnTo>
                    <a:pt x="1413" y="811"/>
                  </a:lnTo>
                  <a:lnTo>
                    <a:pt x="1413" y="811"/>
                  </a:lnTo>
                  <a:lnTo>
                    <a:pt x="1413" y="811"/>
                  </a:lnTo>
                  <a:lnTo>
                    <a:pt x="1413" y="813"/>
                  </a:lnTo>
                  <a:lnTo>
                    <a:pt x="1413" y="811"/>
                  </a:lnTo>
                  <a:lnTo>
                    <a:pt x="1413" y="811"/>
                  </a:lnTo>
                  <a:lnTo>
                    <a:pt x="1413" y="811"/>
                  </a:lnTo>
                  <a:lnTo>
                    <a:pt x="1413" y="809"/>
                  </a:lnTo>
                  <a:lnTo>
                    <a:pt x="1413" y="806"/>
                  </a:lnTo>
                  <a:lnTo>
                    <a:pt x="1413" y="806"/>
                  </a:lnTo>
                  <a:lnTo>
                    <a:pt x="1413" y="806"/>
                  </a:lnTo>
                  <a:lnTo>
                    <a:pt x="1413" y="806"/>
                  </a:lnTo>
                  <a:lnTo>
                    <a:pt x="1415" y="811"/>
                  </a:lnTo>
                  <a:lnTo>
                    <a:pt x="1415" y="811"/>
                  </a:lnTo>
                  <a:lnTo>
                    <a:pt x="1415" y="811"/>
                  </a:lnTo>
                  <a:lnTo>
                    <a:pt x="1415" y="813"/>
                  </a:lnTo>
                  <a:lnTo>
                    <a:pt x="1415" y="813"/>
                  </a:lnTo>
                  <a:lnTo>
                    <a:pt x="1415" y="816"/>
                  </a:lnTo>
                  <a:lnTo>
                    <a:pt x="1415" y="816"/>
                  </a:lnTo>
                  <a:lnTo>
                    <a:pt x="1415" y="816"/>
                  </a:lnTo>
                  <a:lnTo>
                    <a:pt x="1415" y="816"/>
                  </a:lnTo>
                  <a:lnTo>
                    <a:pt x="1418" y="816"/>
                  </a:lnTo>
                  <a:lnTo>
                    <a:pt x="1420" y="816"/>
                  </a:lnTo>
                  <a:lnTo>
                    <a:pt x="1420" y="816"/>
                  </a:lnTo>
                  <a:lnTo>
                    <a:pt x="1415" y="816"/>
                  </a:lnTo>
                  <a:lnTo>
                    <a:pt x="1418" y="818"/>
                  </a:lnTo>
                  <a:lnTo>
                    <a:pt x="1418" y="818"/>
                  </a:lnTo>
                  <a:lnTo>
                    <a:pt x="1418" y="818"/>
                  </a:lnTo>
                  <a:lnTo>
                    <a:pt x="1418" y="818"/>
                  </a:lnTo>
                  <a:lnTo>
                    <a:pt x="1418" y="820"/>
                  </a:lnTo>
                  <a:lnTo>
                    <a:pt x="1418" y="820"/>
                  </a:lnTo>
                  <a:lnTo>
                    <a:pt x="1418" y="820"/>
                  </a:lnTo>
                  <a:lnTo>
                    <a:pt x="1418" y="820"/>
                  </a:lnTo>
                  <a:lnTo>
                    <a:pt x="1418" y="823"/>
                  </a:lnTo>
                  <a:lnTo>
                    <a:pt x="1418" y="823"/>
                  </a:lnTo>
                  <a:lnTo>
                    <a:pt x="1415" y="825"/>
                  </a:lnTo>
                  <a:lnTo>
                    <a:pt x="1415" y="828"/>
                  </a:lnTo>
                  <a:lnTo>
                    <a:pt x="1415" y="828"/>
                  </a:lnTo>
                  <a:lnTo>
                    <a:pt x="1415" y="828"/>
                  </a:lnTo>
                  <a:lnTo>
                    <a:pt x="1415" y="828"/>
                  </a:lnTo>
                  <a:lnTo>
                    <a:pt x="1415" y="832"/>
                  </a:lnTo>
                  <a:lnTo>
                    <a:pt x="1415" y="832"/>
                  </a:lnTo>
                  <a:lnTo>
                    <a:pt x="1415" y="832"/>
                  </a:lnTo>
                  <a:lnTo>
                    <a:pt x="1415" y="835"/>
                  </a:lnTo>
                  <a:lnTo>
                    <a:pt x="1415" y="837"/>
                  </a:lnTo>
                  <a:lnTo>
                    <a:pt x="1415" y="837"/>
                  </a:lnTo>
                  <a:lnTo>
                    <a:pt x="1418" y="837"/>
                  </a:lnTo>
                  <a:lnTo>
                    <a:pt x="1422" y="839"/>
                  </a:lnTo>
                  <a:lnTo>
                    <a:pt x="1422" y="837"/>
                  </a:lnTo>
                  <a:lnTo>
                    <a:pt x="1425" y="837"/>
                  </a:lnTo>
                  <a:lnTo>
                    <a:pt x="1425" y="837"/>
                  </a:lnTo>
                  <a:lnTo>
                    <a:pt x="1425" y="837"/>
                  </a:lnTo>
                  <a:lnTo>
                    <a:pt x="1425" y="837"/>
                  </a:lnTo>
                  <a:lnTo>
                    <a:pt x="1425" y="837"/>
                  </a:lnTo>
                  <a:lnTo>
                    <a:pt x="1427" y="839"/>
                  </a:lnTo>
                  <a:lnTo>
                    <a:pt x="1429" y="837"/>
                  </a:lnTo>
                  <a:lnTo>
                    <a:pt x="1432" y="837"/>
                  </a:lnTo>
                  <a:lnTo>
                    <a:pt x="1432" y="835"/>
                  </a:lnTo>
                  <a:lnTo>
                    <a:pt x="1432" y="835"/>
                  </a:lnTo>
                  <a:lnTo>
                    <a:pt x="1432" y="835"/>
                  </a:lnTo>
                  <a:lnTo>
                    <a:pt x="1432" y="837"/>
                  </a:lnTo>
                  <a:lnTo>
                    <a:pt x="1432" y="837"/>
                  </a:lnTo>
                  <a:lnTo>
                    <a:pt x="1434" y="837"/>
                  </a:lnTo>
                  <a:lnTo>
                    <a:pt x="1434" y="839"/>
                  </a:lnTo>
                  <a:lnTo>
                    <a:pt x="1434" y="839"/>
                  </a:lnTo>
                  <a:lnTo>
                    <a:pt x="1437" y="837"/>
                  </a:lnTo>
                  <a:lnTo>
                    <a:pt x="1437" y="837"/>
                  </a:lnTo>
                  <a:lnTo>
                    <a:pt x="1439" y="837"/>
                  </a:lnTo>
                  <a:lnTo>
                    <a:pt x="1439" y="837"/>
                  </a:lnTo>
                  <a:lnTo>
                    <a:pt x="1439" y="835"/>
                  </a:lnTo>
                  <a:lnTo>
                    <a:pt x="1439" y="835"/>
                  </a:lnTo>
                  <a:lnTo>
                    <a:pt x="1439" y="835"/>
                  </a:lnTo>
                  <a:lnTo>
                    <a:pt x="1439" y="832"/>
                  </a:lnTo>
                  <a:lnTo>
                    <a:pt x="1441" y="832"/>
                  </a:lnTo>
                  <a:lnTo>
                    <a:pt x="1441" y="832"/>
                  </a:lnTo>
                  <a:lnTo>
                    <a:pt x="1441" y="832"/>
                  </a:lnTo>
                  <a:lnTo>
                    <a:pt x="1441" y="832"/>
                  </a:lnTo>
                  <a:lnTo>
                    <a:pt x="1441" y="832"/>
                  </a:lnTo>
                  <a:lnTo>
                    <a:pt x="1441" y="837"/>
                  </a:lnTo>
                  <a:lnTo>
                    <a:pt x="1444" y="837"/>
                  </a:lnTo>
                  <a:lnTo>
                    <a:pt x="1446" y="837"/>
                  </a:lnTo>
                  <a:lnTo>
                    <a:pt x="1446" y="837"/>
                  </a:lnTo>
                  <a:lnTo>
                    <a:pt x="1446" y="837"/>
                  </a:lnTo>
                  <a:lnTo>
                    <a:pt x="1448" y="837"/>
                  </a:lnTo>
                  <a:lnTo>
                    <a:pt x="1448" y="835"/>
                  </a:lnTo>
                  <a:lnTo>
                    <a:pt x="1448" y="835"/>
                  </a:lnTo>
                  <a:lnTo>
                    <a:pt x="1448" y="835"/>
                  </a:lnTo>
                  <a:lnTo>
                    <a:pt x="1448" y="835"/>
                  </a:lnTo>
                  <a:lnTo>
                    <a:pt x="1448" y="835"/>
                  </a:lnTo>
                  <a:lnTo>
                    <a:pt x="1448" y="832"/>
                  </a:lnTo>
                  <a:lnTo>
                    <a:pt x="1448" y="832"/>
                  </a:lnTo>
                  <a:lnTo>
                    <a:pt x="1448" y="835"/>
                  </a:lnTo>
                  <a:lnTo>
                    <a:pt x="1448" y="835"/>
                  </a:lnTo>
                  <a:lnTo>
                    <a:pt x="1451" y="837"/>
                  </a:lnTo>
                  <a:lnTo>
                    <a:pt x="1451" y="837"/>
                  </a:lnTo>
                  <a:lnTo>
                    <a:pt x="1455" y="835"/>
                  </a:lnTo>
                  <a:lnTo>
                    <a:pt x="1455" y="835"/>
                  </a:lnTo>
                  <a:lnTo>
                    <a:pt x="1455" y="835"/>
                  </a:lnTo>
                  <a:lnTo>
                    <a:pt x="1453" y="832"/>
                  </a:lnTo>
                  <a:lnTo>
                    <a:pt x="1453" y="830"/>
                  </a:lnTo>
                  <a:lnTo>
                    <a:pt x="1451" y="830"/>
                  </a:lnTo>
                  <a:lnTo>
                    <a:pt x="1451" y="828"/>
                  </a:lnTo>
                  <a:lnTo>
                    <a:pt x="1451" y="825"/>
                  </a:lnTo>
                  <a:lnTo>
                    <a:pt x="1451" y="825"/>
                  </a:lnTo>
                  <a:lnTo>
                    <a:pt x="1451" y="825"/>
                  </a:lnTo>
                  <a:lnTo>
                    <a:pt x="1451" y="825"/>
                  </a:lnTo>
                  <a:lnTo>
                    <a:pt x="1451" y="825"/>
                  </a:lnTo>
                  <a:lnTo>
                    <a:pt x="1453" y="825"/>
                  </a:lnTo>
                  <a:lnTo>
                    <a:pt x="1453" y="825"/>
                  </a:lnTo>
                  <a:lnTo>
                    <a:pt x="1453" y="825"/>
                  </a:lnTo>
                  <a:lnTo>
                    <a:pt x="1453" y="828"/>
                  </a:lnTo>
                  <a:lnTo>
                    <a:pt x="1453" y="828"/>
                  </a:lnTo>
                  <a:lnTo>
                    <a:pt x="1453" y="828"/>
                  </a:lnTo>
                  <a:lnTo>
                    <a:pt x="1453" y="830"/>
                  </a:lnTo>
                  <a:lnTo>
                    <a:pt x="1455" y="830"/>
                  </a:lnTo>
                  <a:lnTo>
                    <a:pt x="1460" y="835"/>
                  </a:lnTo>
                  <a:lnTo>
                    <a:pt x="1460" y="835"/>
                  </a:lnTo>
                  <a:lnTo>
                    <a:pt x="1463" y="832"/>
                  </a:lnTo>
                  <a:lnTo>
                    <a:pt x="1463" y="832"/>
                  </a:lnTo>
                  <a:lnTo>
                    <a:pt x="1463" y="830"/>
                  </a:lnTo>
                  <a:lnTo>
                    <a:pt x="1463" y="828"/>
                  </a:lnTo>
                  <a:lnTo>
                    <a:pt x="1463" y="825"/>
                  </a:lnTo>
                  <a:lnTo>
                    <a:pt x="1463" y="825"/>
                  </a:lnTo>
                  <a:lnTo>
                    <a:pt x="1463" y="823"/>
                  </a:lnTo>
                  <a:lnTo>
                    <a:pt x="1463" y="823"/>
                  </a:lnTo>
                  <a:lnTo>
                    <a:pt x="1465" y="823"/>
                  </a:lnTo>
                  <a:lnTo>
                    <a:pt x="1465" y="823"/>
                  </a:lnTo>
                  <a:lnTo>
                    <a:pt x="1465" y="823"/>
                  </a:lnTo>
                  <a:lnTo>
                    <a:pt x="1465" y="825"/>
                  </a:lnTo>
                  <a:lnTo>
                    <a:pt x="1465" y="825"/>
                  </a:lnTo>
                  <a:lnTo>
                    <a:pt x="1465" y="825"/>
                  </a:lnTo>
                  <a:lnTo>
                    <a:pt x="1465" y="828"/>
                  </a:lnTo>
                  <a:lnTo>
                    <a:pt x="1467" y="828"/>
                  </a:lnTo>
                  <a:lnTo>
                    <a:pt x="1467" y="830"/>
                  </a:lnTo>
                  <a:lnTo>
                    <a:pt x="1467" y="832"/>
                  </a:lnTo>
                  <a:lnTo>
                    <a:pt x="1472" y="832"/>
                  </a:lnTo>
                  <a:lnTo>
                    <a:pt x="1477" y="830"/>
                  </a:lnTo>
                  <a:lnTo>
                    <a:pt x="1477" y="830"/>
                  </a:lnTo>
                  <a:lnTo>
                    <a:pt x="1479" y="830"/>
                  </a:lnTo>
                  <a:lnTo>
                    <a:pt x="1479" y="828"/>
                  </a:lnTo>
                  <a:lnTo>
                    <a:pt x="1479" y="828"/>
                  </a:lnTo>
                  <a:lnTo>
                    <a:pt x="1479" y="825"/>
                  </a:lnTo>
                  <a:lnTo>
                    <a:pt x="1477" y="823"/>
                  </a:lnTo>
                  <a:lnTo>
                    <a:pt x="1477" y="820"/>
                  </a:lnTo>
                  <a:lnTo>
                    <a:pt x="1477" y="820"/>
                  </a:lnTo>
                  <a:lnTo>
                    <a:pt x="1477" y="818"/>
                  </a:lnTo>
                  <a:lnTo>
                    <a:pt x="1477" y="818"/>
                  </a:lnTo>
                  <a:lnTo>
                    <a:pt x="1477" y="818"/>
                  </a:lnTo>
                  <a:lnTo>
                    <a:pt x="1477" y="818"/>
                  </a:lnTo>
                  <a:lnTo>
                    <a:pt x="1477" y="818"/>
                  </a:lnTo>
                  <a:lnTo>
                    <a:pt x="1477" y="818"/>
                  </a:lnTo>
                  <a:lnTo>
                    <a:pt x="1477" y="816"/>
                  </a:lnTo>
                  <a:lnTo>
                    <a:pt x="1477" y="816"/>
                  </a:lnTo>
                  <a:lnTo>
                    <a:pt x="1477" y="816"/>
                  </a:lnTo>
                  <a:lnTo>
                    <a:pt x="1477" y="816"/>
                  </a:lnTo>
                  <a:lnTo>
                    <a:pt x="1477" y="816"/>
                  </a:lnTo>
                  <a:lnTo>
                    <a:pt x="1479" y="818"/>
                  </a:lnTo>
                  <a:lnTo>
                    <a:pt x="1479" y="823"/>
                  </a:lnTo>
                  <a:lnTo>
                    <a:pt x="1479" y="823"/>
                  </a:lnTo>
                  <a:lnTo>
                    <a:pt x="1481" y="825"/>
                  </a:lnTo>
                  <a:lnTo>
                    <a:pt x="1481" y="825"/>
                  </a:lnTo>
                  <a:lnTo>
                    <a:pt x="1481" y="828"/>
                  </a:lnTo>
                  <a:lnTo>
                    <a:pt x="1481" y="828"/>
                  </a:lnTo>
                  <a:lnTo>
                    <a:pt x="1481" y="828"/>
                  </a:lnTo>
                  <a:lnTo>
                    <a:pt x="1481" y="830"/>
                  </a:lnTo>
                  <a:lnTo>
                    <a:pt x="1481" y="830"/>
                  </a:lnTo>
                  <a:lnTo>
                    <a:pt x="1486" y="830"/>
                  </a:lnTo>
                  <a:lnTo>
                    <a:pt x="1486" y="830"/>
                  </a:lnTo>
                  <a:lnTo>
                    <a:pt x="1489" y="828"/>
                  </a:lnTo>
                  <a:lnTo>
                    <a:pt x="1489" y="825"/>
                  </a:lnTo>
                  <a:lnTo>
                    <a:pt x="1489" y="825"/>
                  </a:lnTo>
                  <a:lnTo>
                    <a:pt x="1489" y="825"/>
                  </a:lnTo>
                  <a:lnTo>
                    <a:pt x="1489" y="825"/>
                  </a:lnTo>
                  <a:lnTo>
                    <a:pt x="1489" y="823"/>
                  </a:lnTo>
                  <a:lnTo>
                    <a:pt x="1489" y="823"/>
                  </a:lnTo>
                  <a:lnTo>
                    <a:pt x="1489" y="823"/>
                  </a:lnTo>
                  <a:lnTo>
                    <a:pt x="1486" y="823"/>
                  </a:lnTo>
                  <a:lnTo>
                    <a:pt x="1486" y="823"/>
                  </a:lnTo>
                  <a:lnTo>
                    <a:pt x="1486" y="820"/>
                  </a:lnTo>
                  <a:lnTo>
                    <a:pt x="1486" y="820"/>
                  </a:lnTo>
                  <a:lnTo>
                    <a:pt x="1486" y="818"/>
                  </a:lnTo>
                  <a:lnTo>
                    <a:pt x="1486" y="818"/>
                  </a:lnTo>
                  <a:lnTo>
                    <a:pt x="1486" y="816"/>
                  </a:lnTo>
                  <a:lnTo>
                    <a:pt x="1486" y="816"/>
                  </a:lnTo>
                  <a:lnTo>
                    <a:pt x="1489" y="816"/>
                  </a:lnTo>
                  <a:lnTo>
                    <a:pt x="1486" y="813"/>
                  </a:lnTo>
                  <a:lnTo>
                    <a:pt x="1489" y="813"/>
                  </a:lnTo>
                  <a:lnTo>
                    <a:pt x="1489" y="816"/>
                  </a:lnTo>
                  <a:lnTo>
                    <a:pt x="1489" y="816"/>
                  </a:lnTo>
                  <a:lnTo>
                    <a:pt x="1489" y="818"/>
                  </a:lnTo>
                  <a:lnTo>
                    <a:pt x="1489" y="820"/>
                  </a:lnTo>
                  <a:lnTo>
                    <a:pt x="1489" y="820"/>
                  </a:lnTo>
                  <a:lnTo>
                    <a:pt x="1489" y="820"/>
                  </a:lnTo>
                  <a:lnTo>
                    <a:pt x="1489" y="823"/>
                  </a:lnTo>
                  <a:lnTo>
                    <a:pt x="1489" y="823"/>
                  </a:lnTo>
                  <a:lnTo>
                    <a:pt x="1489" y="823"/>
                  </a:lnTo>
                  <a:lnTo>
                    <a:pt x="1489" y="823"/>
                  </a:lnTo>
                  <a:lnTo>
                    <a:pt x="1491" y="825"/>
                  </a:lnTo>
                  <a:lnTo>
                    <a:pt x="1491" y="825"/>
                  </a:lnTo>
                  <a:lnTo>
                    <a:pt x="1491" y="828"/>
                  </a:lnTo>
                  <a:lnTo>
                    <a:pt x="1491" y="828"/>
                  </a:lnTo>
                  <a:lnTo>
                    <a:pt x="1491" y="828"/>
                  </a:lnTo>
                  <a:lnTo>
                    <a:pt x="1493" y="828"/>
                  </a:lnTo>
                  <a:lnTo>
                    <a:pt x="1493" y="825"/>
                  </a:lnTo>
                  <a:lnTo>
                    <a:pt x="1496" y="825"/>
                  </a:lnTo>
                  <a:lnTo>
                    <a:pt x="1496" y="825"/>
                  </a:lnTo>
                  <a:lnTo>
                    <a:pt x="1496" y="828"/>
                  </a:lnTo>
                  <a:lnTo>
                    <a:pt x="1496" y="828"/>
                  </a:lnTo>
                  <a:lnTo>
                    <a:pt x="1498" y="828"/>
                  </a:lnTo>
                  <a:lnTo>
                    <a:pt x="1500" y="828"/>
                  </a:lnTo>
                  <a:lnTo>
                    <a:pt x="1505" y="825"/>
                  </a:lnTo>
                  <a:lnTo>
                    <a:pt x="1508" y="825"/>
                  </a:lnTo>
                  <a:lnTo>
                    <a:pt x="1508" y="823"/>
                  </a:lnTo>
                  <a:lnTo>
                    <a:pt x="1517" y="820"/>
                  </a:lnTo>
                  <a:lnTo>
                    <a:pt x="1517" y="820"/>
                  </a:lnTo>
                  <a:lnTo>
                    <a:pt x="1517" y="820"/>
                  </a:lnTo>
                  <a:lnTo>
                    <a:pt x="1517" y="820"/>
                  </a:lnTo>
                  <a:lnTo>
                    <a:pt x="1519" y="820"/>
                  </a:lnTo>
                  <a:lnTo>
                    <a:pt x="1519" y="818"/>
                  </a:lnTo>
                  <a:lnTo>
                    <a:pt x="1519" y="818"/>
                  </a:lnTo>
                  <a:lnTo>
                    <a:pt x="1519" y="818"/>
                  </a:lnTo>
                  <a:lnTo>
                    <a:pt x="1519" y="816"/>
                  </a:lnTo>
                  <a:lnTo>
                    <a:pt x="1519" y="813"/>
                  </a:lnTo>
                  <a:lnTo>
                    <a:pt x="1519" y="811"/>
                  </a:lnTo>
                  <a:lnTo>
                    <a:pt x="1519" y="811"/>
                  </a:lnTo>
                  <a:lnTo>
                    <a:pt x="1519" y="811"/>
                  </a:lnTo>
                  <a:lnTo>
                    <a:pt x="1519" y="811"/>
                  </a:lnTo>
                  <a:lnTo>
                    <a:pt x="1519" y="809"/>
                  </a:lnTo>
                  <a:lnTo>
                    <a:pt x="1519" y="809"/>
                  </a:lnTo>
                  <a:lnTo>
                    <a:pt x="1522" y="804"/>
                  </a:lnTo>
                  <a:lnTo>
                    <a:pt x="1522" y="804"/>
                  </a:lnTo>
                  <a:lnTo>
                    <a:pt x="1519" y="802"/>
                  </a:lnTo>
                  <a:lnTo>
                    <a:pt x="1519" y="802"/>
                  </a:lnTo>
                  <a:lnTo>
                    <a:pt x="1519" y="802"/>
                  </a:lnTo>
                  <a:lnTo>
                    <a:pt x="1517" y="799"/>
                  </a:lnTo>
                  <a:lnTo>
                    <a:pt x="1517" y="799"/>
                  </a:lnTo>
                  <a:lnTo>
                    <a:pt x="1515" y="797"/>
                  </a:lnTo>
                  <a:lnTo>
                    <a:pt x="1515" y="794"/>
                  </a:lnTo>
                  <a:lnTo>
                    <a:pt x="1515" y="794"/>
                  </a:lnTo>
                  <a:lnTo>
                    <a:pt x="1515" y="794"/>
                  </a:lnTo>
                  <a:lnTo>
                    <a:pt x="1515" y="794"/>
                  </a:lnTo>
                  <a:lnTo>
                    <a:pt x="1515" y="792"/>
                  </a:lnTo>
                  <a:lnTo>
                    <a:pt x="1517" y="794"/>
                  </a:lnTo>
                  <a:lnTo>
                    <a:pt x="1519" y="797"/>
                  </a:lnTo>
                  <a:lnTo>
                    <a:pt x="1522" y="799"/>
                  </a:lnTo>
                  <a:lnTo>
                    <a:pt x="1524" y="797"/>
                  </a:lnTo>
                  <a:lnTo>
                    <a:pt x="1524" y="797"/>
                  </a:lnTo>
                  <a:lnTo>
                    <a:pt x="1524" y="799"/>
                  </a:lnTo>
                  <a:lnTo>
                    <a:pt x="1526" y="802"/>
                  </a:lnTo>
                  <a:lnTo>
                    <a:pt x="1526" y="802"/>
                  </a:lnTo>
                  <a:lnTo>
                    <a:pt x="1526" y="802"/>
                  </a:lnTo>
                  <a:lnTo>
                    <a:pt x="1526" y="802"/>
                  </a:lnTo>
                  <a:lnTo>
                    <a:pt x="1526" y="804"/>
                  </a:lnTo>
                  <a:lnTo>
                    <a:pt x="1526" y="804"/>
                  </a:lnTo>
                  <a:lnTo>
                    <a:pt x="1526" y="804"/>
                  </a:lnTo>
                  <a:lnTo>
                    <a:pt x="1526" y="806"/>
                  </a:lnTo>
                  <a:lnTo>
                    <a:pt x="1526" y="806"/>
                  </a:lnTo>
                  <a:lnTo>
                    <a:pt x="1526" y="811"/>
                  </a:lnTo>
                  <a:lnTo>
                    <a:pt x="1526" y="813"/>
                  </a:lnTo>
                  <a:lnTo>
                    <a:pt x="1531" y="818"/>
                  </a:lnTo>
                  <a:lnTo>
                    <a:pt x="1531" y="818"/>
                  </a:lnTo>
                  <a:lnTo>
                    <a:pt x="1536" y="820"/>
                  </a:lnTo>
                  <a:lnTo>
                    <a:pt x="1536" y="820"/>
                  </a:lnTo>
                  <a:lnTo>
                    <a:pt x="1536" y="820"/>
                  </a:lnTo>
                  <a:lnTo>
                    <a:pt x="1538" y="820"/>
                  </a:lnTo>
                  <a:lnTo>
                    <a:pt x="1538" y="820"/>
                  </a:lnTo>
                  <a:lnTo>
                    <a:pt x="1538" y="820"/>
                  </a:lnTo>
                  <a:lnTo>
                    <a:pt x="1541" y="818"/>
                  </a:lnTo>
                  <a:lnTo>
                    <a:pt x="1541" y="818"/>
                  </a:lnTo>
                  <a:lnTo>
                    <a:pt x="1541" y="818"/>
                  </a:lnTo>
                  <a:lnTo>
                    <a:pt x="1541" y="818"/>
                  </a:lnTo>
                  <a:lnTo>
                    <a:pt x="1541" y="816"/>
                  </a:lnTo>
                  <a:lnTo>
                    <a:pt x="1541" y="816"/>
                  </a:lnTo>
                  <a:lnTo>
                    <a:pt x="1541" y="816"/>
                  </a:lnTo>
                  <a:lnTo>
                    <a:pt x="1541" y="816"/>
                  </a:lnTo>
                  <a:lnTo>
                    <a:pt x="1543" y="816"/>
                  </a:lnTo>
                  <a:lnTo>
                    <a:pt x="1543" y="818"/>
                  </a:lnTo>
                  <a:lnTo>
                    <a:pt x="1543" y="818"/>
                  </a:lnTo>
                  <a:lnTo>
                    <a:pt x="1543" y="818"/>
                  </a:lnTo>
                  <a:lnTo>
                    <a:pt x="1543" y="820"/>
                  </a:lnTo>
                  <a:lnTo>
                    <a:pt x="1543" y="820"/>
                  </a:lnTo>
                  <a:lnTo>
                    <a:pt x="1545" y="820"/>
                  </a:lnTo>
                  <a:lnTo>
                    <a:pt x="1548" y="820"/>
                  </a:lnTo>
                  <a:lnTo>
                    <a:pt x="1550" y="820"/>
                  </a:lnTo>
                  <a:lnTo>
                    <a:pt x="1552" y="820"/>
                  </a:lnTo>
                  <a:lnTo>
                    <a:pt x="1555" y="823"/>
                  </a:lnTo>
                  <a:lnTo>
                    <a:pt x="1555" y="823"/>
                  </a:lnTo>
                  <a:lnTo>
                    <a:pt x="1555" y="823"/>
                  </a:lnTo>
                  <a:lnTo>
                    <a:pt x="1557" y="820"/>
                  </a:lnTo>
                  <a:lnTo>
                    <a:pt x="1560" y="818"/>
                  </a:lnTo>
                  <a:lnTo>
                    <a:pt x="1560" y="818"/>
                  </a:lnTo>
                  <a:lnTo>
                    <a:pt x="1562" y="816"/>
                  </a:lnTo>
                  <a:lnTo>
                    <a:pt x="1562" y="816"/>
                  </a:lnTo>
                  <a:lnTo>
                    <a:pt x="1564" y="813"/>
                  </a:lnTo>
                  <a:lnTo>
                    <a:pt x="1569" y="811"/>
                  </a:lnTo>
                  <a:lnTo>
                    <a:pt x="1574" y="811"/>
                  </a:lnTo>
                  <a:lnTo>
                    <a:pt x="1581" y="809"/>
                  </a:lnTo>
                  <a:lnTo>
                    <a:pt x="1581" y="809"/>
                  </a:lnTo>
                  <a:lnTo>
                    <a:pt x="1581" y="809"/>
                  </a:lnTo>
                  <a:lnTo>
                    <a:pt x="1581" y="809"/>
                  </a:lnTo>
                  <a:lnTo>
                    <a:pt x="1583" y="806"/>
                  </a:lnTo>
                  <a:lnTo>
                    <a:pt x="1586" y="806"/>
                  </a:lnTo>
                  <a:lnTo>
                    <a:pt x="1586" y="806"/>
                  </a:lnTo>
                  <a:lnTo>
                    <a:pt x="1586" y="806"/>
                  </a:lnTo>
                  <a:lnTo>
                    <a:pt x="1586" y="804"/>
                  </a:lnTo>
                  <a:lnTo>
                    <a:pt x="1588" y="804"/>
                  </a:lnTo>
                  <a:lnTo>
                    <a:pt x="1588" y="802"/>
                  </a:lnTo>
                  <a:lnTo>
                    <a:pt x="1586" y="802"/>
                  </a:lnTo>
                  <a:lnTo>
                    <a:pt x="1586" y="802"/>
                  </a:lnTo>
                  <a:lnTo>
                    <a:pt x="1586" y="802"/>
                  </a:lnTo>
                  <a:lnTo>
                    <a:pt x="1586" y="802"/>
                  </a:lnTo>
                  <a:lnTo>
                    <a:pt x="1586" y="799"/>
                  </a:lnTo>
                  <a:lnTo>
                    <a:pt x="1586" y="799"/>
                  </a:lnTo>
                  <a:lnTo>
                    <a:pt x="1586" y="797"/>
                  </a:lnTo>
                  <a:lnTo>
                    <a:pt x="1586" y="797"/>
                  </a:lnTo>
                  <a:lnTo>
                    <a:pt x="1586" y="797"/>
                  </a:lnTo>
                  <a:lnTo>
                    <a:pt x="1586" y="794"/>
                  </a:lnTo>
                  <a:lnTo>
                    <a:pt x="1583" y="794"/>
                  </a:lnTo>
                  <a:lnTo>
                    <a:pt x="1583" y="792"/>
                  </a:lnTo>
                  <a:lnTo>
                    <a:pt x="1586" y="792"/>
                  </a:lnTo>
                  <a:lnTo>
                    <a:pt x="1586" y="790"/>
                  </a:lnTo>
                  <a:lnTo>
                    <a:pt x="1586" y="790"/>
                  </a:lnTo>
                  <a:lnTo>
                    <a:pt x="1586" y="790"/>
                  </a:lnTo>
                  <a:lnTo>
                    <a:pt x="1586" y="790"/>
                  </a:lnTo>
                  <a:lnTo>
                    <a:pt x="1586" y="787"/>
                  </a:lnTo>
                  <a:lnTo>
                    <a:pt x="1586" y="787"/>
                  </a:lnTo>
                  <a:lnTo>
                    <a:pt x="1586" y="787"/>
                  </a:lnTo>
                  <a:lnTo>
                    <a:pt x="1586" y="787"/>
                  </a:lnTo>
                  <a:lnTo>
                    <a:pt x="1581" y="785"/>
                  </a:lnTo>
                  <a:lnTo>
                    <a:pt x="1579" y="785"/>
                  </a:lnTo>
                  <a:lnTo>
                    <a:pt x="1579" y="783"/>
                  </a:lnTo>
                  <a:lnTo>
                    <a:pt x="1579" y="783"/>
                  </a:lnTo>
                  <a:lnTo>
                    <a:pt x="1579" y="780"/>
                  </a:lnTo>
                  <a:lnTo>
                    <a:pt x="1581" y="780"/>
                  </a:lnTo>
                  <a:lnTo>
                    <a:pt x="1581" y="780"/>
                  </a:lnTo>
                  <a:lnTo>
                    <a:pt x="1581" y="783"/>
                  </a:lnTo>
                  <a:lnTo>
                    <a:pt x="1581" y="783"/>
                  </a:lnTo>
                  <a:lnTo>
                    <a:pt x="1581" y="785"/>
                  </a:lnTo>
                  <a:lnTo>
                    <a:pt x="1581" y="785"/>
                  </a:lnTo>
                  <a:lnTo>
                    <a:pt x="1583" y="783"/>
                  </a:lnTo>
                  <a:lnTo>
                    <a:pt x="1583" y="780"/>
                  </a:lnTo>
                  <a:lnTo>
                    <a:pt x="1581" y="780"/>
                  </a:lnTo>
                  <a:lnTo>
                    <a:pt x="1581" y="778"/>
                  </a:lnTo>
                  <a:lnTo>
                    <a:pt x="1583" y="780"/>
                  </a:lnTo>
                  <a:lnTo>
                    <a:pt x="1583" y="780"/>
                  </a:lnTo>
                  <a:lnTo>
                    <a:pt x="1583" y="783"/>
                  </a:lnTo>
                  <a:lnTo>
                    <a:pt x="1583" y="783"/>
                  </a:lnTo>
                  <a:lnTo>
                    <a:pt x="1583" y="785"/>
                  </a:lnTo>
                  <a:lnTo>
                    <a:pt x="1583" y="785"/>
                  </a:lnTo>
                  <a:lnTo>
                    <a:pt x="1583" y="785"/>
                  </a:lnTo>
                  <a:lnTo>
                    <a:pt x="1583" y="785"/>
                  </a:lnTo>
                  <a:lnTo>
                    <a:pt x="1588" y="787"/>
                  </a:lnTo>
                  <a:lnTo>
                    <a:pt x="1590" y="787"/>
                  </a:lnTo>
                  <a:lnTo>
                    <a:pt x="1590" y="787"/>
                  </a:lnTo>
                  <a:lnTo>
                    <a:pt x="1590" y="785"/>
                  </a:lnTo>
                  <a:lnTo>
                    <a:pt x="1600" y="780"/>
                  </a:lnTo>
                  <a:lnTo>
                    <a:pt x="1600" y="780"/>
                  </a:lnTo>
                  <a:lnTo>
                    <a:pt x="1600" y="778"/>
                  </a:lnTo>
                  <a:lnTo>
                    <a:pt x="1597" y="778"/>
                  </a:lnTo>
                  <a:lnTo>
                    <a:pt x="1595" y="776"/>
                  </a:lnTo>
                  <a:lnTo>
                    <a:pt x="1595" y="773"/>
                  </a:lnTo>
                  <a:lnTo>
                    <a:pt x="1595" y="773"/>
                  </a:lnTo>
                  <a:lnTo>
                    <a:pt x="1595" y="773"/>
                  </a:lnTo>
                  <a:lnTo>
                    <a:pt x="1595" y="773"/>
                  </a:lnTo>
                  <a:lnTo>
                    <a:pt x="1595" y="773"/>
                  </a:lnTo>
                  <a:lnTo>
                    <a:pt x="1593" y="771"/>
                  </a:lnTo>
                  <a:lnTo>
                    <a:pt x="1593" y="771"/>
                  </a:lnTo>
                  <a:lnTo>
                    <a:pt x="1590" y="771"/>
                  </a:lnTo>
                  <a:lnTo>
                    <a:pt x="1588" y="771"/>
                  </a:lnTo>
                  <a:lnTo>
                    <a:pt x="1586" y="776"/>
                  </a:lnTo>
                  <a:lnTo>
                    <a:pt x="1586" y="776"/>
                  </a:lnTo>
                  <a:lnTo>
                    <a:pt x="1586" y="776"/>
                  </a:lnTo>
                  <a:lnTo>
                    <a:pt x="1586" y="778"/>
                  </a:lnTo>
                  <a:lnTo>
                    <a:pt x="1583" y="778"/>
                  </a:lnTo>
                  <a:lnTo>
                    <a:pt x="1583" y="776"/>
                  </a:lnTo>
                  <a:lnTo>
                    <a:pt x="1583" y="776"/>
                  </a:lnTo>
                  <a:lnTo>
                    <a:pt x="1583" y="776"/>
                  </a:lnTo>
                  <a:lnTo>
                    <a:pt x="1581" y="778"/>
                  </a:lnTo>
                  <a:lnTo>
                    <a:pt x="1581" y="778"/>
                  </a:lnTo>
                  <a:lnTo>
                    <a:pt x="1581" y="778"/>
                  </a:lnTo>
                  <a:lnTo>
                    <a:pt x="1581" y="778"/>
                  </a:lnTo>
                  <a:lnTo>
                    <a:pt x="1581" y="776"/>
                  </a:lnTo>
                  <a:lnTo>
                    <a:pt x="1581" y="776"/>
                  </a:lnTo>
                  <a:lnTo>
                    <a:pt x="1581" y="776"/>
                  </a:lnTo>
                  <a:lnTo>
                    <a:pt x="1579" y="776"/>
                  </a:lnTo>
                  <a:lnTo>
                    <a:pt x="1579" y="776"/>
                  </a:lnTo>
                  <a:lnTo>
                    <a:pt x="1579" y="773"/>
                  </a:lnTo>
                  <a:lnTo>
                    <a:pt x="1576" y="773"/>
                  </a:lnTo>
                  <a:lnTo>
                    <a:pt x="1579" y="773"/>
                  </a:lnTo>
                  <a:lnTo>
                    <a:pt x="1579" y="771"/>
                  </a:lnTo>
                  <a:lnTo>
                    <a:pt x="1579" y="771"/>
                  </a:lnTo>
                  <a:lnTo>
                    <a:pt x="1583" y="766"/>
                  </a:lnTo>
                  <a:lnTo>
                    <a:pt x="1583" y="766"/>
                  </a:lnTo>
                  <a:lnTo>
                    <a:pt x="1583" y="766"/>
                  </a:lnTo>
                  <a:lnTo>
                    <a:pt x="1583" y="764"/>
                  </a:lnTo>
                  <a:lnTo>
                    <a:pt x="1583" y="764"/>
                  </a:lnTo>
                  <a:lnTo>
                    <a:pt x="1583" y="764"/>
                  </a:lnTo>
                  <a:lnTo>
                    <a:pt x="1586" y="761"/>
                  </a:lnTo>
                  <a:lnTo>
                    <a:pt x="1586" y="761"/>
                  </a:lnTo>
                  <a:lnTo>
                    <a:pt x="1586" y="761"/>
                  </a:lnTo>
                  <a:lnTo>
                    <a:pt x="1586" y="761"/>
                  </a:lnTo>
                  <a:lnTo>
                    <a:pt x="1586" y="761"/>
                  </a:lnTo>
                  <a:lnTo>
                    <a:pt x="1586" y="759"/>
                  </a:lnTo>
                  <a:lnTo>
                    <a:pt x="1586" y="759"/>
                  </a:lnTo>
                  <a:lnTo>
                    <a:pt x="1586" y="759"/>
                  </a:lnTo>
                  <a:lnTo>
                    <a:pt x="1586" y="759"/>
                  </a:lnTo>
                  <a:lnTo>
                    <a:pt x="1586" y="759"/>
                  </a:lnTo>
                  <a:lnTo>
                    <a:pt x="1588" y="759"/>
                  </a:lnTo>
                  <a:lnTo>
                    <a:pt x="1590" y="759"/>
                  </a:lnTo>
                  <a:lnTo>
                    <a:pt x="1590" y="757"/>
                  </a:lnTo>
                  <a:lnTo>
                    <a:pt x="1590" y="754"/>
                  </a:lnTo>
                  <a:lnTo>
                    <a:pt x="1590" y="752"/>
                  </a:lnTo>
                  <a:lnTo>
                    <a:pt x="1590" y="752"/>
                  </a:lnTo>
                  <a:lnTo>
                    <a:pt x="1593" y="750"/>
                  </a:lnTo>
                  <a:lnTo>
                    <a:pt x="1593" y="750"/>
                  </a:lnTo>
                  <a:lnTo>
                    <a:pt x="1593" y="750"/>
                  </a:lnTo>
                  <a:lnTo>
                    <a:pt x="1588" y="750"/>
                  </a:lnTo>
                  <a:lnTo>
                    <a:pt x="1588" y="750"/>
                  </a:lnTo>
                  <a:lnTo>
                    <a:pt x="1588" y="747"/>
                  </a:lnTo>
                  <a:lnTo>
                    <a:pt x="1590" y="747"/>
                  </a:lnTo>
                  <a:lnTo>
                    <a:pt x="1590" y="745"/>
                  </a:lnTo>
                  <a:lnTo>
                    <a:pt x="1590" y="745"/>
                  </a:lnTo>
                  <a:lnTo>
                    <a:pt x="1590" y="745"/>
                  </a:lnTo>
                  <a:lnTo>
                    <a:pt x="1590" y="745"/>
                  </a:lnTo>
                  <a:lnTo>
                    <a:pt x="1590" y="745"/>
                  </a:lnTo>
                  <a:lnTo>
                    <a:pt x="1590" y="745"/>
                  </a:lnTo>
                  <a:lnTo>
                    <a:pt x="1590" y="742"/>
                  </a:lnTo>
                  <a:lnTo>
                    <a:pt x="1590" y="742"/>
                  </a:lnTo>
                  <a:lnTo>
                    <a:pt x="1590" y="742"/>
                  </a:lnTo>
                  <a:lnTo>
                    <a:pt x="1588" y="740"/>
                  </a:lnTo>
                  <a:lnTo>
                    <a:pt x="1588" y="742"/>
                  </a:lnTo>
                  <a:lnTo>
                    <a:pt x="1588" y="740"/>
                  </a:lnTo>
                  <a:lnTo>
                    <a:pt x="1586" y="740"/>
                  </a:lnTo>
                  <a:lnTo>
                    <a:pt x="1586" y="738"/>
                  </a:lnTo>
                  <a:lnTo>
                    <a:pt x="1586" y="738"/>
                  </a:lnTo>
                  <a:lnTo>
                    <a:pt x="1586" y="738"/>
                  </a:lnTo>
                  <a:lnTo>
                    <a:pt x="1588" y="738"/>
                  </a:lnTo>
                  <a:lnTo>
                    <a:pt x="1586" y="735"/>
                  </a:lnTo>
                  <a:lnTo>
                    <a:pt x="1586" y="735"/>
                  </a:lnTo>
                  <a:lnTo>
                    <a:pt x="1579" y="738"/>
                  </a:lnTo>
                  <a:lnTo>
                    <a:pt x="1571" y="738"/>
                  </a:lnTo>
                  <a:lnTo>
                    <a:pt x="1571" y="738"/>
                  </a:lnTo>
                  <a:lnTo>
                    <a:pt x="1579" y="733"/>
                  </a:lnTo>
                  <a:lnTo>
                    <a:pt x="1579" y="731"/>
                  </a:lnTo>
                  <a:lnTo>
                    <a:pt x="1579" y="731"/>
                  </a:lnTo>
                  <a:lnTo>
                    <a:pt x="1576" y="731"/>
                  </a:lnTo>
                  <a:lnTo>
                    <a:pt x="1576" y="731"/>
                  </a:lnTo>
                  <a:lnTo>
                    <a:pt x="1576" y="731"/>
                  </a:lnTo>
                  <a:lnTo>
                    <a:pt x="1576" y="731"/>
                  </a:lnTo>
                  <a:lnTo>
                    <a:pt x="1576" y="731"/>
                  </a:lnTo>
                  <a:lnTo>
                    <a:pt x="1576" y="731"/>
                  </a:lnTo>
                  <a:lnTo>
                    <a:pt x="1576" y="728"/>
                  </a:lnTo>
                  <a:lnTo>
                    <a:pt x="1574" y="728"/>
                  </a:lnTo>
                  <a:lnTo>
                    <a:pt x="1574" y="728"/>
                  </a:lnTo>
                  <a:lnTo>
                    <a:pt x="1571" y="726"/>
                  </a:lnTo>
                  <a:lnTo>
                    <a:pt x="1569" y="726"/>
                  </a:lnTo>
                  <a:lnTo>
                    <a:pt x="1567" y="726"/>
                  </a:lnTo>
                  <a:lnTo>
                    <a:pt x="1567" y="726"/>
                  </a:lnTo>
                  <a:lnTo>
                    <a:pt x="1567" y="726"/>
                  </a:lnTo>
                  <a:lnTo>
                    <a:pt x="1567" y="723"/>
                  </a:lnTo>
                  <a:lnTo>
                    <a:pt x="1567" y="723"/>
                  </a:lnTo>
                  <a:lnTo>
                    <a:pt x="1567" y="723"/>
                  </a:lnTo>
                  <a:lnTo>
                    <a:pt x="1562" y="726"/>
                  </a:lnTo>
                  <a:lnTo>
                    <a:pt x="1555" y="728"/>
                  </a:lnTo>
                  <a:lnTo>
                    <a:pt x="1555" y="728"/>
                  </a:lnTo>
                  <a:lnTo>
                    <a:pt x="1552" y="726"/>
                  </a:lnTo>
                  <a:lnTo>
                    <a:pt x="1552" y="726"/>
                  </a:lnTo>
                  <a:lnTo>
                    <a:pt x="1550" y="726"/>
                  </a:lnTo>
                  <a:lnTo>
                    <a:pt x="1550" y="726"/>
                  </a:lnTo>
                  <a:lnTo>
                    <a:pt x="1550" y="723"/>
                  </a:lnTo>
                  <a:lnTo>
                    <a:pt x="1552" y="721"/>
                  </a:lnTo>
                  <a:lnTo>
                    <a:pt x="1552" y="721"/>
                  </a:lnTo>
                  <a:lnTo>
                    <a:pt x="1552" y="719"/>
                  </a:lnTo>
                  <a:lnTo>
                    <a:pt x="1552" y="719"/>
                  </a:lnTo>
                  <a:lnTo>
                    <a:pt x="1552" y="719"/>
                  </a:lnTo>
                  <a:lnTo>
                    <a:pt x="1552" y="719"/>
                  </a:lnTo>
                  <a:lnTo>
                    <a:pt x="1552" y="716"/>
                  </a:lnTo>
                  <a:lnTo>
                    <a:pt x="1552" y="716"/>
                  </a:lnTo>
                  <a:lnTo>
                    <a:pt x="1543" y="716"/>
                  </a:lnTo>
                  <a:lnTo>
                    <a:pt x="1536" y="716"/>
                  </a:lnTo>
                  <a:lnTo>
                    <a:pt x="1526" y="716"/>
                  </a:lnTo>
                  <a:lnTo>
                    <a:pt x="1526" y="716"/>
                  </a:lnTo>
                  <a:lnTo>
                    <a:pt x="1524" y="716"/>
                  </a:lnTo>
                  <a:lnTo>
                    <a:pt x="1524" y="719"/>
                  </a:lnTo>
                  <a:lnTo>
                    <a:pt x="1522" y="719"/>
                  </a:lnTo>
                  <a:lnTo>
                    <a:pt x="1515" y="726"/>
                  </a:lnTo>
                  <a:lnTo>
                    <a:pt x="1512" y="726"/>
                  </a:lnTo>
                  <a:lnTo>
                    <a:pt x="1512" y="726"/>
                  </a:lnTo>
                  <a:lnTo>
                    <a:pt x="1512" y="726"/>
                  </a:lnTo>
                  <a:lnTo>
                    <a:pt x="1510" y="726"/>
                  </a:lnTo>
                  <a:lnTo>
                    <a:pt x="1508" y="726"/>
                  </a:lnTo>
                  <a:lnTo>
                    <a:pt x="1508" y="726"/>
                  </a:lnTo>
                  <a:lnTo>
                    <a:pt x="1505" y="723"/>
                  </a:lnTo>
                  <a:lnTo>
                    <a:pt x="1500" y="723"/>
                  </a:lnTo>
                  <a:lnTo>
                    <a:pt x="1500" y="723"/>
                  </a:lnTo>
                  <a:lnTo>
                    <a:pt x="1500" y="721"/>
                  </a:lnTo>
                  <a:lnTo>
                    <a:pt x="1500" y="721"/>
                  </a:lnTo>
                  <a:lnTo>
                    <a:pt x="1500" y="721"/>
                  </a:lnTo>
                  <a:lnTo>
                    <a:pt x="1498" y="721"/>
                  </a:lnTo>
                  <a:lnTo>
                    <a:pt x="1496" y="721"/>
                  </a:lnTo>
                  <a:lnTo>
                    <a:pt x="1496" y="721"/>
                  </a:lnTo>
                  <a:lnTo>
                    <a:pt x="1496" y="723"/>
                  </a:lnTo>
                  <a:lnTo>
                    <a:pt x="1496" y="723"/>
                  </a:lnTo>
                  <a:lnTo>
                    <a:pt x="1496" y="726"/>
                  </a:lnTo>
                  <a:lnTo>
                    <a:pt x="1491" y="728"/>
                  </a:lnTo>
                  <a:lnTo>
                    <a:pt x="1491" y="728"/>
                  </a:lnTo>
                  <a:lnTo>
                    <a:pt x="1491" y="731"/>
                  </a:lnTo>
                  <a:lnTo>
                    <a:pt x="1484" y="735"/>
                  </a:lnTo>
                  <a:lnTo>
                    <a:pt x="1484" y="735"/>
                  </a:lnTo>
                  <a:lnTo>
                    <a:pt x="1484" y="738"/>
                  </a:lnTo>
                  <a:lnTo>
                    <a:pt x="1484" y="738"/>
                  </a:lnTo>
                  <a:lnTo>
                    <a:pt x="1484" y="738"/>
                  </a:lnTo>
                  <a:lnTo>
                    <a:pt x="1486" y="738"/>
                  </a:lnTo>
                  <a:lnTo>
                    <a:pt x="1486" y="738"/>
                  </a:lnTo>
                  <a:lnTo>
                    <a:pt x="1486" y="740"/>
                  </a:lnTo>
                  <a:lnTo>
                    <a:pt x="1481" y="738"/>
                  </a:lnTo>
                  <a:lnTo>
                    <a:pt x="1477" y="738"/>
                  </a:lnTo>
                  <a:lnTo>
                    <a:pt x="1477" y="738"/>
                  </a:lnTo>
                  <a:lnTo>
                    <a:pt x="1477" y="738"/>
                  </a:lnTo>
                  <a:lnTo>
                    <a:pt x="1477" y="740"/>
                  </a:lnTo>
                  <a:lnTo>
                    <a:pt x="1477" y="740"/>
                  </a:lnTo>
                  <a:lnTo>
                    <a:pt x="1477" y="740"/>
                  </a:lnTo>
                  <a:lnTo>
                    <a:pt x="1474" y="740"/>
                  </a:lnTo>
                  <a:lnTo>
                    <a:pt x="1474" y="740"/>
                  </a:lnTo>
                  <a:lnTo>
                    <a:pt x="1474" y="740"/>
                  </a:lnTo>
                  <a:lnTo>
                    <a:pt x="1474" y="742"/>
                  </a:lnTo>
                  <a:lnTo>
                    <a:pt x="1474" y="742"/>
                  </a:lnTo>
                  <a:lnTo>
                    <a:pt x="1474" y="742"/>
                  </a:lnTo>
                  <a:lnTo>
                    <a:pt x="1474" y="742"/>
                  </a:lnTo>
                  <a:lnTo>
                    <a:pt x="1472" y="742"/>
                  </a:lnTo>
                  <a:lnTo>
                    <a:pt x="1472" y="745"/>
                  </a:lnTo>
                  <a:lnTo>
                    <a:pt x="1472" y="745"/>
                  </a:lnTo>
                  <a:lnTo>
                    <a:pt x="1472" y="745"/>
                  </a:lnTo>
                  <a:lnTo>
                    <a:pt x="1472" y="745"/>
                  </a:lnTo>
                  <a:lnTo>
                    <a:pt x="1472" y="745"/>
                  </a:lnTo>
                  <a:lnTo>
                    <a:pt x="1472" y="745"/>
                  </a:lnTo>
                  <a:lnTo>
                    <a:pt x="1472" y="745"/>
                  </a:lnTo>
                  <a:lnTo>
                    <a:pt x="1472" y="745"/>
                  </a:lnTo>
                  <a:lnTo>
                    <a:pt x="1472" y="745"/>
                  </a:lnTo>
                  <a:lnTo>
                    <a:pt x="1474" y="745"/>
                  </a:lnTo>
                  <a:lnTo>
                    <a:pt x="1474" y="747"/>
                  </a:lnTo>
                  <a:lnTo>
                    <a:pt x="1470" y="745"/>
                  </a:lnTo>
                  <a:lnTo>
                    <a:pt x="1470" y="747"/>
                  </a:lnTo>
                  <a:lnTo>
                    <a:pt x="1467" y="747"/>
                  </a:lnTo>
                  <a:lnTo>
                    <a:pt x="1467" y="747"/>
                  </a:lnTo>
                  <a:lnTo>
                    <a:pt x="1467" y="745"/>
                  </a:lnTo>
                  <a:lnTo>
                    <a:pt x="1467" y="745"/>
                  </a:lnTo>
                  <a:lnTo>
                    <a:pt x="1465" y="745"/>
                  </a:lnTo>
                  <a:lnTo>
                    <a:pt x="1465" y="747"/>
                  </a:lnTo>
                  <a:lnTo>
                    <a:pt x="1458" y="750"/>
                  </a:lnTo>
                  <a:lnTo>
                    <a:pt x="1458" y="752"/>
                  </a:lnTo>
                  <a:lnTo>
                    <a:pt x="1455" y="752"/>
                  </a:lnTo>
                  <a:lnTo>
                    <a:pt x="1455" y="752"/>
                  </a:lnTo>
                  <a:lnTo>
                    <a:pt x="1455" y="754"/>
                  </a:lnTo>
                  <a:lnTo>
                    <a:pt x="1455" y="754"/>
                  </a:lnTo>
                  <a:lnTo>
                    <a:pt x="1458" y="754"/>
                  </a:lnTo>
                  <a:lnTo>
                    <a:pt x="1460" y="757"/>
                  </a:lnTo>
                  <a:lnTo>
                    <a:pt x="1463" y="757"/>
                  </a:lnTo>
                  <a:lnTo>
                    <a:pt x="1463" y="759"/>
                  </a:lnTo>
                  <a:lnTo>
                    <a:pt x="1467" y="759"/>
                  </a:lnTo>
                  <a:lnTo>
                    <a:pt x="1470" y="759"/>
                  </a:lnTo>
                  <a:lnTo>
                    <a:pt x="1470" y="759"/>
                  </a:lnTo>
                  <a:lnTo>
                    <a:pt x="1470" y="759"/>
                  </a:lnTo>
                  <a:lnTo>
                    <a:pt x="1470" y="759"/>
                  </a:lnTo>
                  <a:lnTo>
                    <a:pt x="1470" y="759"/>
                  </a:lnTo>
                  <a:lnTo>
                    <a:pt x="1463" y="759"/>
                  </a:lnTo>
                  <a:lnTo>
                    <a:pt x="1460" y="759"/>
                  </a:lnTo>
                  <a:lnTo>
                    <a:pt x="1455" y="761"/>
                  </a:lnTo>
                  <a:lnTo>
                    <a:pt x="1453" y="764"/>
                  </a:lnTo>
                  <a:lnTo>
                    <a:pt x="1448" y="766"/>
                  </a:lnTo>
                  <a:lnTo>
                    <a:pt x="1451" y="761"/>
                  </a:lnTo>
                  <a:lnTo>
                    <a:pt x="1451" y="761"/>
                  </a:lnTo>
                  <a:lnTo>
                    <a:pt x="1453" y="759"/>
                  </a:lnTo>
                  <a:lnTo>
                    <a:pt x="1451" y="759"/>
                  </a:lnTo>
                  <a:lnTo>
                    <a:pt x="1448" y="757"/>
                  </a:lnTo>
                  <a:lnTo>
                    <a:pt x="1448" y="757"/>
                  </a:lnTo>
                  <a:lnTo>
                    <a:pt x="1444" y="757"/>
                  </a:lnTo>
                  <a:lnTo>
                    <a:pt x="1437" y="752"/>
                  </a:lnTo>
                  <a:lnTo>
                    <a:pt x="1437" y="752"/>
                  </a:lnTo>
                  <a:lnTo>
                    <a:pt x="1437" y="750"/>
                  </a:lnTo>
                  <a:lnTo>
                    <a:pt x="1437" y="750"/>
                  </a:lnTo>
                  <a:lnTo>
                    <a:pt x="1437" y="750"/>
                  </a:lnTo>
                  <a:lnTo>
                    <a:pt x="1437" y="750"/>
                  </a:lnTo>
                  <a:lnTo>
                    <a:pt x="1432" y="747"/>
                  </a:lnTo>
                  <a:lnTo>
                    <a:pt x="1429" y="747"/>
                  </a:lnTo>
                  <a:lnTo>
                    <a:pt x="1429" y="747"/>
                  </a:lnTo>
                  <a:lnTo>
                    <a:pt x="1429" y="750"/>
                  </a:lnTo>
                  <a:lnTo>
                    <a:pt x="1429" y="750"/>
                  </a:lnTo>
                  <a:lnTo>
                    <a:pt x="1429" y="750"/>
                  </a:lnTo>
                  <a:lnTo>
                    <a:pt x="1429" y="750"/>
                  </a:lnTo>
                  <a:lnTo>
                    <a:pt x="1429" y="752"/>
                  </a:lnTo>
                  <a:lnTo>
                    <a:pt x="1429" y="752"/>
                  </a:lnTo>
                  <a:lnTo>
                    <a:pt x="1427" y="752"/>
                  </a:lnTo>
                  <a:lnTo>
                    <a:pt x="1427" y="752"/>
                  </a:lnTo>
                  <a:lnTo>
                    <a:pt x="1429" y="754"/>
                  </a:lnTo>
                  <a:lnTo>
                    <a:pt x="1429" y="754"/>
                  </a:lnTo>
                  <a:lnTo>
                    <a:pt x="1429" y="754"/>
                  </a:lnTo>
                  <a:lnTo>
                    <a:pt x="1429" y="757"/>
                  </a:lnTo>
                  <a:lnTo>
                    <a:pt x="1429" y="759"/>
                  </a:lnTo>
                  <a:lnTo>
                    <a:pt x="1429" y="761"/>
                  </a:lnTo>
                  <a:lnTo>
                    <a:pt x="1429" y="761"/>
                  </a:lnTo>
                  <a:lnTo>
                    <a:pt x="1427" y="761"/>
                  </a:lnTo>
                  <a:lnTo>
                    <a:pt x="1427" y="761"/>
                  </a:lnTo>
                  <a:lnTo>
                    <a:pt x="1427" y="761"/>
                  </a:lnTo>
                  <a:lnTo>
                    <a:pt x="1429" y="759"/>
                  </a:lnTo>
                  <a:lnTo>
                    <a:pt x="1429" y="759"/>
                  </a:lnTo>
                  <a:lnTo>
                    <a:pt x="1429" y="757"/>
                  </a:lnTo>
                  <a:lnTo>
                    <a:pt x="1429" y="757"/>
                  </a:lnTo>
                  <a:lnTo>
                    <a:pt x="1427" y="754"/>
                  </a:lnTo>
                  <a:lnTo>
                    <a:pt x="1427" y="754"/>
                  </a:lnTo>
                  <a:lnTo>
                    <a:pt x="1425" y="752"/>
                  </a:lnTo>
                  <a:lnTo>
                    <a:pt x="1425" y="752"/>
                  </a:lnTo>
                  <a:lnTo>
                    <a:pt x="1422" y="752"/>
                  </a:lnTo>
                  <a:lnTo>
                    <a:pt x="1420" y="754"/>
                  </a:lnTo>
                  <a:lnTo>
                    <a:pt x="1420" y="754"/>
                  </a:lnTo>
                  <a:lnTo>
                    <a:pt x="1420" y="754"/>
                  </a:lnTo>
                  <a:lnTo>
                    <a:pt x="1420" y="754"/>
                  </a:lnTo>
                  <a:lnTo>
                    <a:pt x="1418" y="754"/>
                  </a:lnTo>
                  <a:lnTo>
                    <a:pt x="1418" y="754"/>
                  </a:lnTo>
                  <a:lnTo>
                    <a:pt x="1418" y="754"/>
                  </a:lnTo>
                  <a:lnTo>
                    <a:pt x="1415" y="759"/>
                  </a:lnTo>
                  <a:lnTo>
                    <a:pt x="1415" y="759"/>
                  </a:lnTo>
                  <a:lnTo>
                    <a:pt x="1415" y="761"/>
                  </a:lnTo>
                  <a:lnTo>
                    <a:pt x="1415" y="761"/>
                  </a:lnTo>
                  <a:lnTo>
                    <a:pt x="1415" y="759"/>
                  </a:lnTo>
                  <a:lnTo>
                    <a:pt x="1415" y="761"/>
                  </a:lnTo>
                  <a:lnTo>
                    <a:pt x="1415" y="761"/>
                  </a:lnTo>
                  <a:lnTo>
                    <a:pt x="1413" y="759"/>
                  </a:lnTo>
                  <a:lnTo>
                    <a:pt x="1413" y="759"/>
                  </a:lnTo>
                  <a:lnTo>
                    <a:pt x="1413" y="759"/>
                  </a:lnTo>
                  <a:lnTo>
                    <a:pt x="1413" y="757"/>
                  </a:lnTo>
                  <a:lnTo>
                    <a:pt x="1415" y="757"/>
                  </a:lnTo>
                  <a:lnTo>
                    <a:pt x="1415" y="757"/>
                  </a:lnTo>
                  <a:lnTo>
                    <a:pt x="1415" y="757"/>
                  </a:lnTo>
                  <a:lnTo>
                    <a:pt x="1413" y="754"/>
                  </a:lnTo>
                  <a:lnTo>
                    <a:pt x="1413" y="754"/>
                  </a:lnTo>
                  <a:lnTo>
                    <a:pt x="1408" y="750"/>
                  </a:lnTo>
                  <a:lnTo>
                    <a:pt x="1406" y="747"/>
                  </a:lnTo>
                  <a:lnTo>
                    <a:pt x="1406" y="747"/>
                  </a:lnTo>
                  <a:lnTo>
                    <a:pt x="1403" y="745"/>
                  </a:lnTo>
                  <a:lnTo>
                    <a:pt x="1403" y="745"/>
                  </a:lnTo>
                  <a:lnTo>
                    <a:pt x="1403" y="745"/>
                  </a:lnTo>
                  <a:lnTo>
                    <a:pt x="1403" y="747"/>
                  </a:lnTo>
                  <a:lnTo>
                    <a:pt x="1401" y="750"/>
                  </a:lnTo>
                  <a:lnTo>
                    <a:pt x="1401" y="752"/>
                  </a:lnTo>
                  <a:lnTo>
                    <a:pt x="1401" y="757"/>
                  </a:lnTo>
                  <a:lnTo>
                    <a:pt x="1403" y="757"/>
                  </a:lnTo>
                  <a:lnTo>
                    <a:pt x="1403" y="761"/>
                  </a:lnTo>
                  <a:lnTo>
                    <a:pt x="1403" y="761"/>
                  </a:lnTo>
                  <a:lnTo>
                    <a:pt x="1403" y="764"/>
                  </a:lnTo>
                  <a:lnTo>
                    <a:pt x="1403" y="764"/>
                  </a:lnTo>
                  <a:lnTo>
                    <a:pt x="1401" y="766"/>
                  </a:lnTo>
                  <a:lnTo>
                    <a:pt x="1401" y="766"/>
                  </a:lnTo>
                  <a:lnTo>
                    <a:pt x="1401" y="766"/>
                  </a:lnTo>
                  <a:lnTo>
                    <a:pt x="1399" y="764"/>
                  </a:lnTo>
                  <a:lnTo>
                    <a:pt x="1399" y="764"/>
                  </a:lnTo>
                  <a:lnTo>
                    <a:pt x="1399" y="761"/>
                  </a:lnTo>
                  <a:lnTo>
                    <a:pt x="1399" y="761"/>
                  </a:lnTo>
                  <a:lnTo>
                    <a:pt x="1396" y="761"/>
                  </a:lnTo>
                  <a:lnTo>
                    <a:pt x="1396" y="761"/>
                  </a:lnTo>
                  <a:lnTo>
                    <a:pt x="1396" y="759"/>
                  </a:lnTo>
                  <a:lnTo>
                    <a:pt x="1396" y="759"/>
                  </a:lnTo>
                  <a:lnTo>
                    <a:pt x="1396" y="759"/>
                  </a:lnTo>
                  <a:lnTo>
                    <a:pt x="1396" y="759"/>
                  </a:lnTo>
                  <a:lnTo>
                    <a:pt x="1394" y="754"/>
                  </a:lnTo>
                  <a:lnTo>
                    <a:pt x="1394" y="754"/>
                  </a:lnTo>
                  <a:lnTo>
                    <a:pt x="1394" y="754"/>
                  </a:lnTo>
                  <a:lnTo>
                    <a:pt x="1389" y="754"/>
                  </a:lnTo>
                  <a:lnTo>
                    <a:pt x="1389" y="754"/>
                  </a:lnTo>
                  <a:lnTo>
                    <a:pt x="1389" y="757"/>
                  </a:lnTo>
                  <a:lnTo>
                    <a:pt x="1387" y="757"/>
                  </a:lnTo>
                  <a:lnTo>
                    <a:pt x="1384" y="757"/>
                  </a:lnTo>
                  <a:lnTo>
                    <a:pt x="1384" y="757"/>
                  </a:lnTo>
                  <a:lnTo>
                    <a:pt x="1384" y="757"/>
                  </a:lnTo>
                  <a:lnTo>
                    <a:pt x="1387" y="757"/>
                  </a:lnTo>
                  <a:lnTo>
                    <a:pt x="1387" y="754"/>
                  </a:lnTo>
                  <a:lnTo>
                    <a:pt x="1387" y="754"/>
                  </a:lnTo>
                  <a:lnTo>
                    <a:pt x="1384" y="757"/>
                  </a:lnTo>
                  <a:lnTo>
                    <a:pt x="1382" y="754"/>
                  </a:lnTo>
                  <a:lnTo>
                    <a:pt x="1384" y="754"/>
                  </a:lnTo>
                  <a:lnTo>
                    <a:pt x="1384" y="754"/>
                  </a:lnTo>
                  <a:lnTo>
                    <a:pt x="1384" y="752"/>
                  </a:lnTo>
                  <a:lnTo>
                    <a:pt x="1384" y="752"/>
                  </a:lnTo>
                  <a:lnTo>
                    <a:pt x="1389" y="752"/>
                  </a:lnTo>
                  <a:lnTo>
                    <a:pt x="1392" y="750"/>
                  </a:lnTo>
                  <a:lnTo>
                    <a:pt x="1392" y="750"/>
                  </a:lnTo>
                  <a:lnTo>
                    <a:pt x="1392" y="750"/>
                  </a:lnTo>
                  <a:lnTo>
                    <a:pt x="1392" y="750"/>
                  </a:lnTo>
                  <a:lnTo>
                    <a:pt x="1394" y="747"/>
                  </a:lnTo>
                  <a:lnTo>
                    <a:pt x="1394" y="742"/>
                  </a:lnTo>
                  <a:lnTo>
                    <a:pt x="1394" y="742"/>
                  </a:lnTo>
                  <a:lnTo>
                    <a:pt x="1394" y="740"/>
                  </a:lnTo>
                  <a:lnTo>
                    <a:pt x="1394" y="740"/>
                  </a:lnTo>
                  <a:lnTo>
                    <a:pt x="1394" y="738"/>
                  </a:lnTo>
                  <a:lnTo>
                    <a:pt x="1392" y="738"/>
                  </a:lnTo>
                  <a:lnTo>
                    <a:pt x="1389" y="735"/>
                  </a:lnTo>
                  <a:lnTo>
                    <a:pt x="1387" y="733"/>
                  </a:lnTo>
                  <a:lnTo>
                    <a:pt x="1387" y="733"/>
                  </a:lnTo>
                  <a:lnTo>
                    <a:pt x="1384" y="733"/>
                  </a:lnTo>
                  <a:lnTo>
                    <a:pt x="1384" y="733"/>
                  </a:lnTo>
                  <a:lnTo>
                    <a:pt x="1384" y="733"/>
                  </a:lnTo>
                  <a:lnTo>
                    <a:pt x="1384" y="733"/>
                  </a:lnTo>
                  <a:lnTo>
                    <a:pt x="1384" y="733"/>
                  </a:lnTo>
                  <a:lnTo>
                    <a:pt x="1384" y="733"/>
                  </a:lnTo>
                  <a:lnTo>
                    <a:pt x="1384" y="733"/>
                  </a:lnTo>
                  <a:lnTo>
                    <a:pt x="1384" y="733"/>
                  </a:lnTo>
                  <a:lnTo>
                    <a:pt x="1384" y="733"/>
                  </a:lnTo>
                  <a:lnTo>
                    <a:pt x="1384" y="733"/>
                  </a:lnTo>
                  <a:lnTo>
                    <a:pt x="1382" y="735"/>
                  </a:lnTo>
                  <a:lnTo>
                    <a:pt x="1382" y="735"/>
                  </a:lnTo>
                  <a:lnTo>
                    <a:pt x="1382" y="738"/>
                  </a:lnTo>
                  <a:lnTo>
                    <a:pt x="1382" y="738"/>
                  </a:lnTo>
                  <a:lnTo>
                    <a:pt x="1382" y="738"/>
                  </a:lnTo>
                  <a:lnTo>
                    <a:pt x="1382" y="738"/>
                  </a:lnTo>
                  <a:lnTo>
                    <a:pt x="1382" y="738"/>
                  </a:lnTo>
                  <a:lnTo>
                    <a:pt x="1382" y="738"/>
                  </a:lnTo>
                  <a:lnTo>
                    <a:pt x="1382" y="738"/>
                  </a:lnTo>
                  <a:lnTo>
                    <a:pt x="1382" y="738"/>
                  </a:lnTo>
                  <a:lnTo>
                    <a:pt x="1382" y="735"/>
                  </a:lnTo>
                  <a:lnTo>
                    <a:pt x="1380" y="735"/>
                  </a:lnTo>
                  <a:lnTo>
                    <a:pt x="1380" y="733"/>
                  </a:lnTo>
                  <a:lnTo>
                    <a:pt x="1382" y="731"/>
                  </a:lnTo>
                  <a:lnTo>
                    <a:pt x="1382" y="728"/>
                  </a:lnTo>
                  <a:lnTo>
                    <a:pt x="1380" y="728"/>
                  </a:lnTo>
                  <a:lnTo>
                    <a:pt x="1380" y="726"/>
                  </a:lnTo>
                  <a:lnTo>
                    <a:pt x="1380" y="726"/>
                  </a:lnTo>
                  <a:lnTo>
                    <a:pt x="1380" y="726"/>
                  </a:lnTo>
                  <a:lnTo>
                    <a:pt x="1380" y="723"/>
                  </a:lnTo>
                  <a:lnTo>
                    <a:pt x="1377" y="723"/>
                  </a:lnTo>
                  <a:lnTo>
                    <a:pt x="1377" y="723"/>
                  </a:lnTo>
                  <a:lnTo>
                    <a:pt x="1377" y="723"/>
                  </a:lnTo>
                  <a:lnTo>
                    <a:pt x="1375" y="723"/>
                  </a:lnTo>
                  <a:lnTo>
                    <a:pt x="1377" y="721"/>
                  </a:lnTo>
                  <a:lnTo>
                    <a:pt x="1377" y="721"/>
                  </a:lnTo>
                  <a:lnTo>
                    <a:pt x="1375" y="721"/>
                  </a:lnTo>
                  <a:lnTo>
                    <a:pt x="1375" y="721"/>
                  </a:lnTo>
                  <a:lnTo>
                    <a:pt x="1375" y="721"/>
                  </a:lnTo>
                  <a:lnTo>
                    <a:pt x="1373" y="723"/>
                  </a:lnTo>
                  <a:lnTo>
                    <a:pt x="1373" y="723"/>
                  </a:lnTo>
                  <a:lnTo>
                    <a:pt x="1373" y="726"/>
                  </a:lnTo>
                  <a:lnTo>
                    <a:pt x="1373" y="726"/>
                  </a:lnTo>
                  <a:lnTo>
                    <a:pt x="1373" y="726"/>
                  </a:lnTo>
                  <a:lnTo>
                    <a:pt x="1373" y="726"/>
                  </a:lnTo>
                  <a:lnTo>
                    <a:pt x="1370" y="726"/>
                  </a:lnTo>
                  <a:lnTo>
                    <a:pt x="1370" y="723"/>
                  </a:lnTo>
                  <a:lnTo>
                    <a:pt x="1370" y="723"/>
                  </a:lnTo>
                  <a:lnTo>
                    <a:pt x="1368" y="726"/>
                  </a:lnTo>
                  <a:lnTo>
                    <a:pt x="1368" y="726"/>
                  </a:lnTo>
                  <a:lnTo>
                    <a:pt x="1368" y="726"/>
                  </a:lnTo>
                  <a:lnTo>
                    <a:pt x="1368" y="728"/>
                  </a:lnTo>
                  <a:lnTo>
                    <a:pt x="1366" y="731"/>
                  </a:lnTo>
                  <a:lnTo>
                    <a:pt x="1366" y="731"/>
                  </a:lnTo>
                  <a:lnTo>
                    <a:pt x="1366" y="728"/>
                  </a:lnTo>
                  <a:lnTo>
                    <a:pt x="1366" y="728"/>
                  </a:lnTo>
                  <a:lnTo>
                    <a:pt x="1366" y="726"/>
                  </a:lnTo>
                  <a:lnTo>
                    <a:pt x="1366" y="726"/>
                  </a:lnTo>
                  <a:lnTo>
                    <a:pt x="1368" y="726"/>
                  </a:lnTo>
                  <a:lnTo>
                    <a:pt x="1366" y="723"/>
                  </a:lnTo>
                  <a:lnTo>
                    <a:pt x="1366" y="723"/>
                  </a:lnTo>
                  <a:lnTo>
                    <a:pt x="1366" y="723"/>
                  </a:lnTo>
                  <a:lnTo>
                    <a:pt x="1363" y="726"/>
                  </a:lnTo>
                  <a:lnTo>
                    <a:pt x="1361" y="726"/>
                  </a:lnTo>
                  <a:lnTo>
                    <a:pt x="1361" y="726"/>
                  </a:lnTo>
                  <a:lnTo>
                    <a:pt x="1361" y="726"/>
                  </a:lnTo>
                  <a:lnTo>
                    <a:pt x="1361" y="726"/>
                  </a:lnTo>
                  <a:lnTo>
                    <a:pt x="1363" y="723"/>
                  </a:lnTo>
                  <a:lnTo>
                    <a:pt x="1361" y="723"/>
                  </a:lnTo>
                  <a:lnTo>
                    <a:pt x="1361" y="723"/>
                  </a:lnTo>
                  <a:lnTo>
                    <a:pt x="1361" y="723"/>
                  </a:lnTo>
                  <a:lnTo>
                    <a:pt x="1358" y="723"/>
                  </a:lnTo>
                  <a:lnTo>
                    <a:pt x="1358" y="723"/>
                  </a:lnTo>
                  <a:lnTo>
                    <a:pt x="1358" y="726"/>
                  </a:lnTo>
                  <a:lnTo>
                    <a:pt x="1358" y="726"/>
                  </a:lnTo>
                  <a:lnTo>
                    <a:pt x="1358" y="731"/>
                  </a:lnTo>
                  <a:lnTo>
                    <a:pt x="1356" y="731"/>
                  </a:lnTo>
                  <a:lnTo>
                    <a:pt x="1356" y="733"/>
                  </a:lnTo>
                  <a:lnTo>
                    <a:pt x="1356" y="733"/>
                  </a:lnTo>
                  <a:lnTo>
                    <a:pt x="1356" y="733"/>
                  </a:lnTo>
                  <a:lnTo>
                    <a:pt x="1356" y="733"/>
                  </a:lnTo>
                  <a:lnTo>
                    <a:pt x="1354" y="735"/>
                  </a:lnTo>
                  <a:lnTo>
                    <a:pt x="1354" y="735"/>
                  </a:lnTo>
                  <a:lnTo>
                    <a:pt x="1354" y="735"/>
                  </a:lnTo>
                  <a:lnTo>
                    <a:pt x="1354" y="738"/>
                  </a:lnTo>
                  <a:lnTo>
                    <a:pt x="1354" y="735"/>
                  </a:lnTo>
                  <a:lnTo>
                    <a:pt x="1354" y="735"/>
                  </a:lnTo>
                  <a:lnTo>
                    <a:pt x="1354" y="733"/>
                  </a:lnTo>
                  <a:lnTo>
                    <a:pt x="1354" y="733"/>
                  </a:lnTo>
                  <a:lnTo>
                    <a:pt x="1354" y="731"/>
                  </a:lnTo>
                  <a:lnTo>
                    <a:pt x="1354" y="731"/>
                  </a:lnTo>
                  <a:lnTo>
                    <a:pt x="1356" y="728"/>
                  </a:lnTo>
                  <a:lnTo>
                    <a:pt x="1356" y="728"/>
                  </a:lnTo>
                  <a:lnTo>
                    <a:pt x="1356" y="728"/>
                  </a:lnTo>
                  <a:lnTo>
                    <a:pt x="1356" y="726"/>
                  </a:lnTo>
                  <a:lnTo>
                    <a:pt x="1356" y="726"/>
                  </a:lnTo>
                  <a:lnTo>
                    <a:pt x="1356" y="726"/>
                  </a:lnTo>
                  <a:lnTo>
                    <a:pt x="1356" y="726"/>
                  </a:lnTo>
                  <a:lnTo>
                    <a:pt x="1354" y="726"/>
                  </a:lnTo>
                  <a:lnTo>
                    <a:pt x="1354" y="723"/>
                  </a:lnTo>
                  <a:lnTo>
                    <a:pt x="1354" y="723"/>
                  </a:lnTo>
                  <a:lnTo>
                    <a:pt x="1356" y="723"/>
                  </a:lnTo>
                  <a:lnTo>
                    <a:pt x="1356" y="723"/>
                  </a:lnTo>
                  <a:lnTo>
                    <a:pt x="1356" y="721"/>
                  </a:lnTo>
                  <a:lnTo>
                    <a:pt x="1354" y="723"/>
                  </a:lnTo>
                  <a:lnTo>
                    <a:pt x="1351" y="721"/>
                  </a:lnTo>
                  <a:lnTo>
                    <a:pt x="1354" y="721"/>
                  </a:lnTo>
                  <a:lnTo>
                    <a:pt x="1361" y="721"/>
                  </a:lnTo>
                  <a:lnTo>
                    <a:pt x="1370" y="719"/>
                  </a:lnTo>
                  <a:lnTo>
                    <a:pt x="1370" y="719"/>
                  </a:lnTo>
                  <a:lnTo>
                    <a:pt x="1370" y="716"/>
                  </a:lnTo>
                  <a:lnTo>
                    <a:pt x="1363" y="714"/>
                  </a:lnTo>
                  <a:lnTo>
                    <a:pt x="1363" y="716"/>
                  </a:lnTo>
                  <a:lnTo>
                    <a:pt x="1361" y="716"/>
                  </a:lnTo>
                  <a:lnTo>
                    <a:pt x="1361" y="719"/>
                  </a:lnTo>
                  <a:lnTo>
                    <a:pt x="1361" y="719"/>
                  </a:lnTo>
                  <a:lnTo>
                    <a:pt x="1358" y="719"/>
                  </a:lnTo>
                  <a:lnTo>
                    <a:pt x="1358" y="716"/>
                  </a:lnTo>
                  <a:lnTo>
                    <a:pt x="1358" y="716"/>
                  </a:lnTo>
                  <a:lnTo>
                    <a:pt x="1358" y="716"/>
                  </a:lnTo>
                  <a:lnTo>
                    <a:pt x="1361" y="716"/>
                  </a:lnTo>
                  <a:lnTo>
                    <a:pt x="1361" y="716"/>
                  </a:lnTo>
                  <a:lnTo>
                    <a:pt x="1361" y="714"/>
                  </a:lnTo>
                  <a:lnTo>
                    <a:pt x="1361" y="714"/>
                  </a:lnTo>
                  <a:lnTo>
                    <a:pt x="1361" y="714"/>
                  </a:lnTo>
                  <a:lnTo>
                    <a:pt x="1361" y="714"/>
                  </a:lnTo>
                  <a:lnTo>
                    <a:pt x="1361" y="714"/>
                  </a:lnTo>
                  <a:lnTo>
                    <a:pt x="1361" y="714"/>
                  </a:lnTo>
                  <a:lnTo>
                    <a:pt x="1361" y="714"/>
                  </a:lnTo>
                  <a:lnTo>
                    <a:pt x="1361" y="714"/>
                  </a:lnTo>
                  <a:lnTo>
                    <a:pt x="1358" y="712"/>
                  </a:lnTo>
                  <a:lnTo>
                    <a:pt x="1349" y="709"/>
                  </a:lnTo>
                  <a:lnTo>
                    <a:pt x="1347" y="712"/>
                  </a:lnTo>
                  <a:lnTo>
                    <a:pt x="1347" y="712"/>
                  </a:lnTo>
                  <a:lnTo>
                    <a:pt x="1347" y="712"/>
                  </a:lnTo>
                  <a:lnTo>
                    <a:pt x="1347" y="709"/>
                  </a:lnTo>
                  <a:lnTo>
                    <a:pt x="1347" y="709"/>
                  </a:lnTo>
                  <a:lnTo>
                    <a:pt x="1349" y="709"/>
                  </a:lnTo>
                  <a:lnTo>
                    <a:pt x="1349" y="707"/>
                  </a:lnTo>
                  <a:lnTo>
                    <a:pt x="1349" y="707"/>
                  </a:lnTo>
                  <a:lnTo>
                    <a:pt x="1344" y="705"/>
                  </a:lnTo>
                  <a:lnTo>
                    <a:pt x="1344" y="705"/>
                  </a:lnTo>
                  <a:lnTo>
                    <a:pt x="1344" y="705"/>
                  </a:lnTo>
                  <a:lnTo>
                    <a:pt x="1342" y="705"/>
                  </a:lnTo>
                  <a:lnTo>
                    <a:pt x="1342" y="702"/>
                  </a:lnTo>
                  <a:lnTo>
                    <a:pt x="1349" y="705"/>
                  </a:lnTo>
                  <a:lnTo>
                    <a:pt x="1351" y="707"/>
                  </a:lnTo>
                  <a:lnTo>
                    <a:pt x="1361" y="709"/>
                  </a:lnTo>
                  <a:lnTo>
                    <a:pt x="1370" y="709"/>
                  </a:lnTo>
                  <a:lnTo>
                    <a:pt x="1373" y="712"/>
                  </a:lnTo>
                  <a:lnTo>
                    <a:pt x="1373" y="712"/>
                  </a:lnTo>
                  <a:lnTo>
                    <a:pt x="1373" y="712"/>
                  </a:lnTo>
                  <a:lnTo>
                    <a:pt x="1373" y="709"/>
                  </a:lnTo>
                  <a:lnTo>
                    <a:pt x="1366" y="709"/>
                  </a:lnTo>
                  <a:lnTo>
                    <a:pt x="1366" y="707"/>
                  </a:lnTo>
                  <a:lnTo>
                    <a:pt x="1373" y="707"/>
                  </a:lnTo>
                  <a:lnTo>
                    <a:pt x="1380" y="707"/>
                  </a:lnTo>
                  <a:lnTo>
                    <a:pt x="1387" y="705"/>
                  </a:lnTo>
                  <a:lnTo>
                    <a:pt x="1387" y="705"/>
                  </a:lnTo>
                  <a:lnTo>
                    <a:pt x="1387" y="705"/>
                  </a:lnTo>
                  <a:lnTo>
                    <a:pt x="1387" y="702"/>
                  </a:lnTo>
                  <a:lnTo>
                    <a:pt x="1387" y="702"/>
                  </a:lnTo>
                  <a:lnTo>
                    <a:pt x="1387" y="702"/>
                  </a:lnTo>
                  <a:lnTo>
                    <a:pt x="1389" y="702"/>
                  </a:lnTo>
                  <a:lnTo>
                    <a:pt x="1389" y="702"/>
                  </a:lnTo>
                  <a:lnTo>
                    <a:pt x="1389" y="702"/>
                  </a:lnTo>
                  <a:lnTo>
                    <a:pt x="1389" y="700"/>
                  </a:lnTo>
                  <a:lnTo>
                    <a:pt x="1389" y="697"/>
                  </a:lnTo>
                  <a:lnTo>
                    <a:pt x="1387" y="697"/>
                  </a:lnTo>
                  <a:lnTo>
                    <a:pt x="1387" y="697"/>
                  </a:lnTo>
                  <a:lnTo>
                    <a:pt x="1387" y="695"/>
                  </a:lnTo>
                  <a:lnTo>
                    <a:pt x="1387" y="695"/>
                  </a:lnTo>
                  <a:lnTo>
                    <a:pt x="1380" y="693"/>
                  </a:lnTo>
                  <a:lnTo>
                    <a:pt x="1370" y="690"/>
                  </a:lnTo>
                  <a:lnTo>
                    <a:pt x="1363" y="688"/>
                  </a:lnTo>
                  <a:lnTo>
                    <a:pt x="1363" y="690"/>
                  </a:lnTo>
                  <a:lnTo>
                    <a:pt x="1361" y="690"/>
                  </a:lnTo>
                  <a:lnTo>
                    <a:pt x="1361" y="690"/>
                  </a:lnTo>
                  <a:lnTo>
                    <a:pt x="1361" y="688"/>
                  </a:lnTo>
                  <a:lnTo>
                    <a:pt x="1358" y="688"/>
                  </a:lnTo>
                  <a:lnTo>
                    <a:pt x="1356" y="688"/>
                  </a:lnTo>
                  <a:lnTo>
                    <a:pt x="1354" y="688"/>
                  </a:lnTo>
                  <a:lnTo>
                    <a:pt x="1354" y="688"/>
                  </a:lnTo>
                  <a:lnTo>
                    <a:pt x="1354" y="686"/>
                  </a:lnTo>
                  <a:lnTo>
                    <a:pt x="1344" y="686"/>
                  </a:lnTo>
                  <a:lnTo>
                    <a:pt x="1344" y="686"/>
                  </a:lnTo>
                  <a:lnTo>
                    <a:pt x="1344" y="686"/>
                  </a:lnTo>
                  <a:lnTo>
                    <a:pt x="1344" y="683"/>
                  </a:lnTo>
                  <a:lnTo>
                    <a:pt x="1342" y="683"/>
                  </a:lnTo>
                  <a:lnTo>
                    <a:pt x="1342" y="683"/>
                  </a:lnTo>
                  <a:lnTo>
                    <a:pt x="1342" y="683"/>
                  </a:lnTo>
                  <a:lnTo>
                    <a:pt x="1344" y="681"/>
                  </a:lnTo>
                  <a:lnTo>
                    <a:pt x="1349" y="683"/>
                  </a:lnTo>
                  <a:lnTo>
                    <a:pt x="1351" y="683"/>
                  </a:lnTo>
                  <a:lnTo>
                    <a:pt x="1351" y="683"/>
                  </a:lnTo>
                  <a:lnTo>
                    <a:pt x="1351" y="683"/>
                  </a:lnTo>
                  <a:lnTo>
                    <a:pt x="1351" y="683"/>
                  </a:lnTo>
                  <a:lnTo>
                    <a:pt x="1351" y="681"/>
                  </a:lnTo>
                  <a:lnTo>
                    <a:pt x="1354" y="681"/>
                  </a:lnTo>
                  <a:lnTo>
                    <a:pt x="1354" y="683"/>
                  </a:lnTo>
                  <a:lnTo>
                    <a:pt x="1354" y="683"/>
                  </a:lnTo>
                  <a:lnTo>
                    <a:pt x="1358" y="686"/>
                  </a:lnTo>
                  <a:lnTo>
                    <a:pt x="1363" y="683"/>
                  </a:lnTo>
                  <a:lnTo>
                    <a:pt x="1363" y="683"/>
                  </a:lnTo>
                  <a:lnTo>
                    <a:pt x="1361" y="683"/>
                  </a:lnTo>
                  <a:lnTo>
                    <a:pt x="1361" y="681"/>
                  </a:lnTo>
                  <a:lnTo>
                    <a:pt x="1361" y="681"/>
                  </a:lnTo>
                  <a:lnTo>
                    <a:pt x="1361" y="681"/>
                  </a:lnTo>
                  <a:lnTo>
                    <a:pt x="1361" y="681"/>
                  </a:lnTo>
                  <a:lnTo>
                    <a:pt x="1361" y="681"/>
                  </a:lnTo>
                  <a:lnTo>
                    <a:pt x="1361" y="679"/>
                  </a:lnTo>
                  <a:lnTo>
                    <a:pt x="1361" y="679"/>
                  </a:lnTo>
                  <a:lnTo>
                    <a:pt x="1361" y="676"/>
                  </a:lnTo>
                  <a:lnTo>
                    <a:pt x="1356" y="674"/>
                  </a:lnTo>
                  <a:lnTo>
                    <a:pt x="1354" y="674"/>
                  </a:lnTo>
                  <a:lnTo>
                    <a:pt x="1354" y="671"/>
                  </a:lnTo>
                  <a:lnTo>
                    <a:pt x="1354" y="671"/>
                  </a:lnTo>
                  <a:lnTo>
                    <a:pt x="1351" y="669"/>
                  </a:lnTo>
                  <a:lnTo>
                    <a:pt x="1349" y="669"/>
                  </a:lnTo>
                  <a:lnTo>
                    <a:pt x="1349" y="669"/>
                  </a:lnTo>
                  <a:lnTo>
                    <a:pt x="1342" y="667"/>
                  </a:lnTo>
                  <a:lnTo>
                    <a:pt x="1337" y="669"/>
                  </a:lnTo>
                  <a:lnTo>
                    <a:pt x="1332" y="671"/>
                  </a:lnTo>
                  <a:lnTo>
                    <a:pt x="1332" y="671"/>
                  </a:lnTo>
                  <a:lnTo>
                    <a:pt x="1330" y="674"/>
                  </a:lnTo>
                  <a:lnTo>
                    <a:pt x="1328" y="674"/>
                  </a:lnTo>
                  <a:lnTo>
                    <a:pt x="1325" y="676"/>
                  </a:lnTo>
                  <a:lnTo>
                    <a:pt x="1325" y="676"/>
                  </a:lnTo>
                  <a:lnTo>
                    <a:pt x="1325" y="676"/>
                  </a:lnTo>
                  <a:lnTo>
                    <a:pt x="1323" y="674"/>
                  </a:lnTo>
                  <a:lnTo>
                    <a:pt x="1323" y="674"/>
                  </a:lnTo>
                  <a:lnTo>
                    <a:pt x="1318" y="676"/>
                  </a:lnTo>
                  <a:lnTo>
                    <a:pt x="1318" y="676"/>
                  </a:lnTo>
                  <a:lnTo>
                    <a:pt x="1316" y="676"/>
                  </a:lnTo>
                  <a:lnTo>
                    <a:pt x="1313" y="676"/>
                  </a:lnTo>
                  <a:lnTo>
                    <a:pt x="1313" y="674"/>
                  </a:lnTo>
                  <a:lnTo>
                    <a:pt x="1311" y="674"/>
                  </a:lnTo>
                  <a:lnTo>
                    <a:pt x="1311" y="676"/>
                  </a:lnTo>
                  <a:lnTo>
                    <a:pt x="1311" y="676"/>
                  </a:lnTo>
                  <a:lnTo>
                    <a:pt x="1311" y="679"/>
                  </a:lnTo>
                  <a:lnTo>
                    <a:pt x="1311" y="681"/>
                  </a:lnTo>
                  <a:lnTo>
                    <a:pt x="1309" y="681"/>
                  </a:lnTo>
                  <a:lnTo>
                    <a:pt x="1309" y="681"/>
                  </a:lnTo>
                  <a:lnTo>
                    <a:pt x="1309" y="681"/>
                  </a:lnTo>
                  <a:lnTo>
                    <a:pt x="1309" y="683"/>
                  </a:lnTo>
                  <a:lnTo>
                    <a:pt x="1309" y="683"/>
                  </a:lnTo>
                  <a:lnTo>
                    <a:pt x="1309" y="683"/>
                  </a:lnTo>
                  <a:lnTo>
                    <a:pt x="1306" y="686"/>
                  </a:lnTo>
                  <a:lnTo>
                    <a:pt x="1306" y="686"/>
                  </a:lnTo>
                  <a:lnTo>
                    <a:pt x="1306" y="688"/>
                  </a:lnTo>
                  <a:lnTo>
                    <a:pt x="1306" y="688"/>
                  </a:lnTo>
                  <a:lnTo>
                    <a:pt x="1306" y="688"/>
                  </a:lnTo>
                  <a:lnTo>
                    <a:pt x="1304" y="690"/>
                  </a:lnTo>
                  <a:lnTo>
                    <a:pt x="1302" y="693"/>
                  </a:lnTo>
                  <a:lnTo>
                    <a:pt x="1304" y="693"/>
                  </a:lnTo>
                  <a:lnTo>
                    <a:pt x="1304" y="693"/>
                  </a:lnTo>
                  <a:lnTo>
                    <a:pt x="1306" y="693"/>
                  </a:lnTo>
                  <a:lnTo>
                    <a:pt x="1304" y="695"/>
                  </a:lnTo>
                  <a:lnTo>
                    <a:pt x="1304" y="695"/>
                  </a:lnTo>
                  <a:lnTo>
                    <a:pt x="1302" y="693"/>
                  </a:lnTo>
                  <a:lnTo>
                    <a:pt x="1302" y="690"/>
                  </a:lnTo>
                  <a:lnTo>
                    <a:pt x="1302" y="690"/>
                  </a:lnTo>
                  <a:lnTo>
                    <a:pt x="1304" y="688"/>
                  </a:lnTo>
                  <a:lnTo>
                    <a:pt x="1304" y="688"/>
                  </a:lnTo>
                  <a:lnTo>
                    <a:pt x="1304" y="686"/>
                  </a:lnTo>
                  <a:lnTo>
                    <a:pt x="1304" y="686"/>
                  </a:lnTo>
                  <a:lnTo>
                    <a:pt x="1306" y="686"/>
                  </a:lnTo>
                  <a:lnTo>
                    <a:pt x="1306" y="683"/>
                  </a:lnTo>
                  <a:lnTo>
                    <a:pt x="1309" y="681"/>
                  </a:lnTo>
                  <a:lnTo>
                    <a:pt x="1306" y="681"/>
                  </a:lnTo>
                  <a:lnTo>
                    <a:pt x="1306" y="679"/>
                  </a:lnTo>
                  <a:lnTo>
                    <a:pt x="1309" y="679"/>
                  </a:lnTo>
                  <a:lnTo>
                    <a:pt x="1309" y="679"/>
                  </a:lnTo>
                  <a:lnTo>
                    <a:pt x="1309" y="676"/>
                  </a:lnTo>
                  <a:lnTo>
                    <a:pt x="1309" y="676"/>
                  </a:lnTo>
                  <a:lnTo>
                    <a:pt x="1309" y="676"/>
                  </a:lnTo>
                  <a:lnTo>
                    <a:pt x="1309" y="671"/>
                  </a:lnTo>
                  <a:lnTo>
                    <a:pt x="1309" y="671"/>
                  </a:lnTo>
                  <a:lnTo>
                    <a:pt x="1309" y="667"/>
                  </a:lnTo>
                  <a:lnTo>
                    <a:pt x="1309" y="667"/>
                  </a:lnTo>
                  <a:lnTo>
                    <a:pt x="1309" y="664"/>
                  </a:lnTo>
                  <a:lnTo>
                    <a:pt x="1309" y="664"/>
                  </a:lnTo>
                  <a:lnTo>
                    <a:pt x="1309" y="664"/>
                  </a:lnTo>
                  <a:lnTo>
                    <a:pt x="1306" y="664"/>
                  </a:lnTo>
                  <a:lnTo>
                    <a:pt x="1306" y="664"/>
                  </a:lnTo>
                  <a:lnTo>
                    <a:pt x="1306" y="664"/>
                  </a:lnTo>
                  <a:lnTo>
                    <a:pt x="1306" y="662"/>
                  </a:lnTo>
                  <a:lnTo>
                    <a:pt x="1306" y="662"/>
                  </a:lnTo>
                  <a:lnTo>
                    <a:pt x="1306" y="662"/>
                  </a:lnTo>
                  <a:lnTo>
                    <a:pt x="1304" y="660"/>
                  </a:lnTo>
                  <a:lnTo>
                    <a:pt x="1304" y="660"/>
                  </a:lnTo>
                  <a:lnTo>
                    <a:pt x="1304" y="660"/>
                  </a:lnTo>
                  <a:lnTo>
                    <a:pt x="1304" y="660"/>
                  </a:lnTo>
                  <a:lnTo>
                    <a:pt x="1304" y="660"/>
                  </a:lnTo>
                  <a:lnTo>
                    <a:pt x="1304" y="660"/>
                  </a:lnTo>
                  <a:lnTo>
                    <a:pt x="1302" y="657"/>
                  </a:lnTo>
                  <a:lnTo>
                    <a:pt x="1302" y="655"/>
                  </a:lnTo>
                  <a:lnTo>
                    <a:pt x="1299" y="655"/>
                  </a:lnTo>
                  <a:lnTo>
                    <a:pt x="1299" y="653"/>
                  </a:lnTo>
                  <a:lnTo>
                    <a:pt x="1299" y="653"/>
                  </a:lnTo>
                  <a:lnTo>
                    <a:pt x="1297" y="650"/>
                  </a:lnTo>
                  <a:lnTo>
                    <a:pt x="1297" y="650"/>
                  </a:lnTo>
                  <a:lnTo>
                    <a:pt x="1295" y="650"/>
                  </a:lnTo>
                  <a:lnTo>
                    <a:pt x="1292" y="650"/>
                  </a:lnTo>
                  <a:lnTo>
                    <a:pt x="1292" y="650"/>
                  </a:lnTo>
                  <a:lnTo>
                    <a:pt x="1292" y="650"/>
                  </a:lnTo>
                  <a:lnTo>
                    <a:pt x="1292" y="653"/>
                  </a:lnTo>
                  <a:lnTo>
                    <a:pt x="1290" y="655"/>
                  </a:lnTo>
                  <a:lnTo>
                    <a:pt x="1287" y="655"/>
                  </a:lnTo>
                  <a:lnTo>
                    <a:pt x="1287" y="655"/>
                  </a:lnTo>
                  <a:lnTo>
                    <a:pt x="1287" y="653"/>
                  </a:lnTo>
                  <a:lnTo>
                    <a:pt x="1287" y="653"/>
                  </a:lnTo>
                  <a:lnTo>
                    <a:pt x="1287" y="653"/>
                  </a:lnTo>
                  <a:lnTo>
                    <a:pt x="1287" y="653"/>
                  </a:lnTo>
                  <a:lnTo>
                    <a:pt x="1287" y="653"/>
                  </a:lnTo>
                  <a:lnTo>
                    <a:pt x="1285" y="653"/>
                  </a:lnTo>
                  <a:lnTo>
                    <a:pt x="1283" y="653"/>
                  </a:lnTo>
                  <a:lnTo>
                    <a:pt x="1283" y="650"/>
                  </a:lnTo>
                  <a:lnTo>
                    <a:pt x="1283" y="650"/>
                  </a:lnTo>
                  <a:lnTo>
                    <a:pt x="1283" y="650"/>
                  </a:lnTo>
                  <a:lnTo>
                    <a:pt x="1283" y="650"/>
                  </a:lnTo>
                  <a:lnTo>
                    <a:pt x="1283" y="650"/>
                  </a:lnTo>
                  <a:lnTo>
                    <a:pt x="1283" y="648"/>
                  </a:lnTo>
                  <a:lnTo>
                    <a:pt x="1283" y="648"/>
                  </a:lnTo>
                  <a:lnTo>
                    <a:pt x="1283" y="648"/>
                  </a:lnTo>
                  <a:lnTo>
                    <a:pt x="1276" y="648"/>
                  </a:lnTo>
                  <a:lnTo>
                    <a:pt x="1273" y="648"/>
                  </a:lnTo>
                  <a:lnTo>
                    <a:pt x="1273" y="645"/>
                  </a:lnTo>
                  <a:lnTo>
                    <a:pt x="1269" y="645"/>
                  </a:lnTo>
                  <a:lnTo>
                    <a:pt x="1269" y="645"/>
                  </a:lnTo>
                  <a:lnTo>
                    <a:pt x="1266" y="643"/>
                  </a:lnTo>
                  <a:lnTo>
                    <a:pt x="1266" y="643"/>
                  </a:lnTo>
                  <a:lnTo>
                    <a:pt x="1266" y="641"/>
                  </a:lnTo>
                  <a:lnTo>
                    <a:pt x="1264" y="641"/>
                  </a:lnTo>
                  <a:lnTo>
                    <a:pt x="1259" y="641"/>
                  </a:lnTo>
                  <a:lnTo>
                    <a:pt x="1259" y="641"/>
                  </a:lnTo>
                  <a:lnTo>
                    <a:pt x="1257" y="641"/>
                  </a:lnTo>
                  <a:lnTo>
                    <a:pt x="1254" y="643"/>
                  </a:lnTo>
                  <a:lnTo>
                    <a:pt x="1247" y="643"/>
                  </a:lnTo>
                  <a:lnTo>
                    <a:pt x="1247" y="645"/>
                  </a:lnTo>
                  <a:lnTo>
                    <a:pt x="1247" y="645"/>
                  </a:lnTo>
                  <a:lnTo>
                    <a:pt x="1247" y="645"/>
                  </a:lnTo>
                  <a:lnTo>
                    <a:pt x="1247" y="645"/>
                  </a:lnTo>
                  <a:lnTo>
                    <a:pt x="1247" y="645"/>
                  </a:lnTo>
                  <a:lnTo>
                    <a:pt x="1250" y="645"/>
                  </a:lnTo>
                  <a:lnTo>
                    <a:pt x="1250" y="648"/>
                  </a:lnTo>
                  <a:lnTo>
                    <a:pt x="1247" y="648"/>
                  </a:lnTo>
                  <a:lnTo>
                    <a:pt x="1247" y="648"/>
                  </a:lnTo>
                  <a:lnTo>
                    <a:pt x="1247" y="648"/>
                  </a:lnTo>
                  <a:lnTo>
                    <a:pt x="1247" y="648"/>
                  </a:lnTo>
                  <a:lnTo>
                    <a:pt x="1245" y="650"/>
                  </a:lnTo>
                  <a:lnTo>
                    <a:pt x="1245" y="650"/>
                  </a:lnTo>
                  <a:lnTo>
                    <a:pt x="1245" y="650"/>
                  </a:lnTo>
                  <a:lnTo>
                    <a:pt x="1245" y="650"/>
                  </a:lnTo>
                  <a:lnTo>
                    <a:pt x="1245" y="650"/>
                  </a:lnTo>
                  <a:lnTo>
                    <a:pt x="1245" y="650"/>
                  </a:lnTo>
                  <a:lnTo>
                    <a:pt x="1240" y="648"/>
                  </a:lnTo>
                  <a:lnTo>
                    <a:pt x="1240" y="648"/>
                  </a:lnTo>
                  <a:lnTo>
                    <a:pt x="1240" y="648"/>
                  </a:lnTo>
                  <a:lnTo>
                    <a:pt x="1238" y="648"/>
                  </a:lnTo>
                  <a:lnTo>
                    <a:pt x="1238" y="650"/>
                  </a:lnTo>
                  <a:lnTo>
                    <a:pt x="1240" y="650"/>
                  </a:lnTo>
                  <a:lnTo>
                    <a:pt x="1240" y="650"/>
                  </a:lnTo>
                  <a:lnTo>
                    <a:pt x="1242" y="650"/>
                  </a:lnTo>
                  <a:lnTo>
                    <a:pt x="1240" y="653"/>
                  </a:lnTo>
                  <a:lnTo>
                    <a:pt x="1240" y="653"/>
                  </a:lnTo>
                  <a:lnTo>
                    <a:pt x="1238" y="653"/>
                  </a:lnTo>
                  <a:lnTo>
                    <a:pt x="1238" y="655"/>
                  </a:lnTo>
                  <a:lnTo>
                    <a:pt x="1238" y="657"/>
                  </a:lnTo>
                  <a:lnTo>
                    <a:pt x="1238" y="657"/>
                  </a:lnTo>
                  <a:lnTo>
                    <a:pt x="1240" y="657"/>
                  </a:lnTo>
                  <a:lnTo>
                    <a:pt x="1240" y="657"/>
                  </a:lnTo>
                  <a:lnTo>
                    <a:pt x="1242" y="657"/>
                  </a:lnTo>
                  <a:lnTo>
                    <a:pt x="1242" y="660"/>
                  </a:lnTo>
                  <a:lnTo>
                    <a:pt x="1242" y="660"/>
                  </a:lnTo>
                  <a:lnTo>
                    <a:pt x="1250" y="662"/>
                  </a:lnTo>
                  <a:lnTo>
                    <a:pt x="1247" y="664"/>
                  </a:lnTo>
                  <a:lnTo>
                    <a:pt x="1247" y="664"/>
                  </a:lnTo>
                  <a:lnTo>
                    <a:pt x="1245" y="664"/>
                  </a:lnTo>
                  <a:lnTo>
                    <a:pt x="1245" y="662"/>
                  </a:lnTo>
                  <a:lnTo>
                    <a:pt x="1245" y="662"/>
                  </a:lnTo>
                  <a:lnTo>
                    <a:pt x="1245" y="662"/>
                  </a:lnTo>
                  <a:lnTo>
                    <a:pt x="1245" y="662"/>
                  </a:lnTo>
                  <a:lnTo>
                    <a:pt x="1245" y="664"/>
                  </a:lnTo>
                  <a:lnTo>
                    <a:pt x="1245" y="664"/>
                  </a:lnTo>
                  <a:lnTo>
                    <a:pt x="1245" y="664"/>
                  </a:lnTo>
                  <a:lnTo>
                    <a:pt x="1245" y="664"/>
                  </a:lnTo>
                  <a:lnTo>
                    <a:pt x="1242" y="664"/>
                  </a:lnTo>
                  <a:lnTo>
                    <a:pt x="1245" y="667"/>
                  </a:lnTo>
                  <a:lnTo>
                    <a:pt x="1245" y="667"/>
                  </a:lnTo>
                  <a:lnTo>
                    <a:pt x="1245" y="664"/>
                  </a:lnTo>
                  <a:lnTo>
                    <a:pt x="1245" y="664"/>
                  </a:lnTo>
                  <a:lnTo>
                    <a:pt x="1247" y="667"/>
                  </a:lnTo>
                  <a:lnTo>
                    <a:pt x="1247" y="667"/>
                  </a:lnTo>
                  <a:lnTo>
                    <a:pt x="1247" y="667"/>
                  </a:lnTo>
                  <a:lnTo>
                    <a:pt x="1250" y="667"/>
                  </a:lnTo>
                  <a:lnTo>
                    <a:pt x="1250" y="667"/>
                  </a:lnTo>
                  <a:lnTo>
                    <a:pt x="1247" y="669"/>
                  </a:lnTo>
                  <a:lnTo>
                    <a:pt x="1247" y="669"/>
                  </a:lnTo>
                  <a:lnTo>
                    <a:pt x="1245" y="667"/>
                  </a:lnTo>
                  <a:lnTo>
                    <a:pt x="1245" y="667"/>
                  </a:lnTo>
                  <a:lnTo>
                    <a:pt x="1245" y="667"/>
                  </a:lnTo>
                  <a:lnTo>
                    <a:pt x="1245" y="667"/>
                  </a:lnTo>
                  <a:lnTo>
                    <a:pt x="1242" y="667"/>
                  </a:lnTo>
                  <a:lnTo>
                    <a:pt x="1242" y="667"/>
                  </a:lnTo>
                  <a:lnTo>
                    <a:pt x="1242" y="667"/>
                  </a:lnTo>
                  <a:lnTo>
                    <a:pt x="1242" y="667"/>
                  </a:lnTo>
                  <a:lnTo>
                    <a:pt x="1242" y="667"/>
                  </a:lnTo>
                  <a:lnTo>
                    <a:pt x="1240" y="664"/>
                  </a:lnTo>
                  <a:lnTo>
                    <a:pt x="1240" y="664"/>
                  </a:lnTo>
                  <a:lnTo>
                    <a:pt x="1240" y="664"/>
                  </a:lnTo>
                  <a:lnTo>
                    <a:pt x="1240" y="664"/>
                  </a:lnTo>
                  <a:lnTo>
                    <a:pt x="1240" y="664"/>
                  </a:lnTo>
                  <a:lnTo>
                    <a:pt x="1240" y="664"/>
                  </a:lnTo>
                  <a:lnTo>
                    <a:pt x="1238" y="662"/>
                  </a:lnTo>
                  <a:lnTo>
                    <a:pt x="1238" y="662"/>
                  </a:lnTo>
                  <a:lnTo>
                    <a:pt x="1238" y="664"/>
                  </a:lnTo>
                  <a:lnTo>
                    <a:pt x="1238" y="664"/>
                  </a:lnTo>
                  <a:lnTo>
                    <a:pt x="1238" y="667"/>
                  </a:lnTo>
                  <a:lnTo>
                    <a:pt x="1238" y="667"/>
                  </a:lnTo>
                  <a:lnTo>
                    <a:pt x="1238" y="667"/>
                  </a:lnTo>
                  <a:lnTo>
                    <a:pt x="1238" y="667"/>
                  </a:lnTo>
                  <a:lnTo>
                    <a:pt x="1238" y="669"/>
                  </a:lnTo>
                  <a:lnTo>
                    <a:pt x="1238" y="669"/>
                  </a:lnTo>
                  <a:lnTo>
                    <a:pt x="1235" y="669"/>
                  </a:lnTo>
                  <a:lnTo>
                    <a:pt x="1238" y="671"/>
                  </a:lnTo>
                  <a:lnTo>
                    <a:pt x="1238" y="671"/>
                  </a:lnTo>
                  <a:lnTo>
                    <a:pt x="1240" y="671"/>
                  </a:lnTo>
                  <a:lnTo>
                    <a:pt x="1242" y="671"/>
                  </a:lnTo>
                  <a:lnTo>
                    <a:pt x="1245" y="671"/>
                  </a:lnTo>
                  <a:lnTo>
                    <a:pt x="1245" y="674"/>
                  </a:lnTo>
                  <a:lnTo>
                    <a:pt x="1247" y="674"/>
                  </a:lnTo>
                  <a:lnTo>
                    <a:pt x="1247" y="674"/>
                  </a:lnTo>
                  <a:lnTo>
                    <a:pt x="1247" y="676"/>
                  </a:lnTo>
                  <a:lnTo>
                    <a:pt x="1247" y="676"/>
                  </a:lnTo>
                  <a:lnTo>
                    <a:pt x="1247" y="676"/>
                  </a:lnTo>
                  <a:lnTo>
                    <a:pt x="1252" y="676"/>
                  </a:lnTo>
                  <a:lnTo>
                    <a:pt x="1250" y="679"/>
                  </a:lnTo>
                  <a:lnTo>
                    <a:pt x="1250" y="679"/>
                  </a:lnTo>
                  <a:lnTo>
                    <a:pt x="1252" y="679"/>
                  </a:lnTo>
                  <a:lnTo>
                    <a:pt x="1252" y="679"/>
                  </a:lnTo>
                  <a:lnTo>
                    <a:pt x="1252" y="681"/>
                  </a:lnTo>
                  <a:lnTo>
                    <a:pt x="1252" y="681"/>
                  </a:lnTo>
                  <a:lnTo>
                    <a:pt x="1252" y="681"/>
                  </a:lnTo>
                  <a:lnTo>
                    <a:pt x="1254" y="681"/>
                  </a:lnTo>
                  <a:lnTo>
                    <a:pt x="1254" y="681"/>
                  </a:lnTo>
                  <a:lnTo>
                    <a:pt x="1257" y="681"/>
                  </a:lnTo>
                  <a:lnTo>
                    <a:pt x="1254" y="681"/>
                  </a:lnTo>
                  <a:lnTo>
                    <a:pt x="1254" y="683"/>
                  </a:lnTo>
                  <a:lnTo>
                    <a:pt x="1254" y="683"/>
                  </a:lnTo>
                  <a:lnTo>
                    <a:pt x="1254" y="683"/>
                  </a:lnTo>
                  <a:lnTo>
                    <a:pt x="1257" y="683"/>
                  </a:lnTo>
                  <a:lnTo>
                    <a:pt x="1259" y="683"/>
                  </a:lnTo>
                  <a:lnTo>
                    <a:pt x="1259" y="683"/>
                  </a:lnTo>
                  <a:lnTo>
                    <a:pt x="1259" y="683"/>
                  </a:lnTo>
                  <a:lnTo>
                    <a:pt x="1259" y="683"/>
                  </a:lnTo>
                  <a:lnTo>
                    <a:pt x="1261" y="683"/>
                  </a:lnTo>
                  <a:lnTo>
                    <a:pt x="1261" y="679"/>
                  </a:lnTo>
                  <a:lnTo>
                    <a:pt x="1264" y="679"/>
                  </a:lnTo>
                  <a:lnTo>
                    <a:pt x="1264" y="679"/>
                  </a:lnTo>
                  <a:lnTo>
                    <a:pt x="1264" y="681"/>
                  </a:lnTo>
                  <a:lnTo>
                    <a:pt x="1261" y="686"/>
                  </a:lnTo>
                  <a:lnTo>
                    <a:pt x="1261" y="686"/>
                  </a:lnTo>
                  <a:lnTo>
                    <a:pt x="1259" y="686"/>
                  </a:lnTo>
                  <a:lnTo>
                    <a:pt x="1254" y="686"/>
                  </a:lnTo>
                  <a:lnTo>
                    <a:pt x="1254" y="686"/>
                  </a:lnTo>
                  <a:lnTo>
                    <a:pt x="1254" y="688"/>
                  </a:lnTo>
                  <a:lnTo>
                    <a:pt x="1254" y="690"/>
                  </a:lnTo>
                  <a:lnTo>
                    <a:pt x="1257" y="693"/>
                  </a:lnTo>
                  <a:lnTo>
                    <a:pt x="1259" y="695"/>
                  </a:lnTo>
                  <a:lnTo>
                    <a:pt x="1259" y="695"/>
                  </a:lnTo>
                  <a:lnTo>
                    <a:pt x="1259" y="697"/>
                  </a:lnTo>
                  <a:lnTo>
                    <a:pt x="1264" y="697"/>
                  </a:lnTo>
                  <a:lnTo>
                    <a:pt x="1266" y="695"/>
                  </a:lnTo>
                  <a:lnTo>
                    <a:pt x="1269" y="695"/>
                  </a:lnTo>
                  <a:lnTo>
                    <a:pt x="1269" y="697"/>
                  </a:lnTo>
                  <a:lnTo>
                    <a:pt x="1266" y="697"/>
                  </a:lnTo>
                  <a:lnTo>
                    <a:pt x="1266" y="697"/>
                  </a:lnTo>
                  <a:lnTo>
                    <a:pt x="1266" y="697"/>
                  </a:lnTo>
                  <a:lnTo>
                    <a:pt x="1266" y="700"/>
                  </a:lnTo>
                  <a:lnTo>
                    <a:pt x="1269" y="700"/>
                  </a:lnTo>
                  <a:lnTo>
                    <a:pt x="1269" y="700"/>
                  </a:lnTo>
                  <a:lnTo>
                    <a:pt x="1269" y="697"/>
                  </a:lnTo>
                  <a:lnTo>
                    <a:pt x="1269" y="697"/>
                  </a:lnTo>
                  <a:lnTo>
                    <a:pt x="1271" y="697"/>
                  </a:lnTo>
                  <a:lnTo>
                    <a:pt x="1271" y="697"/>
                  </a:lnTo>
                  <a:lnTo>
                    <a:pt x="1271" y="697"/>
                  </a:lnTo>
                  <a:lnTo>
                    <a:pt x="1271" y="700"/>
                  </a:lnTo>
                  <a:lnTo>
                    <a:pt x="1273" y="700"/>
                  </a:lnTo>
                  <a:lnTo>
                    <a:pt x="1273" y="700"/>
                  </a:lnTo>
                  <a:lnTo>
                    <a:pt x="1273" y="697"/>
                  </a:lnTo>
                  <a:lnTo>
                    <a:pt x="1278" y="700"/>
                  </a:lnTo>
                  <a:lnTo>
                    <a:pt x="1280" y="702"/>
                  </a:lnTo>
                  <a:lnTo>
                    <a:pt x="1280" y="702"/>
                  </a:lnTo>
                  <a:lnTo>
                    <a:pt x="1278" y="702"/>
                  </a:lnTo>
                  <a:lnTo>
                    <a:pt x="1278" y="702"/>
                  </a:lnTo>
                  <a:lnTo>
                    <a:pt x="1278" y="702"/>
                  </a:lnTo>
                  <a:lnTo>
                    <a:pt x="1278" y="702"/>
                  </a:lnTo>
                  <a:lnTo>
                    <a:pt x="1278" y="702"/>
                  </a:lnTo>
                  <a:lnTo>
                    <a:pt x="1278" y="702"/>
                  </a:lnTo>
                  <a:lnTo>
                    <a:pt x="1278" y="700"/>
                  </a:lnTo>
                  <a:lnTo>
                    <a:pt x="1276" y="702"/>
                  </a:lnTo>
                  <a:lnTo>
                    <a:pt x="1273" y="702"/>
                  </a:lnTo>
                  <a:lnTo>
                    <a:pt x="1273" y="702"/>
                  </a:lnTo>
                  <a:lnTo>
                    <a:pt x="1273" y="702"/>
                  </a:lnTo>
                  <a:lnTo>
                    <a:pt x="1273" y="702"/>
                  </a:lnTo>
                  <a:lnTo>
                    <a:pt x="1273" y="702"/>
                  </a:lnTo>
                  <a:lnTo>
                    <a:pt x="1271" y="705"/>
                  </a:lnTo>
                  <a:lnTo>
                    <a:pt x="1269" y="705"/>
                  </a:lnTo>
                  <a:lnTo>
                    <a:pt x="1269" y="705"/>
                  </a:lnTo>
                  <a:lnTo>
                    <a:pt x="1269" y="705"/>
                  </a:lnTo>
                  <a:lnTo>
                    <a:pt x="1269" y="707"/>
                  </a:lnTo>
                  <a:lnTo>
                    <a:pt x="1269" y="707"/>
                  </a:lnTo>
                  <a:lnTo>
                    <a:pt x="1269" y="707"/>
                  </a:lnTo>
                  <a:lnTo>
                    <a:pt x="1269" y="709"/>
                  </a:lnTo>
                  <a:lnTo>
                    <a:pt x="1269" y="709"/>
                  </a:lnTo>
                  <a:lnTo>
                    <a:pt x="1273" y="709"/>
                  </a:lnTo>
                  <a:lnTo>
                    <a:pt x="1273" y="709"/>
                  </a:lnTo>
                  <a:lnTo>
                    <a:pt x="1276" y="709"/>
                  </a:lnTo>
                  <a:lnTo>
                    <a:pt x="1276" y="709"/>
                  </a:lnTo>
                  <a:lnTo>
                    <a:pt x="1276" y="709"/>
                  </a:lnTo>
                  <a:lnTo>
                    <a:pt x="1276" y="707"/>
                  </a:lnTo>
                  <a:lnTo>
                    <a:pt x="1278" y="707"/>
                  </a:lnTo>
                  <a:lnTo>
                    <a:pt x="1280" y="705"/>
                  </a:lnTo>
                  <a:lnTo>
                    <a:pt x="1280" y="702"/>
                  </a:lnTo>
                  <a:lnTo>
                    <a:pt x="1280" y="702"/>
                  </a:lnTo>
                  <a:lnTo>
                    <a:pt x="1283" y="702"/>
                  </a:lnTo>
                  <a:lnTo>
                    <a:pt x="1283" y="702"/>
                  </a:lnTo>
                  <a:lnTo>
                    <a:pt x="1283" y="702"/>
                  </a:lnTo>
                  <a:lnTo>
                    <a:pt x="1283" y="705"/>
                  </a:lnTo>
                  <a:lnTo>
                    <a:pt x="1283" y="705"/>
                  </a:lnTo>
                  <a:lnTo>
                    <a:pt x="1283" y="705"/>
                  </a:lnTo>
                  <a:lnTo>
                    <a:pt x="1283" y="705"/>
                  </a:lnTo>
                  <a:lnTo>
                    <a:pt x="1292" y="705"/>
                  </a:lnTo>
                  <a:lnTo>
                    <a:pt x="1295" y="707"/>
                  </a:lnTo>
                  <a:lnTo>
                    <a:pt x="1295" y="707"/>
                  </a:lnTo>
                  <a:lnTo>
                    <a:pt x="1297" y="707"/>
                  </a:lnTo>
                  <a:lnTo>
                    <a:pt x="1299" y="705"/>
                  </a:lnTo>
                  <a:lnTo>
                    <a:pt x="1302" y="707"/>
                  </a:lnTo>
                  <a:lnTo>
                    <a:pt x="1302" y="707"/>
                  </a:lnTo>
                  <a:lnTo>
                    <a:pt x="1302" y="705"/>
                  </a:lnTo>
                  <a:lnTo>
                    <a:pt x="1302" y="705"/>
                  </a:lnTo>
                  <a:lnTo>
                    <a:pt x="1299" y="705"/>
                  </a:lnTo>
                  <a:lnTo>
                    <a:pt x="1299" y="702"/>
                  </a:lnTo>
                  <a:lnTo>
                    <a:pt x="1302" y="702"/>
                  </a:lnTo>
                  <a:lnTo>
                    <a:pt x="1302" y="700"/>
                  </a:lnTo>
                  <a:lnTo>
                    <a:pt x="1302" y="700"/>
                  </a:lnTo>
                  <a:lnTo>
                    <a:pt x="1302" y="700"/>
                  </a:lnTo>
                  <a:lnTo>
                    <a:pt x="1302" y="702"/>
                  </a:lnTo>
                  <a:lnTo>
                    <a:pt x="1302" y="702"/>
                  </a:lnTo>
                  <a:lnTo>
                    <a:pt x="1302" y="702"/>
                  </a:lnTo>
                  <a:lnTo>
                    <a:pt x="1302" y="702"/>
                  </a:lnTo>
                  <a:lnTo>
                    <a:pt x="1304" y="702"/>
                  </a:lnTo>
                  <a:lnTo>
                    <a:pt x="1309" y="697"/>
                  </a:lnTo>
                  <a:lnTo>
                    <a:pt x="1311" y="695"/>
                  </a:lnTo>
                  <a:lnTo>
                    <a:pt x="1311" y="695"/>
                  </a:lnTo>
                  <a:lnTo>
                    <a:pt x="1313" y="697"/>
                  </a:lnTo>
                  <a:lnTo>
                    <a:pt x="1313" y="697"/>
                  </a:lnTo>
                  <a:lnTo>
                    <a:pt x="1313" y="697"/>
                  </a:lnTo>
                  <a:lnTo>
                    <a:pt x="1313" y="697"/>
                  </a:lnTo>
                  <a:lnTo>
                    <a:pt x="1313" y="697"/>
                  </a:lnTo>
                  <a:lnTo>
                    <a:pt x="1313" y="700"/>
                  </a:lnTo>
                  <a:lnTo>
                    <a:pt x="1313" y="700"/>
                  </a:lnTo>
                  <a:lnTo>
                    <a:pt x="1313" y="700"/>
                  </a:lnTo>
                  <a:lnTo>
                    <a:pt x="1313" y="702"/>
                  </a:lnTo>
                  <a:lnTo>
                    <a:pt x="1313" y="702"/>
                  </a:lnTo>
                  <a:lnTo>
                    <a:pt x="1316" y="705"/>
                  </a:lnTo>
                  <a:lnTo>
                    <a:pt x="1316" y="707"/>
                  </a:lnTo>
                  <a:lnTo>
                    <a:pt x="1318" y="707"/>
                  </a:lnTo>
                  <a:lnTo>
                    <a:pt x="1318" y="709"/>
                  </a:lnTo>
                  <a:lnTo>
                    <a:pt x="1318" y="709"/>
                  </a:lnTo>
                  <a:lnTo>
                    <a:pt x="1321" y="712"/>
                  </a:lnTo>
                  <a:lnTo>
                    <a:pt x="1321" y="712"/>
                  </a:lnTo>
                  <a:lnTo>
                    <a:pt x="1321" y="714"/>
                  </a:lnTo>
                  <a:lnTo>
                    <a:pt x="1321" y="714"/>
                  </a:lnTo>
                  <a:lnTo>
                    <a:pt x="1323" y="714"/>
                  </a:lnTo>
                  <a:lnTo>
                    <a:pt x="1323" y="716"/>
                  </a:lnTo>
                  <a:lnTo>
                    <a:pt x="1323" y="716"/>
                  </a:lnTo>
                  <a:lnTo>
                    <a:pt x="1323" y="719"/>
                  </a:lnTo>
                  <a:lnTo>
                    <a:pt x="1323" y="719"/>
                  </a:lnTo>
                  <a:lnTo>
                    <a:pt x="1323" y="719"/>
                  </a:lnTo>
                  <a:lnTo>
                    <a:pt x="1323" y="719"/>
                  </a:lnTo>
                  <a:lnTo>
                    <a:pt x="1323" y="721"/>
                  </a:lnTo>
                  <a:lnTo>
                    <a:pt x="1323" y="721"/>
                  </a:lnTo>
                  <a:lnTo>
                    <a:pt x="1323" y="723"/>
                  </a:lnTo>
                  <a:lnTo>
                    <a:pt x="1323" y="723"/>
                  </a:lnTo>
                  <a:lnTo>
                    <a:pt x="1325" y="726"/>
                  </a:lnTo>
                  <a:lnTo>
                    <a:pt x="1325" y="726"/>
                  </a:lnTo>
                  <a:lnTo>
                    <a:pt x="1325" y="726"/>
                  </a:lnTo>
                  <a:lnTo>
                    <a:pt x="1325" y="726"/>
                  </a:lnTo>
                  <a:lnTo>
                    <a:pt x="1325" y="728"/>
                  </a:lnTo>
                  <a:lnTo>
                    <a:pt x="1325" y="728"/>
                  </a:lnTo>
                  <a:lnTo>
                    <a:pt x="1325" y="728"/>
                  </a:lnTo>
                  <a:lnTo>
                    <a:pt x="1328" y="728"/>
                  </a:lnTo>
                  <a:lnTo>
                    <a:pt x="1328" y="728"/>
                  </a:lnTo>
                  <a:lnTo>
                    <a:pt x="1328" y="728"/>
                  </a:lnTo>
                  <a:lnTo>
                    <a:pt x="1328" y="731"/>
                  </a:lnTo>
                  <a:lnTo>
                    <a:pt x="1328" y="731"/>
                  </a:lnTo>
                  <a:lnTo>
                    <a:pt x="1332" y="733"/>
                  </a:lnTo>
                  <a:lnTo>
                    <a:pt x="1332" y="733"/>
                  </a:lnTo>
                  <a:lnTo>
                    <a:pt x="1335" y="735"/>
                  </a:lnTo>
                  <a:lnTo>
                    <a:pt x="1335" y="735"/>
                  </a:lnTo>
                  <a:lnTo>
                    <a:pt x="1335" y="735"/>
                  </a:lnTo>
                  <a:lnTo>
                    <a:pt x="1335" y="740"/>
                  </a:lnTo>
                  <a:lnTo>
                    <a:pt x="1335" y="740"/>
                  </a:lnTo>
                  <a:lnTo>
                    <a:pt x="1335" y="740"/>
                  </a:lnTo>
                  <a:lnTo>
                    <a:pt x="1335" y="742"/>
                  </a:lnTo>
                  <a:lnTo>
                    <a:pt x="1335" y="745"/>
                  </a:lnTo>
                  <a:lnTo>
                    <a:pt x="1335" y="745"/>
                  </a:lnTo>
                  <a:lnTo>
                    <a:pt x="1335" y="747"/>
                  </a:lnTo>
                  <a:lnTo>
                    <a:pt x="1337" y="750"/>
                  </a:lnTo>
                  <a:lnTo>
                    <a:pt x="1337" y="752"/>
                  </a:lnTo>
                  <a:lnTo>
                    <a:pt x="1337" y="752"/>
                  </a:lnTo>
                  <a:lnTo>
                    <a:pt x="1337" y="752"/>
                  </a:lnTo>
                  <a:lnTo>
                    <a:pt x="1337" y="754"/>
                  </a:lnTo>
                  <a:lnTo>
                    <a:pt x="1337" y="754"/>
                  </a:lnTo>
                  <a:lnTo>
                    <a:pt x="1337" y="757"/>
                  </a:lnTo>
                  <a:lnTo>
                    <a:pt x="1337" y="757"/>
                  </a:lnTo>
                  <a:lnTo>
                    <a:pt x="1337" y="757"/>
                  </a:lnTo>
                  <a:lnTo>
                    <a:pt x="1337" y="759"/>
                  </a:lnTo>
                  <a:lnTo>
                    <a:pt x="1337" y="759"/>
                  </a:lnTo>
                  <a:lnTo>
                    <a:pt x="1335" y="761"/>
                  </a:lnTo>
                  <a:lnTo>
                    <a:pt x="1335" y="761"/>
                  </a:lnTo>
                  <a:lnTo>
                    <a:pt x="1335" y="764"/>
                  </a:lnTo>
                  <a:lnTo>
                    <a:pt x="1332" y="764"/>
                  </a:lnTo>
                  <a:lnTo>
                    <a:pt x="1332" y="764"/>
                  </a:lnTo>
                  <a:lnTo>
                    <a:pt x="1332" y="768"/>
                  </a:lnTo>
                  <a:lnTo>
                    <a:pt x="1330" y="776"/>
                  </a:lnTo>
                  <a:lnTo>
                    <a:pt x="1330" y="776"/>
                  </a:lnTo>
                  <a:lnTo>
                    <a:pt x="1332" y="776"/>
                  </a:lnTo>
                  <a:lnTo>
                    <a:pt x="1332" y="776"/>
                  </a:lnTo>
                  <a:lnTo>
                    <a:pt x="1332" y="776"/>
                  </a:lnTo>
                  <a:lnTo>
                    <a:pt x="1332" y="778"/>
                  </a:lnTo>
                  <a:lnTo>
                    <a:pt x="1330" y="778"/>
                  </a:lnTo>
                  <a:lnTo>
                    <a:pt x="1330" y="780"/>
                  </a:lnTo>
                  <a:lnTo>
                    <a:pt x="1330" y="783"/>
                  </a:lnTo>
                  <a:lnTo>
                    <a:pt x="1330" y="783"/>
                  </a:lnTo>
                  <a:lnTo>
                    <a:pt x="1330" y="785"/>
                  </a:lnTo>
                  <a:lnTo>
                    <a:pt x="1330" y="785"/>
                  </a:lnTo>
                  <a:lnTo>
                    <a:pt x="1330" y="787"/>
                  </a:lnTo>
                  <a:lnTo>
                    <a:pt x="1330" y="787"/>
                  </a:lnTo>
                  <a:lnTo>
                    <a:pt x="1330" y="787"/>
                  </a:lnTo>
                  <a:lnTo>
                    <a:pt x="1330" y="790"/>
                  </a:lnTo>
                  <a:lnTo>
                    <a:pt x="1332" y="790"/>
                  </a:lnTo>
                  <a:lnTo>
                    <a:pt x="1332" y="790"/>
                  </a:lnTo>
                  <a:lnTo>
                    <a:pt x="1332" y="792"/>
                  </a:lnTo>
                  <a:lnTo>
                    <a:pt x="1332" y="792"/>
                  </a:lnTo>
                  <a:lnTo>
                    <a:pt x="1332" y="792"/>
                  </a:lnTo>
                  <a:lnTo>
                    <a:pt x="1335" y="792"/>
                  </a:lnTo>
                  <a:lnTo>
                    <a:pt x="1335" y="792"/>
                  </a:lnTo>
                  <a:lnTo>
                    <a:pt x="1335" y="794"/>
                  </a:lnTo>
                  <a:lnTo>
                    <a:pt x="1335" y="794"/>
                  </a:lnTo>
                  <a:lnTo>
                    <a:pt x="1337" y="794"/>
                  </a:lnTo>
                  <a:lnTo>
                    <a:pt x="1340" y="792"/>
                  </a:lnTo>
                  <a:lnTo>
                    <a:pt x="1340" y="792"/>
                  </a:lnTo>
                  <a:lnTo>
                    <a:pt x="1340" y="794"/>
                  </a:lnTo>
                  <a:lnTo>
                    <a:pt x="1340" y="794"/>
                  </a:lnTo>
                  <a:lnTo>
                    <a:pt x="1340" y="794"/>
                  </a:lnTo>
                  <a:lnTo>
                    <a:pt x="1342" y="797"/>
                  </a:lnTo>
                  <a:lnTo>
                    <a:pt x="1340" y="799"/>
                  </a:lnTo>
                  <a:lnTo>
                    <a:pt x="1337" y="797"/>
                  </a:lnTo>
                  <a:lnTo>
                    <a:pt x="1337" y="799"/>
                  </a:lnTo>
                  <a:lnTo>
                    <a:pt x="1337" y="799"/>
                  </a:lnTo>
                  <a:lnTo>
                    <a:pt x="1337" y="799"/>
                  </a:lnTo>
                  <a:lnTo>
                    <a:pt x="1337" y="799"/>
                  </a:lnTo>
                  <a:lnTo>
                    <a:pt x="1337" y="799"/>
                  </a:lnTo>
                  <a:lnTo>
                    <a:pt x="1337" y="799"/>
                  </a:lnTo>
                  <a:lnTo>
                    <a:pt x="1337" y="799"/>
                  </a:lnTo>
                  <a:lnTo>
                    <a:pt x="1337" y="802"/>
                  </a:lnTo>
                  <a:lnTo>
                    <a:pt x="1337" y="802"/>
                  </a:lnTo>
                  <a:lnTo>
                    <a:pt x="1337" y="802"/>
                  </a:lnTo>
                  <a:lnTo>
                    <a:pt x="1337" y="802"/>
                  </a:lnTo>
                  <a:lnTo>
                    <a:pt x="1337" y="802"/>
                  </a:lnTo>
                  <a:lnTo>
                    <a:pt x="1337" y="804"/>
                  </a:lnTo>
                  <a:lnTo>
                    <a:pt x="1340" y="809"/>
                  </a:lnTo>
                  <a:lnTo>
                    <a:pt x="1342" y="809"/>
                  </a:lnTo>
                  <a:lnTo>
                    <a:pt x="1340" y="811"/>
                  </a:lnTo>
                  <a:lnTo>
                    <a:pt x="1342" y="811"/>
                  </a:lnTo>
                  <a:lnTo>
                    <a:pt x="1342" y="811"/>
                  </a:lnTo>
                  <a:lnTo>
                    <a:pt x="1342" y="811"/>
                  </a:lnTo>
                  <a:lnTo>
                    <a:pt x="1342" y="813"/>
                  </a:lnTo>
                  <a:lnTo>
                    <a:pt x="1342" y="813"/>
                  </a:lnTo>
                  <a:lnTo>
                    <a:pt x="1342" y="813"/>
                  </a:lnTo>
                  <a:lnTo>
                    <a:pt x="1342" y="813"/>
                  </a:lnTo>
                  <a:lnTo>
                    <a:pt x="1342" y="813"/>
                  </a:lnTo>
                  <a:lnTo>
                    <a:pt x="1342" y="816"/>
                  </a:lnTo>
                  <a:lnTo>
                    <a:pt x="1342" y="816"/>
                  </a:lnTo>
                  <a:lnTo>
                    <a:pt x="1342" y="816"/>
                  </a:lnTo>
                  <a:lnTo>
                    <a:pt x="1342" y="816"/>
                  </a:lnTo>
                  <a:lnTo>
                    <a:pt x="1342" y="816"/>
                  </a:lnTo>
                  <a:lnTo>
                    <a:pt x="1342" y="816"/>
                  </a:lnTo>
                  <a:lnTo>
                    <a:pt x="1342" y="818"/>
                  </a:lnTo>
                  <a:lnTo>
                    <a:pt x="1342" y="820"/>
                  </a:lnTo>
                  <a:lnTo>
                    <a:pt x="1342" y="820"/>
                  </a:lnTo>
                  <a:lnTo>
                    <a:pt x="1342" y="823"/>
                  </a:lnTo>
                  <a:lnTo>
                    <a:pt x="1344" y="823"/>
                  </a:lnTo>
                  <a:lnTo>
                    <a:pt x="1347" y="825"/>
                  </a:lnTo>
                  <a:lnTo>
                    <a:pt x="1347" y="825"/>
                  </a:lnTo>
                  <a:lnTo>
                    <a:pt x="1347" y="825"/>
                  </a:lnTo>
                  <a:lnTo>
                    <a:pt x="1347" y="825"/>
                  </a:lnTo>
                  <a:lnTo>
                    <a:pt x="1347" y="828"/>
                  </a:lnTo>
                  <a:lnTo>
                    <a:pt x="1347" y="828"/>
                  </a:lnTo>
                  <a:lnTo>
                    <a:pt x="1347" y="828"/>
                  </a:lnTo>
                  <a:lnTo>
                    <a:pt x="1347" y="828"/>
                  </a:lnTo>
                  <a:lnTo>
                    <a:pt x="1347" y="825"/>
                  </a:lnTo>
                  <a:lnTo>
                    <a:pt x="1349" y="825"/>
                  </a:lnTo>
                  <a:lnTo>
                    <a:pt x="1349" y="825"/>
                  </a:lnTo>
                  <a:lnTo>
                    <a:pt x="1351" y="828"/>
                  </a:lnTo>
                  <a:lnTo>
                    <a:pt x="1351" y="828"/>
                  </a:lnTo>
                  <a:lnTo>
                    <a:pt x="1351" y="828"/>
                  </a:lnTo>
                  <a:lnTo>
                    <a:pt x="1349" y="830"/>
                  </a:lnTo>
                  <a:lnTo>
                    <a:pt x="1351" y="830"/>
                  </a:lnTo>
                  <a:lnTo>
                    <a:pt x="1354" y="832"/>
                  </a:lnTo>
                  <a:lnTo>
                    <a:pt x="1356" y="832"/>
                  </a:lnTo>
                  <a:lnTo>
                    <a:pt x="1356" y="832"/>
                  </a:lnTo>
                  <a:lnTo>
                    <a:pt x="1356" y="830"/>
                  </a:lnTo>
                  <a:lnTo>
                    <a:pt x="1356" y="830"/>
                  </a:lnTo>
                  <a:lnTo>
                    <a:pt x="1356" y="828"/>
                  </a:lnTo>
                  <a:lnTo>
                    <a:pt x="1356" y="828"/>
                  </a:lnTo>
                  <a:lnTo>
                    <a:pt x="1356" y="828"/>
                  </a:lnTo>
                  <a:lnTo>
                    <a:pt x="1356" y="825"/>
                  </a:lnTo>
                  <a:lnTo>
                    <a:pt x="1358" y="828"/>
                  </a:lnTo>
                  <a:lnTo>
                    <a:pt x="1358" y="830"/>
                  </a:lnTo>
                  <a:lnTo>
                    <a:pt x="1358" y="830"/>
                  </a:lnTo>
                  <a:lnTo>
                    <a:pt x="1358" y="832"/>
                  </a:lnTo>
                  <a:lnTo>
                    <a:pt x="1358" y="832"/>
                  </a:lnTo>
                  <a:lnTo>
                    <a:pt x="1363" y="832"/>
                  </a:lnTo>
                  <a:lnTo>
                    <a:pt x="1361" y="830"/>
                  </a:lnTo>
                  <a:lnTo>
                    <a:pt x="1361" y="828"/>
                  </a:lnTo>
                  <a:lnTo>
                    <a:pt x="1361" y="828"/>
                  </a:lnTo>
                  <a:lnTo>
                    <a:pt x="1361" y="825"/>
                  </a:lnTo>
                  <a:lnTo>
                    <a:pt x="1358" y="825"/>
                  </a:lnTo>
                  <a:lnTo>
                    <a:pt x="1358" y="825"/>
                  </a:lnTo>
                  <a:lnTo>
                    <a:pt x="1358" y="825"/>
                  </a:lnTo>
                  <a:lnTo>
                    <a:pt x="1358" y="823"/>
                  </a:lnTo>
                  <a:lnTo>
                    <a:pt x="1361" y="823"/>
                  </a:lnTo>
                  <a:lnTo>
                    <a:pt x="1361" y="823"/>
                  </a:lnTo>
                  <a:lnTo>
                    <a:pt x="1361" y="823"/>
                  </a:lnTo>
                  <a:lnTo>
                    <a:pt x="1361" y="823"/>
                  </a:lnTo>
                  <a:lnTo>
                    <a:pt x="1361" y="823"/>
                  </a:lnTo>
                  <a:lnTo>
                    <a:pt x="1361" y="823"/>
                  </a:lnTo>
                  <a:lnTo>
                    <a:pt x="1366" y="816"/>
                  </a:lnTo>
                  <a:lnTo>
                    <a:pt x="1366" y="813"/>
                  </a:lnTo>
                  <a:lnTo>
                    <a:pt x="1366" y="813"/>
                  </a:lnTo>
                  <a:lnTo>
                    <a:pt x="1366" y="811"/>
                  </a:lnTo>
                  <a:lnTo>
                    <a:pt x="1366" y="811"/>
                  </a:lnTo>
                  <a:lnTo>
                    <a:pt x="1368" y="811"/>
                  </a:lnTo>
                  <a:lnTo>
                    <a:pt x="1368" y="811"/>
                  </a:lnTo>
                  <a:lnTo>
                    <a:pt x="1368" y="811"/>
                  </a:lnTo>
                  <a:lnTo>
                    <a:pt x="1368" y="813"/>
                  </a:lnTo>
                  <a:lnTo>
                    <a:pt x="1368" y="813"/>
                  </a:lnTo>
                  <a:lnTo>
                    <a:pt x="1368" y="816"/>
                  </a:lnTo>
                  <a:lnTo>
                    <a:pt x="1368" y="816"/>
                  </a:lnTo>
                  <a:lnTo>
                    <a:pt x="1368" y="816"/>
                  </a:lnTo>
                  <a:lnTo>
                    <a:pt x="1368" y="816"/>
                  </a:lnTo>
                  <a:lnTo>
                    <a:pt x="1368" y="818"/>
                  </a:lnTo>
                  <a:lnTo>
                    <a:pt x="1366" y="820"/>
                  </a:lnTo>
                  <a:lnTo>
                    <a:pt x="1366" y="823"/>
                  </a:lnTo>
                  <a:lnTo>
                    <a:pt x="1363" y="823"/>
                  </a:lnTo>
                  <a:lnTo>
                    <a:pt x="1363" y="828"/>
                  </a:lnTo>
                  <a:lnTo>
                    <a:pt x="1366" y="828"/>
                  </a:lnTo>
                  <a:lnTo>
                    <a:pt x="1366" y="828"/>
                  </a:lnTo>
                  <a:lnTo>
                    <a:pt x="1366" y="828"/>
                  </a:lnTo>
                  <a:lnTo>
                    <a:pt x="1366" y="825"/>
                  </a:lnTo>
                  <a:lnTo>
                    <a:pt x="1368" y="825"/>
                  </a:lnTo>
                  <a:lnTo>
                    <a:pt x="1368" y="825"/>
                  </a:lnTo>
                  <a:lnTo>
                    <a:pt x="1368" y="825"/>
                  </a:lnTo>
                  <a:lnTo>
                    <a:pt x="1368" y="825"/>
                  </a:lnTo>
                  <a:lnTo>
                    <a:pt x="1368" y="823"/>
                  </a:lnTo>
                  <a:lnTo>
                    <a:pt x="1368" y="823"/>
                  </a:lnTo>
                  <a:lnTo>
                    <a:pt x="1370" y="823"/>
                  </a:lnTo>
                  <a:lnTo>
                    <a:pt x="1370" y="823"/>
                  </a:lnTo>
                  <a:lnTo>
                    <a:pt x="1370" y="823"/>
                  </a:lnTo>
                  <a:lnTo>
                    <a:pt x="1370" y="825"/>
                  </a:lnTo>
                  <a:lnTo>
                    <a:pt x="1370" y="825"/>
                  </a:lnTo>
                  <a:lnTo>
                    <a:pt x="1368" y="825"/>
                  </a:lnTo>
                  <a:lnTo>
                    <a:pt x="1370" y="825"/>
                  </a:lnTo>
                  <a:lnTo>
                    <a:pt x="1370" y="828"/>
                  </a:lnTo>
                  <a:lnTo>
                    <a:pt x="1370" y="828"/>
                  </a:lnTo>
                  <a:lnTo>
                    <a:pt x="1370" y="830"/>
                  </a:lnTo>
                  <a:lnTo>
                    <a:pt x="1370" y="830"/>
                  </a:lnTo>
                  <a:lnTo>
                    <a:pt x="1373" y="832"/>
                  </a:lnTo>
                  <a:lnTo>
                    <a:pt x="1375" y="832"/>
                  </a:lnTo>
                  <a:lnTo>
                    <a:pt x="1380" y="832"/>
                  </a:lnTo>
                  <a:lnTo>
                    <a:pt x="1377" y="832"/>
                  </a:lnTo>
                  <a:lnTo>
                    <a:pt x="1377" y="832"/>
                  </a:lnTo>
                  <a:lnTo>
                    <a:pt x="1384" y="837"/>
                  </a:lnTo>
                  <a:lnTo>
                    <a:pt x="1384" y="837"/>
                  </a:lnTo>
                  <a:lnTo>
                    <a:pt x="1384" y="835"/>
                  </a:lnTo>
                  <a:lnTo>
                    <a:pt x="1384" y="835"/>
                  </a:lnTo>
                  <a:lnTo>
                    <a:pt x="1384" y="835"/>
                  </a:lnTo>
                  <a:lnTo>
                    <a:pt x="1387" y="835"/>
                  </a:lnTo>
                  <a:lnTo>
                    <a:pt x="1387" y="835"/>
                  </a:lnTo>
                  <a:lnTo>
                    <a:pt x="1387" y="837"/>
                  </a:lnTo>
                  <a:lnTo>
                    <a:pt x="1387" y="837"/>
                  </a:lnTo>
                  <a:lnTo>
                    <a:pt x="1387" y="839"/>
                  </a:lnTo>
                  <a:lnTo>
                    <a:pt x="1389" y="837"/>
                  </a:lnTo>
                  <a:lnTo>
                    <a:pt x="1392" y="837"/>
                  </a:lnTo>
                  <a:lnTo>
                    <a:pt x="1392" y="837"/>
                  </a:lnTo>
                  <a:lnTo>
                    <a:pt x="1394" y="835"/>
                  </a:lnTo>
                  <a:lnTo>
                    <a:pt x="1394" y="835"/>
                  </a:lnTo>
                  <a:lnTo>
                    <a:pt x="1394" y="835"/>
                  </a:lnTo>
                  <a:lnTo>
                    <a:pt x="1394" y="837"/>
                  </a:lnTo>
                  <a:lnTo>
                    <a:pt x="1396" y="835"/>
                  </a:lnTo>
                  <a:close/>
                  <a:moveTo>
                    <a:pt x="1415" y="1216"/>
                  </a:moveTo>
                  <a:lnTo>
                    <a:pt x="1415" y="1216"/>
                  </a:lnTo>
                  <a:lnTo>
                    <a:pt x="1415" y="1216"/>
                  </a:lnTo>
                  <a:lnTo>
                    <a:pt x="1415" y="1216"/>
                  </a:lnTo>
                  <a:lnTo>
                    <a:pt x="1415" y="1213"/>
                  </a:lnTo>
                  <a:lnTo>
                    <a:pt x="1415" y="1213"/>
                  </a:lnTo>
                  <a:lnTo>
                    <a:pt x="1415" y="1213"/>
                  </a:lnTo>
                  <a:lnTo>
                    <a:pt x="1415" y="1211"/>
                  </a:lnTo>
                  <a:lnTo>
                    <a:pt x="1415" y="1211"/>
                  </a:lnTo>
                  <a:lnTo>
                    <a:pt x="1415" y="1213"/>
                  </a:lnTo>
                  <a:lnTo>
                    <a:pt x="1415" y="1211"/>
                  </a:lnTo>
                  <a:lnTo>
                    <a:pt x="1415" y="1211"/>
                  </a:lnTo>
                  <a:lnTo>
                    <a:pt x="1415" y="1211"/>
                  </a:lnTo>
                  <a:lnTo>
                    <a:pt x="1415" y="1208"/>
                  </a:lnTo>
                  <a:lnTo>
                    <a:pt x="1415" y="1208"/>
                  </a:lnTo>
                  <a:lnTo>
                    <a:pt x="1415" y="1208"/>
                  </a:lnTo>
                  <a:lnTo>
                    <a:pt x="1415" y="1208"/>
                  </a:lnTo>
                  <a:lnTo>
                    <a:pt x="1415" y="1208"/>
                  </a:lnTo>
                  <a:lnTo>
                    <a:pt x="1415" y="1208"/>
                  </a:lnTo>
                  <a:lnTo>
                    <a:pt x="1413" y="1208"/>
                  </a:lnTo>
                  <a:lnTo>
                    <a:pt x="1413" y="1208"/>
                  </a:lnTo>
                  <a:lnTo>
                    <a:pt x="1415" y="1211"/>
                  </a:lnTo>
                  <a:lnTo>
                    <a:pt x="1415" y="1211"/>
                  </a:lnTo>
                  <a:lnTo>
                    <a:pt x="1413" y="1211"/>
                  </a:lnTo>
                  <a:lnTo>
                    <a:pt x="1413" y="1211"/>
                  </a:lnTo>
                  <a:lnTo>
                    <a:pt x="1413" y="1211"/>
                  </a:lnTo>
                  <a:lnTo>
                    <a:pt x="1413" y="1211"/>
                  </a:lnTo>
                  <a:lnTo>
                    <a:pt x="1413" y="1211"/>
                  </a:lnTo>
                  <a:lnTo>
                    <a:pt x="1413" y="1211"/>
                  </a:lnTo>
                  <a:lnTo>
                    <a:pt x="1413" y="1211"/>
                  </a:lnTo>
                  <a:lnTo>
                    <a:pt x="1413" y="1208"/>
                  </a:lnTo>
                  <a:lnTo>
                    <a:pt x="1413" y="1208"/>
                  </a:lnTo>
                  <a:lnTo>
                    <a:pt x="1413" y="1208"/>
                  </a:lnTo>
                  <a:lnTo>
                    <a:pt x="1413" y="1208"/>
                  </a:lnTo>
                  <a:lnTo>
                    <a:pt x="1413" y="1208"/>
                  </a:lnTo>
                  <a:lnTo>
                    <a:pt x="1411" y="1208"/>
                  </a:lnTo>
                  <a:lnTo>
                    <a:pt x="1411" y="1208"/>
                  </a:lnTo>
                  <a:lnTo>
                    <a:pt x="1411" y="1211"/>
                  </a:lnTo>
                  <a:lnTo>
                    <a:pt x="1411" y="1211"/>
                  </a:lnTo>
                  <a:lnTo>
                    <a:pt x="1411" y="1211"/>
                  </a:lnTo>
                  <a:lnTo>
                    <a:pt x="1408" y="1213"/>
                  </a:lnTo>
                  <a:lnTo>
                    <a:pt x="1408" y="1213"/>
                  </a:lnTo>
                  <a:lnTo>
                    <a:pt x="1408" y="1216"/>
                  </a:lnTo>
                  <a:lnTo>
                    <a:pt x="1408" y="1216"/>
                  </a:lnTo>
                  <a:lnTo>
                    <a:pt x="1408" y="1216"/>
                  </a:lnTo>
                  <a:lnTo>
                    <a:pt x="1408" y="1216"/>
                  </a:lnTo>
                  <a:lnTo>
                    <a:pt x="1408" y="1218"/>
                  </a:lnTo>
                  <a:lnTo>
                    <a:pt x="1411" y="1218"/>
                  </a:lnTo>
                  <a:lnTo>
                    <a:pt x="1411" y="1218"/>
                  </a:lnTo>
                  <a:lnTo>
                    <a:pt x="1411" y="1218"/>
                  </a:lnTo>
                  <a:lnTo>
                    <a:pt x="1411" y="1218"/>
                  </a:lnTo>
                  <a:lnTo>
                    <a:pt x="1411" y="1220"/>
                  </a:lnTo>
                  <a:lnTo>
                    <a:pt x="1411" y="1220"/>
                  </a:lnTo>
                  <a:lnTo>
                    <a:pt x="1413" y="1223"/>
                  </a:lnTo>
                  <a:lnTo>
                    <a:pt x="1413" y="1223"/>
                  </a:lnTo>
                  <a:lnTo>
                    <a:pt x="1413" y="1220"/>
                  </a:lnTo>
                  <a:lnTo>
                    <a:pt x="1413" y="1220"/>
                  </a:lnTo>
                  <a:lnTo>
                    <a:pt x="1413" y="1220"/>
                  </a:lnTo>
                  <a:lnTo>
                    <a:pt x="1413" y="1220"/>
                  </a:lnTo>
                  <a:lnTo>
                    <a:pt x="1415" y="1220"/>
                  </a:lnTo>
                  <a:lnTo>
                    <a:pt x="1415" y="1218"/>
                  </a:lnTo>
                  <a:lnTo>
                    <a:pt x="1415" y="1218"/>
                  </a:lnTo>
                  <a:lnTo>
                    <a:pt x="1415" y="1216"/>
                  </a:lnTo>
                  <a:close/>
                  <a:moveTo>
                    <a:pt x="1588" y="1161"/>
                  </a:moveTo>
                  <a:lnTo>
                    <a:pt x="1588" y="1161"/>
                  </a:lnTo>
                  <a:lnTo>
                    <a:pt x="1588" y="1163"/>
                  </a:lnTo>
                  <a:lnTo>
                    <a:pt x="1588" y="1163"/>
                  </a:lnTo>
                  <a:lnTo>
                    <a:pt x="1590" y="1163"/>
                  </a:lnTo>
                  <a:lnTo>
                    <a:pt x="1595" y="1166"/>
                  </a:lnTo>
                  <a:lnTo>
                    <a:pt x="1595" y="1163"/>
                  </a:lnTo>
                  <a:lnTo>
                    <a:pt x="1595" y="1161"/>
                  </a:lnTo>
                  <a:lnTo>
                    <a:pt x="1590" y="1159"/>
                  </a:lnTo>
                  <a:lnTo>
                    <a:pt x="1588" y="1161"/>
                  </a:lnTo>
                  <a:close/>
                  <a:moveTo>
                    <a:pt x="1252" y="1014"/>
                  </a:moveTo>
                  <a:lnTo>
                    <a:pt x="1252" y="1014"/>
                  </a:lnTo>
                  <a:lnTo>
                    <a:pt x="1257" y="1010"/>
                  </a:lnTo>
                  <a:lnTo>
                    <a:pt x="1257" y="1010"/>
                  </a:lnTo>
                  <a:lnTo>
                    <a:pt x="1257" y="1010"/>
                  </a:lnTo>
                  <a:lnTo>
                    <a:pt x="1257" y="1010"/>
                  </a:lnTo>
                  <a:lnTo>
                    <a:pt x="1257" y="1010"/>
                  </a:lnTo>
                  <a:lnTo>
                    <a:pt x="1257" y="1010"/>
                  </a:lnTo>
                  <a:lnTo>
                    <a:pt x="1257" y="1010"/>
                  </a:lnTo>
                  <a:lnTo>
                    <a:pt x="1257" y="1010"/>
                  </a:lnTo>
                  <a:lnTo>
                    <a:pt x="1257" y="1007"/>
                  </a:lnTo>
                  <a:lnTo>
                    <a:pt x="1259" y="1007"/>
                  </a:lnTo>
                  <a:lnTo>
                    <a:pt x="1259" y="1007"/>
                  </a:lnTo>
                  <a:lnTo>
                    <a:pt x="1259" y="1007"/>
                  </a:lnTo>
                  <a:lnTo>
                    <a:pt x="1259" y="1007"/>
                  </a:lnTo>
                  <a:lnTo>
                    <a:pt x="1259" y="1007"/>
                  </a:lnTo>
                  <a:lnTo>
                    <a:pt x="1259" y="1007"/>
                  </a:lnTo>
                  <a:lnTo>
                    <a:pt x="1259" y="1007"/>
                  </a:lnTo>
                  <a:lnTo>
                    <a:pt x="1261" y="1005"/>
                  </a:lnTo>
                  <a:lnTo>
                    <a:pt x="1261" y="1005"/>
                  </a:lnTo>
                  <a:lnTo>
                    <a:pt x="1259" y="1003"/>
                  </a:lnTo>
                  <a:lnTo>
                    <a:pt x="1259" y="1003"/>
                  </a:lnTo>
                  <a:lnTo>
                    <a:pt x="1259" y="1000"/>
                  </a:lnTo>
                  <a:lnTo>
                    <a:pt x="1259" y="1000"/>
                  </a:lnTo>
                  <a:lnTo>
                    <a:pt x="1259" y="998"/>
                  </a:lnTo>
                  <a:lnTo>
                    <a:pt x="1259" y="998"/>
                  </a:lnTo>
                  <a:lnTo>
                    <a:pt x="1259" y="998"/>
                  </a:lnTo>
                  <a:lnTo>
                    <a:pt x="1259" y="998"/>
                  </a:lnTo>
                  <a:lnTo>
                    <a:pt x="1259" y="998"/>
                  </a:lnTo>
                  <a:lnTo>
                    <a:pt x="1259" y="998"/>
                  </a:lnTo>
                  <a:lnTo>
                    <a:pt x="1257" y="998"/>
                  </a:lnTo>
                  <a:lnTo>
                    <a:pt x="1257" y="998"/>
                  </a:lnTo>
                  <a:lnTo>
                    <a:pt x="1257" y="996"/>
                  </a:lnTo>
                  <a:lnTo>
                    <a:pt x="1257" y="996"/>
                  </a:lnTo>
                  <a:lnTo>
                    <a:pt x="1257" y="996"/>
                  </a:lnTo>
                  <a:lnTo>
                    <a:pt x="1257" y="996"/>
                  </a:lnTo>
                  <a:lnTo>
                    <a:pt x="1257" y="993"/>
                  </a:lnTo>
                  <a:lnTo>
                    <a:pt x="1257" y="991"/>
                  </a:lnTo>
                  <a:lnTo>
                    <a:pt x="1257" y="988"/>
                  </a:lnTo>
                  <a:lnTo>
                    <a:pt x="1254" y="986"/>
                  </a:lnTo>
                  <a:lnTo>
                    <a:pt x="1254" y="986"/>
                  </a:lnTo>
                  <a:lnTo>
                    <a:pt x="1254" y="986"/>
                  </a:lnTo>
                  <a:lnTo>
                    <a:pt x="1254" y="984"/>
                  </a:lnTo>
                  <a:lnTo>
                    <a:pt x="1254" y="984"/>
                  </a:lnTo>
                  <a:lnTo>
                    <a:pt x="1254" y="984"/>
                  </a:lnTo>
                  <a:lnTo>
                    <a:pt x="1254" y="981"/>
                  </a:lnTo>
                  <a:lnTo>
                    <a:pt x="1254" y="981"/>
                  </a:lnTo>
                  <a:lnTo>
                    <a:pt x="1252" y="981"/>
                  </a:lnTo>
                  <a:lnTo>
                    <a:pt x="1254" y="981"/>
                  </a:lnTo>
                  <a:lnTo>
                    <a:pt x="1252" y="984"/>
                  </a:lnTo>
                  <a:lnTo>
                    <a:pt x="1252" y="984"/>
                  </a:lnTo>
                  <a:lnTo>
                    <a:pt x="1252" y="984"/>
                  </a:lnTo>
                  <a:lnTo>
                    <a:pt x="1250" y="984"/>
                  </a:lnTo>
                  <a:lnTo>
                    <a:pt x="1245" y="988"/>
                  </a:lnTo>
                  <a:lnTo>
                    <a:pt x="1242" y="993"/>
                  </a:lnTo>
                  <a:lnTo>
                    <a:pt x="1242" y="993"/>
                  </a:lnTo>
                  <a:lnTo>
                    <a:pt x="1240" y="993"/>
                  </a:lnTo>
                  <a:lnTo>
                    <a:pt x="1240" y="993"/>
                  </a:lnTo>
                  <a:lnTo>
                    <a:pt x="1240" y="991"/>
                  </a:lnTo>
                  <a:lnTo>
                    <a:pt x="1240" y="991"/>
                  </a:lnTo>
                  <a:lnTo>
                    <a:pt x="1240" y="991"/>
                  </a:lnTo>
                  <a:lnTo>
                    <a:pt x="1240" y="991"/>
                  </a:lnTo>
                  <a:lnTo>
                    <a:pt x="1240" y="991"/>
                  </a:lnTo>
                  <a:lnTo>
                    <a:pt x="1240" y="988"/>
                  </a:lnTo>
                  <a:lnTo>
                    <a:pt x="1240" y="988"/>
                  </a:lnTo>
                  <a:lnTo>
                    <a:pt x="1240" y="988"/>
                  </a:lnTo>
                  <a:lnTo>
                    <a:pt x="1242" y="986"/>
                  </a:lnTo>
                  <a:lnTo>
                    <a:pt x="1242" y="986"/>
                  </a:lnTo>
                  <a:lnTo>
                    <a:pt x="1242" y="984"/>
                  </a:lnTo>
                  <a:lnTo>
                    <a:pt x="1245" y="984"/>
                  </a:lnTo>
                  <a:lnTo>
                    <a:pt x="1242" y="984"/>
                  </a:lnTo>
                  <a:lnTo>
                    <a:pt x="1242" y="979"/>
                  </a:lnTo>
                  <a:lnTo>
                    <a:pt x="1242" y="979"/>
                  </a:lnTo>
                  <a:lnTo>
                    <a:pt x="1242" y="979"/>
                  </a:lnTo>
                  <a:lnTo>
                    <a:pt x="1240" y="979"/>
                  </a:lnTo>
                  <a:lnTo>
                    <a:pt x="1240" y="979"/>
                  </a:lnTo>
                  <a:lnTo>
                    <a:pt x="1240" y="979"/>
                  </a:lnTo>
                  <a:lnTo>
                    <a:pt x="1240" y="977"/>
                  </a:lnTo>
                  <a:lnTo>
                    <a:pt x="1240" y="977"/>
                  </a:lnTo>
                  <a:lnTo>
                    <a:pt x="1240" y="974"/>
                  </a:lnTo>
                  <a:lnTo>
                    <a:pt x="1238" y="974"/>
                  </a:lnTo>
                  <a:lnTo>
                    <a:pt x="1235" y="974"/>
                  </a:lnTo>
                  <a:lnTo>
                    <a:pt x="1235" y="974"/>
                  </a:lnTo>
                  <a:lnTo>
                    <a:pt x="1238" y="972"/>
                  </a:lnTo>
                  <a:lnTo>
                    <a:pt x="1238" y="972"/>
                  </a:lnTo>
                  <a:lnTo>
                    <a:pt x="1238" y="972"/>
                  </a:lnTo>
                  <a:lnTo>
                    <a:pt x="1238" y="970"/>
                  </a:lnTo>
                  <a:lnTo>
                    <a:pt x="1238" y="970"/>
                  </a:lnTo>
                  <a:lnTo>
                    <a:pt x="1238" y="970"/>
                  </a:lnTo>
                  <a:lnTo>
                    <a:pt x="1238" y="967"/>
                  </a:lnTo>
                  <a:lnTo>
                    <a:pt x="1240" y="967"/>
                  </a:lnTo>
                  <a:lnTo>
                    <a:pt x="1238" y="967"/>
                  </a:lnTo>
                  <a:lnTo>
                    <a:pt x="1228" y="960"/>
                  </a:lnTo>
                  <a:lnTo>
                    <a:pt x="1226" y="960"/>
                  </a:lnTo>
                  <a:lnTo>
                    <a:pt x="1224" y="960"/>
                  </a:lnTo>
                  <a:lnTo>
                    <a:pt x="1221" y="960"/>
                  </a:lnTo>
                  <a:lnTo>
                    <a:pt x="1221" y="960"/>
                  </a:lnTo>
                  <a:lnTo>
                    <a:pt x="1221" y="962"/>
                  </a:lnTo>
                  <a:lnTo>
                    <a:pt x="1221" y="962"/>
                  </a:lnTo>
                  <a:lnTo>
                    <a:pt x="1219" y="962"/>
                  </a:lnTo>
                  <a:lnTo>
                    <a:pt x="1219" y="962"/>
                  </a:lnTo>
                  <a:lnTo>
                    <a:pt x="1216" y="965"/>
                  </a:lnTo>
                  <a:lnTo>
                    <a:pt x="1216" y="965"/>
                  </a:lnTo>
                  <a:lnTo>
                    <a:pt x="1214" y="967"/>
                  </a:lnTo>
                  <a:lnTo>
                    <a:pt x="1214" y="970"/>
                  </a:lnTo>
                  <a:lnTo>
                    <a:pt x="1214" y="972"/>
                  </a:lnTo>
                  <a:lnTo>
                    <a:pt x="1214" y="972"/>
                  </a:lnTo>
                  <a:lnTo>
                    <a:pt x="1214" y="972"/>
                  </a:lnTo>
                  <a:lnTo>
                    <a:pt x="1214" y="974"/>
                  </a:lnTo>
                  <a:lnTo>
                    <a:pt x="1214" y="974"/>
                  </a:lnTo>
                  <a:lnTo>
                    <a:pt x="1212" y="974"/>
                  </a:lnTo>
                  <a:lnTo>
                    <a:pt x="1212" y="974"/>
                  </a:lnTo>
                  <a:lnTo>
                    <a:pt x="1212" y="972"/>
                  </a:lnTo>
                  <a:lnTo>
                    <a:pt x="1212" y="970"/>
                  </a:lnTo>
                  <a:lnTo>
                    <a:pt x="1212" y="970"/>
                  </a:lnTo>
                  <a:lnTo>
                    <a:pt x="1212" y="970"/>
                  </a:lnTo>
                  <a:lnTo>
                    <a:pt x="1212" y="967"/>
                  </a:lnTo>
                  <a:lnTo>
                    <a:pt x="1212" y="967"/>
                  </a:lnTo>
                  <a:lnTo>
                    <a:pt x="1212" y="967"/>
                  </a:lnTo>
                  <a:lnTo>
                    <a:pt x="1212" y="965"/>
                  </a:lnTo>
                  <a:lnTo>
                    <a:pt x="1212" y="965"/>
                  </a:lnTo>
                  <a:lnTo>
                    <a:pt x="1212" y="965"/>
                  </a:lnTo>
                  <a:lnTo>
                    <a:pt x="1212" y="965"/>
                  </a:lnTo>
                  <a:lnTo>
                    <a:pt x="1212" y="965"/>
                  </a:lnTo>
                  <a:lnTo>
                    <a:pt x="1212" y="962"/>
                  </a:lnTo>
                  <a:lnTo>
                    <a:pt x="1214" y="962"/>
                  </a:lnTo>
                  <a:lnTo>
                    <a:pt x="1214" y="960"/>
                  </a:lnTo>
                  <a:lnTo>
                    <a:pt x="1216" y="958"/>
                  </a:lnTo>
                  <a:lnTo>
                    <a:pt x="1219" y="955"/>
                  </a:lnTo>
                  <a:lnTo>
                    <a:pt x="1224" y="946"/>
                  </a:lnTo>
                  <a:lnTo>
                    <a:pt x="1224" y="946"/>
                  </a:lnTo>
                  <a:lnTo>
                    <a:pt x="1224" y="946"/>
                  </a:lnTo>
                  <a:lnTo>
                    <a:pt x="1226" y="943"/>
                  </a:lnTo>
                  <a:lnTo>
                    <a:pt x="1226" y="943"/>
                  </a:lnTo>
                  <a:lnTo>
                    <a:pt x="1226" y="943"/>
                  </a:lnTo>
                  <a:lnTo>
                    <a:pt x="1228" y="941"/>
                  </a:lnTo>
                  <a:lnTo>
                    <a:pt x="1228" y="941"/>
                  </a:lnTo>
                  <a:lnTo>
                    <a:pt x="1228" y="941"/>
                  </a:lnTo>
                  <a:lnTo>
                    <a:pt x="1228" y="939"/>
                  </a:lnTo>
                  <a:lnTo>
                    <a:pt x="1231" y="939"/>
                  </a:lnTo>
                  <a:lnTo>
                    <a:pt x="1238" y="936"/>
                  </a:lnTo>
                  <a:lnTo>
                    <a:pt x="1238" y="936"/>
                  </a:lnTo>
                  <a:lnTo>
                    <a:pt x="1238" y="936"/>
                  </a:lnTo>
                  <a:lnTo>
                    <a:pt x="1238" y="936"/>
                  </a:lnTo>
                  <a:lnTo>
                    <a:pt x="1240" y="936"/>
                  </a:lnTo>
                  <a:lnTo>
                    <a:pt x="1240" y="936"/>
                  </a:lnTo>
                  <a:lnTo>
                    <a:pt x="1240" y="934"/>
                  </a:lnTo>
                  <a:lnTo>
                    <a:pt x="1240" y="934"/>
                  </a:lnTo>
                  <a:lnTo>
                    <a:pt x="1240" y="934"/>
                  </a:lnTo>
                  <a:lnTo>
                    <a:pt x="1240" y="934"/>
                  </a:lnTo>
                  <a:lnTo>
                    <a:pt x="1240" y="932"/>
                  </a:lnTo>
                  <a:lnTo>
                    <a:pt x="1240" y="932"/>
                  </a:lnTo>
                  <a:lnTo>
                    <a:pt x="1240" y="932"/>
                  </a:lnTo>
                  <a:lnTo>
                    <a:pt x="1238" y="932"/>
                  </a:lnTo>
                  <a:lnTo>
                    <a:pt x="1238" y="932"/>
                  </a:lnTo>
                  <a:lnTo>
                    <a:pt x="1238" y="929"/>
                  </a:lnTo>
                  <a:lnTo>
                    <a:pt x="1240" y="929"/>
                  </a:lnTo>
                  <a:lnTo>
                    <a:pt x="1238" y="927"/>
                  </a:lnTo>
                  <a:lnTo>
                    <a:pt x="1238" y="927"/>
                  </a:lnTo>
                  <a:lnTo>
                    <a:pt x="1235" y="929"/>
                  </a:lnTo>
                  <a:lnTo>
                    <a:pt x="1235" y="927"/>
                  </a:lnTo>
                  <a:lnTo>
                    <a:pt x="1233" y="927"/>
                  </a:lnTo>
                  <a:lnTo>
                    <a:pt x="1235" y="927"/>
                  </a:lnTo>
                  <a:lnTo>
                    <a:pt x="1233" y="927"/>
                  </a:lnTo>
                  <a:lnTo>
                    <a:pt x="1233" y="927"/>
                  </a:lnTo>
                  <a:lnTo>
                    <a:pt x="1231" y="929"/>
                  </a:lnTo>
                  <a:lnTo>
                    <a:pt x="1231" y="929"/>
                  </a:lnTo>
                  <a:lnTo>
                    <a:pt x="1231" y="929"/>
                  </a:lnTo>
                  <a:lnTo>
                    <a:pt x="1228" y="929"/>
                  </a:lnTo>
                  <a:lnTo>
                    <a:pt x="1228" y="929"/>
                  </a:lnTo>
                  <a:lnTo>
                    <a:pt x="1228" y="929"/>
                  </a:lnTo>
                  <a:lnTo>
                    <a:pt x="1228" y="927"/>
                  </a:lnTo>
                  <a:lnTo>
                    <a:pt x="1228" y="927"/>
                  </a:lnTo>
                  <a:lnTo>
                    <a:pt x="1228" y="927"/>
                  </a:lnTo>
                  <a:lnTo>
                    <a:pt x="1228" y="927"/>
                  </a:lnTo>
                  <a:lnTo>
                    <a:pt x="1228" y="925"/>
                  </a:lnTo>
                  <a:lnTo>
                    <a:pt x="1228" y="925"/>
                  </a:lnTo>
                  <a:lnTo>
                    <a:pt x="1228" y="925"/>
                  </a:lnTo>
                  <a:lnTo>
                    <a:pt x="1228" y="922"/>
                  </a:lnTo>
                  <a:lnTo>
                    <a:pt x="1231" y="922"/>
                  </a:lnTo>
                  <a:lnTo>
                    <a:pt x="1233" y="925"/>
                  </a:lnTo>
                  <a:lnTo>
                    <a:pt x="1233" y="925"/>
                  </a:lnTo>
                  <a:lnTo>
                    <a:pt x="1233" y="922"/>
                  </a:lnTo>
                  <a:lnTo>
                    <a:pt x="1233" y="922"/>
                  </a:lnTo>
                  <a:lnTo>
                    <a:pt x="1233" y="920"/>
                  </a:lnTo>
                  <a:lnTo>
                    <a:pt x="1233" y="920"/>
                  </a:lnTo>
                  <a:lnTo>
                    <a:pt x="1233" y="920"/>
                  </a:lnTo>
                  <a:lnTo>
                    <a:pt x="1238" y="922"/>
                  </a:lnTo>
                  <a:lnTo>
                    <a:pt x="1238" y="922"/>
                  </a:lnTo>
                  <a:lnTo>
                    <a:pt x="1238" y="920"/>
                  </a:lnTo>
                  <a:lnTo>
                    <a:pt x="1238" y="920"/>
                  </a:lnTo>
                  <a:lnTo>
                    <a:pt x="1242" y="917"/>
                  </a:lnTo>
                  <a:lnTo>
                    <a:pt x="1242" y="915"/>
                  </a:lnTo>
                  <a:lnTo>
                    <a:pt x="1242" y="913"/>
                  </a:lnTo>
                  <a:lnTo>
                    <a:pt x="1245" y="913"/>
                  </a:lnTo>
                  <a:lnTo>
                    <a:pt x="1242" y="910"/>
                  </a:lnTo>
                  <a:lnTo>
                    <a:pt x="1242" y="910"/>
                  </a:lnTo>
                  <a:lnTo>
                    <a:pt x="1242" y="908"/>
                  </a:lnTo>
                  <a:lnTo>
                    <a:pt x="1242" y="908"/>
                  </a:lnTo>
                  <a:lnTo>
                    <a:pt x="1242" y="906"/>
                  </a:lnTo>
                  <a:lnTo>
                    <a:pt x="1240" y="906"/>
                  </a:lnTo>
                  <a:lnTo>
                    <a:pt x="1238" y="901"/>
                  </a:lnTo>
                  <a:lnTo>
                    <a:pt x="1238" y="899"/>
                  </a:lnTo>
                  <a:lnTo>
                    <a:pt x="1235" y="899"/>
                  </a:lnTo>
                  <a:lnTo>
                    <a:pt x="1233" y="899"/>
                  </a:lnTo>
                  <a:lnTo>
                    <a:pt x="1231" y="896"/>
                  </a:lnTo>
                  <a:lnTo>
                    <a:pt x="1228" y="896"/>
                  </a:lnTo>
                  <a:lnTo>
                    <a:pt x="1228" y="896"/>
                  </a:lnTo>
                  <a:lnTo>
                    <a:pt x="1226" y="899"/>
                  </a:lnTo>
                  <a:lnTo>
                    <a:pt x="1226" y="899"/>
                  </a:lnTo>
                  <a:lnTo>
                    <a:pt x="1224" y="899"/>
                  </a:lnTo>
                  <a:lnTo>
                    <a:pt x="1224" y="896"/>
                  </a:lnTo>
                  <a:lnTo>
                    <a:pt x="1226" y="896"/>
                  </a:lnTo>
                  <a:lnTo>
                    <a:pt x="1226" y="896"/>
                  </a:lnTo>
                  <a:lnTo>
                    <a:pt x="1226" y="894"/>
                  </a:lnTo>
                  <a:lnTo>
                    <a:pt x="1224" y="896"/>
                  </a:lnTo>
                  <a:lnTo>
                    <a:pt x="1224" y="896"/>
                  </a:lnTo>
                  <a:lnTo>
                    <a:pt x="1221" y="896"/>
                  </a:lnTo>
                  <a:lnTo>
                    <a:pt x="1221" y="899"/>
                  </a:lnTo>
                  <a:lnTo>
                    <a:pt x="1221" y="901"/>
                  </a:lnTo>
                  <a:lnTo>
                    <a:pt x="1219" y="901"/>
                  </a:lnTo>
                  <a:lnTo>
                    <a:pt x="1219" y="903"/>
                  </a:lnTo>
                  <a:lnTo>
                    <a:pt x="1209" y="903"/>
                  </a:lnTo>
                  <a:lnTo>
                    <a:pt x="1207" y="906"/>
                  </a:lnTo>
                  <a:lnTo>
                    <a:pt x="1207" y="906"/>
                  </a:lnTo>
                  <a:lnTo>
                    <a:pt x="1207" y="906"/>
                  </a:lnTo>
                  <a:lnTo>
                    <a:pt x="1207" y="906"/>
                  </a:lnTo>
                  <a:lnTo>
                    <a:pt x="1205" y="906"/>
                  </a:lnTo>
                  <a:lnTo>
                    <a:pt x="1205" y="906"/>
                  </a:lnTo>
                  <a:lnTo>
                    <a:pt x="1205" y="908"/>
                  </a:lnTo>
                  <a:lnTo>
                    <a:pt x="1205" y="908"/>
                  </a:lnTo>
                  <a:lnTo>
                    <a:pt x="1205" y="908"/>
                  </a:lnTo>
                  <a:lnTo>
                    <a:pt x="1202" y="906"/>
                  </a:lnTo>
                  <a:lnTo>
                    <a:pt x="1202" y="906"/>
                  </a:lnTo>
                  <a:lnTo>
                    <a:pt x="1198" y="908"/>
                  </a:lnTo>
                  <a:lnTo>
                    <a:pt x="1198" y="908"/>
                  </a:lnTo>
                  <a:lnTo>
                    <a:pt x="1198" y="908"/>
                  </a:lnTo>
                  <a:lnTo>
                    <a:pt x="1198" y="908"/>
                  </a:lnTo>
                  <a:lnTo>
                    <a:pt x="1195" y="910"/>
                  </a:lnTo>
                  <a:lnTo>
                    <a:pt x="1195" y="910"/>
                  </a:lnTo>
                  <a:lnTo>
                    <a:pt x="1195" y="913"/>
                  </a:lnTo>
                  <a:lnTo>
                    <a:pt x="1195" y="913"/>
                  </a:lnTo>
                  <a:lnTo>
                    <a:pt x="1195" y="913"/>
                  </a:lnTo>
                  <a:lnTo>
                    <a:pt x="1195" y="913"/>
                  </a:lnTo>
                  <a:lnTo>
                    <a:pt x="1195" y="913"/>
                  </a:lnTo>
                  <a:lnTo>
                    <a:pt x="1195" y="910"/>
                  </a:lnTo>
                  <a:lnTo>
                    <a:pt x="1195" y="910"/>
                  </a:lnTo>
                  <a:lnTo>
                    <a:pt x="1195" y="910"/>
                  </a:lnTo>
                  <a:lnTo>
                    <a:pt x="1195" y="908"/>
                  </a:lnTo>
                  <a:lnTo>
                    <a:pt x="1195" y="908"/>
                  </a:lnTo>
                  <a:lnTo>
                    <a:pt x="1193" y="906"/>
                  </a:lnTo>
                  <a:lnTo>
                    <a:pt x="1190" y="903"/>
                  </a:lnTo>
                  <a:lnTo>
                    <a:pt x="1190" y="903"/>
                  </a:lnTo>
                  <a:lnTo>
                    <a:pt x="1190" y="903"/>
                  </a:lnTo>
                  <a:lnTo>
                    <a:pt x="1190" y="903"/>
                  </a:lnTo>
                  <a:lnTo>
                    <a:pt x="1190" y="903"/>
                  </a:lnTo>
                  <a:lnTo>
                    <a:pt x="1188" y="901"/>
                  </a:lnTo>
                  <a:lnTo>
                    <a:pt x="1188" y="901"/>
                  </a:lnTo>
                  <a:lnTo>
                    <a:pt x="1186" y="901"/>
                  </a:lnTo>
                  <a:lnTo>
                    <a:pt x="1183" y="901"/>
                  </a:lnTo>
                  <a:lnTo>
                    <a:pt x="1183" y="899"/>
                  </a:lnTo>
                  <a:lnTo>
                    <a:pt x="1183" y="899"/>
                  </a:lnTo>
                  <a:lnTo>
                    <a:pt x="1183" y="899"/>
                  </a:lnTo>
                  <a:lnTo>
                    <a:pt x="1183" y="899"/>
                  </a:lnTo>
                  <a:lnTo>
                    <a:pt x="1181" y="896"/>
                  </a:lnTo>
                  <a:lnTo>
                    <a:pt x="1181" y="896"/>
                  </a:lnTo>
                  <a:lnTo>
                    <a:pt x="1181" y="896"/>
                  </a:lnTo>
                  <a:lnTo>
                    <a:pt x="1181" y="894"/>
                  </a:lnTo>
                  <a:lnTo>
                    <a:pt x="1183" y="894"/>
                  </a:lnTo>
                  <a:lnTo>
                    <a:pt x="1183" y="894"/>
                  </a:lnTo>
                  <a:lnTo>
                    <a:pt x="1179" y="891"/>
                  </a:lnTo>
                  <a:lnTo>
                    <a:pt x="1179" y="894"/>
                  </a:lnTo>
                  <a:lnTo>
                    <a:pt x="1176" y="894"/>
                  </a:lnTo>
                  <a:lnTo>
                    <a:pt x="1176" y="894"/>
                  </a:lnTo>
                  <a:lnTo>
                    <a:pt x="1174" y="894"/>
                  </a:lnTo>
                  <a:lnTo>
                    <a:pt x="1174" y="894"/>
                  </a:lnTo>
                  <a:lnTo>
                    <a:pt x="1174" y="896"/>
                  </a:lnTo>
                  <a:lnTo>
                    <a:pt x="1171" y="896"/>
                  </a:lnTo>
                  <a:lnTo>
                    <a:pt x="1171" y="899"/>
                  </a:lnTo>
                  <a:lnTo>
                    <a:pt x="1171" y="899"/>
                  </a:lnTo>
                  <a:lnTo>
                    <a:pt x="1174" y="899"/>
                  </a:lnTo>
                  <a:lnTo>
                    <a:pt x="1174" y="901"/>
                  </a:lnTo>
                  <a:lnTo>
                    <a:pt x="1174" y="901"/>
                  </a:lnTo>
                  <a:lnTo>
                    <a:pt x="1174" y="901"/>
                  </a:lnTo>
                  <a:lnTo>
                    <a:pt x="1174" y="901"/>
                  </a:lnTo>
                  <a:lnTo>
                    <a:pt x="1174" y="901"/>
                  </a:lnTo>
                  <a:lnTo>
                    <a:pt x="1176" y="901"/>
                  </a:lnTo>
                  <a:lnTo>
                    <a:pt x="1179" y="901"/>
                  </a:lnTo>
                  <a:lnTo>
                    <a:pt x="1179" y="899"/>
                  </a:lnTo>
                  <a:lnTo>
                    <a:pt x="1181" y="896"/>
                  </a:lnTo>
                  <a:lnTo>
                    <a:pt x="1181" y="899"/>
                  </a:lnTo>
                  <a:lnTo>
                    <a:pt x="1181" y="896"/>
                  </a:lnTo>
                  <a:lnTo>
                    <a:pt x="1181" y="896"/>
                  </a:lnTo>
                  <a:lnTo>
                    <a:pt x="1181" y="896"/>
                  </a:lnTo>
                  <a:lnTo>
                    <a:pt x="1181" y="896"/>
                  </a:lnTo>
                  <a:lnTo>
                    <a:pt x="1181" y="899"/>
                  </a:lnTo>
                  <a:lnTo>
                    <a:pt x="1181" y="899"/>
                  </a:lnTo>
                  <a:lnTo>
                    <a:pt x="1181" y="901"/>
                  </a:lnTo>
                  <a:lnTo>
                    <a:pt x="1181" y="901"/>
                  </a:lnTo>
                  <a:lnTo>
                    <a:pt x="1179" y="903"/>
                  </a:lnTo>
                  <a:lnTo>
                    <a:pt x="1179" y="903"/>
                  </a:lnTo>
                  <a:lnTo>
                    <a:pt x="1179" y="903"/>
                  </a:lnTo>
                  <a:lnTo>
                    <a:pt x="1179" y="903"/>
                  </a:lnTo>
                  <a:lnTo>
                    <a:pt x="1179" y="903"/>
                  </a:lnTo>
                  <a:lnTo>
                    <a:pt x="1179" y="903"/>
                  </a:lnTo>
                  <a:lnTo>
                    <a:pt x="1179" y="903"/>
                  </a:lnTo>
                  <a:lnTo>
                    <a:pt x="1179" y="906"/>
                  </a:lnTo>
                  <a:lnTo>
                    <a:pt x="1179" y="906"/>
                  </a:lnTo>
                  <a:lnTo>
                    <a:pt x="1179" y="906"/>
                  </a:lnTo>
                  <a:lnTo>
                    <a:pt x="1179" y="906"/>
                  </a:lnTo>
                  <a:lnTo>
                    <a:pt x="1179" y="908"/>
                  </a:lnTo>
                  <a:lnTo>
                    <a:pt x="1179" y="908"/>
                  </a:lnTo>
                  <a:lnTo>
                    <a:pt x="1179" y="908"/>
                  </a:lnTo>
                  <a:lnTo>
                    <a:pt x="1176" y="908"/>
                  </a:lnTo>
                  <a:lnTo>
                    <a:pt x="1176" y="908"/>
                  </a:lnTo>
                  <a:lnTo>
                    <a:pt x="1176" y="908"/>
                  </a:lnTo>
                  <a:lnTo>
                    <a:pt x="1176" y="906"/>
                  </a:lnTo>
                  <a:lnTo>
                    <a:pt x="1176" y="906"/>
                  </a:lnTo>
                  <a:lnTo>
                    <a:pt x="1174" y="903"/>
                  </a:lnTo>
                  <a:lnTo>
                    <a:pt x="1171" y="903"/>
                  </a:lnTo>
                  <a:lnTo>
                    <a:pt x="1169" y="901"/>
                  </a:lnTo>
                  <a:lnTo>
                    <a:pt x="1164" y="901"/>
                  </a:lnTo>
                  <a:lnTo>
                    <a:pt x="1164" y="901"/>
                  </a:lnTo>
                  <a:lnTo>
                    <a:pt x="1164" y="901"/>
                  </a:lnTo>
                  <a:lnTo>
                    <a:pt x="1162" y="903"/>
                  </a:lnTo>
                  <a:lnTo>
                    <a:pt x="1162" y="903"/>
                  </a:lnTo>
                  <a:lnTo>
                    <a:pt x="1160" y="903"/>
                  </a:lnTo>
                  <a:lnTo>
                    <a:pt x="1162" y="903"/>
                  </a:lnTo>
                  <a:lnTo>
                    <a:pt x="1160" y="901"/>
                  </a:lnTo>
                  <a:lnTo>
                    <a:pt x="1160" y="901"/>
                  </a:lnTo>
                  <a:lnTo>
                    <a:pt x="1160" y="903"/>
                  </a:lnTo>
                  <a:lnTo>
                    <a:pt x="1157" y="903"/>
                  </a:lnTo>
                  <a:lnTo>
                    <a:pt x="1157" y="903"/>
                  </a:lnTo>
                  <a:lnTo>
                    <a:pt x="1157" y="906"/>
                  </a:lnTo>
                  <a:lnTo>
                    <a:pt x="1157" y="906"/>
                  </a:lnTo>
                  <a:lnTo>
                    <a:pt x="1157" y="906"/>
                  </a:lnTo>
                  <a:lnTo>
                    <a:pt x="1157" y="906"/>
                  </a:lnTo>
                  <a:lnTo>
                    <a:pt x="1157" y="908"/>
                  </a:lnTo>
                  <a:lnTo>
                    <a:pt x="1155" y="908"/>
                  </a:lnTo>
                  <a:lnTo>
                    <a:pt x="1155" y="910"/>
                  </a:lnTo>
                  <a:lnTo>
                    <a:pt x="1155" y="910"/>
                  </a:lnTo>
                  <a:lnTo>
                    <a:pt x="1155" y="908"/>
                  </a:lnTo>
                  <a:lnTo>
                    <a:pt x="1155" y="910"/>
                  </a:lnTo>
                  <a:lnTo>
                    <a:pt x="1157" y="910"/>
                  </a:lnTo>
                  <a:lnTo>
                    <a:pt x="1157" y="910"/>
                  </a:lnTo>
                  <a:lnTo>
                    <a:pt x="1157" y="910"/>
                  </a:lnTo>
                  <a:lnTo>
                    <a:pt x="1155" y="910"/>
                  </a:lnTo>
                  <a:lnTo>
                    <a:pt x="1155" y="913"/>
                  </a:lnTo>
                  <a:lnTo>
                    <a:pt x="1155" y="913"/>
                  </a:lnTo>
                  <a:lnTo>
                    <a:pt x="1157" y="913"/>
                  </a:lnTo>
                  <a:lnTo>
                    <a:pt x="1157" y="913"/>
                  </a:lnTo>
                  <a:lnTo>
                    <a:pt x="1160" y="913"/>
                  </a:lnTo>
                  <a:lnTo>
                    <a:pt x="1160" y="913"/>
                  </a:lnTo>
                  <a:lnTo>
                    <a:pt x="1160" y="915"/>
                  </a:lnTo>
                  <a:lnTo>
                    <a:pt x="1160" y="915"/>
                  </a:lnTo>
                  <a:lnTo>
                    <a:pt x="1160" y="915"/>
                  </a:lnTo>
                  <a:lnTo>
                    <a:pt x="1160" y="917"/>
                  </a:lnTo>
                  <a:lnTo>
                    <a:pt x="1160" y="917"/>
                  </a:lnTo>
                  <a:lnTo>
                    <a:pt x="1160" y="917"/>
                  </a:lnTo>
                  <a:lnTo>
                    <a:pt x="1160" y="917"/>
                  </a:lnTo>
                  <a:lnTo>
                    <a:pt x="1162" y="917"/>
                  </a:lnTo>
                  <a:lnTo>
                    <a:pt x="1162" y="917"/>
                  </a:lnTo>
                  <a:lnTo>
                    <a:pt x="1162" y="920"/>
                  </a:lnTo>
                  <a:lnTo>
                    <a:pt x="1162" y="917"/>
                  </a:lnTo>
                  <a:lnTo>
                    <a:pt x="1162" y="917"/>
                  </a:lnTo>
                  <a:lnTo>
                    <a:pt x="1162" y="917"/>
                  </a:lnTo>
                  <a:lnTo>
                    <a:pt x="1164" y="917"/>
                  </a:lnTo>
                  <a:lnTo>
                    <a:pt x="1164" y="917"/>
                  </a:lnTo>
                  <a:lnTo>
                    <a:pt x="1164" y="920"/>
                  </a:lnTo>
                  <a:lnTo>
                    <a:pt x="1164" y="920"/>
                  </a:lnTo>
                  <a:lnTo>
                    <a:pt x="1167" y="920"/>
                  </a:lnTo>
                  <a:lnTo>
                    <a:pt x="1167" y="920"/>
                  </a:lnTo>
                  <a:lnTo>
                    <a:pt x="1167" y="920"/>
                  </a:lnTo>
                  <a:lnTo>
                    <a:pt x="1167" y="920"/>
                  </a:lnTo>
                  <a:lnTo>
                    <a:pt x="1167" y="922"/>
                  </a:lnTo>
                  <a:lnTo>
                    <a:pt x="1167" y="922"/>
                  </a:lnTo>
                  <a:lnTo>
                    <a:pt x="1167" y="925"/>
                  </a:lnTo>
                  <a:lnTo>
                    <a:pt x="1167" y="925"/>
                  </a:lnTo>
                  <a:lnTo>
                    <a:pt x="1164" y="925"/>
                  </a:lnTo>
                  <a:lnTo>
                    <a:pt x="1164" y="927"/>
                  </a:lnTo>
                  <a:lnTo>
                    <a:pt x="1164" y="927"/>
                  </a:lnTo>
                  <a:lnTo>
                    <a:pt x="1167" y="929"/>
                  </a:lnTo>
                  <a:lnTo>
                    <a:pt x="1169" y="932"/>
                  </a:lnTo>
                  <a:lnTo>
                    <a:pt x="1169" y="932"/>
                  </a:lnTo>
                  <a:lnTo>
                    <a:pt x="1169" y="934"/>
                  </a:lnTo>
                  <a:lnTo>
                    <a:pt x="1167" y="934"/>
                  </a:lnTo>
                  <a:lnTo>
                    <a:pt x="1167" y="932"/>
                  </a:lnTo>
                  <a:lnTo>
                    <a:pt x="1167" y="932"/>
                  </a:lnTo>
                  <a:lnTo>
                    <a:pt x="1167" y="929"/>
                  </a:lnTo>
                  <a:lnTo>
                    <a:pt x="1164" y="929"/>
                  </a:lnTo>
                  <a:lnTo>
                    <a:pt x="1164" y="929"/>
                  </a:lnTo>
                  <a:lnTo>
                    <a:pt x="1162" y="927"/>
                  </a:lnTo>
                  <a:lnTo>
                    <a:pt x="1162" y="927"/>
                  </a:lnTo>
                  <a:lnTo>
                    <a:pt x="1162" y="925"/>
                  </a:lnTo>
                  <a:lnTo>
                    <a:pt x="1162" y="922"/>
                  </a:lnTo>
                  <a:lnTo>
                    <a:pt x="1160" y="922"/>
                  </a:lnTo>
                  <a:lnTo>
                    <a:pt x="1160" y="922"/>
                  </a:lnTo>
                  <a:lnTo>
                    <a:pt x="1160" y="920"/>
                  </a:lnTo>
                  <a:lnTo>
                    <a:pt x="1160" y="920"/>
                  </a:lnTo>
                  <a:lnTo>
                    <a:pt x="1160" y="920"/>
                  </a:lnTo>
                  <a:lnTo>
                    <a:pt x="1157" y="920"/>
                  </a:lnTo>
                  <a:lnTo>
                    <a:pt x="1153" y="917"/>
                  </a:lnTo>
                  <a:lnTo>
                    <a:pt x="1150" y="920"/>
                  </a:lnTo>
                  <a:lnTo>
                    <a:pt x="1150" y="922"/>
                  </a:lnTo>
                  <a:lnTo>
                    <a:pt x="1150" y="922"/>
                  </a:lnTo>
                  <a:lnTo>
                    <a:pt x="1148" y="922"/>
                  </a:lnTo>
                  <a:lnTo>
                    <a:pt x="1148" y="922"/>
                  </a:lnTo>
                  <a:lnTo>
                    <a:pt x="1148" y="922"/>
                  </a:lnTo>
                  <a:lnTo>
                    <a:pt x="1148" y="922"/>
                  </a:lnTo>
                  <a:lnTo>
                    <a:pt x="1148" y="925"/>
                  </a:lnTo>
                  <a:lnTo>
                    <a:pt x="1145" y="927"/>
                  </a:lnTo>
                  <a:lnTo>
                    <a:pt x="1145" y="927"/>
                  </a:lnTo>
                  <a:lnTo>
                    <a:pt x="1145" y="927"/>
                  </a:lnTo>
                  <a:lnTo>
                    <a:pt x="1145" y="927"/>
                  </a:lnTo>
                  <a:lnTo>
                    <a:pt x="1145" y="927"/>
                  </a:lnTo>
                  <a:lnTo>
                    <a:pt x="1143" y="927"/>
                  </a:lnTo>
                  <a:lnTo>
                    <a:pt x="1143" y="927"/>
                  </a:lnTo>
                  <a:lnTo>
                    <a:pt x="1143" y="927"/>
                  </a:lnTo>
                  <a:lnTo>
                    <a:pt x="1145" y="929"/>
                  </a:lnTo>
                  <a:lnTo>
                    <a:pt x="1145" y="929"/>
                  </a:lnTo>
                  <a:lnTo>
                    <a:pt x="1145" y="929"/>
                  </a:lnTo>
                  <a:lnTo>
                    <a:pt x="1145" y="929"/>
                  </a:lnTo>
                  <a:lnTo>
                    <a:pt x="1145" y="929"/>
                  </a:lnTo>
                  <a:lnTo>
                    <a:pt x="1143" y="929"/>
                  </a:lnTo>
                  <a:lnTo>
                    <a:pt x="1145" y="929"/>
                  </a:lnTo>
                  <a:lnTo>
                    <a:pt x="1145" y="932"/>
                  </a:lnTo>
                  <a:lnTo>
                    <a:pt x="1145" y="932"/>
                  </a:lnTo>
                  <a:lnTo>
                    <a:pt x="1148" y="932"/>
                  </a:lnTo>
                  <a:lnTo>
                    <a:pt x="1148" y="934"/>
                  </a:lnTo>
                  <a:lnTo>
                    <a:pt x="1150" y="934"/>
                  </a:lnTo>
                  <a:lnTo>
                    <a:pt x="1150" y="934"/>
                  </a:lnTo>
                  <a:lnTo>
                    <a:pt x="1150" y="936"/>
                  </a:lnTo>
                  <a:lnTo>
                    <a:pt x="1150" y="936"/>
                  </a:lnTo>
                  <a:lnTo>
                    <a:pt x="1155" y="939"/>
                  </a:lnTo>
                  <a:lnTo>
                    <a:pt x="1155" y="939"/>
                  </a:lnTo>
                  <a:lnTo>
                    <a:pt x="1155" y="941"/>
                  </a:lnTo>
                  <a:lnTo>
                    <a:pt x="1155" y="941"/>
                  </a:lnTo>
                  <a:lnTo>
                    <a:pt x="1155" y="941"/>
                  </a:lnTo>
                  <a:lnTo>
                    <a:pt x="1157" y="943"/>
                  </a:lnTo>
                  <a:lnTo>
                    <a:pt x="1160" y="943"/>
                  </a:lnTo>
                  <a:lnTo>
                    <a:pt x="1164" y="943"/>
                  </a:lnTo>
                  <a:lnTo>
                    <a:pt x="1167" y="941"/>
                  </a:lnTo>
                  <a:lnTo>
                    <a:pt x="1171" y="939"/>
                  </a:lnTo>
                  <a:lnTo>
                    <a:pt x="1171" y="939"/>
                  </a:lnTo>
                  <a:lnTo>
                    <a:pt x="1169" y="939"/>
                  </a:lnTo>
                  <a:lnTo>
                    <a:pt x="1169" y="939"/>
                  </a:lnTo>
                  <a:lnTo>
                    <a:pt x="1169" y="939"/>
                  </a:lnTo>
                  <a:lnTo>
                    <a:pt x="1169" y="936"/>
                  </a:lnTo>
                  <a:lnTo>
                    <a:pt x="1169" y="936"/>
                  </a:lnTo>
                  <a:lnTo>
                    <a:pt x="1169" y="936"/>
                  </a:lnTo>
                  <a:lnTo>
                    <a:pt x="1169" y="934"/>
                  </a:lnTo>
                  <a:lnTo>
                    <a:pt x="1169" y="934"/>
                  </a:lnTo>
                  <a:lnTo>
                    <a:pt x="1171" y="934"/>
                  </a:lnTo>
                  <a:lnTo>
                    <a:pt x="1171" y="934"/>
                  </a:lnTo>
                  <a:lnTo>
                    <a:pt x="1171" y="936"/>
                  </a:lnTo>
                  <a:lnTo>
                    <a:pt x="1171" y="939"/>
                  </a:lnTo>
                  <a:lnTo>
                    <a:pt x="1174" y="939"/>
                  </a:lnTo>
                  <a:lnTo>
                    <a:pt x="1174" y="939"/>
                  </a:lnTo>
                  <a:lnTo>
                    <a:pt x="1174" y="941"/>
                  </a:lnTo>
                  <a:lnTo>
                    <a:pt x="1174" y="943"/>
                  </a:lnTo>
                  <a:lnTo>
                    <a:pt x="1176" y="943"/>
                  </a:lnTo>
                  <a:lnTo>
                    <a:pt x="1176" y="946"/>
                  </a:lnTo>
                  <a:lnTo>
                    <a:pt x="1179" y="946"/>
                  </a:lnTo>
                  <a:lnTo>
                    <a:pt x="1181" y="948"/>
                  </a:lnTo>
                  <a:lnTo>
                    <a:pt x="1183" y="948"/>
                  </a:lnTo>
                  <a:lnTo>
                    <a:pt x="1183" y="948"/>
                  </a:lnTo>
                  <a:lnTo>
                    <a:pt x="1183" y="951"/>
                  </a:lnTo>
                  <a:lnTo>
                    <a:pt x="1179" y="951"/>
                  </a:lnTo>
                  <a:lnTo>
                    <a:pt x="1179" y="951"/>
                  </a:lnTo>
                  <a:lnTo>
                    <a:pt x="1176" y="948"/>
                  </a:lnTo>
                  <a:lnTo>
                    <a:pt x="1176" y="946"/>
                  </a:lnTo>
                  <a:lnTo>
                    <a:pt x="1176" y="946"/>
                  </a:lnTo>
                  <a:lnTo>
                    <a:pt x="1174" y="946"/>
                  </a:lnTo>
                  <a:lnTo>
                    <a:pt x="1174" y="946"/>
                  </a:lnTo>
                  <a:lnTo>
                    <a:pt x="1174" y="946"/>
                  </a:lnTo>
                  <a:lnTo>
                    <a:pt x="1174" y="943"/>
                  </a:lnTo>
                  <a:lnTo>
                    <a:pt x="1171" y="943"/>
                  </a:lnTo>
                  <a:lnTo>
                    <a:pt x="1171" y="943"/>
                  </a:lnTo>
                  <a:lnTo>
                    <a:pt x="1171" y="943"/>
                  </a:lnTo>
                  <a:lnTo>
                    <a:pt x="1171" y="943"/>
                  </a:lnTo>
                  <a:lnTo>
                    <a:pt x="1171" y="943"/>
                  </a:lnTo>
                  <a:lnTo>
                    <a:pt x="1171" y="943"/>
                  </a:lnTo>
                  <a:lnTo>
                    <a:pt x="1171" y="943"/>
                  </a:lnTo>
                  <a:lnTo>
                    <a:pt x="1169" y="943"/>
                  </a:lnTo>
                  <a:lnTo>
                    <a:pt x="1169" y="943"/>
                  </a:lnTo>
                  <a:lnTo>
                    <a:pt x="1169" y="946"/>
                  </a:lnTo>
                  <a:lnTo>
                    <a:pt x="1169" y="946"/>
                  </a:lnTo>
                  <a:lnTo>
                    <a:pt x="1169" y="946"/>
                  </a:lnTo>
                  <a:lnTo>
                    <a:pt x="1169" y="946"/>
                  </a:lnTo>
                  <a:lnTo>
                    <a:pt x="1169" y="946"/>
                  </a:lnTo>
                  <a:lnTo>
                    <a:pt x="1167" y="946"/>
                  </a:lnTo>
                  <a:lnTo>
                    <a:pt x="1167" y="948"/>
                  </a:lnTo>
                  <a:lnTo>
                    <a:pt x="1167" y="948"/>
                  </a:lnTo>
                  <a:lnTo>
                    <a:pt x="1167" y="948"/>
                  </a:lnTo>
                  <a:lnTo>
                    <a:pt x="1167" y="948"/>
                  </a:lnTo>
                  <a:lnTo>
                    <a:pt x="1169" y="948"/>
                  </a:lnTo>
                  <a:lnTo>
                    <a:pt x="1167" y="951"/>
                  </a:lnTo>
                  <a:lnTo>
                    <a:pt x="1167" y="951"/>
                  </a:lnTo>
                  <a:lnTo>
                    <a:pt x="1167" y="951"/>
                  </a:lnTo>
                  <a:lnTo>
                    <a:pt x="1167" y="951"/>
                  </a:lnTo>
                  <a:lnTo>
                    <a:pt x="1167" y="951"/>
                  </a:lnTo>
                  <a:lnTo>
                    <a:pt x="1164" y="951"/>
                  </a:lnTo>
                  <a:lnTo>
                    <a:pt x="1164" y="953"/>
                  </a:lnTo>
                  <a:lnTo>
                    <a:pt x="1164" y="953"/>
                  </a:lnTo>
                  <a:lnTo>
                    <a:pt x="1167" y="955"/>
                  </a:lnTo>
                  <a:lnTo>
                    <a:pt x="1167" y="955"/>
                  </a:lnTo>
                  <a:lnTo>
                    <a:pt x="1167" y="958"/>
                  </a:lnTo>
                  <a:lnTo>
                    <a:pt x="1167" y="958"/>
                  </a:lnTo>
                  <a:lnTo>
                    <a:pt x="1169" y="958"/>
                  </a:lnTo>
                  <a:lnTo>
                    <a:pt x="1169" y="958"/>
                  </a:lnTo>
                  <a:lnTo>
                    <a:pt x="1169" y="958"/>
                  </a:lnTo>
                  <a:lnTo>
                    <a:pt x="1169" y="955"/>
                  </a:lnTo>
                  <a:lnTo>
                    <a:pt x="1169" y="955"/>
                  </a:lnTo>
                  <a:lnTo>
                    <a:pt x="1171" y="955"/>
                  </a:lnTo>
                  <a:lnTo>
                    <a:pt x="1171" y="953"/>
                  </a:lnTo>
                  <a:lnTo>
                    <a:pt x="1171" y="953"/>
                  </a:lnTo>
                  <a:lnTo>
                    <a:pt x="1174" y="955"/>
                  </a:lnTo>
                  <a:lnTo>
                    <a:pt x="1174" y="955"/>
                  </a:lnTo>
                  <a:lnTo>
                    <a:pt x="1171" y="955"/>
                  </a:lnTo>
                  <a:lnTo>
                    <a:pt x="1171" y="955"/>
                  </a:lnTo>
                  <a:lnTo>
                    <a:pt x="1171" y="955"/>
                  </a:lnTo>
                  <a:lnTo>
                    <a:pt x="1171" y="955"/>
                  </a:lnTo>
                  <a:lnTo>
                    <a:pt x="1171" y="955"/>
                  </a:lnTo>
                  <a:lnTo>
                    <a:pt x="1171" y="958"/>
                  </a:lnTo>
                  <a:lnTo>
                    <a:pt x="1171" y="958"/>
                  </a:lnTo>
                  <a:lnTo>
                    <a:pt x="1174" y="958"/>
                  </a:lnTo>
                  <a:lnTo>
                    <a:pt x="1174" y="958"/>
                  </a:lnTo>
                  <a:lnTo>
                    <a:pt x="1174" y="960"/>
                  </a:lnTo>
                  <a:lnTo>
                    <a:pt x="1174" y="960"/>
                  </a:lnTo>
                  <a:lnTo>
                    <a:pt x="1174" y="960"/>
                  </a:lnTo>
                  <a:lnTo>
                    <a:pt x="1174" y="960"/>
                  </a:lnTo>
                  <a:lnTo>
                    <a:pt x="1176" y="960"/>
                  </a:lnTo>
                  <a:lnTo>
                    <a:pt x="1176" y="962"/>
                  </a:lnTo>
                  <a:lnTo>
                    <a:pt x="1174" y="962"/>
                  </a:lnTo>
                  <a:lnTo>
                    <a:pt x="1176" y="962"/>
                  </a:lnTo>
                  <a:lnTo>
                    <a:pt x="1176" y="962"/>
                  </a:lnTo>
                  <a:lnTo>
                    <a:pt x="1176" y="962"/>
                  </a:lnTo>
                  <a:lnTo>
                    <a:pt x="1176" y="965"/>
                  </a:lnTo>
                  <a:lnTo>
                    <a:pt x="1176" y="965"/>
                  </a:lnTo>
                  <a:lnTo>
                    <a:pt x="1174" y="965"/>
                  </a:lnTo>
                  <a:lnTo>
                    <a:pt x="1174" y="965"/>
                  </a:lnTo>
                  <a:lnTo>
                    <a:pt x="1174" y="965"/>
                  </a:lnTo>
                  <a:lnTo>
                    <a:pt x="1176" y="967"/>
                  </a:lnTo>
                  <a:lnTo>
                    <a:pt x="1176" y="967"/>
                  </a:lnTo>
                  <a:lnTo>
                    <a:pt x="1176" y="967"/>
                  </a:lnTo>
                  <a:lnTo>
                    <a:pt x="1176" y="967"/>
                  </a:lnTo>
                  <a:lnTo>
                    <a:pt x="1179" y="970"/>
                  </a:lnTo>
                  <a:lnTo>
                    <a:pt x="1179" y="970"/>
                  </a:lnTo>
                  <a:lnTo>
                    <a:pt x="1176" y="970"/>
                  </a:lnTo>
                  <a:lnTo>
                    <a:pt x="1176" y="970"/>
                  </a:lnTo>
                  <a:lnTo>
                    <a:pt x="1176" y="970"/>
                  </a:lnTo>
                  <a:lnTo>
                    <a:pt x="1176" y="970"/>
                  </a:lnTo>
                  <a:lnTo>
                    <a:pt x="1176" y="970"/>
                  </a:lnTo>
                  <a:lnTo>
                    <a:pt x="1176" y="972"/>
                  </a:lnTo>
                  <a:lnTo>
                    <a:pt x="1176" y="972"/>
                  </a:lnTo>
                  <a:lnTo>
                    <a:pt x="1176" y="972"/>
                  </a:lnTo>
                  <a:lnTo>
                    <a:pt x="1176" y="972"/>
                  </a:lnTo>
                  <a:lnTo>
                    <a:pt x="1176" y="972"/>
                  </a:lnTo>
                  <a:lnTo>
                    <a:pt x="1176" y="972"/>
                  </a:lnTo>
                  <a:lnTo>
                    <a:pt x="1176" y="972"/>
                  </a:lnTo>
                  <a:lnTo>
                    <a:pt x="1176" y="972"/>
                  </a:lnTo>
                  <a:lnTo>
                    <a:pt x="1174" y="974"/>
                  </a:lnTo>
                  <a:lnTo>
                    <a:pt x="1171" y="974"/>
                  </a:lnTo>
                  <a:lnTo>
                    <a:pt x="1171" y="974"/>
                  </a:lnTo>
                  <a:lnTo>
                    <a:pt x="1171" y="972"/>
                  </a:lnTo>
                  <a:lnTo>
                    <a:pt x="1171" y="972"/>
                  </a:lnTo>
                  <a:lnTo>
                    <a:pt x="1171" y="972"/>
                  </a:lnTo>
                  <a:lnTo>
                    <a:pt x="1171" y="970"/>
                  </a:lnTo>
                  <a:lnTo>
                    <a:pt x="1171" y="970"/>
                  </a:lnTo>
                  <a:lnTo>
                    <a:pt x="1171" y="970"/>
                  </a:lnTo>
                  <a:lnTo>
                    <a:pt x="1171" y="967"/>
                  </a:lnTo>
                  <a:lnTo>
                    <a:pt x="1171" y="967"/>
                  </a:lnTo>
                  <a:lnTo>
                    <a:pt x="1171" y="967"/>
                  </a:lnTo>
                  <a:lnTo>
                    <a:pt x="1171" y="970"/>
                  </a:lnTo>
                  <a:lnTo>
                    <a:pt x="1171" y="970"/>
                  </a:lnTo>
                  <a:lnTo>
                    <a:pt x="1171" y="970"/>
                  </a:lnTo>
                  <a:lnTo>
                    <a:pt x="1169" y="967"/>
                  </a:lnTo>
                  <a:lnTo>
                    <a:pt x="1169" y="967"/>
                  </a:lnTo>
                  <a:lnTo>
                    <a:pt x="1169" y="965"/>
                  </a:lnTo>
                  <a:lnTo>
                    <a:pt x="1169" y="965"/>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71" y="962"/>
                  </a:lnTo>
                  <a:lnTo>
                    <a:pt x="1171" y="962"/>
                  </a:lnTo>
                  <a:lnTo>
                    <a:pt x="1171" y="962"/>
                  </a:lnTo>
                  <a:lnTo>
                    <a:pt x="1171" y="962"/>
                  </a:lnTo>
                  <a:lnTo>
                    <a:pt x="1171" y="962"/>
                  </a:lnTo>
                  <a:lnTo>
                    <a:pt x="1171" y="960"/>
                  </a:lnTo>
                  <a:lnTo>
                    <a:pt x="1171" y="960"/>
                  </a:lnTo>
                  <a:lnTo>
                    <a:pt x="1171" y="960"/>
                  </a:lnTo>
                  <a:lnTo>
                    <a:pt x="1171" y="960"/>
                  </a:lnTo>
                  <a:lnTo>
                    <a:pt x="1169" y="960"/>
                  </a:lnTo>
                  <a:lnTo>
                    <a:pt x="1169" y="960"/>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5"/>
                  </a:lnTo>
                  <a:lnTo>
                    <a:pt x="1169" y="965"/>
                  </a:lnTo>
                  <a:lnTo>
                    <a:pt x="1167" y="967"/>
                  </a:lnTo>
                  <a:lnTo>
                    <a:pt x="1167" y="967"/>
                  </a:lnTo>
                  <a:lnTo>
                    <a:pt x="1169" y="967"/>
                  </a:lnTo>
                  <a:lnTo>
                    <a:pt x="1169" y="967"/>
                  </a:lnTo>
                  <a:lnTo>
                    <a:pt x="1169" y="970"/>
                  </a:lnTo>
                  <a:lnTo>
                    <a:pt x="1169" y="970"/>
                  </a:lnTo>
                  <a:lnTo>
                    <a:pt x="1169" y="972"/>
                  </a:lnTo>
                  <a:lnTo>
                    <a:pt x="1169" y="972"/>
                  </a:lnTo>
                  <a:lnTo>
                    <a:pt x="1169" y="974"/>
                  </a:lnTo>
                  <a:lnTo>
                    <a:pt x="1169" y="974"/>
                  </a:lnTo>
                  <a:lnTo>
                    <a:pt x="1171" y="974"/>
                  </a:lnTo>
                  <a:lnTo>
                    <a:pt x="1171" y="977"/>
                  </a:lnTo>
                  <a:lnTo>
                    <a:pt x="1171" y="977"/>
                  </a:lnTo>
                  <a:lnTo>
                    <a:pt x="1171" y="979"/>
                  </a:lnTo>
                  <a:lnTo>
                    <a:pt x="1171" y="979"/>
                  </a:lnTo>
                  <a:lnTo>
                    <a:pt x="1171" y="981"/>
                  </a:lnTo>
                  <a:lnTo>
                    <a:pt x="1169" y="981"/>
                  </a:lnTo>
                  <a:lnTo>
                    <a:pt x="1169" y="984"/>
                  </a:lnTo>
                  <a:lnTo>
                    <a:pt x="1169" y="984"/>
                  </a:lnTo>
                  <a:lnTo>
                    <a:pt x="1169" y="984"/>
                  </a:lnTo>
                  <a:lnTo>
                    <a:pt x="1169" y="984"/>
                  </a:lnTo>
                  <a:lnTo>
                    <a:pt x="1169" y="984"/>
                  </a:lnTo>
                  <a:lnTo>
                    <a:pt x="1167" y="984"/>
                  </a:lnTo>
                  <a:lnTo>
                    <a:pt x="1167" y="984"/>
                  </a:lnTo>
                  <a:lnTo>
                    <a:pt x="1167" y="984"/>
                  </a:lnTo>
                  <a:lnTo>
                    <a:pt x="1167" y="984"/>
                  </a:lnTo>
                  <a:lnTo>
                    <a:pt x="1167" y="984"/>
                  </a:lnTo>
                  <a:lnTo>
                    <a:pt x="1167" y="984"/>
                  </a:lnTo>
                  <a:lnTo>
                    <a:pt x="1167" y="984"/>
                  </a:lnTo>
                  <a:lnTo>
                    <a:pt x="1164" y="981"/>
                  </a:lnTo>
                  <a:lnTo>
                    <a:pt x="1162" y="984"/>
                  </a:lnTo>
                  <a:lnTo>
                    <a:pt x="1160" y="981"/>
                  </a:lnTo>
                  <a:lnTo>
                    <a:pt x="1160" y="981"/>
                  </a:lnTo>
                  <a:lnTo>
                    <a:pt x="1160" y="981"/>
                  </a:lnTo>
                  <a:lnTo>
                    <a:pt x="1160" y="981"/>
                  </a:lnTo>
                  <a:lnTo>
                    <a:pt x="1160" y="981"/>
                  </a:lnTo>
                  <a:lnTo>
                    <a:pt x="1160" y="981"/>
                  </a:lnTo>
                  <a:lnTo>
                    <a:pt x="1160" y="984"/>
                  </a:lnTo>
                  <a:lnTo>
                    <a:pt x="1160" y="984"/>
                  </a:lnTo>
                  <a:lnTo>
                    <a:pt x="1160" y="984"/>
                  </a:lnTo>
                  <a:lnTo>
                    <a:pt x="1160" y="984"/>
                  </a:lnTo>
                  <a:lnTo>
                    <a:pt x="1160" y="984"/>
                  </a:lnTo>
                  <a:lnTo>
                    <a:pt x="1160" y="984"/>
                  </a:lnTo>
                  <a:lnTo>
                    <a:pt x="1160" y="984"/>
                  </a:lnTo>
                  <a:lnTo>
                    <a:pt x="1160" y="986"/>
                  </a:lnTo>
                  <a:lnTo>
                    <a:pt x="1160" y="986"/>
                  </a:lnTo>
                  <a:lnTo>
                    <a:pt x="1157" y="986"/>
                  </a:lnTo>
                  <a:lnTo>
                    <a:pt x="1157" y="988"/>
                  </a:lnTo>
                  <a:lnTo>
                    <a:pt x="1157" y="986"/>
                  </a:lnTo>
                  <a:lnTo>
                    <a:pt x="1157" y="986"/>
                  </a:lnTo>
                  <a:lnTo>
                    <a:pt x="1157" y="986"/>
                  </a:lnTo>
                  <a:lnTo>
                    <a:pt x="1155" y="986"/>
                  </a:lnTo>
                  <a:lnTo>
                    <a:pt x="1155" y="986"/>
                  </a:lnTo>
                  <a:lnTo>
                    <a:pt x="1155" y="986"/>
                  </a:lnTo>
                  <a:lnTo>
                    <a:pt x="1155" y="986"/>
                  </a:lnTo>
                  <a:lnTo>
                    <a:pt x="1153" y="986"/>
                  </a:lnTo>
                  <a:lnTo>
                    <a:pt x="1150" y="986"/>
                  </a:lnTo>
                  <a:lnTo>
                    <a:pt x="1148" y="984"/>
                  </a:lnTo>
                  <a:lnTo>
                    <a:pt x="1148" y="984"/>
                  </a:lnTo>
                  <a:lnTo>
                    <a:pt x="1148" y="984"/>
                  </a:lnTo>
                  <a:lnTo>
                    <a:pt x="1148" y="981"/>
                  </a:lnTo>
                  <a:lnTo>
                    <a:pt x="1148" y="981"/>
                  </a:lnTo>
                  <a:lnTo>
                    <a:pt x="1148" y="984"/>
                  </a:lnTo>
                  <a:lnTo>
                    <a:pt x="1148" y="984"/>
                  </a:lnTo>
                  <a:lnTo>
                    <a:pt x="1150" y="984"/>
                  </a:lnTo>
                  <a:lnTo>
                    <a:pt x="1150" y="981"/>
                  </a:lnTo>
                  <a:lnTo>
                    <a:pt x="1150" y="981"/>
                  </a:lnTo>
                  <a:lnTo>
                    <a:pt x="1150" y="981"/>
                  </a:lnTo>
                  <a:lnTo>
                    <a:pt x="1150" y="979"/>
                  </a:lnTo>
                  <a:lnTo>
                    <a:pt x="1150" y="979"/>
                  </a:lnTo>
                  <a:lnTo>
                    <a:pt x="1148" y="979"/>
                  </a:lnTo>
                  <a:lnTo>
                    <a:pt x="1148" y="979"/>
                  </a:lnTo>
                  <a:lnTo>
                    <a:pt x="1148" y="979"/>
                  </a:lnTo>
                  <a:lnTo>
                    <a:pt x="1148" y="979"/>
                  </a:lnTo>
                  <a:lnTo>
                    <a:pt x="1150" y="979"/>
                  </a:lnTo>
                  <a:lnTo>
                    <a:pt x="1148" y="981"/>
                  </a:lnTo>
                  <a:lnTo>
                    <a:pt x="1148" y="981"/>
                  </a:lnTo>
                  <a:lnTo>
                    <a:pt x="1145" y="979"/>
                  </a:lnTo>
                  <a:lnTo>
                    <a:pt x="1145" y="979"/>
                  </a:lnTo>
                  <a:lnTo>
                    <a:pt x="1145" y="977"/>
                  </a:lnTo>
                  <a:lnTo>
                    <a:pt x="1145" y="977"/>
                  </a:lnTo>
                  <a:lnTo>
                    <a:pt x="1145" y="974"/>
                  </a:lnTo>
                  <a:lnTo>
                    <a:pt x="1145" y="972"/>
                  </a:lnTo>
                  <a:lnTo>
                    <a:pt x="1145" y="972"/>
                  </a:lnTo>
                  <a:lnTo>
                    <a:pt x="1143" y="972"/>
                  </a:lnTo>
                  <a:lnTo>
                    <a:pt x="1143" y="972"/>
                  </a:lnTo>
                  <a:lnTo>
                    <a:pt x="1143" y="970"/>
                  </a:lnTo>
                  <a:lnTo>
                    <a:pt x="1143" y="970"/>
                  </a:lnTo>
                  <a:lnTo>
                    <a:pt x="1143" y="970"/>
                  </a:lnTo>
                  <a:lnTo>
                    <a:pt x="1145" y="970"/>
                  </a:lnTo>
                  <a:lnTo>
                    <a:pt x="1143" y="970"/>
                  </a:lnTo>
                  <a:lnTo>
                    <a:pt x="1143" y="970"/>
                  </a:lnTo>
                  <a:lnTo>
                    <a:pt x="1143" y="970"/>
                  </a:lnTo>
                  <a:lnTo>
                    <a:pt x="1143" y="972"/>
                  </a:lnTo>
                  <a:lnTo>
                    <a:pt x="1143" y="972"/>
                  </a:lnTo>
                  <a:lnTo>
                    <a:pt x="1143" y="972"/>
                  </a:lnTo>
                  <a:lnTo>
                    <a:pt x="1141" y="970"/>
                  </a:lnTo>
                  <a:lnTo>
                    <a:pt x="1141" y="970"/>
                  </a:lnTo>
                  <a:lnTo>
                    <a:pt x="1138" y="967"/>
                  </a:lnTo>
                  <a:lnTo>
                    <a:pt x="1138" y="965"/>
                  </a:lnTo>
                  <a:lnTo>
                    <a:pt x="1141" y="967"/>
                  </a:lnTo>
                  <a:lnTo>
                    <a:pt x="1141" y="965"/>
                  </a:lnTo>
                  <a:lnTo>
                    <a:pt x="1141" y="965"/>
                  </a:lnTo>
                  <a:lnTo>
                    <a:pt x="1138" y="965"/>
                  </a:lnTo>
                  <a:lnTo>
                    <a:pt x="1138" y="965"/>
                  </a:lnTo>
                  <a:lnTo>
                    <a:pt x="1138" y="965"/>
                  </a:lnTo>
                  <a:lnTo>
                    <a:pt x="1141" y="962"/>
                  </a:lnTo>
                  <a:lnTo>
                    <a:pt x="1141" y="962"/>
                  </a:lnTo>
                  <a:lnTo>
                    <a:pt x="1138" y="962"/>
                  </a:lnTo>
                  <a:lnTo>
                    <a:pt x="1138" y="962"/>
                  </a:lnTo>
                  <a:lnTo>
                    <a:pt x="1138" y="962"/>
                  </a:lnTo>
                  <a:lnTo>
                    <a:pt x="1138" y="962"/>
                  </a:lnTo>
                  <a:lnTo>
                    <a:pt x="1138" y="962"/>
                  </a:lnTo>
                  <a:lnTo>
                    <a:pt x="1138" y="962"/>
                  </a:lnTo>
                  <a:lnTo>
                    <a:pt x="1136" y="962"/>
                  </a:lnTo>
                  <a:lnTo>
                    <a:pt x="1136" y="960"/>
                  </a:lnTo>
                  <a:lnTo>
                    <a:pt x="1136" y="960"/>
                  </a:lnTo>
                  <a:lnTo>
                    <a:pt x="1136" y="960"/>
                  </a:lnTo>
                  <a:lnTo>
                    <a:pt x="1136" y="960"/>
                  </a:lnTo>
                  <a:lnTo>
                    <a:pt x="1136" y="960"/>
                  </a:lnTo>
                  <a:lnTo>
                    <a:pt x="1136" y="958"/>
                  </a:lnTo>
                  <a:lnTo>
                    <a:pt x="1136" y="958"/>
                  </a:lnTo>
                  <a:lnTo>
                    <a:pt x="1136" y="958"/>
                  </a:lnTo>
                  <a:lnTo>
                    <a:pt x="1134" y="958"/>
                  </a:lnTo>
                  <a:lnTo>
                    <a:pt x="1134" y="958"/>
                  </a:lnTo>
                  <a:lnTo>
                    <a:pt x="1131" y="958"/>
                  </a:lnTo>
                  <a:lnTo>
                    <a:pt x="1131" y="958"/>
                  </a:lnTo>
                  <a:lnTo>
                    <a:pt x="1129" y="958"/>
                  </a:lnTo>
                  <a:lnTo>
                    <a:pt x="1129" y="958"/>
                  </a:lnTo>
                  <a:lnTo>
                    <a:pt x="1129" y="960"/>
                  </a:lnTo>
                  <a:lnTo>
                    <a:pt x="1127" y="958"/>
                  </a:lnTo>
                  <a:lnTo>
                    <a:pt x="1127" y="958"/>
                  </a:lnTo>
                  <a:lnTo>
                    <a:pt x="1127" y="960"/>
                  </a:lnTo>
                  <a:lnTo>
                    <a:pt x="1127" y="960"/>
                  </a:lnTo>
                  <a:lnTo>
                    <a:pt x="1127" y="960"/>
                  </a:lnTo>
                  <a:lnTo>
                    <a:pt x="1124" y="960"/>
                  </a:lnTo>
                  <a:lnTo>
                    <a:pt x="1124" y="962"/>
                  </a:lnTo>
                  <a:lnTo>
                    <a:pt x="1124" y="962"/>
                  </a:lnTo>
                  <a:lnTo>
                    <a:pt x="1122" y="962"/>
                  </a:lnTo>
                  <a:lnTo>
                    <a:pt x="1122" y="965"/>
                  </a:lnTo>
                  <a:lnTo>
                    <a:pt x="1122" y="965"/>
                  </a:lnTo>
                  <a:lnTo>
                    <a:pt x="1122" y="967"/>
                  </a:lnTo>
                  <a:lnTo>
                    <a:pt x="1122" y="967"/>
                  </a:lnTo>
                  <a:lnTo>
                    <a:pt x="1122" y="967"/>
                  </a:lnTo>
                  <a:lnTo>
                    <a:pt x="1122" y="970"/>
                  </a:lnTo>
                  <a:lnTo>
                    <a:pt x="1122" y="970"/>
                  </a:lnTo>
                  <a:lnTo>
                    <a:pt x="1122" y="970"/>
                  </a:lnTo>
                  <a:lnTo>
                    <a:pt x="1119" y="974"/>
                  </a:lnTo>
                  <a:lnTo>
                    <a:pt x="1119" y="977"/>
                  </a:lnTo>
                  <a:lnTo>
                    <a:pt x="1117" y="977"/>
                  </a:lnTo>
                  <a:lnTo>
                    <a:pt x="1117" y="979"/>
                  </a:lnTo>
                  <a:lnTo>
                    <a:pt x="1117" y="979"/>
                  </a:lnTo>
                  <a:lnTo>
                    <a:pt x="1117" y="979"/>
                  </a:lnTo>
                  <a:lnTo>
                    <a:pt x="1117" y="979"/>
                  </a:lnTo>
                  <a:lnTo>
                    <a:pt x="1117" y="981"/>
                  </a:lnTo>
                  <a:lnTo>
                    <a:pt x="1117" y="981"/>
                  </a:lnTo>
                  <a:lnTo>
                    <a:pt x="1117" y="981"/>
                  </a:lnTo>
                  <a:lnTo>
                    <a:pt x="1119" y="981"/>
                  </a:lnTo>
                  <a:lnTo>
                    <a:pt x="1117" y="984"/>
                  </a:lnTo>
                  <a:lnTo>
                    <a:pt x="1117" y="984"/>
                  </a:lnTo>
                  <a:lnTo>
                    <a:pt x="1117" y="984"/>
                  </a:lnTo>
                  <a:lnTo>
                    <a:pt x="1117" y="984"/>
                  </a:lnTo>
                  <a:lnTo>
                    <a:pt x="1119" y="986"/>
                  </a:lnTo>
                  <a:lnTo>
                    <a:pt x="1119" y="988"/>
                  </a:lnTo>
                  <a:lnTo>
                    <a:pt x="1119" y="988"/>
                  </a:lnTo>
                  <a:lnTo>
                    <a:pt x="1124" y="993"/>
                  </a:lnTo>
                  <a:lnTo>
                    <a:pt x="1124" y="993"/>
                  </a:lnTo>
                  <a:lnTo>
                    <a:pt x="1124" y="993"/>
                  </a:lnTo>
                  <a:lnTo>
                    <a:pt x="1124" y="996"/>
                  </a:lnTo>
                  <a:lnTo>
                    <a:pt x="1124" y="996"/>
                  </a:lnTo>
                  <a:lnTo>
                    <a:pt x="1127" y="996"/>
                  </a:lnTo>
                  <a:lnTo>
                    <a:pt x="1127" y="996"/>
                  </a:lnTo>
                  <a:lnTo>
                    <a:pt x="1129" y="998"/>
                  </a:lnTo>
                  <a:lnTo>
                    <a:pt x="1129" y="998"/>
                  </a:lnTo>
                  <a:lnTo>
                    <a:pt x="1129" y="998"/>
                  </a:lnTo>
                  <a:lnTo>
                    <a:pt x="1129" y="998"/>
                  </a:lnTo>
                  <a:lnTo>
                    <a:pt x="1129" y="998"/>
                  </a:lnTo>
                  <a:lnTo>
                    <a:pt x="1129" y="998"/>
                  </a:lnTo>
                  <a:lnTo>
                    <a:pt x="1129" y="998"/>
                  </a:lnTo>
                  <a:lnTo>
                    <a:pt x="1129" y="998"/>
                  </a:lnTo>
                  <a:lnTo>
                    <a:pt x="1131" y="998"/>
                  </a:lnTo>
                  <a:lnTo>
                    <a:pt x="1131" y="998"/>
                  </a:lnTo>
                  <a:lnTo>
                    <a:pt x="1131" y="998"/>
                  </a:lnTo>
                  <a:lnTo>
                    <a:pt x="1131" y="998"/>
                  </a:lnTo>
                  <a:lnTo>
                    <a:pt x="1134" y="1000"/>
                  </a:lnTo>
                  <a:lnTo>
                    <a:pt x="1134" y="1000"/>
                  </a:lnTo>
                  <a:lnTo>
                    <a:pt x="1134" y="1000"/>
                  </a:lnTo>
                  <a:lnTo>
                    <a:pt x="1134" y="1000"/>
                  </a:lnTo>
                  <a:lnTo>
                    <a:pt x="1136" y="1003"/>
                  </a:lnTo>
                  <a:lnTo>
                    <a:pt x="1136" y="1003"/>
                  </a:lnTo>
                  <a:lnTo>
                    <a:pt x="1134" y="1003"/>
                  </a:lnTo>
                  <a:lnTo>
                    <a:pt x="1136" y="1005"/>
                  </a:lnTo>
                  <a:lnTo>
                    <a:pt x="1136" y="1005"/>
                  </a:lnTo>
                  <a:lnTo>
                    <a:pt x="1136" y="1007"/>
                  </a:lnTo>
                  <a:lnTo>
                    <a:pt x="1136" y="1007"/>
                  </a:lnTo>
                  <a:lnTo>
                    <a:pt x="1136" y="1007"/>
                  </a:lnTo>
                  <a:lnTo>
                    <a:pt x="1136" y="1007"/>
                  </a:lnTo>
                  <a:lnTo>
                    <a:pt x="1138" y="1007"/>
                  </a:lnTo>
                  <a:lnTo>
                    <a:pt x="1138" y="1007"/>
                  </a:lnTo>
                  <a:lnTo>
                    <a:pt x="1138" y="1010"/>
                  </a:lnTo>
                  <a:lnTo>
                    <a:pt x="1138" y="1010"/>
                  </a:lnTo>
                  <a:lnTo>
                    <a:pt x="1136" y="1007"/>
                  </a:lnTo>
                  <a:lnTo>
                    <a:pt x="1136" y="1010"/>
                  </a:lnTo>
                  <a:lnTo>
                    <a:pt x="1136" y="1010"/>
                  </a:lnTo>
                  <a:lnTo>
                    <a:pt x="1136" y="1010"/>
                  </a:lnTo>
                  <a:lnTo>
                    <a:pt x="1136" y="1010"/>
                  </a:lnTo>
                  <a:lnTo>
                    <a:pt x="1136" y="1010"/>
                  </a:lnTo>
                  <a:lnTo>
                    <a:pt x="1136" y="1010"/>
                  </a:lnTo>
                  <a:lnTo>
                    <a:pt x="1136" y="1010"/>
                  </a:lnTo>
                  <a:lnTo>
                    <a:pt x="1136" y="1012"/>
                  </a:lnTo>
                  <a:lnTo>
                    <a:pt x="1136" y="1012"/>
                  </a:lnTo>
                  <a:lnTo>
                    <a:pt x="1136" y="1012"/>
                  </a:lnTo>
                  <a:lnTo>
                    <a:pt x="1136" y="1012"/>
                  </a:lnTo>
                  <a:lnTo>
                    <a:pt x="1136" y="1012"/>
                  </a:lnTo>
                  <a:lnTo>
                    <a:pt x="1136" y="1014"/>
                  </a:lnTo>
                  <a:lnTo>
                    <a:pt x="1138" y="1014"/>
                  </a:lnTo>
                  <a:lnTo>
                    <a:pt x="1138" y="1014"/>
                  </a:lnTo>
                  <a:lnTo>
                    <a:pt x="1138" y="1014"/>
                  </a:lnTo>
                  <a:lnTo>
                    <a:pt x="1138" y="1014"/>
                  </a:lnTo>
                  <a:lnTo>
                    <a:pt x="1141" y="1014"/>
                  </a:lnTo>
                  <a:lnTo>
                    <a:pt x="1141" y="1014"/>
                  </a:lnTo>
                  <a:lnTo>
                    <a:pt x="1141" y="1014"/>
                  </a:lnTo>
                  <a:lnTo>
                    <a:pt x="1141" y="1014"/>
                  </a:lnTo>
                  <a:lnTo>
                    <a:pt x="1141" y="1017"/>
                  </a:lnTo>
                  <a:lnTo>
                    <a:pt x="1141" y="1017"/>
                  </a:lnTo>
                  <a:lnTo>
                    <a:pt x="1141" y="1017"/>
                  </a:lnTo>
                  <a:lnTo>
                    <a:pt x="1141" y="1014"/>
                  </a:lnTo>
                  <a:lnTo>
                    <a:pt x="1141" y="1014"/>
                  </a:lnTo>
                  <a:lnTo>
                    <a:pt x="1143" y="1014"/>
                  </a:lnTo>
                  <a:lnTo>
                    <a:pt x="1143" y="1017"/>
                  </a:lnTo>
                  <a:lnTo>
                    <a:pt x="1145" y="1017"/>
                  </a:lnTo>
                  <a:lnTo>
                    <a:pt x="1145" y="1017"/>
                  </a:lnTo>
                  <a:lnTo>
                    <a:pt x="1145" y="1017"/>
                  </a:lnTo>
                  <a:lnTo>
                    <a:pt x="1145" y="1019"/>
                  </a:lnTo>
                  <a:lnTo>
                    <a:pt x="1145" y="1019"/>
                  </a:lnTo>
                  <a:lnTo>
                    <a:pt x="1145" y="1019"/>
                  </a:lnTo>
                  <a:lnTo>
                    <a:pt x="1145" y="1019"/>
                  </a:lnTo>
                  <a:lnTo>
                    <a:pt x="1145" y="1019"/>
                  </a:lnTo>
                  <a:lnTo>
                    <a:pt x="1145" y="1019"/>
                  </a:lnTo>
                  <a:lnTo>
                    <a:pt x="1145" y="1019"/>
                  </a:lnTo>
                  <a:lnTo>
                    <a:pt x="1145" y="1019"/>
                  </a:lnTo>
                  <a:lnTo>
                    <a:pt x="1148" y="1019"/>
                  </a:lnTo>
                  <a:lnTo>
                    <a:pt x="1148" y="1017"/>
                  </a:lnTo>
                  <a:lnTo>
                    <a:pt x="1148" y="1014"/>
                  </a:lnTo>
                  <a:lnTo>
                    <a:pt x="1150" y="1014"/>
                  </a:lnTo>
                  <a:lnTo>
                    <a:pt x="1150" y="1014"/>
                  </a:lnTo>
                  <a:lnTo>
                    <a:pt x="1150" y="1014"/>
                  </a:lnTo>
                  <a:lnTo>
                    <a:pt x="1153" y="1014"/>
                  </a:lnTo>
                  <a:lnTo>
                    <a:pt x="1153" y="1014"/>
                  </a:lnTo>
                  <a:lnTo>
                    <a:pt x="1153" y="1017"/>
                  </a:lnTo>
                  <a:lnTo>
                    <a:pt x="1155" y="1017"/>
                  </a:lnTo>
                  <a:lnTo>
                    <a:pt x="1155" y="1017"/>
                  </a:lnTo>
                  <a:lnTo>
                    <a:pt x="1155" y="1017"/>
                  </a:lnTo>
                  <a:lnTo>
                    <a:pt x="1155" y="1017"/>
                  </a:lnTo>
                  <a:lnTo>
                    <a:pt x="1155" y="1019"/>
                  </a:lnTo>
                  <a:lnTo>
                    <a:pt x="1155" y="1019"/>
                  </a:lnTo>
                  <a:lnTo>
                    <a:pt x="1155" y="1019"/>
                  </a:lnTo>
                  <a:lnTo>
                    <a:pt x="1155" y="1019"/>
                  </a:lnTo>
                  <a:lnTo>
                    <a:pt x="1155" y="1019"/>
                  </a:lnTo>
                  <a:lnTo>
                    <a:pt x="1155" y="1019"/>
                  </a:lnTo>
                  <a:lnTo>
                    <a:pt x="1155" y="1022"/>
                  </a:lnTo>
                  <a:lnTo>
                    <a:pt x="1155" y="1022"/>
                  </a:lnTo>
                  <a:lnTo>
                    <a:pt x="1155" y="1022"/>
                  </a:lnTo>
                  <a:lnTo>
                    <a:pt x="1155" y="1022"/>
                  </a:lnTo>
                  <a:lnTo>
                    <a:pt x="1155" y="1024"/>
                  </a:lnTo>
                  <a:lnTo>
                    <a:pt x="1157" y="1024"/>
                  </a:lnTo>
                  <a:lnTo>
                    <a:pt x="1157" y="1024"/>
                  </a:lnTo>
                  <a:lnTo>
                    <a:pt x="1157" y="1024"/>
                  </a:lnTo>
                  <a:lnTo>
                    <a:pt x="1157" y="1024"/>
                  </a:lnTo>
                  <a:lnTo>
                    <a:pt x="1157" y="1024"/>
                  </a:lnTo>
                  <a:lnTo>
                    <a:pt x="1157" y="1024"/>
                  </a:lnTo>
                  <a:lnTo>
                    <a:pt x="1157" y="1024"/>
                  </a:lnTo>
                  <a:lnTo>
                    <a:pt x="1157" y="1024"/>
                  </a:lnTo>
                  <a:lnTo>
                    <a:pt x="1157" y="1022"/>
                  </a:lnTo>
                  <a:lnTo>
                    <a:pt x="1157" y="1022"/>
                  </a:lnTo>
                  <a:lnTo>
                    <a:pt x="1160" y="1024"/>
                  </a:lnTo>
                  <a:lnTo>
                    <a:pt x="1160" y="1024"/>
                  </a:lnTo>
                  <a:lnTo>
                    <a:pt x="1160" y="1024"/>
                  </a:lnTo>
                  <a:lnTo>
                    <a:pt x="1160" y="1024"/>
                  </a:lnTo>
                  <a:lnTo>
                    <a:pt x="1160" y="1024"/>
                  </a:lnTo>
                  <a:lnTo>
                    <a:pt x="1160" y="1022"/>
                  </a:lnTo>
                  <a:lnTo>
                    <a:pt x="1164" y="1024"/>
                  </a:lnTo>
                  <a:lnTo>
                    <a:pt x="1164" y="1026"/>
                  </a:lnTo>
                  <a:lnTo>
                    <a:pt x="1164" y="1026"/>
                  </a:lnTo>
                  <a:lnTo>
                    <a:pt x="1164" y="1026"/>
                  </a:lnTo>
                  <a:lnTo>
                    <a:pt x="1164" y="1026"/>
                  </a:lnTo>
                  <a:lnTo>
                    <a:pt x="1167" y="1029"/>
                  </a:lnTo>
                  <a:lnTo>
                    <a:pt x="1167" y="1029"/>
                  </a:lnTo>
                  <a:lnTo>
                    <a:pt x="1167" y="1029"/>
                  </a:lnTo>
                  <a:lnTo>
                    <a:pt x="1167" y="1029"/>
                  </a:lnTo>
                  <a:lnTo>
                    <a:pt x="1167" y="1029"/>
                  </a:lnTo>
                  <a:lnTo>
                    <a:pt x="1167" y="1031"/>
                  </a:lnTo>
                  <a:lnTo>
                    <a:pt x="1167" y="1031"/>
                  </a:lnTo>
                  <a:lnTo>
                    <a:pt x="1169" y="1031"/>
                  </a:lnTo>
                  <a:lnTo>
                    <a:pt x="1169" y="1031"/>
                  </a:lnTo>
                  <a:lnTo>
                    <a:pt x="1169" y="1031"/>
                  </a:lnTo>
                  <a:lnTo>
                    <a:pt x="1169" y="1033"/>
                  </a:lnTo>
                  <a:lnTo>
                    <a:pt x="1169" y="1033"/>
                  </a:lnTo>
                  <a:lnTo>
                    <a:pt x="1169" y="1033"/>
                  </a:lnTo>
                  <a:lnTo>
                    <a:pt x="1169" y="1036"/>
                  </a:lnTo>
                  <a:lnTo>
                    <a:pt x="1169" y="1036"/>
                  </a:lnTo>
                  <a:lnTo>
                    <a:pt x="1169" y="1036"/>
                  </a:lnTo>
                  <a:lnTo>
                    <a:pt x="1169" y="1036"/>
                  </a:lnTo>
                  <a:lnTo>
                    <a:pt x="1171" y="1038"/>
                  </a:lnTo>
                  <a:lnTo>
                    <a:pt x="1171" y="1040"/>
                  </a:lnTo>
                  <a:lnTo>
                    <a:pt x="1174" y="1043"/>
                  </a:lnTo>
                  <a:lnTo>
                    <a:pt x="1174" y="1043"/>
                  </a:lnTo>
                  <a:lnTo>
                    <a:pt x="1176" y="1045"/>
                  </a:lnTo>
                  <a:lnTo>
                    <a:pt x="1176" y="1045"/>
                  </a:lnTo>
                  <a:lnTo>
                    <a:pt x="1176" y="1048"/>
                  </a:lnTo>
                  <a:lnTo>
                    <a:pt x="1179" y="1048"/>
                  </a:lnTo>
                  <a:lnTo>
                    <a:pt x="1181" y="1048"/>
                  </a:lnTo>
                  <a:lnTo>
                    <a:pt x="1181" y="1050"/>
                  </a:lnTo>
                  <a:lnTo>
                    <a:pt x="1181" y="1052"/>
                  </a:lnTo>
                  <a:lnTo>
                    <a:pt x="1183" y="1052"/>
                  </a:lnTo>
                  <a:lnTo>
                    <a:pt x="1183" y="1052"/>
                  </a:lnTo>
                  <a:lnTo>
                    <a:pt x="1183" y="1052"/>
                  </a:lnTo>
                  <a:lnTo>
                    <a:pt x="1183" y="1055"/>
                  </a:lnTo>
                  <a:lnTo>
                    <a:pt x="1183" y="1055"/>
                  </a:lnTo>
                  <a:lnTo>
                    <a:pt x="1186" y="1055"/>
                  </a:lnTo>
                  <a:lnTo>
                    <a:pt x="1186" y="1055"/>
                  </a:lnTo>
                  <a:lnTo>
                    <a:pt x="1186" y="1055"/>
                  </a:lnTo>
                  <a:lnTo>
                    <a:pt x="1186" y="1057"/>
                  </a:lnTo>
                  <a:lnTo>
                    <a:pt x="1186" y="1057"/>
                  </a:lnTo>
                  <a:lnTo>
                    <a:pt x="1186" y="1057"/>
                  </a:lnTo>
                  <a:lnTo>
                    <a:pt x="1186" y="1057"/>
                  </a:lnTo>
                  <a:lnTo>
                    <a:pt x="1186" y="1057"/>
                  </a:lnTo>
                  <a:lnTo>
                    <a:pt x="1186" y="1059"/>
                  </a:lnTo>
                  <a:lnTo>
                    <a:pt x="1186" y="1059"/>
                  </a:lnTo>
                  <a:lnTo>
                    <a:pt x="1186" y="1059"/>
                  </a:lnTo>
                  <a:lnTo>
                    <a:pt x="1188" y="1059"/>
                  </a:lnTo>
                  <a:lnTo>
                    <a:pt x="1188" y="1059"/>
                  </a:lnTo>
                  <a:lnTo>
                    <a:pt x="1188" y="1062"/>
                  </a:lnTo>
                  <a:lnTo>
                    <a:pt x="1188" y="1062"/>
                  </a:lnTo>
                  <a:lnTo>
                    <a:pt x="1188" y="1064"/>
                  </a:lnTo>
                  <a:lnTo>
                    <a:pt x="1188" y="1066"/>
                  </a:lnTo>
                  <a:lnTo>
                    <a:pt x="1190" y="1066"/>
                  </a:lnTo>
                  <a:lnTo>
                    <a:pt x="1193" y="1069"/>
                  </a:lnTo>
                  <a:lnTo>
                    <a:pt x="1193" y="1069"/>
                  </a:lnTo>
                  <a:lnTo>
                    <a:pt x="1193" y="1069"/>
                  </a:lnTo>
                  <a:lnTo>
                    <a:pt x="1193" y="1071"/>
                  </a:lnTo>
                  <a:lnTo>
                    <a:pt x="1193" y="1071"/>
                  </a:lnTo>
                  <a:lnTo>
                    <a:pt x="1193" y="1071"/>
                  </a:lnTo>
                  <a:lnTo>
                    <a:pt x="1193" y="1074"/>
                  </a:lnTo>
                  <a:lnTo>
                    <a:pt x="1193" y="1076"/>
                  </a:lnTo>
                  <a:lnTo>
                    <a:pt x="1193" y="1076"/>
                  </a:lnTo>
                  <a:lnTo>
                    <a:pt x="1193" y="1078"/>
                  </a:lnTo>
                  <a:lnTo>
                    <a:pt x="1195" y="1078"/>
                  </a:lnTo>
                  <a:lnTo>
                    <a:pt x="1195" y="1081"/>
                  </a:lnTo>
                  <a:lnTo>
                    <a:pt x="1195" y="1081"/>
                  </a:lnTo>
                  <a:lnTo>
                    <a:pt x="1195" y="1081"/>
                  </a:lnTo>
                  <a:lnTo>
                    <a:pt x="1195" y="1083"/>
                  </a:lnTo>
                  <a:lnTo>
                    <a:pt x="1195" y="1083"/>
                  </a:lnTo>
                  <a:lnTo>
                    <a:pt x="1195" y="1083"/>
                  </a:lnTo>
                  <a:lnTo>
                    <a:pt x="1195" y="1085"/>
                  </a:lnTo>
                  <a:lnTo>
                    <a:pt x="1195" y="1085"/>
                  </a:lnTo>
                  <a:lnTo>
                    <a:pt x="1195" y="1085"/>
                  </a:lnTo>
                  <a:lnTo>
                    <a:pt x="1198" y="1085"/>
                  </a:lnTo>
                  <a:lnTo>
                    <a:pt x="1200" y="1085"/>
                  </a:lnTo>
                  <a:lnTo>
                    <a:pt x="1200" y="1083"/>
                  </a:lnTo>
                  <a:lnTo>
                    <a:pt x="1202" y="1083"/>
                  </a:lnTo>
                  <a:lnTo>
                    <a:pt x="1202" y="1083"/>
                  </a:lnTo>
                  <a:lnTo>
                    <a:pt x="1202" y="1083"/>
                  </a:lnTo>
                  <a:lnTo>
                    <a:pt x="1205" y="1088"/>
                  </a:lnTo>
                  <a:lnTo>
                    <a:pt x="1207" y="1090"/>
                  </a:lnTo>
                  <a:lnTo>
                    <a:pt x="1207" y="1090"/>
                  </a:lnTo>
                  <a:lnTo>
                    <a:pt x="1207" y="1090"/>
                  </a:lnTo>
                  <a:lnTo>
                    <a:pt x="1207" y="1090"/>
                  </a:lnTo>
                  <a:lnTo>
                    <a:pt x="1209" y="1090"/>
                  </a:lnTo>
                  <a:lnTo>
                    <a:pt x="1209" y="1090"/>
                  </a:lnTo>
                  <a:lnTo>
                    <a:pt x="1209" y="1090"/>
                  </a:lnTo>
                  <a:lnTo>
                    <a:pt x="1207" y="1088"/>
                  </a:lnTo>
                  <a:lnTo>
                    <a:pt x="1209" y="1088"/>
                  </a:lnTo>
                  <a:lnTo>
                    <a:pt x="1212" y="1088"/>
                  </a:lnTo>
                  <a:lnTo>
                    <a:pt x="1212" y="1088"/>
                  </a:lnTo>
                  <a:lnTo>
                    <a:pt x="1214" y="1085"/>
                  </a:lnTo>
                  <a:lnTo>
                    <a:pt x="1214" y="1085"/>
                  </a:lnTo>
                  <a:lnTo>
                    <a:pt x="1214" y="1085"/>
                  </a:lnTo>
                  <a:lnTo>
                    <a:pt x="1216" y="1083"/>
                  </a:lnTo>
                  <a:lnTo>
                    <a:pt x="1219" y="1081"/>
                  </a:lnTo>
                  <a:lnTo>
                    <a:pt x="1219" y="1078"/>
                  </a:lnTo>
                  <a:lnTo>
                    <a:pt x="1221" y="1078"/>
                  </a:lnTo>
                  <a:lnTo>
                    <a:pt x="1221" y="1076"/>
                  </a:lnTo>
                  <a:lnTo>
                    <a:pt x="1221" y="1074"/>
                  </a:lnTo>
                  <a:lnTo>
                    <a:pt x="1224" y="1071"/>
                  </a:lnTo>
                  <a:lnTo>
                    <a:pt x="1224" y="1071"/>
                  </a:lnTo>
                  <a:lnTo>
                    <a:pt x="1224" y="1071"/>
                  </a:lnTo>
                  <a:lnTo>
                    <a:pt x="1221" y="1071"/>
                  </a:lnTo>
                  <a:lnTo>
                    <a:pt x="1221" y="1071"/>
                  </a:lnTo>
                  <a:lnTo>
                    <a:pt x="1221" y="1071"/>
                  </a:lnTo>
                  <a:lnTo>
                    <a:pt x="1221" y="1071"/>
                  </a:lnTo>
                  <a:lnTo>
                    <a:pt x="1221" y="1071"/>
                  </a:lnTo>
                  <a:lnTo>
                    <a:pt x="1221" y="1069"/>
                  </a:lnTo>
                  <a:lnTo>
                    <a:pt x="1221" y="1069"/>
                  </a:lnTo>
                  <a:lnTo>
                    <a:pt x="1219" y="1066"/>
                  </a:lnTo>
                  <a:lnTo>
                    <a:pt x="1219" y="1066"/>
                  </a:lnTo>
                  <a:lnTo>
                    <a:pt x="1219" y="1066"/>
                  </a:lnTo>
                  <a:lnTo>
                    <a:pt x="1219" y="1066"/>
                  </a:lnTo>
                  <a:lnTo>
                    <a:pt x="1219" y="1066"/>
                  </a:lnTo>
                  <a:lnTo>
                    <a:pt x="1216" y="1066"/>
                  </a:lnTo>
                  <a:lnTo>
                    <a:pt x="1216" y="1066"/>
                  </a:lnTo>
                  <a:lnTo>
                    <a:pt x="1216" y="1066"/>
                  </a:lnTo>
                  <a:lnTo>
                    <a:pt x="1216" y="1064"/>
                  </a:lnTo>
                  <a:lnTo>
                    <a:pt x="1216" y="1064"/>
                  </a:lnTo>
                  <a:lnTo>
                    <a:pt x="1216" y="1064"/>
                  </a:lnTo>
                  <a:lnTo>
                    <a:pt x="1216" y="1064"/>
                  </a:lnTo>
                  <a:lnTo>
                    <a:pt x="1214" y="1062"/>
                  </a:lnTo>
                  <a:lnTo>
                    <a:pt x="1214" y="1062"/>
                  </a:lnTo>
                  <a:lnTo>
                    <a:pt x="1214" y="1062"/>
                  </a:lnTo>
                  <a:lnTo>
                    <a:pt x="1214" y="1059"/>
                  </a:lnTo>
                  <a:lnTo>
                    <a:pt x="1214" y="1059"/>
                  </a:lnTo>
                  <a:lnTo>
                    <a:pt x="1214" y="1059"/>
                  </a:lnTo>
                  <a:lnTo>
                    <a:pt x="1214" y="1059"/>
                  </a:lnTo>
                  <a:lnTo>
                    <a:pt x="1214" y="1057"/>
                  </a:lnTo>
                  <a:lnTo>
                    <a:pt x="1214" y="1057"/>
                  </a:lnTo>
                  <a:lnTo>
                    <a:pt x="1214" y="1057"/>
                  </a:lnTo>
                  <a:lnTo>
                    <a:pt x="1212" y="1057"/>
                  </a:lnTo>
                  <a:lnTo>
                    <a:pt x="1212" y="1057"/>
                  </a:lnTo>
                  <a:lnTo>
                    <a:pt x="1212" y="1057"/>
                  </a:lnTo>
                  <a:lnTo>
                    <a:pt x="1212" y="1057"/>
                  </a:lnTo>
                  <a:lnTo>
                    <a:pt x="1212" y="1055"/>
                  </a:lnTo>
                  <a:lnTo>
                    <a:pt x="1214" y="1052"/>
                  </a:lnTo>
                  <a:lnTo>
                    <a:pt x="1216" y="1048"/>
                  </a:lnTo>
                  <a:lnTo>
                    <a:pt x="1216" y="1048"/>
                  </a:lnTo>
                  <a:lnTo>
                    <a:pt x="1216" y="1048"/>
                  </a:lnTo>
                  <a:lnTo>
                    <a:pt x="1216" y="1048"/>
                  </a:lnTo>
                  <a:lnTo>
                    <a:pt x="1216" y="1048"/>
                  </a:lnTo>
                  <a:lnTo>
                    <a:pt x="1216" y="1048"/>
                  </a:lnTo>
                  <a:lnTo>
                    <a:pt x="1216" y="1045"/>
                  </a:lnTo>
                  <a:lnTo>
                    <a:pt x="1219" y="1045"/>
                  </a:lnTo>
                  <a:lnTo>
                    <a:pt x="1216" y="1045"/>
                  </a:lnTo>
                  <a:lnTo>
                    <a:pt x="1216" y="1045"/>
                  </a:lnTo>
                  <a:lnTo>
                    <a:pt x="1216" y="1045"/>
                  </a:lnTo>
                  <a:lnTo>
                    <a:pt x="1216" y="1045"/>
                  </a:lnTo>
                  <a:lnTo>
                    <a:pt x="1219" y="1045"/>
                  </a:lnTo>
                  <a:lnTo>
                    <a:pt x="1219" y="1045"/>
                  </a:lnTo>
                  <a:lnTo>
                    <a:pt x="1219" y="1045"/>
                  </a:lnTo>
                  <a:lnTo>
                    <a:pt x="1219" y="1045"/>
                  </a:lnTo>
                  <a:lnTo>
                    <a:pt x="1219" y="1048"/>
                  </a:lnTo>
                  <a:lnTo>
                    <a:pt x="1216" y="1052"/>
                  </a:lnTo>
                  <a:lnTo>
                    <a:pt x="1216" y="1052"/>
                  </a:lnTo>
                  <a:lnTo>
                    <a:pt x="1216" y="1057"/>
                  </a:lnTo>
                  <a:lnTo>
                    <a:pt x="1216" y="1057"/>
                  </a:lnTo>
                  <a:lnTo>
                    <a:pt x="1216" y="1057"/>
                  </a:lnTo>
                  <a:lnTo>
                    <a:pt x="1216" y="1057"/>
                  </a:lnTo>
                  <a:lnTo>
                    <a:pt x="1216" y="1059"/>
                  </a:lnTo>
                  <a:lnTo>
                    <a:pt x="1219" y="1062"/>
                  </a:lnTo>
                  <a:lnTo>
                    <a:pt x="1219" y="1062"/>
                  </a:lnTo>
                  <a:lnTo>
                    <a:pt x="1221" y="1064"/>
                  </a:lnTo>
                  <a:lnTo>
                    <a:pt x="1221" y="1064"/>
                  </a:lnTo>
                  <a:lnTo>
                    <a:pt x="1224" y="1062"/>
                  </a:lnTo>
                  <a:lnTo>
                    <a:pt x="1226" y="1062"/>
                  </a:lnTo>
                  <a:lnTo>
                    <a:pt x="1226" y="1062"/>
                  </a:lnTo>
                  <a:lnTo>
                    <a:pt x="1228" y="1064"/>
                  </a:lnTo>
                  <a:lnTo>
                    <a:pt x="1231" y="1064"/>
                  </a:lnTo>
                  <a:lnTo>
                    <a:pt x="1231" y="1064"/>
                  </a:lnTo>
                  <a:lnTo>
                    <a:pt x="1231" y="1064"/>
                  </a:lnTo>
                  <a:lnTo>
                    <a:pt x="1235" y="1064"/>
                  </a:lnTo>
                  <a:lnTo>
                    <a:pt x="1235" y="1064"/>
                  </a:lnTo>
                  <a:lnTo>
                    <a:pt x="1240" y="1062"/>
                  </a:lnTo>
                  <a:lnTo>
                    <a:pt x="1242" y="1062"/>
                  </a:lnTo>
                  <a:lnTo>
                    <a:pt x="1245" y="1059"/>
                  </a:lnTo>
                  <a:lnTo>
                    <a:pt x="1245" y="1057"/>
                  </a:lnTo>
                  <a:lnTo>
                    <a:pt x="1245" y="1057"/>
                  </a:lnTo>
                  <a:lnTo>
                    <a:pt x="1245" y="1055"/>
                  </a:lnTo>
                  <a:lnTo>
                    <a:pt x="1247" y="1052"/>
                  </a:lnTo>
                  <a:lnTo>
                    <a:pt x="1247" y="1050"/>
                  </a:lnTo>
                  <a:lnTo>
                    <a:pt x="1247" y="1050"/>
                  </a:lnTo>
                  <a:lnTo>
                    <a:pt x="1250" y="1050"/>
                  </a:lnTo>
                  <a:lnTo>
                    <a:pt x="1250" y="1050"/>
                  </a:lnTo>
                  <a:lnTo>
                    <a:pt x="1250" y="1050"/>
                  </a:lnTo>
                  <a:lnTo>
                    <a:pt x="1252" y="1048"/>
                  </a:lnTo>
                  <a:lnTo>
                    <a:pt x="1252" y="1048"/>
                  </a:lnTo>
                  <a:lnTo>
                    <a:pt x="1252" y="1048"/>
                  </a:lnTo>
                  <a:lnTo>
                    <a:pt x="1254" y="1048"/>
                  </a:lnTo>
                  <a:lnTo>
                    <a:pt x="1252" y="1050"/>
                  </a:lnTo>
                  <a:lnTo>
                    <a:pt x="1252" y="1050"/>
                  </a:lnTo>
                  <a:lnTo>
                    <a:pt x="1252" y="1050"/>
                  </a:lnTo>
                  <a:lnTo>
                    <a:pt x="1252" y="1052"/>
                  </a:lnTo>
                  <a:lnTo>
                    <a:pt x="1252" y="1052"/>
                  </a:lnTo>
                  <a:lnTo>
                    <a:pt x="1254" y="1050"/>
                  </a:lnTo>
                  <a:lnTo>
                    <a:pt x="1254" y="1050"/>
                  </a:lnTo>
                  <a:lnTo>
                    <a:pt x="1257" y="1048"/>
                  </a:lnTo>
                  <a:lnTo>
                    <a:pt x="1257" y="1043"/>
                  </a:lnTo>
                  <a:lnTo>
                    <a:pt x="1257" y="1043"/>
                  </a:lnTo>
                  <a:lnTo>
                    <a:pt x="1257" y="1040"/>
                  </a:lnTo>
                  <a:lnTo>
                    <a:pt x="1257" y="1040"/>
                  </a:lnTo>
                  <a:lnTo>
                    <a:pt x="1254" y="1043"/>
                  </a:lnTo>
                  <a:lnTo>
                    <a:pt x="1254" y="1043"/>
                  </a:lnTo>
                  <a:lnTo>
                    <a:pt x="1252" y="1043"/>
                  </a:lnTo>
                  <a:lnTo>
                    <a:pt x="1252" y="1043"/>
                  </a:lnTo>
                  <a:lnTo>
                    <a:pt x="1252" y="1043"/>
                  </a:lnTo>
                  <a:lnTo>
                    <a:pt x="1252" y="1040"/>
                  </a:lnTo>
                  <a:lnTo>
                    <a:pt x="1254" y="1040"/>
                  </a:lnTo>
                  <a:lnTo>
                    <a:pt x="1254" y="1040"/>
                  </a:lnTo>
                  <a:lnTo>
                    <a:pt x="1254" y="1040"/>
                  </a:lnTo>
                  <a:lnTo>
                    <a:pt x="1254" y="1040"/>
                  </a:lnTo>
                  <a:lnTo>
                    <a:pt x="1254" y="1040"/>
                  </a:lnTo>
                  <a:lnTo>
                    <a:pt x="1254" y="1040"/>
                  </a:lnTo>
                  <a:lnTo>
                    <a:pt x="1257" y="1040"/>
                  </a:lnTo>
                  <a:lnTo>
                    <a:pt x="1257" y="1038"/>
                  </a:lnTo>
                  <a:lnTo>
                    <a:pt x="1257" y="1038"/>
                  </a:lnTo>
                  <a:lnTo>
                    <a:pt x="1257" y="1036"/>
                  </a:lnTo>
                  <a:lnTo>
                    <a:pt x="1257" y="1033"/>
                  </a:lnTo>
                  <a:lnTo>
                    <a:pt x="1254" y="1036"/>
                  </a:lnTo>
                  <a:lnTo>
                    <a:pt x="1252" y="1036"/>
                  </a:lnTo>
                  <a:lnTo>
                    <a:pt x="1252" y="1033"/>
                  </a:lnTo>
                  <a:lnTo>
                    <a:pt x="1250" y="1033"/>
                  </a:lnTo>
                  <a:lnTo>
                    <a:pt x="1250" y="1033"/>
                  </a:lnTo>
                  <a:lnTo>
                    <a:pt x="1250" y="1033"/>
                  </a:lnTo>
                  <a:lnTo>
                    <a:pt x="1250" y="1033"/>
                  </a:lnTo>
                  <a:lnTo>
                    <a:pt x="1257" y="1031"/>
                  </a:lnTo>
                  <a:lnTo>
                    <a:pt x="1257" y="1031"/>
                  </a:lnTo>
                  <a:lnTo>
                    <a:pt x="1257" y="1029"/>
                  </a:lnTo>
                  <a:lnTo>
                    <a:pt x="1257" y="1026"/>
                  </a:lnTo>
                  <a:lnTo>
                    <a:pt x="1257" y="1026"/>
                  </a:lnTo>
                  <a:lnTo>
                    <a:pt x="1257" y="1026"/>
                  </a:lnTo>
                  <a:lnTo>
                    <a:pt x="1257" y="1026"/>
                  </a:lnTo>
                  <a:lnTo>
                    <a:pt x="1257" y="1024"/>
                  </a:lnTo>
                  <a:lnTo>
                    <a:pt x="1257" y="1022"/>
                  </a:lnTo>
                  <a:lnTo>
                    <a:pt x="1257" y="1022"/>
                  </a:lnTo>
                  <a:lnTo>
                    <a:pt x="1257" y="1019"/>
                  </a:lnTo>
                  <a:lnTo>
                    <a:pt x="1254" y="1019"/>
                  </a:lnTo>
                  <a:lnTo>
                    <a:pt x="1254" y="1019"/>
                  </a:lnTo>
                  <a:lnTo>
                    <a:pt x="1254" y="1019"/>
                  </a:lnTo>
                  <a:lnTo>
                    <a:pt x="1254" y="1019"/>
                  </a:lnTo>
                  <a:lnTo>
                    <a:pt x="1254" y="1017"/>
                  </a:lnTo>
                  <a:lnTo>
                    <a:pt x="1254" y="1017"/>
                  </a:lnTo>
                  <a:lnTo>
                    <a:pt x="1254" y="1017"/>
                  </a:lnTo>
                  <a:lnTo>
                    <a:pt x="1254" y="1017"/>
                  </a:lnTo>
                  <a:lnTo>
                    <a:pt x="1254" y="1017"/>
                  </a:lnTo>
                  <a:lnTo>
                    <a:pt x="1254" y="1017"/>
                  </a:lnTo>
                  <a:lnTo>
                    <a:pt x="1254" y="1017"/>
                  </a:lnTo>
                  <a:lnTo>
                    <a:pt x="1252" y="1017"/>
                  </a:lnTo>
                  <a:lnTo>
                    <a:pt x="1252" y="1014"/>
                  </a:lnTo>
                  <a:lnTo>
                    <a:pt x="1250" y="1014"/>
                  </a:lnTo>
                  <a:lnTo>
                    <a:pt x="1247" y="1012"/>
                  </a:lnTo>
                  <a:lnTo>
                    <a:pt x="1252" y="1012"/>
                  </a:lnTo>
                  <a:lnTo>
                    <a:pt x="1252" y="1014"/>
                  </a:lnTo>
                  <a:close/>
                  <a:moveTo>
                    <a:pt x="1508" y="1298"/>
                  </a:moveTo>
                  <a:lnTo>
                    <a:pt x="1508" y="1298"/>
                  </a:lnTo>
                  <a:lnTo>
                    <a:pt x="1508" y="1298"/>
                  </a:lnTo>
                  <a:lnTo>
                    <a:pt x="1508" y="1298"/>
                  </a:lnTo>
                  <a:lnTo>
                    <a:pt x="1508" y="1301"/>
                  </a:lnTo>
                  <a:lnTo>
                    <a:pt x="1505" y="1301"/>
                  </a:lnTo>
                  <a:lnTo>
                    <a:pt x="1505" y="1301"/>
                  </a:lnTo>
                  <a:lnTo>
                    <a:pt x="1505" y="1301"/>
                  </a:lnTo>
                  <a:lnTo>
                    <a:pt x="1505" y="1301"/>
                  </a:lnTo>
                  <a:lnTo>
                    <a:pt x="1505" y="1301"/>
                  </a:lnTo>
                  <a:lnTo>
                    <a:pt x="1505" y="1301"/>
                  </a:lnTo>
                  <a:lnTo>
                    <a:pt x="1505" y="1301"/>
                  </a:lnTo>
                  <a:lnTo>
                    <a:pt x="1505" y="1301"/>
                  </a:lnTo>
                  <a:lnTo>
                    <a:pt x="1505" y="1301"/>
                  </a:lnTo>
                  <a:lnTo>
                    <a:pt x="1505" y="1303"/>
                  </a:lnTo>
                  <a:lnTo>
                    <a:pt x="1505" y="1303"/>
                  </a:lnTo>
                  <a:lnTo>
                    <a:pt x="1505" y="1303"/>
                  </a:lnTo>
                  <a:lnTo>
                    <a:pt x="1505" y="1303"/>
                  </a:lnTo>
                  <a:lnTo>
                    <a:pt x="1505" y="1303"/>
                  </a:lnTo>
                  <a:lnTo>
                    <a:pt x="1505" y="1305"/>
                  </a:lnTo>
                  <a:lnTo>
                    <a:pt x="1505" y="1305"/>
                  </a:lnTo>
                  <a:lnTo>
                    <a:pt x="1505" y="1305"/>
                  </a:lnTo>
                  <a:lnTo>
                    <a:pt x="1508" y="1308"/>
                  </a:lnTo>
                  <a:lnTo>
                    <a:pt x="1508" y="1310"/>
                  </a:lnTo>
                  <a:lnTo>
                    <a:pt x="1508" y="1310"/>
                  </a:lnTo>
                  <a:lnTo>
                    <a:pt x="1510" y="1310"/>
                  </a:lnTo>
                  <a:lnTo>
                    <a:pt x="1512" y="1313"/>
                  </a:lnTo>
                  <a:lnTo>
                    <a:pt x="1512" y="1313"/>
                  </a:lnTo>
                  <a:lnTo>
                    <a:pt x="1512" y="1313"/>
                  </a:lnTo>
                  <a:lnTo>
                    <a:pt x="1512" y="1315"/>
                  </a:lnTo>
                  <a:lnTo>
                    <a:pt x="1515" y="1315"/>
                  </a:lnTo>
                  <a:lnTo>
                    <a:pt x="1515" y="1315"/>
                  </a:lnTo>
                  <a:lnTo>
                    <a:pt x="1517" y="1313"/>
                  </a:lnTo>
                  <a:lnTo>
                    <a:pt x="1517" y="1310"/>
                  </a:lnTo>
                  <a:lnTo>
                    <a:pt x="1517" y="1310"/>
                  </a:lnTo>
                  <a:lnTo>
                    <a:pt x="1517" y="1310"/>
                  </a:lnTo>
                  <a:lnTo>
                    <a:pt x="1519" y="1305"/>
                  </a:lnTo>
                  <a:lnTo>
                    <a:pt x="1519" y="1301"/>
                  </a:lnTo>
                  <a:lnTo>
                    <a:pt x="1519" y="1298"/>
                  </a:lnTo>
                  <a:lnTo>
                    <a:pt x="1519" y="1298"/>
                  </a:lnTo>
                  <a:lnTo>
                    <a:pt x="1517" y="1294"/>
                  </a:lnTo>
                  <a:lnTo>
                    <a:pt x="1517" y="1294"/>
                  </a:lnTo>
                  <a:lnTo>
                    <a:pt x="1517" y="1291"/>
                  </a:lnTo>
                  <a:lnTo>
                    <a:pt x="1517" y="1291"/>
                  </a:lnTo>
                  <a:lnTo>
                    <a:pt x="1517" y="1289"/>
                  </a:lnTo>
                  <a:lnTo>
                    <a:pt x="1515" y="1286"/>
                  </a:lnTo>
                  <a:lnTo>
                    <a:pt x="1515" y="1284"/>
                  </a:lnTo>
                  <a:lnTo>
                    <a:pt x="1517" y="1282"/>
                  </a:lnTo>
                  <a:lnTo>
                    <a:pt x="1517" y="1282"/>
                  </a:lnTo>
                  <a:lnTo>
                    <a:pt x="1515" y="1282"/>
                  </a:lnTo>
                  <a:lnTo>
                    <a:pt x="1515" y="1282"/>
                  </a:lnTo>
                  <a:lnTo>
                    <a:pt x="1512" y="1279"/>
                  </a:lnTo>
                  <a:lnTo>
                    <a:pt x="1512" y="1277"/>
                  </a:lnTo>
                  <a:lnTo>
                    <a:pt x="1510" y="1275"/>
                  </a:lnTo>
                  <a:lnTo>
                    <a:pt x="1508" y="1275"/>
                  </a:lnTo>
                  <a:lnTo>
                    <a:pt x="1508" y="1277"/>
                  </a:lnTo>
                  <a:lnTo>
                    <a:pt x="1508" y="1277"/>
                  </a:lnTo>
                  <a:lnTo>
                    <a:pt x="1508" y="1279"/>
                  </a:lnTo>
                  <a:lnTo>
                    <a:pt x="1505" y="1279"/>
                  </a:lnTo>
                  <a:lnTo>
                    <a:pt x="1505" y="1282"/>
                  </a:lnTo>
                  <a:lnTo>
                    <a:pt x="1505" y="1284"/>
                  </a:lnTo>
                  <a:lnTo>
                    <a:pt x="1503" y="1286"/>
                  </a:lnTo>
                  <a:lnTo>
                    <a:pt x="1505" y="1286"/>
                  </a:lnTo>
                  <a:lnTo>
                    <a:pt x="1505" y="1289"/>
                  </a:lnTo>
                  <a:lnTo>
                    <a:pt x="1505" y="1289"/>
                  </a:lnTo>
                  <a:lnTo>
                    <a:pt x="1503" y="1289"/>
                  </a:lnTo>
                  <a:lnTo>
                    <a:pt x="1503" y="1289"/>
                  </a:lnTo>
                  <a:lnTo>
                    <a:pt x="1503" y="1291"/>
                  </a:lnTo>
                  <a:lnTo>
                    <a:pt x="1503" y="1294"/>
                  </a:lnTo>
                  <a:lnTo>
                    <a:pt x="1503" y="1294"/>
                  </a:lnTo>
                  <a:lnTo>
                    <a:pt x="1505" y="1294"/>
                  </a:lnTo>
                  <a:lnTo>
                    <a:pt x="1505" y="1294"/>
                  </a:lnTo>
                  <a:lnTo>
                    <a:pt x="1508" y="1296"/>
                  </a:lnTo>
                  <a:lnTo>
                    <a:pt x="1508" y="1298"/>
                  </a:lnTo>
                  <a:lnTo>
                    <a:pt x="1508" y="1298"/>
                  </a:lnTo>
                  <a:lnTo>
                    <a:pt x="1508" y="1298"/>
                  </a:lnTo>
                  <a:close/>
                  <a:moveTo>
                    <a:pt x="1479" y="1154"/>
                  </a:moveTo>
                  <a:lnTo>
                    <a:pt x="1479" y="1154"/>
                  </a:lnTo>
                  <a:lnTo>
                    <a:pt x="1479" y="1154"/>
                  </a:lnTo>
                  <a:lnTo>
                    <a:pt x="1477" y="1154"/>
                  </a:lnTo>
                  <a:lnTo>
                    <a:pt x="1477" y="1156"/>
                  </a:lnTo>
                  <a:lnTo>
                    <a:pt x="1477" y="1156"/>
                  </a:lnTo>
                  <a:lnTo>
                    <a:pt x="1479" y="1156"/>
                  </a:lnTo>
                  <a:lnTo>
                    <a:pt x="1479" y="1159"/>
                  </a:lnTo>
                  <a:lnTo>
                    <a:pt x="1479" y="1159"/>
                  </a:lnTo>
                  <a:lnTo>
                    <a:pt x="1479" y="1159"/>
                  </a:lnTo>
                  <a:lnTo>
                    <a:pt x="1479" y="1161"/>
                  </a:lnTo>
                  <a:lnTo>
                    <a:pt x="1481" y="1161"/>
                  </a:lnTo>
                  <a:lnTo>
                    <a:pt x="1481" y="1161"/>
                  </a:lnTo>
                  <a:lnTo>
                    <a:pt x="1481" y="1161"/>
                  </a:lnTo>
                  <a:lnTo>
                    <a:pt x="1484" y="1163"/>
                  </a:lnTo>
                  <a:lnTo>
                    <a:pt x="1484" y="1163"/>
                  </a:lnTo>
                  <a:lnTo>
                    <a:pt x="1486" y="1163"/>
                  </a:lnTo>
                  <a:lnTo>
                    <a:pt x="1486" y="1161"/>
                  </a:lnTo>
                  <a:lnTo>
                    <a:pt x="1486" y="1161"/>
                  </a:lnTo>
                  <a:lnTo>
                    <a:pt x="1489" y="1163"/>
                  </a:lnTo>
                  <a:lnTo>
                    <a:pt x="1493" y="1163"/>
                  </a:lnTo>
                  <a:lnTo>
                    <a:pt x="1498" y="1161"/>
                  </a:lnTo>
                  <a:lnTo>
                    <a:pt x="1500" y="1161"/>
                  </a:lnTo>
                  <a:lnTo>
                    <a:pt x="1500" y="1159"/>
                  </a:lnTo>
                  <a:lnTo>
                    <a:pt x="1498" y="1159"/>
                  </a:lnTo>
                  <a:lnTo>
                    <a:pt x="1498" y="1159"/>
                  </a:lnTo>
                  <a:lnTo>
                    <a:pt x="1498" y="1159"/>
                  </a:lnTo>
                  <a:lnTo>
                    <a:pt x="1498" y="1156"/>
                  </a:lnTo>
                  <a:lnTo>
                    <a:pt x="1498" y="1156"/>
                  </a:lnTo>
                  <a:lnTo>
                    <a:pt x="1498" y="1156"/>
                  </a:lnTo>
                  <a:lnTo>
                    <a:pt x="1496" y="1154"/>
                  </a:lnTo>
                  <a:lnTo>
                    <a:pt x="1496" y="1154"/>
                  </a:lnTo>
                  <a:lnTo>
                    <a:pt x="1493" y="1152"/>
                  </a:lnTo>
                  <a:lnTo>
                    <a:pt x="1491" y="1154"/>
                  </a:lnTo>
                  <a:lnTo>
                    <a:pt x="1486" y="1154"/>
                  </a:lnTo>
                  <a:lnTo>
                    <a:pt x="1484" y="1152"/>
                  </a:lnTo>
                  <a:lnTo>
                    <a:pt x="1484" y="1152"/>
                  </a:lnTo>
                  <a:lnTo>
                    <a:pt x="1481" y="1152"/>
                  </a:lnTo>
                  <a:lnTo>
                    <a:pt x="1481" y="1152"/>
                  </a:lnTo>
                  <a:lnTo>
                    <a:pt x="1484" y="1154"/>
                  </a:lnTo>
                  <a:lnTo>
                    <a:pt x="1481" y="1154"/>
                  </a:lnTo>
                  <a:lnTo>
                    <a:pt x="1479" y="1154"/>
                  </a:lnTo>
                  <a:close/>
                  <a:moveTo>
                    <a:pt x="1406" y="1223"/>
                  </a:moveTo>
                  <a:lnTo>
                    <a:pt x="1406" y="1223"/>
                  </a:lnTo>
                  <a:lnTo>
                    <a:pt x="1406" y="1225"/>
                  </a:lnTo>
                  <a:lnTo>
                    <a:pt x="1406" y="1225"/>
                  </a:lnTo>
                  <a:lnTo>
                    <a:pt x="1406" y="1225"/>
                  </a:lnTo>
                  <a:lnTo>
                    <a:pt x="1406" y="1225"/>
                  </a:lnTo>
                  <a:lnTo>
                    <a:pt x="1408" y="1225"/>
                  </a:lnTo>
                  <a:lnTo>
                    <a:pt x="1408" y="1225"/>
                  </a:lnTo>
                  <a:lnTo>
                    <a:pt x="1408" y="1225"/>
                  </a:lnTo>
                  <a:lnTo>
                    <a:pt x="1408" y="1225"/>
                  </a:lnTo>
                  <a:lnTo>
                    <a:pt x="1411" y="1223"/>
                  </a:lnTo>
                  <a:lnTo>
                    <a:pt x="1411" y="1223"/>
                  </a:lnTo>
                  <a:lnTo>
                    <a:pt x="1411" y="1223"/>
                  </a:lnTo>
                  <a:lnTo>
                    <a:pt x="1411" y="1223"/>
                  </a:lnTo>
                  <a:lnTo>
                    <a:pt x="1408" y="1223"/>
                  </a:lnTo>
                  <a:lnTo>
                    <a:pt x="1408" y="1223"/>
                  </a:lnTo>
                  <a:lnTo>
                    <a:pt x="1408" y="1223"/>
                  </a:lnTo>
                  <a:lnTo>
                    <a:pt x="1408" y="1223"/>
                  </a:lnTo>
                  <a:lnTo>
                    <a:pt x="1408" y="1223"/>
                  </a:lnTo>
                  <a:lnTo>
                    <a:pt x="1408" y="1220"/>
                  </a:lnTo>
                  <a:lnTo>
                    <a:pt x="1408" y="1220"/>
                  </a:lnTo>
                  <a:lnTo>
                    <a:pt x="1411" y="1220"/>
                  </a:lnTo>
                  <a:lnTo>
                    <a:pt x="1408" y="1220"/>
                  </a:lnTo>
                  <a:lnTo>
                    <a:pt x="1408" y="1220"/>
                  </a:lnTo>
                  <a:lnTo>
                    <a:pt x="1408" y="1220"/>
                  </a:lnTo>
                  <a:lnTo>
                    <a:pt x="1408" y="1218"/>
                  </a:lnTo>
                  <a:lnTo>
                    <a:pt x="1408" y="1218"/>
                  </a:lnTo>
                  <a:lnTo>
                    <a:pt x="1408" y="1216"/>
                  </a:lnTo>
                  <a:lnTo>
                    <a:pt x="1406" y="1216"/>
                  </a:lnTo>
                  <a:lnTo>
                    <a:pt x="1406" y="1216"/>
                  </a:lnTo>
                  <a:lnTo>
                    <a:pt x="1406" y="1213"/>
                  </a:lnTo>
                  <a:lnTo>
                    <a:pt x="1403" y="1213"/>
                  </a:lnTo>
                  <a:lnTo>
                    <a:pt x="1401" y="1216"/>
                  </a:lnTo>
                  <a:lnTo>
                    <a:pt x="1401" y="1216"/>
                  </a:lnTo>
                  <a:lnTo>
                    <a:pt x="1401" y="1216"/>
                  </a:lnTo>
                  <a:lnTo>
                    <a:pt x="1401" y="1218"/>
                  </a:lnTo>
                  <a:lnTo>
                    <a:pt x="1401" y="1220"/>
                  </a:lnTo>
                  <a:lnTo>
                    <a:pt x="1403" y="1220"/>
                  </a:lnTo>
                  <a:lnTo>
                    <a:pt x="1403" y="1218"/>
                  </a:lnTo>
                  <a:lnTo>
                    <a:pt x="1403" y="1216"/>
                  </a:lnTo>
                  <a:lnTo>
                    <a:pt x="1403" y="1216"/>
                  </a:lnTo>
                  <a:lnTo>
                    <a:pt x="1403" y="1216"/>
                  </a:lnTo>
                  <a:lnTo>
                    <a:pt x="1403" y="1216"/>
                  </a:lnTo>
                  <a:lnTo>
                    <a:pt x="1403" y="1218"/>
                  </a:lnTo>
                  <a:lnTo>
                    <a:pt x="1403" y="1218"/>
                  </a:lnTo>
                  <a:lnTo>
                    <a:pt x="1403" y="1218"/>
                  </a:lnTo>
                  <a:lnTo>
                    <a:pt x="1403" y="1220"/>
                  </a:lnTo>
                  <a:lnTo>
                    <a:pt x="1403" y="1220"/>
                  </a:lnTo>
                  <a:lnTo>
                    <a:pt x="1403" y="1220"/>
                  </a:lnTo>
                  <a:lnTo>
                    <a:pt x="1403" y="1220"/>
                  </a:lnTo>
                  <a:lnTo>
                    <a:pt x="1406" y="1220"/>
                  </a:lnTo>
                  <a:lnTo>
                    <a:pt x="1406" y="1220"/>
                  </a:lnTo>
                  <a:lnTo>
                    <a:pt x="1403" y="1223"/>
                  </a:lnTo>
                  <a:lnTo>
                    <a:pt x="1403" y="1223"/>
                  </a:lnTo>
                  <a:lnTo>
                    <a:pt x="1403" y="1223"/>
                  </a:lnTo>
                  <a:lnTo>
                    <a:pt x="1403" y="1223"/>
                  </a:lnTo>
                  <a:lnTo>
                    <a:pt x="1403" y="1223"/>
                  </a:lnTo>
                  <a:lnTo>
                    <a:pt x="1406" y="1223"/>
                  </a:lnTo>
                  <a:lnTo>
                    <a:pt x="1406" y="1223"/>
                  </a:lnTo>
                  <a:lnTo>
                    <a:pt x="1406" y="1223"/>
                  </a:lnTo>
                  <a:lnTo>
                    <a:pt x="1406" y="1223"/>
                  </a:lnTo>
                  <a:lnTo>
                    <a:pt x="1406" y="1223"/>
                  </a:lnTo>
                  <a:lnTo>
                    <a:pt x="1406" y="1223"/>
                  </a:lnTo>
                  <a:close/>
                  <a:moveTo>
                    <a:pt x="1418" y="1234"/>
                  </a:moveTo>
                  <a:lnTo>
                    <a:pt x="1418" y="1234"/>
                  </a:lnTo>
                  <a:lnTo>
                    <a:pt x="1418" y="1234"/>
                  </a:lnTo>
                  <a:lnTo>
                    <a:pt x="1418" y="1234"/>
                  </a:lnTo>
                  <a:lnTo>
                    <a:pt x="1418" y="1232"/>
                  </a:lnTo>
                  <a:lnTo>
                    <a:pt x="1418" y="1232"/>
                  </a:lnTo>
                  <a:lnTo>
                    <a:pt x="1418" y="1230"/>
                  </a:lnTo>
                  <a:lnTo>
                    <a:pt x="1418" y="1230"/>
                  </a:lnTo>
                  <a:lnTo>
                    <a:pt x="1418" y="1230"/>
                  </a:lnTo>
                  <a:lnTo>
                    <a:pt x="1418" y="1230"/>
                  </a:lnTo>
                  <a:lnTo>
                    <a:pt x="1418" y="1230"/>
                  </a:lnTo>
                  <a:lnTo>
                    <a:pt x="1418" y="1230"/>
                  </a:lnTo>
                  <a:lnTo>
                    <a:pt x="1418" y="1230"/>
                  </a:lnTo>
                  <a:lnTo>
                    <a:pt x="1418" y="1230"/>
                  </a:lnTo>
                  <a:lnTo>
                    <a:pt x="1418" y="1230"/>
                  </a:lnTo>
                  <a:lnTo>
                    <a:pt x="1418" y="1230"/>
                  </a:lnTo>
                  <a:lnTo>
                    <a:pt x="1418" y="1230"/>
                  </a:lnTo>
                  <a:lnTo>
                    <a:pt x="1415" y="1230"/>
                  </a:lnTo>
                  <a:lnTo>
                    <a:pt x="1415" y="1230"/>
                  </a:lnTo>
                  <a:lnTo>
                    <a:pt x="1415" y="1230"/>
                  </a:lnTo>
                  <a:lnTo>
                    <a:pt x="1415" y="1230"/>
                  </a:lnTo>
                  <a:lnTo>
                    <a:pt x="1415" y="1230"/>
                  </a:lnTo>
                  <a:lnTo>
                    <a:pt x="1415" y="1227"/>
                  </a:lnTo>
                  <a:lnTo>
                    <a:pt x="1415" y="1230"/>
                  </a:lnTo>
                  <a:lnTo>
                    <a:pt x="1415" y="1230"/>
                  </a:lnTo>
                  <a:lnTo>
                    <a:pt x="1415" y="1232"/>
                  </a:lnTo>
                  <a:lnTo>
                    <a:pt x="1415" y="1232"/>
                  </a:lnTo>
                  <a:lnTo>
                    <a:pt x="1415" y="1234"/>
                  </a:lnTo>
                  <a:lnTo>
                    <a:pt x="1418" y="1234"/>
                  </a:lnTo>
                  <a:lnTo>
                    <a:pt x="1418" y="1232"/>
                  </a:lnTo>
                  <a:lnTo>
                    <a:pt x="1418" y="1234"/>
                  </a:lnTo>
                  <a:lnTo>
                    <a:pt x="1418" y="1234"/>
                  </a:lnTo>
                  <a:close/>
                  <a:moveTo>
                    <a:pt x="1567" y="1168"/>
                  </a:moveTo>
                  <a:lnTo>
                    <a:pt x="1569" y="1168"/>
                  </a:lnTo>
                  <a:lnTo>
                    <a:pt x="1569" y="1166"/>
                  </a:lnTo>
                  <a:lnTo>
                    <a:pt x="1571" y="1166"/>
                  </a:lnTo>
                  <a:lnTo>
                    <a:pt x="1571" y="1166"/>
                  </a:lnTo>
                  <a:lnTo>
                    <a:pt x="1571" y="1166"/>
                  </a:lnTo>
                  <a:lnTo>
                    <a:pt x="1569" y="1163"/>
                  </a:lnTo>
                  <a:lnTo>
                    <a:pt x="1562" y="1163"/>
                  </a:lnTo>
                  <a:lnTo>
                    <a:pt x="1562" y="1166"/>
                  </a:lnTo>
                  <a:lnTo>
                    <a:pt x="1562" y="1166"/>
                  </a:lnTo>
                  <a:lnTo>
                    <a:pt x="1562" y="1168"/>
                  </a:lnTo>
                  <a:lnTo>
                    <a:pt x="1564" y="1168"/>
                  </a:lnTo>
                  <a:lnTo>
                    <a:pt x="1564" y="1168"/>
                  </a:lnTo>
                  <a:lnTo>
                    <a:pt x="1567" y="1171"/>
                  </a:lnTo>
                  <a:lnTo>
                    <a:pt x="1567" y="1171"/>
                  </a:lnTo>
                  <a:lnTo>
                    <a:pt x="1569" y="1171"/>
                  </a:lnTo>
                  <a:lnTo>
                    <a:pt x="1569" y="1168"/>
                  </a:lnTo>
                  <a:lnTo>
                    <a:pt x="1567" y="1168"/>
                  </a:lnTo>
                  <a:lnTo>
                    <a:pt x="1567" y="1168"/>
                  </a:lnTo>
                  <a:lnTo>
                    <a:pt x="1567" y="1168"/>
                  </a:lnTo>
                  <a:lnTo>
                    <a:pt x="1567" y="1168"/>
                  </a:lnTo>
                  <a:close/>
                  <a:moveTo>
                    <a:pt x="1179" y="1253"/>
                  </a:moveTo>
                  <a:lnTo>
                    <a:pt x="1179" y="1253"/>
                  </a:lnTo>
                  <a:lnTo>
                    <a:pt x="1179" y="1251"/>
                  </a:lnTo>
                  <a:lnTo>
                    <a:pt x="1179" y="1249"/>
                  </a:lnTo>
                  <a:lnTo>
                    <a:pt x="1179" y="1246"/>
                  </a:lnTo>
                  <a:lnTo>
                    <a:pt x="1179" y="1246"/>
                  </a:lnTo>
                  <a:lnTo>
                    <a:pt x="1179" y="1246"/>
                  </a:lnTo>
                  <a:lnTo>
                    <a:pt x="1179" y="1244"/>
                  </a:lnTo>
                  <a:lnTo>
                    <a:pt x="1176" y="1244"/>
                  </a:lnTo>
                  <a:lnTo>
                    <a:pt x="1176" y="1242"/>
                  </a:lnTo>
                  <a:lnTo>
                    <a:pt x="1176" y="1242"/>
                  </a:lnTo>
                  <a:lnTo>
                    <a:pt x="1176" y="1242"/>
                  </a:lnTo>
                  <a:lnTo>
                    <a:pt x="1176" y="1242"/>
                  </a:lnTo>
                  <a:lnTo>
                    <a:pt x="1176" y="1239"/>
                  </a:lnTo>
                  <a:lnTo>
                    <a:pt x="1174" y="1239"/>
                  </a:lnTo>
                  <a:lnTo>
                    <a:pt x="1174" y="1239"/>
                  </a:lnTo>
                  <a:lnTo>
                    <a:pt x="1174" y="1239"/>
                  </a:lnTo>
                  <a:lnTo>
                    <a:pt x="1174" y="1239"/>
                  </a:lnTo>
                  <a:lnTo>
                    <a:pt x="1174" y="1242"/>
                  </a:lnTo>
                  <a:lnTo>
                    <a:pt x="1174" y="1242"/>
                  </a:lnTo>
                  <a:lnTo>
                    <a:pt x="1174" y="1242"/>
                  </a:lnTo>
                  <a:lnTo>
                    <a:pt x="1174" y="1242"/>
                  </a:lnTo>
                  <a:lnTo>
                    <a:pt x="1171" y="1244"/>
                  </a:lnTo>
                  <a:lnTo>
                    <a:pt x="1171" y="1244"/>
                  </a:lnTo>
                  <a:lnTo>
                    <a:pt x="1171" y="1246"/>
                  </a:lnTo>
                  <a:lnTo>
                    <a:pt x="1171" y="1246"/>
                  </a:lnTo>
                  <a:lnTo>
                    <a:pt x="1174" y="1249"/>
                  </a:lnTo>
                  <a:lnTo>
                    <a:pt x="1174" y="1251"/>
                  </a:lnTo>
                  <a:lnTo>
                    <a:pt x="1174" y="1251"/>
                  </a:lnTo>
                  <a:lnTo>
                    <a:pt x="1176" y="1253"/>
                  </a:lnTo>
                  <a:lnTo>
                    <a:pt x="1179" y="1253"/>
                  </a:lnTo>
                  <a:close/>
                  <a:moveTo>
                    <a:pt x="1160" y="1159"/>
                  </a:moveTo>
                  <a:lnTo>
                    <a:pt x="1160" y="1159"/>
                  </a:lnTo>
                  <a:lnTo>
                    <a:pt x="1160" y="1159"/>
                  </a:lnTo>
                  <a:lnTo>
                    <a:pt x="1160" y="1156"/>
                  </a:lnTo>
                  <a:lnTo>
                    <a:pt x="1160" y="1156"/>
                  </a:lnTo>
                  <a:lnTo>
                    <a:pt x="1160" y="1156"/>
                  </a:lnTo>
                  <a:lnTo>
                    <a:pt x="1157" y="1156"/>
                  </a:lnTo>
                  <a:lnTo>
                    <a:pt x="1157" y="1159"/>
                  </a:lnTo>
                  <a:lnTo>
                    <a:pt x="1157" y="1159"/>
                  </a:lnTo>
                  <a:lnTo>
                    <a:pt x="1157" y="1159"/>
                  </a:lnTo>
                  <a:lnTo>
                    <a:pt x="1157" y="1159"/>
                  </a:lnTo>
                  <a:lnTo>
                    <a:pt x="1160" y="1161"/>
                  </a:lnTo>
                  <a:lnTo>
                    <a:pt x="1160" y="1161"/>
                  </a:lnTo>
                  <a:lnTo>
                    <a:pt x="1160" y="1161"/>
                  </a:lnTo>
                  <a:lnTo>
                    <a:pt x="1160" y="1161"/>
                  </a:lnTo>
                  <a:lnTo>
                    <a:pt x="1160" y="1161"/>
                  </a:lnTo>
                  <a:lnTo>
                    <a:pt x="1160" y="1161"/>
                  </a:lnTo>
                  <a:lnTo>
                    <a:pt x="1160" y="1161"/>
                  </a:lnTo>
                  <a:lnTo>
                    <a:pt x="1160" y="1159"/>
                  </a:lnTo>
                  <a:lnTo>
                    <a:pt x="1160" y="1159"/>
                  </a:lnTo>
                  <a:close/>
                  <a:moveTo>
                    <a:pt x="1276" y="1213"/>
                  </a:moveTo>
                  <a:lnTo>
                    <a:pt x="1276" y="1213"/>
                  </a:lnTo>
                  <a:lnTo>
                    <a:pt x="1276" y="1213"/>
                  </a:lnTo>
                  <a:lnTo>
                    <a:pt x="1276" y="1216"/>
                  </a:lnTo>
                  <a:lnTo>
                    <a:pt x="1276" y="1216"/>
                  </a:lnTo>
                  <a:lnTo>
                    <a:pt x="1276" y="1216"/>
                  </a:lnTo>
                  <a:lnTo>
                    <a:pt x="1276" y="1216"/>
                  </a:lnTo>
                  <a:lnTo>
                    <a:pt x="1276" y="1218"/>
                  </a:lnTo>
                  <a:lnTo>
                    <a:pt x="1276" y="1218"/>
                  </a:lnTo>
                  <a:lnTo>
                    <a:pt x="1276" y="1220"/>
                  </a:lnTo>
                  <a:lnTo>
                    <a:pt x="1276" y="1220"/>
                  </a:lnTo>
                  <a:lnTo>
                    <a:pt x="1276" y="1220"/>
                  </a:lnTo>
                  <a:lnTo>
                    <a:pt x="1276" y="1223"/>
                  </a:lnTo>
                  <a:lnTo>
                    <a:pt x="1276" y="1223"/>
                  </a:lnTo>
                  <a:lnTo>
                    <a:pt x="1276" y="1223"/>
                  </a:lnTo>
                  <a:lnTo>
                    <a:pt x="1278" y="1223"/>
                  </a:lnTo>
                  <a:lnTo>
                    <a:pt x="1278" y="1223"/>
                  </a:lnTo>
                  <a:lnTo>
                    <a:pt x="1278" y="1223"/>
                  </a:lnTo>
                  <a:lnTo>
                    <a:pt x="1278" y="1223"/>
                  </a:lnTo>
                  <a:lnTo>
                    <a:pt x="1278" y="1223"/>
                  </a:lnTo>
                  <a:lnTo>
                    <a:pt x="1278" y="1223"/>
                  </a:lnTo>
                  <a:lnTo>
                    <a:pt x="1278" y="1223"/>
                  </a:lnTo>
                  <a:lnTo>
                    <a:pt x="1278" y="1223"/>
                  </a:lnTo>
                  <a:lnTo>
                    <a:pt x="1278" y="1220"/>
                  </a:lnTo>
                  <a:lnTo>
                    <a:pt x="1280" y="1216"/>
                  </a:lnTo>
                  <a:lnTo>
                    <a:pt x="1280" y="1213"/>
                  </a:lnTo>
                  <a:lnTo>
                    <a:pt x="1278" y="1213"/>
                  </a:lnTo>
                  <a:lnTo>
                    <a:pt x="1278" y="1208"/>
                  </a:lnTo>
                  <a:lnTo>
                    <a:pt x="1280" y="1208"/>
                  </a:lnTo>
                  <a:lnTo>
                    <a:pt x="1280" y="1208"/>
                  </a:lnTo>
                  <a:lnTo>
                    <a:pt x="1280" y="1208"/>
                  </a:lnTo>
                  <a:lnTo>
                    <a:pt x="1283" y="1211"/>
                  </a:lnTo>
                  <a:lnTo>
                    <a:pt x="1283" y="1211"/>
                  </a:lnTo>
                  <a:lnTo>
                    <a:pt x="1283" y="1211"/>
                  </a:lnTo>
                  <a:lnTo>
                    <a:pt x="1283" y="1213"/>
                  </a:lnTo>
                  <a:lnTo>
                    <a:pt x="1283" y="1213"/>
                  </a:lnTo>
                  <a:lnTo>
                    <a:pt x="1283" y="1213"/>
                  </a:lnTo>
                  <a:lnTo>
                    <a:pt x="1283" y="1213"/>
                  </a:lnTo>
                  <a:lnTo>
                    <a:pt x="1283" y="1213"/>
                  </a:lnTo>
                  <a:lnTo>
                    <a:pt x="1283" y="1216"/>
                  </a:lnTo>
                  <a:lnTo>
                    <a:pt x="1283" y="1218"/>
                  </a:lnTo>
                  <a:lnTo>
                    <a:pt x="1283" y="1220"/>
                  </a:lnTo>
                  <a:lnTo>
                    <a:pt x="1283" y="1220"/>
                  </a:lnTo>
                  <a:lnTo>
                    <a:pt x="1283" y="1220"/>
                  </a:lnTo>
                  <a:lnTo>
                    <a:pt x="1283" y="1223"/>
                  </a:lnTo>
                  <a:lnTo>
                    <a:pt x="1283" y="1223"/>
                  </a:lnTo>
                  <a:lnTo>
                    <a:pt x="1280" y="1223"/>
                  </a:lnTo>
                  <a:lnTo>
                    <a:pt x="1280" y="1223"/>
                  </a:lnTo>
                  <a:lnTo>
                    <a:pt x="1283" y="1225"/>
                  </a:lnTo>
                  <a:lnTo>
                    <a:pt x="1287" y="1225"/>
                  </a:lnTo>
                  <a:lnTo>
                    <a:pt x="1287" y="1225"/>
                  </a:lnTo>
                  <a:lnTo>
                    <a:pt x="1287" y="1223"/>
                  </a:lnTo>
                  <a:lnTo>
                    <a:pt x="1287" y="1220"/>
                  </a:lnTo>
                  <a:lnTo>
                    <a:pt x="1287" y="1220"/>
                  </a:lnTo>
                  <a:lnTo>
                    <a:pt x="1290" y="1220"/>
                  </a:lnTo>
                  <a:lnTo>
                    <a:pt x="1290" y="1220"/>
                  </a:lnTo>
                  <a:lnTo>
                    <a:pt x="1290" y="1218"/>
                  </a:lnTo>
                  <a:lnTo>
                    <a:pt x="1290" y="1216"/>
                  </a:lnTo>
                  <a:lnTo>
                    <a:pt x="1290" y="1216"/>
                  </a:lnTo>
                  <a:lnTo>
                    <a:pt x="1290" y="1213"/>
                  </a:lnTo>
                  <a:lnTo>
                    <a:pt x="1290" y="1213"/>
                  </a:lnTo>
                  <a:lnTo>
                    <a:pt x="1290" y="1211"/>
                  </a:lnTo>
                  <a:lnTo>
                    <a:pt x="1290" y="1211"/>
                  </a:lnTo>
                  <a:lnTo>
                    <a:pt x="1287" y="1208"/>
                  </a:lnTo>
                  <a:lnTo>
                    <a:pt x="1285" y="1206"/>
                  </a:lnTo>
                  <a:lnTo>
                    <a:pt x="1283" y="1206"/>
                  </a:lnTo>
                  <a:lnTo>
                    <a:pt x="1283" y="1204"/>
                  </a:lnTo>
                  <a:lnTo>
                    <a:pt x="1283" y="1204"/>
                  </a:lnTo>
                  <a:lnTo>
                    <a:pt x="1283" y="1204"/>
                  </a:lnTo>
                  <a:lnTo>
                    <a:pt x="1283" y="1206"/>
                  </a:lnTo>
                  <a:lnTo>
                    <a:pt x="1283" y="1206"/>
                  </a:lnTo>
                  <a:lnTo>
                    <a:pt x="1283" y="1206"/>
                  </a:lnTo>
                  <a:lnTo>
                    <a:pt x="1283" y="1206"/>
                  </a:lnTo>
                  <a:lnTo>
                    <a:pt x="1283" y="1204"/>
                  </a:lnTo>
                  <a:lnTo>
                    <a:pt x="1280" y="1204"/>
                  </a:lnTo>
                  <a:lnTo>
                    <a:pt x="1280" y="1204"/>
                  </a:lnTo>
                  <a:lnTo>
                    <a:pt x="1278" y="1204"/>
                  </a:lnTo>
                  <a:lnTo>
                    <a:pt x="1278" y="1206"/>
                  </a:lnTo>
                  <a:lnTo>
                    <a:pt x="1278" y="1206"/>
                  </a:lnTo>
                  <a:lnTo>
                    <a:pt x="1278" y="1206"/>
                  </a:lnTo>
                  <a:lnTo>
                    <a:pt x="1278" y="1206"/>
                  </a:lnTo>
                  <a:lnTo>
                    <a:pt x="1276" y="1206"/>
                  </a:lnTo>
                  <a:lnTo>
                    <a:pt x="1276" y="1206"/>
                  </a:lnTo>
                  <a:lnTo>
                    <a:pt x="1276" y="1211"/>
                  </a:lnTo>
                  <a:lnTo>
                    <a:pt x="1276" y="1211"/>
                  </a:lnTo>
                  <a:lnTo>
                    <a:pt x="1276" y="1211"/>
                  </a:lnTo>
                  <a:lnTo>
                    <a:pt x="1276" y="1213"/>
                  </a:lnTo>
                  <a:lnTo>
                    <a:pt x="1276" y="1213"/>
                  </a:lnTo>
                  <a:close/>
                  <a:moveTo>
                    <a:pt x="1157" y="1197"/>
                  </a:moveTo>
                  <a:lnTo>
                    <a:pt x="1157" y="1197"/>
                  </a:lnTo>
                  <a:lnTo>
                    <a:pt x="1157" y="1194"/>
                  </a:lnTo>
                  <a:lnTo>
                    <a:pt x="1157" y="1194"/>
                  </a:lnTo>
                  <a:lnTo>
                    <a:pt x="1157" y="1189"/>
                  </a:lnTo>
                  <a:lnTo>
                    <a:pt x="1157" y="1187"/>
                  </a:lnTo>
                  <a:lnTo>
                    <a:pt x="1157" y="1187"/>
                  </a:lnTo>
                  <a:lnTo>
                    <a:pt x="1157" y="1187"/>
                  </a:lnTo>
                  <a:lnTo>
                    <a:pt x="1157" y="1187"/>
                  </a:lnTo>
                  <a:lnTo>
                    <a:pt x="1157" y="1187"/>
                  </a:lnTo>
                  <a:lnTo>
                    <a:pt x="1155" y="1187"/>
                  </a:lnTo>
                  <a:lnTo>
                    <a:pt x="1155" y="1185"/>
                  </a:lnTo>
                  <a:lnTo>
                    <a:pt x="1155" y="1185"/>
                  </a:lnTo>
                  <a:lnTo>
                    <a:pt x="1155" y="1185"/>
                  </a:lnTo>
                  <a:lnTo>
                    <a:pt x="1155" y="1182"/>
                  </a:lnTo>
                  <a:lnTo>
                    <a:pt x="1155" y="1182"/>
                  </a:lnTo>
                  <a:lnTo>
                    <a:pt x="1157" y="1182"/>
                  </a:lnTo>
                  <a:lnTo>
                    <a:pt x="1157" y="1180"/>
                  </a:lnTo>
                  <a:lnTo>
                    <a:pt x="1155" y="1180"/>
                  </a:lnTo>
                  <a:lnTo>
                    <a:pt x="1155" y="1180"/>
                  </a:lnTo>
                  <a:lnTo>
                    <a:pt x="1155" y="1180"/>
                  </a:lnTo>
                  <a:lnTo>
                    <a:pt x="1157" y="1180"/>
                  </a:lnTo>
                  <a:lnTo>
                    <a:pt x="1155" y="1178"/>
                  </a:lnTo>
                  <a:lnTo>
                    <a:pt x="1155" y="1175"/>
                  </a:lnTo>
                  <a:lnTo>
                    <a:pt x="1155" y="1173"/>
                  </a:lnTo>
                  <a:lnTo>
                    <a:pt x="1155" y="1173"/>
                  </a:lnTo>
                  <a:lnTo>
                    <a:pt x="1155" y="1171"/>
                  </a:lnTo>
                  <a:lnTo>
                    <a:pt x="1155" y="1171"/>
                  </a:lnTo>
                  <a:lnTo>
                    <a:pt x="1155" y="1168"/>
                  </a:lnTo>
                  <a:lnTo>
                    <a:pt x="1155" y="1168"/>
                  </a:lnTo>
                  <a:lnTo>
                    <a:pt x="1155" y="1168"/>
                  </a:lnTo>
                  <a:lnTo>
                    <a:pt x="1153" y="1166"/>
                  </a:lnTo>
                  <a:lnTo>
                    <a:pt x="1153" y="1166"/>
                  </a:lnTo>
                  <a:lnTo>
                    <a:pt x="1153" y="1166"/>
                  </a:lnTo>
                  <a:lnTo>
                    <a:pt x="1153" y="1168"/>
                  </a:lnTo>
                  <a:lnTo>
                    <a:pt x="1153" y="1168"/>
                  </a:lnTo>
                  <a:lnTo>
                    <a:pt x="1150" y="1168"/>
                  </a:lnTo>
                  <a:lnTo>
                    <a:pt x="1150" y="1168"/>
                  </a:lnTo>
                  <a:lnTo>
                    <a:pt x="1150" y="1171"/>
                  </a:lnTo>
                  <a:lnTo>
                    <a:pt x="1150" y="1171"/>
                  </a:lnTo>
                  <a:lnTo>
                    <a:pt x="1148" y="1171"/>
                  </a:lnTo>
                  <a:lnTo>
                    <a:pt x="1148" y="1171"/>
                  </a:lnTo>
                  <a:lnTo>
                    <a:pt x="1148" y="1168"/>
                  </a:lnTo>
                  <a:lnTo>
                    <a:pt x="1145" y="1168"/>
                  </a:lnTo>
                  <a:lnTo>
                    <a:pt x="1145" y="1171"/>
                  </a:lnTo>
                  <a:lnTo>
                    <a:pt x="1145" y="1171"/>
                  </a:lnTo>
                  <a:lnTo>
                    <a:pt x="1145" y="1171"/>
                  </a:lnTo>
                  <a:lnTo>
                    <a:pt x="1143" y="1171"/>
                  </a:lnTo>
                  <a:lnTo>
                    <a:pt x="1143" y="1171"/>
                  </a:lnTo>
                  <a:lnTo>
                    <a:pt x="1143" y="1171"/>
                  </a:lnTo>
                  <a:lnTo>
                    <a:pt x="1143" y="1173"/>
                  </a:lnTo>
                  <a:lnTo>
                    <a:pt x="1143" y="1173"/>
                  </a:lnTo>
                  <a:lnTo>
                    <a:pt x="1141" y="1171"/>
                  </a:lnTo>
                  <a:lnTo>
                    <a:pt x="1141" y="1171"/>
                  </a:lnTo>
                  <a:lnTo>
                    <a:pt x="1141" y="1168"/>
                  </a:lnTo>
                  <a:lnTo>
                    <a:pt x="1138" y="1168"/>
                  </a:lnTo>
                  <a:lnTo>
                    <a:pt x="1138" y="1166"/>
                  </a:lnTo>
                  <a:lnTo>
                    <a:pt x="1138" y="1163"/>
                  </a:lnTo>
                  <a:lnTo>
                    <a:pt x="1141" y="1163"/>
                  </a:lnTo>
                  <a:lnTo>
                    <a:pt x="1141" y="1161"/>
                  </a:lnTo>
                  <a:lnTo>
                    <a:pt x="1141" y="1161"/>
                  </a:lnTo>
                  <a:lnTo>
                    <a:pt x="1141" y="1161"/>
                  </a:lnTo>
                  <a:lnTo>
                    <a:pt x="1141" y="1161"/>
                  </a:lnTo>
                  <a:lnTo>
                    <a:pt x="1141" y="1161"/>
                  </a:lnTo>
                  <a:lnTo>
                    <a:pt x="1138" y="1159"/>
                  </a:lnTo>
                  <a:lnTo>
                    <a:pt x="1138" y="1159"/>
                  </a:lnTo>
                  <a:lnTo>
                    <a:pt x="1138" y="1159"/>
                  </a:lnTo>
                  <a:lnTo>
                    <a:pt x="1136" y="1159"/>
                  </a:lnTo>
                  <a:lnTo>
                    <a:pt x="1136" y="1159"/>
                  </a:lnTo>
                  <a:lnTo>
                    <a:pt x="1136" y="1161"/>
                  </a:lnTo>
                  <a:lnTo>
                    <a:pt x="1134" y="1161"/>
                  </a:lnTo>
                  <a:lnTo>
                    <a:pt x="1134" y="1161"/>
                  </a:lnTo>
                  <a:lnTo>
                    <a:pt x="1131" y="1161"/>
                  </a:lnTo>
                  <a:lnTo>
                    <a:pt x="1129" y="1159"/>
                  </a:lnTo>
                  <a:lnTo>
                    <a:pt x="1129" y="1156"/>
                  </a:lnTo>
                  <a:lnTo>
                    <a:pt x="1129" y="1156"/>
                  </a:lnTo>
                  <a:lnTo>
                    <a:pt x="1129" y="1156"/>
                  </a:lnTo>
                  <a:lnTo>
                    <a:pt x="1129" y="1156"/>
                  </a:lnTo>
                  <a:lnTo>
                    <a:pt x="1129" y="1156"/>
                  </a:lnTo>
                  <a:lnTo>
                    <a:pt x="1127" y="1156"/>
                  </a:lnTo>
                  <a:lnTo>
                    <a:pt x="1127" y="1156"/>
                  </a:lnTo>
                  <a:lnTo>
                    <a:pt x="1127" y="1156"/>
                  </a:lnTo>
                  <a:lnTo>
                    <a:pt x="1127" y="1156"/>
                  </a:lnTo>
                  <a:lnTo>
                    <a:pt x="1124" y="1154"/>
                  </a:lnTo>
                  <a:lnTo>
                    <a:pt x="1122" y="1149"/>
                  </a:lnTo>
                  <a:lnTo>
                    <a:pt x="1119" y="1149"/>
                  </a:lnTo>
                  <a:lnTo>
                    <a:pt x="1117" y="1147"/>
                  </a:lnTo>
                  <a:lnTo>
                    <a:pt x="1117" y="1147"/>
                  </a:lnTo>
                  <a:lnTo>
                    <a:pt x="1115" y="1145"/>
                  </a:lnTo>
                  <a:lnTo>
                    <a:pt x="1115" y="1145"/>
                  </a:lnTo>
                  <a:lnTo>
                    <a:pt x="1115" y="1145"/>
                  </a:lnTo>
                  <a:lnTo>
                    <a:pt x="1112" y="1142"/>
                  </a:lnTo>
                  <a:lnTo>
                    <a:pt x="1112" y="1142"/>
                  </a:lnTo>
                  <a:lnTo>
                    <a:pt x="1112" y="1140"/>
                  </a:lnTo>
                  <a:lnTo>
                    <a:pt x="1112" y="1140"/>
                  </a:lnTo>
                  <a:lnTo>
                    <a:pt x="1112" y="1137"/>
                  </a:lnTo>
                  <a:lnTo>
                    <a:pt x="1110" y="1137"/>
                  </a:lnTo>
                  <a:lnTo>
                    <a:pt x="1110" y="1137"/>
                  </a:lnTo>
                  <a:lnTo>
                    <a:pt x="1110" y="1135"/>
                  </a:lnTo>
                  <a:lnTo>
                    <a:pt x="1110" y="1135"/>
                  </a:lnTo>
                  <a:lnTo>
                    <a:pt x="1108" y="1133"/>
                  </a:lnTo>
                  <a:lnTo>
                    <a:pt x="1105" y="1133"/>
                  </a:lnTo>
                  <a:lnTo>
                    <a:pt x="1105" y="1130"/>
                  </a:lnTo>
                  <a:lnTo>
                    <a:pt x="1105" y="1133"/>
                  </a:lnTo>
                  <a:lnTo>
                    <a:pt x="1105" y="1133"/>
                  </a:lnTo>
                  <a:lnTo>
                    <a:pt x="1105" y="1135"/>
                  </a:lnTo>
                  <a:lnTo>
                    <a:pt x="1105" y="1135"/>
                  </a:lnTo>
                  <a:lnTo>
                    <a:pt x="1105" y="1137"/>
                  </a:lnTo>
                  <a:lnTo>
                    <a:pt x="1105" y="1140"/>
                  </a:lnTo>
                  <a:lnTo>
                    <a:pt x="1105" y="1140"/>
                  </a:lnTo>
                  <a:lnTo>
                    <a:pt x="1105" y="1140"/>
                  </a:lnTo>
                  <a:lnTo>
                    <a:pt x="1108" y="1140"/>
                  </a:lnTo>
                  <a:lnTo>
                    <a:pt x="1108" y="1142"/>
                  </a:lnTo>
                  <a:lnTo>
                    <a:pt x="1110" y="1142"/>
                  </a:lnTo>
                  <a:lnTo>
                    <a:pt x="1110" y="1142"/>
                  </a:lnTo>
                  <a:lnTo>
                    <a:pt x="1110" y="1145"/>
                  </a:lnTo>
                  <a:lnTo>
                    <a:pt x="1108" y="1145"/>
                  </a:lnTo>
                  <a:lnTo>
                    <a:pt x="1105" y="1145"/>
                  </a:lnTo>
                  <a:lnTo>
                    <a:pt x="1103" y="1142"/>
                  </a:lnTo>
                  <a:lnTo>
                    <a:pt x="1103" y="1140"/>
                  </a:lnTo>
                  <a:lnTo>
                    <a:pt x="1103" y="1140"/>
                  </a:lnTo>
                  <a:lnTo>
                    <a:pt x="1101" y="1137"/>
                  </a:lnTo>
                  <a:lnTo>
                    <a:pt x="1101" y="1137"/>
                  </a:lnTo>
                  <a:lnTo>
                    <a:pt x="1096" y="1137"/>
                  </a:lnTo>
                  <a:lnTo>
                    <a:pt x="1096" y="1137"/>
                  </a:lnTo>
                  <a:lnTo>
                    <a:pt x="1093" y="1135"/>
                  </a:lnTo>
                  <a:lnTo>
                    <a:pt x="1093" y="1133"/>
                  </a:lnTo>
                  <a:lnTo>
                    <a:pt x="1093" y="1133"/>
                  </a:lnTo>
                  <a:lnTo>
                    <a:pt x="1091" y="1130"/>
                  </a:lnTo>
                  <a:lnTo>
                    <a:pt x="1091" y="1130"/>
                  </a:lnTo>
                  <a:lnTo>
                    <a:pt x="1091" y="1128"/>
                  </a:lnTo>
                  <a:lnTo>
                    <a:pt x="1091" y="1128"/>
                  </a:lnTo>
                  <a:lnTo>
                    <a:pt x="1089" y="1126"/>
                  </a:lnTo>
                  <a:lnTo>
                    <a:pt x="1089" y="1126"/>
                  </a:lnTo>
                  <a:lnTo>
                    <a:pt x="1089" y="1126"/>
                  </a:lnTo>
                  <a:lnTo>
                    <a:pt x="1086" y="1126"/>
                  </a:lnTo>
                  <a:lnTo>
                    <a:pt x="1086" y="1126"/>
                  </a:lnTo>
                  <a:lnTo>
                    <a:pt x="1084" y="1126"/>
                  </a:lnTo>
                  <a:lnTo>
                    <a:pt x="1084" y="1123"/>
                  </a:lnTo>
                  <a:lnTo>
                    <a:pt x="1084" y="1116"/>
                  </a:lnTo>
                  <a:lnTo>
                    <a:pt x="1082" y="1114"/>
                  </a:lnTo>
                  <a:lnTo>
                    <a:pt x="1082" y="1111"/>
                  </a:lnTo>
                  <a:lnTo>
                    <a:pt x="1079" y="1111"/>
                  </a:lnTo>
                  <a:lnTo>
                    <a:pt x="1079" y="1109"/>
                  </a:lnTo>
                  <a:lnTo>
                    <a:pt x="1072" y="1102"/>
                  </a:lnTo>
                  <a:lnTo>
                    <a:pt x="1072" y="1102"/>
                  </a:lnTo>
                  <a:lnTo>
                    <a:pt x="1072" y="1100"/>
                  </a:lnTo>
                  <a:lnTo>
                    <a:pt x="1072" y="1100"/>
                  </a:lnTo>
                  <a:lnTo>
                    <a:pt x="1072" y="1100"/>
                  </a:lnTo>
                  <a:lnTo>
                    <a:pt x="1072" y="1097"/>
                  </a:lnTo>
                  <a:lnTo>
                    <a:pt x="1072" y="1097"/>
                  </a:lnTo>
                  <a:lnTo>
                    <a:pt x="1074" y="1097"/>
                  </a:lnTo>
                  <a:lnTo>
                    <a:pt x="1074" y="1095"/>
                  </a:lnTo>
                  <a:lnTo>
                    <a:pt x="1074" y="1093"/>
                  </a:lnTo>
                  <a:lnTo>
                    <a:pt x="1077" y="1090"/>
                  </a:lnTo>
                  <a:lnTo>
                    <a:pt x="1077" y="1088"/>
                  </a:lnTo>
                  <a:lnTo>
                    <a:pt x="1074" y="1085"/>
                  </a:lnTo>
                  <a:lnTo>
                    <a:pt x="1074" y="1085"/>
                  </a:lnTo>
                  <a:lnTo>
                    <a:pt x="1074" y="1083"/>
                  </a:lnTo>
                  <a:lnTo>
                    <a:pt x="1077" y="1083"/>
                  </a:lnTo>
                  <a:lnTo>
                    <a:pt x="1077" y="1081"/>
                  </a:lnTo>
                  <a:lnTo>
                    <a:pt x="1077" y="1081"/>
                  </a:lnTo>
                  <a:lnTo>
                    <a:pt x="1079" y="1083"/>
                  </a:lnTo>
                  <a:lnTo>
                    <a:pt x="1079" y="1083"/>
                  </a:lnTo>
                  <a:lnTo>
                    <a:pt x="1079" y="1083"/>
                  </a:lnTo>
                  <a:lnTo>
                    <a:pt x="1079" y="1081"/>
                  </a:lnTo>
                  <a:lnTo>
                    <a:pt x="1079" y="1078"/>
                  </a:lnTo>
                  <a:lnTo>
                    <a:pt x="1079" y="1078"/>
                  </a:lnTo>
                  <a:lnTo>
                    <a:pt x="1079" y="1076"/>
                  </a:lnTo>
                  <a:lnTo>
                    <a:pt x="1079" y="1074"/>
                  </a:lnTo>
                  <a:lnTo>
                    <a:pt x="1079" y="1074"/>
                  </a:lnTo>
                  <a:lnTo>
                    <a:pt x="1077" y="1074"/>
                  </a:lnTo>
                  <a:lnTo>
                    <a:pt x="1077" y="1071"/>
                  </a:lnTo>
                  <a:lnTo>
                    <a:pt x="1079" y="1069"/>
                  </a:lnTo>
                  <a:lnTo>
                    <a:pt x="1079" y="1066"/>
                  </a:lnTo>
                  <a:lnTo>
                    <a:pt x="1079" y="1064"/>
                  </a:lnTo>
                  <a:lnTo>
                    <a:pt x="1077" y="1059"/>
                  </a:lnTo>
                  <a:lnTo>
                    <a:pt x="1077" y="1059"/>
                  </a:lnTo>
                  <a:lnTo>
                    <a:pt x="1074" y="1057"/>
                  </a:lnTo>
                  <a:lnTo>
                    <a:pt x="1074" y="1057"/>
                  </a:lnTo>
                  <a:lnTo>
                    <a:pt x="1074" y="1057"/>
                  </a:lnTo>
                  <a:lnTo>
                    <a:pt x="1074" y="1055"/>
                  </a:lnTo>
                  <a:lnTo>
                    <a:pt x="1074" y="1052"/>
                  </a:lnTo>
                  <a:lnTo>
                    <a:pt x="1074" y="1052"/>
                  </a:lnTo>
                  <a:lnTo>
                    <a:pt x="1074" y="1052"/>
                  </a:lnTo>
                  <a:lnTo>
                    <a:pt x="1072" y="1052"/>
                  </a:lnTo>
                  <a:lnTo>
                    <a:pt x="1072" y="1050"/>
                  </a:lnTo>
                  <a:lnTo>
                    <a:pt x="1072" y="1050"/>
                  </a:lnTo>
                  <a:lnTo>
                    <a:pt x="1072" y="1050"/>
                  </a:lnTo>
                  <a:lnTo>
                    <a:pt x="1072" y="1048"/>
                  </a:lnTo>
                  <a:lnTo>
                    <a:pt x="1072" y="1048"/>
                  </a:lnTo>
                  <a:lnTo>
                    <a:pt x="1070" y="1048"/>
                  </a:lnTo>
                  <a:lnTo>
                    <a:pt x="1070" y="1048"/>
                  </a:lnTo>
                  <a:lnTo>
                    <a:pt x="1070" y="1045"/>
                  </a:lnTo>
                  <a:lnTo>
                    <a:pt x="1070" y="1043"/>
                  </a:lnTo>
                  <a:lnTo>
                    <a:pt x="1070" y="1043"/>
                  </a:lnTo>
                  <a:lnTo>
                    <a:pt x="1070" y="1040"/>
                  </a:lnTo>
                  <a:lnTo>
                    <a:pt x="1070" y="1040"/>
                  </a:lnTo>
                  <a:lnTo>
                    <a:pt x="1067" y="1036"/>
                  </a:lnTo>
                  <a:lnTo>
                    <a:pt x="1067" y="1033"/>
                  </a:lnTo>
                  <a:lnTo>
                    <a:pt x="1067" y="1033"/>
                  </a:lnTo>
                  <a:lnTo>
                    <a:pt x="1067" y="1033"/>
                  </a:lnTo>
                  <a:lnTo>
                    <a:pt x="1067" y="1031"/>
                  </a:lnTo>
                  <a:lnTo>
                    <a:pt x="1067" y="1031"/>
                  </a:lnTo>
                  <a:lnTo>
                    <a:pt x="1067" y="1031"/>
                  </a:lnTo>
                  <a:lnTo>
                    <a:pt x="1065" y="1031"/>
                  </a:lnTo>
                  <a:lnTo>
                    <a:pt x="1065" y="1031"/>
                  </a:lnTo>
                  <a:lnTo>
                    <a:pt x="1065" y="1029"/>
                  </a:lnTo>
                  <a:lnTo>
                    <a:pt x="1065" y="1029"/>
                  </a:lnTo>
                  <a:lnTo>
                    <a:pt x="1065" y="1029"/>
                  </a:lnTo>
                  <a:lnTo>
                    <a:pt x="1065" y="1026"/>
                  </a:lnTo>
                  <a:lnTo>
                    <a:pt x="1065" y="1026"/>
                  </a:lnTo>
                  <a:lnTo>
                    <a:pt x="1067" y="1024"/>
                  </a:lnTo>
                  <a:lnTo>
                    <a:pt x="1067" y="1024"/>
                  </a:lnTo>
                  <a:lnTo>
                    <a:pt x="1067" y="1022"/>
                  </a:lnTo>
                  <a:lnTo>
                    <a:pt x="1067" y="1022"/>
                  </a:lnTo>
                  <a:lnTo>
                    <a:pt x="1067" y="1022"/>
                  </a:lnTo>
                  <a:lnTo>
                    <a:pt x="1065" y="1019"/>
                  </a:lnTo>
                  <a:lnTo>
                    <a:pt x="1065" y="1019"/>
                  </a:lnTo>
                  <a:lnTo>
                    <a:pt x="1065" y="1017"/>
                  </a:lnTo>
                  <a:lnTo>
                    <a:pt x="1065" y="1017"/>
                  </a:lnTo>
                  <a:lnTo>
                    <a:pt x="1065" y="1014"/>
                  </a:lnTo>
                  <a:lnTo>
                    <a:pt x="1065" y="1012"/>
                  </a:lnTo>
                  <a:lnTo>
                    <a:pt x="1065" y="1012"/>
                  </a:lnTo>
                  <a:lnTo>
                    <a:pt x="1065" y="1012"/>
                  </a:lnTo>
                  <a:lnTo>
                    <a:pt x="1065" y="1010"/>
                  </a:lnTo>
                  <a:lnTo>
                    <a:pt x="1063" y="1010"/>
                  </a:lnTo>
                  <a:lnTo>
                    <a:pt x="1063" y="1010"/>
                  </a:lnTo>
                  <a:lnTo>
                    <a:pt x="1063" y="1007"/>
                  </a:lnTo>
                  <a:lnTo>
                    <a:pt x="1063" y="1005"/>
                  </a:lnTo>
                  <a:lnTo>
                    <a:pt x="1060" y="1003"/>
                  </a:lnTo>
                  <a:lnTo>
                    <a:pt x="1060" y="1003"/>
                  </a:lnTo>
                  <a:lnTo>
                    <a:pt x="1060" y="1000"/>
                  </a:lnTo>
                  <a:lnTo>
                    <a:pt x="1060" y="1003"/>
                  </a:lnTo>
                  <a:lnTo>
                    <a:pt x="1063" y="1003"/>
                  </a:lnTo>
                  <a:lnTo>
                    <a:pt x="1063" y="1003"/>
                  </a:lnTo>
                  <a:lnTo>
                    <a:pt x="1063" y="1003"/>
                  </a:lnTo>
                  <a:lnTo>
                    <a:pt x="1063" y="1003"/>
                  </a:lnTo>
                  <a:lnTo>
                    <a:pt x="1063" y="1000"/>
                  </a:lnTo>
                  <a:lnTo>
                    <a:pt x="1063" y="1000"/>
                  </a:lnTo>
                  <a:lnTo>
                    <a:pt x="1063" y="998"/>
                  </a:lnTo>
                  <a:lnTo>
                    <a:pt x="1063" y="998"/>
                  </a:lnTo>
                  <a:lnTo>
                    <a:pt x="1063" y="998"/>
                  </a:lnTo>
                  <a:lnTo>
                    <a:pt x="1063" y="996"/>
                  </a:lnTo>
                  <a:lnTo>
                    <a:pt x="1063" y="996"/>
                  </a:lnTo>
                  <a:lnTo>
                    <a:pt x="1063" y="996"/>
                  </a:lnTo>
                  <a:lnTo>
                    <a:pt x="1063" y="996"/>
                  </a:lnTo>
                  <a:lnTo>
                    <a:pt x="1063" y="996"/>
                  </a:lnTo>
                  <a:lnTo>
                    <a:pt x="1060" y="993"/>
                  </a:lnTo>
                  <a:lnTo>
                    <a:pt x="1060" y="993"/>
                  </a:lnTo>
                  <a:lnTo>
                    <a:pt x="1060" y="991"/>
                  </a:lnTo>
                  <a:lnTo>
                    <a:pt x="1060" y="991"/>
                  </a:lnTo>
                  <a:lnTo>
                    <a:pt x="1060" y="988"/>
                  </a:lnTo>
                  <a:lnTo>
                    <a:pt x="1060" y="988"/>
                  </a:lnTo>
                  <a:lnTo>
                    <a:pt x="1063" y="988"/>
                  </a:lnTo>
                  <a:lnTo>
                    <a:pt x="1063" y="986"/>
                  </a:lnTo>
                  <a:lnTo>
                    <a:pt x="1060" y="986"/>
                  </a:lnTo>
                  <a:lnTo>
                    <a:pt x="1060" y="986"/>
                  </a:lnTo>
                  <a:lnTo>
                    <a:pt x="1060" y="986"/>
                  </a:lnTo>
                  <a:lnTo>
                    <a:pt x="1058" y="984"/>
                  </a:lnTo>
                  <a:lnTo>
                    <a:pt x="1058" y="984"/>
                  </a:lnTo>
                  <a:lnTo>
                    <a:pt x="1058" y="981"/>
                  </a:lnTo>
                  <a:lnTo>
                    <a:pt x="1058" y="981"/>
                  </a:lnTo>
                  <a:lnTo>
                    <a:pt x="1058" y="981"/>
                  </a:lnTo>
                  <a:lnTo>
                    <a:pt x="1058" y="977"/>
                  </a:lnTo>
                  <a:lnTo>
                    <a:pt x="1058" y="977"/>
                  </a:lnTo>
                  <a:lnTo>
                    <a:pt x="1058" y="979"/>
                  </a:lnTo>
                  <a:lnTo>
                    <a:pt x="1058" y="979"/>
                  </a:lnTo>
                  <a:lnTo>
                    <a:pt x="1060" y="979"/>
                  </a:lnTo>
                  <a:lnTo>
                    <a:pt x="1060" y="981"/>
                  </a:lnTo>
                  <a:lnTo>
                    <a:pt x="1060" y="981"/>
                  </a:lnTo>
                  <a:lnTo>
                    <a:pt x="1060" y="981"/>
                  </a:lnTo>
                  <a:lnTo>
                    <a:pt x="1060" y="981"/>
                  </a:lnTo>
                  <a:lnTo>
                    <a:pt x="1060" y="981"/>
                  </a:lnTo>
                  <a:lnTo>
                    <a:pt x="1060" y="979"/>
                  </a:lnTo>
                  <a:lnTo>
                    <a:pt x="1060" y="979"/>
                  </a:lnTo>
                  <a:lnTo>
                    <a:pt x="1060" y="979"/>
                  </a:lnTo>
                  <a:lnTo>
                    <a:pt x="1060" y="977"/>
                  </a:lnTo>
                  <a:lnTo>
                    <a:pt x="1060" y="977"/>
                  </a:lnTo>
                  <a:lnTo>
                    <a:pt x="1060" y="977"/>
                  </a:lnTo>
                  <a:lnTo>
                    <a:pt x="1060" y="977"/>
                  </a:lnTo>
                  <a:lnTo>
                    <a:pt x="1058" y="974"/>
                  </a:lnTo>
                  <a:lnTo>
                    <a:pt x="1058" y="972"/>
                  </a:lnTo>
                  <a:lnTo>
                    <a:pt x="1058" y="972"/>
                  </a:lnTo>
                  <a:lnTo>
                    <a:pt x="1058" y="972"/>
                  </a:lnTo>
                  <a:lnTo>
                    <a:pt x="1056" y="972"/>
                  </a:lnTo>
                  <a:lnTo>
                    <a:pt x="1056" y="972"/>
                  </a:lnTo>
                  <a:lnTo>
                    <a:pt x="1056" y="972"/>
                  </a:lnTo>
                  <a:lnTo>
                    <a:pt x="1058" y="972"/>
                  </a:lnTo>
                  <a:lnTo>
                    <a:pt x="1058" y="970"/>
                  </a:lnTo>
                  <a:lnTo>
                    <a:pt x="1058" y="970"/>
                  </a:lnTo>
                  <a:lnTo>
                    <a:pt x="1058" y="970"/>
                  </a:lnTo>
                  <a:lnTo>
                    <a:pt x="1056" y="970"/>
                  </a:lnTo>
                  <a:lnTo>
                    <a:pt x="1056" y="970"/>
                  </a:lnTo>
                  <a:lnTo>
                    <a:pt x="1056" y="967"/>
                  </a:lnTo>
                  <a:lnTo>
                    <a:pt x="1056" y="967"/>
                  </a:lnTo>
                  <a:lnTo>
                    <a:pt x="1056" y="967"/>
                  </a:lnTo>
                  <a:lnTo>
                    <a:pt x="1056" y="965"/>
                  </a:lnTo>
                  <a:lnTo>
                    <a:pt x="1056" y="965"/>
                  </a:lnTo>
                  <a:lnTo>
                    <a:pt x="1053" y="962"/>
                  </a:lnTo>
                  <a:lnTo>
                    <a:pt x="1051" y="960"/>
                  </a:lnTo>
                  <a:lnTo>
                    <a:pt x="1051" y="960"/>
                  </a:lnTo>
                  <a:lnTo>
                    <a:pt x="1051" y="960"/>
                  </a:lnTo>
                  <a:lnTo>
                    <a:pt x="1051" y="958"/>
                  </a:lnTo>
                  <a:lnTo>
                    <a:pt x="1051" y="958"/>
                  </a:lnTo>
                  <a:lnTo>
                    <a:pt x="1051" y="955"/>
                  </a:lnTo>
                  <a:lnTo>
                    <a:pt x="1051" y="955"/>
                  </a:lnTo>
                  <a:lnTo>
                    <a:pt x="1048" y="955"/>
                  </a:lnTo>
                  <a:lnTo>
                    <a:pt x="1048" y="955"/>
                  </a:lnTo>
                  <a:lnTo>
                    <a:pt x="1048" y="958"/>
                  </a:lnTo>
                  <a:lnTo>
                    <a:pt x="1048" y="958"/>
                  </a:lnTo>
                  <a:lnTo>
                    <a:pt x="1048" y="958"/>
                  </a:lnTo>
                  <a:lnTo>
                    <a:pt x="1046" y="958"/>
                  </a:lnTo>
                  <a:lnTo>
                    <a:pt x="1044" y="955"/>
                  </a:lnTo>
                  <a:lnTo>
                    <a:pt x="1044" y="953"/>
                  </a:lnTo>
                  <a:lnTo>
                    <a:pt x="1041" y="953"/>
                  </a:lnTo>
                  <a:lnTo>
                    <a:pt x="1041" y="953"/>
                  </a:lnTo>
                  <a:lnTo>
                    <a:pt x="1041" y="953"/>
                  </a:lnTo>
                  <a:lnTo>
                    <a:pt x="1041" y="951"/>
                  </a:lnTo>
                  <a:lnTo>
                    <a:pt x="1041" y="951"/>
                  </a:lnTo>
                  <a:lnTo>
                    <a:pt x="1039" y="948"/>
                  </a:lnTo>
                  <a:lnTo>
                    <a:pt x="1039" y="948"/>
                  </a:lnTo>
                  <a:lnTo>
                    <a:pt x="1039" y="948"/>
                  </a:lnTo>
                  <a:lnTo>
                    <a:pt x="1039" y="946"/>
                  </a:lnTo>
                  <a:lnTo>
                    <a:pt x="1039" y="946"/>
                  </a:lnTo>
                  <a:lnTo>
                    <a:pt x="1037" y="946"/>
                  </a:lnTo>
                  <a:lnTo>
                    <a:pt x="1037" y="943"/>
                  </a:lnTo>
                  <a:lnTo>
                    <a:pt x="1037" y="943"/>
                  </a:lnTo>
                  <a:lnTo>
                    <a:pt x="1037" y="943"/>
                  </a:lnTo>
                  <a:lnTo>
                    <a:pt x="1037" y="943"/>
                  </a:lnTo>
                  <a:lnTo>
                    <a:pt x="1037" y="943"/>
                  </a:lnTo>
                  <a:lnTo>
                    <a:pt x="1037" y="941"/>
                  </a:lnTo>
                  <a:lnTo>
                    <a:pt x="1037" y="943"/>
                  </a:lnTo>
                  <a:lnTo>
                    <a:pt x="1037" y="943"/>
                  </a:lnTo>
                  <a:lnTo>
                    <a:pt x="1037" y="943"/>
                  </a:lnTo>
                  <a:lnTo>
                    <a:pt x="1037" y="943"/>
                  </a:lnTo>
                  <a:lnTo>
                    <a:pt x="1037" y="943"/>
                  </a:lnTo>
                  <a:lnTo>
                    <a:pt x="1034" y="943"/>
                  </a:lnTo>
                  <a:lnTo>
                    <a:pt x="1032" y="941"/>
                  </a:lnTo>
                  <a:lnTo>
                    <a:pt x="1032" y="939"/>
                  </a:lnTo>
                  <a:lnTo>
                    <a:pt x="1032" y="936"/>
                  </a:lnTo>
                  <a:lnTo>
                    <a:pt x="1032" y="936"/>
                  </a:lnTo>
                  <a:lnTo>
                    <a:pt x="1030" y="936"/>
                  </a:lnTo>
                  <a:lnTo>
                    <a:pt x="1030" y="936"/>
                  </a:lnTo>
                  <a:lnTo>
                    <a:pt x="1027" y="936"/>
                  </a:lnTo>
                  <a:lnTo>
                    <a:pt x="1027" y="936"/>
                  </a:lnTo>
                  <a:lnTo>
                    <a:pt x="1027" y="936"/>
                  </a:lnTo>
                  <a:lnTo>
                    <a:pt x="1027" y="936"/>
                  </a:lnTo>
                  <a:lnTo>
                    <a:pt x="1027" y="936"/>
                  </a:lnTo>
                  <a:lnTo>
                    <a:pt x="1025" y="939"/>
                  </a:lnTo>
                  <a:lnTo>
                    <a:pt x="1025" y="939"/>
                  </a:lnTo>
                  <a:lnTo>
                    <a:pt x="1025" y="939"/>
                  </a:lnTo>
                  <a:lnTo>
                    <a:pt x="1025" y="939"/>
                  </a:lnTo>
                  <a:lnTo>
                    <a:pt x="1025" y="941"/>
                  </a:lnTo>
                  <a:lnTo>
                    <a:pt x="1025" y="943"/>
                  </a:lnTo>
                  <a:lnTo>
                    <a:pt x="1027" y="946"/>
                  </a:lnTo>
                  <a:lnTo>
                    <a:pt x="1025" y="946"/>
                  </a:lnTo>
                  <a:lnTo>
                    <a:pt x="1025" y="946"/>
                  </a:lnTo>
                  <a:lnTo>
                    <a:pt x="1022" y="943"/>
                  </a:lnTo>
                  <a:lnTo>
                    <a:pt x="1022" y="943"/>
                  </a:lnTo>
                  <a:lnTo>
                    <a:pt x="1020" y="941"/>
                  </a:lnTo>
                  <a:lnTo>
                    <a:pt x="1020" y="941"/>
                  </a:lnTo>
                  <a:lnTo>
                    <a:pt x="1020" y="941"/>
                  </a:lnTo>
                  <a:lnTo>
                    <a:pt x="1018" y="936"/>
                  </a:lnTo>
                  <a:lnTo>
                    <a:pt x="1015" y="936"/>
                  </a:lnTo>
                  <a:lnTo>
                    <a:pt x="1013" y="934"/>
                  </a:lnTo>
                  <a:lnTo>
                    <a:pt x="1011" y="934"/>
                  </a:lnTo>
                  <a:lnTo>
                    <a:pt x="1006" y="932"/>
                  </a:lnTo>
                  <a:lnTo>
                    <a:pt x="1003" y="932"/>
                  </a:lnTo>
                  <a:lnTo>
                    <a:pt x="1003" y="932"/>
                  </a:lnTo>
                  <a:lnTo>
                    <a:pt x="1006" y="934"/>
                  </a:lnTo>
                  <a:lnTo>
                    <a:pt x="1006" y="934"/>
                  </a:lnTo>
                  <a:lnTo>
                    <a:pt x="1003" y="934"/>
                  </a:lnTo>
                  <a:lnTo>
                    <a:pt x="1001" y="934"/>
                  </a:lnTo>
                  <a:lnTo>
                    <a:pt x="1001" y="934"/>
                  </a:lnTo>
                  <a:lnTo>
                    <a:pt x="1003" y="936"/>
                  </a:lnTo>
                  <a:lnTo>
                    <a:pt x="1003" y="936"/>
                  </a:lnTo>
                  <a:lnTo>
                    <a:pt x="1003" y="936"/>
                  </a:lnTo>
                  <a:lnTo>
                    <a:pt x="1003" y="936"/>
                  </a:lnTo>
                  <a:lnTo>
                    <a:pt x="1003" y="939"/>
                  </a:lnTo>
                  <a:lnTo>
                    <a:pt x="1003" y="939"/>
                  </a:lnTo>
                  <a:lnTo>
                    <a:pt x="1003" y="939"/>
                  </a:lnTo>
                  <a:lnTo>
                    <a:pt x="1003" y="941"/>
                  </a:lnTo>
                  <a:lnTo>
                    <a:pt x="1006" y="941"/>
                  </a:lnTo>
                  <a:lnTo>
                    <a:pt x="1008" y="943"/>
                  </a:lnTo>
                  <a:lnTo>
                    <a:pt x="1003" y="943"/>
                  </a:lnTo>
                  <a:lnTo>
                    <a:pt x="1001" y="943"/>
                  </a:lnTo>
                  <a:lnTo>
                    <a:pt x="999" y="943"/>
                  </a:lnTo>
                  <a:lnTo>
                    <a:pt x="999" y="948"/>
                  </a:lnTo>
                  <a:lnTo>
                    <a:pt x="999" y="951"/>
                  </a:lnTo>
                  <a:lnTo>
                    <a:pt x="1001" y="953"/>
                  </a:lnTo>
                  <a:lnTo>
                    <a:pt x="1001" y="955"/>
                  </a:lnTo>
                  <a:lnTo>
                    <a:pt x="999" y="955"/>
                  </a:lnTo>
                  <a:lnTo>
                    <a:pt x="999" y="955"/>
                  </a:lnTo>
                  <a:lnTo>
                    <a:pt x="999" y="955"/>
                  </a:lnTo>
                  <a:lnTo>
                    <a:pt x="999" y="955"/>
                  </a:lnTo>
                  <a:lnTo>
                    <a:pt x="1001" y="958"/>
                  </a:lnTo>
                  <a:lnTo>
                    <a:pt x="1001" y="960"/>
                  </a:lnTo>
                  <a:lnTo>
                    <a:pt x="1001" y="960"/>
                  </a:lnTo>
                  <a:lnTo>
                    <a:pt x="1001" y="960"/>
                  </a:lnTo>
                  <a:lnTo>
                    <a:pt x="999" y="960"/>
                  </a:lnTo>
                  <a:lnTo>
                    <a:pt x="999" y="962"/>
                  </a:lnTo>
                  <a:lnTo>
                    <a:pt x="1001" y="962"/>
                  </a:lnTo>
                  <a:lnTo>
                    <a:pt x="1001" y="962"/>
                  </a:lnTo>
                  <a:lnTo>
                    <a:pt x="1001" y="965"/>
                  </a:lnTo>
                  <a:lnTo>
                    <a:pt x="1001" y="965"/>
                  </a:lnTo>
                  <a:lnTo>
                    <a:pt x="1001" y="965"/>
                  </a:lnTo>
                  <a:lnTo>
                    <a:pt x="1001" y="967"/>
                  </a:lnTo>
                  <a:lnTo>
                    <a:pt x="1001" y="967"/>
                  </a:lnTo>
                  <a:lnTo>
                    <a:pt x="1001" y="967"/>
                  </a:lnTo>
                  <a:lnTo>
                    <a:pt x="1001" y="970"/>
                  </a:lnTo>
                  <a:lnTo>
                    <a:pt x="1001" y="972"/>
                  </a:lnTo>
                  <a:lnTo>
                    <a:pt x="1001" y="974"/>
                  </a:lnTo>
                  <a:lnTo>
                    <a:pt x="1001" y="974"/>
                  </a:lnTo>
                  <a:lnTo>
                    <a:pt x="1001" y="977"/>
                  </a:lnTo>
                  <a:lnTo>
                    <a:pt x="1001" y="977"/>
                  </a:lnTo>
                  <a:lnTo>
                    <a:pt x="1001" y="977"/>
                  </a:lnTo>
                  <a:lnTo>
                    <a:pt x="1001" y="979"/>
                  </a:lnTo>
                  <a:lnTo>
                    <a:pt x="1001" y="979"/>
                  </a:lnTo>
                  <a:lnTo>
                    <a:pt x="1001" y="979"/>
                  </a:lnTo>
                  <a:lnTo>
                    <a:pt x="1001" y="981"/>
                  </a:lnTo>
                  <a:lnTo>
                    <a:pt x="1001" y="984"/>
                  </a:lnTo>
                  <a:lnTo>
                    <a:pt x="1003" y="984"/>
                  </a:lnTo>
                  <a:lnTo>
                    <a:pt x="1003" y="986"/>
                  </a:lnTo>
                  <a:lnTo>
                    <a:pt x="1001" y="986"/>
                  </a:lnTo>
                  <a:lnTo>
                    <a:pt x="1001" y="986"/>
                  </a:lnTo>
                  <a:lnTo>
                    <a:pt x="1001" y="986"/>
                  </a:lnTo>
                  <a:lnTo>
                    <a:pt x="1003" y="986"/>
                  </a:lnTo>
                  <a:lnTo>
                    <a:pt x="1003" y="988"/>
                  </a:lnTo>
                  <a:lnTo>
                    <a:pt x="1003" y="991"/>
                  </a:lnTo>
                  <a:lnTo>
                    <a:pt x="1003" y="991"/>
                  </a:lnTo>
                  <a:lnTo>
                    <a:pt x="1003" y="991"/>
                  </a:lnTo>
                  <a:lnTo>
                    <a:pt x="1003" y="993"/>
                  </a:lnTo>
                  <a:lnTo>
                    <a:pt x="1003" y="993"/>
                  </a:lnTo>
                  <a:lnTo>
                    <a:pt x="1001" y="993"/>
                  </a:lnTo>
                  <a:lnTo>
                    <a:pt x="1001" y="996"/>
                  </a:lnTo>
                  <a:lnTo>
                    <a:pt x="1003" y="998"/>
                  </a:lnTo>
                  <a:lnTo>
                    <a:pt x="1003" y="998"/>
                  </a:lnTo>
                  <a:lnTo>
                    <a:pt x="1006" y="998"/>
                  </a:lnTo>
                  <a:lnTo>
                    <a:pt x="1006" y="1000"/>
                  </a:lnTo>
                  <a:lnTo>
                    <a:pt x="1003" y="1000"/>
                  </a:lnTo>
                  <a:lnTo>
                    <a:pt x="1003" y="1003"/>
                  </a:lnTo>
                  <a:lnTo>
                    <a:pt x="1003" y="1003"/>
                  </a:lnTo>
                  <a:lnTo>
                    <a:pt x="1003" y="1003"/>
                  </a:lnTo>
                  <a:lnTo>
                    <a:pt x="1006" y="1003"/>
                  </a:lnTo>
                  <a:lnTo>
                    <a:pt x="1006" y="1005"/>
                  </a:lnTo>
                  <a:lnTo>
                    <a:pt x="1003" y="1005"/>
                  </a:lnTo>
                  <a:lnTo>
                    <a:pt x="1003" y="1005"/>
                  </a:lnTo>
                  <a:lnTo>
                    <a:pt x="1003" y="1007"/>
                  </a:lnTo>
                  <a:lnTo>
                    <a:pt x="1006" y="1007"/>
                  </a:lnTo>
                  <a:lnTo>
                    <a:pt x="1006" y="1007"/>
                  </a:lnTo>
                  <a:lnTo>
                    <a:pt x="1006" y="1010"/>
                  </a:lnTo>
                  <a:lnTo>
                    <a:pt x="1006" y="1012"/>
                  </a:lnTo>
                  <a:lnTo>
                    <a:pt x="1006" y="1012"/>
                  </a:lnTo>
                  <a:lnTo>
                    <a:pt x="1006" y="1010"/>
                  </a:lnTo>
                  <a:lnTo>
                    <a:pt x="1003" y="1010"/>
                  </a:lnTo>
                  <a:lnTo>
                    <a:pt x="1003" y="1010"/>
                  </a:lnTo>
                  <a:lnTo>
                    <a:pt x="1003" y="1010"/>
                  </a:lnTo>
                  <a:lnTo>
                    <a:pt x="1003" y="1010"/>
                  </a:lnTo>
                  <a:lnTo>
                    <a:pt x="1003" y="1012"/>
                  </a:lnTo>
                  <a:lnTo>
                    <a:pt x="1003" y="1012"/>
                  </a:lnTo>
                  <a:lnTo>
                    <a:pt x="1003" y="1014"/>
                  </a:lnTo>
                  <a:lnTo>
                    <a:pt x="1003" y="1014"/>
                  </a:lnTo>
                  <a:lnTo>
                    <a:pt x="1003" y="1019"/>
                  </a:lnTo>
                  <a:lnTo>
                    <a:pt x="1003" y="1019"/>
                  </a:lnTo>
                  <a:lnTo>
                    <a:pt x="1003" y="1019"/>
                  </a:lnTo>
                  <a:lnTo>
                    <a:pt x="1003" y="1022"/>
                  </a:lnTo>
                  <a:lnTo>
                    <a:pt x="1003" y="1022"/>
                  </a:lnTo>
                  <a:lnTo>
                    <a:pt x="1008" y="1024"/>
                  </a:lnTo>
                  <a:lnTo>
                    <a:pt x="1006" y="1024"/>
                  </a:lnTo>
                  <a:lnTo>
                    <a:pt x="1006" y="1024"/>
                  </a:lnTo>
                  <a:lnTo>
                    <a:pt x="1006" y="1024"/>
                  </a:lnTo>
                  <a:lnTo>
                    <a:pt x="1008" y="1024"/>
                  </a:lnTo>
                  <a:lnTo>
                    <a:pt x="1008" y="1024"/>
                  </a:lnTo>
                  <a:lnTo>
                    <a:pt x="1008" y="1026"/>
                  </a:lnTo>
                  <a:lnTo>
                    <a:pt x="1006" y="1026"/>
                  </a:lnTo>
                  <a:lnTo>
                    <a:pt x="1006" y="1026"/>
                  </a:lnTo>
                  <a:lnTo>
                    <a:pt x="1006" y="1029"/>
                  </a:lnTo>
                  <a:lnTo>
                    <a:pt x="1006" y="1029"/>
                  </a:lnTo>
                  <a:lnTo>
                    <a:pt x="1006" y="1031"/>
                  </a:lnTo>
                  <a:lnTo>
                    <a:pt x="1008" y="1031"/>
                  </a:lnTo>
                  <a:lnTo>
                    <a:pt x="1008" y="1031"/>
                  </a:lnTo>
                  <a:lnTo>
                    <a:pt x="1011" y="1033"/>
                  </a:lnTo>
                  <a:lnTo>
                    <a:pt x="1011" y="1033"/>
                  </a:lnTo>
                  <a:lnTo>
                    <a:pt x="1011" y="1033"/>
                  </a:lnTo>
                  <a:lnTo>
                    <a:pt x="1011" y="1036"/>
                  </a:lnTo>
                  <a:lnTo>
                    <a:pt x="1011" y="1036"/>
                  </a:lnTo>
                  <a:lnTo>
                    <a:pt x="1011" y="1038"/>
                  </a:lnTo>
                  <a:lnTo>
                    <a:pt x="1011" y="1038"/>
                  </a:lnTo>
                  <a:lnTo>
                    <a:pt x="1013" y="1038"/>
                  </a:lnTo>
                  <a:lnTo>
                    <a:pt x="1015" y="1038"/>
                  </a:lnTo>
                  <a:lnTo>
                    <a:pt x="1015" y="1040"/>
                  </a:lnTo>
                  <a:lnTo>
                    <a:pt x="1015" y="1040"/>
                  </a:lnTo>
                  <a:lnTo>
                    <a:pt x="1013" y="1040"/>
                  </a:lnTo>
                  <a:lnTo>
                    <a:pt x="1013" y="1043"/>
                  </a:lnTo>
                  <a:lnTo>
                    <a:pt x="1011" y="1040"/>
                  </a:lnTo>
                  <a:lnTo>
                    <a:pt x="1011" y="1040"/>
                  </a:lnTo>
                  <a:lnTo>
                    <a:pt x="1011" y="1040"/>
                  </a:lnTo>
                  <a:lnTo>
                    <a:pt x="1011" y="1043"/>
                  </a:lnTo>
                  <a:lnTo>
                    <a:pt x="1011" y="1043"/>
                  </a:lnTo>
                  <a:lnTo>
                    <a:pt x="1011" y="1045"/>
                  </a:lnTo>
                  <a:lnTo>
                    <a:pt x="1011" y="1045"/>
                  </a:lnTo>
                  <a:lnTo>
                    <a:pt x="1013" y="1045"/>
                  </a:lnTo>
                  <a:lnTo>
                    <a:pt x="1013" y="1045"/>
                  </a:lnTo>
                  <a:lnTo>
                    <a:pt x="1015" y="1048"/>
                  </a:lnTo>
                  <a:lnTo>
                    <a:pt x="1008" y="1048"/>
                  </a:lnTo>
                  <a:lnTo>
                    <a:pt x="1006" y="1048"/>
                  </a:lnTo>
                  <a:lnTo>
                    <a:pt x="1006" y="1050"/>
                  </a:lnTo>
                  <a:lnTo>
                    <a:pt x="1006" y="1052"/>
                  </a:lnTo>
                  <a:lnTo>
                    <a:pt x="1003" y="1052"/>
                  </a:lnTo>
                  <a:lnTo>
                    <a:pt x="1003" y="1052"/>
                  </a:lnTo>
                  <a:lnTo>
                    <a:pt x="1003" y="1052"/>
                  </a:lnTo>
                  <a:lnTo>
                    <a:pt x="1001" y="1050"/>
                  </a:lnTo>
                  <a:lnTo>
                    <a:pt x="1001" y="1052"/>
                  </a:lnTo>
                  <a:lnTo>
                    <a:pt x="1001" y="1055"/>
                  </a:lnTo>
                  <a:lnTo>
                    <a:pt x="1001" y="1055"/>
                  </a:lnTo>
                  <a:lnTo>
                    <a:pt x="1001" y="1055"/>
                  </a:lnTo>
                  <a:lnTo>
                    <a:pt x="1001" y="1055"/>
                  </a:lnTo>
                  <a:lnTo>
                    <a:pt x="1001" y="1057"/>
                  </a:lnTo>
                  <a:lnTo>
                    <a:pt x="1003" y="1059"/>
                  </a:lnTo>
                  <a:lnTo>
                    <a:pt x="1001" y="1059"/>
                  </a:lnTo>
                  <a:lnTo>
                    <a:pt x="1001" y="1059"/>
                  </a:lnTo>
                  <a:lnTo>
                    <a:pt x="1001" y="1059"/>
                  </a:lnTo>
                  <a:lnTo>
                    <a:pt x="1001" y="1059"/>
                  </a:lnTo>
                  <a:lnTo>
                    <a:pt x="1001" y="1059"/>
                  </a:lnTo>
                  <a:lnTo>
                    <a:pt x="1001" y="1059"/>
                  </a:lnTo>
                  <a:lnTo>
                    <a:pt x="999" y="1059"/>
                  </a:lnTo>
                  <a:lnTo>
                    <a:pt x="999" y="1059"/>
                  </a:lnTo>
                  <a:lnTo>
                    <a:pt x="996" y="1057"/>
                  </a:lnTo>
                  <a:lnTo>
                    <a:pt x="996" y="1057"/>
                  </a:lnTo>
                  <a:lnTo>
                    <a:pt x="996" y="1055"/>
                  </a:lnTo>
                  <a:lnTo>
                    <a:pt x="996" y="1052"/>
                  </a:lnTo>
                  <a:lnTo>
                    <a:pt x="996" y="1052"/>
                  </a:lnTo>
                  <a:lnTo>
                    <a:pt x="994" y="1052"/>
                  </a:lnTo>
                  <a:lnTo>
                    <a:pt x="992" y="1052"/>
                  </a:lnTo>
                  <a:lnTo>
                    <a:pt x="992" y="1050"/>
                  </a:lnTo>
                  <a:lnTo>
                    <a:pt x="992" y="1050"/>
                  </a:lnTo>
                  <a:lnTo>
                    <a:pt x="994" y="1050"/>
                  </a:lnTo>
                  <a:lnTo>
                    <a:pt x="994" y="1050"/>
                  </a:lnTo>
                  <a:lnTo>
                    <a:pt x="994" y="1050"/>
                  </a:lnTo>
                  <a:lnTo>
                    <a:pt x="994" y="1048"/>
                  </a:lnTo>
                  <a:lnTo>
                    <a:pt x="994" y="1048"/>
                  </a:lnTo>
                  <a:lnTo>
                    <a:pt x="992" y="1048"/>
                  </a:lnTo>
                  <a:lnTo>
                    <a:pt x="992" y="1048"/>
                  </a:lnTo>
                  <a:lnTo>
                    <a:pt x="992" y="1048"/>
                  </a:lnTo>
                  <a:lnTo>
                    <a:pt x="992" y="1045"/>
                  </a:lnTo>
                  <a:lnTo>
                    <a:pt x="992" y="1043"/>
                  </a:lnTo>
                  <a:lnTo>
                    <a:pt x="992" y="1043"/>
                  </a:lnTo>
                  <a:lnTo>
                    <a:pt x="992" y="1043"/>
                  </a:lnTo>
                  <a:lnTo>
                    <a:pt x="992" y="1043"/>
                  </a:lnTo>
                  <a:lnTo>
                    <a:pt x="992" y="1040"/>
                  </a:lnTo>
                  <a:lnTo>
                    <a:pt x="992" y="1040"/>
                  </a:lnTo>
                  <a:lnTo>
                    <a:pt x="992" y="1040"/>
                  </a:lnTo>
                  <a:lnTo>
                    <a:pt x="992" y="1038"/>
                  </a:lnTo>
                  <a:lnTo>
                    <a:pt x="992" y="1038"/>
                  </a:lnTo>
                  <a:lnTo>
                    <a:pt x="994" y="1038"/>
                  </a:lnTo>
                  <a:lnTo>
                    <a:pt x="994" y="1036"/>
                  </a:lnTo>
                  <a:lnTo>
                    <a:pt x="994" y="1033"/>
                  </a:lnTo>
                  <a:lnTo>
                    <a:pt x="994" y="1033"/>
                  </a:lnTo>
                  <a:lnTo>
                    <a:pt x="992" y="1033"/>
                  </a:lnTo>
                  <a:lnTo>
                    <a:pt x="992" y="1036"/>
                  </a:lnTo>
                  <a:lnTo>
                    <a:pt x="989" y="1036"/>
                  </a:lnTo>
                  <a:lnTo>
                    <a:pt x="992" y="1036"/>
                  </a:lnTo>
                  <a:lnTo>
                    <a:pt x="992" y="1033"/>
                  </a:lnTo>
                  <a:lnTo>
                    <a:pt x="992" y="1031"/>
                  </a:lnTo>
                  <a:lnTo>
                    <a:pt x="989" y="1031"/>
                  </a:lnTo>
                  <a:lnTo>
                    <a:pt x="989" y="1031"/>
                  </a:lnTo>
                  <a:lnTo>
                    <a:pt x="989" y="1029"/>
                  </a:lnTo>
                  <a:lnTo>
                    <a:pt x="989" y="1029"/>
                  </a:lnTo>
                  <a:lnTo>
                    <a:pt x="989" y="1026"/>
                  </a:lnTo>
                  <a:lnTo>
                    <a:pt x="989" y="1026"/>
                  </a:lnTo>
                  <a:lnTo>
                    <a:pt x="989" y="1024"/>
                  </a:lnTo>
                  <a:lnTo>
                    <a:pt x="989" y="1024"/>
                  </a:lnTo>
                  <a:lnTo>
                    <a:pt x="989" y="1022"/>
                  </a:lnTo>
                  <a:lnTo>
                    <a:pt x="989" y="1022"/>
                  </a:lnTo>
                  <a:lnTo>
                    <a:pt x="989" y="1022"/>
                  </a:lnTo>
                  <a:lnTo>
                    <a:pt x="989" y="1022"/>
                  </a:lnTo>
                  <a:lnTo>
                    <a:pt x="989" y="1022"/>
                  </a:lnTo>
                  <a:lnTo>
                    <a:pt x="989" y="1022"/>
                  </a:lnTo>
                  <a:lnTo>
                    <a:pt x="989" y="1022"/>
                  </a:lnTo>
                  <a:lnTo>
                    <a:pt x="989" y="1019"/>
                  </a:lnTo>
                  <a:lnTo>
                    <a:pt x="989" y="1019"/>
                  </a:lnTo>
                  <a:lnTo>
                    <a:pt x="989" y="1019"/>
                  </a:lnTo>
                  <a:lnTo>
                    <a:pt x="989" y="1019"/>
                  </a:lnTo>
                  <a:lnTo>
                    <a:pt x="989" y="1019"/>
                  </a:lnTo>
                  <a:lnTo>
                    <a:pt x="989" y="1019"/>
                  </a:lnTo>
                  <a:lnTo>
                    <a:pt x="989" y="1022"/>
                  </a:lnTo>
                  <a:lnTo>
                    <a:pt x="987" y="1019"/>
                  </a:lnTo>
                  <a:lnTo>
                    <a:pt x="987" y="1019"/>
                  </a:lnTo>
                  <a:lnTo>
                    <a:pt x="987" y="1019"/>
                  </a:lnTo>
                  <a:lnTo>
                    <a:pt x="987" y="1019"/>
                  </a:lnTo>
                  <a:lnTo>
                    <a:pt x="987" y="1017"/>
                  </a:lnTo>
                  <a:lnTo>
                    <a:pt x="987" y="1017"/>
                  </a:lnTo>
                  <a:lnTo>
                    <a:pt x="987" y="1010"/>
                  </a:lnTo>
                  <a:lnTo>
                    <a:pt x="987" y="1007"/>
                  </a:lnTo>
                  <a:lnTo>
                    <a:pt x="987" y="1007"/>
                  </a:lnTo>
                  <a:lnTo>
                    <a:pt x="985" y="1005"/>
                  </a:lnTo>
                  <a:lnTo>
                    <a:pt x="985" y="1005"/>
                  </a:lnTo>
                  <a:lnTo>
                    <a:pt x="985" y="1003"/>
                  </a:lnTo>
                  <a:lnTo>
                    <a:pt x="987" y="1003"/>
                  </a:lnTo>
                  <a:lnTo>
                    <a:pt x="987" y="1000"/>
                  </a:lnTo>
                  <a:lnTo>
                    <a:pt x="987" y="998"/>
                  </a:lnTo>
                  <a:lnTo>
                    <a:pt x="987" y="998"/>
                  </a:lnTo>
                  <a:lnTo>
                    <a:pt x="987" y="996"/>
                  </a:lnTo>
                  <a:lnTo>
                    <a:pt x="987" y="996"/>
                  </a:lnTo>
                  <a:lnTo>
                    <a:pt x="987" y="996"/>
                  </a:lnTo>
                  <a:lnTo>
                    <a:pt x="987" y="996"/>
                  </a:lnTo>
                  <a:lnTo>
                    <a:pt x="987" y="993"/>
                  </a:lnTo>
                  <a:lnTo>
                    <a:pt x="987" y="993"/>
                  </a:lnTo>
                  <a:lnTo>
                    <a:pt x="987" y="991"/>
                  </a:lnTo>
                  <a:lnTo>
                    <a:pt x="987" y="991"/>
                  </a:lnTo>
                  <a:lnTo>
                    <a:pt x="987" y="988"/>
                  </a:lnTo>
                  <a:lnTo>
                    <a:pt x="987" y="988"/>
                  </a:lnTo>
                  <a:lnTo>
                    <a:pt x="982" y="986"/>
                  </a:lnTo>
                  <a:lnTo>
                    <a:pt x="982" y="986"/>
                  </a:lnTo>
                  <a:lnTo>
                    <a:pt x="982" y="986"/>
                  </a:lnTo>
                  <a:lnTo>
                    <a:pt x="982" y="988"/>
                  </a:lnTo>
                  <a:lnTo>
                    <a:pt x="982" y="988"/>
                  </a:lnTo>
                  <a:lnTo>
                    <a:pt x="982" y="988"/>
                  </a:lnTo>
                  <a:lnTo>
                    <a:pt x="980" y="988"/>
                  </a:lnTo>
                  <a:lnTo>
                    <a:pt x="980" y="988"/>
                  </a:lnTo>
                  <a:lnTo>
                    <a:pt x="977" y="988"/>
                  </a:lnTo>
                  <a:lnTo>
                    <a:pt x="977" y="988"/>
                  </a:lnTo>
                  <a:lnTo>
                    <a:pt x="980" y="986"/>
                  </a:lnTo>
                  <a:lnTo>
                    <a:pt x="980" y="986"/>
                  </a:lnTo>
                  <a:lnTo>
                    <a:pt x="980" y="986"/>
                  </a:lnTo>
                  <a:lnTo>
                    <a:pt x="977" y="986"/>
                  </a:lnTo>
                  <a:lnTo>
                    <a:pt x="980" y="984"/>
                  </a:lnTo>
                  <a:lnTo>
                    <a:pt x="980" y="984"/>
                  </a:lnTo>
                  <a:lnTo>
                    <a:pt x="980" y="984"/>
                  </a:lnTo>
                  <a:lnTo>
                    <a:pt x="980" y="981"/>
                  </a:lnTo>
                  <a:lnTo>
                    <a:pt x="980" y="981"/>
                  </a:lnTo>
                  <a:lnTo>
                    <a:pt x="982" y="981"/>
                  </a:lnTo>
                  <a:lnTo>
                    <a:pt x="982" y="981"/>
                  </a:lnTo>
                  <a:lnTo>
                    <a:pt x="980" y="979"/>
                  </a:lnTo>
                  <a:lnTo>
                    <a:pt x="977" y="977"/>
                  </a:lnTo>
                  <a:lnTo>
                    <a:pt x="977" y="977"/>
                  </a:lnTo>
                  <a:lnTo>
                    <a:pt x="977" y="977"/>
                  </a:lnTo>
                  <a:lnTo>
                    <a:pt x="977" y="974"/>
                  </a:lnTo>
                  <a:lnTo>
                    <a:pt x="977" y="974"/>
                  </a:lnTo>
                  <a:lnTo>
                    <a:pt x="977" y="974"/>
                  </a:lnTo>
                  <a:lnTo>
                    <a:pt x="977" y="974"/>
                  </a:lnTo>
                  <a:lnTo>
                    <a:pt x="977" y="974"/>
                  </a:lnTo>
                  <a:lnTo>
                    <a:pt x="970" y="974"/>
                  </a:lnTo>
                  <a:lnTo>
                    <a:pt x="973" y="972"/>
                  </a:lnTo>
                  <a:lnTo>
                    <a:pt x="973" y="972"/>
                  </a:lnTo>
                  <a:lnTo>
                    <a:pt x="966" y="965"/>
                  </a:lnTo>
                  <a:lnTo>
                    <a:pt x="966" y="962"/>
                  </a:lnTo>
                  <a:lnTo>
                    <a:pt x="968" y="962"/>
                  </a:lnTo>
                  <a:lnTo>
                    <a:pt x="968" y="962"/>
                  </a:lnTo>
                  <a:lnTo>
                    <a:pt x="966" y="960"/>
                  </a:lnTo>
                  <a:lnTo>
                    <a:pt x="966" y="960"/>
                  </a:lnTo>
                  <a:lnTo>
                    <a:pt x="963" y="960"/>
                  </a:lnTo>
                  <a:lnTo>
                    <a:pt x="963" y="960"/>
                  </a:lnTo>
                  <a:lnTo>
                    <a:pt x="963" y="960"/>
                  </a:lnTo>
                  <a:lnTo>
                    <a:pt x="963" y="960"/>
                  </a:lnTo>
                  <a:lnTo>
                    <a:pt x="963" y="958"/>
                  </a:lnTo>
                  <a:lnTo>
                    <a:pt x="963" y="958"/>
                  </a:lnTo>
                  <a:lnTo>
                    <a:pt x="963" y="958"/>
                  </a:lnTo>
                  <a:lnTo>
                    <a:pt x="961" y="958"/>
                  </a:lnTo>
                  <a:lnTo>
                    <a:pt x="961" y="955"/>
                  </a:lnTo>
                  <a:lnTo>
                    <a:pt x="959" y="955"/>
                  </a:lnTo>
                  <a:lnTo>
                    <a:pt x="951" y="953"/>
                  </a:lnTo>
                  <a:lnTo>
                    <a:pt x="944" y="953"/>
                  </a:lnTo>
                  <a:lnTo>
                    <a:pt x="944" y="953"/>
                  </a:lnTo>
                  <a:lnTo>
                    <a:pt x="944" y="953"/>
                  </a:lnTo>
                  <a:lnTo>
                    <a:pt x="944" y="955"/>
                  </a:lnTo>
                  <a:lnTo>
                    <a:pt x="944" y="958"/>
                  </a:lnTo>
                  <a:lnTo>
                    <a:pt x="944" y="958"/>
                  </a:lnTo>
                  <a:lnTo>
                    <a:pt x="947" y="960"/>
                  </a:lnTo>
                  <a:lnTo>
                    <a:pt x="947" y="960"/>
                  </a:lnTo>
                  <a:lnTo>
                    <a:pt x="947" y="962"/>
                  </a:lnTo>
                  <a:lnTo>
                    <a:pt x="947" y="965"/>
                  </a:lnTo>
                  <a:lnTo>
                    <a:pt x="949" y="965"/>
                  </a:lnTo>
                  <a:lnTo>
                    <a:pt x="954" y="967"/>
                  </a:lnTo>
                  <a:lnTo>
                    <a:pt x="954" y="967"/>
                  </a:lnTo>
                  <a:lnTo>
                    <a:pt x="954" y="970"/>
                  </a:lnTo>
                  <a:lnTo>
                    <a:pt x="954" y="970"/>
                  </a:lnTo>
                  <a:lnTo>
                    <a:pt x="954" y="970"/>
                  </a:lnTo>
                  <a:lnTo>
                    <a:pt x="954" y="972"/>
                  </a:lnTo>
                  <a:lnTo>
                    <a:pt x="954" y="972"/>
                  </a:lnTo>
                  <a:lnTo>
                    <a:pt x="954" y="972"/>
                  </a:lnTo>
                  <a:lnTo>
                    <a:pt x="954" y="972"/>
                  </a:lnTo>
                  <a:lnTo>
                    <a:pt x="951" y="972"/>
                  </a:lnTo>
                  <a:lnTo>
                    <a:pt x="954" y="974"/>
                  </a:lnTo>
                  <a:lnTo>
                    <a:pt x="954" y="974"/>
                  </a:lnTo>
                  <a:lnTo>
                    <a:pt x="954" y="972"/>
                  </a:lnTo>
                  <a:lnTo>
                    <a:pt x="956" y="972"/>
                  </a:lnTo>
                  <a:lnTo>
                    <a:pt x="956" y="972"/>
                  </a:lnTo>
                  <a:lnTo>
                    <a:pt x="959" y="972"/>
                  </a:lnTo>
                  <a:lnTo>
                    <a:pt x="959" y="972"/>
                  </a:lnTo>
                  <a:lnTo>
                    <a:pt x="959" y="972"/>
                  </a:lnTo>
                  <a:lnTo>
                    <a:pt x="959" y="974"/>
                  </a:lnTo>
                  <a:lnTo>
                    <a:pt x="961" y="974"/>
                  </a:lnTo>
                  <a:lnTo>
                    <a:pt x="963" y="974"/>
                  </a:lnTo>
                  <a:lnTo>
                    <a:pt x="963" y="977"/>
                  </a:lnTo>
                  <a:lnTo>
                    <a:pt x="963" y="977"/>
                  </a:lnTo>
                  <a:lnTo>
                    <a:pt x="961" y="977"/>
                  </a:lnTo>
                  <a:lnTo>
                    <a:pt x="961" y="977"/>
                  </a:lnTo>
                  <a:lnTo>
                    <a:pt x="961" y="977"/>
                  </a:lnTo>
                  <a:lnTo>
                    <a:pt x="961" y="979"/>
                  </a:lnTo>
                  <a:lnTo>
                    <a:pt x="961" y="979"/>
                  </a:lnTo>
                  <a:lnTo>
                    <a:pt x="961" y="979"/>
                  </a:lnTo>
                  <a:lnTo>
                    <a:pt x="961" y="979"/>
                  </a:lnTo>
                  <a:lnTo>
                    <a:pt x="961" y="979"/>
                  </a:lnTo>
                  <a:lnTo>
                    <a:pt x="959" y="977"/>
                  </a:lnTo>
                  <a:lnTo>
                    <a:pt x="956" y="974"/>
                  </a:lnTo>
                  <a:lnTo>
                    <a:pt x="956" y="974"/>
                  </a:lnTo>
                  <a:lnTo>
                    <a:pt x="954" y="974"/>
                  </a:lnTo>
                  <a:lnTo>
                    <a:pt x="954" y="974"/>
                  </a:lnTo>
                  <a:lnTo>
                    <a:pt x="954" y="977"/>
                  </a:lnTo>
                  <a:lnTo>
                    <a:pt x="954" y="977"/>
                  </a:lnTo>
                  <a:lnTo>
                    <a:pt x="954" y="977"/>
                  </a:lnTo>
                  <a:lnTo>
                    <a:pt x="951" y="979"/>
                  </a:lnTo>
                  <a:lnTo>
                    <a:pt x="951" y="979"/>
                  </a:lnTo>
                  <a:lnTo>
                    <a:pt x="954" y="979"/>
                  </a:lnTo>
                  <a:lnTo>
                    <a:pt x="954" y="979"/>
                  </a:lnTo>
                  <a:lnTo>
                    <a:pt x="954" y="979"/>
                  </a:lnTo>
                  <a:lnTo>
                    <a:pt x="956" y="979"/>
                  </a:lnTo>
                  <a:lnTo>
                    <a:pt x="956" y="979"/>
                  </a:lnTo>
                  <a:lnTo>
                    <a:pt x="959" y="981"/>
                  </a:lnTo>
                  <a:lnTo>
                    <a:pt x="959" y="984"/>
                  </a:lnTo>
                  <a:lnTo>
                    <a:pt x="959" y="984"/>
                  </a:lnTo>
                  <a:lnTo>
                    <a:pt x="959" y="986"/>
                  </a:lnTo>
                  <a:lnTo>
                    <a:pt x="959" y="986"/>
                  </a:lnTo>
                  <a:lnTo>
                    <a:pt x="961" y="988"/>
                  </a:lnTo>
                  <a:lnTo>
                    <a:pt x="961" y="988"/>
                  </a:lnTo>
                  <a:lnTo>
                    <a:pt x="961" y="988"/>
                  </a:lnTo>
                  <a:lnTo>
                    <a:pt x="961" y="988"/>
                  </a:lnTo>
                  <a:lnTo>
                    <a:pt x="961" y="991"/>
                  </a:lnTo>
                  <a:lnTo>
                    <a:pt x="961" y="991"/>
                  </a:lnTo>
                  <a:lnTo>
                    <a:pt x="961" y="993"/>
                  </a:lnTo>
                  <a:lnTo>
                    <a:pt x="961" y="993"/>
                  </a:lnTo>
                  <a:lnTo>
                    <a:pt x="959" y="993"/>
                  </a:lnTo>
                  <a:lnTo>
                    <a:pt x="956" y="991"/>
                  </a:lnTo>
                  <a:lnTo>
                    <a:pt x="956" y="988"/>
                  </a:lnTo>
                  <a:lnTo>
                    <a:pt x="956" y="986"/>
                  </a:lnTo>
                  <a:lnTo>
                    <a:pt x="954" y="986"/>
                  </a:lnTo>
                  <a:lnTo>
                    <a:pt x="951" y="986"/>
                  </a:lnTo>
                  <a:lnTo>
                    <a:pt x="951" y="986"/>
                  </a:lnTo>
                  <a:lnTo>
                    <a:pt x="956" y="991"/>
                  </a:lnTo>
                  <a:lnTo>
                    <a:pt x="956" y="991"/>
                  </a:lnTo>
                  <a:lnTo>
                    <a:pt x="956" y="993"/>
                  </a:lnTo>
                  <a:lnTo>
                    <a:pt x="961" y="996"/>
                  </a:lnTo>
                  <a:lnTo>
                    <a:pt x="961" y="996"/>
                  </a:lnTo>
                  <a:lnTo>
                    <a:pt x="961" y="998"/>
                  </a:lnTo>
                  <a:lnTo>
                    <a:pt x="961" y="996"/>
                  </a:lnTo>
                  <a:lnTo>
                    <a:pt x="959" y="996"/>
                  </a:lnTo>
                  <a:lnTo>
                    <a:pt x="956" y="993"/>
                  </a:lnTo>
                  <a:lnTo>
                    <a:pt x="956" y="996"/>
                  </a:lnTo>
                  <a:lnTo>
                    <a:pt x="956" y="996"/>
                  </a:lnTo>
                  <a:lnTo>
                    <a:pt x="956" y="996"/>
                  </a:lnTo>
                  <a:lnTo>
                    <a:pt x="956" y="996"/>
                  </a:lnTo>
                  <a:lnTo>
                    <a:pt x="954" y="996"/>
                  </a:lnTo>
                  <a:lnTo>
                    <a:pt x="954" y="993"/>
                  </a:lnTo>
                  <a:lnTo>
                    <a:pt x="954" y="993"/>
                  </a:lnTo>
                  <a:lnTo>
                    <a:pt x="954" y="993"/>
                  </a:lnTo>
                  <a:lnTo>
                    <a:pt x="951" y="988"/>
                  </a:lnTo>
                  <a:lnTo>
                    <a:pt x="951" y="988"/>
                  </a:lnTo>
                  <a:lnTo>
                    <a:pt x="949" y="986"/>
                  </a:lnTo>
                  <a:lnTo>
                    <a:pt x="949" y="986"/>
                  </a:lnTo>
                  <a:lnTo>
                    <a:pt x="949" y="986"/>
                  </a:lnTo>
                  <a:lnTo>
                    <a:pt x="949" y="986"/>
                  </a:lnTo>
                  <a:lnTo>
                    <a:pt x="949" y="986"/>
                  </a:lnTo>
                  <a:lnTo>
                    <a:pt x="947" y="988"/>
                  </a:lnTo>
                  <a:lnTo>
                    <a:pt x="947" y="988"/>
                  </a:lnTo>
                  <a:lnTo>
                    <a:pt x="947" y="988"/>
                  </a:lnTo>
                  <a:lnTo>
                    <a:pt x="947" y="988"/>
                  </a:lnTo>
                  <a:lnTo>
                    <a:pt x="947" y="988"/>
                  </a:lnTo>
                  <a:lnTo>
                    <a:pt x="947" y="988"/>
                  </a:lnTo>
                  <a:lnTo>
                    <a:pt x="944" y="991"/>
                  </a:lnTo>
                  <a:lnTo>
                    <a:pt x="947" y="991"/>
                  </a:lnTo>
                  <a:lnTo>
                    <a:pt x="949" y="996"/>
                  </a:lnTo>
                  <a:lnTo>
                    <a:pt x="949" y="996"/>
                  </a:lnTo>
                  <a:lnTo>
                    <a:pt x="949" y="996"/>
                  </a:lnTo>
                  <a:lnTo>
                    <a:pt x="947" y="996"/>
                  </a:lnTo>
                  <a:lnTo>
                    <a:pt x="947" y="993"/>
                  </a:lnTo>
                  <a:lnTo>
                    <a:pt x="947" y="993"/>
                  </a:lnTo>
                  <a:lnTo>
                    <a:pt x="944" y="993"/>
                  </a:lnTo>
                  <a:lnTo>
                    <a:pt x="944" y="993"/>
                  </a:lnTo>
                  <a:lnTo>
                    <a:pt x="944" y="993"/>
                  </a:lnTo>
                  <a:lnTo>
                    <a:pt x="944" y="991"/>
                  </a:lnTo>
                  <a:lnTo>
                    <a:pt x="944" y="991"/>
                  </a:lnTo>
                  <a:lnTo>
                    <a:pt x="944" y="991"/>
                  </a:lnTo>
                  <a:lnTo>
                    <a:pt x="944" y="988"/>
                  </a:lnTo>
                  <a:lnTo>
                    <a:pt x="947" y="988"/>
                  </a:lnTo>
                  <a:lnTo>
                    <a:pt x="947" y="986"/>
                  </a:lnTo>
                  <a:lnTo>
                    <a:pt x="947" y="986"/>
                  </a:lnTo>
                  <a:lnTo>
                    <a:pt x="947" y="986"/>
                  </a:lnTo>
                  <a:lnTo>
                    <a:pt x="944" y="986"/>
                  </a:lnTo>
                  <a:lnTo>
                    <a:pt x="944" y="986"/>
                  </a:lnTo>
                  <a:lnTo>
                    <a:pt x="944" y="986"/>
                  </a:lnTo>
                  <a:lnTo>
                    <a:pt x="942" y="984"/>
                  </a:lnTo>
                  <a:lnTo>
                    <a:pt x="942" y="984"/>
                  </a:lnTo>
                  <a:lnTo>
                    <a:pt x="942" y="984"/>
                  </a:lnTo>
                  <a:lnTo>
                    <a:pt x="940" y="988"/>
                  </a:lnTo>
                  <a:lnTo>
                    <a:pt x="940" y="988"/>
                  </a:lnTo>
                  <a:lnTo>
                    <a:pt x="940" y="991"/>
                  </a:lnTo>
                  <a:lnTo>
                    <a:pt x="940" y="991"/>
                  </a:lnTo>
                  <a:lnTo>
                    <a:pt x="935" y="991"/>
                  </a:lnTo>
                  <a:lnTo>
                    <a:pt x="935" y="991"/>
                  </a:lnTo>
                  <a:lnTo>
                    <a:pt x="935" y="991"/>
                  </a:lnTo>
                  <a:lnTo>
                    <a:pt x="935" y="991"/>
                  </a:lnTo>
                  <a:lnTo>
                    <a:pt x="935" y="993"/>
                  </a:lnTo>
                  <a:lnTo>
                    <a:pt x="935" y="993"/>
                  </a:lnTo>
                  <a:lnTo>
                    <a:pt x="932" y="996"/>
                  </a:lnTo>
                  <a:lnTo>
                    <a:pt x="932" y="996"/>
                  </a:lnTo>
                  <a:lnTo>
                    <a:pt x="932" y="998"/>
                  </a:lnTo>
                  <a:lnTo>
                    <a:pt x="932" y="1000"/>
                  </a:lnTo>
                  <a:lnTo>
                    <a:pt x="932" y="1000"/>
                  </a:lnTo>
                  <a:lnTo>
                    <a:pt x="932" y="1003"/>
                  </a:lnTo>
                  <a:lnTo>
                    <a:pt x="932" y="1005"/>
                  </a:lnTo>
                  <a:lnTo>
                    <a:pt x="932" y="1005"/>
                  </a:lnTo>
                  <a:lnTo>
                    <a:pt x="932" y="1003"/>
                  </a:lnTo>
                  <a:lnTo>
                    <a:pt x="932" y="1003"/>
                  </a:lnTo>
                  <a:lnTo>
                    <a:pt x="930" y="1000"/>
                  </a:lnTo>
                  <a:lnTo>
                    <a:pt x="930" y="1000"/>
                  </a:lnTo>
                  <a:lnTo>
                    <a:pt x="930" y="1000"/>
                  </a:lnTo>
                  <a:lnTo>
                    <a:pt x="930" y="1000"/>
                  </a:lnTo>
                  <a:lnTo>
                    <a:pt x="928" y="998"/>
                  </a:lnTo>
                  <a:lnTo>
                    <a:pt x="928" y="998"/>
                  </a:lnTo>
                  <a:lnTo>
                    <a:pt x="928" y="998"/>
                  </a:lnTo>
                  <a:lnTo>
                    <a:pt x="928" y="998"/>
                  </a:lnTo>
                  <a:lnTo>
                    <a:pt x="928" y="998"/>
                  </a:lnTo>
                  <a:lnTo>
                    <a:pt x="928" y="998"/>
                  </a:lnTo>
                  <a:lnTo>
                    <a:pt x="925" y="1000"/>
                  </a:lnTo>
                  <a:lnTo>
                    <a:pt x="925" y="1000"/>
                  </a:lnTo>
                  <a:lnTo>
                    <a:pt x="925" y="998"/>
                  </a:lnTo>
                  <a:lnTo>
                    <a:pt x="925" y="998"/>
                  </a:lnTo>
                  <a:lnTo>
                    <a:pt x="928" y="996"/>
                  </a:lnTo>
                  <a:lnTo>
                    <a:pt x="928" y="996"/>
                  </a:lnTo>
                  <a:lnTo>
                    <a:pt x="925" y="996"/>
                  </a:lnTo>
                  <a:lnTo>
                    <a:pt x="925" y="996"/>
                  </a:lnTo>
                  <a:lnTo>
                    <a:pt x="925" y="993"/>
                  </a:lnTo>
                  <a:lnTo>
                    <a:pt x="930" y="993"/>
                  </a:lnTo>
                  <a:lnTo>
                    <a:pt x="930" y="993"/>
                  </a:lnTo>
                  <a:lnTo>
                    <a:pt x="930" y="993"/>
                  </a:lnTo>
                  <a:lnTo>
                    <a:pt x="930" y="991"/>
                  </a:lnTo>
                  <a:lnTo>
                    <a:pt x="930" y="991"/>
                  </a:lnTo>
                  <a:lnTo>
                    <a:pt x="928" y="991"/>
                  </a:lnTo>
                  <a:lnTo>
                    <a:pt x="928" y="991"/>
                  </a:lnTo>
                  <a:lnTo>
                    <a:pt x="925" y="993"/>
                  </a:lnTo>
                  <a:lnTo>
                    <a:pt x="925" y="993"/>
                  </a:lnTo>
                  <a:lnTo>
                    <a:pt x="925" y="996"/>
                  </a:lnTo>
                  <a:lnTo>
                    <a:pt x="923" y="996"/>
                  </a:lnTo>
                  <a:lnTo>
                    <a:pt x="923" y="996"/>
                  </a:lnTo>
                  <a:lnTo>
                    <a:pt x="921" y="996"/>
                  </a:lnTo>
                  <a:lnTo>
                    <a:pt x="921" y="996"/>
                  </a:lnTo>
                  <a:lnTo>
                    <a:pt x="921" y="998"/>
                  </a:lnTo>
                  <a:lnTo>
                    <a:pt x="921" y="998"/>
                  </a:lnTo>
                  <a:lnTo>
                    <a:pt x="921" y="998"/>
                  </a:lnTo>
                  <a:lnTo>
                    <a:pt x="921" y="998"/>
                  </a:lnTo>
                  <a:lnTo>
                    <a:pt x="921" y="1000"/>
                  </a:lnTo>
                  <a:lnTo>
                    <a:pt x="921" y="1000"/>
                  </a:lnTo>
                  <a:lnTo>
                    <a:pt x="923" y="1000"/>
                  </a:lnTo>
                  <a:lnTo>
                    <a:pt x="923" y="998"/>
                  </a:lnTo>
                  <a:lnTo>
                    <a:pt x="923" y="998"/>
                  </a:lnTo>
                  <a:lnTo>
                    <a:pt x="925" y="1000"/>
                  </a:lnTo>
                  <a:lnTo>
                    <a:pt x="923" y="1000"/>
                  </a:lnTo>
                  <a:lnTo>
                    <a:pt x="921" y="1003"/>
                  </a:lnTo>
                  <a:lnTo>
                    <a:pt x="921" y="1003"/>
                  </a:lnTo>
                  <a:lnTo>
                    <a:pt x="921" y="1003"/>
                  </a:lnTo>
                  <a:lnTo>
                    <a:pt x="918" y="1003"/>
                  </a:lnTo>
                  <a:lnTo>
                    <a:pt x="918" y="1003"/>
                  </a:lnTo>
                  <a:lnTo>
                    <a:pt x="918" y="1003"/>
                  </a:lnTo>
                  <a:lnTo>
                    <a:pt x="918" y="1005"/>
                  </a:lnTo>
                  <a:lnTo>
                    <a:pt x="918" y="1005"/>
                  </a:lnTo>
                  <a:lnTo>
                    <a:pt x="918" y="1005"/>
                  </a:lnTo>
                  <a:lnTo>
                    <a:pt x="916" y="1007"/>
                  </a:lnTo>
                  <a:lnTo>
                    <a:pt x="916" y="1007"/>
                  </a:lnTo>
                  <a:lnTo>
                    <a:pt x="916" y="1007"/>
                  </a:lnTo>
                  <a:lnTo>
                    <a:pt x="916" y="1010"/>
                  </a:lnTo>
                  <a:lnTo>
                    <a:pt x="916" y="1010"/>
                  </a:lnTo>
                  <a:lnTo>
                    <a:pt x="916" y="1007"/>
                  </a:lnTo>
                  <a:lnTo>
                    <a:pt x="916" y="1007"/>
                  </a:lnTo>
                  <a:lnTo>
                    <a:pt x="916" y="1005"/>
                  </a:lnTo>
                  <a:lnTo>
                    <a:pt x="916" y="1005"/>
                  </a:lnTo>
                  <a:lnTo>
                    <a:pt x="916" y="1003"/>
                  </a:lnTo>
                  <a:lnTo>
                    <a:pt x="918" y="1003"/>
                  </a:lnTo>
                  <a:lnTo>
                    <a:pt x="918" y="1000"/>
                  </a:lnTo>
                  <a:lnTo>
                    <a:pt x="918" y="1000"/>
                  </a:lnTo>
                  <a:lnTo>
                    <a:pt x="918" y="998"/>
                  </a:lnTo>
                  <a:lnTo>
                    <a:pt x="918" y="998"/>
                  </a:lnTo>
                  <a:lnTo>
                    <a:pt x="916" y="1000"/>
                  </a:lnTo>
                  <a:lnTo>
                    <a:pt x="916" y="1000"/>
                  </a:lnTo>
                  <a:lnTo>
                    <a:pt x="916" y="1000"/>
                  </a:lnTo>
                  <a:lnTo>
                    <a:pt x="916" y="1000"/>
                  </a:lnTo>
                  <a:lnTo>
                    <a:pt x="914" y="998"/>
                  </a:lnTo>
                  <a:lnTo>
                    <a:pt x="914" y="998"/>
                  </a:lnTo>
                  <a:lnTo>
                    <a:pt x="914" y="998"/>
                  </a:lnTo>
                  <a:lnTo>
                    <a:pt x="914" y="998"/>
                  </a:lnTo>
                  <a:lnTo>
                    <a:pt x="916" y="996"/>
                  </a:lnTo>
                  <a:lnTo>
                    <a:pt x="921" y="993"/>
                  </a:lnTo>
                  <a:lnTo>
                    <a:pt x="925" y="988"/>
                  </a:lnTo>
                  <a:lnTo>
                    <a:pt x="925" y="988"/>
                  </a:lnTo>
                  <a:lnTo>
                    <a:pt x="925" y="988"/>
                  </a:lnTo>
                  <a:lnTo>
                    <a:pt x="925" y="988"/>
                  </a:lnTo>
                  <a:lnTo>
                    <a:pt x="923" y="988"/>
                  </a:lnTo>
                  <a:lnTo>
                    <a:pt x="923" y="988"/>
                  </a:lnTo>
                  <a:lnTo>
                    <a:pt x="928" y="984"/>
                  </a:lnTo>
                  <a:lnTo>
                    <a:pt x="930" y="984"/>
                  </a:lnTo>
                  <a:lnTo>
                    <a:pt x="930" y="981"/>
                  </a:lnTo>
                  <a:lnTo>
                    <a:pt x="930" y="981"/>
                  </a:lnTo>
                  <a:lnTo>
                    <a:pt x="930" y="979"/>
                  </a:lnTo>
                  <a:lnTo>
                    <a:pt x="930" y="977"/>
                  </a:lnTo>
                  <a:lnTo>
                    <a:pt x="932" y="977"/>
                  </a:lnTo>
                  <a:lnTo>
                    <a:pt x="932" y="974"/>
                  </a:lnTo>
                  <a:lnTo>
                    <a:pt x="930" y="974"/>
                  </a:lnTo>
                  <a:lnTo>
                    <a:pt x="930" y="974"/>
                  </a:lnTo>
                  <a:lnTo>
                    <a:pt x="932" y="974"/>
                  </a:lnTo>
                  <a:lnTo>
                    <a:pt x="932" y="972"/>
                  </a:lnTo>
                  <a:lnTo>
                    <a:pt x="930" y="972"/>
                  </a:lnTo>
                  <a:lnTo>
                    <a:pt x="928" y="970"/>
                  </a:lnTo>
                  <a:lnTo>
                    <a:pt x="928" y="970"/>
                  </a:lnTo>
                  <a:lnTo>
                    <a:pt x="925" y="970"/>
                  </a:lnTo>
                  <a:lnTo>
                    <a:pt x="925" y="970"/>
                  </a:lnTo>
                  <a:lnTo>
                    <a:pt x="925" y="970"/>
                  </a:lnTo>
                  <a:lnTo>
                    <a:pt x="925" y="970"/>
                  </a:lnTo>
                  <a:lnTo>
                    <a:pt x="925" y="967"/>
                  </a:lnTo>
                  <a:lnTo>
                    <a:pt x="925" y="967"/>
                  </a:lnTo>
                  <a:lnTo>
                    <a:pt x="925" y="967"/>
                  </a:lnTo>
                  <a:lnTo>
                    <a:pt x="925" y="965"/>
                  </a:lnTo>
                  <a:lnTo>
                    <a:pt x="923" y="965"/>
                  </a:lnTo>
                  <a:lnTo>
                    <a:pt x="921" y="962"/>
                  </a:lnTo>
                  <a:lnTo>
                    <a:pt x="918" y="960"/>
                  </a:lnTo>
                  <a:lnTo>
                    <a:pt x="918" y="960"/>
                  </a:lnTo>
                  <a:lnTo>
                    <a:pt x="916" y="958"/>
                  </a:lnTo>
                  <a:lnTo>
                    <a:pt x="914" y="958"/>
                  </a:lnTo>
                  <a:lnTo>
                    <a:pt x="909" y="958"/>
                  </a:lnTo>
                  <a:lnTo>
                    <a:pt x="909" y="955"/>
                  </a:lnTo>
                  <a:lnTo>
                    <a:pt x="904" y="951"/>
                  </a:lnTo>
                  <a:lnTo>
                    <a:pt x="899" y="948"/>
                  </a:lnTo>
                  <a:lnTo>
                    <a:pt x="899" y="948"/>
                  </a:lnTo>
                  <a:lnTo>
                    <a:pt x="899" y="948"/>
                  </a:lnTo>
                  <a:lnTo>
                    <a:pt x="897" y="948"/>
                  </a:lnTo>
                  <a:lnTo>
                    <a:pt x="897" y="948"/>
                  </a:lnTo>
                  <a:lnTo>
                    <a:pt x="895" y="946"/>
                  </a:lnTo>
                  <a:lnTo>
                    <a:pt x="890" y="948"/>
                  </a:lnTo>
                  <a:lnTo>
                    <a:pt x="885" y="953"/>
                  </a:lnTo>
                  <a:lnTo>
                    <a:pt x="883" y="958"/>
                  </a:lnTo>
                  <a:lnTo>
                    <a:pt x="880" y="960"/>
                  </a:lnTo>
                  <a:lnTo>
                    <a:pt x="880" y="962"/>
                  </a:lnTo>
                  <a:lnTo>
                    <a:pt x="880" y="965"/>
                  </a:lnTo>
                  <a:lnTo>
                    <a:pt x="880" y="965"/>
                  </a:lnTo>
                  <a:lnTo>
                    <a:pt x="883" y="965"/>
                  </a:lnTo>
                  <a:lnTo>
                    <a:pt x="883" y="967"/>
                  </a:lnTo>
                  <a:lnTo>
                    <a:pt x="883" y="967"/>
                  </a:lnTo>
                  <a:lnTo>
                    <a:pt x="883" y="967"/>
                  </a:lnTo>
                  <a:lnTo>
                    <a:pt x="883" y="967"/>
                  </a:lnTo>
                  <a:lnTo>
                    <a:pt x="883" y="970"/>
                  </a:lnTo>
                  <a:lnTo>
                    <a:pt x="880" y="972"/>
                  </a:lnTo>
                  <a:lnTo>
                    <a:pt x="878" y="972"/>
                  </a:lnTo>
                  <a:lnTo>
                    <a:pt x="878" y="972"/>
                  </a:lnTo>
                  <a:lnTo>
                    <a:pt x="878" y="972"/>
                  </a:lnTo>
                  <a:lnTo>
                    <a:pt x="878" y="972"/>
                  </a:lnTo>
                  <a:lnTo>
                    <a:pt x="878" y="974"/>
                  </a:lnTo>
                  <a:lnTo>
                    <a:pt x="878" y="974"/>
                  </a:lnTo>
                  <a:lnTo>
                    <a:pt x="878" y="974"/>
                  </a:lnTo>
                  <a:lnTo>
                    <a:pt x="876" y="974"/>
                  </a:lnTo>
                  <a:lnTo>
                    <a:pt x="876" y="974"/>
                  </a:lnTo>
                  <a:lnTo>
                    <a:pt x="876" y="974"/>
                  </a:lnTo>
                  <a:lnTo>
                    <a:pt x="878" y="972"/>
                  </a:lnTo>
                  <a:lnTo>
                    <a:pt x="880" y="970"/>
                  </a:lnTo>
                  <a:lnTo>
                    <a:pt x="880" y="967"/>
                  </a:lnTo>
                  <a:lnTo>
                    <a:pt x="880" y="970"/>
                  </a:lnTo>
                  <a:lnTo>
                    <a:pt x="873" y="972"/>
                  </a:lnTo>
                  <a:lnTo>
                    <a:pt x="873" y="972"/>
                  </a:lnTo>
                  <a:lnTo>
                    <a:pt x="873" y="972"/>
                  </a:lnTo>
                  <a:lnTo>
                    <a:pt x="873" y="970"/>
                  </a:lnTo>
                  <a:lnTo>
                    <a:pt x="866" y="972"/>
                  </a:lnTo>
                  <a:lnTo>
                    <a:pt x="864" y="974"/>
                  </a:lnTo>
                  <a:lnTo>
                    <a:pt x="864" y="974"/>
                  </a:lnTo>
                  <a:lnTo>
                    <a:pt x="861" y="974"/>
                  </a:lnTo>
                  <a:lnTo>
                    <a:pt x="861" y="977"/>
                  </a:lnTo>
                  <a:lnTo>
                    <a:pt x="861" y="977"/>
                  </a:lnTo>
                  <a:lnTo>
                    <a:pt x="859" y="977"/>
                  </a:lnTo>
                  <a:lnTo>
                    <a:pt x="859" y="974"/>
                  </a:lnTo>
                  <a:lnTo>
                    <a:pt x="857" y="974"/>
                  </a:lnTo>
                  <a:lnTo>
                    <a:pt x="857" y="974"/>
                  </a:lnTo>
                  <a:lnTo>
                    <a:pt x="857" y="974"/>
                  </a:lnTo>
                  <a:lnTo>
                    <a:pt x="857" y="972"/>
                  </a:lnTo>
                  <a:lnTo>
                    <a:pt x="857" y="972"/>
                  </a:lnTo>
                  <a:lnTo>
                    <a:pt x="857" y="972"/>
                  </a:lnTo>
                  <a:lnTo>
                    <a:pt x="857" y="972"/>
                  </a:lnTo>
                  <a:lnTo>
                    <a:pt x="859" y="972"/>
                  </a:lnTo>
                  <a:lnTo>
                    <a:pt x="859" y="972"/>
                  </a:lnTo>
                  <a:lnTo>
                    <a:pt x="861" y="970"/>
                  </a:lnTo>
                  <a:lnTo>
                    <a:pt x="861" y="970"/>
                  </a:lnTo>
                  <a:lnTo>
                    <a:pt x="864" y="967"/>
                  </a:lnTo>
                  <a:lnTo>
                    <a:pt x="864" y="967"/>
                  </a:lnTo>
                  <a:lnTo>
                    <a:pt x="864" y="967"/>
                  </a:lnTo>
                  <a:lnTo>
                    <a:pt x="864" y="967"/>
                  </a:lnTo>
                  <a:lnTo>
                    <a:pt x="864" y="967"/>
                  </a:lnTo>
                  <a:lnTo>
                    <a:pt x="864" y="967"/>
                  </a:lnTo>
                  <a:lnTo>
                    <a:pt x="864" y="967"/>
                  </a:lnTo>
                  <a:lnTo>
                    <a:pt x="864" y="965"/>
                  </a:lnTo>
                  <a:lnTo>
                    <a:pt x="864" y="965"/>
                  </a:lnTo>
                  <a:lnTo>
                    <a:pt x="864" y="962"/>
                  </a:lnTo>
                  <a:lnTo>
                    <a:pt x="864" y="962"/>
                  </a:lnTo>
                  <a:lnTo>
                    <a:pt x="864" y="962"/>
                  </a:lnTo>
                  <a:lnTo>
                    <a:pt x="866" y="960"/>
                  </a:lnTo>
                  <a:lnTo>
                    <a:pt x="866" y="960"/>
                  </a:lnTo>
                  <a:lnTo>
                    <a:pt x="871" y="960"/>
                  </a:lnTo>
                  <a:lnTo>
                    <a:pt x="871" y="960"/>
                  </a:lnTo>
                  <a:lnTo>
                    <a:pt x="873" y="958"/>
                  </a:lnTo>
                  <a:lnTo>
                    <a:pt x="871" y="958"/>
                  </a:lnTo>
                  <a:lnTo>
                    <a:pt x="871" y="955"/>
                  </a:lnTo>
                  <a:lnTo>
                    <a:pt x="871" y="955"/>
                  </a:lnTo>
                  <a:lnTo>
                    <a:pt x="871" y="953"/>
                  </a:lnTo>
                  <a:lnTo>
                    <a:pt x="871" y="953"/>
                  </a:lnTo>
                  <a:lnTo>
                    <a:pt x="871" y="953"/>
                  </a:lnTo>
                  <a:lnTo>
                    <a:pt x="871" y="951"/>
                  </a:lnTo>
                  <a:lnTo>
                    <a:pt x="871" y="951"/>
                  </a:lnTo>
                  <a:lnTo>
                    <a:pt x="871" y="951"/>
                  </a:lnTo>
                  <a:lnTo>
                    <a:pt x="871" y="951"/>
                  </a:lnTo>
                  <a:lnTo>
                    <a:pt x="871" y="948"/>
                  </a:lnTo>
                  <a:lnTo>
                    <a:pt x="871" y="948"/>
                  </a:lnTo>
                  <a:lnTo>
                    <a:pt x="871" y="946"/>
                  </a:lnTo>
                  <a:lnTo>
                    <a:pt x="871" y="946"/>
                  </a:lnTo>
                  <a:lnTo>
                    <a:pt x="873" y="946"/>
                  </a:lnTo>
                  <a:lnTo>
                    <a:pt x="873" y="946"/>
                  </a:lnTo>
                  <a:lnTo>
                    <a:pt x="873" y="946"/>
                  </a:lnTo>
                  <a:lnTo>
                    <a:pt x="873" y="943"/>
                  </a:lnTo>
                  <a:lnTo>
                    <a:pt x="873" y="943"/>
                  </a:lnTo>
                  <a:lnTo>
                    <a:pt x="873" y="943"/>
                  </a:lnTo>
                  <a:lnTo>
                    <a:pt x="873" y="941"/>
                  </a:lnTo>
                  <a:lnTo>
                    <a:pt x="873" y="941"/>
                  </a:lnTo>
                  <a:lnTo>
                    <a:pt x="873" y="941"/>
                  </a:lnTo>
                  <a:lnTo>
                    <a:pt x="873" y="941"/>
                  </a:lnTo>
                  <a:lnTo>
                    <a:pt x="873" y="939"/>
                  </a:lnTo>
                  <a:lnTo>
                    <a:pt x="876" y="936"/>
                  </a:lnTo>
                  <a:lnTo>
                    <a:pt x="876" y="934"/>
                  </a:lnTo>
                  <a:lnTo>
                    <a:pt x="876" y="934"/>
                  </a:lnTo>
                  <a:lnTo>
                    <a:pt x="876" y="932"/>
                  </a:lnTo>
                  <a:lnTo>
                    <a:pt x="876" y="929"/>
                  </a:lnTo>
                  <a:lnTo>
                    <a:pt x="871" y="922"/>
                  </a:lnTo>
                  <a:lnTo>
                    <a:pt x="871" y="920"/>
                  </a:lnTo>
                  <a:lnTo>
                    <a:pt x="869" y="917"/>
                  </a:lnTo>
                  <a:lnTo>
                    <a:pt x="864" y="915"/>
                  </a:lnTo>
                  <a:lnTo>
                    <a:pt x="861" y="915"/>
                  </a:lnTo>
                  <a:lnTo>
                    <a:pt x="861" y="915"/>
                  </a:lnTo>
                  <a:lnTo>
                    <a:pt x="857" y="917"/>
                  </a:lnTo>
                  <a:lnTo>
                    <a:pt x="852" y="920"/>
                  </a:lnTo>
                  <a:lnTo>
                    <a:pt x="850" y="922"/>
                  </a:lnTo>
                  <a:lnTo>
                    <a:pt x="850" y="922"/>
                  </a:lnTo>
                  <a:lnTo>
                    <a:pt x="847" y="922"/>
                  </a:lnTo>
                  <a:lnTo>
                    <a:pt x="847" y="922"/>
                  </a:lnTo>
                  <a:lnTo>
                    <a:pt x="847" y="922"/>
                  </a:lnTo>
                  <a:lnTo>
                    <a:pt x="847" y="922"/>
                  </a:lnTo>
                  <a:lnTo>
                    <a:pt x="845" y="922"/>
                  </a:lnTo>
                  <a:lnTo>
                    <a:pt x="845" y="925"/>
                  </a:lnTo>
                  <a:lnTo>
                    <a:pt x="843" y="925"/>
                  </a:lnTo>
                  <a:lnTo>
                    <a:pt x="838" y="927"/>
                  </a:lnTo>
                  <a:lnTo>
                    <a:pt x="831" y="929"/>
                  </a:lnTo>
                  <a:lnTo>
                    <a:pt x="826" y="929"/>
                  </a:lnTo>
                  <a:lnTo>
                    <a:pt x="824" y="932"/>
                  </a:lnTo>
                  <a:lnTo>
                    <a:pt x="821" y="932"/>
                  </a:lnTo>
                  <a:lnTo>
                    <a:pt x="821" y="932"/>
                  </a:lnTo>
                  <a:lnTo>
                    <a:pt x="819" y="934"/>
                  </a:lnTo>
                  <a:lnTo>
                    <a:pt x="819" y="932"/>
                  </a:lnTo>
                  <a:lnTo>
                    <a:pt x="817" y="934"/>
                  </a:lnTo>
                  <a:lnTo>
                    <a:pt x="809" y="939"/>
                  </a:lnTo>
                  <a:lnTo>
                    <a:pt x="805" y="939"/>
                  </a:lnTo>
                  <a:lnTo>
                    <a:pt x="802" y="941"/>
                  </a:lnTo>
                  <a:lnTo>
                    <a:pt x="800" y="941"/>
                  </a:lnTo>
                  <a:lnTo>
                    <a:pt x="798" y="941"/>
                  </a:lnTo>
                  <a:lnTo>
                    <a:pt x="798" y="943"/>
                  </a:lnTo>
                  <a:lnTo>
                    <a:pt x="795" y="946"/>
                  </a:lnTo>
                  <a:lnTo>
                    <a:pt x="795" y="946"/>
                  </a:lnTo>
                  <a:lnTo>
                    <a:pt x="793" y="948"/>
                  </a:lnTo>
                  <a:lnTo>
                    <a:pt x="788" y="953"/>
                  </a:lnTo>
                  <a:lnTo>
                    <a:pt x="786" y="955"/>
                  </a:lnTo>
                  <a:lnTo>
                    <a:pt x="783" y="955"/>
                  </a:lnTo>
                  <a:lnTo>
                    <a:pt x="781" y="955"/>
                  </a:lnTo>
                  <a:lnTo>
                    <a:pt x="779" y="958"/>
                  </a:lnTo>
                  <a:lnTo>
                    <a:pt x="779" y="958"/>
                  </a:lnTo>
                  <a:lnTo>
                    <a:pt x="779" y="958"/>
                  </a:lnTo>
                  <a:lnTo>
                    <a:pt x="779" y="960"/>
                  </a:lnTo>
                  <a:lnTo>
                    <a:pt x="776" y="960"/>
                  </a:lnTo>
                  <a:lnTo>
                    <a:pt x="776" y="960"/>
                  </a:lnTo>
                  <a:lnTo>
                    <a:pt x="776" y="960"/>
                  </a:lnTo>
                  <a:lnTo>
                    <a:pt x="776" y="962"/>
                  </a:lnTo>
                  <a:lnTo>
                    <a:pt x="769" y="967"/>
                  </a:lnTo>
                  <a:lnTo>
                    <a:pt x="769" y="970"/>
                  </a:lnTo>
                  <a:lnTo>
                    <a:pt x="767" y="972"/>
                  </a:lnTo>
                  <a:lnTo>
                    <a:pt x="767" y="974"/>
                  </a:lnTo>
                  <a:lnTo>
                    <a:pt x="767" y="974"/>
                  </a:lnTo>
                  <a:lnTo>
                    <a:pt x="767" y="977"/>
                  </a:lnTo>
                  <a:lnTo>
                    <a:pt x="767" y="977"/>
                  </a:lnTo>
                  <a:lnTo>
                    <a:pt x="769" y="977"/>
                  </a:lnTo>
                  <a:lnTo>
                    <a:pt x="769" y="979"/>
                  </a:lnTo>
                  <a:lnTo>
                    <a:pt x="774" y="979"/>
                  </a:lnTo>
                  <a:lnTo>
                    <a:pt x="774" y="979"/>
                  </a:lnTo>
                  <a:lnTo>
                    <a:pt x="776" y="981"/>
                  </a:lnTo>
                  <a:lnTo>
                    <a:pt x="776" y="986"/>
                  </a:lnTo>
                  <a:lnTo>
                    <a:pt x="774" y="988"/>
                  </a:lnTo>
                  <a:lnTo>
                    <a:pt x="767" y="991"/>
                  </a:lnTo>
                  <a:lnTo>
                    <a:pt x="764" y="991"/>
                  </a:lnTo>
                  <a:lnTo>
                    <a:pt x="762" y="993"/>
                  </a:lnTo>
                  <a:lnTo>
                    <a:pt x="760" y="993"/>
                  </a:lnTo>
                  <a:lnTo>
                    <a:pt x="760" y="996"/>
                  </a:lnTo>
                  <a:lnTo>
                    <a:pt x="760" y="996"/>
                  </a:lnTo>
                  <a:lnTo>
                    <a:pt x="760" y="996"/>
                  </a:lnTo>
                  <a:lnTo>
                    <a:pt x="760" y="996"/>
                  </a:lnTo>
                  <a:lnTo>
                    <a:pt x="760" y="998"/>
                  </a:lnTo>
                  <a:lnTo>
                    <a:pt x="760" y="998"/>
                  </a:lnTo>
                  <a:lnTo>
                    <a:pt x="757" y="1000"/>
                  </a:lnTo>
                  <a:lnTo>
                    <a:pt x="753" y="1003"/>
                  </a:lnTo>
                  <a:lnTo>
                    <a:pt x="750" y="1005"/>
                  </a:lnTo>
                  <a:lnTo>
                    <a:pt x="750" y="1007"/>
                  </a:lnTo>
                  <a:lnTo>
                    <a:pt x="750" y="1007"/>
                  </a:lnTo>
                  <a:lnTo>
                    <a:pt x="748" y="1010"/>
                  </a:lnTo>
                  <a:lnTo>
                    <a:pt x="748" y="1012"/>
                  </a:lnTo>
                  <a:lnTo>
                    <a:pt x="748" y="1014"/>
                  </a:lnTo>
                  <a:lnTo>
                    <a:pt x="748" y="1017"/>
                  </a:lnTo>
                  <a:lnTo>
                    <a:pt x="746" y="1019"/>
                  </a:lnTo>
                  <a:lnTo>
                    <a:pt x="746" y="1019"/>
                  </a:lnTo>
                  <a:lnTo>
                    <a:pt x="746" y="1024"/>
                  </a:lnTo>
                  <a:lnTo>
                    <a:pt x="746" y="1024"/>
                  </a:lnTo>
                  <a:lnTo>
                    <a:pt x="748" y="1026"/>
                  </a:lnTo>
                  <a:lnTo>
                    <a:pt x="748" y="1029"/>
                  </a:lnTo>
                  <a:lnTo>
                    <a:pt x="748" y="1029"/>
                  </a:lnTo>
                  <a:lnTo>
                    <a:pt x="748" y="1029"/>
                  </a:lnTo>
                  <a:lnTo>
                    <a:pt x="748" y="1029"/>
                  </a:lnTo>
                  <a:lnTo>
                    <a:pt x="750" y="1031"/>
                  </a:lnTo>
                  <a:lnTo>
                    <a:pt x="750" y="1031"/>
                  </a:lnTo>
                  <a:lnTo>
                    <a:pt x="750" y="1031"/>
                  </a:lnTo>
                  <a:lnTo>
                    <a:pt x="750" y="1031"/>
                  </a:lnTo>
                  <a:lnTo>
                    <a:pt x="750" y="1029"/>
                  </a:lnTo>
                  <a:lnTo>
                    <a:pt x="750" y="1029"/>
                  </a:lnTo>
                  <a:lnTo>
                    <a:pt x="750" y="1029"/>
                  </a:lnTo>
                  <a:lnTo>
                    <a:pt x="750" y="1029"/>
                  </a:lnTo>
                  <a:lnTo>
                    <a:pt x="750" y="1029"/>
                  </a:lnTo>
                  <a:lnTo>
                    <a:pt x="753" y="1026"/>
                  </a:lnTo>
                  <a:lnTo>
                    <a:pt x="753" y="1026"/>
                  </a:lnTo>
                  <a:lnTo>
                    <a:pt x="753" y="1026"/>
                  </a:lnTo>
                  <a:lnTo>
                    <a:pt x="755" y="1026"/>
                  </a:lnTo>
                  <a:lnTo>
                    <a:pt x="755" y="1026"/>
                  </a:lnTo>
                  <a:lnTo>
                    <a:pt x="755" y="1029"/>
                  </a:lnTo>
                  <a:lnTo>
                    <a:pt x="757" y="1029"/>
                  </a:lnTo>
                  <a:lnTo>
                    <a:pt x="757" y="1029"/>
                  </a:lnTo>
                  <a:lnTo>
                    <a:pt x="757" y="1026"/>
                  </a:lnTo>
                  <a:lnTo>
                    <a:pt x="757" y="1026"/>
                  </a:lnTo>
                  <a:lnTo>
                    <a:pt x="757" y="1026"/>
                  </a:lnTo>
                  <a:lnTo>
                    <a:pt x="760" y="1026"/>
                  </a:lnTo>
                  <a:lnTo>
                    <a:pt x="760" y="1029"/>
                  </a:lnTo>
                  <a:lnTo>
                    <a:pt x="760" y="1029"/>
                  </a:lnTo>
                  <a:lnTo>
                    <a:pt x="760" y="1029"/>
                  </a:lnTo>
                  <a:lnTo>
                    <a:pt x="762" y="1029"/>
                  </a:lnTo>
                  <a:lnTo>
                    <a:pt x="762" y="1031"/>
                  </a:lnTo>
                  <a:lnTo>
                    <a:pt x="762" y="1031"/>
                  </a:lnTo>
                  <a:lnTo>
                    <a:pt x="762" y="1031"/>
                  </a:lnTo>
                  <a:lnTo>
                    <a:pt x="760" y="1033"/>
                  </a:lnTo>
                  <a:lnTo>
                    <a:pt x="760" y="1033"/>
                  </a:lnTo>
                  <a:lnTo>
                    <a:pt x="760" y="1033"/>
                  </a:lnTo>
                  <a:lnTo>
                    <a:pt x="762" y="1033"/>
                  </a:lnTo>
                  <a:lnTo>
                    <a:pt x="762" y="1033"/>
                  </a:lnTo>
                  <a:lnTo>
                    <a:pt x="764" y="1033"/>
                  </a:lnTo>
                  <a:lnTo>
                    <a:pt x="764" y="1033"/>
                  </a:lnTo>
                  <a:lnTo>
                    <a:pt x="767" y="1033"/>
                  </a:lnTo>
                  <a:lnTo>
                    <a:pt x="767" y="1031"/>
                  </a:lnTo>
                  <a:lnTo>
                    <a:pt x="767" y="1029"/>
                  </a:lnTo>
                  <a:lnTo>
                    <a:pt x="769" y="1029"/>
                  </a:lnTo>
                  <a:lnTo>
                    <a:pt x="776" y="1029"/>
                  </a:lnTo>
                  <a:lnTo>
                    <a:pt x="779" y="1031"/>
                  </a:lnTo>
                  <a:lnTo>
                    <a:pt x="774" y="1031"/>
                  </a:lnTo>
                  <a:lnTo>
                    <a:pt x="772" y="1031"/>
                  </a:lnTo>
                  <a:lnTo>
                    <a:pt x="772" y="1031"/>
                  </a:lnTo>
                  <a:lnTo>
                    <a:pt x="772" y="1031"/>
                  </a:lnTo>
                  <a:lnTo>
                    <a:pt x="772" y="1033"/>
                  </a:lnTo>
                  <a:lnTo>
                    <a:pt x="772" y="1033"/>
                  </a:lnTo>
                  <a:lnTo>
                    <a:pt x="772" y="1033"/>
                  </a:lnTo>
                  <a:lnTo>
                    <a:pt x="772" y="1033"/>
                  </a:lnTo>
                  <a:lnTo>
                    <a:pt x="772" y="1033"/>
                  </a:lnTo>
                  <a:lnTo>
                    <a:pt x="772" y="1033"/>
                  </a:lnTo>
                  <a:lnTo>
                    <a:pt x="772" y="1033"/>
                  </a:lnTo>
                  <a:lnTo>
                    <a:pt x="772" y="1033"/>
                  </a:lnTo>
                  <a:lnTo>
                    <a:pt x="772" y="1033"/>
                  </a:lnTo>
                  <a:lnTo>
                    <a:pt x="774" y="1033"/>
                  </a:lnTo>
                  <a:lnTo>
                    <a:pt x="774" y="1033"/>
                  </a:lnTo>
                  <a:lnTo>
                    <a:pt x="774" y="1036"/>
                  </a:lnTo>
                  <a:lnTo>
                    <a:pt x="774" y="1036"/>
                  </a:lnTo>
                  <a:lnTo>
                    <a:pt x="776" y="1036"/>
                  </a:lnTo>
                  <a:lnTo>
                    <a:pt x="779" y="1036"/>
                  </a:lnTo>
                  <a:lnTo>
                    <a:pt x="776" y="1038"/>
                  </a:lnTo>
                  <a:lnTo>
                    <a:pt x="776" y="1038"/>
                  </a:lnTo>
                  <a:lnTo>
                    <a:pt x="774" y="1038"/>
                  </a:lnTo>
                  <a:lnTo>
                    <a:pt x="774" y="1038"/>
                  </a:lnTo>
                  <a:lnTo>
                    <a:pt x="774" y="1038"/>
                  </a:lnTo>
                  <a:lnTo>
                    <a:pt x="774" y="1038"/>
                  </a:lnTo>
                  <a:lnTo>
                    <a:pt x="774" y="1040"/>
                  </a:lnTo>
                  <a:lnTo>
                    <a:pt x="772" y="1038"/>
                  </a:lnTo>
                  <a:lnTo>
                    <a:pt x="767" y="1038"/>
                  </a:lnTo>
                  <a:lnTo>
                    <a:pt x="764" y="1040"/>
                  </a:lnTo>
                  <a:lnTo>
                    <a:pt x="762" y="1043"/>
                  </a:lnTo>
                  <a:lnTo>
                    <a:pt x="762" y="1045"/>
                  </a:lnTo>
                  <a:lnTo>
                    <a:pt x="762" y="1048"/>
                  </a:lnTo>
                  <a:lnTo>
                    <a:pt x="764" y="1048"/>
                  </a:lnTo>
                  <a:lnTo>
                    <a:pt x="769" y="1050"/>
                  </a:lnTo>
                  <a:lnTo>
                    <a:pt x="769" y="1050"/>
                  </a:lnTo>
                  <a:lnTo>
                    <a:pt x="772" y="1050"/>
                  </a:lnTo>
                  <a:lnTo>
                    <a:pt x="772" y="1050"/>
                  </a:lnTo>
                  <a:lnTo>
                    <a:pt x="772" y="1050"/>
                  </a:lnTo>
                  <a:lnTo>
                    <a:pt x="774" y="1050"/>
                  </a:lnTo>
                  <a:lnTo>
                    <a:pt x="774" y="1050"/>
                  </a:lnTo>
                  <a:lnTo>
                    <a:pt x="774" y="1048"/>
                  </a:lnTo>
                  <a:lnTo>
                    <a:pt x="774" y="1048"/>
                  </a:lnTo>
                  <a:lnTo>
                    <a:pt x="774" y="1050"/>
                  </a:lnTo>
                  <a:lnTo>
                    <a:pt x="774" y="1050"/>
                  </a:lnTo>
                  <a:lnTo>
                    <a:pt x="779" y="1052"/>
                  </a:lnTo>
                  <a:lnTo>
                    <a:pt x="779" y="1050"/>
                  </a:lnTo>
                  <a:lnTo>
                    <a:pt x="779" y="1050"/>
                  </a:lnTo>
                  <a:lnTo>
                    <a:pt x="779" y="1050"/>
                  </a:lnTo>
                  <a:lnTo>
                    <a:pt x="779" y="1048"/>
                  </a:lnTo>
                  <a:lnTo>
                    <a:pt x="779" y="1048"/>
                  </a:lnTo>
                  <a:lnTo>
                    <a:pt x="779" y="1045"/>
                  </a:lnTo>
                  <a:lnTo>
                    <a:pt x="776" y="1045"/>
                  </a:lnTo>
                  <a:lnTo>
                    <a:pt x="776" y="1045"/>
                  </a:lnTo>
                  <a:lnTo>
                    <a:pt x="776" y="1045"/>
                  </a:lnTo>
                  <a:lnTo>
                    <a:pt x="776" y="1045"/>
                  </a:lnTo>
                  <a:lnTo>
                    <a:pt x="776" y="1043"/>
                  </a:lnTo>
                  <a:lnTo>
                    <a:pt x="779" y="1043"/>
                  </a:lnTo>
                  <a:lnTo>
                    <a:pt x="779" y="1043"/>
                  </a:lnTo>
                  <a:lnTo>
                    <a:pt x="779" y="1043"/>
                  </a:lnTo>
                  <a:lnTo>
                    <a:pt x="779" y="1043"/>
                  </a:lnTo>
                  <a:lnTo>
                    <a:pt x="779" y="1043"/>
                  </a:lnTo>
                  <a:lnTo>
                    <a:pt x="779" y="1043"/>
                  </a:lnTo>
                  <a:lnTo>
                    <a:pt x="779" y="1043"/>
                  </a:lnTo>
                  <a:lnTo>
                    <a:pt x="781" y="1043"/>
                  </a:lnTo>
                  <a:lnTo>
                    <a:pt x="781" y="1043"/>
                  </a:lnTo>
                  <a:lnTo>
                    <a:pt x="781" y="1045"/>
                  </a:lnTo>
                  <a:lnTo>
                    <a:pt x="781" y="1045"/>
                  </a:lnTo>
                  <a:lnTo>
                    <a:pt x="781" y="1045"/>
                  </a:lnTo>
                  <a:lnTo>
                    <a:pt x="781" y="1045"/>
                  </a:lnTo>
                  <a:lnTo>
                    <a:pt x="781" y="1045"/>
                  </a:lnTo>
                  <a:lnTo>
                    <a:pt x="783" y="1045"/>
                  </a:lnTo>
                  <a:lnTo>
                    <a:pt x="783" y="1048"/>
                  </a:lnTo>
                  <a:lnTo>
                    <a:pt x="781" y="1048"/>
                  </a:lnTo>
                  <a:lnTo>
                    <a:pt x="781" y="1050"/>
                  </a:lnTo>
                  <a:lnTo>
                    <a:pt x="781" y="1050"/>
                  </a:lnTo>
                  <a:lnTo>
                    <a:pt x="781" y="1050"/>
                  </a:lnTo>
                  <a:lnTo>
                    <a:pt x="781" y="1050"/>
                  </a:lnTo>
                  <a:lnTo>
                    <a:pt x="781" y="1050"/>
                  </a:lnTo>
                  <a:lnTo>
                    <a:pt x="783" y="1050"/>
                  </a:lnTo>
                  <a:lnTo>
                    <a:pt x="786" y="1050"/>
                  </a:lnTo>
                  <a:lnTo>
                    <a:pt x="786" y="1050"/>
                  </a:lnTo>
                  <a:lnTo>
                    <a:pt x="786" y="1050"/>
                  </a:lnTo>
                  <a:lnTo>
                    <a:pt x="788" y="1050"/>
                  </a:lnTo>
                  <a:lnTo>
                    <a:pt x="788" y="1050"/>
                  </a:lnTo>
                  <a:lnTo>
                    <a:pt x="788" y="1050"/>
                  </a:lnTo>
                  <a:lnTo>
                    <a:pt x="791" y="1048"/>
                  </a:lnTo>
                  <a:lnTo>
                    <a:pt x="793" y="1050"/>
                  </a:lnTo>
                  <a:lnTo>
                    <a:pt x="795" y="1050"/>
                  </a:lnTo>
                  <a:lnTo>
                    <a:pt x="798" y="1048"/>
                  </a:lnTo>
                  <a:lnTo>
                    <a:pt x="800" y="1050"/>
                  </a:lnTo>
                  <a:lnTo>
                    <a:pt x="802" y="1048"/>
                  </a:lnTo>
                  <a:lnTo>
                    <a:pt x="809" y="1048"/>
                  </a:lnTo>
                  <a:lnTo>
                    <a:pt x="812" y="1048"/>
                  </a:lnTo>
                  <a:lnTo>
                    <a:pt x="814" y="1048"/>
                  </a:lnTo>
                  <a:lnTo>
                    <a:pt x="814" y="1045"/>
                  </a:lnTo>
                  <a:lnTo>
                    <a:pt x="817" y="1045"/>
                  </a:lnTo>
                  <a:lnTo>
                    <a:pt x="819" y="1045"/>
                  </a:lnTo>
                  <a:lnTo>
                    <a:pt x="824" y="1045"/>
                  </a:lnTo>
                  <a:lnTo>
                    <a:pt x="826" y="1048"/>
                  </a:lnTo>
                  <a:lnTo>
                    <a:pt x="826" y="1048"/>
                  </a:lnTo>
                  <a:lnTo>
                    <a:pt x="824" y="1048"/>
                  </a:lnTo>
                  <a:lnTo>
                    <a:pt x="824" y="1048"/>
                  </a:lnTo>
                  <a:lnTo>
                    <a:pt x="826" y="1050"/>
                  </a:lnTo>
                  <a:lnTo>
                    <a:pt x="826" y="1050"/>
                  </a:lnTo>
                  <a:lnTo>
                    <a:pt x="831" y="1050"/>
                  </a:lnTo>
                  <a:lnTo>
                    <a:pt x="835" y="1048"/>
                  </a:lnTo>
                  <a:lnTo>
                    <a:pt x="835" y="1050"/>
                  </a:lnTo>
                  <a:lnTo>
                    <a:pt x="833" y="1050"/>
                  </a:lnTo>
                  <a:lnTo>
                    <a:pt x="831" y="1052"/>
                  </a:lnTo>
                  <a:lnTo>
                    <a:pt x="828" y="1052"/>
                  </a:lnTo>
                  <a:lnTo>
                    <a:pt x="828" y="1052"/>
                  </a:lnTo>
                  <a:lnTo>
                    <a:pt x="828" y="1052"/>
                  </a:lnTo>
                  <a:lnTo>
                    <a:pt x="826" y="1052"/>
                  </a:lnTo>
                  <a:lnTo>
                    <a:pt x="826" y="1052"/>
                  </a:lnTo>
                  <a:lnTo>
                    <a:pt x="824" y="1050"/>
                  </a:lnTo>
                  <a:lnTo>
                    <a:pt x="824" y="1050"/>
                  </a:lnTo>
                  <a:lnTo>
                    <a:pt x="824" y="1050"/>
                  </a:lnTo>
                  <a:lnTo>
                    <a:pt x="824" y="1050"/>
                  </a:lnTo>
                  <a:lnTo>
                    <a:pt x="819" y="1050"/>
                  </a:lnTo>
                  <a:lnTo>
                    <a:pt x="819" y="1050"/>
                  </a:lnTo>
                  <a:lnTo>
                    <a:pt x="819" y="1048"/>
                  </a:lnTo>
                  <a:lnTo>
                    <a:pt x="819" y="1048"/>
                  </a:lnTo>
                  <a:lnTo>
                    <a:pt x="812" y="1052"/>
                  </a:lnTo>
                  <a:lnTo>
                    <a:pt x="809" y="1050"/>
                  </a:lnTo>
                  <a:lnTo>
                    <a:pt x="809" y="1052"/>
                  </a:lnTo>
                  <a:lnTo>
                    <a:pt x="809" y="1052"/>
                  </a:lnTo>
                  <a:lnTo>
                    <a:pt x="812" y="1052"/>
                  </a:lnTo>
                  <a:lnTo>
                    <a:pt x="814" y="1055"/>
                  </a:lnTo>
                  <a:lnTo>
                    <a:pt x="819" y="1057"/>
                  </a:lnTo>
                  <a:lnTo>
                    <a:pt x="819" y="1057"/>
                  </a:lnTo>
                  <a:lnTo>
                    <a:pt x="819" y="1057"/>
                  </a:lnTo>
                  <a:lnTo>
                    <a:pt x="812" y="1057"/>
                  </a:lnTo>
                  <a:lnTo>
                    <a:pt x="809" y="1057"/>
                  </a:lnTo>
                  <a:lnTo>
                    <a:pt x="809" y="1057"/>
                  </a:lnTo>
                  <a:lnTo>
                    <a:pt x="809" y="1057"/>
                  </a:lnTo>
                  <a:lnTo>
                    <a:pt x="809" y="1057"/>
                  </a:lnTo>
                  <a:lnTo>
                    <a:pt x="812" y="1057"/>
                  </a:lnTo>
                  <a:lnTo>
                    <a:pt x="809" y="1057"/>
                  </a:lnTo>
                  <a:lnTo>
                    <a:pt x="807" y="1057"/>
                  </a:lnTo>
                  <a:lnTo>
                    <a:pt x="805" y="1057"/>
                  </a:lnTo>
                  <a:lnTo>
                    <a:pt x="793" y="1059"/>
                  </a:lnTo>
                  <a:lnTo>
                    <a:pt x="793" y="1062"/>
                  </a:lnTo>
                  <a:lnTo>
                    <a:pt x="793" y="1062"/>
                  </a:lnTo>
                  <a:lnTo>
                    <a:pt x="793" y="1062"/>
                  </a:lnTo>
                  <a:lnTo>
                    <a:pt x="793" y="1062"/>
                  </a:lnTo>
                  <a:lnTo>
                    <a:pt x="793" y="1062"/>
                  </a:lnTo>
                  <a:lnTo>
                    <a:pt x="791" y="1064"/>
                  </a:lnTo>
                  <a:lnTo>
                    <a:pt x="786" y="1062"/>
                  </a:lnTo>
                  <a:lnTo>
                    <a:pt x="776" y="1064"/>
                  </a:lnTo>
                  <a:lnTo>
                    <a:pt x="769" y="1064"/>
                  </a:lnTo>
                  <a:lnTo>
                    <a:pt x="762" y="1069"/>
                  </a:lnTo>
                  <a:lnTo>
                    <a:pt x="755" y="1074"/>
                  </a:lnTo>
                  <a:lnTo>
                    <a:pt x="753" y="1076"/>
                  </a:lnTo>
                  <a:lnTo>
                    <a:pt x="753" y="1076"/>
                  </a:lnTo>
                  <a:lnTo>
                    <a:pt x="755" y="1081"/>
                  </a:lnTo>
                  <a:lnTo>
                    <a:pt x="755" y="1083"/>
                  </a:lnTo>
                  <a:lnTo>
                    <a:pt x="757" y="1085"/>
                  </a:lnTo>
                  <a:lnTo>
                    <a:pt x="762" y="1095"/>
                  </a:lnTo>
                  <a:lnTo>
                    <a:pt x="764" y="1095"/>
                  </a:lnTo>
                  <a:lnTo>
                    <a:pt x="764" y="1095"/>
                  </a:lnTo>
                  <a:lnTo>
                    <a:pt x="767" y="1097"/>
                  </a:lnTo>
                  <a:lnTo>
                    <a:pt x="767" y="1097"/>
                  </a:lnTo>
                  <a:lnTo>
                    <a:pt x="764" y="1100"/>
                  </a:lnTo>
                  <a:lnTo>
                    <a:pt x="767" y="1102"/>
                  </a:lnTo>
                  <a:lnTo>
                    <a:pt x="769" y="1104"/>
                  </a:lnTo>
                  <a:lnTo>
                    <a:pt x="769" y="1104"/>
                  </a:lnTo>
                  <a:lnTo>
                    <a:pt x="769" y="1104"/>
                  </a:lnTo>
                  <a:lnTo>
                    <a:pt x="769" y="1104"/>
                  </a:lnTo>
                  <a:lnTo>
                    <a:pt x="769" y="1104"/>
                  </a:lnTo>
                  <a:lnTo>
                    <a:pt x="769" y="1104"/>
                  </a:lnTo>
                  <a:lnTo>
                    <a:pt x="769" y="1104"/>
                  </a:lnTo>
                  <a:lnTo>
                    <a:pt x="769" y="1104"/>
                  </a:lnTo>
                  <a:lnTo>
                    <a:pt x="774" y="1104"/>
                  </a:lnTo>
                  <a:lnTo>
                    <a:pt x="774" y="1104"/>
                  </a:lnTo>
                  <a:lnTo>
                    <a:pt x="774" y="1104"/>
                  </a:lnTo>
                  <a:lnTo>
                    <a:pt x="774" y="1107"/>
                  </a:lnTo>
                  <a:lnTo>
                    <a:pt x="776" y="1104"/>
                  </a:lnTo>
                  <a:lnTo>
                    <a:pt x="781" y="1107"/>
                  </a:lnTo>
                  <a:lnTo>
                    <a:pt x="788" y="1109"/>
                  </a:lnTo>
                  <a:lnTo>
                    <a:pt x="791" y="1109"/>
                  </a:lnTo>
                  <a:lnTo>
                    <a:pt x="793" y="1107"/>
                  </a:lnTo>
                  <a:lnTo>
                    <a:pt x="800" y="1107"/>
                  </a:lnTo>
                  <a:lnTo>
                    <a:pt x="800" y="1109"/>
                  </a:lnTo>
                  <a:lnTo>
                    <a:pt x="802" y="1109"/>
                  </a:lnTo>
                  <a:lnTo>
                    <a:pt x="800" y="1109"/>
                  </a:lnTo>
                  <a:lnTo>
                    <a:pt x="800" y="1109"/>
                  </a:lnTo>
                  <a:lnTo>
                    <a:pt x="800" y="1111"/>
                  </a:lnTo>
                  <a:lnTo>
                    <a:pt x="805" y="1111"/>
                  </a:lnTo>
                  <a:lnTo>
                    <a:pt x="812" y="1111"/>
                  </a:lnTo>
                  <a:lnTo>
                    <a:pt x="814" y="1114"/>
                  </a:lnTo>
                  <a:lnTo>
                    <a:pt x="814" y="1114"/>
                  </a:lnTo>
                  <a:lnTo>
                    <a:pt x="814" y="1114"/>
                  </a:lnTo>
                  <a:lnTo>
                    <a:pt x="817" y="1114"/>
                  </a:lnTo>
                  <a:lnTo>
                    <a:pt x="817" y="1114"/>
                  </a:lnTo>
                  <a:lnTo>
                    <a:pt x="824" y="1114"/>
                  </a:lnTo>
                  <a:lnTo>
                    <a:pt x="826" y="1114"/>
                  </a:lnTo>
                  <a:lnTo>
                    <a:pt x="831" y="1114"/>
                  </a:lnTo>
                  <a:lnTo>
                    <a:pt x="840" y="1114"/>
                  </a:lnTo>
                  <a:lnTo>
                    <a:pt x="843" y="1111"/>
                  </a:lnTo>
                  <a:lnTo>
                    <a:pt x="845" y="1111"/>
                  </a:lnTo>
                  <a:lnTo>
                    <a:pt x="847" y="1111"/>
                  </a:lnTo>
                  <a:lnTo>
                    <a:pt x="850" y="1111"/>
                  </a:lnTo>
                  <a:lnTo>
                    <a:pt x="852" y="1109"/>
                  </a:lnTo>
                  <a:lnTo>
                    <a:pt x="852" y="1109"/>
                  </a:lnTo>
                  <a:lnTo>
                    <a:pt x="859" y="1111"/>
                  </a:lnTo>
                  <a:lnTo>
                    <a:pt x="859" y="1114"/>
                  </a:lnTo>
                  <a:lnTo>
                    <a:pt x="859" y="1114"/>
                  </a:lnTo>
                  <a:lnTo>
                    <a:pt x="861" y="1116"/>
                  </a:lnTo>
                  <a:lnTo>
                    <a:pt x="861" y="1116"/>
                  </a:lnTo>
                  <a:lnTo>
                    <a:pt x="864" y="1114"/>
                  </a:lnTo>
                  <a:lnTo>
                    <a:pt x="864" y="1114"/>
                  </a:lnTo>
                  <a:lnTo>
                    <a:pt x="864" y="1114"/>
                  </a:lnTo>
                  <a:lnTo>
                    <a:pt x="864" y="1114"/>
                  </a:lnTo>
                  <a:lnTo>
                    <a:pt x="864" y="1114"/>
                  </a:lnTo>
                  <a:lnTo>
                    <a:pt x="864" y="1114"/>
                  </a:lnTo>
                  <a:lnTo>
                    <a:pt x="864" y="1114"/>
                  </a:lnTo>
                  <a:lnTo>
                    <a:pt x="866" y="1116"/>
                  </a:lnTo>
                  <a:lnTo>
                    <a:pt x="866" y="1116"/>
                  </a:lnTo>
                  <a:lnTo>
                    <a:pt x="871" y="1116"/>
                  </a:lnTo>
                  <a:lnTo>
                    <a:pt x="871" y="1116"/>
                  </a:lnTo>
                  <a:lnTo>
                    <a:pt x="871" y="1119"/>
                  </a:lnTo>
                  <a:lnTo>
                    <a:pt x="871" y="1119"/>
                  </a:lnTo>
                  <a:lnTo>
                    <a:pt x="871" y="1119"/>
                  </a:lnTo>
                  <a:lnTo>
                    <a:pt x="871" y="1119"/>
                  </a:lnTo>
                  <a:lnTo>
                    <a:pt x="871" y="1119"/>
                  </a:lnTo>
                  <a:lnTo>
                    <a:pt x="873" y="1119"/>
                  </a:lnTo>
                  <a:lnTo>
                    <a:pt x="873" y="1119"/>
                  </a:lnTo>
                  <a:lnTo>
                    <a:pt x="873" y="1121"/>
                  </a:lnTo>
                  <a:lnTo>
                    <a:pt x="876" y="1123"/>
                  </a:lnTo>
                  <a:lnTo>
                    <a:pt x="876" y="1123"/>
                  </a:lnTo>
                  <a:lnTo>
                    <a:pt x="878" y="1126"/>
                  </a:lnTo>
                  <a:lnTo>
                    <a:pt x="878" y="1123"/>
                  </a:lnTo>
                  <a:lnTo>
                    <a:pt x="878" y="1123"/>
                  </a:lnTo>
                  <a:lnTo>
                    <a:pt x="880" y="1123"/>
                  </a:lnTo>
                  <a:lnTo>
                    <a:pt x="880" y="1123"/>
                  </a:lnTo>
                  <a:lnTo>
                    <a:pt x="883" y="1126"/>
                  </a:lnTo>
                  <a:lnTo>
                    <a:pt x="883" y="1126"/>
                  </a:lnTo>
                  <a:lnTo>
                    <a:pt x="885" y="1128"/>
                  </a:lnTo>
                  <a:lnTo>
                    <a:pt x="885" y="1128"/>
                  </a:lnTo>
                  <a:lnTo>
                    <a:pt x="885" y="1128"/>
                  </a:lnTo>
                  <a:lnTo>
                    <a:pt x="885" y="1126"/>
                  </a:lnTo>
                  <a:lnTo>
                    <a:pt x="888" y="1126"/>
                  </a:lnTo>
                  <a:lnTo>
                    <a:pt x="888" y="1126"/>
                  </a:lnTo>
                  <a:lnTo>
                    <a:pt x="888" y="1128"/>
                  </a:lnTo>
                  <a:lnTo>
                    <a:pt x="888" y="1128"/>
                  </a:lnTo>
                  <a:lnTo>
                    <a:pt x="888" y="1128"/>
                  </a:lnTo>
                  <a:lnTo>
                    <a:pt x="888" y="1128"/>
                  </a:lnTo>
                  <a:lnTo>
                    <a:pt x="890" y="1128"/>
                  </a:lnTo>
                  <a:lnTo>
                    <a:pt x="890" y="1128"/>
                  </a:lnTo>
                  <a:lnTo>
                    <a:pt x="890" y="1128"/>
                  </a:lnTo>
                  <a:lnTo>
                    <a:pt x="890" y="1128"/>
                  </a:lnTo>
                  <a:lnTo>
                    <a:pt x="892" y="1128"/>
                  </a:lnTo>
                  <a:lnTo>
                    <a:pt x="892" y="1130"/>
                  </a:lnTo>
                  <a:lnTo>
                    <a:pt x="895" y="1130"/>
                  </a:lnTo>
                  <a:lnTo>
                    <a:pt x="895" y="1130"/>
                  </a:lnTo>
                  <a:lnTo>
                    <a:pt x="895" y="1133"/>
                  </a:lnTo>
                  <a:lnTo>
                    <a:pt x="895" y="1135"/>
                  </a:lnTo>
                  <a:lnTo>
                    <a:pt x="895" y="1135"/>
                  </a:lnTo>
                  <a:lnTo>
                    <a:pt x="895" y="1135"/>
                  </a:lnTo>
                  <a:lnTo>
                    <a:pt x="895" y="1135"/>
                  </a:lnTo>
                  <a:lnTo>
                    <a:pt x="897" y="1137"/>
                  </a:lnTo>
                  <a:lnTo>
                    <a:pt x="897" y="1137"/>
                  </a:lnTo>
                  <a:lnTo>
                    <a:pt x="897" y="1140"/>
                  </a:lnTo>
                  <a:lnTo>
                    <a:pt x="899" y="1140"/>
                  </a:lnTo>
                  <a:lnTo>
                    <a:pt x="899" y="1140"/>
                  </a:lnTo>
                  <a:lnTo>
                    <a:pt x="906" y="1140"/>
                  </a:lnTo>
                  <a:lnTo>
                    <a:pt x="906" y="1142"/>
                  </a:lnTo>
                  <a:lnTo>
                    <a:pt x="909" y="1142"/>
                  </a:lnTo>
                  <a:lnTo>
                    <a:pt x="906" y="1145"/>
                  </a:lnTo>
                  <a:lnTo>
                    <a:pt x="906" y="1145"/>
                  </a:lnTo>
                  <a:lnTo>
                    <a:pt x="904" y="1145"/>
                  </a:lnTo>
                  <a:lnTo>
                    <a:pt x="906" y="1145"/>
                  </a:lnTo>
                  <a:lnTo>
                    <a:pt x="909" y="1145"/>
                  </a:lnTo>
                  <a:lnTo>
                    <a:pt x="909" y="1147"/>
                  </a:lnTo>
                  <a:lnTo>
                    <a:pt x="909" y="1147"/>
                  </a:lnTo>
                  <a:lnTo>
                    <a:pt x="906" y="1147"/>
                  </a:lnTo>
                  <a:lnTo>
                    <a:pt x="906" y="1147"/>
                  </a:lnTo>
                  <a:lnTo>
                    <a:pt x="904" y="1147"/>
                  </a:lnTo>
                  <a:lnTo>
                    <a:pt x="902" y="1147"/>
                  </a:lnTo>
                  <a:lnTo>
                    <a:pt x="899" y="1147"/>
                  </a:lnTo>
                  <a:lnTo>
                    <a:pt x="897" y="1147"/>
                  </a:lnTo>
                  <a:lnTo>
                    <a:pt x="890" y="1142"/>
                  </a:lnTo>
                  <a:lnTo>
                    <a:pt x="888" y="1142"/>
                  </a:lnTo>
                  <a:lnTo>
                    <a:pt x="890" y="1145"/>
                  </a:lnTo>
                  <a:lnTo>
                    <a:pt x="892" y="1145"/>
                  </a:lnTo>
                  <a:lnTo>
                    <a:pt x="892" y="1145"/>
                  </a:lnTo>
                  <a:lnTo>
                    <a:pt x="888" y="1145"/>
                  </a:lnTo>
                  <a:lnTo>
                    <a:pt x="888" y="1145"/>
                  </a:lnTo>
                  <a:lnTo>
                    <a:pt x="885" y="1147"/>
                  </a:lnTo>
                  <a:lnTo>
                    <a:pt x="888" y="1147"/>
                  </a:lnTo>
                  <a:lnTo>
                    <a:pt x="888" y="1147"/>
                  </a:lnTo>
                  <a:lnTo>
                    <a:pt x="888" y="1147"/>
                  </a:lnTo>
                  <a:lnTo>
                    <a:pt x="885" y="1147"/>
                  </a:lnTo>
                  <a:lnTo>
                    <a:pt x="885" y="1147"/>
                  </a:lnTo>
                  <a:lnTo>
                    <a:pt x="885" y="1147"/>
                  </a:lnTo>
                  <a:lnTo>
                    <a:pt x="885" y="1147"/>
                  </a:lnTo>
                  <a:lnTo>
                    <a:pt x="883" y="1147"/>
                  </a:lnTo>
                  <a:lnTo>
                    <a:pt x="883" y="1147"/>
                  </a:lnTo>
                  <a:lnTo>
                    <a:pt x="880" y="1147"/>
                  </a:lnTo>
                  <a:lnTo>
                    <a:pt x="883" y="1149"/>
                  </a:lnTo>
                  <a:lnTo>
                    <a:pt x="883" y="1149"/>
                  </a:lnTo>
                  <a:lnTo>
                    <a:pt x="883" y="1149"/>
                  </a:lnTo>
                  <a:lnTo>
                    <a:pt x="880" y="1149"/>
                  </a:lnTo>
                  <a:lnTo>
                    <a:pt x="876" y="1147"/>
                  </a:lnTo>
                  <a:lnTo>
                    <a:pt x="876" y="1145"/>
                  </a:lnTo>
                  <a:lnTo>
                    <a:pt x="873" y="1145"/>
                  </a:lnTo>
                  <a:lnTo>
                    <a:pt x="871" y="1145"/>
                  </a:lnTo>
                  <a:lnTo>
                    <a:pt x="871" y="1145"/>
                  </a:lnTo>
                  <a:lnTo>
                    <a:pt x="873" y="1145"/>
                  </a:lnTo>
                  <a:lnTo>
                    <a:pt x="871" y="1147"/>
                  </a:lnTo>
                  <a:lnTo>
                    <a:pt x="866" y="1142"/>
                  </a:lnTo>
                  <a:lnTo>
                    <a:pt x="861" y="1140"/>
                  </a:lnTo>
                  <a:lnTo>
                    <a:pt x="857" y="1142"/>
                  </a:lnTo>
                  <a:lnTo>
                    <a:pt x="847" y="1140"/>
                  </a:lnTo>
                  <a:lnTo>
                    <a:pt x="845" y="1137"/>
                  </a:lnTo>
                  <a:lnTo>
                    <a:pt x="838" y="1135"/>
                  </a:lnTo>
                  <a:lnTo>
                    <a:pt x="831" y="1137"/>
                  </a:lnTo>
                  <a:lnTo>
                    <a:pt x="824" y="1137"/>
                  </a:lnTo>
                  <a:lnTo>
                    <a:pt x="819" y="1137"/>
                  </a:lnTo>
                  <a:lnTo>
                    <a:pt x="809" y="1137"/>
                  </a:lnTo>
                  <a:lnTo>
                    <a:pt x="800" y="1137"/>
                  </a:lnTo>
                  <a:lnTo>
                    <a:pt x="788" y="1140"/>
                  </a:lnTo>
                  <a:lnTo>
                    <a:pt x="783" y="1140"/>
                  </a:lnTo>
                  <a:lnTo>
                    <a:pt x="776" y="1140"/>
                  </a:lnTo>
                  <a:lnTo>
                    <a:pt x="772" y="1142"/>
                  </a:lnTo>
                  <a:lnTo>
                    <a:pt x="769" y="1145"/>
                  </a:lnTo>
                  <a:lnTo>
                    <a:pt x="767" y="1145"/>
                  </a:lnTo>
                  <a:lnTo>
                    <a:pt x="767" y="1145"/>
                  </a:lnTo>
                  <a:lnTo>
                    <a:pt x="767" y="1147"/>
                  </a:lnTo>
                  <a:lnTo>
                    <a:pt x="764" y="1149"/>
                  </a:lnTo>
                  <a:lnTo>
                    <a:pt x="764" y="1149"/>
                  </a:lnTo>
                  <a:lnTo>
                    <a:pt x="767" y="1152"/>
                  </a:lnTo>
                  <a:lnTo>
                    <a:pt x="767" y="1154"/>
                  </a:lnTo>
                  <a:lnTo>
                    <a:pt x="767" y="1156"/>
                  </a:lnTo>
                  <a:lnTo>
                    <a:pt x="767" y="1159"/>
                  </a:lnTo>
                  <a:lnTo>
                    <a:pt x="767" y="1161"/>
                  </a:lnTo>
                  <a:lnTo>
                    <a:pt x="767" y="1161"/>
                  </a:lnTo>
                  <a:lnTo>
                    <a:pt x="767" y="1163"/>
                  </a:lnTo>
                  <a:lnTo>
                    <a:pt x="767" y="1163"/>
                  </a:lnTo>
                  <a:lnTo>
                    <a:pt x="767" y="1166"/>
                  </a:lnTo>
                  <a:lnTo>
                    <a:pt x="767" y="1166"/>
                  </a:lnTo>
                  <a:lnTo>
                    <a:pt x="769" y="1166"/>
                  </a:lnTo>
                  <a:lnTo>
                    <a:pt x="769" y="1168"/>
                  </a:lnTo>
                  <a:lnTo>
                    <a:pt x="772" y="1171"/>
                  </a:lnTo>
                  <a:lnTo>
                    <a:pt x="772" y="1171"/>
                  </a:lnTo>
                  <a:lnTo>
                    <a:pt x="774" y="1173"/>
                  </a:lnTo>
                  <a:lnTo>
                    <a:pt x="774" y="1173"/>
                  </a:lnTo>
                  <a:lnTo>
                    <a:pt x="774" y="1173"/>
                  </a:lnTo>
                  <a:lnTo>
                    <a:pt x="774" y="1173"/>
                  </a:lnTo>
                  <a:lnTo>
                    <a:pt x="774" y="1175"/>
                  </a:lnTo>
                  <a:lnTo>
                    <a:pt x="774" y="1175"/>
                  </a:lnTo>
                  <a:lnTo>
                    <a:pt x="774" y="1175"/>
                  </a:lnTo>
                  <a:lnTo>
                    <a:pt x="774" y="1178"/>
                  </a:lnTo>
                  <a:lnTo>
                    <a:pt x="776" y="1178"/>
                  </a:lnTo>
                  <a:lnTo>
                    <a:pt x="776" y="1180"/>
                  </a:lnTo>
                  <a:lnTo>
                    <a:pt x="776" y="1182"/>
                  </a:lnTo>
                  <a:lnTo>
                    <a:pt x="776" y="1180"/>
                  </a:lnTo>
                  <a:lnTo>
                    <a:pt x="776" y="1180"/>
                  </a:lnTo>
                  <a:lnTo>
                    <a:pt x="776" y="1178"/>
                  </a:lnTo>
                  <a:lnTo>
                    <a:pt x="779" y="1180"/>
                  </a:lnTo>
                  <a:lnTo>
                    <a:pt x="781" y="1180"/>
                  </a:lnTo>
                  <a:lnTo>
                    <a:pt x="781" y="1180"/>
                  </a:lnTo>
                  <a:lnTo>
                    <a:pt x="781" y="1182"/>
                  </a:lnTo>
                  <a:lnTo>
                    <a:pt x="779" y="1182"/>
                  </a:lnTo>
                  <a:lnTo>
                    <a:pt x="779" y="1182"/>
                  </a:lnTo>
                  <a:lnTo>
                    <a:pt x="781" y="1185"/>
                  </a:lnTo>
                  <a:lnTo>
                    <a:pt x="781" y="1185"/>
                  </a:lnTo>
                  <a:lnTo>
                    <a:pt x="781" y="1185"/>
                  </a:lnTo>
                  <a:lnTo>
                    <a:pt x="779" y="1185"/>
                  </a:lnTo>
                  <a:lnTo>
                    <a:pt x="779" y="1187"/>
                  </a:lnTo>
                  <a:lnTo>
                    <a:pt x="779" y="1187"/>
                  </a:lnTo>
                  <a:lnTo>
                    <a:pt x="781" y="1192"/>
                  </a:lnTo>
                  <a:lnTo>
                    <a:pt x="783" y="1192"/>
                  </a:lnTo>
                  <a:lnTo>
                    <a:pt x="788" y="1197"/>
                  </a:lnTo>
                  <a:lnTo>
                    <a:pt x="791" y="1197"/>
                  </a:lnTo>
                  <a:lnTo>
                    <a:pt x="791" y="1199"/>
                  </a:lnTo>
                  <a:lnTo>
                    <a:pt x="793" y="1199"/>
                  </a:lnTo>
                  <a:lnTo>
                    <a:pt x="793" y="1199"/>
                  </a:lnTo>
                  <a:lnTo>
                    <a:pt x="793" y="1199"/>
                  </a:lnTo>
                  <a:lnTo>
                    <a:pt x="793" y="1201"/>
                  </a:lnTo>
                  <a:lnTo>
                    <a:pt x="802" y="1204"/>
                  </a:lnTo>
                  <a:lnTo>
                    <a:pt x="812" y="1206"/>
                  </a:lnTo>
                  <a:lnTo>
                    <a:pt x="812" y="1206"/>
                  </a:lnTo>
                  <a:lnTo>
                    <a:pt x="814" y="1206"/>
                  </a:lnTo>
                  <a:lnTo>
                    <a:pt x="814" y="1206"/>
                  </a:lnTo>
                  <a:lnTo>
                    <a:pt x="814" y="1206"/>
                  </a:lnTo>
                  <a:lnTo>
                    <a:pt x="817" y="1204"/>
                  </a:lnTo>
                  <a:lnTo>
                    <a:pt x="817" y="1206"/>
                  </a:lnTo>
                  <a:lnTo>
                    <a:pt x="817" y="1206"/>
                  </a:lnTo>
                  <a:lnTo>
                    <a:pt x="819" y="1206"/>
                  </a:lnTo>
                  <a:lnTo>
                    <a:pt x="819" y="1208"/>
                  </a:lnTo>
                  <a:lnTo>
                    <a:pt x="831" y="1206"/>
                  </a:lnTo>
                  <a:lnTo>
                    <a:pt x="833" y="1208"/>
                  </a:lnTo>
                  <a:lnTo>
                    <a:pt x="833" y="1208"/>
                  </a:lnTo>
                  <a:lnTo>
                    <a:pt x="835" y="1208"/>
                  </a:lnTo>
                  <a:lnTo>
                    <a:pt x="835" y="1211"/>
                  </a:lnTo>
                  <a:lnTo>
                    <a:pt x="838" y="1211"/>
                  </a:lnTo>
                  <a:lnTo>
                    <a:pt x="840" y="1211"/>
                  </a:lnTo>
                  <a:lnTo>
                    <a:pt x="843" y="1211"/>
                  </a:lnTo>
                  <a:lnTo>
                    <a:pt x="843" y="1211"/>
                  </a:lnTo>
                  <a:lnTo>
                    <a:pt x="843" y="1213"/>
                  </a:lnTo>
                  <a:lnTo>
                    <a:pt x="850" y="1216"/>
                  </a:lnTo>
                  <a:lnTo>
                    <a:pt x="850" y="1216"/>
                  </a:lnTo>
                  <a:lnTo>
                    <a:pt x="850" y="1218"/>
                  </a:lnTo>
                  <a:lnTo>
                    <a:pt x="847" y="1216"/>
                  </a:lnTo>
                  <a:lnTo>
                    <a:pt x="847" y="1216"/>
                  </a:lnTo>
                  <a:lnTo>
                    <a:pt x="847" y="1216"/>
                  </a:lnTo>
                  <a:lnTo>
                    <a:pt x="847" y="1216"/>
                  </a:lnTo>
                  <a:lnTo>
                    <a:pt x="847" y="1216"/>
                  </a:lnTo>
                  <a:lnTo>
                    <a:pt x="845" y="1216"/>
                  </a:lnTo>
                  <a:lnTo>
                    <a:pt x="845" y="1218"/>
                  </a:lnTo>
                  <a:lnTo>
                    <a:pt x="845" y="1218"/>
                  </a:lnTo>
                  <a:lnTo>
                    <a:pt x="847" y="1218"/>
                  </a:lnTo>
                  <a:lnTo>
                    <a:pt x="847" y="1220"/>
                  </a:lnTo>
                  <a:lnTo>
                    <a:pt x="847" y="1220"/>
                  </a:lnTo>
                  <a:lnTo>
                    <a:pt x="847" y="1220"/>
                  </a:lnTo>
                  <a:lnTo>
                    <a:pt x="847" y="1220"/>
                  </a:lnTo>
                  <a:lnTo>
                    <a:pt x="847" y="1220"/>
                  </a:lnTo>
                  <a:lnTo>
                    <a:pt x="847" y="1220"/>
                  </a:lnTo>
                  <a:lnTo>
                    <a:pt x="847" y="1220"/>
                  </a:lnTo>
                  <a:lnTo>
                    <a:pt x="847" y="1223"/>
                  </a:lnTo>
                  <a:lnTo>
                    <a:pt x="847" y="1223"/>
                  </a:lnTo>
                  <a:lnTo>
                    <a:pt x="847" y="1223"/>
                  </a:lnTo>
                  <a:lnTo>
                    <a:pt x="847" y="1225"/>
                  </a:lnTo>
                  <a:lnTo>
                    <a:pt x="850" y="1225"/>
                  </a:lnTo>
                  <a:lnTo>
                    <a:pt x="847" y="1225"/>
                  </a:lnTo>
                  <a:lnTo>
                    <a:pt x="847" y="1225"/>
                  </a:lnTo>
                  <a:lnTo>
                    <a:pt x="847" y="1227"/>
                  </a:lnTo>
                  <a:lnTo>
                    <a:pt x="847" y="1227"/>
                  </a:lnTo>
                  <a:lnTo>
                    <a:pt x="847" y="1227"/>
                  </a:lnTo>
                  <a:lnTo>
                    <a:pt x="847" y="1230"/>
                  </a:lnTo>
                  <a:lnTo>
                    <a:pt x="847" y="1230"/>
                  </a:lnTo>
                  <a:lnTo>
                    <a:pt x="847" y="1230"/>
                  </a:lnTo>
                  <a:lnTo>
                    <a:pt x="847" y="1232"/>
                  </a:lnTo>
                  <a:lnTo>
                    <a:pt x="847" y="1232"/>
                  </a:lnTo>
                  <a:lnTo>
                    <a:pt x="847" y="1232"/>
                  </a:lnTo>
                  <a:lnTo>
                    <a:pt x="847" y="1232"/>
                  </a:lnTo>
                  <a:lnTo>
                    <a:pt x="845" y="1234"/>
                  </a:lnTo>
                  <a:lnTo>
                    <a:pt x="845" y="1234"/>
                  </a:lnTo>
                  <a:lnTo>
                    <a:pt x="845" y="1234"/>
                  </a:lnTo>
                  <a:lnTo>
                    <a:pt x="845" y="1237"/>
                  </a:lnTo>
                  <a:lnTo>
                    <a:pt x="845" y="1237"/>
                  </a:lnTo>
                  <a:lnTo>
                    <a:pt x="845" y="1239"/>
                  </a:lnTo>
                  <a:lnTo>
                    <a:pt x="845" y="1239"/>
                  </a:lnTo>
                  <a:lnTo>
                    <a:pt x="845" y="1239"/>
                  </a:lnTo>
                  <a:lnTo>
                    <a:pt x="845" y="1239"/>
                  </a:lnTo>
                  <a:lnTo>
                    <a:pt x="845" y="1242"/>
                  </a:lnTo>
                  <a:lnTo>
                    <a:pt x="845" y="1242"/>
                  </a:lnTo>
                  <a:lnTo>
                    <a:pt x="845" y="1242"/>
                  </a:lnTo>
                  <a:lnTo>
                    <a:pt x="845" y="1244"/>
                  </a:lnTo>
                  <a:lnTo>
                    <a:pt x="845" y="1244"/>
                  </a:lnTo>
                  <a:lnTo>
                    <a:pt x="845" y="1246"/>
                  </a:lnTo>
                  <a:lnTo>
                    <a:pt x="845" y="1246"/>
                  </a:lnTo>
                  <a:lnTo>
                    <a:pt x="847" y="1249"/>
                  </a:lnTo>
                  <a:lnTo>
                    <a:pt x="847" y="1249"/>
                  </a:lnTo>
                  <a:lnTo>
                    <a:pt x="847" y="1251"/>
                  </a:lnTo>
                  <a:lnTo>
                    <a:pt x="847" y="1251"/>
                  </a:lnTo>
                  <a:lnTo>
                    <a:pt x="847" y="1253"/>
                  </a:lnTo>
                  <a:lnTo>
                    <a:pt x="847" y="1253"/>
                  </a:lnTo>
                  <a:lnTo>
                    <a:pt x="850" y="1256"/>
                  </a:lnTo>
                  <a:lnTo>
                    <a:pt x="850" y="1256"/>
                  </a:lnTo>
                  <a:lnTo>
                    <a:pt x="850" y="1256"/>
                  </a:lnTo>
                  <a:lnTo>
                    <a:pt x="850" y="1256"/>
                  </a:lnTo>
                  <a:lnTo>
                    <a:pt x="852" y="1258"/>
                  </a:lnTo>
                  <a:lnTo>
                    <a:pt x="852" y="1258"/>
                  </a:lnTo>
                  <a:lnTo>
                    <a:pt x="854" y="1260"/>
                  </a:lnTo>
                  <a:lnTo>
                    <a:pt x="854" y="1260"/>
                  </a:lnTo>
                  <a:lnTo>
                    <a:pt x="857" y="1263"/>
                  </a:lnTo>
                  <a:lnTo>
                    <a:pt x="857" y="1265"/>
                  </a:lnTo>
                  <a:lnTo>
                    <a:pt x="857" y="1265"/>
                  </a:lnTo>
                  <a:lnTo>
                    <a:pt x="852" y="1263"/>
                  </a:lnTo>
                  <a:lnTo>
                    <a:pt x="852" y="1263"/>
                  </a:lnTo>
                  <a:lnTo>
                    <a:pt x="850" y="1263"/>
                  </a:lnTo>
                  <a:lnTo>
                    <a:pt x="850" y="1265"/>
                  </a:lnTo>
                  <a:lnTo>
                    <a:pt x="850" y="1265"/>
                  </a:lnTo>
                  <a:lnTo>
                    <a:pt x="852" y="1265"/>
                  </a:lnTo>
                  <a:lnTo>
                    <a:pt x="859" y="1265"/>
                  </a:lnTo>
                  <a:lnTo>
                    <a:pt x="864" y="1268"/>
                  </a:lnTo>
                  <a:lnTo>
                    <a:pt x="864" y="1268"/>
                  </a:lnTo>
                  <a:lnTo>
                    <a:pt x="866" y="1268"/>
                  </a:lnTo>
                  <a:lnTo>
                    <a:pt x="866" y="1268"/>
                  </a:lnTo>
                  <a:lnTo>
                    <a:pt x="866" y="1265"/>
                  </a:lnTo>
                  <a:lnTo>
                    <a:pt x="866" y="1265"/>
                  </a:lnTo>
                  <a:lnTo>
                    <a:pt x="866" y="1265"/>
                  </a:lnTo>
                  <a:lnTo>
                    <a:pt x="869" y="1265"/>
                  </a:lnTo>
                  <a:lnTo>
                    <a:pt x="873" y="1265"/>
                  </a:lnTo>
                  <a:lnTo>
                    <a:pt x="873" y="1265"/>
                  </a:lnTo>
                  <a:lnTo>
                    <a:pt x="873" y="1265"/>
                  </a:lnTo>
                  <a:lnTo>
                    <a:pt x="876" y="1265"/>
                  </a:lnTo>
                  <a:lnTo>
                    <a:pt x="876" y="1265"/>
                  </a:lnTo>
                  <a:lnTo>
                    <a:pt x="876" y="1265"/>
                  </a:lnTo>
                  <a:lnTo>
                    <a:pt x="876" y="1265"/>
                  </a:lnTo>
                  <a:lnTo>
                    <a:pt x="885" y="1265"/>
                  </a:lnTo>
                  <a:lnTo>
                    <a:pt x="895" y="1265"/>
                  </a:lnTo>
                  <a:lnTo>
                    <a:pt x="899" y="1268"/>
                  </a:lnTo>
                  <a:lnTo>
                    <a:pt x="902" y="1268"/>
                  </a:lnTo>
                  <a:lnTo>
                    <a:pt x="902" y="1265"/>
                  </a:lnTo>
                  <a:lnTo>
                    <a:pt x="902" y="1265"/>
                  </a:lnTo>
                  <a:lnTo>
                    <a:pt x="897" y="1265"/>
                  </a:lnTo>
                  <a:lnTo>
                    <a:pt x="897" y="1263"/>
                  </a:lnTo>
                  <a:lnTo>
                    <a:pt x="899" y="1263"/>
                  </a:lnTo>
                  <a:lnTo>
                    <a:pt x="904" y="1263"/>
                  </a:lnTo>
                  <a:lnTo>
                    <a:pt x="904" y="1263"/>
                  </a:lnTo>
                  <a:lnTo>
                    <a:pt x="906" y="1263"/>
                  </a:lnTo>
                  <a:lnTo>
                    <a:pt x="911" y="1263"/>
                  </a:lnTo>
                  <a:lnTo>
                    <a:pt x="911" y="1263"/>
                  </a:lnTo>
                  <a:lnTo>
                    <a:pt x="911" y="1263"/>
                  </a:lnTo>
                  <a:lnTo>
                    <a:pt x="911" y="1263"/>
                  </a:lnTo>
                  <a:lnTo>
                    <a:pt x="906" y="1263"/>
                  </a:lnTo>
                  <a:lnTo>
                    <a:pt x="906" y="1265"/>
                  </a:lnTo>
                  <a:lnTo>
                    <a:pt x="906" y="1265"/>
                  </a:lnTo>
                  <a:lnTo>
                    <a:pt x="906" y="1265"/>
                  </a:lnTo>
                  <a:lnTo>
                    <a:pt x="914" y="1265"/>
                  </a:lnTo>
                  <a:lnTo>
                    <a:pt x="916" y="1265"/>
                  </a:lnTo>
                  <a:lnTo>
                    <a:pt x="916" y="1265"/>
                  </a:lnTo>
                  <a:lnTo>
                    <a:pt x="918" y="1263"/>
                  </a:lnTo>
                  <a:lnTo>
                    <a:pt x="918" y="1263"/>
                  </a:lnTo>
                  <a:lnTo>
                    <a:pt x="921" y="1263"/>
                  </a:lnTo>
                  <a:lnTo>
                    <a:pt x="921" y="1263"/>
                  </a:lnTo>
                  <a:lnTo>
                    <a:pt x="923" y="1265"/>
                  </a:lnTo>
                  <a:lnTo>
                    <a:pt x="923" y="1265"/>
                  </a:lnTo>
                  <a:lnTo>
                    <a:pt x="923" y="1265"/>
                  </a:lnTo>
                  <a:lnTo>
                    <a:pt x="925" y="1263"/>
                  </a:lnTo>
                  <a:lnTo>
                    <a:pt x="925" y="1263"/>
                  </a:lnTo>
                  <a:lnTo>
                    <a:pt x="928" y="1263"/>
                  </a:lnTo>
                  <a:lnTo>
                    <a:pt x="932" y="1263"/>
                  </a:lnTo>
                  <a:lnTo>
                    <a:pt x="935" y="1263"/>
                  </a:lnTo>
                  <a:lnTo>
                    <a:pt x="937" y="1263"/>
                  </a:lnTo>
                  <a:lnTo>
                    <a:pt x="942" y="1263"/>
                  </a:lnTo>
                  <a:lnTo>
                    <a:pt x="949" y="1260"/>
                  </a:lnTo>
                  <a:lnTo>
                    <a:pt x="956" y="1258"/>
                  </a:lnTo>
                  <a:lnTo>
                    <a:pt x="959" y="1258"/>
                  </a:lnTo>
                  <a:lnTo>
                    <a:pt x="959" y="1256"/>
                  </a:lnTo>
                  <a:lnTo>
                    <a:pt x="961" y="1256"/>
                  </a:lnTo>
                  <a:lnTo>
                    <a:pt x="963" y="1253"/>
                  </a:lnTo>
                  <a:lnTo>
                    <a:pt x="966" y="1251"/>
                  </a:lnTo>
                  <a:lnTo>
                    <a:pt x="968" y="1249"/>
                  </a:lnTo>
                  <a:lnTo>
                    <a:pt x="968" y="1249"/>
                  </a:lnTo>
                  <a:lnTo>
                    <a:pt x="968" y="1249"/>
                  </a:lnTo>
                  <a:lnTo>
                    <a:pt x="970" y="1249"/>
                  </a:lnTo>
                  <a:lnTo>
                    <a:pt x="970" y="1246"/>
                  </a:lnTo>
                  <a:lnTo>
                    <a:pt x="970" y="1246"/>
                  </a:lnTo>
                  <a:lnTo>
                    <a:pt x="970" y="1246"/>
                  </a:lnTo>
                  <a:lnTo>
                    <a:pt x="968" y="1246"/>
                  </a:lnTo>
                  <a:lnTo>
                    <a:pt x="970" y="1244"/>
                  </a:lnTo>
                  <a:lnTo>
                    <a:pt x="975" y="1244"/>
                  </a:lnTo>
                  <a:lnTo>
                    <a:pt x="977" y="1246"/>
                  </a:lnTo>
                  <a:lnTo>
                    <a:pt x="985" y="1246"/>
                  </a:lnTo>
                  <a:lnTo>
                    <a:pt x="985" y="1246"/>
                  </a:lnTo>
                  <a:lnTo>
                    <a:pt x="996" y="1244"/>
                  </a:lnTo>
                  <a:lnTo>
                    <a:pt x="999" y="1242"/>
                  </a:lnTo>
                  <a:lnTo>
                    <a:pt x="1001" y="1239"/>
                  </a:lnTo>
                  <a:lnTo>
                    <a:pt x="1003" y="1234"/>
                  </a:lnTo>
                  <a:lnTo>
                    <a:pt x="1006" y="1232"/>
                  </a:lnTo>
                  <a:lnTo>
                    <a:pt x="1006" y="1232"/>
                  </a:lnTo>
                  <a:lnTo>
                    <a:pt x="1008" y="1232"/>
                  </a:lnTo>
                  <a:lnTo>
                    <a:pt x="1008" y="1232"/>
                  </a:lnTo>
                  <a:lnTo>
                    <a:pt x="1008" y="1232"/>
                  </a:lnTo>
                  <a:lnTo>
                    <a:pt x="1008" y="1230"/>
                  </a:lnTo>
                  <a:lnTo>
                    <a:pt x="1008" y="1230"/>
                  </a:lnTo>
                  <a:lnTo>
                    <a:pt x="1008" y="1230"/>
                  </a:lnTo>
                  <a:lnTo>
                    <a:pt x="1011" y="1230"/>
                  </a:lnTo>
                  <a:lnTo>
                    <a:pt x="1011" y="1230"/>
                  </a:lnTo>
                  <a:lnTo>
                    <a:pt x="1011" y="1227"/>
                  </a:lnTo>
                  <a:lnTo>
                    <a:pt x="1011" y="1227"/>
                  </a:lnTo>
                  <a:lnTo>
                    <a:pt x="1011" y="1227"/>
                  </a:lnTo>
                  <a:lnTo>
                    <a:pt x="1011" y="1225"/>
                  </a:lnTo>
                  <a:lnTo>
                    <a:pt x="1011" y="1223"/>
                  </a:lnTo>
                  <a:lnTo>
                    <a:pt x="1008" y="1220"/>
                  </a:lnTo>
                  <a:lnTo>
                    <a:pt x="1008" y="1220"/>
                  </a:lnTo>
                  <a:lnTo>
                    <a:pt x="1011" y="1218"/>
                  </a:lnTo>
                  <a:lnTo>
                    <a:pt x="1011" y="1218"/>
                  </a:lnTo>
                  <a:lnTo>
                    <a:pt x="1015" y="1218"/>
                  </a:lnTo>
                  <a:lnTo>
                    <a:pt x="1015" y="1218"/>
                  </a:lnTo>
                  <a:lnTo>
                    <a:pt x="1015" y="1218"/>
                  </a:lnTo>
                  <a:lnTo>
                    <a:pt x="1015" y="1216"/>
                  </a:lnTo>
                  <a:lnTo>
                    <a:pt x="1015" y="1216"/>
                  </a:lnTo>
                  <a:lnTo>
                    <a:pt x="1015" y="1216"/>
                  </a:lnTo>
                  <a:lnTo>
                    <a:pt x="1015" y="1213"/>
                  </a:lnTo>
                  <a:lnTo>
                    <a:pt x="1015" y="1213"/>
                  </a:lnTo>
                  <a:lnTo>
                    <a:pt x="1015" y="1213"/>
                  </a:lnTo>
                  <a:lnTo>
                    <a:pt x="1015" y="1213"/>
                  </a:lnTo>
                  <a:lnTo>
                    <a:pt x="1015" y="1213"/>
                  </a:lnTo>
                  <a:lnTo>
                    <a:pt x="1015" y="1213"/>
                  </a:lnTo>
                  <a:lnTo>
                    <a:pt x="1018" y="1213"/>
                  </a:lnTo>
                  <a:lnTo>
                    <a:pt x="1018" y="1211"/>
                  </a:lnTo>
                  <a:lnTo>
                    <a:pt x="1018" y="1211"/>
                  </a:lnTo>
                  <a:lnTo>
                    <a:pt x="1020" y="1211"/>
                  </a:lnTo>
                  <a:lnTo>
                    <a:pt x="1020" y="1211"/>
                  </a:lnTo>
                  <a:lnTo>
                    <a:pt x="1022" y="1211"/>
                  </a:lnTo>
                  <a:lnTo>
                    <a:pt x="1022" y="1213"/>
                  </a:lnTo>
                  <a:lnTo>
                    <a:pt x="1022" y="1216"/>
                  </a:lnTo>
                  <a:lnTo>
                    <a:pt x="1025" y="1216"/>
                  </a:lnTo>
                  <a:lnTo>
                    <a:pt x="1025" y="1216"/>
                  </a:lnTo>
                  <a:lnTo>
                    <a:pt x="1025" y="1216"/>
                  </a:lnTo>
                  <a:lnTo>
                    <a:pt x="1025" y="1216"/>
                  </a:lnTo>
                  <a:lnTo>
                    <a:pt x="1025" y="1218"/>
                  </a:lnTo>
                  <a:lnTo>
                    <a:pt x="1025" y="1218"/>
                  </a:lnTo>
                  <a:lnTo>
                    <a:pt x="1025" y="1218"/>
                  </a:lnTo>
                  <a:lnTo>
                    <a:pt x="1025" y="1218"/>
                  </a:lnTo>
                  <a:lnTo>
                    <a:pt x="1025" y="1220"/>
                  </a:lnTo>
                  <a:lnTo>
                    <a:pt x="1025" y="1223"/>
                  </a:lnTo>
                  <a:lnTo>
                    <a:pt x="1025" y="1223"/>
                  </a:lnTo>
                  <a:lnTo>
                    <a:pt x="1025" y="1223"/>
                  </a:lnTo>
                  <a:lnTo>
                    <a:pt x="1027" y="1223"/>
                  </a:lnTo>
                  <a:lnTo>
                    <a:pt x="1027" y="1225"/>
                  </a:lnTo>
                  <a:lnTo>
                    <a:pt x="1025" y="1225"/>
                  </a:lnTo>
                  <a:lnTo>
                    <a:pt x="1022" y="1227"/>
                  </a:lnTo>
                  <a:lnTo>
                    <a:pt x="1022" y="1227"/>
                  </a:lnTo>
                  <a:lnTo>
                    <a:pt x="1022" y="1230"/>
                  </a:lnTo>
                  <a:lnTo>
                    <a:pt x="1022" y="1230"/>
                  </a:lnTo>
                  <a:lnTo>
                    <a:pt x="1022" y="1232"/>
                  </a:lnTo>
                  <a:lnTo>
                    <a:pt x="1022" y="1232"/>
                  </a:lnTo>
                  <a:lnTo>
                    <a:pt x="1025" y="1232"/>
                  </a:lnTo>
                  <a:lnTo>
                    <a:pt x="1027" y="1234"/>
                  </a:lnTo>
                  <a:lnTo>
                    <a:pt x="1030" y="1234"/>
                  </a:lnTo>
                  <a:lnTo>
                    <a:pt x="1032" y="1234"/>
                  </a:lnTo>
                  <a:lnTo>
                    <a:pt x="1032" y="1234"/>
                  </a:lnTo>
                  <a:lnTo>
                    <a:pt x="1034" y="1234"/>
                  </a:lnTo>
                  <a:lnTo>
                    <a:pt x="1034" y="1234"/>
                  </a:lnTo>
                  <a:lnTo>
                    <a:pt x="1034" y="1232"/>
                  </a:lnTo>
                  <a:lnTo>
                    <a:pt x="1044" y="1234"/>
                  </a:lnTo>
                  <a:lnTo>
                    <a:pt x="1044" y="1234"/>
                  </a:lnTo>
                  <a:lnTo>
                    <a:pt x="1044" y="1237"/>
                  </a:lnTo>
                  <a:lnTo>
                    <a:pt x="1044" y="1237"/>
                  </a:lnTo>
                  <a:lnTo>
                    <a:pt x="1046" y="1239"/>
                  </a:lnTo>
                  <a:lnTo>
                    <a:pt x="1046" y="1239"/>
                  </a:lnTo>
                  <a:lnTo>
                    <a:pt x="1051" y="1239"/>
                  </a:lnTo>
                  <a:lnTo>
                    <a:pt x="1051" y="1242"/>
                  </a:lnTo>
                  <a:lnTo>
                    <a:pt x="1056" y="1242"/>
                  </a:lnTo>
                  <a:lnTo>
                    <a:pt x="1056" y="1242"/>
                  </a:lnTo>
                  <a:lnTo>
                    <a:pt x="1056" y="1239"/>
                  </a:lnTo>
                  <a:lnTo>
                    <a:pt x="1053" y="1239"/>
                  </a:lnTo>
                  <a:lnTo>
                    <a:pt x="1053" y="1239"/>
                  </a:lnTo>
                  <a:lnTo>
                    <a:pt x="1053" y="1239"/>
                  </a:lnTo>
                  <a:lnTo>
                    <a:pt x="1056" y="1239"/>
                  </a:lnTo>
                  <a:lnTo>
                    <a:pt x="1058" y="1239"/>
                  </a:lnTo>
                  <a:lnTo>
                    <a:pt x="1058" y="1242"/>
                  </a:lnTo>
                  <a:lnTo>
                    <a:pt x="1058" y="1242"/>
                  </a:lnTo>
                  <a:lnTo>
                    <a:pt x="1058" y="1244"/>
                  </a:lnTo>
                  <a:lnTo>
                    <a:pt x="1058" y="1244"/>
                  </a:lnTo>
                  <a:lnTo>
                    <a:pt x="1056" y="1244"/>
                  </a:lnTo>
                  <a:lnTo>
                    <a:pt x="1056" y="1246"/>
                  </a:lnTo>
                  <a:lnTo>
                    <a:pt x="1056" y="1246"/>
                  </a:lnTo>
                  <a:lnTo>
                    <a:pt x="1056" y="1246"/>
                  </a:lnTo>
                  <a:lnTo>
                    <a:pt x="1053" y="1246"/>
                  </a:lnTo>
                  <a:lnTo>
                    <a:pt x="1051" y="1246"/>
                  </a:lnTo>
                  <a:lnTo>
                    <a:pt x="1051" y="1249"/>
                  </a:lnTo>
                  <a:lnTo>
                    <a:pt x="1051" y="1249"/>
                  </a:lnTo>
                  <a:lnTo>
                    <a:pt x="1051" y="1249"/>
                  </a:lnTo>
                  <a:lnTo>
                    <a:pt x="1048" y="1249"/>
                  </a:lnTo>
                  <a:lnTo>
                    <a:pt x="1051" y="1249"/>
                  </a:lnTo>
                  <a:lnTo>
                    <a:pt x="1051" y="1251"/>
                  </a:lnTo>
                  <a:lnTo>
                    <a:pt x="1051" y="1251"/>
                  </a:lnTo>
                  <a:lnTo>
                    <a:pt x="1053" y="1253"/>
                  </a:lnTo>
                  <a:lnTo>
                    <a:pt x="1053" y="1253"/>
                  </a:lnTo>
                  <a:lnTo>
                    <a:pt x="1060" y="1253"/>
                  </a:lnTo>
                  <a:lnTo>
                    <a:pt x="1065" y="1256"/>
                  </a:lnTo>
                  <a:lnTo>
                    <a:pt x="1067" y="1256"/>
                  </a:lnTo>
                  <a:lnTo>
                    <a:pt x="1070" y="1253"/>
                  </a:lnTo>
                  <a:lnTo>
                    <a:pt x="1070" y="1253"/>
                  </a:lnTo>
                  <a:lnTo>
                    <a:pt x="1070" y="1251"/>
                  </a:lnTo>
                  <a:lnTo>
                    <a:pt x="1070" y="1251"/>
                  </a:lnTo>
                  <a:lnTo>
                    <a:pt x="1070" y="1251"/>
                  </a:lnTo>
                  <a:lnTo>
                    <a:pt x="1072" y="1251"/>
                  </a:lnTo>
                  <a:lnTo>
                    <a:pt x="1072" y="1253"/>
                  </a:lnTo>
                  <a:lnTo>
                    <a:pt x="1074" y="1253"/>
                  </a:lnTo>
                  <a:lnTo>
                    <a:pt x="1074" y="1253"/>
                  </a:lnTo>
                  <a:lnTo>
                    <a:pt x="1072" y="1251"/>
                  </a:lnTo>
                  <a:lnTo>
                    <a:pt x="1072" y="1251"/>
                  </a:lnTo>
                  <a:lnTo>
                    <a:pt x="1074" y="1251"/>
                  </a:lnTo>
                  <a:lnTo>
                    <a:pt x="1074" y="1251"/>
                  </a:lnTo>
                  <a:lnTo>
                    <a:pt x="1074" y="1251"/>
                  </a:lnTo>
                  <a:lnTo>
                    <a:pt x="1074" y="1251"/>
                  </a:lnTo>
                  <a:lnTo>
                    <a:pt x="1074" y="1253"/>
                  </a:lnTo>
                  <a:lnTo>
                    <a:pt x="1074" y="1253"/>
                  </a:lnTo>
                  <a:lnTo>
                    <a:pt x="1074" y="1253"/>
                  </a:lnTo>
                  <a:lnTo>
                    <a:pt x="1074" y="1253"/>
                  </a:lnTo>
                  <a:lnTo>
                    <a:pt x="1074" y="1256"/>
                  </a:lnTo>
                  <a:lnTo>
                    <a:pt x="1077" y="1256"/>
                  </a:lnTo>
                  <a:lnTo>
                    <a:pt x="1079" y="1256"/>
                  </a:lnTo>
                  <a:lnTo>
                    <a:pt x="1082" y="1256"/>
                  </a:lnTo>
                  <a:lnTo>
                    <a:pt x="1082" y="1256"/>
                  </a:lnTo>
                  <a:lnTo>
                    <a:pt x="1084" y="1258"/>
                  </a:lnTo>
                  <a:lnTo>
                    <a:pt x="1084" y="1258"/>
                  </a:lnTo>
                  <a:lnTo>
                    <a:pt x="1086" y="1258"/>
                  </a:lnTo>
                  <a:lnTo>
                    <a:pt x="1086" y="1258"/>
                  </a:lnTo>
                  <a:lnTo>
                    <a:pt x="1086" y="1258"/>
                  </a:lnTo>
                  <a:lnTo>
                    <a:pt x="1089" y="1260"/>
                  </a:lnTo>
                  <a:lnTo>
                    <a:pt x="1089" y="1260"/>
                  </a:lnTo>
                  <a:lnTo>
                    <a:pt x="1091" y="1258"/>
                  </a:lnTo>
                  <a:lnTo>
                    <a:pt x="1091" y="1258"/>
                  </a:lnTo>
                  <a:lnTo>
                    <a:pt x="1091" y="1258"/>
                  </a:lnTo>
                  <a:lnTo>
                    <a:pt x="1093" y="1260"/>
                  </a:lnTo>
                  <a:lnTo>
                    <a:pt x="1093" y="1263"/>
                  </a:lnTo>
                  <a:lnTo>
                    <a:pt x="1093" y="1263"/>
                  </a:lnTo>
                  <a:lnTo>
                    <a:pt x="1096" y="1263"/>
                  </a:lnTo>
                  <a:lnTo>
                    <a:pt x="1096" y="1263"/>
                  </a:lnTo>
                  <a:lnTo>
                    <a:pt x="1096" y="1260"/>
                  </a:lnTo>
                  <a:lnTo>
                    <a:pt x="1096" y="1260"/>
                  </a:lnTo>
                  <a:lnTo>
                    <a:pt x="1096" y="1260"/>
                  </a:lnTo>
                  <a:lnTo>
                    <a:pt x="1096" y="1258"/>
                  </a:lnTo>
                  <a:lnTo>
                    <a:pt x="1101" y="1258"/>
                  </a:lnTo>
                  <a:lnTo>
                    <a:pt x="1101" y="1258"/>
                  </a:lnTo>
                  <a:lnTo>
                    <a:pt x="1101" y="1258"/>
                  </a:lnTo>
                  <a:lnTo>
                    <a:pt x="1103" y="1260"/>
                  </a:lnTo>
                  <a:lnTo>
                    <a:pt x="1103" y="1260"/>
                  </a:lnTo>
                  <a:lnTo>
                    <a:pt x="1103" y="1260"/>
                  </a:lnTo>
                  <a:lnTo>
                    <a:pt x="1105" y="1260"/>
                  </a:lnTo>
                  <a:lnTo>
                    <a:pt x="1105" y="1260"/>
                  </a:lnTo>
                  <a:lnTo>
                    <a:pt x="1108" y="1260"/>
                  </a:lnTo>
                  <a:lnTo>
                    <a:pt x="1108" y="1260"/>
                  </a:lnTo>
                  <a:lnTo>
                    <a:pt x="1110" y="1260"/>
                  </a:lnTo>
                  <a:lnTo>
                    <a:pt x="1110" y="1260"/>
                  </a:lnTo>
                  <a:lnTo>
                    <a:pt x="1112" y="1258"/>
                  </a:lnTo>
                  <a:lnTo>
                    <a:pt x="1112" y="1258"/>
                  </a:lnTo>
                  <a:lnTo>
                    <a:pt x="1112" y="1258"/>
                  </a:lnTo>
                  <a:lnTo>
                    <a:pt x="1110" y="1256"/>
                  </a:lnTo>
                  <a:lnTo>
                    <a:pt x="1110" y="1256"/>
                  </a:lnTo>
                  <a:lnTo>
                    <a:pt x="1110" y="1256"/>
                  </a:lnTo>
                  <a:lnTo>
                    <a:pt x="1112" y="1256"/>
                  </a:lnTo>
                  <a:lnTo>
                    <a:pt x="1112" y="1256"/>
                  </a:lnTo>
                  <a:lnTo>
                    <a:pt x="1112" y="1258"/>
                  </a:lnTo>
                  <a:lnTo>
                    <a:pt x="1115" y="1258"/>
                  </a:lnTo>
                  <a:lnTo>
                    <a:pt x="1117" y="1258"/>
                  </a:lnTo>
                  <a:lnTo>
                    <a:pt x="1117" y="1256"/>
                  </a:lnTo>
                  <a:lnTo>
                    <a:pt x="1117" y="1256"/>
                  </a:lnTo>
                  <a:lnTo>
                    <a:pt x="1117" y="1256"/>
                  </a:lnTo>
                  <a:lnTo>
                    <a:pt x="1119" y="1256"/>
                  </a:lnTo>
                  <a:lnTo>
                    <a:pt x="1119" y="1256"/>
                  </a:lnTo>
                  <a:lnTo>
                    <a:pt x="1119" y="1253"/>
                  </a:lnTo>
                  <a:lnTo>
                    <a:pt x="1119" y="1253"/>
                  </a:lnTo>
                  <a:lnTo>
                    <a:pt x="1119" y="1253"/>
                  </a:lnTo>
                  <a:lnTo>
                    <a:pt x="1119" y="1253"/>
                  </a:lnTo>
                  <a:lnTo>
                    <a:pt x="1119" y="1251"/>
                  </a:lnTo>
                  <a:lnTo>
                    <a:pt x="1119" y="1251"/>
                  </a:lnTo>
                  <a:lnTo>
                    <a:pt x="1122" y="1251"/>
                  </a:lnTo>
                  <a:lnTo>
                    <a:pt x="1122" y="1253"/>
                  </a:lnTo>
                  <a:lnTo>
                    <a:pt x="1124" y="1251"/>
                  </a:lnTo>
                  <a:lnTo>
                    <a:pt x="1124" y="1251"/>
                  </a:lnTo>
                  <a:lnTo>
                    <a:pt x="1127" y="1251"/>
                  </a:lnTo>
                  <a:lnTo>
                    <a:pt x="1127" y="1251"/>
                  </a:lnTo>
                  <a:lnTo>
                    <a:pt x="1127" y="1249"/>
                  </a:lnTo>
                  <a:lnTo>
                    <a:pt x="1127" y="1249"/>
                  </a:lnTo>
                  <a:lnTo>
                    <a:pt x="1129" y="1249"/>
                  </a:lnTo>
                  <a:lnTo>
                    <a:pt x="1129" y="1249"/>
                  </a:lnTo>
                  <a:lnTo>
                    <a:pt x="1129" y="1249"/>
                  </a:lnTo>
                  <a:lnTo>
                    <a:pt x="1129" y="1249"/>
                  </a:lnTo>
                  <a:lnTo>
                    <a:pt x="1129" y="1251"/>
                  </a:lnTo>
                  <a:lnTo>
                    <a:pt x="1131" y="1251"/>
                  </a:lnTo>
                  <a:lnTo>
                    <a:pt x="1134" y="1249"/>
                  </a:lnTo>
                  <a:lnTo>
                    <a:pt x="1134" y="1249"/>
                  </a:lnTo>
                  <a:lnTo>
                    <a:pt x="1134" y="1249"/>
                  </a:lnTo>
                  <a:lnTo>
                    <a:pt x="1134" y="1246"/>
                  </a:lnTo>
                  <a:lnTo>
                    <a:pt x="1134" y="1246"/>
                  </a:lnTo>
                  <a:lnTo>
                    <a:pt x="1134" y="1246"/>
                  </a:lnTo>
                  <a:lnTo>
                    <a:pt x="1134" y="1246"/>
                  </a:lnTo>
                  <a:lnTo>
                    <a:pt x="1134" y="1242"/>
                  </a:lnTo>
                  <a:lnTo>
                    <a:pt x="1136" y="1239"/>
                  </a:lnTo>
                  <a:lnTo>
                    <a:pt x="1136" y="1237"/>
                  </a:lnTo>
                  <a:lnTo>
                    <a:pt x="1136" y="1234"/>
                  </a:lnTo>
                  <a:lnTo>
                    <a:pt x="1134" y="1234"/>
                  </a:lnTo>
                  <a:lnTo>
                    <a:pt x="1134" y="1234"/>
                  </a:lnTo>
                  <a:lnTo>
                    <a:pt x="1131" y="1232"/>
                  </a:lnTo>
                  <a:lnTo>
                    <a:pt x="1131" y="1232"/>
                  </a:lnTo>
                  <a:lnTo>
                    <a:pt x="1131" y="1230"/>
                  </a:lnTo>
                  <a:lnTo>
                    <a:pt x="1131" y="1230"/>
                  </a:lnTo>
                  <a:lnTo>
                    <a:pt x="1129" y="1232"/>
                  </a:lnTo>
                  <a:lnTo>
                    <a:pt x="1129" y="1232"/>
                  </a:lnTo>
                  <a:lnTo>
                    <a:pt x="1129" y="1232"/>
                  </a:lnTo>
                  <a:lnTo>
                    <a:pt x="1129" y="1234"/>
                  </a:lnTo>
                  <a:lnTo>
                    <a:pt x="1129" y="1234"/>
                  </a:lnTo>
                  <a:lnTo>
                    <a:pt x="1127" y="1237"/>
                  </a:lnTo>
                  <a:lnTo>
                    <a:pt x="1127" y="1237"/>
                  </a:lnTo>
                  <a:lnTo>
                    <a:pt x="1127" y="1234"/>
                  </a:lnTo>
                  <a:lnTo>
                    <a:pt x="1127" y="1234"/>
                  </a:lnTo>
                  <a:lnTo>
                    <a:pt x="1127" y="1234"/>
                  </a:lnTo>
                  <a:lnTo>
                    <a:pt x="1124" y="1234"/>
                  </a:lnTo>
                  <a:lnTo>
                    <a:pt x="1124" y="1232"/>
                  </a:lnTo>
                  <a:lnTo>
                    <a:pt x="1124" y="1232"/>
                  </a:lnTo>
                  <a:lnTo>
                    <a:pt x="1124" y="1232"/>
                  </a:lnTo>
                  <a:lnTo>
                    <a:pt x="1124" y="1232"/>
                  </a:lnTo>
                  <a:lnTo>
                    <a:pt x="1124" y="1230"/>
                  </a:lnTo>
                  <a:lnTo>
                    <a:pt x="1124" y="1230"/>
                  </a:lnTo>
                  <a:lnTo>
                    <a:pt x="1124" y="1230"/>
                  </a:lnTo>
                  <a:lnTo>
                    <a:pt x="1124" y="1230"/>
                  </a:lnTo>
                  <a:lnTo>
                    <a:pt x="1127" y="1230"/>
                  </a:lnTo>
                  <a:lnTo>
                    <a:pt x="1127" y="1230"/>
                  </a:lnTo>
                  <a:lnTo>
                    <a:pt x="1127" y="1232"/>
                  </a:lnTo>
                  <a:lnTo>
                    <a:pt x="1127" y="1232"/>
                  </a:lnTo>
                  <a:lnTo>
                    <a:pt x="1129" y="1232"/>
                  </a:lnTo>
                  <a:lnTo>
                    <a:pt x="1129" y="1230"/>
                  </a:lnTo>
                  <a:lnTo>
                    <a:pt x="1129" y="1230"/>
                  </a:lnTo>
                  <a:lnTo>
                    <a:pt x="1129" y="1227"/>
                  </a:lnTo>
                  <a:lnTo>
                    <a:pt x="1129" y="1227"/>
                  </a:lnTo>
                  <a:lnTo>
                    <a:pt x="1127" y="1227"/>
                  </a:lnTo>
                  <a:lnTo>
                    <a:pt x="1127" y="1227"/>
                  </a:lnTo>
                  <a:lnTo>
                    <a:pt x="1127" y="1225"/>
                  </a:lnTo>
                  <a:lnTo>
                    <a:pt x="1127" y="1225"/>
                  </a:lnTo>
                  <a:lnTo>
                    <a:pt x="1127" y="1225"/>
                  </a:lnTo>
                  <a:lnTo>
                    <a:pt x="1127" y="1225"/>
                  </a:lnTo>
                  <a:lnTo>
                    <a:pt x="1127" y="1227"/>
                  </a:lnTo>
                  <a:lnTo>
                    <a:pt x="1127" y="1227"/>
                  </a:lnTo>
                  <a:lnTo>
                    <a:pt x="1127" y="1225"/>
                  </a:lnTo>
                  <a:lnTo>
                    <a:pt x="1127" y="1225"/>
                  </a:lnTo>
                  <a:lnTo>
                    <a:pt x="1127" y="1225"/>
                  </a:lnTo>
                  <a:lnTo>
                    <a:pt x="1127" y="1225"/>
                  </a:lnTo>
                  <a:lnTo>
                    <a:pt x="1127" y="1225"/>
                  </a:lnTo>
                  <a:lnTo>
                    <a:pt x="1127" y="1223"/>
                  </a:lnTo>
                  <a:lnTo>
                    <a:pt x="1129" y="1225"/>
                  </a:lnTo>
                  <a:lnTo>
                    <a:pt x="1131" y="1220"/>
                  </a:lnTo>
                  <a:lnTo>
                    <a:pt x="1131" y="1220"/>
                  </a:lnTo>
                  <a:lnTo>
                    <a:pt x="1131" y="1218"/>
                  </a:lnTo>
                  <a:lnTo>
                    <a:pt x="1129" y="1216"/>
                  </a:lnTo>
                  <a:lnTo>
                    <a:pt x="1129" y="1216"/>
                  </a:lnTo>
                  <a:lnTo>
                    <a:pt x="1124" y="1216"/>
                  </a:lnTo>
                  <a:lnTo>
                    <a:pt x="1124" y="1213"/>
                  </a:lnTo>
                  <a:lnTo>
                    <a:pt x="1122" y="1213"/>
                  </a:lnTo>
                  <a:lnTo>
                    <a:pt x="1122" y="1216"/>
                  </a:lnTo>
                  <a:lnTo>
                    <a:pt x="1122" y="1216"/>
                  </a:lnTo>
                  <a:lnTo>
                    <a:pt x="1119" y="1216"/>
                  </a:lnTo>
                  <a:lnTo>
                    <a:pt x="1119" y="1216"/>
                  </a:lnTo>
                  <a:lnTo>
                    <a:pt x="1117" y="1218"/>
                  </a:lnTo>
                  <a:lnTo>
                    <a:pt x="1117" y="1220"/>
                  </a:lnTo>
                  <a:lnTo>
                    <a:pt x="1115" y="1220"/>
                  </a:lnTo>
                  <a:lnTo>
                    <a:pt x="1115" y="1220"/>
                  </a:lnTo>
                  <a:lnTo>
                    <a:pt x="1112" y="1223"/>
                  </a:lnTo>
                  <a:lnTo>
                    <a:pt x="1110" y="1223"/>
                  </a:lnTo>
                  <a:lnTo>
                    <a:pt x="1110" y="1223"/>
                  </a:lnTo>
                  <a:lnTo>
                    <a:pt x="1110" y="1223"/>
                  </a:lnTo>
                  <a:lnTo>
                    <a:pt x="1110" y="1223"/>
                  </a:lnTo>
                  <a:lnTo>
                    <a:pt x="1110" y="1223"/>
                  </a:lnTo>
                  <a:lnTo>
                    <a:pt x="1110" y="1223"/>
                  </a:lnTo>
                  <a:lnTo>
                    <a:pt x="1110" y="1223"/>
                  </a:lnTo>
                  <a:lnTo>
                    <a:pt x="1108" y="1223"/>
                  </a:lnTo>
                  <a:lnTo>
                    <a:pt x="1108" y="1225"/>
                  </a:lnTo>
                  <a:lnTo>
                    <a:pt x="1108" y="1225"/>
                  </a:lnTo>
                  <a:lnTo>
                    <a:pt x="1108" y="1225"/>
                  </a:lnTo>
                  <a:lnTo>
                    <a:pt x="1108" y="1227"/>
                  </a:lnTo>
                  <a:lnTo>
                    <a:pt x="1108" y="1227"/>
                  </a:lnTo>
                  <a:lnTo>
                    <a:pt x="1108" y="1227"/>
                  </a:lnTo>
                  <a:lnTo>
                    <a:pt x="1105" y="1232"/>
                  </a:lnTo>
                  <a:lnTo>
                    <a:pt x="1105" y="1234"/>
                  </a:lnTo>
                  <a:lnTo>
                    <a:pt x="1103" y="1234"/>
                  </a:lnTo>
                  <a:lnTo>
                    <a:pt x="1103" y="1237"/>
                  </a:lnTo>
                  <a:lnTo>
                    <a:pt x="1103" y="1237"/>
                  </a:lnTo>
                  <a:lnTo>
                    <a:pt x="1103" y="1237"/>
                  </a:lnTo>
                  <a:lnTo>
                    <a:pt x="1101" y="1239"/>
                  </a:lnTo>
                  <a:lnTo>
                    <a:pt x="1101" y="1239"/>
                  </a:lnTo>
                  <a:lnTo>
                    <a:pt x="1101" y="1239"/>
                  </a:lnTo>
                  <a:lnTo>
                    <a:pt x="1101" y="1239"/>
                  </a:lnTo>
                  <a:lnTo>
                    <a:pt x="1101" y="1239"/>
                  </a:lnTo>
                  <a:lnTo>
                    <a:pt x="1101" y="1239"/>
                  </a:lnTo>
                  <a:lnTo>
                    <a:pt x="1101" y="1239"/>
                  </a:lnTo>
                  <a:lnTo>
                    <a:pt x="1101" y="1237"/>
                  </a:lnTo>
                  <a:lnTo>
                    <a:pt x="1101" y="1237"/>
                  </a:lnTo>
                  <a:lnTo>
                    <a:pt x="1101" y="1237"/>
                  </a:lnTo>
                  <a:lnTo>
                    <a:pt x="1101" y="1234"/>
                  </a:lnTo>
                  <a:lnTo>
                    <a:pt x="1101" y="1234"/>
                  </a:lnTo>
                  <a:lnTo>
                    <a:pt x="1101" y="1234"/>
                  </a:lnTo>
                  <a:lnTo>
                    <a:pt x="1101" y="1234"/>
                  </a:lnTo>
                  <a:lnTo>
                    <a:pt x="1101" y="1234"/>
                  </a:lnTo>
                  <a:lnTo>
                    <a:pt x="1103" y="1232"/>
                  </a:lnTo>
                  <a:lnTo>
                    <a:pt x="1105" y="1230"/>
                  </a:lnTo>
                  <a:lnTo>
                    <a:pt x="1105" y="1230"/>
                  </a:lnTo>
                  <a:lnTo>
                    <a:pt x="1105" y="1225"/>
                  </a:lnTo>
                  <a:lnTo>
                    <a:pt x="1105" y="1225"/>
                  </a:lnTo>
                  <a:lnTo>
                    <a:pt x="1105" y="1223"/>
                  </a:lnTo>
                  <a:lnTo>
                    <a:pt x="1105" y="1223"/>
                  </a:lnTo>
                  <a:lnTo>
                    <a:pt x="1105" y="1220"/>
                  </a:lnTo>
                  <a:lnTo>
                    <a:pt x="1105" y="1220"/>
                  </a:lnTo>
                  <a:lnTo>
                    <a:pt x="1105" y="1218"/>
                  </a:lnTo>
                  <a:lnTo>
                    <a:pt x="1105" y="1218"/>
                  </a:lnTo>
                  <a:lnTo>
                    <a:pt x="1105" y="1218"/>
                  </a:lnTo>
                  <a:lnTo>
                    <a:pt x="1105" y="1218"/>
                  </a:lnTo>
                  <a:lnTo>
                    <a:pt x="1105" y="1216"/>
                  </a:lnTo>
                  <a:lnTo>
                    <a:pt x="1105" y="1216"/>
                  </a:lnTo>
                  <a:lnTo>
                    <a:pt x="1105" y="1213"/>
                  </a:lnTo>
                  <a:lnTo>
                    <a:pt x="1105" y="1213"/>
                  </a:lnTo>
                  <a:lnTo>
                    <a:pt x="1105" y="1213"/>
                  </a:lnTo>
                  <a:lnTo>
                    <a:pt x="1103" y="1213"/>
                  </a:lnTo>
                  <a:lnTo>
                    <a:pt x="1103" y="1213"/>
                  </a:lnTo>
                  <a:lnTo>
                    <a:pt x="1103" y="1213"/>
                  </a:lnTo>
                  <a:lnTo>
                    <a:pt x="1103" y="1216"/>
                  </a:lnTo>
                  <a:lnTo>
                    <a:pt x="1103" y="1216"/>
                  </a:lnTo>
                  <a:lnTo>
                    <a:pt x="1103" y="1218"/>
                  </a:lnTo>
                  <a:lnTo>
                    <a:pt x="1103" y="1218"/>
                  </a:lnTo>
                  <a:lnTo>
                    <a:pt x="1103" y="1218"/>
                  </a:lnTo>
                  <a:lnTo>
                    <a:pt x="1103" y="1213"/>
                  </a:lnTo>
                  <a:lnTo>
                    <a:pt x="1101" y="1211"/>
                  </a:lnTo>
                  <a:lnTo>
                    <a:pt x="1101" y="1211"/>
                  </a:lnTo>
                  <a:lnTo>
                    <a:pt x="1098" y="1208"/>
                  </a:lnTo>
                  <a:lnTo>
                    <a:pt x="1096" y="1206"/>
                  </a:lnTo>
                  <a:lnTo>
                    <a:pt x="1093" y="1206"/>
                  </a:lnTo>
                  <a:lnTo>
                    <a:pt x="1096" y="1201"/>
                  </a:lnTo>
                  <a:lnTo>
                    <a:pt x="1096" y="1201"/>
                  </a:lnTo>
                  <a:lnTo>
                    <a:pt x="1093" y="1199"/>
                  </a:lnTo>
                  <a:lnTo>
                    <a:pt x="1096" y="1199"/>
                  </a:lnTo>
                  <a:lnTo>
                    <a:pt x="1096" y="1199"/>
                  </a:lnTo>
                  <a:lnTo>
                    <a:pt x="1096" y="1199"/>
                  </a:lnTo>
                  <a:lnTo>
                    <a:pt x="1096" y="1199"/>
                  </a:lnTo>
                  <a:lnTo>
                    <a:pt x="1098" y="1201"/>
                  </a:lnTo>
                  <a:lnTo>
                    <a:pt x="1098" y="1201"/>
                  </a:lnTo>
                  <a:lnTo>
                    <a:pt x="1098" y="1201"/>
                  </a:lnTo>
                  <a:lnTo>
                    <a:pt x="1098" y="1201"/>
                  </a:lnTo>
                  <a:lnTo>
                    <a:pt x="1098" y="1199"/>
                  </a:lnTo>
                  <a:lnTo>
                    <a:pt x="1101" y="1201"/>
                  </a:lnTo>
                  <a:lnTo>
                    <a:pt x="1101" y="1204"/>
                  </a:lnTo>
                  <a:lnTo>
                    <a:pt x="1103" y="1206"/>
                  </a:lnTo>
                  <a:lnTo>
                    <a:pt x="1103" y="1206"/>
                  </a:lnTo>
                  <a:lnTo>
                    <a:pt x="1105" y="1208"/>
                  </a:lnTo>
                  <a:lnTo>
                    <a:pt x="1105" y="1208"/>
                  </a:lnTo>
                  <a:lnTo>
                    <a:pt x="1110" y="1211"/>
                  </a:lnTo>
                  <a:lnTo>
                    <a:pt x="1110" y="1211"/>
                  </a:lnTo>
                  <a:lnTo>
                    <a:pt x="1112" y="1211"/>
                  </a:lnTo>
                  <a:lnTo>
                    <a:pt x="1112" y="1211"/>
                  </a:lnTo>
                  <a:lnTo>
                    <a:pt x="1112" y="1211"/>
                  </a:lnTo>
                  <a:lnTo>
                    <a:pt x="1115" y="1211"/>
                  </a:lnTo>
                  <a:lnTo>
                    <a:pt x="1117" y="1211"/>
                  </a:lnTo>
                  <a:lnTo>
                    <a:pt x="1117" y="1211"/>
                  </a:lnTo>
                  <a:lnTo>
                    <a:pt x="1117" y="1211"/>
                  </a:lnTo>
                  <a:lnTo>
                    <a:pt x="1117" y="1208"/>
                  </a:lnTo>
                  <a:lnTo>
                    <a:pt x="1117" y="1208"/>
                  </a:lnTo>
                  <a:lnTo>
                    <a:pt x="1117" y="1208"/>
                  </a:lnTo>
                  <a:lnTo>
                    <a:pt x="1117" y="1208"/>
                  </a:lnTo>
                  <a:lnTo>
                    <a:pt x="1117" y="1208"/>
                  </a:lnTo>
                  <a:lnTo>
                    <a:pt x="1117" y="1208"/>
                  </a:lnTo>
                  <a:lnTo>
                    <a:pt x="1117" y="1206"/>
                  </a:lnTo>
                  <a:lnTo>
                    <a:pt x="1117" y="1204"/>
                  </a:lnTo>
                  <a:lnTo>
                    <a:pt x="1119" y="1201"/>
                  </a:lnTo>
                  <a:lnTo>
                    <a:pt x="1119" y="1201"/>
                  </a:lnTo>
                  <a:lnTo>
                    <a:pt x="1117" y="1201"/>
                  </a:lnTo>
                  <a:lnTo>
                    <a:pt x="1115" y="1199"/>
                  </a:lnTo>
                  <a:lnTo>
                    <a:pt x="1115" y="1197"/>
                  </a:lnTo>
                  <a:lnTo>
                    <a:pt x="1115" y="1194"/>
                  </a:lnTo>
                  <a:lnTo>
                    <a:pt x="1115" y="1197"/>
                  </a:lnTo>
                  <a:lnTo>
                    <a:pt x="1115" y="1197"/>
                  </a:lnTo>
                  <a:lnTo>
                    <a:pt x="1115" y="1197"/>
                  </a:lnTo>
                  <a:lnTo>
                    <a:pt x="1117" y="1197"/>
                  </a:lnTo>
                  <a:lnTo>
                    <a:pt x="1117" y="1197"/>
                  </a:lnTo>
                  <a:lnTo>
                    <a:pt x="1117" y="1197"/>
                  </a:lnTo>
                  <a:lnTo>
                    <a:pt x="1117" y="1197"/>
                  </a:lnTo>
                  <a:lnTo>
                    <a:pt x="1117" y="1197"/>
                  </a:lnTo>
                  <a:lnTo>
                    <a:pt x="1119" y="1194"/>
                  </a:lnTo>
                  <a:lnTo>
                    <a:pt x="1119" y="1194"/>
                  </a:lnTo>
                  <a:lnTo>
                    <a:pt x="1119" y="1194"/>
                  </a:lnTo>
                  <a:lnTo>
                    <a:pt x="1119" y="1194"/>
                  </a:lnTo>
                  <a:lnTo>
                    <a:pt x="1119" y="1194"/>
                  </a:lnTo>
                  <a:lnTo>
                    <a:pt x="1119" y="1194"/>
                  </a:lnTo>
                  <a:lnTo>
                    <a:pt x="1119" y="1194"/>
                  </a:lnTo>
                  <a:lnTo>
                    <a:pt x="1119" y="1194"/>
                  </a:lnTo>
                  <a:lnTo>
                    <a:pt x="1122" y="1194"/>
                  </a:lnTo>
                  <a:lnTo>
                    <a:pt x="1122" y="1194"/>
                  </a:lnTo>
                  <a:lnTo>
                    <a:pt x="1122" y="1192"/>
                  </a:lnTo>
                  <a:lnTo>
                    <a:pt x="1122" y="1192"/>
                  </a:lnTo>
                  <a:lnTo>
                    <a:pt x="1122" y="1192"/>
                  </a:lnTo>
                  <a:lnTo>
                    <a:pt x="1122" y="1194"/>
                  </a:lnTo>
                  <a:lnTo>
                    <a:pt x="1122" y="1194"/>
                  </a:lnTo>
                  <a:lnTo>
                    <a:pt x="1122" y="1194"/>
                  </a:lnTo>
                  <a:lnTo>
                    <a:pt x="1122" y="1197"/>
                  </a:lnTo>
                  <a:lnTo>
                    <a:pt x="1122" y="1197"/>
                  </a:lnTo>
                  <a:lnTo>
                    <a:pt x="1122" y="1197"/>
                  </a:lnTo>
                  <a:lnTo>
                    <a:pt x="1122" y="1197"/>
                  </a:lnTo>
                  <a:lnTo>
                    <a:pt x="1122" y="1194"/>
                  </a:lnTo>
                  <a:lnTo>
                    <a:pt x="1124" y="1194"/>
                  </a:lnTo>
                  <a:lnTo>
                    <a:pt x="1124" y="1194"/>
                  </a:lnTo>
                  <a:lnTo>
                    <a:pt x="1124" y="1192"/>
                  </a:lnTo>
                  <a:lnTo>
                    <a:pt x="1122" y="1192"/>
                  </a:lnTo>
                  <a:lnTo>
                    <a:pt x="1122" y="1192"/>
                  </a:lnTo>
                  <a:lnTo>
                    <a:pt x="1122" y="1189"/>
                  </a:lnTo>
                  <a:lnTo>
                    <a:pt x="1124" y="1189"/>
                  </a:lnTo>
                  <a:lnTo>
                    <a:pt x="1124" y="1189"/>
                  </a:lnTo>
                  <a:lnTo>
                    <a:pt x="1124" y="1187"/>
                  </a:lnTo>
                  <a:lnTo>
                    <a:pt x="1124" y="1185"/>
                  </a:lnTo>
                  <a:lnTo>
                    <a:pt x="1124" y="1185"/>
                  </a:lnTo>
                  <a:lnTo>
                    <a:pt x="1127" y="1185"/>
                  </a:lnTo>
                  <a:lnTo>
                    <a:pt x="1127" y="1187"/>
                  </a:lnTo>
                  <a:lnTo>
                    <a:pt x="1127" y="1187"/>
                  </a:lnTo>
                  <a:lnTo>
                    <a:pt x="1127" y="1189"/>
                  </a:lnTo>
                  <a:lnTo>
                    <a:pt x="1127" y="1189"/>
                  </a:lnTo>
                  <a:lnTo>
                    <a:pt x="1127" y="1189"/>
                  </a:lnTo>
                  <a:lnTo>
                    <a:pt x="1127" y="1192"/>
                  </a:lnTo>
                  <a:lnTo>
                    <a:pt x="1127" y="1192"/>
                  </a:lnTo>
                  <a:lnTo>
                    <a:pt x="1127" y="1192"/>
                  </a:lnTo>
                  <a:lnTo>
                    <a:pt x="1129" y="1192"/>
                  </a:lnTo>
                  <a:lnTo>
                    <a:pt x="1129" y="1189"/>
                  </a:lnTo>
                  <a:lnTo>
                    <a:pt x="1129" y="1189"/>
                  </a:lnTo>
                  <a:lnTo>
                    <a:pt x="1129" y="1189"/>
                  </a:lnTo>
                  <a:lnTo>
                    <a:pt x="1129" y="1192"/>
                  </a:lnTo>
                  <a:lnTo>
                    <a:pt x="1129" y="1192"/>
                  </a:lnTo>
                  <a:lnTo>
                    <a:pt x="1129" y="1194"/>
                  </a:lnTo>
                  <a:lnTo>
                    <a:pt x="1131" y="1194"/>
                  </a:lnTo>
                  <a:lnTo>
                    <a:pt x="1131" y="1194"/>
                  </a:lnTo>
                  <a:lnTo>
                    <a:pt x="1131" y="1194"/>
                  </a:lnTo>
                  <a:lnTo>
                    <a:pt x="1131" y="1199"/>
                  </a:lnTo>
                  <a:lnTo>
                    <a:pt x="1131" y="1199"/>
                  </a:lnTo>
                  <a:lnTo>
                    <a:pt x="1134" y="1199"/>
                  </a:lnTo>
                  <a:lnTo>
                    <a:pt x="1134" y="1197"/>
                  </a:lnTo>
                  <a:lnTo>
                    <a:pt x="1134" y="1197"/>
                  </a:lnTo>
                  <a:lnTo>
                    <a:pt x="1134" y="1197"/>
                  </a:lnTo>
                  <a:lnTo>
                    <a:pt x="1138" y="1201"/>
                  </a:lnTo>
                  <a:lnTo>
                    <a:pt x="1138" y="1201"/>
                  </a:lnTo>
                  <a:lnTo>
                    <a:pt x="1138" y="1201"/>
                  </a:lnTo>
                  <a:lnTo>
                    <a:pt x="1138" y="1204"/>
                  </a:lnTo>
                  <a:lnTo>
                    <a:pt x="1138" y="1204"/>
                  </a:lnTo>
                  <a:lnTo>
                    <a:pt x="1138" y="1204"/>
                  </a:lnTo>
                  <a:lnTo>
                    <a:pt x="1138" y="1201"/>
                  </a:lnTo>
                  <a:lnTo>
                    <a:pt x="1138" y="1201"/>
                  </a:lnTo>
                  <a:lnTo>
                    <a:pt x="1141" y="1199"/>
                  </a:lnTo>
                  <a:lnTo>
                    <a:pt x="1141" y="1197"/>
                  </a:lnTo>
                  <a:lnTo>
                    <a:pt x="1141" y="1197"/>
                  </a:lnTo>
                  <a:lnTo>
                    <a:pt x="1141" y="1194"/>
                  </a:lnTo>
                  <a:lnTo>
                    <a:pt x="1143" y="1187"/>
                  </a:lnTo>
                  <a:lnTo>
                    <a:pt x="1143" y="1187"/>
                  </a:lnTo>
                  <a:lnTo>
                    <a:pt x="1143" y="1187"/>
                  </a:lnTo>
                  <a:lnTo>
                    <a:pt x="1143" y="1187"/>
                  </a:lnTo>
                  <a:lnTo>
                    <a:pt x="1143" y="1187"/>
                  </a:lnTo>
                  <a:lnTo>
                    <a:pt x="1143" y="1189"/>
                  </a:lnTo>
                  <a:lnTo>
                    <a:pt x="1143" y="1192"/>
                  </a:lnTo>
                  <a:lnTo>
                    <a:pt x="1143" y="1192"/>
                  </a:lnTo>
                  <a:lnTo>
                    <a:pt x="1143" y="1197"/>
                  </a:lnTo>
                  <a:lnTo>
                    <a:pt x="1145" y="1199"/>
                  </a:lnTo>
                  <a:lnTo>
                    <a:pt x="1145" y="1199"/>
                  </a:lnTo>
                  <a:lnTo>
                    <a:pt x="1145" y="1201"/>
                  </a:lnTo>
                  <a:lnTo>
                    <a:pt x="1145" y="1201"/>
                  </a:lnTo>
                  <a:lnTo>
                    <a:pt x="1148" y="1204"/>
                  </a:lnTo>
                  <a:lnTo>
                    <a:pt x="1148" y="1204"/>
                  </a:lnTo>
                  <a:lnTo>
                    <a:pt x="1150" y="1201"/>
                  </a:lnTo>
                  <a:lnTo>
                    <a:pt x="1150" y="1201"/>
                  </a:lnTo>
                  <a:lnTo>
                    <a:pt x="1150" y="1201"/>
                  </a:lnTo>
                  <a:lnTo>
                    <a:pt x="1150" y="1201"/>
                  </a:lnTo>
                  <a:lnTo>
                    <a:pt x="1150" y="1201"/>
                  </a:lnTo>
                  <a:lnTo>
                    <a:pt x="1153" y="1204"/>
                  </a:lnTo>
                  <a:lnTo>
                    <a:pt x="1153" y="1204"/>
                  </a:lnTo>
                  <a:lnTo>
                    <a:pt x="1153" y="1204"/>
                  </a:lnTo>
                  <a:lnTo>
                    <a:pt x="1153" y="1204"/>
                  </a:lnTo>
                  <a:lnTo>
                    <a:pt x="1155" y="1204"/>
                  </a:lnTo>
                  <a:lnTo>
                    <a:pt x="1155" y="1204"/>
                  </a:lnTo>
                  <a:lnTo>
                    <a:pt x="1155" y="1201"/>
                  </a:lnTo>
                  <a:lnTo>
                    <a:pt x="1157" y="1199"/>
                  </a:lnTo>
                  <a:lnTo>
                    <a:pt x="1155" y="1199"/>
                  </a:lnTo>
                  <a:lnTo>
                    <a:pt x="1155" y="1199"/>
                  </a:lnTo>
                  <a:lnTo>
                    <a:pt x="1157" y="1197"/>
                  </a:lnTo>
                  <a:close/>
                  <a:moveTo>
                    <a:pt x="1153" y="1218"/>
                  </a:moveTo>
                  <a:lnTo>
                    <a:pt x="1153" y="1218"/>
                  </a:lnTo>
                  <a:lnTo>
                    <a:pt x="1153" y="1218"/>
                  </a:lnTo>
                  <a:lnTo>
                    <a:pt x="1153" y="1218"/>
                  </a:lnTo>
                  <a:lnTo>
                    <a:pt x="1153" y="1218"/>
                  </a:lnTo>
                  <a:lnTo>
                    <a:pt x="1155" y="1218"/>
                  </a:lnTo>
                  <a:lnTo>
                    <a:pt x="1155" y="1218"/>
                  </a:lnTo>
                  <a:lnTo>
                    <a:pt x="1155" y="1218"/>
                  </a:lnTo>
                  <a:lnTo>
                    <a:pt x="1155" y="1218"/>
                  </a:lnTo>
                  <a:lnTo>
                    <a:pt x="1155" y="1218"/>
                  </a:lnTo>
                  <a:lnTo>
                    <a:pt x="1155" y="1216"/>
                  </a:lnTo>
                  <a:lnTo>
                    <a:pt x="1155" y="1216"/>
                  </a:lnTo>
                  <a:lnTo>
                    <a:pt x="1155" y="1216"/>
                  </a:lnTo>
                  <a:lnTo>
                    <a:pt x="1155" y="1216"/>
                  </a:lnTo>
                  <a:lnTo>
                    <a:pt x="1153" y="1216"/>
                  </a:lnTo>
                  <a:lnTo>
                    <a:pt x="1153" y="1213"/>
                  </a:lnTo>
                  <a:lnTo>
                    <a:pt x="1153" y="1213"/>
                  </a:lnTo>
                  <a:lnTo>
                    <a:pt x="1153" y="1213"/>
                  </a:lnTo>
                  <a:lnTo>
                    <a:pt x="1153" y="1213"/>
                  </a:lnTo>
                  <a:lnTo>
                    <a:pt x="1153" y="1213"/>
                  </a:lnTo>
                  <a:lnTo>
                    <a:pt x="1153" y="1213"/>
                  </a:lnTo>
                  <a:lnTo>
                    <a:pt x="1150" y="1211"/>
                  </a:lnTo>
                  <a:lnTo>
                    <a:pt x="1150" y="1211"/>
                  </a:lnTo>
                  <a:lnTo>
                    <a:pt x="1150" y="1211"/>
                  </a:lnTo>
                  <a:lnTo>
                    <a:pt x="1150" y="1211"/>
                  </a:lnTo>
                  <a:lnTo>
                    <a:pt x="1150" y="1211"/>
                  </a:lnTo>
                  <a:lnTo>
                    <a:pt x="1150" y="1211"/>
                  </a:lnTo>
                  <a:lnTo>
                    <a:pt x="1148" y="1211"/>
                  </a:lnTo>
                  <a:lnTo>
                    <a:pt x="1148" y="1211"/>
                  </a:lnTo>
                  <a:lnTo>
                    <a:pt x="1148" y="1211"/>
                  </a:lnTo>
                  <a:lnTo>
                    <a:pt x="1148" y="1211"/>
                  </a:lnTo>
                  <a:lnTo>
                    <a:pt x="1148" y="1211"/>
                  </a:lnTo>
                  <a:lnTo>
                    <a:pt x="1148" y="1208"/>
                  </a:lnTo>
                  <a:lnTo>
                    <a:pt x="1148" y="1208"/>
                  </a:lnTo>
                  <a:lnTo>
                    <a:pt x="1148" y="1208"/>
                  </a:lnTo>
                  <a:lnTo>
                    <a:pt x="1148" y="1208"/>
                  </a:lnTo>
                  <a:lnTo>
                    <a:pt x="1145" y="1208"/>
                  </a:lnTo>
                  <a:lnTo>
                    <a:pt x="1145" y="1208"/>
                  </a:lnTo>
                  <a:lnTo>
                    <a:pt x="1145" y="1211"/>
                  </a:lnTo>
                  <a:lnTo>
                    <a:pt x="1145" y="1211"/>
                  </a:lnTo>
                  <a:lnTo>
                    <a:pt x="1145" y="1211"/>
                  </a:lnTo>
                  <a:lnTo>
                    <a:pt x="1145" y="1211"/>
                  </a:lnTo>
                  <a:lnTo>
                    <a:pt x="1145" y="1213"/>
                  </a:lnTo>
                  <a:lnTo>
                    <a:pt x="1148" y="1216"/>
                  </a:lnTo>
                  <a:lnTo>
                    <a:pt x="1148" y="1216"/>
                  </a:lnTo>
                  <a:lnTo>
                    <a:pt x="1148" y="1216"/>
                  </a:lnTo>
                  <a:lnTo>
                    <a:pt x="1148" y="1216"/>
                  </a:lnTo>
                  <a:lnTo>
                    <a:pt x="1148" y="1216"/>
                  </a:lnTo>
                  <a:lnTo>
                    <a:pt x="1148" y="1216"/>
                  </a:lnTo>
                  <a:lnTo>
                    <a:pt x="1150" y="1216"/>
                  </a:lnTo>
                  <a:lnTo>
                    <a:pt x="1150" y="1218"/>
                  </a:lnTo>
                  <a:lnTo>
                    <a:pt x="1148" y="1218"/>
                  </a:lnTo>
                  <a:lnTo>
                    <a:pt x="1148" y="1218"/>
                  </a:lnTo>
                  <a:lnTo>
                    <a:pt x="1148" y="1218"/>
                  </a:lnTo>
                  <a:lnTo>
                    <a:pt x="1148" y="1218"/>
                  </a:lnTo>
                  <a:lnTo>
                    <a:pt x="1148" y="1220"/>
                  </a:lnTo>
                  <a:lnTo>
                    <a:pt x="1148" y="1220"/>
                  </a:lnTo>
                  <a:lnTo>
                    <a:pt x="1148" y="1220"/>
                  </a:lnTo>
                  <a:lnTo>
                    <a:pt x="1148" y="1223"/>
                  </a:lnTo>
                  <a:lnTo>
                    <a:pt x="1148" y="1223"/>
                  </a:lnTo>
                  <a:lnTo>
                    <a:pt x="1148" y="1223"/>
                  </a:lnTo>
                  <a:lnTo>
                    <a:pt x="1148" y="1223"/>
                  </a:lnTo>
                  <a:lnTo>
                    <a:pt x="1148" y="1223"/>
                  </a:lnTo>
                  <a:lnTo>
                    <a:pt x="1148" y="1223"/>
                  </a:lnTo>
                  <a:lnTo>
                    <a:pt x="1150" y="1223"/>
                  </a:lnTo>
                  <a:lnTo>
                    <a:pt x="1150" y="1223"/>
                  </a:lnTo>
                  <a:lnTo>
                    <a:pt x="1150" y="1223"/>
                  </a:lnTo>
                  <a:lnTo>
                    <a:pt x="1150" y="1220"/>
                  </a:lnTo>
                  <a:lnTo>
                    <a:pt x="1150" y="1220"/>
                  </a:lnTo>
                  <a:lnTo>
                    <a:pt x="1150" y="1223"/>
                  </a:lnTo>
                  <a:lnTo>
                    <a:pt x="1150" y="1223"/>
                  </a:lnTo>
                  <a:lnTo>
                    <a:pt x="1150" y="1223"/>
                  </a:lnTo>
                  <a:lnTo>
                    <a:pt x="1150" y="1220"/>
                  </a:lnTo>
                  <a:lnTo>
                    <a:pt x="1153" y="1220"/>
                  </a:lnTo>
                  <a:lnTo>
                    <a:pt x="1153" y="1220"/>
                  </a:lnTo>
                  <a:lnTo>
                    <a:pt x="1153" y="1220"/>
                  </a:lnTo>
                  <a:lnTo>
                    <a:pt x="1153" y="1218"/>
                  </a:lnTo>
                  <a:close/>
                  <a:moveTo>
                    <a:pt x="1167" y="1268"/>
                  </a:moveTo>
                  <a:lnTo>
                    <a:pt x="1169" y="1268"/>
                  </a:lnTo>
                  <a:lnTo>
                    <a:pt x="1169" y="1268"/>
                  </a:lnTo>
                  <a:lnTo>
                    <a:pt x="1169" y="1268"/>
                  </a:lnTo>
                  <a:lnTo>
                    <a:pt x="1169" y="1268"/>
                  </a:lnTo>
                  <a:lnTo>
                    <a:pt x="1169" y="1265"/>
                  </a:lnTo>
                  <a:lnTo>
                    <a:pt x="1171" y="1265"/>
                  </a:lnTo>
                  <a:lnTo>
                    <a:pt x="1171" y="1265"/>
                  </a:lnTo>
                  <a:lnTo>
                    <a:pt x="1171" y="1265"/>
                  </a:lnTo>
                  <a:lnTo>
                    <a:pt x="1174" y="1265"/>
                  </a:lnTo>
                  <a:lnTo>
                    <a:pt x="1174" y="1263"/>
                  </a:lnTo>
                  <a:lnTo>
                    <a:pt x="1174" y="1263"/>
                  </a:lnTo>
                  <a:lnTo>
                    <a:pt x="1174" y="1263"/>
                  </a:lnTo>
                  <a:lnTo>
                    <a:pt x="1174" y="1263"/>
                  </a:lnTo>
                  <a:lnTo>
                    <a:pt x="1174" y="1263"/>
                  </a:lnTo>
                  <a:lnTo>
                    <a:pt x="1174" y="1263"/>
                  </a:lnTo>
                  <a:lnTo>
                    <a:pt x="1174" y="1263"/>
                  </a:lnTo>
                  <a:lnTo>
                    <a:pt x="1174" y="1260"/>
                  </a:lnTo>
                  <a:lnTo>
                    <a:pt x="1174" y="1260"/>
                  </a:lnTo>
                  <a:lnTo>
                    <a:pt x="1174" y="1260"/>
                  </a:lnTo>
                  <a:lnTo>
                    <a:pt x="1174" y="1258"/>
                  </a:lnTo>
                  <a:lnTo>
                    <a:pt x="1174" y="1258"/>
                  </a:lnTo>
                  <a:lnTo>
                    <a:pt x="1174" y="1258"/>
                  </a:lnTo>
                  <a:lnTo>
                    <a:pt x="1174" y="1258"/>
                  </a:lnTo>
                  <a:lnTo>
                    <a:pt x="1174" y="1256"/>
                  </a:lnTo>
                  <a:lnTo>
                    <a:pt x="1176" y="1256"/>
                  </a:lnTo>
                  <a:lnTo>
                    <a:pt x="1174" y="1253"/>
                  </a:lnTo>
                  <a:lnTo>
                    <a:pt x="1171" y="1253"/>
                  </a:lnTo>
                  <a:lnTo>
                    <a:pt x="1171" y="1251"/>
                  </a:lnTo>
                  <a:lnTo>
                    <a:pt x="1171" y="1251"/>
                  </a:lnTo>
                  <a:lnTo>
                    <a:pt x="1169" y="1251"/>
                  </a:lnTo>
                  <a:lnTo>
                    <a:pt x="1171" y="1249"/>
                  </a:lnTo>
                  <a:lnTo>
                    <a:pt x="1169" y="1249"/>
                  </a:lnTo>
                  <a:lnTo>
                    <a:pt x="1169" y="1246"/>
                  </a:lnTo>
                  <a:lnTo>
                    <a:pt x="1164" y="1246"/>
                  </a:lnTo>
                  <a:lnTo>
                    <a:pt x="1164" y="1246"/>
                  </a:lnTo>
                  <a:lnTo>
                    <a:pt x="1164" y="1249"/>
                  </a:lnTo>
                  <a:lnTo>
                    <a:pt x="1164" y="1249"/>
                  </a:lnTo>
                  <a:lnTo>
                    <a:pt x="1162" y="1249"/>
                  </a:lnTo>
                  <a:lnTo>
                    <a:pt x="1164" y="1251"/>
                  </a:lnTo>
                  <a:lnTo>
                    <a:pt x="1164" y="1253"/>
                  </a:lnTo>
                  <a:lnTo>
                    <a:pt x="1164" y="1253"/>
                  </a:lnTo>
                  <a:lnTo>
                    <a:pt x="1164" y="1253"/>
                  </a:lnTo>
                  <a:lnTo>
                    <a:pt x="1164" y="1253"/>
                  </a:lnTo>
                  <a:lnTo>
                    <a:pt x="1162" y="1253"/>
                  </a:lnTo>
                  <a:lnTo>
                    <a:pt x="1162" y="1258"/>
                  </a:lnTo>
                  <a:lnTo>
                    <a:pt x="1162" y="1263"/>
                  </a:lnTo>
                  <a:lnTo>
                    <a:pt x="1162" y="1265"/>
                  </a:lnTo>
                  <a:lnTo>
                    <a:pt x="1164" y="1265"/>
                  </a:lnTo>
                  <a:lnTo>
                    <a:pt x="1164" y="1265"/>
                  </a:lnTo>
                  <a:lnTo>
                    <a:pt x="1164" y="1265"/>
                  </a:lnTo>
                  <a:lnTo>
                    <a:pt x="1164" y="1263"/>
                  </a:lnTo>
                  <a:lnTo>
                    <a:pt x="1164" y="1263"/>
                  </a:lnTo>
                  <a:lnTo>
                    <a:pt x="1167" y="1263"/>
                  </a:lnTo>
                  <a:lnTo>
                    <a:pt x="1167" y="1263"/>
                  </a:lnTo>
                  <a:lnTo>
                    <a:pt x="1167" y="1263"/>
                  </a:lnTo>
                  <a:lnTo>
                    <a:pt x="1167" y="1263"/>
                  </a:lnTo>
                  <a:lnTo>
                    <a:pt x="1167" y="1265"/>
                  </a:lnTo>
                  <a:lnTo>
                    <a:pt x="1167" y="1265"/>
                  </a:lnTo>
                  <a:lnTo>
                    <a:pt x="1167" y="1268"/>
                  </a:lnTo>
                  <a:close/>
                  <a:moveTo>
                    <a:pt x="1136" y="1272"/>
                  </a:moveTo>
                  <a:lnTo>
                    <a:pt x="1136" y="1272"/>
                  </a:lnTo>
                  <a:lnTo>
                    <a:pt x="1136" y="1272"/>
                  </a:lnTo>
                  <a:lnTo>
                    <a:pt x="1136" y="1270"/>
                  </a:lnTo>
                  <a:lnTo>
                    <a:pt x="1136" y="1270"/>
                  </a:lnTo>
                  <a:lnTo>
                    <a:pt x="1136" y="1268"/>
                  </a:lnTo>
                  <a:lnTo>
                    <a:pt x="1136" y="1268"/>
                  </a:lnTo>
                  <a:lnTo>
                    <a:pt x="1136" y="1268"/>
                  </a:lnTo>
                  <a:lnTo>
                    <a:pt x="1136" y="1265"/>
                  </a:lnTo>
                  <a:lnTo>
                    <a:pt x="1136" y="1265"/>
                  </a:lnTo>
                  <a:lnTo>
                    <a:pt x="1136" y="1263"/>
                  </a:lnTo>
                  <a:lnTo>
                    <a:pt x="1136" y="1263"/>
                  </a:lnTo>
                  <a:lnTo>
                    <a:pt x="1136" y="1263"/>
                  </a:lnTo>
                  <a:lnTo>
                    <a:pt x="1134" y="1263"/>
                  </a:lnTo>
                  <a:lnTo>
                    <a:pt x="1129" y="1260"/>
                  </a:lnTo>
                  <a:lnTo>
                    <a:pt x="1129" y="1260"/>
                  </a:lnTo>
                  <a:lnTo>
                    <a:pt x="1129" y="1263"/>
                  </a:lnTo>
                  <a:lnTo>
                    <a:pt x="1129" y="1263"/>
                  </a:lnTo>
                  <a:lnTo>
                    <a:pt x="1129" y="1263"/>
                  </a:lnTo>
                  <a:lnTo>
                    <a:pt x="1129" y="1263"/>
                  </a:lnTo>
                  <a:lnTo>
                    <a:pt x="1127" y="1265"/>
                  </a:lnTo>
                  <a:lnTo>
                    <a:pt x="1127" y="1265"/>
                  </a:lnTo>
                  <a:lnTo>
                    <a:pt x="1127" y="1265"/>
                  </a:lnTo>
                  <a:lnTo>
                    <a:pt x="1124" y="1265"/>
                  </a:lnTo>
                  <a:lnTo>
                    <a:pt x="1124" y="1268"/>
                  </a:lnTo>
                  <a:lnTo>
                    <a:pt x="1122" y="1270"/>
                  </a:lnTo>
                  <a:lnTo>
                    <a:pt x="1122" y="1270"/>
                  </a:lnTo>
                  <a:lnTo>
                    <a:pt x="1119" y="1270"/>
                  </a:lnTo>
                  <a:lnTo>
                    <a:pt x="1122" y="1272"/>
                  </a:lnTo>
                  <a:lnTo>
                    <a:pt x="1122" y="1272"/>
                  </a:lnTo>
                  <a:lnTo>
                    <a:pt x="1124" y="1272"/>
                  </a:lnTo>
                  <a:lnTo>
                    <a:pt x="1124" y="1272"/>
                  </a:lnTo>
                  <a:lnTo>
                    <a:pt x="1124" y="1272"/>
                  </a:lnTo>
                  <a:lnTo>
                    <a:pt x="1127" y="1272"/>
                  </a:lnTo>
                  <a:lnTo>
                    <a:pt x="1127" y="1272"/>
                  </a:lnTo>
                  <a:lnTo>
                    <a:pt x="1127" y="1275"/>
                  </a:lnTo>
                  <a:lnTo>
                    <a:pt x="1127" y="1275"/>
                  </a:lnTo>
                  <a:lnTo>
                    <a:pt x="1127" y="1275"/>
                  </a:lnTo>
                  <a:lnTo>
                    <a:pt x="1127" y="1275"/>
                  </a:lnTo>
                  <a:lnTo>
                    <a:pt x="1127" y="1275"/>
                  </a:lnTo>
                  <a:lnTo>
                    <a:pt x="1129" y="1275"/>
                  </a:lnTo>
                  <a:lnTo>
                    <a:pt x="1129" y="1275"/>
                  </a:lnTo>
                  <a:lnTo>
                    <a:pt x="1131" y="1275"/>
                  </a:lnTo>
                  <a:lnTo>
                    <a:pt x="1131" y="1275"/>
                  </a:lnTo>
                  <a:lnTo>
                    <a:pt x="1131" y="1277"/>
                  </a:lnTo>
                  <a:lnTo>
                    <a:pt x="1131" y="1277"/>
                  </a:lnTo>
                  <a:lnTo>
                    <a:pt x="1134" y="1277"/>
                  </a:lnTo>
                  <a:lnTo>
                    <a:pt x="1134" y="1277"/>
                  </a:lnTo>
                  <a:lnTo>
                    <a:pt x="1134" y="1277"/>
                  </a:lnTo>
                  <a:lnTo>
                    <a:pt x="1134" y="1275"/>
                  </a:lnTo>
                  <a:lnTo>
                    <a:pt x="1134" y="1275"/>
                  </a:lnTo>
                  <a:lnTo>
                    <a:pt x="1134" y="1272"/>
                  </a:lnTo>
                  <a:lnTo>
                    <a:pt x="1134" y="1272"/>
                  </a:lnTo>
                  <a:lnTo>
                    <a:pt x="1134" y="1272"/>
                  </a:lnTo>
                  <a:lnTo>
                    <a:pt x="1136" y="1272"/>
                  </a:lnTo>
                  <a:lnTo>
                    <a:pt x="1136" y="1272"/>
                  </a:lnTo>
                  <a:close/>
                  <a:moveTo>
                    <a:pt x="1205" y="1313"/>
                  </a:moveTo>
                  <a:lnTo>
                    <a:pt x="1205" y="1313"/>
                  </a:lnTo>
                  <a:lnTo>
                    <a:pt x="1205" y="1310"/>
                  </a:lnTo>
                  <a:lnTo>
                    <a:pt x="1202" y="1313"/>
                  </a:lnTo>
                  <a:lnTo>
                    <a:pt x="1202" y="1313"/>
                  </a:lnTo>
                  <a:lnTo>
                    <a:pt x="1202" y="1313"/>
                  </a:lnTo>
                  <a:lnTo>
                    <a:pt x="1202" y="1315"/>
                  </a:lnTo>
                  <a:lnTo>
                    <a:pt x="1202" y="1315"/>
                  </a:lnTo>
                  <a:lnTo>
                    <a:pt x="1202" y="1315"/>
                  </a:lnTo>
                  <a:lnTo>
                    <a:pt x="1202" y="1315"/>
                  </a:lnTo>
                  <a:lnTo>
                    <a:pt x="1202" y="1317"/>
                  </a:lnTo>
                  <a:lnTo>
                    <a:pt x="1205" y="1317"/>
                  </a:lnTo>
                  <a:lnTo>
                    <a:pt x="1205" y="1317"/>
                  </a:lnTo>
                  <a:lnTo>
                    <a:pt x="1205" y="1315"/>
                  </a:lnTo>
                  <a:lnTo>
                    <a:pt x="1205" y="1315"/>
                  </a:lnTo>
                  <a:lnTo>
                    <a:pt x="1205" y="1315"/>
                  </a:lnTo>
                  <a:lnTo>
                    <a:pt x="1205" y="1315"/>
                  </a:lnTo>
                  <a:lnTo>
                    <a:pt x="1205" y="1313"/>
                  </a:lnTo>
                  <a:close/>
                  <a:moveTo>
                    <a:pt x="1273" y="1232"/>
                  </a:moveTo>
                  <a:lnTo>
                    <a:pt x="1273" y="1232"/>
                  </a:lnTo>
                  <a:lnTo>
                    <a:pt x="1273" y="1232"/>
                  </a:lnTo>
                  <a:lnTo>
                    <a:pt x="1273" y="1232"/>
                  </a:lnTo>
                  <a:lnTo>
                    <a:pt x="1273" y="1234"/>
                  </a:lnTo>
                  <a:lnTo>
                    <a:pt x="1273" y="1234"/>
                  </a:lnTo>
                  <a:lnTo>
                    <a:pt x="1271" y="1234"/>
                  </a:lnTo>
                  <a:lnTo>
                    <a:pt x="1271" y="1237"/>
                  </a:lnTo>
                  <a:lnTo>
                    <a:pt x="1271" y="1237"/>
                  </a:lnTo>
                  <a:lnTo>
                    <a:pt x="1273" y="1237"/>
                  </a:lnTo>
                  <a:lnTo>
                    <a:pt x="1273" y="1239"/>
                  </a:lnTo>
                  <a:lnTo>
                    <a:pt x="1273" y="1239"/>
                  </a:lnTo>
                  <a:lnTo>
                    <a:pt x="1271" y="1242"/>
                  </a:lnTo>
                  <a:lnTo>
                    <a:pt x="1271" y="1242"/>
                  </a:lnTo>
                  <a:lnTo>
                    <a:pt x="1273" y="1242"/>
                  </a:lnTo>
                  <a:lnTo>
                    <a:pt x="1273" y="1244"/>
                  </a:lnTo>
                  <a:lnTo>
                    <a:pt x="1273" y="1244"/>
                  </a:lnTo>
                  <a:lnTo>
                    <a:pt x="1273" y="1246"/>
                  </a:lnTo>
                  <a:lnTo>
                    <a:pt x="1271" y="1244"/>
                  </a:lnTo>
                  <a:lnTo>
                    <a:pt x="1271" y="1244"/>
                  </a:lnTo>
                  <a:lnTo>
                    <a:pt x="1271" y="1244"/>
                  </a:lnTo>
                  <a:lnTo>
                    <a:pt x="1271" y="1242"/>
                  </a:lnTo>
                  <a:lnTo>
                    <a:pt x="1271" y="1242"/>
                  </a:lnTo>
                  <a:lnTo>
                    <a:pt x="1271" y="1239"/>
                  </a:lnTo>
                  <a:lnTo>
                    <a:pt x="1271" y="1237"/>
                  </a:lnTo>
                  <a:lnTo>
                    <a:pt x="1269" y="1237"/>
                  </a:lnTo>
                  <a:lnTo>
                    <a:pt x="1271" y="1237"/>
                  </a:lnTo>
                  <a:lnTo>
                    <a:pt x="1271" y="1234"/>
                  </a:lnTo>
                  <a:lnTo>
                    <a:pt x="1271" y="1234"/>
                  </a:lnTo>
                  <a:lnTo>
                    <a:pt x="1271" y="1232"/>
                  </a:lnTo>
                  <a:lnTo>
                    <a:pt x="1271" y="1232"/>
                  </a:lnTo>
                  <a:lnTo>
                    <a:pt x="1271" y="1230"/>
                  </a:lnTo>
                  <a:lnTo>
                    <a:pt x="1271" y="1230"/>
                  </a:lnTo>
                  <a:lnTo>
                    <a:pt x="1271" y="1227"/>
                  </a:lnTo>
                  <a:lnTo>
                    <a:pt x="1271" y="1225"/>
                  </a:lnTo>
                  <a:lnTo>
                    <a:pt x="1266" y="1223"/>
                  </a:lnTo>
                  <a:lnTo>
                    <a:pt x="1266" y="1223"/>
                  </a:lnTo>
                  <a:lnTo>
                    <a:pt x="1264" y="1220"/>
                  </a:lnTo>
                  <a:lnTo>
                    <a:pt x="1264" y="1220"/>
                  </a:lnTo>
                  <a:lnTo>
                    <a:pt x="1264" y="1220"/>
                  </a:lnTo>
                  <a:lnTo>
                    <a:pt x="1261" y="1218"/>
                  </a:lnTo>
                  <a:lnTo>
                    <a:pt x="1259" y="1218"/>
                  </a:lnTo>
                  <a:lnTo>
                    <a:pt x="1259" y="1218"/>
                  </a:lnTo>
                  <a:lnTo>
                    <a:pt x="1257" y="1216"/>
                  </a:lnTo>
                  <a:lnTo>
                    <a:pt x="1257" y="1216"/>
                  </a:lnTo>
                  <a:lnTo>
                    <a:pt x="1257" y="1213"/>
                  </a:lnTo>
                  <a:lnTo>
                    <a:pt x="1254" y="1216"/>
                  </a:lnTo>
                  <a:lnTo>
                    <a:pt x="1254" y="1213"/>
                  </a:lnTo>
                  <a:lnTo>
                    <a:pt x="1250" y="1208"/>
                  </a:lnTo>
                  <a:lnTo>
                    <a:pt x="1250" y="1208"/>
                  </a:lnTo>
                  <a:lnTo>
                    <a:pt x="1250" y="1208"/>
                  </a:lnTo>
                  <a:lnTo>
                    <a:pt x="1247" y="1208"/>
                  </a:lnTo>
                  <a:lnTo>
                    <a:pt x="1247" y="1206"/>
                  </a:lnTo>
                  <a:lnTo>
                    <a:pt x="1247" y="1206"/>
                  </a:lnTo>
                  <a:lnTo>
                    <a:pt x="1245" y="1201"/>
                  </a:lnTo>
                  <a:lnTo>
                    <a:pt x="1245" y="1201"/>
                  </a:lnTo>
                  <a:lnTo>
                    <a:pt x="1242" y="1201"/>
                  </a:lnTo>
                  <a:lnTo>
                    <a:pt x="1242" y="1201"/>
                  </a:lnTo>
                  <a:lnTo>
                    <a:pt x="1242" y="1201"/>
                  </a:lnTo>
                  <a:lnTo>
                    <a:pt x="1242" y="1201"/>
                  </a:lnTo>
                  <a:lnTo>
                    <a:pt x="1242" y="1206"/>
                  </a:lnTo>
                  <a:lnTo>
                    <a:pt x="1242" y="1206"/>
                  </a:lnTo>
                  <a:lnTo>
                    <a:pt x="1242" y="1208"/>
                  </a:lnTo>
                  <a:lnTo>
                    <a:pt x="1240" y="1206"/>
                  </a:lnTo>
                  <a:lnTo>
                    <a:pt x="1240" y="1206"/>
                  </a:lnTo>
                  <a:lnTo>
                    <a:pt x="1238" y="1201"/>
                  </a:lnTo>
                  <a:lnTo>
                    <a:pt x="1240" y="1201"/>
                  </a:lnTo>
                  <a:lnTo>
                    <a:pt x="1240" y="1201"/>
                  </a:lnTo>
                  <a:lnTo>
                    <a:pt x="1242" y="1199"/>
                  </a:lnTo>
                  <a:lnTo>
                    <a:pt x="1240" y="1199"/>
                  </a:lnTo>
                  <a:lnTo>
                    <a:pt x="1240" y="1197"/>
                  </a:lnTo>
                  <a:lnTo>
                    <a:pt x="1240" y="1197"/>
                  </a:lnTo>
                  <a:lnTo>
                    <a:pt x="1238" y="1194"/>
                  </a:lnTo>
                  <a:lnTo>
                    <a:pt x="1235" y="1194"/>
                  </a:lnTo>
                  <a:lnTo>
                    <a:pt x="1235" y="1194"/>
                  </a:lnTo>
                  <a:lnTo>
                    <a:pt x="1233" y="1192"/>
                  </a:lnTo>
                  <a:lnTo>
                    <a:pt x="1233" y="1192"/>
                  </a:lnTo>
                  <a:lnTo>
                    <a:pt x="1233" y="1192"/>
                  </a:lnTo>
                  <a:lnTo>
                    <a:pt x="1233" y="1192"/>
                  </a:lnTo>
                  <a:lnTo>
                    <a:pt x="1233" y="1189"/>
                  </a:lnTo>
                  <a:lnTo>
                    <a:pt x="1233" y="1189"/>
                  </a:lnTo>
                  <a:lnTo>
                    <a:pt x="1233" y="1189"/>
                  </a:lnTo>
                  <a:lnTo>
                    <a:pt x="1231" y="1189"/>
                  </a:lnTo>
                  <a:lnTo>
                    <a:pt x="1228" y="1187"/>
                  </a:lnTo>
                  <a:lnTo>
                    <a:pt x="1228" y="1187"/>
                  </a:lnTo>
                  <a:lnTo>
                    <a:pt x="1228" y="1187"/>
                  </a:lnTo>
                  <a:lnTo>
                    <a:pt x="1226" y="1187"/>
                  </a:lnTo>
                  <a:lnTo>
                    <a:pt x="1226" y="1187"/>
                  </a:lnTo>
                  <a:lnTo>
                    <a:pt x="1224" y="1189"/>
                  </a:lnTo>
                  <a:lnTo>
                    <a:pt x="1224" y="1192"/>
                  </a:lnTo>
                  <a:lnTo>
                    <a:pt x="1224" y="1192"/>
                  </a:lnTo>
                  <a:lnTo>
                    <a:pt x="1224" y="1194"/>
                  </a:lnTo>
                  <a:lnTo>
                    <a:pt x="1221" y="1194"/>
                  </a:lnTo>
                  <a:lnTo>
                    <a:pt x="1221" y="1194"/>
                  </a:lnTo>
                  <a:lnTo>
                    <a:pt x="1219" y="1197"/>
                  </a:lnTo>
                  <a:lnTo>
                    <a:pt x="1219" y="1199"/>
                  </a:lnTo>
                  <a:lnTo>
                    <a:pt x="1219" y="1201"/>
                  </a:lnTo>
                  <a:lnTo>
                    <a:pt x="1219" y="1201"/>
                  </a:lnTo>
                  <a:lnTo>
                    <a:pt x="1219" y="1204"/>
                  </a:lnTo>
                  <a:lnTo>
                    <a:pt x="1219" y="1204"/>
                  </a:lnTo>
                  <a:lnTo>
                    <a:pt x="1219" y="1206"/>
                  </a:lnTo>
                  <a:lnTo>
                    <a:pt x="1219" y="1206"/>
                  </a:lnTo>
                  <a:lnTo>
                    <a:pt x="1216" y="1206"/>
                  </a:lnTo>
                  <a:lnTo>
                    <a:pt x="1219" y="1208"/>
                  </a:lnTo>
                  <a:lnTo>
                    <a:pt x="1219" y="1208"/>
                  </a:lnTo>
                  <a:lnTo>
                    <a:pt x="1219" y="1208"/>
                  </a:lnTo>
                  <a:lnTo>
                    <a:pt x="1219" y="1208"/>
                  </a:lnTo>
                  <a:lnTo>
                    <a:pt x="1221" y="1208"/>
                  </a:lnTo>
                  <a:lnTo>
                    <a:pt x="1221" y="1208"/>
                  </a:lnTo>
                  <a:lnTo>
                    <a:pt x="1221" y="1211"/>
                  </a:lnTo>
                  <a:lnTo>
                    <a:pt x="1221" y="1213"/>
                  </a:lnTo>
                  <a:lnTo>
                    <a:pt x="1224" y="1213"/>
                  </a:lnTo>
                  <a:lnTo>
                    <a:pt x="1226" y="1218"/>
                  </a:lnTo>
                  <a:lnTo>
                    <a:pt x="1226" y="1218"/>
                  </a:lnTo>
                  <a:lnTo>
                    <a:pt x="1226" y="1220"/>
                  </a:lnTo>
                  <a:lnTo>
                    <a:pt x="1224" y="1220"/>
                  </a:lnTo>
                  <a:lnTo>
                    <a:pt x="1224" y="1218"/>
                  </a:lnTo>
                  <a:lnTo>
                    <a:pt x="1224" y="1218"/>
                  </a:lnTo>
                  <a:lnTo>
                    <a:pt x="1224" y="1216"/>
                  </a:lnTo>
                  <a:lnTo>
                    <a:pt x="1224" y="1216"/>
                  </a:lnTo>
                  <a:lnTo>
                    <a:pt x="1221" y="1216"/>
                  </a:lnTo>
                  <a:lnTo>
                    <a:pt x="1219" y="1216"/>
                  </a:lnTo>
                  <a:lnTo>
                    <a:pt x="1219" y="1213"/>
                  </a:lnTo>
                  <a:lnTo>
                    <a:pt x="1219" y="1211"/>
                  </a:lnTo>
                  <a:lnTo>
                    <a:pt x="1219" y="1211"/>
                  </a:lnTo>
                  <a:lnTo>
                    <a:pt x="1216" y="1211"/>
                  </a:lnTo>
                  <a:lnTo>
                    <a:pt x="1214" y="1208"/>
                  </a:lnTo>
                  <a:lnTo>
                    <a:pt x="1214" y="1208"/>
                  </a:lnTo>
                  <a:lnTo>
                    <a:pt x="1212" y="1208"/>
                  </a:lnTo>
                  <a:lnTo>
                    <a:pt x="1212" y="1211"/>
                  </a:lnTo>
                  <a:lnTo>
                    <a:pt x="1212" y="1213"/>
                  </a:lnTo>
                  <a:lnTo>
                    <a:pt x="1214" y="1216"/>
                  </a:lnTo>
                  <a:lnTo>
                    <a:pt x="1216" y="1216"/>
                  </a:lnTo>
                  <a:lnTo>
                    <a:pt x="1216" y="1218"/>
                  </a:lnTo>
                  <a:lnTo>
                    <a:pt x="1214" y="1216"/>
                  </a:lnTo>
                  <a:lnTo>
                    <a:pt x="1214" y="1216"/>
                  </a:lnTo>
                  <a:lnTo>
                    <a:pt x="1212" y="1216"/>
                  </a:lnTo>
                  <a:lnTo>
                    <a:pt x="1212" y="1216"/>
                  </a:lnTo>
                  <a:lnTo>
                    <a:pt x="1212" y="1218"/>
                  </a:lnTo>
                  <a:lnTo>
                    <a:pt x="1212" y="1218"/>
                  </a:lnTo>
                  <a:lnTo>
                    <a:pt x="1212" y="1218"/>
                  </a:lnTo>
                  <a:lnTo>
                    <a:pt x="1212" y="1218"/>
                  </a:lnTo>
                  <a:lnTo>
                    <a:pt x="1214" y="1220"/>
                  </a:lnTo>
                  <a:lnTo>
                    <a:pt x="1216" y="1223"/>
                  </a:lnTo>
                  <a:lnTo>
                    <a:pt x="1216" y="1225"/>
                  </a:lnTo>
                  <a:lnTo>
                    <a:pt x="1216" y="1225"/>
                  </a:lnTo>
                  <a:lnTo>
                    <a:pt x="1216" y="1227"/>
                  </a:lnTo>
                  <a:lnTo>
                    <a:pt x="1216" y="1227"/>
                  </a:lnTo>
                  <a:lnTo>
                    <a:pt x="1216" y="1227"/>
                  </a:lnTo>
                  <a:lnTo>
                    <a:pt x="1214" y="1227"/>
                  </a:lnTo>
                  <a:lnTo>
                    <a:pt x="1214" y="1227"/>
                  </a:lnTo>
                  <a:lnTo>
                    <a:pt x="1214" y="1227"/>
                  </a:lnTo>
                  <a:lnTo>
                    <a:pt x="1214" y="1230"/>
                  </a:lnTo>
                  <a:lnTo>
                    <a:pt x="1214" y="1230"/>
                  </a:lnTo>
                  <a:lnTo>
                    <a:pt x="1212" y="1230"/>
                  </a:lnTo>
                  <a:lnTo>
                    <a:pt x="1212" y="1230"/>
                  </a:lnTo>
                  <a:lnTo>
                    <a:pt x="1212" y="1227"/>
                  </a:lnTo>
                  <a:lnTo>
                    <a:pt x="1212" y="1227"/>
                  </a:lnTo>
                  <a:lnTo>
                    <a:pt x="1212" y="1227"/>
                  </a:lnTo>
                  <a:lnTo>
                    <a:pt x="1209" y="1230"/>
                  </a:lnTo>
                  <a:lnTo>
                    <a:pt x="1209" y="1230"/>
                  </a:lnTo>
                  <a:lnTo>
                    <a:pt x="1209" y="1232"/>
                  </a:lnTo>
                  <a:lnTo>
                    <a:pt x="1209" y="1232"/>
                  </a:lnTo>
                  <a:lnTo>
                    <a:pt x="1209" y="1234"/>
                  </a:lnTo>
                  <a:lnTo>
                    <a:pt x="1209" y="1234"/>
                  </a:lnTo>
                  <a:lnTo>
                    <a:pt x="1209" y="1234"/>
                  </a:lnTo>
                  <a:lnTo>
                    <a:pt x="1209" y="1237"/>
                  </a:lnTo>
                  <a:lnTo>
                    <a:pt x="1207" y="1237"/>
                  </a:lnTo>
                  <a:lnTo>
                    <a:pt x="1207" y="1237"/>
                  </a:lnTo>
                  <a:lnTo>
                    <a:pt x="1205" y="1237"/>
                  </a:lnTo>
                  <a:lnTo>
                    <a:pt x="1205" y="1237"/>
                  </a:lnTo>
                  <a:lnTo>
                    <a:pt x="1205" y="1237"/>
                  </a:lnTo>
                  <a:lnTo>
                    <a:pt x="1202" y="1239"/>
                  </a:lnTo>
                  <a:lnTo>
                    <a:pt x="1202" y="1239"/>
                  </a:lnTo>
                  <a:lnTo>
                    <a:pt x="1200" y="1239"/>
                  </a:lnTo>
                  <a:lnTo>
                    <a:pt x="1198" y="1239"/>
                  </a:lnTo>
                  <a:lnTo>
                    <a:pt x="1198" y="1239"/>
                  </a:lnTo>
                  <a:lnTo>
                    <a:pt x="1198" y="1239"/>
                  </a:lnTo>
                  <a:lnTo>
                    <a:pt x="1198" y="1239"/>
                  </a:lnTo>
                  <a:lnTo>
                    <a:pt x="1195" y="1239"/>
                  </a:lnTo>
                  <a:lnTo>
                    <a:pt x="1195" y="1239"/>
                  </a:lnTo>
                  <a:lnTo>
                    <a:pt x="1195" y="1237"/>
                  </a:lnTo>
                  <a:lnTo>
                    <a:pt x="1195" y="1239"/>
                  </a:lnTo>
                  <a:lnTo>
                    <a:pt x="1195" y="1239"/>
                  </a:lnTo>
                  <a:lnTo>
                    <a:pt x="1195" y="1239"/>
                  </a:lnTo>
                  <a:lnTo>
                    <a:pt x="1193" y="1239"/>
                  </a:lnTo>
                  <a:lnTo>
                    <a:pt x="1193" y="1239"/>
                  </a:lnTo>
                  <a:lnTo>
                    <a:pt x="1190" y="1239"/>
                  </a:lnTo>
                  <a:lnTo>
                    <a:pt x="1190" y="1242"/>
                  </a:lnTo>
                  <a:lnTo>
                    <a:pt x="1190" y="1244"/>
                  </a:lnTo>
                  <a:lnTo>
                    <a:pt x="1188" y="1246"/>
                  </a:lnTo>
                  <a:lnTo>
                    <a:pt x="1188" y="1246"/>
                  </a:lnTo>
                  <a:lnTo>
                    <a:pt x="1188" y="1246"/>
                  </a:lnTo>
                  <a:lnTo>
                    <a:pt x="1188" y="1249"/>
                  </a:lnTo>
                  <a:lnTo>
                    <a:pt x="1188" y="1249"/>
                  </a:lnTo>
                  <a:lnTo>
                    <a:pt x="1190" y="1249"/>
                  </a:lnTo>
                  <a:lnTo>
                    <a:pt x="1190" y="1251"/>
                  </a:lnTo>
                  <a:lnTo>
                    <a:pt x="1190" y="1253"/>
                  </a:lnTo>
                  <a:lnTo>
                    <a:pt x="1193" y="1253"/>
                  </a:lnTo>
                  <a:lnTo>
                    <a:pt x="1190" y="1256"/>
                  </a:lnTo>
                  <a:lnTo>
                    <a:pt x="1193" y="1256"/>
                  </a:lnTo>
                  <a:lnTo>
                    <a:pt x="1193" y="1256"/>
                  </a:lnTo>
                  <a:lnTo>
                    <a:pt x="1195" y="1258"/>
                  </a:lnTo>
                  <a:lnTo>
                    <a:pt x="1195" y="1258"/>
                  </a:lnTo>
                  <a:lnTo>
                    <a:pt x="1198" y="1258"/>
                  </a:lnTo>
                  <a:lnTo>
                    <a:pt x="1198" y="1260"/>
                  </a:lnTo>
                  <a:lnTo>
                    <a:pt x="1198" y="1260"/>
                  </a:lnTo>
                  <a:lnTo>
                    <a:pt x="1198" y="1260"/>
                  </a:lnTo>
                  <a:lnTo>
                    <a:pt x="1200" y="1260"/>
                  </a:lnTo>
                  <a:lnTo>
                    <a:pt x="1200" y="1258"/>
                  </a:lnTo>
                  <a:lnTo>
                    <a:pt x="1200" y="1258"/>
                  </a:lnTo>
                  <a:lnTo>
                    <a:pt x="1202" y="1258"/>
                  </a:lnTo>
                  <a:lnTo>
                    <a:pt x="1202" y="1258"/>
                  </a:lnTo>
                  <a:lnTo>
                    <a:pt x="1200" y="1256"/>
                  </a:lnTo>
                  <a:lnTo>
                    <a:pt x="1200" y="1253"/>
                  </a:lnTo>
                  <a:lnTo>
                    <a:pt x="1200" y="1253"/>
                  </a:lnTo>
                  <a:lnTo>
                    <a:pt x="1200" y="1253"/>
                  </a:lnTo>
                  <a:lnTo>
                    <a:pt x="1202" y="1253"/>
                  </a:lnTo>
                  <a:lnTo>
                    <a:pt x="1202" y="1256"/>
                  </a:lnTo>
                  <a:lnTo>
                    <a:pt x="1202" y="1256"/>
                  </a:lnTo>
                  <a:lnTo>
                    <a:pt x="1202" y="1253"/>
                  </a:lnTo>
                  <a:lnTo>
                    <a:pt x="1202" y="1253"/>
                  </a:lnTo>
                  <a:lnTo>
                    <a:pt x="1202" y="1253"/>
                  </a:lnTo>
                  <a:lnTo>
                    <a:pt x="1202" y="1253"/>
                  </a:lnTo>
                  <a:lnTo>
                    <a:pt x="1202" y="1253"/>
                  </a:lnTo>
                  <a:lnTo>
                    <a:pt x="1202" y="1251"/>
                  </a:lnTo>
                  <a:lnTo>
                    <a:pt x="1202" y="1251"/>
                  </a:lnTo>
                  <a:lnTo>
                    <a:pt x="1202" y="1251"/>
                  </a:lnTo>
                  <a:lnTo>
                    <a:pt x="1205" y="1253"/>
                  </a:lnTo>
                  <a:lnTo>
                    <a:pt x="1207" y="1253"/>
                  </a:lnTo>
                  <a:lnTo>
                    <a:pt x="1207" y="1253"/>
                  </a:lnTo>
                  <a:lnTo>
                    <a:pt x="1207" y="1253"/>
                  </a:lnTo>
                  <a:lnTo>
                    <a:pt x="1207" y="1253"/>
                  </a:lnTo>
                  <a:lnTo>
                    <a:pt x="1207" y="1256"/>
                  </a:lnTo>
                  <a:lnTo>
                    <a:pt x="1207" y="1256"/>
                  </a:lnTo>
                  <a:lnTo>
                    <a:pt x="1207" y="1256"/>
                  </a:lnTo>
                  <a:lnTo>
                    <a:pt x="1207" y="1256"/>
                  </a:lnTo>
                  <a:lnTo>
                    <a:pt x="1207" y="1256"/>
                  </a:lnTo>
                  <a:lnTo>
                    <a:pt x="1207" y="1258"/>
                  </a:lnTo>
                  <a:lnTo>
                    <a:pt x="1205" y="1258"/>
                  </a:lnTo>
                  <a:lnTo>
                    <a:pt x="1207" y="1260"/>
                  </a:lnTo>
                  <a:lnTo>
                    <a:pt x="1207" y="1260"/>
                  </a:lnTo>
                  <a:lnTo>
                    <a:pt x="1209" y="1263"/>
                  </a:lnTo>
                  <a:lnTo>
                    <a:pt x="1212" y="1263"/>
                  </a:lnTo>
                  <a:lnTo>
                    <a:pt x="1212" y="1263"/>
                  </a:lnTo>
                  <a:lnTo>
                    <a:pt x="1212" y="1263"/>
                  </a:lnTo>
                  <a:lnTo>
                    <a:pt x="1212" y="1263"/>
                  </a:lnTo>
                  <a:lnTo>
                    <a:pt x="1214" y="1263"/>
                  </a:lnTo>
                  <a:lnTo>
                    <a:pt x="1214" y="1263"/>
                  </a:lnTo>
                  <a:lnTo>
                    <a:pt x="1214" y="1265"/>
                  </a:lnTo>
                  <a:lnTo>
                    <a:pt x="1214" y="1265"/>
                  </a:lnTo>
                  <a:lnTo>
                    <a:pt x="1216" y="1265"/>
                  </a:lnTo>
                  <a:lnTo>
                    <a:pt x="1216" y="1265"/>
                  </a:lnTo>
                  <a:lnTo>
                    <a:pt x="1216" y="1265"/>
                  </a:lnTo>
                  <a:lnTo>
                    <a:pt x="1216" y="1263"/>
                  </a:lnTo>
                  <a:lnTo>
                    <a:pt x="1216" y="1260"/>
                  </a:lnTo>
                  <a:lnTo>
                    <a:pt x="1216" y="1260"/>
                  </a:lnTo>
                  <a:lnTo>
                    <a:pt x="1216" y="1258"/>
                  </a:lnTo>
                  <a:lnTo>
                    <a:pt x="1216" y="1258"/>
                  </a:lnTo>
                  <a:lnTo>
                    <a:pt x="1219" y="1258"/>
                  </a:lnTo>
                  <a:lnTo>
                    <a:pt x="1221" y="1260"/>
                  </a:lnTo>
                  <a:lnTo>
                    <a:pt x="1221" y="1260"/>
                  </a:lnTo>
                  <a:lnTo>
                    <a:pt x="1221" y="1260"/>
                  </a:lnTo>
                  <a:lnTo>
                    <a:pt x="1221" y="1263"/>
                  </a:lnTo>
                  <a:lnTo>
                    <a:pt x="1221" y="1263"/>
                  </a:lnTo>
                  <a:lnTo>
                    <a:pt x="1221" y="1265"/>
                  </a:lnTo>
                  <a:lnTo>
                    <a:pt x="1221" y="1265"/>
                  </a:lnTo>
                  <a:lnTo>
                    <a:pt x="1221" y="1268"/>
                  </a:lnTo>
                  <a:lnTo>
                    <a:pt x="1224" y="1270"/>
                  </a:lnTo>
                  <a:lnTo>
                    <a:pt x="1224" y="1270"/>
                  </a:lnTo>
                  <a:lnTo>
                    <a:pt x="1224" y="1270"/>
                  </a:lnTo>
                  <a:lnTo>
                    <a:pt x="1224" y="1270"/>
                  </a:lnTo>
                  <a:lnTo>
                    <a:pt x="1226" y="1270"/>
                  </a:lnTo>
                  <a:lnTo>
                    <a:pt x="1226" y="1270"/>
                  </a:lnTo>
                  <a:lnTo>
                    <a:pt x="1226" y="1270"/>
                  </a:lnTo>
                  <a:lnTo>
                    <a:pt x="1226" y="1270"/>
                  </a:lnTo>
                  <a:lnTo>
                    <a:pt x="1228" y="1270"/>
                  </a:lnTo>
                  <a:lnTo>
                    <a:pt x="1231" y="1272"/>
                  </a:lnTo>
                  <a:lnTo>
                    <a:pt x="1233" y="1272"/>
                  </a:lnTo>
                  <a:lnTo>
                    <a:pt x="1233" y="1272"/>
                  </a:lnTo>
                  <a:lnTo>
                    <a:pt x="1235" y="1275"/>
                  </a:lnTo>
                  <a:lnTo>
                    <a:pt x="1235" y="1275"/>
                  </a:lnTo>
                  <a:lnTo>
                    <a:pt x="1235" y="1275"/>
                  </a:lnTo>
                  <a:lnTo>
                    <a:pt x="1238" y="1277"/>
                  </a:lnTo>
                  <a:lnTo>
                    <a:pt x="1240" y="1279"/>
                  </a:lnTo>
                  <a:lnTo>
                    <a:pt x="1242" y="1279"/>
                  </a:lnTo>
                  <a:lnTo>
                    <a:pt x="1242" y="1279"/>
                  </a:lnTo>
                  <a:lnTo>
                    <a:pt x="1242" y="1279"/>
                  </a:lnTo>
                  <a:lnTo>
                    <a:pt x="1242" y="1279"/>
                  </a:lnTo>
                  <a:lnTo>
                    <a:pt x="1245" y="1279"/>
                  </a:lnTo>
                  <a:lnTo>
                    <a:pt x="1245" y="1279"/>
                  </a:lnTo>
                  <a:lnTo>
                    <a:pt x="1247" y="1282"/>
                  </a:lnTo>
                  <a:lnTo>
                    <a:pt x="1247" y="1282"/>
                  </a:lnTo>
                  <a:lnTo>
                    <a:pt x="1250" y="1282"/>
                  </a:lnTo>
                  <a:lnTo>
                    <a:pt x="1250" y="1279"/>
                  </a:lnTo>
                  <a:lnTo>
                    <a:pt x="1250" y="1279"/>
                  </a:lnTo>
                  <a:lnTo>
                    <a:pt x="1250" y="1279"/>
                  </a:lnTo>
                  <a:lnTo>
                    <a:pt x="1250" y="1277"/>
                  </a:lnTo>
                  <a:lnTo>
                    <a:pt x="1250" y="1275"/>
                  </a:lnTo>
                  <a:lnTo>
                    <a:pt x="1250" y="1275"/>
                  </a:lnTo>
                  <a:lnTo>
                    <a:pt x="1250" y="1277"/>
                  </a:lnTo>
                  <a:lnTo>
                    <a:pt x="1250" y="1277"/>
                  </a:lnTo>
                  <a:lnTo>
                    <a:pt x="1252" y="1277"/>
                  </a:lnTo>
                  <a:lnTo>
                    <a:pt x="1252" y="1277"/>
                  </a:lnTo>
                  <a:lnTo>
                    <a:pt x="1252" y="1279"/>
                  </a:lnTo>
                  <a:lnTo>
                    <a:pt x="1252" y="1279"/>
                  </a:lnTo>
                  <a:lnTo>
                    <a:pt x="1254" y="1279"/>
                  </a:lnTo>
                  <a:lnTo>
                    <a:pt x="1254" y="1279"/>
                  </a:lnTo>
                  <a:lnTo>
                    <a:pt x="1259" y="1284"/>
                  </a:lnTo>
                  <a:lnTo>
                    <a:pt x="1261" y="1284"/>
                  </a:lnTo>
                  <a:lnTo>
                    <a:pt x="1264" y="1284"/>
                  </a:lnTo>
                  <a:lnTo>
                    <a:pt x="1264" y="1284"/>
                  </a:lnTo>
                  <a:lnTo>
                    <a:pt x="1269" y="1284"/>
                  </a:lnTo>
                  <a:lnTo>
                    <a:pt x="1271" y="1282"/>
                  </a:lnTo>
                  <a:lnTo>
                    <a:pt x="1273" y="1277"/>
                  </a:lnTo>
                  <a:lnTo>
                    <a:pt x="1273" y="1277"/>
                  </a:lnTo>
                  <a:lnTo>
                    <a:pt x="1276" y="1277"/>
                  </a:lnTo>
                  <a:lnTo>
                    <a:pt x="1276" y="1277"/>
                  </a:lnTo>
                  <a:lnTo>
                    <a:pt x="1276" y="1275"/>
                  </a:lnTo>
                  <a:lnTo>
                    <a:pt x="1276" y="1275"/>
                  </a:lnTo>
                  <a:lnTo>
                    <a:pt x="1276" y="1272"/>
                  </a:lnTo>
                  <a:lnTo>
                    <a:pt x="1278" y="1272"/>
                  </a:lnTo>
                  <a:lnTo>
                    <a:pt x="1278" y="1272"/>
                  </a:lnTo>
                  <a:lnTo>
                    <a:pt x="1280" y="1272"/>
                  </a:lnTo>
                  <a:lnTo>
                    <a:pt x="1280" y="1272"/>
                  </a:lnTo>
                  <a:lnTo>
                    <a:pt x="1280" y="1272"/>
                  </a:lnTo>
                  <a:lnTo>
                    <a:pt x="1280" y="1270"/>
                  </a:lnTo>
                  <a:lnTo>
                    <a:pt x="1280" y="1268"/>
                  </a:lnTo>
                  <a:lnTo>
                    <a:pt x="1280" y="1268"/>
                  </a:lnTo>
                  <a:lnTo>
                    <a:pt x="1283" y="1268"/>
                  </a:lnTo>
                  <a:lnTo>
                    <a:pt x="1283" y="1268"/>
                  </a:lnTo>
                  <a:lnTo>
                    <a:pt x="1280" y="1265"/>
                  </a:lnTo>
                  <a:lnTo>
                    <a:pt x="1283" y="1265"/>
                  </a:lnTo>
                  <a:lnTo>
                    <a:pt x="1283" y="1265"/>
                  </a:lnTo>
                  <a:lnTo>
                    <a:pt x="1283" y="1265"/>
                  </a:lnTo>
                  <a:lnTo>
                    <a:pt x="1283" y="1265"/>
                  </a:lnTo>
                  <a:lnTo>
                    <a:pt x="1283" y="1265"/>
                  </a:lnTo>
                  <a:lnTo>
                    <a:pt x="1287" y="1263"/>
                  </a:lnTo>
                  <a:lnTo>
                    <a:pt x="1287" y="1265"/>
                  </a:lnTo>
                  <a:lnTo>
                    <a:pt x="1287" y="1265"/>
                  </a:lnTo>
                  <a:lnTo>
                    <a:pt x="1287" y="1268"/>
                  </a:lnTo>
                  <a:lnTo>
                    <a:pt x="1287" y="1268"/>
                  </a:lnTo>
                  <a:lnTo>
                    <a:pt x="1287" y="1268"/>
                  </a:lnTo>
                  <a:lnTo>
                    <a:pt x="1290" y="1265"/>
                  </a:lnTo>
                  <a:lnTo>
                    <a:pt x="1292" y="1263"/>
                  </a:lnTo>
                  <a:lnTo>
                    <a:pt x="1292" y="1263"/>
                  </a:lnTo>
                  <a:lnTo>
                    <a:pt x="1295" y="1260"/>
                  </a:lnTo>
                  <a:lnTo>
                    <a:pt x="1295" y="1258"/>
                  </a:lnTo>
                  <a:lnTo>
                    <a:pt x="1295" y="1258"/>
                  </a:lnTo>
                  <a:lnTo>
                    <a:pt x="1295" y="1256"/>
                  </a:lnTo>
                  <a:lnTo>
                    <a:pt x="1295" y="1256"/>
                  </a:lnTo>
                  <a:lnTo>
                    <a:pt x="1295" y="1256"/>
                  </a:lnTo>
                  <a:lnTo>
                    <a:pt x="1295" y="1256"/>
                  </a:lnTo>
                  <a:lnTo>
                    <a:pt x="1295" y="1256"/>
                  </a:lnTo>
                  <a:lnTo>
                    <a:pt x="1295" y="1256"/>
                  </a:lnTo>
                  <a:lnTo>
                    <a:pt x="1295" y="1256"/>
                  </a:lnTo>
                  <a:lnTo>
                    <a:pt x="1295" y="1256"/>
                  </a:lnTo>
                  <a:lnTo>
                    <a:pt x="1295" y="1253"/>
                  </a:lnTo>
                  <a:lnTo>
                    <a:pt x="1292" y="1253"/>
                  </a:lnTo>
                  <a:lnTo>
                    <a:pt x="1292" y="1253"/>
                  </a:lnTo>
                  <a:lnTo>
                    <a:pt x="1290" y="1253"/>
                  </a:lnTo>
                  <a:lnTo>
                    <a:pt x="1287" y="1258"/>
                  </a:lnTo>
                  <a:lnTo>
                    <a:pt x="1285" y="1258"/>
                  </a:lnTo>
                  <a:lnTo>
                    <a:pt x="1285" y="1258"/>
                  </a:lnTo>
                  <a:lnTo>
                    <a:pt x="1285" y="1258"/>
                  </a:lnTo>
                  <a:lnTo>
                    <a:pt x="1285" y="1258"/>
                  </a:lnTo>
                  <a:lnTo>
                    <a:pt x="1285" y="1256"/>
                  </a:lnTo>
                  <a:lnTo>
                    <a:pt x="1285" y="1256"/>
                  </a:lnTo>
                  <a:lnTo>
                    <a:pt x="1285" y="1256"/>
                  </a:lnTo>
                  <a:lnTo>
                    <a:pt x="1283" y="1256"/>
                  </a:lnTo>
                  <a:lnTo>
                    <a:pt x="1283" y="1256"/>
                  </a:lnTo>
                  <a:lnTo>
                    <a:pt x="1283" y="1253"/>
                  </a:lnTo>
                  <a:lnTo>
                    <a:pt x="1280" y="1253"/>
                  </a:lnTo>
                  <a:lnTo>
                    <a:pt x="1280" y="1256"/>
                  </a:lnTo>
                  <a:lnTo>
                    <a:pt x="1280" y="1256"/>
                  </a:lnTo>
                  <a:lnTo>
                    <a:pt x="1280" y="1256"/>
                  </a:lnTo>
                  <a:lnTo>
                    <a:pt x="1280" y="1253"/>
                  </a:lnTo>
                  <a:lnTo>
                    <a:pt x="1280" y="1253"/>
                  </a:lnTo>
                  <a:lnTo>
                    <a:pt x="1280" y="1251"/>
                  </a:lnTo>
                  <a:lnTo>
                    <a:pt x="1280" y="1251"/>
                  </a:lnTo>
                  <a:lnTo>
                    <a:pt x="1280" y="1249"/>
                  </a:lnTo>
                  <a:lnTo>
                    <a:pt x="1280" y="1249"/>
                  </a:lnTo>
                  <a:lnTo>
                    <a:pt x="1278" y="1249"/>
                  </a:lnTo>
                  <a:lnTo>
                    <a:pt x="1278" y="1249"/>
                  </a:lnTo>
                  <a:lnTo>
                    <a:pt x="1278" y="1246"/>
                  </a:lnTo>
                  <a:lnTo>
                    <a:pt x="1278" y="1246"/>
                  </a:lnTo>
                  <a:lnTo>
                    <a:pt x="1278" y="1246"/>
                  </a:lnTo>
                  <a:lnTo>
                    <a:pt x="1278" y="1246"/>
                  </a:lnTo>
                  <a:lnTo>
                    <a:pt x="1276" y="1244"/>
                  </a:lnTo>
                  <a:lnTo>
                    <a:pt x="1276" y="1244"/>
                  </a:lnTo>
                  <a:lnTo>
                    <a:pt x="1276" y="1244"/>
                  </a:lnTo>
                  <a:lnTo>
                    <a:pt x="1278" y="1242"/>
                  </a:lnTo>
                  <a:lnTo>
                    <a:pt x="1278" y="1242"/>
                  </a:lnTo>
                  <a:lnTo>
                    <a:pt x="1278" y="1242"/>
                  </a:lnTo>
                  <a:lnTo>
                    <a:pt x="1278" y="1239"/>
                  </a:lnTo>
                  <a:lnTo>
                    <a:pt x="1278" y="1239"/>
                  </a:lnTo>
                  <a:lnTo>
                    <a:pt x="1278" y="1239"/>
                  </a:lnTo>
                  <a:lnTo>
                    <a:pt x="1276" y="1237"/>
                  </a:lnTo>
                  <a:lnTo>
                    <a:pt x="1276" y="1237"/>
                  </a:lnTo>
                  <a:lnTo>
                    <a:pt x="1276" y="1234"/>
                  </a:lnTo>
                  <a:lnTo>
                    <a:pt x="1276" y="1234"/>
                  </a:lnTo>
                  <a:lnTo>
                    <a:pt x="1276" y="1232"/>
                  </a:lnTo>
                  <a:lnTo>
                    <a:pt x="1273" y="1232"/>
                  </a:lnTo>
                  <a:lnTo>
                    <a:pt x="1273" y="1232"/>
                  </a:lnTo>
                  <a:close/>
                  <a:moveTo>
                    <a:pt x="1271" y="1213"/>
                  </a:moveTo>
                  <a:lnTo>
                    <a:pt x="1271" y="1211"/>
                  </a:lnTo>
                  <a:lnTo>
                    <a:pt x="1271" y="1211"/>
                  </a:lnTo>
                  <a:lnTo>
                    <a:pt x="1271" y="1208"/>
                  </a:lnTo>
                  <a:lnTo>
                    <a:pt x="1271" y="1208"/>
                  </a:lnTo>
                  <a:lnTo>
                    <a:pt x="1271" y="1208"/>
                  </a:lnTo>
                  <a:lnTo>
                    <a:pt x="1271" y="1208"/>
                  </a:lnTo>
                  <a:lnTo>
                    <a:pt x="1269" y="1208"/>
                  </a:lnTo>
                  <a:lnTo>
                    <a:pt x="1269" y="1211"/>
                  </a:lnTo>
                  <a:lnTo>
                    <a:pt x="1266" y="1211"/>
                  </a:lnTo>
                  <a:lnTo>
                    <a:pt x="1266" y="1211"/>
                  </a:lnTo>
                  <a:lnTo>
                    <a:pt x="1266" y="1211"/>
                  </a:lnTo>
                  <a:lnTo>
                    <a:pt x="1266" y="1211"/>
                  </a:lnTo>
                  <a:lnTo>
                    <a:pt x="1266" y="1208"/>
                  </a:lnTo>
                  <a:lnTo>
                    <a:pt x="1266" y="1208"/>
                  </a:lnTo>
                  <a:lnTo>
                    <a:pt x="1261" y="1208"/>
                  </a:lnTo>
                  <a:lnTo>
                    <a:pt x="1259" y="1208"/>
                  </a:lnTo>
                  <a:lnTo>
                    <a:pt x="1259" y="1208"/>
                  </a:lnTo>
                  <a:lnTo>
                    <a:pt x="1259" y="1208"/>
                  </a:lnTo>
                  <a:lnTo>
                    <a:pt x="1259" y="1208"/>
                  </a:lnTo>
                  <a:lnTo>
                    <a:pt x="1259" y="1208"/>
                  </a:lnTo>
                  <a:lnTo>
                    <a:pt x="1257" y="1208"/>
                  </a:lnTo>
                  <a:lnTo>
                    <a:pt x="1257" y="1208"/>
                  </a:lnTo>
                  <a:lnTo>
                    <a:pt x="1257" y="1208"/>
                  </a:lnTo>
                  <a:lnTo>
                    <a:pt x="1257" y="1208"/>
                  </a:lnTo>
                  <a:lnTo>
                    <a:pt x="1259" y="1211"/>
                  </a:lnTo>
                  <a:lnTo>
                    <a:pt x="1259" y="1213"/>
                  </a:lnTo>
                  <a:lnTo>
                    <a:pt x="1261" y="1216"/>
                  </a:lnTo>
                  <a:lnTo>
                    <a:pt x="1261" y="1216"/>
                  </a:lnTo>
                  <a:lnTo>
                    <a:pt x="1264" y="1216"/>
                  </a:lnTo>
                  <a:lnTo>
                    <a:pt x="1266" y="1218"/>
                  </a:lnTo>
                  <a:lnTo>
                    <a:pt x="1266" y="1218"/>
                  </a:lnTo>
                  <a:lnTo>
                    <a:pt x="1269" y="1220"/>
                  </a:lnTo>
                  <a:lnTo>
                    <a:pt x="1269" y="1223"/>
                  </a:lnTo>
                  <a:lnTo>
                    <a:pt x="1269" y="1223"/>
                  </a:lnTo>
                  <a:lnTo>
                    <a:pt x="1271" y="1223"/>
                  </a:lnTo>
                  <a:lnTo>
                    <a:pt x="1271" y="1223"/>
                  </a:lnTo>
                  <a:lnTo>
                    <a:pt x="1271" y="1223"/>
                  </a:lnTo>
                  <a:lnTo>
                    <a:pt x="1271" y="1220"/>
                  </a:lnTo>
                  <a:lnTo>
                    <a:pt x="1271" y="1220"/>
                  </a:lnTo>
                  <a:lnTo>
                    <a:pt x="1271" y="1220"/>
                  </a:lnTo>
                  <a:lnTo>
                    <a:pt x="1271" y="1218"/>
                  </a:lnTo>
                  <a:lnTo>
                    <a:pt x="1271" y="1218"/>
                  </a:lnTo>
                  <a:lnTo>
                    <a:pt x="1271" y="1218"/>
                  </a:lnTo>
                  <a:lnTo>
                    <a:pt x="1273" y="1216"/>
                  </a:lnTo>
                  <a:lnTo>
                    <a:pt x="1273" y="1216"/>
                  </a:lnTo>
                  <a:lnTo>
                    <a:pt x="1273" y="1213"/>
                  </a:lnTo>
                  <a:lnTo>
                    <a:pt x="1271" y="1213"/>
                  </a:lnTo>
                  <a:close/>
                  <a:moveTo>
                    <a:pt x="1242" y="1185"/>
                  </a:moveTo>
                  <a:lnTo>
                    <a:pt x="1242" y="1185"/>
                  </a:lnTo>
                  <a:lnTo>
                    <a:pt x="1242" y="1182"/>
                  </a:lnTo>
                  <a:lnTo>
                    <a:pt x="1240" y="1182"/>
                  </a:lnTo>
                  <a:lnTo>
                    <a:pt x="1240" y="1182"/>
                  </a:lnTo>
                  <a:lnTo>
                    <a:pt x="1238" y="1182"/>
                  </a:lnTo>
                  <a:lnTo>
                    <a:pt x="1238" y="1182"/>
                  </a:lnTo>
                  <a:lnTo>
                    <a:pt x="1238" y="1185"/>
                  </a:lnTo>
                  <a:lnTo>
                    <a:pt x="1238" y="1185"/>
                  </a:lnTo>
                  <a:lnTo>
                    <a:pt x="1238" y="1187"/>
                  </a:lnTo>
                  <a:lnTo>
                    <a:pt x="1240" y="1187"/>
                  </a:lnTo>
                  <a:lnTo>
                    <a:pt x="1242" y="1187"/>
                  </a:lnTo>
                  <a:lnTo>
                    <a:pt x="1242" y="1187"/>
                  </a:lnTo>
                  <a:lnTo>
                    <a:pt x="1242" y="1189"/>
                  </a:lnTo>
                  <a:lnTo>
                    <a:pt x="1242" y="1189"/>
                  </a:lnTo>
                  <a:lnTo>
                    <a:pt x="1245" y="1189"/>
                  </a:lnTo>
                  <a:lnTo>
                    <a:pt x="1245" y="1187"/>
                  </a:lnTo>
                  <a:lnTo>
                    <a:pt x="1245" y="1187"/>
                  </a:lnTo>
                  <a:lnTo>
                    <a:pt x="1242" y="1187"/>
                  </a:lnTo>
                  <a:lnTo>
                    <a:pt x="1242" y="1185"/>
                  </a:lnTo>
                  <a:lnTo>
                    <a:pt x="1242" y="1185"/>
                  </a:lnTo>
                  <a:lnTo>
                    <a:pt x="1242" y="1185"/>
                  </a:lnTo>
                  <a:close/>
                  <a:moveTo>
                    <a:pt x="1176" y="1294"/>
                  </a:moveTo>
                  <a:lnTo>
                    <a:pt x="1176" y="1291"/>
                  </a:lnTo>
                  <a:lnTo>
                    <a:pt x="1176" y="1291"/>
                  </a:lnTo>
                  <a:lnTo>
                    <a:pt x="1176" y="1291"/>
                  </a:lnTo>
                  <a:lnTo>
                    <a:pt x="1176" y="1291"/>
                  </a:lnTo>
                  <a:lnTo>
                    <a:pt x="1176" y="1291"/>
                  </a:lnTo>
                  <a:lnTo>
                    <a:pt x="1176" y="1291"/>
                  </a:lnTo>
                  <a:lnTo>
                    <a:pt x="1176" y="1294"/>
                  </a:lnTo>
                  <a:lnTo>
                    <a:pt x="1174" y="1294"/>
                  </a:lnTo>
                  <a:lnTo>
                    <a:pt x="1174" y="1294"/>
                  </a:lnTo>
                  <a:lnTo>
                    <a:pt x="1171" y="1294"/>
                  </a:lnTo>
                  <a:lnTo>
                    <a:pt x="1174" y="1296"/>
                  </a:lnTo>
                  <a:lnTo>
                    <a:pt x="1176" y="1298"/>
                  </a:lnTo>
                  <a:lnTo>
                    <a:pt x="1176" y="1296"/>
                  </a:lnTo>
                  <a:lnTo>
                    <a:pt x="1176" y="1296"/>
                  </a:lnTo>
                  <a:lnTo>
                    <a:pt x="1176" y="1294"/>
                  </a:lnTo>
                  <a:lnTo>
                    <a:pt x="1176" y="1294"/>
                  </a:lnTo>
                  <a:lnTo>
                    <a:pt x="1176" y="1294"/>
                  </a:lnTo>
                  <a:close/>
                  <a:moveTo>
                    <a:pt x="1162" y="1140"/>
                  </a:moveTo>
                  <a:lnTo>
                    <a:pt x="1162" y="1140"/>
                  </a:lnTo>
                  <a:lnTo>
                    <a:pt x="1162" y="1142"/>
                  </a:lnTo>
                  <a:lnTo>
                    <a:pt x="1167" y="1145"/>
                  </a:lnTo>
                  <a:lnTo>
                    <a:pt x="1169" y="1147"/>
                  </a:lnTo>
                  <a:lnTo>
                    <a:pt x="1171" y="1147"/>
                  </a:lnTo>
                  <a:lnTo>
                    <a:pt x="1171" y="1147"/>
                  </a:lnTo>
                  <a:lnTo>
                    <a:pt x="1171" y="1149"/>
                  </a:lnTo>
                  <a:lnTo>
                    <a:pt x="1174" y="1147"/>
                  </a:lnTo>
                  <a:lnTo>
                    <a:pt x="1171" y="1147"/>
                  </a:lnTo>
                  <a:lnTo>
                    <a:pt x="1171" y="1145"/>
                  </a:lnTo>
                  <a:lnTo>
                    <a:pt x="1171" y="1142"/>
                  </a:lnTo>
                  <a:lnTo>
                    <a:pt x="1171" y="1142"/>
                  </a:lnTo>
                  <a:lnTo>
                    <a:pt x="1169" y="1140"/>
                  </a:lnTo>
                  <a:lnTo>
                    <a:pt x="1169" y="1140"/>
                  </a:lnTo>
                  <a:lnTo>
                    <a:pt x="1169" y="1140"/>
                  </a:lnTo>
                  <a:lnTo>
                    <a:pt x="1169" y="1137"/>
                  </a:lnTo>
                  <a:lnTo>
                    <a:pt x="1171" y="1140"/>
                  </a:lnTo>
                  <a:lnTo>
                    <a:pt x="1171" y="1140"/>
                  </a:lnTo>
                  <a:lnTo>
                    <a:pt x="1171" y="1140"/>
                  </a:lnTo>
                  <a:lnTo>
                    <a:pt x="1174" y="1140"/>
                  </a:lnTo>
                  <a:lnTo>
                    <a:pt x="1174" y="1140"/>
                  </a:lnTo>
                  <a:lnTo>
                    <a:pt x="1174" y="1137"/>
                  </a:lnTo>
                  <a:lnTo>
                    <a:pt x="1171" y="1137"/>
                  </a:lnTo>
                  <a:lnTo>
                    <a:pt x="1169" y="1137"/>
                  </a:lnTo>
                  <a:lnTo>
                    <a:pt x="1169" y="1137"/>
                  </a:lnTo>
                  <a:lnTo>
                    <a:pt x="1169" y="1137"/>
                  </a:lnTo>
                  <a:lnTo>
                    <a:pt x="1169" y="1137"/>
                  </a:lnTo>
                  <a:lnTo>
                    <a:pt x="1169" y="1135"/>
                  </a:lnTo>
                  <a:lnTo>
                    <a:pt x="1169" y="1135"/>
                  </a:lnTo>
                  <a:lnTo>
                    <a:pt x="1167" y="1133"/>
                  </a:lnTo>
                  <a:lnTo>
                    <a:pt x="1167" y="1133"/>
                  </a:lnTo>
                  <a:lnTo>
                    <a:pt x="1167" y="1133"/>
                  </a:lnTo>
                  <a:lnTo>
                    <a:pt x="1164" y="1133"/>
                  </a:lnTo>
                  <a:lnTo>
                    <a:pt x="1164" y="1133"/>
                  </a:lnTo>
                  <a:lnTo>
                    <a:pt x="1162" y="1133"/>
                  </a:lnTo>
                  <a:lnTo>
                    <a:pt x="1162" y="1133"/>
                  </a:lnTo>
                  <a:lnTo>
                    <a:pt x="1162" y="1135"/>
                  </a:lnTo>
                  <a:lnTo>
                    <a:pt x="1162" y="1135"/>
                  </a:lnTo>
                  <a:lnTo>
                    <a:pt x="1162" y="1135"/>
                  </a:lnTo>
                  <a:lnTo>
                    <a:pt x="1162" y="1137"/>
                  </a:lnTo>
                  <a:lnTo>
                    <a:pt x="1162" y="1140"/>
                  </a:lnTo>
                  <a:close/>
                  <a:moveTo>
                    <a:pt x="1815" y="1495"/>
                  </a:moveTo>
                  <a:lnTo>
                    <a:pt x="1815" y="1492"/>
                  </a:lnTo>
                  <a:lnTo>
                    <a:pt x="1813" y="1492"/>
                  </a:lnTo>
                  <a:lnTo>
                    <a:pt x="1813" y="1490"/>
                  </a:lnTo>
                  <a:lnTo>
                    <a:pt x="1813" y="1490"/>
                  </a:lnTo>
                  <a:lnTo>
                    <a:pt x="1810" y="1492"/>
                  </a:lnTo>
                  <a:lnTo>
                    <a:pt x="1813" y="1495"/>
                  </a:lnTo>
                  <a:lnTo>
                    <a:pt x="1813" y="1495"/>
                  </a:lnTo>
                  <a:lnTo>
                    <a:pt x="1815" y="1495"/>
                  </a:lnTo>
                  <a:close/>
                  <a:moveTo>
                    <a:pt x="1579" y="702"/>
                  </a:moveTo>
                  <a:lnTo>
                    <a:pt x="1579" y="705"/>
                  </a:lnTo>
                  <a:lnTo>
                    <a:pt x="1576" y="705"/>
                  </a:lnTo>
                  <a:lnTo>
                    <a:pt x="1579" y="705"/>
                  </a:lnTo>
                  <a:lnTo>
                    <a:pt x="1579" y="705"/>
                  </a:lnTo>
                  <a:lnTo>
                    <a:pt x="1579" y="705"/>
                  </a:lnTo>
                  <a:lnTo>
                    <a:pt x="1581" y="705"/>
                  </a:lnTo>
                  <a:lnTo>
                    <a:pt x="1581" y="705"/>
                  </a:lnTo>
                  <a:lnTo>
                    <a:pt x="1581" y="705"/>
                  </a:lnTo>
                  <a:lnTo>
                    <a:pt x="1581" y="707"/>
                  </a:lnTo>
                  <a:lnTo>
                    <a:pt x="1581" y="707"/>
                  </a:lnTo>
                  <a:lnTo>
                    <a:pt x="1581" y="707"/>
                  </a:lnTo>
                  <a:lnTo>
                    <a:pt x="1581" y="707"/>
                  </a:lnTo>
                  <a:lnTo>
                    <a:pt x="1581" y="707"/>
                  </a:lnTo>
                  <a:lnTo>
                    <a:pt x="1583" y="707"/>
                  </a:lnTo>
                  <a:lnTo>
                    <a:pt x="1583" y="707"/>
                  </a:lnTo>
                  <a:lnTo>
                    <a:pt x="1583" y="707"/>
                  </a:lnTo>
                  <a:lnTo>
                    <a:pt x="1583" y="707"/>
                  </a:lnTo>
                  <a:lnTo>
                    <a:pt x="1583" y="709"/>
                  </a:lnTo>
                  <a:lnTo>
                    <a:pt x="1583" y="709"/>
                  </a:lnTo>
                  <a:lnTo>
                    <a:pt x="1586" y="709"/>
                  </a:lnTo>
                  <a:lnTo>
                    <a:pt x="1586" y="709"/>
                  </a:lnTo>
                  <a:lnTo>
                    <a:pt x="1586" y="707"/>
                  </a:lnTo>
                  <a:lnTo>
                    <a:pt x="1586" y="707"/>
                  </a:lnTo>
                  <a:lnTo>
                    <a:pt x="1586" y="707"/>
                  </a:lnTo>
                  <a:lnTo>
                    <a:pt x="1586" y="707"/>
                  </a:lnTo>
                  <a:lnTo>
                    <a:pt x="1583" y="705"/>
                  </a:lnTo>
                  <a:lnTo>
                    <a:pt x="1586" y="702"/>
                  </a:lnTo>
                  <a:lnTo>
                    <a:pt x="1586" y="702"/>
                  </a:lnTo>
                  <a:lnTo>
                    <a:pt x="1590" y="702"/>
                  </a:lnTo>
                  <a:lnTo>
                    <a:pt x="1590" y="702"/>
                  </a:lnTo>
                  <a:lnTo>
                    <a:pt x="1590" y="702"/>
                  </a:lnTo>
                  <a:lnTo>
                    <a:pt x="1590" y="702"/>
                  </a:lnTo>
                  <a:lnTo>
                    <a:pt x="1590" y="705"/>
                  </a:lnTo>
                  <a:lnTo>
                    <a:pt x="1590" y="705"/>
                  </a:lnTo>
                  <a:lnTo>
                    <a:pt x="1593" y="705"/>
                  </a:lnTo>
                  <a:lnTo>
                    <a:pt x="1595" y="705"/>
                  </a:lnTo>
                  <a:lnTo>
                    <a:pt x="1595" y="705"/>
                  </a:lnTo>
                  <a:lnTo>
                    <a:pt x="1595" y="702"/>
                  </a:lnTo>
                  <a:lnTo>
                    <a:pt x="1593" y="700"/>
                  </a:lnTo>
                  <a:lnTo>
                    <a:pt x="1590" y="700"/>
                  </a:lnTo>
                  <a:lnTo>
                    <a:pt x="1588" y="697"/>
                  </a:lnTo>
                  <a:lnTo>
                    <a:pt x="1588" y="697"/>
                  </a:lnTo>
                  <a:lnTo>
                    <a:pt x="1588" y="695"/>
                  </a:lnTo>
                  <a:lnTo>
                    <a:pt x="1588" y="695"/>
                  </a:lnTo>
                  <a:lnTo>
                    <a:pt x="1588" y="693"/>
                  </a:lnTo>
                  <a:lnTo>
                    <a:pt x="1593" y="688"/>
                  </a:lnTo>
                  <a:lnTo>
                    <a:pt x="1593" y="686"/>
                  </a:lnTo>
                  <a:lnTo>
                    <a:pt x="1593" y="686"/>
                  </a:lnTo>
                  <a:lnTo>
                    <a:pt x="1593" y="683"/>
                  </a:lnTo>
                  <a:lnTo>
                    <a:pt x="1593" y="683"/>
                  </a:lnTo>
                  <a:lnTo>
                    <a:pt x="1590" y="681"/>
                  </a:lnTo>
                  <a:lnTo>
                    <a:pt x="1590" y="681"/>
                  </a:lnTo>
                  <a:lnTo>
                    <a:pt x="1590" y="681"/>
                  </a:lnTo>
                  <a:lnTo>
                    <a:pt x="1588" y="681"/>
                  </a:lnTo>
                  <a:lnTo>
                    <a:pt x="1586" y="681"/>
                  </a:lnTo>
                  <a:lnTo>
                    <a:pt x="1586" y="683"/>
                  </a:lnTo>
                  <a:lnTo>
                    <a:pt x="1586" y="686"/>
                  </a:lnTo>
                  <a:lnTo>
                    <a:pt x="1586" y="686"/>
                  </a:lnTo>
                  <a:lnTo>
                    <a:pt x="1586" y="686"/>
                  </a:lnTo>
                  <a:lnTo>
                    <a:pt x="1583" y="688"/>
                  </a:lnTo>
                  <a:lnTo>
                    <a:pt x="1583" y="688"/>
                  </a:lnTo>
                  <a:lnTo>
                    <a:pt x="1583" y="688"/>
                  </a:lnTo>
                  <a:lnTo>
                    <a:pt x="1583" y="690"/>
                  </a:lnTo>
                  <a:lnTo>
                    <a:pt x="1583" y="690"/>
                  </a:lnTo>
                  <a:lnTo>
                    <a:pt x="1583" y="690"/>
                  </a:lnTo>
                  <a:lnTo>
                    <a:pt x="1581" y="693"/>
                  </a:lnTo>
                  <a:lnTo>
                    <a:pt x="1581" y="693"/>
                  </a:lnTo>
                  <a:lnTo>
                    <a:pt x="1581" y="695"/>
                  </a:lnTo>
                  <a:lnTo>
                    <a:pt x="1579" y="697"/>
                  </a:lnTo>
                  <a:lnTo>
                    <a:pt x="1579" y="697"/>
                  </a:lnTo>
                  <a:lnTo>
                    <a:pt x="1579" y="697"/>
                  </a:lnTo>
                  <a:lnTo>
                    <a:pt x="1579" y="700"/>
                  </a:lnTo>
                  <a:lnTo>
                    <a:pt x="1581" y="700"/>
                  </a:lnTo>
                  <a:lnTo>
                    <a:pt x="1581" y="700"/>
                  </a:lnTo>
                  <a:lnTo>
                    <a:pt x="1581" y="702"/>
                  </a:lnTo>
                  <a:lnTo>
                    <a:pt x="1579" y="702"/>
                  </a:lnTo>
                  <a:close/>
                  <a:moveTo>
                    <a:pt x="1567" y="1421"/>
                  </a:moveTo>
                  <a:lnTo>
                    <a:pt x="1567" y="1421"/>
                  </a:lnTo>
                  <a:lnTo>
                    <a:pt x="1567" y="1424"/>
                  </a:lnTo>
                  <a:lnTo>
                    <a:pt x="1567" y="1424"/>
                  </a:lnTo>
                  <a:lnTo>
                    <a:pt x="1567" y="1424"/>
                  </a:lnTo>
                  <a:lnTo>
                    <a:pt x="1567" y="1424"/>
                  </a:lnTo>
                  <a:lnTo>
                    <a:pt x="1567" y="1426"/>
                  </a:lnTo>
                  <a:lnTo>
                    <a:pt x="1567" y="1426"/>
                  </a:lnTo>
                  <a:lnTo>
                    <a:pt x="1567" y="1428"/>
                  </a:lnTo>
                  <a:lnTo>
                    <a:pt x="1567" y="1431"/>
                  </a:lnTo>
                  <a:lnTo>
                    <a:pt x="1569" y="1431"/>
                  </a:lnTo>
                  <a:lnTo>
                    <a:pt x="1569" y="1436"/>
                  </a:lnTo>
                  <a:lnTo>
                    <a:pt x="1569" y="1436"/>
                  </a:lnTo>
                  <a:lnTo>
                    <a:pt x="1569" y="1438"/>
                  </a:lnTo>
                  <a:lnTo>
                    <a:pt x="1571" y="1438"/>
                  </a:lnTo>
                  <a:lnTo>
                    <a:pt x="1571" y="1438"/>
                  </a:lnTo>
                  <a:lnTo>
                    <a:pt x="1571" y="1438"/>
                  </a:lnTo>
                  <a:lnTo>
                    <a:pt x="1576" y="1440"/>
                  </a:lnTo>
                  <a:lnTo>
                    <a:pt x="1576" y="1440"/>
                  </a:lnTo>
                  <a:lnTo>
                    <a:pt x="1576" y="1443"/>
                  </a:lnTo>
                  <a:lnTo>
                    <a:pt x="1576" y="1443"/>
                  </a:lnTo>
                  <a:lnTo>
                    <a:pt x="1576" y="1443"/>
                  </a:lnTo>
                  <a:lnTo>
                    <a:pt x="1579" y="1445"/>
                  </a:lnTo>
                  <a:lnTo>
                    <a:pt x="1579" y="1445"/>
                  </a:lnTo>
                  <a:lnTo>
                    <a:pt x="1579" y="1447"/>
                  </a:lnTo>
                  <a:lnTo>
                    <a:pt x="1579" y="1447"/>
                  </a:lnTo>
                  <a:lnTo>
                    <a:pt x="1581" y="1447"/>
                  </a:lnTo>
                  <a:lnTo>
                    <a:pt x="1581" y="1447"/>
                  </a:lnTo>
                  <a:lnTo>
                    <a:pt x="1583" y="1447"/>
                  </a:lnTo>
                  <a:lnTo>
                    <a:pt x="1583" y="1447"/>
                  </a:lnTo>
                  <a:lnTo>
                    <a:pt x="1583" y="1445"/>
                  </a:lnTo>
                  <a:lnTo>
                    <a:pt x="1586" y="1443"/>
                  </a:lnTo>
                  <a:lnTo>
                    <a:pt x="1586" y="1443"/>
                  </a:lnTo>
                  <a:lnTo>
                    <a:pt x="1586" y="1443"/>
                  </a:lnTo>
                  <a:lnTo>
                    <a:pt x="1583" y="1440"/>
                  </a:lnTo>
                  <a:lnTo>
                    <a:pt x="1583" y="1440"/>
                  </a:lnTo>
                  <a:lnTo>
                    <a:pt x="1583" y="1440"/>
                  </a:lnTo>
                  <a:lnTo>
                    <a:pt x="1583" y="1440"/>
                  </a:lnTo>
                  <a:lnTo>
                    <a:pt x="1583" y="1440"/>
                  </a:lnTo>
                  <a:lnTo>
                    <a:pt x="1583" y="1440"/>
                  </a:lnTo>
                  <a:lnTo>
                    <a:pt x="1583" y="1440"/>
                  </a:lnTo>
                  <a:lnTo>
                    <a:pt x="1583" y="1438"/>
                  </a:lnTo>
                  <a:lnTo>
                    <a:pt x="1583" y="1438"/>
                  </a:lnTo>
                  <a:lnTo>
                    <a:pt x="1583" y="1438"/>
                  </a:lnTo>
                  <a:lnTo>
                    <a:pt x="1583" y="1438"/>
                  </a:lnTo>
                  <a:lnTo>
                    <a:pt x="1583" y="1438"/>
                  </a:lnTo>
                  <a:lnTo>
                    <a:pt x="1581" y="1436"/>
                  </a:lnTo>
                  <a:lnTo>
                    <a:pt x="1581" y="1436"/>
                  </a:lnTo>
                  <a:lnTo>
                    <a:pt x="1581" y="1433"/>
                  </a:lnTo>
                  <a:lnTo>
                    <a:pt x="1579" y="1431"/>
                  </a:lnTo>
                  <a:lnTo>
                    <a:pt x="1579" y="1431"/>
                  </a:lnTo>
                  <a:lnTo>
                    <a:pt x="1579" y="1431"/>
                  </a:lnTo>
                  <a:lnTo>
                    <a:pt x="1579" y="1428"/>
                  </a:lnTo>
                  <a:lnTo>
                    <a:pt x="1579" y="1428"/>
                  </a:lnTo>
                  <a:lnTo>
                    <a:pt x="1579" y="1428"/>
                  </a:lnTo>
                  <a:lnTo>
                    <a:pt x="1576" y="1426"/>
                  </a:lnTo>
                  <a:lnTo>
                    <a:pt x="1576" y="1426"/>
                  </a:lnTo>
                  <a:lnTo>
                    <a:pt x="1576" y="1426"/>
                  </a:lnTo>
                  <a:lnTo>
                    <a:pt x="1576" y="1426"/>
                  </a:lnTo>
                  <a:lnTo>
                    <a:pt x="1574" y="1424"/>
                  </a:lnTo>
                  <a:lnTo>
                    <a:pt x="1574" y="1424"/>
                  </a:lnTo>
                  <a:lnTo>
                    <a:pt x="1574" y="1424"/>
                  </a:lnTo>
                  <a:lnTo>
                    <a:pt x="1574" y="1424"/>
                  </a:lnTo>
                  <a:lnTo>
                    <a:pt x="1574" y="1421"/>
                  </a:lnTo>
                  <a:lnTo>
                    <a:pt x="1574" y="1421"/>
                  </a:lnTo>
                  <a:lnTo>
                    <a:pt x="1571" y="1419"/>
                  </a:lnTo>
                  <a:lnTo>
                    <a:pt x="1571" y="1419"/>
                  </a:lnTo>
                  <a:lnTo>
                    <a:pt x="1571" y="1421"/>
                  </a:lnTo>
                  <a:lnTo>
                    <a:pt x="1569" y="1421"/>
                  </a:lnTo>
                  <a:lnTo>
                    <a:pt x="1569" y="1419"/>
                  </a:lnTo>
                  <a:lnTo>
                    <a:pt x="1569" y="1419"/>
                  </a:lnTo>
                  <a:lnTo>
                    <a:pt x="1569" y="1419"/>
                  </a:lnTo>
                  <a:lnTo>
                    <a:pt x="1569" y="1419"/>
                  </a:lnTo>
                  <a:lnTo>
                    <a:pt x="1569" y="1419"/>
                  </a:lnTo>
                  <a:lnTo>
                    <a:pt x="1569" y="1419"/>
                  </a:lnTo>
                  <a:lnTo>
                    <a:pt x="1567" y="1419"/>
                  </a:lnTo>
                  <a:lnTo>
                    <a:pt x="1567" y="1419"/>
                  </a:lnTo>
                  <a:lnTo>
                    <a:pt x="1567" y="1421"/>
                  </a:lnTo>
                  <a:close/>
                  <a:moveTo>
                    <a:pt x="1799" y="1599"/>
                  </a:moveTo>
                  <a:lnTo>
                    <a:pt x="1799" y="1601"/>
                  </a:lnTo>
                  <a:lnTo>
                    <a:pt x="1799" y="1601"/>
                  </a:lnTo>
                  <a:lnTo>
                    <a:pt x="1801" y="1601"/>
                  </a:lnTo>
                  <a:lnTo>
                    <a:pt x="1801" y="1601"/>
                  </a:lnTo>
                  <a:lnTo>
                    <a:pt x="1801" y="1601"/>
                  </a:lnTo>
                  <a:lnTo>
                    <a:pt x="1801" y="1601"/>
                  </a:lnTo>
                  <a:lnTo>
                    <a:pt x="1801" y="1599"/>
                  </a:lnTo>
                  <a:lnTo>
                    <a:pt x="1803" y="1599"/>
                  </a:lnTo>
                  <a:lnTo>
                    <a:pt x="1803" y="1599"/>
                  </a:lnTo>
                  <a:lnTo>
                    <a:pt x="1803" y="1599"/>
                  </a:lnTo>
                  <a:lnTo>
                    <a:pt x="1803" y="1596"/>
                  </a:lnTo>
                  <a:lnTo>
                    <a:pt x="1803" y="1596"/>
                  </a:lnTo>
                  <a:lnTo>
                    <a:pt x="1801" y="1599"/>
                  </a:lnTo>
                  <a:lnTo>
                    <a:pt x="1801" y="1599"/>
                  </a:lnTo>
                  <a:lnTo>
                    <a:pt x="1801" y="1596"/>
                  </a:lnTo>
                  <a:lnTo>
                    <a:pt x="1801" y="1596"/>
                  </a:lnTo>
                  <a:lnTo>
                    <a:pt x="1799" y="1596"/>
                  </a:lnTo>
                  <a:lnTo>
                    <a:pt x="1799" y="1599"/>
                  </a:lnTo>
                  <a:lnTo>
                    <a:pt x="1799" y="1599"/>
                  </a:lnTo>
                  <a:lnTo>
                    <a:pt x="1799" y="1599"/>
                  </a:lnTo>
                  <a:lnTo>
                    <a:pt x="1799" y="1599"/>
                  </a:lnTo>
                  <a:lnTo>
                    <a:pt x="1799" y="1599"/>
                  </a:lnTo>
                  <a:lnTo>
                    <a:pt x="1799" y="1599"/>
                  </a:lnTo>
                  <a:lnTo>
                    <a:pt x="1799" y="1599"/>
                  </a:lnTo>
                  <a:lnTo>
                    <a:pt x="1799" y="1599"/>
                  </a:lnTo>
                  <a:lnTo>
                    <a:pt x="1799" y="1599"/>
                  </a:lnTo>
                  <a:close/>
                  <a:moveTo>
                    <a:pt x="1569" y="1417"/>
                  </a:moveTo>
                  <a:lnTo>
                    <a:pt x="1567" y="1417"/>
                  </a:lnTo>
                  <a:lnTo>
                    <a:pt x="1567" y="1417"/>
                  </a:lnTo>
                  <a:lnTo>
                    <a:pt x="1567" y="1417"/>
                  </a:lnTo>
                  <a:lnTo>
                    <a:pt x="1567" y="1417"/>
                  </a:lnTo>
                  <a:lnTo>
                    <a:pt x="1569" y="1417"/>
                  </a:lnTo>
                  <a:lnTo>
                    <a:pt x="1569" y="1417"/>
                  </a:lnTo>
                  <a:lnTo>
                    <a:pt x="1569" y="1417"/>
                  </a:lnTo>
                  <a:lnTo>
                    <a:pt x="1569" y="1417"/>
                  </a:lnTo>
                  <a:lnTo>
                    <a:pt x="1569" y="1417"/>
                  </a:lnTo>
                  <a:lnTo>
                    <a:pt x="1569" y="1417"/>
                  </a:lnTo>
                  <a:close/>
                  <a:moveTo>
                    <a:pt x="1638" y="1622"/>
                  </a:moveTo>
                  <a:lnTo>
                    <a:pt x="1638" y="1625"/>
                  </a:lnTo>
                  <a:lnTo>
                    <a:pt x="1635" y="1625"/>
                  </a:lnTo>
                  <a:lnTo>
                    <a:pt x="1635" y="1625"/>
                  </a:lnTo>
                  <a:lnTo>
                    <a:pt x="1635" y="1627"/>
                  </a:lnTo>
                  <a:lnTo>
                    <a:pt x="1635" y="1629"/>
                  </a:lnTo>
                  <a:lnTo>
                    <a:pt x="1631" y="1634"/>
                  </a:lnTo>
                  <a:lnTo>
                    <a:pt x="1631" y="1637"/>
                  </a:lnTo>
                  <a:lnTo>
                    <a:pt x="1631" y="1639"/>
                  </a:lnTo>
                  <a:lnTo>
                    <a:pt x="1631" y="1639"/>
                  </a:lnTo>
                  <a:lnTo>
                    <a:pt x="1638" y="1644"/>
                  </a:lnTo>
                  <a:lnTo>
                    <a:pt x="1638" y="1646"/>
                  </a:lnTo>
                  <a:lnTo>
                    <a:pt x="1638" y="1648"/>
                  </a:lnTo>
                  <a:lnTo>
                    <a:pt x="1638" y="1653"/>
                  </a:lnTo>
                  <a:lnTo>
                    <a:pt x="1640" y="1653"/>
                  </a:lnTo>
                  <a:lnTo>
                    <a:pt x="1640" y="1653"/>
                  </a:lnTo>
                  <a:lnTo>
                    <a:pt x="1647" y="1646"/>
                  </a:lnTo>
                  <a:lnTo>
                    <a:pt x="1650" y="1646"/>
                  </a:lnTo>
                  <a:lnTo>
                    <a:pt x="1652" y="1646"/>
                  </a:lnTo>
                  <a:lnTo>
                    <a:pt x="1652" y="1646"/>
                  </a:lnTo>
                  <a:lnTo>
                    <a:pt x="1654" y="1648"/>
                  </a:lnTo>
                  <a:lnTo>
                    <a:pt x="1654" y="1648"/>
                  </a:lnTo>
                  <a:lnTo>
                    <a:pt x="1654" y="1648"/>
                  </a:lnTo>
                  <a:lnTo>
                    <a:pt x="1654" y="1648"/>
                  </a:lnTo>
                  <a:lnTo>
                    <a:pt x="1654" y="1651"/>
                  </a:lnTo>
                  <a:lnTo>
                    <a:pt x="1657" y="1648"/>
                  </a:lnTo>
                  <a:lnTo>
                    <a:pt x="1661" y="1644"/>
                  </a:lnTo>
                  <a:lnTo>
                    <a:pt x="1664" y="1639"/>
                  </a:lnTo>
                  <a:lnTo>
                    <a:pt x="1668" y="1634"/>
                  </a:lnTo>
                  <a:lnTo>
                    <a:pt x="1673" y="1629"/>
                  </a:lnTo>
                  <a:lnTo>
                    <a:pt x="1673" y="1627"/>
                  </a:lnTo>
                  <a:lnTo>
                    <a:pt x="1673" y="1625"/>
                  </a:lnTo>
                  <a:lnTo>
                    <a:pt x="1673" y="1622"/>
                  </a:lnTo>
                  <a:lnTo>
                    <a:pt x="1673" y="1622"/>
                  </a:lnTo>
                  <a:lnTo>
                    <a:pt x="1673" y="1622"/>
                  </a:lnTo>
                  <a:lnTo>
                    <a:pt x="1676" y="1622"/>
                  </a:lnTo>
                  <a:lnTo>
                    <a:pt x="1678" y="1620"/>
                  </a:lnTo>
                  <a:lnTo>
                    <a:pt x="1678" y="1618"/>
                  </a:lnTo>
                  <a:lnTo>
                    <a:pt x="1680" y="1615"/>
                  </a:lnTo>
                  <a:lnTo>
                    <a:pt x="1680" y="1615"/>
                  </a:lnTo>
                  <a:lnTo>
                    <a:pt x="1683" y="1613"/>
                  </a:lnTo>
                  <a:lnTo>
                    <a:pt x="1683" y="1613"/>
                  </a:lnTo>
                  <a:lnTo>
                    <a:pt x="1683" y="1613"/>
                  </a:lnTo>
                  <a:lnTo>
                    <a:pt x="1683" y="1611"/>
                  </a:lnTo>
                  <a:lnTo>
                    <a:pt x="1683" y="1611"/>
                  </a:lnTo>
                  <a:lnTo>
                    <a:pt x="1683" y="1608"/>
                  </a:lnTo>
                  <a:lnTo>
                    <a:pt x="1683" y="1608"/>
                  </a:lnTo>
                  <a:lnTo>
                    <a:pt x="1683" y="1606"/>
                  </a:lnTo>
                  <a:lnTo>
                    <a:pt x="1683" y="1606"/>
                  </a:lnTo>
                  <a:lnTo>
                    <a:pt x="1683" y="1606"/>
                  </a:lnTo>
                  <a:lnTo>
                    <a:pt x="1683" y="1606"/>
                  </a:lnTo>
                  <a:lnTo>
                    <a:pt x="1683" y="1603"/>
                  </a:lnTo>
                  <a:lnTo>
                    <a:pt x="1683" y="1603"/>
                  </a:lnTo>
                  <a:lnTo>
                    <a:pt x="1683" y="1603"/>
                  </a:lnTo>
                  <a:lnTo>
                    <a:pt x="1683" y="1601"/>
                  </a:lnTo>
                  <a:lnTo>
                    <a:pt x="1683" y="1601"/>
                  </a:lnTo>
                  <a:lnTo>
                    <a:pt x="1683" y="1599"/>
                  </a:lnTo>
                  <a:lnTo>
                    <a:pt x="1683" y="1599"/>
                  </a:lnTo>
                  <a:lnTo>
                    <a:pt x="1683" y="1599"/>
                  </a:lnTo>
                  <a:lnTo>
                    <a:pt x="1680" y="1596"/>
                  </a:lnTo>
                  <a:lnTo>
                    <a:pt x="1676" y="1596"/>
                  </a:lnTo>
                  <a:lnTo>
                    <a:pt x="1673" y="1596"/>
                  </a:lnTo>
                  <a:lnTo>
                    <a:pt x="1673" y="1596"/>
                  </a:lnTo>
                  <a:lnTo>
                    <a:pt x="1673" y="1596"/>
                  </a:lnTo>
                  <a:lnTo>
                    <a:pt x="1671" y="1596"/>
                  </a:lnTo>
                  <a:lnTo>
                    <a:pt x="1671" y="1596"/>
                  </a:lnTo>
                  <a:lnTo>
                    <a:pt x="1671" y="1596"/>
                  </a:lnTo>
                  <a:lnTo>
                    <a:pt x="1671" y="1599"/>
                  </a:lnTo>
                  <a:lnTo>
                    <a:pt x="1668" y="1599"/>
                  </a:lnTo>
                  <a:lnTo>
                    <a:pt x="1668" y="1599"/>
                  </a:lnTo>
                  <a:lnTo>
                    <a:pt x="1668" y="1599"/>
                  </a:lnTo>
                  <a:lnTo>
                    <a:pt x="1668" y="1599"/>
                  </a:lnTo>
                  <a:lnTo>
                    <a:pt x="1668" y="1599"/>
                  </a:lnTo>
                  <a:lnTo>
                    <a:pt x="1668" y="1599"/>
                  </a:lnTo>
                  <a:lnTo>
                    <a:pt x="1668" y="1601"/>
                  </a:lnTo>
                  <a:lnTo>
                    <a:pt x="1668" y="1601"/>
                  </a:lnTo>
                  <a:lnTo>
                    <a:pt x="1664" y="1601"/>
                  </a:lnTo>
                  <a:lnTo>
                    <a:pt x="1659" y="1601"/>
                  </a:lnTo>
                  <a:lnTo>
                    <a:pt x="1659" y="1601"/>
                  </a:lnTo>
                  <a:lnTo>
                    <a:pt x="1652" y="1608"/>
                  </a:lnTo>
                  <a:lnTo>
                    <a:pt x="1652" y="1608"/>
                  </a:lnTo>
                  <a:lnTo>
                    <a:pt x="1650" y="1608"/>
                  </a:lnTo>
                  <a:lnTo>
                    <a:pt x="1647" y="1608"/>
                  </a:lnTo>
                  <a:lnTo>
                    <a:pt x="1647" y="1606"/>
                  </a:lnTo>
                  <a:lnTo>
                    <a:pt x="1647" y="1606"/>
                  </a:lnTo>
                  <a:lnTo>
                    <a:pt x="1645" y="1606"/>
                  </a:lnTo>
                  <a:lnTo>
                    <a:pt x="1645" y="1606"/>
                  </a:lnTo>
                  <a:lnTo>
                    <a:pt x="1645" y="1606"/>
                  </a:lnTo>
                  <a:lnTo>
                    <a:pt x="1645" y="1606"/>
                  </a:lnTo>
                  <a:lnTo>
                    <a:pt x="1645" y="1606"/>
                  </a:lnTo>
                  <a:lnTo>
                    <a:pt x="1645" y="1606"/>
                  </a:lnTo>
                  <a:lnTo>
                    <a:pt x="1640" y="1608"/>
                  </a:lnTo>
                  <a:lnTo>
                    <a:pt x="1640" y="1608"/>
                  </a:lnTo>
                  <a:lnTo>
                    <a:pt x="1640" y="1611"/>
                  </a:lnTo>
                  <a:lnTo>
                    <a:pt x="1638" y="1613"/>
                  </a:lnTo>
                  <a:lnTo>
                    <a:pt x="1638" y="1613"/>
                  </a:lnTo>
                  <a:lnTo>
                    <a:pt x="1638" y="1615"/>
                  </a:lnTo>
                  <a:lnTo>
                    <a:pt x="1638" y="1618"/>
                  </a:lnTo>
                  <a:lnTo>
                    <a:pt x="1638" y="1618"/>
                  </a:lnTo>
                  <a:lnTo>
                    <a:pt x="1638" y="1618"/>
                  </a:lnTo>
                  <a:lnTo>
                    <a:pt x="1638" y="1618"/>
                  </a:lnTo>
                  <a:lnTo>
                    <a:pt x="1638" y="1620"/>
                  </a:lnTo>
                  <a:lnTo>
                    <a:pt x="1638" y="1620"/>
                  </a:lnTo>
                  <a:lnTo>
                    <a:pt x="1638" y="1622"/>
                  </a:lnTo>
                  <a:close/>
                  <a:moveTo>
                    <a:pt x="1810" y="1490"/>
                  </a:moveTo>
                  <a:lnTo>
                    <a:pt x="1810" y="1490"/>
                  </a:lnTo>
                  <a:lnTo>
                    <a:pt x="1808" y="1490"/>
                  </a:lnTo>
                  <a:lnTo>
                    <a:pt x="1808" y="1490"/>
                  </a:lnTo>
                  <a:lnTo>
                    <a:pt x="1808" y="1492"/>
                  </a:lnTo>
                  <a:lnTo>
                    <a:pt x="1808" y="1492"/>
                  </a:lnTo>
                  <a:lnTo>
                    <a:pt x="1810" y="1492"/>
                  </a:lnTo>
                  <a:lnTo>
                    <a:pt x="1810" y="1492"/>
                  </a:lnTo>
                  <a:lnTo>
                    <a:pt x="1810" y="1492"/>
                  </a:lnTo>
                  <a:lnTo>
                    <a:pt x="1810" y="1490"/>
                  </a:lnTo>
                  <a:close/>
                  <a:moveTo>
                    <a:pt x="1780" y="1511"/>
                  </a:moveTo>
                  <a:lnTo>
                    <a:pt x="1780" y="1511"/>
                  </a:lnTo>
                  <a:lnTo>
                    <a:pt x="1777" y="1514"/>
                  </a:lnTo>
                  <a:lnTo>
                    <a:pt x="1777" y="1514"/>
                  </a:lnTo>
                  <a:lnTo>
                    <a:pt x="1777" y="1514"/>
                  </a:lnTo>
                  <a:lnTo>
                    <a:pt x="1777" y="1516"/>
                  </a:lnTo>
                  <a:lnTo>
                    <a:pt x="1777" y="1516"/>
                  </a:lnTo>
                  <a:lnTo>
                    <a:pt x="1777" y="1516"/>
                  </a:lnTo>
                  <a:lnTo>
                    <a:pt x="1777" y="1516"/>
                  </a:lnTo>
                  <a:lnTo>
                    <a:pt x="1780" y="1516"/>
                  </a:lnTo>
                  <a:lnTo>
                    <a:pt x="1782" y="1516"/>
                  </a:lnTo>
                  <a:lnTo>
                    <a:pt x="1784" y="1516"/>
                  </a:lnTo>
                  <a:lnTo>
                    <a:pt x="1784" y="1516"/>
                  </a:lnTo>
                  <a:lnTo>
                    <a:pt x="1784" y="1516"/>
                  </a:lnTo>
                  <a:lnTo>
                    <a:pt x="1787" y="1514"/>
                  </a:lnTo>
                  <a:lnTo>
                    <a:pt x="1787" y="1511"/>
                  </a:lnTo>
                  <a:lnTo>
                    <a:pt x="1787" y="1511"/>
                  </a:lnTo>
                  <a:lnTo>
                    <a:pt x="1787" y="1511"/>
                  </a:lnTo>
                  <a:lnTo>
                    <a:pt x="1789" y="1511"/>
                  </a:lnTo>
                  <a:lnTo>
                    <a:pt x="1789" y="1511"/>
                  </a:lnTo>
                  <a:lnTo>
                    <a:pt x="1787" y="1509"/>
                  </a:lnTo>
                  <a:lnTo>
                    <a:pt x="1782" y="1511"/>
                  </a:lnTo>
                  <a:lnTo>
                    <a:pt x="1782" y="1511"/>
                  </a:lnTo>
                  <a:lnTo>
                    <a:pt x="1782" y="1511"/>
                  </a:lnTo>
                  <a:lnTo>
                    <a:pt x="1780" y="1511"/>
                  </a:lnTo>
                  <a:close/>
                  <a:moveTo>
                    <a:pt x="1619" y="1187"/>
                  </a:moveTo>
                  <a:lnTo>
                    <a:pt x="1623" y="1187"/>
                  </a:lnTo>
                  <a:lnTo>
                    <a:pt x="1623" y="1187"/>
                  </a:lnTo>
                  <a:lnTo>
                    <a:pt x="1623" y="1187"/>
                  </a:lnTo>
                  <a:lnTo>
                    <a:pt x="1623" y="1185"/>
                  </a:lnTo>
                  <a:lnTo>
                    <a:pt x="1621" y="1182"/>
                  </a:lnTo>
                  <a:lnTo>
                    <a:pt x="1619" y="1185"/>
                  </a:lnTo>
                  <a:lnTo>
                    <a:pt x="1619" y="1182"/>
                  </a:lnTo>
                  <a:lnTo>
                    <a:pt x="1614" y="1182"/>
                  </a:lnTo>
                  <a:lnTo>
                    <a:pt x="1614" y="1185"/>
                  </a:lnTo>
                  <a:lnTo>
                    <a:pt x="1614" y="1187"/>
                  </a:lnTo>
                  <a:lnTo>
                    <a:pt x="1614" y="1187"/>
                  </a:lnTo>
                  <a:lnTo>
                    <a:pt x="1616" y="1189"/>
                  </a:lnTo>
                  <a:lnTo>
                    <a:pt x="1616" y="1187"/>
                  </a:lnTo>
                  <a:lnTo>
                    <a:pt x="1616" y="1187"/>
                  </a:lnTo>
                  <a:lnTo>
                    <a:pt x="1619" y="1187"/>
                  </a:lnTo>
                  <a:lnTo>
                    <a:pt x="1619" y="1187"/>
                  </a:lnTo>
                  <a:lnTo>
                    <a:pt x="1619" y="1187"/>
                  </a:lnTo>
                  <a:close/>
                  <a:moveTo>
                    <a:pt x="1803" y="1239"/>
                  </a:moveTo>
                  <a:lnTo>
                    <a:pt x="1803" y="1239"/>
                  </a:lnTo>
                  <a:lnTo>
                    <a:pt x="1803" y="1242"/>
                  </a:lnTo>
                  <a:lnTo>
                    <a:pt x="1803" y="1242"/>
                  </a:lnTo>
                  <a:lnTo>
                    <a:pt x="1803" y="1246"/>
                  </a:lnTo>
                  <a:lnTo>
                    <a:pt x="1806" y="1246"/>
                  </a:lnTo>
                  <a:lnTo>
                    <a:pt x="1806" y="1249"/>
                  </a:lnTo>
                  <a:lnTo>
                    <a:pt x="1810" y="1253"/>
                  </a:lnTo>
                  <a:lnTo>
                    <a:pt x="1810" y="1253"/>
                  </a:lnTo>
                  <a:lnTo>
                    <a:pt x="1813" y="1256"/>
                  </a:lnTo>
                  <a:lnTo>
                    <a:pt x="1818" y="1256"/>
                  </a:lnTo>
                  <a:lnTo>
                    <a:pt x="1829" y="1253"/>
                  </a:lnTo>
                  <a:lnTo>
                    <a:pt x="1841" y="1251"/>
                  </a:lnTo>
                  <a:lnTo>
                    <a:pt x="1841" y="1251"/>
                  </a:lnTo>
                  <a:lnTo>
                    <a:pt x="1841" y="1249"/>
                  </a:lnTo>
                  <a:lnTo>
                    <a:pt x="1841" y="1249"/>
                  </a:lnTo>
                  <a:lnTo>
                    <a:pt x="1841" y="1246"/>
                  </a:lnTo>
                  <a:lnTo>
                    <a:pt x="1841" y="1246"/>
                  </a:lnTo>
                  <a:lnTo>
                    <a:pt x="1841" y="1246"/>
                  </a:lnTo>
                  <a:lnTo>
                    <a:pt x="1839" y="1246"/>
                  </a:lnTo>
                  <a:lnTo>
                    <a:pt x="1839" y="1244"/>
                  </a:lnTo>
                  <a:lnTo>
                    <a:pt x="1839" y="1244"/>
                  </a:lnTo>
                  <a:lnTo>
                    <a:pt x="1839" y="1244"/>
                  </a:lnTo>
                  <a:lnTo>
                    <a:pt x="1839" y="1244"/>
                  </a:lnTo>
                  <a:lnTo>
                    <a:pt x="1839" y="1242"/>
                  </a:lnTo>
                  <a:lnTo>
                    <a:pt x="1839" y="1242"/>
                  </a:lnTo>
                  <a:lnTo>
                    <a:pt x="1839" y="1242"/>
                  </a:lnTo>
                  <a:lnTo>
                    <a:pt x="1839" y="1242"/>
                  </a:lnTo>
                  <a:lnTo>
                    <a:pt x="1839" y="1239"/>
                  </a:lnTo>
                  <a:lnTo>
                    <a:pt x="1836" y="1237"/>
                  </a:lnTo>
                  <a:lnTo>
                    <a:pt x="1834" y="1237"/>
                  </a:lnTo>
                  <a:lnTo>
                    <a:pt x="1832" y="1237"/>
                  </a:lnTo>
                  <a:lnTo>
                    <a:pt x="1832" y="1237"/>
                  </a:lnTo>
                  <a:lnTo>
                    <a:pt x="1829" y="1237"/>
                  </a:lnTo>
                  <a:lnTo>
                    <a:pt x="1829" y="1237"/>
                  </a:lnTo>
                  <a:lnTo>
                    <a:pt x="1829" y="1237"/>
                  </a:lnTo>
                  <a:lnTo>
                    <a:pt x="1829" y="1239"/>
                  </a:lnTo>
                  <a:lnTo>
                    <a:pt x="1829" y="1239"/>
                  </a:lnTo>
                  <a:lnTo>
                    <a:pt x="1827" y="1239"/>
                  </a:lnTo>
                  <a:lnTo>
                    <a:pt x="1827" y="1239"/>
                  </a:lnTo>
                  <a:lnTo>
                    <a:pt x="1827" y="1239"/>
                  </a:lnTo>
                  <a:lnTo>
                    <a:pt x="1825" y="1237"/>
                  </a:lnTo>
                  <a:lnTo>
                    <a:pt x="1820" y="1237"/>
                  </a:lnTo>
                  <a:lnTo>
                    <a:pt x="1820" y="1237"/>
                  </a:lnTo>
                  <a:lnTo>
                    <a:pt x="1818" y="1237"/>
                  </a:lnTo>
                  <a:lnTo>
                    <a:pt x="1815" y="1237"/>
                  </a:lnTo>
                  <a:lnTo>
                    <a:pt x="1815" y="1237"/>
                  </a:lnTo>
                  <a:lnTo>
                    <a:pt x="1815" y="1237"/>
                  </a:lnTo>
                  <a:lnTo>
                    <a:pt x="1815" y="1234"/>
                  </a:lnTo>
                  <a:lnTo>
                    <a:pt x="1815" y="1234"/>
                  </a:lnTo>
                  <a:lnTo>
                    <a:pt x="1815" y="1234"/>
                  </a:lnTo>
                  <a:lnTo>
                    <a:pt x="1815" y="1232"/>
                  </a:lnTo>
                  <a:lnTo>
                    <a:pt x="1815" y="1232"/>
                  </a:lnTo>
                  <a:lnTo>
                    <a:pt x="1815" y="1232"/>
                  </a:lnTo>
                  <a:lnTo>
                    <a:pt x="1815" y="1232"/>
                  </a:lnTo>
                  <a:lnTo>
                    <a:pt x="1813" y="1230"/>
                  </a:lnTo>
                  <a:lnTo>
                    <a:pt x="1813" y="1230"/>
                  </a:lnTo>
                  <a:lnTo>
                    <a:pt x="1813" y="1232"/>
                  </a:lnTo>
                  <a:lnTo>
                    <a:pt x="1813" y="1234"/>
                  </a:lnTo>
                  <a:lnTo>
                    <a:pt x="1810" y="1234"/>
                  </a:lnTo>
                  <a:lnTo>
                    <a:pt x="1810" y="1234"/>
                  </a:lnTo>
                  <a:lnTo>
                    <a:pt x="1810" y="1234"/>
                  </a:lnTo>
                  <a:lnTo>
                    <a:pt x="1810" y="1237"/>
                  </a:lnTo>
                  <a:lnTo>
                    <a:pt x="1810" y="1237"/>
                  </a:lnTo>
                  <a:lnTo>
                    <a:pt x="1810" y="1237"/>
                  </a:lnTo>
                  <a:lnTo>
                    <a:pt x="1810" y="1237"/>
                  </a:lnTo>
                  <a:lnTo>
                    <a:pt x="1810" y="1237"/>
                  </a:lnTo>
                  <a:lnTo>
                    <a:pt x="1810" y="1237"/>
                  </a:lnTo>
                  <a:lnTo>
                    <a:pt x="1810" y="1239"/>
                  </a:lnTo>
                  <a:lnTo>
                    <a:pt x="1810" y="1239"/>
                  </a:lnTo>
                  <a:lnTo>
                    <a:pt x="1806" y="1239"/>
                  </a:lnTo>
                  <a:lnTo>
                    <a:pt x="1803" y="1239"/>
                  </a:lnTo>
                  <a:close/>
                  <a:moveTo>
                    <a:pt x="1761" y="1788"/>
                  </a:moveTo>
                  <a:lnTo>
                    <a:pt x="1761" y="1788"/>
                  </a:lnTo>
                  <a:lnTo>
                    <a:pt x="1761" y="1788"/>
                  </a:lnTo>
                  <a:lnTo>
                    <a:pt x="1761" y="1788"/>
                  </a:lnTo>
                  <a:lnTo>
                    <a:pt x="1763" y="1786"/>
                  </a:lnTo>
                  <a:lnTo>
                    <a:pt x="1763" y="1786"/>
                  </a:lnTo>
                  <a:lnTo>
                    <a:pt x="1763" y="1786"/>
                  </a:lnTo>
                  <a:lnTo>
                    <a:pt x="1763" y="1786"/>
                  </a:lnTo>
                  <a:lnTo>
                    <a:pt x="1763" y="1786"/>
                  </a:lnTo>
                  <a:lnTo>
                    <a:pt x="1763" y="1783"/>
                  </a:lnTo>
                  <a:lnTo>
                    <a:pt x="1763" y="1783"/>
                  </a:lnTo>
                  <a:lnTo>
                    <a:pt x="1763" y="1783"/>
                  </a:lnTo>
                  <a:lnTo>
                    <a:pt x="1765" y="1783"/>
                  </a:lnTo>
                  <a:lnTo>
                    <a:pt x="1765" y="1783"/>
                  </a:lnTo>
                  <a:lnTo>
                    <a:pt x="1765" y="1783"/>
                  </a:lnTo>
                  <a:lnTo>
                    <a:pt x="1765" y="1783"/>
                  </a:lnTo>
                  <a:lnTo>
                    <a:pt x="1765" y="1781"/>
                  </a:lnTo>
                  <a:lnTo>
                    <a:pt x="1765" y="1781"/>
                  </a:lnTo>
                  <a:lnTo>
                    <a:pt x="1765" y="1781"/>
                  </a:lnTo>
                  <a:lnTo>
                    <a:pt x="1765" y="1781"/>
                  </a:lnTo>
                  <a:lnTo>
                    <a:pt x="1765" y="1781"/>
                  </a:lnTo>
                  <a:lnTo>
                    <a:pt x="1763" y="1781"/>
                  </a:lnTo>
                  <a:lnTo>
                    <a:pt x="1763" y="1781"/>
                  </a:lnTo>
                  <a:lnTo>
                    <a:pt x="1763" y="1781"/>
                  </a:lnTo>
                  <a:lnTo>
                    <a:pt x="1763" y="1781"/>
                  </a:lnTo>
                  <a:lnTo>
                    <a:pt x="1763" y="1781"/>
                  </a:lnTo>
                  <a:lnTo>
                    <a:pt x="1763" y="1781"/>
                  </a:lnTo>
                  <a:lnTo>
                    <a:pt x="1763" y="1781"/>
                  </a:lnTo>
                  <a:lnTo>
                    <a:pt x="1763" y="1781"/>
                  </a:lnTo>
                  <a:lnTo>
                    <a:pt x="1763" y="1781"/>
                  </a:lnTo>
                  <a:lnTo>
                    <a:pt x="1763" y="1783"/>
                  </a:lnTo>
                  <a:lnTo>
                    <a:pt x="1763" y="1783"/>
                  </a:lnTo>
                  <a:lnTo>
                    <a:pt x="1763" y="1783"/>
                  </a:lnTo>
                  <a:lnTo>
                    <a:pt x="1763" y="1783"/>
                  </a:lnTo>
                  <a:lnTo>
                    <a:pt x="1763" y="1783"/>
                  </a:lnTo>
                  <a:lnTo>
                    <a:pt x="1761" y="1783"/>
                  </a:lnTo>
                  <a:lnTo>
                    <a:pt x="1761" y="1783"/>
                  </a:lnTo>
                  <a:lnTo>
                    <a:pt x="1761" y="1783"/>
                  </a:lnTo>
                  <a:lnTo>
                    <a:pt x="1761" y="1783"/>
                  </a:lnTo>
                  <a:lnTo>
                    <a:pt x="1761" y="1786"/>
                  </a:lnTo>
                  <a:lnTo>
                    <a:pt x="1761" y="1786"/>
                  </a:lnTo>
                  <a:lnTo>
                    <a:pt x="1761" y="1786"/>
                  </a:lnTo>
                  <a:lnTo>
                    <a:pt x="1761" y="1786"/>
                  </a:lnTo>
                  <a:lnTo>
                    <a:pt x="1761" y="1786"/>
                  </a:lnTo>
                  <a:lnTo>
                    <a:pt x="1761" y="1788"/>
                  </a:lnTo>
                  <a:close/>
                  <a:moveTo>
                    <a:pt x="1773" y="1549"/>
                  </a:moveTo>
                  <a:lnTo>
                    <a:pt x="1773" y="1547"/>
                  </a:lnTo>
                  <a:lnTo>
                    <a:pt x="1770" y="1547"/>
                  </a:lnTo>
                  <a:lnTo>
                    <a:pt x="1770" y="1547"/>
                  </a:lnTo>
                  <a:lnTo>
                    <a:pt x="1768" y="1549"/>
                  </a:lnTo>
                  <a:lnTo>
                    <a:pt x="1768" y="1551"/>
                  </a:lnTo>
                  <a:lnTo>
                    <a:pt x="1770" y="1551"/>
                  </a:lnTo>
                  <a:lnTo>
                    <a:pt x="1770" y="1551"/>
                  </a:lnTo>
                  <a:lnTo>
                    <a:pt x="1770" y="1554"/>
                  </a:lnTo>
                  <a:lnTo>
                    <a:pt x="1770" y="1554"/>
                  </a:lnTo>
                  <a:lnTo>
                    <a:pt x="1770" y="1556"/>
                  </a:lnTo>
                  <a:lnTo>
                    <a:pt x="1770" y="1556"/>
                  </a:lnTo>
                  <a:lnTo>
                    <a:pt x="1773" y="1556"/>
                  </a:lnTo>
                  <a:lnTo>
                    <a:pt x="1775" y="1559"/>
                  </a:lnTo>
                  <a:lnTo>
                    <a:pt x="1777" y="1559"/>
                  </a:lnTo>
                  <a:lnTo>
                    <a:pt x="1780" y="1563"/>
                  </a:lnTo>
                  <a:lnTo>
                    <a:pt x="1780" y="1563"/>
                  </a:lnTo>
                  <a:lnTo>
                    <a:pt x="1782" y="1563"/>
                  </a:lnTo>
                  <a:lnTo>
                    <a:pt x="1782" y="1563"/>
                  </a:lnTo>
                  <a:lnTo>
                    <a:pt x="1782" y="1566"/>
                  </a:lnTo>
                  <a:lnTo>
                    <a:pt x="1784" y="1566"/>
                  </a:lnTo>
                  <a:lnTo>
                    <a:pt x="1784" y="1566"/>
                  </a:lnTo>
                  <a:lnTo>
                    <a:pt x="1784" y="1566"/>
                  </a:lnTo>
                  <a:lnTo>
                    <a:pt x="1787" y="1566"/>
                  </a:lnTo>
                  <a:lnTo>
                    <a:pt x="1787" y="1568"/>
                  </a:lnTo>
                  <a:lnTo>
                    <a:pt x="1789" y="1568"/>
                  </a:lnTo>
                  <a:lnTo>
                    <a:pt x="1789" y="1570"/>
                  </a:lnTo>
                  <a:lnTo>
                    <a:pt x="1791" y="1568"/>
                  </a:lnTo>
                  <a:lnTo>
                    <a:pt x="1791" y="1568"/>
                  </a:lnTo>
                  <a:lnTo>
                    <a:pt x="1794" y="1568"/>
                  </a:lnTo>
                  <a:lnTo>
                    <a:pt x="1796" y="1566"/>
                  </a:lnTo>
                  <a:lnTo>
                    <a:pt x="1796" y="1563"/>
                  </a:lnTo>
                  <a:lnTo>
                    <a:pt x="1799" y="1561"/>
                  </a:lnTo>
                  <a:lnTo>
                    <a:pt x="1799" y="1561"/>
                  </a:lnTo>
                  <a:lnTo>
                    <a:pt x="1799" y="1561"/>
                  </a:lnTo>
                  <a:lnTo>
                    <a:pt x="1799" y="1559"/>
                  </a:lnTo>
                  <a:lnTo>
                    <a:pt x="1799" y="1556"/>
                  </a:lnTo>
                  <a:lnTo>
                    <a:pt x="1799" y="1556"/>
                  </a:lnTo>
                  <a:lnTo>
                    <a:pt x="1799" y="1556"/>
                  </a:lnTo>
                  <a:lnTo>
                    <a:pt x="1799" y="1556"/>
                  </a:lnTo>
                  <a:lnTo>
                    <a:pt x="1799" y="1554"/>
                  </a:lnTo>
                  <a:lnTo>
                    <a:pt x="1799" y="1554"/>
                  </a:lnTo>
                  <a:lnTo>
                    <a:pt x="1796" y="1554"/>
                  </a:lnTo>
                  <a:lnTo>
                    <a:pt x="1796" y="1554"/>
                  </a:lnTo>
                  <a:lnTo>
                    <a:pt x="1796" y="1551"/>
                  </a:lnTo>
                  <a:lnTo>
                    <a:pt x="1796" y="1551"/>
                  </a:lnTo>
                  <a:lnTo>
                    <a:pt x="1794" y="1551"/>
                  </a:lnTo>
                  <a:lnTo>
                    <a:pt x="1794" y="1549"/>
                  </a:lnTo>
                  <a:lnTo>
                    <a:pt x="1794" y="1549"/>
                  </a:lnTo>
                  <a:lnTo>
                    <a:pt x="1794" y="1549"/>
                  </a:lnTo>
                  <a:lnTo>
                    <a:pt x="1794" y="1549"/>
                  </a:lnTo>
                  <a:lnTo>
                    <a:pt x="1794" y="1549"/>
                  </a:lnTo>
                  <a:lnTo>
                    <a:pt x="1794" y="1549"/>
                  </a:lnTo>
                  <a:lnTo>
                    <a:pt x="1794" y="1549"/>
                  </a:lnTo>
                  <a:lnTo>
                    <a:pt x="1794" y="1549"/>
                  </a:lnTo>
                  <a:lnTo>
                    <a:pt x="1794" y="1549"/>
                  </a:lnTo>
                  <a:lnTo>
                    <a:pt x="1794" y="1549"/>
                  </a:lnTo>
                  <a:lnTo>
                    <a:pt x="1794" y="1549"/>
                  </a:lnTo>
                  <a:lnTo>
                    <a:pt x="1794" y="1547"/>
                  </a:lnTo>
                  <a:lnTo>
                    <a:pt x="1791" y="1547"/>
                  </a:lnTo>
                  <a:lnTo>
                    <a:pt x="1791" y="1549"/>
                  </a:lnTo>
                  <a:lnTo>
                    <a:pt x="1791" y="1547"/>
                  </a:lnTo>
                  <a:lnTo>
                    <a:pt x="1791" y="1547"/>
                  </a:lnTo>
                  <a:lnTo>
                    <a:pt x="1791" y="1547"/>
                  </a:lnTo>
                  <a:lnTo>
                    <a:pt x="1791" y="1547"/>
                  </a:lnTo>
                  <a:lnTo>
                    <a:pt x="1791" y="1547"/>
                  </a:lnTo>
                  <a:lnTo>
                    <a:pt x="1789" y="1549"/>
                  </a:lnTo>
                  <a:lnTo>
                    <a:pt x="1789" y="1549"/>
                  </a:lnTo>
                  <a:lnTo>
                    <a:pt x="1789" y="1547"/>
                  </a:lnTo>
                  <a:lnTo>
                    <a:pt x="1787" y="1547"/>
                  </a:lnTo>
                  <a:lnTo>
                    <a:pt x="1787" y="1547"/>
                  </a:lnTo>
                  <a:lnTo>
                    <a:pt x="1787" y="1547"/>
                  </a:lnTo>
                  <a:lnTo>
                    <a:pt x="1789" y="1547"/>
                  </a:lnTo>
                  <a:lnTo>
                    <a:pt x="1787" y="1544"/>
                  </a:lnTo>
                  <a:lnTo>
                    <a:pt x="1787" y="1544"/>
                  </a:lnTo>
                  <a:lnTo>
                    <a:pt x="1782" y="1547"/>
                  </a:lnTo>
                  <a:lnTo>
                    <a:pt x="1782" y="1547"/>
                  </a:lnTo>
                  <a:lnTo>
                    <a:pt x="1782" y="1547"/>
                  </a:lnTo>
                  <a:lnTo>
                    <a:pt x="1780" y="1547"/>
                  </a:lnTo>
                  <a:lnTo>
                    <a:pt x="1780" y="1547"/>
                  </a:lnTo>
                  <a:lnTo>
                    <a:pt x="1777" y="1547"/>
                  </a:lnTo>
                  <a:lnTo>
                    <a:pt x="1777" y="1547"/>
                  </a:lnTo>
                  <a:lnTo>
                    <a:pt x="1775" y="1547"/>
                  </a:lnTo>
                  <a:lnTo>
                    <a:pt x="1773" y="1549"/>
                  </a:lnTo>
                  <a:close/>
                  <a:moveTo>
                    <a:pt x="1789" y="2086"/>
                  </a:moveTo>
                  <a:lnTo>
                    <a:pt x="1789" y="2086"/>
                  </a:lnTo>
                  <a:lnTo>
                    <a:pt x="1789" y="2086"/>
                  </a:lnTo>
                  <a:lnTo>
                    <a:pt x="1789" y="2088"/>
                  </a:lnTo>
                  <a:lnTo>
                    <a:pt x="1789" y="2088"/>
                  </a:lnTo>
                  <a:lnTo>
                    <a:pt x="1789" y="2088"/>
                  </a:lnTo>
                  <a:lnTo>
                    <a:pt x="1789" y="2088"/>
                  </a:lnTo>
                  <a:lnTo>
                    <a:pt x="1789" y="2088"/>
                  </a:lnTo>
                  <a:lnTo>
                    <a:pt x="1789" y="2086"/>
                  </a:lnTo>
                  <a:lnTo>
                    <a:pt x="1789" y="2086"/>
                  </a:lnTo>
                  <a:lnTo>
                    <a:pt x="1789" y="2086"/>
                  </a:lnTo>
                  <a:lnTo>
                    <a:pt x="1789" y="2086"/>
                  </a:lnTo>
                  <a:close/>
                  <a:moveTo>
                    <a:pt x="1799" y="1601"/>
                  </a:moveTo>
                  <a:lnTo>
                    <a:pt x="1799" y="1601"/>
                  </a:lnTo>
                  <a:lnTo>
                    <a:pt x="1799" y="1599"/>
                  </a:lnTo>
                  <a:lnTo>
                    <a:pt x="1796" y="1599"/>
                  </a:lnTo>
                  <a:lnTo>
                    <a:pt x="1791" y="1601"/>
                  </a:lnTo>
                  <a:lnTo>
                    <a:pt x="1791" y="1601"/>
                  </a:lnTo>
                  <a:lnTo>
                    <a:pt x="1791" y="1601"/>
                  </a:lnTo>
                  <a:lnTo>
                    <a:pt x="1791" y="1601"/>
                  </a:lnTo>
                  <a:lnTo>
                    <a:pt x="1791" y="1601"/>
                  </a:lnTo>
                  <a:lnTo>
                    <a:pt x="1796" y="1601"/>
                  </a:lnTo>
                  <a:lnTo>
                    <a:pt x="1799" y="1601"/>
                  </a:lnTo>
                  <a:close/>
                  <a:moveTo>
                    <a:pt x="1706" y="1225"/>
                  </a:moveTo>
                  <a:lnTo>
                    <a:pt x="1706" y="1225"/>
                  </a:lnTo>
                  <a:lnTo>
                    <a:pt x="1706" y="1223"/>
                  </a:lnTo>
                  <a:lnTo>
                    <a:pt x="1706" y="1223"/>
                  </a:lnTo>
                  <a:lnTo>
                    <a:pt x="1706" y="1223"/>
                  </a:lnTo>
                  <a:lnTo>
                    <a:pt x="1704" y="1223"/>
                  </a:lnTo>
                  <a:lnTo>
                    <a:pt x="1704" y="1223"/>
                  </a:lnTo>
                  <a:lnTo>
                    <a:pt x="1702" y="1223"/>
                  </a:lnTo>
                  <a:lnTo>
                    <a:pt x="1699" y="1223"/>
                  </a:lnTo>
                  <a:lnTo>
                    <a:pt x="1697" y="1223"/>
                  </a:lnTo>
                  <a:lnTo>
                    <a:pt x="1694" y="1223"/>
                  </a:lnTo>
                  <a:lnTo>
                    <a:pt x="1694" y="1223"/>
                  </a:lnTo>
                  <a:lnTo>
                    <a:pt x="1694" y="1223"/>
                  </a:lnTo>
                  <a:lnTo>
                    <a:pt x="1694" y="1223"/>
                  </a:lnTo>
                  <a:lnTo>
                    <a:pt x="1699" y="1225"/>
                  </a:lnTo>
                  <a:lnTo>
                    <a:pt x="1699" y="1225"/>
                  </a:lnTo>
                  <a:lnTo>
                    <a:pt x="1699" y="1225"/>
                  </a:lnTo>
                  <a:lnTo>
                    <a:pt x="1699" y="1225"/>
                  </a:lnTo>
                  <a:lnTo>
                    <a:pt x="1702" y="1225"/>
                  </a:lnTo>
                  <a:lnTo>
                    <a:pt x="1702" y="1227"/>
                  </a:lnTo>
                  <a:lnTo>
                    <a:pt x="1702" y="1227"/>
                  </a:lnTo>
                  <a:lnTo>
                    <a:pt x="1699" y="1230"/>
                  </a:lnTo>
                  <a:lnTo>
                    <a:pt x="1697" y="1230"/>
                  </a:lnTo>
                  <a:lnTo>
                    <a:pt x="1697" y="1230"/>
                  </a:lnTo>
                  <a:lnTo>
                    <a:pt x="1697" y="1232"/>
                  </a:lnTo>
                  <a:lnTo>
                    <a:pt x="1697" y="1232"/>
                  </a:lnTo>
                  <a:lnTo>
                    <a:pt x="1697" y="1232"/>
                  </a:lnTo>
                  <a:lnTo>
                    <a:pt x="1697" y="1232"/>
                  </a:lnTo>
                  <a:lnTo>
                    <a:pt x="1697" y="1232"/>
                  </a:lnTo>
                  <a:lnTo>
                    <a:pt x="1694" y="1232"/>
                  </a:lnTo>
                  <a:lnTo>
                    <a:pt x="1697" y="1232"/>
                  </a:lnTo>
                  <a:lnTo>
                    <a:pt x="1697" y="1234"/>
                  </a:lnTo>
                  <a:lnTo>
                    <a:pt x="1697" y="1234"/>
                  </a:lnTo>
                  <a:lnTo>
                    <a:pt x="1694" y="1234"/>
                  </a:lnTo>
                  <a:lnTo>
                    <a:pt x="1697" y="1234"/>
                  </a:lnTo>
                  <a:lnTo>
                    <a:pt x="1699" y="1234"/>
                  </a:lnTo>
                  <a:lnTo>
                    <a:pt x="1699" y="1234"/>
                  </a:lnTo>
                  <a:lnTo>
                    <a:pt x="1697" y="1237"/>
                  </a:lnTo>
                  <a:lnTo>
                    <a:pt x="1699" y="1237"/>
                  </a:lnTo>
                  <a:lnTo>
                    <a:pt x="1699" y="1237"/>
                  </a:lnTo>
                  <a:lnTo>
                    <a:pt x="1702" y="1234"/>
                  </a:lnTo>
                  <a:lnTo>
                    <a:pt x="1704" y="1232"/>
                  </a:lnTo>
                  <a:lnTo>
                    <a:pt x="1704" y="1232"/>
                  </a:lnTo>
                  <a:lnTo>
                    <a:pt x="1704" y="1232"/>
                  </a:lnTo>
                  <a:lnTo>
                    <a:pt x="1704" y="1230"/>
                  </a:lnTo>
                  <a:lnTo>
                    <a:pt x="1702" y="1232"/>
                  </a:lnTo>
                  <a:lnTo>
                    <a:pt x="1702" y="1230"/>
                  </a:lnTo>
                  <a:lnTo>
                    <a:pt x="1702" y="1230"/>
                  </a:lnTo>
                  <a:lnTo>
                    <a:pt x="1702" y="1230"/>
                  </a:lnTo>
                  <a:lnTo>
                    <a:pt x="1702" y="1230"/>
                  </a:lnTo>
                  <a:lnTo>
                    <a:pt x="1702" y="1227"/>
                  </a:lnTo>
                  <a:lnTo>
                    <a:pt x="1702" y="1227"/>
                  </a:lnTo>
                  <a:lnTo>
                    <a:pt x="1706" y="1227"/>
                  </a:lnTo>
                  <a:lnTo>
                    <a:pt x="1706" y="1227"/>
                  </a:lnTo>
                  <a:lnTo>
                    <a:pt x="1706" y="1227"/>
                  </a:lnTo>
                  <a:lnTo>
                    <a:pt x="1706" y="1227"/>
                  </a:lnTo>
                  <a:lnTo>
                    <a:pt x="1706" y="1225"/>
                  </a:lnTo>
                  <a:lnTo>
                    <a:pt x="1706" y="1225"/>
                  </a:lnTo>
                  <a:lnTo>
                    <a:pt x="1706" y="1225"/>
                  </a:lnTo>
                  <a:lnTo>
                    <a:pt x="1706" y="1225"/>
                  </a:lnTo>
                  <a:close/>
                  <a:moveTo>
                    <a:pt x="1607" y="1407"/>
                  </a:moveTo>
                  <a:lnTo>
                    <a:pt x="1605" y="1407"/>
                  </a:lnTo>
                  <a:lnTo>
                    <a:pt x="1605" y="1407"/>
                  </a:lnTo>
                  <a:lnTo>
                    <a:pt x="1605" y="1407"/>
                  </a:lnTo>
                  <a:lnTo>
                    <a:pt x="1605" y="1407"/>
                  </a:lnTo>
                  <a:lnTo>
                    <a:pt x="1605" y="1407"/>
                  </a:lnTo>
                  <a:lnTo>
                    <a:pt x="1605" y="1409"/>
                  </a:lnTo>
                  <a:lnTo>
                    <a:pt x="1605" y="1409"/>
                  </a:lnTo>
                  <a:lnTo>
                    <a:pt x="1605" y="1409"/>
                  </a:lnTo>
                  <a:lnTo>
                    <a:pt x="1605" y="1409"/>
                  </a:lnTo>
                  <a:lnTo>
                    <a:pt x="1605" y="1412"/>
                  </a:lnTo>
                  <a:lnTo>
                    <a:pt x="1605" y="1412"/>
                  </a:lnTo>
                  <a:lnTo>
                    <a:pt x="1605" y="1412"/>
                  </a:lnTo>
                  <a:lnTo>
                    <a:pt x="1605" y="1409"/>
                  </a:lnTo>
                  <a:lnTo>
                    <a:pt x="1605" y="1409"/>
                  </a:lnTo>
                  <a:lnTo>
                    <a:pt x="1605" y="1409"/>
                  </a:lnTo>
                  <a:lnTo>
                    <a:pt x="1607" y="1409"/>
                  </a:lnTo>
                  <a:lnTo>
                    <a:pt x="1607" y="1409"/>
                  </a:lnTo>
                  <a:lnTo>
                    <a:pt x="1607" y="1409"/>
                  </a:lnTo>
                  <a:lnTo>
                    <a:pt x="1607" y="1409"/>
                  </a:lnTo>
                  <a:lnTo>
                    <a:pt x="1607" y="1409"/>
                  </a:lnTo>
                  <a:lnTo>
                    <a:pt x="1607" y="1409"/>
                  </a:lnTo>
                  <a:lnTo>
                    <a:pt x="1607" y="1407"/>
                  </a:lnTo>
                  <a:close/>
                  <a:moveTo>
                    <a:pt x="1694" y="1253"/>
                  </a:moveTo>
                  <a:lnTo>
                    <a:pt x="1697" y="1256"/>
                  </a:lnTo>
                  <a:lnTo>
                    <a:pt x="1697" y="1256"/>
                  </a:lnTo>
                  <a:lnTo>
                    <a:pt x="1699" y="1256"/>
                  </a:lnTo>
                  <a:lnTo>
                    <a:pt x="1699" y="1253"/>
                  </a:lnTo>
                  <a:lnTo>
                    <a:pt x="1702" y="1251"/>
                  </a:lnTo>
                  <a:lnTo>
                    <a:pt x="1702" y="1249"/>
                  </a:lnTo>
                  <a:lnTo>
                    <a:pt x="1702" y="1246"/>
                  </a:lnTo>
                  <a:lnTo>
                    <a:pt x="1702" y="1246"/>
                  </a:lnTo>
                  <a:lnTo>
                    <a:pt x="1699" y="1244"/>
                  </a:lnTo>
                  <a:lnTo>
                    <a:pt x="1699" y="1244"/>
                  </a:lnTo>
                  <a:lnTo>
                    <a:pt x="1699" y="1244"/>
                  </a:lnTo>
                  <a:lnTo>
                    <a:pt x="1699" y="1244"/>
                  </a:lnTo>
                  <a:lnTo>
                    <a:pt x="1697" y="1244"/>
                  </a:lnTo>
                  <a:lnTo>
                    <a:pt x="1692" y="1244"/>
                  </a:lnTo>
                  <a:lnTo>
                    <a:pt x="1692" y="1244"/>
                  </a:lnTo>
                  <a:lnTo>
                    <a:pt x="1692" y="1246"/>
                  </a:lnTo>
                  <a:lnTo>
                    <a:pt x="1692" y="1246"/>
                  </a:lnTo>
                  <a:lnTo>
                    <a:pt x="1692" y="1246"/>
                  </a:lnTo>
                  <a:lnTo>
                    <a:pt x="1692" y="1246"/>
                  </a:lnTo>
                  <a:lnTo>
                    <a:pt x="1692" y="1249"/>
                  </a:lnTo>
                  <a:lnTo>
                    <a:pt x="1692" y="1249"/>
                  </a:lnTo>
                  <a:lnTo>
                    <a:pt x="1692" y="1251"/>
                  </a:lnTo>
                  <a:lnTo>
                    <a:pt x="1694" y="1253"/>
                  </a:lnTo>
                  <a:lnTo>
                    <a:pt x="1694" y="1253"/>
                  </a:lnTo>
                  <a:lnTo>
                    <a:pt x="1694" y="1253"/>
                  </a:lnTo>
                  <a:close/>
                  <a:moveTo>
                    <a:pt x="1685" y="1194"/>
                  </a:moveTo>
                  <a:lnTo>
                    <a:pt x="1683" y="1194"/>
                  </a:lnTo>
                  <a:lnTo>
                    <a:pt x="1683" y="1194"/>
                  </a:lnTo>
                  <a:lnTo>
                    <a:pt x="1683" y="1197"/>
                  </a:lnTo>
                  <a:lnTo>
                    <a:pt x="1683" y="1197"/>
                  </a:lnTo>
                  <a:lnTo>
                    <a:pt x="1680" y="1197"/>
                  </a:lnTo>
                  <a:lnTo>
                    <a:pt x="1680" y="1204"/>
                  </a:lnTo>
                  <a:lnTo>
                    <a:pt x="1680" y="1206"/>
                  </a:lnTo>
                  <a:lnTo>
                    <a:pt x="1678" y="1206"/>
                  </a:lnTo>
                  <a:lnTo>
                    <a:pt x="1680" y="1208"/>
                  </a:lnTo>
                  <a:lnTo>
                    <a:pt x="1680" y="1208"/>
                  </a:lnTo>
                  <a:lnTo>
                    <a:pt x="1680" y="1208"/>
                  </a:lnTo>
                  <a:lnTo>
                    <a:pt x="1680" y="1208"/>
                  </a:lnTo>
                  <a:lnTo>
                    <a:pt x="1680" y="1211"/>
                  </a:lnTo>
                  <a:lnTo>
                    <a:pt x="1680" y="1211"/>
                  </a:lnTo>
                  <a:lnTo>
                    <a:pt x="1680" y="1211"/>
                  </a:lnTo>
                  <a:lnTo>
                    <a:pt x="1680" y="1211"/>
                  </a:lnTo>
                  <a:lnTo>
                    <a:pt x="1683" y="1211"/>
                  </a:lnTo>
                  <a:lnTo>
                    <a:pt x="1683" y="1213"/>
                  </a:lnTo>
                  <a:lnTo>
                    <a:pt x="1683" y="1213"/>
                  </a:lnTo>
                  <a:lnTo>
                    <a:pt x="1685" y="1213"/>
                  </a:lnTo>
                  <a:lnTo>
                    <a:pt x="1685" y="1213"/>
                  </a:lnTo>
                  <a:lnTo>
                    <a:pt x="1685" y="1211"/>
                  </a:lnTo>
                  <a:lnTo>
                    <a:pt x="1687" y="1211"/>
                  </a:lnTo>
                  <a:lnTo>
                    <a:pt x="1687" y="1208"/>
                  </a:lnTo>
                  <a:lnTo>
                    <a:pt x="1690" y="1208"/>
                  </a:lnTo>
                  <a:lnTo>
                    <a:pt x="1692" y="1206"/>
                  </a:lnTo>
                  <a:lnTo>
                    <a:pt x="1692" y="1206"/>
                  </a:lnTo>
                  <a:lnTo>
                    <a:pt x="1692" y="1206"/>
                  </a:lnTo>
                  <a:lnTo>
                    <a:pt x="1692" y="1206"/>
                  </a:lnTo>
                  <a:lnTo>
                    <a:pt x="1692" y="1204"/>
                  </a:lnTo>
                  <a:lnTo>
                    <a:pt x="1692" y="1204"/>
                  </a:lnTo>
                  <a:lnTo>
                    <a:pt x="1694" y="1204"/>
                  </a:lnTo>
                  <a:lnTo>
                    <a:pt x="1694" y="1204"/>
                  </a:lnTo>
                  <a:lnTo>
                    <a:pt x="1694" y="1201"/>
                  </a:lnTo>
                  <a:lnTo>
                    <a:pt x="1694" y="1201"/>
                  </a:lnTo>
                  <a:lnTo>
                    <a:pt x="1694" y="1199"/>
                  </a:lnTo>
                  <a:lnTo>
                    <a:pt x="1694" y="1199"/>
                  </a:lnTo>
                  <a:lnTo>
                    <a:pt x="1694" y="1199"/>
                  </a:lnTo>
                  <a:lnTo>
                    <a:pt x="1697" y="1194"/>
                  </a:lnTo>
                  <a:lnTo>
                    <a:pt x="1697" y="1192"/>
                  </a:lnTo>
                  <a:lnTo>
                    <a:pt x="1697" y="1189"/>
                  </a:lnTo>
                  <a:lnTo>
                    <a:pt x="1697" y="1189"/>
                  </a:lnTo>
                  <a:lnTo>
                    <a:pt x="1699" y="1187"/>
                  </a:lnTo>
                  <a:lnTo>
                    <a:pt x="1699" y="1187"/>
                  </a:lnTo>
                  <a:lnTo>
                    <a:pt x="1697" y="1185"/>
                  </a:lnTo>
                  <a:lnTo>
                    <a:pt x="1697" y="1182"/>
                  </a:lnTo>
                  <a:lnTo>
                    <a:pt x="1697" y="1182"/>
                  </a:lnTo>
                  <a:lnTo>
                    <a:pt x="1699" y="1182"/>
                  </a:lnTo>
                  <a:lnTo>
                    <a:pt x="1699" y="1182"/>
                  </a:lnTo>
                  <a:lnTo>
                    <a:pt x="1699" y="1182"/>
                  </a:lnTo>
                  <a:lnTo>
                    <a:pt x="1699" y="1185"/>
                  </a:lnTo>
                  <a:lnTo>
                    <a:pt x="1699" y="1185"/>
                  </a:lnTo>
                  <a:lnTo>
                    <a:pt x="1702" y="1185"/>
                  </a:lnTo>
                  <a:lnTo>
                    <a:pt x="1702" y="1182"/>
                  </a:lnTo>
                  <a:lnTo>
                    <a:pt x="1702" y="1182"/>
                  </a:lnTo>
                  <a:lnTo>
                    <a:pt x="1702" y="1180"/>
                  </a:lnTo>
                  <a:lnTo>
                    <a:pt x="1702" y="1180"/>
                  </a:lnTo>
                  <a:lnTo>
                    <a:pt x="1702" y="1178"/>
                  </a:lnTo>
                  <a:lnTo>
                    <a:pt x="1702" y="1178"/>
                  </a:lnTo>
                  <a:lnTo>
                    <a:pt x="1704" y="1178"/>
                  </a:lnTo>
                  <a:lnTo>
                    <a:pt x="1704" y="1175"/>
                  </a:lnTo>
                  <a:lnTo>
                    <a:pt x="1702" y="1175"/>
                  </a:lnTo>
                  <a:lnTo>
                    <a:pt x="1702" y="1173"/>
                  </a:lnTo>
                  <a:lnTo>
                    <a:pt x="1699" y="1171"/>
                  </a:lnTo>
                  <a:lnTo>
                    <a:pt x="1697" y="1171"/>
                  </a:lnTo>
                  <a:lnTo>
                    <a:pt x="1697" y="1171"/>
                  </a:lnTo>
                  <a:lnTo>
                    <a:pt x="1694" y="1171"/>
                  </a:lnTo>
                  <a:lnTo>
                    <a:pt x="1694" y="1173"/>
                  </a:lnTo>
                  <a:lnTo>
                    <a:pt x="1692" y="1173"/>
                  </a:lnTo>
                  <a:lnTo>
                    <a:pt x="1692" y="1173"/>
                  </a:lnTo>
                  <a:lnTo>
                    <a:pt x="1692" y="1175"/>
                  </a:lnTo>
                  <a:lnTo>
                    <a:pt x="1692" y="1175"/>
                  </a:lnTo>
                  <a:lnTo>
                    <a:pt x="1690" y="1175"/>
                  </a:lnTo>
                  <a:lnTo>
                    <a:pt x="1690" y="1175"/>
                  </a:lnTo>
                  <a:lnTo>
                    <a:pt x="1690" y="1178"/>
                  </a:lnTo>
                  <a:lnTo>
                    <a:pt x="1692" y="1178"/>
                  </a:lnTo>
                  <a:lnTo>
                    <a:pt x="1692" y="1180"/>
                  </a:lnTo>
                  <a:lnTo>
                    <a:pt x="1694" y="1180"/>
                  </a:lnTo>
                  <a:lnTo>
                    <a:pt x="1692" y="1182"/>
                  </a:lnTo>
                  <a:lnTo>
                    <a:pt x="1692" y="1180"/>
                  </a:lnTo>
                  <a:lnTo>
                    <a:pt x="1690" y="1182"/>
                  </a:lnTo>
                  <a:lnTo>
                    <a:pt x="1690" y="1185"/>
                  </a:lnTo>
                  <a:lnTo>
                    <a:pt x="1690" y="1187"/>
                  </a:lnTo>
                  <a:lnTo>
                    <a:pt x="1690" y="1187"/>
                  </a:lnTo>
                  <a:lnTo>
                    <a:pt x="1690" y="1187"/>
                  </a:lnTo>
                  <a:lnTo>
                    <a:pt x="1690" y="1189"/>
                  </a:lnTo>
                  <a:lnTo>
                    <a:pt x="1690" y="1189"/>
                  </a:lnTo>
                  <a:lnTo>
                    <a:pt x="1690" y="1189"/>
                  </a:lnTo>
                  <a:lnTo>
                    <a:pt x="1687" y="1192"/>
                  </a:lnTo>
                  <a:lnTo>
                    <a:pt x="1687" y="1192"/>
                  </a:lnTo>
                  <a:lnTo>
                    <a:pt x="1687" y="1192"/>
                  </a:lnTo>
                  <a:lnTo>
                    <a:pt x="1687" y="1194"/>
                  </a:lnTo>
                  <a:lnTo>
                    <a:pt x="1685" y="1194"/>
                  </a:lnTo>
                  <a:lnTo>
                    <a:pt x="1685" y="1194"/>
                  </a:lnTo>
                  <a:lnTo>
                    <a:pt x="1685" y="1194"/>
                  </a:lnTo>
                  <a:lnTo>
                    <a:pt x="1685" y="1194"/>
                  </a:lnTo>
                  <a:close/>
                  <a:moveTo>
                    <a:pt x="1654" y="1178"/>
                  </a:moveTo>
                  <a:lnTo>
                    <a:pt x="1654" y="1178"/>
                  </a:lnTo>
                  <a:lnTo>
                    <a:pt x="1654" y="1180"/>
                  </a:lnTo>
                  <a:lnTo>
                    <a:pt x="1657" y="1180"/>
                  </a:lnTo>
                  <a:lnTo>
                    <a:pt x="1657" y="1180"/>
                  </a:lnTo>
                  <a:lnTo>
                    <a:pt x="1657" y="1180"/>
                  </a:lnTo>
                  <a:lnTo>
                    <a:pt x="1657" y="1180"/>
                  </a:lnTo>
                  <a:lnTo>
                    <a:pt x="1657" y="1178"/>
                  </a:lnTo>
                  <a:lnTo>
                    <a:pt x="1654" y="1178"/>
                  </a:lnTo>
                  <a:close/>
                  <a:moveTo>
                    <a:pt x="1680" y="1516"/>
                  </a:moveTo>
                  <a:lnTo>
                    <a:pt x="1678" y="1518"/>
                  </a:lnTo>
                  <a:lnTo>
                    <a:pt x="1678" y="1518"/>
                  </a:lnTo>
                  <a:lnTo>
                    <a:pt x="1680" y="1521"/>
                  </a:lnTo>
                  <a:lnTo>
                    <a:pt x="1680" y="1521"/>
                  </a:lnTo>
                  <a:lnTo>
                    <a:pt x="1683" y="1518"/>
                  </a:lnTo>
                  <a:lnTo>
                    <a:pt x="1683" y="1518"/>
                  </a:lnTo>
                  <a:lnTo>
                    <a:pt x="1683" y="1518"/>
                  </a:lnTo>
                  <a:lnTo>
                    <a:pt x="1683" y="1516"/>
                  </a:lnTo>
                  <a:lnTo>
                    <a:pt x="1680" y="1516"/>
                  </a:lnTo>
                  <a:lnTo>
                    <a:pt x="1680" y="1516"/>
                  </a:lnTo>
                  <a:close/>
                  <a:moveTo>
                    <a:pt x="1694" y="1154"/>
                  </a:moveTo>
                  <a:lnTo>
                    <a:pt x="1692" y="1154"/>
                  </a:lnTo>
                  <a:lnTo>
                    <a:pt x="1690" y="1154"/>
                  </a:lnTo>
                  <a:lnTo>
                    <a:pt x="1690" y="1154"/>
                  </a:lnTo>
                  <a:lnTo>
                    <a:pt x="1690" y="1156"/>
                  </a:lnTo>
                  <a:lnTo>
                    <a:pt x="1690" y="1156"/>
                  </a:lnTo>
                  <a:lnTo>
                    <a:pt x="1687" y="1161"/>
                  </a:lnTo>
                  <a:lnTo>
                    <a:pt x="1687" y="1161"/>
                  </a:lnTo>
                  <a:lnTo>
                    <a:pt x="1685" y="1166"/>
                  </a:lnTo>
                  <a:lnTo>
                    <a:pt x="1685" y="1166"/>
                  </a:lnTo>
                  <a:lnTo>
                    <a:pt x="1685" y="1168"/>
                  </a:lnTo>
                  <a:lnTo>
                    <a:pt x="1685" y="1168"/>
                  </a:lnTo>
                  <a:lnTo>
                    <a:pt x="1685" y="1168"/>
                  </a:lnTo>
                  <a:lnTo>
                    <a:pt x="1687" y="1168"/>
                  </a:lnTo>
                  <a:lnTo>
                    <a:pt x="1687" y="1168"/>
                  </a:lnTo>
                  <a:lnTo>
                    <a:pt x="1690" y="1163"/>
                  </a:lnTo>
                  <a:lnTo>
                    <a:pt x="1690" y="1163"/>
                  </a:lnTo>
                  <a:lnTo>
                    <a:pt x="1692" y="1163"/>
                  </a:lnTo>
                  <a:lnTo>
                    <a:pt x="1692" y="1166"/>
                  </a:lnTo>
                  <a:lnTo>
                    <a:pt x="1692" y="1166"/>
                  </a:lnTo>
                  <a:lnTo>
                    <a:pt x="1694" y="1163"/>
                  </a:lnTo>
                  <a:lnTo>
                    <a:pt x="1697" y="1161"/>
                  </a:lnTo>
                  <a:lnTo>
                    <a:pt x="1697" y="1159"/>
                  </a:lnTo>
                  <a:lnTo>
                    <a:pt x="1702" y="1156"/>
                  </a:lnTo>
                  <a:lnTo>
                    <a:pt x="1702" y="1156"/>
                  </a:lnTo>
                  <a:lnTo>
                    <a:pt x="1702" y="1156"/>
                  </a:lnTo>
                  <a:lnTo>
                    <a:pt x="1702" y="1156"/>
                  </a:lnTo>
                  <a:lnTo>
                    <a:pt x="1702" y="1156"/>
                  </a:lnTo>
                  <a:lnTo>
                    <a:pt x="1702" y="1154"/>
                  </a:lnTo>
                  <a:lnTo>
                    <a:pt x="1704" y="1154"/>
                  </a:lnTo>
                  <a:lnTo>
                    <a:pt x="1704" y="1154"/>
                  </a:lnTo>
                  <a:lnTo>
                    <a:pt x="1704" y="1154"/>
                  </a:lnTo>
                  <a:lnTo>
                    <a:pt x="1704" y="1152"/>
                  </a:lnTo>
                  <a:lnTo>
                    <a:pt x="1704" y="1149"/>
                  </a:lnTo>
                  <a:lnTo>
                    <a:pt x="1704" y="1149"/>
                  </a:lnTo>
                  <a:lnTo>
                    <a:pt x="1702" y="1147"/>
                  </a:lnTo>
                  <a:lnTo>
                    <a:pt x="1699" y="1147"/>
                  </a:lnTo>
                  <a:lnTo>
                    <a:pt x="1699" y="1147"/>
                  </a:lnTo>
                  <a:lnTo>
                    <a:pt x="1699" y="1147"/>
                  </a:lnTo>
                  <a:lnTo>
                    <a:pt x="1699" y="1147"/>
                  </a:lnTo>
                  <a:lnTo>
                    <a:pt x="1699" y="1145"/>
                  </a:lnTo>
                  <a:lnTo>
                    <a:pt x="1697" y="1145"/>
                  </a:lnTo>
                  <a:lnTo>
                    <a:pt x="1697" y="1145"/>
                  </a:lnTo>
                  <a:lnTo>
                    <a:pt x="1697" y="1147"/>
                  </a:lnTo>
                  <a:lnTo>
                    <a:pt x="1694" y="1147"/>
                  </a:lnTo>
                  <a:lnTo>
                    <a:pt x="1697" y="1149"/>
                  </a:lnTo>
                  <a:lnTo>
                    <a:pt x="1697" y="1149"/>
                  </a:lnTo>
                  <a:lnTo>
                    <a:pt x="1697" y="1152"/>
                  </a:lnTo>
                  <a:lnTo>
                    <a:pt x="1697" y="1152"/>
                  </a:lnTo>
                  <a:lnTo>
                    <a:pt x="1697" y="1152"/>
                  </a:lnTo>
                  <a:lnTo>
                    <a:pt x="1694" y="1152"/>
                  </a:lnTo>
                  <a:lnTo>
                    <a:pt x="1694" y="1152"/>
                  </a:lnTo>
                  <a:lnTo>
                    <a:pt x="1694" y="1149"/>
                  </a:lnTo>
                  <a:lnTo>
                    <a:pt x="1694" y="1149"/>
                  </a:lnTo>
                  <a:lnTo>
                    <a:pt x="1692" y="1152"/>
                  </a:lnTo>
                  <a:lnTo>
                    <a:pt x="1694" y="1152"/>
                  </a:lnTo>
                  <a:lnTo>
                    <a:pt x="1694" y="1152"/>
                  </a:lnTo>
                  <a:lnTo>
                    <a:pt x="1694" y="1154"/>
                  </a:lnTo>
                  <a:lnTo>
                    <a:pt x="1694" y="1154"/>
                  </a:lnTo>
                  <a:lnTo>
                    <a:pt x="1694" y="1154"/>
                  </a:lnTo>
                  <a:close/>
                  <a:moveTo>
                    <a:pt x="1652" y="1168"/>
                  </a:moveTo>
                  <a:lnTo>
                    <a:pt x="1652" y="1168"/>
                  </a:lnTo>
                  <a:lnTo>
                    <a:pt x="1652" y="1171"/>
                  </a:lnTo>
                  <a:lnTo>
                    <a:pt x="1654" y="1171"/>
                  </a:lnTo>
                  <a:lnTo>
                    <a:pt x="1654" y="1171"/>
                  </a:lnTo>
                  <a:lnTo>
                    <a:pt x="1659" y="1171"/>
                  </a:lnTo>
                  <a:lnTo>
                    <a:pt x="1659" y="1171"/>
                  </a:lnTo>
                  <a:lnTo>
                    <a:pt x="1659" y="1168"/>
                  </a:lnTo>
                  <a:lnTo>
                    <a:pt x="1659" y="1168"/>
                  </a:lnTo>
                  <a:lnTo>
                    <a:pt x="1654" y="1163"/>
                  </a:lnTo>
                  <a:lnTo>
                    <a:pt x="1654" y="1161"/>
                  </a:lnTo>
                  <a:lnTo>
                    <a:pt x="1654" y="1161"/>
                  </a:lnTo>
                  <a:lnTo>
                    <a:pt x="1657" y="1161"/>
                  </a:lnTo>
                  <a:lnTo>
                    <a:pt x="1657" y="1161"/>
                  </a:lnTo>
                  <a:lnTo>
                    <a:pt x="1657" y="1161"/>
                  </a:lnTo>
                  <a:lnTo>
                    <a:pt x="1659" y="1163"/>
                  </a:lnTo>
                  <a:lnTo>
                    <a:pt x="1659" y="1163"/>
                  </a:lnTo>
                  <a:lnTo>
                    <a:pt x="1659" y="1163"/>
                  </a:lnTo>
                  <a:lnTo>
                    <a:pt x="1659" y="1163"/>
                  </a:lnTo>
                  <a:lnTo>
                    <a:pt x="1666" y="1161"/>
                  </a:lnTo>
                  <a:lnTo>
                    <a:pt x="1666" y="1161"/>
                  </a:lnTo>
                  <a:lnTo>
                    <a:pt x="1671" y="1154"/>
                  </a:lnTo>
                  <a:lnTo>
                    <a:pt x="1671" y="1154"/>
                  </a:lnTo>
                  <a:lnTo>
                    <a:pt x="1671" y="1154"/>
                  </a:lnTo>
                  <a:lnTo>
                    <a:pt x="1671" y="1152"/>
                  </a:lnTo>
                  <a:lnTo>
                    <a:pt x="1668" y="1152"/>
                  </a:lnTo>
                  <a:lnTo>
                    <a:pt x="1668" y="1152"/>
                  </a:lnTo>
                  <a:lnTo>
                    <a:pt x="1668" y="1149"/>
                  </a:lnTo>
                  <a:lnTo>
                    <a:pt x="1666" y="1149"/>
                  </a:lnTo>
                  <a:lnTo>
                    <a:pt x="1666" y="1149"/>
                  </a:lnTo>
                  <a:lnTo>
                    <a:pt x="1666" y="1149"/>
                  </a:lnTo>
                  <a:lnTo>
                    <a:pt x="1661" y="1147"/>
                  </a:lnTo>
                  <a:lnTo>
                    <a:pt x="1661" y="1149"/>
                  </a:lnTo>
                  <a:lnTo>
                    <a:pt x="1661" y="1149"/>
                  </a:lnTo>
                  <a:lnTo>
                    <a:pt x="1661" y="1149"/>
                  </a:lnTo>
                  <a:lnTo>
                    <a:pt x="1661" y="1149"/>
                  </a:lnTo>
                  <a:lnTo>
                    <a:pt x="1661" y="1149"/>
                  </a:lnTo>
                  <a:lnTo>
                    <a:pt x="1661" y="1149"/>
                  </a:lnTo>
                  <a:lnTo>
                    <a:pt x="1661" y="1149"/>
                  </a:lnTo>
                  <a:lnTo>
                    <a:pt x="1661" y="1149"/>
                  </a:lnTo>
                  <a:lnTo>
                    <a:pt x="1659" y="1149"/>
                  </a:lnTo>
                  <a:lnTo>
                    <a:pt x="1659" y="1152"/>
                  </a:lnTo>
                  <a:lnTo>
                    <a:pt x="1659" y="1152"/>
                  </a:lnTo>
                  <a:lnTo>
                    <a:pt x="1661" y="1152"/>
                  </a:lnTo>
                  <a:lnTo>
                    <a:pt x="1661" y="1152"/>
                  </a:lnTo>
                  <a:lnTo>
                    <a:pt x="1661" y="1152"/>
                  </a:lnTo>
                  <a:lnTo>
                    <a:pt x="1661" y="1154"/>
                  </a:lnTo>
                  <a:lnTo>
                    <a:pt x="1659" y="1154"/>
                  </a:lnTo>
                  <a:lnTo>
                    <a:pt x="1659" y="1152"/>
                  </a:lnTo>
                  <a:lnTo>
                    <a:pt x="1659" y="1152"/>
                  </a:lnTo>
                  <a:lnTo>
                    <a:pt x="1659" y="1154"/>
                  </a:lnTo>
                  <a:lnTo>
                    <a:pt x="1657" y="1156"/>
                  </a:lnTo>
                  <a:lnTo>
                    <a:pt x="1654" y="1154"/>
                  </a:lnTo>
                  <a:lnTo>
                    <a:pt x="1652" y="1154"/>
                  </a:lnTo>
                  <a:lnTo>
                    <a:pt x="1652" y="1156"/>
                  </a:lnTo>
                  <a:lnTo>
                    <a:pt x="1652" y="1156"/>
                  </a:lnTo>
                  <a:lnTo>
                    <a:pt x="1652" y="1156"/>
                  </a:lnTo>
                  <a:lnTo>
                    <a:pt x="1652" y="1156"/>
                  </a:lnTo>
                  <a:lnTo>
                    <a:pt x="1652" y="1154"/>
                  </a:lnTo>
                  <a:lnTo>
                    <a:pt x="1652" y="1154"/>
                  </a:lnTo>
                  <a:lnTo>
                    <a:pt x="1652" y="1154"/>
                  </a:lnTo>
                  <a:lnTo>
                    <a:pt x="1650" y="1152"/>
                  </a:lnTo>
                  <a:lnTo>
                    <a:pt x="1650" y="1152"/>
                  </a:lnTo>
                  <a:lnTo>
                    <a:pt x="1650" y="1152"/>
                  </a:lnTo>
                  <a:lnTo>
                    <a:pt x="1647" y="1154"/>
                  </a:lnTo>
                  <a:lnTo>
                    <a:pt x="1647" y="1154"/>
                  </a:lnTo>
                  <a:lnTo>
                    <a:pt x="1647" y="1152"/>
                  </a:lnTo>
                  <a:lnTo>
                    <a:pt x="1645" y="1152"/>
                  </a:lnTo>
                  <a:lnTo>
                    <a:pt x="1645" y="1152"/>
                  </a:lnTo>
                  <a:lnTo>
                    <a:pt x="1642" y="1154"/>
                  </a:lnTo>
                  <a:lnTo>
                    <a:pt x="1642" y="1154"/>
                  </a:lnTo>
                  <a:lnTo>
                    <a:pt x="1642" y="1154"/>
                  </a:lnTo>
                  <a:lnTo>
                    <a:pt x="1642" y="1156"/>
                  </a:lnTo>
                  <a:lnTo>
                    <a:pt x="1642" y="1156"/>
                  </a:lnTo>
                  <a:lnTo>
                    <a:pt x="1645" y="1156"/>
                  </a:lnTo>
                  <a:lnTo>
                    <a:pt x="1645" y="1159"/>
                  </a:lnTo>
                  <a:lnTo>
                    <a:pt x="1645" y="1159"/>
                  </a:lnTo>
                  <a:lnTo>
                    <a:pt x="1647" y="1159"/>
                  </a:lnTo>
                  <a:lnTo>
                    <a:pt x="1647" y="1159"/>
                  </a:lnTo>
                  <a:lnTo>
                    <a:pt x="1645" y="1159"/>
                  </a:lnTo>
                  <a:lnTo>
                    <a:pt x="1645" y="1159"/>
                  </a:lnTo>
                  <a:lnTo>
                    <a:pt x="1647" y="1161"/>
                  </a:lnTo>
                  <a:lnTo>
                    <a:pt x="1647" y="1161"/>
                  </a:lnTo>
                  <a:lnTo>
                    <a:pt x="1645" y="1161"/>
                  </a:lnTo>
                  <a:lnTo>
                    <a:pt x="1645" y="1161"/>
                  </a:lnTo>
                  <a:lnTo>
                    <a:pt x="1645" y="1161"/>
                  </a:lnTo>
                  <a:lnTo>
                    <a:pt x="1645" y="1159"/>
                  </a:lnTo>
                  <a:lnTo>
                    <a:pt x="1645" y="1159"/>
                  </a:lnTo>
                  <a:lnTo>
                    <a:pt x="1645" y="1159"/>
                  </a:lnTo>
                  <a:lnTo>
                    <a:pt x="1642" y="1159"/>
                  </a:lnTo>
                  <a:lnTo>
                    <a:pt x="1642" y="1159"/>
                  </a:lnTo>
                  <a:lnTo>
                    <a:pt x="1642" y="1159"/>
                  </a:lnTo>
                  <a:lnTo>
                    <a:pt x="1642" y="1159"/>
                  </a:lnTo>
                  <a:lnTo>
                    <a:pt x="1640" y="1159"/>
                  </a:lnTo>
                  <a:lnTo>
                    <a:pt x="1640" y="1156"/>
                  </a:lnTo>
                  <a:lnTo>
                    <a:pt x="1638" y="1156"/>
                  </a:lnTo>
                  <a:lnTo>
                    <a:pt x="1638" y="1156"/>
                  </a:lnTo>
                  <a:lnTo>
                    <a:pt x="1638" y="1159"/>
                  </a:lnTo>
                  <a:lnTo>
                    <a:pt x="1638" y="1159"/>
                  </a:lnTo>
                  <a:lnTo>
                    <a:pt x="1638" y="1159"/>
                  </a:lnTo>
                  <a:lnTo>
                    <a:pt x="1638" y="1159"/>
                  </a:lnTo>
                  <a:lnTo>
                    <a:pt x="1635" y="1161"/>
                  </a:lnTo>
                  <a:lnTo>
                    <a:pt x="1635" y="1161"/>
                  </a:lnTo>
                  <a:lnTo>
                    <a:pt x="1638" y="1163"/>
                  </a:lnTo>
                  <a:lnTo>
                    <a:pt x="1638" y="1163"/>
                  </a:lnTo>
                  <a:lnTo>
                    <a:pt x="1642" y="1161"/>
                  </a:lnTo>
                  <a:lnTo>
                    <a:pt x="1645" y="1161"/>
                  </a:lnTo>
                  <a:lnTo>
                    <a:pt x="1645" y="1163"/>
                  </a:lnTo>
                  <a:lnTo>
                    <a:pt x="1647" y="1163"/>
                  </a:lnTo>
                  <a:lnTo>
                    <a:pt x="1647" y="1163"/>
                  </a:lnTo>
                  <a:lnTo>
                    <a:pt x="1647" y="1163"/>
                  </a:lnTo>
                  <a:lnTo>
                    <a:pt x="1647" y="1166"/>
                  </a:lnTo>
                  <a:lnTo>
                    <a:pt x="1650" y="1166"/>
                  </a:lnTo>
                  <a:lnTo>
                    <a:pt x="1650" y="1166"/>
                  </a:lnTo>
                  <a:lnTo>
                    <a:pt x="1650" y="1168"/>
                  </a:lnTo>
                  <a:lnTo>
                    <a:pt x="1650" y="1168"/>
                  </a:lnTo>
                  <a:lnTo>
                    <a:pt x="1650" y="1168"/>
                  </a:lnTo>
                  <a:lnTo>
                    <a:pt x="1650" y="1163"/>
                  </a:lnTo>
                  <a:lnTo>
                    <a:pt x="1650" y="1163"/>
                  </a:lnTo>
                  <a:lnTo>
                    <a:pt x="1652" y="1163"/>
                  </a:lnTo>
                  <a:lnTo>
                    <a:pt x="1652" y="1166"/>
                  </a:lnTo>
                  <a:lnTo>
                    <a:pt x="1652" y="1166"/>
                  </a:lnTo>
                  <a:lnTo>
                    <a:pt x="1652" y="1168"/>
                  </a:lnTo>
                  <a:close/>
                  <a:moveTo>
                    <a:pt x="1607" y="1412"/>
                  </a:moveTo>
                  <a:lnTo>
                    <a:pt x="1607" y="1412"/>
                  </a:lnTo>
                  <a:lnTo>
                    <a:pt x="1607" y="1412"/>
                  </a:lnTo>
                  <a:lnTo>
                    <a:pt x="1607" y="1412"/>
                  </a:lnTo>
                  <a:lnTo>
                    <a:pt x="1605" y="1412"/>
                  </a:lnTo>
                  <a:lnTo>
                    <a:pt x="1607" y="1412"/>
                  </a:lnTo>
                  <a:lnTo>
                    <a:pt x="1607" y="1414"/>
                  </a:lnTo>
                  <a:lnTo>
                    <a:pt x="1607" y="1412"/>
                  </a:lnTo>
                  <a:lnTo>
                    <a:pt x="1607" y="1412"/>
                  </a:lnTo>
                  <a:lnTo>
                    <a:pt x="1607" y="1412"/>
                  </a:lnTo>
                  <a:lnTo>
                    <a:pt x="1607" y="1412"/>
                  </a:lnTo>
                  <a:lnTo>
                    <a:pt x="1607" y="1412"/>
                  </a:lnTo>
                  <a:lnTo>
                    <a:pt x="1607" y="1412"/>
                  </a:lnTo>
                  <a:lnTo>
                    <a:pt x="1607" y="1412"/>
                  </a:lnTo>
                  <a:lnTo>
                    <a:pt x="1607" y="1412"/>
                  </a:lnTo>
                  <a:lnTo>
                    <a:pt x="1607" y="1412"/>
                  </a:lnTo>
                  <a:lnTo>
                    <a:pt x="1607" y="1412"/>
                  </a:lnTo>
                  <a:lnTo>
                    <a:pt x="1607" y="1409"/>
                  </a:lnTo>
                  <a:lnTo>
                    <a:pt x="1607" y="1409"/>
                  </a:lnTo>
                  <a:lnTo>
                    <a:pt x="1607" y="1409"/>
                  </a:lnTo>
                  <a:lnTo>
                    <a:pt x="1607" y="1409"/>
                  </a:lnTo>
                  <a:lnTo>
                    <a:pt x="1607" y="1412"/>
                  </a:lnTo>
                  <a:close/>
                  <a:moveTo>
                    <a:pt x="1602" y="1419"/>
                  </a:moveTo>
                  <a:lnTo>
                    <a:pt x="1600" y="1417"/>
                  </a:lnTo>
                  <a:lnTo>
                    <a:pt x="1597" y="1414"/>
                  </a:lnTo>
                  <a:lnTo>
                    <a:pt x="1597" y="1414"/>
                  </a:lnTo>
                  <a:lnTo>
                    <a:pt x="1595" y="1414"/>
                  </a:lnTo>
                  <a:lnTo>
                    <a:pt x="1595" y="1414"/>
                  </a:lnTo>
                  <a:lnTo>
                    <a:pt x="1595" y="1414"/>
                  </a:lnTo>
                  <a:lnTo>
                    <a:pt x="1595" y="1412"/>
                  </a:lnTo>
                  <a:lnTo>
                    <a:pt x="1595" y="1412"/>
                  </a:lnTo>
                  <a:lnTo>
                    <a:pt x="1595" y="1412"/>
                  </a:lnTo>
                  <a:lnTo>
                    <a:pt x="1595" y="1412"/>
                  </a:lnTo>
                  <a:lnTo>
                    <a:pt x="1595" y="1412"/>
                  </a:lnTo>
                  <a:lnTo>
                    <a:pt x="1595" y="1414"/>
                  </a:lnTo>
                  <a:lnTo>
                    <a:pt x="1593" y="1414"/>
                  </a:lnTo>
                  <a:lnTo>
                    <a:pt x="1593" y="1412"/>
                  </a:lnTo>
                  <a:lnTo>
                    <a:pt x="1593" y="1412"/>
                  </a:lnTo>
                  <a:lnTo>
                    <a:pt x="1593" y="1412"/>
                  </a:lnTo>
                  <a:lnTo>
                    <a:pt x="1593" y="1412"/>
                  </a:lnTo>
                  <a:lnTo>
                    <a:pt x="1590" y="1412"/>
                  </a:lnTo>
                  <a:lnTo>
                    <a:pt x="1586" y="1412"/>
                  </a:lnTo>
                  <a:lnTo>
                    <a:pt x="1586" y="1409"/>
                  </a:lnTo>
                  <a:lnTo>
                    <a:pt x="1583" y="1409"/>
                  </a:lnTo>
                  <a:lnTo>
                    <a:pt x="1583" y="1409"/>
                  </a:lnTo>
                  <a:lnTo>
                    <a:pt x="1583" y="1409"/>
                  </a:lnTo>
                  <a:lnTo>
                    <a:pt x="1583" y="1409"/>
                  </a:lnTo>
                  <a:lnTo>
                    <a:pt x="1583" y="1412"/>
                  </a:lnTo>
                  <a:lnTo>
                    <a:pt x="1583" y="1412"/>
                  </a:lnTo>
                  <a:lnTo>
                    <a:pt x="1583" y="1412"/>
                  </a:lnTo>
                  <a:lnTo>
                    <a:pt x="1583" y="1412"/>
                  </a:lnTo>
                  <a:lnTo>
                    <a:pt x="1583" y="1414"/>
                  </a:lnTo>
                  <a:lnTo>
                    <a:pt x="1583" y="1414"/>
                  </a:lnTo>
                  <a:lnTo>
                    <a:pt x="1583" y="1414"/>
                  </a:lnTo>
                  <a:lnTo>
                    <a:pt x="1583" y="1414"/>
                  </a:lnTo>
                  <a:lnTo>
                    <a:pt x="1586" y="1417"/>
                  </a:lnTo>
                  <a:lnTo>
                    <a:pt x="1586" y="1417"/>
                  </a:lnTo>
                  <a:lnTo>
                    <a:pt x="1586" y="1419"/>
                  </a:lnTo>
                  <a:lnTo>
                    <a:pt x="1588" y="1417"/>
                  </a:lnTo>
                  <a:lnTo>
                    <a:pt x="1588" y="1419"/>
                  </a:lnTo>
                  <a:lnTo>
                    <a:pt x="1590" y="1419"/>
                  </a:lnTo>
                  <a:lnTo>
                    <a:pt x="1590" y="1419"/>
                  </a:lnTo>
                  <a:lnTo>
                    <a:pt x="1593" y="1419"/>
                  </a:lnTo>
                  <a:lnTo>
                    <a:pt x="1593" y="1421"/>
                  </a:lnTo>
                  <a:lnTo>
                    <a:pt x="1593" y="1421"/>
                  </a:lnTo>
                  <a:lnTo>
                    <a:pt x="1593" y="1421"/>
                  </a:lnTo>
                  <a:lnTo>
                    <a:pt x="1593" y="1421"/>
                  </a:lnTo>
                  <a:lnTo>
                    <a:pt x="1593" y="1421"/>
                  </a:lnTo>
                  <a:lnTo>
                    <a:pt x="1593" y="1424"/>
                  </a:lnTo>
                  <a:lnTo>
                    <a:pt x="1595" y="1424"/>
                  </a:lnTo>
                  <a:lnTo>
                    <a:pt x="1595" y="1426"/>
                  </a:lnTo>
                  <a:lnTo>
                    <a:pt x="1595" y="1426"/>
                  </a:lnTo>
                  <a:lnTo>
                    <a:pt x="1595" y="1428"/>
                  </a:lnTo>
                  <a:lnTo>
                    <a:pt x="1595" y="1428"/>
                  </a:lnTo>
                  <a:lnTo>
                    <a:pt x="1595" y="1431"/>
                  </a:lnTo>
                  <a:lnTo>
                    <a:pt x="1595" y="1431"/>
                  </a:lnTo>
                  <a:lnTo>
                    <a:pt x="1595" y="1431"/>
                  </a:lnTo>
                  <a:lnTo>
                    <a:pt x="1595" y="1431"/>
                  </a:lnTo>
                  <a:lnTo>
                    <a:pt x="1595" y="1433"/>
                  </a:lnTo>
                  <a:lnTo>
                    <a:pt x="1595" y="1433"/>
                  </a:lnTo>
                  <a:lnTo>
                    <a:pt x="1597" y="1433"/>
                  </a:lnTo>
                  <a:lnTo>
                    <a:pt x="1597" y="1433"/>
                  </a:lnTo>
                  <a:lnTo>
                    <a:pt x="1597" y="1433"/>
                  </a:lnTo>
                  <a:lnTo>
                    <a:pt x="1597" y="1433"/>
                  </a:lnTo>
                  <a:lnTo>
                    <a:pt x="1600" y="1433"/>
                  </a:lnTo>
                  <a:lnTo>
                    <a:pt x="1600" y="1433"/>
                  </a:lnTo>
                  <a:lnTo>
                    <a:pt x="1600" y="1433"/>
                  </a:lnTo>
                  <a:lnTo>
                    <a:pt x="1602" y="1431"/>
                  </a:lnTo>
                  <a:lnTo>
                    <a:pt x="1605" y="1428"/>
                  </a:lnTo>
                  <a:lnTo>
                    <a:pt x="1605" y="1428"/>
                  </a:lnTo>
                  <a:lnTo>
                    <a:pt x="1605" y="1431"/>
                  </a:lnTo>
                  <a:lnTo>
                    <a:pt x="1605" y="1431"/>
                  </a:lnTo>
                  <a:lnTo>
                    <a:pt x="1602" y="1431"/>
                  </a:lnTo>
                  <a:lnTo>
                    <a:pt x="1605" y="1431"/>
                  </a:lnTo>
                  <a:lnTo>
                    <a:pt x="1607" y="1431"/>
                  </a:lnTo>
                  <a:lnTo>
                    <a:pt x="1607" y="1431"/>
                  </a:lnTo>
                  <a:lnTo>
                    <a:pt x="1605" y="1433"/>
                  </a:lnTo>
                  <a:lnTo>
                    <a:pt x="1605" y="1433"/>
                  </a:lnTo>
                  <a:lnTo>
                    <a:pt x="1605" y="1433"/>
                  </a:lnTo>
                  <a:lnTo>
                    <a:pt x="1605" y="1436"/>
                  </a:lnTo>
                  <a:lnTo>
                    <a:pt x="1605" y="1436"/>
                  </a:lnTo>
                  <a:lnTo>
                    <a:pt x="1605" y="1436"/>
                  </a:lnTo>
                  <a:lnTo>
                    <a:pt x="1605" y="1436"/>
                  </a:lnTo>
                  <a:lnTo>
                    <a:pt x="1605" y="1436"/>
                  </a:lnTo>
                  <a:lnTo>
                    <a:pt x="1605" y="1436"/>
                  </a:lnTo>
                  <a:lnTo>
                    <a:pt x="1605" y="1436"/>
                  </a:lnTo>
                  <a:lnTo>
                    <a:pt x="1602" y="1438"/>
                  </a:lnTo>
                  <a:lnTo>
                    <a:pt x="1605" y="1438"/>
                  </a:lnTo>
                  <a:lnTo>
                    <a:pt x="1605" y="1438"/>
                  </a:lnTo>
                  <a:lnTo>
                    <a:pt x="1605" y="1438"/>
                  </a:lnTo>
                  <a:lnTo>
                    <a:pt x="1607" y="1438"/>
                  </a:lnTo>
                  <a:lnTo>
                    <a:pt x="1609" y="1438"/>
                  </a:lnTo>
                  <a:lnTo>
                    <a:pt x="1609" y="1438"/>
                  </a:lnTo>
                  <a:lnTo>
                    <a:pt x="1609" y="1438"/>
                  </a:lnTo>
                  <a:lnTo>
                    <a:pt x="1609" y="1436"/>
                  </a:lnTo>
                  <a:lnTo>
                    <a:pt x="1609" y="1436"/>
                  </a:lnTo>
                  <a:lnTo>
                    <a:pt x="1609" y="1436"/>
                  </a:lnTo>
                  <a:lnTo>
                    <a:pt x="1609" y="1433"/>
                  </a:lnTo>
                  <a:lnTo>
                    <a:pt x="1609" y="1436"/>
                  </a:lnTo>
                  <a:lnTo>
                    <a:pt x="1609" y="1438"/>
                  </a:lnTo>
                  <a:lnTo>
                    <a:pt x="1609" y="1438"/>
                  </a:lnTo>
                  <a:lnTo>
                    <a:pt x="1614" y="1436"/>
                  </a:lnTo>
                  <a:lnTo>
                    <a:pt x="1614" y="1438"/>
                  </a:lnTo>
                  <a:lnTo>
                    <a:pt x="1614" y="1438"/>
                  </a:lnTo>
                  <a:lnTo>
                    <a:pt x="1614" y="1438"/>
                  </a:lnTo>
                  <a:lnTo>
                    <a:pt x="1616" y="1438"/>
                  </a:lnTo>
                  <a:lnTo>
                    <a:pt x="1616" y="1438"/>
                  </a:lnTo>
                  <a:lnTo>
                    <a:pt x="1616" y="1438"/>
                  </a:lnTo>
                  <a:lnTo>
                    <a:pt x="1619" y="1438"/>
                  </a:lnTo>
                  <a:lnTo>
                    <a:pt x="1619" y="1438"/>
                  </a:lnTo>
                  <a:lnTo>
                    <a:pt x="1619" y="1438"/>
                  </a:lnTo>
                  <a:lnTo>
                    <a:pt x="1619" y="1436"/>
                  </a:lnTo>
                  <a:lnTo>
                    <a:pt x="1619" y="1436"/>
                  </a:lnTo>
                  <a:lnTo>
                    <a:pt x="1619" y="1436"/>
                  </a:lnTo>
                  <a:lnTo>
                    <a:pt x="1619" y="1436"/>
                  </a:lnTo>
                  <a:lnTo>
                    <a:pt x="1619" y="1433"/>
                  </a:lnTo>
                  <a:lnTo>
                    <a:pt x="1619" y="1433"/>
                  </a:lnTo>
                  <a:lnTo>
                    <a:pt x="1619" y="1433"/>
                  </a:lnTo>
                  <a:lnTo>
                    <a:pt x="1619" y="1431"/>
                  </a:lnTo>
                  <a:lnTo>
                    <a:pt x="1616" y="1431"/>
                  </a:lnTo>
                  <a:lnTo>
                    <a:pt x="1612" y="1433"/>
                  </a:lnTo>
                  <a:lnTo>
                    <a:pt x="1612" y="1433"/>
                  </a:lnTo>
                  <a:lnTo>
                    <a:pt x="1612" y="1433"/>
                  </a:lnTo>
                  <a:lnTo>
                    <a:pt x="1612" y="1433"/>
                  </a:lnTo>
                  <a:lnTo>
                    <a:pt x="1612" y="1433"/>
                  </a:lnTo>
                  <a:lnTo>
                    <a:pt x="1612" y="1433"/>
                  </a:lnTo>
                  <a:lnTo>
                    <a:pt x="1612" y="1431"/>
                  </a:lnTo>
                  <a:lnTo>
                    <a:pt x="1612" y="1431"/>
                  </a:lnTo>
                  <a:lnTo>
                    <a:pt x="1612" y="1431"/>
                  </a:lnTo>
                  <a:lnTo>
                    <a:pt x="1609" y="1431"/>
                  </a:lnTo>
                  <a:lnTo>
                    <a:pt x="1607" y="1431"/>
                  </a:lnTo>
                  <a:lnTo>
                    <a:pt x="1607" y="1428"/>
                  </a:lnTo>
                  <a:lnTo>
                    <a:pt x="1607" y="1428"/>
                  </a:lnTo>
                  <a:lnTo>
                    <a:pt x="1607" y="1428"/>
                  </a:lnTo>
                  <a:lnTo>
                    <a:pt x="1607" y="1428"/>
                  </a:lnTo>
                  <a:lnTo>
                    <a:pt x="1605" y="1428"/>
                  </a:lnTo>
                  <a:lnTo>
                    <a:pt x="1605" y="1428"/>
                  </a:lnTo>
                  <a:lnTo>
                    <a:pt x="1605" y="1428"/>
                  </a:lnTo>
                  <a:lnTo>
                    <a:pt x="1605" y="1428"/>
                  </a:lnTo>
                  <a:lnTo>
                    <a:pt x="1602" y="1428"/>
                  </a:lnTo>
                  <a:lnTo>
                    <a:pt x="1605" y="1426"/>
                  </a:lnTo>
                  <a:lnTo>
                    <a:pt x="1605" y="1424"/>
                  </a:lnTo>
                  <a:lnTo>
                    <a:pt x="1605" y="1421"/>
                  </a:lnTo>
                  <a:lnTo>
                    <a:pt x="1605" y="1419"/>
                  </a:lnTo>
                  <a:lnTo>
                    <a:pt x="1605" y="1419"/>
                  </a:lnTo>
                  <a:lnTo>
                    <a:pt x="1602" y="1419"/>
                  </a:lnTo>
                  <a:close/>
                  <a:moveTo>
                    <a:pt x="1614" y="1395"/>
                  </a:moveTo>
                  <a:lnTo>
                    <a:pt x="1616" y="1393"/>
                  </a:lnTo>
                  <a:lnTo>
                    <a:pt x="1616" y="1393"/>
                  </a:lnTo>
                  <a:lnTo>
                    <a:pt x="1614" y="1393"/>
                  </a:lnTo>
                  <a:lnTo>
                    <a:pt x="1614" y="1393"/>
                  </a:lnTo>
                  <a:lnTo>
                    <a:pt x="1614" y="1393"/>
                  </a:lnTo>
                  <a:lnTo>
                    <a:pt x="1614" y="1393"/>
                  </a:lnTo>
                  <a:lnTo>
                    <a:pt x="1612" y="1393"/>
                  </a:lnTo>
                  <a:lnTo>
                    <a:pt x="1612" y="1393"/>
                  </a:lnTo>
                  <a:lnTo>
                    <a:pt x="1612" y="1393"/>
                  </a:lnTo>
                  <a:lnTo>
                    <a:pt x="1612" y="1393"/>
                  </a:lnTo>
                  <a:lnTo>
                    <a:pt x="1612" y="1395"/>
                  </a:lnTo>
                  <a:lnTo>
                    <a:pt x="1612" y="1395"/>
                  </a:lnTo>
                  <a:lnTo>
                    <a:pt x="1612" y="1395"/>
                  </a:lnTo>
                  <a:lnTo>
                    <a:pt x="1612" y="1398"/>
                  </a:lnTo>
                  <a:lnTo>
                    <a:pt x="1614" y="1398"/>
                  </a:lnTo>
                  <a:lnTo>
                    <a:pt x="1614" y="1398"/>
                  </a:lnTo>
                  <a:lnTo>
                    <a:pt x="1616" y="1400"/>
                  </a:lnTo>
                  <a:lnTo>
                    <a:pt x="1616" y="1400"/>
                  </a:lnTo>
                  <a:lnTo>
                    <a:pt x="1619" y="1400"/>
                  </a:lnTo>
                  <a:lnTo>
                    <a:pt x="1619" y="1400"/>
                  </a:lnTo>
                  <a:lnTo>
                    <a:pt x="1621" y="1400"/>
                  </a:lnTo>
                  <a:lnTo>
                    <a:pt x="1621" y="1400"/>
                  </a:lnTo>
                  <a:lnTo>
                    <a:pt x="1621" y="1398"/>
                  </a:lnTo>
                  <a:lnTo>
                    <a:pt x="1621" y="1398"/>
                  </a:lnTo>
                  <a:lnTo>
                    <a:pt x="1621" y="1395"/>
                  </a:lnTo>
                  <a:lnTo>
                    <a:pt x="1621" y="1395"/>
                  </a:lnTo>
                  <a:lnTo>
                    <a:pt x="1619" y="1398"/>
                  </a:lnTo>
                  <a:lnTo>
                    <a:pt x="1619" y="1395"/>
                  </a:lnTo>
                  <a:lnTo>
                    <a:pt x="1616" y="1395"/>
                  </a:lnTo>
                  <a:lnTo>
                    <a:pt x="1616" y="1395"/>
                  </a:lnTo>
                  <a:lnTo>
                    <a:pt x="1616" y="1395"/>
                  </a:lnTo>
                  <a:lnTo>
                    <a:pt x="1614" y="1395"/>
                  </a:lnTo>
                  <a:lnTo>
                    <a:pt x="1614" y="1395"/>
                  </a:lnTo>
                  <a:lnTo>
                    <a:pt x="1614" y="1395"/>
                  </a:lnTo>
                  <a:close/>
                  <a:moveTo>
                    <a:pt x="1609" y="1424"/>
                  </a:moveTo>
                  <a:lnTo>
                    <a:pt x="1609" y="1426"/>
                  </a:lnTo>
                  <a:lnTo>
                    <a:pt x="1609" y="1426"/>
                  </a:lnTo>
                  <a:lnTo>
                    <a:pt x="1612" y="1426"/>
                  </a:lnTo>
                  <a:lnTo>
                    <a:pt x="1612" y="1426"/>
                  </a:lnTo>
                  <a:lnTo>
                    <a:pt x="1612" y="1426"/>
                  </a:lnTo>
                  <a:lnTo>
                    <a:pt x="1612" y="1426"/>
                  </a:lnTo>
                  <a:lnTo>
                    <a:pt x="1612" y="1426"/>
                  </a:lnTo>
                  <a:lnTo>
                    <a:pt x="1614" y="1426"/>
                  </a:lnTo>
                  <a:lnTo>
                    <a:pt x="1614" y="1424"/>
                  </a:lnTo>
                  <a:lnTo>
                    <a:pt x="1616" y="1426"/>
                  </a:lnTo>
                  <a:lnTo>
                    <a:pt x="1616" y="1424"/>
                  </a:lnTo>
                  <a:lnTo>
                    <a:pt x="1616" y="1424"/>
                  </a:lnTo>
                  <a:lnTo>
                    <a:pt x="1616" y="1424"/>
                  </a:lnTo>
                  <a:lnTo>
                    <a:pt x="1614" y="1424"/>
                  </a:lnTo>
                  <a:lnTo>
                    <a:pt x="1614" y="1424"/>
                  </a:lnTo>
                  <a:lnTo>
                    <a:pt x="1609" y="1424"/>
                  </a:lnTo>
                  <a:lnTo>
                    <a:pt x="1609" y="1424"/>
                  </a:lnTo>
                  <a:close/>
                  <a:moveTo>
                    <a:pt x="951" y="981"/>
                  </a:moveTo>
                  <a:lnTo>
                    <a:pt x="951" y="979"/>
                  </a:lnTo>
                  <a:lnTo>
                    <a:pt x="951" y="979"/>
                  </a:lnTo>
                  <a:lnTo>
                    <a:pt x="949" y="979"/>
                  </a:lnTo>
                  <a:lnTo>
                    <a:pt x="949" y="979"/>
                  </a:lnTo>
                  <a:lnTo>
                    <a:pt x="949" y="979"/>
                  </a:lnTo>
                  <a:lnTo>
                    <a:pt x="949" y="981"/>
                  </a:lnTo>
                  <a:lnTo>
                    <a:pt x="951" y="981"/>
                  </a:lnTo>
                  <a:close/>
                  <a:moveTo>
                    <a:pt x="1160" y="669"/>
                  </a:moveTo>
                  <a:lnTo>
                    <a:pt x="1160" y="671"/>
                  </a:lnTo>
                  <a:lnTo>
                    <a:pt x="1157" y="671"/>
                  </a:lnTo>
                  <a:lnTo>
                    <a:pt x="1157" y="671"/>
                  </a:lnTo>
                  <a:lnTo>
                    <a:pt x="1157" y="674"/>
                  </a:lnTo>
                  <a:lnTo>
                    <a:pt x="1157" y="674"/>
                  </a:lnTo>
                  <a:lnTo>
                    <a:pt x="1157" y="674"/>
                  </a:lnTo>
                  <a:lnTo>
                    <a:pt x="1157" y="674"/>
                  </a:lnTo>
                  <a:lnTo>
                    <a:pt x="1157" y="674"/>
                  </a:lnTo>
                  <a:lnTo>
                    <a:pt x="1157" y="674"/>
                  </a:lnTo>
                  <a:lnTo>
                    <a:pt x="1155" y="676"/>
                  </a:lnTo>
                  <a:lnTo>
                    <a:pt x="1155" y="676"/>
                  </a:lnTo>
                  <a:lnTo>
                    <a:pt x="1150" y="679"/>
                  </a:lnTo>
                  <a:lnTo>
                    <a:pt x="1148" y="679"/>
                  </a:lnTo>
                  <a:lnTo>
                    <a:pt x="1148" y="681"/>
                  </a:lnTo>
                  <a:lnTo>
                    <a:pt x="1145" y="681"/>
                  </a:lnTo>
                  <a:lnTo>
                    <a:pt x="1145" y="681"/>
                  </a:lnTo>
                  <a:lnTo>
                    <a:pt x="1153" y="683"/>
                  </a:lnTo>
                  <a:lnTo>
                    <a:pt x="1155" y="683"/>
                  </a:lnTo>
                  <a:lnTo>
                    <a:pt x="1164" y="676"/>
                  </a:lnTo>
                  <a:lnTo>
                    <a:pt x="1171" y="671"/>
                  </a:lnTo>
                  <a:lnTo>
                    <a:pt x="1174" y="669"/>
                  </a:lnTo>
                  <a:lnTo>
                    <a:pt x="1167" y="669"/>
                  </a:lnTo>
                  <a:lnTo>
                    <a:pt x="1160" y="669"/>
                  </a:lnTo>
                  <a:close/>
                  <a:moveTo>
                    <a:pt x="1110" y="750"/>
                  </a:moveTo>
                  <a:lnTo>
                    <a:pt x="1112" y="750"/>
                  </a:lnTo>
                  <a:lnTo>
                    <a:pt x="1122" y="750"/>
                  </a:lnTo>
                  <a:lnTo>
                    <a:pt x="1122" y="750"/>
                  </a:lnTo>
                  <a:lnTo>
                    <a:pt x="1122" y="750"/>
                  </a:lnTo>
                  <a:lnTo>
                    <a:pt x="1122" y="747"/>
                  </a:lnTo>
                  <a:lnTo>
                    <a:pt x="1122" y="750"/>
                  </a:lnTo>
                  <a:lnTo>
                    <a:pt x="1122" y="750"/>
                  </a:lnTo>
                  <a:lnTo>
                    <a:pt x="1124" y="750"/>
                  </a:lnTo>
                  <a:lnTo>
                    <a:pt x="1124" y="750"/>
                  </a:lnTo>
                  <a:lnTo>
                    <a:pt x="1124" y="747"/>
                  </a:lnTo>
                  <a:lnTo>
                    <a:pt x="1124" y="747"/>
                  </a:lnTo>
                  <a:lnTo>
                    <a:pt x="1124" y="750"/>
                  </a:lnTo>
                  <a:lnTo>
                    <a:pt x="1127" y="750"/>
                  </a:lnTo>
                  <a:lnTo>
                    <a:pt x="1129" y="747"/>
                  </a:lnTo>
                  <a:lnTo>
                    <a:pt x="1129" y="745"/>
                  </a:lnTo>
                  <a:lnTo>
                    <a:pt x="1129" y="745"/>
                  </a:lnTo>
                  <a:lnTo>
                    <a:pt x="1129" y="742"/>
                  </a:lnTo>
                  <a:lnTo>
                    <a:pt x="1129" y="740"/>
                  </a:lnTo>
                  <a:lnTo>
                    <a:pt x="1131" y="740"/>
                  </a:lnTo>
                  <a:lnTo>
                    <a:pt x="1136" y="738"/>
                  </a:lnTo>
                  <a:lnTo>
                    <a:pt x="1138" y="735"/>
                  </a:lnTo>
                  <a:lnTo>
                    <a:pt x="1138" y="735"/>
                  </a:lnTo>
                  <a:lnTo>
                    <a:pt x="1138" y="735"/>
                  </a:lnTo>
                  <a:lnTo>
                    <a:pt x="1138" y="735"/>
                  </a:lnTo>
                  <a:lnTo>
                    <a:pt x="1138" y="735"/>
                  </a:lnTo>
                  <a:lnTo>
                    <a:pt x="1138" y="733"/>
                  </a:lnTo>
                  <a:lnTo>
                    <a:pt x="1136" y="733"/>
                  </a:lnTo>
                  <a:lnTo>
                    <a:pt x="1136" y="733"/>
                  </a:lnTo>
                  <a:lnTo>
                    <a:pt x="1138" y="733"/>
                  </a:lnTo>
                  <a:lnTo>
                    <a:pt x="1134" y="731"/>
                  </a:lnTo>
                  <a:lnTo>
                    <a:pt x="1131" y="733"/>
                  </a:lnTo>
                  <a:lnTo>
                    <a:pt x="1129" y="733"/>
                  </a:lnTo>
                  <a:lnTo>
                    <a:pt x="1124" y="735"/>
                  </a:lnTo>
                  <a:lnTo>
                    <a:pt x="1117" y="738"/>
                  </a:lnTo>
                  <a:lnTo>
                    <a:pt x="1117" y="738"/>
                  </a:lnTo>
                  <a:lnTo>
                    <a:pt x="1117" y="740"/>
                  </a:lnTo>
                  <a:lnTo>
                    <a:pt x="1117" y="740"/>
                  </a:lnTo>
                  <a:lnTo>
                    <a:pt x="1117" y="742"/>
                  </a:lnTo>
                  <a:lnTo>
                    <a:pt x="1117" y="742"/>
                  </a:lnTo>
                  <a:lnTo>
                    <a:pt x="1117" y="742"/>
                  </a:lnTo>
                  <a:lnTo>
                    <a:pt x="1117" y="742"/>
                  </a:lnTo>
                  <a:lnTo>
                    <a:pt x="1115" y="742"/>
                  </a:lnTo>
                  <a:lnTo>
                    <a:pt x="1115" y="742"/>
                  </a:lnTo>
                  <a:lnTo>
                    <a:pt x="1112" y="745"/>
                  </a:lnTo>
                  <a:lnTo>
                    <a:pt x="1115" y="745"/>
                  </a:lnTo>
                  <a:lnTo>
                    <a:pt x="1112" y="747"/>
                  </a:lnTo>
                  <a:lnTo>
                    <a:pt x="1110" y="750"/>
                  </a:lnTo>
                  <a:close/>
                  <a:moveTo>
                    <a:pt x="1155" y="577"/>
                  </a:moveTo>
                  <a:lnTo>
                    <a:pt x="1148" y="572"/>
                  </a:lnTo>
                  <a:lnTo>
                    <a:pt x="1148" y="570"/>
                  </a:lnTo>
                  <a:lnTo>
                    <a:pt x="1148" y="570"/>
                  </a:lnTo>
                  <a:lnTo>
                    <a:pt x="1145" y="570"/>
                  </a:lnTo>
                  <a:lnTo>
                    <a:pt x="1141" y="572"/>
                  </a:lnTo>
                  <a:lnTo>
                    <a:pt x="1134" y="572"/>
                  </a:lnTo>
                  <a:lnTo>
                    <a:pt x="1134" y="572"/>
                  </a:lnTo>
                  <a:lnTo>
                    <a:pt x="1134" y="572"/>
                  </a:lnTo>
                  <a:lnTo>
                    <a:pt x="1131" y="577"/>
                  </a:lnTo>
                  <a:lnTo>
                    <a:pt x="1131" y="577"/>
                  </a:lnTo>
                  <a:lnTo>
                    <a:pt x="1131" y="579"/>
                  </a:lnTo>
                  <a:lnTo>
                    <a:pt x="1131" y="579"/>
                  </a:lnTo>
                  <a:lnTo>
                    <a:pt x="1131" y="582"/>
                  </a:lnTo>
                  <a:lnTo>
                    <a:pt x="1134" y="582"/>
                  </a:lnTo>
                  <a:lnTo>
                    <a:pt x="1134" y="582"/>
                  </a:lnTo>
                  <a:lnTo>
                    <a:pt x="1134" y="582"/>
                  </a:lnTo>
                  <a:lnTo>
                    <a:pt x="1134" y="584"/>
                  </a:lnTo>
                  <a:lnTo>
                    <a:pt x="1134" y="584"/>
                  </a:lnTo>
                  <a:lnTo>
                    <a:pt x="1134" y="584"/>
                  </a:lnTo>
                  <a:lnTo>
                    <a:pt x="1134" y="584"/>
                  </a:lnTo>
                  <a:lnTo>
                    <a:pt x="1134" y="584"/>
                  </a:lnTo>
                  <a:lnTo>
                    <a:pt x="1136" y="586"/>
                  </a:lnTo>
                  <a:lnTo>
                    <a:pt x="1138" y="589"/>
                  </a:lnTo>
                  <a:lnTo>
                    <a:pt x="1145" y="589"/>
                  </a:lnTo>
                  <a:lnTo>
                    <a:pt x="1148" y="589"/>
                  </a:lnTo>
                  <a:lnTo>
                    <a:pt x="1150" y="586"/>
                  </a:lnTo>
                  <a:lnTo>
                    <a:pt x="1150" y="586"/>
                  </a:lnTo>
                  <a:lnTo>
                    <a:pt x="1153" y="586"/>
                  </a:lnTo>
                  <a:lnTo>
                    <a:pt x="1153" y="586"/>
                  </a:lnTo>
                  <a:lnTo>
                    <a:pt x="1153" y="586"/>
                  </a:lnTo>
                  <a:lnTo>
                    <a:pt x="1157" y="586"/>
                  </a:lnTo>
                  <a:lnTo>
                    <a:pt x="1160" y="586"/>
                  </a:lnTo>
                  <a:lnTo>
                    <a:pt x="1160" y="586"/>
                  </a:lnTo>
                  <a:lnTo>
                    <a:pt x="1160" y="586"/>
                  </a:lnTo>
                  <a:lnTo>
                    <a:pt x="1162" y="584"/>
                  </a:lnTo>
                  <a:lnTo>
                    <a:pt x="1160" y="584"/>
                  </a:lnTo>
                  <a:lnTo>
                    <a:pt x="1155" y="577"/>
                  </a:lnTo>
                  <a:close/>
                  <a:moveTo>
                    <a:pt x="1231" y="849"/>
                  </a:moveTo>
                  <a:lnTo>
                    <a:pt x="1233" y="849"/>
                  </a:lnTo>
                  <a:lnTo>
                    <a:pt x="1233" y="849"/>
                  </a:lnTo>
                  <a:lnTo>
                    <a:pt x="1235" y="844"/>
                  </a:lnTo>
                  <a:lnTo>
                    <a:pt x="1235" y="844"/>
                  </a:lnTo>
                  <a:lnTo>
                    <a:pt x="1235" y="842"/>
                  </a:lnTo>
                  <a:lnTo>
                    <a:pt x="1235" y="842"/>
                  </a:lnTo>
                  <a:lnTo>
                    <a:pt x="1233" y="839"/>
                  </a:lnTo>
                  <a:lnTo>
                    <a:pt x="1231" y="839"/>
                  </a:lnTo>
                  <a:lnTo>
                    <a:pt x="1231" y="839"/>
                  </a:lnTo>
                  <a:lnTo>
                    <a:pt x="1228" y="842"/>
                  </a:lnTo>
                  <a:lnTo>
                    <a:pt x="1231" y="842"/>
                  </a:lnTo>
                  <a:lnTo>
                    <a:pt x="1228" y="842"/>
                  </a:lnTo>
                  <a:lnTo>
                    <a:pt x="1228" y="844"/>
                  </a:lnTo>
                  <a:lnTo>
                    <a:pt x="1228" y="844"/>
                  </a:lnTo>
                  <a:lnTo>
                    <a:pt x="1228" y="846"/>
                  </a:lnTo>
                  <a:lnTo>
                    <a:pt x="1226" y="849"/>
                  </a:lnTo>
                  <a:lnTo>
                    <a:pt x="1224" y="851"/>
                  </a:lnTo>
                  <a:lnTo>
                    <a:pt x="1224" y="851"/>
                  </a:lnTo>
                  <a:lnTo>
                    <a:pt x="1224" y="851"/>
                  </a:lnTo>
                  <a:lnTo>
                    <a:pt x="1226" y="851"/>
                  </a:lnTo>
                  <a:lnTo>
                    <a:pt x="1226" y="851"/>
                  </a:lnTo>
                  <a:lnTo>
                    <a:pt x="1226" y="854"/>
                  </a:lnTo>
                  <a:lnTo>
                    <a:pt x="1226" y="854"/>
                  </a:lnTo>
                  <a:lnTo>
                    <a:pt x="1228" y="854"/>
                  </a:lnTo>
                  <a:lnTo>
                    <a:pt x="1231" y="849"/>
                  </a:lnTo>
                  <a:lnTo>
                    <a:pt x="1231" y="849"/>
                  </a:lnTo>
                  <a:close/>
                  <a:moveTo>
                    <a:pt x="1138" y="1242"/>
                  </a:moveTo>
                  <a:lnTo>
                    <a:pt x="1138" y="1242"/>
                  </a:lnTo>
                  <a:lnTo>
                    <a:pt x="1138" y="1242"/>
                  </a:lnTo>
                  <a:lnTo>
                    <a:pt x="1141" y="1242"/>
                  </a:lnTo>
                  <a:lnTo>
                    <a:pt x="1141" y="1242"/>
                  </a:lnTo>
                  <a:lnTo>
                    <a:pt x="1141" y="1242"/>
                  </a:lnTo>
                  <a:lnTo>
                    <a:pt x="1141" y="1239"/>
                  </a:lnTo>
                  <a:lnTo>
                    <a:pt x="1141" y="1239"/>
                  </a:lnTo>
                  <a:lnTo>
                    <a:pt x="1141" y="1237"/>
                  </a:lnTo>
                  <a:lnTo>
                    <a:pt x="1141" y="1237"/>
                  </a:lnTo>
                  <a:lnTo>
                    <a:pt x="1141" y="1234"/>
                  </a:lnTo>
                  <a:lnTo>
                    <a:pt x="1141" y="1234"/>
                  </a:lnTo>
                  <a:lnTo>
                    <a:pt x="1141" y="1234"/>
                  </a:lnTo>
                  <a:lnTo>
                    <a:pt x="1141" y="1234"/>
                  </a:lnTo>
                  <a:lnTo>
                    <a:pt x="1141" y="1234"/>
                  </a:lnTo>
                  <a:lnTo>
                    <a:pt x="1138" y="1234"/>
                  </a:lnTo>
                  <a:lnTo>
                    <a:pt x="1138" y="1234"/>
                  </a:lnTo>
                  <a:lnTo>
                    <a:pt x="1136" y="1237"/>
                  </a:lnTo>
                  <a:lnTo>
                    <a:pt x="1136" y="1237"/>
                  </a:lnTo>
                  <a:lnTo>
                    <a:pt x="1138" y="1237"/>
                  </a:lnTo>
                  <a:lnTo>
                    <a:pt x="1138" y="1239"/>
                  </a:lnTo>
                  <a:lnTo>
                    <a:pt x="1138" y="1239"/>
                  </a:lnTo>
                  <a:lnTo>
                    <a:pt x="1138" y="1242"/>
                  </a:lnTo>
                  <a:lnTo>
                    <a:pt x="1136" y="1242"/>
                  </a:lnTo>
                  <a:lnTo>
                    <a:pt x="1138" y="1242"/>
                  </a:lnTo>
                  <a:lnTo>
                    <a:pt x="1138" y="1242"/>
                  </a:lnTo>
                  <a:close/>
                  <a:moveTo>
                    <a:pt x="1129" y="541"/>
                  </a:moveTo>
                  <a:lnTo>
                    <a:pt x="1129" y="539"/>
                  </a:lnTo>
                  <a:lnTo>
                    <a:pt x="1127" y="539"/>
                  </a:lnTo>
                  <a:lnTo>
                    <a:pt x="1127" y="537"/>
                  </a:lnTo>
                  <a:lnTo>
                    <a:pt x="1124" y="537"/>
                  </a:lnTo>
                  <a:lnTo>
                    <a:pt x="1124" y="539"/>
                  </a:lnTo>
                  <a:lnTo>
                    <a:pt x="1119" y="544"/>
                  </a:lnTo>
                  <a:lnTo>
                    <a:pt x="1119" y="546"/>
                  </a:lnTo>
                  <a:lnTo>
                    <a:pt x="1119" y="546"/>
                  </a:lnTo>
                  <a:lnTo>
                    <a:pt x="1119" y="548"/>
                  </a:lnTo>
                  <a:lnTo>
                    <a:pt x="1119" y="551"/>
                  </a:lnTo>
                  <a:lnTo>
                    <a:pt x="1122" y="551"/>
                  </a:lnTo>
                  <a:lnTo>
                    <a:pt x="1124" y="551"/>
                  </a:lnTo>
                  <a:lnTo>
                    <a:pt x="1127" y="544"/>
                  </a:lnTo>
                  <a:lnTo>
                    <a:pt x="1129" y="544"/>
                  </a:lnTo>
                  <a:lnTo>
                    <a:pt x="1129" y="544"/>
                  </a:lnTo>
                  <a:lnTo>
                    <a:pt x="1129" y="541"/>
                  </a:lnTo>
                  <a:lnTo>
                    <a:pt x="1129" y="541"/>
                  </a:lnTo>
                  <a:lnTo>
                    <a:pt x="1129" y="541"/>
                  </a:lnTo>
                  <a:lnTo>
                    <a:pt x="1129" y="541"/>
                  </a:lnTo>
                  <a:close/>
                  <a:moveTo>
                    <a:pt x="1205" y="899"/>
                  </a:moveTo>
                  <a:lnTo>
                    <a:pt x="1207" y="901"/>
                  </a:lnTo>
                  <a:lnTo>
                    <a:pt x="1212" y="899"/>
                  </a:lnTo>
                  <a:lnTo>
                    <a:pt x="1219" y="899"/>
                  </a:lnTo>
                  <a:lnTo>
                    <a:pt x="1219" y="896"/>
                  </a:lnTo>
                  <a:lnTo>
                    <a:pt x="1219" y="896"/>
                  </a:lnTo>
                  <a:lnTo>
                    <a:pt x="1219" y="896"/>
                  </a:lnTo>
                  <a:lnTo>
                    <a:pt x="1219" y="896"/>
                  </a:lnTo>
                  <a:lnTo>
                    <a:pt x="1219" y="896"/>
                  </a:lnTo>
                  <a:lnTo>
                    <a:pt x="1219" y="894"/>
                  </a:lnTo>
                  <a:lnTo>
                    <a:pt x="1219" y="894"/>
                  </a:lnTo>
                  <a:lnTo>
                    <a:pt x="1219" y="894"/>
                  </a:lnTo>
                  <a:lnTo>
                    <a:pt x="1219" y="894"/>
                  </a:lnTo>
                  <a:lnTo>
                    <a:pt x="1221" y="894"/>
                  </a:lnTo>
                  <a:lnTo>
                    <a:pt x="1221" y="891"/>
                  </a:lnTo>
                  <a:lnTo>
                    <a:pt x="1224" y="891"/>
                  </a:lnTo>
                  <a:lnTo>
                    <a:pt x="1224" y="889"/>
                  </a:lnTo>
                  <a:lnTo>
                    <a:pt x="1226" y="887"/>
                  </a:lnTo>
                  <a:lnTo>
                    <a:pt x="1228" y="882"/>
                  </a:lnTo>
                  <a:lnTo>
                    <a:pt x="1228" y="880"/>
                  </a:lnTo>
                  <a:lnTo>
                    <a:pt x="1226" y="880"/>
                  </a:lnTo>
                  <a:lnTo>
                    <a:pt x="1226" y="880"/>
                  </a:lnTo>
                  <a:lnTo>
                    <a:pt x="1216" y="882"/>
                  </a:lnTo>
                  <a:lnTo>
                    <a:pt x="1209" y="887"/>
                  </a:lnTo>
                  <a:lnTo>
                    <a:pt x="1205" y="887"/>
                  </a:lnTo>
                  <a:lnTo>
                    <a:pt x="1205" y="887"/>
                  </a:lnTo>
                  <a:lnTo>
                    <a:pt x="1202" y="889"/>
                  </a:lnTo>
                  <a:lnTo>
                    <a:pt x="1200" y="889"/>
                  </a:lnTo>
                  <a:lnTo>
                    <a:pt x="1200" y="889"/>
                  </a:lnTo>
                  <a:lnTo>
                    <a:pt x="1200" y="891"/>
                  </a:lnTo>
                  <a:lnTo>
                    <a:pt x="1200" y="891"/>
                  </a:lnTo>
                  <a:lnTo>
                    <a:pt x="1200" y="891"/>
                  </a:lnTo>
                  <a:lnTo>
                    <a:pt x="1200" y="891"/>
                  </a:lnTo>
                  <a:lnTo>
                    <a:pt x="1200" y="891"/>
                  </a:lnTo>
                  <a:lnTo>
                    <a:pt x="1198" y="891"/>
                  </a:lnTo>
                  <a:lnTo>
                    <a:pt x="1190" y="894"/>
                  </a:lnTo>
                  <a:lnTo>
                    <a:pt x="1190" y="896"/>
                  </a:lnTo>
                  <a:lnTo>
                    <a:pt x="1190" y="899"/>
                  </a:lnTo>
                  <a:lnTo>
                    <a:pt x="1193" y="899"/>
                  </a:lnTo>
                  <a:lnTo>
                    <a:pt x="1195" y="899"/>
                  </a:lnTo>
                  <a:lnTo>
                    <a:pt x="1202" y="899"/>
                  </a:lnTo>
                  <a:lnTo>
                    <a:pt x="1202" y="901"/>
                  </a:lnTo>
                  <a:lnTo>
                    <a:pt x="1202" y="901"/>
                  </a:lnTo>
                  <a:lnTo>
                    <a:pt x="1202" y="901"/>
                  </a:lnTo>
                  <a:lnTo>
                    <a:pt x="1198" y="901"/>
                  </a:lnTo>
                  <a:lnTo>
                    <a:pt x="1195" y="901"/>
                  </a:lnTo>
                  <a:lnTo>
                    <a:pt x="1198" y="903"/>
                  </a:lnTo>
                  <a:lnTo>
                    <a:pt x="1200" y="903"/>
                  </a:lnTo>
                  <a:lnTo>
                    <a:pt x="1202" y="903"/>
                  </a:lnTo>
                  <a:lnTo>
                    <a:pt x="1202" y="903"/>
                  </a:lnTo>
                  <a:lnTo>
                    <a:pt x="1205" y="903"/>
                  </a:lnTo>
                  <a:lnTo>
                    <a:pt x="1205" y="903"/>
                  </a:lnTo>
                  <a:lnTo>
                    <a:pt x="1205" y="901"/>
                  </a:lnTo>
                  <a:lnTo>
                    <a:pt x="1205" y="901"/>
                  </a:lnTo>
                  <a:lnTo>
                    <a:pt x="1205" y="899"/>
                  </a:lnTo>
                  <a:lnTo>
                    <a:pt x="1205" y="899"/>
                  </a:lnTo>
                  <a:close/>
                  <a:moveTo>
                    <a:pt x="1082" y="787"/>
                  </a:moveTo>
                  <a:lnTo>
                    <a:pt x="1082" y="790"/>
                  </a:lnTo>
                  <a:lnTo>
                    <a:pt x="1082" y="790"/>
                  </a:lnTo>
                  <a:lnTo>
                    <a:pt x="1082" y="790"/>
                  </a:lnTo>
                  <a:lnTo>
                    <a:pt x="1082" y="790"/>
                  </a:lnTo>
                  <a:lnTo>
                    <a:pt x="1082" y="790"/>
                  </a:lnTo>
                  <a:lnTo>
                    <a:pt x="1082" y="790"/>
                  </a:lnTo>
                  <a:lnTo>
                    <a:pt x="1082" y="790"/>
                  </a:lnTo>
                  <a:lnTo>
                    <a:pt x="1082" y="792"/>
                  </a:lnTo>
                  <a:lnTo>
                    <a:pt x="1082" y="794"/>
                  </a:lnTo>
                  <a:lnTo>
                    <a:pt x="1079" y="794"/>
                  </a:lnTo>
                  <a:lnTo>
                    <a:pt x="1079" y="797"/>
                  </a:lnTo>
                  <a:lnTo>
                    <a:pt x="1077" y="797"/>
                  </a:lnTo>
                  <a:lnTo>
                    <a:pt x="1079" y="799"/>
                  </a:lnTo>
                  <a:lnTo>
                    <a:pt x="1082" y="802"/>
                  </a:lnTo>
                  <a:lnTo>
                    <a:pt x="1082" y="804"/>
                  </a:lnTo>
                  <a:lnTo>
                    <a:pt x="1084" y="804"/>
                  </a:lnTo>
                  <a:lnTo>
                    <a:pt x="1086" y="806"/>
                  </a:lnTo>
                  <a:lnTo>
                    <a:pt x="1086" y="806"/>
                  </a:lnTo>
                  <a:lnTo>
                    <a:pt x="1089" y="806"/>
                  </a:lnTo>
                  <a:lnTo>
                    <a:pt x="1091" y="809"/>
                  </a:lnTo>
                  <a:lnTo>
                    <a:pt x="1091" y="809"/>
                  </a:lnTo>
                  <a:lnTo>
                    <a:pt x="1093" y="806"/>
                  </a:lnTo>
                  <a:lnTo>
                    <a:pt x="1101" y="804"/>
                  </a:lnTo>
                  <a:lnTo>
                    <a:pt x="1101" y="802"/>
                  </a:lnTo>
                  <a:lnTo>
                    <a:pt x="1105" y="799"/>
                  </a:lnTo>
                  <a:lnTo>
                    <a:pt x="1105" y="797"/>
                  </a:lnTo>
                  <a:lnTo>
                    <a:pt x="1105" y="794"/>
                  </a:lnTo>
                  <a:lnTo>
                    <a:pt x="1105" y="794"/>
                  </a:lnTo>
                  <a:lnTo>
                    <a:pt x="1105" y="794"/>
                  </a:lnTo>
                  <a:lnTo>
                    <a:pt x="1103" y="794"/>
                  </a:lnTo>
                  <a:lnTo>
                    <a:pt x="1103" y="794"/>
                  </a:lnTo>
                  <a:lnTo>
                    <a:pt x="1103" y="792"/>
                  </a:lnTo>
                  <a:lnTo>
                    <a:pt x="1103" y="792"/>
                  </a:lnTo>
                  <a:lnTo>
                    <a:pt x="1103" y="792"/>
                  </a:lnTo>
                  <a:lnTo>
                    <a:pt x="1103" y="792"/>
                  </a:lnTo>
                  <a:lnTo>
                    <a:pt x="1103" y="790"/>
                  </a:lnTo>
                  <a:lnTo>
                    <a:pt x="1103" y="787"/>
                  </a:lnTo>
                  <a:lnTo>
                    <a:pt x="1101" y="783"/>
                  </a:lnTo>
                  <a:lnTo>
                    <a:pt x="1101" y="780"/>
                  </a:lnTo>
                  <a:lnTo>
                    <a:pt x="1101" y="780"/>
                  </a:lnTo>
                  <a:lnTo>
                    <a:pt x="1101" y="780"/>
                  </a:lnTo>
                  <a:lnTo>
                    <a:pt x="1098" y="778"/>
                  </a:lnTo>
                  <a:lnTo>
                    <a:pt x="1098" y="778"/>
                  </a:lnTo>
                  <a:lnTo>
                    <a:pt x="1096" y="776"/>
                  </a:lnTo>
                  <a:lnTo>
                    <a:pt x="1096" y="776"/>
                  </a:lnTo>
                  <a:lnTo>
                    <a:pt x="1089" y="776"/>
                  </a:lnTo>
                  <a:lnTo>
                    <a:pt x="1089" y="776"/>
                  </a:lnTo>
                  <a:lnTo>
                    <a:pt x="1084" y="780"/>
                  </a:lnTo>
                  <a:lnTo>
                    <a:pt x="1084" y="783"/>
                  </a:lnTo>
                  <a:lnTo>
                    <a:pt x="1084" y="785"/>
                  </a:lnTo>
                  <a:lnTo>
                    <a:pt x="1084" y="785"/>
                  </a:lnTo>
                  <a:lnTo>
                    <a:pt x="1082" y="785"/>
                  </a:lnTo>
                  <a:lnTo>
                    <a:pt x="1082" y="785"/>
                  </a:lnTo>
                  <a:lnTo>
                    <a:pt x="1082" y="785"/>
                  </a:lnTo>
                  <a:lnTo>
                    <a:pt x="1082" y="787"/>
                  </a:lnTo>
                  <a:lnTo>
                    <a:pt x="1082" y="787"/>
                  </a:lnTo>
                  <a:lnTo>
                    <a:pt x="1082" y="787"/>
                  </a:lnTo>
                  <a:lnTo>
                    <a:pt x="1084" y="787"/>
                  </a:lnTo>
                  <a:lnTo>
                    <a:pt x="1084" y="787"/>
                  </a:lnTo>
                  <a:lnTo>
                    <a:pt x="1084" y="787"/>
                  </a:lnTo>
                  <a:lnTo>
                    <a:pt x="1082" y="787"/>
                  </a:lnTo>
                  <a:close/>
                  <a:moveTo>
                    <a:pt x="1103" y="676"/>
                  </a:moveTo>
                  <a:lnTo>
                    <a:pt x="1103" y="674"/>
                  </a:lnTo>
                  <a:lnTo>
                    <a:pt x="1101" y="674"/>
                  </a:lnTo>
                  <a:lnTo>
                    <a:pt x="1093" y="674"/>
                  </a:lnTo>
                  <a:lnTo>
                    <a:pt x="1089" y="679"/>
                  </a:lnTo>
                  <a:lnTo>
                    <a:pt x="1089" y="679"/>
                  </a:lnTo>
                  <a:lnTo>
                    <a:pt x="1089" y="681"/>
                  </a:lnTo>
                  <a:lnTo>
                    <a:pt x="1089" y="681"/>
                  </a:lnTo>
                  <a:lnTo>
                    <a:pt x="1089" y="681"/>
                  </a:lnTo>
                  <a:lnTo>
                    <a:pt x="1089" y="683"/>
                  </a:lnTo>
                  <a:lnTo>
                    <a:pt x="1089" y="683"/>
                  </a:lnTo>
                  <a:lnTo>
                    <a:pt x="1089" y="683"/>
                  </a:lnTo>
                  <a:lnTo>
                    <a:pt x="1091" y="686"/>
                  </a:lnTo>
                  <a:lnTo>
                    <a:pt x="1091" y="686"/>
                  </a:lnTo>
                  <a:lnTo>
                    <a:pt x="1089" y="686"/>
                  </a:lnTo>
                  <a:lnTo>
                    <a:pt x="1089" y="686"/>
                  </a:lnTo>
                  <a:lnTo>
                    <a:pt x="1089" y="686"/>
                  </a:lnTo>
                  <a:lnTo>
                    <a:pt x="1089" y="688"/>
                  </a:lnTo>
                  <a:lnTo>
                    <a:pt x="1089" y="688"/>
                  </a:lnTo>
                  <a:lnTo>
                    <a:pt x="1091" y="688"/>
                  </a:lnTo>
                  <a:lnTo>
                    <a:pt x="1089" y="688"/>
                  </a:lnTo>
                  <a:lnTo>
                    <a:pt x="1091" y="688"/>
                  </a:lnTo>
                  <a:lnTo>
                    <a:pt x="1091" y="688"/>
                  </a:lnTo>
                  <a:lnTo>
                    <a:pt x="1091" y="688"/>
                  </a:lnTo>
                  <a:lnTo>
                    <a:pt x="1091" y="688"/>
                  </a:lnTo>
                  <a:lnTo>
                    <a:pt x="1091" y="688"/>
                  </a:lnTo>
                  <a:lnTo>
                    <a:pt x="1093" y="688"/>
                  </a:lnTo>
                  <a:lnTo>
                    <a:pt x="1093" y="690"/>
                  </a:lnTo>
                  <a:lnTo>
                    <a:pt x="1093" y="690"/>
                  </a:lnTo>
                  <a:lnTo>
                    <a:pt x="1093" y="693"/>
                  </a:lnTo>
                  <a:lnTo>
                    <a:pt x="1093" y="695"/>
                  </a:lnTo>
                  <a:lnTo>
                    <a:pt x="1091" y="695"/>
                  </a:lnTo>
                  <a:lnTo>
                    <a:pt x="1091" y="697"/>
                  </a:lnTo>
                  <a:lnTo>
                    <a:pt x="1091" y="697"/>
                  </a:lnTo>
                  <a:lnTo>
                    <a:pt x="1093" y="697"/>
                  </a:lnTo>
                  <a:lnTo>
                    <a:pt x="1093" y="697"/>
                  </a:lnTo>
                  <a:lnTo>
                    <a:pt x="1093" y="697"/>
                  </a:lnTo>
                  <a:lnTo>
                    <a:pt x="1093" y="697"/>
                  </a:lnTo>
                  <a:lnTo>
                    <a:pt x="1093" y="700"/>
                  </a:lnTo>
                  <a:lnTo>
                    <a:pt x="1093" y="700"/>
                  </a:lnTo>
                  <a:lnTo>
                    <a:pt x="1093" y="700"/>
                  </a:lnTo>
                  <a:lnTo>
                    <a:pt x="1093" y="702"/>
                  </a:lnTo>
                  <a:lnTo>
                    <a:pt x="1093" y="702"/>
                  </a:lnTo>
                  <a:lnTo>
                    <a:pt x="1101" y="702"/>
                  </a:lnTo>
                  <a:lnTo>
                    <a:pt x="1103" y="702"/>
                  </a:lnTo>
                  <a:lnTo>
                    <a:pt x="1108" y="702"/>
                  </a:lnTo>
                  <a:lnTo>
                    <a:pt x="1112" y="702"/>
                  </a:lnTo>
                  <a:lnTo>
                    <a:pt x="1119" y="695"/>
                  </a:lnTo>
                  <a:lnTo>
                    <a:pt x="1119" y="695"/>
                  </a:lnTo>
                  <a:lnTo>
                    <a:pt x="1119" y="693"/>
                  </a:lnTo>
                  <a:lnTo>
                    <a:pt x="1119" y="693"/>
                  </a:lnTo>
                  <a:lnTo>
                    <a:pt x="1117" y="690"/>
                  </a:lnTo>
                  <a:lnTo>
                    <a:pt x="1115" y="690"/>
                  </a:lnTo>
                  <a:lnTo>
                    <a:pt x="1115" y="690"/>
                  </a:lnTo>
                  <a:lnTo>
                    <a:pt x="1115" y="690"/>
                  </a:lnTo>
                  <a:lnTo>
                    <a:pt x="1115" y="690"/>
                  </a:lnTo>
                  <a:lnTo>
                    <a:pt x="1115" y="690"/>
                  </a:lnTo>
                  <a:lnTo>
                    <a:pt x="1115" y="690"/>
                  </a:lnTo>
                  <a:lnTo>
                    <a:pt x="1115" y="688"/>
                  </a:lnTo>
                  <a:lnTo>
                    <a:pt x="1115" y="688"/>
                  </a:lnTo>
                  <a:lnTo>
                    <a:pt x="1115" y="688"/>
                  </a:lnTo>
                  <a:lnTo>
                    <a:pt x="1115" y="688"/>
                  </a:lnTo>
                  <a:lnTo>
                    <a:pt x="1115" y="688"/>
                  </a:lnTo>
                  <a:lnTo>
                    <a:pt x="1112" y="688"/>
                  </a:lnTo>
                  <a:lnTo>
                    <a:pt x="1110" y="686"/>
                  </a:lnTo>
                  <a:lnTo>
                    <a:pt x="1110" y="686"/>
                  </a:lnTo>
                  <a:lnTo>
                    <a:pt x="1110" y="686"/>
                  </a:lnTo>
                  <a:lnTo>
                    <a:pt x="1110" y="683"/>
                  </a:lnTo>
                  <a:lnTo>
                    <a:pt x="1110" y="683"/>
                  </a:lnTo>
                  <a:lnTo>
                    <a:pt x="1108" y="683"/>
                  </a:lnTo>
                  <a:lnTo>
                    <a:pt x="1108" y="681"/>
                  </a:lnTo>
                  <a:lnTo>
                    <a:pt x="1105" y="679"/>
                  </a:lnTo>
                  <a:lnTo>
                    <a:pt x="1105" y="679"/>
                  </a:lnTo>
                  <a:lnTo>
                    <a:pt x="1105" y="679"/>
                  </a:lnTo>
                  <a:lnTo>
                    <a:pt x="1103" y="679"/>
                  </a:lnTo>
                  <a:lnTo>
                    <a:pt x="1103" y="681"/>
                  </a:lnTo>
                  <a:lnTo>
                    <a:pt x="1103" y="681"/>
                  </a:lnTo>
                  <a:lnTo>
                    <a:pt x="1101" y="683"/>
                  </a:lnTo>
                  <a:lnTo>
                    <a:pt x="1101" y="683"/>
                  </a:lnTo>
                  <a:lnTo>
                    <a:pt x="1103" y="679"/>
                  </a:lnTo>
                  <a:lnTo>
                    <a:pt x="1103" y="676"/>
                  </a:lnTo>
                  <a:close/>
                  <a:moveTo>
                    <a:pt x="1006" y="915"/>
                  </a:moveTo>
                  <a:lnTo>
                    <a:pt x="1006" y="917"/>
                  </a:lnTo>
                  <a:lnTo>
                    <a:pt x="1006" y="917"/>
                  </a:lnTo>
                  <a:lnTo>
                    <a:pt x="1013" y="915"/>
                  </a:lnTo>
                  <a:lnTo>
                    <a:pt x="1013" y="915"/>
                  </a:lnTo>
                  <a:lnTo>
                    <a:pt x="1015" y="915"/>
                  </a:lnTo>
                  <a:lnTo>
                    <a:pt x="1015" y="915"/>
                  </a:lnTo>
                  <a:lnTo>
                    <a:pt x="1015" y="915"/>
                  </a:lnTo>
                  <a:lnTo>
                    <a:pt x="1015" y="913"/>
                  </a:lnTo>
                  <a:lnTo>
                    <a:pt x="1013" y="910"/>
                  </a:lnTo>
                  <a:lnTo>
                    <a:pt x="1011" y="910"/>
                  </a:lnTo>
                  <a:lnTo>
                    <a:pt x="1006" y="910"/>
                  </a:lnTo>
                  <a:lnTo>
                    <a:pt x="1006" y="913"/>
                  </a:lnTo>
                  <a:lnTo>
                    <a:pt x="1006" y="915"/>
                  </a:lnTo>
                  <a:lnTo>
                    <a:pt x="1006" y="915"/>
                  </a:lnTo>
                  <a:lnTo>
                    <a:pt x="1006" y="915"/>
                  </a:lnTo>
                  <a:close/>
                  <a:moveTo>
                    <a:pt x="1129" y="712"/>
                  </a:moveTo>
                  <a:lnTo>
                    <a:pt x="1127" y="709"/>
                  </a:lnTo>
                  <a:lnTo>
                    <a:pt x="1127" y="707"/>
                  </a:lnTo>
                  <a:lnTo>
                    <a:pt x="1127" y="707"/>
                  </a:lnTo>
                  <a:lnTo>
                    <a:pt x="1124" y="705"/>
                  </a:lnTo>
                  <a:lnTo>
                    <a:pt x="1117" y="705"/>
                  </a:lnTo>
                  <a:lnTo>
                    <a:pt x="1110" y="707"/>
                  </a:lnTo>
                  <a:lnTo>
                    <a:pt x="1110" y="707"/>
                  </a:lnTo>
                  <a:lnTo>
                    <a:pt x="1110" y="707"/>
                  </a:lnTo>
                  <a:lnTo>
                    <a:pt x="1110" y="707"/>
                  </a:lnTo>
                  <a:lnTo>
                    <a:pt x="1108" y="709"/>
                  </a:lnTo>
                  <a:lnTo>
                    <a:pt x="1105" y="707"/>
                  </a:lnTo>
                  <a:lnTo>
                    <a:pt x="1105" y="709"/>
                  </a:lnTo>
                  <a:lnTo>
                    <a:pt x="1103" y="709"/>
                  </a:lnTo>
                  <a:lnTo>
                    <a:pt x="1103" y="709"/>
                  </a:lnTo>
                  <a:lnTo>
                    <a:pt x="1098" y="709"/>
                  </a:lnTo>
                  <a:lnTo>
                    <a:pt x="1098" y="712"/>
                  </a:lnTo>
                  <a:lnTo>
                    <a:pt x="1098" y="712"/>
                  </a:lnTo>
                  <a:lnTo>
                    <a:pt x="1096" y="712"/>
                  </a:lnTo>
                  <a:lnTo>
                    <a:pt x="1093" y="712"/>
                  </a:lnTo>
                  <a:lnTo>
                    <a:pt x="1093" y="712"/>
                  </a:lnTo>
                  <a:lnTo>
                    <a:pt x="1093" y="714"/>
                  </a:lnTo>
                  <a:lnTo>
                    <a:pt x="1093" y="714"/>
                  </a:lnTo>
                  <a:lnTo>
                    <a:pt x="1091" y="714"/>
                  </a:lnTo>
                  <a:lnTo>
                    <a:pt x="1091" y="714"/>
                  </a:lnTo>
                  <a:lnTo>
                    <a:pt x="1091" y="716"/>
                  </a:lnTo>
                  <a:lnTo>
                    <a:pt x="1091" y="716"/>
                  </a:lnTo>
                  <a:lnTo>
                    <a:pt x="1091" y="716"/>
                  </a:lnTo>
                  <a:lnTo>
                    <a:pt x="1091" y="719"/>
                  </a:lnTo>
                  <a:lnTo>
                    <a:pt x="1091" y="721"/>
                  </a:lnTo>
                  <a:lnTo>
                    <a:pt x="1091" y="721"/>
                  </a:lnTo>
                  <a:lnTo>
                    <a:pt x="1093" y="723"/>
                  </a:lnTo>
                  <a:lnTo>
                    <a:pt x="1098" y="726"/>
                  </a:lnTo>
                  <a:lnTo>
                    <a:pt x="1098" y="723"/>
                  </a:lnTo>
                  <a:lnTo>
                    <a:pt x="1098" y="723"/>
                  </a:lnTo>
                  <a:lnTo>
                    <a:pt x="1103" y="726"/>
                  </a:lnTo>
                  <a:lnTo>
                    <a:pt x="1103" y="726"/>
                  </a:lnTo>
                  <a:lnTo>
                    <a:pt x="1101" y="726"/>
                  </a:lnTo>
                  <a:lnTo>
                    <a:pt x="1103" y="726"/>
                  </a:lnTo>
                  <a:lnTo>
                    <a:pt x="1110" y="726"/>
                  </a:lnTo>
                  <a:lnTo>
                    <a:pt x="1115" y="726"/>
                  </a:lnTo>
                  <a:lnTo>
                    <a:pt x="1115" y="726"/>
                  </a:lnTo>
                  <a:lnTo>
                    <a:pt x="1122" y="723"/>
                  </a:lnTo>
                  <a:lnTo>
                    <a:pt x="1127" y="721"/>
                  </a:lnTo>
                  <a:lnTo>
                    <a:pt x="1127" y="719"/>
                  </a:lnTo>
                  <a:lnTo>
                    <a:pt x="1127" y="716"/>
                  </a:lnTo>
                  <a:lnTo>
                    <a:pt x="1127" y="716"/>
                  </a:lnTo>
                  <a:lnTo>
                    <a:pt x="1129" y="716"/>
                  </a:lnTo>
                  <a:lnTo>
                    <a:pt x="1129" y="716"/>
                  </a:lnTo>
                  <a:lnTo>
                    <a:pt x="1127" y="714"/>
                  </a:lnTo>
                  <a:lnTo>
                    <a:pt x="1129" y="712"/>
                  </a:lnTo>
                  <a:lnTo>
                    <a:pt x="1129" y="712"/>
                  </a:lnTo>
                  <a:close/>
                  <a:moveTo>
                    <a:pt x="1074" y="913"/>
                  </a:moveTo>
                  <a:lnTo>
                    <a:pt x="1074" y="910"/>
                  </a:lnTo>
                  <a:lnTo>
                    <a:pt x="1072" y="910"/>
                  </a:lnTo>
                  <a:lnTo>
                    <a:pt x="1070" y="906"/>
                  </a:lnTo>
                  <a:lnTo>
                    <a:pt x="1070" y="906"/>
                  </a:lnTo>
                  <a:lnTo>
                    <a:pt x="1070" y="906"/>
                  </a:lnTo>
                  <a:lnTo>
                    <a:pt x="1067" y="906"/>
                  </a:lnTo>
                  <a:lnTo>
                    <a:pt x="1063" y="903"/>
                  </a:lnTo>
                  <a:lnTo>
                    <a:pt x="1060" y="903"/>
                  </a:lnTo>
                  <a:lnTo>
                    <a:pt x="1056" y="906"/>
                  </a:lnTo>
                  <a:lnTo>
                    <a:pt x="1046" y="906"/>
                  </a:lnTo>
                  <a:lnTo>
                    <a:pt x="1037" y="906"/>
                  </a:lnTo>
                  <a:lnTo>
                    <a:pt x="1037" y="908"/>
                  </a:lnTo>
                  <a:lnTo>
                    <a:pt x="1034" y="910"/>
                  </a:lnTo>
                  <a:lnTo>
                    <a:pt x="1032" y="915"/>
                  </a:lnTo>
                  <a:lnTo>
                    <a:pt x="1032" y="917"/>
                  </a:lnTo>
                  <a:lnTo>
                    <a:pt x="1030" y="917"/>
                  </a:lnTo>
                  <a:lnTo>
                    <a:pt x="1030" y="917"/>
                  </a:lnTo>
                  <a:lnTo>
                    <a:pt x="1030" y="917"/>
                  </a:lnTo>
                  <a:lnTo>
                    <a:pt x="1027" y="920"/>
                  </a:lnTo>
                  <a:lnTo>
                    <a:pt x="1027" y="922"/>
                  </a:lnTo>
                  <a:lnTo>
                    <a:pt x="1027" y="922"/>
                  </a:lnTo>
                  <a:lnTo>
                    <a:pt x="1027" y="925"/>
                  </a:lnTo>
                  <a:lnTo>
                    <a:pt x="1032" y="925"/>
                  </a:lnTo>
                  <a:lnTo>
                    <a:pt x="1034" y="927"/>
                  </a:lnTo>
                  <a:lnTo>
                    <a:pt x="1034" y="927"/>
                  </a:lnTo>
                  <a:lnTo>
                    <a:pt x="1037" y="929"/>
                  </a:lnTo>
                  <a:lnTo>
                    <a:pt x="1039" y="929"/>
                  </a:lnTo>
                  <a:lnTo>
                    <a:pt x="1039" y="929"/>
                  </a:lnTo>
                  <a:lnTo>
                    <a:pt x="1039" y="932"/>
                  </a:lnTo>
                  <a:lnTo>
                    <a:pt x="1039" y="932"/>
                  </a:lnTo>
                  <a:lnTo>
                    <a:pt x="1039" y="932"/>
                  </a:lnTo>
                  <a:lnTo>
                    <a:pt x="1041" y="932"/>
                  </a:lnTo>
                  <a:lnTo>
                    <a:pt x="1041" y="932"/>
                  </a:lnTo>
                  <a:lnTo>
                    <a:pt x="1041" y="934"/>
                  </a:lnTo>
                  <a:lnTo>
                    <a:pt x="1041" y="934"/>
                  </a:lnTo>
                  <a:lnTo>
                    <a:pt x="1046" y="939"/>
                  </a:lnTo>
                  <a:lnTo>
                    <a:pt x="1046" y="939"/>
                  </a:lnTo>
                  <a:lnTo>
                    <a:pt x="1044" y="939"/>
                  </a:lnTo>
                  <a:lnTo>
                    <a:pt x="1044" y="939"/>
                  </a:lnTo>
                  <a:lnTo>
                    <a:pt x="1044" y="941"/>
                  </a:lnTo>
                  <a:lnTo>
                    <a:pt x="1046" y="941"/>
                  </a:lnTo>
                  <a:lnTo>
                    <a:pt x="1046" y="941"/>
                  </a:lnTo>
                  <a:lnTo>
                    <a:pt x="1046" y="943"/>
                  </a:lnTo>
                  <a:lnTo>
                    <a:pt x="1046" y="943"/>
                  </a:lnTo>
                  <a:lnTo>
                    <a:pt x="1046" y="946"/>
                  </a:lnTo>
                  <a:lnTo>
                    <a:pt x="1046" y="946"/>
                  </a:lnTo>
                  <a:lnTo>
                    <a:pt x="1046" y="946"/>
                  </a:lnTo>
                  <a:lnTo>
                    <a:pt x="1046" y="946"/>
                  </a:lnTo>
                  <a:lnTo>
                    <a:pt x="1048" y="948"/>
                  </a:lnTo>
                  <a:lnTo>
                    <a:pt x="1048" y="948"/>
                  </a:lnTo>
                  <a:lnTo>
                    <a:pt x="1051" y="948"/>
                  </a:lnTo>
                  <a:lnTo>
                    <a:pt x="1051" y="948"/>
                  </a:lnTo>
                  <a:lnTo>
                    <a:pt x="1051" y="948"/>
                  </a:lnTo>
                  <a:lnTo>
                    <a:pt x="1051" y="948"/>
                  </a:lnTo>
                  <a:lnTo>
                    <a:pt x="1051" y="948"/>
                  </a:lnTo>
                  <a:lnTo>
                    <a:pt x="1051" y="951"/>
                  </a:lnTo>
                  <a:lnTo>
                    <a:pt x="1051" y="951"/>
                  </a:lnTo>
                  <a:lnTo>
                    <a:pt x="1051" y="953"/>
                  </a:lnTo>
                  <a:lnTo>
                    <a:pt x="1051" y="953"/>
                  </a:lnTo>
                  <a:lnTo>
                    <a:pt x="1051" y="953"/>
                  </a:lnTo>
                  <a:lnTo>
                    <a:pt x="1053" y="955"/>
                  </a:lnTo>
                  <a:lnTo>
                    <a:pt x="1053" y="958"/>
                  </a:lnTo>
                  <a:lnTo>
                    <a:pt x="1058" y="965"/>
                  </a:lnTo>
                  <a:lnTo>
                    <a:pt x="1058" y="965"/>
                  </a:lnTo>
                  <a:lnTo>
                    <a:pt x="1058" y="967"/>
                  </a:lnTo>
                  <a:lnTo>
                    <a:pt x="1058" y="967"/>
                  </a:lnTo>
                  <a:lnTo>
                    <a:pt x="1058" y="970"/>
                  </a:lnTo>
                  <a:lnTo>
                    <a:pt x="1060" y="970"/>
                  </a:lnTo>
                  <a:lnTo>
                    <a:pt x="1060" y="970"/>
                  </a:lnTo>
                  <a:lnTo>
                    <a:pt x="1060" y="970"/>
                  </a:lnTo>
                  <a:lnTo>
                    <a:pt x="1060" y="972"/>
                  </a:lnTo>
                  <a:lnTo>
                    <a:pt x="1060" y="972"/>
                  </a:lnTo>
                  <a:lnTo>
                    <a:pt x="1060" y="972"/>
                  </a:lnTo>
                  <a:lnTo>
                    <a:pt x="1063" y="972"/>
                  </a:lnTo>
                  <a:lnTo>
                    <a:pt x="1063" y="972"/>
                  </a:lnTo>
                  <a:lnTo>
                    <a:pt x="1063" y="972"/>
                  </a:lnTo>
                  <a:lnTo>
                    <a:pt x="1063" y="972"/>
                  </a:lnTo>
                  <a:lnTo>
                    <a:pt x="1063" y="972"/>
                  </a:lnTo>
                  <a:lnTo>
                    <a:pt x="1063" y="972"/>
                  </a:lnTo>
                  <a:lnTo>
                    <a:pt x="1063" y="972"/>
                  </a:lnTo>
                  <a:lnTo>
                    <a:pt x="1063" y="972"/>
                  </a:lnTo>
                  <a:lnTo>
                    <a:pt x="1065" y="972"/>
                  </a:lnTo>
                  <a:lnTo>
                    <a:pt x="1065" y="972"/>
                  </a:lnTo>
                  <a:lnTo>
                    <a:pt x="1063" y="970"/>
                  </a:lnTo>
                  <a:lnTo>
                    <a:pt x="1063" y="967"/>
                  </a:lnTo>
                  <a:lnTo>
                    <a:pt x="1063" y="967"/>
                  </a:lnTo>
                  <a:lnTo>
                    <a:pt x="1063" y="967"/>
                  </a:lnTo>
                  <a:lnTo>
                    <a:pt x="1063" y="965"/>
                  </a:lnTo>
                  <a:lnTo>
                    <a:pt x="1060" y="965"/>
                  </a:lnTo>
                  <a:lnTo>
                    <a:pt x="1063" y="965"/>
                  </a:lnTo>
                  <a:lnTo>
                    <a:pt x="1063" y="965"/>
                  </a:lnTo>
                  <a:lnTo>
                    <a:pt x="1063" y="967"/>
                  </a:lnTo>
                  <a:lnTo>
                    <a:pt x="1065" y="967"/>
                  </a:lnTo>
                  <a:lnTo>
                    <a:pt x="1065" y="965"/>
                  </a:lnTo>
                  <a:lnTo>
                    <a:pt x="1067" y="962"/>
                  </a:lnTo>
                  <a:lnTo>
                    <a:pt x="1070" y="960"/>
                  </a:lnTo>
                  <a:lnTo>
                    <a:pt x="1070" y="960"/>
                  </a:lnTo>
                  <a:lnTo>
                    <a:pt x="1070" y="955"/>
                  </a:lnTo>
                  <a:lnTo>
                    <a:pt x="1072" y="953"/>
                  </a:lnTo>
                  <a:lnTo>
                    <a:pt x="1072" y="951"/>
                  </a:lnTo>
                  <a:lnTo>
                    <a:pt x="1072" y="951"/>
                  </a:lnTo>
                  <a:lnTo>
                    <a:pt x="1074" y="948"/>
                  </a:lnTo>
                  <a:lnTo>
                    <a:pt x="1074" y="948"/>
                  </a:lnTo>
                  <a:lnTo>
                    <a:pt x="1074" y="948"/>
                  </a:lnTo>
                  <a:lnTo>
                    <a:pt x="1074" y="946"/>
                  </a:lnTo>
                  <a:lnTo>
                    <a:pt x="1077" y="941"/>
                  </a:lnTo>
                  <a:lnTo>
                    <a:pt x="1079" y="939"/>
                  </a:lnTo>
                  <a:lnTo>
                    <a:pt x="1079" y="936"/>
                  </a:lnTo>
                  <a:lnTo>
                    <a:pt x="1079" y="936"/>
                  </a:lnTo>
                  <a:lnTo>
                    <a:pt x="1079" y="934"/>
                  </a:lnTo>
                  <a:lnTo>
                    <a:pt x="1079" y="934"/>
                  </a:lnTo>
                  <a:lnTo>
                    <a:pt x="1079" y="932"/>
                  </a:lnTo>
                  <a:lnTo>
                    <a:pt x="1079" y="932"/>
                  </a:lnTo>
                  <a:lnTo>
                    <a:pt x="1079" y="929"/>
                  </a:lnTo>
                  <a:lnTo>
                    <a:pt x="1079" y="929"/>
                  </a:lnTo>
                  <a:lnTo>
                    <a:pt x="1079" y="929"/>
                  </a:lnTo>
                  <a:lnTo>
                    <a:pt x="1079" y="927"/>
                  </a:lnTo>
                  <a:lnTo>
                    <a:pt x="1082" y="927"/>
                  </a:lnTo>
                  <a:lnTo>
                    <a:pt x="1082" y="925"/>
                  </a:lnTo>
                  <a:lnTo>
                    <a:pt x="1082" y="925"/>
                  </a:lnTo>
                  <a:lnTo>
                    <a:pt x="1082" y="922"/>
                  </a:lnTo>
                  <a:lnTo>
                    <a:pt x="1082" y="922"/>
                  </a:lnTo>
                  <a:lnTo>
                    <a:pt x="1082" y="922"/>
                  </a:lnTo>
                  <a:lnTo>
                    <a:pt x="1082" y="920"/>
                  </a:lnTo>
                  <a:lnTo>
                    <a:pt x="1082" y="917"/>
                  </a:lnTo>
                  <a:lnTo>
                    <a:pt x="1079" y="915"/>
                  </a:lnTo>
                  <a:lnTo>
                    <a:pt x="1074" y="915"/>
                  </a:lnTo>
                  <a:lnTo>
                    <a:pt x="1074" y="913"/>
                  </a:lnTo>
                  <a:close/>
                  <a:moveTo>
                    <a:pt x="1186" y="681"/>
                  </a:moveTo>
                  <a:lnTo>
                    <a:pt x="1188" y="681"/>
                  </a:lnTo>
                  <a:lnTo>
                    <a:pt x="1186" y="679"/>
                  </a:lnTo>
                  <a:lnTo>
                    <a:pt x="1186" y="679"/>
                  </a:lnTo>
                  <a:lnTo>
                    <a:pt x="1183" y="679"/>
                  </a:lnTo>
                  <a:lnTo>
                    <a:pt x="1183" y="679"/>
                  </a:lnTo>
                  <a:lnTo>
                    <a:pt x="1181" y="681"/>
                  </a:lnTo>
                  <a:lnTo>
                    <a:pt x="1181" y="681"/>
                  </a:lnTo>
                  <a:lnTo>
                    <a:pt x="1174" y="676"/>
                  </a:lnTo>
                  <a:lnTo>
                    <a:pt x="1171" y="679"/>
                  </a:lnTo>
                  <a:lnTo>
                    <a:pt x="1171" y="679"/>
                  </a:lnTo>
                  <a:lnTo>
                    <a:pt x="1169" y="679"/>
                  </a:lnTo>
                  <a:lnTo>
                    <a:pt x="1167" y="683"/>
                  </a:lnTo>
                  <a:lnTo>
                    <a:pt x="1167" y="683"/>
                  </a:lnTo>
                  <a:lnTo>
                    <a:pt x="1164" y="683"/>
                  </a:lnTo>
                  <a:lnTo>
                    <a:pt x="1164" y="683"/>
                  </a:lnTo>
                  <a:lnTo>
                    <a:pt x="1164" y="686"/>
                  </a:lnTo>
                  <a:lnTo>
                    <a:pt x="1164" y="686"/>
                  </a:lnTo>
                  <a:lnTo>
                    <a:pt x="1164" y="686"/>
                  </a:lnTo>
                  <a:lnTo>
                    <a:pt x="1164" y="686"/>
                  </a:lnTo>
                  <a:lnTo>
                    <a:pt x="1164" y="688"/>
                  </a:lnTo>
                  <a:lnTo>
                    <a:pt x="1160" y="688"/>
                  </a:lnTo>
                  <a:lnTo>
                    <a:pt x="1160" y="690"/>
                  </a:lnTo>
                  <a:lnTo>
                    <a:pt x="1164" y="700"/>
                  </a:lnTo>
                  <a:lnTo>
                    <a:pt x="1171" y="700"/>
                  </a:lnTo>
                  <a:lnTo>
                    <a:pt x="1174" y="700"/>
                  </a:lnTo>
                  <a:lnTo>
                    <a:pt x="1174" y="700"/>
                  </a:lnTo>
                  <a:lnTo>
                    <a:pt x="1174" y="700"/>
                  </a:lnTo>
                  <a:lnTo>
                    <a:pt x="1176" y="700"/>
                  </a:lnTo>
                  <a:lnTo>
                    <a:pt x="1174" y="700"/>
                  </a:lnTo>
                  <a:lnTo>
                    <a:pt x="1174" y="700"/>
                  </a:lnTo>
                  <a:lnTo>
                    <a:pt x="1176" y="705"/>
                  </a:lnTo>
                  <a:lnTo>
                    <a:pt x="1179" y="705"/>
                  </a:lnTo>
                  <a:lnTo>
                    <a:pt x="1179" y="705"/>
                  </a:lnTo>
                  <a:lnTo>
                    <a:pt x="1179" y="705"/>
                  </a:lnTo>
                  <a:lnTo>
                    <a:pt x="1179" y="705"/>
                  </a:lnTo>
                  <a:lnTo>
                    <a:pt x="1179" y="705"/>
                  </a:lnTo>
                  <a:lnTo>
                    <a:pt x="1179" y="705"/>
                  </a:lnTo>
                  <a:lnTo>
                    <a:pt x="1179" y="707"/>
                  </a:lnTo>
                  <a:lnTo>
                    <a:pt x="1181" y="707"/>
                  </a:lnTo>
                  <a:lnTo>
                    <a:pt x="1181" y="707"/>
                  </a:lnTo>
                  <a:lnTo>
                    <a:pt x="1176" y="707"/>
                  </a:lnTo>
                  <a:lnTo>
                    <a:pt x="1176" y="707"/>
                  </a:lnTo>
                  <a:lnTo>
                    <a:pt x="1176" y="705"/>
                  </a:lnTo>
                  <a:lnTo>
                    <a:pt x="1174" y="705"/>
                  </a:lnTo>
                  <a:lnTo>
                    <a:pt x="1174" y="705"/>
                  </a:lnTo>
                  <a:lnTo>
                    <a:pt x="1174" y="707"/>
                  </a:lnTo>
                  <a:lnTo>
                    <a:pt x="1176" y="707"/>
                  </a:lnTo>
                  <a:lnTo>
                    <a:pt x="1176" y="707"/>
                  </a:lnTo>
                  <a:lnTo>
                    <a:pt x="1176" y="707"/>
                  </a:lnTo>
                  <a:lnTo>
                    <a:pt x="1176" y="707"/>
                  </a:lnTo>
                  <a:lnTo>
                    <a:pt x="1176" y="709"/>
                  </a:lnTo>
                  <a:lnTo>
                    <a:pt x="1169" y="707"/>
                  </a:lnTo>
                  <a:lnTo>
                    <a:pt x="1169" y="709"/>
                  </a:lnTo>
                  <a:lnTo>
                    <a:pt x="1169" y="709"/>
                  </a:lnTo>
                  <a:lnTo>
                    <a:pt x="1169" y="712"/>
                  </a:lnTo>
                  <a:lnTo>
                    <a:pt x="1174" y="714"/>
                  </a:lnTo>
                  <a:lnTo>
                    <a:pt x="1179" y="714"/>
                  </a:lnTo>
                  <a:lnTo>
                    <a:pt x="1179" y="714"/>
                  </a:lnTo>
                  <a:lnTo>
                    <a:pt x="1181" y="716"/>
                  </a:lnTo>
                  <a:lnTo>
                    <a:pt x="1183" y="716"/>
                  </a:lnTo>
                  <a:lnTo>
                    <a:pt x="1183" y="719"/>
                  </a:lnTo>
                  <a:lnTo>
                    <a:pt x="1183" y="719"/>
                  </a:lnTo>
                  <a:lnTo>
                    <a:pt x="1183" y="719"/>
                  </a:lnTo>
                  <a:lnTo>
                    <a:pt x="1190" y="716"/>
                  </a:lnTo>
                  <a:lnTo>
                    <a:pt x="1188" y="719"/>
                  </a:lnTo>
                  <a:lnTo>
                    <a:pt x="1188" y="719"/>
                  </a:lnTo>
                  <a:lnTo>
                    <a:pt x="1183" y="721"/>
                  </a:lnTo>
                  <a:lnTo>
                    <a:pt x="1183" y="721"/>
                  </a:lnTo>
                  <a:lnTo>
                    <a:pt x="1181" y="719"/>
                  </a:lnTo>
                  <a:lnTo>
                    <a:pt x="1179" y="719"/>
                  </a:lnTo>
                  <a:lnTo>
                    <a:pt x="1179" y="719"/>
                  </a:lnTo>
                  <a:lnTo>
                    <a:pt x="1176" y="716"/>
                  </a:lnTo>
                  <a:lnTo>
                    <a:pt x="1176" y="719"/>
                  </a:lnTo>
                  <a:lnTo>
                    <a:pt x="1176" y="719"/>
                  </a:lnTo>
                  <a:lnTo>
                    <a:pt x="1176" y="719"/>
                  </a:lnTo>
                  <a:lnTo>
                    <a:pt x="1174" y="719"/>
                  </a:lnTo>
                  <a:lnTo>
                    <a:pt x="1174" y="721"/>
                  </a:lnTo>
                  <a:lnTo>
                    <a:pt x="1176" y="721"/>
                  </a:lnTo>
                  <a:lnTo>
                    <a:pt x="1176" y="721"/>
                  </a:lnTo>
                  <a:lnTo>
                    <a:pt x="1176" y="723"/>
                  </a:lnTo>
                  <a:lnTo>
                    <a:pt x="1176" y="723"/>
                  </a:lnTo>
                  <a:lnTo>
                    <a:pt x="1176" y="723"/>
                  </a:lnTo>
                  <a:lnTo>
                    <a:pt x="1176" y="726"/>
                  </a:lnTo>
                  <a:lnTo>
                    <a:pt x="1176" y="728"/>
                  </a:lnTo>
                  <a:lnTo>
                    <a:pt x="1179" y="728"/>
                  </a:lnTo>
                  <a:lnTo>
                    <a:pt x="1179" y="728"/>
                  </a:lnTo>
                  <a:lnTo>
                    <a:pt x="1179" y="728"/>
                  </a:lnTo>
                  <a:lnTo>
                    <a:pt x="1179" y="728"/>
                  </a:lnTo>
                  <a:lnTo>
                    <a:pt x="1179" y="731"/>
                  </a:lnTo>
                  <a:lnTo>
                    <a:pt x="1179" y="731"/>
                  </a:lnTo>
                  <a:lnTo>
                    <a:pt x="1179" y="731"/>
                  </a:lnTo>
                  <a:lnTo>
                    <a:pt x="1179" y="731"/>
                  </a:lnTo>
                  <a:lnTo>
                    <a:pt x="1179" y="731"/>
                  </a:lnTo>
                  <a:lnTo>
                    <a:pt x="1179" y="731"/>
                  </a:lnTo>
                  <a:lnTo>
                    <a:pt x="1179" y="731"/>
                  </a:lnTo>
                  <a:lnTo>
                    <a:pt x="1179" y="731"/>
                  </a:lnTo>
                  <a:lnTo>
                    <a:pt x="1181" y="731"/>
                  </a:lnTo>
                  <a:lnTo>
                    <a:pt x="1181" y="731"/>
                  </a:lnTo>
                  <a:lnTo>
                    <a:pt x="1181" y="733"/>
                  </a:lnTo>
                  <a:lnTo>
                    <a:pt x="1181" y="733"/>
                  </a:lnTo>
                  <a:lnTo>
                    <a:pt x="1181" y="733"/>
                  </a:lnTo>
                  <a:lnTo>
                    <a:pt x="1181" y="733"/>
                  </a:lnTo>
                  <a:lnTo>
                    <a:pt x="1181" y="735"/>
                  </a:lnTo>
                  <a:lnTo>
                    <a:pt x="1181" y="735"/>
                  </a:lnTo>
                  <a:lnTo>
                    <a:pt x="1181" y="735"/>
                  </a:lnTo>
                  <a:lnTo>
                    <a:pt x="1181" y="735"/>
                  </a:lnTo>
                  <a:lnTo>
                    <a:pt x="1181" y="735"/>
                  </a:lnTo>
                  <a:lnTo>
                    <a:pt x="1181" y="735"/>
                  </a:lnTo>
                  <a:lnTo>
                    <a:pt x="1188" y="733"/>
                  </a:lnTo>
                  <a:lnTo>
                    <a:pt x="1190" y="733"/>
                  </a:lnTo>
                  <a:lnTo>
                    <a:pt x="1188" y="733"/>
                  </a:lnTo>
                  <a:lnTo>
                    <a:pt x="1188" y="733"/>
                  </a:lnTo>
                  <a:lnTo>
                    <a:pt x="1188" y="733"/>
                  </a:lnTo>
                  <a:lnTo>
                    <a:pt x="1186" y="733"/>
                  </a:lnTo>
                  <a:lnTo>
                    <a:pt x="1186" y="733"/>
                  </a:lnTo>
                  <a:lnTo>
                    <a:pt x="1186" y="735"/>
                  </a:lnTo>
                  <a:lnTo>
                    <a:pt x="1186" y="735"/>
                  </a:lnTo>
                  <a:lnTo>
                    <a:pt x="1186" y="735"/>
                  </a:lnTo>
                  <a:lnTo>
                    <a:pt x="1186" y="735"/>
                  </a:lnTo>
                  <a:lnTo>
                    <a:pt x="1186" y="735"/>
                  </a:lnTo>
                  <a:lnTo>
                    <a:pt x="1183" y="735"/>
                  </a:lnTo>
                  <a:lnTo>
                    <a:pt x="1183" y="738"/>
                  </a:lnTo>
                  <a:lnTo>
                    <a:pt x="1183" y="738"/>
                  </a:lnTo>
                  <a:lnTo>
                    <a:pt x="1181" y="738"/>
                  </a:lnTo>
                  <a:lnTo>
                    <a:pt x="1181" y="740"/>
                  </a:lnTo>
                  <a:lnTo>
                    <a:pt x="1179" y="740"/>
                  </a:lnTo>
                  <a:lnTo>
                    <a:pt x="1179" y="740"/>
                  </a:lnTo>
                  <a:lnTo>
                    <a:pt x="1179" y="740"/>
                  </a:lnTo>
                  <a:lnTo>
                    <a:pt x="1179" y="740"/>
                  </a:lnTo>
                  <a:lnTo>
                    <a:pt x="1179" y="740"/>
                  </a:lnTo>
                  <a:lnTo>
                    <a:pt x="1179" y="738"/>
                  </a:lnTo>
                  <a:lnTo>
                    <a:pt x="1179" y="738"/>
                  </a:lnTo>
                  <a:lnTo>
                    <a:pt x="1179" y="738"/>
                  </a:lnTo>
                  <a:lnTo>
                    <a:pt x="1179" y="738"/>
                  </a:lnTo>
                  <a:lnTo>
                    <a:pt x="1179" y="738"/>
                  </a:lnTo>
                  <a:lnTo>
                    <a:pt x="1179" y="738"/>
                  </a:lnTo>
                  <a:lnTo>
                    <a:pt x="1179" y="738"/>
                  </a:lnTo>
                  <a:lnTo>
                    <a:pt x="1176" y="738"/>
                  </a:lnTo>
                  <a:lnTo>
                    <a:pt x="1176" y="738"/>
                  </a:lnTo>
                  <a:lnTo>
                    <a:pt x="1176" y="738"/>
                  </a:lnTo>
                  <a:lnTo>
                    <a:pt x="1176" y="738"/>
                  </a:lnTo>
                  <a:lnTo>
                    <a:pt x="1176" y="738"/>
                  </a:lnTo>
                  <a:lnTo>
                    <a:pt x="1176" y="735"/>
                  </a:lnTo>
                  <a:lnTo>
                    <a:pt x="1176" y="735"/>
                  </a:lnTo>
                  <a:lnTo>
                    <a:pt x="1176" y="735"/>
                  </a:lnTo>
                  <a:lnTo>
                    <a:pt x="1176" y="735"/>
                  </a:lnTo>
                  <a:lnTo>
                    <a:pt x="1174" y="733"/>
                  </a:lnTo>
                  <a:lnTo>
                    <a:pt x="1174" y="733"/>
                  </a:lnTo>
                  <a:lnTo>
                    <a:pt x="1174" y="731"/>
                  </a:lnTo>
                  <a:lnTo>
                    <a:pt x="1174" y="731"/>
                  </a:lnTo>
                  <a:lnTo>
                    <a:pt x="1171" y="728"/>
                  </a:lnTo>
                  <a:lnTo>
                    <a:pt x="1171" y="728"/>
                  </a:lnTo>
                  <a:lnTo>
                    <a:pt x="1171" y="726"/>
                  </a:lnTo>
                  <a:lnTo>
                    <a:pt x="1167" y="723"/>
                  </a:lnTo>
                  <a:lnTo>
                    <a:pt x="1167" y="723"/>
                  </a:lnTo>
                  <a:lnTo>
                    <a:pt x="1169" y="723"/>
                  </a:lnTo>
                  <a:lnTo>
                    <a:pt x="1169" y="721"/>
                  </a:lnTo>
                  <a:lnTo>
                    <a:pt x="1164" y="723"/>
                  </a:lnTo>
                  <a:lnTo>
                    <a:pt x="1164" y="721"/>
                  </a:lnTo>
                  <a:lnTo>
                    <a:pt x="1167" y="721"/>
                  </a:lnTo>
                  <a:lnTo>
                    <a:pt x="1167" y="719"/>
                  </a:lnTo>
                  <a:lnTo>
                    <a:pt x="1164" y="719"/>
                  </a:lnTo>
                  <a:lnTo>
                    <a:pt x="1164" y="719"/>
                  </a:lnTo>
                  <a:lnTo>
                    <a:pt x="1164" y="719"/>
                  </a:lnTo>
                  <a:lnTo>
                    <a:pt x="1164" y="716"/>
                  </a:lnTo>
                  <a:lnTo>
                    <a:pt x="1164" y="716"/>
                  </a:lnTo>
                  <a:lnTo>
                    <a:pt x="1164" y="716"/>
                  </a:lnTo>
                  <a:lnTo>
                    <a:pt x="1162" y="714"/>
                  </a:lnTo>
                  <a:lnTo>
                    <a:pt x="1160" y="712"/>
                  </a:lnTo>
                  <a:lnTo>
                    <a:pt x="1157" y="712"/>
                  </a:lnTo>
                  <a:lnTo>
                    <a:pt x="1157" y="709"/>
                  </a:lnTo>
                  <a:lnTo>
                    <a:pt x="1157" y="709"/>
                  </a:lnTo>
                  <a:lnTo>
                    <a:pt x="1157" y="707"/>
                  </a:lnTo>
                  <a:lnTo>
                    <a:pt x="1157" y="707"/>
                  </a:lnTo>
                  <a:lnTo>
                    <a:pt x="1157" y="705"/>
                  </a:lnTo>
                  <a:lnTo>
                    <a:pt x="1157" y="705"/>
                  </a:lnTo>
                  <a:lnTo>
                    <a:pt x="1157" y="705"/>
                  </a:lnTo>
                  <a:lnTo>
                    <a:pt x="1157" y="705"/>
                  </a:lnTo>
                  <a:lnTo>
                    <a:pt x="1157" y="702"/>
                  </a:lnTo>
                  <a:lnTo>
                    <a:pt x="1155" y="700"/>
                  </a:lnTo>
                  <a:lnTo>
                    <a:pt x="1153" y="697"/>
                  </a:lnTo>
                  <a:lnTo>
                    <a:pt x="1153" y="697"/>
                  </a:lnTo>
                  <a:lnTo>
                    <a:pt x="1153" y="695"/>
                  </a:lnTo>
                  <a:lnTo>
                    <a:pt x="1150" y="695"/>
                  </a:lnTo>
                  <a:lnTo>
                    <a:pt x="1150" y="695"/>
                  </a:lnTo>
                  <a:lnTo>
                    <a:pt x="1143" y="693"/>
                  </a:lnTo>
                  <a:lnTo>
                    <a:pt x="1143" y="693"/>
                  </a:lnTo>
                  <a:lnTo>
                    <a:pt x="1141" y="695"/>
                  </a:lnTo>
                  <a:lnTo>
                    <a:pt x="1141" y="695"/>
                  </a:lnTo>
                  <a:lnTo>
                    <a:pt x="1138" y="695"/>
                  </a:lnTo>
                  <a:lnTo>
                    <a:pt x="1138" y="697"/>
                  </a:lnTo>
                  <a:lnTo>
                    <a:pt x="1138" y="697"/>
                  </a:lnTo>
                  <a:lnTo>
                    <a:pt x="1138" y="700"/>
                  </a:lnTo>
                  <a:lnTo>
                    <a:pt x="1141" y="700"/>
                  </a:lnTo>
                  <a:lnTo>
                    <a:pt x="1141" y="700"/>
                  </a:lnTo>
                  <a:lnTo>
                    <a:pt x="1141" y="702"/>
                  </a:lnTo>
                  <a:lnTo>
                    <a:pt x="1138" y="702"/>
                  </a:lnTo>
                  <a:lnTo>
                    <a:pt x="1138" y="702"/>
                  </a:lnTo>
                  <a:lnTo>
                    <a:pt x="1138" y="702"/>
                  </a:lnTo>
                  <a:lnTo>
                    <a:pt x="1138" y="705"/>
                  </a:lnTo>
                  <a:lnTo>
                    <a:pt x="1138" y="705"/>
                  </a:lnTo>
                  <a:lnTo>
                    <a:pt x="1136" y="705"/>
                  </a:lnTo>
                  <a:lnTo>
                    <a:pt x="1136" y="707"/>
                  </a:lnTo>
                  <a:lnTo>
                    <a:pt x="1136" y="707"/>
                  </a:lnTo>
                  <a:lnTo>
                    <a:pt x="1138" y="707"/>
                  </a:lnTo>
                  <a:lnTo>
                    <a:pt x="1138" y="707"/>
                  </a:lnTo>
                  <a:lnTo>
                    <a:pt x="1138" y="709"/>
                  </a:lnTo>
                  <a:lnTo>
                    <a:pt x="1138" y="709"/>
                  </a:lnTo>
                  <a:lnTo>
                    <a:pt x="1136" y="709"/>
                  </a:lnTo>
                  <a:lnTo>
                    <a:pt x="1136" y="712"/>
                  </a:lnTo>
                  <a:lnTo>
                    <a:pt x="1136" y="712"/>
                  </a:lnTo>
                  <a:lnTo>
                    <a:pt x="1143" y="712"/>
                  </a:lnTo>
                  <a:lnTo>
                    <a:pt x="1143" y="712"/>
                  </a:lnTo>
                  <a:lnTo>
                    <a:pt x="1143" y="712"/>
                  </a:lnTo>
                  <a:lnTo>
                    <a:pt x="1150" y="709"/>
                  </a:lnTo>
                  <a:lnTo>
                    <a:pt x="1148" y="714"/>
                  </a:lnTo>
                  <a:lnTo>
                    <a:pt x="1143" y="716"/>
                  </a:lnTo>
                  <a:lnTo>
                    <a:pt x="1143" y="716"/>
                  </a:lnTo>
                  <a:lnTo>
                    <a:pt x="1143" y="716"/>
                  </a:lnTo>
                  <a:lnTo>
                    <a:pt x="1143" y="719"/>
                  </a:lnTo>
                  <a:lnTo>
                    <a:pt x="1143" y="719"/>
                  </a:lnTo>
                  <a:lnTo>
                    <a:pt x="1141" y="719"/>
                  </a:lnTo>
                  <a:lnTo>
                    <a:pt x="1141" y="721"/>
                  </a:lnTo>
                  <a:lnTo>
                    <a:pt x="1141" y="721"/>
                  </a:lnTo>
                  <a:lnTo>
                    <a:pt x="1141" y="723"/>
                  </a:lnTo>
                  <a:lnTo>
                    <a:pt x="1141" y="726"/>
                  </a:lnTo>
                  <a:lnTo>
                    <a:pt x="1143" y="728"/>
                  </a:lnTo>
                  <a:lnTo>
                    <a:pt x="1143" y="731"/>
                  </a:lnTo>
                  <a:lnTo>
                    <a:pt x="1145" y="731"/>
                  </a:lnTo>
                  <a:lnTo>
                    <a:pt x="1150" y="731"/>
                  </a:lnTo>
                  <a:lnTo>
                    <a:pt x="1153" y="728"/>
                  </a:lnTo>
                  <a:lnTo>
                    <a:pt x="1153" y="728"/>
                  </a:lnTo>
                  <a:lnTo>
                    <a:pt x="1153" y="731"/>
                  </a:lnTo>
                  <a:lnTo>
                    <a:pt x="1153" y="731"/>
                  </a:lnTo>
                  <a:lnTo>
                    <a:pt x="1153" y="731"/>
                  </a:lnTo>
                  <a:lnTo>
                    <a:pt x="1153" y="731"/>
                  </a:lnTo>
                  <a:lnTo>
                    <a:pt x="1150" y="731"/>
                  </a:lnTo>
                  <a:lnTo>
                    <a:pt x="1150" y="733"/>
                  </a:lnTo>
                  <a:lnTo>
                    <a:pt x="1150" y="733"/>
                  </a:lnTo>
                  <a:lnTo>
                    <a:pt x="1148" y="733"/>
                  </a:lnTo>
                  <a:lnTo>
                    <a:pt x="1148" y="735"/>
                  </a:lnTo>
                  <a:lnTo>
                    <a:pt x="1148" y="738"/>
                  </a:lnTo>
                  <a:lnTo>
                    <a:pt x="1148" y="738"/>
                  </a:lnTo>
                  <a:lnTo>
                    <a:pt x="1148" y="738"/>
                  </a:lnTo>
                  <a:lnTo>
                    <a:pt x="1148" y="738"/>
                  </a:lnTo>
                  <a:lnTo>
                    <a:pt x="1148" y="740"/>
                  </a:lnTo>
                  <a:lnTo>
                    <a:pt x="1148" y="740"/>
                  </a:lnTo>
                  <a:lnTo>
                    <a:pt x="1148" y="742"/>
                  </a:lnTo>
                  <a:lnTo>
                    <a:pt x="1150" y="742"/>
                  </a:lnTo>
                  <a:lnTo>
                    <a:pt x="1150" y="742"/>
                  </a:lnTo>
                  <a:lnTo>
                    <a:pt x="1153" y="745"/>
                  </a:lnTo>
                  <a:lnTo>
                    <a:pt x="1153" y="745"/>
                  </a:lnTo>
                  <a:lnTo>
                    <a:pt x="1153" y="745"/>
                  </a:lnTo>
                  <a:lnTo>
                    <a:pt x="1150" y="747"/>
                  </a:lnTo>
                  <a:lnTo>
                    <a:pt x="1150" y="750"/>
                  </a:lnTo>
                  <a:lnTo>
                    <a:pt x="1155" y="750"/>
                  </a:lnTo>
                  <a:lnTo>
                    <a:pt x="1155" y="747"/>
                  </a:lnTo>
                  <a:lnTo>
                    <a:pt x="1157" y="747"/>
                  </a:lnTo>
                  <a:lnTo>
                    <a:pt x="1157" y="747"/>
                  </a:lnTo>
                  <a:lnTo>
                    <a:pt x="1157" y="747"/>
                  </a:lnTo>
                  <a:lnTo>
                    <a:pt x="1160" y="745"/>
                  </a:lnTo>
                  <a:lnTo>
                    <a:pt x="1160" y="747"/>
                  </a:lnTo>
                  <a:lnTo>
                    <a:pt x="1155" y="747"/>
                  </a:lnTo>
                  <a:lnTo>
                    <a:pt x="1155" y="750"/>
                  </a:lnTo>
                  <a:lnTo>
                    <a:pt x="1153" y="750"/>
                  </a:lnTo>
                  <a:lnTo>
                    <a:pt x="1153" y="750"/>
                  </a:lnTo>
                  <a:lnTo>
                    <a:pt x="1153" y="752"/>
                  </a:lnTo>
                  <a:lnTo>
                    <a:pt x="1153" y="752"/>
                  </a:lnTo>
                  <a:lnTo>
                    <a:pt x="1150" y="750"/>
                  </a:lnTo>
                  <a:lnTo>
                    <a:pt x="1150" y="750"/>
                  </a:lnTo>
                  <a:lnTo>
                    <a:pt x="1148" y="750"/>
                  </a:lnTo>
                  <a:lnTo>
                    <a:pt x="1150" y="747"/>
                  </a:lnTo>
                  <a:lnTo>
                    <a:pt x="1150" y="747"/>
                  </a:lnTo>
                  <a:lnTo>
                    <a:pt x="1150" y="747"/>
                  </a:lnTo>
                  <a:lnTo>
                    <a:pt x="1150" y="747"/>
                  </a:lnTo>
                  <a:lnTo>
                    <a:pt x="1150" y="747"/>
                  </a:lnTo>
                  <a:lnTo>
                    <a:pt x="1150" y="745"/>
                  </a:lnTo>
                  <a:lnTo>
                    <a:pt x="1150" y="745"/>
                  </a:lnTo>
                  <a:lnTo>
                    <a:pt x="1150" y="745"/>
                  </a:lnTo>
                  <a:lnTo>
                    <a:pt x="1148" y="745"/>
                  </a:lnTo>
                  <a:lnTo>
                    <a:pt x="1148" y="745"/>
                  </a:lnTo>
                  <a:lnTo>
                    <a:pt x="1145" y="742"/>
                  </a:lnTo>
                  <a:lnTo>
                    <a:pt x="1145" y="742"/>
                  </a:lnTo>
                  <a:lnTo>
                    <a:pt x="1143" y="740"/>
                  </a:lnTo>
                  <a:lnTo>
                    <a:pt x="1143" y="740"/>
                  </a:lnTo>
                  <a:lnTo>
                    <a:pt x="1143" y="740"/>
                  </a:lnTo>
                  <a:lnTo>
                    <a:pt x="1143" y="738"/>
                  </a:lnTo>
                  <a:lnTo>
                    <a:pt x="1143" y="738"/>
                  </a:lnTo>
                  <a:lnTo>
                    <a:pt x="1143" y="738"/>
                  </a:lnTo>
                  <a:lnTo>
                    <a:pt x="1134" y="740"/>
                  </a:lnTo>
                  <a:lnTo>
                    <a:pt x="1134" y="740"/>
                  </a:lnTo>
                  <a:lnTo>
                    <a:pt x="1131" y="742"/>
                  </a:lnTo>
                  <a:lnTo>
                    <a:pt x="1131" y="742"/>
                  </a:lnTo>
                  <a:lnTo>
                    <a:pt x="1131" y="742"/>
                  </a:lnTo>
                  <a:lnTo>
                    <a:pt x="1131" y="745"/>
                  </a:lnTo>
                  <a:lnTo>
                    <a:pt x="1131" y="745"/>
                  </a:lnTo>
                  <a:lnTo>
                    <a:pt x="1131" y="747"/>
                  </a:lnTo>
                  <a:lnTo>
                    <a:pt x="1131" y="747"/>
                  </a:lnTo>
                  <a:lnTo>
                    <a:pt x="1131" y="747"/>
                  </a:lnTo>
                  <a:lnTo>
                    <a:pt x="1136" y="747"/>
                  </a:lnTo>
                  <a:lnTo>
                    <a:pt x="1136" y="747"/>
                  </a:lnTo>
                  <a:lnTo>
                    <a:pt x="1134" y="750"/>
                  </a:lnTo>
                  <a:lnTo>
                    <a:pt x="1134" y="752"/>
                  </a:lnTo>
                  <a:lnTo>
                    <a:pt x="1134" y="752"/>
                  </a:lnTo>
                  <a:lnTo>
                    <a:pt x="1136" y="752"/>
                  </a:lnTo>
                  <a:lnTo>
                    <a:pt x="1136" y="752"/>
                  </a:lnTo>
                  <a:lnTo>
                    <a:pt x="1136" y="754"/>
                  </a:lnTo>
                  <a:lnTo>
                    <a:pt x="1136" y="754"/>
                  </a:lnTo>
                  <a:lnTo>
                    <a:pt x="1136" y="754"/>
                  </a:lnTo>
                  <a:lnTo>
                    <a:pt x="1136" y="754"/>
                  </a:lnTo>
                  <a:lnTo>
                    <a:pt x="1138" y="754"/>
                  </a:lnTo>
                  <a:lnTo>
                    <a:pt x="1138" y="754"/>
                  </a:lnTo>
                  <a:lnTo>
                    <a:pt x="1138" y="754"/>
                  </a:lnTo>
                  <a:lnTo>
                    <a:pt x="1136" y="754"/>
                  </a:lnTo>
                  <a:lnTo>
                    <a:pt x="1136" y="754"/>
                  </a:lnTo>
                  <a:lnTo>
                    <a:pt x="1134" y="752"/>
                  </a:lnTo>
                  <a:lnTo>
                    <a:pt x="1129" y="752"/>
                  </a:lnTo>
                  <a:lnTo>
                    <a:pt x="1127" y="752"/>
                  </a:lnTo>
                  <a:lnTo>
                    <a:pt x="1127" y="754"/>
                  </a:lnTo>
                  <a:lnTo>
                    <a:pt x="1127" y="754"/>
                  </a:lnTo>
                  <a:lnTo>
                    <a:pt x="1127" y="754"/>
                  </a:lnTo>
                  <a:lnTo>
                    <a:pt x="1127" y="754"/>
                  </a:lnTo>
                  <a:lnTo>
                    <a:pt x="1129" y="754"/>
                  </a:lnTo>
                  <a:lnTo>
                    <a:pt x="1127" y="754"/>
                  </a:lnTo>
                  <a:lnTo>
                    <a:pt x="1127" y="754"/>
                  </a:lnTo>
                  <a:lnTo>
                    <a:pt x="1127" y="754"/>
                  </a:lnTo>
                  <a:lnTo>
                    <a:pt x="1127" y="754"/>
                  </a:lnTo>
                  <a:lnTo>
                    <a:pt x="1124" y="757"/>
                  </a:lnTo>
                  <a:lnTo>
                    <a:pt x="1124" y="757"/>
                  </a:lnTo>
                  <a:lnTo>
                    <a:pt x="1124" y="759"/>
                  </a:lnTo>
                  <a:lnTo>
                    <a:pt x="1124" y="759"/>
                  </a:lnTo>
                  <a:lnTo>
                    <a:pt x="1124" y="759"/>
                  </a:lnTo>
                  <a:lnTo>
                    <a:pt x="1124" y="759"/>
                  </a:lnTo>
                  <a:lnTo>
                    <a:pt x="1124" y="759"/>
                  </a:lnTo>
                  <a:lnTo>
                    <a:pt x="1124" y="759"/>
                  </a:lnTo>
                  <a:lnTo>
                    <a:pt x="1127" y="761"/>
                  </a:lnTo>
                  <a:lnTo>
                    <a:pt x="1127" y="761"/>
                  </a:lnTo>
                  <a:lnTo>
                    <a:pt x="1124" y="761"/>
                  </a:lnTo>
                  <a:lnTo>
                    <a:pt x="1122" y="761"/>
                  </a:lnTo>
                  <a:lnTo>
                    <a:pt x="1122" y="759"/>
                  </a:lnTo>
                  <a:lnTo>
                    <a:pt x="1122" y="759"/>
                  </a:lnTo>
                  <a:lnTo>
                    <a:pt x="1122" y="759"/>
                  </a:lnTo>
                  <a:lnTo>
                    <a:pt x="1122" y="761"/>
                  </a:lnTo>
                  <a:lnTo>
                    <a:pt x="1119" y="761"/>
                  </a:lnTo>
                  <a:lnTo>
                    <a:pt x="1122" y="761"/>
                  </a:lnTo>
                  <a:lnTo>
                    <a:pt x="1122" y="761"/>
                  </a:lnTo>
                  <a:lnTo>
                    <a:pt x="1124" y="764"/>
                  </a:lnTo>
                  <a:lnTo>
                    <a:pt x="1124" y="764"/>
                  </a:lnTo>
                  <a:lnTo>
                    <a:pt x="1122" y="766"/>
                  </a:lnTo>
                  <a:lnTo>
                    <a:pt x="1122" y="766"/>
                  </a:lnTo>
                  <a:lnTo>
                    <a:pt x="1122" y="766"/>
                  </a:lnTo>
                  <a:lnTo>
                    <a:pt x="1124" y="766"/>
                  </a:lnTo>
                  <a:lnTo>
                    <a:pt x="1124" y="768"/>
                  </a:lnTo>
                  <a:lnTo>
                    <a:pt x="1124" y="768"/>
                  </a:lnTo>
                  <a:lnTo>
                    <a:pt x="1124" y="771"/>
                  </a:lnTo>
                  <a:lnTo>
                    <a:pt x="1124" y="771"/>
                  </a:lnTo>
                  <a:lnTo>
                    <a:pt x="1131" y="768"/>
                  </a:lnTo>
                  <a:lnTo>
                    <a:pt x="1134" y="766"/>
                  </a:lnTo>
                  <a:lnTo>
                    <a:pt x="1136" y="766"/>
                  </a:lnTo>
                  <a:lnTo>
                    <a:pt x="1143" y="764"/>
                  </a:lnTo>
                  <a:lnTo>
                    <a:pt x="1150" y="761"/>
                  </a:lnTo>
                  <a:lnTo>
                    <a:pt x="1150" y="761"/>
                  </a:lnTo>
                  <a:lnTo>
                    <a:pt x="1150" y="764"/>
                  </a:lnTo>
                  <a:lnTo>
                    <a:pt x="1150" y="764"/>
                  </a:lnTo>
                  <a:lnTo>
                    <a:pt x="1150" y="764"/>
                  </a:lnTo>
                  <a:lnTo>
                    <a:pt x="1153" y="764"/>
                  </a:lnTo>
                  <a:lnTo>
                    <a:pt x="1153" y="764"/>
                  </a:lnTo>
                  <a:lnTo>
                    <a:pt x="1155" y="764"/>
                  </a:lnTo>
                  <a:lnTo>
                    <a:pt x="1155" y="764"/>
                  </a:lnTo>
                  <a:lnTo>
                    <a:pt x="1157" y="764"/>
                  </a:lnTo>
                  <a:lnTo>
                    <a:pt x="1157" y="761"/>
                  </a:lnTo>
                  <a:lnTo>
                    <a:pt x="1162" y="761"/>
                  </a:lnTo>
                  <a:lnTo>
                    <a:pt x="1167" y="759"/>
                  </a:lnTo>
                  <a:lnTo>
                    <a:pt x="1169" y="759"/>
                  </a:lnTo>
                  <a:lnTo>
                    <a:pt x="1171" y="759"/>
                  </a:lnTo>
                  <a:lnTo>
                    <a:pt x="1171" y="759"/>
                  </a:lnTo>
                  <a:lnTo>
                    <a:pt x="1174" y="759"/>
                  </a:lnTo>
                  <a:lnTo>
                    <a:pt x="1174" y="757"/>
                  </a:lnTo>
                  <a:lnTo>
                    <a:pt x="1181" y="757"/>
                  </a:lnTo>
                  <a:lnTo>
                    <a:pt x="1188" y="754"/>
                  </a:lnTo>
                  <a:lnTo>
                    <a:pt x="1186" y="757"/>
                  </a:lnTo>
                  <a:lnTo>
                    <a:pt x="1186" y="757"/>
                  </a:lnTo>
                  <a:lnTo>
                    <a:pt x="1193" y="754"/>
                  </a:lnTo>
                  <a:lnTo>
                    <a:pt x="1200" y="754"/>
                  </a:lnTo>
                  <a:lnTo>
                    <a:pt x="1200" y="754"/>
                  </a:lnTo>
                  <a:lnTo>
                    <a:pt x="1200" y="754"/>
                  </a:lnTo>
                  <a:lnTo>
                    <a:pt x="1200" y="757"/>
                  </a:lnTo>
                  <a:lnTo>
                    <a:pt x="1200" y="757"/>
                  </a:lnTo>
                  <a:lnTo>
                    <a:pt x="1190" y="757"/>
                  </a:lnTo>
                  <a:lnTo>
                    <a:pt x="1181" y="759"/>
                  </a:lnTo>
                  <a:lnTo>
                    <a:pt x="1181" y="759"/>
                  </a:lnTo>
                  <a:lnTo>
                    <a:pt x="1181" y="759"/>
                  </a:lnTo>
                  <a:lnTo>
                    <a:pt x="1181" y="761"/>
                  </a:lnTo>
                  <a:lnTo>
                    <a:pt x="1181" y="761"/>
                  </a:lnTo>
                  <a:lnTo>
                    <a:pt x="1181" y="761"/>
                  </a:lnTo>
                  <a:lnTo>
                    <a:pt x="1186" y="761"/>
                  </a:lnTo>
                  <a:lnTo>
                    <a:pt x="1183" y="764"/>
                  </a:lnTo>
                  <a:lnTo>
                    <a:pt x="1183" y="764"/>
                  </a:lnTo>
                  <a:lnTo>
                    <a:pt x="1183" y="764"/>
                  </a:lnTo>
                  <a:lnTo>
                    <a:pt x="1179" y="766"/>
                  </a:lnTo>
                  <a:lnTo>
                    <a:pt x="1176" y="766"/>
                  </a:lnTo>
                  <a:lnTo>
                    <a:pt x="1176" y="766"/>
                  </a:lnTo>
                  <a:lnTo>
                    <a:pt x="1179" y="766"/>
                  </a:lnTo>
                  <a:lnTo>
                    <a:pt x="1179" y="766"/>
                  </a:lnTo>
                  <a:lnTo>
                    <a:pt x="1181" y="766"/>
                  </a:lnTo>
                  <a:lnTo>
                    <a:pt x="1181" y="766"/>
                  </a:lnTo>
                  <a:lnTo>
                    <a:pt x="1171" y="768"/>
                  </a:lnTo>
                  <a:lnTo>
                    <a:pt x="1171" y="768"/>
                  </a:lnTo>
                  <a:lnTo>
                    <a:pt x="1179" y="771"/>
                  </a:lnTo>
                  <a:lnTo>
                    <a:pt x="1179" y="773"/>
                  </a:lnTo>
                  <a:lnTo>
                    <a:pt x="1174" y="771"/>
                  </a:lnTo>
                  <a:lnTo>
                    <a:pt x="1171" y="773"/>
                  </a:lnTo>
                  <a:lnTo>
                    <a:pt x="1179" y="773"/>
                  </a:lnTo>
                  <a:lnTo>
                    <a:pt x="1179" y="776"/>
                  </a:lnTo>
                  <a:lnTo>
                    <a:pt x="1171" y="776"/>
                  </a:lnTo>
                  <a:lnTo>
                    <a:pt x="1164" y="776"/>
                  </a:lnTo>
                  <a:lnTo>
                    <a:pt x="1164" y="776"/>
                  </a:lnTo>
                  <a:lnTo>
                    <a:pt x="1167" y="776"/>
                  </a:lnTo>
                  <a:lnTo>
                    <a:pt x="1167" y="778"/>
                  </a:lnTo>
                  <a:lnTo>
                    <a:pt x="1167" y="778"/>
                  </a:lnTo>
                  <a:lnTo>
                    <a:pt x="1167" y="778"/>
                  </a:lnTo>
                  <a:lnTo>
                    <a:pt x="1167" y="780"/>
                  </a:lnTo>
                  <a:lnTo>
                    <a:pt x="1169" y="780"/>
                  </a:lnTo>
                  <a:lnTo>
                    <a:pt x="1169" y="780"/>
                  </a:lnTo>
                  <a:lnTo>
                    <a:pt x="1169" y="780"/>
                  </a:lnTo>
                  <a:lnTo>
                    <a:pt x="1169" y="783"/>
                  </a:lnTo>
                  <a:lnTo>
                    <a:pt x="1167" y="783"/>
                  </a:lnTo>
                  <a:lnTo>
                    <a:pt x="1167" y="783"/>
                  </a:lnTo>
                  <a:lnTo>
                    <a:pt x="1167" y="783"/>
                  </a:lnTo>
                  <a:lnTo>
                    <a:pt x="1164" y="783"/>
                  </a:lnTo>
                  <a:lnTo>
                    <a:pt x="1164" y="783"/>
                  </a:lnTo>
                  <a:lnTo>
                    <a:pt x="1164" y="783"/>
                  </a:lnTo>
                  <a:lnTo>
                    <a:pt x="1167" y="780"/>
                  </a:lnTo>
                  <a:lnTo>
                    <a:pt x="1167" y="780"/>
                  </a:lnTo>
                  <a:lnTo>
                    <a:pt x="1167" y="780"/>
                  </a:lnTo>
                  <a:lnTo>
                    <a:pt x="1164" y="780"/>
                  </a:lnTo>
                  <a:lnTo>
                    <a:pt x="1162" y="783"/>
                  </a:lnTo>
                  <a:lnTo>
                    <a:pt x="1162" y="783"/>
                  </a:lnTo>
                  <a:lnTo>
                    <a:pt x="1162" y="783"/>
                  </a:lnTo>
                  <a:lnTo>
                    <a:pt x="1164" y="785"/>
                  </a:lnTo>
                  <a:lnTo>
                    <a:pt x="1167" y="787"/>
                  </a:lnTo>
                  <a:lnTo>
                    <a:pt x="1169" y="787"/>
                  </a:lnTo>
                  <a:lnTo>
                    <a:pt x="1174" y="785"/>
                  </a:lnTo>
                  <a:lnTo>
                    <a:pt x="1171" y="787"/>
                  </a:lnTo>
                  <a:lnTo>
                    <a:pt x="1171" y="790"/>
                  </a:lnTo>
                  <a:lnTo>
                    <a:pt x="1171" y="790"/>
                  </a:lnTo>
                  <a:lnTo>
                    <a:pt x="1169" y="790"/>
                  </a:lnTo>
                  <a:lnTo>
                    <a:pt x="1171" y="790"/>
                  </a:lnTo>
                  <a:lnTo>
                    <a:pt x="1174" y="790"/>
                  </a:lnTo>
                  <a:lnTo>
                    <a:pt x="1174" y="790"/>
                  </a:lnTo>
                  <a:lnTo>
                    <a:pt x="1176" y="790"/>
                  </a:lnTo>
                  <a:lnTo>
                    <a:pt x="1176" y="792"/>
                  </a:lnTo>
                  <a:lnTo>
                    <a:pt x="1179" y="792"/>
                  </a:lnTo>
                  <a:lnTo>
                    <a:pt x="1179" y="792"/>
                  </a:lnTo>
                  <a:lnTo>
                    <a:pt x="1179" y="792"/>
                  </a:lnTo>
                  <a:lnTo>
                    <a:pt x="1169" y="792"/>
                  </a:lnTo>
                  <a:lnTo>
                    <a:pt x="1169" y="792"/>
                  </a:lnTo>
                  <a:lnTo>
                    <a:pt x="1167" y="794"/>
                  </a:lnTo>
                  <a:lnTo>
                    <a:pt x="1167" y="794"/>
                  </a:lnTo>
                  <a:lnTo>
                    <a:pt x="1167" y="797"/>
                  </a:lnTo>
                  <a:lnTo>
                    <a:pt x="1169" y="797"/>
                  </a:lnTo>
                  <a:lnTo>
                    <a:pt x="1169" y="797"/>
                  </a:lnTo>
                  <a:lnTo>
                    <a:pt x="1169" y="799"/>
                  </a:lnTo>
                  <a:lnTo>
                    <a:pt x="1169" y="799"/>
                  </a:lnTo>
                  <a:lnTo>
                    <a:pt x="1169" y="799"/>
                  </a:lnTo>
                  <a:lnTo>
                    <a:pt x="1169" y="799"/>
                  </a:lnTo>
                  <a:lnTo>
                    <a:pt x="1169" y="802"/>
                  </a:lnTo>
                  <a:lnTo>
                    <a:pt x="1171" y="802"/>
                  </a:lnTo>
                  <a:lnTo>
                    <a:pt x="1171" y="802"/>
                  </a:lnTo>
                  <a:lnTo>
                    <a:pt x="1171" y="804"/>
                  </a:lnTo>
                  <a:lnTo>
                    <a:pt x="1169" y="804"/>
                  </a:lnTo>
                  <a:lnTo>
                    <a:pt x="1169" y="806"/>
                  </a:lnTo>
                  <a:lnTo>
                    <a:pt x="1169" y="809"/>
                  </a:lnTo>
                  <a:lnTo>
                    <a:pt x="1171" y="809"/>
                  </a:lnTo>
                  <a:lnTo>
                    <a:pt x="1171" y="809"/>
                  </a:lnTo>
                  <a:lnTo>
                    <a:pt x="1179" y="811"/>
                  </a:lnTo>
                  <a:lnTo>
                    <a:pt x="1186" y="813"/>
                  </a:lnTo>
                  <a:lnTo>
                    <a:pt x="1188" y="811"/>
                  </a:lnTo>
                  <a:lnTo>
                    <a:pt x="1188" y="811"/>
                  </a:lnTo>
                  <a:lnTo>
                    <a:pt x="1188" y="811"/>
                  </a:lnTo>
                  <a:lnTo>
                    <a:pt x="1190" y="811"/>
                  </a:lnTo>
                  <a:lnTo>
                    <a:pt x="1190" y="811"/>
                  </a:lnTo>
                  <a:lnTo>
                    <a:pt x="1188" y="809"/>
                  </a:lnTo>
                  <a:lnTo>
                    <a:pt x="1188" y="809"/>
                  </a:lnTo>
                  <a:lnTo>
                    <a:pt x="1188" y="809"/>
                  </a:lnTo>
                  <a:lnTo>
                    <a:pt x="1190" y="806"/>
                  </a:lnTo>
                  <a:lnTo>
                    <a:pt x="1190" y="804"/>
                  </a:lnTo>
                  <a:lnTo>
                    <a:pt x="1190" y="804"/>
                  </a:lnTo>
                  <a:lnTo>
                    <a:pt x="1193" y="802"/>
                  </a:lnTo>
                  <a:lnTo>
                    <a:pt x="1193" y="802"/>
                  </a:lnTo>
                  <a:lnTo>
                    <a:pt x="1193" y="802"/>
                  </a:lnTo>
                  <a:lnTo>
                    <a:pt x="1193" y="802"/>
                  </a:lnTo>
                  <a:lnTo>
                    <a:pt x="1193" y="804"/>
                  </a:lnTo>
                  <a:lnTo>
                    <a:pt x="1190" y="806"/>
                  </a:lnTo>
                  <a:lnTo>
                    <a:pt x="1190" y="809"/>
                  </a:lnTo>
                  <a:lnTo>
                    <a:pt x="1190" y="809"/>
                  </a:lnTo>
                  <a:lnTo>
                    <a:pt x="1190" y="811"/>
                  </a:lnTo>
                  <a:lnTo>
                    <a:pt x="1190" y="811"/>
                  </a:lnTo>
                  <a:lnTo>
                    <a:pt x="1190" y="811"/>
                  </a:lnTo>
                  <a:lnTo>
                    <a:pt x="1200" y="811"/>
                  </a:lnTo>
                  <a:lnTo>
                    <a:pt x="1200" y="809"/>
                  </a:lnTo>
                  <a:lnTo>
                    <a:pt x="1200" y="809"/>
                  </a:lnTo>
                  <a:lnTo>
                    <a:pt x="1200" y="806"/>
                  </a:lnTo>
                  <a:lnTo>
                    <a:pt x="1200" y="806"/>
                  </a:lnTo>
                  <a:lnTo>
                    <a:pt x="1200" y="806"/>
                  </a:lnTo>
                  <a:lnTo>
                    <a:pt x="1202" y="806"/>
                  </a:lnTo>
                  <a:lnTo>
                    <a:pt x="1202" y="806"/>
                  </a:lnTo>
                  <a:lnTo>
                    <a:pt x="1202" y="806"/>
                  </a:lnTo>
                  <a:lnTo>
                    <a:pt x="1202" y="806"/>
                  </a:lnTo>
                  <a:lnTo>
                    <a:pt x="1202" y="809"/>
                  </a:lnTo>
                  <a:lnTo>
                    <a:pt x="1202" y="809"/>
                  </a:lnTo>
                  <a:lnTo>
                    <a:pt x="1202" y="809"/>
                  </a:lnTo>
                  <a:lnTo>
                    <a:pt x="1202" y="809"/>
                  </a:lnTo>
                  <a:lnTo>
                    <a:pt x="1202" y="809"/>
                  </a:lnTo>
                  <a:lnTo>
                    <a:pt x="1202" y="811"/>
                  </a:lnTo>
                  <a:lnTo>
                    <a:pt x="1202" y="809"/>
                  </a:lnTo>
                  <a:lnTo>
                    <a:pt x="1205" y="809"/>
                  </a:lnTo>
                  <a:lnTo>
                    <a:pt x="1202" y="811"/>
                  </a:lnTo>
                  <a:lnTo>
                    <a:pt x="1205" y="811"/>
                  </a:lnTo>
                  <a:lnTo>
                    <a:pt x="1212" y="811"/>
                  </a:lnTo>
                  <a:lnTo>
                    <a:pt x="1219" y="809"/>
                  </a:lnTo>
                  <a:lnTo>
                    <a:pt x="1219" y="809"/>
                  </a:lnTo>
                  <a:lnTo>
                    <a:pt x="1219" y="809"/>
                  </a:lnTo>
                  <a:lnTo>
                    <a:pt x="1221" y="809"/>
                  </a:lnTo>
                  <a:lnTo>
                    <a:pt x="1221" y="806"/>
                  </a:lnTo>
                  <a:lnTo>
                    <a:pt x="1221" y="804"/>
                  </a:lnTo>
                  <a:lnTo>
                    <a:pt x="1219" y="804"/>
                  </a:lnTo>
                  <a:lnTo>
                    <a:pt x="1219" y="804"/>
                  </a:lnTo>
                  <a:lnTo>
                    <a:pt x="1219" y="802"/>
                  </a:lnTo>
                  <a:lnTo>
                    <a:pt x="1219" y="802"/>
                  </a:lnTo>
                  <a:lnTo>
                    <a:pt x="1219" y="802"/>
                  </a:lnTo>
                  <a:lnTo>
                    <a:pt x="1219" y="802"/>
                  </a:lnTo>
                  <a:lnTo>
                    <a:pt x="1216" y="799"/>
                  </a:lnTo>
                  <a:lnTo>
                    <a:pt x="1216" y="799"/>
                  </a:lnTo>
                  <a:lnTo>
                    <a:pt x="1216" y="797"/>
                  </a:lnTo>
                  <a:lnTo>
                    <a:pt x="1216" y="797"/>
                  </a:lnTo>
                  <a:lnTo>
                    <a:pt x="1216" y="797"/>
                  </a:lnTo>
                  <a:lnTo>
                    <a:pt x="1216" y="797"/>
                  </a:lnTo>
                  <a:lnTo>
                    <a:pt x="1216" y="797"/>
                  </a:lnTo>
                  <a:lnTo>
                    <a:pt x="1216" y="794"/>
                  </a:lnTo>
                  <a:lnTo>
                    <a:pt x="1216" y="794"/>
                  </a:lnTo>
                  <a:lnTo>
                    <a:pt x="1216" y="792"/>
                  </a:lnTo>
                  <a:lnTo>
                    <a:pt x="1216" y="792"/>
                  </a:lnTo>
                  <a:lnTo>
                    <a:pt x="1219" y="792"/>
                  </a:lnTo>
                  <a:lnTo>
                    <a:pt x="1219" y="794"/>
                  </a:lnTo>
                  <a:lnTo>
                    <a:pt x="1219" y="794"/>
                  </a:lnTo>
                  <a:lnTo>
                    <a:pt x="1219" y="797"/>
                  </a:lnTo>
                  <a:lnTo>
                    <a:pt x="1219" y="797"/>
                  </a:lnTo>
                  <a:lnTo>
                    <a:pt x="1219" y="797"/>
                  </a:lnTo>
                  <a:lnTo>
                    <a:pt x="1224" y="802"/>
                  </a:lnTo>
                  <a:lnTo>
                    <a:pt x="1224" y="802"/>
                  </a:lnTo>
                  <a:lnTo>
                    <a:pt x="1226" y="799"/>
                  </a:lnTo>
                  <a:lnTo>
                    <a:pt x="1228" y="799"/>
                  </a:lnTo>
                  <a:lnTo>
                    <a:pt x="1228" y="797"/>
                  </a:lnTo>
                  <a:lnTo>
                    <a:pt x="1228" y="797"/>
                  </a:lnTo>
                  <a:lnTo>
                    <a:pt x="1226" y="797"/>
                  </a:lnTo>
                  <a:lnTo>
                    <a:pt x="1226" y="797"/>
                  </a:lnTo>
                  <a:lnTo>
                    <a:pt x="1226" y="797"/>
                  </a:lnTo>
                  <a:lnTo>
                    <a:pt x="1228" y="797"/>
                  </a:lnTo>
                  <a:lnTo>
                    <a:pt x="1226" y="799"/>
                  </a:lnTo>
                  <a:lnTo>
                    <a:pt x="1226" y="797"/>
                  </a:lnTo>
                  <a:lnTo>
                    <a:pt x="1226" y="797"/>
                  </a:lnTo>
                  <a:lnTo>
                    <a:pt x="1226" y="797"/>
                  </a:lnTo>
                  <a:lnTo>
                    <a:pt x="1226" y="797"/>
                  </a:lnTo>
                  <a:lnTo>
                    <a:pt x="1226" y="794"/>
                  </a:lnTo>
                  <a:lnTo>
                    <a:pt x="1224" y="794"/>
                  </a:lnTo>
                  <a:lnTo>
                    <a:pt x="1224" y="794"/>
                  </a:lnTo>
                  <a:lnTo>
                    <a:pt x="1224" y="794"/>
                  </a:lnTo>
                  <a:lnTo>
                    <a:pt x="1224" y="794"/>
                  </a:lnTo>
                  <a:lnTo>
                    <a:pt x="1224" y="794"/>
                  </a:lnTo>
                  <a:lnTo>
                    <a:pt x="1224" y="792"/>
                  </a:lnTo>
                  <a:lnTo>
                    <a:pt x="1221" y="790"/>
                  </a:lnTo>
                  <a:lnTo>
                    <a:pt x="1221" y="787"/>
                  </a:lnTo>
                  <a:lnTo>
                    <a:pt x="1221" y="787"/>
                  </a:lnTo>
                  <a:lnTo>
                    <a:pt x="1221" y="787"/>
                  </a:lnTo>
                  <a:lnTo>
                    <a:pt x="1221" y="787"/>
                  </a:lnTo>
                  <a:lnTo>
                    <a:pt x="1221" y="787"/>
                  </a:lnTo>
                  <a:lnTo>
                    <a:pt x="1221" y="790"/>
                  </a:lnTo>
                  <a:lnTo>
                    <a:pt x="1221" y="790"/>
                  </a:lnTo>
                  <a:lnTo>
                    <a:pt x="1221" y="790"/>
                  </a:lnTo>
                  <a:lnTo>
                    <a:pt x="1219" y="787"/>
                  </a:lnTo>
                  <a:lnTo>
                    <a:pt x="1219" y="787"/>
                  </a:lnTo>
                  <a:lnTo>
                    <a:pt x="1219" y="785"/>
                  </a:lnTo>
                  <a:lnTo>
                    <a:pt x="1219" y="785"/>
                  </a:lnTo>
                  <a:lnTo>
                    <a:pt x="1221" y="785"/>
                  </a:lnTo>
                  <a:lnTo>
                    <a:pt x="1221" y="783"/>
                  </a:lnTo>
                  <a:lnTo>
                    <a:pt x="1219" y="785"/>
                  </a:lnTo>
                  <a:lnTo>
                    <a:pt x="1219" y="785"/>
                  </a:lnTo>
                  <a:lnTo>
                    <a:pt x="1219" y="787"/>
                  </a:lnTo>
                  <a:lnTo>
                    <a:pt x="1219" y="787"/>
                  </a:lnTo>
                  <a:lnTo>
                    <a:pt x="1216" y="787"/>
                  </a:lnTo>
                  <a:lnTo>
                    <a:pt x="1216" y="787"/>
                  </a:lnTo>
                  <a:lnTo>
                    <a:pt x="1216" y="787"/>
                  </a:lnTo>
                  <a:lnTo>
                    <a:pt x="1216" y="785"/>
                  </a:lnTo>
                  <a:lnTo>
                    <a:pt x="1216" y="785"/>
                  </a:lnTo>
                  <a:lnTo>
                    <a:pt x="1216" y="785"/>
                  </a:lnTo>
                  <a:lnTo>
                    <a:pt x="1216" y="785"/>
                  </a:lnTo>
                  <a:lnTo>
                    <a:pt x="1216" y="785"/>
                  </a:lnTo>
                  <a:lnTo>
                    <a:pt x="1216" y="783"/>
                  </a:lnTo>
                  <a:lnTo>
                    <a:pt x="1216" y="783"/>
                  </a:lnTo>
                  <a:lnTo>
                    <a:pt x="1216" y="783"/>
                  </a:lnTo>
                  <a:lnTo>
                    <a:pt x="1216" y="785"/>
                  </a:lnTo>
                  <a:lnTo>
                    <a:pt x="1216" y="785"/>
                  </a:lnTo>
                  <a:lnTo>
                    <a:pt x="1216" y="785"/>
                  </a:lnTo>
                  <a:lnTo>
                    <a:pt x="1216" y="785"/>
                  </a:lnTo>
                  <a:lnTo>
                    <a:pt x="1216" y="785"/>
                  </a:lnTo>
                  <a:lnTo>
                    <a:pt x="1216" y="783"/>
                  </a:lnTo>
                  <a:lnTo>
                    <a:pt x="1216" y="780"/>
                  </a:lnTo>
                  <a:lnTo>
                    <a:pt x="1216" y="780"/>
                  </a:lnTo>
                  <a:lnTo>
                    <a:pt x="1216" y="780"/>
                  </a:lnTo>
                  <a:lnTo>
                    <a:pt x="1216" y="783"/>
                  </a:lnTo>
                  <a:lnTo>
                    <a:pt x="1216" y="783"/>
                  </a:lnTo>
                  <a:lnTo>
                    <a:pt x="1219" y="780"/>
                  </a:lnTo>
                  <a:lnTo>
                    <a:pt x="1219" y="780"/>
                  </a:lnTo>
                  <a:lnTo>
                    <a:pt x="1219" y="783"/>
                  </a:lnTo>
                  <a:lnTo>
                    <a:pt x="1219" y="783"/>
                  </a:lnTo>
                  <a:lnTo>
                    <a:pt x="1219" y="783"/>
                  </a:lnTo>
                  <a:lnTo>
                    <a:pt x="1219" y="783"/>
                  </a:lnTo>
                  <a:lnTo>
                    <a:pt x="1219" y="783"/>
                  </a:lnTo>
                  <a:lnTo>
                    <a:pt x="1221" y="783"/>
                  </a:lnTo>
                  <a:lnTo>
                    <a:pt x="1221" y="780"/>
                  </a:lnTo>
                  <a:lnTo>
                    <a:pt x="1221" y="780"/>
                  </a:lnTo>
                  <a:lnTo>
                    <a:pt x="1221" y="780"/>
                  </a:lnTo>
                  <a:lnTo>
                    <a:pt x="1219" y="780"/>
                  </a:lnTo>
                  <a:lnTo>
                    <a:pt x="1216" y="778"/>
                  </a:lnTo>
                  <a:lnTo>
                    <a:pt x="1219" y="778"/>
                  </a:lnTo>
                  <a:lnTo>
                    <a:pt x="1221" y="778"/>
                  </a:lnTo>
                  <a:lnTo>
                    <a:pt x="1221" y="778"/>
                  </a:lnTo>
                  <a:lnTo>
                    <a:pt x="1224" y="778"/>
                  </a:lnTo>
                  <a:lnTo>
                    <a:pt x="1224" y="778"/>
                  </a:lnTo>
                  <a:lnTo>
                    <a:pt x="1224" y="778"/>
                  </a:lnTo>
                  <a:lnTo>
                    <a:pt x="1224" y="778"/>
                  </a:lnTo>
                  <a:lnTo>
                    <a:pt x="1224" y="778"/>
                  </a:lnTo>
                  <a:lnTo>
                    <a:pt x="1224" y="776"/>
                  </a:lnTo>
                  <a:lnTo>
                    <a:pt x="1224" y="776"/>
                  </a:lnTo>
                  <a:lnTo>
                    <a:pt x="1219" y="773"/>
                  </a:lnTo>
                  <a:lnTo>
                    <a:pt x="1219" y="776"/>
                  </a:lnTo>
                  <a:lnTo>
                    <a:pt x="1216" y="773"/>
                  </a:lnTo>
                  <a:lnTo>
                    <a:pt x="1219" y="773"/>
                  </a:lnTo>
                  <a:lnTo>
                    <a:pt x="1219" y="773"/>
                  </a:lnTo>
                  <a:lnTo>
                    <a:pt x="1219" y="773"/>
                  </a:lnTo>
                  <a:lnTo>
                    <a:pt x="1219" y="773"/>
                  </a:lnTo>
                  <a:lnTo>
                    <a:pt x="1219" y="773"/>
                  </a:lnTo>
                  <a:lnTo>
                    <a:pt x="1216" y="771"/>
                  </a:lnTo>
                  <a:lnTo>
                    <a:pt x="1219" y="771"/>
                  </a:lnTo>
                  <a:lnTo>
                    <a:pt x="1219" y="771"/>
                  </a:lnTo>
                  <a:lnTo>
                    <a:pt x="1219" y="771"/>
                  </a:lnTo>
                  <a:lnTo>
                    <a:pt x="1219" y="768"/>
                  </a:lnTo>
                  <a:lnTo>
                    <a:pt x="1219" y="768"/>
                  </a:lnTo>
                  <a:lnTo>
                    <a:pt x="1221" y="771"/>
                  </a:lnTo>
                  <a:lnTo>
                    <a:pt x="1221" y="771"/>
                  </a:lnTo>
                  <a:lnTo>
                    <a:pt x="1221" y="771"/>
                  </a:lnTo>
                  <a:lnTo>
                    <a:pt x="1221" y="771"/>
                  </a:lnTo>
                  <a:lnTo>
                    <a:pt x="1221" y="771"/>
                  </a:lnTo>
                  <a:lnTo>
                    <a:pt x="1221" y="773"/>
                  </a:lnTo>
                  <a:lnTo>
                    <a:pt x="1221" y="773"/>
                  </a:lnTo>
                  <a:lnTo>
                    <a:pt x="1221" y="773"/>
                  </a:lnTo>
                  <a:lnTo>
                    <a:pt x="1224" y="773"/>
                  </a:lnTo>
                  <a:lnTo>
                    <a:pt x="1224" y="773"/>
                  </a:lnTo>
                  <a:lnTo>
                    <a:pt x="1224" y="773"/>
                  </a:lnTo>
                  <a:lnTo>
                    <a:pt x="1224" y="773"/>
                  </a:lnTo>
                  <a:lnTo>
                    <a:pt x="1224" y="771"/>
                  </a:lnTo>
                  <a:lnTo>
                    <a:pt x="1224" y="771"/>
                  </a:lnTo>
                  <a:lnTo>
                    <a:pt x="1224" y="771"/>
                  </a:lnTo>
                  <a:lnTo>
                    <a:pt x="1224" y="768"/>
                  </a:lnTo>
                  <a:lnTo>
                    <a:pt x="1221" y="768"/>
                  </a:lnTo>
                  <a:lnTo>
                    <a:pt x="1221" y="766"/>
                  </a:lnTo>
                  <a:lnTo>
                    <a:pt x="1221" y="766"/>
                  </a:lnTo>
                  <a:lnTo>
                    <a:pt x="1224" y="766"/>
                  </a:lnTo>
                  <a:lnTo>
                    <a:pt x="1224" y="766"/>
                  </a:lnTo>
                  <a:lnTo>
                    <a:pt x="1224" y="764"/>
                  </a:lnTo>
                  <a:lnTo>
                    <a:pt x="1224" y="764"/>
                  </a:lnTo>
                  <a:lnTo>
                    <a:pt x="1228" y="771"/>
                  </a:lnTo>
                  <a:lnTo>
                    <a:pt x="1228" y="771"/>
                  </a:lnTo>
                  <a:lnTo>
                    <a:pt x="1228" y="771"/>
                  </a:lnTo>
                  <a:lnTo>
                    <a:pt x="1228" y="773"/>
                  </a:lnTo>
                  <a:lnTo>
                    <a:pt x="1228" y="773"/>
                  </a:lnTo>
                  <a:lnTo>
                    <a:pt x="1228" y="773"/>
                  </a:lnTo>
                  <a:lnTo>
                    <a:pt x="1228" y="776"/>
                  </a:lnTo>
                  <a:lnTo>
                    <a:pt x="1228" y="776"/>
                  </a:lnTo>
                  <a:lnTo>
                    <a:pt x="1228" y="776"/>
                  </a:lnTo>
                  <a:lnTo>
                    <a:pt x="1233" y="778"/>
                  </a:lnTo>
                  <a:lnTo>
                    <a:pt x="1233" y="778"/>
                  </a:lnTo>
                  <a:lnTo>
                    <a:pt x="1233" y="778"/>
                  </a:lnTo>
                  <a:lnTo>
                    <a:pt x="1231" y="776"/>
                  </a:lnTo>
                  <a:lnTo>
                    <a:pt x="1231" y="773"/>
                  </a:lnTo>
                  <a:lnTo>
                    <a:pt x="1231" y="768"/>
                  </a:lnTo>
                  <a:lnTo>
                    <a:pt x="1231" y="768"/>
                  </a:lnTo>
                  <a:lnTo>
                    <a:pt x="1231" y="766"/>
                  </a:lnTo>
                  <a:lnTo>
                    <a:pt x="1231" y="766"/>
                  </a:lnTo>
                  <a:lnTo>
                    <a:pt x="1231" y="766"/>
                  </a:lnTo>
                  <a:lnTo>
                    <a:pt x="1231" y="766"/>
                  </a:lnTo>
                  <a:lnTo>
                    <a:pt x="1231" y="766"/>
                  </a:lnTo>
                  <a:lnTo>
                    <a:pt x="1231" y="764"/>
                  </a:lnTo>
                  <a:lnTo>
                    <a:pt x="1231" y="764"/>
                  </a:lnTo>
                  <a:lnTo>
                    <a:pt x="1231" y="764"/>
                  </a:lnTo>
                  <a:lnTo>
                    <a:pt x="1231" y="761"/>
                  </a:lnTo>
                  <a:lnTo>
                    <a:pt x="1231" y="761"/>
                  </a:lnTo>
                  <a:lnTo>
                    <a:pt x="1231" y="759"/>
                  </a:lnTo>
                  <a:lnTo>
                    <a:pt x="1231" y="759"/>
                  </a:lnTo>
                  <a:lnTo>
                    <a:pt x="1231" y="759"/>
                  </a:lnTo>
                  <a:lnTo>
                    <a:pt x="1231" y="757"/>
                  </a:lnTo>
                  <a:lnTo>
                    <a:pt x="1231" y="757"/>
                  </a:lnTo>
                  <a:lnTo>
                    <a:pt x="1231" y="757"/>
                  </a:lnTo>
                  <a:lnTo>
                    <a:pt x="1231" y="754"/>
                  </a:lnTo>
                  <a:lnTo>
                    <a:pt x="1226" y="754"/>
                  </a:lnTo>
                  <a:lnTo>
                    <a:pt x="1226" y="754"/>
                  </a:lnTo>
                  <a:lnTo>
                    <a:pt x="1226" y="752"/>
                  </a:lnTo>
                  <a:lnTo>
                    <a:pt x="1224" y="752"/>
                  </a:lnTo>
                  <a:lnTo>
                    <a:pt x="1221" y="752"/>
                  </a:lnTo>
                  <a:lnTo>
                    <a:pt x="1219" y="752"/>
                  </a:lnTo>
                  <a:lnTo>
                    <a:pt x="1221" y="750"/>
                  </a:lnTo>
                  <a:lnTo>
                    <a:pt x="1221" y="747"/>
                  </a:lnTo>
                  <a:lnTo>
                    <a:pt x="1224" y="747"/>
                  </a:lnTo>
                  <a:lnTo>
                    <a:pt x="1224" y="747"/>
                  </a:lnTo>
                  <a:lnTo>
                    <a:pt x="1224" y="745"/>
                  </a:lnTo>
                  <a:lnTo>
                    <a:pt x="1226" y="745"/>
                  </a:lnTo>
                  <a:lnTo>
                    <a:pt x="1226" y="745"/>
                  </a:lnTo>
                  <a:lnTo>
                    <a:pt x="1226" y="742"/>
                  </a:lnTo>
                  <a:lnTo>
                    <a:pt x="1226" y="740"/>
                  </a:lnTo>
                  <a:lnTo>
                    <a:pt x="1226" y="740"/>
                  </a:lnTo>
                  <a:lnTo>
                    <a:pt x="1226" y="738"/>
                  </a:lnTo>
                  <a:lnTo>
                    <a:pt x="1226" y="735"/>
                  </a:lnTo>
                  <a:lnTo>
                    <a:pt x="1226" y="735"/>
                  </a:lnTo>
                  <a:lnTo>
                    <a:pt x="1224" y="733"/>
                  </a:lnTo>
                  <a:lnTo>
                    <a:pt x="1226" y="733"/>
                  </a:lnTo>
                  <a:lnTo>
                    <a:pt x="1224" y="733"/>
                  </a:lnTo>
                  <a:lnTo>
                    <a:pt x="1224" y="733"/>
                  </a:lnTo>
                  <a:lnTo>
                    <a:pt x="1224" y="731"/>
                  </a:lnTo>
                  <a:lnTo>
                    <a:pt x="1224" y="731"/>
                  </a:lnTo>
                  <a:lnTo>
                    <a:pt x="1226" y="731"/>
                  </a:lnTo>
                  <a:lnTo>
                    <a:pt x="1226" y="731"/>
                  </a:lnTo>
                  <a:lnTo>
                    <a:pt x="1226" y="728"/>
                  </a:lnTo>
                  <a:lnTo>
                    <a:pt x="1226" y="728"/>
                  </a:lnTo>
                  <a:lnTo>
                    <a:pt x="1226" y="728"/>
                  </a:lnTo>
                  <a:lnTo>
                    <a:pt x="1226" y="728"/>
                  </a:lnTo>
                  <a:lnTo>
                    <a:pt x="1226" y="726"/>
                  </a:lnTo>
                  <a:lnTo>
                    <a:pt x="1226" y="726"/>
                  </a:lnTo>
                  <a:lnTo>
                    <a:pt x="1226" y="723"/>
                  </a:lnTo>
                  <a:lnTo>
                    <a:pt x="1226" y="723"/>
                  </a:lnTo>
                  <a:lnTo>
                    <a:pt x="1226" y="721"/>
                  </a:lnTo>
                  <a:lnTo>
                    <a:pt x="1226" y="721"/>
                  </a:lnTo>
                  <a:lnTo>
                    <a:pt x="1226" y="719"/>
                  </a:lnTo>
                  <a:lnTo>
                    <a:pt x="1228" y="719"/>
                  </a:lnTo>
                  <a:lnTo>
                    <a:pt x="1228" y="716"/>
                  </a:lnTo>
                  <a:lnTo>
                    <a:pt x="1226" y="714"/>
                  </a:lnTo>
                  <a:lnTo>
                    <a:pt x="1226" y="714"/>
                  </a:lnTo>
                  <a:lnTo>
                    <a:pt x="1226" y="714"/>
                  </a:lnTo>
                  <a:lnTo>
                    <a:pt x="1226" y="712"/>
                  </a:lnTo>
                  <a:lnTo>
                    <a:pt x="1224" y="707"/>
                  </a:lnTo>
                  <a:lnTo>
                    <a:pt x="1224" y="707"/>
                  </a:lnTo>
                  <a:lnTo>
                    <a:pt x="1224" y="707"/>
                  </a:lnTo>
                  <a:lnTo>
                    <a:pt x="1224" y="705"/>
                  </a:lnTo>
                  <a:lnTo>
                    <a:pt x="1224" y="705"/>
                  </a:lnTo>
                  <a:lnTo>
                    <a:pt x="1221" y="705"/>
                  </a:lnTo>
                  <a:lnTo>
                    <a:pt x="1221" y="705"/>
                  </a:lnTo>
                  <a:lnTo>
                    <a:pt x="1221" y="705"/>
                  </a:lnTo>
                  <a:lnTo>
                    <a:pt x="1221" y="702"/>
                  </a:lnTo>
                  <a:lnTo>
                    <a:pt x="1221" y="702"/>
                  </a:lnTo>
                  <a:lnTo>
                    <a:pt x="1221" y="702"/>
                  </a:lnTo>
                  <a:lnTo>
                    <a:pt x="1221" y="700"/>
                  </a:lnTo>
                  <a:lnTo>
                    <a:pt x="1221" y="700"/>
                  </a:lnTo>
                  <a:lnTo>
                    <a:pt x="1221" y="700"/>
                  </a:lnTo>
                  <a:lnTo>
                    <a:pt x="1221" y="697"/>
                  </a:lnTo>
                  <a:lnTo>
                    <a:pt x="1224" y="697"/>
                  </a:lnTo>
                  <a:lnTo>
                    <a:pt x="1224" y="697"/>
                  </a:lnTo>
                  <a:lnTo>
                    <a:pt x="1224" y="695"/>
                  </a:lnTo>
                  <a:lnTo>
                    <a:pt x="1224" y="695"/>
                  </a:lnTo>
                  <a:lnTo>
                    <a:pt x="1224" y="693"/>
                  </a:lnTo>
                  <a:lnTo>
                    <a:pt x="1224" y="693"/>
                  </a:lnTo>
                  <a:lnTo>
                    <a:pt x="1224" y="693"/>
                  </a:lnTo>
                  <a:lnTo>
                    <a:pt x="1224" y="690"/>
                  </a:lnTo>
                  <a:lnTo>
                    <a:pt x="1224" y="690"/>
                  </a:lnTo>
                  <a:lnTo>
                    <a:pt x="1221" y="688"/>
                  </a:lnTo>
                  <a:lnTo>
                    <a:pt x="1216" y="686"/>
                  </a:lnTo>
                  <a:lnTo>
                    <a:pt x="1214" y="686"/>
                  </a:lnTo>
                  <a:lnTo>
                    <a:pt x="1214" y="686"/>
                  </a:lnTo>
                  <a:lnTo>
                    <a:pt x="1214" y="683"/>
                  </a:lnTo>
                  <a:lnTo>
                    <a:pt x="1214" y="683"/>
                  </a:lnTo>
                  <a:lnTo>
                    <a:pt x="1214" y="686"/>
                  </a:lnTo>
                  <a:lnTo>
                    <a:pt x="1214" y="686"/>
                  </a:lnTo>
                  <a:lnTo>
                    <a:pt x="1214" y="686"/>
                  </a:lnTo>
                  <a:lnTo>
                    <a:pt x="1214" y="686"/>
                  </a:lnTo>
                  <a:lnTo>
                    <a:pt x="1212" y="683"/>
                  </a:lnTo>
                  <a:lnTo>
                    <a:pt x="1212" y="683"/>
                  </a:lnTo>
                  <a:lnTo>
                    <a:pt x="1212" y="683"/>
                  </a:lnTo>
                  <a:lnTo>
                    <a:pt x="1209" y="683"/>
                  </a:lnTo>
                  <a:lnTo>
                    <a:pt x="1209" y="681"/>
                  </a:lnTo>
                  <a:lnTo>
                    <a:pt x="1209" y="681"/>
                  </a:lnTo>
                  <a:lnTo>
                    <a:pt x="1212" y="683"/>
                  </a:lnTo>
                  <a:lnTo>
                    <a:pt x="1212" y="683"/>
                  </a:lnTo>
                  <a:lnTo>
                    <a:pt x="1214" y="681"/>
                  </a:lnTo>
                  <a:lnTo>
                    <a:pt x="1214" y="681"/>
                  </a:lnTo>
                  <a:lnTo>
                    <a:pt x="1212" y="681"/>
                  </a:lnTo>
                  <a:lnTo>
                    <a:pt x="1209" y="681"/>
                  </a:lnTo>
                  <a:lnTo>
                    <a:pt x="1209" y="679"/>
                  </a:lnTo>
                  <a:lnTo>
                    <a:pt x="1209" y="679"/>
                  </a:lnTo>
                  <a:lnTo>
                    <a:pt x="1209" y="679"/>
                  </a:lnTo>
                  <a:lnTo>
                    <a:pt x="1209" y="676"/>
                  </a:lnTo>
                  <a:lnTo>
                    <a:pt x="1209" y="676"/>
                  </a:lnTo>
                  <a:lnTo>
                    <a:pt x="1209" y="674"/>
                  </a:lnTo>
                  <a:lnTo>
                    <a:pt x="1207" y="674"/>
                  </a:lnTo>
                  <a:lnTo>
                    <a:pt x="1200" y="674"/>
                  </a:lnTo>
                  <a:lnTo>
                    <a:pt x="1200" y="676"/>
                  </a:lnTo>
                  <a:lnTo>
                    <a:pt x="1202" y="676"/>
                  </a:lnTo>
                  <a:lnTo>
                    <a:pt x="1205" y="676"/>
                  </a:lnTo>
                  <a:lnTo>
                    <a:pt x="1207" y="676"/>
                  </a:lnTo>
                  <a:lnTo>
                    <a:pt x="1207" y="676"/>
                  </a:lnTo>
                  <a:lnTo>
                    <a:pt x="1207" y="676"/>
                  </a:lnTo>
                  <a:lnTo>
                    <a:pt x="1207" y="676"/>
                  </a:lnTo>
                  <a:lnTo>
                    <a:pt x="1207" y="676"/>
                  </a:lnTo>
                  <a:lnTo>
                    <a:pt x="1207" y="679"/>
                  </a:lnTo>
                  <a:lnTo>
                    <a:pt x="1207" y="679"/>
                  </a:lnTo>
                  <a:lnTo>
                    <a:pt x="1207" y="679"/>
                  </a:lnTo>
                  <a:lnTo>
                    <a:pt x="1207" y="681"/>
                  </a:lnTo>
                  <a:lnTo>
                    <a:pt x="1205" y="681"/>
                  </a:lnTo>
                  <a:lnTo>
                    <a:pt x="1202" y="681"/>
                  </a:lnTo>
                  <a:lnTo>
                    <a:pt x="1202" y="681"/>
                  </a:lnTo>
                  <a:lnTo>
                    <a:pt x="1202" y="683"/>
                  </a:lnTo>
                  <a:lnTo>
                    <a:pt x="1202" y="681"/>
                  </a:lnTo>
                  <a:lnTo>
                    <a:pt x="1202" y="681"/>
                  </a:lnTo>
                  <a:lnTo>
                    <a:pt x="1200" y="679"/>
                  </a:lnTo>
                  <a:lnTo>
                    <a:pt x="1200" y="679"/>
                  </a:lnTo>
                  <a:lnTo>
                    <a:pt x="1198" y="681"/>
                  </a:lnTo>
                  <a:lnTo>
                    <a:pt x="1198" y="681"/>
                  </a:lnTo>
                  <a:lnTo>
                    <a:pt x="1198" y="681"/>
                  </a:lnTo>
                  <a:lnTo>
                    <a:pt x="1198" y="681"/>
                  </a:lnTo>
                  <a:lnTo>
                    <a:pt x="1198" y="683"/>
                  </a:lnTo>
                  <a:lnTo>
                    <a:pt x="1198" y="683"/>
                  </a:lnTo>
                  <a:lnTo>
                    <a:pt x="1198" y="683"/>
                  </a:lnTo>
                  <a:lnTo>
                    <a:pt x="1198" y="683"/>
                  </a:lnTo>
                  <a:lnTo>
                    <a:pt x="1198" y="683"/>
                  </a:lnTo>
                  <a:lnTo>
                    <a:pt x="1198" y="683"/>
                  </a:lnTo>
                  <a:lnTo>
                    <a:pt x="1198" y="683"/>
                  </a:lnTo>
                  <a:lnTo>
                    <a:pt x="1198" y="686"/>
                  </a:lnTo>
                  <a:lnTo>
                    <a:pt x="1198" y="686"/>
                  </a:lnTo>
                  <a:lnTo>
                    <a:pt x="1198" y="686"/>
                  </a:lnTo>
                  <a:lnTo>
                    <a:pt x="1198" y="686"/>
                  </a:lnTo>
                  <a:lnTo>
                    <a:pt x="1198" y="686"/>
                  </a:lnTo>
                  <a:lnTo>
                    <a:pt x="1198" y="688"/>
                  </a:lnTo>
                  <a:lnTo>
                    <a:pt x="1198" y="688"/>
                  </a:lnTo>
                  <a:lnTo>
                    <a:pt x="1198" y="688"/>
                  </a:lnTo>
                  <a:lnTo>
                    <a:pt x="1198" y="688"/>
                  </a:lnTo>
                  <a:lnTo>
                    <a:pt x="1200" y="690"/>
                  </a:lnTo>
                  <a:lnTo>
                    <a:pt x="1200" y="690"/>
                  </a:lnTo>
                  <a:lnTo>
                    <a:pt x="1200" y="690"/>
                  </a:lnTo>
                  <a:lnTo>
                    <a:pt x="1200" y="693"/>
                  </a:lnTo>
                  <a:lnTo>
                    <a:pt x="1200" y="693"/>
                  </a:lnTo>
                  <a:lnTo>
                    <a:pt x="1200" y="695"/>
                  </a:lnTo>
                  <a:lnTo>
                    <a:pt x="1200" y="695"/>
                  </a:lnTo>
                  <a:lnTo>
                    <a:pt x="1200" y="695"/>
                  </a:lnTo>
                  <a:lnTo>
                    <a:pt x="1200" y="695"/>
                  </a:lnTo>
                  <a:lnTo>
                    <a:pt x="1200" y="695"/>
                  </a:lnTo>
                  <a:lnTo>
                    <a:pt x="1200" y="695"/>
                  </a:lnTo>
                  <a:lnTo>
                    <a:pt x="1198" y="693"/>
                  </a:lnTo>
                  <a:lnTo>
                    <a:pt x="1198" y="693"/>
                  </a:lnTo>
                  <a:lnTo>
                    <a:pt x="1198" y="693"/>
                  </a:lnTo>
                  <a:lnTo>
                    <a:pt x="1198" y="693"/>
                  </a:lnTo>
                  <a:lnTo>
                    <a:pt x="1198" y="693"/>
                  </a:lnTo>
                  <a:lnTo>
                    <a:pt x="1198" y="693"/>
                  </a:lnTo>
                  <a:lnTo>
                    <a:pt x="1198" y="693"/>
                  </a:lnTo>
                  <a:lnTo>
                    <a:pt x="1198" y="693"/>
                  </a:lnTo>
                  <a:lnTo>
                    <a:pt x="1195" y="693"/>
                  </a:lnTo>
                  <a:lnTo>
                    <a:pt x="1195" y="693"/>
                  </a:lnTo>
                  <a:lnTo>
                    <a:pt x="1195" y="695"/>
                  </a:lnTo>
                  <a:lnTo>
                    <a:pt x="1195" y="695"/>
                  </a:lnTo>
                  <a:lnTo>
                    <a:pt x="1195" y="697"/>
                  </a:lnTo>
                  <a:lnTo>
                    <a:pt x="1195" y="697"/>
                  </a:lnTo>
                  <a:lnTo>
                    <a:pt x="1195" y="697"/>
                  </a:lnTo>
                  <a:lnTo>
                    <a:pt x="1195" y="697"/>
                  </a:lnTo>
                  <a:lnTo>
                    <a:pt x="1193" y="693"/>
                  </a:lnTo>
                  <a:lnTo>
                    <a:pt x="1193" y="693"/>
                  </a:lnTo>
                  <a:lnTo>
                    <a:pt x="1193" y="690"/>
                  </a:lnTo>
                  <a:lnTo>
                    <a:pt x="1195" y="690"/>
                  </a:lnTo>
                  <a:lnTo>
                    <a:pt x="1195" y="688"/>
                  </a:lnTo>
                  <a:lnTo>
                    <a:pt x="1193" y="688"/>
                  </a:lnTo>
                  <a:lnTo>
                    <a:pt x="1193" y="688"/>
                  </a:lnTo>
                  <a:lnTo>
                    <a:pt x="1193" y="688"/>
                  </a:lnTo>
                  <a:lnTo>
                    <a:pt x="1193" y="688"/>
                  </a:lnTo>
                  <a:lnTo>
                    <a:pt x="1193" y="690"/>
                  </a:lnTo>
                  <a:lnTo>
                    <a:pt x="1193" y="690"/>
                  </a:lnTo>
                  <a:lnTo>
                    <a:pt x="1188" y="681"/>
                  </a:lnTo>
                  <a:lnTo>
                    <a:pt x="1183" y="681"/>
                  </a:lnTo>
                  <a:lnTo>
                    <a:pt x="1186" y="681"/>
                  </a:lnTo>
                  <a:lnTo>
                    <a:pt x="1186" y="681"/>
                  </a:lnTo>
                  <a:close/>
                  <a:moveTo>
                    <a:pt x="1247" y="596"/>
                  </a:moveTo>
                  <a:lnTo>
                    <a:pt x="1247" y="596"/>
                  </a:lnTo>
                  <a:lnTo>
                    <a:pt x="1247" y="596"/>
                  </a:lnTo>
                  <a:lnTo>
                    <a:pt x="1250" y="600"/>
                  </a:lnTo>
                  <a:lnTo>
                    <a:pt x="1252" y="603"/>
                  </a:lnTo>
                  <a:lnTo>
                    <a:pt x="1252" y="605"/>
                  </a:lnTo>
                  <a:lnTo>
                    <a:pt x="1252" y="605"/>
                  </a:lnTo>
                  <a:lnTo>
                    <a:pt x="1261" y="605"/>
                  </a:lnTo>
                  <a:lnTo>
                    <a:pt x="1269" y="605"/>
                  </a:lnTo>
                  <a:lnTo>
                    <a:pt x="1276" y="605"/>
                  </a:lnTo>
                  <a:lnTo>
                    <a:pt x="1283" y="605"/>
                  </a:lnTo>
                  <a:lnTo>
                    <a:pt x="1285" y="605"/>
                  </a:lnTo>
                  <a:lnTo>
                    <a:pt x="1287" y="608"/>
                  </a:lnTo>
                  <a:lnTo>
                    <a:pt x="1290" y="605"/>
                  </a:lnTo>
                  <a:lnTo>
                    <a:pt x="1290" y="605"/>
                  </a:lnTo>
                  <a:lnTo>
                    <a:pt x="1290" y="605"/>
                  </a:lnTo>
                  <a:lnTo>
                    <a:pt x="1290" y="608"/>
                  </a:lnTo>
                  <a:lnTo>
                    <a:pt x="1290" y="608"/>
                  </a:lnTo>
                  <a:lnTo>
                    <a:pt x="1290" y="608"/>
                  </a:lnTo>
                  <a:lnTo>
                    <a:pt x="1290" y="608"/>
                  </a:lnTo>
                  <a:lnTo>
                    <a:pt x="1292" y="608"/>
                  </a:lnTo>
                  <a:lnTo>
                    <a:pt x="1295" y="608"/>
                  </a:lnTo>
                  <a:lnTo>
                    <a:pt x="1295" y="608"/>
                  </a:lnTo>
                  <a:lnTo>
                    <a:pt x="1295" y="608"/>
                  </a:lnTo>
                  <a:lnTo>
                    <a:pt x="1295" y="608"/>
                  </a:lnTo>
                  <a:lnTo>
                    <a:pt x="1292" y="605"/>
                  </a:lnTo>
                  <a:lnTo>
                    <a:pt x="1292" y="605"/>
                  </a:lnTo>
                  <a:lnTo>
                    <a:pt x="1295" y="605"/>
                  </a:lnTo>
                  <a:lnTo>
                    <a:pt x="1295" y="608"/>
                  </a:lnTo>
                  <a:lnTo>
                    <a:pt x="1295" y="608"/>
                  </a:lnTo>
                  <a:lnTo>
                    <a:pt x="1297" y="605"/>
                  </a:lnTo>
                  <a:lnTo>
                    <a:pt x="1297" y="605"/>
                  </a:lnTo>
                  <a:lnTo>
                    <a:pt x="1297" y="608"/>
                  </a:lnTo>
                  <a:lnTo>
                    <a:pt x="1299" y="608"/>
                  </a:lnTo>
                  <a:lnTo>
                    <a:pt x="1299" y="605"/>
                  </a:lnTo>
                  <a:lnTo>
                    <a:pt x="1299" y="603"/>
                  </a:lnTo>
                  <a:lnTo>
                    <a:pt x="1299" y="600"/>
                  </a:lnTo>
                  <a:lnTo>
                    <a:pt x="1299" y="600"/>
                  </a:lnTo>
                  <a:lnTo>
                    <a:pt x="1299" y="600"/>
                  </a:lnTo>
                  <a:lnTo>
                    <a:pt x="1299" y="600"/>
                  </a:lnTo>
                  <a:lnTo>
                    <a:pt x="1299" y="598"/>
                  </a:lnTo>
                  <a:lnTo>
                    <a:pt x="1299" y="598"/>
                  </a:lnTo>
                  <a:lnTo>
                    <a:pt x="1299" y="598"/>
                  </a:lnTo>
                  <a:lnTo>
                    <a:pt x="1299" y="596"/>
                  </a:lnTo>
                  <a:lnTo>
                    <a:pt x="1302" y="593"/>
                  </a:lnTo>
                  <a:lnTo>
                    <a:pt x="1302" y="593"/>
                  </a:lnTo>
                  <a:lnTo>
                    <a:pt x="1302" y="593"/>
                  </a:lnTo>
                  <a:lnTo>
                    <a:pt x="1299" y="593"/>
                  </a:lnTo>
                  <a:lnTo>
                    <a:pt x="1299" y="593"/>
                  </a:lnTo>
                  <a:lnTo>
                    <a:pt x="1302" y="591"/>
                  </a:lnTo>
                  <a:lnTo>
                    <a:pt x="1302" y="589"/>
                  </a:lnTo>
                  <a:lnTo>
                    <a:pt x="1304" y="589"/>
                  </a:lnTo>
                  <a:lnTo>
                    <a:pt x="1304" y="589"/>
                  </a:lnTo>
                  <a:lnTo>
                    <a:pt x="1306" y="586"/>
                  </a:lnTo>
                  <a:lnTo>
                    <a:pt x="1304" y="584"/>
                  </a:lnTo>
                  <a:lnTo>
                    <a:pt x="1304" y="584"/>
                  </a:lnTo>
                  <a:lnTo>
                    <a:pt x="1304" y="582"/>
                  </a:lnTo>
                  <a:lnTo>
                    <a:pt x="1302" y="582"/>
                  </a:lnTo>
                  <a:lnTo>
                    <a:pt x="1302" y="582"/>
                  </a:lnTo>
                  <a:lnTo>
                    <a:pt x="1302" y="582"/>
                  </a:lnTo>
                  <a:lnTo>
                    <a:pt x="1299" y="582"/>
                  </a:lnTo>
                  <a:lnTo>
                    <a:pt x="1299" y="579"/>
                  </a:lnTo>
                  <a:lnTo>
                    <a:pt x="1299" y="579"/>
                  </a:lnTo>
                  <a:lnTo>
                    <a:pt x="1299" y="579"/>
                  </a:lnTo>
                  <a:lnTo>
                    <a:pt x="1297" y="577"/>
                  </a:lnTo>
                  <a:lnTo>
                    <a:pt x="1295" y="577"/>
                  </a:lnTo>
                  <a:lnTo>
                    <a:pt x="1292" y="579"/>
                  </a:lnTo>
                  <a:lnTo>
                    <a:pt x="1292" y="579"/>
                  </a:lnTo>
                  <a:lnTo>
                    <a:pt x="1292" y="579"/>
                  </a:lnTo>
                  <a:lnTo>
                    <a:pt x="1292" y="582"/>
                  </a:lnTo>
                  <a:lnTo>
                    <a:pt x="1292" y="582"/>
                  </a:lnTo>
                  <a:lnTo>
                    <a:pt x="1292" y="582"/>
                  </a:lnTo>
                  <a:lnTo>
                    <a:pt x="1290" y="582"/>
                  </a:lnTo>
                  <a:lnTo>
                    <a:pt x="1290" y="582"/>
                  </a:lnTo>
                  <a:lnTo>
                    <a:pt x="1290" y="582"/>
                  </a:lnTo>
                  <a:lnTo>
                    <a:pt x="1290" y="582"/>
                  </a:lnTo>
                  <a:lnTo>
                    <a:pt x="1290" y="582"/>
                  </a:lnTo>
                  <a:lnTo>
                    <a:pt x="1287" y="579"/>
                  </a:lnTo>
                  <a:lnTo>
                    <a:pt x="1287" y="579"/>
                  </a:lnTo>
                  <a:lnTo>
                    <a:pt x="1287" y="579"/>
                  </a:lnTo>
                  <a:lnTo>
                    <a:pt x="1285" y="579"/>
                  </a:lnTo>
                  <a:lnTo>
                    <a:pt x="1285" y="579"/>
                  </a:lnTo>
                  <a:lnTo>
                    <a:pt x="1283" y="579"/>
                  </a:lnTo>
                  <a:lnTo>
                    <a:pt x="1283" y="579"/>
                  </a:lnTo>
                  <a:lnTo>
                    <a:pt x="1283" y="579"/>
                  </a:lnTo>
                  <a:lnTo>
                    <a:pt x="1283" y="579"/>
                  </a:lnTo>
                  <a:lnTo>
                    <a:pt x="1283" y="579"/>
                  </a:lnTo>
                  <a:lnTo>
                    <a:pt x="1276" y="579"/>
                  </a:lnTo>
                  <a:lnTo>
                    <a:pt x="1271" y="577"/>
                  </a:lnTo>
                  <a:lnTo>
                    <a:pt x="1271" y="579"/>
                  </a:lnTo>
                  <a:lnTo>
                    <a:pt x="1269" y="582"/>
                  </a:lnTo>
                  <a:lnTo>
                    <a:pt x="1266" y="582"/>
                  </a:lnTo>
                  <a:lnTo>
                    <a:pt x="1266" y="582"/>
                  </a:lnTo>
                  <a:lnTo>
                    <a:pt x="1264" y="579"/>
                  </a:lnTo>
                  <a:lnTo>
                    <a:pt x="1264" y="582"/>
                  </a:lnTo>
                  <a:lnTo>
                    <a:pt x="1264" y="582"/>
                  </a:lnTo>
                  <a:lnTo>
                    <a:pt x="1264" y="584"/>
                  </a:lnTo>
                  <a:lnTo>
                    <a:pt x="1264" y="582"/>
                  </a:lnTo>
                  <a:lnTo>
                    <a:pt x="1264" y="582"/>
                  </a:lnTo>
                  <a:lnTo>
                    <a:pt x="1261" y="582"/>
                  </a:lnTo>
                  <a:lnTo>
                    <a:pt x="1264" y="579"/>
                  </a:lnTo>
                  <a:lnTo>
                    <a:pt x="1261" y="577"/>
                  </a:lnTo>
                  <a:lnTo>
                    <a:pt x="1261" y="577"/>
                  </a:lnTo>
                  <a:lnTo>
                    <a:pt x="1259" y="579"/>
                  </a:lnTo>
                  <a:lnTo>
                    <a:pt x="1259" y="579"/>
                  </a:lnTo>
                  <a:lnTo>
                    <a:pt x="1257" y="579"/>
                  </a:lnTo>
                  <a:lnTo>
                    <a:pt x="1257" y="579"/>
                  </a:lnTo>
                  <a:lnTo>
                    <a:pt x="1257" y="579"/>
                  </a:lnTo>
                  <a:lnTo>
                    <a:pt x="1254" y="582"/>
                  </a:lnTo>
                  <a:lnTo>
                    <a:pt x="1252" y="584"/>
                  </a:lnTo>
                  <a:lnTo>
                    <a:pt x="1252" y="584"/>
                  </a:lnTo>
                  <a:lnTo>
                    <a:pt x="1250" y="586"/>
                  </a:lnTo>
                  <a:lnTo>
                    <a:pt x="1247" y="586"/>
                  </a:lnTo>
                  <a:lnTo>
                    <a:pt x="1247" y="589"/>
                  </a:lnTo>
                  <a:lnTo>
                    <a:pt x="1247" y="589"/>
                  </a:lnTo>
                  <a:lnTo>
                    <a:pt x="1247" y="589"/>
                  </a:lnTo>
                  <a:lnTo>
                    <a:pt x="1247" y="591"/>
                  </a:lnTo>
                  <a:lnTo>
                    <a:pt x="1247" y="591"/>
                  </a:lnTo>
                  <a:lnTo>
                    <a:pt x="1247" y="591"/>
                  </a:lnTo>
                  <a:lnTo>
                    <a:pt x="1247" y="591"/>
                  </a:lnTo>
                  <a:lnTo>
                    <a:pt x="1247" y="593"/>
                  </a:lnTo>
                  <a:lnTo>
                    <a:pt x="1247" y="593"/>
                  </a:lnTo>
                  <a:lnTo>
                    <a:pt x="1247" y="593"/>
                  </a:lnTo>
                  <a:lnTo>
                    <a:pt x="1247" y="593"/>
                  </a:lnTo>
                  <a:lnTo>
                    <a:pt x="1247" y="596"/>
                  </a:lnTo>
                  <a:close/>
                  <a:moveTo>
                    <a:pt x="1384" y="683"/>
                  </a:moveTo>
                  <a:lnTo>
                    <a:pt x="1382" y="683"/>
                  </a:lnTo>
                  <a:lnTo>
                    <a:pt x="1382" y="681"/>
                  </a:lnTo>
                  <a:lnTo>
                    <a:pt x="1382" y="683"/>
                  </a:lnTo>
                  <a:lnTo>
                    <a:pt x="1380" y="681"/>
                  </a:lnTo>
                  <a:lnTo>
                    <a:pt x="1380" y="683"/>
                  </a:lnTo>
                  <a:lnTo>
                    <a:pt x="1380" y="683"/>
                  </a:lnTo>
                  <a:lnTo>
                    <a:pt x="1380" y="686"/>
                  </a:lnTo>
                  <a:lnTo>
                    <a:pt x="1384" y="686"/>
                  </a:lnTo>
                  <a:lnTo>
                    <a:pt x="1384" y="683"/>
                  </a:lnTo>
                  <a:close/>
                  <a:moveTo>
                    <a:pt x="1375" y="662"/>
                  </a:moveTo>
                  <a:lnTo>
                    <a:pt x="1375" y="660"/>
                  </a:lnTo>
                  <a:lnTo>
                    <a:pt x="1373" y="655"/>
                  </a:lnTo>
                  <a:lnTo>
                    <a:pt x="1370" y="653"/>
                  </a:lnTo>
                  <a:lnTo>
                    <a:pt x="1370" y="653"/>
                  </a:lnTo>
                  <a:lnTo>
                    <a:pt x="1366" y="653"/>
                  </a:lnTo>
                  <a:lnTo>
                    <a:pt x="1363" y="655"/>
                  </a:lnTo>
                  <a:lnTo>
                    <a:pt x="1358" y="657"/>
                  </a:lnTo>
                  <a:lnTo>
                    <a:pt x="1358" y="660"/>
                  </a:lnTo>
                  <a:lnTo>
                    <a:pt x="1358" y="662"/>
                  </a:lnTo>
                  <a:lnTo>
                    <a:pt x="1358" y="662"/>
                  </a:lnTo>
                  <a:lnTo>
                    <a:pt x="1358" y="664"/>
                  </a:lnTo>
                  <a:lnTo>
                    <a:pt x="1366" y="676"/>
                  </a:lnTo>
                  <a:lnTo>
                    <a:pt x="1368" y="679"/>
                  </a:lnTo>
                  <a:lnTo>
                    <a:pt x="1368" y="681"/>
                  </a:lnTo>
                  <a:lnTo>
                    <a:pt x="1370" y="681"/>
                  </a:lnTo>
                  <a:lnTo>
                    <a:pt x="1373" y="683"/>
                  </a:lnTo>
                  <a:lnTo>
                    <a:pt x="1373" y="681"/>
                  </a:lnTo>
                  <a:lnTo>
                    <a:pt x="1373" y="681"/>
                  </a:lnTo>
                  <a:lnTo>
                    <a:pt x="1373" y="679"/>
                  </a:lnTo>
                  <a:lnTo>
                    <a:pt x="1373" y="681"/>
                  </a:lnTo>
                  <a:lnTo>
                    <a:pt x="1375" y="681"/>
                  </a:lnTo>
                  <a:lnTo>
                    <a:pt x="1375" y="681"/>
                  </a:lnTo>
                  <a:lnTo>
                    <a:pt x="1377" y="681"/>
                  </a:lnTo>
                  <a:lnTo>
                    <a:pt x="1377" y="679"/>
                  </a:lnTo>
                  <a:lnTo>
                    <a:pt x="1377" y="679"/>
                  </a:lnTo>
                  <a:lnTo>
                    <a:pt x="1375" y="679"/>
                  </a:lnTo>
                  <a:lnTo>
                    <a:pt x="1375" y="676"/>
                  </a:lnTo>
                  <a:lnTo>
                    <a:pt x="1373" y="674"/>
                  </a:lnTo>
                  <a:lnTo>
                    <a:pt x="1373" y="671"/>
                  </a:lnTo>
                  <a:lnTo>
                    <a:pt x="1373" y="671"/>
                  </a:lnTo>
                  <a:lnTo>
                    <a:pt x="1373" y="669"/>
                  </a:lnTo>
                  <a:lnTo>
                    <a:pt x="1373" y="667"/>
                  </a:lnTo>
                  <a:lnTo>
                    <a:pt x="1373" y="667"/>
                  </a:lnTo>
                  <a:lnTo>
                    <a:pt x="1375" y="664"/>
                  </a:lnTo>
                  <a:lnTo>
                    <a:pt x="1375" y="664"/>
                  </a:lnTo>
                  <a:lnTo>
                    <a:pt x="1375" y="662"/>
                  </a:lnTo>
                  <a:lnTo>
                    <a:pt x="1375" y="662"/>
                  </a:lnTo>
                  <a:lnTo>
                    <a:pt x="1375" y="662"/>
                  </a:lnTo>
                  <a:lnTo>
                    <a:pt x="1375" y="662"/>
                  </a:lnTo>
                  <a:lnTo>
                    <a:pt x="1375" y="662"/>
                  </a:lnTo>
                  <a:close/>
                  <a:moveTo>
                    <a:pt x="1368" y="598"/>
                  </a:moveTo>
                  <a:lnTo>
                    <a:pt x="1361" y="591"/>
                  </a:lnTo>
                  <a:lnTo>
                    <a:pt x="1361" y="589"/>
                  </a:lnTo>
                  <a:lnTo>
                    <a:pt x="1358" y="589"/>
                  </a:lnTo>
                  <a:lnTo>
                    <a:pt x="1358" y="589"/>
                  </a:lnTo>
                  <a:lnTo>
                    <a:pt x="1358" y="589"/>
                  </a:lnTo>
                  <a:lnTo>
                    <a:pt x="1358" y="589"/>
                  </a:lnTo>
                  <a:lnTo>
                    <a:pt x="1358" y="589"/>
                  </a:lnTo>
                  <a:lnTo>
                    <a:pt x="1358" y="586"/>
                  </a:lnTo>
                  <a:lnTo>
                    <a:pt x="1351" y="586"/>
                  </a:lnTo>
                  <a:lnTo>
                    <a:pt x="1347" y="584"/>
                  </a:lnTo>
                  <a:lnTo>
                    <a:pt x="1344" y="586"/>
                  </a:lnTo>
                  <a:lnTo>
                    <a:pt x="1344" y="589"/>
                  </a:lnTo>
                  <a:lnTo>
                    <a:pt x="1342" y="589"/>
                  </a:lnTo>
                  <a:lnTo>
                    <a:pt x="1342" y="589"/>
                  </a:lnTo>
                  <a:lnTo>
                    <a:pt x="1342" y="589"/>
                  </a:lnTo>
                  <a:lnTo>
                    <a:pt x="1342" y="589"/>
                  </a:lnTo>
                  <a:lnTo>
                    <a:pt x="1342" y="591"/>
                  </a:lnTo>
                  <a:lnTo>
                    <a:pt x="1342" y="591"/>
                  </a:lnTo>
                  <a:lnTo>
                    <a:pt x="1342" y="591"/>
                  </a:lnTo>
                  <a:lnTo>
                    <a:pt x="1342" y="593"/>
                  </a:lnTo>
                  <a:lnTo>
                    <a:pt x="1342" y="593"/>
                  </a:lnTo>
                  <a:lnTo>
                    <a:pt x="1342" y="596"/>
                  </a:lnTo>
                  <a:lnTo>
                    <a:pt x="1342" y="596"/>
                  </a:lnTo>
                  <a:lnTo>
                    <a:pt x="1342" y="596"/>
                  </a:lnTo>
                  <a:lnTo>
                    <a:pt x="1342" y="598"/>
                  </a:lnTo>
                  <a:lnTo>
                    <a:pt x="1342" y="598"/>
                  </a:lnTo>
                  <a:lnTo>
                    <a:pt x="1342" y="603"/>
                  </a:lnTo>
                  <a:lnTo>
                    <a:pt x="1342" y="603"/>
                  </a:lnTo>
                  <a:lnTo>
                    <a:pt x="1342" y="605"/>
                  </a:lnTo>
                  <a:lnTo>
                    <a:pt x="1342" y="605"/>
                  </a:lnTo>
                  <a:lnTo>
                    <a:pt x="1342" y="608"/>
                  </a:lnTo>
                  <a:lnTo>
                    <a:pt x="1342" y="608"/>
                  </a:lnTo>
                  <a:lnTo>
                    <a:pt x="1344" y="608"/>
                  </a:lnTo>
                  <a:lnTo>
                    <a:pt x="1344" y="610"/>
                  </a:lnTo>
                  <a:lnTo>
                    <a:pt x="1344" y="610"/>
                  </a:lnTo>
                  <a:lnTo>
                    <a:pt x="1344" y="610"/>
                  </a:lnTo>
                  <a:lnTo>
                    <a:pt x="1349" y="615"/>
                  </a:lnTo>
                  <a:lnTo>
                    <a:pt x="1354" y="617"/>
                  </a:lnTo>
                  <a:lnTo>
                    <a:pt x="1358" y="619"/>
                  </a:lnTo>
                  <a:lnTo>
                    <a:pt x="1358" y="622"/>
                  </a:lnTo>
                  <a:lnTo>
                    <a:pt x="1358" y="622"/>
                  </a:lnTo>
                  <a:lnTo>
                    <a:pt x="1358" y="622"/>
                  </a:lnTo>
                  <a:lnTo>
                    <a:pt x="1358" y="622"/>
                  </a:lnTo>
                  <a:lnTo>
                    <a:pt x="1358" y="624"/>
                  </a:lnTo>
                  <a:lnTo>
                    <a:pt x="1361" y="622"/>
                  </a:lnTo>
                  <a:lnTo>
                    <a:pt x="1363" y="622"/>
                  </a:lnTo>
                  <a:lnTo>
                    <a:pt x="1363" y="622"/>
                  </a:lnTo>
                  <a:lnTo>
                    <a:pt x="1366" y="622"/>
                  </a:lnTo>
                  <a:lnTo>
                    <a:pt x="1370" y="617"/>
                  </a:lnTo>
                  <a:lnTo>
                    <a:pt x="1373" y="612"/>
                  </a:lnTo>
                  <a:lnTo>
                    <a:pt x="1373" y="610"/>
                  </a:lnTo>
                  <a:lnTo>
                    <a:pt x="1373" y="610"/>
                  </a:lnTo>
                  <a:lnTo>
                    <a:pt x="1370" y="608"/>
                  </a:lnTo>
                  <a:lnTo>
                    <a:pt x="1370" y="608"/>
                  </a:lnTo>
                  <a:lnTo>
                    <a:pt x="1370" y="608"/>
                  </a:lnTo>
                  <a:lnTo>
                    <a:pt x="1370" y="608"/>
                  </a:lnTo>
                  <a:lnTo>
                    <a:pt x="1370" y="608"/>
                  </a:lnTo>
                  <a:lnTo>
                    <a:pt x="1370" y="608"/>
                  </a:lnTo>
                  <a:lnTo>
                    <a:pt x="1370" y="605"/>
                  </a:lnTo>
                  <a:lnTo>
                    <a:pt x="1370" y="605"/>
                  </a:lnTo>
                  <a:lnTo>
                    <a:pt x="1370" y="605"/>
                  </a:lnTo>
                  <a:lnTo>
                    <a:pt x="1370" y="605"/>
                  </a:lnTo>
                  <a:lnTo>
                    <a:pt x="1370" y="603"/>
                  </a:lnTo>
                  <a:lnTo>
                    <a:pt x="1370" y="600"/>
                  </a:lnTo>
                  <a:lnTo>
                    <a:pt x="1370" y="600"/>
                  </a:lnTo>
                  <a:lnTo>
                    <a:pt x="1368" y="598"/>
                  </a:lnTo>
                  <a:close/>
                  <a:moveTo>
                    <a:pt x="1486" y="671"/>
                  </a:moveTo>
                  <a:lnTo>
                    <a:pt x="1489" y="674"/>
                  </a:lnTo>
                  <a:lnTo>
                    <a:pt x="1489" y="674"/>
                  </a:lnTo>
                  <a:lnTo>
                    <a:pt x="1489" y="671"/>
                  </a:lnTo>
                  <a:lnTo>
                    <a:pt x="1489" y="669"/>
                  </a:lnTo>
                  <a:lnTo>
                    <a:pt x="1489" y="669"/>
                  </a:lnTo>
                  <a:lnTo>
                    <a:pt x="1486" y="667"/>
                  </a:lnTo>
                  <a:lnTo>
                    <a:pt x="1486" y="667"/>
                  </a:lnTo>
                  <a:lnTo>
                    <a:pt x="1486" y="667"/>
                  </a:lnTo>
                  <a:lnTo>
                    <a:pt x="1484" y="667"/>
                  </a:lnTo>
                  <a:lnTo>
                    <a:pt x="1484" y="667"/>
                  </a:lnTo>
                  <a:lnTo>
                    <a:pt x="1484" y="667"/>
                  </a:lnTo>
                  <a:lnTo>
                    <a:pt x="1484" y="669"/>
                  </a:lnTo>
                  <a:lnTo>
                    <a:pt x="1484" y="669"/>
                  </a:lnTo>
                  <a:lnTo>
                    <a:pt x="1486" y="669"/>
                  </a:lnTo>
                  <a:lnTo>
                    <a:pt x="1484" y="671"/>
                  </a:lnTo>
                  <a:lnTo>
                    <a:pt x="1486" y="671"/>
                  </a:lnTo>
                  <a:close/>
                  <a:moveTo>
                    <a:pt x="1543" y="688"/>
                  </a:moveTo>
                  <a:lnTo>
                    <a:pt x="1543" y="686"/>
                  </a:lnTo>
                  <a:lnTo>
                    <a:pt x="1545" y="686"/>
                  </a:lnTo>
                  <a:lnTo>
                    <a:pt x="1545" y="683"/>
                  </a:lnTo>
                  <a:lnTo>
                    <a:pt x="1543" y="683"/>
                  </a:lnTo>
                  <a:lnTo>
                    <a:pt x="1543" y="683"/>
                  </a:lnTo>
                  <a:lnTo>
                    <a:pt x="1541" y="683"/>
                  </a:lnTo>
                  <a:lnTo>
                    <a:pt x="1541" y="686"/>
                  </a:lnTo>
                  <a:lnTo>
                    <a:pt x="1541" y="686"/>
                  </a:lnTo>
                  <a:lnTo>
                    <a:pt x="1541" y="688"/>
                  </a:lnTo>
                  <a:lnTo>
                    <a:pt x="1543" y="688"/>
                  </a:lnTo>
                  <a:lnTo>
                    <a:pt x="1543" y="688"/>
                  </a:lnTo>
                  <a:close/>
                  <a:moveTo>
                    <a:pt x="947" y="984"/>
                  </a:moveTo>
                  <a:lnTo>
                    <a:pt x="947" y="984"/>
                  </a:lnTo>
                  <a:lnTo>
                    <a:pt x="947" y="984"/>
                  </a:lnTo>
                  <a:lnTo>
                    <a:pt x="944" y="984"/>
                  </a:lnTo>
                  <a:lnTo>
                    <a:pt x="944" y="984"/>
                  </a:lnTo>
                  <a:lnTo>
                    <a:pt x="944" y="984"/>
                  </a:lnTo>
                  <a:lnTo>
                    <a:pt x="944" y="986"/>
                  </a:lnTo>
                  <a:lnTo>
                    <a:pt x="947" y="986"/>
                  </a:lnTo>
                  <a:lnTo>
                    <a:pt x="947" y="984"/>
                  </a:lnTo>
                  <a:lnTo>
                    <a:pt x="947" y="984"/>
                  </a:lnTo>
                  <a:lnTo>
                    <a:pt x="947" y="984"/>
                  </a:lnTo>
                  <a:close/>
                  <a:moveTo>
                    <a:pt x="1250" y="951"/>
                  </a:moveTo>
                  <a:lnTo>
                    <a:pt x="1250" y="951"/>
                  </a:lnTo>
                  <a:lnTo>
                    <a:pt x="1250" y="951"/>
                  </a:lnTo>
                  <a:lnTo>
                    <a:pt x="1247" y="951"/>
                  </a:lnTo>
                  <a:lnTo>
                    <a:pt x="1247" y="948"/>
                  </a:lnTo>
                  <a:lnTo>
                    <a:pt x="1247" y="948"/>
                  </a:lnTo>
                  <a:lnTo>
                    <a:pt x="1245" y="948"/>
                  </a:lnTo>
                  <a:lnTo>
                    <a:pt x="1245" y="951"/>
                  </a:lnTo>
                  <a:lnTo>
                    <a:pt x="1242" y="953"/>
                  </a:lnTo>
                  <a:lnTo>
                    <a:pt x="1242" y="953"/>
                  </a:lnTo>
                  <a:lnTo>
                    <a:pt x="1242" y="955"/>
                  </a:lnTo>
                  <a:lnTo>
                    <a:pt x="1240" y="955"/>
                  </a:lnTo>
                  <a:lnTo>
                    <a:pt x="1240" y="955"/>
                  </a:lnTo>
                  <a:lnTo>
                    <a:pt x="1240" y="958"/>
                  </a:lnTo>
                  <a:lnTo>
                    <a:pt x="1240" y="960"/>
                  </a:lnTo>
                  <a:lnTo>
                    <a:pt x="1240" y="960"/>
                  </a:lnTo>
                  <a:lnTo>
                    <a:pt x="1242" y="962"/>
                  </a:lnTo>
                  <a:lnTo>
                    <a:pt x="1242" y="965"/>
                  </a:lnTo>
                  <a:lnTo>
                    <a:pt x="1242" y="967"/>
                  </a:lnTo>
                  <a:lnTo>
                    <a:pt x="1245" y="970"/>
                  </a:lnTo>
                  <a:lnTo>
                    <a:pt x="1245" y="970"/>
                  </a:lnTo>
                  <a:lnTo>
                    <a:pt x="1250" y="970"/>
                  </a:lnTo>
                  <a:lnTo>
                    <a:pt x="1250" y="967"/>
                  </a:lnTo>
                  <a:lnTo>
                    <a:pt x="1252" y="965"/>
                  </a:lnTo>
                  <a:lnTo>
                    <a:pt x="1252" y="965"/>
                  </a:lnTo>
                  <a:lnTo>
                    <a:pt x="1252" y="965"/>
                  </a:lnTo>
                  <a:lnTo>
                    <a:pt x="1252" y="965"/>
                  </a:lnTo>
                  <a:lnTo>
                    <a:pt x="1252" y="962"/>
                  </a:lnTo>
                  <a:lnTo>
                    <a:pt x="1252" y="962"/>
                  </a:lnTo>
                  <a:lnTo>
                    <a:pt x="1252" y="962"/>
                  </a:lnTo>
                  <a:lnTo>
                    <a:pt x="1252" y="960"/>
                  </a:lnTo>
                  <a:lnTo>
                    <a:pt x="1252" y="960"/>
                  </a:lnTo>
                  <a:lnTo>
                    <a:pt x="1252" y="960"/>
                  </a:lnTo>
                  <a:lnTo>
                    <a:pt x="1252" y="958"/>
                  </a:lnTo>
                  <a:lnTo>
                    <a:pt x="1252" y="953"/>
                  </a:lnTo>
                  <a:lnTo>
                    <a:pt x="1252" y="953"/>
                  </a:lnTo>
                  <a:lnTo>
                    <a:pt x="1250" y="953"/>
                  </a:lnTo>
                  <a:lnTo>
                    <a:pt x="1250" y="953"/>
                  </a:lnTo>
                  <a:lnTo>
                    <a:pt x="1250" y="955"/>
                  </a:lnTo>
                  <a:lnTo>
                    <a:pt x="1250" y="955"/>
                  </a:lnTo>
                  <a:lnTo>
                    <a:pt x="1250" y="953"/>
                  </a:lnTo>
                  <a:lnTo>
                    <a:pt x="1250" y="953"/>
                  </a:lnTo>
                  <a:lnTo>
                    <a:pt x="1250" y="951"/>
                  </a:lnTo>
                  <a:close/>
                  <a:moveTo>
                    <a:pt x="1271" y="972"/>
                  </a:moveTo>
                  <a:lnTo>
                    <a:pt x="1271" y="972"/>
                  </a:lnTo>
                  <a:lnTo>
                    <a:pt x="1271" y="972"/>
                  </a:lnTo>
                  <a:lnTo>
                    <a:pt x="1271" y="972"/>
                  </a:lnTo>
                  <a:lnTo>
                    <a:pt x="1269" y="972"/>
                  </a:lnTo>
                  <a:lnTo>
                    <a:pt x="1271" y="977"/>
                  </a:lnTo>
                  <a:lnTo>
                    <a:pt x="1271" y="977"/>
                  </a:lnTo>
                  <a:lnTo>
                    <a:pt x="1271" y="977"/>
                  </a:lnTo>
                  <a:lnTo>
                    <a:pt x="1271" y="977"/>
                  </a:lnTo>
                  <a:lnTo>
                    <a:pt x="1273" y="977"/>
                  </a:lnTo>
                  <a:lnTo>
                    <a:pt x="1273" y="974"/>
                  </a:lnTo>
                  <a:lnTo>
                    <a:pt x="1273" y="974"/>
                  </a:lnTo>
                  <a:lnTo>
                    <a:pt x="1271" y="972"/>
                  </a:lnTo>
                  <a:close/>
                  <a:moveTo>
                    <a:pt x="1250" y="764"/>
                  </a:moveTo>
                  <a:lnTo>
                    <a:pt x="1247" y="764"/>
                  </a:lnTo>
                  <a:lnTo>
                    <a:pt x="1245" y="766"/>
                  </a:lnTo>
                  <a:lnTo>
                    <a:pt x="1245" y="764"/>
                  </a:lnTo>
                  <a:lnTo>
                    <a:pt x="1238" y="771"/>
                  </a:lnTo>
                  <a:lnTo>
                    <a:pt x="1238" y="771"/>
                  </a:lnTo>
                  <a:lnTo>
                    <a:pt x="1238" y="773"/>
                  </a:lnTo>
                  <a:lnTo>
                    <a:pt x="1238" y="773"/>
                  </a:lnTo>
                  <a:lnTo>
                    <a:pt x="1238" y="773"/>
                  </a:lnTo>
                  <a:lnTo>
                    <a:pt x="1238" y="773"/>
                  </a:lnTo>
                  <a:lnTo>
                    <a:pt x="1238" y="776"/>
                  </a:lnTo>
                  <a:lnTo>
                    <a:pt x="1240" y="776"/>
                  </a:lnTo>
                  <a:lnTo>
                    <a:pt x="1240" y="776"/>
                  </a:lnTo>
                  <a:lnTo>
                    <a:pt x="1240" y="778"/>
                  </a:lnTo>
                  <a:lnTo>
                    <a:pt x="1240" y="778"/>
                  </a:lnTo>
                  <a:lnTo>
                    <a:pt x="1240" y="778"/>
                  </a:lnTo>
                  <a:lnTo>
                    <a:pt x="1240" y="778"/>
                  </a:lnTo>
                  <a:lnTo>
                    <a:pt x="1240" y="778"/>
                  </a:lnTo>
                  <a:lnTo>
                    <a:pt x="1240" y="778"/>
                  </a:lnTo>
                  <a:lnTo>
                    <a:pt x="1240" y="780"/>
                  </a:lnTo>
                  <a:lnTo>
                    <a:pt x="1240" y="780"/>
                  </a:lnTo>
                  <a:lnTo>
                    <a:pt x="1242" y="780"/>
                  </a:lnTo>
                  <a:lnTo>
                    <a:pt x="1242" y="783"/>
                  </a:lnTo>
                  <a:lnTo>
                    <a:pt x="1242" y="783"/>
                  </a:lnTo>
                  <a:lnTo>
                    <a:pt x="1242" y="780"/>
                  </a:lnTo>
                  <a:lnTo>
                    <a:pt x="1245" y="778"/>
                  </a:lnTo>
                  <a:lnTo>
                    <a:pt x="1247" y="778"/>
                  </a:lnTo>
                  <a:lnTo>
                    <a:pt x="1245" y="778"/>
                  </a:lnTo>
                  <a:lnTo>
                    <a:pt x="1245" y="778"/>
                  </a:lnTo>
                  <a:lnTo>
                    <a:pt x="1245" y="778"/>
                  </a:lnTo>
                  <a:lnTo>
                    <a:pt x="1245" y="776"/>
                  </a:lnTo>
                  <a:lnTo>
                    <a:pt x="1245" y="776"/>
                  </a:lnTo>
                  <a:lnTo>
                    <a:pt x="1247" y="776"/>
                  </a:lnTo>
                  <a:lnTo>
                    <a:pt x="1247" y="776"/>
                  </a:lnTo>
                  <a:lnTo>
                    <a:pt x="1247" y="773"/>
                  </a:lnTo>
                  <a:lnTo>
                    <a:pt x="1250" y="773"/>
                  </a:lnTo>
                  <a:lnTo>
                    <a:pt x="1250" y="773"/>
                  </a:lnTo>
                  <a:lnTo>
                    <a:pt x="1247" y="771"/>
                  </a:lnTo>
                  <a:lnTo>
                    <a:pt x="1247" y="771"/>
                  </a:lnTo>
                  <a:lnTo>
                    <a:pt x="1247" y="768"/>
                  </a:lnTo>
                  <a:lnTo>
                    <a:pt x="1247" y="768"/>
                  </a:lnTo>
                  <a:lnTo>
                    <a:pt x="1247" y="768"/>
                  </a:lnTo>
                  <a:lnTo>
                    <a:pt x="1247" y="766"/>
                  </a:lnTo>
                  <a:lnTo>
                    <a:pt x="1250" y="766"/>
                  </a:lnTo>
                  <a:lnTo>
                    <a:pt x="1250" y="764"/>
                  </a:lnTo>
                  <a:lnTo>
                    <a:pt x="1250" y="764"/>
                  </a:lnTo>
                  <a:lnTo>
                    <a:pt x="1250" y="764"/>
                  </a:lnTo>
                  <a:lnTo>
                    <a:pt x="1250" y="764"/>
                  </a:lnTo>
                  <a:lnTo>
                    <a:pt x="1252" y="764"/>
                  </a:lnTo>
                  <a:lnTo>
                    <a:pt x="1252" y="764"/>
                  </a:lnTo>
                  <a:lnTo>
                    <a:pt x="1252" y="766"/>
                  </a:lnTo>
                  <a:lnTo>
                    <a:pt x="1250" y="766"/>
                  </a:lnTo>
                  <a:lnTo>
                    <a:pt x="1250" y="766"/>
                  </a:lnTo>
                  <a:lnTo>
                    <a:pt x="1250" y="766"/>
                  </a:lnTo>
                  <a:lnTo>
                    <a:pt x="1250" y="768"/>
                  </a:lnTo>
                  <a:lnTo>
                    <a:pt x="1252" y="768"/>
                  </a:lnTo>
                  <a:lnTo>
                    <a:pt x="1252" y="771"/>
                  </a:lnTo>
                  <a:lnTo>
                    <a:pt x="1254" y="771"/>
                  </a:lnTo>
                  <a:lnTo>
                    <a:pt x="1254" y="773"/>
                  </a:lnTo>
                  <a:lnTo>
                    <a:pt x="1254" y="773"/>
                  </a:lnTo>
                  <a:lnTo>
                    <a:pt x="1254" y="773"/>
                  </a:lnTo>
                  <a:lnTo>
                    <a:pt x="1257" y="771"/>
                  </a:lnTo>
                  <a:lnTo>
                    <a:pt x="1257" y="771"/>
                  </a:lnTo>
                  <a:lnTo>
                    <a:pt x="1257" y="771"/>
                  </a:lnTo>
                  <a:lnTo>
                    <a:pt x="1257" y="768"/>
                  </a:lnTo>
                  <a:lnTo>
                    <a:pt x="1257" y="768"/>
                  </a:lnTo>
                  <a:lnTo>
                    <a:pt x="1259" y="768"/>
                  </a:lnTo>
                  <a:lnTo>
                    <a:pt x="1257" y="768"/>
                  </a:lnTo>
                  <a:lnTo>
                    <a:pt x="1259" y="766"/>
                  </a:lnTo>
                  <a:lnTo>
                    <a:pt x="1259" y="766"/>
                  </a:lnTo>
                  <a:lnTo>
                    <a:pt x="1259" y="766"/>
                  </a:lnTo>
                  <a:lnTo>
                    <a:pt x="1259" y="764"/>
                  </a:lnTo>
                  <a:lnTo>
                    <a:pt x="1259" y="764"/>
                  </a:lnTo>
                  <a:lnTo>
                    <a:pt x="1259" y="761"/>
                  </a:lnTo>
                  <a:lnTo>
                    <a:pt x="1257" y="761"/>
                  </a:lnTo>
                  <a:lnTo>
                    <a:pt x="1257" y="761"/>
                  </a:lnTo>
                  <a:lnTo>
                    <a:pt x="1257" y="761"/>
                  </a:lnTo>
                  <a:lnTo>
                    <a:pt x="1257" y="761"/>
                  </a:lnTo>
                  <a:lnTo>
                    <a:pt x="1257" y="761"/>
                  </a:lnTo>
                  <a:lnTo>
                    <a:pt x="1252" y="757"/>
                  </a:lnTo>
                  <a:lnTo>
                    <a:pt x="1250" y="757"/>
                  </a:lnTo>
                  <a:lnTo>
                    <a:pt x="1250" y="759"/>
                  </a:lnTo>
                  <a:lnTo>
                    <a:pt x="1250" y="759"/>
                  </a:lnTo>
                  <a:lnTo>
                    <a:pt x="1250" y="761"/>
                  </a:lnTo>
                  <a:lnTo>
                    <a:pt x="1250" y="761"/>
                  </a:lnTo>
                  <a:lnTo>
                    <a:pt x="1250" y="764"/>
                  </a:lnTo>
                  <a:close/>
                  <a:moveTo>
                    <a:pt x="1245" y="979"/>
                  </a:moveTo>
                  <a:lnTo>
                    <a:pt x="1245" y="981"/>
                  </a:lnTo>
                  <a:lnTo>
                    <a:pt x="1245" y="984"/>
                  </a:lnTo>
                  <a:lnTo>
                    <a:pt x="1247" y="984"/>
                  </a:lnTo>
                  <a:lnTo>
                    <a:pt x="1247" y="984"/>
                  </a:lnTo>
                  <a:lnTo>
                    <a:pt x="1247" y="984"/>
                  </a:lnTo>
                  <a:lnTo>
                    <a:pt x="1250" y="984"/>
                  </a:lnTo>
                  <a:lnTo>
                    <a:pt x="1250" y="984"/>
                  </a:lnTo>
                  <a:lnTo>
                    <a:pt x="1250" y="984"/>
                  </a:lnTo>
                  <a:lnTo>
                    <a:pt x="1250" y="981"/>
                  </a:lnTo>
                  <a:lnTo>
                    <a:pt x="1252" y="979"/>
                  </a:lnTo>
                  <a:lnTo>
                    <a:pt x="1252" y="979"/>
                  </a:lnTo>
                  <a:lnTo>
                    <a:pt x="1252" y="977"/>
                  </a:lnTo>
                  <a:lnTo>
                    <a:pt x="1250" y="977"/>
                  </a:lnTo>
                  <a:lnTo>
                    <a:pt x="1250" y="974"/>
                  </a:lnTo>
                  <a:lnTo>
                    <a:pt x="1252" y="972"/>
                  </a:lnTo>
                  <a:lnTo>
                    <a:pt x="1250" y="972"/>
                  </a:lnTo>
                  <a:lnTo>
                    <a:pt x="1250" y="972"/>
                  </a:lnTo>
                  <a:lnTo>
                    <a:pt x="1250" y="972"/>
                  </a:lnTo>
                  <a:lnTo>
                    <a:pt x="1250" y="972"/>
                  </a:lnTo>
                  <a:lnTo>
                    <a:pt x="1247" y="974"/>
                  </a:lnTo>
                  <a:lnTo>
                    <a:pt x="1245" y="974"/>
                  </a:lnTo>
                  <a:lnTo>
                    <a:pt x="1245" y="977"/>
                  </a:lnTo>
                  <a:lnTo>
                    <a:pt x="1245" y="979"/>
                  </a:lnTo>
                  <a:lnTo>
                    <a:pt x="1245" y="979"/>
                  </a:lnTo>
                  <a:lnTo>
                    <a:pt x="1245" y="979"/>
                  </a:lnTo>
                  <a:close/>
                  <a:moveTo>
                    <a:pt x="1266" y="844"/>
                  </a:moveTo>
                  <a:lnTo>
                    <a:pt x="1266" y="846"/>
                  </a:lnTo>
                  <a:lnTo>
                    <a:pt x="1276" y="849"/>
                  </a:lnTo>
                  <a:lnTo>
                    <a:pt x="1276" y="849"/>
                  </a:lnTo>
                  <a:lnTo>
                    <a:pt x="1278" y="846"/>
                  </a:lnTo>
                  <a:lnTo>
                    <a:pt x="1276" y="844"/>
                  </a:lnTo>
                  <a:lnTo>
                    <a:pt x="1273" y="842"/>
                  </a:lnTo>
                  <a:lnTo>
                    <a:pt x="1273" y="839"/>
                  </a:lnTo>
                  <a:lnTo>
                    <a:pt x="1271" y="837"/>
                  </a:lnTo>
                  <a:lnTo>
                    <a:pt x="1271" y="837"/>
                  </a:lnTo>
                  <a:lnTo>
                    <a:pt x="1269" y="837"/>
                  </a:lnTo>
                  <a:lnTo>
                    <a:pt x="1266" y="837"/>
                  </a:lnTo>
                  <a:lnTo>
                    <a:pt x="1266" y="839"/>
                  </a:lnTo>
                  <a:lnTo>
                    <a:pt x="1266" y="842"/>
                  </a:lnTo>
                  <a:lnTo>
                    <a:pt x="1266" y="842"/>
                  </a:lnTo>
                  <a:lnTo>
                    <a:pt x="1266" y="842"/>
                  </a:lnTo>
                  <a:lnTo>
                    <a:pt x="1266" y="842"/>
                  </a:lnTo>
                  <a:lnTo>
                    <a:pt x="1264" y="842"/>
                  </a:lnTo>
                  <a:lnTo>
                    <a:pt x="1264" y="844"/>
                  </a:lnTo>
                  <a:lnTo>
                    <a:pt x="1266" y="844"/>
                  </a:lnTo>
                  <a:close/>
                  <a:moveTo>
                    <a:pt x="1280" y="735"/>
                  </a:moveTo>
                  <a:lnTo>
                    <a:pt x="1280" y="738"/>
                  </a:lnTo>
                  <a:lnTo>
                    <a:pt x="1280" y="738"/>
                  </a:lnTo>
                  <a:lnTo>
                    <a:pt x="1280" y="740"/>
                  </a:lnTo>
                  <a:lnTo>
                    <a:pt x="1280" y="745"/>
                  </a:lnTo>
                  <a:lnTo>
                    <a:pt x="1283" y="745"/>
                  </a:lnTo>
                  <a:lnTo>
                    <a:pt x="1283" y="747"/>
                  </a:lnTo>
                  <a:lnTo>
                    <a:pt x="1285" y="750"/>
                  </a:lnTo>
                  <a:lnTo>
                    <a:pt x="1292" y="747"/>
                  </a:lnTo>
                  <a:lnTo>
                    <a:pt x="1292" y="745"/>
                  </a:lnTo>
                  <a:lnTo>
                    <a:pt x="1292" y="745"/>
                  </a:lnTo>
                  <a:lnTo>
                    <a:pt x="1292" y="742"/>
                  </a:lnTo>
                  <a:lnTo>
                    <a:pt x="1290" y="740"/>
                  </a:lnTo>
                  <a:lnTo>
                    <a:pt x="1290" y="738"/>
                  </a:lnTo>
                  <a:lnTo>
                    <a:pt x="1290" y="738"/>
                  </a:lnTo>
                  <a:lnTo>
                    <a:pt x="1290" y="738"/>
                  </a:lnTo>
                  <a:lnTo>
                    <a:pt x="1290" y="738"/>
                  </a:lnTo>
                  <a:lnTo>
                    <a:pt x="1287" y="735"/>
                  </a:lnTo>
                  <a:lnTo>
                    <a:pt x="1287" y="733"/>
                  </a:lnTo>
                  <a:lnTo>
                    <a:pt x="1287" y="731"/>
                  </a:lnTo>
                  <a:lnTo>
                    <a:pt x="1287" y="731"/>
                  </a:lnTo>
                  <a:lnTo>
                    <a:pt x="1287" y="731"/>
                  </a:lnTo>
                  <a:lnTo>
                    <a:pt x="1287" y="728"/>
                  </a:lnTo>
                  <a:lnTo>
                    <a:pt x="1285" y="728"/>
                  </a:lnTo>
                  <a:lnTo>
                    <a:pt x="1285" y="728"/>
                  </a:lnTo>
                  <a:lnTo>
                    <a:pt x="1283" y="731"/>
                  </a:lnTo>
                  <a:lnTo>
                    <a:pt x="1280" y="733"/>
                  </a:lnTo>
                  <a:lnTo>
                    <a:pt x="1278" y="733"/>
                  </a:lnTo>
                  <a:lnTo>
                    <a:pt x="1278" y="735"/>
                  </a:lnTo>
                  <a:lnTo>
                    <a:pt x="1280" y="735"/>
                  </a:lnTo>
                  <a:close/>
                  <a:moveTo>
                    <a:pt x="1124" y="723"/>
                  </a:moveTo>
                  <a:lnTo>
                    <a:pt x="1119" y="726"/>
                  </a:lnTo>
                  <a:lnTo>
                    <a:pt x="1117" y="726"/>
                  </a:lnTo>
                  <a:lnTo>
                    <a:pt x="1117" y="726"/>
                  </a:lnTo>
                  <a:lnTo>
                    <a:pt x="1115" y="728"/>
                  </a:lnTo>
                  <a:lnTo>
                    <a:pt x="1115" y="728"/>
                  </a:lnTo>
                  <a:lnTo>
                    <a:pt x="1112" y="728"/>
                  </a:lnTo>
                  <a:lnTo>
                    <a:pt x="1110" y="731"/>
                  </a:lnTo>
                  <a:lnTo>
                    <a:pt x="1105" y="731"/>
                  </a:lnTo>
                  <a:lnTo>
                    <a:pt x="1103" y="733"/>
                  </a:lnTo>
                  <a:lnTo>
                    <a:pt x="1101" y="733"/>
                  </a:lnTo>
                  <a:lnTo>
                    <a:pt x="1101" y="735"/>
                  </a:lnTo>
                  <a:lnTo>
                    <a:pt x="1101" y="735"/>
                  </a:lnTo>
                  <a:lnTo>
                    <a:pt x="1101" y="735"/>
                  </a:lnTo>
                  <a:lnTo>
                    <a:pt x="1101" y="738"/>
                  </a:lnTo>
                  <a:lnTo>
                    <a:pt x="1101" y="738"/>
                  </a:lnTo>
                  <a:lnTo>
                    <a:pt x="1103" y="738"/>
                  </a:lnTo>
                  <a:lnTo>
                    <a:pt x="1105" y="738"/>
                  </a:lnTo>
                  <a:lnTo>
                    <a:pt x="1112" y="735"/>
                  </a:lnTo>
                  <a:lnTo>
                    <a:pt x="1119" y="733"/>
                  </a:lnTo>
                  <a:lnTo>
                    <a:pt x="1127" y="731"/>
                  </a:lnTo>
                  <a:lnTo>
                    <a:pt x="1131" y="728"/>
                  </a:lnTo>
                  <a:lnTo>
                    <a:pt x="1131" y="728"/>
                  </a:lnTo>
                  <a:lnTo>
                    <a:pt x="1134" y="726"/>
                  </a:lnTo>
                  <a:lnTo>
                    <a:pt x="1134" y="726"/>
                  </a:lnTo>
                  <a:lnTo>
                    <a:pt x="1131" y="723"/>
                  </a:lnTo>
                  <a:lnTo>
                    <a:pt x="1131" y="723"/>
                  </a:lnTo>
                  <a:lnTo>
                    <a:pt x="1124" y="723"/>
                  </a:lnTo>
                  <a:close/>
                  <a:moveTo>
                    <a:pt x="902" y="1310"/>
                  </a:moveTo>
                  <a:lnTo>
                    <a:pt x="899" y="1310"/>
                  </a:lnTo>
                  <a:lnTo>
                    <a:pt x="899" y="1313"/>
                  </a:lnTo>
                  <a:lnTo>
                    <a:pt x="902" y="1313"/>
                  </a:lnTo>
                  <a:lnTo>
                    <a:pt x="904" y="1310"/>
                  </a:lnTo>
                  <a:lnTo>
                    <a:pt x="906" y="1310"/>
                  </a:lnTo>
                  <a:lnTo>
                    <a:pt x="906" y="1310"/>
                  </a:lnTo>
                  <a:lnTo>
                    <a:pt x="906" y="1308"/>
                  </a:lnTo>
                  <a:lnTo>
                    <a:pt x="906" y="1305"/>
                  </a:lnTo>
                  <a:lnTo>
                    <a:pt x="909" y="1305"/>
                  </a:lnTo>
                  <a:lnTo>
                    <a:pt x="909" y="1305"/>
                  </a:lnTo>
                  <a:lnTo>
                    <a:pt x="909" y="1305"/>
                  </a:lnTo>
                  <a:lnTo>
                    <a:pt x="906" y="1305"/>
                  </a:lnTo>
                  <a:lnTo>
                    <a:pt x="904" y="1308"/>
                  </a:lnTo>
                  <a:lnTo>
                    <a:pt x="902" y="1310"/>
                  </a:lnTo>
                  <a:close/>
                  <a:moveTo>
                    <a:pt x="914" y="1270"/>
                  </a:moveTo>
                  <a:lnTo>
                    <a:pt x="914" y="1270"/>
                  </a:lnTo>
                  <a:lnTo>
                    <a:pt x="914" y="1270"/>
                  </a:lnTo>
                  <a:lnTo>
                    <a:pt x="914" y="1270"/>
                  </a:lnTo>
                  <a:lnTo>
                    <a:pt x="914" y="1268"/>
                  </a:lnTo>
                  <a:lnTo>
                    <a:pt x="911" y="1268"/>
                  </a:lnTo>
                  <a:lnTo>
                    <a:pt x="911" y="1265"/>
                  </a:lnTo>
                  <a:lnTo>
                    <a:pt x="906" y="1268"/>
                  </a:lnTo>
                  <a:lnTo>
                    <a:pt x="904" y="1270"/>
                  </a:lnTo>
                  <a:lnTo>
                    <a:pt x="904" y="1270"/>
                  </a:lnTo>
                  <a:lnTo>
                    <a:pt x="904" y="1270"/>
                  </a:lnTo>
                  <a:lnTo>
                    <a:pt x="909" y="1272"/>
                  </a:lnTo>
                  <a:lnTo>
                    <a:pt x="914" y="1270"/>
                  </a:lnTo>
                  <a:close/>
                  <a:moveTo>
                    <a:pt x="928" y="1298"/>
                  </a:moveTo>
                  <a:lnTo>
                    <a:pt x="928" y="1298"/>
                  </a:lnTo>
                  <a:lnTo>
                    <a:pt x="925" y="1298"/>
                  </a:lnTo>
                  <a:lnTo>
                    <a:pt x="925" y="1298"/>
                  </a:lnTo>
                  <a:lnTo>
                    <a:pt x="923" y="1301"/>
                  </a:lnTo>
                  <a:lnTo>
                    <a:pt x="923" y="1301"/>
                  </a:lnTo>
                  <a:lnTo>
                    <a:pt x="923" y="1303"/>
                  </a:lnTo>
                  <a:lnTo>
                    <a:pt x="923" y="1301"/>
                  </a:lnTo>
                  <a:lnTo>
                    <a:pt x="923" y="1301"/>
                  </a:lnTo>
                  <a:lnTo>
                    <a:pt x="925" y="1301"/>
                  </a:lnTo>
                  <a:lnTo>
                    <a:pt x="925" y="1301"/>
                  </a:lnTo>
                  <a:lnTo>
                    <a:pt x="928" y="1301"/>
                  </a:lnTo>
                  <a:lnTo>
                    <a:pt x="928" y="1301"/>
                  </a:lnTo>
                  <a:lnTo>
                    <a:pt x="930" y="1301"/>
                  </a:lnTo>
                  <a:lnTo>
                    <a:pt x="930" y="1298"/>
                  </a:lnTo>
                  <a:lnTo>
                    <a:pt x="932" y="1296"/>
                  </a:lnTo>
                  <a:lnTo>
                    <a:pt x="932" y="1296"/>
                  </a:lnTo>
                  <a:lnTo>
                    <a:pt x="932" y="1296"/>
                  </a:lnTo>
                  <a:lnTo>
                    <a:pt x="930" y="1296"/>
                  </a:lnTo>
                  <a:lnTo>
                    <a:pt x="930" y="1296"/>
                  </a:lnTo>
                  <a:lnTo>
                    <a:pt x="928" y="1298"/>
                  </a:lnTo>
                  <a:close/>
                  <a:moveTo>
                    <a:pt x="916" y="1268"/>
                  </a:moveTo>
                  <a:lnTo>
                    <a:pt x="918" y="1268"/>
                  </a:lnTo>
                  <a:lnTo>
                    <a:pt x="918" y="1268"/>
                  </a:lnTo>
                  <a:lnTo>
                    <a:pt x="916" y="1268"/>
                  </a:lnTo>
                  <a:lnTo>
                    <a:pt x="916" y="1265"/>
                  </a:lnTo>
                  <a:lnTo>
                    <a:pt x="916" y="1265"/>
                  </a:lnTo>
                  <a:lnTo>
                    <a:pt x="916" y="1265"/>
                  </a:lnTo>
                  <a:lnTo>
                    <a:pt x="916" y="1265"/>
                  </a:lnTo>
                  <a:lnTo>
                    <a:pt x="916" y="1265"/>
                  </a:lnTo>
                  <a:lnTo>
                    <a:pt x="916" y="1265"/>
                  </a:lnTo>
                  <a:lnTo>
                    <a:pt x="916" y="1265"/>
                  </a:lnTo>
                  <a:lnTo>
                    <a:pt x="916" y="1265"/>
                  </a:lnTo>
                  <a:lnTo>
                    <a:pt x="916" y="1265"/>
                  </a:lnTo>
                  <a:lnTo>
                    <a:pt x="914" y="1265"/>
                  </a:lnTo>
                  <a:lnTo>
                    <a:pt x="914" y="1265"/>
                  </a:lnTo>
                  <a:lnTo>
                    <a:pt x="914" y="1265"/>
                  </a:lnTo>
                  <a:lnTo>
                    <a:pt x="914" y="1268"/>
                  </a:lnTo>
                  <a:lnTo>
                    <a:pt x="914" y="1268"/>
                  </a:lnTo>
                  <a:lnTo>
                    <a:pt x="914" y="1268"/>
                  </a:lnTo>
                  <a:lnTo>
                    <a:pt x="916" y="1268"/>
                  </a:lnTo>
                  <a:close/>
                  <a:moveTo>
                    <a:pt x="861" y="1289"/>
                  </a:moveTo>
                  <a:lnTo>
                    <a:pt x="861" y="1286"/>
                  </a:lnTo>
                  <a:lnTo>
                    <a:pt x="861" y="1286"/>
                  </a:lnTo>
                  <a:lnTo>
                    <a:pt x="859" y="1286"/>
                  </a:lnTo>
                  <a:lnTo>
                    <a:pt x="859" y="1286"/>
                  </a:lnTo>
                  <a:lnTo>
                    <a:pt x="857" y="1286"/>
                  </a:lnTo>
                  <a:lnTo>
                    <a:pt x="857" y="1286"/>
                  </a:lnTo>
                  <a:lnTo>
                    <a:pt x="857" y="1289"/>
                  </a:lnTo>
                  <a:lnTo>
                    <a:pt x="857" y="1289"/>
                  </a:lnTo>
                  <a:lnTo>
                    <a:pt x="859" y="1289"/>
                  </a:lnTo>
                  <a:lnTo>
                    <a:pt x="859" y="1289"/>
                  </a:lnTo>
                  <a:lnTo>
                    <a:pt x="861" y="1289"/>
                  </a:lnTo>
                  <a:close/>
                  <a:moveTo>
                    <a:pt x="888" y="1282"/>
                  </a:moveTo>
                  <a:lnTo>
                    <a:pt x="885" y="1282"/>
                  </a:lnTo>
                  <a:lnTo>
                    <a:pt x="885" y="1284"/>
                  </a:lnTo>
                  <a:lnTo>
                    <a:pt x="885" y="1286"/>
                  </a:lnTo>
                  <a:lnTo>
                    <a:pt x="888" y="1286"/>
                  </a:lnTo>
                  <a:lnTo>
                    <a:pt x="888" y="1286"/>
                  </a:lnTo>
                  <a:lnTo>
                    <a:pt x="890" y="1284"/>
                  </a:lnTo>
                  <a:lnTo>
                    <a:pt x="890" y="1284"/>
                  </a:lnTo>
                  <a:lnTo>
                    <a:pt x="890" y="1284"/>
                  </a:lnTo>
                  <a:lnTo>
                    <a:pt x="890" y="1282"/>
                  </a:lnTo>
                  <a:lnTo>
                    <a:pt x="890" y="1282"/>
                  </a:lnTo>
                  <a:lnTo>
                    <a:pt x="892" y="1282"/>
                  </a:lnTo>
                  <a:lnTo>
                    <a:pt x="892" y="1282"/>
                  </a:lnTo>
                  <a:lnTo>
                    <a:pt x="892" y="1282"/>
                  </a:lnTo>
                  <a:lnTo>
                    <a:pt x="892" y="1282"/>
                  </a:lnTo>
                  <a:lnTo>
                    <a:pt x="892" y="1279"/>
                  </a:lnTo>
                  <a:lnTo>
                    <a:pt x="890" y="1282"/>
                  </a:lnTo>
                  <a:lnTo>
                    <a:pt x="888" y="1279"/>
                  </a:lnTo>
                  <a:lnTo>
                    <a:pt x="888" y="1282"/>
                  </a:lnTo>
                  <a:lnTo>
                    <a:pt x="888" y="1282"/>
                  </a:lnTo>
                  <a:lnTo>
                    <a:pt x="888" y="1282"/>
                  </a:lnTo>
                  <a:lnTo>
                    <a:pt x="888" y="1282"/>
                  </a:lnTo>
                  <a:lnTo>
                    <a:pt x="888" y="1282"/>
                  </a:lnTo>
                  <a:close/>
                  <a:moveTo>
                    <a:pt x="857" y="1301"/>
                  </a:moveTo>
                  <a:lnTo>
                    <a:pt x="854" y="1301"/>
                  </a:lnTo>
                  <a:lnTo>
                    <a:pt x="852" y="1301"/>
                  </a:lnTo>
                  <a:lnTo>
                    <a:pt x="850" y="1301"/>
                  </a:lnTo>
                  <a:lnTo>
                    <a:pt x="850" y="1303"/>
                  </a:lnTo>
                  <a:lnTo>
                    <a:pt x="850" y="1303"/>
                  </a:lnTo>
                  <a:lnTo>
                    <a:pt x="852" y="1303"/>
                  </a:lnTo>
                  <a:lnTo>
                    <a:pt x="854" y="1303"/>
                  </a:lnTo>
                  <a:lnTo>
                    <a:pt x="857" y="1303"/>
                  </a:lnTo>
                  <a:lnTo>
                    <a:pt x="857" y="1301"/>
                  </a:lnTo>
                  <a:lnTo>
                    <a:pt x="857" y="1301"/>
                  </a:lnTo>
                  <a:lnTo>
                    <a:pt x="859" y="1301"/>
                  </a:lnTo>
                  <a:lnTo>
                    <a:pt x="857" y="1301"/>
                  </a:lnTo>
                  <a:lnTo>
                    <a:pt x="857" y="1301"/>
                  </a:lnTo>
                  <a:close/>
                  <a:moveTo>
                    <a:pt x="954" y="1315"/>
                  </a:moveTo>
                  <a:lnTo>
                    <a:pt x="956" y="1315"/>
                  </a:lnTo>
                  <a:lnTo>
                    <a:pt x="956" y="1315"/>
                  </a:lnTo>
                  <a:lnTo>
                    <a:pt x="956" y="1313"/>
                  </a:lnTo>
                  <a:lnTo>
                    <a:pt x="956" y="1313"/>
                  </a:lnTo>
                  <a:lnTo>
                    <a:pt x="956" y="1310"/>
                  </a:lnTo>
                  <a:lnTo>
                    <a:pt x="956" y="1310"/>
                  </a:lnTo>
                  <a:lnTo>
                    <a:pt x="956" y="1310"/>
                  </a:lnTo>
                  <a:lnTo>
                    <a:pt x="954" y="1310"/>
                  </a:lnTo>
                  <a:lnTo>
                    <a:pt x="954" y="1308"/>
                  </a:lnTo>
                  <a:lnTo>
                    <a:pt x="954" y="1308"/>
                  </a:lnTo>
                  <a:lnTo>
                    <a:pt x="954" y="1308"/>
                  </a:lnTo>
                  <a:lnTo>
                    <a:pt x="954" y="1310"/>
                  </a:lnTo>
                  <a:lnTo>
                    <a:pt x="954" y="1310"/>
                  </a:lnTo>
                  <a:lnTo>
                    <a:pt x="951" y="1308"/>
                  </a:lnTo>
                  <a:lnTo>
                    <a:pt x="951" y="1308"/>
                  </a:lnTo>
                  <a:lnTo>
                    <a:pt x="951" y="1308"/>
                  </a:lnTo>
                  <a:lnTo>
                    <a:pt x="951" y="1310"/>
                  </a:lnTo>
                  <a:lnTo>
                    <a:pt x="949" y="1308"/>
                  </a:lnTo>
                  <a:lnTo>
                    <a:pt x="949" y="1308"/>
                  </a:lnTo>
                  <a:lnTo>
                    <a:pt x="949" y="1310"/>
                  </a:lnTo>
                  <a:lnTo>
                    <a:pt x="949" y="1310"/>
                  </a:lnTo>
                  <a:lnTo>
                    <a:pt x="954" y="1315"/>
                  </a:lnTo>
                  <a:lnTo>
                    <a:pt x="954" y="1315"/>
                  </a:lnTo>
                  <a:close/>
                  <a:moveTo>
                    <a:pt x="940" y="1289"/>
                  </a:moveTo>
                  <a:lnTo>
                    <a:pt x="940" y="1289"/>
                  </a:lnTo>
                  <a:lnTo>
                    <a:pt x="935" y="1294"/>
                  </a:lnTo>
                  <a:lnTo>
                    <a:pt x="932" y="1294"/>
                  </a:lnTo>
                  <a:lnTo>
                    <a:pt x="932" y="1296"/>
                  </a:lnTo>
                  <a:lnTo>
                    <a:pt x="935" y="1296"/>
                  </a:lnTo>
                  <a:lnTo>
                    <a:pt x="937" y="1294"/>
                  </a:lnTo>
                  <a:lnTo>
                    <a:pt x="937" y="1294"/>
                  </a:lnTo>
                  <a:lnTo>
                    <a:pt x="937" y="1294"/>
                  </a:lnTo>
                  <a:lnTo>
                    <a:pt x="937" y="1291"/>
                  </a:lnTo>
                  <a:lnTo>
                    <a:pt x="937" y="1291"/>
                  </a:lnTo>
                  <a:lnTo>
                    <a:pt x="940" y="1291"/>
                  </a:lnTo>
                  <a:lnTo>
                    <a:pt x="940" y="1291"/>
                  </a:lnTo>
                  <a:lnTo>
                    <a:pt x="940" y="1291"/>
                  </a:lnTo>
                  <a:lnTo>
                    <a:pt x="940" y="1291"/>
                  </a:lnTo>
                  <a:lnTo>
                    <a:pt x="940" y="1289"/>
                  </a:lnTo>
                  <a:lnTo>
                    <a:pt x="940" y="1289"/>
                  </a:lnTo>
                  <a:close/>
                  <a:moveTo>
                    <a:pt x="1815" y="1220"/>
                  </a:moveTo>
                  <a:lnTo>
                    <a:pt x="1815" y="1220"/>
                  </a:lnTo>
                  <a:lnTo>
                    <a:pt x="1815" y="1218"/>
                  </a:lnTo>
                  <a:lnTo>
                    <a:pt x="1815" y="1218"/>
                  </a:lnTo>
                  <a:lnTo>
                    <a:pt x="1815" y="1218"/>
                  </a:lnTo>
                  <a:lnTo>
                    <a:pt x="1813" y="1216"/>
                  </a:lnTo>
                  <a:lnTo>
                    <a:pt x="1810" y="1213"/>
                  </a:lnTo>
                  <a:lnTo>
                    <a:pt x="1808" y="1211"/>
                  </a:lnTo>
                  <a:lnTo>
                    <a:pt x="1808" y="1211"/>
                  </a:lnTo>
                  <a:lnTo>
                    <a:pt x="1808" y="1211"/>
                  </a:lnTo>
                  <a:lnTo>
                    <a:pt x="1806" y="1213"/>
                  </a:lnTo>
                  <a:lnTo>
                    <a:pt x="1806" y="1213"/>
                  </a:lnTo>
                  <a:lnTo>
                    <a:pt x="1806" y="1213"/>
                  </a:lnTo>
                  <a:lnTo>
                    <a:pt x="1806" y="1216"/>
                  </a:lnTo>
                  <a:lnTo>
                    <a:pt x="1808" y="1216"/>
                  </a:lnTo>
                  <a:lnTo>
                    <a:pt x="1808" y="1218"/>
                  </a:lnTo>
                  <a:lnTo>
                    <a:pt x="1810" y="1218"/>
                  </a:lnTo>
                  <a:lnTo>
                    <a:pt x="1810" y="1220"/>
                  </a:lnTo>
                  <a:lnTo>
                    <a:pt x="1813" y="1220"/>
                  </a:lnTo>
                  <a:lnTo>
                    <a:pt x="1813" y="1220"/>
                  </a:lnTo>
                  <a:lnTo>
                    <a:pt x="1813" y="1220"/>
                  </a:lnTo>
                  <a:lnTo>
                    <a:pt x="1813" y="1223"/>
                  </a:lnTo>
                  <a:lnTo>
                    <a:pt x="1813" y="1225"/>
                  </a:lnTo>
                  <a:lnTo>
                    <a:pt x="1813" y="1225"/>
                  </a:lnTo>
                  <a:lnTo>
                    <a:pt x="1815" y="1225"/>
                  </a:lnTo>
                  <a:lnTo>
                    <a:pt x="1815" y="1225"/>
                  </a:lnTo>
                  <a:lnTo>
                    <a:pt x="1815" y="1225"/>
                  </a:lnTo>
                  <a:lnTo>
                    <a:pt x="1815" y="1223"/>
                  </a:lnTo>
                  <a:lnTo>
                    <a:pt x="1815" y="1220"/>
                  </a:lnTo>
                  <a:lnTo>
                    <a:pt x="1815" y="1220"/>
                  </a:lnTo>
                  <a:close/>
                  <a:moveTo>
                    <a:pt x="1067" y="1279"/>
                  </a:moveTo>
                  <a:lnTo>
                    <a:pt x="1067" y="1279"/>
                  </a:lnTo>
                  <a:lnTo>
                    <a:pt x="1067" y="1279"/>
                  </a:lnTo>
                  <a:lnTo>
                    <a:pt x="1065" y="1277"/>
                  </a:lnTo>
                  <a:lnTo>
                    <a:pt x="1063" y="1277"/>
                  </a:lnTo>
                  <a:lnTo>
                    <a:pt x="1063" y="1275"/>
                  </a:lnTo>
                  <a:lnTo>
                    <a:pt x="1058" y="1275"/>
                  </a:lnTo>
                  <a:lnTo>
                    <a:pt x="1056" y="1275"/>
                  </a:lnTo>
                  <a:lnTo>
                    <a:pt x="1053" y="1277"/>
                  </a:lnTo>
                  <a:lnTo>
                    <a:pt x="1053" y="1277"/>
                  </a:lnTo>
                  <a:lnTo>
                    <a:pt x="1053" y="1277"/>
                  </a:lnTo>
                  <a:lnTo>
                    <a:pt x="1056" y="1279"/>
                  </a:lnTo>
                  <a:lnTo>
                    <a:pt x="1058" y="1282"/>
                  </a:lnTo>
                  <a:lnTo>
                    <a:pt x="1058" y="1284"/>
                  </a:lnTo>
                  <a:lnTo>
                    <a:pt x="1060" y="1284"/>
                  </a:lnTo>
                  <a:lnTo>
                    <a:pt x="1060" y="1286"/>
                  </a:lnTo>
                  <a:lnTo>
                    <a:pt x="1060" y="1286"/>
                  </a:lnTo>
                  <a:lnTo>
                    <a:pt x="1063" y="1286"/>
                  </a:lnTo>
                  <a:lnTo>
                    <a:pt x="1065" y="1286"/>
                  </a:lnTo>
                  <a:lnTo>
                    <a:pt x="1067" y="1286"/>
                  </a:lnTo>
                  <a:lnTo>
                    <a:pt x="1070" y="1284"/>
                  </a:lnTo>
                  <a:lnTo>
                    <a:pt x="1067" y="1282"/>
                  </a:lnTo>
                  <a:lnTo>
                    <a:pt x="1067" y="1279"/>
                  </a:lnTo>
                  <a:lnTo>
                    <a:pt x="1067" y="1279"/>
                  </a:lnTo>
                  <a:close/>
                  <a:moveTo>
                    <a:pt x="947" y="1320"/>
                  </a:moveTo>
                  <a:lnTo>
                    <a:pt x="947" y="1322"/>
                  </a:lnTo>
                  <a:lnTo>
                    <a:pt x="949" y="1322"/>
                  </a:lnTo>
                  <a:lnTo>
                    <a:pt x="951" y="1322"/>
                  </a:lnTo>
                  <a:lnTo>
                    <a:pt x="951" y="1322"/>
                  </a:lnTo>
                  <a:lnTo>
                    <a:pt x="951" y="1322"/>
                  </a:lnTo>
                  <a:lnTo>
                    <a:pt x="951" y="1322"/>
                  </a:lnTo>
                  <a:lnTo>
                    <a:pt x="951" y="1322"/>
                  </a:lnTo>
                  <a:lnTo>
                    <a:pt x="951" y="1320"/>
                  </a:lnTo>
                  <a:lnTo>
                    <a:pt x="949" y="1320"/>
                  </a:lnTo>
                  <a:lnTo>
                    <a:pt x="947" y="1320"/>
                  </a:lnTo>
                  <a:close/>
                  <a:moveTo>
                    <a:pt x="944" y="1308"/>
                  </a:moveTo>
                  <a:lnTo>
                    <a:pt x="944" y="1308"/>
                  </a:lnTo>
                  <a:lnTo>
                    <a:pt x="944" y="1308"/>
                  </a:lnTo>
                  <a:lnTo>
                    <a:pt x="947" y="1305"/>
                  </a:lnTo>
                  <a:lnTo>
                    <a:pt x="944" y="1305"/>
                  </a:lnTo>
                  <a:lnTo>
                    <a:pt x="944" y="1303"/>
                  </a:lnTo>
                  <a:lnTo>
                    <a:pt x="944" y="1303"/>
                  </a:lnTo>
                  <a:lnTo>
                    <a:pt x="944" y="1303"/>
                  </a:lnTo>
                  <a:lnTo>
                    <a:pt x="944" y="1303"/>
                  </a:lnTo>
                  <a:lnTo>
                    <a:pt x="944" y="1301"/>
                  </a:lnTo>
                  <a:lnTo>
                    <a:pt x="944" y="1301"/>
                  </a:lnTo>
                  <a:lnTo>
                    <a:pt x="942" y="1301"/>
                  </a:lnTo>
                  <a:lnTo>
                    <a:pt x="942" y="1301"/>
                  </a:lnTo>
                  <a:lnTo>
                    <a:pt x="942" y="1301"/>
                  </a:lnTo>
                  <a:lnTo>
                    <a:pt x="942" y="1301"/>
                  </a:lnTo>
                  <a:lnTo>
                    <a:pt x="942" y="1301"/>
                  </a:lnTo>
                  <a:lnTo>
                    <a:pt x="942" y="1301"/>
                  </a:lnTo>
                  <a:lnTo>
                    <a:pt x="942" y="1301"/>
                  </a:lnTo>
                  <a:lnTo>
                    <a:pt x="942" y="1303"/>
                  </a:lnTo>
                  <a:lnTo>
                    <a:pt x="942" y="1303"/>
                  </a:lnTo>
                  <a:lnTo>
                    <a:pt x="942" y="1303"/>
                  </a:lnTo>
                  <a:lnTo>
                    <a:pt x="942" y="1303"/>
                  </a:lnTo>
                  <a:lnTo>
                    <a:pt x="940" y="1303"/>
                  </a:lnTo>
                  <a:lnTo>
                    <a:pt x="940" y="1303"/>
                  </a:lnTo>
                  <a:lnTo>
                    <a:pt x="940" y="1303"/>
                  </a:lnTo>
                  <a:lnTo>
                    <a:pt x="944" y="1308"/>
                  </a:lnTo>
                  <a:close/>
                  <a:moveTo>
                    <a:pt x="1127" y="1199"/>
                  </a:moveTo>
                  <a:lnTo>
                    <a:pt x="1124" y="1199"/>
                  </a:lnTo>
                  <a:lnTo>
                    <a:pt x="1124" y="1199"/>
                  </a:lnTo>
                  <a:lnTo>
                    <a:pt x="1124" y="1199"/>
                  </a:lnTo>
                  <a:lnTo>
                    <a:pt x="1124" y="1201"/>
                  </a:lnTo>
                  <a:lnTo>
                    <a:pt x="1124" y="1204"/>
                  </a:lnTo>
                  <a:lnTo>
                    <a:pt x="1127" y="1204"/>
                  </a:lnTo>
                  <a:lnTo>
                    <a:pt x="1127" y="1201"/>
                  </a:lnTo>
                  <a:lnTo>
                    <a:pt x="1127" y="1199"/>
                  </a:lnTo>
                  <a:lnTo>
                    <a:pt x="1127" y="1199"/>
                  </a:lnTo>
                  <a:lnTo>
                    <a:pt x="1127" y="1199"/>
                  </a:lnTo>
                  <a:close/>
                  <a:moveTo>
                    <a:pt x="873" y="1142"/>
                  </a:moveTo>
                  <a:lnTo>
                    <a:pt x="873" y="1142"/>
                  </a:lnTo>
                  <a:lnTo>
                    <a:pt x="873" y="1142"/>
                  </a:lnTo>
                  <a:lnTo>
                    <a:pt x="871" y="1140"/>
                  </a:lnTo>
                  <a:lnTo>
                    <a:pt x="869" y="1140"/>
                  </a:lnTo>
                  <a:lnTo>
                    <a:pt x="869" y="1140"/>
                  </a:lnTo>
                  <a:lnTo>
                    <a:pt x="869" y="1140"/>
                  </a:lnTo>
                  <a:lnTo>
                    <a:pt x="869" y="1140"/>
                  </a:lnTo>
                  <a:lnTo>
                    <a:pt x="866" y="1140"/>
                  </a:lnTo>
                  <a:lnTo>
                    <a:pt x="869" y="1142"/>
                  </a:lnTo>
                  <a:lnTo>
                    <a:pt x="873" y="1142"/>
                  </a:lnTo>
                  <a:lnTo>
                    <a:pt x="873" y="1142"/>
                  </a:lnTo>
                  <a:close/>
                  <a:moveTo>
                    <a:pt x="838" y="1256"/>
                  </a:moveTo>
                  <a:lnTo>
                    <a:pt x="840" y="1256"/>
                  </a:lnTo>
                  <a:lnTo>
                    <a:pt x="838" y="1253"/>
                  </a:lnTo>
                  <a:lnTo>
                    <a:pt x="835" y="1253"/>
                  </a:lnTo>
                  <a:lnTo>
                    <a:pt x="835" y="1253"/>
                  </a:lnTo>
                  <a:lnTo>
                    <a:pt x="835" y="1253"/>
                  </a:lnTo>
                  <a:lnTo>
                    <a:pt x="835" y="1253"/>
                  </a:lnTo>
                  <a:lnTo>
                    <a:pt x="835" y="1253"/>
                  </a:lnTo>
                  <a:lnTo>
                    <a:pt x="838" y="1256"/>
                  </a:lnTo>
                  <a:close/>
                  <a:moveTo>
                    <a:pt x="793" y="1114"/>
                  </a:moveTo>
                  <a:lnTo>
                    <a:pt x="793" y="1111"/>
                  </a:lnTo>
                  <a:lnTo>
                    <a:pt x="791" y="1111"/>
                  </a:lnTo>
                  <a:lnTo>
                    <a:pt x="788" y="1111"/>
                  </a:lnTo>
                  <a:lnTo>
                    <a:pt x="788" y="1111"/>
                  </a:lnTo>
                  <a:lnTo>
                    <a:pt x="788" y="1111"/>
                  </a:lnTo>
                  <a:lnTo>
                    <a:pt x="788" y="1111"/>
                  </a:lnTo>
                  <a:lnTo>
                    <a:pt x="786" y="1111"/>
                  </a:lnTo>
                  <a:lnTo>
                    <a:pt x="788" y="1111"/>
                  </a:lnTo>
                  <a:lnTo>
                    <a:pt x="793" y="1114"/>
                  </a:lnTo>
                  <a:lnTo>
                    <a:pt x="793" y="1114"/>
                  </a:lnTo>
                  <a:close/>
                  <a:moveTo>
                    <a:pt x="795" y="1116"/>
                  </a:moveTo>
                  <a:lnTo>
                    <a:pt x="798" y="1116"/>
                  </a:lnTo>
                  <a:lnTo>
                    <a:pt x="798" y="1116"/>
                  </a:lnTo>
                  <a:lnTo>
                    <a:pt x="798" y="1114"/>
                  </a:lnTo>
                  <a:lnTo>
                    <a:pt x="800" y="1114"/>
                  </a:lnTo>
                  <a:lnTo>
                    <a:pt x="802" y="1114"/>
                  </a:lnTo>
                  <a:lnTo>
                    <a:pt x="800" y="1114"/>
                  </a:lnTo>
                  <a:lnTo>
                    <a:pt x="798" y="1114"/>
                  </a:lnTo>
                  <a:lnTo>
                    <a:pt x="798" y="1114"/>
                  </a:lnTo>
                  <a:lnTo>
                    <a:pt x="795" y="1114"/>
                  </a:lnTo>
                  <a:lnTo>
                    <a:pt x="795" y="1114"/>
                  </a:lnTo>
                  <a:lnTo>
                    <a:pt x="795" y="1114"/>
                  </a:lnTo>
                  <a:lnTo>
                    <a:pt x="793" y="1114"/>
                  </a:lnTo>
                  <a:lnTo>
                    <a:pt x="793" y="1114"/>
                  </a:lnTo>
                  <a:lnTo>
                    <a:pt x="793" y="1114"/>
                  </a:lnTo>
                  <a:lnTo>
                    <a:pt x="793" y="1116"/>
                  </a:lnTo>
                  <a:lnTo>
                    <a:pt x="793" y="1116"/>
                  </a:lnTo>
                  <a:lnTo>
                    <a:pt x="795" y="1116"/>
                  </a:lnTo>
                  <a:close/>
                  <a:moveTo>
                    <a:pt x="947" y="981"/>
                  </a:moveTo>
                  <a:lnTo>
                    <a:pt x="949" y="984"/>
                  </a:lnTo>
                  <a:lnTo>
                    <a:pt x="949" y="981"/>
                  </a:lnTo>
                  <a:lnTo>
                    <a:pt x="949" y="981"/>
                  </a:lnTo>
                  <a:lnTo>
                    <a:pt x="949" y="981"/>
                  </a:lnTo>
                  <a:lnTo>
                    <a:pt x="949" y="981"/>
                  </a:lnTo>
                  <a:lnTo>
                    <a:pt x="947" y="981"/>
                  </a:lnTo>
                  <a:lnTo>
                    <a:pt x="947" y="981"/>
                  </a:lnTo>
                  <a:close/>
                  <a:moveTo>
                    <a:pt x="904" y="1145"/>
                  </a:moveTo>
                  <a:lnTo>
                    <a:pt x="899" y="1142"/>
                  </a:lnTo>
                  <a:lnTo>
                    <a:pt x="897" y="1142"/>
                  </a:lnTo>
                  <a:lnTo>
                    <a:pt x="895" y="1140"/>
                  </a:lnTo>
                  <a:lnTo>
                    <a:pt x="890" y="1137"/>
                  </a:lnTo>
                  <a:lnTo>
                    <a:pt x="888" y="1137"/>
                  </a:lnTo>
                  <a:lnTo>
                    <a:pt x="888" y="1140"/>
                  </a:lnTo>
                  <a:lnTo>
                    <a:pt x="888" y="1140"/>
                  </a:lnTo>
                  <a:lnTo>
                    <a:pt x="892" y="1145"/>
                  </a:lnTo>
                  <a:lnTo>
                    <a:pt x="904" y="1145"/>
                  </a:lnTo>
                  <a:close/>
                  <a:moveTo>
                    <a:pt x="809" y="1114"/>
                  </a:moveTo>
                  <a:lnTo>
                    <a:pt x="809" y="1114"/>
                  </a:lnTo>
                  <a:lnTo>
                    <a:pt x="809" y="1114"/>
                  </a:lnTo>
                  <a:lnTo>
                    <a:pt x="807" y="1111"/>
                  </a:lnTo>
                  <a:lnTo>
                    <a:pt x="807" y="1114"/>
                  </a:lnTo>
                  <a:lnTo>
                    <a:pt x="807" y="1114"/>
                  </a:lnTo>
                  <a:lnTo>
                    <a:pt x="805" y="1114"/>
                  </a:lnTo>
                  <a:lnTo>
                    <a:pt x="805" y="1114"/>
                  </a:lnTo>
                  <a:lnTo>
                    <a:pt x="802" y="1114"/>
                  </a:lnTo>
                  <a:lnTo>
                    <a:pt x="805" y="1116"/>
                  </a:lnTo>
                  <a:lnTo>
                    <a:pt x="807" y="1116"/>
                  </a:lnTo>
                  <a:lnTo>
                    <a:pt x="809" y="1114"/>
                  </a:lnTo>
                  <a:close/>
                  <a:moveTo>
                    <a:pt x="831" y="1249"/>
                  </a:moveTo>
                  <a:lnTo>
                    <a:pt x="831" y="1249"/>
                  </a:lnTo>
                  <a:lnTo>
                    <a:pt x="831" y="1249"/>
                  </a:lnTo>
                  <a:lnTo>
                    <a:pt x="831" y="1249"/>
                  </a:lnTo>
                  <a:lnTo>
                    <a:pt x="831" y="1249"/>
                  </a:lnTo>
                  <a:lnTo>
                    <a:pt x="831" y="1251"/>
                  </a:lnTo>
                  <a:lnTo>
                    <a:pt x="833" y="1253"/>
                  </a:lnTo>
                  <a:lnTo>
                    <a:pt x="833" y="1253"/>
                  </a:lnTo>
                  <a:lnTo>
                    <a:pt x="833" y="1251"/>
                  </a:lnTo>
                  <a:lnTo>
                    <a:pt x="831" y="1249"/>
                  </a:lnTo>
                  <a:lnTo>
                    <a:pt x="831" y="1249"/>
                  </a:lnTo>
                  <a:close/>
                  <a:moveTo>
                    <a:pt x="786" y="1114"/>
                  </a:moveTo>
                  <a:lnTo>
                    <a:pt x="786" y="1116"/>
                  </a:lnTo>
                  <a:lnTo>
                    <a:pt x="786" y="1116"/>
                  </a:lnTo>
                  <a:lnTo>
                    <a:pt x="786" y="1116"/>
                  </a:lnTo>
                  <a:lnTo>
                    <a:pt x="791" y="1119"/>
                  </a:lnTo>
                  <a:lnTo>
                    <a:pt x="791" y="1119"/>
                  </a:lnTo>
                  <a:lnTo>
                    <a:pt x="791" y="1116"/>
                  </a:lnTo>
                  <a:lnTo>
                    <a:pt x="791" y="1116"/>
                  </a:lnTo>
                  <a:lnTo>
                    <a:pt x="788" y="1116"/>
                  </a:lnTo>
                  <a:lnTo>
                    <a:pt x="786" y="1114"/>
                  </a:lnTo>
                  <a:lnTo>
                    <a:pt x="786" y="1114"/>
                  </a:lnTo>
                  <a:close/>
                  <a:moveTo>
                    <a:pt x="845" y="1303"/>
                  </a:moveTo>
                  <a:lnTo>
                    <a:pt x="847" y="1303"/>
                  </a:lnTo>
                  <a:lnTo>
                    <a:pt x="847" y="1301"/>
                  </a:lnTo>
                  <a:lnTo>
                    <a:pt x="845" y="1301"/>
                  </a:lnTo>
                  <a:lnTo>
                    <a:pt x="845" y="1301"/>
                  </a:lnTo>
                  <a:lnTo>
                    <a:pt x="843" y="1301"/>
                  </a:lnTo>
                  <a:lnTo>
                    <a:pt x="843" y="1301"/>
                  </a:lnTo>
                  <a:lnTo>
                    <a:pt x="843" y="1301"/>
                  </a:lnTo>
                  <a:lnTo>
                    <a:pt x="843" y="1301"/>
                  </a:lnTo>
                  <a:lnTo>
                    <a:pt x="843" y="1301"/>
                  </a:lnTo>
                  <a:lnTo>
                    <a:pt x="843" y="1301"/>
                  </a:lnTo>
                  <a:lnTo>
                    <a:pt x="843" y="1303"/>
                  </a:lnTo>
                  <a:lnTo>
                    <a:pt x="838" y="1301"/>
                  </a:lnTo>
                  <a:lnTo>
                    <a:pt x="838" y="1301"/>
                  </a:lnTo>
                  <a:lnTo>
                    <a:pt x="838" y="1301"/>
                  </a:lnTo>
                  <a:lnTo>
                    <a:pt x="840" y="1303"/>
                  </a:lnTo>
                  <a:lnTo>
                    <a:pt x="845" y="1303"/>
                  </a:lnTo>
                  <a:close/>
                  <a:moveTo>
                    <a:pt x="826" y="1232"/>
                  </a:moveTo>
                  <a:lnTo>
                    <a:pt x="826" y="1232"/>
                  </a:lnTo>
                  <a:lnTo>
                    <a:pt x="826" y="1232"/>
                  </a:lnTo>
                  <a:lnTo>
                    <a:pt x="826" y="1234"/>
                  </a:lnTo>
                  <a:lnTo>
                    <a:pt x="826" y="1234"/>
                  </a:lnTo>
                  <a:lnTo>
                    <a:pt x="826" y="1234"/>
                  </a:lnTo>
                  <a:lnTo>
                    <a:pt x="828" y="1234"/>
                  </a:lnTo>
                  <a:lnTo>
                    <a:pt x="828" y="1234"/>
                  </a:lnTo>
                  <a:lnTo>
                    <a:pt x="828" y="1234"/>
                  </a:lnTo>
                  <a:lnTo>
                    <a:pt x="826" y="1232"/>
                  </a:lnTo>
                  <a:lnTo>
                    <a:pt x="826" y="1232"/>
                  </a:lnTo>
                  <a:close/>
                  <a:moveTo>
                    <a:pt x="781" y="1111"/>
                  </a:moveTo>
                  <a:lnTo>
                    <a:pt x="783" y="1111"/>
                  </a:lnTo>
                  <a:lnTo>
                    <a:pt x="783" y="1111"/>
                  </a:lnTo>
                  <a:lnTo>
                    <a:pt x="783" y="1109"/>
                  </a:lnTo>
                  <a:lnTo>
                    <a:pt x="781" y="1109"/>
                  </a:lnTo>
                  <a:lnTo>
                    <a:pt x="776" y="1107"/>
                  </a:lnTo>
                  <a:lnTo>
                    <a:pt x="776" y="1107"/>
                  </a:lnTo>
                  <a:lnTo>
                    <a:pt x="774" y="1109"/>
                  </a:lnTo>
                  <a:lnTo>
                    <a:pt x="774" y="1109"/>
                  </a:lnTo>
                  <a:lnTo>
                    <a:pt x="776" y="1111"/>
                  </a:lnTo>
                  <a:lnTo>
                    <a:pt x="781" y="1111"/>
                  </a:lnTo>
                  <a:close/>
                  <a:moveTo>
                    <a:pt x="1721" y="1537"/>
                  </a:moveTo>
                  <a:lnTo>
                    <a:pt x="1721" y="1537"/>
                  </a:lnTo>
                  <a:lnTo>
                    <a:pt x="1718" y="1537"/>
                  </a:lnTo>
                  <a:lnTo>
                    <a:pt x="1718" y="1537"/>
                  </a:lnTo>
                  <a:lnTo>
                    <a:pt x="1718" y="1537"/>
                  </a:lnTo>
                  <a:lnTo>
                    <a:pt x="1718" y="1537"/>
                  </a:lnTo>
                  <a:lnTo>
                    <a:pt x="1713" y="1535"/>
                  </a:lnTo>
                  <a:lnTo>
                    <a:pt x="1706" y="1535"/>
                  </a:lnTo>
                  <a:lnTo>
                    <a:pt x="1706" y="1535"/>
                  </a:lnTo>
                  <a:lnTo>
                    <a:pt x="1704" y="1532"/>
                  </a:lnTo>
                  <a:lnTo>
                    <a:pt x="1706" y="1532"/>
                  </a:lnTo>
                  <a:lnTo>
                    <a:pt x="1709" y="1532"/>
                  </a:lnTo>
                  <a:lnTo>
                    <a:pt x="1709" y="1532"/>
                  </a:lnTo>
                  <a:lnTo>
                    <a:pt x="1711" y="1532"/>
                  </a:lnTo>
                  <a:lnTo>
                    <a:pt x="1709" y="1532"/>
                  </a:lnTo>
                  <a:lnTo>
                    <a:pt x="1709" y="1530"/>
                  </a:lnTo>
                  <a:lnTo>
                    <a:pt x="1709" y="1530"/>
                  </a:lnTo>
                  <a:lnTo>
                    <a:pt x="1709" y="1528"/>
                  </a:lnTo>
                  <a:lnTo>
                    <a:pt x="1706" y="1528"/>
                  </a:lnTo>
                  <a:lnTo>
                    <a:pt x="1704" y="1528"/>
                  </a:lnTo>
                  <a:lnTo>
                    <a:pt x="1704" y="1528"/>
                  </a:lnTo>
                  <a:lnTo>
                    <a:pt x="1704" y="1525"/>
                  </a:lnTo>
                  <a:lnTo>
                    <a:pt x="1704" y="1525"/>
                  </a:lnTo>
                  <a:lnTo>
                    <a:pt x="1702" y="1523"/>
                  </a:lnTo>
                  <a:lnTo>
                    <a:pt x="1699" y="1523"/>
                  </a:lnTo>
                  <a:lnTo>
                    <a:pt x="1697" y="1521"/>
                  </a:lnTo>
                  <a:lnTo>
                    <a:pt x="1694" y="1521"/>
                  </a:lnTo>
                  <a:lnTo>
                    <a:pt x="1697" y="1521"/>
                  </a:lnTo>
                  <a:lnTo>
                    <a:pt x="1697" y="1523"/>
                  </a:lnTo>
                  <a:lnTo>
                    <a:pt x="1697" y="1523"/>
                  </a:lnTo>
                  <a:lnTo>
                    <a:pt x="1697" y="1523"/>
                  </a:lnTo>
                  <a:lnTo>
                    <a:pt x="1694" y="1525"/>
                  </a:lnTo>
                  <a:lnTo>
                    <a:pt x="1697" y="1525"/>
                  </a:lnTo>
                  <a:lnTo>
                    <a:pt x="1697" y="1528"/>
                  </a:lnTo>
                  <a:lnTo>
                    <a:pt x="1699" y="1528"/>
                  </a:lnTo>
                  <a:lnTo>
                    <a:pt x="1697" y="1530"/>
                  </a:lnTo>
                  <a:lnTo>
                    <a:pt x="1697" y="1530"/>
                  </a:lnTo>
                  <a:lnTo>
                    <a:pt x="1694" y="1528"/>
                  </a:lnTo>
                  <a:lnTo>
                    <a:pt x="1687" y="1528"/>
                  </a:lnTo>
                  <a:lnTo>
                    <a:pt x="1687" y="1525"/>
                  </a:lnTo>
                  <a:lnTo>
                    <a:pt x="1685" y="1525"/>
                  </a:lnTo>
                  <a:lnTo>
                    <a:pt x="1683" y="1525"/>
                  </a:lnTo>
                  <a:lnTo>
                    <a:pt x="1685" y="1525"/>
                  </a:lnTo>
                  <a:lnTo>
                    <a:pt x="1685" y="1525"/>
                  </a:lnTo>
                  <a:lnTo>
                    <a:pt x="1685" y="1525"/>
                  </a:lnTo>
                  <a:lnTo>
                    <a:pt x="1683" y="1525"/>
                  </a:lnTo>
                  <a:lnTo>
                    <a:pt x="1683" y="1525"/>
                  </a:lnTo>
                  <a:lnTo>
                    <a:pt x="1683" y="1525"/>
                  </a:lnTo>
                  <a:lnTo>
                    <a:pt x="1683" y="1528"/>
                  </a:lnTo>
                  <a:lnTo>
                    <a:pt x="1683" y="1528"/>
                  </a:lnTo>
                  <a:lnTo>
                    <a:pt x="1683" y="1530"/>
                  </a:lnTo>
                  <a:lnTo>
                    <a:pt x="1683" y="1530"/>
                  </a:lnTo>
                  <a:lnTo>
                    <a:pt x="1680" y="1530"/>
                  </a:lnTo>
                  <a:lnTo>
                    <a:pt x="1678" y="1530"/>
                  </a:lnTo>
                  <a:lnTo>
                    <a:pt x="1676" y="1532"/>
                  </a:lnTo>
                  <a:lnTo>
                    <a:pt x="1671" y="1532"/>
                  </a:lnTo>
                  <a:lnTo>
                    <a:pt x="1668" y="1535"/>
                  </a:lnTo>
                  <a:lnTo>
                    <a:pt x="1668" y="1535"/>
                  </a:lnTo>
                  <a:lnTo>
                    <a:pt x="1668" y="1532"/>
                  </a:lnTo>
                  <a:lnTo>
                    <a:pt x="1668" y="1532"/>
                  </a:lnTo>
                  <a:lnTo>
                    <a:pt x="1668" y="1532"/>
                  </a:lnTo>
                  <a:lnTo>
                    <a:pt x="1668" y="1532"/>
                  </a:lnTo>
                  <a:lnTo>
                    <a:pt x="1668" y="1530"/>
                  </a:lnTo>
                  <a:lnTo>
                    <a:pt x="1668" y="1530"/>
                  </a:lnTo>
                  <a:lnTo>
                    <a:pt x="1668" y="1530"/>
                  </a:lnTo>
                  <a:lnTo>
                    <a:pt x="1668" y="1530"/>
                  </a:lnTo>
                  <a:lnTo>
                    <a:pt x="1668" y="1530"/>
                  </a:lnTo>
                  <a:lnTo>
                    <a:pt x="1671" y="1530"/>
                  </a:lnTo>
                  <a:lnTo>
                    <a:pt x="1671" y="1530"/>
                  </a:lnTo>
                  <a:lnTo>
                    <a:pt x="1671" y="1530"/>
                  </a:lnTo>
                  <a:lnTo>
                    <a:pt x="1671" y="1528"/>
                  </a:lnTo>
                  <a:lnTo>
                    <a:pt x="1671" y="1528"/>
                  </a:lnTo>
                  <a:lnTo>
                    <a:pt x="1673" y="1528"/>
                  </a:lnTo>
                  <a:lnTo>
                    <a:pt x="1676" y="1525"/>
                  </a:lnTo>
                  <a:lnTo>
                    <a:pt x="1678" y="1525"/>
                  </a:lnTo>
                  <a:lnTo>
                    <a:pt x="1678" y="1523"/>
                  </a:lnTo>
                  <a:lnTo>
                    <a:pt x="1678" y="1523"/>
                  </a:lnTo>
                  <a:lnTo>
                    <a:pt x="1678" y="1523"/>
                  </a:lnTo>
                  <a:lnTo>
                    <a:pt x="1678" y="1521"/>
                  </a:lnTo>
                  <a:lnTo>
                    <a:pt x="1678" y="1518"/>
                  </a:lnTo>
                  <a:lnTo>
                    <a:pt x="1676" y="1518"/>
                  </a:lnTo>
                  <a:lnTo>
                    <a:pt x="1676" y="1518"/>
                  </a:lnTo>
                  <a:lnTo>
                    <a:pt x="1676" y="1518"/>
                  </a:lnTo>
                  <a:lnTo>
                    <a:pt x="1673" y="1516"/>
                  </a:lnTo>
                  <a:lnTo>
                    <a:pt x="1673" y="1516"/>
                  </a:lnTo>
                  <a:lnTo>
                    <a:pt x="1671" y="1514"/>
                  </a:lnTo>
                  <a:lnTo>
                    <a:pt x="1671" y="1514"/>
                  </a:lnTo>
                  <a:lnTo>
                    <a:pt x="1671" y="1511"/>
                  </a:lnTo>
                  <a:lnTo>
                    <a:pt x="1671" y="1511"/>
                  </a:lnTo>
                  <a:lnTo>
                    <a:pt x="1671" y="1511"/>
                  </a:lnTo>
                  <a:lnTo>
                    <a:pt x="1671" y="1509"/>
                  </a:lnTo>
                  <a:lnTo>
                    <a:pt x="1671" y="1509"/>
                  </a:lnTo>
                  <a:lnTo>
                    <a:pt x="1671" y="1506"/>
                  </a:lnTo>
                  <a:lnTo>
                    <a:pt x="1671" y="1506"/>
                  </a:lnTo>
                  <a:lnTo>
                    <a:pt x="1671" y="1506"/>
                  </a:lnTo>
                  <a:lnTo>
                    <a:pt x="1671" y="1504"/>
                  </a:lnTo>
                  <a:lnTo>
                    <a:pt x="1671" y="1504"/>
                  </a:lnTo>
                  <a:lnTo>
                    <a:pt x="1671" y="1504"/>
                  </a:lnTo>
                  <a:lnTo>
                    <a:pt x="1671" y="1504"/>
                  </a:lnTo>
                  <a:lnTo>
                    <a:pt x="1671" y="1502"/>
                  </a:lnTo>
                  <a:lnTo>
                    <a:pt x="1671" y="1502"/>
                  </a:lnTo>
                  <a:lnTo>
                    <a:pt x="1671" y="1502"/>
                  </a:lnTo>
                  <a:lnTo>
                    <a:pt x="1668" y="1502"/>
                  </a:lnTo>
                  <a:lnTo>
                    <a:pt x="1668" y="1502"/>
                  </a:lnTo>
                  <a:lnTo>
                    <a:pt x="1668" y="1499"/>
                  </a:lnTo>
                  <a:lnTo>
                    <a:pt x="1668" y="1499"/>
                  </a:lnTo>
                  <a:lnTo>
                    <a:pt x="1661" y="1495"/>
                  </a:lnTo>
                  <a:lnTo>
                    <a:pt x="1661" y="1495"/>
                  </a:lnTo>
                  <a:lnTo>
                    <a:pt x="1659" y="1492"/>
                  </a:lnTo>
                  <a:lnTo>
                    <a:pt x="1659" y="1492"/>
                  </a:lnTo>
                  <a:lnTo>
                    <a:pt x="1659" y="1492"/>
                  </a:lnTo>
                  <a:lnTo>
                    <a:pt x="1659" y="1492"/>
                  </a:lnTo>
                  <a:lnTo>
                    <a:pt x="1657" y="1492"/>
                  </a:lnTo>
                  <a:lnTo>
                    <a:pt x="1657" y="1492"/>
                  </a:lnTo>
                  <a:lnTo>
                    <a:pt x="1657" y="1490"/>
                  </a:lnTo>
                  <a:lnTo>
                    <a:pt x="1657" y="1490"/>
                  </a:lnTo>
                  <a:lnTo>
                    <a:pt x="1654" y="1490"/>
                  </a:lnTo>
                  <a:lnTo>
                    <a:pt x="1654" y="1490"/>
                  </a:lnTo>
                  <a:lnTo>
                    <a:pt x="1652" y="1490"/>
                  </a:lnTo>
                  <a:lnTo>
                    <a:pt x="1652" y="1488"/>
                  </a:lnTo>
                  <a:lnTo>
                    <a:pt x="1652" y="1488"/>
                  </a:lnTo>
                  <a:lnTo>
                    <a:pt x="1650" y="1488"/>
                  </a:lnTo>
                  <a:lnTo>
                    <a:pt x="1650" y="1488"/>
                  </a:lnTo>
                  <a:lnTo>
                    <a:pt x="1650" y="1490"/>
                  </a:lnTo>
                  <a:lnTo>
                    <a:pt x="1647" y="1490"/>
                  </a:lnTo>
                  <a:lnTo>
                    <a:pt x="1647" y="1490"/>
                  </a:lnTo>
                  <a:lnTo>
                    <a:pt x="1647" y="1490"/>
                  </a:lnTo>
                  <a:lnTo>
                    <a:pt x="1645" y="1488"/>
                  </a:lnTo>
                  <a:lnTo>
                    <a:pt x="1645" y="1488"/>
                  </a:lnTo>
                  <a:lnTo>
                    <a:pt x="1642" y="1488"/>
                  </a:lnTo>
                  <a:lnTo>
                    <a:pt x="1640" y="1488"/>
                  </a:lnTo>
                  <a:lnTo>
                    <a:pt x="1640" y="1488"/>
                  </a:lnTo>
                  <a:lnTo>
                    <a:pt x="1640" y="1488"/>
                  </a:lnTo>
                  <a:lnTo>
                    <a:pt x="1638" y="1485"/>
                  </a:lnTo>
                  <a:lnTo>
                    <a:pt x="1638" y="1483"/>
                  </a:lnTo>
                  <a:lnTo>
                    <a:pt x="1635" y="1483"/>
                  </a:lnTo>
                  <a:lnTo>
                    <a:pt x="1635" y="1483"/>
                  </a:lnTo>
                  <a:lnTo>
                    <a:pt x="1635" y="1483"/>
                  </a:lnTo>
                  <a:lnTo>
                    <a:pt x="1633" y="1483"/>
                  </a:lnTo>
                  <a:lnTo>
                    <a:pt x="1633" y="1483"/>
                  </a:lnTo>
                  <a:lnTo>
                    <a:pt x="1633" y="1480"/>
                  </a:lnTo>
                  <a:lnTo>
                    <a:pt x="1633" y="1480"/>
                  </a:lnTo>
                  <a:lnTo>
                    <a:pt x="1631" y="1480"/>
                  </a:lnTo>
                  <a:lnTo>
                    <a:pt x="1631" y="1480"/>
                  </a:lnTo>
                  <a:lnTo>
                    <a:pt x="1626" y="1480"/>
                  </a:lnTo>
                  <a:lnTo>
                    <a:pt x="1626" y="1480"/>
                  </a:lnTo>
                  <a:lnTo>
                    <a:pt x="1626" y="1480"/>
                  </a:lnTo>
                  <a:lnTo>
                    <a:pt x="1626" y="1478"/>
                  </a:lnTo>
                  <a:lnTo>
                    <a:pt x="1623" y="1476"/>
                  </a:lnTo>
                  <a:lnTo>
                    <a:pt x="1623" y="1476"/>
                  </a:lnTo>
                  <a:lnTo>
                    <a:pt x="1623" y="1473"/>
                  </a:lnTo>
                  <a:lnTo>
                    <a:pt x="1621" y="1471"/>
                  </a:lnTo>
                  <a:lnTo>
                    <a:pt x="1621" y="1471"/>
                  </a:lnTo>
                  <a:lnTo>
                    <a:pt x="1621" y="1469"/>
                  </a:lnTo>
                  <a:lnTo>
                    <a:pt x="1619" y="1469"/>
                  </a:lnTo>
                  <a:lnTo>
                    <a:pt x="1619" y="1469"/>
                  </a:lnTo>
                  <a:lnTo>
                    <a:pt x="1616" y="1469"/>
                  </a:lnTo>
                  <a:lnTo>
                    <a:pt x="1612" y="1469"/>
                  </a:lnTo>
                  <a:lnTo>
                    <a:pt x="1609" y="1469"/>
                  </a:lnTo>
                  <a:lnTo>
                    <a:pt x="1609" y="1469"/>
                  </a:lnTo>
                  <a:lnTo>
                    <a:pt x="1607" y="1469"/>
                  </a:lnTo>
                  <a:lnTo>
                    <a:pt x="1607" y="1469"/>
                  </a:lnTo>
                  <a:lnTo>
                    <a:pt x="1607" y="1469"/>
                  </a:lnTo>
                  <a:lnTo>
                    <a:pt x="1607" y="1469"/>
                  </a:lnTo>
                  <a:lnTo>
                    <a:pt x="1605" y="1469"/>
                  </a:lnTo>
                  <a:lnTo>
                    <a:pt x="1602" y="1469"/>
                  </a:lnTo>
                  <a:lnTo>
                    <a:pt x="1602" y="1469"/>
                  </a:lnTo>
                  <a:lnTo>
                    <a:pt x="1602" y="1466"/>
                  </a:lnTo>
                  <a:lnTo>
                    <a:pt x="1597" y="1466"/>
                  </a:lnTo>
                  <a:lnTo>
                    <a:pt x="1597" y="1464"/>
                  </a:lnTo>
                  <a:lnTo>
                    <a:pt x="1597" y="1464"/>
                  </a:lnTo>
                  <a:lnTo>
                    <a:pt x="1597" y="1464"/>
                  </a:lnTo>
                  <a:lnTo>
                    <a:pt x="1597" y="1464"/>
                  </a:lnTo>
                  <a:lnTo>
                    <a:pt x="1597" y="1462"/>
                  </a:lnTo>
                  <a:lnTo>
                    <a:pt x="1597" y="1462"/>
                  </a:lnTo>
                  <a:lnTo>
                    <a:pt x="1597" y="1462"/>
                  </a:lnTo>
                  <a:lnTo>
                    <a:pt x="1597" y="1462"/>
                  </a:lnTo>
                  <a:lnTo>
                    <a:pt x="1597" y="1459"/>
                  </a:lnTo>
                  <a:lnTo>
                    <a:pt x="1597" y="1459"/>
                  </a:lnTo>
                  <a:lnTo>
                    <a:pt x="1597" y="1459"/>
                  </a:lnTo>
                  <a:lnTo>
                    <a:pt x="1597" y="1459"/>
                  </a:lnTo>
                  <a:lnTo>
                    <a:pt x="1597" y="1459"/>
                  </a:lnTo>
                  <a:lnTo>
                    <a:pt x="1597" y="1459"/>
                  </a:lnTo>
                  <a:lnTo>
                    <a:pt x="1597" y="1459"/>
                  </a:lnTo>
                  <a:lnTo>
                    <a:pt x="1595" y="1457"/>
                  </a:lnTo>
                  <a:lnTo>
                    <a:pt x="1593" y="1457"/>
                  </a:lnTo>
                  <a:lnTo>
                    <a:pt x="1593" y="1457"/>
                  </a:lnTo>
                  <a:lnTo>
                    <a:pt x="1590" y="1457"/>
                  </a:lnTo>
                  <a:lnTo>
                    <a:pt x="1590" y="1457"/>
                  </a:lnTo>
                  <a:lnTo>
                    <a:pt x="1590" y="1457"/>
                  </a:lnTo>
                  <a:lnTo>
                    <a:pt x="1590" y="1457"/>
                  </a:lnTo>
                  <a:lnTo>
                    <a:pt x="1590" y="1454"/>
                  </a:lnTo>
                  <a:lnTo>
                    <a:pt x="1590" y="1454"/>
                  </a:lnTo>
                  <a:lnTo>
                    <a:pt x="1590" y="1454"/>
                  </a:lnTo>
                  <a:lnTo>
                    <a:pt x="1590" y="1452"/>
                  </a:lnTo>
                  <a:lnTo>
                    <a:pt x="1588" y="1452"/>
                  </a:lnTo>
                  <a:lnTo>
                    <a:pt x="1586" y="1452"/>
                  </a:lnTo>
                  <a:lnTo>
                    <a:pt x="1586" y="1452"/>
                  </a:lnTo>
                  <a:lnTo>
                    <a:pt x="1586" y="1452"/>
                  </a:lnTo>
                  <a:lnTo>
                    <a:pt x="1586" y="1454"/>
                  </a:lnTo>
                  <a:lnTo>
                    <a:pt x="1586" y="1454"/>
                  </a:lnTo>
                  <a:lnTo>
                    <a:pt x="1583" y="1454"/>
                  </a:lnTo>
                  <a:lnTo>
                    <a:pt x="1583" y="1459"/>
                  </a:lnTo>
                  <a:lnTo>
                    <a:pt x="1583" y="1459"/>
                  </a:lnTo>
                  <a:lnTo>
                    <a:pt x="1583" y="1462"/>
                  </a:lnTo>
                  <a:lnTo>
                    <a:pt x="1583" y="1462"/>
                  </a:lnTo>
                  <a:lnTo>
                    <a:pt x="1583" y="1464"/>
                  </a:lnTo>
                  <a:lnTo>
                    <a:pt x="1583" y="1464"/>
                  </a:lnTo>
                  <a:lnTo>
                    <a:pt x="1583" y="1464"/>
                  </a:lnTo>
                  <a:lnTo>
                    <a:pt x="1583" y="1464"/>
                  </a:lnTo>
                  <a:lnTo>
                    <a:pt x="1583" y="1464"/>
                  </a:lnTo>
                  <a:lnTo>
                    <a:pt x="1583" y="1464"/>
                  </a:lnTo>
                  <a:lnTo>
                    <a:pt x="1583" y="1464"/>
                  </a:lnTo>
                  <a:lnTo>
                    <a:pt x="1583" y="1466"/>
                  </a:lnTo>
                  <a:lnTo>
                    <a:pt x="1583" y="1466"/>
                  </a:lnTo>
                  <a:lnTo>
                    <a:pt x="1583" y="1469"/>
                  </a:lnTo>
                  <a:lnTo>
                    <a:pt x="1581" y="1469"/>
                  </a:lnTo>
                  <a:lnTo>
                    <a:pt x="1581" y="1471"/>
                  </a:lnTo>
                  <a:lnTo>
                    <a:pt x="1579" y="1471"/>
                  </a:lnTo>
                  <a:lnTo>
                    <a:pt x="1579" y="1471"/>
                  </a:lnTo>
                  <a:lnTo>
                    <a:pt x="1579" y="1469"/>
                  </a:lnTo>
                  <a:lnTo>
                    <a:pt x="1579" y="1469"/>
                  </a:lnTo>
                  <a:lnTo>
                    <a:pt x="1579" y="1469"/>
                  </a:lnTo>
                  <a:lnTo>
                    <a:pt x="1579" y="1466"/>
                  </a:lnTo>
                  <a:lnTo>
                    <a:pt x="1576" y="1464"/>
                  </a:lnTo>
                  <a:lnTo>
                    <a:pt x="1576" y="1462"/>
                  </a:lnTo>
                  <a:lnTo>
                    <a:pt x="1576" y="1462"/>
                  </a:lnTo>
                  <a:lnTo>
                    <a:pt x="1576" y="1459"/>
                  </a:lnTo>
                  <a:lnTo>
                    <a:pt x="1576" y="1459"/>
                  </a:lnTo>
                  <a:lnTo>
                    <a:pt x="1576" y="1457"/>
                  </a:lnTo>
                  <a:lnTo>
                    <a:pt x="1574" y="1457"/>
                  </a:lnTo>
                  <a:lnTo>
                    <a:pt x="1574" y="1454"/>
                  </a:lnTo>
                  <a:lnTo>
                    <a:pt x="1571" y="1454"/>
                  </a:lnTo>
                  <a:lnTo>
                    <a:pt x="1569" y="1454"/>
                  </a:lnTo>
                  <a:lnTo>
                    <a:pt x="1567" y="1452"/>
                  </a:lnTo>
                  <a:lnTo>
                    <a:pt x="1567" y="1452"/>
                  </a:lnTo>
                  <a:lnTo>
                    <a:pt x="1567" y="1450"/>
                  </a:lnTo>
                  <a:lnTo>
                    <a:pt x="1567" y="1450"/>
                  </a:lnTo>
                  <a:lnTo>
                    <a:pt x="1567" y="1450"/>
                  </a:lnTo>
                  <a:lnTo>
                    <a:pt x="1571" y="1447"/>
                  </a:lnTo>
                  <a:lnTo>
                    <a:pt x="1571" y="1447"/>
                  </a:lnTo>
                  <a:lnTo>
                    <a:pt x="1571" y="1445"/>
                  </a:lnTo>
                  <a:lnTo>
                    <a:pt x="1571" y="1445"/>
                  </a:lnTo>
                  <a:lnTo>
                    <a:pt x="1571" y="1443"/>
                  </a:lnTo>
                  <a:lnTo>
                    <a:pt x="1569" y="1440"/>
                  </a:lnTo>
                  <a:lnTo>
                    <a:pt x="1569" y="1438"/>
                  </a:lnTo>
                  <a:lnTo>
                    <a:pt x="1569" y="1438"/>
                  </a:lnTo>
                  <a:lnTo>
                    <a:pt x="1569" y="1438"/>
                  </a:lnTo>
                  <a:lnTo>
                    <a:pt x="1569" y="1438"/>
                  </a:lnTo>
                  <a:lnTo>
                    <a:pt x="1569" y="1438"/>
                  </a:lnTo>
                  <a:lnTo>
                    <a:pt x="1569" y="1436"/>
                  </a:lnTo>
                  <a:lnTo>
                    <a:pt x="1569" y="1436"/>
                  </a:lnTo>
                  <a:lnTo>
                    <a:pt x="1569" y="1436"/>
                  </a:lnTo>
                  <a:lnTo>
                    <a:pt x="1569" y="1436"/>
                  </a:lnTo>
                  <a:lnTo>
                    <a:pt x="1567" y="1436"/>
                  </a:lnTo>
                  <a:lnTo>
                    <a:pt x="1567" y="1433"/>
                  </a:lnTo>
                  <a:lnTo>
                    <a:pt x="1564" y="1433"/>
                  </a:lnTo>
                  <a:lnTo>
                    <a:pt x="1562" y="1433"/>
                  </a:lnTo>
                  <a:lnTo>
                    <a:pt x="1562" y="1433"/>
                  </a:lnTo>
                  <a:lnTo>
                    <a:pt x="1562" y="1433"/>
                  </a:lnTo>
                  <a:lnTo>
                    <a:pt x="1562" y="1433"/>
                  </a:lnTo>
                  <a:lnTo>
                    <a:pt x="1562" y="1436"/>
                  </a:lnTo>
                  <a:lnTo>
                    <a:pt x="1560" y="1436"/>
                  </a:lnTo>
                  <a:lnTo>
                    <a:pt x="1560" y="1436"/>
                  </a:lnTo>
                  <a:lnTo>
                    <a:pt x="1560" y="1433"/>
                  </a:lnTo>
                  <a:lnTo>
                    <a:pt x="1560" y="1433"/>
                  </a:lnTo>
                  <a:lnTo>
                    <a:pt x="1560" y="1431"/>
                  </a:lnTo>
                  <a:lnTo>
                    <a:pt x="1560" y="1431"/>
                  </a:lnTo>
                  <a:lnTo>
                    <a:pt x="1557" y="1426"/>
                  </a:lnTo>
                  <a:lnTo>
                    <a:pt x="1557" y="1428"/>
                  </a:lnTo>
                  <a:lnTo>
                    <a:pt x="1555" y="1428"/>
                  </a:lnTo>
                  <a:lnTo>
                    <a:pt x="1552" y="1431"/>
                  </a:lnTo>
                  <a:lnTo>
                    <a:pt x="1548" y="1438"/>
                  </a:lnTo>
                  <a:lnTo>
                    <a:pt x="1548" y="1443"/>
                  </a:lnTo>
                  <a:lnTo>
                    <a:pt x="1545" y="1445"/>
                  </a:lnTo>
                  <a:lnTo>
                    <a:pt x="1548" y="1447"/>
                  </a:lnTo>
                  <a:lnTo>
                    <a:pt x="1548" y="1450"/>
                  </a:lnTo>
                  <a:lnTo>
                    <a:pt x="1545" y="1450"/>
                  </a:lnTo>
                  <a:lnTo>
                    <a:pt x="1545" y="1452"/>
                  </a:lnTo>
                  <a:lnTo>
                    <a:pt x="1545" y="1454"/>
                  </a:lnTo>
                  <a:lnTo>
                    <a:pt x="1545" y="1459"/>
                  </a:lnTo>
                  <a:lnTo>
                    <a:pt x="1545" y="1462"/>
                  </a:lnTo>
                  <a:lnTo>
                    <a:pt x="1545" y="1462"/>
                  </a:lnTo>
                  <a:lnTo>
                    <a:pt x="1545" y="1462"/>
                  </a:lnTo>
                  <a:lnTo>
                    <a:pt x="1545" y="1464"/>
                  </a:lnTo>
                  <a:lnTo>
                    <a:pt x="1545" y="1464"/>
                  </a:lnTo>
                  <a:lnTo>
                    <a:pt x="1545" y="1464"/>
                  </a:lnTo>
                  <a:lnTo>
                    <a:pt x="1548" y="1464"/>
                  </a:lnTo>
                  <a:lnTo>
                    <a:pt x="1548" y="1466"/>
                  </a:lnTo>
                  <a:lnTo>
                    <a:pt x="1548" y="1466"/>
                  </a:lnTo>
                  <a:lnTo>
                    <a:pt x="1545" y="1469"/>
                  </a:lnTo>
                  <a:lnTo>
                    <a:pt x="1545" y="1471"/>
                  </a:lnTo>
                  <a:lnTo>
                    <a:pt x="1545" y="1471"/>
                  </a:lnTo>
                  <a:lnTo>
                    <a:pt x="1545" y="1471"/>
                  </a:lnTo>
                  <a:lnTo>
                    <a:pt x="1545" y="1473"/>
                  </a:lnTo>
                  <a:lnTo>
                    <a:pt x="1548" y="1473"/>
                  </a:lnTo>
                  <a:lnTo>
                    <a:pt x="1548" y="1476"/>
                  </a:lnTo>
                  <a:lnTo>
                    <a:pt x="1548" y="1476"/>
                  </a:lnTo>
                  <a:lnTo>
                    <a:pt x="1548" y="1480"/>
                  </a:lnTo>
                  <a:lnTo>
                    <a:pt x="1548" y="1483"/>
                  </a:lnTo>
                  <a:lnTo>
                    <a:pt x="1548" y="1483"/>
                  </a:lnTo>
                  <a:lnTo>
                    <a:pt x="1548" y="1483"/>
                  </a:lnTo>
                  <a:lnTo>
                    <a:pt x="1548" y="1485"/>
                  </a:lnTo>
                  <a:lnTo>
                    <a:pt x="1545" y="1485"/>
                  </a:lnTo>
                  <a:lnTo>
                    <a:pt x="1545" y="1488"/>
                  </a:lnTo>
                  <a:lnTo>
                    <a:pt x="1545" y="1488"/>
                  </a:lnTo>
                  <a:lnTo>
                    <a:pt x="1545" y="1490"/>
                  </a:lnTo>
                  <a:lnTo>
                    <a:pt x="1548" y="1490"/>
                  </a:lnTo>
                  <a:lnTo>
                    <a:pt x="1548" y="1490"/>
                  </a:lnTo>
                  <a:lnTo>
                    <a:pt x="1548" y="1492"/>
                  </a:lnTo>
                  <a:lnTo>
                    <a:pt x="1548" y="1492"/>
                  </a:lnTo>
                  <a:lnTo>
                    <a:pt x="1548" y="1495"/>
                  </a:lnTo>
                  <a:lnTo>
                    <a:pt x="1548" y="1495"/>
                  </a:lnTo>
                  <a:lnTo>
                    <a:pt x="1548" y="1495"/>
                  </a:lnTo>
                  <a:lnTo>
                    <a:pt x="1548" y="1497"/>
                  </a:lnTo>
                  <a:lnTo>
                    <a:pt x="1548" y="1497"/>
                  </a:lnTo>
                  <a:lnTo>
                    <a:pt x="1548" y="1497"/>
                  </a:lnTo>
                  <a:lnTo>
                    <a:pt x="1548" y="1497"/>
                  </a:lnTo>
                  <a:lnTo>
                    <a:pt x="1548" y="1499"/>
                  </a:lnTo>
                  <a:lnTo>
                    <a:pt x="1550" y="1499"/>
                  </a:lnTo>
                  <a:lnTo>
                    <a:pt x="1550" y="1499"/>
                  </a:lnTo>
                  <a:lnTo>
                    <a:pt x="1548" y="1499"/>
                  </a:lnTo>
                  <a:lnTo>
                    <a:pt x="1548" y="1499"/>
                  </a:lnTo>
                  <a:lnTo>
                    <a:pt x="1548" y="1499"/>
                  </a:lnTo>
                  <a:lnTo>
                    <a:pt x="1548" y="1499"/>
                  </a:lnTo>
                  <a:lnTo>
                    <a:pt x="1545" y="1511"/>
                  </a:lnTo>
                  <a:lnTo>
                    <a:pt x="1545" y="1514"/>
                  </a:lnTo>
                  <a:lnTo>
                    <a:pt x="1545" y="1514"/>
                  </a:lnTo>
                  <a:lnTo>
                    <a:pt x="1545" y="1516"/>
                  </a:lnTo>
                  <a:lnTo>
                    <a:pt x="1545" y="1518"/>
                  </a:lnTo>
                  <a:lnTo>
                    <a:pt x="1545" y="1521"/>
                  </a:lnTo>
                  <a:lnTo>
                    <a:pt x="1545" y="1523"/>
                  </a:lnTo>
                  <a:lnTo>
                    <a:pt x="1545" y="1523"/>
                  </a:lnTo>
                  <a:lnTo>
                    <a:pt x="1548" y="1525"/>
                  </a:lnTo>
                  <a:lnTo>
                    <a:pt x="1548" y="1525"/>
                  </a:lnTo>
                  <a:lnTo>
                    <a:pt x="1548" y="1525"/>
                  </a:lnTo>
                  <a:lnTo>
                    <a:pt x="1548" y="1528"/>
                  </a:lnTo>
                  <a:lnTo>
                    <a:pt x="1548" y="1528"/>
                  </a:lnTo>
                  <a:lnTo>
                    <a:pt x="1548" y="1528"/>
                  </a:lnTo>
                  <a:lnTo>
                    <a:pt x="1548" y="1530"/>
                  </a:lnTo>
                  <a:lnTo>
                    <a:pt x="1548" y="1530"/>
                  </a:lnTo>
                  <a:lnTo>
                    <a:pt x="1548" y="1530"/>
                  </a:lnTo>
                  <a:lnTo>
                    <a:pt x="1548" y="1532"/>
                  </a:lnTo>
                  <a:lnTo>
                    <a:pt x="1548" y="1532"/>
                  </a:lnTo>
                  <a:lnTo>
                    <a:pt x="1550" y="1532"/>
                  </a:lnTo>
                  <a:lnTo>
                    <a:pt x="1550" y="1535"/>
                  </a:lnTo>
                  <a:lnTo>
                    <a:pt x="1550" y="1535"/>
                  </a:lnTo>
                  <a:lnTo>
                    <a:pt x="1550" y="1535"/>
                  </a:lnTo>
                  <a:lnTo>
                    <a:pt x="1550" y="1535"/>
                  </a:lnTo>
                  <a:lnTo>
                    <a:pt x="1550" y="1535"/>
                  </a:lnTo>
                  <a:lnTo>
                    <a:pt x="1550" y="1537"/>
                  </a:lnTo>
                  <a:lnTo>
                    <a:pt x="1550" y="1537"/>
                  </a:lnTo>
                  <a:lnTo>
                    <a:pt x="1552" y="1540"/>
                  </a:lnTo>
                  <a:lnTo>
                    <a:pt x="1552" y="1540"/>
                  </a:lnTo>
                  <a:lnTo>
                    <a:pt x="1555" y="1540"/>
                  </a:lnTo>
                  <a:lnTo>
                    <a:pt x="1555" y="1542"/>
                  </a:lnTo>
                  <a:lnTo>
                    <a:pt x="1555" y="1542"/>
                  </a:lnTo>
                  <a:lnTo>
                    <a:pt x="1555" y="1544"/>
                  </a:lnTo>
                  <a:lnTo>
                    <a:pt x="1555" y="1544"/>
                  </a:lnTo>
                  <a:lnTo>
                    <a:pt x="1552" y="1547"/>
                  </a:lnTo>
                  <a:lnTo>
                    <a:pt x="1550" y="1547"/>
                  </a:lnTo>
                  <a:lnTo>
                    <a:pt x="1548" y="1547"/>
                  </a:lnTo>
                  <a:lnTo>
                    <a:pt x="1548" y="1549"/>
                  </a:lnTo>
                  <a:lnTo>
                    <a:pt x="1545" y="1551"/>
                  </a:lnTo>
                  <a:lnTo>
                    <a:pt x="1543" y="1551"/>
                  </a:lnTo>
                  <a:lnTo>
                    <a:pt x="1536" y="1556"/>
                  </a:lnTo>
                  <a:lnTo>
                    <a:pt x="1536" y="1559"/>
                  </a:lnTo>
                  <a:lnTo>
                    <a:pt x="1531" y="1570"/>
                  </a:lnTo>
                  <a:lnTo>
                    <a:pt x="1529" y="1573"/>
                  </a:lnTo>
                  <a:lnTo>
                    <a:pt x="1529" y="1575"/>
                  </a:lnTo>
                  <a:lnTo>
                    <a:pt x="1531" y="1577"/>
                  </a:lnTo>
                  <a:lnTo>
                    <a:pt x="1531" y="1580"/>
                  </a:lnTo>
                  <a:lnTo>
                    <a:pt x="1534" y="1580"/>
                  </a:lnTo>
                  <a:lnTo>
                    <a:pt x="1534" y="1580"/>
                  </a:lnTo>
                  <a:lnTo>
                    <a:pt x="1541" y="1580"/>
                  </a:lnTo>
                  <a:lnTo>
                    <a:pt x="1541" y="1580"/>
                  </a:lnTo>
                  <a:lnTo>
                    <a:pt x="1543" y="1577"/>
                  </a:lnTo>
                  <a:lnTo>
                    <a:pt x="1545" y="1575"/>
                  </a:lnTo>
                  <a:lnTo>
                    <a:pt x="1545" y="1573"/>
                  </a:lnTo>
                  <a:lnTo>
                    <a:pt x="1545" y="1573"/>
                  </a:lnTo>
                  <a:lnTo>
                    <a:pt x="1550" y="1573"/>
                  </a:lnTo>
                  <a:lnTo>
                    <a:pt x="1555" y="1573"/>
                  </a:lnTo>
                  <a:lnTo>
                    <a:pt x="1557" y="1573"/>
                  </a:lnTo>
                  <a:lnTo>
                    <a:pt x="1564" y="1568"/>
                  </a:lnTo>
                  <a:lnTo>
                    <a:pt x="1567" y="1568"/>
                  </a:lnTo>
                  <a:lnTo>
                    <a:pt x="1569" y="1566"/>
                  </a:lnTo>
                  <a:lnTo>
                    <a:pt x="1569" y="1566"/>
                  </a:lnTo>
                  <a:lnTo>
                    <a:pt x="1569" y="1563"/>
                  </a:lnTo>
                  <a:lnTo>
                    <a:pt x="1569" y="1563"/>
                  </a:lnTo>
                  <a:lnTo>
                    <a:pt x="1569" y="1563"/>
                  </a:lnTo>
                  <a:lnTo>
                    <a:pt x="1571" y="1566"/>
                  </a:lnTo>
                  <a:lnTo>
                    <a:pt x="1571" y="1566"/>
                  </a:lnTo>
                  <a:lnTo>
                    <a:pt x="1571" y="1568"/>
                  </a:lnTo>
                  <a:lnTo>
                    <a:pt x="1571" y="1568"/>
                  </a:lnTo>
                  <a:lnTo>
                    <a:pt x="1571" y="1568"/>
                  </a:lnTo>
                  <a:lnTo>
                    <a:pt x="1574" y="1568"/>
                  </a:lnTo>
                  <a:lnTo>
                    <a:pt x="1574" y="1570"/>
                  </a:lnTo>
                  <a:lnTo>
                    <a:pt x="1574" y="1570"/>
                  </a:lnTo>
                  <a:lnTo>
                    <a:pt x="1574" y="1570"/>
                  </a:lnTo>
                  <a:lnTo>
                    <a:pt x="1574" y="1573"/>
                  </a:lnTo>
                  <a:lnTo>
                    <a:pt x="1574" y="1573"/>
                  </a:lnTo>
                  <a:lnTo>
                    <a:pt x="1574" y="1573"/>
                  </a:lnTo>
                  <a:lnTo>
                    <a:pt x="1574" y="1575"/>
                  </a:lnTo>
                  <a:lnTo>
                    <a:pt x="1574" y="1575"/>
                  </a:lnTo>
                  <a:lnTo>
                    <a:pt x="1574" y="1575"/>
                  </a:lnTo>
                  <a:lnTo>
                    <a:pt x="1574" y="1577"/>
                  </a:lnTo>
                  <a:lnTo>
                    <a:pt x="1576" y="1577"/>
                  </a:lnTo>
                  <a:lnTo>
                    <a:pt x="1574" y="1577"/>
                  </a:lnTo>
                  <a:lnTo>
                    <a:pt x="1576" y="1580"/>
                  </a:lnTo>
                  <a:lnTo>
                    <a:pt x="1574" y="1580"/>
                  </a:lnTo>
                  <a:lnTo>
                    <a:pt x="1574" y="1582"/>
                  </a:lnTo>
                  <a:lnTo>
                    <a:pt x="1574" y="1582"/>
                  </a:lnTo>
                  <a:lnTo>
                    <a:pt x="1574" y="1585"/>
                  </a:lnTo>
                  <a:lnTo>
                    <a:pt x="1574" y="1587"/>
                  </a:lnTo>
                  <a:lnTo>
                    <a:pt x="1576" y="1589"/>
                  </a:lnTo>
                  <a:lnTo>
                    <a:pt x="1576" y="1589"/>
                  </a:lnTo>
                  <a:lnTo>
                    <a:pt x="1576" y="1592"/>
                  </a:lnTo>
                  <a:lnTo>
                    <a:pt x="1576" y="1594"/>
                  </a:lnTo>
                  <a:lnTo>
                    <a:pt x="1576" y="1594"/>
                  </a:lnTo>
                  <a:lnTo>
                    <a:pt x="1576" y="1594"/>
                  </a:lnTo>
                  <a:lnTo>
                    <a:pt x="1576" y="1594"/>
                  </a:lnTo>
                  <a:lnTo>
                    <a:pt x="1579" y="1596"/>
                  </a:lnTo>
                  <a:lnTo>
                    <a:pt x="1579" y="1599"/>
                  </a:lnTo>
                  <a:lnTo>
                    <a:pt x="1579" y="1599"/>
                  </a:lnTo>
                  <a:lnTo>
                    <a:pt x="1581" y="1601"/>
                  </a:lnTo>
                  <a:lnTo>
                    <a:pt x="1583" y="1601"/>
                  </a:lnTo>
                  <a:lnTo>
                    <a:pt x="1588" y="1601"/>
                  </a:lnTo>
                  <a:lnTo>
                    <a:pt x="1593" y="1599"/>
                  </a:lnTo>
                  <a:lnTo>
                    <a:pt x="1595" y="1596"/>
                  </a:lnTo>
                  <a:lnTo>
                    <a:pt x="1600" y="1592"/>
                  </a:lnTo>
                  <a:lnTo>
                    <a:pt x="1600" y="1589"/>
                  </a:lnTo>
                  <a:lnTo>
                    <a:pt x="1602" y="1589"/>
                  </a:lnTo>
                  <a:lnTo>
                    <a:pt x="1602" y="1587"/>
                  </a:lnTo>
                  <a:lnTo>
                    <a:pt x="1605" y="1587"/>
                  </a:lnTo>
                  <a:lnTo>
                    <a:pt x="1605" y="1587"/>
                  </a:lnTo>
                  <a:lnTo>
                    <a:pt x="1607" y="1582"/>
                  </a:lnTo>
                  <a:lnTo>
                    <a:pt x="1607" y="1582"/>
                  </a:lnTo>
                  <a:lnTo>
                    <a:pt x="1607" y="1582"/>
                  </a:lnTo>
                  <a:lnTo>
                    <a:pt x="1607" y="1577"/>
                  </a:lnTo>
                  <a:lnTo>
                    <a:pt x="1607" y="1575"/>
                  </a:lnTo>
                  <a:lnTo>
                    <a:pt x="1607" y="1573"/>
                  </a:lnTo>
                  <a:lnTo>
                    <a:pt x="1607" y="1570"/>
                  </a:lnTo>
                  <a:lnTo>
                    <a:pt x="1607" y="1570"/>
                  </a:lnTo>
                  <a:lnTo>
                    <a:pt x="1609" y="1570"/>
                  </a:lnTo>
                  <a:lnTo>
                    <a:pt x="1609" y="1568"/>
                  </a:lnTo>
                  <a:lnTo>
                    <a:pt x="1609" y="1568"/>
                  </a:lnTo>
                  <a:lnTo>
                    <a:pt x="1609" y="1568"/>
                  </a:lnTo>
                  <a:lnTo>
                    <a:pt x="1609" y="1566"/>
                  </a:lnTo>
                  <a:lnTo>
                    <a:pt x="1609" y="1566"/>
                  </a:lnTo>
                  <a:lnTo>
                    <a:pt x="1609" y="1566"/>
                  </a:lnTo>
                  <a:lnTo>
                    <a:pt x="1612" y="1566"/>
                  </a:lnTo>
                  <a:lnTo>
                    <a:pt x="1612" y="1566"/>
                  </a:lnTo>
                  <a:lnTo>
                    <a:pt x="1614" y="1566"/>
                  </a:lnTo>
                  <a:lnTo>
                    <a:pt x="1614" y="1566"/>
                  </a:lnTo>
                  <a:lnTo>
                    <a:pt x="1616" y="1566"/>
                  </a:lnTo>
                  <a:lnTo>
                    <a:pt x="1616" y="1566"/>
                  </a:lnTo>
                  <a:lnTo>
                    <a:pt x="1616" y="1563"/>
                  </a:lnTo>
                  <a:lnTo>
                    <a:pt x="1619" y="1563"/>
                  </a:lnTo>
                  <a:lnTo>
                    <a:pt x="1619" y="1561"/>
                  </a:lnTo>
                  <a:lnTo>
                    <a:pt x="1619" y="1561"/>
                  </a:lnTo>
                  <a:lnTo>
                    <a:pt x="1619" y="1561"/>
                  </a:lnTo>
                  <a:lnTo>
                    <a:pt x="1619" y="1561"/>
                  </a:lnTo>
                  <a:lnTo>
                    <a:pt x="1621" y="1559"/>
                  </a:lnTo>
                  <a:lnTo>
                    <a:pt x="1623" y="1556"/>
                  </a:lnTo>
                  <a:lnTo>
                    <a:pt x="1623" y="1556"/>
                  </a:lnTo>
                  <a:lnTo>
                    <a:pt x="1623" y="1554"/>
                  </a:lnTo>
                  <a:lnTo>
                    <a:pt x="1626" y="1554"/>
                  </a:lnTo>
                  <a:lnTo>
                    <a:pt x="1626" y="1556"/>
                  </a:lnTo>
                  <a:lnTo>
                    <a:pt x="1626" y="1556"/>
                  </a:lnTo>
                  <a:lnTo>
                    <a:pt x="1626" y="1554"/>
                  </a:lnTo>
                  <a:lnTo>
                    <a:pt x="1626" y="1554"/>
                  </a:lnTo>
                  <a:lnTo>
                    <a:pt x="1626" y="1551"/>
                  </a:lnTo>
                  <a:lnTo>
                    <a:pt x="1626" y="1551"/>
                  </a:lnTo>
                  <a:lnTo>
                    <a:pt x="1626" y="1551"/>
                  </a:lnTo>
                  <a:lnTo>
                    <a:pt x="1626" y="1551"/>
                  </a:lnTo>
                  <a:lnTo>
                    <a:pt x="1628" y="1551"/>
                  </a:lnTo>
                  <a:lnTo>
                    <a:pt x="1626" y="1551"/>
                  </a:lnTo>
                  <a:lnTo>
                    <a:pt x="1626" y="1549"/>
                  </a:lnTo>
                  <a:lnTo>
                    <a:pt x="1626" y="1549"/>
                  </a:lnTo>
                  <a:lnTo>
                    <a:pt x="1626" y="1549"/>
                  </a:lnTo>
                  <a:lnTo>
                    <a:pt x="1626" y="1549"/>
                  </a:lnTo>
                  <a:lnTo>
                    <a:pt x="1626" y="1547"/>
                  </a:lnTo>
                  <a:lnTo>
                    <a:pt x="1626" y="1547"/>
                  </a:lnTo>
                  <a:lnTo>
                    <a:pt x="1626" y="1547"/>
                  </a:lnTo>
                  <a:lnTo>
                    <a:pt x="1626" y="1544"/>
                  </a:lnTo>
                  <a:lnTo>
                    <a:pt x="1626" y="1544"/>
                  </a:lnTo>
                  <a:lnTo>
                    <a:pt x="1626" y="1544"/>
                  </a:lnTo>
                  <a:lnTo>
                    <a:pt x="1626" y="1544"/>
                  </a:lnTo>
                  <a:lnTo>
                    <a:pt x="1626" y="1544"/>
                  </a:lnTo>
                  <a:lnTo>
                    <a:pt x="1626" y="1544"/>
                  </a:lnTo>
                  <a:lnTo>
                    <a:pt x="1626" y="1544"/>
                  </a:lnTo>
                  <a:lnTo>
                    <a:pt x="1623" y="1542"/>
                  </a:lnTo>
                  <a:lnTo>
                    <a:pt x="1623" y="1542"/>
                  </a:lnTo>
                  <a:lnTo>
                    <a:pt x="1623" y="1540"/>
                  </a:lnTo>
                  <a:lnTo>
                    <a:pt x="1623" y="1540"/>
                  </a:lnTo>
                  <a:lnTo>
                    <a:pt x="1623" y="1540"/>
                  </a:lnTo>
                  <a:lnTo>
                    <a:pt x="1623" y="1537"/>
                  </a:lnTo>
                  <a:lnTo>
                    <a:pt x="1626" y="1537"/>
                  </a:lnTo>
                  <a:lnTo>
                    <a:pt x="1626" y="1537"/>
                  </a:lnTo>
                  <a:lnTo>
                    <a:pt x="1626" y="1535"/>
                  </a:lnTo>
                  <a:lnTo>
                    <a:pt x="1626" y="1535"/>
                  </a:lnTo>
                  <a:lnTo>
                    <a:pt x="1626" y="1532"/>
                  </a:lnTo>
                  <a:lnTo>
                    <a:pt x="1626" y="1532"/>
                  </a:lnTo>
                  <a:lnTo>
                    <a:pt x="1628" y="1532"/>
                  </a:lnTo>
                  <a:lnTo>
                    <a:pt x="1628" y="1532"/>
                  </a:lnTo>
                  <a:lnTo>
                    <a:pt x="1628" y="1532"/>
                  </a:lnTo>
                  <a:lnTo>
                    <a:pt x="1628" y="1532"/>
                  </a:lnTo>
                  <a:lnTo>
                    <a:pt x="1628" y="1532"/>
                  </a:lnTo>
                  <a:lnTo>
                    <a:pt x="1631" y="1532"/>
                  </a:lnTo>
                  <a:lnTo>
                    <a:pt x="1631" y="1532"/>
                  </a:lnTo>
                  <a:lnTo>
                    <a:pt x="1631" y="1532"/>
                  </a:lnTo>
                  <a:lnTo>
                    <a:pt x="1631" y="1530"/>
                  </a:lnTo>
                  <a:lnTo>
                    <a:pt x="1633" y="1530"/>
                  </a:lnTo>
                  <a:lnTo>
                    <a:pt x="1633" y="1530"/>
                  </a:lnTo>
                  <a:lnTo>
                    <a:pt x="1635" y="1532"/>
                  </a:lnTo>
                  <a:lnTo>
                    <a:pt x="1635" y="1532"/>
                  </a:lnTo>
                  <a:lnTo>
                    <a:pt x="1635" y="1530"/>
                  </a:lnTo>
                  <a:lnTo>
                    <a:pt x="1635" y="1530"/>
                  </a:lnTo>
                  <a:lnTo>
                    <a:pt x="1635" y="1528"/>
                  </a:lnTo>
                  <a:lnTo>
                    <a:pt x="1638" y="1528"/>
                  </a:lnTo>
                  <a:lnTo>
                    <a:pt x="1638" y="1528"/>
                  </a:lnTo>
                  <a:lnTo>
                    <a:pt x="1640" y="1525"/>
                  </a:lnTo>
                  <a:lnTo>
                    <a:pt x="1640" y="1528"/>
                  </a:lnTo>
                  <a:lnTo>
                    <a:pt x="1640" y="1528"/>
                  </a:lnTo>
                  <a:lnTo>
                    <a:pt x="1640" y="1530"/>
                  </a:lnTo>
                  <a:lnTo>
                    <a:pt x="1642" y="1530"/>
                  </a:lnTo>
                  <a:lnTo>
                    <a:pt x="1642" y="1530"/>
                  </a:lnTo>
                  <a:lnTo>
                    <a:pt x="1640" y="1530"/>
                  </a:lnTo>
                  <a:lnTo>
                    <a:pt x="1640" y="1535"/>
                  </a:lnTo>
                  <a:lnTo>
                    <a:pt x="1640" y="1535"/>
                  </a:lnTo>
                  <a:lnTo>
                    <a:pt x="1638" y="1537"/>
                  </a:lnTo>
                  <a:lnTo>
                    <a:pt x="1638" y="1540"/>
                  </a:lnTo>
                  <a:lnTo>
                    <a:pt x="1638" y="1540"/>
                  </a:lnTo>
                  <a:lnTo>
                    <a:pt x="1638" y="1540"/>
                  </a:lnTo>
                  <a:lnTo>
                    <a:pt x="1638" y="1540"/>
                  </a:lnTo>
                  <a:lnTo>
                    <a:pt x="1638" y="1540"/>
                  </a:lnTo>
                  <a:lnTo>
                    <a:pt x="1638" y="1540"/>
                  </a:lnTo>
                  <a:lnTo>
                    <a:pt x="1640" y="1542"/>
                  </a:lnTo>
                  <a:lnTo>
                    <a:pt x="1640" y="1542"/>
                  </a:lnTo>
                  <a:lnTo>
                    <a:pt x="1642" y="1540"/>
                  </a:lnTo>
                  <a:lnTo>
                    <a:pt x="1642" y="1540"/>
                  </a:lnTo>
                  <a:lnTo>
                    <a:pt x="1642" y="1540"/>
                  </a:lnTo>
                  <a:lnTo>
                    <a:pt x="1645" y="1540"/>
                  </a:lnTo>
                  <a:lnTo>
                    <a:pt x="1647" y="1537"/>
                  </a:lnTo>
                  <a:lnTo>
                    <a:pt x="1650" y="1540"/>
                  </a:lnTo>
                  <a:lnTo>
                    <a:pt x="1654" y="1537"/>
                  </a:lnTo>
                  <a:lnTo>
                    <a:pt x="1654" y="1537"/>
                  </a:lnTo>
                  <a:lnTo>
                    <a:pt x="1657" y="1540"/>
                  </a:lnTo>
                  <a:lnTo>
                    <a:pt x="1657" y="1540"/>
                  </a:lnTo>
                  <a:lnTo>
                    <a:pt x="1657" y="1540"/>
                  </a:lnTo>
                  <a:lnTo>
                    <a:pt x="1659" y="1540"/>
                  </a:lnTo>
                  <a:lnTo>
                    <a:pt x="1659" y="1542"/>
                  </a:lnTo>
                  <a:lnTo>
                    <a:pt x="1659" y="1542"/>
                  </a:lnTo>
                  <a:lnTo>
                    <a:pt x="1659" y="1542"/>
                  </a:lnTo>
                  <a:lnTo>
                    <a:pt x="1659" y="1542"/>
                  </a:lnTo>
                  <a:lnTo>
                    <a:pt x="1661" y="1544"/>
                  </a:lnTo>
                  <a:lnTo>
                    <a:pt x="1661" y="1544"/>
                  </a:lnTo>
                  <a:lnTo>
                    <a:pt x="1661" y="1544"/>
                  </a:lnTo>
                  <a:lnTo>
                    <a:pt x="1661" y="1544"/>
                  </a:lnTo>
                  <a:lnTo>
                    <a:pt x="1659" y="1547"/>
                  </a:lnTo>
                  <a:lnTo>
                    <a:pt x="1661" y="1547"/>
                  </a:lnTo>
                  <a:lnTo>
                    <a:pt x="1659" y="1547"/>
                  </a:lnTo>
                  <a:lnTo>
                    <a:pt x="1659" y="1547"/>
                  </a:lnTo>
                  <a:lnTo>
                    <a:pt x="1659" y="1547"/>
                  </a:lnTo>
                  <a:lnTo>
                    <a:pt x="1659" y="1547"/>
                  </a:lnTo>
                  <a:lnTo>
                    <a:pt x="1657" y="1549"/>
                  </a:lnTo>
                  <a:lnTo>
                    <a:pt x="1657" y="1549"/>
                  </a:lnTo>
                  <a:lnTo>
                    <a:pt x="1657" y="1549"/>
                  </a:lnTo>
                  <a:lnTo>
                    <a:pt x="1657" y="1549"/>
                  </a:lnTo>
                  <a:lnTo>
                    <a:pt x="1657" y="1551"/>
                  </a:lnTo>
                  <a:lnTo>
                    <a:pt x="1657" y="1551"/>
                  </a:lnTo>
                  <a:lnTo>
                    <a:pt x="1657" y="1554"/>
                  </a:lnTo>
                  <a:lnTo>
                    <a:pt x="1659" y="1554"/>
                  </a:lnTo>
                  <a:lnTo>
                    <a:pt x="1659" y="1554"/>
                  </a:lnTo>
                  <a:lnTo>
                    <a:pt x="1659" y="1554"/>
                  </a:lnTo>
                  <a:lnTo>
                    <a:pt x="1659" y="1556"/>
                  </a:lnTo>
                  <a:lnTo>
                    <a:pt x="1659" y="1556"/>
                  </a:lnTo>
                  <a:lnTo>
                    <a:pt x="1661" y="1556"/>
                  </a:lnTo>
                  <a:lnTo>
                    <a:pt x="1664" y="1556"/>
                  </a:lnTo>
                  <a:lnTo>
                    <a:pt x="1664" y="1554"/>
                  </a:lnTo>
                  <a:lnTo>
                    <a:pt x="1666" y="1556"/>
                  </a:lnTo>
                  <a:lnTo>
                    <a:pt x="1664" y="1554"/>
                  </a:lnTo>
                  <a:lnTo>
                    <a:pt x="1666" y="1554"/>
                  </a:lnTo>
                  <a:lnTo>
                    <a:pt x="1671" y="1554"/>
                  </a:lnTo>
                  <a:lnTo>
                    <a:pt x="1671" y="1554"/>
                  </a:lnTo>
                  <a:lnTo>
                    <a:pt x="1673" y="1554"/>
                  </a:lnTo>
                  <a:lnTo>
                    <a:pt x="1673" y="1554"/>
                  </a:lnTo>
                  <a:lnTo>
                    <a:pt x="1676" y="1556"/>
                  </a:lnTo>
                  <a:lnTo>
                    <a:pt x="1676" y="1556"/>
                  </a:lnTo>
                  <a:lnTo>
                    <a:pt x="1676" y="1556"/>
                  </a:lnTo>
                  <a:lnTo>
                    <a:pt x="1678" y="1556"/>
                  </a:lnTo>
                  <a:lnTo>
                    <a:pt x="1678" y="1554"/>
                  </a:lnTo>
                  <a:lnTo>
                    <a:pt x="1678" y="1554"/>
                  </a:lnTo>
                  <a:lnTo>
                    <a:pt x="1680" y="1556"/>
                  </a:lnTo>
                  <a:lnTo>
                    <a:pt x="1680" y="1556"/>
                  </a:lnTo>
                  <a:lnTo>
                    <a:pt x="1683" y="1556"/>
                  </a:lnTo>
                  <a:lnTo>
                    <a:pt x="1683" y="1559"/>
                  </a:lnTo>
                  <a:lnTo>
                    <a:pt x="1683" y="1559"/>
                  </a:lnTo>
                  <a:lnTo>
                    <a:pt x="1685" y="1559"/>
                  </a:lnTo>
                  <a:lnTo>
                    <a:pt x="1687" y="1559"/>
                  </a:lnTo>
                  <a:lnTo>
                    <a:pt x="1687" y="1559"/>
                  </a:lnTo>
                  <a:lnTo>
                    <a:pt x="1694" y="1561"/>
                  </a:lnTo>
                  <a:lnTo>
                    <a:pt x="1697" y="1563"/>
                  </a:lnTo>
                  <a:lnTo>
                    <a:pt x="1702" y="1563"/>
                  </a:lnTo>
                  <a:lnTo>
                    <a:pt x="1702" y="1563"/>
                  </a:lnTo>
                  <a:lnTo>
                    <a:pt x="1702" y="1563"/>
                  </a:lnTo>
                  <a:lnTo>
                    <a:pt x="1704" y="1561"/>
                  </a:lnTo>
                  <a:lnTo>
                    <a:pt x="1704" y="1561"/>
                  </a:lnTo>
                  <a:lnTo>
                    <a:pt x="1704" y="1561"/>
                  </a:lnTo>
                  <a:lnTo>
                    <a:pt x="1702" y="1559"/>
                  </a:lnTo>
                  <a:lnTo>
                    <a:pt x="1702" y="1559"/>
                  </a:lnTo>
                  <a:lnTo>
                    <a:pt x="1704" y="1559"/>
                  </a:lnTo>
                  <a:lnTo>
                    <a:pt x="1704" y="1559"/>
                  </a:lnTo>
                  <a:lnTo>
                    <a:pt x="1704" y="1556"/>
                  </a:lnTo>
                  <a:lnTo>
                    <a:pt x="1704" y="1556"/>
                  </a:lnTo>
                  <a:lnTo>
                    <a:pt x="1704" y="1556"/>
                  </a:lnTo>
                  <a:lnTo>
                    <a:pt x="1704" y="1556"/>
                  </a:lnTo>
                  <a:lnTo>
                    <a:pt x="1706" y="1556"/>
                  </a:lnTo>
                  <a:lnTo>
                    <a:pt x="1706" y="1556"/>
                  </a:lnTo>
                  <a:lnTo>
                    <a:pt x="1706" y="1556"/>
                  </a:lnTo>
                  <a:lnTo>
                    <a:pt x="1706" y="1556"/>
                  </a:lnTo>
                  <a:lnTo>
                    <a:pt x="1706" y="1554"/>
                  </a:lnTo>
                  <a:lnTo>
                    <a:pt x="1706" y="1554"/>
                  </a:lnTo>
                  <a:lnTo>
                    <a:pt x="1709" y="1549"/>
                  </a:lnTo>
                  <a:lnTo>
                    <a:pt x="1711" y="1549"/>
                  </a:lnTo>
                  <a:lnTo>
                    <a:pt x="1711" y="1549"/>
                  </a:lnTo>
                  <a:lnTo>
                    <a:pt x="1711" y="1549"/>
                  </a:lnTo>
                  <a:lnTo>
                    <a:pt x="1711" y="1547"/>
                  </a:lnTo>
                  <a:lnTo>
                    <a:pt x="1711" y="1547"/>
                  </a:lnTo>
                  <a:lnTo>
                    <a:pt x="1713" y="1547"/>
                  </a:lnTo>
                  <a:lnTo>
                    <a:pt x="1713" y="1547"/>
                  </a:lnTo>
                  <a:lnTo>
                    <a:pt x="1713" y="1544"/>
                  </a:lnTo>
                  <a:lnTo>
                    <a:pt x="1713" y="1544"/>
                  </a:lnTo>
                  <a:lnTo>
                    <a:pt x="1713" y="1544"/>
                  </a:lnTo>
                  <a:lnTo>
                    <a:pt x="1718" y="1542"/>
                  </a:lnTo>
                  <a:lnTo>
                    <a:pt x="1718" y="1540"/>
                  </a:lnTo>
                  <a:lnTo>
                    <a:pt x="1721" y="1540"/>
                  </a:lnTo>
                  <a:lnTo>
                    <a:pt x="1721" y="1540"/>
                  </a:lnTo>
                  <a:lnTo>
                    <a:pt x="1721" y="1540"/>
                  </a:lnTo>
                  <a:lnTo>
                    <a:pt x="1721" y="1540"/>
                  </a:lnTo>
                  <a:lnTo>
                    <a:pt x="1721" y="1537"/>
                  </a:lnTo>
                  <a:close/>
                  <a:moveTo>
                    <a:pt x="2144" y="1561"/>
                  </a:moveTo>
                  <a:lnTo>
                    <a:pt x="2144" y="1561"/>
                  </a:lnTo>
                  <a:lnTo>
                    <a:pt x="2144" y="1561"/>
                  </a:lnTo>
                  <a:lnTo>
                    <a:pt x="2144" y="1559"/>
                  </a:lnTo>
                  <a:lnTo>
                    <a:pt x="2144" y="1559"/>
                  </a:lnTo>
                  <a:lnTo>
                    <a:pt x="2144" y="1559"/>
                  </a:lnTo>
                  <a:lnTo>
                    <a:pt x="2142" y="1556"/>
                  </a:lnTo>
                  <a:lnTo>
                    <a:pt x="2142" y="1556"/>
                  </a:lnTo>
                  <a:lnTo>
                    <a:pt x="2142" y="1556"/>
                  </a:lnTo>
                  <a:lnTo>
                    <a:pt x="2142" y="1556"/>
                  </a:lnTo>
                  <a:lnTo>
                    <a:pt x="2142" y="1556"/>
                  </a:lnTo>
                  <a:lnTo>
                    <a:pt x="2142" y="1556"/>
                  </a:lnTo>
                  <a:lnTo>
                    <a:pt x="2142" y="1556"/>
                  </a:lnTo>
                  <a:lnTo>
                    <a:pt x="2139" y="1556"/>
                  </a:lnTo>
                  <a:lnTo>
                    <a:pt x="2139" y="1556"/>
                  </a:lnTo>
                  <a:lnTo>
                    <a:pt x="2139" y="1556"/>
                  </a:lnTo>
                  <a:lnTo>
                    <a:pt x="2142" y="1556"/>
                  </a:lnTo>
                  <a:lnTo>
                    <a:pt x="2142" y="1556"/>
                  </a:lnTo>
                  <a:lnTo>
                    <a:pt x="2139" y="1554"/>
                  </a:lnTo>
                  <a:lnTo>
                    <a:pt x="2139" y="1556"/>
                  </a:lnTo>
                  <a:lnTo>
                    <a:pt x="2137" y="1559"/>
                  </a:lnTo>
                  <a:lnTo>
                    <a:pt x="2137" y="1561"/>
                  </a:lnTo>
                  <a:lnTo>
                    <a:pt x="2137" y="1561"/>
                  </a:lnTo>
                  <a:lnTo>
                    <a:pt x="2139" y="1561"/>
                  </a:lnTo>
                  <a:lnTo>
                    <a:pt x="2139" y="1561"/>
                  </a:lnTo>
                  <a:lnTo>
                    <a:pt x="2142" y="1561"/>
                  </a:lnTo>
                  <a:lnTo>
                    <a:pt x="2142" y="1561"/>
                  </a:lnTo>
                  <a:lnTo>
                    <a:pt x="2142" y="1559"/>
                  </a:lnTo>
                  <a:lnTo>
                    <a:pt x="2142" y="1561"/>
                  </a:lnTo>
                  <a:lnTo>
                    <a:pt x="2144" y="1561"/>
                  </a:lnTo>
                  <a:close/>
                  <a:moveTo>
                    <a:pt x="2146" y="1509"/>
                  </a:moveTo>
                  <a:lnTo>
                    <a:pt x="2149" y="1509"/>
                  </a:lnTo>
                  <a:lnTo>
                    <a:pt x="2149" y="1509"/>
                  </a:lnTo>
                  <a:lnTo>
                    <a:pt x="2149" y="1509"/>
                  </a:lnTo>
                  <a:lnTo>
                    <a:pt x="2149" y="1509"/>
                  </a:lnTo>
                  <a:lnTo>
                    <a:pt x="2149" y="1506"/>
                  </a:lnTo>
                  <a:lnTo>
                    <a:pt x="2151" y="1506"/>
                  </a:lnTo>
                  <a:lnTo>
                    <a:pt x="2151" y="1506"/>
                  </a:lnTo>
                  <a:lnTo>
                    <a:pt x="2151" y="1506"/>
                  </a:lnTo>
                  <a:lnTo>
                    <a:pt x="2151" y="1506"/>
                  </a:lnTo>
                  <a:lnTo>
                    <a:pt x="2151" y="1504"/>
                  </a:lnTo>
                  <a:lnTo>
                    <a:pt x="2151" y="1504"/>
                  </a:lnTo>
                  <a:lnTo>
                    <a:pt x="2149" y="1504"/>
                  </a:lnTo>
                  <a:lnTo>
                    <a:pt x="2149" y="1504"/>
                  </a:lnTo>
                  <a:lnTo>
                    <a:pt x="2146" y="1504"/>
                  </a:lnTo>
                  <a:lnTo>
                    <a:pt x="2146" y="1506"/>
                  </a:lnTo>
                  <a:lnTo>
                    <a:pt x="2146" y="1506"/>
                  </a:lnTo>
                  <a:lnTo>
                    <a:pt x="2146" y="1506"/>
                  </a:lnTo>
                  <a:lnTo>
                    <a:pt x="2146" y="1506"/>
                  </a:lnTo>
                  <a:lnTo>
                    <a:pt x="2146" y="1509"/>
                  </a:lnTo>
                  <a:lnTo>
                    <a:pt x="2146" y="1509"/>
                  </a:lnTo>
                  <a:lnTo>
                    <a:pt x="2144" y="1509"/>
                  </a:lnTo>
                  <a:lnTo>
                    <a:pt x="2144" y="1511"/>
                  </a:lnTo>
                  <a:lnTo>
                    <a:pt x="2146" y="1509"/>
                  </a:lnTo>
                  <a:close/>
                  <a:moveTo>
                    <a:pt x="2172" y="1559"/>
                  </a:moveTo>
                  <a:lnTo>
                    <a:pt x="2172" y="1556"/>
                  </a:lnTo>
                  <a:lnTo>
                    <a:pt x="2165" y="1559"/>
                  </a:lnTo>
                  <a:lnTo>
                    <a:pt x="2163" y="1559"/>
                  </a:lnTo>
                  <a:lnTo>
                    <a:pt x="2163" y="1559"/>
                  </a:lnTo>
                  <a:lnTo>
                    <a:pt x="2154" y="1563"/>
                  </a:lnTo>
                  <a:lnTo>
                    <a:pt x="2154" y="1563"/>
                  </a:lnTo>
                  <a:lnTo>
                    <a:pt x="2154" y="1566"/>
                  </a:lnTo>
                  <a:lnTo>
                    <a:pt x="2154" y="1566"/>
                  </a:lnTo>
                  <a:lnTo>
                    <a:pt x="2154" y="1568"/>
                  </a:lnTo>
                  <a:lnTo>
                    <a:pt x="2154" y="1568"/>
                  </a:lnTo>
                  <a:lnTo>
                    <a:pt x="2154" y="1568"/>
                  </a:lnTo>
                  <a:lnTo>
                    <a:pt x="2156" y="1568"/>
                  </a:lnTo>
                  <a:lnTo>
                    <a:pt x="2156" y="1568"/>
                  </a:lnTo>
                  <a:lnTo>
                    <a:pt x="2156" y="1570"/>
                  </a:lnTo>
                  <a:lnTo>
                    <a:pt x="2158" y="1570"/>
                  </a:lnTo>
                  <a:lnTo>
                    <a:pt x="2158" y="1570"/>
                  </a:lnTo>
                  <a:lnTo>
                    <a:pt x="2158" y="1570"/>
                  </a:lnTo>
                  <a:lnTo>
                    <a:pt x="2161" y="1570"/>
                  </a:lnTo>
                  <a:lnTo>
                    <a:pt x="2161" y="1570"/>
                  </a:lnTo>
                  <a:lnTo>
                    <a:pt x="2161" y="1570"/>
                  </a:lnTo>
                  <a:lnTo>
                    <a:pt x="2161" y="1570"/>
                  </a:lnTo>
                  <a:lnTo>
                    <a:pt x="2161" y="1570"/>
                  </a:lnTo>
                  <a:lnTo>
                    <a:pt x="2163" y="1570"/>
                  </a:lnTo>
                  <a:lnTo>
                    <a:pt x="2163" y="1570"/>
                  </a:lnTo>
                  <a:lnTo>
                    <a:pt x="2163" y="1570"/>
                  </a:lnTo>
                  <a:lnTo>
                    <a:pt x="2163" y="1573"/>
                  </a:lnTo>
                  <a:lnTo>
                    <a:pt x="2163" y="1573"/>
                  </a:lnTo>
                  <a:lnTo>
                    <a:pt x="2165" y="1573"/>
                  </a:lnTo>
                  <a:lnTo>
                    <a:pt x="2165" y="1573"/>
                  </a:lnTo>
                  <a:lnTo>
                    <a:pt x="2165" y="1573"/>
                  </a:lnTo>
                  <a:lnTo>
                    <a:pt x="2165" y="1573"/>
                  </a:lnTo>
                  <a:lnTo>
                    <a:pt x="2165" y="1573"/>
                  </a:lnTo>
                  <a:lnTo>
                    <a:pt x="2165" y="1573"/>
                  </a:lnTo>
                  <a:lnTo>
                    <a:pt x="2165" y="1573"/>
                  </a:lnTo>
                  <a:lnTo>
                    <a:pt x="2165" y="1573"/>
                  </a:lnTo>
                  <a:lnTo>
                    <a:pt x="2168" y="1575"/>
                  </a:lnTo>
                  <a:lnTo>
                    <a:pt x="2170" y="1573"/>
                  </a:lnTo>
                  <a:lnTo>
                    <a:pt x="2172" y="1573"/>
                  </a:lnTo>
                  <a:lnTo>
                    <a:pt x="2172" y="1575"/>
                  </a:lnTo>
                  <a:lnTo>
                    <a:pt x="2170" y="1575"/>
                  </a:lnTo>
                  <a:lnTo>
                    <a:pt x="2170" y="1575"/>
                  </a:lnTo>
                  <a:lnTo>
                    <a:pt x="2170" y="1577"/>
                  </a:lnTo>
                  <a:lnTo>
                    <a:pt x="2172" y="1577"/>
                  </a:lnTo>
                  <a:lnTo>
                    <a:pt x="2172" y="1577"/>
                  </a:lnTo>
                  <a:lnTo>
                    <a:pt x="2172" y="1577"/>
                  </a:lnTo>
                  <a:lnTo>
                    <a:pt x="2172" y="1575"/>
                  </a:lnTo>
                  <a:lnTo>
                    <a:pt x="2172" y="1577"/>
                  </a:lnTo>
                  <a:lnTo>
                    <a:pt x="2175" y="1577"/>
                  </a:lnTo>
                  <a:lnTo>
                    <a:pt x="2175" y="1577"/>
                  </a:lnTo>
                  <a:lnTo>
                    <a:pt x="2175" y="1575"/>
                  </a:lnTo>
                  <a:lnTo>
                    <a:pt x="2175" y="1575"/>
                  </a:lnTo>
                  <a:lnTo>
                    <a:pt x="2175" y="1573"/>
                  </a:lnTo>
                  <a:lnTo>
                    <a:pt x="2175" y="1573"/>
                  </a:lnTo>
                  <a:lnTo>
                    <a:pt x="2175" y="1570"/>
                  </a:lnTo>
                  <a:lnTo>
                    <a:pt x="2177" y="1570"/>
                  </a:lnTo>
                  <a:lnTo>
                    <a:pt x="2177" y="1568"/>
                  </a:lnTo>
                  <a:lnTo>
                    <a:pt x="2177" y="1568"/>
                  </a:lnTo>
                  <a:lnTo>
                    <a:pt x="2177" y="1566"/>
                  </a:lnTo>
                  <a:lnTo>
                    <a:pt x="2177" y="1566"/>
                  </a:lnTo>
                  <a:lnTo>
                    <a:pt x="2177" y="1566"/>
                  </a:lnTo>
                  <a:lnTo>
                    <a:pt x="2177" y="1566"/>
                  </a:lnTo>
                  <a:lnTo>
                    <a:pt x="2175" y="1566"/>
                  </a:lnTo>
                  <a:lnTo>
                    <a:pt x="2175" y="1563"/>
                  </a:lnTo>
                  <a:lnTo>
                    <a:pt x="2175" y="1563"/>
                  </a:lnTo>
                  <a:lnTo>
                    <a:pt x="2175" y="1563"/>
                  </a:lnTo>
                  <a:lnTo>
                    <a:pt x="2175" y="1563"/>
                  </a:lnTo>
                  <a:lnTo>
                    <a:pt x="2175" y="1563"/>
                  </a:lnTo>
                  <a:lnTo>
                    <a:pt x="2175" y="1563"/>
                  </a:lnTo>
                  <a:lnTo>
                    <a:pt x="2175" y="1563"/>
                  </a:lnTo>
                  <a:lnTo>
                    <a:pt x="2175" y="1563"/>
                  </a:lnTo>
                  <a:lnTo>
                    <a:pt x="2175" y="1563"/>
                  </a:lnTo>
                  <a:lnTo>
                    <a:pt x="2175" y="1561"/>
                  </a:lnTo>
                  <a:lnTo>
                    <a:pt x="2175" y="1561"/>
                  </a:lnTo>
                  <a:lnTo>
                    <a:pt x="2175" y="1561"/>
                  </a:lnTo>
                  <a:lnTo>
                    <a:pt x="2175" y="1559"/>
                  </a:lnTo>
                  <a:lnTo>
                    <a:pt x="2175" y="1559"/>
                  </a:lnTo>
                  <a:lnTo>
                    <a:pt x="2175" y="1559"/>
                  </a:lnTo>
                  <a:lnTo>
                    <a:pt x="2175" y="1559"/>
                  </a:lnTo>
                  <a:lnTo>
                    <a:pt x="2172" y="1561"/>
                  </a:lnTo>
                  <a:lnTo>
                    <a:pt x="2172" y="1559"/>
                  </a:lnTo>
                  <a:lnTo>
                    <a:pt x="2172" y="1559"/>
                  </a:lnTo>
                  <a:lnTo>
                    <a:pt x="2172" y="1559"/>
                  </a:lnTo>
                  <a:lnTo>
                    <a:pt x="2172" y="1559"/>
                  </a:lnTo>
                  <a:lnTo>
                    <a:pt x="2172" y="1559"/>
                  </a:lnTo>
                  <a:lnTo>
                    <a:pt x="2172" y="1561"/>
                  </a:lnTo>
                  <a:lnTo>
                    <a:pt x="2170" y="1561"/>
                  </a:lnTo>
                  <a:lnTo>
                    <a:pt x="2172" y="1559"/>
                  </a:lnTo>
                  <a:lnTo>
                    <a:pt x="2172" y="1559"/>
                  </a:lnTo>
                  <a:close/>
                  <a:moveTo>
                    <a:pt x="2128" y="1431"/>
                  </a:moveTo>
                  <a:lnTo>
                    <a:pt x="2128" y="1428"/>
                  </a:lnTo>
                  <a:lnTo>
                    <a:pt x="2125" y="1431"/>
                  </a:lnTo>
                  <a:lnTo>
                    <a:pt x="2125" y="1433"/>
                  </a:lnTo>
                  <a:lnTo>
                    <a:pt x="2128" y="1436"/>
                  </a:lnTo>
                  <a:lnTo>
                    <a:pt x="2128" y="1436"/>
                  </a:lnTo>
                  <a:lnTo>
                    <a:pt x="2130" y="1436"/>
                  </a:lnTo>
                  <a:lnTo>
                    <a:pt x="2130" y="1436"/>
                  </a:lnTo>
                  <a:lnTo>
                    <a:pt x="2132" y="1433"/>
                  </a:lnTo>
                  <a:lnTo>
                    <a:pt x="2132" y="1433"/>
                  </a:lnTo>
                  <a:lnTo>
                    <a:pt x="2132" y="1433"/>
                  </a:lnTo>
                  <a:lnTo>
                    <a:pt x="2135" y="1436"/>
                  </a:lnTo>
                  <a:lnTo>
                    <a:pt x="2135" y="1436"/>
                  </a:lnTo>
                  <a:lnTo>
                    <a:pt x="2137" y="1436"/>
                  </a:lnTo>
                  <a:lnTo>
                    <a:pt x="2137" y="1436"/>
                  </a:lnTo>
                  <a:lnTo>
                    <a:pt x="2137" y="1436"/>
                  </a:lnTo>
                  <a:lnTo>
                    <a:pt x="2137" y="1436"/>
                  </a:lnTo>
                  <a:lnTo>
                    <a:pt x="2139" y="1436"/>
                  </a:lnTo>
                  <a:lnTo>
                    <a:pt x="2139" y="1438"/>
                  </a:lnTo>
                  <a:lnTo>
                    <a:pt x="2139" y="1438"/>
                  </a:lnTo>
                  <a:lnTo>
                    <a:pt x="2139" y="1438"/>
                  </a:lnTo>
                  <a:lnTo>
                    <a:pt x="2142" y="1438"/>
                  </a:lnTo>
                  <a:lnTo>
                    <a:pt x="2142" y="1438"/>
                  </a:lnTo>
                  <a:lnTo>
                    <a:pt x="2142" y="1438"/>
                  </a:lnTo>
                  <a:lnTo>
                    <a:pt x="2142" y="1436"/>
                  </a:lnTo>
                  <a:lnTo>
                    <a:pt x="2142" y="1436"/>
                  </a:lnTo>
                  <a:lnTo>
                    <a:pt x="2142" y="1436"/>
                  </a:lnTo>
                  <a:lnTo>
                    <a:pt x="2142" y="1433"/>
                  </a:lnTo>
                  <a:lnTo>
                    <a:pt x="2142" y="1433"/>
                  </a:lnTo>
                  <a:lnTo>
                    <a:pt x="2139" y="1431"/>
                  </a:lnTo>
                  <a:lnTo>
                    <a:pt x="2139" y="1431"/>
                  </a:lnTo>
                  <a:lnTo>
                    <a:pt x="2139" y="1431"/>
                  </a:lnTo>
                  <a:lnTo>
                    <a:pt x="2139" y="1431"/>
                  </a:lnTo>
                  <a:lnTo>
                    <a:pt x="2139" y="1433"/>
                  </a:lnTo>
                  <a:lnTo>
                    <a:pt x="2139" y="1433"/>
                  </a:lnTo>
                  <a:lnTo>
                    <a:pt x="2137" y="1433"/>
                  </a:lnTo>
                  <a:lnTo>
                    <a:pt x="2137" y="1433"/>
                  </a:lnTo>
                  <a:lnTo>
                    <a:pt x="2137" y="1433"/>
                  </a:lnTo>
                  <a:lnTo>
                    <a:pt x="2137" y="1433"/>
                  </a:lnTo>
                  <a:lnTo>
                    <a:pt x="2135" y="1433"/>
                  </a:lnTo>
                  <a:lnTo>
                    <a:pt x="2135" y="1433"/>
                  </a:lnTo>
                  <a:lnTo>
                    <a:pt x="2135" y="1433"/>
                  </a:lnTo>
                  <a:lnTo>
                    <a:pt x="2135" y="1431"/>
                  </a:lnTo>
                  <a:lnTo>
                    <a:pt x="2137" y="1428"/>
                  </a:lnTo>
                  <a:lnTo>
                    <a:pt x="2135" y="1428"/>
                  </a:lnTo>
                  <a:lnTo>
                    <a:pt x="2135" y="1428"/>
                  </a:lnTo>
                  <a:lnTo>
                    <a:pt x="2135" y="1428"/>
                  </a:lnTo>
                  <a:lnTo>
                    <a:pt x="2135" y="1428"/>
                  </a:lnTo>
                  <a:lnTo>
                    <a:pt x="2135" y="1426"/>
                  </a:lnTo>
                  <a:lnTo>
                    <a:pt x="2135" y="1426"/>
                  </a:lnTo>
                  <a:lnTo>
                    <a:pt x="2132" y="1426"/>
                  </a:lnTo>
                  <a:lnTo>
                    <a:pt x="2132" y="1426"/>
                  </a:lnTo>
                  <a:lnTo>
                    <a:pt x="2132" y="1426"/>
                  </a:lnTo>
                  <a:lnTo>
                    <a:pt x="2132" y="1426"/>
                  </a:lnTo>
                  <a:lnTo>
                    <a:pt x="2130" y="1426"/>
                  </a:lnTo>
                  <a:lnTo>
                    <a:pt x="2130" y="1426"/>
                  </a:lnTo>
                  <a:lnTo>
                    <a:pt x="2130" y="1428"/>
                  </a:lnTo>
                  <a:lnTo>
                    <a:pt x="2130" y="1428"/>
                  </a:lnTo>
                  <a:lnTo>
                    <a:pt x="2130" y="1428"/>
                  </a:lnTo>
                  <a:lnTo>
                    <a:pt x="2128" y="1428"/>
                  </a:lnTo>
                  <a:lnTo>
                    <a:pt x="2128" y="1431"/>
                  </a:lnTo>
                  <a:lnTo>
                    <a:pt x="2130" y="1431"/>
                  </a:lnTo>
                  <a:lnTo>
                    <a:pt x="2130" y="1431"/>
                  </a:lnTo>
                  <a:lnTo>
                    <a:pt x="2130" y="1431"/>
                  </a:lnTo>
                  <a:lnTo>
                    <a:pt x="2130" y="1431"/>
                  </a:lnTo>
                  <a:lnTo>
                    <a:pt x="2130" y="1431"/>
                  </a:lnTo>
                  <a:lnTo>
                    <a:pt x="2128" y="1431"/>
                  </a:lnTo>
                  <a:close/>
                  <a:moveTo>
                    <a:pt x="2146" y="1428"/>
                  </a:moveTo>
                  <a:lnTo>
                    <a:pt x="2144" y="1426"/>
                  </a:lnTo>
                  <a:lnTo>
                    <a:pt x="2142" y="1426"/>
                  </a:lnTo>
                  <a:lnTo>
                    <a:pt x="2142" y="1428"/>
                  </a:lnTo>
                  <a:lnTo>
                    <a:pt x="2142" y="1431"/>
                  </a:lnTo>
                  <a:lnTo>
                    <a:pt x="2144" y="1433"/>
                  </a:lnTo>
                  <a:lnTo>
                    <a:pt x="2144" y="1433"/>
                  </a:lnTo>
                  <a:lnTo>
                    <a:pt x="2144" y="1431"/>
                  </a:lnTo>
                  <a:lnTo>
                    <a:pt x="2144" y="1428"/>
                  </a:lnTo>
                  <a:lnTo>
                    <a:pt x="2146" y="1428"/>
                  </a:lnTo>
                  <a:close/>
                  <a:moveTo>
                    <a:pt x="2146" y="1450"/>
                  </a:moveTo>
                  <a:lnTo>
                    <a:pt x="2146" y="1450"/>
                  </a:lnTo>
                  <a:lnTo>
                    <a:pt x="2146" y="1450"/>
                  </a:lnTo>
                  <a:lnTo>
                    <a:pt x="2146" y="1450"/>
                  </a:lnTo>
                  <a:lnTo>
                    <a:pt x="2146" y="1450"/>
                  </a:lnTo>
                  <a:lnTo>
                    <a:pt x="2146" y="1452"/>
                  </a:lnTo>
                  <a:lnTo>
                    <a:pt x="2146" y="1452"/>
                  </a:lnTo>
                  <a:lnTo>
                    <a:pt x="2149" y="1452"/>
                  </a:lnTo>
                  <a:lnTo>
                    <a:pt x="2149" y="1452"/>
                  </a:lnTo>
                  <a:lnTo>
                    <a:pt x="2149" y="1452"/>
                  </a:lnTo>
                  <a:lnTo>
                    <a:pt x="2149" y="1452"/>
                  </a:lnTo>
                  <a:lnTo>
                    <a:pt x="2149" y="1452"/>
                  </a:lnTo>
                  <a:lnTo>
                    <a:pt x="2149" y="1454"/>
                  </a:lnTo>
                  <a:lnTo>
                    <a:pt x="2149" y="1454"/>
                  </a:lnTo>
                  <a:lnTo>
                    <a:pt x="2149" y="1454"/>
                  </a:lnTo>
                  <a:lnTo>
                    <a:pt x="2149" y="1454"/>
                  </a:lnTo>
                  <a:lnTo>
                    <a:pt x="2151" y="1454"/>
                  </a:lnTo>
                  <a:lnTo>
                    <a:pt x="2151" y="1454"/>
                  </a:lnTo>
                  <a:lnTo>
                    <a:pt x="2151" y="1457"/>
                  </a:lnTo>
                  <a:lnTo>
                    <a:pt x="2154" y="1457"/>
                  </a:lnTo>
                  <a:lnTo>
                    <a:pt x="2154" y="1457"/>
                  </a:lnTo>
                  <a:lnTo>
                    <a:pt x="2154" y="1457"/>
                  </a:lnTo>
                  <a:lnTo>
                    <a:pt x="2156" y="1457"/>
                  </a:lnTo>
                  <a:lnTo>
                    <a:pt x="2156" y="1457"/>
                  </a:lnTo>
                  <a:lnTo>
                    <a:pt x="2156" y="1457"/>
                  </a:lnTo>
                  <a:lnTo>
                    <a:pt x="2156" y="1457"/>
                  </a:lnTo>
                  <a:lnTo>
                    <a:pt x="2156" y="1457"/>
                  </a:lnTo>
                  <a:lnTo>
                    <a:pt x="2156" y="1457"/>
                  </a:lnTo>
                  <a:lnTo>
                    <a:pt x="2158" y="1457"/>
                  </a:lnTo>
                  <a:lnTo>
                    <a:pt x="2158" y="1457"/>
                  </a:lnTo>
                  <a:lnTo>
                    <a:pt x="2158" y="1457"/>
                  </a:lnTo>
                  <a:lnTo>
                    <a:pt x="2158" y="1457"/>
                  </a:lnTo>
                  <a:lnTo>
                    <a:pt x="2156" y="1454"/>
                  </a:lnTo>
                  <a:lnTo>
                    <a:pt x="2158" y="1454"/>
                  </a:lnTo>
                  <a:lnTo>
                    <a:pt x="2156" y="1454"/>
                  </a:lnTo>
                  <a:lnTo>
                    <a:pt x="2156" y="1454"/>
                  </a:lnTo>
                  <a:lnTo>
                    <a:pt x="2156" y="1454"/>
                  </a:lnTo>
                  <a:lnTo>
                    <a:pt x="2154" y="1454"/>
                  </a:lnTo>
                  <a:lnTo>
                    <a:pt x="2154" y="1454"/>
                  </a:lnTo>
                  <a:lnTo>
                    <a:pt x="2154" y="1454"/>
                  </a:lnTo>
                  <a:lnTo>
                    <a:pt x="2154" y="1452"/>
                  </a:lnTo>
                  <a:lnTo>
                    <a:pt x="2154" y="1452"/>
                  </a:lnTo>
                  <a:lnTo>
                    <a:pt x="2154" y="1452"/>
                  </a:lnTo>
                  <a:lnTo>
                    <a:pt x="2154" y="1452"/>
                  </a:lnTo>
                  <a:lnTo>
                    <a:pt x="2154" y="1452"/>
                  </a:lnTo>
                  <a:lnTo>
                    <a:pt x="2154" y="1452"/>
                  </a:lnTo>
                  <a:lnTo>
                    <a:pt x="2154" y="1452"/>
                  </a:lnTo>
                  <a:lnTo>
                    <a:pt x="2151" y="1452"/>
                  </a:lnTo>
                  <a:lnTo>
                    <a:pt x="2151" y="1452"/>
                  </a:lnTo>
                  <a:lnTo>
                    <a:pt x="2151" y="1452"/>
                  </a:lnTo>
                  <a:lnTo>
                    <a:pt x="2151" y="1452"/>
                  </a:lnTo>
                  <a:lnTo>
                    <a:pt x="2151" y="1452"/>
                  </a:lnTo>
                  <a:lnTo>
                    <a:pt x="2151" y="1450"/>
                  </a:lnTo>
                  <a:lnTo>
                    <a:pt x="2151" y="1450"/>
                  </a:lnTo>
                  <a:lnTo>
                    <a:pt x="2151" y="1450"/>
                  </a:lnTo>
                  <a:lnTo>
                    <a:pt x="2151" y="1450"/>
                  </a:lnTo>
                  <a:lnTo>
                    <a:pt x="2149" y="1450"/>
                  </a:lnTo>
                  <a:lnTo>
                    <a:pt x="2149" y="1450"/>
                  </a:lnTo>
                  <a:lnTo>
                    <a:pt x="2151" y="1450"/>
                  </a:lnTo>
                  <a:lnTo>
                    <a:pt x="2151" y="1450"/>
                  </a:lnTo>
                  <a:lnTo>
                    <a:pt x="2149" y="1447"/>
                  </a:lnTo>
                  <a:lnTo>
                    <a:pt x="2149" y="1447"/>
                  </a:lnTo>
                  <a:lnTo>
                    <a:pt x="2149" y="1447"/>
                  </a:lnTo>
                  <a:lnTo>
                    <a:pt x="2149" y="1447"/>
                  </a:lnTo>
                  <a:lnTo>
                    <a:pt x="2149" y="1445"/>
                  </a:lnTo>
                  <a:lnTo>
                    <a:pt x="2149" y="1445"/>
                  </a:lnTo>
                  <a:lnTo>
                    <a:pt x="2146" y="1443"/>
                  </a:lnTo>
                  <a:lnTo>
                    <a:pt x="2146" y="1443"/>
                  </a:lnTo>
                  <a:lnTo>
                    <a:pt x="2146" y="1443"/>
                  </a:lnTo>
                  <a:lnTo>
                    <a:pt x="2144" y="1438"/>
                  </a:lnTo>
                  <a:lnTo>
                    <a:pt x="2144" y="1438"/>
                  </a:lnTo>
                  <a:lnTo>
                    <a:pt x="2144" y="1438"/>
                  </a:lnTo>
                  <a:lnTo>
                    <a:pt x="2142" y="1438"/>
                  </a:lnTo>
                  <a:lnTo>
                    <a:pt x="2142" y="1438"/>
                  </a:lnTo>
                  <a:lnTo>
                    <a:pt x="2142" y="1438"/>
                  </a:lnTo>
                  <a:lnTo>
                    <a:pt x="2142" y="1438"/>
                  </a:lnTo>
                  <a:lnTo>
                    <a:pt x="2142" y="1438"/>
                  </a:lnTo>
                  <a:lnTo>
                    <a:pt x="2142" y="1440"/>
                  </a:lnTo>
                  <a:lnTo>
                    <a:pt x="2142" y="1440"/>
                  </a:lnTo>
                  <a:lnTo>
                    <a:pt x="2142" y="1440"/>
                  </a:lnTo>
                  <a:lnTo>
                    <a:pt x="2142" y="1440"/>
                  </a:lnTo>
                  <a:lnTo>
                    <a:pt x="2142" y="1443"/>
                  </a:lnTo>
                  <a:lnTo>
                    <a:pt x="2142" y="1443"/>
                  </a:lnTo>
                  <a:lnTo>
                    <a:pt x="2142" y="1445"/>
                  </a:lnTo>
                  <a:lnTo>
                    <a:pt x="2144" y="1445"/>
                  </a:lnTo>
                  <a:lnTo>
                    <a:pt x="2144" y="1445"/>
                  </a:lnTo>
                  <a:lnTo>
                    <a:pt x="2144" y="1445"/>
                  </a:lnTo>
                  <a:lnTo>
                    <a:pt x="2144" y="1447"/>
                  </a:lnTo>
                  <a:lnTo>
                    <a:pt x="2146" y="1447"/>
                  </a:lnTo>
                  <a:lnTo>
                    <a:pt x="2146" y="1447"/>
                  </a:lnTo>
                  <a:lnTo>
                    <a:pt x="2146" y="1447"/>
                  </a:lnTo>
                  <a:lnTo>
                    <a:pt x="2146" y="1447"/>
                  </a:lnTo>
                  <a:lnTo>
                    <a:pt x="2146" y="1450"/>
                  </a:lnTo>
                  <a:lnTo>
                    <a:pt x="2146" y="1450"/>
                  </a:lnTo>
                  <a:close/>
                  <a:moveTo>
                    <a:pt x="2194" y="1629"/>
                  </a:moveTo>
                  <a:lnTo>
                    <a:pt x="2196" y="1629"/>
                  </a:lnTo>
                  <a:lnTo>
                    <a:pt x="2196" y="1632"/>
                  </a:lnTo>
                  <a:lnTo>
                    <a:pt x="2199" y="1632"/>
                  </a:lnTo>
                  <a:lnTo>
                    <a:pt x="2199" y="1629"/>
                  </a:lnTo>
                  <a:lnTo>
                    <a:pt x="2201" y="1629"/>
                  </a:lnTo>
                  <a:lnTo>
                    <a:pt x="2201" y="1629"/>
                  </a:lnTo>
                  <a:lnTo>
                    <a:pt x="2203" y="1632"/>
                  </a:lnTo>
                  <a:lnTo>
                    <a:pt x="2206" y="1632"/>
                  </a:lnTo>
                  <a:lnTo>
                    <a:pt x="2206" y="1632"/>
                  </a:lnTo>
                  <a:lnTo>
                    <a:pt x="2206" y="1632"/>
                  </a:lnTo>
                  <a:lnTo>
                    <a:pt x="2206" y="1632"/>
                  </a:lnTo>
                  <a:lnTo>
                    <a:pt x="2203" y="1629"/>
                  </a:lnTo>
                  <a:lnTo>
                    <a:pt x="2203" y="1629"/>
                  </a:lnTo>
                  <a:lnTo>
                    <a:pt x="2203" y="1629"/>
                  </a:lnTo>
                  <a:lnTo>
                    <a:pt x="2203" y="1629"/>
                  </a:lnTo>
                  <a:lnTo>
                    <a:pt x="2203" y="1629"/>
                  </a:lnTo>
                  <a:lnTo>
                    <a:pt x="2203" y="1629"/>
                  </a:lnTo>
                  <a:lnTo>
                    <a:pt x="2206" y="1627"/>
                  </a:lnTo>
                  <a:lnTo>
                    <a:pt x="2206" y="1627"/>
                  </a:lnTo>
                  <a:lnTo>
                    <a:pt x="2206" y="1627"/>
                  </a:lnTo>
                  <a:lnTo>
                    <a:pt x="2206" y="1627"/>
                  </a:lnTo>
                  <a:lnTo>
                    <a:pt x="2206" y="1627"/>
                  </a:lnTo>
                  <a:lnTo>
                    <a:pt x="2206" y="1627"/>
                  </a:lnTo>
                  <a:lnTo>
                    <a:pt x="2203" y="1625"/>
                  </a:lnTo>
                  <a:lnTo>
                    <a:pt x="2203" y="1627"/>
                  </a:lnTo>
                  <a:lnTo>
                    <a:pt x="2203" y="1627"/>
                  </a:lnTo>
                  <a:lnTo>
                    <a:pt x="2203" y="1627"/>
                  </a:lnTo>
                  <a:lnTo>
                    <a:pt x="2201" y="1629"/>
                  </a:lnTo>
                  <a:lnTo>
                    <a:pt x="2201" y="1627"/>
                  </a:lnTo>
                  <a:lnTo>
                    <a:pt x="2201" y="1627"/>
                  </a:lnTo>
                  <a:lnTo>
                    <a:pt x="2201" y="1625"/>
                  </a:lnTo>
                  <a:lnTo>
                    <a:pt x="2201" y="1625"/>
                  </a:lnTo>
                  <a:lnTo>
                    <a:pt x="2201" y="1625"/>
                  </a:lnTo>
                  <a:lnTo>
                    <a:pt x="2199" y="1625"/>
                  </a:lnTo>
                  <a:lnTo>
                    <a:pt x="2199" y="1625"/>
                  </a:lnTo>
                  <a:lnTo>
                    <a:pt x="2199" y="1625"/>
                  </a:lnTo>
                  <a:lnTo>
                    <a:pt x="2199" y="1625"/>
                  </a:lnTo>
                  <a:lnTo>
                    <a:pt x="2199" y="1622"/>
                  </a:lnTo>
                  <a:lnTo>
                    <a:pt x="2196" y="1622"/>
                  </a:lnTo>
                  <a:lnTo>
                    <a:pt x="2196" y="1622"/>
                  </a:lnTo>
                  <a:lnTo>
                    <a:pt x="2196" y="1622"/>
                  </a:lnTo>
                  <a:lnTo>
                    <a:pt x="2196" y="1625"/>
                  </a:lnTo>
                  <a:lnTo>
                    <a:pt x="2194" y="1625"/>
                  </a:lnTo>
                  <a:lnTo>
                    <a:pt x="2191" y="1625"/>
                  </a:lnTo>
                  <a:lnTo>
                    <a:pt x="2191" y="1625"/>
                  </a:lnTo>
                  <a:lnTo>
                    <a:pt x="2191" y="1627"/>
                  </a:lnTo>
                  <a:lnTo>
                    <a:pt x="2191" y="1627"/>
                  </a:lnTo>
                  <a:lnTo>
                    <a:pt x="2194" y="1629"/>
                  </a:lnTo>
                  <a:close/>
                  <a:moveTo>
                    <a:pt x="2329" y="1745"/>
                  </a:moveTo>
                  <a:lnTo>
                    <a:pt x="2329" y="1745"/>
                  </a:lnTo>
                  <a:lnTo>
                    <a:pt x="2329" y="1745"/>
                  </a:lnTo>
                  <a:lnTo>
                    <a:pt x="2329" y="1745"/>
                  </a:lnTo>
                  <a:lnTo>
                    <a:pt x="2329" y="1745"/>
                  </a:lnTo>
                  <a:lnTo>
                    <a:pt x="2329" y="1745"/>
                  </a:lnTo>
                  <a:lnTo>
                    <a:pt x="2329" y="1745"/>
                  </a:lnTo>
                  <a:lnTo>
                    <a:pt x="2329" y="1745"/>
                  </a:lnTo>
                  <a:lnTo>
                    <a:pt x="2329" y="1745"/>
                  </a:lnTo>
                  <a:lnTo>
                    <a:pt x="2331" y="1748"/>
                  </a:lnTo>
                  <a:lnTo>
                    <a:pt x="2331" y="1748"/>
                  </a:lnTo>
                  <a:lnTo>
                    <a:pt x="2331" y="1748"/>
                  </a:lnTo>
                  <a:lnTo>
                    <a:pt x="2333" y="1748"/>
                  </a:lnTo>
                  <a:lnTo>
                    <a:pt x="2333" y="1745"/>
                  </a:lnTo>
                  <a:lnTo>
                    <a:pt x="2333" y="1745"/>
                  </a:lnTo>
                  <a:lnTo>
                    <a:pt x="2333" y="1745"/>
                  </a:lnTo>
                  <a:lnTo>
                    <a:pt x="2333" y="1745"/>
                  </a:lnTo>
                  <a:lnTo>
                    <a:pt x="2333" y="1745"/>
                  </a:lnTo>
                  <a:lnTo>
                    <a:pt x="2333" y="1743"/>
                  </a:lnTo>
                  <a:lnTo>
                    <a:pt x="2333" y="1743"/>
                  </a:lnTo>
                  <a:lnTo>
                    <a:pt x="2333" y="1743"/>
                  </a:lnTo>
                  <a:lnTo>
                    <a:pt x="2333" y="1743"/>
                  </a:lnTo>
                  <a:lnTo>
                    <a:pt x="2333" y="1743"/>
                  </a:lnTo>
                  <a:lnTo>
                    <a:pt x="2333" y="1743"/>
                  </a:lnTo>
                  <a:lnTo>
                    <a:pt x="2331" y="1743"/>
                  </a:lnTo>
                  <a:lnTo>
                    <a:pt x="2331" y="1743"/>
                  </a:lnTo>
                  <a:lnTo>
                    <a:pt x="2331" y="1741"/>
                  </a:lnTo>
                  <a:lnTo>
                    <a:pt x="2331" y="1741"/>
                  </a:lnTo>
                  <a:lnTo>
                    <a:pt x="2331" y="1741"/>
                  </a:lnTo>
                  <a:lnTo>
                    <a:pt x="2331" y="1741"/>
                  </a:lnTo>
                  <a:lnTo>
                    <a:pt x="2331" y="1741"/>
                  </a:lnTo>
                  <a:lnTo>
                    <a:pt x="2331" y="1741"/>
                  </a:lnTo>
                  <a:lnTo>
                    <a:pt x="2331" y="1741"/>
                  </a:lnTo>
                  <a:lnTo>
                    <a:pt x="2329" y="1741"/>
                  </a:lnTo>
                  <a:lnTo>
                    <a:pt x="2329" y="1741"/>
                  </a:lnTo>
                  <a:lnTo>
                    <a:pt x="2329" y="1741"/>
                  </a:lnTo>
                  <a:lnTo>
                    <a:pt x="2326" y="1745"/>
                  </a:lnTo>
                  <a:lnTo>
                    <a:pt x="2326" y="1745"/>
                  </a:lnTo>
                  <a:lnTo>
                    <a:pt x="2326" y="1748"/>
                  </a:lnTo>
                  <a:lnTo>
                    <a:pt x="2329" y="1745"/>
                  </a:lnTo>
                  <a:close/>
                  <a:moveTo>
                    <a:pt x="2331" y="1755"/>
                  </a:moveTo>
                  <a:lnTo>
                    <a:pt x="2331" y="1755"/>
                  </a:lnTo>
                  <a:lnTo>
                    <a:pt x="2331" y="1755"/>
                  </a:lnTo>
                  <a:lnTo>
                    <a:pt x="2329" y="1757"/>
                  </a:lnTo>
                  <a:lnTo>
                    <a:pt x="2329" y="1757"/>
                  </a:lnTo>
                  <a:lnTo>
                    <a:pt x="2329" y="1757"/>
                  </a:lnTo>
                  <a:lnTo>
                    <a:pt x="2329" y="1757"/>
                  </a:lnTo>
                  <a:lnTo>
                    <a:pt x="2329" y="1757"/>
                  </a:lnTo>
                  <a:lnTo>
                    <a:pt x="2329" y="1757"/>
                  </a:lnTo>
                  <a:lnTo>
                    <a:pt x="2329" y="1757"/>
                  </a:lnTo>
                  <a:lnTo>
                    <a:pt x="2326" y="1757"/>
                  </a:lnTo>
                  <a:lnTo>
                    <a:pt x="2326" y="1760"/>
                  </a:lnTo>
                  <a:lnTo>
                    <a:pt x="2329" y="1762"/>
                  </a:lnTo>
                  <a:lnTo>
                    <a:pt x="2329" y="1762"/>
                  </a:lnTo>
                  <a:lnTo>
                    <a:pt x="2331" y="1762"/>
                  </a:lnTo>
                  <a:lnTo>
                    <a:pt x="2331" y="1764"/>
                  </a:lnTo>
                  <a:lnTo>
                    <a:pt x="2331" y="1762"/>
                  </a:lnTo>
                  <a:lnTo>
                    <a:pt x="2333" y="1760"/>
                  </a:lnTo>
                  <a:lnTo>
                    <a:pt x="2336" y="1760"/>
                  </a:lnTo>
                  <a:lnTo>
                    <a:pt x="2333" y="1757"/>
                  </a:lnTo>
                  <a:lnTo>
                    <a:pt x="2333" y="1757"/>
                  </a:lnTo>
                  <a:lnTo>
                    <a:pt x="2331" y="1755"/>
                  </a:lnTo>
                  <a:lnTo>
                    <a:pt x="2331" y="1755"/>
                  </a:lnTo>
                  <a:close/>
                  <a:moveTo>
                    <a:pt x="2194" y="1618"/>
                  </a:moveTo>
                  <a:lnTo>
                    <a:pt x="2194" y="1618"/>
                  </a:lnTo>
                  <a:lnTo>
                    <a:pt x="2194" y="1618"/>
                  </a:lnTo>
                  <a:lnTo>
                    <a:pt x="2194" y="1615"/>
                  </a:lnTo>
                  <a:lnTo>
                    <a:pt x="2196" y="1615"/>
                  </a:lnTo>
                  <a:lnTo>
                    <a:pt x="2194" y="1613"/>
                  </a:lnTo>
                  <a:lnTo>
                    <a:pt x="2194" y="1613"/>
                  </a:lnTo>
                  <a:lnTo>
                    <a:pt x="2194" y="1613"/>
                  </a:lnTo>
                  <a:lnTo>
                    <a:pt x="2194" y="1611"/>
                  </a:lnTo>
                  <a:lnTo>
                    <a:pt x="2194" y="1611"/>
                  </a:lnTo>
                  <a:lnTo>
                    <a:pt x="2194" y="1611"/>
                  </a:lnTo>
                  <a:lnTo>
                    <a:pt x="2194" y="1611"/>
                  </a:lnTo>
                  <a:lnTo>
                    <a:pt x="2194" y="1613"/>
                  </a:lnTo>
                  <a:lnTo>
                    <a:pt x="2194" y="1615"/>
                  </a:lnTo>
                  <a:lnTo>
                    <a:pt x="2191" y="1618"/>
                  </a:lnTo>
                  <a:lnTo>
                    <a:pt x="2194" y="1618"/>
                  </a:lnTo>
                  <a:lnTo>
                    <a:pt x="2194" y="1618"/>
                  </a:lnTo>
                  <a:close/>
                  <a:moveTo>
                    <a:pt x="2333" y="1762"/>
                  </a:moveTo>
                  <a:lnTo>
                    <a:pt x="2333" y="1764"/>
                  </a:lnTo>
                  <a:lnTo>
                    <a:pt x="2333" y="1764"/>
                  </a:lnTo>
                  <a:lnTo>
                    <a:pt x="2336" y="1764"/>
                  </a:lnTo>
                  <a:lnTo>
                    <a:pt x="2341" y="1764"/>
                  </a:lnTo>
                  <a:lnTo>
                    <a:pt x="2341" y="1764"/>
                  </a:lnTo>
                  <a:lnTo>
                    <a:pt x="2341" y="1762"/>
                  </a:lnTo>
                  <a:lnTo>
                    <a:pt x="2341" y="1762"/>
                  </a:lnTo>
                  <a:lnTo>
                    <a:pt x="2341" y="1762"/>
                  </a:lnTo>
                  <a:lnTo>
                    <a:pt x="2338" y="1762"/>
                  </a:lnTo>
                  <a:lnTo>
                    <a:pt x="2336" y="1762"/>
                  </a:lnTo>
                  <a:lnTo>
                    <a:pt x="2336" y="1762"/>
                  </a:lnTo>
                  <a:lnTo>
                    <a:pt x="2336" y="1764"/>
                  </a:lnTo>
                  <a:lnTo>
                    <a:pt x="2336" y="1764"/>
                  </a:lnTo>
                  <a:lnTo>
                    <a:pt x="2336" y="1764"/>
                  </a:lnTo>
                  <a:lnTo>
                    <a:pt x="2336" y="1764"/>
                  </a:lnTo>
                  <a:lnTo>
                    <a:pt x="2336" y="1762"/>
                  </a:lnTo>
                  <a:lnTo>
                    <a:pt x="2336" y="1762"/>
                  </a:lnTo>
                  <a:lnTo>
                    <a:pt x="2336" y="1762"/>
                  </a:lnTo>
                  <a:lnTo>
                    <a:pt x="2338" y="1760"/>
                  </a:lnTo>
                  <a:lnTo>
                    <a:pt x="2338" y="1760"/>
                  </a:lnTo>
                  <a:lnTo>
                    <a:pt x="2338" y="1760"/>
                  </a:lnTo>
                  <a:lnTo>
                    <a:pt x="2338" y="1760"/>
                  </a:lnTo>
                  <a:lnTo>
                    <a:pt x="2341" y="1760"/>
                  </a:lnTo>
                  <a:lnTo>
                    <a:pt x="2338" y="1760"/>
                  </a:lnTo>
                  <a:lnTo>
                    <a:pt x="2338" y="1760"/>
                  </a:lnTo>
                  <a:lnTo>
                    <a:pt x="2338" y="1760"/>
                  </a:lnTo>
                  <a:lnTo>
                    <a:pt x="2338" y="1760"/>
                  </a:lnTo>
                  <a:lnTo>
                    <a:pt x="2338" y="1760"/>
                  </a:lnTo>
                  <a:lnTo>
                    <a:pt x="2338" y="1757"/>
                  </a:lnTo>
                  <a:lnTo>
                    <a:pt x="2338" y="1757"/>
                  </a:lnTo>
                  <a:lnTo>
                    <a:pt x="2338" y="1757"/>
                  </a:lnTo>
                  <a:lnTo>
                    <a:pt x="2338" y="1757"/>
                  </a:lnTo>
                  <a:lnTo>
                    <a:pt x="2338" y="1757"/>
                  </a:lnTo>
                  <a:lnTo>
                    <a:pt x="2338" y="1757"/>
                  </a:lnTo>
                  <a:lnTo>
                    <a:pt x="2338" y="1757"/>
                  </a:lnTo>
                  <a:lnTo>
                    <a:pt x="2338" y="1757"/>
                  </a:lnTo>
                  <a:lnTo>
                    <a:pt x="2338" y="1757"/>
                  </a:lnTo>
                  <a:lnTo>
                    <a:pt x="2336" y="1757"/>
                  </a:lnTo>
                  <a:lnTo>
                    <a:pt x="2336" y="1757"/>
                  </a:lnTo>
                  <a:lnTo>
                    <a:pt x="2336" y="1757"/>
                  </a:lnTo>
                  <a:lnTo>
                    <a:pt x="2336" y="1760"/>
                  </a:lnTo>
                  <a:lnTo>
                    <a:pt x="2336" y="1760"/>
                  </a:lnTo>
                  <a:lnTo>
                    <a:pt x="2336" y="1760"/>
                  </a:lnTo>
                  <a:lnTo>
                    <a:pt x="2333" y="1762"/>
                  </a:lnTo>
                  <a:lnTo>
                    <a:pt x="2333" y="1762"/>
                  </a:lnTo>
                  <a:close/>
                  <a:moveTo>
                    <a:pt x="2225" y="1660"/>
                  </a:moveTo>
                  <a:lnTo>
                    <a:pt x="2225" y="1660"/>
                  </a:lnTo>
                  <a:lnTo>
                    <a:pt x="2225" y="1660"/>
                  </a:lnTo>
                  <a:lnTo>
                    <a:pt x="2225" y="1660"/>
                  </a:lnTo>
                  <a:lnTo>
                    <a:pt x="2225" y="1660"/>
                  </a:lnTo>
                  <a:lnTo>
                    <a:pt x="2225" y="1663"/>
                  </a:lnTo>
                  <a:lnTo>
                    <a:pt x="2225" y="1663"/>
                  </a:lnTo>
                  <a:lnTo>
                    <a:pt x="2227" y="1663"/>
                  </a:lnTo>
                  <a:lnTo>
                    <a:pt x="2227" y="1663"/>
                  </a:lnTo>
                  <a:lnTo>
                    <a:pt x="2227" y="1660"/>
                  </a:lnTo>
                  <a:lnTo>
                    <a:pt x="2227" y="1660"/>
                  </a:lnTo>
                  <a:lnTo>
                    <a:pt x="2229" y="1660"/>
                  </a:lnTo>
                  <a:lnTo>
                    <a:pt x="2229" y="1660"/>
                  </a:lnTo>
                  <a:lnTo>
                    <a:pt x="2229" y="1658"/>
                  </a:lnTo>
                  <a:lnTo>
                    <a:pt x="2229" y="1658"/>
                  </a:lnTo>
                  <a:lnTo>
                    <a:pt x="2229" y="1658"/>
                  </a:lnTo>
                  <a:lnTo>
                    <a:pt x="2227" y="1658"/>
                  </a:lnTo>
                  <a:lnTo>
                    <a:pt x="2225" y="1656"/>
                  </a:lnTo>
                  <a:lnTo>
                    <a:pt x="2227" y="1656"/>
                  </a:lnTo>
                  <a:lnTo>
                    <a:pt x="2225" y="1656"/>
                  </a:lnTo>
                  <a:lnTo>
                    <a:pt x="2225" y="1653"/>
                  </a:lnTo>
                  <a:lnTo>
                    <a:pt x="2225" y="1653"/>
                  </a:lnTo>
                  <a:lnTo>
                    <a:pt x="2225" y="1653"/>
                  </a:lnTo>
                  <a:lnTo>
                    <a:pt x="2225" y="1653"/>
                  </a:lnTo>
                  <a:lnTo>
                    <a:pt x="2225" y="1653"/>
                  </a:lnTo>
                  <a:lnTo>
                    <a:pt x="2225" y="1653"/>
                  </a:lnTo>
                  <a:lnTo>
                    <a:pt x="2222" y="1653"/>
                  </a:lnTo>
                  <a:lnTo>
                    <a:pt x="2222" y="1656"/>
                  </a:lnTo>
                  <a:lnTo>
                    <a:pt x="2225" y="1658"/>
                  </a:lnTo>
                  <a:lnTo>
                    <a:pt x="2225" y="1658"/>
                  </a:lnTo>
                  <a:lnTo>
                    <a:pt x="2225" y="1658"/>
                  </a:lnTo>
                  <a:lnTo>
                    <a:pt x="2225" y="1658"/>
                  </a:lnTo>
                  <a:lnTo>
                    <a:pt x="2225" y="1660"/>
                  </a:lnTo>
                  <a:lnTo>
                    <a:pt x="2225" y="1658"/>
                  </a:lnTo>
                  <a:lnTo>
                    <a:pt x="2225" y="1658"/>
                  </a:lnTo>
                  <a:lnTo>
                    <a:pt x="2225" y="1658"/>
                  </a:lnTo>
                  <a:lnTo>
                    <a:pt x="2222" y="1658"/>
                  </a:lnTo>
                  <a:lnTo>
                    <a:pt x="2222" y="1660"/>
                  </a:lnTo>
                  <a:lnTo>
                    <a:pt x="2222" y="1660"/>
                  </a:lnTo>
                  <a:lnTo>
                    <a:pt x="2222" y="1660"/>
                  </a:lnTo>
                  <a:lnTo>
                    <a:pt x="2225" y="1660"/>
                  </a:lnTo>
                  <a:close/>
                  <a:moveTo>
                    <a:pt x="2319" y="1745"/>
                  </a:moveTo>
                  <a:lnTo>
                    <a:pt x="2319" y="1745"/>
                  </a:lnTo>
                  <a:lnTo>
                    <a:pt x="2319" y="1745"/>
                  </a:lnTo>
                  <a:lnTo>
                    <a:pt x="2319" y="1745"/>
                  </a:lnTo>
                  <a:lnTo>
                    <a:pt x="2322" y="1745"/>
                  </a:lnTo>
                  <a:lnTo>
                    <a:pt x="2322" y="1745"/>
                  </a:lnTo>
                  <a:lnTo>
                    <a:pt x="2322" y="1745"/>
                  </a:lnTo>
                  <a:lnTo>
                    <a:pt x="2324" y="1745"/>
                  </a:lnTo>
                  <a:lnTo>
                    <a:pt x="2324" y="1745"/>
                  </a:lnTo>
                  <a:lnTo>
                    <a:pt x="2324" y="1745"/>
                  </a:lnTo>
                  <a:lnTo>
                    <a:pt x="2326" y="1745"/>
                  </a:lnTo>
                  <a:lnTo>
                    <a:pt x="2326" y="1743"/>
                  </a:lnTo>
                  <a:lnTo>
                    <a:pt x="2326" y="1743"/>
                  </a:lnTo>
                  <a:lnTo>
                    <a:pt x="2326" y="1743"/>
                  </a:lnTo>
                  <a:lnTo>
                    <a:pt x="2326" y="1741"/>
                  </a:lnTo>
                  <a:lnTo>
                    <a:pt x="2324" y="1741"/>
                  </a:lnTo>
                  <a:lnTo>
                    <a:pt x="2324" y="1741"/>
                  </a:lnTo>
                  <a:lnTo>
                    <a:pt x="2324" y="1741"/>
                  </a:lnTo>
                  <a:lnTo>
                    <a:pt x="2324" y="1738"/>
                  </a:lnTo>
                  <a:lnTo>
                    <a:pt x="2322" y="1738"/>
                  </a:lnTo>
                  <a:lnTo>
                    <a:pt x="2322" y="1738"/>
                  </a:lnTo>
                  <a:lnTo>
                    <a:pt x="2322" y="1741"/>
                  </a:lnTo>
                  <a:lnTo>
                    <a:pt x="2319" y="1741"/>
                  </a:lnTo>
                  <a:lnTo>
                    <a:pt x="2319" y="1743"/>
                  </a:lnTo>
                  <a:lnTo>
                    <a:pt x="2319" y="1745"/>
                  </a:lnTo>
                  <a:lnTo>
                    <a:pt x="2319" y="1745"/>
                  </a:lnTo>
                  <a:close/>
                  <a:moveTo>
                    <a:pt x="1794" y="996"/>
                  </a:moveTo>
                  <a:lnTo>
                    <a:pt x="1794" y="993"/>
                  </a:lnTo>
                  <a:lnTo>
                    <a:pt x="1794" y="991"/>
                  </a:lnTo>
                  <a:lnTo>
                    <a:pt x="1794" y="988"/>
                  </a:lnTo>
                  <a:lnTo>
                    <a:pt x="1791" y="986"/>
                  </a:lnTo>
                  <a:lnTo>
                    <a:pt x="1791" y="986"/>
                  </a:lnTo>
                  <a:lnTo>
                    <a:pt x="1787" y="988"/>
                  </a:lnTo>
                  <a:lnTo>
                    <a:pt x="1787" y="991"/>
                  </a:lnTo>
                  <a:lnTo>
                    <a:pt x="1787" y="991"/>
                  </a:lnTo>
                  <a:lnTo>
                    <a:pt x="1787" y="993"/>
                  </a:lnTo>
                  <a:lnTo>
                    <a:pt x="1787" y="996"/>
                  </a:lnTo>
                  <a:lnTo>
                    <a:pt x="1794" y="996"/>
                  </a:lnTo>
                  <a:close/>
                  <a:moveTo>
                    <a:pt x="2073" y="1194"/>
                  </a:moveTo>
                  <a:lnTo>
                    <a:pt x="2073" y="1197"/>
                  </a:lnTo>
                  <a:lnTo>
                    <a:pt x="2073" y="1199"/>
                  </a:lnTo>
                  <a:lnTo>
                    <a:pt x="2073" y="1199"/>
                  </a:lnTo>
                  <a:lnTo>
                    <a:pt x="2073" y="1201"/>
                  </a:lnTo>
                  <a:lnTo>
                    <a:pt x="2073" y="1201"/>
                  </a:lnTo>
                  <a:lnTo>
                    <a:pt x="2075" y="1201"/>
                  </a:lnTo>
                  <a:lnTo>
                    <a:pt x="2078" y="1199"/>
                  </a:lnTo>
                  <a:lnTo>
                    <a:pt x="2080" y="1199"/>
                  </a:lnTo>
                  <a:lnTo>
                    <a:pt x="2078" y="1197"/>
                  </a:lnTo>
                  <a:lnTo>
                    <a:pt x="2075" y="1194"/>
                  </a:lnTo>
                  <a:lnTo>
                    <a:pt x="2073" y="1192"/>
                  </a:lnTo>
                  <a:lnTo>
                    <a:pt x="2073" y="1192"/>
                  </a:lnTo>
                  <a:lnTo>
                    <a:pt x="2073" y="1192"/>
                  </a:lnTo>
                  <a:lnTo>
                    <a:pt x="2071" y="1192"/>
                  </a:lnTo>
                  <a:lnTo>
                    <a:pt x="2071" y="1192"/>
                  </a:lnTo>
                  <a:lnTo>
                    <a:pt x="2073" y="1194"/>
                  </a:lnTo>
                  <a:lnTo>
                    <a:pt x="2073" y="1194"/>
                  </a:lnTo>
                  <a:close/>
                  <a:moveTo>
                    <a:pt x="2357" y="1786"/>
                  </a:moveTo>
                  <a:lnTo>
                    <a:pt x="2357" y="1786"/>
                  </a:lnTo>
                  <a:lnTo>
                    <a:pt x="2357" y="1786"/>
                  </a:lnTo>
                  <a:lnTo>
                    <a:pt x="2357" y="1786"/>
                  </a:lnTo>
                  <a:lnTo>
                    <a:pt x="2355" y="1786"/>
                  </a:lnTo>
                  <a:lnTo>
                    <a:pt x="2355" y="1786"/>
                  </a:lnTo>
                  <a:lnTo>
                    <a:pt x="2355" y="1786"/>
                  </a:lnTo>
                  <a:lnTo>
                    <a:pt x="2355" y="1786"/>
                  </a:lnTo>
                  <a:lnTo>
                    <a:pt x="2355" y="1786"/>
                  </a:lnTo>
                  <a:lnTo>
                    <a:pt x="2352" y="1786"/>
                  </a:lnTo>
                  <a:lnTo>
                    <a:pt x="2352" y="1786"/>
                  </a:lnTo>
                  <a:lnTo>
                    <a:pt x="2355" y="1788"/>
                  </a:lnTo>
                  <a:lnTo>
                    <a:pt x="2355" y="1788"/>
                  </a:lnTo>
                  <a:lnTo>
                    <a:pt x="2355" y="1788"/>
                  </a:lnTo>
                  <a:lnTo>
                    <a:pt x="2352" y="1790"/>
                  </a:lnTo>
                  <a:lnTo>
                    <a:pt x="2352" y="1790"/>
                  </a:lnTo>
                  <a:lnTo>
                    <a:pt x="2352" y="1793"/>
                  </a:lnTo>
                  <a:lnTo>
                    <a:pt x="2352" y="1793"/>
                  </a:lnTo>
                  <a:lnTo>
                    <a:pt x="2352" y="1793"/>
                  </a:lnTo>
                  <a:lnTo>
                    <a:pt x="2352" y="1793"/>
                  </a:lnTo>
                  <a:lnTo>
                    <a:pt x="2352" y="1795"/>
                  </a:lnTo>
                  <a:lnTo>
                    <a:pt x="2355" y="1797"/>
                  </a:lnTo>
                  <a:lnTo>
                    <a:pt x="2355" y="1800"/>
                  </a:lnTo>
                  <a:lnTo>
                    <a:pt x="2355" y="1800"/>
                  </a:lnTo>
                  <a:lnTo>
                    <a:pt x="2355" y="1800"/>
                  </a:lnTo>
                  <a:lnTo>
                    <a:pt x="2355" y="1800"/>
                  </a:lnTo>
                  <a:lnTo>
                    <a:pt x="2355" y="1800"/>
                  </a:lnTo>
                  <a:lnTo>
                    <a:pt x="2357" y="1800"/>
                  </a:lnTo>
                  <a:lnTo>
                    <a:pt x="2357" y="1800"/>
                  </a:lnTo>
                  <a:lnTo>
                    <a:pt x="2357" y="1802"/>
                  </a:lnTo>
                  <a:lnTo>
                    <a:pt x="2357" y="1802"/>
                  </a:lnTo>
                  <a:lnTo>
                    <a:pt x="2359" y="1802"/>
                  </a:lnTo>
                  <a:lnTo>
                    <a:pt x="2359" y="1802"/>
                  </a:lnTo>
                  <a:lnTo>
                    <a:pt x="2362" y="1802"/>
                  </a:lnTo>
                  <a:lnTo>
                    <a:pt x="2362" y="1802"/>
                  </a:lnTo>
                  <a:lnTo>
                    <a:pt x="2364" y="1802"/>
                  </a:lnTo>
                  <a:lnTo>
                    <a:pt x="2364" y="1802"/>
                  </a:lnTo>
                  <a:lnTo>
                    <a:pt x="2364" y="1802"/>
                  </a:lnTo>
                  <a:lnTo>
                    <a:pt x="2364" y="1802"/>
                  </a:lnTo>
                  <a:lnTo>
                    <a:pt x="2362" y="1800"/>
                  </a:lnTo>
                  <a:lnTo>
                    <a:pt x="2362" y="1800"/>
                  </a:lnTo>
                  <a:lnTo>
                    <a:pt x="2362" y="1800"/>
                  </a:lnTo>
                  <a:lnTo>
                    <a:pt x="2362" y="1800"/>
                  </a:lnTo>
                  <a:lnTo>
                    <a:pt x="2362" y="1800"/>
                  </a:lnTo>
                  <a:lnTo>
                    <a:pt x="2362" y="1797"/>
                  </a:lnTo>
                  <a:lnTo>
                    <a:pt x="2362" y="1797"/>
                  </a:lnTo>
                  <a:lnTo>
                    <a:pt x="2362" y="1795"/>
                  </a:lnTo>
                  <a:lnTo>
                    <a:pt x="2362" y="1795"/>
                  </a:lnTo>
                  <a:lnTo>
                    <a:pt x="2359" y="1795"/>
                  </a:lnTo>
                  <a:lnTo>
                    <a:pt x="2357" y="1795"/>
                  </a:lnTo>
                  <a:lnTo>
                    <a:pt x="2357" y="1795"/>
                  </a:lnTo>
                  <a:lnTo>
                    <a:pt x="2357" y="1795"/>
                  </a:lnTo>
                  <a:lnTo>
                    <a:pt x="2357" y="1795"/>
                  </a:lnTo>
                  <a:lnTo>
                    <a:pt x="2357" y="1797"/>
                  </a:lnTo>
                  <a:lnTo>
                    <a:pt x="2357" y="1797"/>
                  </a:lnTo>
                  <a:lnTo>
                    <a:pt x="2357" y="1797"/>
                  </a:lnTo>
                  <a:lnTo>
                    <a:pt x="2355" y="1797"/>
                  </a:lnTo>
                  <a:lnTo>
                    <a:pt x="2355" y="1797"/>
                  </a:lnTo>
                  <a:lnTo>
                    <a:pt x="2355" y="1797"/>
                  </a:lnTo>
                  <a:lnTo>
                    <a:pt x="2355" y="1795"/>
                  </a:lnTo>
                  <a:lnTo>
                    <a:pt x="2355" y="1795"/>
                  </a:lnTo>
                  <a:lnTo>
                    <a:pt x="2355" y="1795"/>
                  </a:lnTo>
                  <a:lnTo>
                    <a:pt x="2357" y="1795"/>
                  </a:lnTo>
                  <a:lnTo>
                    <a:pt x="2357" y="1795"/>
                  </a:lnTo>
                  <a:lnTo>
                    <a:pt x="2357" y="1795"/>
                  </a:lnTo>
                  <a:lnTo>
                    <a:pt x="2357" y="1793"/>
                  </a:lnTo>
                  <a:lnTo>
                    <a:pt x="2357" y="1793"/>
                  </a:lnTo>
                  <a:lnTo>
                    <a:pt x="2357" y="1793"/>
                  </a:lnTo>
                  <a:lnTo>
                    <a:pt x="2357" y="1793"/>
                  </a:lnTo>
                  <a:lnTo>
                    <a:pt x="2357" y="1793"/>
                  </a:lnTo>
                  <a:lnTo>
                    <a:pt x="2357" y="1790"/>
                  </a:lnTo>
                  <a:lnTo>
                    <a:pt x="2357" y="1790"/>
                  </a:lnTo>
                  <a:lnTo>
                    <a:pt x="2357" y="1790"/>
                  </a:lnTo>
                  <a:lnTo>
                    <a:pt x="2357" y="1793"/>
                  </a:lnTo>
                  <a:lnTo>
                    <a:pt x="2357" y="1793"/>
                  </a:lnTo>
                  <a:lnTo>
                    <a:pt x="2359" y="1793"/>
                  </a:lnTo>
                  <a:lnTo>
                    <a:pt x="2359" y="1790"/>
                  </a:lnTo>
                  <a:lnTo>
                    <a:pt x="2359" y="1790"/>
                  </a:lnTo>
                  <a:lnTo>
                    <a:pt x="2359" y="1790"/>
                  </a:lnTo>
                  <a:lnTo>
                    <a:pt x="2359" y="1788"/>
                  </a:lnTo>
                  <a:lnTo>
                    <a:pt x="2359" y="1788"/>
                  </a:lnTo>
                  <a:lnTo>
                    <a:pt x="2359" y="1788"/>
                  </a:lnTo>
                  <a:lnTo>
                    <a:pt x="2357" y="1788"/>
                  </a:lnTo>
                  <a:lnTo>
                    <a:pt x="2359" y="1788"/>
                  </a:lnTo>
                  <a:lnTo>
                    <a:pt x="2359" y="1788"/>
                  </a:lnTo>
                  <a:lnTo>
                    <a:pt x="2359" y="1786"/>
                  </a:lnTo>
                  <a:lnTo>
                    <a:pt x="2359" y="1786"/>
                  </a:lnTo>
                  <a:lnTo>
                    <a:pt x="2359" y="1786"/>
                  </a:lnTo>
                  <a:lnTo>
                    <a:pt x="2357" y="1786"/>
                  </a:lnTo>
                  <a:close/>
                  <a:moveTo>
                    <a:pt x="1997" y="1178"/>
                  </a:moveTo>
                  <a:lnTo>
                    <a:pt x="1997" y="1180"/>
                  </a:lnTo>
                  <a:lnTo>
                    <a:pt x="1997" y="1180"/>
                  </a:lnTo>
                  <a:lnTo>
                    <a:pt x="1997" y="1178"/>
                  </a:lnTo>
                  <a:lnTo>
                    <a:pt x="2004" y="1178"/>
                  </a:lnTo>
                  <a:lnTo>
                    <a:pt x="2007" y="1178"/>
                  </a:lnTo>
                  <a:lnTo>
                    <a:pt x="2007" y="1178"/>
                  </a:lnTo>
                  <a:lnTo>
                    <a:pt x="2004" y="1175"/>
                  </a:lnTo>
                  <a:lnTo>
                    <a:pt x="2004" y="1173"/>
                  </a:lnTo>
                  <a:lnTo>
                    <a:pt x="2004" y="1173"/>
                  </a:lnTo>
                  <a:lnTo>
                    <a:pt x="2007" y="1173"/>
                  </a:lnTo>
                  <a:lnTo>
                    <a:pt x="2007" y="1173"/>
                  </a:lnTo>
                  <a:lnTo>
                    <a:pt x="2007" y="1171"/>
                  </a:lnTo>
                  <a:lnTo>
                    <a:pt x="2007" y="1171"/>
                  </a:lnTo>
                  <a:lnTo>
                    <a:pt x="2007" y="1171"/>
                  </a:lnTo>
                  <a:lnTo>
                    <a:pt x="2004" y="1171"/>
                  </a:lnTo>
                  <a:lnTo>
                    <a:pt x="2004" y="1171"/>
                  </a:lnTo>
                  <a:lnTo>
                    <a:pt x="2004" y="1171"/>
                  </a:lnTo>
                  <a:lnTo>
                    <a:pt x="2004" y="1173"/>
                  </a:lnTo>
                  <a:lnTo>
                    <a:pt x="2004" y="1173"/>
                  </a:lnTo>
                  <a:lnTo>
                    <a:pt x="2004" y="1173"/>
                  </a:lnTo>
                  <a:lnTo>
                    <a:pt x="2002" y="1173"/>
                  </a:lnTo>
                  <a:lnTo>
                    <a:pt x="2000" y="1173"/>
                  </a:lnTo>
                  <a:lnTo>
                    <a:pt x="2000" y="1175"/>
                  </a:lnTo>
                  <a:lnTo>
                    <a:pt x="2000" y="1175"/>
                  </a:lnTo>
                  <a:lnTo>
                    <a:pt x="2000" y="1178"/>
                  </a:lnTo>
                  <a:lnTo>
                    <a:pt x="1997" y="1178"/>
                  </a:lnTo>
                  <a:lnTo>
                    <a:pt x="1997" y="1178"/>
                  </a:lnTo>
                  <a:lnTo>
                    <a:pt x="1997" y="1178"/>
                  </a:lnTo>
                  <a:lnTo>
                    <a:pt x="1995" y="1178"/>
                  </a:lnTo>
                  <a:lnTo>
                    <a:pt x="1995" y="1178"/>
                  </a:lnTo>
                  <a:lnTo>
                    <a:pt x="1995" y="1178"/>
                  </a:lnTo>
                  <a:lnTo>
                    <a:pt x="1997" y="1178"/>
                  </a:lnTo>
                  <a:close/>
                  <a:moveTo>
                    <a:pt x="1834" y="1026"/>
                  </a:moveTo>
                  <a:lnTo>
                    <a:pt x="1834" y="1024"/>
                  </a:lnTo>
                  <a:lnTo>
                    <a:pt x="1834" y="1024"/>
                  </a:lnTo>
                  <a:lnTo>
                    <a:pt x="1832" y="1024"/>
                  </a:lnTo>
                  <a:lnTo>
                    <a:pt x="1822" y="1024"/>
                  </a:lnTo>
                  <a:lnTo>
                    <a:pt x="1822" y="1024"/>
                  </a:lnTo>
                  <a:lnTo>
                    <a:pt x="1822" y="1024"/>
                  </a:lnTo>
                  <a:lnTo>
                    <a:pt x="1822" y="1022"/>
                  </a:lnTo>
                  <a:lnTo>
                    <a:pt x="1822" y="1022"/>
                  </a:lnTo>
                  <a:lnTo>
                    <a:pt x="1822" y="1022"/>
                  </a:lnTo>
                  <a:lnTo>
                    <a:pt x="1818" y="1024"/>
                  </a:lnTo>
                  <a:lnTo>
                    <a:pt x="1818" y="1024"/>
                  </a:lnTo>
                  <a:lnTo>
                    <a:pt x="1818" y="1026"/>
                  </a:lnTo>
                  <a:lnTo>
                    <a:pt x="1820" y="1026"/>
                  </a:lnTo>
                  <a:lnTo>
                    <a:pt x="1820" y="1026"/>
                  </a:lnTo>
                  <a:lnTo>
                    <a:pt x="1820" y="1026"/>
                  </a:lnTo>
                  <a:lnTo>
                    <a:pt x="1820" y="1029"/>
                  </a:lnTo>
                  <a:lnTo>
                    <a:pt x="1820" y="1031"/>
                  </a:lnTo>
                  <a:lnTo>
                    <a:pt x="1820" y="1031"/>
                  </a:lnTo>
                  <a:lnTo>
                    <a:pt x="1820" y="1033"/>
                  </a:lnTo>
                  <a:lnTo>
                    <a:pt x="1820" y="1033"/>
                  </a:lnTo>
                  <a:lnTo>
                    <a:pt x="1818" y="1033"/>
                  </a:lnTo>
                  <a:lnTo>
                    <a:pt x="1818" y="1033"/>
                  </a:lnTo>
                  <a:lnTo>
                    <a:pt x="1818" y="1033"/>
                  </a:lnTo>
                  <a:lnTo>
                    <a:pt x="1818" y="1033"/>
                  </a:lnTo>
                  <a:lnTo>
                    <a:pt x="1818" y="1033"/>
                  </a:lnTo>
                  <a:lnTo>
                    <a:pt x="1815" y="1033"/>
                  </a:lnTo>
                  <a:lnTo>
                    <a:pt x="1815" y="1033"/>
                  </a:lnTo>
                  <a:lnTo>
                    <a:pt x="1815" y="1033"/>
                  </a:lnTo>
                  <a:lnTo>
                    <a:pt x="1815" y="1036"/>
                  </a:lnTo>
                  <a:lnTo>
                    <a:pt x="1818" y="1036"/>
                  </a:lnTo>
                  <a:lnTo>
                    <a:pt x="1818" y="1038"/>
                  </a:lnTo>
                  <a:lnTo>
                    <a:pt x="1818" y="1038"/>
                  </a:lnTo>
                  <a:lnTo>
                    <a:pt x="1820" y="1038"/>
                  </a:lnTo>
                  <a:lnTo>
                    <a:pt x="1820" y="1038"/>
                  </a:lnTo>
                  <a:lnTo>
                    <a:pt x="1820" y="1038"/>
                  </a:lnTo>
                  <a:lnTo>
                    <a:pt x="1820" y="1038"/>
                  </a:lnTo>
                  <a:lnTo>
                    <a:pt x="1820" y="1040"/>
                  </a:lnTo>
                  <a:lnTo>
                    <a:pt x="1820" y="1040"/>
                  </a:lnTo>
                  <a:lnTo>
                    <a:pt x="1820" y="1040"/>
                  </a:lnTo>
                  <a:lnTo>
                    <a:pt x="1822" y="1040"/>
                  </a:lnTo>
                  <a:lnTo>
                    <a:pt x="1822" y="1040"/>
                  </a:lnTo>
                  <a:lnTo>
                    <a:pt x="1822" y="1040"/>
                  </a:lnTo>
                  <a:lnTo>
                    <a:pt x="1825" y="1040"/>
                  </a:lnTo>
                  <a:lnTo>
                    <a:pt x="1825" y="1040"/>
                  </a:lnTo>
                  <a:lnTo>
                    <a:pt x="1825" y="1038"/>
                  </a:lnTo>
                  <a:lnTo>
                    <a:pt x="1825" y="1038"/>
                  </a:lnTo>
                  <a:lnTo>
                    <a:pt x="1829" y="1033"/>
                  </a:lnTo>
                  <a:lnTo>
                    <a:pt x="1834" y="1031"/>
                  </a:lnTo>
                  <a:lnTo>
                    <a:pt x="1834" y="1031"/>
                  </a:lnTo>
                  <a:lnTo>
                    <a:pt x="1834" y="1029"/>
                  </a:lnTo>
                  <a:lnTo>
                    <a:pt x="1834" y="1029"/>
                  </a:lnTo>
                  <a:lnTo>
                    <a:pt x="1834" y="1026"/>
                  </a:lnTo>
                  <a:lnTo>
                    <a:pt x="1834" y="1026"/>
                  </a:lnTo>
                  <a:close/>
                  <a:moveTo>
                    <a:pt x="1780" y="1000"/>
                  </a:moveTo>
                  <a:lnTo>
                    <a:pt x="1780" y="1000"/>
                  </a:lnTo>
                  <a:lnTo>
                    <a:pt x="1780" y="1003"/>
                  </a:lnTo>
                  <a:lnTo>
                    <a:pt x="1782" y="1003"/>
                  </a:lnTo>
                  <a:lnTo>
                    <a:pt x="1782" y="1005"/>
                  </a:lnTo>
                  <a:lnTo>
                    <a:pt x="1784" y="1005"/>
                  </a:lnTo>
                  <a:lnTo>
                    <a:pt x="1784" y="1005"/>
                  </a:lnTo>
                  <a:lnTo>
                    <a:pt x="1784" y="1005"/>
                  </a:lnTo>
                  <a:lnTo>
                    <a:pt x="1784" y="1010"/>
                  </a:lnTo>
                  <a:lnTo>
                    <a:pt x="1787" y="1012"/>
                  </a:lnTo>
                  <a:lnTo>
                    <a:pt x="1789" y="1012"/>
                  </a:lnTo>
                  <a:lnTo>
                    <a:pt x="1791" y="1012"/>
                  </a:lnTo>
                  <a:lnTo>
                    <a:pt x="1789" y="1012"/>
                  </a:lnTo>
                  <a:lnTo>
                    <a:pt x="1789" y="1012"/>
                  </a:lnTo>
                  <a:lnTo>
                    <a:pt x="1789" y="1012"/>
                  </a:lnTo>
                  <a:lnTo>
                    <a:pt x="1791" y="1014"/>
                  </a:lnTo>
                  <a:lnTo>
                    <a:pt x="1791" y="1014"/>
                  </a:lnTo>
                  <a:lnTo>
                    <a:pt x="1791" y="1014"/>
                  </a:lnTo>
                  <a:lnTo>
                    <a:pt x="1791" y="1012"/>
                  </a:lnTo>
                  <a:lnTo>
                    <a:pt x="1791" y="1012"/>
                  </a:lnTo>
                  <a:lnTo>
                    <a:pt x="1791" y="1012"/>
                  </a:lnTo>
                  <a:lnTo>
                    <a:pt x="1791" y="1012"/>
                  </a:lnTo>
                  <a:lnTo>
                    <a:pt x="1791" y="1012"/>
                  </a:lnTo>
                  <a:lnTo>
                    <a:pt x="1791" y="1010"/>
                  </a:lnTo>
                  <a:lnTo>
                    <a:pt x="1791" y="1010"/>
                  </a:lnTo>
                  <a:lnTo>
                    <a:pt x="1791" y="1010"/>
                  </a:lnTo>
                  <a:lnTo>
                    <a:pt x="1791" y="1010"/>
                  </a:lnTo>
                  <a:lnTo>
                    <a:pt x="1791" y="1010"/>
                  </a:lnTo>
                  <a:lnTo>
                    <a:pt x="1791" y="1010"/>
                  </a:lnTo>
                  <a:lnTo>
                    <a:pt x="1791" y="1010"/>
                  </a:lnTo>
                  <a:lnTo>
                    <a:pt x="1791" y="1007"/>
                  </a:lnTo>
                  <a:lnTo>
                    <a:pt x="1789" y="1007"/>
                  </a:lnTo>
                  <a:lnTo>
                    <a:pt x="1789" y="1007"/>
                  </a:lnTo>
                  <a:lnTo>
                    <a:pt x="1789" y="1005"/>
                  </a:lnTo>
                  <a:lnTo>
                    <a:pt x="1789" y="1005"/>
                  </a:lnTo>
                  <a:lnTo>
                    <a:pt x="1791" y="1003"/>
                  </a:lnTo>
                  <a:lnTo>
                    <a:pt x="1794" y="1003"/>
                  </a:lnTo>
                  <a:lnTo>
                    <a:pt x="1794" y="1003"/>
                  </a:lnTo>
                  <a:lnTo>
                    <a:pt x="1794" y="1000"/>
                  </a:lnTo>
                  <a:lnTo>
                    <a:pt x="1791" y="1000"/>
                  </a:lnTo>
                  <a:lnTo>
                    <a:pt x="1791" y="1000"/>
                  </a:lnTo>
                  <a:lnTo>
                    <a:pt x="1791" y="1000"/>
                  </a:lnTo>
                  <a:lnTo>
                    <a:pt x="1791" y="998"/>
                  </a:lnTo>
                  <a:lnTo>
                    <a:pt x="1789" y="998"/>
                  </a:lnTo>
                  <a:lnTo>
                    <a:pt x="1789" y="998"/>
                  </a:lnTo>
                  <a:lnTo>
                    <a:pt x="1789" y="998"/>
                  </a:lnTo>
                  <a:lnTo>
                    <a:pt x="1789" y="998"/>
                  </a:lnTo>
                  <a:lnTo>
                    <a:pt x="1789" y="1000"/>
                  </a:lnTo>
                  <a:lnTo>
                    <a:pt x="1789" y="1000"/>
                  </a:lnTo>
                  <a:lnTo>
                    <a:pt x="1787" y="1003"/>
                  </a:lnTo>
                  <a:lnTo>
                    <a:pt x="1787" y="1003"/>
                  </a:lnTo>
                  <a:lnTo>
                    <a:pt x="1787" y="1003"/>
                  </a:lnTo>
                  <a:lnTo>
                    <a:pt x="1787" y="1005"/>
                  </a:lnTo>
                  <a:lnTo>
                    <a:pt x="1787" y="1005"/>
                  </a:lnTo>
                  <a:lnTo>
                    <a:pt x="1787" y="1005"/>
                  </a:lnTo>
                  <a:lnTo>
                    <a:pt x="1787" y="1005"/>
                  </a:lnTo>
                  <a:lnTo>
                    <a:pt x="1784" y="1003"/>
                  </a:lnTo>
                  <a:lnTo>
                    <a:pt x="1787" y="1003"/>
                  </a:lnTo>
                  <a:lnTo>
                    <a:pt x="1787" y="1000"/>
                  </a:lnTo>
                  <a:lnTo>
                    <a:pt x="1787" y="1000"/>
                  </a:lnTo>
                  <a:lnTo>
                    <a:pt x="1787" y="1000"/>
                  </a:lnTo>
                  <a:lnTo>
                    <a:pt x="1787" y="998"/>
                  </a:lnTo>
                  <a:lnTo>
                    <a:pt x="1787" y="998"/>
                  </a:lnTo>
                  <a:lnTo>
                    <a:pt x="1787" y="996"/>
                  </a:lnTo>
                  <a:lnTo>
                    <a:pt x="1784" y="996"/>
                  </a:lnTo>
                  <a:lnTo>
                    <a:pt x="1784" y="996"/>
                  </a:lnTo>
                  <a:lnTo>
                    <a:pt x="1780" y="998"/>
                  </a:lnTo>
                  <a:lnTo>
                    <a:pt x="1780" y="1000"/>
                  </a:lnTo>
                  <a:lnTo>
                    <a:pt x="1780" y="1000"/>
                  </a:lnTo>
                  <a:lnTo>
                    <a:pt x="1780" y="1000"/>
                  </a:lnTo>
                  <a:lnTo>
                    <a:pt x="1780" y="1000"/>
                  </a:lnTo>
                  <a:close/>
                  <a:moveTo>
                    <a:pt x="1730" y="948"/>
                  </a:moveTo>
                  <a:lnTo>
                    <a:pt x="1725" y="946"/>
                  </a:lnTo>
                  <a:lnTo>
                    <a:pt x="1725" y="946"/>
                  </a:lnTo>
                  <a:lnTo>
                    <a:pt x="1725" y="943"/>
                  </a:lnTo>
                  <a:lnTo>
                    <a:pt x="1725" y="943"/>
                  </a:lnTo>
                  <a:lnTo>
                    <a:pt x="1725" y="943"/>
                  </a:lnTo>
                  <a:lnTo>
                    <a:pt x="1725" y="941"/>
                  </a:lnTo>
                  <a:lnTo>
                    <a:pt x="1725" y="941"/>
                  </a:lnTo>
                  <a:lnTo>
                    <a:pt x="1723" y="941"/>
                  </a:lnTo>
                  <a:lnTo>
                    <a:pt x="1723" y="941"/>
                  </a:lnTo>
                  <a:lnTo>
                    <a:pt x="1718" y="939"/>
                  </a:lnTo>
                  <a:lnTo>
                    <a:pt x="1716" y="939"/>
                  </a:lnTo>
                  <a:lnTo>
                    <a:pt x="1716" y="936"/>
                  </a:lnTo>
                  <a:lnTo>
                    <a:pt x="1713" y="936"/>
                  </a:lnTo>
                  <a:lnTo>
                    <a:pt x="1711" y="936"/>
                  </a:lnTo>
                  <a:lnTo>
                    <a:pt x="1706" y="936"/>
                  </a:lnTo>
                  <a:lnTo>
                    <a:pt x="1706" y="936"/>
                  </a:lnTo>
                  <a:lnTo>
                    <a:pt x="1704" y="939"/>
                  </a:lnTo>
                  <a:lnTo>
                    <a:pt x="1704" y="939"/>
                  </a:lnTo>
                  <a:lnTo>
                    <a:pt x="1704" y="941"/>
                  </a:lnTo>
                  <a:lnTo>
                    <a:pt x="1704" y="941"/>
                  </a:lnTo>
                  <a:lnTo>
                    <a:pt x="1706" y="943"/>
                  </a:lnTo>
                  <a:lnTo>
                    <a:pt x="1706" y="943"/>
                  </a:lnTo>
                  <a:lnTo>
                    <a:pt x="1704" y="946"/>
                  </a:lnTo>
                  <a:lnTo>
                    <a:pt x="1704" y="946"/>
                  </a:lnTo>
                  <a:lnTo>
                    <a:pt x="1704" y="946"/>
                  </a:lnTo>
                  <a:lnTo>
                    <a:pt x="1702" y="943"/>
                  </a:lnTo>
                  <a:lnTo>
                    <a:pt x="1702" y="941"/>
                  </a:lnTo>
                  <a:lnTo>
                    <a:pt x="1702" y="941"/>
                  </a:lnTo>
                  <a:lnTo>
                    <a:pt x="1702" y="941"/>
                  </a:lnTo>
                  <a:lnTo>
                    <a:pt x="1702" y="939"/>
                  </a:lnTo>
                  <a:lnTo>
                    <a:pt x="1702" y="939"/>
                  </a:lnTo>
                  <a:lnTo>
                    <a:pt x="1702" y="939"/>
                  </a:lnTo>
                  <a:lnTo>
                    <a:pt x="1702" y="936"/>
                  </a:lnTo>
                  <a:lnTo>
                    <a:pt x="1690" y="936"/>
                  </a:lnTo>
                  <a:lnTo>
                    <a:pt x="1690" y="936"/>
                  </a:lnTo>
                  <a:lnTo>
                    <a:pt x="1690" y="936"/>
                  </a:lnTo>
                  <a:lnTo>
                    <a:pt x="1690" y="934"/>
                  </a:lnTo>
                  <a:lnTo>
                    <a:pt x="1690" y="934"/>
                  </a:lnTo>
                  <a:lnTo>
                    <a:pt x="1690" y="934"/>
                  </a:lnTo>
                  <a:lnTo>
                    <a:pt x="1687" y="932"/>
                  </a:lnTo>
                  <a:lnTo>
                    <a:pt x="1685" y="932"/>
                  </a:lnTo>
                  <a:lnTo>
                    <a:pt x="1683" y="929"/>
                  </a:lnTo>
                  <a:lnTo>
                    <a:pt x="1676" y="932"/>
                  </a:lnTo>
                  <a:lnTo>
                    <a:pt x="1668" y="932"/>
                  </a:lnTo>
                  <a:lnTo>
                    <a:pt x="1666" y="934"/>
                  </a:lnTo>
                  <a:lnTo>
                    <a:pt x="1666" y="936"/>
                  </a:lnTo>
                  <a:lnTo>
                    <a:pt x="1664" y="936"/>
                  </a:lnTo>
                  <a:lnTo>
                    <a:pt x="1661" y="939"/>
                  </a:lnTo>
                  <a:lnTo>
                    <a:pt x="1661" y="939"/>
                  </a:lnTo>
                  <a:lnTo>
                    <a:pt x="1659" y="941"/>
                  </a:lnTo>
                  <a:lnTo>
                    <a:pt x="1659" y="941"/>
                  </a:lnTo>
                  <a:lnTo>
                    <a:pt x="1657" y="943"/>
                  </a:lnTo>
                  <a:lnTo>
                    <a:pt x="1654" y="948"/>
                  </a:lnTo>
                  <a:lnTo>
                    <a:pt x="1654" y="948"/>
                  </a:lnTo>
                  <a:lnTo>
                    <a:pt x="1652" y="948"/>
                  </a:lnTo>
                  <a:lnTo>
                    <a:pt x="1652" y="948"/>
                  </a:lnTo>
                  <a:lnTo>
                    <a:pt x="1652" y="948"/>
                  </a:lnTo>
                  <a:lnTo>
                    <a:pt x="1652" y="948"/>
                  </a:lnTo>
                  <a:lnTo>
                    <a:pt x="1652" y="951"/>
                  </a:lnTo>
                  <a:lnTo>
                    <a:pt x="1652" y="951"/>
                  </a:lnTo>
                  <a:lnTo>
                    <a:pt x="1652" y="955"/>
                  </a:lnTo>
                  <a:lnTo>
                    <a:pt x="1650" y="955"/>
                  </a:lnTo>
                  <a:lnTo>
                    <a:pt x="1652" y="955"/>
                  </a:lnTo>
                  <a:lnTo>
                    <a:pt x="1652" y="958"/>
                  </a:lnTo>
                  <a:lnTo>
                    <a:pt x="1652" y="960"/>
                  </a:lnTo>
                  <a:lnTo>
                    <a:pt x="1652" y="960"/>
                  </a:lnTo>
                  <a:lnTo>
                    <a:pt x="1661" y="965"/>
                  </a:lnTo>
                  <a:lnTo>
                    <a:pt x="1666" y="967"/>
                  </a:lnTo>
                  <a:lnTo>
                    <a:pt x="1666" y="967"/>
                  </a:lnTo>
                  <a:lnTo>
                    <a:pt x="1671" y="967"/>
                  </a:lnTo>
                  <a:lnTo>
                    <a:pt x="1673" y="970"/>
                  </a:lnTo>
                  <a:lnTo>
                    <a:pt x="1676" y="972"/>
                  </a:lnTo>
                  <a:lnTo>
                    <a:pt x="1678" y="972"/>
                  </a:lnTo>
                  <a:lnTo>
                    <a:pt x="1683" y="972"/>
                  </a:lnTo>
                  <a:lnTo>
                    <a:pt x="1687" y="972"/>
                  </a:lnTo>
                  <a:lnTo>
                    <a:pt x="1690" y="974"/>
                  </a:lnTo>
                  <a:lnTo>
                    <a:pt x="1685" y="974"/>
                  </a:lnTo>
                  <a:lnTo>
                    <a:pt x="1683" y="972"/>
                  </a:lnTo>
                  <a:lnTo>
                    <a:pt x="1683" y="972"/>
                  </a:lnTo>
                  <a:lnTo>
                    <a:pt x="1676" y="974"/>
                  </a:lnTo>
                  <a:lnTo>
                    <a:pt x="1676" y="974"/>
                  </a:lnTo>
                  <a:lnTo>
                    <a:pt x="1676" y="974"/>
                  </a:lnTo>
                  <a:lnTo>
                    <a:pt x="1676" y="977"/>
                  </a:lnTo>
                  <a:lnTo>
                    <a:pt x="1678" y="977"/>
                  </a:lnTo>
                  <a:lnTo>
                    <a:pt x="1678" y="979"/>
                  </a:lnTo>
                  <a:lnTo>
                    <a:pt x="1678" y="979"/>
                  </a:lnTo>
                  <a:lnTo>
                    <a:pt x="1676" y="979"/>
                  </a:lnTo>
                  <a:lnTo>
                    <a:pt x="1676" y="979"/>
                  </a:lnTo>
                  <a:lnTo>
                    <a:pt x="1676" y="979"/>
                  </a:lnTo>
                  <a:lnTo>
                    <a:pt x="1676" y="979"/>
                  </a:lnTo>
                  <a:lnTo>
                    <a:pt x="1676" y="979"/>
                  </a:lnTo>
                  <a:lnTo>
                    <a:pt x="1676" y="977"/>
                  </a:lnTo>
                  <a:lnTo>
                    <a:pt x="1676" y="977"/>
                  </a:lnTo>
                  <a:lnTo>
                    <a:pt x="1676" y="977"/>
                  </a:lnTo>
                  <a:lnTo>
                    <a:pt x="1676" y="977"/>
                  </a:lnTo>
                  <a:lnTo>
                    <a:pt x="1676" y="974"/>
                  </a:lnTo>
                  <a:lnTo>
                    <a:pt x="1676" y="974"/>
                  </a:lnTo>
                  <a:lnTo>
                    <a:pt x="1673" y="972"/>
                  </a:lnTo>
                  <a:lnTo>
                    <a:pt x="1671" y="970"/>
                  </a:lnTo>
                  <a:lnTo>
                    <a:pt x="1668" y="970"/>
                  </a:lnTo>
                  <a:lnTo>
                    <a:pt x="1668" y="970"/>
                  </a:lnTo>
                  <a:lnTo>
                    <a:pt x="1666" y="972"/>
                  </a:lnTo>
                  <a:lnTo>
                    <a:pt x="1666" y="970"/>
                  </a:lnTo>
                  <a:lnTo>
                    <a:pt x="1666" y="970"/>
                  </a:lnTo>
                  <a:lnTo>
                    <a:pt x="1657" y="967"/>
                  </a:lnTo>
                  <a:lnTo>
                    <a:pt x="1654" y="967"/>
                  </a:lnTo>
                  <a:lnTo>
                    <a:pt x="1657" y="970"/>
                  </a:lnTo>
                  <a:lnTo>
                    <a:pt x="1657" y="970"/>
                  </a:lnTo>
                  <a:lnTo>
                    <a:pt x="1657" y="974"/>
                  </a:lnTo>
                  <a:lnTo>
                    <a:pt x="1657" y="974"/>
                  </a:lnTo>
                  <a:lnTo>
                    <a:pt x="1659" y="974"/>
                  </a:lnTo>
                  <a:lnTo>
                    <a:pt x="1659" y="974"/>
                  </a:lnTo>
                  <a:lnTo>
                    <a:pt x="1659" y="977"/>
                  </a:lnTo>
                  <a:lnTo>
                    <a:pt x="1659" y="977"/>
                  </a:lnTo>
                  <a:lnTo>
                    <a:pt x="1659" y="977"/>
                  </a:lnTo>
                  <a:lnTo>
                    <a:pt x="1659" y="977"/>
                  </a:lnTo>
                  <a:lnTo>
                    <a:pt x="1659" y="977"/>
                  </a:lnTo>
                  <a:lnTo>
                    <a:pt x="1659" y="977"/>
                  </a:lnTo>
                  <a:lnTo>
                    <a:pt x="1659" y="979"/>
                  </a:lnTo>
                  <a:lnTo>
                    <a:pt x="1659" y="979"/>
                  </a:lnTo>
                  <a:lnTo>
                    <a:pt x="1657" y="977"/>
                  </a:lnTo>
                  <a:lnTo>
                    <a:pt x="1657" y="974"/>
                  </a:lnTo>
                  <a:lnTo>
                    <a:pt x="1657" y="974"/>
                  </a:lnTo>
                  <a:lnTo>
                    <a:pt x="1657" y="974"/>
                  </a:lnTo>
                  <a:lnTo>
                    <a:pt x="1654" y="974"/>
                  </a:lnTo>
                  <a:lnTo>
                    <a:pt x="1654" y="974"/>
                  </a:lnTo>
                  <a:lnTo>
                    <a:pt x="1654" y="972"/>
                  </a:lnTo>
                  <a:lnTo>
                    <a:pt x="1654" y="972"/>
                  </a:lnTo>
                  <a:lnTo>
                    <a:pt x="1654" y="970"/>
                  </a:lnTo>
                  <a:lnTo>
                    <a:pt x="1654" y="970"/>
                  </a:lnTo>
                  <a:lnTo>
                    <a:pt x="1654" y="967"/>
                  </a:lnTo>
                  <a:lnTo>
                    <a:pt x="1654" y="967"/>
                  </a:lnTo>
                  <a:lnTo>
                    <a:pt x="1654" y="967"/>
                  </a:lnTo>
                  <a:lnTo>
                    <a:pt x="1654" y="967"/>
                  </a:lnTo>
                  <a:lnTo>
                    <a:pt x="1652" y="965"/>
                  </a:lnTo>
                  <a:lnTo>
                    <a:pt x="1652" y="965"/>
                  </a:lnTo>
                  <a:lnTo>
                    <a:pt x="1652" y="967"/>
                  </a:lnTo>
                  <a:lnTo>
                    <a:pt x="1650" y="967"/>
                  </a:lnTo>
                  <a:lnTo>
                    <a:pt x="1650" y="967"/>
                  </a:lnTo>
                  <a:lnTo>
                    <a:pt x="1647" y="967"/>
                  </a:lnTo>
                  <a:lnTo>
                    <a:pt x="1647" y="967"/>
                  </a:lnTo>
                  <a:lnTo>
                    <a:pt x="1647" y="970"/>
                  </a:lnTo>
                  <a:lnTo>
                    <a:pt x="1647" y="970"/>
                  </a:lnTo>
                  <a:lnTo>
                    <a:pt x="1647" y="970"/>
                  </a:lnTo>
                  <a:lnTo>
                    <a:pt x="1647" y="970"/>
                  </a:lnTo>
                  <a:lnTo>
                    <a:pt x="1650" y="970"/>
                  </a:lnTo>
                  <a:lnTo>
                    <a:pt x="1650" y="970"/>
                  </a:lnTo>
                  <a:lnTo>
                    <a:pt x="1650" y="972"/>
                  </a:lnTo>
                  <a:lnTo>
                    <a:pt x="1650" y="974"/>
                  </a:lnTo>
                  <a:lnTo>
                    <a:pt x="1650" y="974"/>
                  </a:lnTo>
                  <a:lnTo>
                    <a:pt x="1647" y="977"/>
                  </a:lnTo>
                  <a:lnTo>
                    <a:pt x="1650" y="977"/>
                  </a:lnTo>
                  <a:lnTo>
                    <a:pt x="1652" y="979"/>
                  </a:lnTo>
                  <a:lnTo>
                    <a:pt x="1654" y="981"/>
                  </a:lnTo>
                  <a:lnTo>
                    <a:pt x="1657" y="981"/>
                  </a:lnTo>
                  <a:lnTo>
                    <a:pt x="1659" y="981"/>
                  </a:lnTo>
                  <a:lnTo>
                    <a:pt x="1659" y="981"/>
                  </a:lnTo>
                  <a:lnTo>
                    <a:pt x="1659" y="984"/>
                  </a:lnTo>
                  <a:lnTo>
                    <a:pt x="1661" y="984"/>
                  </a:lnTo>
                  <a:lnTo>
                    <a:pt x="1661" y="984"/>
                  </a:lnTo>
                  <a:lnTo>
                    <a:pt x="1661" y="986"/>
                  </a:lnTo>
                  <a:lnTo>
                    <a:pt x="1661" y="986"/>
                  </a:lnTo>
                  <a:lnTo>
                    <a:pt x="1664" y="991"/>
                  </a:lnTo>
                  <a:lnTo>
                    <a:pt x="1664" y="991"/>
                  </a:lnTo>
                  <a:lnTo>
                    <a:pt x="1664" y="991"/>
                  </a:lnTo>
                  <a:lnTo>
                    <a:pt x="1664" y="991"/>
                  </a:lnTo>
                  <a:lnTo>
                    <a:pt x="1666" y="991"/>
                  </a:lnTo>
                  <a:lnTo>
                    <a:pt x="1668" y="991"/>
                  </a:lnTo>
                  <a:lnTo>
                    <a:pt x="1668" y="991"/>
                  </a:lnTo>
                  <a:lnTo>
                    <a:pt x="1668" y="993"/>
                  </a:lnTo>
                  <a:lnTo>
                    <a:pt x="1668" y="993"/>
                  </a:lnTo>
                  <a:lnTo>
                    <a:pt x="1671" y="996"/>
                  </a:lnTo>
                  <a:lnTo>
                    <a:pt x="1673" y="998"/>
                  </a:lnTo>
                  <a:lnTo>
                    <a:pt x="1673" y="998"/>
                  </a:lnTo>
                  <a:lnTo>
                    <a:pt x="1676" y="1000"/>
                  </a:lnTo>
                  <a:lnTo>
                    <a:pt x="1676" y="1000"/>
                  </a:lnTo>
                  <a:lnTo>
                    <a:pt x="1676" y="1000"/>
                  </a:lnTo>
                  <a:lnTo>
                    <a:pt x="1678" y="1000"/>
                  </a:lnTo>
                  <a:lnTo>
                    <a:pt x="1678" y="1000"/>
                  </a:lnTo>
                  <a:lnTo>
                    <a:pt x="1678" y="1000"/>
                  </a:lnTo>
                  <a:lnTo>
                    <a:pt x="1680" y="1000"/>
                  </a:lnTo>
                  <a:lnTo>
                    <a:pt x="1680" y="1000"/>
                  </a:lnTo>
                  <a:lnTo>
                    <a:pt x="1680" y="1000"/>
                  </a:lnTo>
                  <a:lnTo>
                    <a:pt x="1680" y="1003"/>
                  </a:lnTo>
                  <a:lnTo>
                    <a:pt x="1678" y="1003"/>
                  </a:lnTo>
                  <a:lnTo>
                    <a:pt x="1680" y="1005"/>
                  </a:lnTo>
                  <a:lnTo>
                    <a:pt x="1680" y="1005"/>
                  </a:lnTo>
                  <a:lnTo>
                    <a:pt x="1678" y="1003"/>
                  </a:lnTo>
                  <a:lnTo>
                    <a:pt x="1678" y="1003"/>
                  </a:lnTo>
                  <a:lnTo>
                    <a:pt x="1673" y="1000"/>
                  </a:lnTo>
                  <a:lnTo>
                    <a:pt x="1673" y="1000"/>
                  </a:lnTo>
                  <a:lnTo>
                    <a:pt x="1673" y="998"/>
                  </a:lnTo>
                  <a:lnTo>
                    <a:pt x="1671" y="996"/>
                  </a:lnTo>
                  <a:lnTo>
                    <a:pt x="1668" y="996"/>
                  </a:lnTo>
                  <a:lnTo>
                    <a:pt x="1668" y="993"/>
                  </a:lnTo>
                  <a:lnTo>
                    <a:pt x="1668" y="993"/>
                  </a:lnTo>
                  <a:lnTo>
                    <a:pt x="1668" y="993"/>
                  </a:lnTo>
                  <a:lnTo>
                    <a:pt x="1668" y="993"/>
                  </a:lnTo>
                  <a:lnTo>
                    <a:pt x="1668" y="991"/>
                  </a:lnTo>
                  <a:lnTo>
                    <a:pt x="1666" y="991"/>
                  </a:lnTo>
                  <a:lnTo>
                    <a:pt x="1666" y="991"/>
                  </a:lnTo>
                  <a:lnTo>
                    <a:pt x="1664" y="993"/>
                  </a:lnTo>
                  <a:lnTo>
                    <a:pt x="1664" y="993"/>
                  </a:lnTo>
                  <a:lnTo>
                    <a:pt x="1664" y="996"/>
                  </a:lnTo>
                  <a:lnTo>
                    <a:pt x="1664" y="996"/>
                  </a:lnTo>
                  <a:lnTo>
                    <a:pt x="1666" y="998"/>
                  </a:lnTo>
                  <a:lnTo>
                    <a:pt x="1666" y="998"/>
                  </a:lnTo>
                  <a:lnTo>
                    <a:pt x="1668" y="1000"/>
                  </a:lnTo>
                  <a:lnTo>
                    <a:pt x="1671" y="1003"/>
                  </a:lnTo>
                  <a:lnTo>
                    <a:pt x="1673" y="1003"/>
                  </a:lnTo>
                  <a:lnTo>
                    <a:pt x="1676" y="1005"/>
                  </a:lnTo>
                  <a:lnTo>
                    <a:pt x="1676" y="1005"/>
                  </a:lnTo>
                  <a:lnTo>
                    <a:pt x="1676" y="1005"/>
                  </a:lnTo>
                  <a:lnTo>
                    <a:pt x="1676" y="1005"/>
                  </a:lnTo>
                  <a:lnTo>
                    <a:pt x="1673" y="1005"/>
                  </a:lnTo>
                  <a:lnTo>
                    <a:pt x="1671" y="1003"/>
                  </a:lnTo>
                  <a:lnTo>
                    <a:pt x="1668" y="1003"/>
                  </a:lnTo>
                  <a:lnTo>
                    <a:pt x="1664" y="996"/>
                  </a:lnTo>
                  <a:lnTo>
                    <a:pt x="1661" y="993"/>
                  </a:lnTo>
                  <a:lnTo>
                    <a:pt x="1659" y="988"/>
                  </a:lnTo>
                  <a:lnTo>
                    <a:pt x="1659" y="986"/>
                  </a:lnTo>
                  <a:lnTo>
                    <a:pt x="1657" y="984"/>
                  </a:lnTo>
                  <a:lnTo>
                    <a:pt x="1650" y="979"/>
                  </a:lnTo>
                  <a:lnTo>
                    <a:pt x="1650" y="979"/>
                  </a:lnTo>
                  <a:lnTo>
                    <a:pt x="1650" y="981"/>
                  </a:lnTo>
                  <a:lnTo>
                    <a:pt x="1650" y="981"/>
                  </a:lnTo>
                  <a:lnTo>
                    <a:pt x="1650" y="981"/>
                  </a:lnTo>
                  <a:lnTo>
                    <a:pt x="1650" y="984"/>
                  </a:lnTo>
                  <a:lnTo>
                    <a:pt x="1650" y="986"/>
                  </a:lnTo>
                  <a:lnTo>
                    <a:pt x="1650" y="986"/>
                  </a:lnTo>
                  <a:lnTo>
                    <a:pt x="1650" y="986"/>
                  </a:lnTo>
                  <a:lnTo>
                    <a:pt x="1650" y="986"/>
                  </a:lnTo>
                  <a:lnTo>
                    <a:pt x="1650" y="986"/>
                  </a:lnTo>
                  <a:lnTo>
                    <a:pt x="1650" y="986"/>
                  </a:lnTo>
                  <a:lnTo>
                    <a:pt x="1650" y="988"/>
                  </a:lnTo>
                  <a:lnTo>
                    <a:pt x="1650" y="988"/>
                  </a:lnTo>
                  <a:lnTo>
                    <a:pt x="1650" y="988"/>
                  </a:lnTo>
                  <a:lnTo>
                    <a:pt x="1650" y="988"/>
                  </a:lnTo>
                  <a:lnTo>
                    <a:pt x="1650" y="991"/>
                  </a:lnTo>
                  <a:lnTo>
                    <a:pt x="1650" y="991"/>
                  </a:lnTo>
                  <a:lnTo>
                    <a:pt x="1650" y="991"/>
                  </a:lnTo>
                  <a:lnTo>
                    <a:pt x="1650" y="993"/>
                  </a:lnTo>
                  <a:lnTo>
                    <a:pt x="1652" y="993"/>
                  </a:lnTo>
                  <a:lnTo>
                    <a:pt x="1652" y="993"/>
                  </a:lnTo>
                  <a:lnTo>
                    <a:pt x="1654" y="996"/>
                  </a:lnTo>
                  <a:lnTo>
                    <a:pt x="1657" y="996"/>
                  </a:lnTo>
                  <a:lnTo>
                    <a:pt x="1657" y="996"/>
                  </a:lnTo>
                  <a:lnTo>
                    <a:pt x="1659" y="996"/>
                  </a:lnTo>
                  <a:lnTo>
                    <a:pt x="1659" y="998"/>
                  </a:lnTo>
                  <a:lnTo>
                    <a:pt x="1659" y="998"/>
                  </a:lnTo>
                  <a:lnTo>
                    <a:pt x="1659" y="998"/>
                  </a:lnTo>
                  <a:lnTo>
                    <a:pt x="1659" y="998"/>
                  </a:lnTo>
                  <a:lnTo>
                    <a:pt x="1659" y="998"/>
                  </a:lnTo>
                  <a:lnTo>
                    <a:pt x="1661" y="1000"/>
                  </a:lnTo>
                  <a:lnTo>
                    <a:pt x="1661" y="1000"/>
                  </a:lnTo>
                  <a:lnTo>
                    <a:pt x="1659" y="1000"/>
                  </a:lnTo>
                  <a:lnTo>
                    <a:pt x="1659" y="1000"/>
                  </a:lnTo>
                  <a:lnTo>
                    <a:pt x="1654" y="998"/>
                  </a:lnTo>
                  <a:lnTo>
                    <a:pt x="1647" y="996"/>
                  </a:lnTo>
                  <a:lnTo>
                    <a:pt x="1647" y="996"/>
                  </a:lnTo>
                  <a:lnTo>
                    <a:pt x="1645" y="996"/>
                  </a:lnTo>
                  <a:lnTo>
                    <a:pt x="1645" y="998"/>
                  </a:lnTo>
                  <a:lnTo>
                    <a:pt x="1645" y="998"/>
                  </a:lnTo>
                  <a:lnTo>
                    <a:pt x="1642" y="996"/>
                  </a:lnTo>
                  <a:lnTo>
                    <a:pt x="1645" y="996"/>
                  </a:lnTo>
                  <a:lnTo>
                    <a:pt x="1645" y="993"/>
                  </a:lnTo>
                  <a:lnTo>
                    <a:pt x="1645" y="991"/>
                  </a:lnTo>
                  <a:lnTo>
                    <a:pt x="1647" y="988"/>
                  </a:lnTo>
                  <a:lnTo>
                    <a:pt x="1647" y="988"/>
                  </a:lnTo>
                  <a:lnTo>
                    <a:pt x="1647" y="986"/>
                  </a:lnTo>
                  <a:lnTo>
                    <a:pt x="1647" y="984"/>
                  </a:lnTo>
                  <a:lnTo>
                    <a:pt x="1645" y="984"/>
                  </a:lnTo>
                  <a:lnTo>
                    <a:pt x="1645" y="981"/>
                  </a:lnTo>
                  <a:lnTo>
                    <a:pt x="1647" y="981"/>
                  </a:lnTo>
                  <a:lnTo>
                    <a:pt x="1647" y="979"/>
                  </a:lnTo>
                  <a:lnTo>
                    <a:pt x="1645" y="977"/>
                  </a:lnTo>
                  <a:lnTo>
                    <a:pt x="1645" y="977"/>
                  </a:lnTo>
                  <a:lnTo>
                    <a:pt x="1645" y="977"/>
                  </a:lnTo>
                  <a:lnTo>
                    <a:pt x="1645" y="974"/>
                  </a:lnTo>
                  <a:lnTo>
                    <a:pt x="1645" y="974"/>
                  </a:lnTo>
                  <a:lnTo>
                    <a:pt x="1645" y="974"/>
                  </a:lnTo>
                  <a:lnTo>
                    <a:pt x="1645" y="974"/>
                  </a:lnTo>
                  <a:lnTo>
                    <a:pt x="1645" y="972"/>
                  </a:lnTo>
                  <a:lnTo>
                    <a:pt x="1645" y="972"/>
                  </a:lnTo>
                  <a:lnTo>
                    <a:pt x="1645" y="972"/>
                  </a:lnTo>
                  <a:lnTo>
                    <a:pt x="1642" y="972"/>
                  </a:lnTo>
                  <a:lnTo>
                    <a:pt x="1642" y="970"/>
                  </a:lnTo>
                  <a:lnTo>
                    <a:pt x="1640" y="970"/>
                  </a:lnTo>
                  <a:lnTo>
                    <a:pt x="1635" y="967"/>
                  </a:lnTo>
                  <a:lnTo>
                    <a:pt x="1635" y="965"/>
                  </a:lnTo>
                  <a:lnTo>
                    <a:pt x="1635" y="967"/>
                  </a:lnTo>
                  <a:lnTo>
                    <a:pt x="1635" y="967"/>
                  </a:lnTo>
                  <a:lnTo>
                    <a:pt x="1635" y="970"/>
                  </a:lnTo>
                  <a:lnTo>
                    <a:pt x="1633" y="970"/>
                  </a:lnTo>
                  <a:lnTo>
                    <a:pt x="1633" y="972"/>
                  </a:lnTo>
                  <a:lnTo>
                    <a:pt x="1633" y="972"/>
                  </a:lnTo>
                  <a:lnTo>
                    <a:pt x="1633" y="972"/>
                  </a:lnTo>
                  <a:lnTo>
                    <a:pt x="1633" y="972"/>
                  </a:lnTo>
                  <a:lnTo>
                    <a:pt x="1633" y="972"/>
                  </a:lnTo>
                  <a:lnTo>
                    <a:pt x="1633" y="972"/>
                  </a:lnTo>
                  <a:lnTo>
                    <a:pt x="1633" y="974"/>
                  </a:lnTo>
                  <a:lnTo>
                    <a:pt x="1633" y="974"/>
                  </a:lnTo>
                  <a:lnTo>
                    <a:pt x="1633" y="974"/>
                  </a:lnTo>
                  <a:lnTo>
                    <a:pt x="1633" y="974"/>
                  </a:lnTo>
                  <a:lnTo>
                    <a:pt x="1633" y="974"/>
                  </a:lnTo>
                  <a:lnTo>
                    <a:pt x="1633" y="974"/>
                  </a:lnTo>
                  <a:lnTo>
                    <a:pt x="1633" y="974"/>
                  </a:lnTo>
                  <a:lnTo>
                    <a:pt x="1633" y="977"/>
                  </a:lnTo>
                  <a:lnTo>
                    <a:pt x="1633" y="977"/>
                  </a:lnTo>
                  <a:lnTo>
                    <a:pt x="1635" y="977"/>
                  </a:lnTo>
                  <a:lnTo>
                    <a:pt x="1635" y="979"/>
                  </a:lnTo>
                  <a:lnTo>
                    <a:pt x="1635" y="979"/>
                  </a:lnTo>
                  <a:lnTo>
                    <a:pt x="1635" y="979"/>
                  </a:lnTo>
                  <a:lnTo>
                    <a:pt x="1635" y="981"/>
                  </a:lnTo>
                  <a:lnTo>
                    <a:pt x="1635" y="981"/>
                  </a:lnTo>
                  <a:lnTo>
                    <a:pt x="1635" y="981"/>
                  </a:lnTo>
                  <a:lnTo>
                    <a:pt x="1635" y="981"/>
                  </a:lnTo>
                  <a:lnTo>
                    <a:pt x="1633" y="979"/>
                  </a:lnTo>
                  <a:lnTo>
                    <a:pt x="1633" y="979"/>
                  </a:lnTo>
                  <a:lnTo>
                    <a:pt x="1633" y="977"/>
                  </a:lnTo>
                  <a:lnTo>
                    <a:pt x="1633" y="977"/>
                  </a:lnTo>
                  <a:lnTo>
                    <a:pt x="1633" y="977"/>
                  </a:lnTo>
                  <a:lnTo>
                    <a:pt x="1633" y="977"/>
                  </a:lnTo>
                  <a:lnTo>
                    <a:pt x="1631" y="977"/>
                  </a:lnTo>
                  <a:lnTo>
                    <a:pt x="1631" y="977"/>
                  </a:lnTo>
                  <a:lnTo>
                    <a:pt x="1631" y="977"/>
                  </a:lnTo>
                  <a:lnTo>
                    <a:pt x="1631" y="977"/>
                  </a:lnTo>
                  <a:lnTo>
                    <a:pt x="1631" y="979"/>
                  </a:lnTo>
                  <a:lnTo>
                    <a:pt x="1628" y="979"/>
                  </a:lnTo>
                  <a:lnTo>
                    <a:pt x="1631" y="979"/>
                  </a:lnTo>
                  <a:lnTo>
                    <a:pt x="1628" y="981"/>
                  </a:lnTo>
                  <a:lnTo>
                    <a:pt x="1628" y="981"/>
                  </a:lnTo>
                  <a:lnTo>
                    <a:pt x="1628" y="981"/>
                  </a:lnTo>
                  <a:lnTo>
                    <a:pt x="1628" y="979"/>
                  </a:lnTo>
                  <a:lnTo>
                    <a:pt x="1628" y="979"/>
                  </a:lnTo>
                  <a:lnTo>
                    <a:pt x="1628" y="977"/>
                  </a:lnTo>
                  <a:lnTo>
                    <a:pt x="1628" y="977"/>
                  </a:lnTo>
                  <a:lnTo>
                    <a:pt x="1631" y="974"/>
                  </a:lnTo>
                  <a:lnTo>
                    <a:pt x="1631" y="974"/>
                  </a:lnTo>
                  <a:lnTo>
                    <a:pt x="1631" y="974"/>
                  </a:lnTo>
                  <a:lnTo>
                    <a:pt x="1631" y="972"/>
                  </a:lnTo>
                  <a:lnTo>
                    <a:pt x="1631" y="972"/>
                  </a:lnTo>
                  <a:lnTo>
                    <a:pt x="1631" y="972"/>
                  </a:lnTo>
                  <a:lnTo>
                    <a:pt x="1631" y="970"/>
                  </a:lnTo>
                  <a:lnTo>
                    <a:pt x="1628" y="970"/>
                  </a:lnTo>
                  <a:lnTo>
                    <a:pt x="1628" y="970"/>
                  </a:lnTo>
                  <a:lnTo>
                    <a:pt x="1628" y="970"/>
                  </a:lnTo>
                  <a:lnTo>
                    <a:pt x="1628" y="970"/>
                  </a:lnTo>
                  <a:lnTo>
                    <a:pt x="1628" y="970"/>
                  </a:lnTo>
                  <a:lnTo>
                    <a:pt x="1628" y="970"/>
                  </a:lnTo>
                  <a:lnTo>
                    <a:pt x="1626" y="967"/>
                  </a:lnTo>
                  <a:lnTo>
                    <a:pt x="1626" y="967"/>
                  </a:lnTo>
                  <a:lnTo>
                    <a:pt x="1626" y="965"/>
                  </a:lnTo>
                  <a:lnTo>
                    <a:pt x="1626" y="965"/>
                  </a:lnTo>
                  <a:lnTo>
                    <a:pt x="1626" y="962"/>
                  </a:lnTo>
                  <a:lnTo>
                    <a:pt x="1626" y="962"/>
                  </a:lnTo>
                  <a:lnTo>
                    <a:pt x="1626" y="962"/>
                  </a:lnTo>
                  <a:lnTo>
                    <a:pt x="1626" y="962"/>
                  </a:lnTo>
                  <a:lnTo>
                    <a:pt x="1626" y="960"/>
                  </a:lnTo>
                  <a:lnTo>
                    <a:pt x="1626" y="960"/>
                  </a:lnTo>
                  <a:lnTo>
                    <a:pt x="1626" y="962"/>
                  </a:lnTo>
                  <a:lnTo>
                    <a:pt x="1626" y="962"/>
                  </a:lnTo>
                  <a:lnTo>
                    <a:pt x="1623" y="962"/>
                  </a:lnTo>
                  <a:lnTo>
                    <a:pt x="1623" y="962"/>
                  </a:lnTo>
                  <a:lnTo>
                    <a:pt x="1623" y="962"/>
                  </a:lnTo>
                  <a:lnTo>
                    <a:pt x="1623" y="960"/>
                  </a:lnTo>
                  <a:lnTo>
                    <a:pt x="1623" y="960"/>
                  </a:lnTo>
                  <a:lnTo>
                    <a:pt x="1623" y="960"/>
                  </a:lnTo>
                  <a:lnTo>
                    <a:pt x="1623" y="960"/>
                  </a:lnTo>
                  <a:lnTo>
                    <a:pt x="1623" y="962"/>
                  </a:lnTo>
                  <a:lnTo>
                    <a:pt x="1623" y="962"/>
                  </a:lnTo>
                  <a:lnTo>
                    <a:pt x="1623" y="962"/>
                  </a:lnTo>
                  <a:lnTo>
                    <a:pt x="1623" y="965"/>
                  </a:lnTo>
                  <a:lnTo>
                    <a:pt x="1623" y="965"/>
                  </a:lnTo>
                  <a:lnTo>
                    <a:pt x="1621" y="967"/>
                  </a:lnTo>
                  <a:lnTo>
                    <a:pt x="1619" y="970"/>
                  </a:lnTo>
                  <a:lnTo>
                    <a:pt x="1619" y="974"/>
                  </a:lnTo>
                  <a:lnTo>
                    <a:pt x="1619" y="974"/>
                  </a:lnTo>
                  <a:lnTo>
                    <a:pt x="1619" y="977"/>
                  </a:lnTo>
                  <a:lnTo>
                    <a:pt x="1621" y="977"/>
                  </a:lnTo>
                  <a:lnTo>
                    <a:pt x="1621" y="979"/>
                  </a:lnTo>
                  <a:lnTo>
                    <a:pt x="1621" y="979"/>
                  </a:lnTo>
                  <a:lnTo>
                    <a:pt x="1626" y="984"/>
                  </a:lnTo>
                  <a:lnTo>
                    <a:pt x="1628" y="984"/>
                  </a:lnTo>
                  <a:lnTo>
                    <a:pt x="1631" y="986"/>
                  </a:lnTo>
                  <a:lnTo>
                    <a:pt x="1631" y="986"/>
                  </a:lnTo>
                  <a:lnTo>
                    <a:pt x="1631" y="986"/>
                  </a:lnTo>
                  <a:lnTo>
                    <a:pt x="1626" y="986"/>
                  </a:lnTo>
                  <a:lnTo>
                    <a:pt x="1623" y="984"/>
                  </a:lnTo>
                  <a:lnTo>
                    <a:pt x="1623" y="984"/>
                  </a:lnTo>
                  <a:lnTo>
                    <a:pt x="1623" y="984"/>
                  </a:lnTo>
                  <a:lnTo>
                    <a:pt x="1623" y="984"/>
                  </a:lnTo>
                  <a:lnTo>
                    <a:pt x="1623" y="984"/>
                  </a:lnTo>
                  <a:lnTo>
                    <a:pt x="1621" y="981"/>
                  </a:lnTo>
                  <a:lnTo>
                    <a:pt x="1619" y="977"/>
                  </a:lnTo>
                  <a:lnTo>
                    <a:pt x="1619" y="977"/>
                  </a:lnTo>
                  <a:lnTo>
                    <a:pt x="1616" y="977"/>
                  </a:lnTo>
                  <a:lnTo>
                    <a:pt x="1616" y="977"/>
                  </a:lnTo>
                  <a:lnTo>
                    <a:pt x="1616" y="979"/>
                  </a:lnTo>
                  <a:lnTo>
                    <a:pt x="1616" y="981"/>
                  </a:lnTo>
                  <a:lnTo>
                    <a:pt x="1619" y="984"/>
                  </a:lnTo>
                  <a:lnTo>
                    <a:pt x="1619" y="984"/>
                  </a:lnTo>
                  <a:lnTo>
                    <a:pt x="1616" y="984"/>
                  </a:lnTo>
                  <a:lnTo>
                    <a:pt x="1616" y="984"/>
                  </a:lnTo>
                  <a:lnTo>
                    <a:pt x="1616" y="984"/>
                  </a:lnTo>
                  <a:lnTo>
                    <a:pt x="1616" y="984"/>
                  </a:lnTo>
                  <a:lnTo>
                    <a:pt x="1616" y="984"/>
                  </a:lnTo>
                  <a:lnTo>
                    <a:pt x="1616" y="984"/>
                  </a:lnTo>
                  <a:lnTo>
                    <a:pt x="1616" y="986"/>
                  </a:lnTo>
                  <a:lnTo>
                    <a:pt x="1616" y="986"/>
                  </a:lnTo>
                  <a:lnTo>
                    <a:pt x="1616" y="986"/>
                  </a:lnTo>
                  <a:lnTo>
                    <a:pt x="1616" y="986"/>
                  </a:lnTo>
                  <a:lnTo>
                    <a:pt x="1616" y="986"/>
                  </a:lnTo>
                  <a:lnTo>
                    <a:pt x="1614" y="986"/>
                  </a:lnTo>
                  <a:lnTo>
                    <a:pt x="1614" y="986"/>
                  </a:lnTo>
                  <a:lnTo>
                    <a:pt x="1614" y="986"/>
                  </a:lnTo>
                  <a:lnTo>
                    <a:pt x="1614" y="986"/>
                  </a:lnTo>
                  <a:lnTo>
                    <a:pt x="1614" y="986"/>
                  </a:lnTo>
                  <a:lnTo>
                    <a:pt x="1614" y="988"/>
                  </a:lnTo>
                  <a:lnTo>
                    <a:pt x="1614" y="988"/>
                  </a:lnTo>
                  <a:lnTo>
                    <a:pt x="1616" y="991"/>
                  </a:lnTo>
                  <a:lnTo>
                    <a:pt x="1616" y="991"/>
                  </a:lnTo>
                  <a:lnTo>
                    <a:pt x="1616" y="993"/>
                  </a:lnTo>
                  <a:lnTo>
                    <a:pt x="1616" y="996"/>
                  </a:lnTo>
                  <a:lnTo>
                    <a:pt x="1616" y="996"/>
                  </a:lnTo>
                  <a:lnTo>
                    <a:pt x="1614" y="998"/>
                  </a:lnTo>
                  <a:lnTo>
                    <a:pt x="1614" y="998"/>
                  </a:lnTo>
                  <a:lnTo>
                    <a:pt x="1614" y="998"/>
                  </a:lnTo>
                  <a:lnTo>
                    <a:pt x="1612" y="1000"/>
                  </a:lnTo>
                  <a:lnTo>
                    <a:pt x="1609" y="1003"/>
                  </a:lnTo>
                  <a:lnTo>
                    <a:pt x="1609" y="1005"/>
                  </a:lnTo>
                  <a:lnTo>
                    <a:pt x="1609" y="1007"/>
                  </a:lnTo>
                  <a:lnTo>
                    <a:pt x="1605" y="1010"/>
                  </a:lnTo>
                  <a:lnTo>
                    <a:pt x="1607" y="1007"/>
                  </a:lnTo>
                  <a:lnTo>
                    <a:pt x="1607" y="1007"/>
                  </a:lnTo>
                  <a:lnTo>
                    <a:pt x="1607" y="1005"/>
                  </a:lnTo>
                  <a:lnTo>
                    <a:pt x="1609" y="1003"/>
                  </a:lnTo>
                  <a:lnTo>
                    <a:pt x="1609" y="1003"/>
                  </a:lnTo>
                  <a:lnTo>
                    <a:pt x="1607" y="1003"/>
                  </a:lnTo>
                  <a:lnTo>
                    <a:pt x="1607" y="1003"/>
                  </a:lnTo>
                  <a:lnTo>
                    <a:pt x="1607" y="1000"/>
                  </a:lnTo>
                  <a:lnTo>
                    <a:pt x="1607" y="1000"/>
                  </a:lnTo>
                  <a:lnTo>
                    <a:pt x="1607" y="1000"/>
                  </a:lnTo>
                  <a:lnTo>
                    <a:pt x="1607" y="1000"/>
                  </a:lnTo>
                  <a:lnTo>
                    <a:pt x="1607" y="1000"/>
                  </a:lnTo>
                  <a:lnTo>
                    <a:pt x="1607" y="1000"/>
                  </a:lnTo>
                  <a:lnTo>
                    <a:pt x="1607" y="998"/>
                  </a:lnTo>
                  <a:lnTo>
                    <a:pt x="1607" y="998"/>
                  </a:lnTo>
                  <a:lnTo>
                    <a:pt x="1605" y="998"/>
                  </a:lnTo>
                  <a:lnTo>
                    <a:pt x="1602" y="998"/>
                  </a:lnTo>
                  <a:lnTo>
                    <a:pt x="1602" y="998"/>
                  </a:lnTo>
                  <a:lnTo>
                    <a:pt x="1602" y="998"/>
                  </a:lnTo>
                  <a:lnTo>
                    <a:pt x="1602" y="996"/>
                  </a:lnTo>
                  <a:lnTo>
                    <a:pt x="1602" y="996"/>
                  </a:lnTo>
                  <a:lnTo>
                    <a:pt x="1602" y="996"/>
                  </a:lnTo>
                  <a:lnTo>
                    <a:pt x="1602" y="996"/>
                  </a:lnTo>
                  <a:lnTo>
                    <a:pt x="1602" y="996"/>
                  </a:lnTo>
                  <a:lnTo>
                    <a:pt x="1602" y="996"/>
                  </a:lnTo>
                  <a:lnTo>
                    <a:pt x="1607" y="993"/>
                  </a:lnTo>
                  <a:lnTo>
                    <a:pt x="1609" y="996"/>
                  </a:lnTo>
                  <a:lnTo>
                    <a:pt x="1612" y="996"/>
                  </a:lnTo>
                  <a:lnTo>
                    <a:pt x="1612" y="996"/>
                  </a:lnTo>
                  <a:lnTo>
                    <a:pt x="1612" y="993"/>
                  </a:lnTo>
                  <a:lnTo>
                    <a:pt x="1612" y="993"/>
                  </a:lnTo>
                  <a:lnTo>
                    <a:pt x="1612" y="991"/>
                  </a:lnTo>
                  <a:lnTo>
                    <a:pt x="1609" y="991"/>
                  </a:lnTo>
                  <a:lnTo>
                    <a:pt x="1609" y="991"/>
                  </a:lnTo>
                  <a:lnTo>
                    <a:pt x="1607" y="991"/>
                  </a:lnTo>
                  <a:lnTo>
                    <a:pt x="1607" y="991"/>
                  </a:lnTo>
                  <a:lnTo>
                    <a:pt x="1602" y="986"/>
                  </a:lnTo>
                  <a:lnTo>
                    <a:pt x="1605" y="986"/>
                  </a:lnTo>
                  <a:lnTo>
                    <a:pt x="1605" y="986"/>
                  </a:lnTo>
                  <a:lnTo>
                    <a:pt x="1605" y="984"/>
                  </a:lnTo>
                  <a:lnTo>
                    <a:pt x="1605" y="981"/>
                  </a:lnTo>
                  <a:lnTo>
                    <a:pt x="1605" y="979"/>
                  </a:lnTo>
                  <a:lnTo>
                    <a:pt x="1607" y="974"/>
                  </a:lnTo>
                  <a:lnTo>
                    <a:pt x="1609" y="972"/>
                  </a:lnTo>
                  <a:lnTo>
                    <a:pt x="1609" y="972"/>
                  </a:lnTo>
                  <a:lnTo>
                    <a:pt x="1609" y="972"/>
                  </a:lnTo>
                  <a:lnTo>
                    <a:pt x="1609" y="970"/>
                  </a:lnTo>
                  <a:lnTo>
                    <a:pt x="1609" y="970"/>
                  </a:lnTo>
                  <a:lnTo>
                    <a:pt x="1609" y="970"/>
                  </a:lnTo>
                  <a:lnTo>
                    <a:pt x="1609" y="967"/>
                  </a:lnTo>
                  <a:lnTo>
                    <a:pt x="1609" y="967"/>
                  </a:lnTo>
                  <a:lnTo>
                    <a:pt x="1609" y="967"/>
                  </a:lnTo>
                  <a:lnTo>
                    <a:pt x="1609" y="965"/>
                  </a:lnTo>
                  <a:lnTo>
                    <a:pt x="1609" y="965"/>
                  </a:lnTo>
                  <a:lnTo>
                    <a:pt x="1609" y="962"/>
                  </a:lnTo>
                  <a:lnTo>
                    <a:pt x="1607" y="962"/>
                  </a:lnTo>
                  <a:lnTo>
                    <a:pt x="1607" y="962"/>
                  </a:lnTo>
                  <a:lnTo>
                    <a:pt x="1607" y="962"/>
                  </a:lnTo>
                  <a:lnTo>
                    <a:pt x="1605" y="967"/>
                  </a:lnTo>
                  <a:lnTo>
                    <a:pt x="1602" y="967"/>
                  </a:lnTo>
                  <a:lnTo>
                    <a:pt x="1602" y="970"/>
                  </a:lnTo>
                  <a:lnTo>
                    <a:pt x="1602" y="970"/>
                  </a:lnTo>
                  <a:lnTo>
                    <a:pt x="1600" y="970"/>
                  </a:lnTo>
                  <a:lnTo>
                    <a:pt x="1595" y="984"/>
                  </a:lnTo>
                  <a:lnTo>
                    <a:pt x="1595" y="984"/>
                  </a:lnTo>
                  <a:lnTo>
                    <a:pt x="1593" y="986"/>
                  </a:lnTo>
                  <a:lnTo>
                    <a:pt x="1595" y="981"/>
                  </a:lnTo>
                  <a:lnTo>
                    <a:pt x="1595" y="981"/>
                  </a:lnTo>
                  <a:lnTo>
                    <a:pt x="1595" y="981"/>
                  </a:lnTo>
                  <a:lnTo>
                    <a:pt x="1595" y="979"/>
                  </a:lnTo>
                  <a:lnTo>
                    <a:pt x="1595" y="979"/>
                  </a:lnTo>
                  <a:lnTo>
                    <a:pt x="1595" y="979"/>
                  </a:lnTo>
                  <a:lnTo>
                    <a:pt x="1595" y="977"/>
                  </a:lnTo>
                  <a:lnTo>
                    <a:pt x="1595" y="977"/>
                  </a:lnTo>
                  <a:lnTo>
                    <a:pt x="1595" y="977"/>
                  </a:lnTo>
                  <a:lnTo>
                    <a:pt x="1597" y="977"/>
                  </a:lnTo>
                  <a:lnTo>
                    <a:pt x="1597" y="977"/>
                  </a:lnTo>
                  <a:lnTo>
                    <a:pt x="1597" y="977"/>
                  </a:lnTo>
                  <a:lnTo>
                    <a:pt x="1597" y="974"/>
                  </a:lnTo>
                  <a:lnTo>
                    <a:pt x="1597" y="974"/>
                  </a:lnTo>
                  <a:lnTo>
                    <a:pt x="1597" y="974"/>
                  </a:lnTo>
                  <a:lnTo>
                    <a:pt x="1597" y="970"/>
                  </a:lnTo>
                  <a:lnTo>
                    <a:pt x="1600" y="967"/>
                  </a:lnTo>
                  <a:lnTo>
                    <a:pt x="1600" y="967"/>
                  </a:lnTo>
                  <a:lnTo>
                    <a:pt x="1602" y="962"/>
                  </a:lnTo>
                  <a:lnTo>
                    <a:pt x="1607" y="958"/>
                  </a:lnTo>
                  <a:lnTo>
                    <a:pt x="1607" y="955"/>
                  </a:lnTo>
                  <a:lnTo>
                    <a:pt x="1605" y="955"/>
                  </a:lnTo>
                  <a:lnTo>
                    <a:pt x="1607" y="953"/>
                  </a:lnTo>
                  <a:lnTo>
                    <a:pt x="1607" y="953"/>
                  </a:lnTo>
                  <a:lnTo>
                    <a:pt x="1607" y="953"/>
                  </a:lnTo>
                  <a:lnTo>
                    <a:pt x="1607" y="951"/>
                  </a:lnTo>
                  <a:lnTo>
                    <a:pt x="1607" y="951"/>
                  </a:lnTo>
                  <a:lnTo>
                    <a:pt x="1607" y="951"/>
                  </a:lnTo>
                  <a:lnTo>
                    <a:pt x="1607" y="948"/>
                  </a:lnTo>
                  <a:lnTo>
                    <a:pt x="1609" y="948"/>
                  </a:lnTo>
                  <a:lnTo>
                    <a:pt x="1609" y="948"/>
                  </a:lnTo>
                  <a:lnTo>
                    <a:pt x="1609" y="946"/>
                  </a:lnTo>
                  <a:lnTo>
                    <a:pt x="1612" y="946"/>
                  </a:lnTo>
                  <a:lnTo>
                    <a:pt x="1612" y="946"/>
                  </a:lnTo>
                  <a:lnTo>
                    <a:pt x="1612" y="946"/>
                  </a:lnTo>
                  <a:lnTo>
                    <a:pt x="1609" y="943"/>
                  </a:lnTo>
                  <a:lnTo>
                    <a:pt x="1609" y="943"/>
                  </a:lnTo>
                  <a:lnTo>
                    <a:pt x="1609" y="943"/>
                  </a:lnTo>
                  <a:lnTo>
                    <a:pt x="1609" y="941"/>
                  </a:lnTo>
                  <a:lnTo>
                    <a:pt x="1609" y="941"/>
                  </a:lnTo>
                  <a:lnTo>
                    <a:pt x="1607" y="939"/>
                  </a:lnTo>
                  <a:lnTo>
                    <a:pt x="1605" y="939"/>
                  </a:lnTo>
                  <a:lnTo>
                    <a:pt x="1605" y="939"/>
                  </a:lnTo>
                  <a:lnTo>
                    <a:pt x="1602" y="936"/>
                  </a:lnTo>
                  <a:lnTo>
                    <a:pt x="1602" y="934"/>
                  </a:lnTo>
                  <a:lnTo>
                    <a:pt x="1602" y="934"/>
                  </a:lnTo>
                  <a:lnTo>
                    <a:pt x="1600" y="934"/>
                  </a:lnTo>
                  <a:lnTo>
                    <a:pt x="1600" y="932"/>
                  </a:lnTo>
                  <a:lnTo>
                    <a:pt x="1600" y="932"/>
                  </a:lnTo>
                  <a:lnTo>
                    <a:pt x="1600" y="932"/>
                  </a:lnTo>
                  <a:lnTo>
                    <a:pt x="1600" y="929"/>
                  </a:lnTo>
                  <a:lnTo>
                    <a:pt x="1600" y="929"/>
                  </a:lnTo>
                  <a:lnTo>
                    <a:pt x="1600" y="929"/>
                  </a:lnTo>
                  <a:lnTo>
                    <a:pt x="1600" y="927"/>
                  </a:lnTo>
                  <a:lnTo>
                    <a:pt x="1600" y="927"/>
                  </a:lnTo>
                  <a:lnTo>
                    <a:pt x="1600" y="925"/>
                  </a:lnTo>
                  <a:lnTo>
                    <a:pt x="1600" y="925"/>
                  </a:lnTo>
                  <a:lnTo>
                    <a:pt x="1600" y="922"/>
                  </a:lnTo>
                  <a:lnTo>
                    <a:pt x="1600" y="920"/>
                  </a:lnTo>
                  <a:lnTo>
                    <a:pt x="1600" y="917"/>
                  </a:lnTo>
                  <a:lnTo>
                    <a:pt x="1597" y="915"/>
                  </a:lnTo>
                  <a:lnTo>
                    <a:pt x="1597" y="915"/>
                  </a:lnTo>
                  <a:lnTo>
                    <a:pt x="1586" y="910"/>
                  </a:lnTo>
                  <a:lnTo>
                    <a:pt x="1583" y="910"/>
                  </a:lnTo>
                  <a:lnTo>
                    <a:pt x="1583" y="908"/>
                  </a:lnTo>
                  <a:lnTo>
                    <a:pt x="1583" y="906"/>
                  </a:lnTo>
                  <a:lnTo>
                    <a:pt x="1583" y="906"/>
                  </a:lnTo>
                  <a:lnTo>
                    <a:pt x="1583" y="906"/>
                  </a:lnTo>
                  <a:lnTo>
                    <a:pt x="1583" y="903"/>
                  </a:lnTo>
                  <a:lnTo>
                    <a:pt x="1583" y="901"/>
                  </a:lnTo>
                  <a:lnTo>
                    <a:pt x="1581" y="899"/>
                  </a:lnTo>
                  <a:lnTo>
                    <a:pt x="1581" y="899"/>
                  </a:lnTo>
                  <a:lnTo>
                    <a:pt x="1581" y="896"/>
                  </a:lnTo>
                  <a:lnTo>
                    <a:pt x="1581" y="896"/>
                  </a:lnTo>
                  <a:lnTo>
                    <a:pt x="1581" y="894"/>
                  </a:lnTo>
                  <a:lnTo>
                    <a:pt x="1581" y="894"/>
                  </a:lnTo>
                  <a:lnTo>
                    <a:pt x="1581" y="894"/>
                  </a:lnTo>
                  <a:lnTo>
                    <a:pt x="1581" y="894"/>
                  </a:lnTo>
                  <a:lnTo>
                    <a:pt x="1581" y="894"/>
                  </a:lnTo>
                  <a:lnTo>
                    <a:pt x="1581" y="894"/>
                  </a:lnTo>
                  <a:lnTo>
                    <a:pt x="1581" y="894"/>
                  </a:lnTo>
                  <a:lnTo>
                    <a:pt x="1581" y="891"/>
                  </a:lnTo>
                  <a:lnTo>
                    <a:pt x="1579" y="889"/>
                  </a:lnTo>
                  <a:lnTo>
                    <a:pt x="1579" y="889"/>
                  </a:lnTo>
                  <a:lnTo>
                    <a:pt x="1579" y="887"/>
                  </a:lnTo>
                  <a:lnTo>
                    <a:pt x="1576" y="884"/>
                  </a:lnTo>
                  <a:lnTo>
                    <a:pt x="1574" y="884"/>
                  </a:lnTo>
                  <a:lnTo>
                    <a:pt x="1574" y="882"/>
                  </a:lnTo>
                  <a:lnTo>
                    <a:pt x="1574" y="882"/>
                  </a:lnTo>
                  <a:lnTo>
                    <a:pt x="1574" y="882"/>
                  </a:lnTo>
                  <a:lnTo>
                    <a:pt x="1574" y="882"/>
                  </a:lnTo>
                  <a:lnTo>
                    <a:pt x="1574" y="880"/>
                  </a:lnTo>
                  <a:lnTo>
                    <a:pt x="1571" y="877"/>
                  </a:lnTo>
                  <a:lnTo>
                    <a:pt x="1571" y="877"/>
                  </a:lnTo>
                  <a:lnTo>
                    <a:pt x="1564" y="877"/>
                  </a:lnTo>
                  <a:lnTo>
                    <a:pt x="1560" y="877"/>
                  </a:lnTo>
                  <a:lnTo>
                    <a:pt x="1552" y="880"/>
                  </a:lnTo>
                  <a:lnTo>
                    <a:pt x="1543" y="880"/>
                  </a:lnTo>
                  <a:lnTo>
                    <a:pt x="1543" y="880"/>
                  </a:lnTo>
                  <a:lnTo>
                    <a:pt x="1543" y="882"/>
                  </a:lnTo>
                  <a:lnTo>
                    <a:pt x="1543" y="882"/>
                  </a:lnTo>
                  <a:lnTo>
                    <a:pt x="1541" y="884"/>
                  </a:lnTo>
                  <a:lnTo>
                    <a:pt x="1541" y="887"/>
                  </a:lnTo>
                  <a:lnTo>
                    <a:pt x="1538" y="887"/>
                  </a:lnTo>
                  <a:lnTo>
                    <a:pt x="1538" y="887"/>
                  </a:lnTo>
                  <a:lnTo>
                    <a:pt x="1536" y="887"/>
                  </a:lnTo>
                  <a:lnTo>
                    <a:pt x="1534" y="889"/>
                  </a:lnTo>
                  <a:lnTo>
                    <a:pt x="1529" y="894"/>
                  </a:lnTo>
                  <a:lnTo>
                    <a:pt x="1529" y="894"/>
                  </a:lnTo>
                  <a:lnTo>
                    <a:pt x="1522" y="901"/>
                  </a:lnTo>
                  <a:lnTo>
                    <a:pt x="1522" y="901"/>
                  </a:lnTo>
                  <a:lnTo>
                    <a:pt x="1529" y="903"/>
                  </a:lnTo>
                  <a:lnTo>
                    <a:pt x="1529" y="906"/>
                  </a:lnTo>
                  <a:lnTo>
                    <a:pt x="1529" y="906"/>
                  </a:lnTo>
                  <a:lnTo>
                    <a:pt x="1529" y="908"/>
                  </a:lnTo>
                  <a:lnTo>
                    <a:pt x="1529" y="908"/>
                  </a:lnTo>
                  <a:lnTo>
                    <a:pt x="1529" y="910"/>
                  </a:lnTo>
                  <a:lnTo>
                    <a:pt x="1531" y="910"/>
                  </a:lnTo>
                  <a:lnTo>
                    <a:pt x="1531" y="913"/>
                  </a:lnTo>
                  <a:lnTo>
                    <a:pt x="1531" y="913"/>
                  </a:lnTo>
                  <a:lnTo>
                    <a:pt x="1531" y="913"/>
                  </a:lnTo>
                  <a:lnTo>
                    <a:pt x="1531" y="915"/>
                  </a:lnTo>
                  <a:lnTo>
                    <a:pt x="1531" y="915"/>
                  </a:lnTo>
                  <a:lnTo>
                    <a:pt x="1531" y="915"/>
                  </a:lnTo>
                  <a:lnTo>
                    <a:pt x="1531" y="915"/>
                  </a:lnTo>
                  <a:lnTo>
                    <a:pt x="1529" y="915"/>
                  </a:lnTo>
                  <a:lnTo>
                    <a:pt x="1529" y="913"/>
                  </a:lnTo>
                  <a:lnTo>
                    <a:pt x="1529" y="910"/>
                  </a:lnTo>
                  <a:lnTo>
                    <a:pt x="1529" y="908"/>
                  </a:lnTo>
                  <a:lnTo>
                    <a:pt x="1529" y="908"/>
                  </a:lnTo>
                  <a:lnTo>
                    <a:pt x="1529" y="908"/>
                  </a:lnTo>
                  <a:lnTo>
                    <a:pt x="1526" y="906"/>
                  </a:lnTo>
                  <a:lnTo>
                    <a:pt x="1526" y="906"/>
                  </a:lnTo>
                  <a:lnTo>
                    <a:pt x="1517" y="903"/>
                  </a:lnTo>
                  <a:lnTo>
                    <a:pt x="1517" y="906"/>
                  </a:lnTo>
                  <a:lnTo>
                    <a:pt x="1510" y="910"/>
                  </a:lnTo>
                  <a:lnTo>
                    <a:pt x="1508" y="913"/>
                  </a:lnTo>
                  <a:lnTo>
                    <a:pt x="1508" y="913"/>
                  </a:lnTo>
                  <a:lnTo>
                    <a:pt x="1510" y="913"/>
                  </a:lnTo>
                  <a:lnTo>
                    <a:pt x="1510" y="913"/>
                  </a:lnTo>
                  <a:lnTo>
                    <a:pt x="1510" y="915"/>
                  </a:lnTo>
                  <a:lnTo>
                    <a:pt x="1510" y="915"/>
                  </a:lnTo>
                  <a:lnTo>
                    <a:pt x="1510" y="917"/>
                  </a:lnTo>
                  <a:lnTo>
                    <a:pt x="1515" y="922"/>
                  </a:lnTo>
                  <a:lnTo>
                    <a:pt x="1517" y="922"/>
                  </a:lnTo>
                  <a:lnTo>
                    <a:pt x="1515" y="925"/>
                  </a:lnTo>
                  <a:lnTo>
                    <a:pt x="1515" y="922"/>
                  </a:lnTo>
                  <a:lnTo>
                    <a:pt x="1512" y="920"/>
                  </a:lnTo>
                  <a:lnTo>
                    <a:pt x="1512" y="920"/>
                  </a:lnTo>
                  <a:lnTo>
                    <a:pt x="1510" y="920"/>
                  </a:lnTo>
                  <a:lnTo>
                    <a:pt x="1510" y="920"/>
                  </a:lnTo>
                  <a:lnTo>
                    <a:pt x="1510" y="917"/>
                  </a:lnTo>
                  <a:lnTo>
                    <a:pt x="1508" y="917"/>
                  </a:lnTo>
                  <a:lnTo>
                    <a:pt x="1508" y="913"/>
                  </a:lnTo>
                  <a:lnTo>
                    <a:pt x="1505" y="913"/>
                  </a:lnTo>
                  <a:lnTo>
                    <a:pt x="1505" y="913"/>
                  </a:lnTo>
                  <a:lnTo>
                    <a:pt x="1505" y="913"/>
                  </a:lnTo>
                  <a:lnTo>
                    <a:pt x="1498" y="917"/>
                  </a:lnTo>
                  <a:lnTo>
                    <a:pt x="1498" y="920"/>
                  </a:lnTo>
                  <a:lnTo>
                    <a:pt x="1498" y="920"/>
                  </a:lnTo>
                  <a:lnTo>
                    <a:pt x="1498" y="922"/>
                  </a:lnTo>
                  <a:lnTo>
                    <a:pt x="1498" y="925"/>
                  </a:lnTo>
                  <a:lnTo>
                    <a:pt x="1498" y="925"/>
                  </a:lnTo>
                  <a:lnTo>
                    <a:pt x="1498" y="925"/>
                  </a:lnTo>
                  <a:lnTo>
                    <a:pt x="1500" y="927"/>
                  </a:lnTo>
                  <a:lnTo>
                    <a:pt x="1500" y="927"/>
                  </a:lnTo>
                  <a:lnTo>
                    <a:pt x="1503" y="927"/>
                  </a:lnTo>
                  <a:lnTo>
                    <a:pt x="1512" y="932"/>
                  </a:lnTo>
                  <a:lnTo>
                    <a:pt x="1515" y="932"/>
                  </a:lnTo>
                  <a:lnTo>
                    <a:pt x="1519" y="934"/>
                  </a:lnTo>
                  <a:lnTo>
                    <a:pt x="1522" y="934"/>
                  </a:lnTo>
                  <a:lnTo>
                    <a:pt x="1526" y="934"/>
                  </a:lnTo>
                  <a:lnTo>
                    <a:pt x="1531" y="934"/>
                  </a:lnTo>
                  <a:lnTo>
                    <a:pt x="1531" y="936"/>
                  </a:lnTo>
                  <a:lnTo>
                    <a:pt x="1531" y="936"/>
                  </a:lnTo>
                  <a:lnTo>
                    <a:pt x="1534" y="939"/>
                  </a:lnTo>
                  <a:lnTo>
                    <a:pt x="1534" y="939"/>
                  </a:lnTo>
                  <a:lnTo>
                    <a:pt x="1534" y="939"/>
                  </a:lnTo>
                  <a:lnTo>
                    <a:pt x="1534" y="939"/>
                  </a:lnTo>
                  <a:lnTo>
                    <a:pt x="1529" y="936"/>
                  </a:lnTo>
                  <a:lnTo>
                    <a:pt x="1526" y="936"/>
                  </a:lnTo>
                  <a:lnTo>
                    <a:pt x="1522" y="936"/>
                  </a:lnTo>
                  <a:lnTo>
                    <a:pt x="1517" y="936"/>
                  </a:lnTo>
                  <a:lnTo>
                    <a:pt x="1510" y="934"/>
                  </a:lnTo>
                  <a:lnTo>
                    <a:pt x="1508" y="934"/>
                  </a:lnTo>
                  <a:lnTo>
                    <a:pt x="1503" y="932"/>
                  </a:lnTo>
                  <a:lnTo>
                    <a:pt x="1500" y="932"/>
                  </a:lnTo>
                  <a:lnTo>
                    <a:pt x="1498" y="934"/>
                  </a:lnTo>
                  <a:lnTo>
                    <a:pt x="1498" y="934"/>
                  </a:lnTo>
                  <a:lnTo>
                    <a:pt x="1500" y="936"/>
                  </a:lnTo>
                  <a:lnTo>
                    <a:pt x="1503" y="939"/>
                  </a:lnTo>
                  <a:lnTo>
                    <a:pt x="1500" y="939"/>
                  </a:lnTo>
                  <a:lnTo>
                    <a:pt x="1496" y="936"/>
                  </a:lnTo>
                  <a:lnTo>
                    <a:pt x="1496" y="936"/>
                  </a:lnTo>
                  <a:lnTo>
                    <a:pt x="1496" y="934"/>
                  </a:lnTo>
                  <a:lnTo>
                    <a:pt x="1496" y="934"/>
                  </a:lnTo>
                  <a:lnTo>
                    <a:pt x="1496" y="932"/>
                  </a:lnTo>
                  <a:lnTo>
                    <a:pt x="1493" y="934"/>
                  </a:lnTo>
                  <a:lnTo>
                    <a:pt x="1493" y="934"/>
                  </a:lnTo>
                  <a:lnTo>
                    <a:pt x="1493" y="934"/>
                  </a:lnTo>
                  <a:lnTo>
                    <a:pt x="1493" y="941"/>
                  </a:lnTo>
                  <a:lnTo>
                    <a:pt x="1493" y="941"/>
                  </a:lnTo>
                  <a:lnTo>
                    <a:pt x="1500" y="941"/>
                  </a:lnTo>
                  <a:lnTo>
                    <a:pt x="1500" y="941"/>
                  </a:lnTo>
                  <a:lnTo>
                    <a:pt x="1500" y="939"/>
                  </a:lnTo>
                  <a:lnTo>
                    <a:pt x="1503" y="941"/>
                  </a:lnTo>
                  <a:lnTo>
                    <a:pt x="1503" y="941"/>
                  </a:lnTo>
                  <a:lnTo>
                    <a:pt x="1503" y="943"/>
                  </a:lnTo>
                  <a:lnTo>
                    <a:pt x="1503" y="943"/>
                  </a:lnTo>
                  <a:lnTo>
                    <a:pt x="1503" y="943"/>
                  </a:lnTo>
                  <a:lnTo>
                    <a:pt x="1508" y="943"/>
                  </a:lnTo>
                  <a:lnTo>
                    <a:pt x="1508" y="943"/>
                  </a:lnTo>
                  <a:lnTo>
                    <a:pt x="1512" y="948"/>
                  </a:lnTo>
                  <a:lnTo>
                    <a:pt x="1515" y="948"/>
                  </a:lnTo>
                  <a:lnTo>
                    <a:pt x="1524" y="955"/>
                  </a:lnTo>
                  <a:lnTo>
                    <a:pt x="1526" y="955"/>
                  </a:lnTo>
                  <a:lnTo>
                    <a:pt x="1531" y="958"/>
                  </a:lnTo>
                  <a:lnTo>
                    <a:pt x="1529" y="958"/>
                  </a:lnTo>
                  <a:lnTo>
                    <a:pt x="1526" y="955"/>
                  </a:lnTo>
                  <a:lnTo>
                    <a:pt x="1524" y="955"/>
                  </a:lnTo>
                  <a:lnTo>
                    <a:pt x="1522" y="955"/>
                  </a:lnTo>
                  <a:lnTo>
                    <a:pt x="1519" y="953"/>
                  </a:lnTo>
                  <a:lnTo>
                    <a:pt x="1519" y="953"/>
                  </a:lnTo>
                  <a:lnTo>
                    <a:pt x="1508" y="948"/>
                  </a:lnTo>
                  <a:lnTo>
                    <a:pt x="1503" y="946"/>
                  </a:lnTo>
                  <a:lnTo>
                    <a:pt x="1498" y="946"/>
                  </a:lnTo>
                  <a:lnTo>
                    <a:pt x="1493" y="946"/>
                  </a:lnTo>
                  <a:lnTo>
                    <a:pt x="1493" y="946"/>
                  </a:lnTo>
                  <a:lnTo>
                    <a:pt x="1493" y="946"/>
                  </a:lnTo>
                  <a:lnTo>
                    <a:pt x="1493" y="948"/>
                  </a:lnTo>
                  <a:lnTo>
                    <a:pt x="1493" y="948"/>
                  </a:lnTo>
                  <a:lnTo>
                    <a:pt x="1491" y="951"/>
                  </a:lnTo>
                  <a:lnTo>
                    <a:pt x="1491" y="951"/>
                  </a:lnTo>
                  <a:lnTo>
                    <a:pt x="1491" y="953"/>
                  </a:lnTo>
                  <a:lnTo>
                    <a:pt x="1491" y="953"/>
                  </a:lnTo>
                  <a:lnTo>
                    <a:pt x="1491" y="953"/>
                  </a:lnTo>
                  <a:lnTo>
                    <a:pt x="1491" y="953"/>
                  </a:lnTo>
                  <a:lnTo>
                    <a:pt x="1491" y="955"/>
                  </a:lnTo>
                  <a:lnTo>
                    <a:pt x="1491" y="955"/>
                  </a:lnTo>
                  <a:lnTo>
                    <a:pt x="1491" y="955"/>
                  </a:lnTo>
                  <a:lnTo>
                    <a:pt x="1493" y="958"/>
                  </a:lnTo>
                  <a:lnTo>
                    <a:pt x="1491" y="958"/>
                  </a:lnTo>
                  <a:lnTo>
                    <a:pt x="1491" y="960"/>
                  </a:lnTo>
                  <a:lnTo>
                    <a:pt x="1491" y="960"/>
                  </a:lnTo>
                  <a:lnTo>
                    <a:pt x="1491" y="960"/>
                  </a:lnTo>
                  <a:lnTo>
                    <a:pt x="1491" y="960"/>
                  </a:lnTo>
                  <a:lnTo>
                    <a:pt x="1491" y="962"/>
                  </a:lnTo>
                  <a:lnTo>
                    <a:pt x="1491" y="962"/>
                  </a:lnTo>
                  <a:lnTo>
                    <a:pt x="1491" y="962"/>
                  </a:lnTo>
                  <a:lnTo>
                    <a:pt x="1491" y="962"/>
                  </a:lnTo>
                  <a:lnTo>
                    <a:pt x="1493" y="965"/>
                  </a:lnTo>
                  <a:lnTo>
                    <a:pt x="1493" y="965"/>
                  </a:lnTo>
                  <a:lnTo>
                    <a:pt x="1493" y="965"/>
                  </a:lnTo>
                  <a:lnTo>
                    <a:pt x="1493" y="965"/>
                  </a:lnTo>
                  <a:lnTo>
                    <a:pt x="1493" y="967"/>
                  </a:lnTo>
                  <a:lnTo>
                    <a:pt x="1493" y="970"/>
                  </a:lnTo>
                  <a:lnTo>
                    <a:pt x="1493" y="970"/>
                  </a:lnTo>
                  <a:lnTo>
                    <a:pt x="1493" y="970"/>
                  </a:lnTo>
                  <a:lnTo>
                    <a:pt x="1493" y="972"/>
                  </a:lnTo>
                  <a:lnTo>
                    <a:pt x="1493" y="972"/>
                  </a:lnTo>
                  <a:lnTo>
                    <a:pt x="1496" y="974"/>
                  </a:lnTo>
                  <a:lnTo>
                    <a:pt x="1496" y="974"/>
                  </a:lnTo>
                  <a:lnTo>
                    <a:pt x="1498" y="974"/>
                  </a:lnTo>
                  <a:lnTo>
                    <a:pt x="1498" y="974"/>
                  </a:lnTo>
                  <a:lnTo>
                    <a:pt x="1498" y="977"/>
                  </a:lnTo>
                  <a:lnTo>
                    <a:pt x="1496" y="977"/>
                  </a:lnTo>
                  <a:lnTo>
                    <a:pt x="1496" y="977"/>
                  </a:lnTo>
                  <a:lnTo>
                    <a:pt x="1496" y="977"/>
                  </a:lnTo>
                  <a:lnTo>
                    <a:pt x="1496" y="977"/>
                  </a:lnTo>
                  <a:lnTo>
                    <a:pt x="1496" y="979"/>
                  </a:lnTo>
                  <a:lnTo>
                    <a:pt x="1496" y="979"/>
                  </a:lnTo>
                  <a:lnTo>
                    <a:pt x="1496" y="979"/>
                  </a:lnTo>
                  <a:lnTo>
                    <a:pt x="1498" y="979"/>
                  </a:lnTo>
                  <a:lnTo>
                    <a:pt x="1498" y="979"/>
                  </a:lnTo>
                  <a:lnTo>
                    <a:pt x="1498" y="981"/>
                  </a:lnTo>
                  <a:lnTo>
                    <a:pt x="1498" y="981"/>
                  </a:lnTo>
                  <a:lnTo>
                    <a:pt x="1498" y="984"/>
                  </a:lnTo>
                  <a:lnTo>
                    <a:pt x="1500" y="984"/>
                  </a:lnTo>
                  <a:lnTo>
                    <a:pt x="1503" y="986"/>
                  </a:lnTo>
                  <a:lnTo>
                    <a:pt x="1508" y="988"/>
                  </a:lnTo>
                  <a:lnTo>
                    <a:pt x="1508" y="988"/>
                  </a:lnTo>
                  <a:lnTo>
                    <a:pt x="1508" y="988"/>
                  </a:lnTo>
                  <a:lnTo>
                    <a:pt x="1508" y="988"/>
                  </a:lnTo>
                  <a:lnTo>
                    <a:pt x="1508" y="988"/>
                  </a:lnTo>
                  <a:lnTo>
                    <a:pt x="1508" y="988"/>
                  </a:lnTo>
                  <a:lnTo>
                    <a:pt x="1508" y="991"/>
                  </a:lnTo>
                  <a:lnTo>
                    <a:pt x="1508" y="991"/>
                  </a:lnTo>
                  <a:lnTo>
                    <a:pt x="1510" y="988"/>
                  </a:lnTo>
                  <a:lnTo>
                    <a:pt x="1510" y="988"/>
                  </a:lnTo>
                  <a:lnTo>
                    <a:pt x="1510" y="988"/>
                  </a:lnTo>
                  <a:lnTo>
                    <a:pt x="1510" y="988"/>
                  </a:lnTo>
                  <a:lnTo>
                    <a:pt x="1510" y="986"/>
                  </a:lnTo>
                  <a:lnTo>
                    <a:pt x="1510" y="986"/>
                  </a:lnTo>
                  <a:lnTo>
                    <a:pt x="1512" y="984"/>
                  </a:lnTo>
                  <a:lnTo>
                    <a:pt x="1515" y="981"/>
                  </a:lnTo>
                  <a:lnTo>
                    <a:pt x="1515" y="981"/>
                  </a:lnTo>
                  <a:lnTo>
                    <a:pt x="1515" y="981"/>
                  </a:lnTo>
                  <a:lnTo>
                    <a:pt x="1515" y="981"/>
                  </a:lnTo>
                  <a:lnTo>
                    <a:pt x="1515" y="984"/>
                  </a:lnTo>
                  <a:lnTo>
                    <a:pt x="1515" y="984"/>
                  </a:lnTo>
                  <a:lnTo>
                    <a:pt x="1515" y="984"/>
                  </a:lnTo>
                  <a:lnTo>
                    <a:pt x="1515" y="986"/>
                  </a:lnTo>
                  <a:lnTo>
                    <a:pt x="1515" y="986"/>
                  </a:lnTo>
                  <a:lnTo>
                    <a:pt x="1515" y="986"/>
                  </a:lnTo>
                  <a:lnTo>
                    <a:pt x="1515" y="986"/>
                  </a:lnTo>
                  <a:lnTo>
                    <a:pt x="1515" y="988"/>
                  </a:lnTo>
                  <a:lnTo>
                    <a:pt x="1515" y="988"/>
                  </a:lnTo>
                  <a:lnTo>
                    <a:pt x="1515" y="986"/>
                  </a:lnTo>
                  <a:lnTo>
                    <a:pt x="1522" y="986"/>
                  </a:lnTo>
                  <a:lnTo>
                    <a:pt x="1524" y="986"/>
                  </a:lnTo>
                  <a:lnTo>
                    <a:pt x="1524" y="986"/>
                  </a:lnTo>
                  <a:lnTo>
                    <a:pt x="1522" y="988"/>
                  </a:lnTo>
                  <a:lnTo>
                    <a:pt x="1522" y="988"/>
                  </a:lnTo>
                  <a:lnTo>
                    <a:pt x="1517" y="988"/>
                  </a:lnTo>
                  <a:lnTo>
                    <a:pt x="1515" y="988"/>
                  </a:lnTo>
                  <a:lnTo>
                    <a:pt x="1515" y="991"/>
                  </a:lnTo>
                  <a:lnTo>
                    <a:pt x="1515" y="991"/>
                  </a:lnTo>
                  <a:lnTo>
                    <a:pt x="1515" y="993"/>
                  </a:lnTo>
                  <a:lnTo>
                    <a:pt x="1515" y="993"/>
                  </a:lnTo>
                  <a:lnTo>
                    <a:pt x="1512" y="993"/>
                  </a:lnTo>
                  <a:lnTo>
                    <a:pt x="1515" y="996"/>
                  </a:lnTo>
                  <a:lnTo>
                    <a:pt x="1517" y="996"/>
                  </a:lnTo>
                  <a:lnTo>
                    <a:pt x="1517" y="996"/>
                  </a:lnTo>
                  <a:lnTo>
                    <a:pt x="1517" y="996"/>
                  </a:lnTo>
                  <a:lnTo>
                    <a:pt x="1519" y="996"/>
                  </a:lnTo>
                  <a:lnTo>
                    <a:pt x="1519" y="996"/>
                  </a:lnTo>
                  <a:lnTo>
                    <a:pt x="1519" y="998"/>
                  </a:lnTo>
                  <a:lnTo>
                    <a:pt x="1519" y="998"/>
                  </a:lnTo>
                  <a:lnTo>
                    <a:pt x="1519" y="998"/>
                  </a:lnTo>
                  <a:lnTo>
                    <a:pt x="1519" y="998"/>
                  </a:lnTo>
                  <a:lnTo>
                    <a:pt x="1522" y="1003"/>
                  </a:lnTo>
                  <a:lnTo>
                    <a:pt x="1522" y="1003"/>
                  </a:lnTo>
                  <a:lnTo>
                    <a:pt x="1524" y="1003"/>
                  </a:lnTo>
                  <a:lnTo>
                    <a:pt x="1526" y="1003"/>
                  </a:lnTo>
                  <a:lnTo>
                    <a:pt x="1526" y="1005"/>
                  </a:lnTo>
                  <a:lnTo>
                    <a:pt x="1526" y="1005"/>
                  </a:lnTo>
                  <a:lnTo>
                    <a:pt x="1526" y="1005"/>
                  </a:lnTo>
                  <a:lnTo>
                    <a:pt x="1526" y="1005"/>
                  </a:lnTo>
                  <a:lnTo>
                    <a:pt x="1529" y="1007"/>
                  </a:lnTo>
                  <a:lnTo>
                    <a:pt x="1529" y="1007"/>
                  </a:lnTo>
                  <a:lnTo>
                    <a:pt x="1529" y="1007"/>
                  </a:lnTo>
                  <a:lnTo>
                    <a:pt x="1531" y="1010"/>
                  </a:lnTo>
                  <a:lnTo>
                    <a:pt x="1534" y="1010"/>
                  </a:lnTo>
                  <a:lnTo>
                    <a:pt x="1534" y="1010"/>
                  </a:lnTo>
                  <a:lnTo>
                    <a:pt x="1534" y="1012"/>
                  </a:lnTo>
                  <a:lnTo>
                    <a:pt x="1534" y="1012"/>
                  </a:lnTo>
                  <a:lnTo>
                    <a:pt x="1534" y="1012"/>
                  </a:lnTo>
                  <a:lnTo>
                    <a:pt x="1534" y="1014"/>
                  </a:lnTo>
                  <a:lnTo>
                    <a:pt x="1534" y="1014"/>
                  </a:lnTo>
                  <a:lnTo>
                    <a:pt x="1534" y="1014"/>
                  </a:lnTo>
                  <a:lnTo>
                    <a:pt x="1534" y="1014"/>
                  </a:lnTo>
                  <a:lnTo>
                    <a:pt x="1534" y="1014"/>
                  </a:lnTo>
                  <a:lnTo>
                    <a:pt x="1534" y="1017"/>
                  </a:lnTo>
                  <a:lnTo>
                    <a:pt x="1534" y="1017"/>
                  </a:lnTo>
                  <a:lnTo>
                    <a:pt x="1534" y="1017"/>
                  </a:lnTo>
                  <a:lnTo>
                    <a:pt x="1534" y="1017"/>
                  </a:lnTo>
                  <a:lnTo>
                    <a:pt x="1531" y="1014"/>
                  </a:lnTo>
                  <a:lnTo>
                    <a:pt x="1531" y="1012"/>
                  </a:lnTo>
                  <a:lnTo>
                    <a:pt x="1531" y="1012"/>
                  </a:lnTo>
                  <a:lnTo>
                    <a:pt x="1531" y="1012"/>
                  </a:lnTo>
                  <a:lnTo>
                    <a:pt x="1531" y="1010"/>
                  </a:lnTo>
                  <a:lnTo>
                    <a:pt x="1529" y="1010"/>
                  </a:lnTo>
                  <a:lnTo>
                    <a:pt x="1529" y="1010"/>
                  </a:lnTo>
                  <a:lnTo>
                    <a:pt x="1529" y="1010"/>
                  </a:lnTo>
                  <a:lnTo>
                    <a:pt x="1529" y="1010"/>
                  </a:lnTo>
                  <a:lnTo>
                    <a:pt x="1526" y="1010"/>
                  </a:lnTo>
                  <a:lnTo>
                    <a:pt x="1526" y="1010"/>
                  </a:lnTo>
                  <a:lnTo>
                    <a:pt x="1526" y="1007"/>
                  </a:lnTo>
                  <a:lnTo>
                    <a:pt x="1526" y="1007"/>
                  </a:lnTo>
                  <a:lnTo>
                    <a:pt x="1526" y="1007"/>
                  </a:lnTo>
                  <a:lnTo>
                    <a:pt x="1526" y="1007"/>
                  </a:lnTo>
                  <a:lnTo>
                    <a:pt x="1524" y="1005"/>
                  </a:lnTo>
                  <a:lnTo>
                    <a:pt x="1524" y="1005"/>
                  </a:lnTo>
                  <a:lnTo>
                    <a:pt x="1524" y="1005"/>
                  </a:lnTo>
                  <a:lnTo>
                    <a:pt x="1524" y="1005"/>
                  </a:lnTo>
                  <a:lnTo>
                    <a:pt x="1522" y="1005"/>
                  </a:lnTo>
                  <a:lnTo>
                    <a:pt x="1519" y="1003"/>
                  </a:lnTo>
                  <a:lnTo>
                    <a:pt x="1517" y="1000"/>
                  </a:lnTo>
                  <a:lnTo>
                    <a:pt x="1517" y="1000"/>
                  </a:lnTo>
                  <a:lnTo>
                    <a:pt x="1517" y="1000"/>
                  </a:lnTo>
                  <a:lnTo>
                    <a:pt x="1515" y="998"/>
                  </a:lnTo>
                  <a:lnTo>
                    <a:pt x="1515" y="998"/>
                  </a:lnTo>
                  <a:lnTo>
                    <a:pt x="1515" y="998"/>
                  </a:lnTo>
                  <a:lnTo>
                    <a:pt x="1515" y="998"/>
                  </a:lnTo>
                  <a:lnTo>
                    <a:pt x="1512" y="998"/>
                  </a:lnTo>
                  <a:lnTo>
                    <a:pt x="1512" y="998"/>
                  </a:lnTo>
                  <a:lnTo>
                    <a:pt x="1512" y="998"/>
                  </a:lnTo>
                  <a:lnTo>
                    <a:pt x="1512" y="998"/>
                  </a:lnTo>
                  <a:lnTo>
                    <a:pt x="1512" y="998"/>
                  </a:lnTo>
                  <a:lnTo>
                    <a:pt x="1512" y="998"/>
                  </a:lnTo>
                  <a:lnTo>
                    <a:pt x="1510" y="998"/>
                  </a:lnTo>
                  <a:lnTo>
                    <a:pt x="1510" y="998"/>
                  </a:lnTo>
                  <a:lnTo>
                    <a:pt x="1510" y="998"/>
                  </a:lnTo>
                  <a:lnTo>
                    <a:pt x="1510" y="998"/>
                  </a:lnTo>
                  <a:lnTo>
                    <a:pt x="1510" y="998"/>
                  </a:lnTo>
                  <a:lnTo>
                    <a:pt x="1510" y="998"/>
                  </a:lnTo>
                  <a:lnTo>
                    <a:pt x="1510" y="998"/>
                  </a:lnTo>
                  <a:lnTo>
                    <a:pt x="1510" y="996"/>
                  </a:lnTo>
                  <a:lnTo>
                    <a:pt x="1508" y="998"/>
                  </a:lnTo>
                  <a:lnTo>
                    <a:pt x="1508" y="998"/>
                  </a:lnTo>
                  <a:lnTo>
                    <a:pt x="1508" y="998"/>
                  </a:lnTo>
                  <a:lnTo>
                    <a:pt x="1508" y="998"/>
                  </a:lnTo>
                  <a:lnTo>
                    <a:pt x="1508" y="998"/>
                  </a:lnTo>
                  <a:lnTo>
                    <a:pt x="1508" y="998"/>
                  </a:lnTo>
                  <a:lnTo>
                    <a:pt x="1508" y="998"/>
                  </a:lnTo>
                  <a:lnTo>
                    <a:pt x="1508" y="998"/>
                  </a:lnTo>
                  <a:lnTo>
                    <a:pt x="1508" y="998"/>
                  </a:lnTo>
                  <a:lnTo>
                    <a:pt x="1508" y="998"/>
                  </a:lnTo>
                  <a:lnTo>
                    <a:pt x="1505" y="998"/>
                  </a:lnTo>
                  <a:lnTo>
                    <a:pt x="1505" y="998"/>
                  </a:lnTo>
                  <a:lnTo>
                    <a:pt x="1505" y="998"/>
                  </a:lnTo>
                  <a:lnTo>
                    <a:pt x="1505" y="998"/>
                  </a:lnTo>
                  <a:lnTo>
                    <a:pt x="1503" y="998"/>
                  </a:lnTo>
                  <a:lnTo>
                    <a:pt x="1503" y="998"/>
                  </a:lnTo>
                  <a:lnTo>
                    <a:pt x="1500" y="998"/>
                  </a:lnTo>
                  <a:lnTo>
                    <a:pt x="1503" y="998"/>
                  </a:lnTo>
                  <a:lnTo>
                    <a:pt x="1503" y="998"/>
                  </a:lnTo>
                  <a:lnTo>
                    <a:pt x="1503" y="1000"/>
                  </a:lnTo>
                  <a:lnTo>
                    <a:pt x="1503" y="1000"/>
                  </a:lnTo>
                  <a:lnTo>
                    <a:pt x="1503" y="1000"/>
                  </a:lnTo>
                  <a:lnTo>
                    <a:pt x="1500" y="1000"/>
                  </a:lnTo>
                  <a:lnTo>
                    <a:pt x="1500" y="1000"/>
                  </a:lnTo>
                  <a:lnTo>
                    <a:pt x="1500" y="1000"/>
                  </a:lnTo>
                  <a:lnTo>
                    <a:pt x="1503" y="1000"/>
                  </a:lnTo>
                  <a:lnTo>
                    <a:pt x="1503" y="1003"/>
                  </a:lnTo>
                  <a:lnTo>
                    <a:pt x="1503" y="1005"/>
                  </a:lnTo>
                  <a:lnTo>
                    <a:pt x="1503" y="1005"/>
                  </a:lnTo>
                  <a:lnTo>
                    <a:pt x="1503" y="1005"/>
                  </a:lnTo>
                  <a:lnTo>
                    <a:pt x="1505" y="1005"/>
                  </a:lnTo>
                  <a:lnTo>
                    <a:pt x="1505" y="1007"/>
                  </a:lnTo>
                  <a:lnTo>
                    <a:pt x="1505" y="1007"/>
                  </a:lnTo>
                  <a:lnTo>
                    <a:pt x="1503" y="1007"/>
                  </a:lnTo>
                  <a:lnTo>
                    <a:pt x="1503" y="1007"/>
                  </a:lnTo>
                  <a:lnTo>
                    <a:pt x="1500" y="1007"/>
                  </a:lnTo>
                  <a:lnTo>
                    <a:pt x="1503" y="1007"/>
                  </a:lnTo>
                  <a:lnTo>
                    <a:pt x="1503" y="1010"/>
                  </a:lnTo>
                  <a:lnTo>
                    <a:pt x="1503" y="1010"/>
                  </a:lnTo>
                  <a:lnTo>
                    <a:pt x="1503" y="1010"/>
                  </a:lnTo>
                  <a:lnTo>
                    <a:pt x="1503" y="1012"/>
                  </a:lnTo>
                  <a:lnTo>
                    <a:pt x="1503" y="1012"/>
                  </a:lnTo>
                  <a:lnTo>
                    <a:pt x="1500" y="1012"/>
                  </a:lnTo>
                  <a:lnTo>
                    <a:pt x="1500" y="1012"/>
                  </a:lnTo>
                  <a:lnTo>
                    <a:pt x="1498" y="1014"/>
                  </a:lnTo>
                  <a:lnTo>
                    <a:pt x="1498" y="1014"/>
                  </a:lnTo>
                  <a:lnTo>
                    <a:pt x="1498" y="1014"/>
                  </a:lnTo>
                  <a:lnTo>
                    <a:pt x="1498" y="1017"/>
                  </a:lnTo>
                  <a:lnTo>
                    <a:pt x="1498" y="1017"/>
                  </a:lnTo>
                  <a:lnTo>
                    <a:pt x="1496" y="1014"/>
                  </a:lnTo>
                  <a:lnTo>
                    <a:pt x="1493" y="1014"/>
                  </a:lnTo>
                  <a:lnTo>
                    <a:pt x="1493" y="1014"/>
                  </a:lnTo>
                  <a:lnTo>
                    <a:pt x="1493" y="1017"/>
                  </a:lnTo>
                  <a:lnTo>
                    <a:pt x="1493" y="1017"/>
                  </a:lnTo>
                  <a:lnTo>
                    <a:pt x="1493" y="1017"/>
                  </a:lnTo>
                  <a:lnTo>
                    <a:pt x="1493" y="1017"/>
                  </a:lnTo>
                  <a:lnTo>
                    <a:pt x="1493" y="1017"/>
                  </a:lnTo>
                  <a:lnTo>
                    <a:pt x="1493" y="1017"/>
                  </a:lnTo>
                  <a:lnTo>
                    <a:pt x="1493" y="1017"/>
                  </a:lnTo>
                  <a:lnTo>
                    <a:pt x="1493" y="1017"/>
                  </a:lnTo>
                  <a:lnTo>
                    <a:pt x="1493" y="1019"/>
                  </a:lnTo>
                  <a:lnTo>
                    <a:pt x="1493" y="1019"/>
                  </a:lnTo>
                  <a:lnTo>
                    <a:pt x="1493" y="1019"/>
                  </a:lnTo>
                  <a:lnTo>
                    <a:pt x="1493" y="1019"/>
                  </a:lnTo>
                  <a:lnTo>
                    <a:pt x="1493" y="1019"/>
                  </a:lnTo>
                  <a:lnTo>
                    <a:pt x="1491" y="1017"/>
                  </a:lnTo>
                  <a:lnTo>
                    <a:pt x="1491" y="1017"/>
                  </a:lnTo>
                  <a:lnTo>
                    <a:pt x="1491" y="1017"/>
                  </a:lnTo>
                  <a:lnTo>
                    <a:pt x="1491" y="1017"/>
                  </a:lnTo>
                  <a:lnTo>
                    <a:pt x="1491" y="1017"/>
                  </a:lnTo>
                  <a:lnTo>
                    <a:pt x="1491" y="1017"/>
                  </a:lnTo>
                  <a:lnTo>
                    <a:pt x="1491" y="1019"/>
                  </a:lnTo>
                  <a:lnTo>
                    <a:pt x="1493" y="1019"/>
                  </a:lnTo>
                  <a:lnTo>
                    <a:pt x="1498" y="1022"/>
                  </a:lnTo>
                  <a:lnTo>
                    <a:pt x="1500" y="1024"/>
                  </a:lnTo>
                  <a:lnTo>
                    <a:pt x="1503" y="1024"/>
                  </a:lnTo>
                  <a:lnTo>
                    <a:pt x="1503" y="1024"/>
                  </a:lnTo>
                  <a:lnTo>
                    <a:pt x="1503" y="1024"/>
                  </a:lnTo>
                  <a:lnTo>
                    <a:pt x="1503" y="1024"/>
                  </a:lnTo>
                  <a:lnTo>
                    <a:pt x="1505" y="1026"/>
                  </a:lnTo>
                  <a:lnTo>
                    <a:pt x="1505" y="1029"/>
                  </a:lnTo>
                  <a:lnTo>
                    <a:pt x="1508" y="1029"/>
                  </a:lnTo>
                  <a:lnTo>
                    <a:pt x="1508" y="1029"/>
                  </a:lnTo>
                  <a:lnTo>
                    <a:pt x="1508" y="1031"/>
                  </a:lnTo>
                  <a:lnTo>
                    <a:pt x="1508" y="1031"/>
                  </a:lnTo>
                  <a:lnTo>
                    <a:pt x="1503" y="1031"/>
                  </a:lnTo>
                  <a:lnTo>
                    <a:pt x="1505" y="1031"/>
                  </a:lnTo>
                  <a:lnTo>
                    <a:pt x="1505" y="1033"/>
                  </a:lnTo>
                  <a:lnTo>
                    <a:pt x="1505" y="1033"/>
                  </a:lnTo>
                  <a:lnTo>
                    <a:pt x="1505" y="1033"/>
                  </a:lnTo>
                  <a:lnTo>
                    <a:pt x="1508" y="1033"/>
                  </a:lnTo>
                  <a:lnTo>
                    <a:pt x="1510" y="1038"/>
                  </a:lnTo>
                  <a:lnTo>
                    <a:pt x="1512" y="1040"/>
                  </a:lnTo>
                  <a:lnTo>
                    <a:pt x="1522" y="1040"/>
                  </a:lnTo>
                  <a:lnTo>
                    <a:pt x="1522" y="1040"/>
                  </a:lnTo>
                  <a:lnTo>
                    <a:pt x="1522" y="1040"/>
                  </a:lnTo>
                  <a:lnTo>
                    <a:pt x="1522" y="1040"/>
                  </a:lnTo>
                  <a:lnTo>
                    <a:pt x="1522" y="1038"/>
                  </a:lnTo>
                  <a:lnTo>
                    <a:pt x="1522" y="1038"/>
                  </a:lnTo>
                  <a:lnTo>
                    <a:pt x="1522" y="1038"/>
                  </a:lnTo>
                  <a:lnTo>
                    <a:pt x="1522" y="1038"/>
                  </a:lnTo>
                  <a:lnTo>
                    <a:pt x="1524" y="1038"/>
                  </a:lnTo>
                  <a:lnTo>
                    <a:pt x="1526" y="1038"/>
                  </a:lnTo>
                  <a:lnTo>
                    <a:pt x="1526" y="1038"/>
                  </a:lnTo>
                  <a:lnTo>
                    <a:pt x="1526" y="1038"/>
                  </a:lnTo>
                  <a:lnTo>
                    <a:pt x="1526" y="1038"/>
                  </a:lnTo>
                  <a:lnTo>
                    <a:pt x="1526" y="1040"/>
                  </a:lnTo>
                  <a:lnTo>
                    <a:pt x="1526" y="1043"/>
                  </a:lnTo>
                  <a:lnTo>
                    <a:pt x="1526" y="1043"/>
                  </a:lnTo>
                  <a:lnTo>
                    <a:pt x="1529" y="1045"/>
                  </a:lnTo>
                  <a:lnTo>
                    <a:pt x="1529" y="1045"/>
                  </a:lnTo>
                  <a:lnTo>
                    <a:pt x="1529" y="1045"/>
                  </a:lnTo>
                  <a:lnTo>
                    <a:pt x="1529" y="1048"/>
                  </a:lnTo>
                  <a:lnTo>
                    <a:pt x="1531" y="1050"/>
                  </a:lnTo>
                  <a:lnTo>
                    <a:pt x="1531" y="1052"/>
                  </a:lnTo>
                  <a:lnTo>
                    <a:pt x="1531" y="1052"/>
                  </a:lnTo>
                  <a:lnTo>
                    <a:pt x="1529" y="1055"/>
                  </a:lnTo>
                  <a:lnTo>
                    <a:pt x="1526" y="1055"/>
                  </a:lnTo>
                  <a:lnTo>
                    <a:pt x="1526" y="1055"/>
                  </a:lnTo>
                  <a:lnTo>
                    <a:pt x="1526" y="1057"/>
                  </a:lnTo>
                  <a:lnTo>
                    <a:pt x="1526" y="1059"/>
                  </a:lnTo>
                  <a:lnTo>
                    <a:pt x="1526" y="1059"/>
                  </a:lnTo>
                  <a:lnTo>
                    <a:pt x="1526" y="1064"/>
                  </a:lnTo>
                  <a:lnTo>
                    <a:pt x="1526" y="1066"/>
                  </a:lnTo>
                  <a:lnTo>
                    <a:pt x="1526" y="1066"/>
                  </a:lnTo>
                  <a:lnTo>
                    <a:pt x="1531" y="1069"/>
                  </a:lnTo>
                  <a:lnTo>
                    <a:pt x="1529" y="1071"/>
                  </a:lnTo>
                  <a:lnTo>
                    <a:pt x="1529" y="1071"/>
                  </a:lnTo>
                  <a:lnTo>
                    <a:pt x="1529" y="1071"/>
                  </a:lnTo>
                  <a:lnTo>
                    <a:pt x="1526" y="1074"/>
                  </a:lnTo>
                  <a:lnTo>
                    <a:pt x="1526" y="1074"/>
                  </a:lnTo>
                  <a:lnTo>
                    <a:pt x="1529" y="1076"/>
                  </a:lnTo>
                  <a:lnTo>
                    <a:pt x="1529" y="1076"/>
                  </a:lnTo>
                  <a:lnTo>
                    <a:pt x="1526" y="1078"/>
                  </a:lnTo>
                  <a:lnTo>
                    <a:pt x="1529" y="1081"/>
                  </a:lnTo>
                  <a:lnTo>
                    <a:pt x="1529" y="1081"/>
                  </a:lnTo>
                  <a:lnTo>
                    <a:pt x="1529" y="1081"/>
                  </a:lnTo>
                  <a:lnTo>
                    <a:pt x="1529" y="1083"/>
                  </a:lnTo>
                  <a:lnTo>
                    <a:pt x="1529" y="1083"/>
                  </a:lnTo>
                  <a:lnTo>
                    <a:pt x="1529" y="1085"/>
                  </a:lnTo>
                  <a:lnTo>
                    <a:pt x="1529" y="1085"/>
                  </a:lnTo>
                  <a:lnTo>
                    <a:pt x="1531" y="1085"/>
                  </a:lnTo>
                  <a:lnTo>
                    <a:pt x="1531" y="1088"/>
                  </a:lnTo>
                  <a:lnTo>
                    <a:pt x="1531" y="1088"/>
                  </a:lnTo>
                  <a:lnTo>
                    <a:pt x="1531" y="1088"/>
                  </a:lnTo>
                  <a:lnTo>
                    <a:pt x="1529" y="1088"/>
                  </a:lnTo>
                  <a:lnTo>
                    <a:pt x="1529" y="1090"/>
                  </a:lnTo>
                  <a:lnTo>
                    <a:pt x="1529" y="1090"/>
                  </a:lnTo>
                  <a:lnTo>
                    <a:pt x="1529" y="1090"/>
                  </a:lnTo>
                  <a:lnTo>
                    <a:pt x="1526" y="1090"/>
                  </a:lnTo>
                  <a:lnTo>
                    <a:pt x="1526" y="1093"/>
                  </a:lnTo>
                  <a:lnTo>
                    <a:pt x="1526" y="1093"/>
                  </a:lnTo>
                  <a:lnTo>
                    <a:pt x="1526" y="1090"/>
                  </a:lnTo>
                  <a:lnTo>
                    <a:pt x="1526" y="1090"/>
                  </a:lnTo>
                  <a:lnTo>
                    <a:pt x="1526" y="1090"/>
                  </a:lnTo>
                  <a:lnTo>
                    <a:pt x="1526" y="1088"/>
                  </a:lnTo>
                  <a:lnTo>
                    <a:pt x="1526" y="1088"/>
                  </a:lnTo>
                  <a:lnTo>
                    <a:pt x="1526" y="1085"/>
                  </a:lnTo>
                  <a:lnTo>
                    <a:pt x="1526" y="1085"/>
                  </a:lnTo>
                  <a:lnTo>
                    <a:pt x="1524" y="1083"/>
                  </a:lnTo>
                  <a:lnTo>
                    <a:pt x="1524" y="1083"/>
                  </a:lnTo>
                  <a:lnTo>
                    <a:pt x="1524" y="1083"/>
                  </a:lnTo>
                  <a:lnTo>
                    <a:pt x="1524" y="1083"/>
                  </a:lnTo>
                  <a:lnTo>
                    <a:pt x="1524" y="1083"/>
                  </a:lnTo>
                  <a:lnTo>
                    <a:pt x="1524" y="1083"/>
                  </a:lnTo>
                  <a:lnTo>
                    <a:pt x="1524" y="1083"/>
                  </a:lnTo>
                  <a:lnTo>
                    <a:pt x="1524" y="1083"/>
                  </a:lnTo>
                  <a:lnTo>
                    <a:pt x="1524" y="1081"/>
                  </a:lnTo>
                  <a:lnTo>
                    <a:pt x="1524" y="1081"/>
                  </a:lnTo>
                  <a:lnTo>
                    <a:pt x="1519" y="1081"/>
                  </a:lnTo>
                  <a:lnTo>
                    <a:pt x="1519" y="1081"/>
                  </a:lnTo>
                  <a:lnTo>
                    <a:pt x="1524" y="1078"/>
                  </a:lnTo>
                  <a:lnTo>
                    <a:pt x="1524" y="1078"/>
                  </a:lnTo>
                  <a:lnTo>
                    <a:pt x="1526" y="1081"/>
                  </a:lnTo>
                  <a:lnTo>
                    <a:pt x="1526" y="1081"/>
                  </a:lnTo>
                  <a:lnTo>
                    <a:pt x="1526" y="1081"/>
                  </a:lnTo>
                  <a:lnTo>
                    <a:pt x="1526" y="1078"/>
                  </a:lnTo>
                  <a:lnTo>
                    <a:pt x="1526" y="1078"/>
                  </a:lnTo>
                  <a:lnTo>
                    <a:pt x="1526" y="1076"/>
                  </a:lnTo>
                  <a:lnTo>
                    <a:pt x="1526" y="1076"/>
                  </a:lnTo>
                  <a:lnTo>
                    <a:pt x="1526" y="1074"/>
                  </a:lnTo>
                  <a:lnTo>
                    <a:pt x="1526" y="1074"/>
                  </a:lnTo>
                  <a:lnTo>
                    <a:pt x="1526" y="1074"/>
                  </a:lnTo>
                  <a:lnTo>
                    <a:pt x="1524" y="1074"/>
                  </a:lnTo>
                  <a:lnTo>
                    <a:pt x="1524" y="1074"/>
                  </a:lnTo>
                  <a:lnTo>
                    <a:pt x="1524" y="1074"/>
                  </a:lnTo>
                  <a:lnTo>
                    <a:pt x="1524" y="1074"/>
                  </a:lnTo>
                  <a:lnTo>
                    <a:pt x="1524" y="1071"/>
                  </a:lnTo>
                  <a:lnTo>
                    <a:pt x="1522" y="1074"/>
                  </a:lnTo>
                  <a:lnTo>
                    <a:pt x="1522" y="1074"/>
                  </a:lnTo>
                  <a:lnTo>
                    <a:pt x="1522" y="1074"/>
                  </a:lnTo>
                  <a:lnTo>
                    <a:pt x="1522" y="1074"/>
                  </a:lnTo>
                  <a:lnTo>
                    <a:pt x="1524" y="1074"/>
                  </a:lnTo>
                  <a:lnTo>
                    <a:pt x="1522" y="1076"/>
                  </a:lnTo>
                  <a:lnTo>
                    <a:pt x="1519" y="1074"/>
                  </a:lnTo>
                  <a:lnTo>
                    <a:pt x="1519" y="1074"/>
                  </a:lnTo>
                  <a:lnTo>
                    <a:pt x="1519" y="1076"/>
                  </a:lnTo>
                  <a:lnTo>
                    <a:pt x="1522" y="1076"/>
                  </a:lnTo>
                  <a:lnTo>
                    <a:pt x="1519" y="1076"/>
                  </a:lnTo>
                  <a:lnTo>
                    <a:pt x="1519" y="1076"/>
                  </a:lnTo>
                  <a:lnTo>
                    <a:pt x="1519" y="1076"/>
                  </a:lnTo>
                  <a:lnTo>
                    <a:pt x="1519" y="1076"/>
                  </a:lnTo>
                  <a:lnTo>
                    <a:pt x="1519" y="1076"/>
                  </a:lnTo>
                  <a:lnTo>
                    <a:pt x="1519" y="1076"/>
                  </a:lnTo>
                  <a:lnTo>
                    <a:pt x="1519" y="1076"/>
                  </a:lnTo>
                  <a:lnTo>
                    <a:pt x="1519" y="1076"/>
                  </a:lnTo>
                  <a:lnTo>
                    <a:pt x="1512" y="1076"/>
                  </a:lnTo>
                  <a:lnTo>
                    <a:pt x="1512" y="1076"/>
                  </a:lnTo>
                  <a:lnTo>
                    <a:pt x="1510" y="1076"/>
                  </a:lnTo>
                  <a:lnTo>
                    <a:pt x="1510" y="1076"/>
                  </a:lnTo>
                  <a:lnTo>
                    <a:pt x="1505" y="1078"/>
                  </a:lnTo>
                  <a:lnTo>
                    <a:pt x="1505" y="1078"/>
                  </a:lnTo>
                  <a:lnTo>
                    <a:pt x="1503" y="1081"/>
                  </a:lnTo>
                  <a:lnTo>
                    <a:pt x="1498" y="1085"/>
                  </a:lnTo>
                  <a:lnTo>
                    <a:pt x="1498" y="1088"/>
                  </a:lnTo>
                  <a:lnTo>
                    <a:pt x="1496" y="1088"/>
                  </a:lnTo>
                  <a:lnTo>
                    <a:pt x="1496" y="1088"/>
                  </a:lnTo>
                  <a:lnTo>
                    <a:pt x="1496" y="1090"/>
                  </a:lnTo>
                  <a:lnTo>
                    <a:pt x="1496" y="1090"/>
                  </a:lnTo>
                  <a:lnTo>
                    <a:pt x="1486" y="1093"/>
                  </a:lnTo>
                  <a:lnTo>
                    <a:pt x="1484" y="1093"/>
                  </a:lnTo>
                  <a:lnTo>
                    <a:pt x="1484" y="1093"/>
                  </a:lnTo>
                  <a:lnTo>
                    <a:pt x="1484" y="1093"/>
                  </a:lnTo>
                  <a:lnTo>
                    <a:pt x="1491" y="1088"/>
                  </a:lnTo>
                  <a:lnTo>
                    <a:pt x="1491" y="1088"/>
                  </a:lnTo>
                  <a:lnTo>
                    <a:pt x="1491" y="1088"/>
                  </a:lnTo>
                  <a:lnTo>
                    <a:pt x="1491" y="1088"/>
                  </a:lnTo>
                  <a:lnTo>
                    <a:pt x="1491" y="1088"/>
                  </a:lnTo>
                  <a:lnTo>
                    <a:pt x="1493" y="1088"/>
                  </a:lnTo>
                  <a:lnTo>
                    <a:pt x="1493" y="1088"/>
                  </a:lnTo>
                  <a:lnTo>
                    <a:pt x="1493" y="1085"/>
                  </a:lnTo>
                  <a:lnTo>
                    <a:pt x="1496" y="1085"/>
                  </a:lnTo>
                  <a:lnTo>
                    <a:pt x="1496" y="1083"/>
                  </a:lnTo>
                  <a:lnTo>
                    <a:pt x="1496" y="1083"/>
                  </a:lnTo>
                  <a:lnTo>
                    <a:pt x="1496" y="1083"/>
                  </a:lnTo>
                  <a:lnTo>
                    <a:pt x="1496" y="1083"/>
                  </a:lnTo>
                  <a:lnTo>
                    <a:pt x="1500" y="1078"/>
                  </a:lnTo>
                  <a:lnTo>
                    <a:pt x="1500" y="1078"/>
                  </a:lnTo>
                  <a:lnTo>
                    <a:pt x="1500" y="1076"/>
                  </a:lnTo>
                  <a:lnTo>
                    <a:pt x="1500" y="1076"/>
                  </a:lnTo>
                  <a:lnTo>
                    <a:pt x="1503" y="1076"/>
                  </a:lnTo>
                  <a:lnTo>
                    <a:pt x="1503" y="1076"/>
                  </a:lnTo>
                  <a:lnTo>
                    <a:pt x="1503" y="1076"/>
                  </a:lnTo>
                  <a:lnTo>
                    <a:pt x="1505" y="1076"/>
                  </a:lnTo>
                  <a:lnTo>
                    <a:pt x="1505" y="1074"/>
                  </a:lnTo>
                  <a:lnTo>
                    <a:pt x="1508" y="1074"/>
                  </a:lnTo>
                  <a:lnTo>
                    <a:pt x="1510" y="1076"/>
                  </a:lnTo>
                  <a:lnTo>
                    <a:pt x="1512" y="1076"/>
                  </a:lnTo>
                  <a:lnTo>
                    <a:pt x="1512" y="1074"/>
                  </a:lnTo>
                  <a:lnTo>
                    <a:pt x="1512" y="1074"/>
                  </a:lnTo>
                  <a:lnTo>
                    <a:pt x="1512" y="1074"/>
                  </a:lnTo>
                  <a:lnTo>
                    <a:pt x="1512" y="1074"/>
                  </a:lnTo>
                  <a:lnTo>
                    <a:pt x="1512" y="1074"/>
                  </a:lnTo>
                  <a:lnTo>
                    <a:pt x="1512" y="1074"/>
                  </a:lnTo>
                  <a:lnTo>
                    <a:pt x="1515" y="1074"/>
                  </a:lnTo>
                  <a:lnTo>
                    <a:pt x="1515" y="1074"/>
                  </a:lnTo>
                  <a:lnTo>
                    <a:pt x="1512" y="1071"/>
                  </a:lnTo>
                  <a:lnTo>
                    <a:pt x="1512" y="1071"/>
                  </a:lnTo>
                  <a:lnTo>
                    <a:pt x="1512" y="1071"/>
                  </a:lnTo>
                  <a:lnTo>
                    <a:pt x="1512" y="1071"/>
                  </a:lnTo>
                  <a:lnTo>
                    <a:pt x="1512" y="1071"/>
                  </a:lnTo>
                  <a:lnTo>
                    <a:pt x="1512" y="1069"/>
                  </a:lnTo>
                  <a:lnTo>
                    <a:pt x="1515" y="1069"/>
                  </a:lnTo>
                  <a:lnTo>
                    <a:pt x="1517" y="1069"/>
                  </a:lnTo>
                  <a:lnTo>
                    <a:pt x="1517" y="1069"/>
                  </a:lnTo>
                  <a:lnTo>
                    <a:pt x="1517" y="1069"/>
                  </a:lnTo>
                  <a:lnTo>
                    <a:pt x="1517" y="1066"/>
                  </a:lnTo>
                  <a:lnTo>
                    <a:pt x="1517" y="1069"/>
                  </a:lnTo>
                  <a:lnTo>
                    <a:pt x="1517" y="1069"/>
                  </a:lnTo>
                  <a:lnTo>
                    <a:pt x="1515" y="1066"/>
                  </a:lnTo>
                  <a:lnTo>
                    <a:pt x="1517" y="1066"/>
                  </a:lnTo>
                  <a:lnTo>
                    <a:pt x="1524" y="1066"/>
                  </a:lnTo>
                  <a:lnTo>
                    <a:pt x="1526" y="1066"/>
                  </a:lnTo>
                  <a:lnTo>
                    <a:pt x="1524" y="1064"/>
                  </a:lnTo>
                  <a:lnTo>
                    <a:pt x="1524" y="1062"/>
                  </a:lnTo>
                  <a:lnTo>
                    <a:pt x="1524" y="1062"/>
                  </a:lnTo>
                  <a:lnTo>
                    <a:pt x="1524" y="1062"/>
                  </a:lnTo>
                  <a:lnTo>
                    <a:pt x="1524" y="1062"/>
                  </a:lnTo>
                  <a:lnTo>
                    <a:pt x="1522" y="1062"/>
                  </a:lnTo>
                  <a:lnTo>
                    <a:pt x="1522" y="1062"/>
                  </a:lnTo>
                  <a:lnTo>
                    <a:pt x="1522" y="1062"/>
                  </a:lnTo>
                  <a:lnTo>
                    <a:pt x="1522" y="1059"/>
                  </a:lnTo>
                  <a:lnTo>
                    <a:pt x="1522" y="1059"/>
                  </a:lnTo>
                  <a:lnTo>
                    <a:pt x="1522" y="1059"/>
                  </a:lnTo>
                  <a:lnTo>
                    <a:pt x="1522" y="1057"/>
                  </a:lnTo>
                  <a:lnTo>
                    <a:pt x="1522" y="1057"/>
                  </a:lnTo>
                  <a:lnTo>
                    <a:pt x="1522" y="1057"/>
                  </a:lnTo>
                  <a:lnTo>
                    <a:pt x="1522" y="1055"/>
                  </a:lnTo>
                  <a:lnTo>
                    <a:pt x="1519" y="1055"/>
                  </a:lnTo>
                  <a:lnTo>
                    <a:pt x="1517" y="1055"/>
                  </a:lnTo>
                  <a:lnTo>
                    <a:pt x="1515" y="1055"/>
                  </a:lnTo>
                  <a:lnTo>
                    <a:pt x="1515" y="1055"/>
                  </a:lnTo>
                  <a:lnTo>
                    <a:pt x="1515" y="1055"/>
                  </a:lnTo>
                  <a:lnTo>
                    <a:pt x="1515" y="1055"/>
                  </a:lnTo>
                  <a:lnTo>
                    <a:pt x="1515" y="1055"/>
                  </a:lnTo>
                  <a:lnTo>
                    <a:pt x="1515" y="1055"/>
                  </a:lnTo>
                  <a:lnTo>
                    <a:pt x="1515" y="1055"/>
                  </a:lnTo>
                  <a:lnTo>
                    <a:pt x="1515" y="1055"/>
                  </a:lnTo>
                  <a:lnTo>
                    <a:pt x="1512" y="1055"/>
                  </a:lnTo>
                  <a:lnTo>
                    <a:pt x="1512" y="1052"/>
                  </a:lnTo>
                  <a:lnTo>
                    <a:pt x="1512" y="1052"/>
                  </a:lnTo>
                  <a:lnTo>
                    <a:pt x="1512" y="1052"/>
                  </a:lnTo>
                  <a:lnTo>
                    <a:pt x="1510" y="1052"/>
                  </a:lnTo>
                  <a:lnTo>
                    <a:pt x="1510" y="1052"/>
                  </a:lnTo>
                  <a:lnTo>
                    <a:pt x="1510" y="1052"/>
                  </a:lnTo>
                  <a:lnTo>
                    <a:pt x="1510" y="1052"/>
                  </a:lnTo>
                  <a:lnTo>
                    <a:pt x="1510" y="1050"/>
                  </a:lnTo>
                  <a:lnTo>
                    <a:pt x="1510" y="1050"/>
                  </a:lnTo>
                  <a:lnTo>
                    <a:pt x="1510" y="1052"/>
                  </a:lnTo>
                  <a:lnTo>
                    <a:pt x="1508" y="1052"/>
                  </a:lnTo>
                  <a:lnTo>
                    <a:pt x="1508" y="1050"/>
                  </a:lnTo>
                  <a:lnTo>
                    <a:pt x="1508" y="1050"/>
                  </a:lnTo>
                  <a:lnTo>
                    <a:pt x="1508" y="1050"/>
                  </a:lnTo>
                  <a:lnTo>
                    <a:pt x="1505" y="1048"/>
                  </a:lnTo>
                  <a:lnTo>
                    <a:pt x="1503" y="1048"/>
                  </a:lnTo>
                  <a:lnTo>
                    <a:pt x="1503" y="1045"/>
                  </a:lnTo>
                  <a:lnTo>
                    <a:pt x="1503" y="1045"/>
                  </a:lnTo>
                  <a:lnTo>
                    <a:pt x="1503" y="1045"/>
                  </a:lnTo>
                  <a:lnTo>
                    <a:pt x="1503" y="1043"/>
                  </a:lnTo>
                  <a:lnTo>
                    <a:pt x="1500" y="1043"/>
                  </a:lnTo>
                  <a:lnTo>
                    <a:pt x="1500" y="1043"/>
                  </a:lnTo>
                  <a:lnTo>
                    <a:pt x="1500" y="1043"/>
                  </a:lnTo>
                  <a:lnTo>
                    <a:pt x="1500" y="1043"/>
                  </a:lnTo>
                  <a:lnTo>
                    <a:pt x="1498" y="1040"/>
                  </a:lnTo>
                  <a:lnTo>
                    <a:pt x="1496" y="1038"/>
                  </a:lnTo>
                  <a:lnTo>
                    <a:pt x="1496" y="1038"/>
                  </a:lnTo>
                  <a:lnTo>
                    <a:pt x="1496" y="1036"/>
                  </a:lnTo>
                  <a:lnTo>
                    <a:pt x="1496" y="1036"/>
                  </a:lnTo>
                  <a:lnTo>
                    <a:pt x="1493" y="1036"/>
                  </a:lnTo>
                  <a:lnTo>
                    <a:pt x="1493" y="1033"/>
                  </a:lnTo>
                  <a:lnTo>
                    <a:pt x="1493" y="1033"/>
                  </a:lnTo>
                  <a:lnTo>
                    <a:pt x="1491" y="1033"/>
                  </a:lnTo>
                  <a:lnTo>
                    <a:pt x="1491" y="1033"/>
                  </a:lnTo>
                  <a:lnTo>
                    <a:pt x="1489" y="1031"/>
                  </a:lnTo>
                  <a:lnTo>
                    <a:pt x="1489" y="1026"/>
                  </a:lnTo>
                  <a:lnTo>
                    <a:pt x="1489" y="1026"/>
                  </a:lnTo>
                  <a:lnTo>
                    <a:pt x="1486" y="1024"/>
                  </a:lnTo>
                  <a:lnTo>
                    <a:pt x="1486" y="1022"/>
                  </a:lnTo>
                  <a:lnTo>
                    <a:pt x="1486" y="1022"/>
                  </a:lnTo>
                  <a:lnTo>
                    <a:pt x="1486" y="1022"/>
                  </a:lnTo>
                  <a:lnTo>
                    <a:pt x="1486" y="1019"/>
                  </a:lnTo>
                  <a:lnTo>
                    <a:pt x="1484" y="1019"/>
                  </a:lnTo>
                  <a:lnTo>
                    <a:pt x="1484" y="1019"/>
                  </a:lnTo>
                  <a:lnTo>
                    <a:pt x="1484" y="1019"/>
                  </a:lnTo>
                  <a:lnTo>
                    <a:pt x="1484" y="1017"/>
                  </a:lnTo>
                  <a:lnTo>
                    <a:pt x="1484" y="1017"/>
                  </a:lnTo>
                  <a:lnTo>
                    <a:pt x="1481" y="1014"/>
                  </a:lnTo>
                  <a:lnTo>
                    <a:pt x="1481" y="1014"/>
                  </a:lnTo>
                  <a:lnTo>
                    <a:pt x="1481" y="1012"/>
                  </a:lnTo>
                  <a:lnTo>
                    <a:pt x="1481" y="1012"/>
                  </a:lnTo>
                  <a:lnTo>
                    <a:pt x="1481" y="1010"/>
                  </a:lnTo>
                  <a:lnTo>
                    <a:pt x="1481" y="1007"/>
                  </a:lnTo>
                  <a:lnTo>
                    <a:pt x="1481" y="1007"/>
                  </a:lnTo>
                  <a:lnTo>
                    <a:pt x="1481" y="1005"/>
                  </a:lnTo>
                  <a:lnTo>
                    <a:pt x="1481" y="1005"/>
                  </a:lnTo>
                  <a:lnTo>
                    <a:pt x="1481" y="1003"/>
                  </a:lnTo>
                  <a:lnTo>
                    <a:pt x="1481" y="1000"/>
                  </a:lnTo>
                  <a:lnTo>
                    <a:pt x="1481" y="1000"/>
                  </a:lnTo>
                  <a:lnTo>
                    <a:pt x="1481" y="998"/>
                  </a:lnTo>
                  <a:lnTo>
                    <a:pt x="1481" y="998"/>
                  </a:lnTo>
                  <a:lnTo>
                    <a:pt x="1481" y="996"/>
                  </a:lnTo>
                  <a:lnTo>
                    <a:pt x="1481" y="993"/>
                  </a:lnTo>
                  <a:lnTo>
                    <a:pt x="1481" y="993"/>
                  </a:lnTo>
                  <a:lnTo>
                    <a:pt x="1484" y="991"/>
                  </a:lnTo>
                  <a:lnTo>
                    <a:pt x="1484" y="991"/>
                  </a:lnTo>
                  <a:lnTo>
                    <a:pt x="1484" y="988"/>
                  </a:lnTo>
                  <a:lnTo>
                    <a:pt x="1481" y="986"/>
                  </a:lnTo>
                  <a:lnTo>
                    <a:pt x="1481" y="981"/>
                  </a:lnTo>
                  <a:lnTo>
                    <a:pt x="1472" y="972"/>
                  </a:lnTo>
                  <a:lnTo>
                    <a:pt x="1472" y="972"/>
                  </a:lnTo>
                  <a:lnTo>
                    <a:pt x="1472" y="970"/>
                  </a:lnTo>
                  <a:lnTo>
                    <a:pt x="1470" y="967"/>
                  </a:lnTo>
                  <a:lnTo>
                    <a:pt x="1470" y="967"/>
                  </a:lnTo>
                  <a:lnTo>
                    <a:pt x="1470" y="965"/>
                  </a:lnTo>
                  <a:lnTo>
                    <a:pt x="1470" y="965"/>
                  </a:lnTo>
                  <a:lnTo>
                    <a:pt x="1470" y="965"/>
                  </a:lnTo>
                  <a:lnTo>
                    <a:pt x="1470" y="960"/>
                  </a:lnTo>
                  <a:lnTo>
                    <a:pt x="1470" y="960"/>
                  </a:lnTo>
                  <a:lnTo>
                    <a:pt x="1470" y="958"/>
                  </a:lnTo>
                  <a:lnTo>
                    <a:pt x="1472" y="955"/>
                  </a:lnTo>
                  <a:lnTo>
                    <a:pt x="1474" y="948"/>
                  </a:lnTo>
                  <a:lnTo>
                    <a:pt x="1474" y="946"/>
                  </a:lnTo>
                  <a:lnTo>
                    <a:pt x="1474" y="943"/>
                  </a:lnTo>
                  <a:lnTo>
                    <a:pt x="1477" y="943"/>
                  </a:lnTo>
                  <a:lnTo>
                    <a:pt x="1474" y="941"/>
                  </a:lnTo>
                  <a:lnTo>
                    <a:pt x="1477" y="941"/>
                  </a:lnTo>
                  <a:lnTo>
                    <a:pt x="1477" y="941"/>
                  </a:lnTo>
                  <a:lnTo>
                    <a:pt x="1477" y="939"/>
                  </a:lnTo>
                  <a:lnTo>
                    <a:pt x="1477" y="939"/>
                  </a:lnTo>
                  <a:lnTo>
                    <a:pt x="1477" y="939"/>
                  </a:lnTo>
                  <a:lnTo>
                    <a:pt x="1477" y="936"/>
                  </a:lnTo>
                  <a:lnTo>
                    <a:pt x="1477" y="936"/>
                  </a:lnTo>
                  <a:lnTo>
                    <a:pt x="1477" y="934"/>
                  </a:lnTo>
                  <a:lnTo>
                    <a:pt x="1479" y="927"/>
                  </a:lnTo>
                  <a:lnTo>
                    <a:pt x="1479" y="922"/>
                  </a:lnTo>
                  <a:lnTo>
                    <a:pt x="1484" y="910"/>
                  </a:lnTo>
                  <a:lnTo>
                    <a:pt x="1486" y="910"/>
                  </a:lnTo>
                  <a:lnTo>
                    <a:pt x="1486" y="906"/>
                  </a:lnTo>
                  <a:lnTo>
                    <a:pt x="1489" y="906"/>
                  </a:lnTo>
                  <a:lnTo>
                    <a:pt x="1489" y="903"/>
                  </a:lnTo>
                  <a:lnTo>
                    <a:pt x="1493" y="899"/>
                  </a:lnTo>
                  <a:lnTo>
                    <a:pt x="1498" y="891"/>
                  </a:lnTo>
                  <a:lnTo>
                    <a:pt x="1500" y="889"/>
                  </a:lnTo>
                  <a:lnTo>
                    <a:pt x="1500" y="889"/>
                  </a:lnTo>
                  <a:lnTo>
                    <a:pt x="1500" y="889"/>
                  </a:lnTo>
                  <a:lnTo>
                    <a:pt x="1500" y="887"/>
                  </a:lnTo>
                  <a:lnTo>
                    <a:pt x="1500" y="887"/>
                  </a:lnTo>
                  <a:lnTo>
                    <a:pt x="1500" y="887"/>
                  </a:lnTo>
                  <a:lnTo>
                    <a:pt x="1493" y="882"/>
                  </a:lnTo>
                  <a:lnTo>
                    <a:pt x="1491" y="882"/>
                  </a:lnTo>
                  <a:lnTo>
                    <a:pt x="1491" y="882"/>
                  </a:lnTo>
                  <a:lnTo>
                    <a:pt x="1491" y="882"/>
                  </a:lnTo>
                  <a:lnTo>
                    <a:pt x="1481" y="882"/>
                  </a:lnTo>
                  <a:lnTo>
                    <a:pt x="1474" y="882"/>
                  </a:lnTo>
                  <a:lnTo>
                    <a:pt x="1467" y="882"/>
                  </a:lnTo>
                  <a:lnTo>
                    <a:pt x="1463" y="882"/>
                  </a:lnTo>
                  <a:lnTo>
                    <a:pt x="1460" y="884"/>
                  </a:lnTo>
                  <a:lnTo>
                    <a:pt x="1458" y="887"/>
                  </a:lnTo>
                  <a:lnTo>
                    <a:pt x="1451" y="887"/>
                  </a:lnTo>
                  <a:lnTo>
                    <a:pt x="1448" y="891"/>
                  </a:lnTo>
                  <a:lnTo>
                    <a:pt x="1446" y="891"/>
                  </a:lnTo>
                  <a:lnTo>
                    <a:pt x="1444" y="894"/>
                  </a:lnTo>
                  <a:lnTo>
                    <a:pt x="1439" y="896"/>
                  </a:lnTo>
                  <a:lnTo>
                    <a:pt x="1437" y="899"/>
                  </a:lnTo>
                  <a:lnTo>
                    <a:pt x="1434" y="901"/>
                  </a:lnTo>
                  <a:lnTo>
                    <a:pt x="1427" y="913"/>
                  </a:lnTo>
                  <a:lnTo>
                    <a:pt x="1427" y="913"/>
                  </a:lnTo>
                  <a:lnTo>
                    <a:pt x="1425" y="915"/>
                  </a:lnTo>
                  <a:lnTo>
                    <a:pt x="1425" y="915"/>
                  </a:lnTo>
                  <a:lnTo>
                    <a:pt x="1425" y="915"/>
                  </a:lnTo>
                  <a:lnTo>
                    <a:pt x="1425" y="915"/>
                  </a:lnTo>
                  <a:lnTo>
                    <a:pt x="1425" y="917"/>
                  </a:lnTo>
                  <a:lnTo>
                    <a:pt x="1425" y="917"/>
                  </a:lnTo>
                  <a:lnTo>
                    <a:pt x="1425" y="917"/>
                  </a:lnTo>
                  <a:lnTo>
                    <a:pt x="1422" y="920"/>
                  </a:lnTo>
                  <a:lnTo>
                    <a:pt x="1420" y="922"/>
                  </a:lnTo>
                  <a:lnTo>
                    <a:pt x="1420" y="925"/>
                  </a:lnTo>
                  <a:lnTo>
                    <a:pt x="1420" y="925"/>
                  </a:lnTo>
                  <a:lnTo>
                    <a:pt x="1420" y="927"/>
                  </a:lnTo>
                  <a:lnTo>
                    <a:pt x="1418" y="927"/>
                  </a:lnTo>
                  <a:lnTo>
                    <a:pt x="1420" y="927"/>
                  </a:lnTo>
                  <a:lnTo>
                    <a:pt x="1422" y="929"/>
                  </a:lnTo>
                  <a:lnTo>
                    <a:pt x="1425" y="929"/>
                  </a:lnTo>
                  <a:lnTo>
                    <a:pt x="1425" y="932"/>
                  </a:lnTo>
                  <a:lnTo>
                    <a:pt x="1422" y="929"/>
                  </a:lnTo>
                  <a:lnTo>
                    <a:pt x="1420" y="929"/>
                  </a:lnTo>
                  <a:lnTo>
                    <a:pt x="1420" y="929"/>
                  </a:lnTo>
                  <a:lnTo>
                    <a:pt x="1420" y="929"/>
                  </a:lnTo>
                  <a:lnTo>
                    <a:pt x="1420" y="929"/>
                  </a:lnTo>
                  <a:lnTo>
                    <a:pt x="1418" y="929"/>
                  </a:lnTo>
                  <a:lnTo>
                    <a:pt x="1418" y="932"/>
                  </a:lnTo>
                  <a:lnTo>
                    <a:pt x="1415" y="934"/>
                  </a:lnTo>
                  <a:lnTo>
                    <a:pt x="1415" y="934"/>
                  </a:lnTo>
                  <a:lnTo>
                    <a:pt x="1418" y="936"/>
                  </a:lnTo>
                  <a:lnTo>
                    <a:pt x="1418" y="936"/>
                  </a:lnTo>
                  <a:lnTo>
                    <a:pt x="1418" y="936"/>
                  </a:lnTo>
                  <a:lnTo>
                    <a:pt x="1420" y="936"/>
                  </a:lnTo>
                  <a:lnTo>
                    <a:pt x="1418" y="936"/>
                  </a:lnTo>
                  <a:lnTo>
                    <a:pt x="1415" y="936"/>
                  </a:lnTo>
                  <a:lnTo>
                    <a:pt x="1415" y="936"/>
                  </a:lnTo>
                  <a:lnTo>
                    <a:pt x="1415" y="936"/>
                  </a:lnTo>
                  <a:lnTo>
                    <a:pt x="1415" y="939"/>
                  </a:lnTo>
                  <a:lnTo>
                    <a:pt x="1415" y="939"/>
                  </a:lnTo>
                  <a:lnTo>
                    <a:pt x="1413" y="939"/>
                  </a:lnTo>
                  <a:lnTo>
                    <a:pt x="1413" y="939"/>
                  </a:lnTo>
                  <a:lnTo>
                    <a:pt x="1413" y="941"/>
                  </a:lnTo>
                  <a:lnTo>
                    <a:pt x="1413" y="941"/>
                  </a:lnTo>
                  <a:lnTo>
                    <a:pt x="1413" y="941"/>
                  </a:lnTo>
                  <a:lnTo>
                    <a:pt x="1415" y="941"/>
                  </a:lnTo>
                  <a:lnTo>
                    <a:pt x="1413" y="943"/>
                  </a:lnTo>
                  <a:lnTo>
                    <a:pt x="1413" y="943"/>
                  </a:lnTo>
                  <a:lnTo>
                    <a:pt x="1413" y="943"/>
                  </a:lnTo>
                  <a:lnTo>
                    <a:pt x="1413" y="946"/>
                  </a:lnTo>
                  <a:lnTo>
                    <a:pt x="1413" y="946"/>
                  </a:lnTo>
                  <a:lnTo>
                    <a:pt x="1413" y="946"/>
                  </a:lnTo>
                  <a:lnTo>
                    <a:pt x="1411" y="948"/>
                  </a:lnTo>
                  <a:lnTo>
                    <a:pt x="1411" y="948"/>
                  </a:lnTo>
                  <a:lnTo>
                    <a:pt x="1411" y="948"/>
                  </a:lnTo>
                  <a:lnTo>
                    <a:pt x="1411" y="951"/>
                  </a:lnTo>
                  <a:lnTo>
                    <a:pt x="1411" y="951"/>
                  </a:lnTo>
                  <a:lnTo>
                    <a:pt x="1413" y="951"/>
                  </a:lnTo>
                  <a:lnTo>
                    <a:pt x="1413" y="951"/>
                  </a:lnTo>
                  <a:lnTo>
                    <a:pt x="1413" y="953"/>
                  </a:lnTo>
                  <a:lnTo>
                    <a:pt x="1413" y="953"/>
                  </a:lnTo>
                  <a:lnTo>
                    <a:pt x="1413" y="953"/>
                  </a:lnTo>
                  <a:lnTo>
                    <a:pt x="1413" y="953"/>
                  </a:lnTo>
                  <a:lnTo>
                    <a:pt x="1413" y="951"/>
                  </a:lnTo>
                  <a:lnTo>
                    <a:pt x="1413" y="951"/>
                  </a:lnTo>
                  <a:lnTo>
                    <a:pt x="1413" y="951"/>
                  </a:lnTo>
                  <a:lnTo>
                    <a:pt x="1413" y="951"/>
                  </a:lnTo>
                  <a:lnTo>
                    <a:pt x="1411" y="951"/>
                  </a:lnTo>
                  <a:lnTo>
                    <a:pt x="1411" y="953"/>
                  </a:lnTo>
                  <a:lnTo>
                    <a:pt x="1411" y="953"/>
                  </a:lnTo>
                  <a:lnTo>
                    <a:pt x="1411" y="953"/>
                  </a:lnTo>
                  <a:lnTo>
                    <a:pt x="1411" y="955"/>
                  </a:lnTo>
                  <a:lnTo>
                    <a:pt x="1411" y="955"/>
                  </a:lnTo>
                  <a:lnTo>
                    <a:pt x="1411" y="955"/>
                  </a:lnTo>
                  <a:lnTo>
                    <a:pt x="1413" y="958"/>
                  </a:lnTo>
                  <a:lnTo>
                    <a:pt x="1413" y="958"/>
                  </a:lnTo>
                  <a:lnTo>
                    <a:pt x="1413" y="958"/>
                  </a:lnTo>
                  <a:lnTo>
                    <a:pt x="1413" y="960"/>
                  </a:lnTo>
                  <a:lnTo>
                    <a:pt x="1411" y="960"/>
                  </a:lnTo>
                  <a:lnTo>
                    <a:pt x="1413" y="962"/>
                  </a:lnTo>
                  <a:lnTo>
                    <a:pt x="1413" y="962"/>
                  </a:lnTo>
                  <a:lnTo>
                    <a:pt x="1411" y="962"/>
                  </a:lnTo>
                  <a:lnTo>
                    <a:pt x="1411" y="962"/>
                  </a:lnTo>
                  <a:lnTo>
                    <a:pt x="1411" y="965"/>
                  </a:lnTo>
                  <a:lnTo>
                    <a:pt x="1411" y="965"/>
                  </a:lnTo>
                  <a:lnTo>
                    <a:pt x="1411" y="965"/>
                  </a:lnTo>
                  <a:lnTo>
                    <a:pt x="1411" y="965"/>
                  </a:lnTo>
                  <a:lnTo>
                    <a:pt x="1411" y="965"/>
                  </a:lnTo>
                  <a:lnTo>
                    <a:pt x="1411" y="967"/>
                  </a:lnTo>
                  <a:lnTo>
                    <a:pt x="1411" y="967"/>
                  </a:lnTo>
                  <a:lnTo>
                    <a:pt x="1411" y="967"/>
                  </a:lnTo>
                  <a:lnTo>
                    <a:pt x="1413" y="967"/>
                  </a:lnTo>
                  <a:lnTo>
                    <a:pt x="1413" y="967"/>
                  </a:lnTo>
                  <a:lnTo>
                    <a:pt x="1415" y="967"/>
                  </a:lnTo>
                  <a:lnTo>
                    <a:pt x="1413" y="970"/>
                  </a:lnTo>
                  <a:lnTo>
                    <a:pt x="1413" y="970"/>
                  </a:lnTo>
                  <a:lnTo>
                    <a:pt x="1413" y="970"/>
                  </a:lnTo>
                  <a:lnTo>
                    <a:pt x="1413" y="970"/>
                  </a:lnTo>
                  <a:lnTo>
                    <a:pt x="1413" y="970"/>
                  </a:lnTo>
                  <a:lnTo>
                    <a:pt x="1413" y="972"/>
                  </a:lnTo>
                  <a:lnTo>
                    <a:pt x="1413" y="972"/>
                  </a:lnTo>
                  <a:lnTo>
                    <a:pt x="1413" y="972"/>
                  </a:lnTo>
                  <a:lnTo>
                    <a:pt x="1413" y="970"/>
                  </a:lnTo>
                  <a:lnTo>
                    <a:pt x="1413" y="970"/>
                  </a:lnTo>
                  <a:lnTo>
                    <a:pt x="1411" y="972"/>
                  </a:lnTo>
                  <a:lnTo>
                    <a:pt x="1411" y="970"/>
                  </a:lnTo>
                  <a:lnTo>
                    <a:pt x="1408" y="970"/>
                  </a:lnTo>
                  <a:lnTo>
                    <a:pt x="1408" y="970"/>
                  </a:lnTo>
                  <a:lnTo>
                    <a:pt x="1408" y="970"/>
                  </a:lnTo>
                  <a:lnTo>
                    <a:pt x="1408" y="970"/>
                  </a:lnTo>
                  <a:lnTo>
                    <a:pt x="1408" y="970"/>
                  </a:lnTo>
                  <a:lnTo>
                    <a:pt x="1408" y="972"/>
                  </a:lnTo>
                  <a:lnTo>
                    <a:pt x="1408" y="972"/>
                  </a:lnTo>
                  <a:lnTo>
                    <a:pt x="1408" y="972"/>
                  </a:lnTo>
                  <a:lnTo>
                    <a:pt x="1408" y="974"/>
                  </a:lnTo>
                  <a:lnTo>
                    <a:pt x="1408" y="974"/>
                  </a:lnTo>
                  <a:lnTo>
                    <a:pt x="1408" y="977"/>
                  </a:lnTo>
                  <a:lnTo>
                    <a:pt x="1411" y="977"/>
                  </a:lnTo>
                  <a:lnTo>
                    <a:pt x="1411" y="979"/>
                  </a:lnTo>
                  <a:lnTo>
                    <a:pt x="1411" y="979"/>
                  </a:lnTo>
                  <a:lnTo>
                    <a:pt x="1408" y="979"/>
                  </a:lnTo>
                  <a:lnTo>
                    <a:pt x="1408" y="979"/>
                  </a:lnTo>
                  <a:lnTo>
                    <a:pt x="1408" y="979"/>
                  </a:lnTo>
                  <a:lnTo>
                    <a:pt x="1408" y="979"/>
                  </a:lnTo>
                  <a:lnTo>
                    <a:pt x="1408" y="981"/>
                  </a:lnTo>
                  <a:lnTo>
                    <a:pt x="1408" y="981"/>
                  </a:lnTo>
                  <a:lnTo>
                    <a:pt x="1408" y="981"/>
                  </a:lnTo>
                  <a:lnTo>
                    <a:pt x="1406" y="981"/>
                  </a:lnTo>
                  <a:lnTo>
                    <a:pt x="1406" y="981"/>
                  </a:lnTo>
                  <a:lnTo>
                    <a:pt x="1406" y="981"/>
                  </a:lnTo>
                  <a:lnTo>
                    <a:pt x="1406" y="981"/>
                  </a:lnTo>
                  <a:lnTo>
                    <a:pt x="1403" y="984"/>
                  </a:lnTo>
                  <a:lnTo>
                    <a:pt x="1403" y="986"/>
                  </a:lnTo>
                  <a:lnTo>
                    <a:pt x="1403" y="986"/>
                  </a:lnTo>
                  <a:lnTo>
                    <a:pt x="1403" y="986"/>
                  </a:lnTo>
                  <a:lnTo>
                    <a:pt x="1403" y="988"/>
                  </a:lnTo>
                  <a:lnTo>
                    <a:pt x="1403" y="988"/>
                  </a:lnTo>
                  <a:lnTo>
                    <a:pt x="1406" y="988"/>
                  </a:lnTo>
                  <a:lnTo>
                    <a:pt x="1406" y="991"/>
                  </a:lnTo>
                  <a:lnTo>
                    <a:pt x="1406" y="993"/>
                  </a:lnTo>
                  <a:lnTo>
                    <a:pt x="1403" y="993"/>
                  </a:lnTo>
                  <a:lnTo>
                    <a:pt x="1403" y="993"/>
                  </a:lnTo>
                  <a:lnTo>
                    <a:pt x="1403" y="993"/>
                  </a:lnTo>
                  <a:lnTo>
                    <a:pt x="1403" y="996"/>
                  </a:lnTo>
                  <a:lnTo>
                    <a:pt x="1403" y="996"/>
                  </a:lnTo>
                  <a:lnTo>
                    <a:pt x="1403" y="996"/>
                  </a:lnTo>
                  <a:lnTo>
                    <a:pt x="1403" y="996"/>
                  </a:lnTo>
                  <a:lnTo>
                    <a:pt x="1403" y="996"/>
                  </a:lnTo>
                  <a:lnTo>
                    <a:pt x="1406" y="996"/>
                  </a:lnTo>
                  <a:lnTo>
                    <a:pt x="1406" y="996"/>
                  </a:lnTo>
                  <a:lnTo>
                    <a:pt x="1403" y="996"/>
                  </a:lnTo>
                  <a:lnTo>
                    <a:pt x="1403" y="996"/>
                  </a:lnTo>
                  <a:lnTo>
                    <a:pt x="1403" y="996"/>
                  </a:lnTo>
                  <a:lnTo>
                    <a:pt x="1403" y="996"/>
                  </a:lnTo>
                  <a:lnTo>
                    <a:pt x="1403" y="996"/>
                  </a:lnTo>
                  <a:lnTo>
                    <a:pt x="1401" y="996"/>
                  </a:lnTo>
                  <a:lnTo>
                    <a:pt x="1403" y="998"/>
                  </a:lnTo>
                  <a:lnTo>
                    <a:pt x="1403" y="998"/>
                  </a:lnTo>
                  <a:lnTo>
                    <a:pt x="1403" y="998"/>
                  </a:lnTo>
                  <a:lnTo>
                    <a:pt x="1403" y="998"/>
                  </a:lnTo>
                  <a:lnTo>
                    <a:pt x="1403" y="998"/>
                  </a:lnTo>
                  <a:lnTo>
                    <a:pt x="1403" y="1000"/>
                  </a:lnTo>
                  <a:lnTo>
                    <a:pt x="1403" y="1000"/>
                  </a:lnTo>
                  <a:lnTo>
                    <a:pt x="1403" y="1000"/>
                  </a:lnTo>
                  <a:lnTo>
                    <a:pt x="1401" y="1003"/>
                  </a:lnTo>
                  <a:lnTo>
                    <a:pt x="1401" y="1003"/>
                  </a:lnTo>
                  <a:lnTo>
                    <a:pt x="1401" y="1005"/>
                  </a:lnTo>
                  <a:lnTo>
                    <a:pt x="1401" y="1005"/>
                  </a:lnTo>
                  <a:lnTo>
                    <a:pt x="1403" y="1007"/>
                  </a:lnTo>
                  <a:lnTo>
                    <a:pt x="1403" y="1007"/>
                  </a:lnTo>
                  <a:lnTo>
                    <a:pt x="1401" y="1010"/>
                  </a:lnTo>
                  <a:lnTo>
                    <a:pt x="1403" y="1010"/>
                  </a:lnTo>
                  <a:lnTo>
                    <a:pt x="1403" y="1010"/>
                  </a:lnTo>
                  <a:lnTo>
                    <a:pt x="1403" y="1012"/>
                  </a:lnTo>
                  <a:lnTo>
                    <a:pt x="1403" y="1012"/>
                  </a:lnTo>
                  <a:lnTo>
                    <a:pt x="1403" y="1014"/>
                  </a:lnTo>
                  <a:lnTo>
                    <a:pt x="1403" y="1014"/>
                  </a:lnTo>
                  <a:lnTo>
                    <a:pt x="1406" y="1014"/>
                  </a:lnTo>
                  <a:lnTo>
                    <a:pt x="1406" y="1014"/>
                  </a:lnTo>
                  <a:lnTo>
                    <a:pt x="1408" y="1014"/>
                  </a:lnTo>
                  <a:lnTo>
                    <a:pt x="1408" y="1014"/>
                  </a:lnTo>
                  <a:lnTo>
                    <a:pt x="1408" y="1014"/>
                  </a:lnTo>
                  <a:lnTo>
                    <a:pt x="1411" y="1014"/>
                  </a:lnTo>
                  <a:lnTo>
                    <a:pt x="1411" y="1014"/>
                  </a:lnTo>
                  <a:lnTo>
                    <a:pt x="1411" y="1014"/>
                  </a:lnTo>
                  <a:lnTo>
                    <a:pt x="1411" y="1017"/>
                  </a:lnTo>
                  <a:lnTo>
                    <a:pt x="1411" y="1017"/>
                  </a:lnTo>
                  <a:lnTo>
                    <a:pt x="1411" y="1017"/>
                  </a:lnTo>
                  <a:lnTo>
                    <a:pt x="1411" y="1019"/>
                  </a:lnTo>
                  <a:lnTo>
                    <a:pt x="1408" y="1019"/>
                  </a:lnTo>
                  <a:lnTo>
                    <a:pt x="1408" y="1019"/>
                  </a:lnTo>
                  <a:lnTo>
                    <a:pt x="1408" y="1017"/>
                  </a:lnTo>
                  <a:lnTo>
                    <a:pt x="1408" y="1019"/>
                  </a:lnTo>
                  <a:lnTo>
                    <a:pt x="1403" y="1022"/>
                  </a:lnTo>
                  <a:lnTo>
                    <a:pt x="1403" y="1024"/>
                  </a:lnTo>
                  <a:lnTo>
                    <a:pt x="1403" y="1024"/>
                  </a:lnTo>
                  <a:lnTo>
                    <a:pt x="1403" y="1026"/>
                  </a:lnTo>
                  <a:lnTo>
                    <a:pt x="1403" y="1026"/>
                  </a:lnTo>
                  <a:lnTo>
                    <a:pt x="1403" y="1026"/>
                  </a:lnTo>
                  <a:lnTo>
                    <a:pt x="1403" y="1026"/>
                  </a:lnTo>
                  <a:lnTo>
                    <a:pt x="1403" y="1029"/>
                  </a:lnTo>
                  <a:lnTo>
                    <a:pt x="1403" y="1029"/>
                  </a:lnTo>
                  <a:lnTo>
                    <a:pt x="1403" y="1031"/>
                  </a:lnTo>
                  <a:lnTo>
                    <a:pt x="1401" y="1031"/>
                  </a:lnTo>
                  <a:lnTo>
                    <a:pt x="1401" y="1031"/>
                  </a:lnTo>
                  <a:lnTo>
                    <a:pt x="1401" y="1031"/>
                  </a:lnTo>
                  <a:lnTo>
                    <a:pt x="1401" y="1031"/>
                  </a:lnTo>
                  <a:lnTo>
                    <a:pt x="1401" y="1031"/>
                  </a:lnTo>
                  <a:lnTo>
                    <a:pt x="1401" y="1031"/>
                  </a:lnTo>
                  <a:lnTo>
                    <a:pt x="1401" y="1031"/>
                  </a:lnTo>
                  <a:lnTo>
                    <a:pt x="1401" y="1033"/>
                  </a:lnTo>
                  <a:lnTo>
                    <a:pt x="1401" y="1033"/>
                  </a:lnTo>
                  <a:lnTo>
                    <a:pt x="1403" y="1036"/>
                  </a:lnTo>
                  <a:lnTo>
                    <a:pt x="1403" y="1036"/>
                  </a:lnTo>
                  <a:lnTo>
                    <a:pt x="1403" y="1036"/>
                  </a:lnTo>
                  <a:lnTo>
                    <a:pt x="1403" y="1036"/>
                  </a:lnTo>
                  <a:lnTo>
                    <a:pt x="1403" y="1038"/>
                  </a:lnTo>
                  <a:lnTo>
                    <a:pt x="1406" y="1038"/>
                  </a:lnTo>
                  <a:lnTo>
                    <a:pt x="1406" y="1038"/>
                  </a:lnTo>
                  <a:lnTo>
                    <a:pt x="1406" y="1038"/>
                  </a:lnTo>
                  <a:lnTo>
                    <a:pt x="1406" y="1038"/>
                  </a:lnTo>
                  <a:lnTo>
                    <a:pt x="1406" y="1040"/>
                  </a:lnTo>
                  <a:lnTo>
                    <a:pt x="1406" y="1040"/>
                  </a:lnTo>
                  <a:lnTo>
                    <a:pt x="1406" y="1040"/>
                  </a:lnTo>
                  <a:lnTo>
                    <a:pt x="1406" y="1040"/>
                  </a:lnTo>
                  <a:lnTo>
                    <a:pt x="1408" y="1040"/>
                  </a:lnTo>
                  <a:lnTo>
                    <a:pt x="1406" y="1043"/>
                  </a:lnTo>
                  <a:lnTo>
                    <a:pt x="1406" y="1043"/>
                  </a:lnTo>
                  <a:lnTo>
                    <a:pt x="1408" y="1043"/>
                  </a:lnTo>
                  <a:lnTo>
                    <a:pt x="1408" y="1045"/>
                  </a:lnTo>
                  <a:lnTo>
                    <a:pt x="1408" y="1045"/>
                  </a:lnTo>
                  <a:lnTo>
                    <a:pt x="1408" y="1045"/>
                  </a:lnTo>
                  <a:lnTo>
                    <a:pt x="1408" y="1045"/>
                  </a:lnTo>
                  <a:lnTo>
                    <a:pt x="1408" y="1045"/>
                  </a:lnTo>
                  <a:lnTo>
                    <a:pt x="1408" y="1045"/>
                  </a:lnTo>
                  <a:lnTo>
                    <a:pt x="1408" y="1048"/>
                  </a:lnTo>
                  <a:lnTo>
                    <a:pt x="1408" y="1048"/>
                  </a:lnTo>
                  <a:lnTo>
                    <a:pt x="1408" y="1048"/>
                  </a:lnTo>
                  <a:lnTo>
                    <a:pt x="1408" y="1050"/>
                  </a:lnTo>
                  <a:lnTo>
                    <a:pt x="1408" y="1050"/>
                  </a:lnTo>
                  <a:lnTo>
                    <a:pt x="1406" y="1052"/>
                  </a:lnTo>
                  <a:lnTo>
                    <a:pt x="1406" y="1055"/>
                  </a:lnTo>
                  <a:lnTo>
                    <a:pt x="1406" y="1055"/>
                  </a:lnTo>
                  <a:lnTo>
                    <a:pt x="1406" y="1055"/>
                  </a:lnTo>
                  <a:lnTo>
                    <a:pt x="1406" y="1055"/>
                  </a:lnTo>
                  <a:lnTo>
                    <a:pt x="1406" y="1057"/>
                  </a:lnTo>
                  <a:lnTo>
                    <a:pt x="1406" y="1057"/>
                  </a:lnTo>
                  <a:lnTo>
                    <a:pt x="1406" y="1057"/>
                  </a:lnTo>
                  <a:lnTo>
                    <a:pt x="1406" y="1057"/>
                  </a:lnTo>
                  <a:lnTo>
                    <a:pt x="1406" y="1059"/>
                  </a:lnTo>
                  <a:lnTo>
                    <a:pt x="1406" y="1059"/>
                  </a:lnTo>
                  <a:lnTo>
                    <a:pt x="1408" y="1062"/>
                  </a:lnTo>
                  <a:lnTo>
                    <a:pt x="1408" y="1062"/>
                  </a:lnTo>
                  <a:lnTo>
                    <a:pt x="1406" y="1062"/>
                  </a:lnTo>
                  <a:lnTo>
                    <a:pt x="1406" y="1062"/>
                  </a:lnTo>
                  <a:lnTo>
                    <a:pt x="1406" y="1064"/>
                  </a:lnTo>
                  <a:lnTo>
                    <a:pt x="1406" y="1064"/>
                  </a:lnTo>
                  <a:lnTo>
                    <a:pt x="1406" y="1066"/>
                  </a:lnTo>
                  <a:lnTo>
                    <a:pt x="1406" y="1066"/>
                  </a:lnTo>
                  <a:lnTo>
                    <a:pt x="1406" y="1066"/>
                  </a:lnTo>
                  <a:lnTo>
                    <a:pt x="1406" y="1066"/>
                  </a:lnTo>
                  <a:lnTo>
                    <a:pt x="1406" y="1066"/>
                  </a:lnTo>
                  <a:lnTo>
                    <a:pt x="1408" y="1066"/>
                  </a:lnTo>
                  <a:lnTo>
                    <a:pt x="1408" y="1069"/>
                  </a:lnTo>
                  <a:lnTo>
                    <a:pt x="1408" y="1069"/>
                  </a:lnTo>
                  <a:lnTo>
                    <a:pt x="1408" y="1069"/>
                  </a:lnTo>
                  <a:lnTo>
                    <a:pt x="1408" y="1071"/>
                  </a:lnTo>
                  <a:lnTo>
                    <a:pt x="1408" y="1071"/>
                  </a:lnTo>
                  <a:lnTo>
                    <a:pt x="1408" y="1071"/>
                  </a:lnTo>
                  <a:lnTo>
                    <a:pt x="1408" y="1071"/>
                  </a:lnTo>
                  <a:lnTo>
                    <a:pt x="1411" y="1074"/>
                  </a:lnTo>
                  <a:lnTo>
                    <a:pt x="1411" y="1074"/>
                  </a:lnTo>
                  <a:lnTo>
                    <a:pt x="1411" y="1076"/>
                  </a:lnTo>
                  <a:lnTo>
                    <a:pt x="1413" y="1076"/>
                  </a:lnTo>
                  <a:lnTo>
                    <a:pt x="1420" y="1076"/>
                  </a:lnTo>
                  <a:lnTo>
                    <a:pt x="1429" y="1078"/>
                  </a:lnTo>
                  <a:lnTo>
                    <a:pt x="1439" y="1078"/>
                  </a:lnTo>
                  <a:lnTo>
                    <a:pt x="1441" y="1078"/>
                  </a:lnTo>
                  <a:lnTo>
                    <a:pt x="1451" y="1078"/>
                  </a:lnTo>
                  <a:lnTo>
                    <a:pt x="1451" y="1081"/>
                  </a:lnTo>
                  <a:lnTo>
                    <a:pt x="1453" y="1081"/>
                  </a:lnTo>
                  <a:lnTo>
                    <a:pt x="1453" y="1081"/>
                  </a:lnTo>
                  <a:lnTo>
                    <a:pt x="1453" y="1078"/>
                  </a:lnTo>
                  <a:lnTo>
                    <a:pt x="1455" y="1076"/>
                  </a:lnTo>
                  <a:lnTo>
                    <a:pt x="1455" y="1076"/>
                  </a:lnTo>
                  <a:lnTo>
                    <a:pt x="1458" y="1076"/>
                  </a:lnTo>
                  <a:lnTo>
                    <a:pt x="1458" y="1076"/>
                  </a:lnTo>
                  <a:lnTo>
                    <a:pt x="1458" y="1076"/>
                  </a:lnTo>
                  <a:lnTo>
                    <a:pt x="1458" y="1078"/>
                  </a:lnTo>
                  <a:lnTo>
                    <a:pt x="1458" y="1078"/>
                  </a:lnTo>
                  <a:lnTo>
                    <a:pt x="1458" y="1078"/>
                  </a:lnTo>
                  <a:lnTo>
                    <a:pt x="1458" y="1081"/>
                  </a:lnTo>
                  <a:lnTo>
                    <a:pt x="1458" y="1081"/>
                  </a:lnTo>
                  <a:lnTo>
                    <a:pt x="1458" y="1081"/>
                  </a:lnTo>
                  <a:lnTo>
                    <a:pt x="1460" y="1083"/>
                  </a:lnTo>
                  <a:lnTo>
                    <a:pt x="1463" y="1085"/>
                  </a:lnTo>
                  <a:lnTo>
                    <a:pt x="1463" y="1085"/>
                  </a:lnTo>
                  <a:lnTo>
                    <a:pt x="1463" y="1085"/>
                  </a:lnTo>
                  <a:lnTo>
                    <a:pt x="1465" y="1088"/>
                  </a:lnTo>
                  <a:lnTo>
                    <a:pt x="1467" y="1088"/>
                  </a:lnTo>
                  <a:lnTo>
                    <a:pt x="1467" y="1088"/>
                  </a:lnTo>
                  <a:lnTo>
                    <a:pt x="1467" y="1088"/>
                  </a:lnTo>
                  <a:lnTo>
                    <a:pt x="1470" y="1088"/>
                  </a:lnTo>
                  <a:lnTo>
                    <a:pt x="1470" y="1090"/>
                  </a:lnTo>
                  <a:lnTo>
                    <a:pt x="1470" y="1090"/>
                  </a:lnTo>
                  <a:lnTo>
                    <a:pt x="1470" y="1090"/>
                  </a:lnTo>
                  <a:lnTo>
                    <a:pt x="1470" y="1090"/>
                  </a:lnTo>
                  <a:lnTo>
                    <a:pt x="1470" y="1090"/>
                  </a:lnTo>
                  <a:lnTo>
                    <a:pt x="1470" y="1090"/>
                  </a:lnTo>
                  <a:lnTo>
                    <a:pt x="1470" y="1090"/>
                  </a:lnTo>
                  <a:lnTo>
                    <a:pt x="1470" y="1090"/>
                  </a:lnTo>
                  <a:lnTo>
                    <a:pt x="1470" y="1090"/>
                  </a:lnTo>
                  <a:lnTo>
                    <a:pt x="1477" y="1093"/>
                  </a:lnTo>
                  <a:lnTo>
                    <a:pt x="1479" y="1093"/>
                  </a:lnTo>
                  <a:lnTo>
                    <a:pt x="1479" y="1093"/>
                  </a:lnTo>
                  <a:lnTo>
                    <a:pt x="1477" y="1093"/>
                  </a:lnTo>
                  <a:lnTo>
                    <a:pt x="1474" y="1093"/>
                  </a:lnTo>
                  <a:lnTo>
                    <a:pt x="1472" y="1093"/>
                  </a:lnTo>
                  <a:lnTo>
                    <a:pt x="1472" y="1093"/>
                  </a:lnTo>
                  <a:lnTo>
                    <a:pt x="1472" y="1095"/>
                  </a:lnTo>
                  <a:lnTo>
                    <a:pt x="1472" y="1095"/>
                  </a:lnTo>
                  <a:lnTo>
                    <a:pt x="1470" y="1097"/>
                  </a:lnTo>
                  <a:lnTo>
                    <a:pt x="1470" y="1097"/>
                  </a:lnTo>
                  <a:lnTo>
                    <a:pt x="1470" y="1097"/>
                  </a:lnTo>
                  <a:lnTo>
                    <a:pt x="1467" y="1097"/>
                  </a:lnTo>
                  <a:lnTo>
                    <a:pt x="1465" y="1097"/>
                  </a:lnTo>
                  <a:lnTo>
                    <a:pt x="1465" y="1097"/>
                  </a:lnTo>
                  <a:lnTo>
                    <a:pt x="1463" y="1097"/>
                  </a:lnTo>
                  <a:lnTo>
                    <a:pt x="1463" y="1097"/>
                  </a:lnTo>
                  <a:lnTo>
                    <a:pt x="1463" y="1097"/>
                  </a:lnTo>
                  <a:lnTo>
                    <a:pt x="1460" y="1097"/>
                  </a:lnTo>
                  <a:lnTo>
                    <a:pt x="1460" y="1097"/>
                  </a:lnTo>
                  <a:lnTo>
                    <a:pt x="1458" y="1100"/>
                  </a:lnTo>
                  <a:lnTo>
                    <a:pt x="1448" y="1100"/>
                  </a:lnTo>
                  <a:lnTo>
                    <a:pt x="1448" y="1097"/>
                  </a:lnTo>
                  <a:lnTo>
                    <a:pt x="1448" y="1097"/>
                  </a:lnTo>
                  <a:lnTo>
                    <a:pt x="1448" y="1097"/>
                  </a:lnTo>
                  <a:lnTo>
                    <a:pt x="1448" y="1095"/>
                  </a:lnTo>
                  <a:lnTo>
                    <a:pt x="1446" y="1095"/>
                  </a:lnTo>
                  <a:lnTo>
                    <a:pt x="1446" y="1095"/>
                  </a:lnTo>
                  <a:lnTo>
                    <a:pt x="1444" y="1093"/>
                  </a:lnTo>
                  <a:lnTo>
                    <a:pt x="1441" y="1093"/>
                  </a:lnTo>
                  <a:lnTo>
                    <a:pt x="1441" y="1093"/>
                  </a:lnTo>
                  <a:lnTo>
                    <a:pt x="1441" y="1093"/>
                  </a:lnTo>
                  <a:lnTo>
                    <a:pt x="1439" y="1093"/>
                  </a:lnTo>
                  <a:lnTo>
                    <a:pt x="1437" y="1095"/>
                  </a:lnTo>
                  <a:lnTo>
                    <a:pt x="1437" y="1095"/>
                  </a:lnTo>
                  <a:lnTo>
                    <a:pt x="1434" y="1095"/>
                  </a:lnTo>
                  <a:lnTo>
                    <a:pt x="1434" y="1093"/>
                  </a:lnTo>
                  <a:lnTo>
                    <a:pt x="1434" y="1093"/>
                  </a:lnTo>
                  <a:lnTo>
                    <a:pt x="1429" y="1095"/>
                  </a:lnTo>
                  <a:lnTo>
                    <a:pt x="1429" y="1095"/>
                  </a:lnTo>
                  <a:lnTo>
                    <a:pt x="1429" y="1095"/>
                  </a:lnTo>
                  <a:lnTo>
                    <a:pt x="1427" y="1095"/>
                  </a:lnTo>
                  <a:lnTo>
                    <a:pt x="1427" y="1093"/>
                  </a:lnTo>
                  <a:lnTo>
                    <a:pt x="1427" y="1093"/>
                  </a:lnTo>
                  <a:lnTo>
                    <a:pt x="1427" y="1093"/>
                  </a:lnTo>
                  <a:lnTo>
                    <a:pt x="1427" y="1093"/>
                  </a:lnTo>
                  <a:lnTo>
                    <a:pt x="1420" y="1093"/>
                  </a:lnTo>
                  <a:lnTo>
                    <a:pt x="1420" y="1093"/>
                  </a:lnTo>
                  <a:lnTo>
                    <a:pt x="1420" y="1095"/>
                  </a:lnTo>
                  <a:lnTo>
                    <a:pt x="1420" y="1095"/>
                  </a:lnTo>
                  <a:lnTo>
                    <a:pt x="1422" y="1095"/>
                  </a:lnTo>
                  <a:lnTo>
                    <a:pt x="1425" y="1097"/>
                  </a:lnTo>
                  <a:lnTo>
                    <a:pt x="1427" y="1100"/>
                  </a:lnTo>
                  <a:lnTo>
                    <a:pt x="1427" y="1100"/>
                  </a:lnTo>
                  <a:lnTo>
                    <a:pt x="1429" y="1100"/>
                  </a:lnTo>
                  <a:lnTo>
                    <a:pt x="1429" y="1100"/>
                  </a:lnTo>
                  <a:lnTo>
                    <a:pt x="1427" y="1102"/>
                  </a:lnTo>
                  <a:lnTo>
                    <a:pt x="1427" y="1102"/>
                  </a:lnTo>
                  <a:lnTo>
                    <a:pt x="1427" y="1102"/>
                  </a:lnTo>
                  <a:lnTo>
                    <a:pt x="1427" y="1102"/>
                  </a:lnTo>
                  <a:lnTo>
                    <a:pt x="1425" y="1102"/>
                  </a:lnTo>
                  <a:lnTo>
                    <a:pt x="1425" y="1104"/>
                  </a:lnTo>
                  <a:lnTo>
                    <a:pt x="1425" y="1104"/>
                  </a:lnTo>
                  <a:lnTo>
                    <a:pt x="1422" y="1104"/>
                  </a:lnTo>
                  <a:lnTo>
                    <a:pt x="1422" y="1104"/>
                  </a:lnTo>
                  <a:lnTo>
                    <a:pt x="1425" y="1107"/>
                  </a:lnTo>
                  <a:lnTo>
                    <a:pt x="1425" y="1111"/>
                  </a:lnTo>
                  <a:lnTo>
                    <a:pt x="1427" y="1111"/>
                  </a:lnTo>
                  <a:lnTo>
                    <a:pt x="1427" y="1114"/>
                  </a:lnTo>
                  <a:lnTo>
                    <a:pt x="1429" y="1116"/>
                  </a:lnTo>
                  <a:lnTo>
                    <a:pt x="1432" y="1116"/>
                  </a:lnTo>
                  <a:lnTo>
                    <a:pt x="1432" y="1119"/>
                  </a:lnTo>
                  <a:lnTo>
                    <a:pt x="1432" y="1119"/>
                  </a:lnTo>
                  <a:lnTo>
                    <a:pt x="1432" y="1119"/>
                  </a:lnTo>
                  <a:lnTo>
                    <a:pt x="1434" y="1119"/>
                  </a:lnTo>
                  <a:lnTo>
                    <a:pt x="1434" y="1119"/>
                  </a:lnTo>
                  <a:lnTo>
                    <a:pt x="1434" y="1121"/>
                  </a:lnTo>
                  <a:lnTo>
                    <a:pt x="1434" y="1121"/>
                  </a:lnTo>
                  <a:lnTo>
                    <a:pt x="1434" y="1121"/>
                  </a:lnTo>
                  <a:lnTo>
                    <a:pt x="1434" y="1121"/>
                  </a:lnTo>
                  <a:lnTo>
                    <a:pt x="1434" y="1123"/>
                  </a:lnTo>
                  <a:lnTo>
                    <a:pt x="1434" y="1123"/>
                  </a:lnTo>
                  <a:lnTo>
                    <a:pt x="1437" y="1128"/>
                  </a:lnTo>
                  <a:lnTo>
                    <a:pt x="1439" y="1128"/>
                  </a:lnTo>
                  <a:lnTo>
                    <a:pt x="1441" y="1133"/>
                  </a:lnTo>
                  <a:lnTo>
                    <a:pt x="1444" y="1135"/>
                  </a:lnTo>
                  <a:lnTo>
                    <a:pt x="1448" y="1135"/>
                  </a:lnTo>
                  <a:lnTo>
                    <a:pt x="1451" y="1135"/>
                  </a:lnTo>
                  <a:lnTo>
                    <a:pt x="1451" y="1135"/>
                  </a:lnTo>
                  <a:lnTo>
                    <a:pt x="1451" y="1135"/>
                  </a:lnTo>
                  <a:lnTo>
                    <a:pt x="1453" y="1135"/>
                  </a:lnTo>
                  <a:lnTo>
                    <a:pt x="1458" y="1137"/>
                  </a:lnTo>
                  <a:lnTo>
                    <a:pt x="1463" y="1142"/>
                  </a:lnTo>
                  <a:lnTo>
                    <a:pt x="1463" y="1142"/>
                  </a:lnTo>
                  <a:lnTo>
                    <a:pt x="1463" y="1142"/>
                  </a:lnTo>
                  <a:lnTo>
                    <a:pt x="1463" y="1145"/>
                  </a:lnTo>
                  <a:lnTo>
                    <a:pt x="1463" y="1145"/>
                  </a:lnTo>
                  <a:lnTo>
                    <a:pt x="1460" y="1145"/>
                  </a:lnTo>
                  <a:lnTo>
                    <a:pt x="1460" y="1142"/>
                  </a:lnTo>
                  <a:lnTo>
                    <a:pt x="1458" y="1142"/>
                  </a:lnTo>
                  <a:lnTo>
                    <a:pt x="1458" y="1142"/>
                  </a:lnTo>
                  <a:lnTo>
                    <a:pt x="1455" y="1142"/>
                  </a:lnTo>
                  <a:lnTo>
                    <a:pt x="1455" y="1142"/>
                  </a:lnTo>
                  <a:lnTo>
                    <a:pt x="1455" y="1140"/>
                  </a:lnTo>
                  <a:lnTo>
                    <a:pt x="1455" y="1140"/>
                  </a:lnTo>
                  <a:lnTo>
                    <a:pt x="1455" y="1140"/>
                  </a:lnTo>
                  <a:lnTo>
                    <a:pt x="1455" y="1140"/>
                  </a:lnTo>
                  <a:lnTo>
                    <a:pt x="1455" y="1142"/>
                  </a:lnTo>
                  <a:lnTo>
                    <a:pt x="1455" y="1142"/>
                  </a:lnTo>
                  <a:lnTo>
                    <a:pt x="1455" y="1142"/>
                  </a:lnTo>
                  <a:lnTo>
                    <a:pt x="1458" y="1145"/>
                  </a:lnTo>
                  <a:lnTo>
                    <a:pt x="1460" y="1145"/>
                  </a:lnTo>
                  <a:lnTo>
                    <a:pt x="1463" y="1147"/>
                  </a:lnTo>
                  <a:lnTo>
                    <a:pt x="1463" y="1147"/>
                  </a:lnTo>
                  <a:lnTo>
                    <a:pt x="1463" y="1147"/>
                  </a:lnTo>
                  <a:lnTo>
                    <a:pt x="1463" y="1147"/>
                  </a:lnTo>
                  <a:lnTo>
                    <a:pt x="1463" y="1147"/>
                  </a:lnTo>
                  <a:lnTo>
                    <a:pt x="1463" y="1147"/>
                  </a:lnTo>
                  <a:lnTo>
                    <a:pt x="1465" y="1147"/>
                  </a:lnTo>
                  <a:lnTo>
                    <a:pt x="1467" y="1147"/>
                  </a:lnTo>
                  <a:lnTo>
                    <a:pt x="1470" y="1145"/>
                  </a:lnTo>
                  <a:lnTo>
                    <a:pt x="1470" y="1145"/>
                  </a:lnTo>
                  <a:lnTo>
                    <a:pt x="1470" y="1142"/>
                  </a:lnTo>
                  <a:lnTo>
                    <a:pt x="1465" y="1142"/>
                  </a:lnTo>
                  <a:lnTo>
                    <a:pt x="1465" y="1142"/>
                  </a:lnTo>
                  <a:lnTo>
                    <a:pt x="1465" y="1142"/>
                  </a:lnTo>
                  <a:lnTo>
                    <a:pt x="1465" y="1142"/>
                  </a:lnTo>
                  <a:lnTo>
                    <a:pt x="1465" y="1142"/>
                  </a:lnTo>
                  <a:lnTo>
                    <a:pt x="1472" y="1140"/>
                  </a:lnTo>
                  <a:lnTo>
                    <a:pt x="1474" y="1142"/>
                  </a:lnTo>
                  <a:lnTo>
                    <a:pt x="1484" y="1142"/>
                  </a:lnTo>
                  <a:lnTo>
                    <a:pt x="1486" y="1142"/>
                  </a:lnTo>
                  <a:lnTo>
                    <a:pt x="1484" y="1142"/>
                  </a:lnTo>
                  <a:lnTo>
                    <a:pt x="1484" y="1142"/>
                  </a:lnTo>
                  <a:lnTo>
                    <a:pt x="1484" y="1142"/>
                  </a:lnTo>
                  <a:lnTo>
                    <a:pt x="1484" y="1140"/>
                  </a:lnTo>
                  <a:lnTo>
                    <a:pt x="1486" y="1140"/>
                  </a:lnTo>
                  <a:lnTo>
                    <a:pt x="1484" y="1140"/>
                  </a:lnTo>
                  <a:lnTo>
                    <a:pt x="1484" y="1140"/>
                  </a:lnTo>
                  <a:lnTo>
                    <a:pt x="1484" y="1137"/>
                  </a:lnTo>
                  <a:lnTo>
                    <a:pt x="1484" y="1137"/>
                  </a:lnTo>
                  <a:lnTo>
                    <a:pt x="1484" y="1135"/>
                  </a:lnTo>
                  <a:lnTo>
                    <a:pt x="1481" y="1135"/>
                  </a:lnTo>
                  <a:lnTo>
                    <a:pt x="1479" y="1135"/>
                  </a:lnTo>
                  <a:lnTo>
                    <a:pt x="1479" y="1135"/>
                  </a:lnTo>
                  <a:lnTo>
                    <a:pt x="1479" y="1135"/>
                  </a:lnTo>
                  <a:lnTo>
                    <a:pt x="1477" y="1135"/>
                  </a:lnTo>
                  <a:lnTo>
                    <a:pt x="1479" y="1135"/>
                  </a:lnTo>
                  <a:lnTo>
                    <a:pt x="1481" y="1133"/>
                  </a:lnTo>
                  <a:lnTo>
                    <a:pt x="1479" y="1133"/>
                  </a:lnTo>
                  <a:lnTo>
                    <a:pt x="1481" y="1130"/>
                  </a:lnTo>
                  <a:lnTo>
                    <a:pt x="1484" y="1128"/>
                  </a:lnTo>
                  <a:lnTo>
                    <a:pt x="1484" y="1130"/>
                  </a:lnTo>
                  <a:lnTo>
                    <a:pt x="1486" y="1130"/>
                  </a:lnTo>
                  <a:lnTo>
                    <a:pt x="1484" y="1130"/>
                  </a:lnTo>
                  <a:lnTo>
                    <a:pt x="1484" y="1130"/>
                  </a:lnTo>
                  <a:lnTo>
                    <a:pt x="1484" y="1133"/>
                  </a:lnTo>
                  <a:lnTo>
                    <a:pt x="1484" y="1133"/>
                  </a:lnTo>
                  <a:lnTo>
                    <a:pt x="1486" y="1133"/>
                  </a:lnTo>
                  <a:lnTo>
                    <a:pt x="1486" y="1133"/>
                  </a:lnTo>
                  <a:lnTo>
                    <a:pt x="1484" y="1133"/>
                  </a:lnTo>
                  <a:lnTo>
                    <a:pt x="1486" y="1135"/>
                  </a:lnTo>
                  <a:lnTo>
                    <a:pt x="1489" y="1135"/>
                  </a:lnTo>
                  <a:lnTo>
                    <a:pt x="1491" y="1135"/>
                  </a:lnTo>
                  <a:lnTo>
                    <a:pt x="1489" y="1135"/>
                  </a:lnTo>
                  <a:lnTo>
                    <a:pt x="1486" y="1135"/>
                  </a:lnTo>
                  <a:lnTo>
                    <a:pt x="1486" y="1137"/>
                  </a:lnTo>
                  <a:lnTo>
                    <a:pt x="1486" y="1137"/>
                  </a:lnTo>
                  <a:lnTo>
                    <a:pt x="1489" y="1140"/>
                  </a:lnTo>
                  <a:lnTo>
                    <a:pt x="1493" y="1137"/>
                  </a:lnTo>
                  <a:lnTo>
                    <a:pt x="1493" y="1137"/>
                  </a:lnTo>
                  <a:lnTo>
                    <a:pt x="1491" y="1137"/>
                  </a:lnTo>
                  <a:lnTo>
                    <a:pt x="1491" y="1135"/>
                  </a:lnTo>
                  <a:lnTo>
                    <a:pt x="1491" y="1135"/>
                  </a:lnTo>
                  <a:lnTo>
                    <a:pt x="1493" y="1135"/>
                  </a:lnTo>
                  <a:lnTo>
                    <a:pt x="1493" y="1135"/>
                  </a:lnTo>
                  <a:lnTo>
                    <a:pt x="1493" y="1133"/>
                  </a:lnTo>
                  <a:lnTo>
                    <a:pt x="1493" y="1133"/>
                  </a:lnTo>
                  <a:lnTo>
                    <a:pt x="1493" y="1130"/>
                  </a:lnTo>
                  <a:lnTo>
                    <a:pt x="1493" y="1130"/>
                  </a:lnTo>
                  <a:lnTo>
                    <a:pt x="1496" y="1130"/>
                  </a:lnTo>
                  <a:lnTo>
                    <a:pt x="1496" y="1130"/>
                  </a:lnTo>
                  <a:lnTo>
                    <a:pt x="1496" y="1128"/>
                  </a:lnTo>
                  <a:lnTo>
                    <a:pt x="1498" y="1128"/>
                  </a:lnTo>
                  <a:lnTo>
                    <a:pt x="1498" y="1128"/>
                  </a:lnTo>
                  <a:lnTo>
                    <a:pt x="1498" y="1128"/>
                  </a:lnTo>
                  <a:lnTo>
                    <a:pt x="1498" y="1128"/>
                  </a:lnTo>
                  <a:lnTo>
                    <a:pt x="1498" y="1126"/>
                  </a:lnTo>
                  <a:lnTo>
                    <a:pt x="1498" y="1126"/>
                  </a:lnTo>
                  <a:lnTo>
                    <a:pt x="1496" y="1123"/>
                  </a:lnTo>
                  <a:lnTo>
                    <a:pt x="1498" y="1123"/>
                  </a:lnTo>
                  <a:lnTo>
                    <a:pt x="1498" y="1123"/>
                  </a:lnTo>
                  <a:lnTo>
                    <a:pt x="1498" y="1126"/>
                  </a:lnTo>
                  <a:lnTo>
                    <a:pt x="1500" y="1126"/>
                  </a:lnTo>
                  <a:lnTo>
                    <a:pt x="1500" y="1128"/>
                  </a:lnTo>
                  <a:lnTo>
                    <a:pt x="1498" y="1128"/>
                  </a:lnTo>
                  <a:lnTo>
                    <a:pt x="1498" y="1128"/>
                  </a:lnTo>
                  <a:lnTo>
                    <a:pt x="1496" y="1130"/>
                  </a:lnTo>
                  <a:lnTo>
                    <a:pt x="1496" y="1133"/>
                  </a:lnTo>
                  <a:lnTo>
                    <a:pt x="1493" y="1135"/>
                  </a:lnTo>
                  <a:lnTo>
                    <a:pt x="1493" y="1135"/>
                  </a:lnTo>
                  <a:lnTo>
                    <a:pt x="1493" y="1135"/>
                  </a:lnTo>
                  <a:lnTo>
                    <a:pt x="1493" y="1135"/>
                  </a:lnTo>
                  <a:lnTo>
                    <a:pt x="1496" y="1137"/>
                  </a:lnTo>
                  <a:lnTo>
                    <a:pt x="1496" y="1137"/>
                  </a:lnTo>
                  <a:lnTo>
                    <a:pt x="1493" y="1140"/>
                  </a:lnTo>
                  <a:lnTo>
                    <a:pt x="1496" y="1140"/>
                  </a:lnTo>
                  <a:lnTo>
                    <a:pt x="1496" y="1142"/>
                  </a:lnTo>
                  <a:lnTo>
                    <a:pt x="1496" y="1145"/>
                  </a:lnTo>
                  <a:lnTo>
                    <a:pt x="1496" y="1145"/>
                  </a:lnTo>
                  <a:lnTo>
                    <a:pt x="1496" y="1145"/>
                  </a:lnTo>
                  <a:lnTo>
                    <a:pt x="1503" y="1152"/>
                  </a:lnTo>
                  <a:lnTo>
                    <a:pt x="1510" y="1156"/>
                  </a:lnTo>
                  <a:lnTo>
                    <a:pt x="1515" y="1159"/>
                  </a:lnTo>
                  <a:lnTo>
                    <a:pt x="1517" y="1159"/>
                  </a:lnTo>
                  <a:lnTo>
                    <a:pt x="1519" y="1156"/>
                  </a:lnTo>
                  <a:lnTo>
                    <a:pt x="1529" y="1156"/>
                  </a:lnTo>
                  <a:lnTo>
                    <a:pt x="1529" y="1156"/>
                  </a:lnTo>
                  <a:lnTo>
                    <a:pt x="1526" y="1154"/>
                  </a:lnTo>
                  <a:lnTo>
                    <a:pt x="1524" y="1154"/>
                  </a:lnTo>
                  <a:lnTo>
                    <a:pt x="1522" y="1154"/>
                  </a:lnTo>
                  <a:lnTo>
                    <a:pt x="1522" y="1154"/>
                  </a:lnTo>
                  <a:lnTo>
                    <a:pt x="1519" y="1152"/>
                  </a:lnTo>
                  <a:lnTo>
                    <a:pt x="1515" y="1154"/>
                  </a:lnTo>
                  <a:lnTo>
                    <a:pt x="1515" y="1154"/>
                  </a:lnTo>
                  <a:lnTo>
                    <a:pt x="1515" y="1154"/>
                  </a:lnTo>
                  <a:lnTo>
                    <a:pt x="1512" y="1154"/>
                  </a:lnTo>
                  <a:lnTo>
                    <a:pt x="1512" y="1152"/>
                  </a:lnTo>
                  <a:lnTo>
                    <a:pt x="1515" y="1152"/>
                  </a:lnTo>
                  <a:lnTo>
                    <a:pt x="1522" y="1149"/>
                  </a:lnTo>
                  <a:lnTo>
                    <a:pt x="1522" y="1152"/>
                  </a:lnTo>
                  <a:lnTo>
                    <a:pt x="1524" y="1149"/>
                  </a:lnTo>
                  <a:lnTo>
                    <a:pt x="1524" y="1149"/>
                  </a:lnTo>
                  <a:lnTo>
                    <a:pt x="1526" y="1149"/>
                  </a:lnTo>
                  <a:lnTo>
                    <a:pt x="1529" y="1149"/>
                  </a:lnTo>
                  <a:lnTo>
                    <a:pt x="1529" y="1149"/>
                  </a:lnTo>
                  <a:lnTo>
                    <a:pt x="1529" y="1149"/>
                  </a:lnTo>
                  <a:lnTo>
                    <a:pt x="1529" y="1149"/>
                  </a:lnTo>
                  <a:lnTo>
                    <a:pt x="1529" y="1149"/>
                  </a:lnTo>
                  <a:lnTo>
                    <a:pt x="1529" y="1152"/>
                  </a:lnTo>
                  <a:lnTo>
                    <a:pt x="1534" y="1152"/>
                  </a:lnTo>
                  <a:lnTo>
                    <a:pt x="1536" y="1149"/>
                  </a:lnTo>
                  <a:lnTo>
                    <a:pt x="1536" y="1147"/>
                  </a:lnTo>
                  <a:lnTo>
                    <a:pt x="1538" y="1147"/>
                  </a:lnTo>
                  <a:lnTo>
                    <a:pt x="1538" y="1147"/>
                  </a:lnTo>
                  <a:lnTo>
                    <a:pt x="1538" y="1149"/>
                  </a:lnTo>
                  <a:lnTo>
                    <a:pt x="1538" y="1149"/>
                  </a:lnTo>
                  <a:lnTo>
                    <a:pt x="1536" y="1149"/>
                  </a:lnTo>
                  <a:lnTo>
                    <a:pt x="1538" y="1152"/>
                  </a:lnTo>
                  <a:lnTo>
                    <a:pt x="1538" y="1154"/>
                  </a:lnTo>
                  <a:lnTo>
                    <a:pt x="1538" y="1154"/>
                  </a:lnTo>
                  <a:lnTo>
                    <a:pt x="1541" y="1154"/>
                  </a:lnTo>
                  <a:lnTo>
                    <a:pt x="1541" y="1154"/>
                  </a:lnTo>
                  <a:lnTo>
                    <a:pt x="1545" y="1154"/>
                  </a:lnTo>
                  <a:lnTo>
                    <a:pt x="1550" y="1154"/>
                  </a:lnTo>
                  <a:lnTo>
                    <a:pt x="1555" y="1154"/>
                  </a:lnTo>
                  <a:lnTo>
                    <a:pt x="1557" y="1154"/>
                  </a:lnTo>
                  <a:lnTo>
                    <a:pt x="1557" y="1154"/>
                  </a:lnTo>
                  <a:lnTo>
                    <a:pt x="1567" y="1154"/>
                  </a:lnTo>
                  <a:lnTo>
                    <a:pt x="1569" y="1154"/>
                  </a:lnTo>
                  <a:lnTo>
                    <a:pt x="1569" y="1152"/>
                  </a:lnTo>
                  <a:lnTo>
                    <a:pt x="1574" y="1152"/>
                  </a:lnTo>
                  <a:lnTo>
                    <a:pt x="1574" y="1149"/>
                  </a:lnTo>
                  <a:lnTo>
                    <a:pt x="1576" y="1149"/>
                  </a:lnTo>
                  <a:lnTo>
                    <a:pt x="1576" y="1149"/>
                  </a:lnTo>
                  <a:lnTo>
                    <a:pt x="1576" y="1149"/>
                  </a:lnTo>
                  <a:lnTo>
                    <a:pt x="1576" y="1149"/>
                  </a:lnTo>
                  <a:lnTo>
                    <a:pt x="1576" y="1149"/>
                  </a:lnTo>
                  <a:lnTo>
                    <a:pt x="1579" y="1149"/>
                  </a:lnTo>
                  <a:lnTo>
                    <a:pt x="1579" y="1149"/>
                  </a:lnTo>
                  <a:lnTo>
                    <a:pt x="1579" y="1149"/>
                  </a:lnTo>
                  <a:lnTo>
                    <a:pt x="1581" y="1149"/>
                  </a:lnTo>
                  <a:lnTo>
                    <a:pt x="1581" y="1149"/>
                  </a:lnTo>
                  <a:lnTo>
                    <a:pt x="1581" y="1149"/>
                  </a:lnTo>
                  <a:lnTo>
                    <a:pt x="1581" y="1149"/>
                  </a:lnTo>
                  <a:lnTo>
                    <a:pt x="1581" y="1149"/>
                  </a:lnTo>
                  <a:lnTo>
                    <a:pt x="1581" y="1149"/>
                  </a:lnTo>
                  <a:lnTo>
                    <a:pt x="1581" y="1149"/>
                  </a:lnTo>
                  <a:lnTo>
                    <a:pt x="1581" y="1149"/>
                  </a:lnTo>
                  <a:lnTo>
                    <a:pt x="1581" y="1149"/>
                  </a:lnTo>
                  <a:lnTo>
                    <a:pt x="1583" y="1152"/>
                  </a:lnTo>
                  <a:lnTo>
                    <a:pt x="1586" y="1152"/>
                  </a:lnTo>
                  <a:lnTo>
                    <a:pt x="1588" y="1154"/>
                  </a:lnTo>
                  <a:lnTo>
                    <a:pt x="1588" y="1154"/>
                  </a:lnTo>
                  <a:lnTo>
                    <a:pt x="1588" y="1154"/>
                  </a:lnTo>
                  <a:lnTo>
                    <a:pt x="1588" y="1154"/>
                  </a:lnTo>
                  <a:lnTo>
                    <a:pt x="1590" y="1154"/>
                  </a:lnTo>
                  <a:lnTo>
                    <a:pt x="1590" y="1154"/>
                  </a:lnTo>
                  <a:lnTo>
                    <a:pt x="1595" y="1159"/>
                  </a:lnTo>
                  <a:lnTo>
                    <a:pt x="1597" y="1156"/>
                  </a:lnTo>
                  <a:lnTo>
                    <a:pt x="1597" y="1156"/>
                  </a:lnTo>
                  <a:lnTo>
                    <a:pt x="1600" y="1156"/>
                  </a:lnTo>
                  <a:lnTo>
                    <a:pt x="1602" y="1159"/>
                  </a:lnTo>
                  <a:lnTo>
                    <a:pt x="1602"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5" y="1161"/>
                  </a:lnTo>
                  <a:lnTo>
                    <a:pt x="1605" y="1161"/>
                  </a:lnTo>
                  <a:lnTo>
                    <a:pt x="1605" y="1159"/>
                  </a:lnTo>
                  <a:lnTo>
                    <a:pt x="1605" y="1159"/>
                  </a:lnTo>
                  <a:lnTo>
                    <a:pt x="1602" y="1159"/>
                  </a:lnTo>
                  <a:lnTo>
                    <a:pt x="1605" y="1156"/>
                  </a:lnTo>
                  <a:lnTo>
                    <a:pt x="1605" y="1156"/>
                  </a:lnTo>
                  <a:lnTo>
                    <a:pt x="1605" y="1156"/>
                  </a:lnTo>
                  <a:lnTo>
                    <a:pt x="1605" y="1156"/>
                  </a:lnTo>
                  <a:lnTo>
                    <a:pt x="1605" y="1154"/>
                  </a:lnTo>
                  <a:lnTo>
                    <a:pt x="1605" y="1154"/>
                  </a:lnTo>
                  <a:lnTo>
                    <a:pt x="1607" y="1154"/>
                  </a:lnTo>
                  <a:lnTo>
                    <a:pt x="1607" y="1154"/>
                  </a:lnTo>
                  <a:lnTo>
                    <a:pt x="1607" y="1156"/>
                  </a:lnTo>
                  <a:lnTo>
                    <a:pt x="1609" y="1154"/>
                  </a:lnTo>
                  <a:lnTo>
                    <a:pt x="1609" y="1154"/>
                  </a:lnTo>
                  <a:lnTo>
                    <a:pt x="1609" y="1152"/>
                  </a:lnTo>
                  <a:lnTo>
                    <a:pt x="1609" y="1152"/>
                  </a:lnTo>
                  <a:lnTo>
                    <a:pt x="1612" y="1152"/>
                  </a:lnTo>
                  <a:lnTo>
                    <a:pt x="1612" y="1154"/>
                  </a:lnTo>
                  <a:lnTo>
                    <a:pt x="1612" y="1152"/>
                  </a:lnTo>
                  <a:lnTo>
                    <a:pt x="1612" y="1152"/>
                  </a:lnTo>
                  <a:lnTo>
                    <a:pt x="1612" y="1152"/>
                  </a:lnTo>
                  <a:lnTo>
                    <a:pt x="1612" y="1152"/>
                  </a:lnTo>
                  <a:lnTo>
                    <a:pt x="1612" y="1152"/>
                  </a:lnTo>
                  <a:lnTo>
                    <a:pt x="1612" y="1149"/>
                  </a:lnTo>
                  <a:lnTo>
                    <a:pt x="1612" y="1147"/>
                  </a:lnTo>
                  <a:lnTo>
                    <a:pt x="1609" y="1147"/>
                  </a:lnTo>
                  <a:lnTo>
                    <a:pt x="1607" y="1147"/>
                  </a:lnTo>
                  <a:lnTo>
                    <a:pt x="1607" y="1147"/>
                  </a:lnTo>
                  <a:lnTo>
                    <a:pt x="1607" y="1145"/>
                  </a:lnTo>
                  <a:lnTo>
                    <a:pt x="1607" y="1145"/>
                  </a:lnTo>
                  <a:lnTo>
                    <a:pt x="1607" y="1145"/>
                  </a:lnTo>
                  <a:lnTo>
                    <a:pt x="1605" y="1145"/>
                  </a:lnTo>
                  <a:lnTo>
                    <a:pt x="1605" y="1145"/>
                  </a:lnTo>
                  <a:lnTo>
                    <a:pt x="1605" y="1145"/>
                  </a:lnTo>
                  <a:lnTo>
                    <a:pt x="1605" y="1145"/>
                  </a:lnTo>
                  <a:lnTo>
                    <a:pt x="1602" y="1142"/>
                  </a:lnTo>
                  <a:lnTo>
                    <a:pt x="1600" y="1140"/>
                  </a:lnTo>
                  <a:lnTo>
                    <a:pt x="1597" y="1137"/>
                  </a:lnTo>
                  <a:lnTo>
                    <a:pt x="1588" y="1135"/>
                  </a:lnTo>
                  <a:lnTo>
                    <a:pt x="1586" y="1133"/>
                  </a:lnTo>
                  <a:lnTo>
                    <a:pt x="1586" y="1133"/>
                  </a:lnTo>
                  <a:lnTo>
                    <a:pt x="1583" y="1135"/>
                  </a:lnTo>
                  <a:lnTo>
                    <a:pt x="1583" y="1135"/>
                  </a:lnTo>
                  <a:lnTo>
                    <a:pt x="1583" y="1133"/>
                  </a:lnTo>
                  <a:lnTo>
                    <a:pt x="1583" y="1133"/>
                  </a:lnTo>
                  <a:lnTo>
                    <a:pt x="1583" y="1133"/>
                  </a:lnTo>
                  <a:lnTo>
                    <a:pt x="1583" y="1133"/>
                  </a:lnTo>
                  <a:lnTo>
                    <a:pt x="1581" y="1133"/>
                  </a:lnTo>
                  <a:lnTo>
                    <a:pt x="1576" y="1128"/>
                  </a:lnTo>
                  <a:lnTo>
                    <a:pt x="1579" y="1128"/>
                  </a:lnTo>
                  <a:lnTo>
                    <a:pt x="1579" y="1128"/>
                  </a:lnTo>
                  <a:lnTo>
                    <a:pt x="1581" y="1128"/>
                  </a:lnTo>
                  <a:lnTo>
                    <a:pt x="1583" y="1130"/>
                  </a:lnTo>
                  <a:lnTo>
                    <a:pt x="1588" y="1133"/>
                  </a:lnTo>
                  <a:lnTo>
                    <a:pt x="1590" y="1135"/>
                  </a:lnTo>
                  <a:lnTo>
                    <a:pt x="1590" y="1135"/>
                  </a:lnTo>
                  <a:lnTo>
                    <a:pt x="1590" y="1135"/>
                  </a:lnTo>
                  <a:lnTo>
                    <a:pt x="1590" y="1135"/>
                  </a:lnTo>
                  <a:lnTo>
                    <a:pt x="1593" y="1135"/>
                  </a:lnTo>
                  <a:lnTo>
                    <a:pt x="1593" y="1135"/>
                  </a:lnTo>
                  <a:lnTo>
                    <a:pt x="1595" y="1135"/>
                  </a:lnTo>
                  <a:lnTo>
                    <a:pt x="1595" y="1135"/>
                  </a:lnTo>
                  <a:lnTo>
                    <a:pt x="1595" y="1137"/>
                  </a:lnTo>
                  <a:lnTo>
                    <a:pt x="1597" y="1137"/>
                  </a:lnTo>
                  <a:lnTo>
                    <a:pt x="1597" y="1135"/>
                  </a:lnTo>
                  <a:lnTo>
                    <a:pt x="1597" y="1135"/>
                  </a:lnTo>
                  <a:lnTo>
                    <a:pt x="1600" y="1137"/>
                  </a:lnTo>
                  <a:lnTo>
                    <a:pt x="1600" y="1137"/>
                  </a:lnTo>
                  <a:lnTo>
                    <a:pt x="1600" y="1137"/>
                  </a:lnTo>
                  <a:lnTo>
                    <a:pt x="1605" y="1142"/>
                  </a:lnTo>
                  <a:lnTo>
                    <a:pt x="1605" y="1142"/>
                  </a:lnTo>
                  <a:lnTo>
                    <a:pt x="1605" y="1142"/>
                  </a:lnTo>
                  <a:lnTo>
                    <a:pt x="1605" y="1142"/>
                  </a:lnTo>
                  <a:lnTo>
                    <a:pt x="1605" y="1142"/>
                  </a:lnTo>
                  <a:lnTo>
                    <a:pt x="1607" y="1142"/>
                  </a:lnTo>
                  <a:lnTo>
                    <a:pt x="1607" y="1142"/>
                  </a:lnTo>
                  <a:lnTo>
                    <a:pt x="1612" y="1147"/>
                  </a:lnTo>
                  <a:lnTo>
                    <a:pt x="1612" y="1147"/>
                  </a:lnTo>
                  <a:lnTo>
                    <a:pt x="1614" y="1145"/>
                  </a:lnTo>
                  <a:lnTo>
                    <a:pt x="1616" y="1145"/>
                  </a:lnTo>
                  <a:lnTo>
                    <a:pt x="1614" y="1147"/>
                  </a:lnTo>
                  <a:lnTo>
                    <a:pt x="1614" y="1147"/>
                  </a:lnTo>
                  <a:lnTo>
                    <a:pt x="1616" y="1149"/>
                  </a:lnTo>
                  <a:lnTo>
                    <a:pt x="1616" y="1149"/>
                  </a:lnTo>
                  <a:lnTo>
                    <a:pt x="1619" y="1149"/>
                  </a:lnTo>
                  <a:lnTo>
                    <a:pt x="1619" y="1149"/>
                  </a:lnTo>
                  <a:lnTo>
                    <a:pt x="1621" y="1152"/>
                  </a:lnTo>
                  <a:lnTo>
                    <a:pt x="1621" y="1152"/>
                  </a:lnTo>
                  <a:lnTo>
                    <a:pt x="1621" y="1152"/>
                  </a:lnTo>
                  <a:lnTo>
                    <a:pt x="1623" y="1152"/>
                  </a:lnTo>
                  <a:lnTo>
                    <a:pt x="1623" y="1154"/>
                  </a:lnTo>
                  <a:lnTo>
                    <a:pt x="1626" y="1154"/>
                  </a:lnTo>
                  <a:lnTo>
                    <a:pt x="1626" y="1154"/>
                  </a:lnTo>
                  <a:lnTo>
                    <a:pt x="1626" y="1154"/>
                  </a:lnTo>
                  <a:lnTo>
                    <a:pt x="1628" y="1156"/>
                  </a:lnTo>
                  <a:lnTo>
                    <a:pt x="1628" y="1159"/>
                  </a:lnTo>
                  <a:lnTo>
                    <a:pt x="1633" y="1159"/>
                  </a:lnTo>
                  <a:lnTo>
                    <a:pt x="1633" y="1159"/>
                  </a:lnTo>
                  <a:lnTo>
                    <a:pt x="1633" y="1161"/>
                  </a:lnTo>
                  <a:lnTo>
                    <a:pt x="1633" y="1161"/>
                  </a:lnTo>
                  <a:lnTo>
                    <a:pt x="1633" y="1161"/>
                  </a:lnTo>
                  <a:lnTo>
                    <a:pt x="1633" y="1161"/>
                  </a:lnTo>
                  <a:lnTo>
                    <a:pt x="1635" y="1159"/>
                  </a:lnTo>
                  <a:lnTo>
                    <a:pt x="1635" y="1159"/>
                  </a:lnTo>
                  <a:lnTo>
                    <a:pt x="1635" y="1156"/>
                  </a:lnTo>
                  <a:lnTo>
                    <a:pt x="1635" y="1156"/>
                  </a:lnTo>
                  <a:lnTo>
                    <a:pt x="1635" y="1156"/>
                  </a:lnTo>
                  <a:lnTo>
                    <a:pt x="1635" y="1154"/>
                  </a:lnTo>
                  <a:lnTo>
                    <a:pt x="1635" y="1154"/>
                  </a:lnTo>
                  <a:lnTo>
                    <a:pt x="1631" y="1149"/>
                  </a:lnTo>
                  <a:lnTo>
                    <a:pt x="1628" y="1149"/>
                  </a:lnTo>
                  <a:lnTo>
                    <a:pt x="1628" y="1147"/>
                  </a:lnTo>
                  <a:lnTo>
                    <a:pt x="1626" y="1147"/>
                  </a:lnTo>
                  <a:lnTo>
                    <a:pt x="1626" y="1147"/>
                  </a:lnTo>
                  <a:lnTo>
                    <a:pt x="1626" y="1145"/>
                  </a:lnTo>
                  <a:lnTo>
                    <a:pt x="1626" y="1145"/>
                  </a:lnTo>
                  <a:lnTo>
                    <a:pt x="1623" y="1142"/>
                  </a:lnTo>
                  <a:lnTo>
                    <a:pt x="1623" y="1142"/>
                  </a:lnTo>
                  <a:lnTo>
                    <a:pt x="1621" y="1140"/>
                  </a:lnTo>
                  <a:lnTo>
                    <a:pt x="1619" y="1140"/>
                  </a:lnTo>
                  <a:lnTo>
                    <a:pt x="1619" y="1142"/>
                  </a:lnTo>
                  <a:lnTo>
                    <a:pt x="1619" y="1142"/>
                  </a:lnTo>
                  <a:lnTo>
                    <a:pt x="1619" y="1142"/>
                  </a:lnTo>
                  <a:lnTo>
                    <a:pt x="1616" y="1142"/>
                  </a:lnTo>
                  <a:lnTo>
                    <a:pt x="1616" y="1142"/>
                  </a:lnTo>
                  <a:lnTo>
                    <a:pt x="1616" y="1142"/>
                  </a:lnTo>
                  <a:lnTo>
                    <a:pt x="1614" y="1140"/>
                  </a:lnTo>
                  <a:lnTo>
                    <a:pt x="1614" y="1140"/>
                  </a:lnTo>
                  <a:lnTo>
                    <a:pt x="1612" y="1140"/>
                  </a:lnTo>
                  <a:lnTo>
                    <a:pt x="1609" y="1137"/>
                  </a:lnTo>
                  <a:lnTo>
                    <a:pt x="1609" y="1137"/>
                  </a:lnTo>
                  <a:lnTo>
                    <a:pt x="1609" y="1135"/>
                  </a:lnTo>
                  <a:lnTo>
                    <a:pt x="1609" y="1135"/>
                  </a:lnTo>
                  <a:lnTo>
                    <a:pt x="1609" y="1135"/>
                  </a:lnTo>
                  <a:lnTo>
                    <a:pt x="1609" y="1135"/>
                  </a:lnTo>
                  <a:lnTo>
                    <a:pt x="1612" y="1135"/>
                  </a:lnTo>
                  <a:lnTo>
                    <a:pt x="1614" y="1135"/>
                  </a:lnTo>
                  <a:lnTo>
                    <a:pt x="1623" y="1135"/>
                  </a:lnTo>
                  <a:lnTo>
                    <a:pt x="1623" y="1135"/>
                  </a:lnTo>
                  <a:lnTo>
                    <a:pt x="1623" y="1135"/>
                  </a:lnTo>
                  <a:lnTo>
                    <a:pt x="1626" y="1135"/>
                  </a:lnTo>
                  <a:lnTo>
                    <a:pt x="1626" y="1135"/>
                  </a:lnTo>
                  <a:lnTo>
                    <a:pt x="1626" y="1137"/>
                  </a:lnTo>
                  <a:lnTo>
                    <a:pt x="1628" y="1137"/>
                  </a:lnTo>
                  <a:lnTo>
                    <a:pt x="1628" y="1137"/>
                  </a:lnTo>
                  <a:lnTo>
                    <a:pt x="1628" y="1135"/>
                  </a:lnTo>
                  <a:lnTo>
                    <a:pt x="1631" y="1135"/>
                  </a:lnTo>
                  <a:lnTo>
                    <a:pt x="1631" y="1137"/>
                  </a:lnTo>
                  <a:lnTo>
                    <a:pt x="1638" y="1135"/>
                  </a:lnTo>
                  <a:lnTo>
                    <a:pt x="1642" y="1140"/>
                  </a:lnTo>
                  <a:lnTo>
                    <a:pt x="1645" y="1140"/>
                  </a:lnTo>
                  <a:lnTo>
                    <a:pt x="1645" y="1140"/>
                  </a:lnTo>
                  <a:lnTo>
                    <a:pt x="1645" y="1137"/>
                  </a:lnTo>
                  <a:lnTo>
                    <a:pt x="1645" y="1137"/>
                  </a:lnTo>
                  <a:lnTo>
                    <a:pt x="1647" y="1137"/>
                  </a:lnTo>
                  <a:lnTo>
                    <a:pt x="1650" y="1137"/>
                  </a:lnTo>
                  <a:lnTo>
                    <a:pt x="1652" y="1137"/>
                  </a:lnTo>
                  <a:lnTo>
                    <a:pt x="1652" y="1137"/>
                  </a:lnTo>
                  <a:lnTo>
                    <a:pt x="1652" y="1140"/>
                  </a:lnTo>
                  <a:lnTo>
                    <a:pt x="1652" y="1140"/>
                  </a:lnTo>
                  <a:lnTo>
                    <a:pt x="1652" y="1140"/>
                  </a:lnTo>
                  <a:lnTo>
                    <a:pt x="1652" y="1140"/>
                  </a:lnTo>
                  <a:lnTo>
                    <a:pt x="1652" y="1140"/>
                  </a:lnTo>
                  <a:lnTo>
                    <a:pt x="1654" y="1137"/>
                  </a:lnTo>
                  <a:lnTo>
                    <a:pt x="1654" y="1137"/>
                  </a:lnTo>
                  <a:lnTo>
                    <a:pt x="1654" y="1137"/>
                  </a:lnTo>
                  <a:lnTo>
                    <a:pt x="1654" y="1140"/>
                  </a:lnTo>
                  <a:lnTo>
                    <a:pt x="1654" y="1140"/>
                  </a:lnTo>
                  <a:lnTo>
                    <a:pt x="1657" y="1140"/>
                  </a:lnTo>
                  <a:lnTo>
                    <a:pt x="1657" y="1140"/>
                  </a:lnTo>
                  <a:lnTo>
                    <a:pt x="1657" y="1140"/>
                  </a:lnTo>
                  <a:lnTo>
                    <a:pt x="1657" y="1140"/>
                  </a:lnTo>
                  <a:lnTo>
                    <a:pt x="1657" y="1142"/>
                  </a:lnTo>
                  <a:lnTo>
                    <a:pt x="1659" y="1142"/>
                  </a:lnTo>
                  <a:lnTo>
                    <a:pt x="1659" y="1145"/>
                  </a:lnTo>
                  <a:lnTo>
                    <a:pt x="1659" y="1145"/>
                  </a:lnTo>
                  <a:lnTo>
                    <a:pt x="1659" y="1145"/>
                  </a:lnTo>
                  <a:lnTo>
                    <a:pt x="1659" y="1145"/>
                  </a:lnTo>
                  <a:lnTo>
                    <a:pt x="1661" y="1147"/>
                  </a:lnTo>
                  <a:lnTo>
                    <a:pt x="1666" y="1142"/>
                  </a:lnTo>
                  <a:lnTo>
                    <a:pt x="1673" y="1142"/>
                  </a:lnTo>
                  <a:lnTo>
                    <a:pt x="1678" y="1140"/>
                  </a:lnTo>
                  <a:lnTo>
                    <a:pt x="1680" y="1140"/>
                  </a:lnTo>
                  <a:lnTo>
                    <a:pt x="1680" y="1140"/>
                  </a:lnTo>
                  <a:lnTo>
                    <a:pt x="1680" y="1140"/>
                  </a:lnTo>
                  <a:lnTo>
                    <a:pt x="1680" y="1140"/>
                  </a:lnTo>
                  <a:lnTo>
                    <a:pt x="1680" y="1140"/>
                  </a:lnTo>
                  <a:lnTo>
                    <a:pt x="1680" y="1137"/>
                  </a:lnTo>
                  <a:lnTo>
                    <a:pt x="1680" y="1137"/>
                  </a:lnTo>
                  <a:lnTo>
                    <a:pt x="1683" y="1137"/>
                  </a:lnTo>
                  <a:lnTo>
                    <a:pt x="1683" y="1137"/>
                  </a:lnTo>
                  <a:lnTo>
                    <a:pt x="1683" y="1137"/>
                  </a:lnTo>
                  <a:lnTo>
                    <a:pt x="1683" y="1135"/>
                  </a:lnTo>
                  <a:lnTo>
                    <a:pt x="1683" y="1133"/>
                  </a:lnTo>
                  <a:lnTo>
                    <a:pt x="1683" y="1133"/>
                  </a:lnTo>
                  <a:lnTo>
                    <a:pt x="1683" y="1130"/>
                  </a:lnTo>
                  <a:lnTo>
                    <a:pt x="1683" y="1130"/>
                  </a:lnTo>
                  <a:lnTo>
                    <a:pt x="1683" y="1130"/>
                  </a:lnTo>
                  <a:lnTo>
                    <a:pt x="1683" y="1128"/>
                  </a:lnTo>
                  <a:lnTo>
                    <a:pt x="1683" y="1128"/>
                  </a:lnTo>
                  <a:lnTo>
                    <a:pt x="1683" y="1128"/>
                  </a:lnTo>
                  <a:lnTo>
                    <a:pt x="1683" y="1128"/>
                  </a:lnTo>
                  <a:lnTo>
                    <a:pt x="1683" y="1128"/>
                  </a:lnTo>
                  <a:lnTo>
                    <a:pt x="1680" y="1128"/>
                  </a:lnTo>
                  <a:lnTo>
                    <a:pt x="1680" y="1128"/>
                  </a:lnTo>
                  <a:lnTo>
                    <a:pt x="1680" y="1126"/>
                  </a:lnTo>
                  <a:lnTo>
                    <a:pt x="1680" y="1126"/>
                  </a:lnTo>
                  <a:lnTo>
                    <a:pt x="1680" y="1126"/>
                  </a:lnTo>
                  <a:lnTo>
                    <a:pt x="1680" y="1126"/>
                  </a:lnTo>
                  <a:lnTo>
                    <a:pt x="1680" y="1123"/>
                  </a:lnTo>
                  <a:lnTo>
                    <a:pt x="1680" y="1123"/>
                  </a:lnTo>
                  <a:lnTo>
                    <a:pt x="1680" y="1123"/>
                  </a:lnTo>
                  <a:lnTo>
                    <a:pt x="1680" y="1123"/>
                  </a:lnTo>
                  <a:lnTo>
                    <a:pt x="1678" y="1123"/>
                  </a:lnTo>
                  <a:lnTo>
                    <a:pt x="1678" y="1121"/>
                  </a:lnTo>
                  <a:lnTo>
                    <a:pt x="1678" y="1121"/>
                  </a:lnTo>
                  <a:lnTo>
                    <a:pt x="1678" y="1119"/>
                  </a:lnTo>
                  <a:lnTo>
                    <a:pt x="1678" y="1119"/>
                  </a:lnTo>
                  <a:lnTo>
                    <a:pt x="1676" y="1114"/>
                  </a:lnTo>
                  <a:lnTo>
                    <a:pt x="1673" y="1111"/>
                  </a:lnTo>
                  <a:lnTo>
                    <a:pt x="1673" y="1111"/>
                  </a:lnTo>
                  <a:lnTo>
                    <a:pt x="1671" y="1111"/>
                  </a:lnTo>
                  <a:lnTo>
                    <a:pt x="1668" y="1109"/>
                  </a:lnTo>
                  <a:lnTo>
                    <a:pt x="1668" y="1109"/>
                  </a:lnTo>
                  <a:lnTo>
                    <a:pt x="1668" y="1111"/>
                  </a:lnTo>
                  <a:lnTo>
                    <a:pt x="1668" y="1111"/>
                  </a:lnTo>
                  <a:lnTo>
                    <a:pt x="1666" y="1111"/>
                  </a:lnTo>
                  <a:lnTo>
                    <a:pt x="1666" y="1111"/>
                  </a:lnTo>
                  <a:lnTo>
                    <a:pt x="1664" y="1111"/>
                  </a:lnTo>
                  <a:lnTo>
                    <a:pt x="1664" y="1109"/>
                  </a:lnTo>
                  <a:lnTo>
                    <a:pt x="1661" y="1109"/>
                  </a:lnTo>
                  <a:lnTo>
                    <a:pt x="1661" y="1109"/>
                  </a:lnTo>
                  <a:lnTo>
                    <a:pt x="1661" y="1109"/>
                  </a:lnTo>
                  <a:lnTo>
                    <a:pt x="1661" y="1109"/>
                  </a:lnTo>
                  <a:lnTo>
                    <a:pt x="1661" y="1111"/>
                  </a:lnTo>
                  <a:lnTo>
                    <a:pt x="1659" y="1111"/>
                  </a:lnTo>
                  <a:lnTo>
                    <a:pt x="1659" y="1109"/>
                  </a:lnTo>
                  <a:lnTo>
                    <a:pt x="1659" y="1109"/>
                  </a:lnTo>
                  <a:lnTo>
                    <a:pt x="1657" y="1109"/>
                  </a:lnTo>
                  <a:lnTo>
                    <a:pt x="1657" y="1109"/>
                  </a:lnTo>
                  <a:lnTo>
                    <a:pt x="1657" y="1107"/>
                  </a:lnTo>
                  <a:lnTo>
                    <a:pt x="1657" y="1107"/>
                  </a:lnTo>
                  <a:lnTo>
                    <a:pt x="1657" y="1104"/>
                  </a:lnTo>
                  <a:lnTo>
                    <a:pt x="1657" y="1104"/>
                  </a:lnTo>
                  <a:lnTo>
                    <a:pt x="1657" y="1104"/>
                  </a:lnTo>
                  <a:lnTo>
                    <a:pt x="1659" y="1104"/>
                  </a:lnTo>
                  <a:lnTo>
                    <a:pt x="1659" y="1104"/>
                  </a:lnTo>
                  <a:lnTo>
                    <a:pt x="1659" y="1104"/>
                  </a:lnTo>
                  <a:lnTo>
                    <a:pt x="1659" y="1104"/>
                  </a:lnTo>
                  <a:lnTo>
                    <a:pt x="1659" y="1102"/>
                  </a:lnTo>
                  <a:lnTo>
                    <a:pt x="1659" y="1102"/>
                  </a:lnTo>
                  <a:lnTo>
                    <a:pt x="1659" y="1102"/>
                  </a:lnTo>
                  <a:lnTo>
                    <a:pt x="1659" y="1102"/>
                  </a:lnTo>
                  <a:lnTo>
                    <a:pt x="1659" y="1100"/>
                  </a:lnTo>
                  <a:lnTo>
                    <a:pt x="1659" y="1100"/>
                  </a:lnTo>
                  <a:lnTo>
                    <a:pt x="1661" y="1102"/>
                  </a:lnTo>
                  <a:lnTo>
                    <a:pt x="1661" y="1102"/>
                  </a:lnTo>
                  <a:lnTo>
                    <a:pt x="1661" y="1102"/>
                  </a:lnTo>
                  <a:lnTo>
                    <a:pt x="1661" y="1100"/>
                  </a:lnTo>
                  <a:lnTo>
                    <a:pt x="1661" y="1100"/>
                  </a:lnTo>
                  <a:lnTo>
                    <a:pt x="1661" y="1097"/>
                  </a:lnTo>
                  <a:lnTo>
                    <a:pt x="1661" y="1097"/>
                  </a:lnTo>
                  <a:lnTo>
                    <a:pt x="1661" y="1097"/>
                  </a:lnTo>
                  <a:lnTo>
                    <a:pt x="1661" y="1097"/>
                  </a:lnTo>
                  <a:lnTo>
                    <a:pt x="1661" y="1097"/>
                  </a:lnTo>
                  <a:lnTo>
                    <a:pt x="1661" y="1095"/>
                  </a:lnTo>
                  <a:lnTo>
                    <a:pt x="1661" y="1095"/>
                  </a:lnTo>
                  <a:lnTo>
                    <a:pt x="1661" y="1097"/>
                  </a:lnTo>
                  <a:lnTo>
                    <a:pt x="1661" y="1097"/>
                  </a:lnTo>
                  <a:lnTo>
                    <a:pt x="1661" y="1097"/>
                  </a:lnTo>
                  <a:lnTo>
                    <a:pt x="1664" y="1097"/>
                  </a:lnTo>
                  <a:lnTo>
                    <a:pt x="1664" y="1097"/>
                  </a:lnTo>
                  <a:lnTo>
                    <a:pt x="1661" y="1100"/>
                  </a:lnTo>
                  <a:lnTo>
                    <a:pt x="1661" y="1100"/>
                  </a:lnTo>
                  <a:lnTo>
                    <a:pt x="1661" y="1100"/>
                  </a:lnTo>
                  <a:lnTo>
                    <a:pt x="1661" y="1102"/>
                  </a:lnTo>
                  <a:lnTo>
                    <a:pt x="1661" y="1102"/>
                  </a:lnTo>
                  <a:lnTo>
                    <a:pt x="1661" y="1102"/>
                  </a:lnTo>
                  <a:lnTo>
                    <a:pt x="1661" y="1102"/>
                  </a:lnTo>
                  <a:lnTo>
                    <a:pt x="1661" y="1104"/>
                  </a:lnTo>
                  <a:lnTo>
                    <a:pt x="1661" y="1104"/>
                  </a:lnTo>
                  <a:lnTo>
                    <a:pt x="1661" y="1102"/>
                  </a:lnTo>
                  <a:lnTo>
                    <a:pt x="1661" y="1102"/>
                  </a:lnTo>
                  <a:lnTo>
                    <a:pt x="1661" y="1104"/>
                  </a:lnTo>
                  <a:lnTo>
                    <a:pt x="1661" y="1104"/>
                  </a:lnTo>
                  <a:lnTo>
                    <a:pt x="1664" y="1104"/>
                  </a:lnTo>
                  <a:lnTo>
                    <a:pt x="1664" y="1104"/>
                  </a:lnTo>
                  <a:lnTo>
                    <a:pt x="1664" y="1104"/>
                  </a:lnTo>
                  <a:lnTo>
                    <a:pt x="1664" y="1104"/>
                  </a:lnTo>
                  <a:lnTo>
                    <a:pt x="1664" y="1104"/>
                  </a:lnTo>
                  <a:lnTo>
                    <a:pt x="1666" y="1104"/>
                  </a:lnTo>
                  <a:lnTo>
                    <a:pt x="1666" y="1104"/>
                  </a:lnTo>
                  <a:lnTo>
                    <a:pt x="1666" y="1102"/>
                  </a:lnTo>
                  <a:lnTo>
                    <a:pt x="1666" y="1102"/>
                  </a:lnTo>
                  <a:lnTo>
                    <a:pt x="1666" y="1102"/>
                  </a:lnTo>
                  <a:lnTo>
                    <a:pt x="1666" y="1102"/>
                  </a:lnTo>
                  <a:lnTo>
                    <a:pt x="1664" y="1100"/>
                  </a:lnTo>
                  <a:lnTo>
                    <a:pt x="1666" y="1100"/>
                  </a:lnTo>
                  <a:lnTo>
                    <a:pt x="1666" y="1100"/>
                  </a:lnTo>
                  <a:lnTo>
                    <a:pt x="1666" y="1100"/>
                  </a:lnTo>
                  <a:lnTo>
                    <a:pt x="1666" y="1097"/>
                  </a:lnTo>
                  <a:lnTo>
                    <a:pt x="1664" y="1097"/>
                  </a:lnTo>
                  <a:lnTo>
                    <a:pt x="1664" y="1097"/>
                  </a:lnTo>
                  <a:lnTo>
                    <a:pt x="1664" y="1097"/>
                  </a:lnTo>
                  <a:lnTo>
                    <a:pt x="1666" y="1097"/>
                  </a:lnTo>
                  <a:lnTo>
                    <a:pt x="1666" y="1097"/>
                  </a:lnTo>
                  <a:lnTo>
                    <a:pt x="1666" y="1095"/>
                  </a:lnTo>
                  <a:lnTo>
                    <a:pt x="1666" y="1095"/>
                  </a:lnTo>
                  <a:lnTo>
                    <a:pt x="1666" y="1095"/>
                  </a:lnTo>
                  <a:lnTo>
                    <a:pt x="1666" y="1093"/>
                  </a:lnTo>
                  <a:lnTo>
                    <a:pt x="1666" y="1093"/>
                  </a:lnTo>
                  <a:lnTo>
                    <a:pt x="1666" y="1093"/>
                  </a:lnTo>
                  <a:lnTo>
                    <a:pt x="1666" y="1090"/>
                  </a:lnTo>
                  <a:lnTo>
                    <a:pt x="1666" y="1090"/>
                  </a:lnTo>
                  <a:lnTo>
                    <a:pt x="1666" y="1090"/>
                  </a:lnTo>
                  <a:lnTo>
                    <a:pt x="1666" y="1090"/>
                  </a:lnTo>
                  <a:lnTo>
                    <a:pt x="1666" y="1090"/>
                  </a:lnTo>
                  <a:lnTo>
                    <a:pt x="1666" y="1090"/>
                  </a:lnTo>
                  <a:lnTo>
                    <a:pt x="1666" y="1090"/>
                  </a:lnTo>
                  <a:lnTo>
                    <a:pt x="1664" y="1090"/>
                  </a:lnTo>
                  <a:lnTo>
                    <a:pt x="1664" y="1090"/>
                  </a:lnTo>
                  <a:lnTo>
                    <a:pt x="1664" y="1090"/>
                  </a:lnTo>
                  <a:lnTo>
                    <a:pt x="1664" y="1090"/>
                  </a:lnTo>
                  <a:lnTo>
                    <a:pt x="1664" y="1090"/>
                  </a:lnTo>
                  <a:lnTo>
                    <a:pt x="1664" y="1090"/>
                  </a:lnTo>
                  <a:lnTo>
                    <a:pt x="1664" y="1088"/>
                  </a:lnTo>
                  <a:lnTo>
                    <a:pt x="1666" y="1085"/>
                  </a:lnTo>
                  <a:lnTo>
                    <a:pt x="1666" y="1085"/>
                  </a:lnTo>
                  <a:lnTo>
                    <a:pt x="1666" y="1085"/>
                  </a:lnTo>
                  <a:lnTo>
                    <a:pt x="1666" y="1088"/>
                  </a:lnTo>
                  <a:lnTo>
                    <a:pt x="1666" y="1088"/>
                  </a:lnTo>
                  <a:lnTo>
                    <a:pt x="1666" y="1088"/>
                  </a:lnTo>
                  <a:lnTo>
                    <a:pt x="1668" y="1090"/>
                  </a:lnTo>
                  <a:lnTo>
                    <a:pt x="1668" y="1090"/>
                  </a:lnTo>
                  <a:lnTo>
                    <a:pt x="1668" y="1090"/>
                  </a:lnTo>
                  <a:lnTo>
                    <a:pt x="1668" y="1090"/>
                  </a:lnTo>
                  <a:lnTo>
                    <a:pt x="1671" y="1088"/>
                  </a:lnTo>
                  <a:lnTo>
                    <a:pt x="1671" y="1088"/>
                  </a:lnTo>
                  <a:lnTo>
                    <a:pt x="1671" y="1088"/>
                  </a:lnTo>
                  <a:lnTo>
                    <a:pt x="1671" y="1088"/>
                  </a:lnTo>
                  <a:lnTo>
                    <a:pt x="1671" y="1090"/>
                  </a:lnTo>
                  <a:lnTo>
                    <a:pt x="1671" y="1090"/>
                  </a:lnTo>
                  <a:lnTo>
                    <a:pt x="1673" y="1093"/>
                  </a:lnTo>
                  <a:lnTo>
                    <a:pt x="1673" y="1093"/>
                  </a:lnTo>
                  <a:lnTo>
                    <a:pt x="1673" y="1093"/>
                  </a:lnTo>
                  <a:lnTo>
                    <a:pt x="1673" y="1095"/>
                  </a:lnTo>
                  <a:lnTo>
                    <a:pt x="1673" y="1093"/>
                  </a:lnTo>
                  <a:lnTo>
                    <a:pt x="1673" y="1093"/>
                  </a:lnTo>
                  <a:lnTo>
                    <a:pt x="1671" y="1093"/>
                  </a:lnTo>
                  <a:lnTo>
                    <a:pt x="1671" y="1093"/>
                  </a:lnTo>
                  <a:lnTo>
                    <a:pt x="1671" y="1090"/>
                  </a:lnTo>
                  <a:lnTo>
                    <a:pt x="1671" y="1090"/>
                  </a:lnTo>
                  <a:lnTo>
                    <a:pt x="1671" y="1090"/>
                  </a:lnTo>
                  <a:lnTo>
                    <a:pt x="1668" y="1093"/>
                  </a:lnTo>
                  <a:lnTo>
                    <a:pt x="1668" y="1095"/>
                  </a:lnTo>
                  <a:lnTo>
                    <a:pt x="1668" y="1095"/>
                  </a:lnTo>
                  <a:lnTo>
                    <a:pt x="1668" y="1095"/>
                  </a:lnTo>
                  <a:lnTo>
                    <a:pt x="1668" y="1095"/>
                  </a:lnTo>
                  <a:lnTo>
                    <a:pt x="1668" y="1095"/>
                  </a:lnTo>
                  <a:lnTo>
                    <a:pt x="1668" y="1095"/>
                  </a:lnTo>
                  <a:lnTo>
                    <a:pt x="1668" y="1095"/>
                  </a:lnTo>
                  <a:lnTo>
                    <a:pt x="1671" y="1095"/>
                  </a:lnTo>
                  <a:lnTo>
                    <a:pt x="1671" y="1095"/>
                  </a:lnTo>
                  <a:lnTo>
                    <a:pt x="1668" y="1095"/>
                  </a:lnTo>
                  <a:lnTo>
                    <a:pt x="1666" y="1097"/>
                  </a:lnTo>
                  <a:lnTo>
                    <a:pt x="1666" y="1097"/>
                  </a:lnTo>
                  <a:lnTo>
                    <a:pt x="1666" y="1097"/>
                  </a:lnTo>
                  <a:lnTo>
                    <a:pt x="1666" y="1097"/>
                  </a:lnTo>
                  <a:lnTo>
                    <a:pt x="1666" y="1097"/>
                  </a:lnTo>
                  <a:lnTo>
                    <a:pt x="1668" y="1097"/>
                  </a:lnTo>
                  <a:lnTo>
                    <a:pt x="1666" y="1097"/>
                  </a:lnTo>
                  <a:lnTo>
                    <a:pt x="1666" y="1097"/>
                  </a:lnTo>
                  <a:lnTo>
                    <a:pt x="1666" y="1100"/>
                  </a:lnTo>
                  <a:lnTo>
                    <a:pt x="1666" y="1100"/>
                  </a:lnTo>
                  <a:lnTo>
                    <a:pt x="1666" y="1100"/>
                  </a:lnTo>
                  <a:lnTo>
                    <a:pt x="1666" y="1100"/>
                  </a:lnTo>
                  <a:lnTo>
                    <a:pt x="1666" y="1100"/>
                  </a:lnTo>
                  <a:lnTo>
                    <a:pt x="1668" y="1100"/>
                  </a:lnTo>
                  <a:lnTo>
                    <a:pt x="1666" y="1100"/>
                  </a:lnTo>
                  <a:lnTo>
                    <a:pt x="1668" y="1102"/>
                  </a:lnTo>
                  <a:lnTo>
                    <a:pt x="1668" y="1102"/>
                  </a:lnTo>
                  <a:lnTo>
                    <a:pt x="1668" y="1102"/>
                  </a:lnTo>
                  <a:lnTo>
                    <a:pt x="1671" y="1102"/>
                  </a:lnTo>
                  <a:lnTo>
                    <a:pt x="1671" y="1102"/>
                  </a:lnTo>
                  <a:lnTo>
                    <a:pt x="1671" y="1102"/>
                  </a:lnTo>
                  <a:lnTo>
                    <a:pt x="1671" y="1104"/>
                  </a:lnTo>
                  <a:lnTo>
                    <a:pt x="1673" y="1104"/>
                  </a:lnTo>
                  <a:lnTo>
                    <a:pt x="1673" y="1104"/>
                  </a:lnTo>
                  <a:lnTo>
                    <a:pt x="1671" y="1102"/>
                  </a:lnTo>
                  <a:lnTo>
                    <a:pt x="1671" y="1102"/>
                  </a:lnTo>
                  <a:lnTo>
                    <a:pt x="1671" y="1102"/>
                  </a:lnTo>
                  <a:lnTo>
                    <a:pt x="1671" y="1102"/>
                  </a:lnTo>
                  <a:lnTo>
                    <a:pt x="1671" y="1100"/>
                  </a:lnTo>
                  <a:lnTo>
                    <a:pt x="1671" y="1100"/>
                  </a:lnTo>
                  <a:lnTo>
                    <a:pt x="1671" y="1100"/>
                  </a:lnTo>
                  <a:lnTo>
                    <a:pt x="1671" y="1100"/>
                  </a:lnTo>
                  <a:lnTo>
                    <a:pt x="1673" y="1102"/>
                  </a:lnTo>
                  <a:lnTo>
                    <a:pt x="1673" y="1102"/>
                  </a:lnTo>
                  <a:lnTo>
                    <a:pt x="1673" y="1100"/>
                  </a:lnTo>
                  <a:lnTo>
                    <a:pt x="1676" y="1100"/>
                  </a:lnTo>
                  <a:lnTo>
                    <a:pt x="1676" y="1102"/>
                  </a:lnTo>
                  <a:lnTo>
                    <a:pt x="1676" y="1102"/>
                  </a:lnTo>
                  <a:lnTo>
                    <a:pt x="1678" y="1104"/>
                  </a:lnTo>
                  <a:lnTo>
                    <a:pt x="1678" y="1104"/>
                  </a:lnTo>
                  <a:lnTo>
                    <a:pt x="1678" y="1104"/>
                  </a:lnTo>
                  <a:lnTo>
                    <a:pt x="1678" y="1107"/>
                  </a:lnTo>
                  <a:lnTo>
                    <a:pt x="1678" y="1107"/>
                  </a:lnTo>
                  <a:lnTo>
                    <a:pt x="1678" y="1107"/>
                  </a:lnTo>
                  <a:lnTo>
                    <a:pt x="1680" y="1109"/>
                  </a:lnTo>
                  <a:lnTo>
                    <a:pt x="1680" y="1109"/>
                  </a:lnTo>
                  <a:lnTo>
                    <a:pt x="1680" y="1109"/>
                  </a:lnTo>
                  <a:lnTo>
                    <a:pt x="1680" y="1107"/>
                  </a:lnTo>
                  <a:lnTo>
                    <a:pt x="1680" y="1107"/>
                  </a:lnTo>
                  <a:lnTo>
                    <a:pt x="1680" y="1107"/>
                  </a:lnTo>
                  <a:lnTo>
                    <a:pt x="1683" y="1107"/>
                  </a:lnTo>
                  <a:lnTo>
                    <a:pt x="1685" y="1107"/>
                  </a:lnTo>
                  <a:lnTo>
                    <a:pt x="1685" y="1107"/>
                  </a:lnTo>
                  <a:lnTo>
                    <a:pt x="1685" y="1107"/>
                  </a:lnTo>
                  <a:lnTo>
                    <a:pt x="1683" y="1107"/>
                  </a:lnTo>
                  <a:lnTo>
                    <a:pt x="1683" y="1107"/>
                  </a:lnTo>
                  <a:lnTo>
                    <a:pt x="1683" y="1109"/>
                  </a:lnTo>
                  <a:lnTo>
                    <a:pt x="1683" y="1109"/>
                  </a:lnTo>
                  <a:lnTo>
                    <a:pt x="1683" y="1109"/>
                  </a:lnTo>
                  <a:lnTo>
                    <a:pt x="1683" y="1109"/>
                  </a:lnTo>
                  <a:lnTo>
                    <a:pt x="1683" y="1109"/>
                  </a:lnTo>
                  <a:lnTo>
                    <a:pt x="1683" y="1111"/>
                  </a:lnTo>
                  <a:lnTo>
                    <a:pt x="1685" y="1111"/>
                  </a:lnTo>
                  <a:lnTo>
                    <a:pt x="1685" y="1114"/>
                  </a:lnTo>
                  <a:lnTo>
                    <a:pt x="1685" y="1116"/>
                  </a:lnTo>
                  <a:lnTo>
                    <a:pt x="1685" y="1116"/>
                  </a:lnTo>
                  <a:lnTo>
                    <a:pt x="1687" y="1116"/>
                  </a:lnTo>
                  <a:lnTo>
                    <a:pt x="1687" y="1116"/>
                  </a:lnTo>
                  <a:lnTo>
                    <a:pt x="1687" y="1116"/>
                  </a:lnTo>
                  <a:lnTo>
                    <a:pt x="1687" y="1116"/>
                  </a:lnTo>
                  <a:lnTo>
                    <a:pt x="1687" y="1114"/>
                  </a:lnTo>
                  <a:lnTo>
                    <a:pt x="1687" y="1114"/>
                  </a:lnTo>
                  <a:lnTo>
                    <a:pt x="1690" y="1114"/>
                  </a:lnTo>
                  <a:lnTo>
                    <a:pt x="1690" y="1114"/>
                  </a:lnTo>
                  <a:lnTo>
                    <a:pt x="1690" y="1116"/>
                  </a:lnTo>
                  <a:lnTo>
                    <a:pt x="1692" y="1116"/>
                  </a:lnTo>
                  <a:lnTo>
                    <a:pt x="1692" y="1114"/>
                  </a:lnTo>
                  <a:lnTo>
                    <a:pt x="1692" y="1114"/>
                  </a:lnTo>
                  <a:lnTo>
                    <a:pt x="1692" y="1114"/>
                  </a:lnTo>
                  <a:lnTo>
                    <a:pt x="1692" y="1114"/>
                  </a:lnTo>
                  <a:lnTo>
                    <a:pt x="1692" y="1114"/>
                  </a:lnTo>
                  <a:lnTo>
                    <a:pt x="1690" y="1111"/>
                  </a:lnTo>
                  <a:lnTo>
                    <a:pt x="1690" y="1111"/>
                  </a:lnTo>
                  <a:lnTo>
                    <a:pt x="1690" y="1111"/>
                  </a:lnTo>
                  <a:lnTo>
                    <a:pt x="1692" y="1111"/>
                  </a:lnTo>
                  <a:lnTo>
                    <a:pt x="1692" y="1111"/>
                  </a:lnTo>
                  <a:lnTo>
                    <a:pt x="1694" y="1114"/>
                  </a:lnTo>
                  <a:lnTo>
                    <a:pt x="1694" y="1114"/>
                  </a:lnTo>
                  <a:lnTo>
                    <a:pt x="1694" y="1111"/>
                  </a:lnTo>
                  <a:lnTo>
                    <a:pt x="1697" y="1111"/>
                  </a:lnTo>
                  <a:lnTo>
                    <a:pt x="1697" y="1109"/>
                  </a:lnTo>
                  <a:lnTo>
                    <a:pt x="1697" y="1109"/>
                  </a:lnTo>
                  <a:lnTo>
                    <a:pt x="1699" y="1111"/>
                  </a:lnTo>
                  <a:lnTo>
                    <a:pt x="1699" y="1111"/>
                  </a:lnTo>
                  <a:lnTo>
                    <a:pt x="1699" y="1111"/>
                  </a:lnTo>
                  <a:lnTo>
                    <a:pt x="1699" y="1109"/>
                  </a:lnTo>
                  <a:lnTo>
                    <a:pt x="1699" y="1109"/>
                  </a:lnTo>
                  <a:lnTo>
                    <a:pt x="1699" y="1111"/>
                  </a:lnTo>
                  <a:lnTo>
                    <a:pt x="1702" y="1111"/>
                  </a:lnTo>
                  <a:lnTo>
                    <a:pt x="1702" y="1114"/>
                  </a:lnTo>
                  <a:lnTo>
                    <a:pt x="1704" y="1114"/>
                  </a:lnTo>
                  <a:lnTo>
                    <a:pt x="1704" y="1116"/>
                  </a:lnTo>
                  <a:lnTo>
                    <a:pt x="1704" y="1119"/>
                  </a:lnTo>
                  <a:lnTo>
                    <a:pt x="1704" y="1121"/>
                  </a:lnTo>
                  <a:lnTo>
                    <a:pt x="1706" y="1123"/>
                  </a:lnTo>
                  <a:lnTo>
                    <a:pt x="1706" y="1123"/>
                  </a:lnTo>
                  <a:lnTo>
                    <a:pt x="1706" y="1126"/>
                  </a:lnTo>
                  <a:lnTo>
                    <a:pt x="1706" y="1128"/>
                  </a:lnTo>
                  <a:lnTo>
                    <a:pt x="1706" y="1128"/>
                  </a:lnTo>
                  <a:lnTo>
                    <a:pt x="1706" y="1130"/>
                  </a:lnTo>
                  <a:lnTo>
                    <a:pt x="1706" y="1133"/>
                  </a:lnTo>
                  <a:lnTo>
                    <a:pt x="1709" y="1137"/>
                  </a:lnTo>
                  <a:lnTo>
                    <a:pt x="1709" y="1137"/>
                  </a:lnTo>
                  <a:lnTo>
                    <a:pt x="1709" y="1140"/>
                  </a:lnTo>
                  <a:lnTo>
                    <a:pt x="1709" y="1142"/>
                  </a:lnTo>
                  <a:lnTo>
                    <a:pt x="1711" y="1142"/>
                  </a:lnTo>
                  <a:lnTo>
                    <a:pt x="1711" y="1145"/>
                  </a:lnTo>
                  <a:lnTo>
                    <a:pt x="1711" y="1145"/>
                  </a:lnTo>
                  <a:lnTo>
                    <a:pt x="1713" y="1142"/>
                  </a:lnTo>
                  <a:lnTo>
                    <a:pt x="1713" y="1142"/>
                  </a:lnTo>
                  <a:lnTo>
                    <a:pt x="1713" y="1140"/>
                  </a:lnTo>
                  <a:lnTo>
                    <a:pt x="1713" y="1140"/>
                  </a:lnTo>
                  <a:lnTo>
                    <a:pt x="1713" y="1140"/>
                  </a:lnTo>
                  <a:lnTo>
                    <a:pt x="1713" y="1140"/>
                  </a:lnTo>
                  <a:lnTo>
                    <a:pt x="1713" y="1140"/>
                  </a:lnTo>
                  <a:lnTo>
                    <a:pt x="1711" y="1137"/>
                  </a:lnTo>
                  <a:lnTo>
                    <a:pt x="1713" y="1137"/>
                  </a:lnTo>
                  <a:lnTo>
                    <a:pt x="1711" y="1137"/>
                  </a:lnTo>
                  <a:lnTo>
                    <a:pt x="1711" y="1137"/>
                  </a:lnTo>
                  <a:lnTo>
                    <a:pt x="1711" y="1137"/>
                  </a:lnTo>
                  <a:lnTo>
                    <a:pt x="1711" y="1137"/>
                  </a:lnTo>
                  <a:lnTo>
                    <a:pt x="1709" y="1137"/>
                  </a:lnTo>
                  <a:lnTo>
                    <a:pt x="1711" y="1137"/>
                  </a:lnTo>
                  <a:lnTo>
                    <a:pt x="1711" y="1135"/>
                  </a:lnTo>
                  <a:lnTo>
                    <a:pt x="1716" y="1133"/>
                  </a:lnTo>
                  <a:lnTo>
                    <a:pt x="1716" y="1133"/>
                  </a:lnTo>
                  <a:lnTo>
                    <a:pt x="1716" y="1133"/>
                  </a:lnTo>
                  <a:lnTo>
                    <a:pt x="1718" y="1133"/>
                  </a:lnTo>
                  <a:lnTo>
                    <a:pt x="1718" y="1130"/>
                  </a:lnTo>
                  <a:lnTo>
                    <a:pt x="1718" y="1130"/>
                  </a:lnTo>
                  <a:lnTo>
                    <a:pt x="1721" y="1128"/>
                  </a:lnTo>
                  <a:lnTo>
                    <a:pt x="1723" y="1128"/>
                  </a:lnTo>
                  <a:lnTo>
                    <a:pt x="1723" y="1128"/>
                  </a:lnTo>
                  <a:lnTo>
                    <a:pt x="1721" y="1130"/>
                  </a:lnTo>
                  <a:lnTo>
                    <a:pt x="1716" y="1133"/>
                  </a:lnTo>
                  <a:lnTo>
                    <a:pt x="1716" y="1135"/>
                  </a:lnTo>
                  <a:lnTo>
                    <a:pt x="1718" y="1135"/>
                  </a:lnTo>
                  <a:lnTo>
                    <a:pt x="1721" y="1135"/>
                  </a:lnTo>
                  <a:lnTo>
                    <a:pt x="1721" y="1137"/>
                  </a:lnTo>
                  <a:lnTo>
                    <a:pt x="1721" y="1135"/>
                  </a:lnTo>
                  <a:lnTo>
                    <a:pt x="1721" y="1135"/>
                  </a:lnTo>
                  <a:lnTo>
                    <a:pt x="1723" y="1133"/>
                  </a:lnTo>
                  <a:lnTo>
                    <a:pt x="1723" y="1133"/>
                  </a:lnTo>
                  <a:lnTo>
                    <a:pt x="1723" y="1133"/>
                  </a:lnTo>
                  <a:lnTo>
                    <a:pt x="1723" y="1133"/>
                  </a:lnTo>
                  <a:lnTo>
                    <a:pt x="1723" y="1135"/>
                  </a:lnTo>
                  <a:lnTo>
                    <a:pt x="1723" y="1135"/>
                  </a:lnTo>
                  <a:lnTo>
                    <a:pt x="1723" y="1135"/>
                  </a:lnTo>
                  <a:lnTo>
                    <a:pt x="1728" y="1135"/>
                  </a:lnTo>
                  <a:lnTo>
                    <a:pt x="1728" y="1135"/>
                  </a:lnTo>
                  <a:lnTo>
                    <a:pt x="1728" y="1133"/>
                  </a:lnTo>
                  <a:lnTo>
                    <a:pt x="1730" y="1133"/>
                  </a:lnTo>
                  <a:lnTo>
                    <a:pt x="1730" y="1135"/>
                  </a:lnTo>
                  <a:lnTo>
                    <a:pt x="1730" y="1135"/>
                  </a:lnTo>
                  <a:lnTo>
                    <a:pt x="1728" y="1135"/>
                  </a:lnTo>
                  <a:lnTo>
                    <a:pt x="1728" y="1135"/>
                  </a:lnTo>
                  <a:lnTo>
                    <a:pt x="1728" y="1137"/>
                  </a:lnTo>
                  <a:lnTo>
                    <a:pt x="1728" y="1140"/>
                  </a:lnTo>
                  <a:lnTo>
                    <a:pt x="1728" y="1140"/>
                  </a:lnTo>
                  <a:lnTo>
                    <a:pt x="1730" y="1140"/>
                  </a:lnTo>
                  <a:lnTo>
                    <a:pt x="1730" y="1140"/>
                  </a:lnTo>
                  <a:lnTo>
                    <a:pt x="1730" y="1140"/>
                  </a:lnTo>
                  <a:lnTo>
                    <a:pt x="1730" y="1140"/>
                  </a:lnTo>
                  <a:lnTo>
                    <a:pt x="1730" y="1140"/>
                  </a:lnTo>
                  <a:lnTo>
                    <a:pt x="1730" y="1142"/>
                  </a:lnTo>
                  <a:lnTo>
                    <a:pt x="1730" y="1142"/>
                  </a:lnTo>
                  <a:lnTo>
                    <a:pt x="1730" y="1145"/>
                  </a:lnTo>
                  <a:lnTo>
                    <a:pt x="1728" y="1145"/>
                  </a:lnTo>
                  <a:lnTo>
                    <a:pt x="1728" y="1145"/>
                  </a:lnTo>
                  <a:lnTo>
                    <a:pt x="1728" y="1142"/>
                  </a:lnTo>
                  <a:lnTo>
                    <a:pt x="1728" y="1142"/>
                  </a:lnTo>
                  <a:lnTo>
                    <a:pt x="1728" y="1142"/>
                  </a:lnTo>
                  <a:lnTo>
                    <a:pt x="1728" y="1145"/>
                  </a:lnTo>
                  <a:lnTo>
                    <a:pt x="1728" y="1145"/>
                  </a:lnTo>
                  <a:lnTo>
                    <a:pt x="1725" y="1145"/>
                  </a:lnTo>
                  <a:lnTo>
                    <a:pt x="1725" y="1142"/>
                  </a:lnTo>
                  <a:lnTo>
                    <a:pt x="1725" y="1142"/>
                  </a:lnTo>
                  <a:lnTo>
                    <a:pt x="1725" y="1145"/>
                  </a:lnTo>
                  <a:lnTo>
                    <a:pt x="1725" y="1145"/>
                  </a:lnTo>
                  <a:lnTo>
                    <a:pt x="1725" y="1145"/>
                  </a:lnTo>
                  <a:lnTo>
                    <a:pt x="1723" y="1145"/>
                  </a:lnTo>
                  <a:lnTo>
                    <a:pt x="1723" y="1147"/>
                  </a:lnTo>
                  <a:lnTo>
                    <a:pt x="1723" y="1149"/>
                  </a:lnTo>
                  <a:lnTo>
                    <a:pt x="1723" y="1149"/>
                  </a:lnTo>
                  <a:lnTo>
                    <a:pt x="1725" y="1149"/>
                  </a:lnTo>
                  <a:lnTo>
                    <a:pt x="1725" y="1149"/>
                  </a:lnTo>
                  <a:lnTo>
                    <a:pt x="1725" y="1149"/>
                  </a:lnTo>
                  <a:lnTo>
                    <a:pt x="1725" y="1149"/>
                  </a:lnTo>
                  <a:lnTo>
                    <a:pt x="1725" y="1149"/>
                  </a:lnTo>
                  <a:lnTo>
                    <a:pt x="1725" y="1149"/>
                  </a:lnTo>
                  <a:lnTo>
                    <a:pt x="1728" y="1152"/>
                  </a:lnTo>
                  <a:lnTo>
                    <a:pt x="1728" y="1152"/>
                  </a:lnTo>
                  <a:lnTo>
                    <a:pt x="1728" y="1149"/>
                  </a:lnTo>
                  <a:lnTo>
                    <a:pt x="1730" y="1149"/>
                  </a:lnTo>
                  <a:lnTo>
                    <a:pt x="1730" y="1147"/>
                  </a:lnTo>
                  <a:lnTo>
                    <a:pt x="1732" y="1147"/>
                  </a:lnTo>
                  <a:lnTo>
                    <a:pt x="1730" y="1147"/>
                  </a:lnTo>
                  <a:lnTo>
                    <a:pt x="1730" y="1149"/>
                  </a:lnTo>
                  <a:lnTo>
                    <a:pt x="1730" y="1149"/>
                  </a:lnTo>
                  <a:lnTo>
                    <a:pt x="1730" y="1149"/>
                  </a:lnTo>
                  <a:lnTo>
                    <a:pt x="1730" y="1149"/>
                  </a:lnTo>
                  <a:lnTo>
                    <a:pt x="1732" y="1152"/>
                  </a:lnTo>
                  <a:lnTo>
                    <a:pt x="1735" y="1152"/>
                  </a:lnTo>
                  <a:lnTo>
                    <a:pt x="1735" y="1152"/>
                  </a:lnTo>
                  <a:lnTo>
                    <a:pt x="1735" y="1149"/>
                  </a:lnTo>
                  <a:lnTo>
                    <a:pt x="1735" y="1147"/>
                  </a:lnTo>
                  <a:lnTo>
                    <a:pt x="1735" y="1147"/>
                  </a:lnTo>
                  <a:lnTo>
                    <a:pt x="1735" y="1147"/>
                  </a:lnTo>
                  <a:lnTo>
                    <a:pt x="1735" y="1147"/>
                  </a:lnTo>
                  <a:lnTo>
                    <a:pt x="1735" y="1147"/>
                  </a:lnTo>
                  <a:lnTo>
                    <a:pt x="1735" y="1147"/>
                  </a:lnTo>
                  <a:lnTo>
                    <a:pt x="1737" y="1147"/>
                  </a:lnTo>
                  <a:lnTo>
                    <a:pt x="1737" y="1147"/>
                  </a:lnTo>
                  <a:lnTo>
                    <a:pt x="1737" y="1147"/>
                  </a:lnTo>
                  <a:lnTo>
                    <a:pt x="1737" y="1147"/>
                  </a:lnTo>
                  <a:lnTo>
                    <a:pt x="1737" y="1145"/>
                  </a:lnTo>
                  <a:lnTo>
                    <a:pt x="1737" y="1145"/>
                  </a:lnTo>
                  <a:lnTo>
                    <a:pt x="1737" y="1142"/>
                  </a:lnTo>
                  <a:lnTo>
                    <a:pt x="1737" y="1142"/>
                  </a:lnTo>
                  <a:lnTo>
                    <a:pt x="1735" y="1145"/>
                  </a:lnTo>
                  <a:lnTo>
                    <a:pt x="1735" y="1142"/>
                  </a:lnTo>
                  <a:lnTo>
                    <a:pt x="1735" y="1142"/>
                  </a:lnTo>
                  <a:lnTo>
                    <a:pt x="1739" y="1142"/>
                  </a:lnTo>
                  <a:lnTo>
                    <a:pt x="1739" y="1140"/>
                  </a:lnTo>
                  <a:lnTo>
                    <a:pt x="1739" y="1140"/>
                  </a:lnTo>
                  <a:lnTo>
                    <a:pt x="1739" y="1140"/>
                  </a:lnTo>
                  <a:lnTo>
                    <a:pt x="1739" y="1142"/>
                  </a:lnTo>
                  <a:lnTo>
                    <a:pt x="1742" y="1142"/>
                  </a:lnTo>
                  <a:lnTo>
                    <a:pt x="1742" y="1142"/>
                  </a:lnTo>
                  <a:lnTo>
                    <a:pt x="1747" y="1142"/>
                  </a:lnTo>
                  <a:lnTo>
                    <a:pt x="1744" y="1142"/>
                  </a:lnTo>
                  <a:lnTo>
                    <a:pt x="1744" y="1145"/>
                  </a:lnTo>
                  <a:lnTo>
                    <a:pt x="1747" y="1145"/>
                  </a:lnTo>
                  <a:lnTo>
                    <a:pt x="1747" y="1145"/>
                  </a:lnTo>
                  <a:lnTo>
                    <a:pt x="1744" y="1145"/>
                  </a:lnTo>
                  <a:lnTo>
                    <a:pt x="1742" y="1145"/>
                  </a:lnTo>
                  <a:lnTo>
                    <a:pt x="1742" y="1145"/>
                  </a:lnTo>
                  <a:lnTo>
                    <a:pt x="1739" y="1145"/>
                  </a:lnTo>
                  <a:lnTo>
                    <a:pt x="1739" y="1145"/>
                  </a:lnTo>
                  <a:lnTo>
                    <a:pt x="1737" y="1147"/>
                  </a:lnTo>
                  <a:lnTo>
                    <a:pt x="1737" y="1147"/>
                  </a:lnTo>
                  <a:lnTo>
                    <a:pt x="1737" y="1149"/>
                  </a:lnTo>
                  <a:lnTo>
                    <a:pt x="1737" y="1152"/>
                  </a:lnTo>
                  <a:lnTo>
                    <a:pt x="1737" y="1152"/>
                  </a:lnTo>
                  <a:lnTo>
                    <a:pt x="1737" y="1154"/>
                  </a:lnTo>
                  <a:lnTo>
                    <a:pt x="1742" y="1156"/>
                  </a:lnTo>
                  <a:lnTo>
                    <a:pt x="1742" y="1156"/>
                  </a:lnTo>
                  <a:lnTo>
                    <a:pt x="1744" y="1159"/>
                  </a:lnTo>
                  <a:lnTo>
                    <a:pt x="1744" y="1159"/>
                  </a:lnTo>
                  <a:lnTo>
                    <a:pt x="1744" y="1161"/>
                  </a:lnTo>
                  <a:lnTo>
                    <a:pt x="1747" y="1161"/>
                  </a:lnTo>
                  <a:lnTo>
                    <a:pt x="1749" y="1159"/>
                  </a:lnTo>
                  <a:lnTo>
                    <a:pt x="1749" y="1159"/>
                  </a:lnTo>
                  <a:lnTo>
                    <a:pt x="1754" y="1161"/>
                  </a:lnTo>
                  <a:lnTo>
                    <a:pt x="1756" y="1161"/>
                  </a:lnTo>
                  <a:lnTo>
                    <a:pt x="1756" y="1161"/>
                  </a:lnTo>
                  <a:lnTo>
                    <a:pt x="1756" y="1161"/>
                  </a:lnTo>
                  <a:lnTo>
                    <a:pt x="1756" y="1161"/>
                  </a:lnTo>
                  <a:lnTo>
                    <a:pt x="1756" y="1161"/>
                  </a:lnTo>
                  <a:lnTo>
                    <a:pt x="1758" y="1161"/>
                  </a:lnTo>
                  <a:lnTo>
                    <a:pt x="1758" y="1163"/>
                  </a:lnTo>
                  <a:lnTo>
                    <a:pt x="1761" y="1163"/>
                  </a:lnTo>
                  <a:lnTo>
                    <a:pt x="1763" y="1166"/>
                  </a:lnTo>
                  <a:lnTo>
                    <a:pt x="1765" y="1168"/>
                  </a:lnTo>
                  <a:lnTo>
                    <a:pt x="1765" y="1168"/>
                  </a:lnTo>
                  <a:lnTo>
                    <a:pt x="1765" y="1168"/>
                  </a:lnTo>
                  <a:lnTo>
                    <a:pt x="1768" y="1173"/>
                  </a:lnTo>
                  <a:lnTo>
                    <a:pt x="1768" y="1173"/>
                  </a:lnTo>
                  <a:lnTo>
                    <a:pt x="1768" y="1173"/>
                  </a:lnTo>
                  <a:lnTo>
                    <a:pt x="1768" y="1175"/>
                  </a:lnTo>
                  <a:lnTo>
                    <a:pt x="1768" y="1175"/>
                  </a:lnTo>
                  <a:lnTo>
                    <a:pt x="1768" y="1175"/>
                  </a:lnTo>
                  <a:lnTo>
                    <a:pt x="1768" y="1178"/>
                  </a:lnTo>
                  <a:lnTo>
                    <a:pt x="1768" y="1178"/>
                  </a:lnTo>
                  <a:lnTo>
                    <a:pt x="1768" y="1178"/>
                  </a:lnTo>
                  <a:lnTo>
                    <a:pt x="1765" y="1178"/>
                  </a:lnTo>
                  <a:lnTo>
                    <a:pt x="1763" y="1178"/>
                  </a:lnTo>
                  <a:lnTo>
                    <a:pt x="1763" y="1180"/>
                  </a:lnTo>
                  <a:lnTo>
                    <a:pt x="1763" y="1180"/>
                  </a:lnTo>
                  <a:lnTo>
                    <a:pt x="1761" y="1182"/>
                  </a:lnTo>
                  <a:lnTo>
                    <a:pt x="1761" y="1185"/>
                  </a:lnTo>
                  <a:lnTo>
                    <a:pt x="1761" y="1185"/>
                  </a:lnTo>
                  <a:lnTo>
                    <a:pt x="1761" y="1185"/>
                  </a:lnTo>
                  <a:lnTo>
                    <a:pt x="1758" y="1185"/>
                  </a:lnTo>
                  <a:lnTo>
                    <a:pt x="1758" y="1185"/>
                  </a:lnTo>
                  <a:lnTo>
                    <a:pt x="1756" y="1185"/>
                  </a:lnTo>
                  <a:lnTo>
                    <a:pt x="1756" y="1182"/>
                  </a:lnTo>
                  <a:lnTo>
                    <a:pt x="1749" y="1185"/>
                  </a:lnTo>
                  <a:lnTo>
                    <a:pt x="1747" y="1185"/>
                  </a:lnTo>
                  <a:lnTo>
                    <a:pt x="1744" y="1187"/>
                  </a:lnTo>
                  <a:lnTo>
                    <a:pt x="1744" y="1187"/>
                  </a:lnTo>
                  <a:lnTo>
                    <a:pt x="1744" y="1187"/>
                  </a:lnTo>
                  <a:lnTo>
                    <a:pt x="1744" y="1189"/>
                  </a:lnTo>
                  <a:lnTo>
                    <a:pt x="1744" y="1189"/>
                  </a:lnTo>
                  <a:lnTo>
                    <a:pt x="1744" y="1192"/>
                  </a:lnTo>
                  <a:lnTo>
                    <a:pt x="1744" y="1192"/>
                  </a:lnTo>
                  <a:lnTo>
                    <a:pt x="1744" y="1194"/>
                  </a:lnTo>
                  <a:lnTo>
                    <a:pt x="1747" y="1194"/>
                  </a:lnTo>
                  <a:lnTo>
                    <a:pt x="1747" y="1197"/>
                  </a:lnTo>
                  <a:lnTo>
                    <a:pt x="1747" y="1197"/>
                  </a:lnTo>
                  <a:lnTo>
                    <a:pt x="1749" y="1197"/>
                  </a:lnTo>
                  <a:lnTo>
                    <a:pt x="1749" y="1197"/>
                  </a:lnTo>
                  <a:lnTo>
                    <a:pt x="1749" y="1199"/>
                  </a:lnTo>
                  <a:lnTo>
                    <a:pt x="1749" y="1201"/>
                  </a:lnTo>
                  <a:lnTo>
                    <a:pt x="1747" y="1204"/>
                  </a:lnTo>
                  <a:lnTo>
                    <a:pt x="1747" y="1206"/>
                  </a:lnTo>
                  <a:lnTo>
                    <a:pt x="1749" y="1211"/>
                  </a:lnTo>
                  <a:lnTo>
                    <a:pt x="1751" y="1211"/>
                  </a:lnTo>
                  <a:lnTo>
                    <a:pt x="1756" y="1206"/>
                  </a:lnTo>
                  <a:lnTo>
                    <a:pt x="1763" y="1201"/>
                  </a:lnTo>
                  <a:lnTo>
                    <a:pt x="1763" y="1199"/>
                  </a:lnTo>
                  <a:lnTo>
                    <a:pt x="1763" y="1197"/>
                  </a:lnTo>
                  <a:lnTo>
                    <a:pt x="1763" y="1197"/>
                  </a:lnTo>
                  <a:lnTo>
                    <a:pt x="1768" y="1194"/>
                  </a:lnTo>
                  <a:lnTo>
                    <a:pt x="1768" y="1194"/>
                  </a:lnTo>
                  <a:lnTo>
                    <a:pt x="1770" y="1192"/>
                  </a:lnTo>
                  <a:lnTo>
                    <a:pt x="1773" y="1189"/>
                  </a:lnTo>
                  <a:lnTo>
                    <a:pt x="1773" y="1187"/>
                  </a:lnTo>
                  <a:lnTo>
                    <a:pt x="1770" y="1185"/>
                  </a:lnTo>
                  <a:lnTo>
                    <a:pt x="1770" y="1185"/>
                  </a:lnTo>
                  <a:lnTo>
                    <a:pt x="1770" y="1182"/>
                  </a:lnTo>
                  <a:lnTo>
                    <a:pt x="1770" y="1182"/>
                  </a:lnTo>
                  <a:lnTo>
                    <a:pt x="1773" y="1182"/>
                  </a:lnTo>
                  <a:lnTo>
                    <a:pt x="1773" y="1180"/>
                  </a:lnTo>
                  <a:lnTo>
                    <a:pt x="1773" y="1182"/>
                  </a:lnTo>
                  <a:lnTo>
                    <a:pt x="1773" y="1182"/>
                  </a:lnTo>
                  <a:lnTo>
                    <a:pt x="1775" y="1182"/>
                  </a:lnTo>
                  <a:lnTo>
                    <a:pt x="1775" y="1185"/>
                  </a:lnTo>
                  <a:lnTo>
                    <a:pt x="1775" y="1185"/>
                  </a:lnTo>
                  <a:lnTo>
                    <a:pt x="1777" y="1187"/>
                  </a:lnTo>
                  <a:lnTo>
                    <a:pt x="1780" y="1187"/>
                  </a:lnTo>
                  <a:lnTo>
                    <a:pt x="1780" y="1187"/>
                  </a:lnTo>
                  <a:lnTo>
                    <a:pt x="1780" y="1187"/>
                  </a:lnTo>
                  <a:lnTo>
                    <a:pt x="1782" y="1187"/>
                  </a:lnTo>
                  <a:lnTo>
                    <a:pt x="1782" y="1187"/>
                  </a:lnTo>
                  <a:lnTo>
                    <a:pt x="1782" y="1187"/>
                  </a:lnTo>
                  <a:lnTo>
                    <a:pt x="1782" y="1185"/>
                  </a:lnTo>
                  <a:lnTo>
                    <a:pt x="1782" y="1182"/>
                  </a:lnTo>
                  <a:lnTo>
                    <a:pt x="1782" y="1182"/>
                  </a:lnTo>
                  <a:lnTo>
                    <a:pt x="1782" y="1182"/>
                  </a:lnTo>
                  <a:lnTo>
                    <a:pt x="1782" y="1182"/>
                  </a:lnTo>
                  <a:lnTo>
                    <a:pt x="1782" y="1180"/>
                  </a:lnTo>
                  <a:lnTo>
                    <a:pt x="1782" y="1180"/>
                  </a:lnTo>
                  <a:lnTo>
                    <a:pt x="1782" y="1180"/>
                  </a:lnTo>
                  <a:lnTo>
                    <a:pt x="1784" y="1178"/>
                  </a:lnTo>
                  <a:lnTo>
                    <a:pt x="1784" y="1178"/>
                  </a:lnTo>
                  <a:lnTo>
                    <a:pt x="1784" y="1178"/>
                  </a:lnTo>
                  <a:lnTo>
                    <a:pt x="1784" y="1178"/>
                  </a:lnTo>
                  <a:lnTo>
                    <a:pt x="1784" y="1175"/>
                  </a:lnTo>
                  <a:lnTo>
                    <a:pt x="1784" y="1175"/>
                  </a:lnTo>
                  <a:lnTo>
                    <a:pt x="1784" y="1175"/>
                  </a:lnTo>
                  <a:lnTo>
                    <a:pt x="1787" y="1175"/>
                  </a:lnTo>
                  <a:lnTo>
                    <a:pt x="1787" y="1173"/>
                  </a:lnTo>
                  <a:lnTo>
                    <a:pt x="1787" y="1173"/>
                  </a:lnTo>
                  <a:lnTo>
                    <a:pt x="1787" y="1173"/>
                  </a:lnTo>
                  <a:lnTo>
                    <a:pt x="1789" y="1175"/>
                  </a:lnTo>
                  <a:lnTo>
                    <a:pt x="1789" y="1175"/>
                  </a:lnTo>
                  <a:lnTo>
                    <a:pt x="1791" y="1175"/>
                  </a:lnTo>
                  <a:lnTo>
                    <a:pt x="1791" y="1175"/>
                  </a:lnTo>
                  <a:lnTo>
                    <a:pt x="1791" y="1178"/>
                  </a:lnTo>
                  <a:lnTo>
                    <a:pt x="1791" y="1178"/>
                  </a:lnTo>
                  <a:lnTo>
                    <a:pt x="1791" y="1178"/>
                  </a:lnTo>
                  <a:lnTo>
                    <a:pt x="1789" y="1178"/>
                  </a:lnTo>
                  <a:lnTo>
                    <a:pt x="1789" y="1178"/>
                  </a:lnTo>
                  <a:lnTo>
                    <a:pt x="1789" y="1180"/>
                  </a:lnTo>
                  <a:lnTo>
                    <a:pt x="1789" y="1180"/>
                  </a:lnTo>
                  <a:lnTo>
                    <a:pt x="1789" y="1178"/>
                  </a:lnTo>
                  <a:lnTo>
                    <a:pt x="1789" y="1178"/>
                  </a:lnTo>
                  <a:lnTo>
                    <a:pt x="1784" y="1180"/>
                  </a:lnTo>
                  <a:lnTo>
                    <a:pt x="1784" y="1180"/>
                  </a:lnTo>
                  <a:lnTo>
                    <a:pt x="1784" y="1182"/>
                  </a:lnTo>
                  <a:lnTo>
                    <a:pt x="1784" y="1182"/>
                  </a:lnTo>
                  <a:lnTo>
                    <a:pt x="1784" y="1185"/>
                  </a:lnTo>
                  <a:lnTo>
                    <a:pt x="1784" y="1182"/>
                  </a:lnTo>
                  <a:lnTo>
                    <a:pt x="1787" y="1182"/>
                  </a:lnTo>
                  <a:lnTo>
                    <a:pt x="1787" y="1182"/>
                  </a:lnTo>
                  <a:lnTo>
                    <a:pt x="1784" y="1185"/>
                  </a:lnTo>
                  <a:lnTo>
                    <a:pt x="1784" y="1185"/>
                  </a:lnTo>
                  <a:lnTo>
                    <a:pt x="1787" y="1182"/>
                  </a:lnTo>
                  <a:lnTo>
                    <a:pt x="1789" y="1182"/>
                  </a:lnTo>
                  <a:lnTo>
                    <a:pt x="1787" y="1185"/>
                  </a:lnTo>
                  <a:lnTo>
                    <a:pt x="1784" y="1185"/>
                  </a:lnTo>
                  <a:lnTo>
                    <a:pt x="1784" y="1187"/>
                  </a:lnTo>
                  <a:lnTo>
                    <a:pt x="1787" y="1185"/>
                  </a:lnTo>
                  <a:lnTo>
                    <a:pt x="1791" y="1182"/>
                  </a:lnTo>
                  <a:lnTo>
                    <a:pt x="1791" y="1182"/>
                  </a:lnTo>
                  <a:lnTo>
                    <a:pt x="1791" y="1182"/>
                  </a:lnTo>
                  <a:lnTo>
                    <a:pt x="1791" y="1185"/>
                  </a:lnTo>
                  <a:lnTo>
                    <a:pt x="1791" y="1185"/>
                  </a:lnTo>
                  <a:lnTo>
                    <a:pt x="1791" y="1185"/>
                  </a:lnTo>
                  <a:lnTo>
                    <a:pt x="1794" y="1185"/>
                  </a:lnTo>
                  <a:lnTo>
                    <a:pt x="1794" y="1187"/>
                  </a:lnTo>
                  <a:lnTo>
                    <a:pt x="1794" y="1187"/>
                  </a:lnTo>
                  <a:lnTo>
                    <a:pt x="1791" y="1187"/>
                  </a:lnTo>
                  <a:lnTo>
                    <a:pt x="1791" y="1189"/>
                  </a:lnTo>
                  <a:lnTo>
                    <a:pt x="1789" y="1189"/>
                  </a:lnTo>
                  <a:lnTo>
                    <a:pt x="1789" y="1189"/>
                  </a:lnTo>
                  <a:lnTo>
                    <a:pt x="1789" y="1192"/>
                  </a:lnTo>
                  <a:lnTo>
                    <a:pt x="1787" y="1192"/>
                  </a:lnTo>
                  <a:lnTo>
                    <a:pt x="1787" y="1192"/>
                  </a:lnTo>
                  <a:lnTo>
                    <a:pt x="1787" y="1192"/>
                  </a:lnTo>
                  <a:lnTo>
                    <a:pt x="1789" y="1192"/>
                  </a:lnTo>
                  <a:lnTo>
                    <a:pt x="1791" y="1192"/>
                  </a:lnTo>
                  <a:lnTo>
                    <a:pt x="1791" y="1192"/>
                  </a:lnTo>
                  <a:lnTo>
                    <a:pt x="1791" y="1194"/>
                  </a:lnTo>
                  <a:lnTo>
                    <a:pt x="1791" y="1194"/>
                  </a:lnTo>
                  <a:lnTo>
                    <a:pt x="1791" y="1194"/>
                  </a:lnTo>
                  <a:lnTo>
                    <a:pt x="1796" y="1192"/>
                  </a:lnTo>
                  <a:lnTo>
                    <a:pt x="1796" y="1192"/>
                  </a:lnTo>
                  <a:lnTo>
                    <a:pt x="1794" y="1189"/>
                  </a:lnTo>
                  <a:lnTo>
                    <a:pt x="1794" y="1189"/>
                  </a:lnTo>
                  <a:lnTo>
                    <a:pt x="1794" y="1189"/>
                  </a:lnTo>
                  <a:lnTo>
                    <a:pt x="1791" y="1192"/>
                  </a:lnTo>
                  <a:lnTo>
                    <a:pt x="1791" y="1189"/>
                  </a:lnTo>
                  <a:lnTo>
                    <a:pt x="1794" y="1189"/>
                  </a:lnTo>
                  <a:lnTo>
                    <a:pt x="1794" y="1189"/>
                  </a:lnTo>
                  <a:lnTo>
                    <a:pt x="1794" y="1189"/>
                  </a:lnTo>
                  <a:lnTo>
                    <a:pt x="1794" y="1189"/>
                  </a:lnTo>
                  <a:lnTo>
                    <a:pt x="1794" y="1189"/>
                  </a:lnTo>
                  <a:lnTo>
                    <a:pt x="1794" y="1187"/>
                  </a:lnTo>
                  <a:lnTo>
                    <a:pt x="1796" y="1187"/>
                  </a:lnTo>
                  <a:lnTo>
                    <a:pt x="1796" y="1187"/>
                  </a:lnTo>
                  <a:lnTo>
                    <a:pt x="1796" y="1189"/>
                  </a:lnTo>
                  <a:lnTo>
                    <a:pt x="1796" y="1192"/>
                  </a:lnTo>
                  <a:lnTo>
                    <a:pt x="1796" y="1192"/>
                  </a:lnTo>
                  <a:lnTo>
                    <a:pt x="1796" y="1192"/>
                  </a:lnTo>
                  <a:lnTo>
                    <a:pt x="1794" y="1194"/>
                  </a:lnTo>
                  <a:lnTo>
                    <a:pt x="1794" y="1194"/>
                  </a:lnTo>
                  <a:lnTo>
                    <a:pt x="1794" y="1194"/>
                  </a:lnTo>
                  <a:lnTo>
                    <a:pt x="1794" y="1197"/>
                  </a:lnTo>
                  <a:lnTo>
                    <a:pt x="1794" y="1197"/>
                  </a:lnTo>
                  <a:lnTo>
                    <a:pt x="1796" y="1197"/>
                  </a:lnTo>
                  <a:lnTo>
                    <a:pt x="1799" y="1199"/>
                  </a:lnTo>
                  <a:lnTo>
                    <a:pt x="1799" y="1199"/>
                  </a:lnTo>
                  <a:lnTo>
                    <a:pt x="1799" y="1199"/>
                  </a:lnTo>
                  <a:lnTo>
                    <a:pt x="1801" y="1199"/>
                  </a:lnTo>
                  <a:lnTo>
                    <a:pt x="1801" y="1201"/>
                  </a:lnTo>
                  <a:lnTo>
                    <a:pt x="1801" y="1201"/>
                  </a:lnTo>
                  <a:lnTo>
                    <a:pt x="1801" y="1204"/>
                  </a:lnTo>
                  <a:lnTo>
                    <a:pt x="1801" y="1204"/>
                  </a:lnTo>
                  <a:lnTo>
                    <a:pt x="1803" y="1204"/>
                  </a:lnTo>
                  <a:lnTo>
                    <a:pt x="1803" y="1204"/>
                  </a:lnTo>
                  <a:lnTo>
                    <a:pt x="1803" y="1206"/>
                  </a:lnTo>
                  <a:lnTo>
                    <a:pt x="1803" y="1206"/>
                  </a:lnTo>
                  <a:lnTo>
                    <a:pt x="1806" y="1206"/>
                  </a:lnTo>
                  <a:lnTo>
                    <a:pt x="1806" y="1206"/>
                  </a:lnTo>
                  <a:lnTo>
                    <a:pt x="1806" y="1206"/>
                  </a:lnTo>
                  <a:lnTo>
                    <a:pt x="1806" y="1206"/>
                  </a:lnTo>
                  <a:lnTo>
                    <a:pt x="1808" y="1206"/>
                  </a:lnTo>
                  <a:lnTo>
                    <a:pt x="1810" y="1206"/>
                  </a:lnTo>
                  <a:lnTo>
                    <a:pt x="1810" y="1208"/>
                  </a:lnTo>
                  <a:lnTo>
                    <a:pt x="1810" y="1208"/>
                  </a:lnTo>
                  <a:lnTo>
                    <a:pt x="1810" y="1206"/>
                  </a:lnTo>
                  <a:lnTo>
                    <a:pt x="1815" y="1206"/>
                  </a:lnTo>
                  <a:lnTo>
                    <a:pt x="1815" y="1206"/>
                  </a:lnTo>
                  <a:lnTo>
                    <a:pt x="1815" y="1206"/>
                  </a:lnTo>
                  <a:lnTo>
                    <a:pt x="1815" y="1208"/>
                  </a:lnTo>
                  <a:lnTo>
                    <a:pt x="1815" y="1208"/>
                  </a:lnTo>
                  <a:lnTo>
                    <a:pt x="1818" y="1206"/>
                  </a:lnTo>
                  <a:lnTo>
                    <a:pt x="1818" y="1206"/>
                  </a:lnTo>
                  <a:lnTo>
                    <a:pt x="1818" y="1204"/>
                  </a:lnTo>
                  <a:lnTo>
                    <a:pt x="1818" y="1204"/>
                  </a:lnTo>
                  <a:lnTo>
                    <a:pt x="1818" y="1204"/>
                  </a:lnTo>
                  <a:lnTo>
                    <a:pt x="1818" y="1204"/>
                  </a:lnTo>
                  <a:lnTo>
                    <a:pt x="1818" y="1201"/>
                  </a:lnTo>
                  <a:lnTo>
                    <a:pt x="1815" y="1201"/>
                  </a:lnTo>
                  <a:lnTo>
                    <a:pt x="1813" y="1199"/>
                  </a:lnTo>
                  <a:lnTo>
                    <a:pt x="1813" y="1199"/>
                  </a:lnTo>
                  <a:lnTo>
                    <a:pt x="1813" y="1199"/>
                  </a:lnTo>
                  <a:lnTo>
                    <a:pt x="1813" y="1199"/>
                  </a:lnTo>
                  <a:lnTo>
                    <a:pt x="1813" y="1199"/>
                  </a:lnTo>
                  <a:lnTo>
                    <a:pt x="1813" y="1199"/>
                  </a:lnTo>
                  <a:lnTo>
                    <a:pt x="1813" y="1199"/>
                  </a:lnTo>
                  <a:lnTo>
                    <a:pt x="1813" y="1197"/>
                  </a:lnTo>
                  <a:lnTo>
                    <a:pt x="1813" y="1197"/>
                  </a:lnTo>
                  <a:lnTo>
                    <a:pt x="1813" y="1197"/>
                  </a:lnTo>
                  <a:lnTo>
                    <a:pt x="1810" y="1197"/>
                  </a:lnTo>
                  <a:lnTo>
                    <a:pt x="1810" y="1197"/>
                  </a:lnTo>
                  <a:lnTo>
                    <a:pt x="1810" y="1197"/>
                  </a:lnTo>
                  <a:lnTo>
                    <a:pt x="1810" y="1194"/>
                  </a:lnTo>
                  <a:lnTo>
                    <a:pt x="1808" y="1194"/>
                  </a:lnTo>
                  <a:lnTo>
                    <a:pt x="1808" y="1194"/>
                  </a:lnTo>
                  <a:lnTo>
                    <a:pt x="1808" y="1194"/>
                  </a:lnTo>
                  <a:lnTo>
                    <a:pt x="1808" y="1194"/>
                  </a:lnTo>
                  <a:lnTo>
                    <a:pt x="1808" y="1194"/>
                  </a:lnTo>
                  <a:lnTo>
                    <a:pt x="1808" y="1192"/>
                  </a:lnTo>
                  <a:lnTo>
                    <a:pt x="1808" y="1192"/>
                  </a:lnTo>
                  <a:lnTo>
                    <a:pt x="1810" y="1194"/>
                  </a:lnTo>
                  <a:lnTo>
                    <a:pt x="1810" y="1194"/>
                  </a:lnTo>
                  <a:lnTo>
                    <a:pt x="1810" y="1194"/>
                  </a:lnTo>
                  <a:lnTo>
                    <a:pt x="1810" y="1192"/>
                  </a:lnTo>
                  <a:lnTo>
                    <a:pt x="1813" y="1192"/>
                  </a:lnTo>
                  <a:lnTo>
                    <a:pt x="1813" y="1194"/>
                  </a:lnTo>
                  <a:lnTo>
                    <a:pt x="1813" y="1194"/>
                  </a:lnTo>
                  <a:lnTo>
                    <a:pt x="1813" y="1194"/>
                  </a:lnTo>
                  <a:lnTo>
                    <a:pt x="1815" y="1192"/>
                  </a:lnTo>
                  <a:lnTo>
                    <a:pt x="1815" y="1194"/>
                  </a:lnTo>
                  <a:lnTo>
                    <a:pt x="1818" y="1194"/>
                  </a:lnTo>
                  <a:lnTo>
                    <a:pt x="1818" y="1194"/>
                  </a:lnTo>
                  <a:lnTo>
                    <a:pt x="1818" y="1194"/>
                  </a:lnTo>
                  <a:lnTo>
                    <a:pt x="1818" y="1194"/>
                  </a:lnTo>
                  <a:lnTo>
                    <a:pt x="1818" y="1194"/>
                  </a:lnTo>
                  <a:lnTo>
                    <a:pt x="1820" y="1194"/>
                  </a:lnTo>
                  <a:lnTo>
                    <a:pt x="1820" y="1197"/>
                  </a:lnTo>
                  <a:lnTo>
                    <a:pt x="1818" y="1199"/>
                  </a:lnTo>
                  <a:lnTo>
                    <a:pt x="1818" y="1199"/>
                  </a:lnTo>
                  <a:lnTo>
                    <a:pt x="1820" y="1199"/>
                  </a:lnTo>
                  <a:lnTo>
                    <a:pt x="1820" y="1197"/>
                  </a:lnTo>
                  <a:lnTo>
                    <a:pt x="1820" y="1199"/>
                  </a:lnTo>
                  <a:lnTo>
                    <a:pt x="1820" y="1199"/>
                  </a:lnTo>
                  <a:lnTo>
                    <a:pt x="1820" y="1201"/>
                  </a:lnTo>
                  <a:lnTo>
                    <a:pt x="1820" y="1201"/>
                  </a:lnTo>
                  <a:lnTo>
                    <a:pt x="1818" y="1201"/>
                  </a:lnTo>
                  <a:lnTo>
                    <a:pt x="1820" y="1204"/>
                  </a:lnTo>
                  <a:lnTo>
                    <a:pt x="1822" y="1204"/>
                  </a:lnTo>
                  <a:lnTo>
                    <a:pt x="1822" y="1204"/>
                  </a:lnTo>
                  <a:lnTo>
                    <a:pt x="1820" y="1206"/>
                  </a:lnTo>
                  <a:lnTo>
                    <a:pt x="1820" y="1206"/>
                  </a:lnTo>
                  <a:lnTo>
                    <a:pt x="1820" y="1206"/>
                  </a:lnTo>
                  <a:lnTo>
                    <a:pt x="1818" y="1206"/>
                  </a:lnTo>
                  <a:lnTo>
                    <a:pt x="1818" y="1208"/>
                  </a:lnTo>
                  <a:lnTo>
                    <a:pt x="1818" y="1211"/>
                  </a:lnTo>
                  <a:lnTo>
                    <a:pt x="1818" y="1211"/>
                  </a:lnTo>
                  <a:lnTo>
                    <a:pt x="1818" y="1211"/>
                  </a:lnTo>
                  <a:lnTo>
                    <a:pt x="1818" y="1213"/>
                  </a:lnTo>
                  <a:lnTo>
                    <a:pt x="1820" y="1213"/>
                  </a:lnTo>
                  <a:lnTo>
                    <a:pt x="1820" y="1213"/>
                  </a:lnTo>
                  <a:lnTo>
                    <a:pt x="1820" y="1216"/>
                  </a:lnTo>
                  <a:lnTo>
                    <a:pt x="1822" y="1216"/>
                  </a:lnTo>
                  <a:lnTo>
                    <a:pt x="1822" y="1216"/>
                  </a:lnTo>
                  <a:lnTo>
                    <a:pt x="1825" y="1218"/>
                  </a:lnTo>
                  <a:lnTo>
                    <a:pt x="1825" y="1218"/>
                  </a:lnTo>
                  <a:lnTo>
                    <a:pt x="1827" y="1218"/>
                  </a:lnTo>
                  <a:lnTo>
                    <a:pt x="1829" y="1218"/>
                  </a:lnTo>
                  <a:lnTo>
                    <a:pt x="1829" y="1218"/>
                  </a:lnTo>
                  <a:lnTo>
                    <a:pt x="1827" y="1218"/>
                  </a:lnTo>
                  <a:lnTo>
                    <a:pt x="1827" y="1218"/>
                  </a:lnTo>
                  <a:lnTo>
                    <a:pt x="1827" y="1218"/>
                  </a:lnTo>
                  <a:lnTo>
                    <a:pt x="1827" y="1218"/>
                  </a:lnTo>
                  <a:lnTo>
                    <a:pt x="1827" y="1220"/>
                  </a:lnTo>
                  <a:lnTo>
                    <a:pt x="1827" y="1220"/>
                  </a:lnTo>
                  <a:lnTo>
                    <a:pt x="1827" y="1220"/>
                  </a:lnTo>
                  <a:lnTo>
                    <a:pt x="1827" y="1220"/>
                  </a:lnTo>
                  <a:lnTo>
                    <a:pt x="1829" y="1223"/>
                  </a:lnTo>
                  <a:lnTo>
                    <a:pt x="1829" y="1223"/>
                  </a:lnTo>
                  <a:lnTo>
                    <a:pt x="1829" y="1220"/>
                  </a:lnTo>
                  <a:lnTo>
                    <a:pt x="1829" y="1220"/>
                  </a:lnTo>
                  <a:lnTo>
                    <a:pt x="1829" y="1220"/>
                  </a:lnTo>
                  <a:lnTo>
                    <a:pt x="1829" y="1220"/>
                  </a:lnTo>
                  <a:lnTo>
                    <a:pt x="1827" y="1220"/>
                  </a:lnTo>
                  <a:lnTo>
                    <a:pt x="1829" y="1220"/>
                  </a:lnTo>
                  <a:lnTo>
                    <a:pt x="1829" y="1218"/>
                  </a:lnTo>
                  <a:lnTo>
                    <a:pt x="1832" y="1216"/>
                  </a:lnTo>
                  <a:lnTo>
                    <a:pt x="1832" y="1216"/>
                  </a:lnTo>
                  <a:lnTo>
                    <a:pt x="1832" y="1216"/>
                  </a:lnTo>
                  <a:lnTo>
                    <a:pt x="1832" y="1216"/>
                  </a:lnTo>
                  <a:lnTo>
                    <a:pt x="1832" y="1216"/>
                  </a:lnTo>
                  <a:lnTo>
                    <a:pt x="1834" y="1216"/>
                  </a:lnTo>
                  <a:lnTo>
                    <a:pt x="1834" y="1216"/>
                  </a:lnTo>
                  <a:lnTo>
                    <a:pt x="1834" y="1213"/>
                  </a:lnTo>
                  <a:lnTo>
                    <a:pt x="1834" y="1213"/>
                  </a:lnTo>
                  <a:lnTo>
                    <a:pt x="1832" y="1211"/>
                  </a:lnTo>
                  <a:lnTo>
                    <a:pt x="1834" y="1211"/>
                  </a:lnTo>
                  <a:lnTo>
                    <a:pt x="1834" y="1211"/>
                  </a:lnTo>
                  <a:lnTo>
                    <a:pt x="1834" y="1211"/>
                  </a:lnTo>
                  <a:lnTo>
                    <a:pt x="1834" y="1211"/>
                  </a:lnTo>
                  <a:lnTo>
                    <a:pt x="1834" y="1211"/>
                  </a:lnTo>
                  <a:lnTo>
                    <a:pt x="1834" y="1211"/>
                  </a:lnTo>
                  <a:lnTo>
                    <a:pt x="1834" y="1211"/>
                  </a:lnTo>
                  <a:lnTo>
                    <a:pt x="1836" y="1211"/>
                  </a:lnTo>
                  <a:lnTo>
                    <a:pt x="1834" y="1211"/>
                  </a:lnTo>
                  <a:lnTo>
                    <a:pt x="1834" y="1211"/>
                  </a:lnTo>
                  <a:lnTo>
                    <a:pt x="1834" y="1213"/>
                  </a:lnTo>
                  <a:lnTo>
                    <a:pt x="1834" y="1213"/>
                  </a:lnTo>
                  <a:lnTo>
                    <a:pt x="1834" y="1213"/>
                  </a:lnTo>
                  <a:lnTo>
                    <a:pt x="1834" y="1213"/>
                  </a:lnTo>
                  <a:lnTo>
                    <a:pt x="1834" y="1213"/>
                  </a:lnTo>
                  <a:lnTo>
                    <a:pt x="1834" y="1216"/>
                  </a:lnTo>
                  <a:lnTo>
                    <a:pt x="1834" y="1216"/>
                  </a:lnTo>
                  <a:lnTo>
                    <a:pt x="1834" y="1216"/>
                  </a:lnTo>
                  <a:lnTo>
                    <a:pt x="1834" y="1216"/>
                  </a:lnTo>
                  <a:lnTo>
                    <a:pt x="1832" y="1216"/>
                  </a:lnTo>
                  <a:lnTo>
                    <a:pt x="1832" y="1216"/>
                  </a:lnTo>
                  <a:lnTo>
                    <a:pt x="1832" y="1216"/>
                  </a:lnTo>
                  <a:lnTo>
                    <a:pt x="1832" y="1218"/>
                  </a:lnTo>
                  <a:lnTo>
                    <a:pt x="1832" y="1218"/>
                  </a:lnTo>
                  <a:lnTo>
                    <a:pt x="1832" y="1218"/>
                  </a:lnTo>
                  <a:lnTo>
                    <a:pt x="1832" y="1218"/>
                  </a:lnTo>
                  <a:lnTo>
                    <a:pt x="1832" y="1218"/>
                  </a:lnTo>
                  <a:lnTo>
                    <a:pt x="1832" y="1218"/>
                  </a:lnTo>
                  <a:lnTo>
                    <a:pt x="1832" y="1218"/>
                  </a:lnTo>
                  <a:lnTo>
                    <a:pt x="1834" y="1218"/>
                  </a:lnTo>
                  <a:lnTo>
                    <a:pt x="1834" y="1220"/>
                  </a:lnTo>
                  <a:lnTo>
                    <a:pt x="1834" y="1220"/>
                  </a:lnTo>
                  <a:lnTo>
                    <a:pt x="1834" y="1220"/>
                  </a:lnTo>
                  <a:lnTo>
                    <a:pt x="1834" y="1220"/>
                  </a:lnTo>
                  <a:lnTo>
                    <a:pt x="1834" y="1220"/>
                  </a:lnTo>
                  <a:lnTo>
                    <a:pt x="1836" y="1220"/>
                  </a:lnTo>
                  <a:lnTo>
                    <a:pt x="1836" y="1218"/>
                  </a:lnTo>
                  <a:lnTo>
                    <a:pt x="1834" y="1218"/>
                  </a:lnTo>
                  <a:lnTo>
                    <a:pt x="1834" y="1218"/>
                  </a:lnTo>
                  <a:lnTo>
                    <a:pt x="1834" y="1218"/>
                  </a:lnTo>
                  <a:lnTo>
                    <a:pt x="1834" y="1218"/>
                  </a:lnTo>
                  <a:lnTo>
                    <a:pt x="1836" y="1218"/>
                  </a:lnTo>
                  <a:lnTo>
                    <a:pt x="1836" y="1218"/>
                  </a:lnTo>
                  <a:lnTo>
                    <a:pt x="1836" y="1218"/>
                  </a:lnTo>
                  <a:lnTo>
                    <a:pt x="1836" y="1218"/>
                  </a:lnTo>
                  <a:lnTo>
                    <a:pt x="1836" y="1218"/>
                  </a:lnTo>
                  <a:lnTo>
                    <a:pt x="1839" y="1218"/>
                  </a:lnTo>
                  <a:lnTo>
                    <a:pt x="1839" y="1218"/>
                  </a:lnTo>
                  <a:lnTo>
                    <a:pt x="1839" y="1218"/>
                  </a:lnTo>
                  <a:lnTo>
                    <a:pt x="1839" y="1218"/>
                  </a:lnTo>
                  <a:lnTo>
                    <a:pt x="1839" y="1220"/>
                  </a:lnTo>
                  <a:lnTo>
                    <a:pt x="1839" y="1220"/>
                  </a:lnTo>
                  <a:lnTo>
                    <a:pt x="1839" y="1220"/>
                  </a:lnTo>
                  <a:lnTo>
                    <a:pt x="1839" y="1220"/>
                  </a:lnTo>
                  <a:lnTo>
                    <a:pt x="1839" y="1220"/>
                  </a:lnTo>
                  <a:lnTo>
                    <a:pt x="1839" y="1220"/>
                  </a:lnTo>
                  <a:lnTo>
                    <a:pt x="1839" y="1220"/>
                  </a:lnTo>
                  <a:lnTo>
                    <a:pt x="1839" y="1220"/>
                  </a:lnTo>
                  <a:lnTo>
                    <a:pt x="1841" y="1220"/>
                  </a:lnTo>
                  <a:lnTo>
                    <a:pt x="1841" y="1220"/>
                  </a:lnTo>
                  <a:lnTo>
                    <a:pt x="1841" y="1220"/>
                  </a:lnTo>
                  <a:lnTo>
                    <a:pt x="1841" y="1220"/>
                  </a:lnTo>
                  <a:lnTo>
                    <a:pt x="1841" y="1220"/>
                  </a:lnTo>
                  <a:lnTo>
                    <a:pt x="1844" y="1220"/>
                  </a:lnTo>
                  <a:lnTo>
                    <a:pt x="1844" y="1220"/>
                  </a:lnTo>
                  <a:lnTo>
                    <a:pt x="1844" y="1220"/>
                  </a:lnTo>
                  <a:lnTo>
                    <a:pt x="1844" y="1220"/>
                  </a:lnTo>
                  <a:lnTo>
                    <a:pt x="1844" y="1218"/>
                  </a:lnTo>
                  <a:lnTo>
                    <a:pt x="1844" y="1218"/>
                  </a:lnTo>
                  <a:lnTo>
                    <a:pt x="1844" y="1218"/>
                  </a:lnTo>
                  <a:lnTo>
                    <a:pt x="1844" y="1218"/>
                  </a:lnTo>
                  <a:lnTo>
                    <a:pt x="1844" y="1218"/>
                  </a:lnTo>
                  <a:lnTo>
                    <a:pt x="1844" y="1220"/>
                  </a:lnTo>
                  <a:lnTo>
                    <a:pt x="1844" y="1223"/>
                  </a:lnTo>
                  <a:lnTo>
                    <a:pt x="1846" y="1223"/>
                  </a:lnTo>
                  <a:lnTo>
                    <a:pt x="1846" y="1225"/>
                  </a:lnTo>
                  <a:lnTo>
                    <a:pt x="1846" y="1227"/>
                  </a:lnTo>
                  <a:lnTo>
                    <a:pt x="1846" y="1227"/>
                  </a:lnTo>
                  <a:lnTo>
                    <a:pt x="1848" y="1230"/>
                  </a:lnTo>
                  <a:lnTo>
                    <a:pt x="1848" y="1230"/>
                  </a:lnTo>
                  <a:lnTo>
                    <a:pt x="1848" y="1230"/>
                  </a:lnTo>
                  <a:lnTo>
                    <a:pt x="1848" y="1230"/>
                  </a:lnTo>
                  <a:lnTo>
                    <a:pt x="1848" y="1230"/>
                  </a:lnTo>
                  <a:lnTo>
                    <a:pt x="1848" y="1232"/>
                  </a:lnTo>
                  <a:lnTo>
                    <a:pt x="1848" y="1232"/>
                  </a:lnTo>
                  <a:lnTo>
                    <a:pt x="1848" y="1232"/>
                  </a:lnTo>
                  <a:lnTo>
                    <a:pt x="1848" y="1232"/>
                  </a:lnTo>
                  <a:lnTo>
                    <a:pt x="1851" y="1232"/>
                  </a:lnTo>
                  <a:lnTo>
                    <a:pt x="1851" y="1232"/>
                  </a:lnTo>
                  <a:lnTo>
                    <a:pt x="1851" y="1234"/>
                  </a:lnTo>
                  <a:lnTo>
                    <a:pt x="1851" y="1234"/>
                  </a:lnTo>
                  <a:lnTo>
                    <a:pt x="1851" y="1234"/>
                  </a:lnTo>
                  <a:lnTo>
                    <a:pt x="1851" y="1234"/>
                  </a:lnTo>
                  <a:lnTo>
                    <a:pt x="1851" y="1234"/>
                  </a:lnTo>
                  <a:lnTo>
                    <a:pt x="1851" y="1237"/>
                  </a:lnTo>
                  <a:lnTo>
                    <a:pt x="1851" y="1237"/>
                  </a:lnTo>
                  <a:lnTo>
                    <a:pt x="1851" y="1237"/>
                  </a:lnTo>
                  <a:lnTo>
                    <a:pt x="1851" y="1239"/>
                  </a:lnTo>
                  <a:lnTo>
                    <a:pt x="1851" y="1239"/>
                  </a:lnTo>
                  <a:lnTo>
                    <a:pt x="1851" y="1237"/>
                  </a:lnTo>
                  <a:lnTo>
                    <a:pt x="1851" y="1237"/>
                  </a:lnTo>
                  <a:lnTo>
                    <a:pt x="1851" y="1239"/>
                  </a:lnTo>
                  <a:lnTo>
                    <a:pt x="1851" y="1239"/>
                  </a:lnTo>
                  <a:lnTo>
                    <a:pt x="1851" y="1239"/>
                  </a:lnTo>
                  <a:lnTo>
                    <a:pt x="1853" y="1242"/>
                  </a:lnTo>
                  <a:lnTo>
                    <a:pt x="1853" y="1242"/>
                  </a:lnTo>
                  <a:lnTo>
                    <a:pt x="1855" y="1242"/>
                  </a:lnTo>
                  <a:lnTo>
                    <a:pt x="1855" y="1242"/>
                  </a:lnTo>
                  <a:lnTo>
                    <a:pt x="1855" y="1242"/>
                  </a:lnTo>
                  <a:lnTo>
                    <a:pt x="1855" y="1242"/>
                  </a:lnTo>
                  <a:lnTo>
                    <a:pt x="1855" y="1242"/>
                  </a:lnTo>
                  <a:lnTo>
                    <a:pt x="1855" y="1242"/>
                  </a:lnTo>
                  <a:lnTo>
                    <a:pt x="1858" y="1244"/>
                  </a:lnTo>
                  <a:lnTo>
                    <a:pt x="1858" y="1244"/>
                  </a:lnTo>
                  <a:lnTo>
                    <a:pt x="1858" y="1244"/>
                  </a:lnTo>
                  <a:lnTo>
                    <a:pt x="1858" y="1244"/>
                  </a:lnTo>
                  <a:lnTo>
                    <a:pt x="1860" y="1244"/>
                  </a:lnTo>
                  <a:lnTo>
                    <a:pt x="1860" y="1244"/>
                  </a:lnTo>
                  <a:lnTo>
                    <a:pt x="1860" y="1244"/>
                  </a:lnTo>
                  <a:lnTo>
                    <a:pt x="1860" y="1246"/>
                  </a:lnTo>
                  <a:lnTo>
                    <a:pt x="1860" y="1246"/>
                  </a:lnTo>
                  <a:lnTo>
                    <a:pt x="1860" y="1246"/>
                  </a:lnTo>
                  <a:lnTo>
                    <a:pt x="1862" y="1246"/>
                  </a:lnTo>
                  <a:lnTo>
                    <a:pt x="1862" y="1249"/>
                  </a:lnTo>
                  <a:lnTo>
                    <a:pt x="1860" y="1249"/>
                  </a:lnTo>
                  <a:lnTo>
                    <a:pt x="1860" y="1251"/>
                  </a:lnTo>
                  <a:lnTo>
                    <a:pt x="1860" y="1251"/>
                  </a:lnTo>
                  <a:lnTo>
                    <a:pt x="1860" y="1253"/>
                  </a:lnTo>
                  <a:lnTo>
                    <a:pt x="1862" y="1253"/>
                  </a:lnTo>
                  <a:lnTo>
                    <a:pt x="1862" y="1253"/>
                  </a:lnTo>
                  <a:lnTo>
                    <a:pt x="1862" y="1253"/>
                  </a:lnTo>
                  <a:lnTo>
                    <a:pt x="1862" y="1253"/>
                  </a:lnTo>
                  <a:lnTo>
                    <a:pt x="1862" y="1256"/>
                  </a:lnTo>
                  <a:lnTo>
                    <a:pt x="1862" y="1256"/>
                  </a:lnTo>
                  <a:lnTo>
                    <a:pt x="1865" y="1253"/>
                  </a:lnTo>
                  <a:lnTo>
                    <a:pt x="1865" y="1256"/>
                  </a:lnTo>
                  <a:lnTo>
                    <a:pt x="1867" y="1256"/>
                  </a:lnTo>
                  <a:lnTo>
                    <a:pt x="1867" y="1256"/>
                  </a:lnTo>
                  <a:lnTo>
                    <a:pt x="1867" y="1258"/>
                  </a:lnTo>
                  <a:lnTo>
                    <a:pt x="1867" y="1258"/>
                  </a:lnTo>
                  <a:lnTo>
                    <a:pt x="1867" y="1258"/>
                  </a:lnTo>
                  <a:lnTo>
                    <a:pt x="1867" y="1258"/>
                  </a:lnTo>
                  <a:lnTo>
                    <a:pt x="1867" y="1258"/>
                  </a:lnTo>
                  <a:lnTo>
                    <a:pt x="1870" y="1260"/>
                  </a:lnTo>
                  <a:lnTo>
                    <a:pt x="1870" y="1260"/>
                  </a:lnTo>
                  <a:lnTo>
                    <a:pt x="1870" y="1260"/>
                  </a:lnTo>
                  <a:lnTo>
                    <a:pt x="1867" y="1263"/>
                  </a:lnTo>
                  <a:lnTo>
                    <a:pt x="1867" y="1263"/>
                  </a:lnTo>
                  <a:lnTo>
                    <a:pt x="1870" y="1265"/>
                  </a:lnTo>
                  <a:lnTo>
                    <a:pt x="1870" y="1265"/>
                  </a:lnTo>
                  <a:lnTo>
                    <a:pt x="1870" y="1268"/>
                  </a:lnTo>
                  <a:lnTo>
                    <a:pt x="1872" y="1268"/>
                  </a:lnTo>
                  <a:lnTo>
                    <a:pt x="1872" y="1270"/>
                  </a:lnTo>
                  <a:lnTo>
                    <a:pt x="1874" y="1270"/>
                  </a:lnTo>
                  <a:lnTo>
                    <a:pt x="1874" y="1272"/>
                  </a:lnTo>
                  <a:lnTo>
                    <a:pt x="1874" y="1275"/>
                  </a:lnTo>
                  <a:lnTo>
                    <a:pt x="1879" y="1275"/>
                  </a:lnTo>
                  <a:lnTo>
                    <a:pt x="1879" y="1277"/>
                  </a:lnTo>
                  <a:lnTo>
                    <a:pt x="1877" y="1277"/>
                  </a:lnTo>
                  <a:lnTo>
                    <a:pt x="1877" y="1279"/>
                  </a:lnTo>
                  <a:lnTo>
                    <a:pt x="1877" y="1279"/>
                  </a:lnTo>
                  <a:lnTo>
                    <a:pt x="1879" y="1282"/>
                  </a:lnTo>
                  <a:lnTo>
                    <a:pt x="1879" y="1282"/>
                  </a:lnTo>
                  <a:lnTo>
                    <a:pt x="1879" y="1284"/>
                  </a:lnTo>
                  <a:lnTo>
                    <a:pt x="1879" y="1284"/>
                  </a:lnTo>
                  <a:lnTo>
                    <a:pt x="1877" y="1286"/>
                  </a:lnTo>
                  <a:lnTo>
                    <a:pt x="1877" y="1289"/>
                  </a:lnTo>
                  <a:lnTo>
                    <a:pt x="1874" y="1289"/>
                  </a:lnTo>
                  <a:lnTo>
                    <a:pt x="1870" y="1291"/>
                  </a:lnTo>
                  <a:lnTo>
                    <a:pt x="1870" y="1291"/>
                  </a:lnTo>
                  <a:lnTo>
                    <a:pt x="1867" y="1294"/>
                  </a:lnTo>
                  <a:lnTo>
                    <a:pt x="1867" y="1296"/>
                  </a:lnTo>
                  <a:lnTo>
                    <a:pt x="1867" y="1301"/>
                  </a:lnTo>
                  <a:lnTo>
                    <a:pt x="1867" y="1301"/>
                  </a:lnTo>
                  <a:lnTo>
                    <a:pt x="1867" y="1303"/>
                  </a:lnTo>
                  <a:lnTo>
                    <a:pt x="1867" y="1303"/>
                  </a:lnTo>
                  <a:lnTo>
                    <a:pt x="1867" y="1303"/>
                  </a:lnTo>
                  <a:lnTo>
                    <a:pt x="1867" y="1303"/>
                  </a:lnTo>
                  <a:lnTo>
                    <a:pt x="1867" y="1305"/>
                  </a:lnTo>
                  <a:lnTo>
                    <a:pt x="1867" y="1310"/>
                  </a:lnTo>
                  <a:lnTo>
                    <a:pt x="1867" y="1313"/>
                  </a:lnTo>
                  <a:lnTo>
                    <a:pt x="1867" y="1313"/>
                  </a:lnTo>
                  <a:lnTo>
                    <a:pt x="1870" y="1315"/>
                  </a:lnTo>
                  <a:lnTo>
                    <a:pt x="1867" y="1315"/>
                  </a:lnTo>
                  <a:lnTo>
                    <a:pt x="1865" y="1317"/>
                  </a:lnTo>
                  <a:lnTo>
                    <a:pt x="1865" y="1317"/>
                  </a:lnTo>
                  <a:lnTo>
                    <a:pt x="1862" y="1320"/>
                  </a:lnTo>
                  <a:lnTo>
                    <a:pt x="1862" y="1320"/>
                  </a:lnTo>
                  <a:lnTo>
                    <a:pt x="1862" y="1320"/>
                  </a:lnTo>
                  <a:lnTo>
                    <a:pt x="1860" y="1322"/>
                  </a:lnTo>
                  <a:lnTo>
                    <a:pt x="1860" y="1322"/>
                  </a:lnTo>
                  <a:lnTo>
                    <a:pt x="1860" y="1322"/>
                  </a:lnTo>
                  <a:lnTo>
                    <a:pt x="1860" y="1324"/>
                  </a:lnTo>
                  <a:lnTo>
                    <a:pt x="1860" y="1327"/>
                  </a:lnTo>
                  <a:lnTo>
                    <a:pt x="1860" y="1329"/>
                  </a:lnTo>
                  <a:lnTo>
                    <a:pt x="1860" y="1329"/>
                  </a:lnTo>
                  <a:lnTo>
                    <a:pt x="1853" y="1336"/>
                  </a:lnTo>
                  <a:lnTo>
                    <a:pt x="1853" y="1341"/>
                  </a:lnTo>
                  <a:lnTo>
                    <a:pt x="1853" y="1341"/>
                  </a:lnTo>
                  <a:lnTo>
                    <a:pt x="1851" y="1341"/>
                  </a:lnTo>
                  <a:lnTo>
                    <a:pt x="1851" y="1343"/>
                  </a:lnTo>
                  <a:lnTo>
                    <a:pt x="1851" y="1343"/>
                  </a:lnTo>
                  <a:lnTo>
                    <a:pt x="1851" y="1343"/>
                  </a:lnTo>
                  <a:lnTo>
                    <a:pt x="1851" y="1343"/>
                  </a:lnTo>
                  <a:lnTo>
                    <a:pt x="1851" y="1346"/>
                  </a:lnTo>
                  <a:lnTo>
                    <a:pt x="1851" y="1346"/>
                  </a:lnTo>
                  <a:lnTo>
                    <a:pt x="1848" y="1346"/>
                  </a:lnTo>
                  <a:lnTo>
                    <a:pt x="1848" y="1346"/>
                  </a:lnTo>
                  <a:lnTo>
                    <a:pt x="1848" y="1346"/>
                  </a:lnTo>
                  <a:lnTo>
                    <a:pt x="1848" y="1346"/>
                  </a:lnTo>
                  <a:lnTo>
                    <a:pt x="1848" y="1348"/>
                  </a:lnTo>
                  <a:lnTo>
                    <a:pt x="1848" y="1348"/>
                  </a:lnTo>
                  <a:lnTo>
                    <a:pt x="1848" y="1348"/>
                  </a:lnTo>
                  <a:lnTo>
                    <a:pt x="1848" y="1348"/>
                  </a:lnTo>
                  <a:lnTo>
                    <a:pt x="1841" y="1355"/>
                  </a:lnTo>
                  <a:lnTo>
                    <a:pt x="1841" y="1357"/>
                  </a:lnTo>
                  <a:lnTo>
                    <a:pt x="1839" y="1360"/>
                  </a:lnTo>
                  <a:lnTo>
                    <a:pt x="1839" y="1360"/>
                  </a:lnTo>
                  <a:lnTo>
                    <a:pt x="1839" y="1362"/>
                  </a:lnTo>
                  <a:lnTo>
                    <a:pt x="1841" y="1362"/>
                  </a:lnTo>
                  <a:lnTo>
                    <a:pt x="1841" y="1365"/>
                  </a:lnTo>
                  <a:lnTo>
                    <a:pt x="1848" y="1369"/>
                  </a:lnTo>
                  <a:lnTo>
                    <a:pt x="1848" y="1369"/>
                  </a:lnTo>
                  <a:lnTo>
                    <a:pt x="1848" y="1369"/>
                  </a:lnTo>
                  <a:lnTo>
                    <a:pt x="1848" y="1369"/>
                  </a:lnTo>
                  <a:lnTo>
                    <a:pt x="1851" y="1372"/>
                  </a:lnTo>
                  <a:lnTo>
                    <a:pt x="1851" y="1374"/>
                  </a:lnTo>
                  <a:lnTo>
                    <a:pt x="1853" y="1374"/>
                  </a:lnTo>
                  <a:lnTo>
                    <a:pt x="1855" y="1376"/>
                  </a:lnTo>
                  <a:lnTo>
                    <a:pt x="1858" y="1376"/>
                  </a:lnTo>
                  <a:lnTo>
                    <a:pt x="1858" y="1376"/>
                  </a:lnTo>
                  <a:lnTo>
                    <a:pt x="1858" y="1379"/>
                  </a:lnTo>
                  <a:lnTo>
                    <a:pt x="1860" y="1379"/>
                  </a:lnTo>
                  <a:lnTo>
                    <a:pt x="1860" y="1379"/>
                  </a:lnTo>
                  <a:lnTo>
                    <a:pt x="1862" y="1379"/>
                  </a:lnTo>
                  <a:lnTo>
                    <a:pt x="1865" y="1379"/>
                  </a:lnTo>
                  <a:lnTo>
                    <a:pt x="1865" y="1381"/>
                  </a:lnTo>
                  <a:lnTo>
                    <a:pt x="1865" y="1381"/>
                  </a:lnTo>
                  <a:lnTo>
                    <a:pt x="1865" y="1381"/>
                  </a:lnTo>
                  <a:lnTo>
                    <a:pt x="1867" y="1381"/>
                  </a:lnTo>
                  <a:lnTo>
                    <a:pt x="1867" y="1383"/>
                  </a:lnTo>
                  <a:lnTo>
                    <a:pt x="1865" y="1383"/>
                  </a:lnTo>
                  <a:lnTo>
                    <a:pt x="1865" y="1383"/>
                  </a:lnTo>
                  <a:lnTo>
                    <a:pt x="1865" y="1383"/>
                  </a:lnTo>
                  <a:lnTo>
                    <a:pt x="1867" y="1386"/>
                  </a:lnTo>
                  <a:lnTo>
                    <a:pt x="1867" y="1386"/>
                  </a:lnTo>
                  <a:lnTo>
                    <a:pt x="1867" y="1386"/>
                  </a:lnTo>
                  <a:lnTo>
                    <a:pt x="1867" y="1386"/>
                  </a:lnTo>
                  <a:lnTo>
                    <a:pt x="1867" y="1386"/>
                  </a:lnTo>
                  <a:lnTo>
                    <a:pt x="1867" y="1386"/>
                  </a:lnTo>
                  <a:lnTo>
                    <a:pt x="1870" y="1386"/>
                  </a:lnTo>
                  <a:lnTo>
                    <a:pt x="1870" y="1386"/>
                  </a:lnTo>
                  <a:lnTo>
                    <a:pt x="1870" y="1388"/>
                  </a:lnTo>
                  <a:lnTo>
                    <a:pt x="1870" y="1388"/>
                  </a:lnTo>
                  <a:lnTo>
                    <a:pt x="1870" y="1388"/>
                  </a:lnTo>
                  <a:lnTo>
                    <a:pt x="1870" y="1388"/>
                  </a:lnTo>
                  <a:lnTo>
                    <a:pt x="1870" y="1391"/>
                  </a:lnTo>
                  <a:lnTo>
                    <a:pt x="1870" y="1391"/>
                  </a:lnTo>
                  <a:lnTo>
                    <a:pt x="1872" y="1393"/>
                  </a:lnTo>
                  <a:lnTo>
                    <a:pt x="1874" y="1395"/>
                  </a:lnTo>
                  <a:lnTo>
                    <a:pt x="1874" y="1395"/>
                  </a:lnTo>
                  <a:lnTo>
                    <a:pt x="1874" y="1395"/>
                  </a:lnTo>
                  <a:lnTo>
                    <a:pt x="1874" y="1395"/>
                  </a:lnTo>
                  <a:lnTo>
                    <a:pt x="1874" y="1395"/>
                  </a:lnTo>
                  <a:lnTo>
                    <a:pt x="1874" y="1398"/>
                  </a:lnTo>
                  <a:lnTo>
                    <a:pt x="1874" y="1398"/>
                  </a:lnTo>
                  <a:lnTo>
                    <a:pt x="1874" y="1398"/>
                  </a:lnTo>
                  <a:lnTo>
                    <a:pt x="1874" y="1398"/>
                  </a:lnTo>
                  <a:lnTo>
                    <a:pt x="1874" y="1398"/>
                  </a:lnTo>
                  <a:lnTo>
                    <a:pt x="1872" y="1398"/>
                  </a:lnTo>
                  <a:lnTo>
                    <a:pt x="1872" y="1398"/>
                  </a:lnTo>
                  <a:lnTo>
                    <a:pt x="1872" y="1398"/>
                  </a:lnTo>
                  <a:lnTo>
                    <a:pt x="1870" y="1400"/>
                  </a:lnTo>
                  <a:lnTo>
                    <a:pt x="1870" y="1398"/>
                  </a:lnTo>
                  <a:lnTo>
                    <a:pt x="1870" y="1398"/>
                  </a:lnTo>
                  <a:lnTo>
                    <a:pt x="1867" y="1398"/>
                  </a:lnTo>
                  <a:lnTo>
                    <a:pt x="1867" y="1398"/>
                  </a:lnTo>
                  <a:lnTo>
                    <a:pt x="1867" y="1395"/>
                  </a:lnTo>
                  <a:lnTo>
                    <a:pt x="1867" y="1395"/>
                  </a:lnTo>
                  <a:lnTo>
                    <a:pt x="1867" y="1395"/>
                  </a:lnTo>
                  <a:lnTo>
                    <a:pt x="1865" y="1395"/>
                  </a:lnTo>
                  <a:lnTo>
                    <a:pt x="1862" y="1395"/>
                  </a:lnTo>
                  <a:lnTo>
                    <a:pt x="1862" y="1398"/>
                  </a:lnTo>
                  <a:lnTo>
                    <a:pt x="1862" y="1398"/>
                  </a:lnTo>
                  <a:lnTo>
                    <a:pt x="1860" y="1398"/>
                  </a:lnTo>
                  <a:lnTo>
                    <a:pt x="1860" y="1398"/>
                  </a:lnTo>
                  <a:lnTo>
                    <a:pt x="1860" y="1398"/>
                  </a:lnTo>
                  <a:lnTo>
                    <a:pt x="1860" y="1398"/>
                  </a:lnTo>
                  <a:lnTo>
                    <a:pt x="1858" y="1398"/>
                  </a:lnTo>
                  <a:lnTo>
                    <a:pt x="1858" y="1398"/>
                  </a:lnTo>
                  <a:lnTo>
                    <a:pt x="1858" y="1398"/>
                  </a:lnTo>
                  <a:lnTo>
                    <a:pt x="1858" y="1398"/>
                  </a:lnTo>
                  <a:lnTo>
                    <a:pt x="1858" y="1398"/>
                  </a:lnTo>
                  <a:lnTo>
                    <a:pt x="1855" y="1398"/>
                  </a:lnTo>
                  <a:lnTo>
                    <a:pt x="1855" y="1398"/>
                  </a:lnTo>
                  <a:lnTo>
                    <a:pt x="1855" y="1400"/>
                  </a:lnTo>
                  <a:lnTo>
                    <a:pt x="1858" y="1400"/>
                  </a:lnTo>
                  <a:lnTo>
                    <a:pt x="1858" y="1400"/>
                  </a:lnTo>
                  <a:lnTo>
                    <a:pt x="1858" y="1400"/>
                  </a:lnTo>
                  <a:lnTo>
                    <a:pt x="1853" y="1402"/>
                  </a:lnTo>
                  <a:lnTo>
                    <a:pt x="1853" y="1402"/>
                  </a:lnTo>
                  <a:lnTo>
                    <a:pt x="1853" y="1405"/>
                  </a:lnTo>
                  <a:lnTo>
                    <a:pt x="1853" y="1407"/>
                  </a:lnTo>
                  <a:lnTo>
                    <a:pt x="1853" y="1407"/>
                  </a:lnTo>
                  <a:lnTo>
                    <a:pt x="1853" y="1407"/>
                  </a:lnTo>
                  <a:lnTo>
                    <a:pt x="1851" y="1409"/>
                  </a:lnTo>
                  <a:lnTo>
                    <a:pt x="1851" y="1412"/>
                  </a:lnTo>
                  <a:lnTo>
                    <a:pt x="1848" y="1412"/>
                  </a:lnTo>
                  <a:lnTo>
                    <a:pt x="1848" y="1412"/>
                  </a:lnTo>
                  <a:lnTo>
                    <a:pt x="1846" y="1412"/>
                  </a:lnTo>
                  <a:lnTo>
                    <a:pt x="1846" y="1409"/>
                  </a:lnTo>
                  <a:lnTo>
                    <a:pt x="1846" y="1409"/>
                  </a:lnTo>
                  <a:lnTo>
                    <a:pt x="1846" y="1409"/>
                  </a:lnTo>
                  <a:lnTo>
                    <a:pt x="1846" y="1409"/>
                  </a:lnTo>
                  <a:lnTo>
                    <a:pt x="1846" y="1409"/>
                  </a:lnTo>
                  <a:lnTo>
                    <a:pt x="1846" y="1409"/>
                  </a:lnTo>
                  <a:lnTo>
                    <a:pt x="1846" y="1409"/>
                  </a:lnTo>
                  <a:lnTo>
                    <a:pt x="1844" y="1409"/>
                  </a:lnTo>
                  <a:lnTo>
                    <a:pt x="1846" y="1407"/>
                  </a:lnTo>
                  <a:lnTo>
                    <a:pt x="1846" y="1407"/>
                  </a:lnTo>
                  <a:lnTo>
                    <a:pt x="1846" y="1407"/>
                  </a:lnTo>
                  <a:lnTo>
                    <a:pt x="1846" y="1407"/>
                  </a:lnTo>
                  <a:lnTo>
                    <a:pt x="1844" y="1407"/>
                  </a:lnTo>
                  <a:lnTo>
                    <a:pt x="1844" y="1407"/>
                  </a:lnTo>
                  <a:lnTo>
                    <a:pt x="1844" y="1407"/>
                  </a:lnTo>
                  <a:lnTo>
                    <a:pt x="1844" y="1407"/>
                  </a:lnTo>
                  <a:lnTo>
                    <a:pt x="1844" y="1407"/>
                  </a:lnTo>
                  <a:lnTo>
                    <a:pt x="1844" y="1409"/>
                  </a:lnTo>
                  <a:lnTo>
                    <a:pt x="1844" y="1409"/>
                  </a:lnTo>
                  <a:lnTo>
                    <a:pt x="1844" y="1409"/>
                  </a:lnTo>
                  <a:lnTo>
                    <a:pt x="1844" y="1409"/>
                  </a:lnTo>
                  <a:lnTo>
                    <a:pt x="1841" y="1409"/>
                  </a:lnTo>
                  <a:lnTo>
                    <a:pt x="1841" y="1409"/>
                  </a:lnTo>
                  <a:lnTo>
                    <a:pt x="1841" y="1409"/>
                  </a:lnTo>
                  <a:lnTo>
                    <a:pt x="1841" y="1409"/>
                  </a:lnTo>
                  <a:lnTo>
                    <a:pt x="1839" y="1412"/>
                  </a:lnTo>
                  <a:lnTo>
                    <a:pt x="1839" y="1412"/>
                  </a:lnTo>
                  <a:lnTo>
                    <a:pt x="1839" y="1412"/>
                  </a:lnTo>
                  <a:lnTo>
                    <a:pt x="1839" y="1412"/>
                  </a:lnTo>
                  <a:lnTo>
                    <a:pt x="1839" y="1412"/>
                  </a:lnTo>
                  <a:lnTo>
                    <a:pt x="1834" y="1412"/>
                  </a:lnTo>
                  <a:lnTo>
                    <a:pt x="1834" y="1412"/>
                  </a:lnTo>
                  <a:lnTo>
                    <a:pt x="1834" y="1412"/>
                  </a:lnTo>
                  <a:lnTo>
                    <a:pt x="1834" y="1412"/>
                  </a:lnTo>
                  <a:lnTo>
                    <a:pt x="1834" y="1412"/>
                  </a:lnTo>
                  <a:lnTo>
                    <a:pt x="1834" y="1412"/>
                  </a:lnTo>
                  <a:lnTo>
                    <a:pt x="1836" y="1414"/>
                  </a:lnTo>
                  <a:lnTo>
                    <a:pt x="1836" y="1417"/>
                  </a:lnTo>
                  <a:lnTo>
                    <a:pt x="1836" y="1417"/>
                  </a:lnTo>
                  <a:lnTo>
                    <a:pt x="1836" y="1419"/>
                  </a:lnTo>
                  <a:lnTo>
                    <a:pt x="1836" y="1419"/>
                  </a:lnTo>
                  <a:lnTo>
                    <a:pt x="1834" y="1419"/>
                  </a:lnTo>
                  <a:lnTo>
                    <a:pt x="1834" y="1421"/>
                  </a:lnTo>
                  <a:lnTo>
                    <a:pt x="1834" y="1421"/>
                  </a:lnTo>
                  <a:lnTo>
                    <a:pt x="1832" y="1421"/>
                  </a:lnTo>
                  <a:lnTo>
                    <a:pt x="1825" y="1421"/>
                  </a:lnTo>
                  <a:lnTo>
                    <a:pt x="1822" y="1421"/>
                  </a:lnTo>
                  <a:lnTo>
                    <a:pt x="1822" y="1421"/>
                  </a:lnTo>
                  <a:lnTo>
                    <a:pt x="1822" y="1419"/>
                  </a:lnTo>
                  <a:lnTo>
                    <a:pt x="1822" y="1419"/>
                  </a:lnTo>
                  <a:lnTo>
                    <a:pt x="1822" y="1419"/>
                  </a:lnTo>
                  <a:lnTo>
                    <a:pt x="1820" y="1419"/>
                  </a:lnTo>
                  <a:lnTo>
                    <a:pt x="1820" y="1419"/>
                  </a:lnTo>
                  <a:lnTo>
                    <a:pt x="1820" y="1419"/>
                  </a:lnTo>
                  <a:lnTo>
                    <a:pt x="1820" y="1419"/>
                  </a:lnTo>
                  <a:lnTo>
                    <a:pt x="1820" y="1419"/>
                  </a:lnTo>
                  <a:lnTo>
                    <a:pt x="1820" y="1421"/>
                  </a:lnTo>
                  <a:lnTo>
                    <a:pt x="1820" y="1421"/>
                  </a:lnTo>
                  <a:lnTo>
                    <a:pt x="1813" y="1421"/>
                  </a:lnTo>
                  <a:lnTo>
                    <a:pt x="1813" y="1421"/>
                  </a:lnTo>
                  <a:lnTo>
                    <a:pt x="1813" y="1424"/>
                  </a:lnTo>
                  <a:lnTo>
                    <a:pt x="1815" y="1424"/>
                  </a:lnTo>
                  <a:lnTo>
                    <a:pt x="1815" y="1424"/>
                  </a:lnTo>
                  <a:lnTo>
                    <a:pt x="1815" y="1424"/>
                  </a:lnTo>
                  <a:lnTo>
                    <a:pt x="1815" y="1424"/>
                  </a:lnTo>
                  <a:lnTo>
                    <a:pt x="1815" y="1424"/>
                  </a:lnTo>
                  <a:lnTo>
                    <a:pt x="1818" y="1424"/>
                  </a:lnTo>
                  <a:lnTo>
                    <a:pt x="1820" y="1426"/>
                  </a:lnTo>
                  <a:lnTo>
                    <a:pt x="1820" y="1426"/>
                  </a:lnTo>
                  <a:lnTo>
                    <a:pt x="1820" y="1426"/>
                  </a:lnTo>
                  <a:lnTo>
                    <a:pt x="1820" y="1426"/>
                  </a:lnTo>
                  <a:lnTo>
                    <a:pt x="1820" y="1428"/>
                  </a:lnTo>
                  <a:lnTo>
                    <a:pt x="1820" y="1428"/>
                  </a:lnTo>
                  <a:lnTo>
                    <a:pt x="1822" y="1428"/>
                  </a:lnTo>
                  <a:lnTo>
                    <a:pt x="1822" y="1428"/>
                  </a:lnTo>
                  <a:lnTo>
                    <a:pt x="1822" y="1428"/>
                  </a:lnTo>
                  <a:lnTo>
                    <a:pt x="1822" y="1428"/>
                  </a:lnTo>
                  <a:lnTo>
                    <a:pt x="1822" y="1428"/>
                  </a:lnTo>
                  <a:lnTo>
                    <a:pt x="1825" y="1428"/>
                  </a:lnTo>
                  <a:lnTo>
                    <a:pt x="1827" y="1431"/>
                  </a:lnTo>
                  <a:lnTo>
                    <a:pt x="1827" y="1431"/>
                  </a:lnTo>
                  <a:lnTo>
                    <a:pt x="1829" y="1433"/>
                  </a:lnTo>
                  <a:lnTo>
                    <a:pt x="1832" y="1433"/>
                  </a:lnTo>
                  <a:lnTo>
                    <a:pt x="1832" y="1436"/>
                  </a:lnTo>
                  <a:lnTo>
                    <a:pt x="1832" y="1436"/>
                  </a:lnTo>
                  <a:lnTo>
                    <a:pt x="1832" y="1438"/>
                  </a:lnTo>
                  <a:lnTo>
                    <a:pt x="1834" y="1438"/>
                  </a:lnTo>
                  <a:lnTo>
                    <a:pt x="1834" y="1438"/>
                  </a:lnTo>
                  <a:lnTo>
                    <a:pt x="1834" y="1436"/>
                  </a:lnTo>
                  <a:lnTo>
                    <a:pt x="1834" y="1436"/>
                  </a:lnTo>
                  <a:lnTo>
                    <a:pt x="1834" y="1436"/>
                  </a:lnTo>
                  <a:lnTo>
                    <a:pt x="1834" y="1433"/>
                  </a:lnTo>
                  <a:lnTo>
                    <a:pt x="1834" y="1433"/>
                  </a:lnTo>
                  <a:lnTo>
                    <a:pt x="1834" y="1433"/>
                  </a:lnTo>
                  <a:lnTo>
                    <a:pt x="1834" y="1431"/>
                  </a:lnTo>
                  <a:lnTo>
                    <a:pt x="1834" y="1431"/>
                  </a:lnTo>
                  <a:lnTo>
                    <a:pt x="1836" y="1431"/>
                  </a:lnTo>
                  <a:lnTo>
                    <a:pt x="1836" y="1431"/>
                  </a:lnTo>
                  <a:lnTo>
                    <a:pt x="1836" y="1431"/>
                  </a:lnTo>
                  <a:lnTo>
                    <a:pt x="1836" y="1433"/>
                  </a:lnTo>
                  <a:lnTo>
                    <a:pt x="1836" y="1433"/>
                  </a:lnTo>
                  <a:lnTo>
                    <a:pt x="1836" y="1433"/>
                  </a:lnTo>
                  <a:lnTo>
                    <a:pt x="1836" y="1433"/>
                  </a:lnTo>
                  <a:lnTo>
                    <a:pt x="1836" y="1436"/>
                  </a:lnTo>
                  <a:lnTo>
                    <a:pt x="1836" y="1436"/>
                  </a:lnTo>
                  <a:lnTo>
                    <a:pt x="1836" y="1436"/>
                  </a:lnTo>
                  <a:lnTo>
                    <a:pt x="1834" y="1438"/>
                  </a:lnTo>
                  <a:lnTo>
                    <a:pt x="1834" y="1438"/>
                  </a:lnTo>
                  <a:lnTo>
                    <a:pt x="1834" y="1438"/>
                  </a:lnTo>
                  <a:lnTo>
                    <a:pt x="1836" y="1438"/>
                  </a:lnTo>
                  <a:lnTo>
                    <a:pt x="1836" y="1438"/>
                  </a:lnTo>
                  <a:lnTo>
                    <a:pt x="1836" y="1440"/>
                  </a:lnTo>
                  <a:lnTo>
                    <a:pt x="1836" y="1440"/>
                  </a:lnTo>
                  <a:lnTo>
                    <a:pt x="1834" y="1440"/>
                  </a:lnTo>
                  <a:lnTo>
                    <a:pt x="1834" y="1438"/>
                  </a:lnTo>
                  <a:lnTo>
                    <a:pt x="1832" y="1440"/>
                  </a:lnTo>
                  <a:lnTo>
                    <a:pt x="1834" y="1440"/>
                  </a:lnTo>
                  <a:lnTo>
                    <a:pt x="1832" y="1440"/>
                  </a:lnTo>
                  <a:lnTo>
                    <a:pt x="1832" y="1440"/>
                  </a:lnTo>
                  <a:lnTo>
                    <a:pt x="1832" y="1443"/>
                  </a:lnTo>
                  <a:lnTo>
                    <a:pt x="1832" y="1443"/>
                  </a:lnTo>
                  <a:lnTo>
                    <a:pt x="1832" y="1445"/>
                  </a:lnTo>
                  <a:lnTo>
                    <a:pt x="1829" y="1445"/>
                  </a:lnTo>
                  <a:lnTo>
                    <a:pt x="1829" y="1447"/>
                  </a:lnTo>
                  <a:lnTo>
                    <a:pt x="1829" y="1447"/>
                  </a:lnTo>
                  <a:lnTo>
                    <a:pt x="1829" y="1447"/>
                  </a:lnTo>
                  <a:lnTo>
                    <a:pt x="1832" y="1445"/>
                  </a:lnTo>
                  <a:lnTo>
                    <a:pt x="1832" y="1445"/>
                  </a:lnTo>
                  <a:lnTo>
                    <a:pt x="1832" y="1445"/>
                  </a:lnTo>
                  <a:lnTo>
                    <a:pt x="1832" y="1445"/>
                  </a:lnTo>
                  <a:lnTo>
                    <a:pt x="1832" y="1445"/>
                  </a:lnTo>
                  <a:lnTo>
                    <a:pt x="1834" y="1443"/>
                  </a:lnTo>
                  <a:lnTo>
                    <a:pt x="1834" y="1443"/>
                  </a:lnTo>
                  <a:lnTo>
                    <a:pt x="1834" y="1443"/>
                  </a:lnTo>
                  <a:lnTo>
                    <a:pt x="1834" y="1443"/>
                  </a:lnTo>
                  <a:lnTo>
                    <a:pt x="1834" y="1445"/>
                  </a:lnTo>
                  <a:lnTo>
                    <a:pt x="1834" y="1445"/>
                  </a:lnTo>
                  <a:lnTo>
                    <a:pt x="1836" y="1445"/>
                  </a:lnTo>
                  <a:lnTo>
                    <a:pt x="1834" y="1445"/>
                  </a:lnTo>
                  <a:lnTo>
                    <a:pt x="1834" y="1445"/>
                  </a:lnTo>
                  <a:lnTo>
                    <a:pt x="1834" y="1447"/>
                  </a:lnTo>
                  <a:lnTo>
                    <a:pt x="1834" y="1447"/>
                  </a:lnTo>
                  <a:lnTo>
                    <a:pt x="1834" y="1447"/>
                  </a:lnTo>
                  <a:lnTo>
                    <a:pt x="1836" y="1447"/>
                  </a:lnTo>
                  <a:lnTo>
                    <a:pt x="1836" y="1450"/>
                  </a:lnTo>
                  <a:lnTo>
                    <a:pt x="1836" y="1450"/>
                  </a:lnTo>
                  <a:lnTo>
                    <a:pt x="1836" y="1450"/>
                  </a:lnTo>
                  <a:lnTo>
                    <a:pt x="1836" y="1452"/>
                  </a:lnTo>
                  <a:lnTo>
                    <a:pt x="1836" y="1452"/>
                  </a:lnTo>
                  <a:lnTo>
                    <a:pt x="1839" y="1452"/>
                  </a:lnTo>
                  <a:lnTo>
                    <a:pt x="1839" y="1452"/>
                  </a:lnTo>
                  <a:lnTo>
                    <a:pt x="1839" y="1454"/>
                  </a:lnTo>
                  <a:lnTo>
                    <a:pt x="1839" y="1454"/>
                  </a:lnTo>
                  <a:lnTo>
                    <a:pt x="1836" y="1454"/>
                  </a:lnTo>
                  <a:lnTo>
                    <a:pt x="1836" y="1454"/>
                  </a:lnTo>
                  <a:lnTo>
                    <a:pt x="1836" y="1454"/>
                  </a:lnTo>
                  <a:lnTo>
                    <a:pt x="1836" y="1454"/>
                  </a:lnTo>
                  <a:lnTo>
                    <a:pt x="1834" y="1454"/>
                  </a:lnTo>
                  <a:lnTo>
                    <a:pt x="1834" y="1454"/>
                  </a:lnTo>
                  <a:lnTo>
                    <a:pt x="1834" y="1454"/>
                  </a:lnTo>
                  <a:lnTo>
                    <a:pt x="1834" y="1454"/>
                  </a:lnTo>
                  <a:lnTo>
                    <a:pt x="1834" y="1452"/>
                  </a:lnTo>
                  <a:lnTo>
                    <a:pt x="1834" y="1452"/>
                  </a:lnTo>
                  <a:lnTo>
                    <a:pt x="1832" y="1452"/>
                  </a:lnTo>
                  <a:lnTo>
                    <a:pt x="1832" y="1452"/>
                  </a:lnTo>
                  <a:lnTo>
                    <a:pt x="1832" y="1452"/>
                  </a:lnTo>
                  <a:lnTo>
                    <a:pt x="1832" y="1452"/>
                  </a:lnTo>
                  <a:lnTo>
                    <a:pt x="1832" y="1452"/>
                  </a:lnTo>
                  <a:lnTo>
                    <a:pt x="1832" y="1452"/>
                  </a:lnTo>
                  <a:lnTo>
                    <a:pt x="1832" y="1452"/>
                  </a:lnTo>
                  <a:lnTo>
                    <a:pt x="1832" y="1452"/>
                  </a:lnTo>
                  <a:lnTo>
                    <a:pt x="1832" y="1452"/>
                  </a:lnTo>
                  <a:lnTo>
                    <a:pt x="1832" y="1450"/>
                  </a:lnTo>
                  <a:lnTo>
                    <a:pt x="1832" y="1450"/>
                  </a:lnTo>
                  <a:lnTo>
                    <a:pt x="1832" y="1450"/>
                  </a:lnTo>
                  <a:lnTo>
                    <a:pt x="1832" y="1450"/>
                  </a:lnTo>
                  <a:lnTo>
                    <a:pt x="1832" y="1450"/>
                  </a:lnTo>
                  <a:lnTo>
                    <a:pt x="1832" y="1447"/>
                  </a:lnTo>
                  <a:lnTo>
                    <a:pt x="1832" y="1447"/>
                  </a:lnTo>
                  <a:lnTo>
                    <a:pt x="1832" y="1447"/>
                  </a:lnTo>
                  <a:lnTo>
                    <a:pt x="1832" y="1447"/>
                  </a:lnTo>
                  <a:lnTo>
                    <a:pt x="1832" y="1447"/>
                  </a:lnTo>
                  <a:lnTo>
                    <a:pt x="1832" y="1447"/>
                  </a:lnTo>
                  <a:lnTo>
                    <a:pt x="1829" y="1447"/>
                  </a:lnTo>
                  <a:lnTo>
                    <a:pt x="1829" y="1447"/>
                  </a:lnTo>
                  <a:lnTo>
                    <a:pt x="1829" y="1447"/>
                  </a:lnTo>
                  <a:lnTo>
                    <a:pt x="1829" y="1447"/>
                  </a:lnTo>
                  <a:lnTo>
                    <a:pt x="1827" y="1445"/>
                  </a:lnTo>
                  <a:lnTo>
                    <a:pt x="1827" y="1445"/>
                  </a:lnTo>
                  <a:lnTo>
                    <a:pt x="1827" y="1445"/>
                  </a:lnTo>
                  <a:lnTo>
                    <a:pt x="1827" y="1445"/>
                  </a:lnTo>
                  <a:lnTo>
                    <a:pt x="1827" y="1443"/>
                  </a:lnTo>
                  <a:lnTo>
                    <a:pt x="1827" y="1443"/>
                  </a:lnTo>
                  <a:lnTo>
                    <a:pt x="1827" y="1443"/>
                  </a:lnTo>
                  <a:lnTo>
                    <a:pt x="1829" y="1443"/>
                  </a:lnTo>
                  <a:lnTo>
                    <a:pt x="1829" y="1443"/>
                  </a:lnTo>
                  <a:lnTo>
                    <a:pt x="1829" y="1443"/>
                  </a:lnTo>
                  <a:lnTo>
                    <a:pt x="1829" y="1440"/>
                  </a:lnTo>
                  <a:lnTo>
                    <a:pt x="1832" y="1440"/>
                  </a:lnTo>
                  <a:lnTo>
                    <a:pt x="1832" y="1440"/>
                  </a:lnTo>
                  <a:lnTo>
                    <a:pt x="1832" y="1440"/>
                  </a:lnTo>
                  <a:lnTo>
                    <a:pt x="1832" y="1440"/>
                  </a:lnTo>
                  <a:lnTo>
                    <a:pt x="1832" y="1438"/>
                  </a:lnTo>
                  <a:lnTo>
                    <a:pt x="1832" y="1438"/>
                  </a:lnTo>
                  <a:lnTo>
                    <a:pt x="1832" y="1438"/>
                  </a:lnTo>
                  <a:lnTo>
                    <a:pt x="1832" y="1436"/>
                  </a:lnTo>
                  <a:lnTo>
                    <a:pt x="1832" y="1436"/>
                  </a:lnTo>
                  <a:lnTo>
                    <a:pt x="1829" y="1433"/>
                  </a:lnTo>
                  <a:lnTo>
                    <a:pt x="1829" y="1433"/>
                  </a:lnTo>
                  <a:lnTo>
                    <a:pt x="1827" y="1433"/>
                  </a:lnTo>
                  <a:lnTo>
                    <a:pt x="1827" y="1431"/>
                  </a:lnTo>
                  <a:lnTo>
                    <a:pt x="1825" y="1431"/>
                  </a:lnTo>
                  <a:lnTo>
                    <a:pt x="1822" y="1431"/>
                  </a:lnTo>
                  <a:lnTo>
                    <a:pt x="1820" y="1431"/>
                  </a:lnTo>
                  <a:lnTo>
                    <a:pt x="1820" y="1431"/>
                  </a:lnTo>
                  <a:lnTo>
                    <a:pt x="1820" y="1428"/>
                  </a:lnTo>
                  <a:lnTo>
                    <a:pt x="1820" y="1428"/>
                  </a:lnTo>
                  <a:lnTo>
                    <a:pt x="1820" y="1428"/>
                  </a:lnTo>
                  <a:lnTo>
                    <a:pt x="1820" y="1428"/>
                  </a:lnTo>
                  <a:lnTo>
                    <a:pt x="1820" y="1426"/>
                  </a:lnTo>
                  <a:lnTo>
                    <a:pt x="1820" y="1426"/>
                  </a:lnTo>
                  <a:lnTo>
                    <a:pt x="1818" y="1426"/>
                  </a:lnTo>
                  <a:lnTo>
                    <a:pt x="1818" y="1426"/>
                  </a:lnTo>
                  <a:lnTo>
                    <a:pt x="1818" y="1426"/>
                  </a:lnTo>
                  <a:lnTo>
                    <a:pt x="1815" y="1426"/>
                  </a:lnTo>
                  <a:lnTo>
                    <a:pt x="1815" y="1426"/>
                  </a:lnTo>
                  <a:lnTo>
                    <a:pt x="1813" y="1426"/>
                  </a:lnTo>
                  <a:lnTo>
                    <a:pt x="1813" y="1426"/>
                  </a:lnTo>
                  <a:lnTo>
                    <a:pt x="1813" y="1424"/>
                  </a:lnTo>
                  <a:lnTo>
                    <a:pt x="1810" y="1424"/>
                  </a:lnTo>
                  <a:lnTo>
                    <a:pt x="1810" y="1424"/>
                  </a:lnTo>
                  <a:lnTo>
                    <a:pt x="1810" y="1424"/>
                  </a:lnTo>
                  <a:lnTo>
                    <a:pt x="1801" y="1421"/>
                  </a:lnTo>
                  <a:lnTo>
                    <a:pt x="1794" y="1419"/>
                  </a:lnTo>
                  <a:lnTo>
                    <a:pt x="1791" y="1421"/>
                  </a:lnTo>
                  <a:lnTo>
                    <a:pt x="1791" y="1421"/>
                  </a:lnTo>
                  <a:lnTo>
                    <a:pt x="1789" y="1419"/>
                  </a:lnTo>
                  <a:lnTo>
                    <a:pt x="1789" y="1419"/>
                  </a:lnTo>
                  <a:lnTo>
                    <a:pt x="1787" y="1419"/>
                  </a:lnTo>
                  <a:lnTo>
                    <a:pt x="1787" y="1421"/>
                  </a:lnTo>
                  <a:lnTo>
                    <a:pt x="1787" y="1421"/>
                  </a:lnTo>
                  <a:lnTo>
                    <a:pt x="1787" y="1421"/>
                  </a:lnTo>
                  <a:lnTo>
                    <a:pt x="1782" y="1421"/>
                  </a:lnTo>
                  <a:lnTo>
                    <a:pt x="1782" y="1421"/>
                  </a:lnTo>
                  <a:lnTo>
                    <a:pt x="1782" y="1421"/>
                  </a:lnTo>
                  <a:lnTo>
                    <a:pt x="1780" y="1419"/>
                  </a:lnTo>
                  <a:lnTo>
                    <a:pt x="1777" y="1419"/>
                  </a:lnTo>
                  <a:lnTo>
                    <a:pt x="1777" y="1419"/>
                  </a:lnTo>
                  <a:lnTo>
                    <a:pt x="1777" y="1419"/>
                  </a:lnTo>
                  <a:lnTo>
                    <a:pt x="1777" y="1419"/>
                  </a:lnTo>
                  <a:lnTo>
                    <a:pt x="1777" y="1419"/>
                  </a:lnTo>
                  <a:lnTo>
                    <a:pt x="1777" y="1419"/>
                  </a:lnTo>
                  <a:lnTo>
                    <a:pt x="1775" y="1419"/>
                  </a:lnTo>
                  <a:lnTo>
                    <a:pt x="1773" y="1421"/>
                  </a:lnTo>
                  <a:lnTo>
                    <a:pt x="1775" y="1421"/>
                  </a:lnTo>
                  <a:lnTo>
                    <a:pt x="1777" y="1424"/>
                  </a:lnTo>
                  <a:lnTo>
                    <a:pt x="1777" y="1426"/>
                  </a:lnTo>
                  <a:lnTo>
                    <a:pt x="1777" y="1426"/>
                  </a:lnTo>
                  <a:lnTo>
                    <a:pt x="1773" y="1426"/>
                  </a:lnTo>
                  <a:lnTo>
                    <a:pt x="1773" y="1426"/>
                  </a:lnTo>
                  <a:lnTo>
                    <a:pt x="1773" y="1428"/>
                  </a:lnTo>
                  <a:lnTo>
                    <a:pt x="1773" y="1431"/>
                  </a:lnTo>
                  <a:lnTo>
                    <a:pt x="1773" y="1431"/>
                  </a:lnTo>
                  <a:lnTo>
                    <a:pt x="1775" y="1431"/>
                  </a:lnTo>
                  <a:lnTo>
                    <a:pt x="1775" y="1433"/>
                  </a:lnTo>
                  <a:lnTo>
                    <a:pt x="1777" y="1433"/>
                  </a:lnTo>
                  <a:lnTo>
                    <a:pt x="1780" y="1436"/>
                  </a:lnTo>
                  <a:lnTo>
                    <a:pt x="1780" y="1438"/>
                  </a:lnTo>
                  <a:lnTo>
                    <a:pt x="1780" y="1438"/>
                  </a:lnTo>
                  <a:lnTo>
                    <a:pt x="1777" y="1438"/>
                  </a:lnTo>
                  <a:lnTo>
                    <a:pt x="1777" y="1440"/>
                  </a:lnTo>
                  <a:lnTo>
                    <a:pt x="1775" y="1440"/>
                  </a:lnTo>
                  <a:lnTo>
                    <a:pt x="1775" y="1440"/>
                  </a:lnTo>
                  <a:lnTo>
                    <a:pt x="1773" y="1440"/>
                  </a:lnTo>
                  <a:lnTo>
                    <a:pt x="1773" y="1443"/>
                  </a:lnTo>
                  <a:lnTo>
                    <a:pt x="1770" y="1443"/>
                  </a:lnTo>
                  <a:lnTo>
                    <a:pt x="1770" y="1443"/>
                  </a:lnTo>
                  <a:lnTo>
                    <a:pt x="1770" y="1445"/>
                  </a:lnTo>
                  <a:lnTo>
                    <a:pt x="1770" y="1445"/>
                  </a:lnTo>
                  <a:lnTo>
                    <a:pt x="1768" y="1445"/>
                  </a:lnTo>
                  <a:lnTo>
                    <a:pt x="1765" y="1447"/>
                  </a:lnTo>
                  <a:lnTo>
                    <a:pt x="1765" y="1447"/>
                  </a:lnTo>
                  <a:lnTo>
                    <a:pt x="1763" y="1450"/>
                  </a:lnTo>
                  <a:lnTo>
                    <a:pt x="1763" y="1450"/>
                  </a:lnTo>
                  <a:lnTo>
                    <a:pt x="1763" y="1450"/>
                  </a:lnTo>
                  <a:lnTo>
                    <a:pt x="1763" y="1450"/>
                  </a:lnTo>
                  <a:lnTo>
                    <a:pt x="1763" y="1450"/>
                  </a:lnTo>
                  <a:lnTo>
                    <a:pt x="1763" y="1450"/>
                  </a:lnTo>
                  <a:lnTo>
                    <a:pt x="1763" y="1452"/>
                  </a:lnTo>
                  <a:lnTo>
                    <a:pt x="1763" y="1452"/>
                  </a:lnTo>
                  <a:lnTo>
                    <a:pt x="1763" y="1452"/>
                  </a:lnTo>
                  <a:lnTo>
                    <a:pt x="1763" y="1452"/>
                  </a:lnTo>
                  <a:lnTo>
                    <a:pt x="1761" y="1454"/>
                  </a:lnTo>
                  <a:lnTo>
                    <a:pt x="1761" y="1454"/>
                  </a:lnTo>
                  <a:lnTo>
                    <a:pt x="1761" y="1454"/>
                  </a:lnTo>
                  <a:lnTo>
                    <a:pt x="1761" y="1457"/>
                  </a:lnTo>
                  <a:lnTo>
                    <a:pt x="1761" y="1457"/>
                  </a:lnTo>
                  <a:lnTo>
                    <a:pt x="1761" y="1457"/>
                  </a:lnTo>
                  <a:lnTo>
                    <a:pt x="1761" y="1459"/>
                  </a:lnTo>
                  <a:lnTo>
                    <a:pt x="1763" y="1462"/>
                  </a:lnTo>
                  <a:lnTo>
                    <a:pt x="1763" y="1462"/>
                  </a:lnTo>
                  <a:lnTo>
                    <a:pt x="1763" y="1462"/>
                  </a:lnTo>
                  <a:lnTo>
                    <a:pt x="1763" y="1462"/>
                  </a:lnTo>
                  <a:lnTo>
                    <a:pt x="1763" y="1462"/>
                  </a:lnTo>
                  <a:lnTo>
                    <a:pt x="1763" y="1462"/>
                  </a:lnTo>
                  <a:lnTo>
                    <a:pt x="1763" y="1464"/>
                  </a:lnTo>
                  <a:lnTo>
                    <a:pt x="1763" y="1464"/>
                  </a:lnTo>
                  <a:lnTo>
                    <a:pt x="1765" y="1464"/>
                  </a:lnTo>
                  <a:lnTo>
                    <a:pt x="1763" y="1464"/>
                  </a:lnTo>
                  <a:lnTo>
                    <a:pt x="1763" y="1464"/>
                  </a:lnTo>
                  <a:lnTo>
                    <a:pt x="1763" y="1466"/>
                  </a:lnTo>
                  <a:lnTo>
                    <a:pt x="1763" y="1466"/>
                  </a:lnTo>
                  <a:lnTo>
                    <a:pt x="1763" y="1466"/>
                  </a:lnTo>
                  <a:lnTo>
                    <a:pt x="1763" y="1466"/>
                  </a:lnTo>
                  <a:lnTo>
                    <a:pt x="1763" y="1466"/>
                  </a:lnTo>
                  <a:lnTo>
                    <a:pt x="1763" y="1466"/>
                  </a:lnTo>
                  <a:lnTo>
                    <a:pt x="1763" y="1466"/>
                  </a:lnTo>
                  <a:lnTo>
                    <a:pt x="1763" y="1466"/>
                  </a:lnTo>
                  <a:lnTo>
                    <a:pt x="1763" y="1469"/>
                  </a:lnTo>
                  <a:lnTo>
                    <a:pt x="1763" y="1469"/>
                  </a:lnTo>
                  <a:lnTo>
                    <a:pt x="1763" y="1471"/>
                  </a:lnTo>
                  <a:lnTo>
                    <a:pt x="1763" y="1471"/>
                  </a:lnTo>
                  <a:lnTo>
                    <a:pt x="1763" y="1471"/>
                  </a:lnTo>
                  <a:lnTo>
                    <a:pt x="1763" y="1471"/>
                  </a:lnTo>
                  <a:lnTo>
                    <a:pt x="1763" y="1471"/>
                  </a:lnTo>
                  <a:lnTo>
                    <a:pt x="1761" y="1471"/>
                  </a:lnTo>
                  <a:lnTo>
                    <a:pt x="1761" y="1473"/>
                  </a:lnTo>
                  <a:lnTo>
                    <a:pt x="1763" y="1471"/>
                  </a:lnTo>
                  <a:lnTo>
                    <a:pt x="1763" y="1471"/>
                  </a:lnTo>
                  <a:lnTo>
                    <a:pt x="1763" y="1473"/>
                  </a:lnTo>
                  <a:lnTo>
                    <a:pt x="1763" y="1473"/>
                  </a:lnTo>
                  <a:lnTo>
                    <a:pt x="1763" y="1476"/>
                  </a:lnTo>
                  <a:lnTo>
                    <a:pt x="1763" y="1476"/>
                  </a:lnTo>
                  <a:lnTo>
                    <a:pt x="1763" y="1476"/>
                  </a:lnTo>
                  <a:lnTo>
                    <a:pt x="1763" y="1476"/>
                  </a:lnTo>
                  <a:lnTo>
                    <a:pt x="1763" y="1476"/>
                  </a:lnTo>
                  <a:lnTo>
                    <a:pt x="1763" y="1478"/>
                  </a:lnTo>
                  <a:lnTo>
                    <a:pt x="1765" y="1478"/>
                  </a:lnTo>
                  <a:lnTo>
                    <a:pt x="1765" y="1478"/>
                  </a:lnTo>
                  <a:lnTo>
                    <a:pt x="1765" y="1478"/>
                  </a:lnTo>
                  <a:lnTo>
                    <a:pt x="1765" y="1478"/>
                  </a:lnTo>
                  <a:lnTo>
                    <a:pt x="1765" y="1478"/>
                  </a:lnTo>
                  <a:lnTo>
                    <a:pt x="1763" y="1478"/>
                  </a:lnTo>
                  <a:lnTo>
                    <a:pt x="1765" y="1480"/>
                  </a:lnTo>
                  <a:lnTo>
                    <a:pt x="1765" y="1480"/>
                  </a:lnTo>
                  <a:lnTo>
                    <a:pt x="1765" y="1480"/>
                  </a:lnTo>
                  <a:lnTo>
                    <a:pt x="1765" y="1480"/>
                  </a:lnTo>
                  <a:lnTo>
                    <a:pt x="1768" y="1480"/>
                  </a:lnTo>
                  <a:lnTo>
                    <a:pt x="1768" y="1480"/>
                  </a:lnTo>
                  <a:lnTo>
                    <a:pt x="1768" y="1483"/>
                  </a:lnTo>
                  <a:lnTo>
                    <a:pt x="1768" y="1483"/>
                  </a:lnTo>
                  <a:lnTo>
                    <a:pt x="1768" y="1485"/>
                  </a:lnTo>
                  <a:lnTo>
                    <a:pt x="1773" y="1485"/>
                  </a:lnTo>
                  <a:lnTo>
                    <a:pt x="1773" y="1485"/>
                  </a:lnTo>
                  <a:lnTo>
                    <a:pt x="1770" y="1488"/>
                  </a:lnTo>
                  <a:lnTo>
                    <a:pt x="1770" y="1488"/>
                  </a:lnTo>
                  <a:lnTo>
                    <a:pt x="1770" y="1488"/>
                  </a:lnTo>
                  <a:lnTo>
                    <a:pt x="1770" y="1488"/>
                  </a:lnTo>
                  <a:lnTo>
                    <a:pt x="1770" y="1488"/>
                  </a:lnTo>
                  <a:lnTo>
                    <a:pt x="1770" y="1488"/>
                  </a:lnTo>
                  <a:lnTo>
                    <a:pt x="1773" y="1488"/>
                  </a:lnTo>
                  <a:lnTo>
                    <a:pt x="1773" y="1488"/>
                  </a:lnTo>
                  <a:lnTo>
                    <a:pt x="1773" y="1490"/>
                  </a:lnTo>
                  <a:lnTo>
                    <a:pt x="1773" y="1488"/>
                  </a:lnTo>
                  <a:lnTo>
                    <a:pt x="1773" y="1488"/>
                  </a:lnTo>
                  <a:lnTo>
                    <a:pt x="1775" y="1488"/>
                  </a:lnTo>
                  <a:lnTo>
                    <a:pt x="1775" y="1488"/>
                  </a:lnTo>
                  <a:lnTo>
                    <a:pt x="1775" y="1488"/>
                  </a:lnTo>
                  <a:lnTo>
                    <a:pt x="1775" y="1488"/>
                  </a:lnTo>
                  <a:lnTo>
                    <a:pt x="1775" y="1488"/>
                  </a:lnTo>
                  <a:lnTo>
                    <a:pt x="1775" y="1488"/>
                  </a:lnTo>
                  <a:lnTo>
                    <a:pt x="1775" y="1488"/>
                  </a:lnTo>
                  <a:lnTo>
                    <a:pt x="1775" y="1488"/>
                  </a:lnTo>
                  <a:lnTo>
                    <a:pt x="1775" y="1490"/>
                  </a:lnTo>
                  <a:lnTo>
                    <a:pt x="1775" y="1490"/>
                  </a:lnTo>
                  <a:lnTo>
                    <a:pt x="1775" y="1490"/>
                  </a:lnTo>
                  <a:lnTo>
                    <a:pt x="1777" y="1490"/>
                  </a:lnTo>
                  <a:lnTo>
                    <a:pt x="1777" y="1490"/>
                  </a:lnTo>
                  <a:lnTo>
                    <a:pt x="1777" y="1492"/>
                  </a:lnTo>
                  <a:lnTo>
                    <a:pt x="1780" y="1492"/>
                  </a:lnTo>
                  <a:lnTo>
                    <a:pt x="1780" y="1492"/>
                  </a:lnTo>
                  <a:lnTo>
                    <a:pt x="1780" y="1492"/>
                  </a:lnTo>
                  <a:lnTo>
                    <a:pt x="1780" y="1492"/>
                  </a:lnTo>
                  <a:lnTo>
                    <a:pt x="1780" y="1492"/>
                  </a:lnTo>
                  <a:lnTo>
                    <a:pt x="1780" y="1492"/>
                  </a:lnTo>
                  <a:lnTo>
                    <a:pt x="1780" y="1492"/>
                  </a:lnTo>
                  <a:lnTo>
                    <a:pt x="1780" y="1492"/>
                  </a:lnTo>
                  <a:lnTo>
                    <a:pt x="1782" y="1492"/>
                  </a:lnTo>
                  <a:lnTo>
                    <a:pt x="1782" y="1492"/>
                  </a:lnTo>
                  <a:lnTo>
                    <a:pt x="1782" y="1490"/>
                  </a:lnTo>
                  <a:lnTo>
                    <a:pt x="1780" y="1490"/>
                  </a:lnTo>
                  <a:lnTo>
                    <a:pt x="1780" y="1488"/>
                  </a:lnTo>
                  <a:lnTo>
                    <a:pt x="1782" y="1488"/>
                  </a:lnTo>
                  <a:lnTo>
                    <a:pt x="1784" y="1490"/>
                  </a:lnTo>
                  <a:lnTo>
                    <a:pt x="1784" y="1490"/>
                  </a:lnTo>
                  <a:lnTo>
                    <a:pt x="1787" y="1490"/>
                  </a:lnTo>
                  <a:lnTo>
                    <a:pt x="1784" y="1492"/>
                  </a:lnTo>
                  <a:lnTo>
                    <a:pt x="1784" y="1492"/>
                  </a:lnTo>
                  <a:lnTo>
                    <a:pt x="1784" y="1492"/>
                  </a:lnTo>
                  <a:lnTo>
                    <a:pt x="1787" y="1492"/>
                  </a:lnTo>
                  <a:lnTo>
                    <a:pt x="1787" y="1492"/>
                  </a:lnTo>
                  <a:lnTo>
                    <a:pt x="1787" y="1490"/>
                  </a:lnTo>
                  <a:lnTo>
                    <a:pt x="1789" y="1490"/>
                  </a:lnTo>
                  <a:lnTo>
                    <a:pt x="1789" y="1490"/>
                  </a:lnTo>
                  <a:lnTo>
                    <a:pt x="1789" y="1492"/>
                  </a:lnTo>
                  <a:lnTo>
                    <a:pt x="1789" y="1492"/>
                  </a:lnTo>
                  <a:lnTo>
                    <a:pt x="1787" y="1492"/>
                  </a:lnTo>
                  <a:lnTo>
                    <a:pt x="1787" y="1492"/>
                  </a:lnTo>
                  <a:lnTo>
                    <a:pt x="1787" y="1492"/>
                  </a:lnTo>
                  <a:lnTo>
                    <a:pt x="1789" y="1492"/>
                  </a:lnTo>
                  <a:lnTo>
                    <a:pt x="1789" y="1492"/>
                  </a:lnTo>
                  <a:lnTo>
                    <a:pt x="1789" y="1492"/>
                  </a:lnTo>
                  <a:lnTo>
                    <a:pt x="1789" y="1492"/>
                  </a:lnTo>
                  <a:lnTo>
                    <a:pt x="1789" y="1492"/>
                  </a:lnTo>
                  <a:lnTo>
                    <a:pt x="1789" y="1495"/>
                  </a:lnTo>
                  <a:lnTo>
                    <a:pt x="1789" y="1495"/>
                  </a:lnTo>
                  <a:lnTo>
                    <a:pt x="1789" y="1495"/>
                  </a:lnTo>
                  <a:lnTo>
                    <a:pt x="1789" y="1495"/>
                  </a:lnTo>
                  <a:lnTo>
                    <a:pt x="1791" y="1497"/>
                  </a:lnTo>
                  <a:lnTo>
                    <a:pt x="1794" y="1492"/>
                  </a:lnTo>
                  <a:lnTo>
                    <a:pt x="1796" y="1492"/>
                  </a:lnTo>
                  <a:lnTo>
                    <a:pt x="1796" y="1492"/>
                  </a:lnTo>
                  <a:lnTo>
                    <a:pt x="1796" y="1490"/>
                  </a:lnTo>
                  <a:lnTo>
                    <a:pt x="1796" y="1492"/>
                  </a:lnTo>
                  <a:lnTo>
                    <a:pt x="1796" y="1492"/>
                  </a:lnTo>
                  <a:lnTo>
                    <a:pt x="1799" y="1492"/>
                  </a:lnTo>
                  <a:lnTo>
                    <a:pt x="1801" y="1492"/>
                  </a:lnTo>
                  <a:lnTo>
                    <a:pt x="1801" y="1492"/>
                  </a:lnTo>
                  <a:lnTo>
                    <a:pt x="1803" y="1492"/>
                  </a:lnTo>
                  <a:lnTo>
                    <a:pt x="1803" y="1495"/>
                  </a:lnTo>
                  <a:lnTo>
                    <a:pt x="1806" y="1492"/>
                  </a:lnTo>
                  <a:lnTo>
                    <a:pt x="1806" y="1495"/>
                  </a:lnTo>
                  <a:lnTo>
                    <a:pt x="1806" y="1495"/>
                  </a:lnTo>
                  <a:lnTo>
                    <a:pt x="1806" y="1495"/>
                  </a:lnTo>
                  <a:lnTo>
                    <a:pt x="1806" y="1495"/>
                  </a:lnTo>
                  <a:lnTo>
                    <a:pt x="1806" y="1495"/>
                  </a:lnTo>
                  <a:lnTo>
                    <a:pt x="1806" y="1495"/>
                  </a:lnTo>
                  <a:lnTo>
                    <a:pt x="1806" y="1495"/>
                  </a:lnTo>
                  <a:lnTo>
                    <a:pt x="1808" y="1495"/>
                  </a:lnTo>
                  <a:lnTo>
                    <a:pt x="1808" y="1495"/>
                  </a:lnTo>
                  <a:lnTo>
                    <a:pt x="1808" y="1495"/>
                  </a:lnTo>
                  <a:lnTo>
                    <a:pt x="1810" y="1495"/>
                  </a:lnTo>
                  <a:lnTo>
                    <a:pt x="1810" y="1495"/>
                  </a:lnTo>
                  <a:lnTo>
                    <a:pt x="1810" y="1492"/>
                  </a:lnTo>
                  <a:lnTo>
                    <a:pt x="1808" y="1492"/>
                  </a:lnTo>
                  <a:lnTo>
                    <a:pt x="1808" y="1492"/>
                  </a:lnTo>
                  <a:lnTo>
                    <a:pt x="1808" y="1492"/>
                  </a:lnTo>
                  <a:lnTo>
                    <a:pt x="1808" y="1492"/>
                  </a:lnTo>
                  <a:lnTo>
                    <a:pt x="1808" y="1492"/>
                  </a:lnTo>
                  <a:lnTo>
                    <a:pt x="1806" y="1490"/>
                  </a:lnTo>
                  <a:lnTo>
                    <a:pt x="1806" y="1490"/>
                  </a:lnTo>
                  <a:lnTo>
                    <a:pt x="1808" y="1488"/>
                  </a:lnTo>
                  <a:lnTo>
                    <a:pt x="1808" y="1490"/>
                  </a:lnTo>
                  <a:lnTo>
                    <a:pt x="1808" y="1490"/>
                  </a:lnTo>
                  <a:lnTo>
                    <a:pt x="1808" y="1490"/>
                  </a:lnTo>
                  <a:lnTo>
                    <a:pt x="1808" y="1490"/>
                  </a:lnTo>
                  <a:lnTo>
                    <a:pt x="1810" y="1490"/>
                  </a:lnTo>
                  <a:lnTo>
                    <a:pt x="1810" y="1488"/>
                  </a:lnTo>
                  <a:lnTo>
                    <a:pt x="1810" y="1488"/>
                  </a:lnTo>
                  <a:lnTo>
                    <a:pt x="1810" y="1488"/>
                  </a:lnTo>
                  <a:lnTo>
                    <a:pt x="1810" y="1488"/>
                  </a:lnTo>
                  <a:lnTo>
                    <a:pt x="1810" y="1488"/>
                  </a:lnTo>
                  <a:lnTo>
                    <a:pt x="1810" y="1488"/>
                  </a:lnTo>
                  <a:lnTo>
                    <a:pt x="1810" y="1488"/>
                  </a:lnTo>
                  <a:lnTo>
                    <a:pt x="1810" y="1488"/>
                  </a:lnTo>
                  <a:lnTo>
                    <a:pt x="1813" y="1488"/>
                  </a:lnTo>
                  <a:lnTo>
                    <a:pt x="1813" y="1490"/>
                  </a:lnTo>
                  <a:lnTo>
                    <a:pt x="1815" y="1490"/>
                  </a:lnTo>
                  <a:lnTo>
                    <a:pt x="1815" y="1488"/>
                  </a:lnTo>
                  <a:lnTo>
                    <a:pt x="1815" y="1488"/>
                  </a:lnTo>
                  <a:lnTo>
                    <a:pt x="1815" y="1488"/>
                  </a:lnTo>
                  <a:lnTo>
                    <a:pt x="1815" y="1488"/>
                  </a:lnTo>
                  <a:lnTo>
                    <a:pt x="1815" y="1488"/>
                  </a:lnTo>
                  <a:lnTo>
                    <a:pt x="1813" y="1488"/>
                  </a:lnTo>
                  <a:lnTo>
                    <a:pt x="1813" y="1488"/>
                  </a:lnTo>
                  <a:lnTo>
                    <a:pt x="1813" y="1488"/>
                  </a:lnTo>
                  <a:lnTo>
                    <a:pt x="1813" y="1485"/>
                  </a:lnTo>
                  <a:lnTo>
                    <a:pt x="1815" y="1485"/>
                  </a:lnTo>
                  <a:lnTo>
                    <a:pt x="1815" y="1485"/>
                  </a:lnTo>
                  <a:lnTo>
                    <a:pt x="1818" y="1488"/>
                  </a:lnTo>
                  <a:lnTo>
                    <a:pt x="1818" y="1488"/>
                  </a:lnTo>
                  <a:lnTo>
                    <a:pt x="1820" y="1485"/>
                  </a:lnTo>
                  <a:lnTo>
                    <a:pt x="1820" y="1485"/>
                  </a:lnTo>
                  <a:lnTo>
                    <a:pt x="1820" y="1485"/>
                  </a:lnTo>
                  <a:lnTo>
                    <a:pt x="1818" y="1485"/>
                  </a:lnTo>
                  <a:lnTo>
                    <a:pt x="1818" y="1485"/>
                  </a:lnTo>
                  <a:lnTo>
                    <a:pt x="1815" y="1483"/>
                  </a:lnTo>
                  <a:lnTo>
                    <a:pt x="1815" y="1483"/>
                  </a:lnTo>
                  <a:lnTo>
                    <a:pt x="1815" y="1483"/>
                  </a:lnTo>
                  <a:lnTo>
                    <a:pt x="1818" y="1483"/>
                  </a:lnTo>
                  <a:lnTo>
                    <a:pt x="1820" y="1483"/>
                  </a:lnTo>
                  <a:lnTo>
                    <a:pt x="1820" y="1483"/>
                  </a:lnTo>
                  <a:lnTo>
                    <a:pt x="1822" y="1480"/>
                  </a:lnTo>
                  <a:lnTo>
                    <a:pt x="1820" y="1480"/>
                  </a:lnTo>
                  <a:lnTo>
                    <a:pt x="1820" y="1480"/>
                  </a:lnTo>
                  <a:lnTo>
                    <a:pt x="1820" y="1480"/>
                  </a:lnTo>
                  <a:lnTo>
                    <a:pt x="1820" y="1480"/>
                  </a:lnTo>
                  <a:lnTo>
                    <a:pt x="1822" y="1480"/>
                  </a:lnTo>
                  <a:lnTo>
                    <a:pt x="1822" y="1480"/>
                  </a:lnTo>
                  <a:lnTo>
                    <a:pt x="1822" y="1480"/>
                  </a:lnTo>
                  <a:lnTo>
                    <a:pt x="1822" y="1480"/>
                  </a:lnTo>
                  <a:lnTo>
                    <a:pt x="1822" y="1480"/>
                  </a:lnTo>
                  <a:lnTo>
                    <a:pt x="1822" y="1480"/>
                  </a:lnTo>
                  <a:lnTo>
                    <a:pt x="1822" y="1480"/>
                  </a:lnTo>
                  <a:lnTo>
                    <a:pt x="1822" y="1480"/>
                  </a:lnTo>
                  <a:lnTo>
                    <a:pt x="1825" y="1480"/>
                  </a:lnTo>
                  <a:lnTo>
                    <a:pt x="1825" y="1480"/>
                  </a:lnTo>
                  <a:lnTo>
                    <a:pt x="1825" y="1478"/>
                  </a:lnTo>
                  <a:lnTo>
                    <a:pt x="1825" y="1478"/>
                  </a:lnTo>
                  <a:lnTo>
                    <a:pt x="1827" y="1480"/>
                  </a:lnTo>
                  <a:lnTo>
                    <a:pt x="1827" y="1478"/>
                  </a:lnTo>
                  <a:lnTo>
                    <a:pt x="1827" y="1478"/>
                  </a:lnTo>
                  <a:lnTo>
                    <a:pt x="1827" y="1478"/>
                  </a:lnTo>
                  <a:lnTo>
                    <a:pt x="1829" y="1478"/>
                  </a:lnTo>
                  <a:lnTo>
                    <a:pt x="1829" y="1480"/>
                  </a:lnTo>
                  <a:lnTo>
                    <a:pt x="1829" y="1478"/>
                  </a:lnTo>
                  <a:lnTo>
                    <a:pt x="1829" y="1478"/>
                  </a:lnTo>
                  <a:lnTo>
                    <a:pt x="1829" y="1478"/>
                  </a:lnTo>
                  <a:lnTo>
                    <a:pt x="1832" y="1478"/>
                  </a:lnTo>
                  <a:lnTo>
                    <a:pt x="1832" y="1478"/>
                  </a:lnTo>
                  <a:lnTo>
                    <a:pt x="1832" y="1478"/>
                  </a:lnTo>
                  <a:lnTo>
                    <a:pt x="1829" y="1476"/>
                  </a:lnTo>
                  <a:lnTo>
                    <a:pt x="1829" y="1476"/>
                  </a:lnTo>
                  <a:lnTo>
                    <a:pt x="1829" y="1476"/>
                  </a:lnTo>
                  <a:lnTo>
                    <a:pt x="1829" y="1476"/>
                  </a:lnTo>
                  <a:lnTo>
                    <a:pt x="1829" y="1476"/>
                  </a:lnTo>
                  <a:lnTo>
                    <a:pt x="1829" y="1476"/>
                  </a:lnTo>
                  <a:lnTo>
                    <a:pt x="1829" y="1476"/>
                  </a:lnTo>
                  <a:lnTo>
                    <a:pt x="1829" y="1476"/>
                  </a:lnTo>
                  <a:lnTo>
                    <a:pt x="1827" y="1473"/>
                  </a:lnTo>
                  <a:lnTo>
                    <a:pt x="1827" y="1473"/>
                  </a:lnTo>
                  <a:lnTo>
                    <a:pt x="1827" y="1473"/>
                  </a:lnTo>
                  <a:lnTo>
                    <a:pt x="1827" y="1473"/>
                  </a:lnTo>
                  <a:lnTo>
                    <a:pt x="1827" y="1473"/>
                  </a:lnTo>
                  <a:lnTo>
                    <a:pt x="1825" y="1473"/>
                  </a:lnTo>
                  <a:lnTo>
                    <a:pt x="1825" y="1473"/>
                  </a:lnTo>
                  <a:lnTo>
                    <a:pt x="1827" y="1471"/>
                  </a:lnTo>
                  <a:lnTo>
                    <a:pt x="1827" y="1473"/>
                  </a:lnTo>
                  <a:lnTo>
                    <a:pt x="1829" y="1473"/>
                  </a:lnTo>
                  <a:lnTo>
                    <a:pt x="1832" y="1473"/>
                  </a:lnTo>
                  <a:lnTo>
                    <a:pt x="1832" y="1473"/>
                  </a:lnTo>
                  <a:lnTo>
                    <a:pt x="1832" y="1473"/>
                  </a:lnTo>
                  <a:lnTo>
                    <a:pt x="1832" y="1473"/>
                  </a:lnTo>
                  <a:lnTo>
                    <a:pt x="1829" y="1473"/>
                  </a:lnTo>
                  <a:lnTo>
                    <a:pt x="1832" y="1473"/>
                  </a:lnTo>
                  <a:lnTo>
                    <a:pt x="1832" y="1473"/>
                  </a:lnTo>
                  <a:lnTo>
                    <a:pt x="1834" y="1473"/>
                  </a:lnTo>
                  <a:lnTo>
                    <a:pt x="1832" y="1473"/>
                  </a:lnTo>
                  <a:lnTo>
                    <a:pt x="1834" y="1473"/>
                  </a:lnTo>
                  <a:lnTo>
                    <a:pt x="1834" y="1473"/>
                  </a:lnTo>
                  <a:lnTo>
                    <a:pt x="1834" y="1473"/>
                  </a:lnTo>
                  <a:lnTo>
                    <a:pt x="1834" y="1473"/>
                  </a:lnTo>
                  <a:lnTo>
                    <a:pt x="1834" y="1471"/>
                  </a:lnTo>
                  <a:lnTo>
                    <a:pt x="1832" y="1471"/>
                  </a:lnTo>
                  <a:lnTo>
                    <a:pt x="1832" y="1471"/>
                  </a:lnTo>
                  <a:lnTo>
                    <a:pt x="1829" y="1471"/>
                  </a:lnTo>
                  <a:lnTo>
                    <a:pt x="1829" y="1471"/>
                  </a:lnTo>
                  <a:lnTo>
                    <a:pt x="1827" y="1469"/>
                  </a:lnTo>
                  <a:lnTo>
                    <a:pt x="1827" y="1469"/>
                  </a:lnTo>
                  <a:lnTo>
                    <a:pt x="1827" y="1469"/>
                  </a:lnTo>
                  <a:lnTo>
                    <a:pt x="1827" y="1469"/>
                  </a:lnTo>
                  <a:lnTo>
                    <a:pt x="1827" y="1469"/>
                  </a:lnTo>
                  <a:lnTo>
                    <a:pt x="1827" y="1469"/>
                  </a:lnTo>
                  <a:lnTo>
                    <a:pt x="1827" y="1466"/>
                  </a:lnTo>
                  <a:lnTo>
                    <a:pt x="1827" y="1466"/>
                  </a:lnTo>
                  <a:lnTo>
                    <a:pt x="1827" y="1466"/>
                  </a:lnTo>
                  <a:lnTo>
                    <a:pt x="1827" y="1466"/>
                  </a:lnTo>
                  <a:lnTo>
                    <a:pt x="1827" y="1466"/>
                  </a:lnTo>
                  <a:lnTo>
                    <a:pt x="1827" y="1466"/>
                  </a:lnTo>
                  <a:lnTo>
                    <a:pt x="1827" y="1466"/>
                  </a:lnTo>
                  <a:lnTo>
                    <a:pt x="1827" y="1464"/>
                  </a:lnTo>
                  <a:lnTo>
                    <a:pt x="1827" y="1464"/>
                  </a:lnTo>
                  <a:lnTo>
                    <a:pt x="1827" y="1464"/>
                  </a:lnTo>
                  <a:lnTo>
                    <a:pt x="1829" y="1466"/>
                  </a:lnTo>
                  <a:lnTo>
                    <a:pt x="1832" y="1466"/>
                  </a:lnTo>
                  <a:lnTo>
                    <a:pt x="1832" y="1466"/>
                  </a:lnTo>
                  <a:lnTo>
                    <a:pt x="1834" y="1466"/>
                  </a:lnTo>
                  <a:lnTo>
                    <a:pt x="1834" y="1466"/>
                  </a:lnTo>
                  <a:lnTo>
                    <a:pt x="1834" y="1466"/>
                  </a:lnTo>
                  <a:lnTo>
                    <a:pt x="1836" y="1466"/>
                  </a:lnTo>
                  <a:lnTo>
                    <a:pt x="1836" y="1466"/>
                  </a:lnTo>
                  <a:lnTo>
                    <a:pt x="1839" y="1469"/>
                  </a:lnTo>
                  <a:lnTo>
                    <a:pt x="1839" y="1469"/>
                  </a:lnTo>
                  <a:lnTo>
                    <a:pt x="1839" y="1469"/>
                  </a:lnTo>
                  <a:lnTo>
                    <a:pt x="1841" y="1469"/>
                  </a:lnTo>
                  <a:lnTo>
                    <a:pt x="1841" y="1469"/>
                  </a:lnTo>
                  <a:lnTo>
                    <a:pt x="1844" y="1471"/>
                  </a:lnTo>
                  <a:lnTo>
                    <a:pt x="1844" y="1471"/>
                  </a:lnTo>
                  <a:lnTo>
                    <a:pt x="1844" y="1471"/>
                  </a:lnTo>
                  <a:lnTo>
                    <a:pt x="1844" y="1471"/>
                  </a:lnTo>
                  <a:lnTo>
                    <a:pt x="1844" y="1471"/>
                  </a:lnTo>
                  <a:lnTo>
                    <a:pt x="1846" y="1471"/>
                  </a:lnTo>
                  <a:lnTo>
                    <a:pt x="1846" y="1471"/>
                  </a:lnTo>
                  <a:lnTo>
                    <a:pt x="1846" y="1471"/>
                  </a:lnTo>
                  <a:lnTo>
                    <a:pt x="1846" y="1471"/>
                  </a:lnTo>
                  <a:lnTo>
                    <a:pt x="1846" y="1471"/>
                  </a:lnTo>
                  <a:lnTo>
                    <a:pt x="1846" y="1471"/>
                  </a:lnTo>
                  <a:lnTo>
                    <a:pt x="1846" y="1471"/>
                  </a:lnTo>
                  <a:lnTo>
                    <a:pt x="1846" y="1471"/>
                  </a:lnTo>
                  <a:lnTo>
                    <a:pt x="1846" y="1469"/>
                  </a:lnTo>
                  <a:lnTo>
                    <a:pt x="1846" y="1469"/>
                  </a:lnTo>
                  <a:lnTo>
                    <a:pt x="1846" y="1469"/>
                  </a:lnTo>
                  <a:lnTo>
                    <a:pt x="1846" y="1469"/>
                  </a:lnTo>
                  <a:lnTo>
                    <a:pt x="1846" y="1469"/>
                  </a:lnTo>
                  <a:lnTo>
                    <a:pt x="1846" y="1469"/>
                  </a:lnTo>
                  <a:lnTo>
                    <a:pt x="1846" y="1469"/>
                  </a:lnTo>
                  <a:lnTo>
                    <a:pt x="1848" y="1469"/>
                  </a:lnTo>
                  <a:lnTo>
                    <a:pt x="1851" y="1471"/>
                  </a:lnTo>
                  <a:lnTo>
                    <a:pt x="1851" y="1471"/>
                  </a:lnTo>
                  <a:lnTo>
                    <a:pt x="1851" y="1471"/>
                  </a:lnTo>
                  <a:lnTo>
                    <a:pt x="1851" y="1471"/>
                  </a:lnTo>
                  <a:lnTo>
                    <a:pt x="1853" y="1471"/>
                  </a:lnTo>
                  <a:lnTo>
                    <a:pt x="1853" y="1471"/>
                  </a:lnTo>
                  <a:lnTo>
                    <a:pt x="1853" y="1471"/>
                  </a:lnTo>
                  <a:lnTo>
                    <a:pt x="1853" y="1471"/>
                  </a:lnTo>
                  <a:lnTo>
                    <a:pt x="1855" y="1471"/>
                  </a:lnTo>
                  <a:lnTo>
                    <a:pt x="1855" y="1473"/>
                  </a:lnTo>
                  <a:lnTo>
                    <a:pt x="1858" y="1471"/>
                  </a:lnTo>
                  <a:lnTo>
                    <a:pt x="1858" y="1471"/>
                  </a:lnTo>
                  <a:lnTo>
                    <a:pt x="1858" y="1471"/>
                  </a:lnTo>
                  <a:lnTo>
                    <a:pt x="1855" y="1471"/>
                  </a:lnTo>
                  <a:lnTo>
                    <a:pt x="1858" y="1471"/>
                  </a:lnTo>
                  <a:lnTo>
                    <a:pt x="1858" y="1471"/>
                  </a:lnTo>
                  <a:lnTo>
                    <a:pt x="1860" y="1471"/>
                  </a:lnTo>
                  <a:lnTo>
                    <a:pt x="1860" y="1471"/>
                  </a:lnTo>
                  <a:lnTo>
                    <a:pt x="1860" y="1471"/>
                  </a:lnTo>
                  <a:lnTo>
                    <a:pt x="1860" y="1471"/>
                  </a:lnTo>
                  <a:lnTo>
                    <a:pt x="1860" y="1469"/>
                  </a:lnTo>
                  <a:lnTo>
                    <a:pt x="1860" y="1469"/>
                  </a:lnTo>
                  <a:lnTo>
                    <a:pt x="1862" y="1469"/>
                  </a:lnTo>
                  <a:lnTo>
                    <a:pt x="1862" y="1469"/>
                  </a:lnTo>
                  <a:lnTo>
                    <a:pt x="1862" y="1469"/>
                  </a:lnTo>
                  <a:lnTo>
                    <a:pt x="1862" y="1466"/>
                  </a:lnTo>
                  <a:lnTo>
                    <a:pt x="1862" y="1466"/>
                  </a:lnTo>
                  <a:lnTo>
                    <a:pt x="1862" y="1466"/>
                  </a:lnTo>
                  <a:lnTo>
                    <a:pt x="1862" y="1466"/>
                  </a:lnTo>
                  <a:lnTo>
                    <a:pt x="1862" y="1464"/>
                  </a:lnTo>
                  <a:lnTo>
                    <a:pt x="1860" y="1464"/>
                  </a:lnTo>
                  <a:lnTo>
                    <a:pt x="1860" y="1464"/>
                  </a:lnTo>
                  <a:lnTo>
                    <a:pt x="1860" y="1464"/>
                  </a:lnTo>
                  <a:lnTo>
                    <a:pt x="1860" y="1464"/>
                  </a:lnTo>
                  <a:lnTo>
                    <a:pt x="1860" y="1464"/>
                  </a:lnTo>
                  <a:lnTo>
                    <a:pt x="1860" y="1462"/>
                  </a:lnTo>
                  <a:lnTo>
                    <a:pt x="1860" y="1464"/>
                  </a:lnTo>
                  <a:lnTo>
                    <a:pt x="1860" y="1464"/>
                  </a:lnTo>
                  <a:lnTo>
                    <a:pt x="1860" y="1464"/>
                  </a:lnTo>
                  <a:lnTo>
                    <a:pt x="1862" y="1464"/>
                  </a:lnTo>
                  <a:lnTo>
                    <a:pt x="1860" y="1462"/>
                  </a:lnTo>
                  <a:lnTo>
                    <a:pt x="1860" y="1462"/>
                  </a:lnTo>
                  <a:lnTo>
                    <a:pt x="1858" y="1462"/>
                  </a:lnTo>
                  <a:lnTo>
                    <a:pt x="1858" y="1462"/>
                  </a:lnTo>
                  <a:lnTo>
                    <a:pt x="1860" y="1462"/>
                  </a:lnTo>
                  <a:lnTo>
                    <a:pt x="1860" y="1462"/>
                  </a:lnTo>
                  <a:lnTo>
                    <a:pt x="1862" y="1462"/>
                  </a:lnTo>
                  <a:lnTo>
                    <a:pt x="1862" y="1462"/>
                  </a:lnTo>
                  <a:lnTo>
                    <a:pt x="1862" y="1459"/>
                  </a:lnTo>
                  <a:lnTo>
                    <a:pt x="1858" y="1457"/>
                  </a:lnTo>
                  <a:lnTo>
                    <a:pt x="1853" y="1452"/>
                  </a:lnTo>
                  <a:lnTo>
                    <a:pt x="1853" y="1452"/>
                  </a:lnTo>
                  <a:lnTo>
                    <a:pt x="1853" y="1452"/>
                  </a:lnTo>
                  <a:lnTo>
                    <a:pt x="1851" y="1452"/>
                  </a:lnTo>
                  <a:lnTo>
                    <a:pt x="1851" y="1452"/>
                  </a:lnTo>
                  <a:lnTo>
                    <a:pt x="1851" y="1452"/>
                  </a:lnTo>
                  <a:lnTo>
                    <a:pt x="1851" y="1452"/>
                  </a:lnTo>
                  <a:lnTo>
                    <a:pt x="1851" y="1452"/>
                  </a:lnTo>
                  <a:lnTo>
                    <a:pt x="1851" y="1450"/>
                  </a:lnTo>
                  <a:lnTo>
                    <a:pt x="1851" y="1450"/>
                  </a:lnTo>
                  <a:lnTo>
                    <a:pt x="1848" y="1450"/>
                  </a:lnTo>
                  <a:lnTo>
                    <a:pt x="1848" y="1450"/>
                  </a:lnTo>
                  <a:lnTo>
                    <a:pt x="1846" y="1450"/>
                  </a:lnTo>
                  <a:lnTo>
                    <a:pt x="1846" y="1447"/>
                  </a:lnTo>
                  <a:lnTo>
                    <a:pt x="1846" y="1447"/>
                  </a:lnTo>
                  <a:lnTo>
                    <a:pt x="1848" y="1447"/>
                  </a:lnTo>
                  <a:lnTo>
                    <a:pt x="1848" y="1447"/>
                  </a:lnTo>
                  <a:lnTo>
                    <a:pt x="1848" y="1447"/>
                  </a:lnTo>
                  <a:lnTo>
                    <a:pt x="1851" y="1447"/>
                  </a:lnTo>
                  <a:lnTo>
                    <a:pt x="1851" y="1447"/>
                  </a:lnTo>
                  <a:lnTo>
                    <a:pt x="1851" y="1447"/>
                  </a:lnTo>
                  <a:lnTo>
                    <a:pt x="1851" y="1447"/>
                  </a:lnTo>
                  <a:lnTo>
                    <a:pt x="1851" y="1447"/>
                  </a:lnTo>
                  <a:lnTo>
                    <a:pt x="1851" y="1447"/>
                  </a:lnTo>
                  <a:lnTo>
                    <a:pt x="1851" y="1447"/>
                  </a:lnTo>
                  <a:lnTo>
                    <a:pt x="1853" y="1447"/>
                  </a:lnTo>
                  <a:lnTo>
                    <a:pt x="1853" y="1447"/>
                  </a:lnTo>
                  <a:lnTo>
                    <a:pt x="1853" y="1447"/>
                  </a:lnTo>
                  <a:lnTo>
                    <a:pt x="1853" y="1447"/>
                  </a:lnTo>
                  <a:lnTo>
                    <a:pt x="1853" y="1445"/>
                  </a:lnTo>
                  <a:lnTo>
                    <a:pt x="1853" y="1445"/>
                  </a:lnTo>
                  <a:lnTo>
                    <a:pt x="1851" y="1443"/>
                  </a:lnTo>
                  <a:lnTo>
                    <a:pt x="1851" y="1443"/>
                  </a:lnTo>
                  <a:lnTo>
                    <a:pt x="1851" y="1443"/>
                  </a:lnTo>
                  <a:lnTo>
                    <a:pt x="1853" y="1443"/>
                  </a:lnTo>
                  <a:lnTo>
                    <a:pt x="1853" y="1443"/>
                  </a:lnTo>
                  <a:lnTo>
                    <a:pt x="1853" y="1440"/>
                  </a:lnTo>
                  <a:lnTo>
                    <a:pt x="1853" y="1440"/>
                  </a:lnTo>
                  <a:lnTo>
                    <a:pt x="1853" y="1440"/>
                  </a:lnTo>
                  <a:lnTo>
                    <a:pt x="1853" y="1440"/>
                  </a:lnTo>
                  <a:lnTo>
                    <a:pt x="1855" y="1440"/>
                  </a:lnTo>
                  <a:lnTo>
                    <a:pt x="1855" y="1440"/>
                  </a:lnTo>
                  <a:lnTo>
                    <a:pt x="1855" y="1440"/>
                  </a:lnTo>
                  <a:lnTo>
                    <a:pt x="1855" y="1440"/>
                  </a:lnTo>
                  <a:lnTo>
                    <a:pt x="1855" y="1440"/>
                  </a:lnTo>
                  <a:lnTo>
                    <a:pt x="1855" y="1440"/>
                  </a:lnTo>
                  <a:lnTo>
                    <a:pt x="1855" y="1440"/>
                  </a:lnTo>
                  <a:lnTo>
                    <a:pt x="1858" y="1440"/>
                  </a:lnTo>
                  <a:lnTo>
                    <a:pt x="1858" y="1443"/>
                  </a:lnTo>
                  <a:lnTo>
                    <a:pt x="1858" y="1443"/>
                  </a:lnTo>
                  <a:lnTo>
                    <a:pt x="1858" y="1443"/>
                  </a:lnTo>
                  <a:lnTo>
                    <a:pt x="1855" y="1443"/>
                  </a:lnTo>
                  <a:lnTo>
                    <a:pt x="1855" y="1443"/>
                  </a:lnTo>
                  <a:lnTo>
                    <a:pt x="1855" y="1445"/>
                  </a:lnTo>
                  <a:lnTo>
                    <a:pt x="1855" y="1447"/>
                  </a:lnTo>
                  <a:lnTo>
                    <a:pt x="1855" y="1447"/>
                  </a:lnTo>
                  <a:lnTo>
                    <a:pt x="1855" y="1447"/>
                  </a:lnTo>
                  <a:lnTo>
                    <a:pt x="1855" y="1447"/>
                  </a:lnTo>
                  <a:lnTo>
                    <a:pt x="1855" y="1447"/>
                  </a:lnTo>
                  <a:lnTo>
                    <a:pt x="1855" y="1447"/>
                  </a:lnTo>
                  <a:lnTo>
                    <a:pt x="1853" y="1447"/>
                  </a:lnTo>
                  <a:lnTo>
                    <a:pt x="1853" y="1450"/>
                  </a:lnTo>
                  <a:lnTo>
                    <a:pt x="1853" y="1450"/>
                  </a:lnTo>
                  <a:lnTo>
                    <a:pt x="1853" y="1450"/>
                  </a:lnTo>
                  <a:lnTo>
                    <a:pt x="1853" y="1450"/>
                  </a:lnTo>
                  <a:lnTo>
                    <a:pt x="1855" y="1452"/>
                  </a:lnTo>
                  <a:lnTo>
                    <a:pt x="1855" y="1452"/>
                  </a:lnTo>
                  <a:lnTo>
                    <a:pt x="1858" y="1452"/>
                  </a:lnTo>
                  <a:lnTo>
                    <a:pt x="1858" y="1452"/>
                  </a:lnTo>
                  <a:lnTo>
                    <a:pt x="1858" y="1454"/>
                  </a:lnTo>
                  <a:lnTo>
                    <a:pt x="1860" y="1454"/>
                  </a:lnTo>
                  <a:lnTo>
                    <a:pt x="1860" y="1454"/>
                  </a:lnTo>
                  <a:lnTo>
                    <a:pt x="1860" y="1454"/>
                  </a:lnTo>
                  <a:lnTo>
                    <a:pt x="1860" y="1457"/>
                  </a:lnTo>
                  <a:lnTo>
                    <a:pt x="1860" y="1457"/>
                  </a:lnTo>
                  <a:lnTo>
                    <a:pt x="1860" y="1457"/>
                  </a:lnTo>
                  <a:lnTo>
                    <a:pt x="1862" y="1457"/>
                  </a:lnTo>
                  <a:lnTo>
                    <a:pt x="1862" y="1454"/>
                  </a:lnTo>
                  <a:lnTo>
                    <a:pt x="1862" y="1454"/>
                  </a:lnTo>
                  <a:lnTo>
                    <a:pt x="1862" y="1454"/>
                  </a:lnTo>
                  <a:lnTo>
                    <a:pt x="1862" y="1454"/>
                  </a:lnTo>
                  <a:lnTo>
                    <a:pt x="1862" y="1457"/>
                  </a:lnTo>
                  <a:lnTo>
                    <a:pt x="1862" y="1457"/>
                  </a:lnTo>
                  <a:lnTo>
                    <a:pt x="1862" y="1457"/>
                  </a:lnTo>
                  <a:lnTo>
                    <a:pt x="1865" y="1457"/>
                  </a:lnTo>
                  <a:lnTo>
                    <a:pt x="1865" y="1457"/>
                  </a:lnTo>
                  <a:lnTo>
                    <a:pt x="1865" y="1457"/>
                  </a:lnTo>
                  <a:lnTo>
                    <a:pt x="1865" y="1457"/>
                  </a:lnTo>
                  <a:lnTo>
                    <a:pt x="1865" y="1454"/>
                  </a:lnTo>
                  <a:lnTo>
                    <a:pt x="1862" y="1454"/>
                  </a:lnTo>
                  <a:lnTo>
                    <a:pt x="1862" y="1452"/>
                  </a:lnTo>
                  <a:lnTo>
                    <a:pt x="1862" y="1452"/>
                  </a:lnTo>
                  <a:lnTo>
                    <a:pt x="1865" y="1454"/>
                  </a:lnTo>
                  <a:lnTo>
                    <a:pt x="1865" y="1454"/>
                  </a:lnTo>
                  <a:lnTo>
                    <a:pt x="1865" y="1454"/>
                  </a:lnTo>
                  <a:lnTo>
                    <a:pt x="1865" y="1452"/>
                  </a:lnTo>
                  <a:lnTo>
                    <a:pt x="1865" y="1450"/>
                  </a:lnTo>
                  <a:lnTo>
                    <a:pt x="1865" y="1450"/>
                  </a:lnTo>
                  <a:lnTo>
                    <a:pt x="1865" y="1452"/>
                  </a:lnTo>
                  <a:lnTo>
                    <a:pt x="1867" y="1452"/>
                  </a:lnTo>
                  <a:lnTo>
                    <a:pt x="1867" y="1452"/>
                  </a:lnTo>
                  <a:lnTo>
                    <a:pt x="1867" y="1452"/>
                  </a:lnTo>
                  <a:lnTo>
                    <a:pt x="1867" y="1452"/>
                  </a:lnTo>
                  <a:lnTo>
                    <a:pt x="1867" y="1454"/>
                  </a:lnTo>
                  <a:lnTo>
                    <a:pt x="1867" y="1454"/>
                  </a:lnTo>
                  <a:lnTo>
                    <a:pt x="1867" y="1454"/>
                  </a:lnTo>
                  <a:lnTo>
                    <a:pt x="1867" y="1457"/>
                  </a:lnTo>
                  <a:lnTo>
                    <a:pt x="1870" y="1454"/>
                  </a:lnTo>
                  <a:lnTo>
                    <a:pt x="1870" y="1454"/>
                  </a:lnTo>
                  <a:lnTo>
                    <a:pt x="1867" y="1452"/>
                  </a:lnTo>
                  <a:lnTo>
                    <a:pt x="1867" y="1452"/>
                  </a:lnTo>
                  <a:lnTo>
                    <a:pt x="1867" y="1452"/>
                  </a:lnTo>
                  <a:lnTo>
                    <a:pt x="1867" y="1450"/>
                  </a:lnTo>
                  <a:lnTo>
                    <a:pt x="1867" y="1452"/>
                  </a:lnTo>
                  <a:lnTo>
                    <a:pt x="1870" y="1452"/>
                  </a:lnTo>
                  <a:lnTo>
                    <a:pt x="1870" y="1450"/>
                  </a:lnTo>
                  <a:lnTo>
                    <a:pt x="1870" y="1450"/>
                  </a:lnTo>
                  <a:lnTo>
                    <a:pt x="1870" y="1450"/>
                  </a:lnTo>
                  <a:lnTo>
                    <a:pt x="1870" y="1450"/>
                  </a:lnTo>
                  <a:lnTo>
                    <a:pt x="1870" y="1447"/>
                  </a:lnTo>
                  <a:lnTo>
                    <a:pt x="1870" y="1447"/>
                  </a:lnTo>
                  <a:lnTo>
                    <a:pt x="1870" y="1445"/>
                  </a:lnTo>
                  <a:lnTo>
                    <a:pt x="1870" y="1445"/>
                  </a:lnTo>
                  <a:lnTo>
                    <a:pt x="1870" y="1445"/>
                  </a:lnTo>
                  <a:lnTo>
                    <a:pt x="1872" y="1445"/>
                  </a:lnTo>
                  <a:lnTo>
                    <a:pt x="1872" y="1447"/>
                  </a:lnTo>
                  <a:lnTo>
                    <a:pt x="1872" y="1447"/>
                  </a:lnTo>
                  <a:lnTo>
                    <a:pt x="1872" y="1450"/>
                  </a:lnTo>
                  <a:lnTo>
                    <a:pt x="1872" y="1450"/>
                  </a:lnTo>
                  <a:lnTo>
                    <a:pt x="1872" y="1452"/>
                  </a:lnTo>
                  <a:lnTo>
                    <a:pt x="1872" y="1452"/>
                  </a:lnTo>
                  <a:lnTo>
                    <a:pt x="1872" y="1454"/>
                  </a:lnTo>
                  <a:lnTo>
                    <a:pt x="1874" y="1454"/>
                  </a:lnTo>
                  <a:lnTo>
                    <a:pt x="1874" y="1454"/>
                  </a:lnTo>
                  <a:lnTo>
                    <a:pt x="1872" y="1454"/>
                  </a:lnTo>
                  <a:lnTo>
                    <a:pt x="1870" y="1457"/>
                  </a:lnTo>
                  <a:lnTo>
                    <a:pt x="1870" y="1457"/>
                  </a:lnTo>
                  <a:lnTo>
                    <a:pt x="1872" y="1457"/>
                  </a:lnTo>
                  <a:lnTo>
                    <a:pt x="1872" y="1457"/>
                  </a:lnTo>
                  <a:lnTo>
                    <a:pt x="1872" y="1457"/>
                  </a:lnTo>
                  <a:lnTo>
                    <a:pt x="1874" y="1457"/>
                  </a:lnTo>
                  <a:lnTo>
                    <a:pt x="1877" y="1457"/>
                  </a:lnTo>
                  <a:lnTo>
                    <a:pt x="1877" y="1459"/>
                  </a:lnTo>
                  <a:lnTo>
                    <a:pt x="1877" y="1459"/>
                  </a:lnTo>
                  <a:lnTo>
                    <a:pt x="1877" y="1459"/>
                  </a:lnTo>
                  <a:lnTo>
                    <a:pt x="1874" y="1459"/>
                  </a:lnTo>
                  <a:lnTo>
                    <a:pt x="1872" y="1459"/>
                  </a:lnTo>
                  <a:lnTo>
                    <a:pt x="1874" y="1462"/>
                  </a:lnTo>
                  <a:lnTo>
                    <a:pt x="1877" y="1464"/>
                  </a:lnTo>
                  <a:lnTo>
                    <a:pt x="1874" y="1464"/>
                  </a:lnTo>
                  <a:lnTo>
                    <a:pt x="1874" y="1464"/>
                  </a:lnTo>
                  <a:lnTo>
                    <a:pt x="1874" y="1464"/>
                  </a:lnTo>
                  <a:lnTo>
                    <a:pt x="1872" y="1464"/>
                  </a:lnTo>
                  <a:lnTo>
                    <a:pt x="1872" y="1464"/>
                  </a:lnTo>
                  <a:lnTo>
                    <a:pt x="1874" y="1464"/>
                  </a:lnTo>
                  <a:lnTo>
                    <a:pt x="1874" y="1466"/>
                  </a:lnTo>
                  <a:lnTo>
                    <a:pt x="1874" y="1466"/>
                  </a:lnTo>
                  <a:lnTo>
                    <a:pt x="1874" y="1466"/>
                  </a:lnTo>
                  <a:lnTo>
                    <a:pt x="1874" y="1469"/>
                  </a:lnTo>
                  <a:lnTo>
                    <a:pt x="1874" y="1469"/>
                  </a:lnTo>
                  <a:lnTo>
                    <a:pt x="1874" y="1469"/>
                  </a:lnTo>
                  <a:lnTo>
                    <a:pt x="1874" y="1469"/>
                  </a:lnTo>
                  <a:lnTo>
                    <a:pt x="1874" y="1469"/>
                  </a:lnTo>
                  <a:lnTo>
                    <a:pt x="1874" y="1471"/>
                  </a:lnTo>
                  <a:lnTo>
                    <a:pt x="1874" y="1471"/>
                  </a:lnTo>
                  <a:lnTo>
                    <a:pt x="1874" y="1469"/>
                  </a:lnTo>
                  <a:lnTo>
                    <a:pt x="1874" y="1471"/>
                  </a:lnTo>
                  <a:lnTo>
                    <a:pt x="1874" y="1471"/>
                  </a:lnTo>
                  <a:lnTo>
                    <a:pt x="1877" y="1471"/>
                  </a:lnTo>
                  <a:lnTo>
                    <a:pt x="1877" y="1471"/>
                  </a:lnTo>
                  <a:lnTo>
                    <a:pt x="1877" y="1471"/>
                  </a:lnTo>
                  <a:lnTo>
                    <a:pt x="1877" y="1471"/>
                  </a:lnTo>
                  <a:lnTo>
                    <a:pt x="1877" y="1471"/>
                  </a:lnTo>
                  <a:lnTo>
                    <a:pt x="1877" y="1471"/>
                  </a:lnTo>
                  <a:lnTo>
                    <a:pt x="1879" y="1471"/>
                  </a:lnTo>
                  <a:lnTo>
                    <a:pt x="1879" y="1471"/>
                  </a:lnTo>
                  <a:lnTo>
                    <a:pt x="1879" y="1471"/>
                  </a:lnTo>
                  <a:lnTo>
                    <a:pt x="1879" y="1469"/>
                  </a:lnTo>
                  <a:lnTo>
                    <a:pt x="1879" y="1469"/>
                  </a:lnTo>
                  <a:lnTo>
                    <a:pt x="1879" y="1466"/>
                  </a:lnTo>
                  <a:lnTo>
                    <a:pt x="1877" y="1466"/>
                  </a:lnTo>
                  <a:lnTo>
                    <a:pt x="1879" y="1466"/>
                  </a:lnTo>
                  <a:lnTo>
                    <a:pt x="1879" y="1466"/>
                  </a:lnTo>
                  <a:lnTo>
                    <a:pt x="1879" y="1466"/>
                  </a:lnTo>
                  <a:lnTo>
                    <a:pt x="1879" y="1464"/>
                  </a:lnTo>
                  <a:lnTo>
                    <a:pt x="1877" y="1464"/>
                  </a:lnTo>
                  <a:lnTo>
                    <a:pt x="1877" y="1462"/>
                  </a:lnTo>
                  <a:lnTo>
                    <a:pt x="1877" y="1462"/>
                  </a:lnTo>
                  <a:lnTo>
                    <a:pt x="1877" y="1462"/>
                  </a:lnTo>
                  <a:lnTo>
                    <a:pt x="1879" y="1462"/>
                  </a:lnTo>
                  <a:lnTo>
                    <a:pt x="1879" y="1462"/>
                  </a:lnTo>
                  <a:lnTo>
                    <a:pt x="1879" y="1462"/>
                  </a:lnTo>
                  <a:lnTo>
                    <a:pt x="1879" y="1462"/>
                  </a:lnTo>
                  <a:lnTo>
                    <a:pt x="1879" y="1459"/>
                  </a:lnTo>
                  <a:lnTo>
                    <a:pt x="1879" y="1459"/>
                  </a:lnTo>
                  <a:lnTo>
                    <a:pt x="1879" y="1459"/>
                  </a:lnTo>
                  <a:lnTo>
                    <a:pt x="1879" y="1459"/>
                  </a:lnTo>
                  <a:lnTo>
                    <a:pt x="1881" y="1459"/>
                  </a:lnTo>
                  <a:lnTo>
                    <a:pt x="1881" y="1462"/>
                  </a:lnTo>
                  <a:lnTo>
                    <a:pt x="1881" y="1462"/>
                  </a:lnTo>
                  <a:lnTo>
                    <a:pt x="1881" y="1462"/>
                  </a:lnTo>
                  <a:lnTo>
                    <a:pt x="1881" y="1459"/>
                  </a:lnTo>
                  <a:lnTo>
                    <a:pt x="1881" y="1459"/>
                  </a:lnTo>
                  <a:lnTo>
                    <a:pt x="1881" y="1459"/>
                  </a:lnTo>
                  <a:lnTo>
                    <a:pt x="1881" y="1459"/>
                  </a:lnTo>
                  <a:lnTo>
                    <a:pt x="1881" y="1459"/>
                  </a:lnTo>
                  <a:lnTo>
                    <a:pt x="1881" y="1459"/>
                  </a:lnTo>
                  <a:lnTo>
                    <a:pt x="1881" y="1459"/>
                  </a:lnTo>
                  <a:lnTo>
                    <a:pt x="1881" y="1459"/>
                  </a:lnTo>
                  <a:lnTo>
                    <a:pt x="1879" y="1459"/>
                  </a:lnTo>
                  <a:lnTo>
                    <a:pt x="1879" y="1459"/>
                  </a:lnTo>
                  <a:lnTo>
                    <a:pt x="1879" y="1457"/>
                  </a:lnTo>
                  <a:lnTo>
                    <a:pt x="1879" y="1457"/>
                  </a:lnTo>
                  <a:lnTo>
                    <a:pt x="1879" y="1457"/>
                  </a:lnTo>
                  <a:lnTo>
                    <a:pt x="1877" y="1454"/>
                  </a:lnTo>
                  <a:lnTo>
                    <a:pt x="1877" y="1454"/>
                  </a:lnTo>
                  <a:lnTo>
                    <a:pt x="1877" y="1454"/>
                  </a:lnTo>
                  <a:lnTo>
                    <a:pt x="1877" y="1454"/>
                  </a:lnTo>
                  <a:lnTo>
                    <a:pt x="1877" y="1452"/>
                  </a:lnTo>
                  <a:lnTo>
                    <a:pt x="1877" y="1452"/>
                  </a:lnTo>
                  <a:lnTo>
                    <a:pt x="1877" y="1452"/>
                  </a:lnTo>
                  <a:lnTo>
                    <a:pt x="1879" y="1454"/>
                  </a:lnTo>
                  <a:lnTo>
                    <a:pt x="1879" y="1454"/>
                  </a:lnTo>
                  <a:lnTo>
                    <a:pt x="1881" y="1457"/>
                  </a:lnTo>
                  <a:lnTo>
                    <a:pt x="1881" y="1457"/>
                  </a:lnTo>
                  <a:lnTo>
                    <a:pt x="1881" y="1457"/>
                  </a:lnTo>
                  <a:lnTo>
                    <a:pt x="1881" y="1457"/>
                  </a:lnTo>
                  <a:lnTo>
                    <a:pt x="1881" y="1457"/>
                  </a:lnTo>
                  <a:lnTo>
                    <a:pt x="1881" y="1457"/>
                  </a:lnTo>
                  <a:lnTo>
                    <a:pt x="1881" y="1457"/>
                  </a:lnTo>
                  <a:lnTo>
                    <a:pt x="1881" y="1454"/>
                  </a:lnTo>
                  <a:lnTo>
                    <a:pt x="1881" y="1454"/>
                  </a:lnTo>
                  <a:lnTo>
                    <a:pt x="1884" y="1454"/>
                  </a:lnTo>
                  <a:lnTo>
                    <a:pt x="1884" y="1454"/>
                  </a:lnTo>
                  <a:lnTo>
                    <a:pt x="1884" y="1452"/>
                  </a:lnTo>
                  <a:lnTo>
                    <a:pt x="1884" y="1452"/>
                  </a:lnTo>
                  <a:lnTo>
                    <a:pt x="1884" y="1452"/>
                  </a:lnTo>
                  <a:lnTo>
                    <a:pt x="1884" y="1452"/>
                  </a:lnTo>
                  <a:lnTo>
                    <a:pt x="1884" y="1452"/>
                  </a:lnTo>
                  <a:lnTo>
                    <a:pt x="1884" y="1450"/>
                  </a:lnTo>
                  <a:lnTo>
                    <a:pt x="1884" y="1450"/>
                  </a:lnTo>
                  <a:lnTo>
                    <a:pt x="1881" y="1447"/>
                  </a:lnTo>
                  <a:lnTo>
                    <a:pt x="1881" y="1447"/>
                  </a:lnTo>
                  <a:lnTo>
                    <a:pt x="1884" y="1447"/>
                  </a:lnTo>
                  <a:lnTo>
                    <a:pt x="1884" y="1447"/>
                  </a:lnTo>
                  <a:lnTo>
                    <a:pt x="1884" y="1450"/>
                  </a:lnTo>
                  <a:lnTo>
                    <a:pt x="1884" y="1450"/>
                  </a:lnTo>
                  <a:lnTo>
                    <a:pt x="1886" y="1450"/>
                  </a:lnTo>
                  <a:lnTo>
                    <a:pt x="1886" y="1452"/>
                  </a:lnTo>
                  <a:lnTo>
                    <a:pt x="1886" y="1452"/>
                  </a:lnTo>
                  <a:lnTo>
                    <a:pt x="1886" y="1452"/>
                  </a:lnTo>
                  <a:lnTo>
                    <a:pt x="1886" y="1452"/>
                  </a:lnTo>
                  <a:lnTo>
                    <a:pt x="1889" y="1450"/>
                  </a:lnTo>
                  <a:lnTo>
                    <a:pt x="1889" y="1450"/>
                  </a:lnTo>
                  <a:lnTo>
                    <a:pt x="1889" y="1450"/>
                  </a:lnTo>
                  <a:lnTo>
                    <a:pt x="1889" y="1450"/>
                  </a:lnTo>
                  <a:lnTo>
                    <a:pt x="1889" y="1450"/>
                  </a:lnTo>
                  <a:lnTo>
                    <a:pt x="1889" y="1452"/>
                  </a:lnTo>
                  <a:lnTo>
                    <a:pt x="1889" y="1452"/>
                  </a:lnTo>
                  <a:lnTo>
                    <a:pt x="1891" y="1452"/>
                  </a:lnTo>
                  <a:lnTo>
                    <a:pt x="1891" y="1452"/>
                  </a:lnTo>
                  <a:lnTo>
                    <a:pt x="1891" y="1452"/>
                  </a:lnTo>
                  <a:lnTo>
                    <a:pt x="1891" y="1452"/>
                  </a:lnTo>
                  <a:lnTo>
                    <a:pt x="1891" y="1454"/>
                  </a:lnTo>
                  <a:lnTo>
                    <a:pt x="1889" y="1452"/>
                  </a:lnTo>
                  <a:lnTo>
                    <a:pt x="1889" y="1452"/>
                  </a:lnTo>
                  <a:lnTo>
                    <a:pt x="1889" y="1452"/>
                  </a:lnTo>
                  <a:lnTo>
                    <a:pt x="1889" y="1452"/>
                  </a:lnTo>
                  <a:lnTo>
                    <a:pt x="1889" y="1452"/>
                  </a:lnTo>
                  <a:lnTo>
                    <a:pt x="1889" y="1452"/>
                  </a:lnTo>
                  <a:lnTo>
                    <a:pt x="1889" y="1454"/>
                  </a:lnTo>
                  <a:lnTo>
                    <a:pt x="1889" y="1454"/>
                  </a:lnTo>
                  <a:lnTo>
                    <a:pt x="1889" y="1457"/>
                  </a:lnTo>
                  <a:lnTo>
                    <a:pt x="1891" y="1457"/>
                  </a:lnTo>
                  <a:lnTo>
                    <a:pt x="1891" y="1457"/>
                  </a:lnTo>
                  <a:lnTo>
                    <a:pt x="1891" y="1454"/>
                  </a:lnTo>
                  <a:lnTo>
                    <a:pt x="1893" y="1454"/>
                  </a:lnTo>
                  <a:lnTo>
                    <a:pt x="1893" y="1454"/>
                  </a:lnTo>
                  <a:lnTo>
                    <a:pt x="1893" y="1452"/>
                  </a:lnTo>
                  <a:lnTo>
                    <a:pt x="1893" y="1450"/>
                  </a:lnTo>
                  <a:lnTo>
                    <a:pt x="1891" y="1450"/>
                  </a:lnTo>
                  <a:lnTo>
                    <a:pt x="1891" y="1447"/>
                  </a:lnTo>
                  <a:lnTo>
                    <a:pt x="1891" y="1447"/>
                  </a:lnTo>
                  <a:lnTo>
                    <a:pt x="1891" y="1447"/>
                  </a:lnTo>
                  <a:lnTo>
                    <a:pt x="1891" y="1447"/>
                  </a:lnTo>
                  <a:lnTo>
                    <a:pt x="1891" y="1447"/>
                  </a:lnTo>
                  <a:lnTo>
                    <a:pt x="1891" y="1445"/>
                  </a:lnTo>
                  <a:lnTo>
                    <a:pt x="1891" y="1445"/>
                  </a:lnTo>
                  <a:lnTo>
                    <a:pt x="1891" y="1445"/>
                  </a:lnTo>
                  <a:lnTo>
                    <a:pt x="1891" y="1445"/>
                  </a:lnTo>
                  <a:lnTo>
                    <a:pt x="1891" y="1445"/>
                  </a:lnTo>
                  <a:lnTo>
                    <a:pt x="1893" y="1447"/>
                  </a:lnTo>
                  <a:lnTo>
                    <a:pt x="1893" y="1447"/>
                  </a:lnTo>
                  <a:lnTo>
                    <a:pt x="1893" y="1447"/>
                  </a:lnTo>
                  <a:lnTo>
                    <a:pt x="1893" y="1447"/>
                  </a:lnTo>
                  <a:lnTo>
                    <a:pt x="1893" y="1450"/>
                  </a:lnTo>
                  <a:lnTo>
                    <a:pt x="1893" y="1450"/>
                  </a:lnTo>
                  <a:lnTo>
                    <a:pt x="1893" y="1450"/>
                  </a:lnTo>
                  <a:lnTo>
                    <a:pt x="1893" y="1450"/>
                  </a:lnTo>
                  <a:lnTo>
                    <a:pt x="1893" y="1450"/>
                  </a:lnTo>
                  <a:lnTo>
                    <a:pt x="1896" y="1450"/>
                  </a:lnTo>
                  <a:lnTo>
                    <a:pt x="1896" y="1450"/>
                  </a:lnTo>
                  <a:lnTo>
                    <a:pt x="1896" y="1447"/>
                  </a:lnTo>
                  <a:lnTo>
                    <a:pt x="1896" y="1447"/>
                  </a:lnTo>
                  <a:lnTo>
                    <a:pt x="1896" y="1447"/>
                  </a:lnTo>
                  <a:lnTo>
                    <a:pt x="1896" y="1450"/>
                  </a:lnTo>
                  <a:lnTo>
                    <a:pt x="1896" y="1450"/>
                  </a:lnTo>
                  <a:lnTo>
                    <a:pt x="1896" y="1450"/>
                  </a:lnTo>
                  <a:lnTo>
                    <a:pt x="1896" y="1450"/>
                  </a:lnTo>
                  <a:lnTo>
                    <a:pt x="1896" y="1450"/>
                  </a:lnTo>
                  <a:lnTo>
                    <a:pt x="1896" y="1452"/>
                  </a:lnTo>
                  <a:lnTo>
                    <a:pt x="1896" y="1452"/>
                  </a:lnTo>
                  <a:lnTo>
                    <a:pt x="1896" y="1452"/>
                  </a:lnTo>
                  <a:lnTo>
                    <a:pt x="1896" y="1454"/>
                  </a:lnTo>
                  <a:lnTo>
                    <a:pt x="1896" y="1454"/>
                  </a:lnTo>
                  <a:lnTo>
                    <a:pt x="1893" y="1454"/>
                  </a:lnTo>
                  <a:lnTo>
                    <a:pt x="1891" y="1457"/>
                  </a:lnTo>
                  <a:lnTo>
                    <a:pt x="1891" y="1457"/>
                  </a:lnTo>
                  <a:lnTo>
                    <a:pt x="1891" y="1459"/>
                  </a:lnTo>
                  <a:lnTo>
                    <a:pt x="1893" y="1459"/>
                  </a:lnTo>
                  <a:lnTo>
                    <a:pt x="1893" y="1459"/>
                  </a:lnTo>
                  <a:lnTo>
                    <a:pt x="1893" y="1457"/>
                  </a:lnTo>
                  <a:lnTo>
                    <a:pt x="1893" y="1457"/>
                  </a:lnTo>
                  <a:lnTo>
                    <a:pt x="1896" y="1457"/>
                  </a:lnTo>
                  <a:lnTo>
                    <a:pt x="1893" y="1459"/>
                  </a:lnTo>
                  <a:lnTo>
                    <a:pt x="1893" y="1459"/>
                  </a:lnTo>
                  <a:lnTo>
                    <a:pt x="1893" y="1459"/>
                  </a:lnTo>
                  <a:lnTo>
                    <a:pt x="1893" y="1459"/>
                  </a:lnTo>
                  <a:lnTo>
                    <a:pt x="1891" y="1459"/>
                  </a:lnTo>
                  <a:lnTo>
                    <a:pt x="1891" y="1459"/>
                  </a:lnTo>
                  <a:lnTo>
                    <a:pt x="1891" y="1462"/>
                  </a:lnTo>
                  <a:lnTo>
                    <a:pt x="1893" y="1464"/>
                  </a:lnTo>
                  <a:lnTo>
                    <a:pt x="1893" y="1464"/>
                  </a:lnTo>
                  <a:lnTo>
                    <a:pt x="1893" y="1464"/>
                  </a:lnTo>
                  <a:lnTo>
                    <a:pt x="1893" y="1462"/>
                  </a:lnTo>
                  <a:lnTo>
                    <a:pt x="1896" y="1462"/>
                  </a:lnTo>
                  <a:lnTo>
                    <a:pt x="1896" y="1462"/>
                  </a:lnTo>
                  <a:lnTo>
                    <a:pt x="1898" y="1464"/>
                  </a:lnTo>
                  <a:lnTo>
                    <a:pt x="1898" y="1464"/>
                  </a:lnTo>
                  <a:lnTo>
                    <a:pt x="1898" y="1464"/>
                  </a:lnTo>
                  <a:lnTo>
                    <a:pt x="1898" y="1464"/>
                  </a:lnTo>
                  <a:lnTo>
                    <a:pt x="1898" y="1464"/>
                  </a:lnTo>
                  <a:lnTo>
                    <a:pt x="1896" y="1464"/>
                  </a:lnTo>
                  <a:lnTo>
                    <a:pt x="1896" y="1464"/>
                  </a:lnTo>
                  <a:lnTo>
                    <a:pt x="1896" y="1464"/>
                  </a:lnTo>
                  <a:lnTo>
                    <a:pt x="1896" y="1464"/>
                  </a:lnTo>
                  <a:lnTo>
                    <a:pt x="1896" y="1464"/>
                  </a:lnTo>
                  <a:lnTo>
                    <a:pt x="1896" y="1464"/>
                  </a:lnTo>
                  <a:lnTo>
                    <a:pt x="1896" y="1464"/>
                  </a:lnTo>
                  <a:lnTo>
                    <a:pt x="1896" y="1464"/>
                  </a:lnTo>
                  <a:lnTo>
                    <a:pt x="1896" y="1466"/>
                  </a:lnTo>
                  <a:lnTo>
                    <a:pt x="1896" y="1466"/>
                  </a:lnTo>
                  <a:lnTo>
                    <a:pt x="1896" y="1466"/>
                  </a:lnTo>
                  <a:lnTo>
                    <a:pt x="1896" y="1466"/>
                  </a:lnTo>
                  <a:lnTo>
                    <a:pt x="1896" y="1466"/>
                  </a:lnTo>
                  <a:lnTo>
                    <a:pt x="1896" y="1466"/>
                  </a:lnTo>
                  <a:lnTo>
                    <a:pt x="1896" y="1469"/>
                  </a:lnTo>
                  <a:lnTo>
                    <a:pt x="1896" y="1469"/>
                  </a:lnTo>
                  <a:lnTo>
                    <a:pt x="1896" y="1469"/>
                  </a:lnTo>
                  <a:lnTo>
                    <a:pt x="1896" y="1471"/>
                  </a:lnTo>
                  <a:lnTo>
                    <a:pt x="1898" y="1471"/>
                  </a:lnTo>
                  <a:lnTo>
                    <a:pt x="1898" y="1471"/>
                  </a:lnTo>
                  <a:lnTo>
                    <a:pt x="1898" y="1471"/>
                  </a:lnTo>
                  <a:lnTo>
                    <a:pt x="1898" y="1469"/>
                  </a:lnTo>
                  <a:lnTo>
                    <a:pt x="1898" y="1469"/>
                  </a:lnTo>
                  <a:lnTo>
                    <a:pt x="1898" y="1469"/>
                  </a:lnTo>
                  <a:lnTo>
                    <a:pt x="1898" y="1466"/>
                  </a:lnTo>
                  <a:lnTo>
                    <a:pt x="1898" y="1466"/>
                  </a:lnTo>
                  <a:lnTo>
                    <a:pt x="1898" y="1466"/>
                  </a:lnTo>
                  <a:lnTo>
                    <a:pt x="1898" y="1466"/>
                  </a:lnTo>
                  <a:lnTo>
                    <a:pt x="1898" y="1466"/>
                  </a:lnTo>
                  <a:lnTo>
                    <a:pt x="1898" y="1466"/>
                  </a:lnTo>
                  <a:lnTo>
                    <a:pt x="1898" y="1466"/>
                  </a:lnTo>
                  <a:lnTo>
                    <a:pt x="1898" y="1466"/>
                  </a:lnTo>
                  <a:lnTo>
                    <a:pt x="1898" y="1466"/>
                  </a:lnTo>
                  <a:lnTo>
                    <a:pt x="1900" y="1466"/>
                  </a:lnTo>
                  <a:lnTo>
                    <a:pt x="1903" y="1466"/>
                  </a:lnTo>
                  <a:lnTo>
                    <a:pt x="1903" y="1469"/>
                  </a:lnTo>
                  <a:lnTo>
                    <a:pt x="1903" y="1469"/>
                  </a:lnTo>
                  <a:lnTo>
                    <a:pt x="1903" y="1469"/>
                  </a:lnTo>
                  <a:lnTo>
                    <a:pt x="1903" y="1469"/>
                  </a:lnTo>
                  <a:lnTo>
                    <a:pt x="1903" y="1469"/>
                  </a:lnTo>
                  <a:lnTo>
                    <a:pt x="1903" y="1469"/>
                  </a:lnTo>
                  <a:lnTo>
                    <a:pt x="1903" y="1469"/>
                  </a:lnTo>
                  <a:lnTo>
                    <a:pt x="1905" y="1469"/>
                  </a:lnTo>
                  <a:lnTo>
                    <a:pt x="1905" y="1471"/>
                  </a:lnTo>
                  <a:lnTo>
                    <a:pt x="1905" y="1471"/>
                  </a:lnTo>
                  <a:lnTo>
                    <a:pt x="1905" y="1471"/>
                  </a:lnTo>
                  <a:lnTo>
                    <a:pt x="1905" y="1473"/>
                  </a:lnTo>
                  <a:lnTo>
                    <a:pt x="1905" y="1473"/>
                  </a:lnTo>
                  <a:lnTo>
                    <a:pt x="1905" y="1473"/>
                  </a:lnTo>
                  <a:lnTo>
                    <a:pt x="1907" y="1473"/>
                  </a:lnTo>
                  <a:lnTo>
                    <a:pt x="1907" y="1473"/>
                  </a:lnTo>
                  <a:lnTo>
                    <a:pt x="1910" y="1473"/>
                  </a:lnTo>
                  <a:lnTo>
                    <a:pt x="1910" y="1473"/>
                  </a:lnTo>
                  <a:lnTo>
                    <a:pt x="1910" y="1473"/>
                  </a:lnTo>
                  <a:lnTo>
                    <a:pt x="1910" y="1473"/>
                  </a:lnTo>
                  <a:lnTo>
                    <a:pt x="1910" y="1476"/>
                  </a:lnTo>
                  <a:lnTo>
                    <a:pt x="1910" y="1476"/>
                  </a:lnTo>
                  <a:lnTo>
                    <a:pt x="1910" y="1476"/>
                  </a:lnTo>
                  <a:lnTo>
                    <a:pt x="1912" y="1476"/>
                  </a:lnTo>
                  <a:lnTo>
                    <a:pt x="1912" y="1476"/>
                  </a:lnTo>
                  <a:lnTo>
                    <a:pt x="1912" y="1476"/>
                  </a:lnTo>
                  <a:lnTo>
                    <a:pt x="1912" y="1478"/>
                  </a:lnTo>
                  <a:lnTo>
                    <a:pt x="1912" y="1478"/>
                  </a:lnTo>
                  <a:lnTo>
                    <a:pt x="1912" y="1478"/>
                  </a:lnTo>
                  <a:lnTo>
                    <a:pt x="1912" y="1478"/>
                  </a:lnTo>
                  <a:lnTo>
                    <a:pt x="1910" y="1478"/>
                  </a:lnTo>
                  <a:lnTo>
                    <a:pt x="1910" y="1478"/>
                  </a:lnTo>
                  <a:lnTo>
                    <a:pt x="1910" y="1480"/>
                  </a:lnTo>
                  <a:lnTo>
                    <a:pt x="1910" y="1480"/>
                  </a:lnTo>
                  <a:lnTo>
                    <a:pt x="1912" y="1480"/>
                  </a:lnTo>
                  <a:lnTo>
                    <a:pt x="1912" y="1480"/>
                  </a:lnTo>
                  <a:lnTo>
                    <a:pt x="1912" y="1480"/>
                  </a:lnTo>
                  <a:lnTo>
                    <a:pt x="1912" y="1480"/>
                  </a:lnTo>
                  <a:lnTo>
                    <a:pt x="1912" y="1480"/>
                  </a:lnTo>
                  <a:lnTo>
                    <a:pt x="1912" y="1480"/>
                  </a:lnTo>
                  <a:lnTo>
                    <a:pt x="1912" y="1480"/>
                  </a:lnTo>
                  <a:lnTo>
                    <a:pt x="1915" y="1483"/>
                  </a:lnTo>
                  <a:lnTo>
                    <a:pt x="1915" y="1483"/>
                  </a:lnTo>
                  <a:lnTo>
                    <a:pt x="1917" y="1483"/>
                  </a:lnTo>
                  <a:lnTo>
                    <a:pt x="1917" y="1483"/>
                  </a:lnTo>
                  <a:lnTo>
                    <a:pt x="1917" y="1483"/>
                  </a:lnTo>
                  <a:lnTo>
                    <a:pt x="1917" y="1485"/>
                  </a:lnTo>
                  <a:lnTo>
                    <a:pt x="1917" y="1485"/>
                  </a:lnTo>
                  <a:lnTo>
                    <a:pt x="1919" y="1485"/>
                  </a:lnTo>
                  <a:lnTo>
                    <a:pt x="1919" y="1483"/>
                  </a:lnTo>
                  <a:lnTo>
                    <a:pt x="1919" y="1483"/>
                  </a:lnTo>
                  <a:lnTo>
                    <a:pt x="1919" y="1483"/>
                  </a:lnTo>
                  <a:lnTo>
                    <a:pt x="1919" y="1483"/>
                  </a:lnTo>
                  <a:lnTo>
                    <a:pt x="1919" y="1483"/>
                  </a:lnTo>
                  <a:lnTo>
                    <a:pt x="1917" y="1483"/>
                  </a:lnTo>
                  <a:lnTo>
                    <a:pt x="1917" y="1480"/>
                  </a:lnTo>
                  <a:lnTo>
                    <a:pt x="1917" y="1480"/>
                  </a:lnTo>
                  <a:lnTo>
                    <a:pt x="1917" y="1480"/>
                  </a:lnTo>
                  <a:lnTo>
                    <a:pt x="1917" y="1480"/>
                  </a:lnTo>
                  <a:lnTo>
                    <a:pt x="1917" y="1480"/>
                  </a:lnTo>
                  <a:lnTo>
                    <a:pt x="1917" y="1478"/>
                  </a:lnTo>
                  <a:lnTo>
                    <a:pt x="1917" y="1478"/>
                  </a:lnTo>
                  <a:lnTo>
                    <a:pt x="1917" y="1476"/>
                  </a:lnTo>
                  <a:lnTo>
                    <a:pt x="1917" y="1476"/>
                  </a:lnTo>
                  <a:lnTo>
                    <a:pt x="1917" y="1476"/>
                  </a:lnTo>
                  <a:lnTo>
                    <a:pt x="1917" y="1478"/>
                  </a:lnTo>
                  <a:lnTo>
                    <a:pt x="1917" y="1478"/>
                  </a:lnTo>
                  <a:lnTo>
                    <a:pt x="1917" y="1478"/>
                  </a:lnTo>
                  <a:lnTo>
                    <a:pt x="1917" y="1480"/>
                  </a:lnTo>
                  <a:lnTo>
                    <a:pt x="1919" y="1480"/>
                  </a:lnTo>
                  <a:lnTo>
                    <a:pt x="1919" y="1480"/>
                  </a:lnTo>
                  <a:lnTo>
                    <a:pt x="1919" y="1480"/>
                  </a:lnTo>
                  <a:lnTo>
                    <a:pt x="1919" y="1480"/>
                  </a:lnTo>
                  <a:lnTo>
                    <a:pt x="1919" y="1480"/>
                  </a:lnTo>
                  <a:lnTo>
                    <a:pt x="1919" y="1483"/>
                  </a:lnTo>
                  <a:lnTo>
                    <a:pt x="1922" y="1483"/>
                  </a:lnTo>
                  <a:lnTo>
                    <a:pt x="1922" y="1483"/>
                  </a:lnTo>
                  <a:lnTo>
                    <a:pt x="1922" y="1483"/>
                  </a:lnTo>
                  <a:lnTo>
                    <a:pt x="1922" y="1485"/>
                  </a:lnTo>
                  <a:lnTo>
                    <a:pt x="1922" y="1485"/>
                  </a:lnTo>
                  <a:lnTo>
                    <a:pt x="1919" y="1485"/>
                  </a:lnTo>
                  <a:lnTo>
                    <a:pt x="1922" y="1488"/>
                  </a:lnTo>
                  <a:lnTo>
                    <a:pt x="1922" y="1488"/>
                  </a:lnTo>
                  <a:lnTo>
                    <a:pt x="1922" y="1490"/>
                  </a:lnTo>
                  <a:lnTo>
                    <a:pt x="1922" y="1490"/>
                  </a:lnTo>
                  <a:lnTo>
                    <a:pt x="1922" y="1490"/>
                  </a:lnTo>
                  <a:lnTo>
                    <a:pt x="1922" y="1490"/>
                  </a:lnTo>
                  <a:lnTo>
                    <a:pt x="1922" y="1490"/>
                  </a:lnTo>
                  <a:lnTo>
                    <a:pt x="1924" y="1490"/>
                  </a:lnTo>
                  <a:lnTo>
                    <a:pt x="1926" y="1492"/>
                  </a:lnTo>
                  <a:lnTo>
                    <a:pt x="1926" y="1492"/>
                  </a:lnTo>
                  <a:lnTo>
                    <a:pt x="1926" y="1492"/>
                  </a:lnTo>
                  <a:lnTo>
                    <a:pt x="1926" y="1492"/>
                  </a:lnTo>
                  <a:lnTo>
                    <a:pt x="1926" y="1492"/>
                  </a:lnTo>
                  <a:lnTo>
                    <a:pt x="1926" y="1495"/>
                  </a:lnTo>
                  <a:lnTo>
                    <a:pt x="1926" y="1495"/>
                  </a:lnTo>
                  <a:lnTo>
                    <a:pt x="1929" y="1492"/>
                  </a:lnTo>
                  <a:lnTo>
                    <a:pt x="1929" y="1492"/>
                  </a:lnTo>
                  <a:lnTo>
                    <a:pt x="1931" y="1492"/>
                  </a:lnTo>
                  <a:lnTo>
                    <a:pt x="1929" y="1492"/>
                  </a:lnTo>
                  <a:lnTo>
                    <a:pt x="1929" y="1492"/>
                  </a:lnTo>
                  <a:lnTo>
                    <a:pt x="1929" y="1490"/>
                  </a:lnTo>
                  <a:lnTo>
                    <a:pt x="1929" y="1490"/>
                  </a:lnTo>
                  <a:lnTo>
                    <a:pt x="1929" y="1490"/>
                  </a:lnTo>
                  <a:lnTo>
                    <a:pt x="1929" y="1488"/>
                  </a:lnTo>
                  <a:lnTo>
                    <a:pt x="1929" y="1488"/>
                  </a:lnTo>
                  <a:lnTo>
                    <a:pt x="1929" y="1485"/>
                  </a:lnTo>
                  <a:lnTo>
                    <a:pt x="1931" y="1485"/>
                  </a:lnTo>
                  <a:lnTo>
                    <a:pt x="1931" y="1485"/>
                  </a:lnTo>
                  <a:lnTo>
                    <a:pt x="1931" y="1485"/>
                  </a:lnTo>
                  <a:lnTo>
                    <a:pt x="1931" y="1485"/>
                  </a:lnTo>
                  <a:lnTo>
                    <a:pt x="1931" y="1485"/>
                  </a:lnTo>
                  <a:lnTo>
                    <a:pt x="1931" y="1485"/>
                  </a:lnTo>
                  <a:lnTo>
                    <a:pt x="1931" y="1485"/>
                  </a:lnTo>
                  <a:lnTo>
                    <a:pt x="1931" y="1483"/>
                  </a:lnTo>
                  <a:lnTo>
                    <a:pt x="1931" y="1483"/>
                  </a:lnTo>
                  <a:lnTo>
                    <a:pt x="1931" y="1483"/>
                  </a:lnTo>
                  <a:lnTo>
                    <a:pt x="1931" y="1483"/>
                  </a:lnTo>
                  <a:lnTo>
                    <a:pt x="1931" y="1483"/>
                  </a:lnTo>
                  <a:lnTo>
                    <a:pt x="1931" y="1480"/>
                  </a:lnTo>
                  <a:lnTo>
                    <a:pt x="1931" y="1483"/>
                  </a:lnTo>
                  <a:lnTo>
                    <a:pt x="1931" y="1483"/>
                  </a:lnTo>
                  <a:lnTo>
                    <a:pt x="1931" y="1485"/>
                  </a:lnTo>
                  <a:lnTo>
                    <a:pt x="1933" y="1485"/>
                  </a:lnTo>
                  <a:lnTo>
                    <a:pt x="1933" y="1485"/>
                  </a:lnTo>
                  <a:lnTo>
                    <a:pt x="1933" y="1485"/>
                  </a:lnTo>
                  <a:lnTo>
                    <a:pt x="1936" y="1483"/>
                  </a:lnTo>
                  <a:lnTo>
                    <a:pt x="1936" y="1485"/>
                  </a:lnTo>
                  <a:lnTo>
                    <a:pt x="1933" y="1485"/>
                  </a:lnTo>
                  <a:lnTo>
                    <a:pt x="1933" y="1485"/>
                  </a:lnTo>
                  <a:lnTo>
                    <a:pt x="1933" y="1485"/>
                  </a:lnTo>
                  <a:lnTo>
                    <a:pt x="1933" y="1488"/>
                  </a:lnTo>
                  <a:lnTo>
                    <a:pt x="1933" y="1490"/>
                  </a:lnTo>
                  <a:lnTo>
                    <a:pt x="1933" y="1490"/>
                  </a:lnTo>
                  <a:lnTo>
                    <a:pt x="1931" y="1490"/>
                  </a:lnTo>
                  <a:lnTo>
                    <a:pt x="1933" y="1492"/>
                  </a:lnTo>
                  <a:lnTo>
                    <a:pt x="1933" y="1492"/>
                  </a:lnTo>
                  <a:lnTo>
                    <a:pt x="1933" y="1492"/>
                  </a:lnTo>
                  <a:lnTo>
                    <a:pt x="1933" y="1492"/>
                  </a:lnTo>
                  <a:lnTo>
                    <a:pt x="1931" y="1492"/>
                  </a:lnTo>
                  <a:lnTo>
                    <a:pt x="1931" y="1492"/>
                  </a:lnTo>
                  <a:lnTo>
                    <a:pt x="1931" y="1492"/>
                  </a:lnTo>
                  <a:lnTo>
                    <a:pt x="1931" y="1492"/>
                  </a:lnTo>
                  <a:lnTo>
                    <a:pt x="1931" y="1495"/>
                  </a:lnTo>
                  <a:lnTo>
                    <a:pt x="1931" y="1495"/>
                  </a:lnTo>
                  <a:lnTo>
                    <a:pt x="1931" y="1495"/>
                  </a:lnTo>
                  <a:lnTo>
                    <a:pt x="1931" y="1495"/>
                  </a:lnTo>
                  <a:lnTo>
                    <a:pt x="1933" y="1499"/>
                  </a:lnTo>
                  <a:lnTo>
                    <a:pt x="1933" y="1499"/>
                  </a:lnTo>
                  <a:lnTo>
                    <a:pt x="1936" y="1499"/>
                  </a:lnTo>
                  <a:lnTo>
                    <a:pt x="1936" y="1499"/>
                  </a:lnTo>
                  <a:lnTo>
                    <a:pt x="1936" y="1497"/>
                  </a:lnTo>
                  <a:lnTo>
                    <a:pt x="1936" y="1497"/>
                  </a:lnTo>
                  <a:lnTo>
                    <a:pt x="1936" y="1495"/>
                  </a:lnTo>
                  <a:lnTo>
                    <a:pt x="1936" y="1495"/>
                  </a:lnTo>
                  <a:lnTo>
                    <a:pt x="1936" y="1495"/>
                  </a:lnTo>
                  <a:lnTo>
                    <a:pt x="1933" y="1492"/>
                  </a:lnTo>
                  <a:lnTo>
                    <a:pt x="1933" y="1492"/>
                  </a:lnTo>
                  <a:lnTo>
                    <a:pt x="1933" y="1492"/>
                  </a:lnTo>
                  <a:lnTo>
                    <a:pt x="1933" y="1492"/>
                  </a:lnTo>
                  <a:lnTo>
                    <a:pt x="1936" y="1492"/>
                  </a:lnTo>
                  <a:lnTo>
                    <a:pt x="1936" y="1492"/>
                  </a:lnTo>
                  <a:lnTo>
                    <a:pt x="1936" y="1495"/>
                  </a:lnTo>
                  <a:lnTo>
                    <a:pt x="1938" y="1495"/>
                  </a:lnTo>
                  <a:lnTo>
                    <a:pt x="1938" y="1495"/>
                  </a:lnTo>
                  <a:lnTo>
                    <a:pt x="1938" y="1495"/>
                  </a:lnTo>
                  <a:lnTo>
                    <a:pt x="1938" y="1495"/>
                  </a:lnTo>
                  <a:lnTo>
                    <a:pt x="1938" y="1495"/>
                  </a:lnTo>
                  <a:lnTo>
                    <a:pt x="1938" y="1495"/>
                  </a:lnTo>
                  <a:lnTo>
                    <a:pt x="1938" y="1495"/>
                  </a:lnTo>
                  <a:lnTo>
                    <a:pt x="1941" y="1495"/>
                  </a:lnTo>
                  <a:lnTo>
                    <a:pt x="1941" y="1497"/>
                  </a:lnTo>
                  <a:lnTo>
                    <a:pt x="1941" y="1497"/>
                  </a:lnTo>
                  <a:lnTo>
                    <a:pt x="1941" y="1497"/>
                  </a:lnTo>
                  <a:lnTo>
                    <a:pt x="1941" y="1497"/>
                  </a:lnTo>
                  <a:lnTo>
                    <a:pt x="1941" y="1495"/>
                  </a:lnTo>
                  <a:lnTo>
                    <a:pt x="1943" y="1495"/>
                  </a:lnTo>
                  <a:lnTo>
                    <a:pt x="1943" y="1495"/>
                  </a:lnTo>
                  <a:lnTo>
                    <a:pt x="1943" y="1495"/>
                  </a:lnTo>
                  <a:lnTo>
                    <a:pt x="1943" y="1495"/>
                  </a:lnTo>
                  <a:lnTo>
                    <a:pt x="1943" y="1497"/>
                  </a:lnTo>
                  <a:lnTo>
                    <a:pt x="1943" y="1497"/>
                  </a:lnTo>
                  <a:lnTo>
                    <a:pt x="1943" y="1497"/>
                  </a:lnTo>
                  <a:lnTo>
                    <a:pt x="1943" y="1497"/>
                  </a:lnTo>
                  <a:lnTo>
                    <a:pt x="1943" y="1497"/>
                  </a:lnTo>
                  <a:lnTo>
                    <a:pt x="1943" y="1497"/>
                  </a:lnTo>
                  <a:lnTo>
                    <a:pt x="1943" y="1497"/>
                  </a:lnTo>
                  <a:lnTo>
                    <a:pt x="1943" y="1497"/>
                  </a:lnTo>
                  <a:lnTo>
                    <a:pt x="1943" y="1497"/>
                  </a:lnTo>
                  <a:lnTo>
                    <a:pt x="1943" y="1497"/>
                  </a:lnTo>
                  <a:lnTo>
                    <a:pt x="1945" y="1497"/>
                  </a:lnTo>
                  <a:lnTo>
                    <a:pt x="1945" y="1495"/>
                  </a:lnTo>
                  <a:lnTo>
                    <a:pt x="1943" y="1495"/>
                  </a:lnTo>
                  <a:lnTo>
                    <a:pt x="1943" y="1495"/>
                  </a:lnTo>
                  <a:lnTo>
                    <a:pt x="1943" y="1495"/>
                  </a:lnTo>
                  <a:lnTo>
                    <a:pt x="1943" y="1492"/>
                  </a:lnTo>
                  <a:lnTo>
                    <a:pt x="1945" y="1492"/>
                  </a:lnTo>
                  <a:lnTo>
                    <a:pt x="1945" y="1492"/>
                  </a:lnTo>
                  <a:lnTo>
                    <a:pt x="1945" y="1490"/>
                  </a:lnTo>
                  <a:lnTo>
                    <a:pt x="1943" y="1490"/>
                  </a:lnTo>
                  <a:lnTo>
                    <a:pt x="1943" y="1492"/>
                  </a:lnTo>
                  <a:lnTo>
                    <a:pt x="1943" y="1492"/>
                  </a:lnTo>
                  <a:lnTo>
                    <a:pt x="1943" y="1490"/>
                  </a:lnTo>
                  <a:lnTo>
                    <a:pt x="1943" y="1490"/>
                  </a:lnTo>
                  <a:lnTo>
                    <a:pt x="1941" y="1490"/>
                  </a:lnTo>
                  <a:lnTo>
                    <a:pt x="1941" y="1492"/>
                  </a:lnTo>
                  <a:lnTo>
                    <a:pt x="1941" y="1492"/>
                  </a:lnTo>
                  <a:lnTo>
                    <a:pt x="1941" y="1492"/>
                  </a:lnTo>
                  <a:lnTo>
                    <a:pt x="1941" y="1492"/>
                  </a:lnTo>
                  <a:lnTo>
                    <a:pt x="1941" y="1490"/>
                  </a:lnTo>
                  <a:lnTo>
                    <a:pt x="1941" y="1488"/>
                  </a:lnTo>
                  <a:lnTo>
                    <a:pt x="1941" y="1488"/>
                  </a:lnTo>
                  <a:lnTo>
                    <a:pt x="1943" y="1488"/>
                  </a:lnTo>
                  <a:lnTo>
                    <a:pt x="1943" y="1488"/>
                  </a:lnTo>
                  <a:lnTo>
                    <a:pt x="1943" y="1490"/>
                  </a:lnTo>
                  <a:lnTo>
                    <a:pt x="1943" y="1490"/>
                  </a:lnTo>
                  <a:lnTo>
                    <a:pt x="1943" y="1490"/>
                  </a:lnTo>
                  <a:lnTo>
                    <a:pt x="1943" y="1490"/>
                  </a:lnTo>
                  <a:lnTo>
                    <a:pt x="1943" y="1490"/>
                  </a:lnTo>
                  <a:lnTo>
                    <a:pt x="1945" y="1490"/>
                  </a:lnTo>
                  <a:lnTo>
                    <a:pt x="1945" y="1492"/>
                  </a:lnTo>
                  <a:lnTo>
                    <a:pt x="1948" y="1492"/>
                  </a:lnTo>
                  <a:lnTo>
                    <a:pt x="1948" y="1492"/>
                  </a:lnTo>
                  <a:lnTo>
                    <a:pt x="1948" y="1495"/>
                  </a:lnTo>
                  <a:lnTo>
                    <a:pt x="1948" y="1495"/>
                  </a:lnTo>
                  <a:lnTo>
                    <a:pt x="1948" y="1495"/>
                  </a:lnTo>
                  <a:lnTo>
                    <a:pt x="1948" y="1495"/>
                  </a:lnTo>
                  <a:lnTo>
                    <a:pt x="1948" y="1492"/>
                  </a:lnTo>
                  <a:lnTo>
                    <a:pt x="1948" y="1490"/>
                  </a:lnTo>
                  <a:lnTo>
                    <a:pt x="1950" y="1490"/>
                  </a:lnTo>
                  <a:lnTo>
                    <a:pt x="1950" y="1492"/>
                  </a:lnTo>
                  <a:lnTo>
                    <a:pt x="1950" y="1492"/>
                  </a:lnTo>
                  <a:lnTo>
                    <a:pt x="1950" y="1492"/>
                  </a:lnTo>
                  <a:lnTo>
                    <a:pt x="1948" y="1495"/>
                  </a:lnTo>
                  <a:lnTo>
                    <a:pt x="1948" y="1495"/>
                  </a:lnTo>
                  <a:lnTo>
                    <a:pt x="1950" y="1495"/>
                  </a:lnTo>
                  <a:lnTo>
                    <a:pt x="1950" y="1495"/>
                  </a:lnTo>
                  <a:lnTo>
                    <a:pt x="1950" y="1495"/>
                  </a:lnTo>
                  <a:lnTo>
                    <a:pt x="1952" y="1495"/>
                  </a:lnTo>
                  <a:lnTo>
                    <a:pt x="1952" y="1495"/>
                  </a:lnTo>
                  <a:lnTo>
                    <a:pt x="1952" y="1495"/>
                  </a:lnTo>
                  <a:lnTo>
                    <a:pt x="1952" y="1495"/>
                  </a:lnTo>
                  <a:lnTo>
                    <a:pt x="1950" y="1492"/>
                  </a:lnTo>
                  <a:lnTo>
                    <a:pt x="1950" y="1492"/>
                  </a:lnTo>
                  <a:lnTo>
                    <a:pt x="1950" y="1492"/>
                  </a:lnTo>
                  <a:lnTo>
                    <a:pt x="1950" y="1492"/>
                  </a:lnTo>
                  <a:lnTo>
                    <a:pt x="1950"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5"/>
                  </a:lnTo>
                  <a:lnTo>
                    <a:pt x="1952" y="1495"/>
                  </a:lnTo>
                  <a:lnTo>
                    <a:pt x="1952" y="1495"/>
                  </a:lnTo>
                  <a:lnTo>
                    <a:pt x="1952" y="1495"/>
                  </a:lnTo>
                  <a:lnTo>
                    <a:pt x="1952" y="1495"/>
                  </a:lnTo>
                  <a:lnTo>
                    <a:pt x="1955" y="1495"/>
                  </a:lnTo>
                  <a:lnTo>
                    <a:pt x="1955" y="1497"/>
                  </a:lnTo>
                  <a:lnTo>
                    <a:pt x="1955" y="1497"/>
                  </a:lnTo>
                  <a:lnTo>
                    <a:pt x="1955" y="1497"/>
                  </a:lnTo>
                  <a:lnTo>
                    <a:pt x="1955" y="1497"/>
                  </a:lnTo>
                  <a:lnTo>
                    <a:pt x="1955" y="1499"/>
                  </a:lnTo>
                  <a:lnTo>
                    <a:pt x="1955" y="1499"/>
                  </a:lnTo>
                  <a:lnTo>
                    <a:pt x="1955" y="1499"/>
                  </a:lnTo>
                  <a:lnTo>
                    <a:pt x="1957" y="1499"/>
                  </a:lnTo>
                  <a:lnTo>
                    <a:pt x="1957" y="1497"/>
                  </a:lnTo>
                  <a:lnTo>
                    <a:pt x="1957" y="1497"/>
                  </a:lnTo>
                  <a:lnTo>
                    <a:pt x="1957" y="1497"/>
                  </a:lnTo>
                  <a:lnTo>
                    <a:pt x="1957" y="1497"/>
                  </a:lnTo>
                  <a:lnTo>
                    <a:pt x="1957" y="1497"/>
                  </a:lnTo>
                  <a:lnTo>
                    <a:pt x="1957" y="1497"/>
                  </a:lnTo>
                  <a:lnTo>
                    <a:pt x="1957" y="1497"/>
                  </a:lnTo>
                  <a:lnTo>
                    <a:pt x="1957" y="1497"/>
                  </a:lnTo>
                  <a:lnTo>
                    <a:pt x="1957" y="1497"/>
                  </a:lnTo>
                  <a:lnTo>
                    <a:pt x="1957" y="1495"/>
                  </a:lnTo>
                  <a:lnTo>
                    <a:pt x="1957" y="1495"/>
                  </a:lnTo>
                  <a:lnTo>
                    <a:pt x="1960" y="1495"/>
                  </a:lnTo>
                  <a:lnTo>
                    <a:pt x="1960" y="1495"/>
                  </a:lnTo>
                  <a:lnTo>
                    <a:pt x="1960" y="1497"/>
                  </a:lnTo>
                  <a:lnTo>
                    <a:pt x="1960" y="1497"/>
                  </a:lnTo>
                  <a:lnTo>
                    <a:pt x="1960" y="1499"/>
                  </a:lnTo>
                  <a:lnTo>
                    <a:pt x="1960" y="1499"/>
                  </a:lnTo>
                  <a:lnTo>
                    <a:pt x="1960" y="1499"/>
                  </a:lnTo>
                  <a:lnTo>
                    <a:pt x="1962" y="1499"/>
                  </a:lnTo>
                  <a:lnTo>
                    <a:pt x="1962" y="1499"/>
                  </a:lnTo>
                  <a:lnTo>
                    <a:pt x="1962" y="1497"/>
                  </a:lnTo>
                  <a:lnTo>
                    <a:pt x="1960" y="1497"/>
                  </a:lnTo>
                  <a:lnTo>
                    <a:pt x="1960" y="1497"/>
                  </a:lnTo>
                  <a:lnTo>
                    <a:pt x="1962" y="1495"/>
                  </a:lnTo>
                  <a:lnTo>
                    <a:pt x="1962" y="1495"/>
                  </a:lnTo>
                  <a:lnTo>
                    <a:pt x="1964" y="1497"/>
                  </a:lnTo>
                  <a:lnTo>
                    <a:pt x="1962" y="1497"/>
                  </a:lnTo>
                  <a:lnTo>
                    <a:pt x="1962" y="1497"/>
                  </a:lnTo>
                  <a:lnTo>
                    <a:pt x="1962" y="1497"/>
                  </a:lnTo>
                  <a:lnTo>
                    <a:pt x="1962" y="1497"/>
                  </a:lnTo>
                  <a:lnTo>
                    <a:pt x="1962" y="1497"/>
                  </a:lnTo>
                  <a:lnTo>
                    <a:pt x="1962" y="1497"/>
                  </a:lnTo>
                  <a:lnTo>
                    <a:pt x="1962" y="1499"/>
                  </a:lnTo>
                  <a:lnTo>
                    <a:pt x="1962" y="1499"/>
                  </a:lnTo>
                  <a:lnTo>
                    <a:pt x="1960" y="1502"/>
                  </a:lnTo>
                  <a:lnTo>
                    <a:pt x="1960" y="1502"/>
                  </a:lnTo>
                  <a:lnTo>
                    <a:pt x="1960" y="1502"/>
                  </a:lnTo>
                  <a:lnTo>
                    <a:pt x="1960" y="1504"/>
                  </a:lnTo>
                  <a:lnTo>
                    <a:pt x="1960" y="1504"/>
                  </a:lnTo>
                  <a:lnTo>
                    <a:pt x="1960" y="1504"/>
                  </a:lnTo>
                  <a:lnTo>
                    <a:pt x="1957" y="1506"/>
                  </a:lnTo>
                  <a:lnTo>
                    <a:pt x="1957" y="1506"/>
                  </a:lnTo>
                  <a:lnTo>
                    <a:pt x="1957" y="1506"/>
                  </a:lnTo>
                  <a:lnTo>
                    <a:pt x="1957" y="1509"/>
                  </a:lnTo>
                  <a:lnTo>
                    <a:pt x="1955" y="1509"/>
                  </a:lnTo>
                  <a:lnTo>
                    <a:pt x="1955" y="1509"/>
                  </a:lnTo>
                  <a:lnTo>
                    <a:pt x="1948" y="1509"/>
                  </a:lnTo>
                  <a:lnTo>
                    <a:pt x="1945" y="1511"/>
                  </a:lnTo>
                  <a:lnTo>
                    <a:pt x="1945" y="1511"/>
                  </a:lnTo>
                  <a:lnTo>
                    <a:pt x="1943" y="1511"/>
                  </a:lnTo>
                  <a:lnTo>
                    <a:pt x="1943" y="1511"/>
                  </a:lnTo>
                  <a:lnTo>
                    <a:pt x="1943" y="1511"/>
                  </a:lnTo>
                  <a:lnTo>
                    <a:pt x="1943" y="1511"/>
                  </a:lnTo>
                  <a:lnTo>
                    <a:pt x="1943" y="1511"/>
                  </a:lnTo>
                  <a:lnTo>
                    <a:pt x="1943" y="1511"/>
                  </a:lnTo>
                  <a:lnTo>
                    <a:pt x="1941" y="1511"/>
                  </a:lnTo>
                  <a:lnTo>
                    <a:pt x="1941" y="1511"/>
                  </a:lnTo>
                  <a:lnTo>
                    <a:pt x="1943" y="1511"/>
                  </a:lnTo>
                  <a:lnTo>
                    <a:pt x="1943" y="1514"/>
                  </a:lnTo>
                  <a:lnTo>
                    <a:pt x="1943" y="1511"/>
                  </a:lnTo>
                  <a:lnTo>
                    <a:pt x="1943" y="1514"/>
                  </a:lnTo>
                  <a:lnTo>
                    <a:pt x="1943" y="1514"/>
                  </a:lnTo>
                  <a:lnTo>
                    <a:pt x="1943" y="1514"/>
                  </a:lnTo>
                  <a:lnTo>
                    <a:pt x="1943" y="1514"/>
                  </a:lnTo>
                  <a:lnTo>
                    <a:pt x="1943" y="1514"/>
                  </a:lnTo>
                  <a:lnTo>
                    <a:pt x="1945" y="1514"/>
                  </a:lnTo>
                  <a:lnTo>
                    <a:pt x="1945" y="1514"/>
                  </a:lnTo>
                  <a:lnTo>
                    <a:pt x="1945" y="1514"/>
                  </a:lnTo>
                  <a:lnTo>
                    <a:pt x="1945" y="1511"/>
                  </a:lnTo>
                  <a:lnTo>
                    <a:pt x="1945" y="1511"/>
                  </a:lnTo>
                  <a:lnTo>
                    <a:pt x="1945" y="1511"/>
                  </a:lnTo>
                  <a:lnTo>
                    <a:pt x="1945" y="1511"/>
                  </a:lnTo>
                  <a:lnTo>
                    <a:pt x="1948" y="1514"/>
                  </a:lnTo>
                  <a:lnTo>
                    <a:pt x="1948" y="1514"/>
                  </a:lnTo>
                  <a:lnTo>
                    <a:pt x="1950" y="1514"/>
                  </a:lnTo>
                  <a:lnTo>
                    <a:pt x="1950" y="1514"/>
                  </a:lnTo>
                  <a:lnTo>
                    <a:pt x="1950" y="1511"/>
                  </a:lnTo>
                  <a:lnTo>
                    <a:pt x="1952" y="1511"/>
                  </a:lnTo>
                  <a:lnTo>
                    <a:pt x="1952" y="1511"/>
                  </a:lnTo>
                  <a:lnTo>
                    <a:pt x="1952" y="1514"/>
                  </a:lnTo>
                  <a:lnTo>
                    <a:pt x="1952" y="1514"/>
                  </a:lnTo>
                  <a:lnTo>
                    <a:pt x="1952" y="1514"/>
                  </a:lnTo>
                  <a:lnTo>
                    <a:pt x="1955" y="1514"/>
                  </a:lnTo>
                  <a:lnTo>
                    <a:pt x="1952" y="1514"/>
                  </a:lnTo>
                  <a:lnTo>
                    <a:pt x="1952" y="1516"/>
                  </a:lnTo>
                  <a:lnTo>
                    <a:pt x="1952" y="1516"/>
                  </a:lnTo>
                  <a:lnTo>
                    <a:pt x="1952" y="1516"/>
                  </a:lnTo>
                  <a:lnTo>
                    <a:pt x="1952" y="1516"/>
                  </a:lnTo>
                  <a:lnTo>
                    <a:pt x="1952" y="1518"/>
                  </a:lnTo>
                  <a:lnTo>
                    <a:pt x="1955" y="1518"/>
                  </a:lnTo>
                  <a:lnTo>
                    <a:pt x="1955" y="1518"/>
                  </a:lnTo>
                  <a:lnTo>
                    <a:pt x="1955" y="1518"/>
                  </a:lnTo>
                  <a:lnTo>
                    <a:pt x="1955" y="1521"/>
                  </a:lnTo>
                  <a:lnTo>
                    <a:pt x="1955" y="1521"/>
                  </a:lnTo>
                  <a:lnTo>
                    <a:pt x="1955" y="1521"/>
                  </a:lnTo>
                  <a:lnTo>
                    <a:pt x="1957" y="1518"/>
                  </a:lnTo>
                  <a:lnTo>
                    <a:pt x="1957" y="1518"/>
                  </a:lnTo>
                  <a:lnTo>
                    <a:pt x="1957" y="1521"/>
                  </a:lnTo>
                  <a:lnTo>
                    <a:pt x="1957" y="1521"/>
                  </a:lnTo>
                  <a:lnTo>
                    <a:pt x="1955" y="1521"/>
                  </a:lnTo>
                  <a:lnTo>
                    <a:pt x="1955" y="1521"/>
                  </a:lnTo>
                  <a:lnTo>
                    <a:pt x="1955" y="1521"/>
                  </a:lnTo>
                  <a:lnTo>
                    <a:pt x="1955" y="1523"/>
                  </a:lnTo>
                  <a:lnTo>
                    <a:pt x="1957" y="1523"/>
                  </a:lnTo>
                  <a:lnTo>
                    <a:pt x="1957" y="1523"/>
                  </a:lnTo>
                  <a:lnTo>
                    <a:pt x="1957" y="1523"/>
                  </a:lnTo>
                  <a:lnTo>
                    <a:pt x="1957" y="1523"/>
                  </a:lnTo>
                  <a:lnTo>
                    <a:pt x="1957" y="1523"/>
                  </a:lnTo>
                  <a:lnTo>
                    <a:pt x="1957" y="1525"/>
                  </a:lnTo>
                  <a:lnTo>
                    <a:pt x="1957" y="1525"/>
                  </a:lnTo>
                  <a:lnTo>
                    <a:pt x="1960" y="1525"/>
                  </a:lnTo>
                  <a:lnTo>
                    <a:pt x="1962" y="1525"/>
                  </a:lnTo>
                  <a:lnTo>
                    <a:pt x="1964" y="1525"/>
                  </a:lnTo>
                  <a:lnTo>
                    <a:pt x="1964" y="1528"/>
                  </a:lnTo>
                  <a:lnTo>
                    <a:pt x="1964" y="1528"/>
                  </a:lnTo>
                  <a:lnTo>
                    <a:pt x="1964" y="1528"/>
                  </a:lnTo>
                  <a:lnTo>
                    <a:pt x="1967" y="1525"/>
                  </a:lnTo>
                  <a:lnTo>
                    <a:pt x="1967" y="1525"/>
                  </a:lnTo>
                  <a:lnTo>
                    <a:pt x="1967" y="1525"/>
                  </a:lnTo>
                  <a:lnTo>
                    <a:pt x="1967" y="1528"/>
                  </a:lnTo>
                  <a:lnTo>
                    <a:pt x="1967" y="1528"/>
                  </a:lnTo>
                  <a:lnTo>
                    <a:pt x="1967" y="1528"/>
                  </a:lnTo>
                  <a:lnTo>
                    <a:pt x="1967" y="1530"/>
                  </a:lnTo>
                  <a:lnTo>
                    <a:pt x="1969" y="1530"/>
                  </a:lnTo>
                  <a:lnTo>
                    <a:pt x="1969" y="1530"/>
                  </a:lnTo>
                  <a:lnTo>
                    <a:pt x="1971" y="1530"/>
                  </a:lnTo>
                  <a:lnTo>
                    <a:pt x="1971" y="1530"/>
                  </a:lnTo>
                  <a:lnTo>
                    <a:pt x="1971" y="1530"/>
                  </a:lnTo>
                  <a:lnTo>
                    <a:pt x="1971" y="1530"/>
                  </a:lnTo>
                  <a:lnTo>
                    <a:pt x="1971" y="1530"/>
                  </a:lnTo>
                  <a:lnTo>
                    <a:pt x="1971" y="1532"/>
                  </a:lnTo>
                  <a:lnTo>
                    <a:pt x="1971" y="1532"/>
                  </a:lnTo>
                  <a:lnTo>
                    <a:pt x="1974" y="1530"/>
                  </a:lnTo>
                  <a:lnTo>
                    <a:pt x="1974" y="1530"/>
                  </a:lnTo>
                  <a:lnTo>
                    <a:pt x="1974" y="1528"/>
                  </a:lnTo>
                  <a:lnTo>
                    <a:pt x="1974" y="1528"/>
                  </a:lnTo>
                  <a:lnTo>
                    <a:pt x="1974" y="1525"/>
                  </a:lnTo>
                  <a:lnTo>
                    <a:pt x="1974" y="1525"/>
                  </a:lnTo>
                  <a:lnTo>
                    <a:pt x="1974" y="1525"/>
                  </a:lnTo>
                  <a:lnTo>
                    <a:pt x="1974" y="1525"/>
                  </a:lnTo>
                  <a:lnTo>
                    <a:pt x="1974" y="1525"/>
                  </a:lnTo>
                  <a:lnTo>
                    <a:pt x="1974" y="1525"/>
                  </a:lnTo>
                  <a:lnTo>
                    <a:pt x="1976" y="1525"/>
                  </a:lnTo>
                  <a:lnTo>
                    <a:pt x="1976" y="1525"/>
                  </a:lnTo>
                  <a:lnTo>
                    <a:pt x="1978" y="1525"/>
                  </a:lnTo>
                  <a:lnTo>
                    <a:pt x="1978" y="1523"/>
                  </a:lnTo>
                  <a:lnTo>
                    <a:pt x="1976" y="1523"/>
                  </a:lnTo>
                  <a:lnTo>
                    <a:pt x="1976" y="1521"/>
                  </a:lnTo>
                  <a:lnTo>
                    <a:pt x="1976" y="1521"/>
                  </a:lnTo>
                  <a:lnTo>
                    <a:pt x="1978" y="1518"/>
                  </a:lnTo>
                  <a:lnTo>
                    <a:pt x="1978" y="1521"/>
                  </a:lnTo>
                  <a:lnTo>
                    <a:pt x="1978" y="1521"/>
                  </a:lnTo>
                  <a:lnTo>
                    <a:pt x="1978" y="1521"/>
                  </a:lnTo>
                  <a:lnTo>
                    <a:pt x="1978" y="1521"/>
                  </a:lnTo>
                  <a:lnTo>
                    <a:pt x="1978" y="1521"/>
                  </a:lnTo>
                  <a:lnTo>
                    <a:pt x="1978" y="1523"/>
                  </a:lnTo>
                  <a:lnTo>
                    <a:pt x="1978" y="1523"/>
                  </a:lnTo>
                  <a:lnTo>
                    <a:pt x="1978" y="1523"/>
                  </a:lnTo>
                  <a:lnTo>
                    <a:pt x="1978" y="1523"/>
                  </a:lnTo>
                  <a:lnTo>
                    <a:pt x="1978" y="1523"/>
                  </a:lnTo>
                  <a:lnTo>
                    <a:pt x="1981" y="1521"/>
                  </a:lnTo>
                  <a:lnTo>
                    <a:pt x="1981" y="1521"/>
                  </a:lnTo>
                  <a:lnTo>
                    <a:pt x="1981" y="1521"/>
                  </a:lnTo>
                  <a:lnTo>
                    <a:pt x="1981" y="1521"/>
                  </a:lnTo>
                  <a:lnTo>
                    <a:pt x="1981" y="1521"/>
                  </a:lnTo>
                  <a:lnTo>
                    <a:pt x="1981" y="1521"/>
                  </a:lnTo>
                  <a:lnTo>
                    <a:pt x="1981" y="1521"/>
                  </a:lnTo>
                  <a:lnTo>
                    <a:pt x="1981" y="1523"/>
                  </a:lnTo>
                  <a:lnTo>
                    <a:pt x="1981" y="1523"/>
                  </a:lnTo>
                  <a:lnTo>
                    <a:pt x="1978" y="1523"/>
                  </a:lnTo>
                  <a:lnTo>
                    <a:pt x="1978" y="1523"/>
                  </a:lnTo>
                  <a:lnTo>
                    <a:pt x="1978" y="1525"/>
                  </a:lnTo>
                  <a:lnTo>
                    <a:pt x="1978" y="1525"/>
                  </a:lnTo>
                  <a:lnTo>
                    <a:pt x="1978" y="1525"/>
                  </a:lnTo>
                  <a:lnTo>
                    <a:pt x="1978" y="1525"/>
                  </a:lnTo>
                  <a:lnTo>
                    <a:pt x="1978" y="1525"/>
                  </a:lnTo>
                  <a:lnTo>
                    <a:pt x="1978" y="1525"/>
                  </a:lnTo>
                  <a:lnTo>
                    <a:pt x="1978" y="1528"/>
                  </a:lnTo>
                  <a:lnTo>
                    <a:pt x="1978" y="1528"/>
                  </a:lnTo>
                  <a:lnTo>
                    <a:pt x="1978" y="1528"/>
                  </a:lnTo>
                  <a:lnTo>
                    <a:pt x="1978" y="1528"/>
                  </a:lnTo>
                  <a:lnTo>
                    <a:pt x="1976" y="1530"/>
                  </a:lnTo>
                  <a:lnTo>
                    <a:pt x="1976" y="1530"/>
                  </a:lnTo>
                  <a:lnTo>
                    <a:pt x="1974" y="1530"/>
                  </a:lnTo>
                  <a:lnTo>
                    <a:pt x="1974" y="1530"/>
                  </a:lnTo>
                  <a:lnTo>
                    <a:pt x="1974" y="1532"/>
                  </a:lnTo>
                  <a:lnTo>
                    <a:pt x="1976" y="1532"/>
                  </a:lnTo>
                  <a:lnTo>
                    <a:pt x="1976" y="1532"/>
                  </a:lnTo>
                  <a:lnTo>
                    <a:pt x="1978" y="1530"/>
                  </a:lnTo>
                  <a:lnTo>
                    <a:pt x="1978" y="1530"/>
                  </a:lnTo>
                  <a:lnTo>
                    <a:pt x="1978" y="1530"/>
                  </a:lnTo>
                  <a:lnTo>
                    <a:pt x="1978" y="1530"/>
                  </a:lnTo>
                  <a:lnTo>
                    <a:pt x="1978" y="1530"/>
                  </a:lnTo>
                  <a:lnTo>
                    <a:pt x="1978" y="1530"/>
                  </a:lnTo>
                  <a:lnTo>
                    <a:pt x="1978" y="1530"/>
                  </a:lnTo>
                  <a:lnTo>
                    <a:pt x="1978" y="1528"/>
                  </a:lnTo>
                  <a:lnTo>
                    <a:pt x="1978" y="1528"/>
                  </a:lnTo>
                  <a:lnTo>
                    <a:pt x="1981" y="1528"/>
                  </a:lnTo>
                  <a:lnTo>
                    <a:pt x="1981" y="1528"/>
                  </a:lnTo>
                  <a:lnTo>
                    <a:pt x="1981" y="1530"/>
                  </a:lnTo>
                  <a:lnTo>
                    <a:pt x="1981" y="1530"/>
                  </a:lnTo>
                  <a:lnTo>
                    <a:pt x="1981" y="1530"/>
                  </a:lnTo>
                  <a:lnTo>
                    <a:pt x="1981" y="1530"/>
                  </a:lnTo>
                  <a:lnTo>
                    <a:pt x="1981" y="1532"/>
                  </a:lnTo>
                  <a:lnTo>
                    <a:pt x="1978" y="1532"/>
                  </a:lnTo>
                  <a:lnTo>
                    <a:pt x="1978" y="1532"/>
                  </a:lnTo>
                  <a:lnTo>
                    <a:pt x="1978" y="1532"/>
                  </a:lnTo>
                  <a:lnTo>
                    <a:pt x="1978" y="1532"/>
                  </a:lnTo>
                  <a:lnTo>
                    <a:pt x="1981" y="1532"/>
                  </a:lnTo>
                  <a:lnTo>
                    <a:pt x="1983" y="1532"/>
                  </a:lnTo>
                  <a:lnTo>
                    <a:pt x="1983" y="1532"/>
                  </a:lnTo>
                  <a:lnTo>
                    <a:pt x="1986" y="1532"/>
                  </a:lnTo>
                  <a:lnTo>
                    <a:pt x="1986" y="1532"/>
                  </a:lnTo>
                  <a:lnTo>
                    <a:pt x="1986" y="1532"/>
                  </a:lnTo>
                  <a:lnTo>
                    <a:pt x="1983" y="1532"/>
                  </a:lnTo>
                  <a:lnTo>
                    <a:pt x="1983" y="1535"/>
                  </a:lnTo>
                  <a:lnTo>
                    <a:pt x="1983" y="1535"/>
                  </a:lnTo>
                  <a:lnTo>
                    <a:pt x="1986" y="1535"/>
                  </a:lnTo>
                  <a:lnTo>
                    <a:pt x="1986" y="1535"/>
                  </a:lnTo>
                  <a:lnTo>
                    <a:pt x="1986" y="1535"/>
                  </a:lnTo>
                  <a:lnTo>
                    <a:pt x="1990" y="1535"/>
                  </a:lnTo>
                  <a:lnTo>
                    <a:pt x="1993" y="1535"/>
                  </a:lnTo>
                  <a:lnTo>
                    <a:pt x="1995" y="1535"/>
                  </a:lnTo>
                  <a:lnTo>
                    <a:pt x="1995" y="1535"/>
                  </a:lnTo>
                  <a:lnTo>
                    <a:pt x="1995" y="1535"/>
                  </a:lnTo>
                  <a:lnTo>
                    <a:pt x="1995" y="1535"/>
                  </a:lnTo>
                  <a:lnTo>
                    <a:pt x="1995" y="1535"/>
                  </a:lnTo>
                  <a:lnTo>
                    <a:pt x="1995" y="1535"/>
                  </a:lnTo>
                  <a:lnTo>
                    <a:pt x="1997" y="1535"/>
                  </a:lnTo>
                  <a:lnTo>
                    <a:pt x="2000" y="1537"/>
                  </a:lnTo>
                  <a:lnTo>
                    <a:pt x="2000" y="1537"/>
                  </a:lnTo>
                  <a:lnTo>
                    <a:pt x="2000" y="1537"/>
                  </a:lnTo>
                  <a:lnTo>
                    <a:pt x="2002" y="1540"/>
                  </a:lnTo>
                  <a:lnTo>
                    <a:pt x="2004" y="1540"/>
                  </a:lnTo>
                  <a:lnTo>
                    <a:pt x="2004" y="1537"/>
                  </a:lnTo>
                  <a:lnTo>
                    <a:pt x="2007" y="1537"/>
                  </a:lnTo>
                  <a:lnTo>
                    <a:pt x="2007" y="1537"/>
                  </a:lnTo>
                  <a:lnTo>
                    <a:pt x="2007" y="1537"/>
                  </a:lnTo>
                  <a:lnTo>
                    <a:pt x="2009" y="1537"/>
                  </a:lnTo>
                  <a:lnTo>
                    <a:pt x="2009" y="1537"/>
                  </a:lnTo>
                  <a:lnTo>
                    <a:pt x="2009" y="1535"/>
                  </a:lnTo>
                  <a:lnTo>
                    <a:pt x="2012" y="1535"/>
                  </a:lnTo>
                  <a:lnTo>
                    <a:pt x="2012" y="1535"/>
                  </a:lnTo>
                  <a:lnTo>
                    <a:pt x="2012" y="1535"/>
                  </a:lnTo>
                  <a:lnTo>
                    <a:pt x="2014" y="1535"/>
                  </a:lnTo>
                  <a:lnTo>
                    <a:pt x="2014" y="1535"/>
                  </a:lnTo>
                  <a:lnTo>
                    <a:pt x="2014" y="1535"/>
                  </a:lnTo>
                  <a:lnTo>
                    <a:pt x="2014" y="1535"/>
                  </a:lnTo>
                  <a:lnTo>
                    <a:pt x="2016" y="1537"/>
                  </a:lnTo>
                  <a:lnTo>
                    <a:pt x="2016" y="1537"/>
                  </a:lnTo>
                  <a:lnTo>
                    <a:pt x="2016" y="1537"/>
                  </a:lnTo>
                  <a:lnTo>
                    <a:pt x="2016" y="1537"/>
                  </a:lnTo>
                  <a:lnTo>
                    <a:pt x="2016" y="1535"/>
                  </a:lnTo>
                  <a:lnTo>
                    <a:pt x="2016" y="1535"/>
                  </a:lnTo>
                  <a:lnTo>
                    <a:pt x="2016" y="1535"/>
                  </a:lnTo>
                  <a:lnTo>
                    <a:pt x="2016" y="1535"/>
                  </a:lnTo>
                  <a:lnTo>
                    <a:pt x="2016" y="1535"/>
                  </a:lnTo>
                  <a:lnTo>
                    <a:pt x="2016" y="1535"/>
                  </a:lnTo>
                  <a:lnTo>
                    <a:pt x="2014" y="1535"/>
                  </a:lnTo>
                  <a:lnTo>
                    <a:pt x="2014" y="1535"/>
                  </a:lnTo>
                  <a:lnTo>
                    <a:pt x="2014" y="1532"/>
                  </a:lnTo>
                  <a:lnTo>
                    <a:pt x="2014" y="1532"/>
                  </a:lnTo>
                  <a:lnTo>
                    <a:pt x="2014" y="1532"/>
                  </a:lnTo>
                  <a:lnTo>
                    <a:pt x="2014" y="1532"/>
                  </a:lnTo>
                  <a:lnTo>
                    <a:pt x="2014" y="1532"/>
                  </a:lnTo>
                  <a:lnTo>
                    <a:pt x="2016" y="1532"/>
                  </a:lnTo>
                  <a:lnTo>
                    <a:pt x="2016" y="1532"/>
                  </a:lnTo>
                  <a:lnTo>
                    <a:pt x="2019" y="1532"/>
                  </a:lnTo>
                  <a:lnTo>
                    <a:pt x="2019" y="1535"/>
                  </a:lnTo>
                  <a:lnTo>
                    <a:pt x="2019" y="1535"/>
                  </a:lnTo>
                  <a:lnTo>
                    <a:pt x="2019" y="1535"/>
                  </a:lnTo>
                  <a:lnTo>
                    <a:pt x="2019" y="1535"/>
                  </a:lnTo>
                  <a:lnTo>
                    <a:pt x="2019" y="1535"/>
                  </a:lnTo>
                  <a:lnTo>
                    <a:pt x="2019" y="1532"/>
                  </a:lnTo>
                  <a:lnTo>
                    <a:pt x="2019" y="1532"/>
                  </a:lnTo>
                  <a:lnTo>
                    <a:pt x="2019" y="1532"/>
                  </a:lnTo>
                  <a:lnTo>
                    <a:pt x="2019" y="1532"/>
                  </a:lnTo>
                  <a:lnTo>
                    <a:pt x="2021" y="1532"/>
                  </a:lnTo>
                  <a:lnTo>
                    <a:pt x="2021" y="1532"/>
                  </a:lnTo>
                  <a:lnTo>
                    <a:pt x="2021" y="1532"/>
                  </a:lnTo>
                  <a:lnTo>
                    <a:pt x="2023" y="1532"/>
                  </a:lnTo>
                  <a:lnTo>
                    <a:pt x="2023" y="1532"/>
                  </a:lnTo>
                  <a:lnTo>
                    <a:pt x="2023" y="1532"/>
                  </a:lnTo>
                  <a:lnTo>
                    <a:pt x="2023" y="1532"/>
                  </a:lnTo>
                  <a:lnTo>
                    <a:pt x="2026" y="1532"/>
                  </a:lnTo>
                  <a:lnTo>
                    <a:pt x="2026" y="1532"/>
                  </a:lnTo>
                  <a:lnTo>
                    <a:pt x="2026" y="1532"/>
                  </a:lnTo>
                  <a:lnTo>
                    <a:pt x="2026" y="1532"/>
                  </a:lnTo>
                  <a:lnTo>
                    <a:pt x="2026" y="1532"/>
                  </a:lnTo>
                  <a:lnTo>
                    <a:pt x="2026" y="1532"/>
                  </a:lnTo>
                  <a:lnTo>
                    <a:pt x="2023" y="1535"/>
                  </a:lnTo>
                  <a:lnTo>
                    <a:pt x="2023" y="1535"/>
                  </a:lnTo>
                  <a:lnTo>
                    <a:pt x="2021" y="1535"/>
                  </a:lnTo>
                  <a:lnTo>
                    <a:pt x="2023" y="1537"/>
                  </a:lnTo>
                  <a:lnTo>
                    <a:pt x="2023" y="1537"/>
                  </a:lnTo>
                  <a:lnTo>
                    <a:pt x="2023" y="1535"/>
                  </a:lnTo>
                  <a:lnTo>
                    <a:pt x="2026" y="1535"/>
                  </a:lnTo>
                  <a:lnTo>
                    <a:pt x="2026" y="1537"/>
                  </a:lnTo>
                  <a:lnTo>
                    <a:pt x="2026" y="1537"/>
                  </a:lnTo>
                  <a:lnTo>
                    <a:pt x="2026" y="1537"/>
                  </a:lnTo>
                  <a:lnTo>
                    <a:pt x="2026" y="1537"/>
                  </a:lnTo>
                  <a:lnTo>
                    <a:pt x="2026" y="1537"/>
                  </a:lnTo>
                  <a:lnTo>
                    <a:pt x="2026" y="1537"/>
                  </a:lnTo>
                  <a:lnTo>
                    <a:pt x="2023" y="1537"/>
                  </a:lnTo>
                  <a:lnTo>
                    <a:pt x="2023" y="1540"/>
                  </a:lnTo>
                  <a:lnTo>
                    <a:pt x="2023" y="1540"/>
                  </a:lnTo>
                  <a:lnTo>
                    <a:pt x="2023" y="1540"/>
                  </a:lnTo>
                  <a:lnTo>
                    <a:pt x="2023" y="1542"/>
                  </a:lnTo>
                  <a:lnTo>
                    <a:pt x="2026" y="1542"/>
                  </a:lnTo>
                  <a:lnTo>
                    <a:pt x="2026" y="1542"/>
                  </a:lnTo>
                  <a:lnTo>
                    <a:pt x="2026" y="1542"/>
                  </a:lnTo>
                  <a:lnTo>
                    <a:pt x="2028" y="1544"/>
                  </a:lnTo>
                  <a:lnTo>
                    <a:pt x="2028" y="1544"/>
                  </a:lnTo>
                  <a:lnTo>
                    <a:pt x="2028" y="1544"/>
                  </a:lnTo>
                  <a:lnTo>
                    <a:pt x="2028" y="1544"/>
                  </a:lnTo>
                  <a:lnTo>
                    <a:pt x="2028" y="1544"/>
                  </a:lnTo>
                  <a:lnTo>
                    <a:pt x="2028" y="1544"/>
                  </a:lnTo>
                  <a:lnTo>
                    <a:pt x="2028" y="1542"/>
                  </a:lnTo>
                  <a:lnTo>
                    <a:pt x="2028" y="1542"/>
                  </a:lnTo>
                  <a:lnTo>
                    <a:pt x="2028" y="1542"/>
                  </a:lnTo>
                  <a:lnTo>
                    <a:pt x="2028" y="1542"/>
                  </a:lnTo>
                  <a:lnTo>
                    <a:pt x="2026" y="1542"/>
                  </a:lnTo>
                  <a:lnTo>
                    <a:pt x="2026" y="1540"/>
                  </a:lnTo>
                  <a:lnTo>
                    <a:pt x="2028" y="1542"/>
                  </a:lnTo>
                  <a:lnTo>
                    <a:pt x="2028" y="1542"/>
                  </a:lnTo>
                  <a:lnTo>
                    <a:pt x="2028" y="1542"/>
                  </a:lnTo>
                  <a:lnTo>
                    <a:pt x="2028" y="1542"/>
                  </a:lnTo>
                  <a:lnTo>
                    <a:pt x="2028" y="1542"/>
                  </a:lnTo>
                  <a:lnTo>
                    <a:pt x="2028" y="1542"/>
                  </a:lnTo>
                  <a:lnTo>
                    <a:pt x="2028" y="1544"/>
                  </a:lnTo>
                  <a:lnTo>
                    <a:pt x="2028" y="1544"/>
                  </a:lnTo>
                  <a:lnTo>
                    <a:pt x="2031" y="1544"/>
                  </a:lnTo>
                  <a:lnTo>
                    <a:pt x="2031" y="1544"/>
                  </a:lnTo>
                  <a:lnTo>
                    <a:pt x="2031" y="1544"/>
                  </a:lnTo>
                  <a:lnTo>
                    <a:pt x="2031" y="1544"/>
                  </a:lnTo>
                  <a:lnTo>
                    <a:pt x="2031" y="1544"/>
                  </a:lnTo>
                  <a:lnTo>
                    <a:pt x="2031" y="1544"/>
                  </a:lnTo>
                  <a:lnTo>
                    <a:pt x="2031" y="1544"/>
                  </a:lnTo>
                  <a:lnTo>
                    <a:pt x="2031" y="1544"/>
                  </a:lnTo>
                  <a:lnTo>
                    <a:pt x="2031" y="1544"/>
                  </a:lnTo>
                  <a:lnTo>
                    <a:pt x="2031" y="1544"/>
                  </a:lnTo>
                  <a:lnTo>
                    <a:pt x="2031" y="1542"/>
                  </a:lnTo>
                  <a:lnTo>
                    <a:pt x="2031" y="1542"/>
                  </a:lnTo>
                  <a:lnTo>
                    <a:pt x="2031" y="1542"/>
                  </a:lnTo>
                  <a:lnTo>
                    <a:pt x="2031" y="1542"/>
                  </a:lnTo>
                  <a:lnTo>
                    <a:pt x="2031" y="1540"/>
                  </a:lnTo>
                  <a:lnTo>
                    <a:pt x="2031" y="1540"/>
                  </a:lnTo>
                  <a:lnTo>
                    <a:pt x="2031" y="1540"/>
                  </a:lnTo>
                  <a:lnTo>
                    <a:pt x="2033" y="1540"/>
                  </a:lnTo>
                  <a:lnTo>
                    <a:pt x="2033" y="1544"/>
                  </a:lnTo>
                  <a:lnTo>
                    <a:pt x="2033" y="1544"/>
                  </a:lnTo>
                  <a:lnTo>
                    <a:pt x="2033" y="1547"/>
                  </a:lnTo>
                  <a:lnTo>
                    <a:pt x="2038" y="1549"/>
                  </a:lnTo>
                  <a:lnTo>
                    <a:pt x="2042" y="1551"/>
                  </a:lnTo>
                  <a:lnTo>
                    <a:pt x="2042" y="1551"/>
                  </a:lnTo>
                  <a:lnTo>
                    <a:pt x="2045" y="1551"/>
                  </a:lnTo>
                  <a:lnTo>
                    <a:pt x="2045" y="1551"/>
                  </a:lnTo>
                  <a:lnTo>
                    <a:pt x="2045" y="1551"/>
                  </a:lnTo>
                  <a:lnTo>
                    <a:pt x="2045" y="1551"/>
                  </a:lnTo>
                  <a:lnTo>
                    <a:pt x="2047" y="1551"/>
                  </a:lnTo>
                  <a:lnTo>
                    <a:pt x="2047" y="1551"/>
                  </a:lnTo>
                  <a:lnTo>
                    <a:pt x="2047" y="1551"/>
                  </a:lnTo>
                  <a:lnTo>
                    <a:pt x="2047" y="1551"/>
                  </a:lnTo>
                  <a:lnTo>
                    <a:pt x="2047" y="1551"/>
                  </a:lnTo>
                  <a:lnTo>
                    <a:pt x="2047" y="1551"/>
                  </a:lnTo>
                  <a:lnTo>
                    <a:pt x="2049" y="1551"/>
                  </a:lnTo>
                  <a:lnTo>
                    <a:pt x="2049" y="1551"/>
                  </a:lnTo>
                  <a:lnTo>
                    <a:pt x="2052" y="1551"/>
                  </a:lnTo>
                  <a:lnTo>
                    <a:pt x="2052" y="1554"/>
                  </a:lnTo>
                  <a:lnTo>
                    <a:pt x="2052" y="1554"/>
                  </a:lnTo>
                  <a:lnTo>
                    <a:pt x="2052" y="1554"/>
                  </a:lnTo>
                  <a:lnTo>
                    <a:pt x="2052" y="1554"/>
                  </a:lnTo>
                  <a:lnTo>
                    <a:pt x="2052" y="1554"/>
                  </a:lnTo>
                  <a:lnTo>
                    <a:pt x="2054" y="1554"/>
                  </a:lnTo>
                  <a:lnTo>
                    <a:pt x="2054" y="1554"/>
                  </a:lnTo>
                  <a:lnTo>
                    <a:pt x="2054" y="1554"/>
                  </a:lnTo>
                  <a:lnTo>
                    <a:pt x="2057" y="1556"/>
                  </a:lnTo>
                  <a:lnTo>
                    <a:pt x="2057" y="1556"/>
                  </a:lnTo>
                  <a:lnTo>
                    <a:pt x="2071" y="1554"/>
                  </a:lnTo>
                  <a:lnTo>
                    <a:pt x="2071" y="1554"/>
                  </a:lnTo>
                  <a:lnTo>
                    <a:pt x="2071" y="1554"/>
                  </a:lnTo>
                  <a:lnTo>
                    <a:pt x="2071" y="1554"/>
                  </a:lnTo>
                  <a:lnTo>
                    <a:pt x="2071" y="1554"/>
                  </a:lnTo>
                  <a:lnTo>
                    <a:pt x="2071" y="1554"/>
                  </a:lnTo>
                  <a:lnTo>
                    <a:pt x="2071" y="1554"/>
                  </a:lnTo>
                  <a:lnTo>
                    <a:pt x="2071" y="1554"/>
                  </a:lnTo>
                  <a:lnTo>
                    <a:pt x="2073" y="1554"/>
                  </a:lnTo>
                  <a:lnTo>
                    <a:pt x="2073" y="1554"/>
                  </a:lnTo>
                  <a:lnTo>
                    <a:pt x="2073" y="1554"/>
                  </a:lnTo>
                  <a:lnTo>
                    <a:pt x="2073" y="1554"/>
                  </a:lnTo>
                  <a:lnTo>
                    <a:pt x="2075" y="1554"/>
                  </a:lnTo>
                  <a:lnTo>
                    <a:pt x="2078" y="1554"/>
                  </a:lnTo>
                  <a:lnTo>
                    <a:pt x="2078" y="1554"/>
                  </a:lnTo>
                  <a:lnTo>
                    <a:pt x="2078" y="1554"/>
                  </a:lnTo>
                  <a:lnTo>
                    <a:pt x="2078" y="1554"/>
                  </a:lnTo>
                  <a:lnTo>
                    <a:pt x="2078" y="1551"/>
                  </a:lnTo>
                  <a:lnTo>
                    <a:pt x="2078" y="1551"/>
                  </a:lnTo>
                  <a:lnTo>
                    <a:pt x="2078" y="1551"/>
                  </a:lnTo>
                  <a:lnTo>
                    <a:pt x="2078" y="1551"/>
                  </a:lnTo>
                  <a:lnTo>
                    <a:pt x="2078" y="1554"/>
                  </a:lnTo>
                  <a:lnTo>
                    <a:pt x="2078" y="1554"/>
                  </a:lnTo>
                  <a:lnTo>
                    <a:pt x="2078" y="1554"/>
                  </a:lnTo>
                  <a:lnTo>
                    <a:pt x="2078" y="1554"/>
                  </a:lnTo>
                  <a:lnTo>
                    <a:pt x="2078" y="1554"/>
                  </a:lnTo>
                  <a:lnTo>
                    <a:pt x="2080" y="1554"/>
                  </a:lnTo>
                  <a:lnTo>
                    <a:pt x="2083" y="1554"/>
                  </a:lnTo>
                  <a:lnTo>
                    <a:pt x="2085" y="1554"/>
                  </a:lnTo>
                  <a:lnTo>
                    <a:pt x="2085" y="1551"/>
                  </a:lnTo>
                  <a:lnTo>
                    <a:pt x="2085" y="1551"/>
                  </a:lnTo>
                  <a:lnTo>
                    <a:pt x="2087" y="1551"/>
                  </a:lnTo>
                  <a:lnTo>
                    <a:pt x="2087" y="1554"/>
                  </a:lnTo>
                  <a:lnTo>
                    <a:pt x="2087" y="1554"/>
                  </a:lnTo>
                  <a:lnTo>
                    <a:pt x="2090" y="1551"/>
                  </a:lnTo>
                  <a:lnTo>
                    <a:pt x="2092" y="1551"/>
                  </a:lnTo>
                  <a:lnTo>
                    <a:pt x="2092" y="1551"/>
                  </a:lnTo>
                  <a:lnTo>
                    <a:pt x="2092" y="1554"/>
                  </a:lnTo>
                  <a:lnTo>
                    <a:pt x="2092" y="1554"/>
                  </a:lnTo>
                  <a:lnTo>
                    <a:pt x="2092" y="1554"/>
                  </a:lnTo>
                  <a:lnTo>
                    <a:pt x="2094" y="1554"/>
                  </a:lnTo>
                  <a:lnTo>
                    <a:pt x="2094" y="1556"/>
                  </a:lnTo>
                  <a:lnTo>
                    <a:pt x="2094" y="1556"/>
                  </a:lnTo>
                  <a:lnTo>
                    <a:pt x="2094" y="1556"/>
                  </a:lnTo>
                  <a:lnTo>
                    <a:pt x="2097" y="1554"/>
                  </a:lnTo>
                  <a:lnTo>
                    <a:pt x="2097" y="1554"/>
                  </a:lnTo>
                  <a:lnTo>
                    <a:pt x="2097" y="1554"/>
                  </a:lnTo>
                  <a:lnTo>
                    <a:pt x="2097" y="1554"/>
                  </a:lnTo>
                  <a:lnTo>
                    <a:pt x="2097" y="1554"/>
                  </a:lnTo>
                  <a:lnTo>
                    <a:pt x="2097" y="1554"/>
                  </a:lnTo>
                  <a:lnTo>
                    <a:pt x="2099" y="1556"/>
                  </a:lnTo>
                  <a:lnTo>
                    <a:pt x="2101" y="1556"/>
                  </a:lnTo>
                  <a:lnTo>
                    <a:pt x="2101" y="1556"/>
                  </a:lnTo>
                  <a:lnTo>
                    <a:pt x="2101" y="1556"/>
                  </a:lnTo>
                  <a:lnTo>
                    <a:pt x="2101" y="1554"/>
                  </a:lnTo>
                  <a:lnTo>
                    <a:pt x="2101" y="1554"/>
                  </a:lnTo>
                  <a:lnTo>
                    <a:pt x="2104" y="1556"/>
                  </a:lnTo>
                  <a:lnTo>
                    <a:pt x="2106" y="1556"/>
                  </a:lnTo>
                  <a:lnTo>
                    <a:pt x="2106" y="1554"/>
                  </a:lnTo>
                  <a:lnTo>
                    <a:pt x="2106" y="1554"/>
                  </a:lnTo>
                  <a:lnTo>
                    <a:pt x="2104" y="1554"/>
                  </a:lnTo>
                  <a:lnTo>
                    <a:pt x="2106" y="1554"/>
                  </a:lnTo>
                  <a:lnTo>
                    <a:pt x="2109" y="1556"/>
                  </a:lnTo>
                  <a:lnTo>
                    <a:pt x="2111" y="1554"/>
                  </a:lnTo>
                  <a:lnTo>
                    <a:pt x="2111" y="1554"/>
                  </a:lnTo>
                  <a:lnTo>
                    <a:pt x="2111" y="1556"/>
                  </a:lnTo>
                  <a:lnTo>
                    <a:pt x="2111" y="1556"/>
                  </a:lnTo>
                  <a:lnTo>
                    <a:pt x="2111" y="1556"/>
                  </a:lnTo>
                  <a:lnTo>
                    <a:pt x="2111" y="1556"/>
                  </a:lnTo>
                  <a:lnTo>
                    <a:pt x="2113" y="1556"/>
                  </a:lnTo>
                  <a:lnTo>
                    <a:pt x="2113" y="1556"/>
                  </a:lnTo>
                  <a:lnTo>
                    <a:pt x="2113" y="1556"/>
                  </a:lnTo>
                  <a:lnTo>
                    <a:pt x="2113" y="1556"/>
                  </a:lnTo>
                  <a:lnTo>
                    <a:pt x="2116" y="1556"/>
                  </a:lnTo>
                  <a:lnTo>
                    <a:pt x="2116" y="1556"/>
                  </a:lnTo>
                  <a:lnTo>
                    <a:pt x="2116" y="1559"/>
                  </a:lnTo>
                  <a:lnTo>
                    <a:pt x="2116" y="1559"/>
                  </a:lnTo>
                  <a:lnTo>
                    <a:pt x="2116" y="1559"/>
                  </a:lnTo>
                  <a:lnTo>
                    <a:pt x="2116" y="1559"/>
                  </a:lnTo>
                  <a:lnTo>
                    <a:pt x="2116" y="1559"/>
                  </a:lnTo>
                  <a:lnTo>
                    <a:pt x="2116" y="1559"/>
                  </a:lnTo>
                  <a:lnTo>
                    <a:pt x="2116" y="1559"/>
                  </a:lnTo>
                  <a:lnTo>
                    <a:pt x="2118" y="1559"/>
                  </a:lnTo>
                  <a:lnTo>
                    <a:pt x="2118" y="1559"/>
                  </a:lnTo>
                  <a:lnTo>
                    <a:pt x="2118" y="1559"/>
                  </a:lnTo>
                  <a:lnTo>
                    <a:pt x="2120" y="1559"/>
                  </a:lnTo>
                  <a:lnTo>
                    <a:pt x="2120" y="1559"/>
                  </a:lnTo>
                  <a:lnTo>
                    <a:pt x="2123" y="1559"/>
                  </a:lnTo>
                  <a:lnTo>
                    <a:pt x="2123" y="1559"/>
                  </a:lnTo>
                  <a:lnTo>
                    <a:pt x="2125" y="1559"/>
                  </a:lnTo>
                  <a:lnTo>
                    <a:pt x="2128" y="1559"/>
                  </a:lnTo>
                  <a:lnTo>
                    <a:pt x="2130" y="1559"/>
                  </a:lnTo>
                  <a:lnTo>
                    <a:pt x="2132" y="1556"/>
                  </a:lnTo>
                  <a:lnTo>
                    <a:pt x="2132" y="1556"/>
                  </a:lnTo>
                  <a:lnTo>
                    <a:pt x="2132" y="1556"/>
                  </a:lnTo>
                  <a:lnTo>
                    <a:pt x="2135" y="1556"/>
                  </a:lnTo>
                  <a:lnTo>
                    <a:pt x="2135" y="1554"/>
                  </a:lnTo>
                  <a:lnTo>
                    <a:pt x="2135" y="1554"/>
                  </a:lnTo>
                  <a:lnTo>
                    <a:pt x="2135" y="1554"/>
                  </a:lnTo>
                  <a:lnTo>
                    <a:pt x="2135" y="1554"/>
                  </a:lnTo>
                  <a:lnTo>
                    <a:pt x="2132" y="1554"/>
                  </a:lnTo>
                  <a:lnTo>
                    <a:pt x="2132" y="1551"/>
                  </a:lnTo>
                  <a:lnTo>
                    <a:pt x="2132" y="1551"/>
                  </a:lnTo>
                  <a:lnTo>
                    <a:pt x="2132" y="1551"/>
                  </a:lnTo>
                  <a:lnTo>
                    <a:pt x="2132" y="1551"/>
                  </a:lnTo>
                  <a:lnTo>
                    <a:pt x="2132" y="1551"/>
                  </a:lnTo>
                  <a:lnTo>
                    <a:pt x="2132" y="1551"/>
                  </a:lnTo>
                  <a:lnTo>
                    <a:pt x="2130" y="1551"/>
                  </a:lnTo>
                  <a:lnTo>
                    <a:pt x="2130" y="1551"/>
                  </a:lnTo>
                  <a:lnTo>
                    <a:pt x="2130" y="1549"/>
                  </a:lnTo>
                  <a:lnTo>
                    <a:pt x="2130" y="1549"/>
                  </a:lnTo>
                  <a:lnTo>
                    <a:pt x="2128" y="1549"/>
                  </a:lnTo>
                  <a:lnTo>
                    <a:pt x="2128" y="1549"/>
                  </a:lnTo>
                  <a:lnTo>
                    <a:pt x="2128" y="1549"/>
                  </a:lnTo>
                  <a:lnTo>
                    <a:pt x="2128" y="1549"/>
                  </a:lnTo>
                  <a:lnTo>
                    <a:pt x="2128" y="1549"/>
                  </a:lnTo>
                  <a:lnTo>
                    <a:pt x="2128" y="1547"/>
                  </a:lnTo>
                  <a:lnTo>
                    <a:pt x="2128" y="1547"/>
                  </a:lnTo>
                  <a:lnTo>
                    <a:pt x="2125" y="1544"/>
                  </a:lnTo>
                  <a:lnTo>
                    <a:pt x="2125" y="1544"/>
                  </a:lnTo>
                  <a:lnTo>
                    <a:pt x="2125" y="1544"/>
                  </a:lnTo>
                  <a:lnTo>
                    <a:pt x="2125" y="1544"/>
                  </a:lnTo>
                  <a:lnTo>
                    <a:pt x="2125" y="1544"/>
                  </a:lnTo>
                  <a:lnTo>
                    <a:pt x="2125" y="1544"/>
                  </a:lnTo>
                  <a:lnTo>
                    <a:pt x="2123" y="1544"/>
                  </a:lnTo>
                  <a:lnTo>
                    <a:pt x="2123" y="1544"/>
                  </a:lnTo>
                  <a:lnTo>
                    <a:pt x="2125" y="1542"/>
                  </a:lnTo>
                  <a:lnTo>
                    <a:pt x="2125" y="1542"/>
                  </a:lnTo>
                  <a:lnTo>
                    <a:pt x="2125" y="1544"/>
                  </a:lnTo>
                  <a:lnTo>
                    <a:pt x="2128" y="1544"/>
                  </a:lnTo>
                  <a:lnTo>
                    <a:pt x="2128" y="1544"/>
                  </a:lnTo>
                  <a:lnTo>
                    <a:pt x="2128" y="1544"/>
                  </a:lnTo>
                  <a:lnTo>
                    <a:pt x="2128" y="1544"/>
                  </a:lnTo>
                  <a:lnTo>
                    <a:pt x="2128" y="1544"/>
                  </a:lnTo>
                  <a:lnTo>
                    <a:pt x="2130" y="1544"/>
                  </a:lnTo>
                  <a:lnTo>
                    <a:pt x="2130" y="1544"/>
                  </a:lnTo>
                  <a:lnTo>
                    <a:pt x="2130" y="1544"/>
                  </a:lnTo>
                  <a:lnTo>
                    <a:pt x="2130" y="1544"/>
                  </a:lnTo>
                  <a:lnTo>
                    <a:pt x="2130" y="1544"/>
                  </a:lnTo>
                  <a:lnTo>
                    <a:pt x="2128" y="1542"/>
                  </a:lnTo>
                  <a:lnTo>
                    <a:pt x="2128" y="1542"/>
                  </a:lnTo>
                  <a:lnTo>
                    <a:pt x="2128" y="1542"/>
                  </a:lnTo>
                  <a:lnTo>
                    <a:pt x="2128" y="1542"/>
                  </a:lnTo>
                  <a:lnTo>
                    <a:pt x="2128" y="1540"/>
                  </a:lnTo>
                  <a:lnTo>
                    <a:pt x="2128" y="1540"/>
                  </a:lnTo>
                  <a:lnTo>
                    <a:pt x="2128" y="1540"/>
                  </a:lnTo>
                  <a:lnTo>
                    <a:pt x="2130" y="1537"/>
                  </a:lnTo>
                  <a:lnTo>
                    <a:pt x="2130" y="1537"/>
                  </a:lnTo>
                  <a:lnTo>
                    <a:pt x="2128" y="1535"/>
                  </a:lnTo>
                  <a:lnTo>
                    <a:pt x="2125" y="1535"/>
                  </a:lnTo>
                  <a:lnTo>
                    <a:pt x="2125" y="1535"/>
                  </a:lnTo>
                  <a:lnTo>
                    <a:pt x="2125" y="1535"/>
                  </a:lnTo>
                  <a:lnTo>
                    <a:pt x="2125" y="1537"/>
                  </a:lnTo>
                  <a:lnTo>
                    <a:pt x="2123" y="1537"/>
                  </a:lnTo>
                  <a:lnTo>
                    <a:pt x="2120" y="1535"/>
                  </a:lnTo>
                  <a:lnTo>
                    <a:pt x="2120" y="1535"/>
                  </a:lnTo>
                  <a:lnTo>
                    <a:pt x="2120" y="1535"/>
                  </a:lnTo>
                  <a:lnTo>
                    <a:pt x="2123" y="1535"/>
                  </a:lnTo>
                  <a:lnTo>
                    <a:pt x="2123" y="1535"/>
                  </a:lnTo>
                  <a:lnTo>
                    <a:pt x="2123" y="1535"/>
                  </a:lnTo>
                  <a:lnTo>
                    <a:pt x="2123" y="1535"/>
                  </a:lnTo>
                  <a:lnTo>
                    <a:pt x="2123" y="1535"/>
                  </a:lnTo>
                  <a:lnTo>
                    <a:pt x="2123" y="1535"/>
                  </a:lnTo>
                  <a:lnTo>
                    <a:pt x="2120" y="1535"/>
                  </a:lnTo>
                  <a:lnTo>
                    <a:pt x="2120" y="1532"/>
                  </a:lnTo>
                  <a:lnTo>
                    <a:pt x="2120" y="1532"/>
                  </a:lnTo>
                  <a:lnTo>
                    <a:pt x="2120" y="1532"/>
                  </a:lnTo>
                  <a:lnTo>
                    <a:pt x="2120" y="1532"/>
                  </a:lnTo>
                  <a:lnTo>
                    <a:pt x="2120" y="1532"/>
                  </a:lnTo>
                  <a:lnTo>
                    <a:pt x="2120" y="1532"/>
                  </a:lnTo>
                  <a:lnTo>
                    <a:pt x="2120" y="1532"/>
                  </a:lnTo>
                  <a:lnTo>
                    <a:pt x="2120" y="1532"/>
                  </a:lnTo>
                  <a:lnTo>
                    <a:pt x="2120" y="1530"/>
                  </a:lnTo>
                  <a:lnTo>
                    <a:pt x="2120" y="1530"/>
                  </a:lnTo>
                  <a:lnTo>
                    <a:pt x="2118" y="1530"/>
                  </a:lnTo>
                  <a:lnTo>
                    <a:pt x="2118" y="1530"/>
                  </a:lnTo>
                  <a:lnTo>
                    <a:pt x="2118" y="1530"/>
                  </a:lnTo>
                  <a:lnTo>
                    <a:pt x="2118" y="1532"/>
                  </a:lnTo>
                  <a:lnTo>
                    <a:pt x="2118" y="1532"/>
                  </a:lnTo>
                  <a:lnTo>
                    <a:pt x="2118" y="1532"/>
                  </a:lnTo>
                  <a:lnTo>
                    <a:pt x="2118" y="1530"/>
                  </a:lnTo>
                  <a:lnTo>
                    <a:pt x="2116" y="1530"/>
                  </a:lnTo>
                  <a:lnTo>
                    <a:pt x="2116" y="1532"/>
                  </a:lnTo>
                  <a:lnTo>
                    <a:pt x="2116" y="1532"/>
                  </a:lnTo>
                  <a:lnTo>
                    <a:pt x="2116" y="1535"/>
                  </a:lnTo>
                  <a:lnTo>
                    <a:pt x="2118" y="1535"/>
                  </a:lnTo>
                  <a:lnTo>
                    <a:pt x="2118" y="1537"/>
                  </a:lnTo>
                  <a:lnTo>
                    <a:pt x="2113" y="1535"/>
                  </a:lnTo>
                  <a:lnTo>
                    <a:pt x="2113" y="1532"/>
                  </a:lnTo>
                  <a:lnTo>
                    <a:pt x="2113" y="1532"/>
                  </a:lnTo>
                  <a:lnTo>
                    <a:pt x="2111" y="1532"/>
                  </a:lnTo>
                  <a:lnTo>
                    <a:pt x="2111" y="1532"/>
                  </a:lnTo>
                  <a:lnTo>
                    <a:pt x="2111" y="1532"/>
                  </a:lnTo>
                  <a:lnTo>
                    <a:pt x="2113" y="1532"/>
                  </a:lnTo>
                  <a:lnTo>
                    <a:pt x="2113" y="1532"/>
                  </a:lnTo>
                  <a:lnTo>
                    <a:pt x="2113" y="1532"/>
                  </a:lnTo>
                  <a:lnTo>
                    <a:pt x="2113" y="1532"/>
                  </a:lnTo>
                  <a:lnTo>
                    <a:pt x="2113" y="1532"/>
                  </a:lnTo>
                  <a:lnTo>
                    <a:pt x="2113" y="1530"/>
                  </a:lnTo>
                  <a:lnTo>
                    <a:pt x="2113" y="1530"/>
                  </a:lnTo>
                  <a:lnTo>
                    <a:pt x="2116" y="1530"/>
                  </a:lnTo>
                  <a:lnTo>
                    <a:pt x="2116" y="1530"/>
                  </a:lnTo>
                  <a:lnTo>
                    <a:pt x="2116" y="1530"/>
                  </a:lnTo>
                  <a:lnTo>
                    <a:pt x="2116" y="1530"/>
                  </a:lnTo>
                  <a:lnTo>
                    <a:pt x="2113" y="1528"/>
                  </a:lnTo>
                  <a:lnTo>
                    <a:pt x="2113" y="1528"/>
                  </a:lnTo>
                  <a:lnTo>
                    <a:pt x="2113" y="1525"/>
                  </a:lnTo>
                  <a:lnTo>
                    <a:pt x="2113" y="1525"/>
                  </a:lnTo>
                  <a:lnTo>
                    <a:pt x="2111" y="1528"/>
                  </a:lnTo>
                  <a:lnTo>
                    <a:pt x="2111" y="1528"/>
                  </a:lnTo>
                  <a:lnTo>
                    <a:pt x="2111" y="1528"/>
                  </a:lnTo>
                  <a:lnTo>
                    <a:pt x="2111" y="1528"/>
                  </a:lnTo>
                  <a:lnTo>
                    <a:pt x="2111" y="1528"/>
                  </a:lnTo>
                  <a:lnTo>
                    <a:pt x="2109" y="1528"/>
                  </a:lnTo>
                  <a:lnTo>
                    <a:pt x="2109" y="1525"/>
                  </a:lnTo>
                  <a:lnTo>
                    <a:pt x="2109" y="1525"/>
                  </a:lnTo>
                  <a:lnTo>
                    <a:pt x="2109" y="1523"/>
                  </a:lnTo>
                  <a:lnTo>
                    <a:pt x="2109" y="1523"/>
                  </a:lnTo>
                  <a:lnTo>
                    <a:pt x="2109" y="1523"/>
                  </a:lnTo>
                  <a:lnTo>
                    <a:pt x="2106" y="1523"/>
                  </a:lnTo>
                  <a:lnTo>
                    <a:pt x="2106" y="1521"/>
                  </a:lnTo>
                  <a:lnTo>
                    <a:pt x="2104" y="1521"/>
                  </a:lnTo>
                  <a:lnTo>
                    <a:pt x="2104" y="1518"/>
                  </a:lnTo>
                  <a:lnTo>
                    <a:pt x="2104" y="1518"/>
                  </a:lnTo>
                  <a:lnTo>
                    <a:pt x="2104" y="1518"/>
                  </a:lnTo>
                  <a:lnTo>
                    <a:pt x="2104" y="1518"/>
                  </a:lnTo>
                  <a:lnTo>
                    <a:pt x="2104" y="1518"/>
                  </a:lnTo>
                  <a:lnTo>
                    <a:pt x="2104" y="1518"/>
                  </a:lnTo>
                  <a:lnTo>
                    <a:pt x="2104" y="1518"/>
                  </a:lnTo>
                  <a:lnTo>
                    <a:pt x="2101" y="1518"/>
                  </a:lnTo>
                  <a:lnTo>
                    <a:pt x="2101" y="1518"/>
                  </a:lnTo>
                  <a:lnTo>
                    <a:pt x="2101" y="1518"/>
                  </a:lnTo>
                  <a:lnTo>
                    <a:pt x="2101" y="1518"/>
                  </a:lnTo>
                  <a:lnTo>
                    <a:pt x="2101" y="1518"/>
                  </a:lnTo>
                  <a:lnTo>
                    <a:pt x="2101" y="1518"/>
                  </a:lnTo>
                  <a:lnTo>
                    <a:pt x="2101" y="1518"/>
                  </a:lnTo>
                  <a:lnTo>
                    <a:pt x="2101" y="1516"/>
                  </a:lnTo>
                  <a:lnTo>
                    <a:pt x="2099" y="1518"/>
                  </a:lnTo>
                  <a:lnTo>
                    <a:pt x="2099" y="1518"/>
                  </a:lnTo>
                  <a:lnTo>
                    <a:pt x="2099" y="1516"/>
                  </a:lnTo>
                  <a:lnTo>
                    <a:pt x="2099" y="1516"/>
                  </a:lnTo>
                  <a:lnTo>
                    <a:pt x="2099" y="1516"/>
                  </a:lnTo>
                  <a:lnTo>
                    <a:pt x="2099" y="1516"/>
                  </a:lnTo>
                  <a:lnTo>
                    <a:pt x="2092" y="1518"/>
                  </a:lnTo>
                  <a:lnTo>
                    <a:pt x="2092" y="1518"/>
                  </a:lnTo>
                  <a:lnTo>
                    <a:pt x="2092" y="1518"/>
                  </a:lnTo>
                  <a:lnTo>
                    <a:pt x="2092" y="1518"/>
                  </a:lnTo>
                  <a:lnTo>
                    <a:pt x="2092" y="1518"/>
                  </a:lnTo>
                  <a:lnTo>
                    <a:pt x="2094" y="1516"/>
                  </a:lnTo>
                  <a:lnTo>
                    <a:pt x="2094" y="1516"/>
                  </a:lnTo>
                  <a:lnTo>
                    <a:pt x="2092" y="1516"/>
                  </a:lnTo>
                  <a:lnTo>
                    <a:pt x="2092" y="1516"/>
                  </a:lnTo>
                  <a:lnTo>
                    <a:pt x="2090" y="1518"/>
                  </a:lnTo>
                  <a:lnTo>
                    <a:pt x="2090" y="1518"/>
                  </a:lnTo>
                  <a:lnTo>
                    <a:pt x="2090" y="1516"/>
                  </a:lnTo>
                  <a:lnTo>
                    <a:pt x="2090" y="1516"/>
                  </a:lnTo>
                  <a:lnTo>
                    <a:pt x="2090" y="1514"/>
                  </a:lnTo>
                  <a:lnTo>
                    <a:pt x="2090" y="1514"/>
                  </a:lnTo>
                  <a:lnTo>
                    <a:pt x="2090" y="1514"/>
                  </a:lnTo>
                  <a:lnTo>
                    <a:pt x="2090" y="1514"/>
                  </a:lnTo>
                  <a:lnTo>
                    <a:pt x="2090" y="1514"/>
                  </a:lnTo>
                  <a:lnTo>
                    <a:pt x="2090" y="1514"/>
                  </a:lnTo>
                  <a:lnTo>
                    <a:pt x="2090" y="1514"/>
                  </a:lnTo>
                  <a:lnTo>
                    <a:pt x="2090" y="1514"/>
                  </a:lnTo>
                  <a:lnTo>
                    <a:pt x="2090" y="1514"/>
                  </a:lnTo>
                  <a:lnTo>
                    <a:pt x="2090" y="1514"/>
                  </a:lnTo>
                  <a:lnTo>
                    <a:pt x="2087" y="1514"/>
                  </a:lnTo>
                  <a:lnTo>
                    <a:pt x="2087" y="1514"/>
                  </a:lnTo>
                  <a:lnTo>
                    <a:pt x="2087" y="1514"/>
                  </a:lnTo>
                  <a:lnTo>
                    <a:pt x="2087" y="1514"/>
                  </a:lnTo>
                  <a:lnTo>
                    <a:pt x="2087" y="1514"/>
                  </a:lnTo>
                  <a:lnTo>
                    <a:pt x="2087" y="1511"/>
                  </a:lnTo>
                  <a:lnTo>
                    <a:pt x="2087" y="1511"/>
                  </a:lnTo>
                  <a:lnTo>
                    <a:pt x="2087" y="1511"/>
                  </a:lnTo>
                  <a:lnTo>
                    <a:pt x="2085" y="1511"/>
                  </a:lnTo>
                  <a:lnTo>
                    <a:pt x="2085" y="1511"/>
                  </a:lnTo>
                  <a:lnTo>
                    <a:pt x="2085" y="1511"/>
                  </a:lnTo>
                  <a:lnTo>
                    <a:pt x="2085" y="1511"/>
                  </a:lnTo>
                  <a:lnTo>
                    <a:pt x="2085" y="1511"/>
                  </a:lnTo>
                  <a:lnTo>
                    <a:pt x="2083" y="1511"/>
                  </a:lnTo>
                  <a:lnTo>
                    <a:pt x="2083" y="1511"/>
                  </a:lnTo>
                  <a:lnTo>
                    <a:pt x="2083" y="1511"/>
                  </a:lnTo>
                  <a:lnTo>
                    <a:pt x="2085" y="1511"/>
                  </a:lnTo>
                  <a:lnTo>
                    <a:pt x="2085" y="1509"/>
                  </a:lnTo>
                  <a:lnTo>
                    <a:pt x="2083" y="1509"/>
                  </a:lnTo>
                  <a:lnTo>
                    <a:pt x="2083" y="1509"/>
                  </a:lnTo>
                  <a:lnTo>
                    <a:pt x="2083" y="1509"/>
                  </a:lnTo>
                  <a:lnTo>
                    <a:pt x="2080" y="1509"/>
                  </a:lnTo>
                  <a:lnTo>
                    <a:pt x="2080" y="1509"/>
                  </a:lnTo>
                  <a:lnTo>
                    <a:pt x="2080" y="1511"/>
                  </a:lnTo>
                  <a:lnTo>
                    <a:pt x="2080" y="1511"/>
                  </a:lnTo>
                  <a:lnTo>
                    <a:pt x="2078" y="1511"/>
                  </a:lnTo>
                  <a:lnTo>
                    <a:pt x="2078" y="1511"/>
                  </a:lnTo>
                  <a:lnTo>
                    <a:pt x="2083" y="1509"/>
                  </a:lnTo>
                  <a:lnTo>
                    <a:pt x="2083" y="1506"/>
                  </a:lnTo>
                  <a:lnTo>
                    <a:pt x="2080" y="1509"/>
                  </a:lnTo>
                  <a:lnTo>
                    <a:pt x="2080" y="1506"/>
                  </a:lnTo>
                  <a:lnTo>
                    <a:pt x="2078" y="1506"/>
                  </a:lnTo>
                  <a:lnTo>
                    <a:pt x="2078" y="1506"/>
                  </a:lnTo>
                  <a:lnTo>
                    <a:pt x="2078" y="1506"/>
                  </a:lnTo>
                  <a:lnTo>
                    <a:pt x="2075" y="1506"/>
                  </a:lnTo>
                  <a:lnTo>
                    <a:pt x="2075" y="1506"/>
                  </a:lnTo>
                  <a:lnTo>
                    <a:pt x="2075" y="1506"/>
                  </a:lnTo>
                  <a:lnTo>
                    <a:pt x="2075" y="1506"/>
                  </a:lnTo>
                  <a:lnTo>
                    <a:pt x="2075" y="1506"/>
                  </a:lnTo>
                  <a:lnTo>
                    <a:pt x="2075" y="1506"/>
                  </a:lnTo>
                  <a:lnTo>
                    <a:pt x="2075" y="1506"/>
                  </a:lnTo>
                  <a:lnTo>
                    <a:pt x="2075" y="1504"/>
                  </a:lnTo>
                  <a:lnTo>
                    <a:pt x="2075" y="1504"/>
                  </a:lnTo>
                  <a:lnTo>
                    <a:pt x="2075" y="1504"/>
                  </a:lnTo>
                  <a:lnTo>
                    <a:pt x="2075" y="1504"/>
                  </a:lnTo>
                  <a:lnTo>
                    <a:pt x="2075" y="1504"/>
                  </a:lnTo>
                  <a:lnTo>
                    <a:pt x="2073" y="1504"/>
                  </a:lnTo>
                  <a:lnTo>
                    <a:pt x="2073" y="1504"/>
                  </a:lnTo>
                  <a:lnTo>
                    <a:pt x="2073" y="1504"/>
                  </a:lnTo>
                  <a:lnTo>
                    <a:pt x="2073" y="1506"/>
                  </a:lnTo>
                  <a:lnTo>
                    <a:pt x="2071" y="1506"/>
                  </a:lnTo>
                  <a:lnTo>
                    <a:pt x="2071" y="1506"/>
                  </a:lnTo>
                  <a:lnTo>
                    <a:pt x="2071" y="1509"/>
                  </a:lnTo>
                  <a:lnTo>
                    <a:pt x="2071" y="1509"/>
                  </a:lnTo>
                  <a:lnTo>
                    <a:pt x="2071" y="1509"/>
                  </a:lnTo>
                  <a:lnTo>
                    <a:pt x="2071" y="1509"/>
                  </a:lnTo>
                  <a:lnTo>
                    <a:pt x="2071" y="1509"/>
                  </a:lnTo>
                  <a:lnTo>
                    <a:pt x="2068" y="1509"/>
                  </a:lnTo>
                  <a:lnTo>
                    <a:pt x="2068" y="1509"/>
                  </a:lnTo>
                  <a:lnTo>
                    <a:pt x="2068" y="1509"/>
                  </a:lnTo>
                  <a:lnTo>
                    <a:pt x="2068" y="1506"/>
                  </a:lnTo>
                  <a:lnTo>
                    <a:pt x="2071" y="1506"/>
                  </a:lnTo>
                  <a:lnTo>
                    <a:pt x="2068" y="1506"/>
                  </a:lnTo>
                  <a:lnTo>
                    <a:pt x="2071" y="1506"/>
                  </a:lnTo>
                  <a:lnTo>
                    <a:pt x="2071" y="1504"/>
                  </a:lnTo>
                  <a:lnTo>
                    <a:pt x="2071" y="1504"/>
                  </a:lnTo>
                  <a:lnTo>
                    <a:pt x="2071" y="1504"/>
                  </a:lnTo>
                  <a:lnTo>
                    <a:pt x="2073" y="1504"/>
                  </a:lnTo>
                  <a:lnTo>
                    <a:pt x="2073" y="1502"/>
                  </a:lnTo>
                  <a:lnTo>
                    <a:pt x="2073" y="1502"/>
                  </a:lnTo>
                  <a:lnTo>
                    <a:pt x="2071" y="1502"/>
                  </a:lnTo>
                  <a:lnTo>
                    <a:pt x="2071" y="1502"/>
                  </a:lnTo>
                  <a:lnTo>
                    <a:pt x="2071" y="1502"/>
                  </a:lnTo>
                  <a:lnTo>
                    <a:pt x="2071" y="1502"/>
                  </a:lnTo>
                  <a:lnTo>
                    <a:pt x="2071" y="1502"/>
                  </a:lnTo>
                  <a:lnTo>
                    <a:pt x="2068" y="1502"/>
                  </a:lnTo>
                  <a:lnTo>
                    <a:pt x="2068" y="1502"/>
                  </a:lnTo>
                  <a:lnTo>
                    <a:pt x="2068" y="1502"/>
                  </a:lnTo>
                  <a:lnTo>
                    <a:pt x="2068" y="1504"/>
                  </a:lnTo>
                  <a:lnTo>
                    <a:pt x="2066" y="1504"/>
                  </a:lnTo>
                  <a:lnTo>
                    <a:pt x="2066" y="1506"/>
                  </a:lnTo>
                  <a:lnTo>
                    <a:pt x="2068" y="1506"/>
                  </a:lnTo>
                  <a:lnTo>
                    <a:pt x="2068" y="1506"/>
                  </a:lnTo>
                  <a:lnTo>
                    <a:pt x="2068" y="1506"/>
                  </a:lnTo>
                  <a:lnTo>
                    <a:pt x="2068" y="1506"/>
                  </a:lnTo>
                  <a:lnTo>
                    <a:pt x="2066" y="1509"/>
                  </a:lnTo>
                  <a:lnTo>
                    <a:pt x="2066" y="1509"/>
                  </a:lnTo>
                  <a:lnTo>
                    <a:pt x="2066" y="1506"/>
                  </a:lnTo>
                  <a:lnTo>
                    <a:pt x="2066" y="1506"/>
                  </a:lnTo>
                  <a:lnTo>
                    <a:pt x="2066" y="1506"/>
                  </a:lnTo>
                  <a:lnTo>
                    <a:pt x="2066" y="1506"/>
                  </a:lnTo>
                  <a:lnTo>
                    <a:pt x="2066" y="1506"/>
                  </a:lnTo>
                  <a:lnTo>
                    <a:pt x="2066" y="1506"/>
                  </a:lnTo>
                  <a:lnTo>
                    <a:pt x="2066" y="1506"/>
                  </a:lnTo>
                  <a:lnTo>
                    <a:pt x="2066" y="1506"/>
                  </a:lnTo>
                  <a:lnTo>
                    <a:pt x="2066" y="1504"/>
                  </a:lnTo>
                  <a:lnTo>
                    <a:pt x="2064" y="1504"/>
                  </a:lnTo>
                  <a:lnTo>
                    <a:pt x="2064" y="1504"/>
                  </a:lnTo>
                  <a:lnTo>
                    <a:pt x="2066" y="1504"/>
                  </a:lnTo>
                  <a:lnTo>
                    <a:pt x="2066" y="1502"/>
                  </a:lnTo>
                  <a:lnTo>
                    <a:pt x="2066" y="1502"/>
                  </a:lnTo>
                  <a:lnTo>
                    <a:pt x="2066" y="1502"/>
                  </a:lnTo>
                  <a:lnTo>
                    <a:pt x="2068" y="1502"/>
                  </a:lnTo>
                  <a:lnTo>
                    <a:pt x="2068" y="1499"/>
                  </a:lnTo>
                  <a:lnTo>
                    <a:pt x="2068" y="1499"/>
                  </a:lnTo>
                  <a:lnTo>
                    <a:pt x="2068" y="1499"/>
                  </a:lnTo>
                  <a:lnTo>
                    <a:pt x="2068" y="1499"/>
                  </a:lnTo>
                  <a:lnTo>
                    <a:pt x="2066" y="1499"/>
                  </a:lnTo>
                  <a:lnTo>
                    <a:pt x="2064" y="1499"/>
                  </a:lnTo>
                  <a:lnTo>
                    <a:pt x="2064" y="1499"/>
                  </a:lnTo>
                  <a:lnTo>
                    <a:pt x="2061" y="1499"/>
                  </a:lnTo>
                  <a:lnTo>
                    <a:pt x="2061" y="1499"/>
                  </a:lnTo>
                  <a:lnTo>
                    <a:pt x="2059" y="1499"/>
                  </a:lnTo>
                  <a:lnTo>
                    <a:pt x="2061" y="1502"/>
                  </a:lnTo>
                  <a:lnTo>
                    <a:pt x="2061" y="1502"/>
                  </a:lnTo>
                  <a:lnTo>
                    <a:pt x="2059" y="1502"/>
                  </a:lnTo>
                  <a:lnTo>
                    <a:pt x="2059" y="1504"/>
                  </a:lnTo>
                  <a:lnTo>
                    <a:pt x="2059" y="1502"/>
                  </a:lnTo>
                  <a:lnTo>
                    <a:pt x="2059" y="1502"/>
                  </a:lnTo>
                  <a:lnTo>
                    <a:pt x="2059" y="1499"/>
                  </a:lnTo>
                  <a:lnTo>
                    <a:pt x="2059" y="1499"/>
                  </a:lnTo>
                  <a:lnTo>
                    <a:pt x="2059" y="1499"/>
                  </a:lnTo>
                  <a:lnTo>
                    <a:pt x="2059" y="1497"/>
                  </a:lnTo>
                  <a:lnTo>
                    <a:pt x="2059" y="1499"/>
                  </a:lnTo>
                  <a:lnTo>
                    <a:pt x="2057" y="1499"/>
                  </a:lnTo>
                  <a:lnTo>
                    <a:pt x="2054" y="1497"/>
                  </a:lnTo>
                  <a:lnTo>
                    <a:pt x="2054" y="1499"/>
                  </a:lnTo>
                  <a:lnTo>
                    <a:pt x="2054" y="1499"/>
                  </a:lnTo>
                  <a:lnTo>
                    <a:pt x="2052" y="1499"/>
                  </a:lnTo>
                  <a:lnTo>
                    <a:pt x="2052" y="1499"/>
                  </a:lnTo>
                  <a:lnTo>
                    <a:pt x="2052" y="1497"/>
                  </a:lnTo>
                  <a:lnTo>
                    <a:pt x="2052" y="1497"/>
                  </a:lnTo>
                  <a:lnTo>
                    <a:pt x="2049" y="1497"/>
                  </a:lnTo>
                  <a:lnTo>
                    <a:pt x="2049" y="1497"/>
                  </a:lnTo>
                  <a:lnTo>
                    <a:pt x="2049" y="1497"/>
                  </a:lnTo>
                  <a:lnTo>
                    <a:pt x="2049" y="1497"/>
                  </a:lnTo>
                  <a:lnTo>
                    <a:pt x="2049" y="1497"/>
                  </a:lnTo>
                  <a:lnTo>
                    <a:pt x="2049" y="1495"/>
                  </a:lnTo>
                  <a:lnTo>
                    <a:pt x="2049" y="1495"/>
                  </a:lnTo>
                  <a:lnTo>
                    <a:pt x="2049" y="1495"/>
                  </a:lnTo>
                  <a:lnTo>
                    <a:pt x="2047" y="1495"/>
                  </a:lnTo>
                  <a:lnTo>
                    <a:pt x="2047" y="1495"/>
                  </a:lnTo>
                  <a:lnTo>
                    <a:pt x="2047" y="1495"/>
                  </a:lnTo>
                  <a:lnTo>
                    <a:pt x="2047" y="1492"/>
                  </a:lnTo>
                  <a:lnTo>
                    <a:pt x="2047" y="1492"/>
                  </a:lnTo>
                  <a:lnTo>
                    <a:pt x="2047" y="1492"/>
                  </a:lnTo>
                  <a:lnTo>
                    <a:pt x="2047" y="1492"/>
                  </a:lnTo>
                  <a:lnTo>
                    <a:pt x="2047" y="1492"/>
                  </a:lnTo>
                  <a:lnTo>
                    <a:pt x="2047" y="1492"/>
                  </a:lnTo>
                  <a:lnTo>
                    <a:pt x="2047" y="1492"/>
                  </a:lnTo>
                  <a:lnTo>
                    <a:pt x="2045" y="1490"/>
                  </a:lnTo>
                  <a:lnTo>
                    <a:pt x="2042" y="1490"/>
                  </a:lnTo>
                  <a:lnTo>
                    <a:pt x="2042" y="1488"/>
                  </a:lnTo>
                  <a:lnTo>
                    <a:pt x="2040" y="1488"/>
                  </a:lnTo>
                  <a:lnTo>
                    <a:pt x="2040" y="1485"/>
                  </a:lnTo>
                  <a:lnTo>
                    <a:pt x="2038" y="1485"/>
                  </a:lnTo>
                  <a:lnTo>
                    <a:pt x="2040" y="1485"/>
                  </a:lnTo>
                  <a:lnTo>
                    <a:pt x="2040" y="1485"/>
                  </a:lnTo>
                  <a:lnTo>
                    <a:pt x="2040" y="1485"/>
                  </a:lnTo>
                  <a:lnTo>
                    <a:pt x="2038" y="1485"/>
                  </a:lnTo>
                  <a:lnTo>
                    <a:pt x="2038" y="1485"/>
                  </a:lnTo>
                  <a:lnTo>
                    <a:pt x="2035" y="1483"/>
                  </a:lnTo>
                  <a:lnTo>
                    <a:pt x="2033" y="1483"/>
                  </a:lnTo>
                  <a:lnTo>
                    <a:pt x="2033" y="1483"/>
                  </a:lnTo>
                  <a:lnTo>
                    <a:pt x="2031" y="1483"/>
                  </a:lnTo>
                  <a:lnTo>
                    <a:pt x="2031" y="1480"/>
                  </a:lnTo>
                  <a:lnTo>
                    <a:pt x="2028" y="1480"/>
                  </a:lnTo>
                  <a:lnTo>
                    <a:pt x="2028" y="1478"/>
                  </a:lnTo>
                  <a:lnTo>
                    <a:pt x="2028" y="1478"/>
                  </a:lnTo>
                  <a:lnTo>
                    <a:pt x="2028" y="1478"/>
                  </a:lnTo>
                  <a:lnTo>
                    <a:pt x="2026" y="1478"/>
                  </a:lnTo>
                  <a:lnTo>
                    <a:pt x="2026" y="1478"/>
                  </a:lnTo>
                  <a:lnTo>
                    <a:pt x="2026" y="1478"/>
                  </a:lnTo>
                  <a:lnTo>
                    <a:pt x="2026" y="1478"/>
                  </a:lnTo>
                  <a:lnTo>
                    <a:pt x="2028" y="1476"/>
                  </a:lnTo>
                  <a:lnTo>
                    <a:pt x="2026" y="1476"/>
                  </a:lnTo>
                  <a:lnTo>
                    <a:pt x="2026" y="1476"/>
                  </a:lnTo>
                  <a:lnTo>
                    <a:pt x="2023" y="1473"/>
                  </a:lnTo>
                  <a:lnTo>
                    <a:pt x="2023" y="1473"/>
                  </a:lnTo>
                  <a:lnTo>
                    <a:pt x="2021" y="1471"/>
                  </a:lnTo>
                  <a:lnTo>
                    <a:pt x="2021" y="1471"/>
                  </a:lnTo>
                  <a:lnTo>
                    <a:pt x="2021" y="1471"/>
                  </a:lnTo>
                  <a:lnTo>
                    <a:pt x="2021" y="1469"/>
                  </a:lnTo>
                  <a:lnTo>
                    <a:pt x="2021" y="1469"/>
                  </a:lnTo>
                  <a:lnTo>
                    <a:pt x="2023" y="1471"/>
                  </a:lnTo>
                  <a:lnTo>
                    <a:pt x="2026" y="1471"/>
                  </a:lnTo>
                  <a:lnTo>
                    <a:pt x="2026" y="1469"/>
                  </a:lnTo>
                  <a:lnTo>
                    <a:pt x="2028" y="1469"/>
                  </a:lnTo>
                  <a:lnTo>
                    <a:pt x="2028" y="1469"/>
                  </a:lnTo>
                  <a:lnTo>
                    <a:pt x="2028" y="1469"/>
                  </a:lnTo>
                  <a:lnTo>
                    <a:pt x="2028" y="1469"/>
                  </a:lnTo>
                  <a:lnTo>
                    <a:pt x="2028" y="1469"/>
                  </a:lnTo>
                  <a:lnTo>
                    <a:pt x="2026" y="1469"/>
                  </a:lnTo>
                  <a:lnTo>
                    <a:pt x="2026" y="1469"/>
                  </a:lnTo>
                  <a:lnTo>
                    <a:pt x="2026" y="1466"/>
                  </a:lnTo>
                  <a:lnTo>
                    <a:pt x="2026" y="1466"/>
                  </a:lnTo>
                  <a:lnTo>
                    <a:pt x="2031" y="1469"/>
                  </a:lnTo>
                  <a:lnTo>
                    <a:pt x="2033" y="1469"/>
                  </a:lnTo>
                  <a:lnTo>
                    <a:pt x="2033" y="1469"/>
                  </a:lnTo>
                  <a:lnTo>
                    <a:pt x="2033" y="1469"/>
                  </a:lnTo>
                  <a:lnTo>
                    <a:pt x="2033" y="1466"/>
                  </a:lnTo>
                  <a:lnTo>
                    <a:pt x="2033" y="1466"/>
                  </a:lnTo>
                  <a:lnTo>
                    <a:pt x="2033" y="1466"/>
                  </a:lnTo>
                  <a:lnTo>
                    <a:pt x="2033" y="1466"/>
                  </a:lnTo>
                  <a:lnTo>
                    <a:pt x="2033" y="1466"/>
                  </a:lnTo>
                  <a:lnTo>
                    <a:pt x="2033" y="1469"/>
                  </a:lnTo>
                  <a:lnTo>
                    <a:pt x="2035" y="1469"/>
                  </a:lnTo>
                  <a:lnTo>
                    <a:pt x="2035" y="1469"/>
                  </a:lnTo>
                  <a:lnTo>
                    <a:pt x="2035" y="1469"/>
                  </a:lnTo>
                  <a:lnTo>
                    <a:pt x="2038" y="1471"/>
                  </a:lnTo>
                  <a:lnTo>
                    <a:pt x="2038" y="1471"/>
                  </a:lnTo>
                  <a:lnTo>
                    <a:pt x="2038" y="1471"/>
                  </a:lnTo>
                  <a:lnTo>
                    <a:pt x="2038" y="1471"/>
                  </a:lnTo>
                  <a:lnTo>
                    <a:pt x="2040" y="1471"/>
                  </a:lnTo>
                  <a:lnTo>
                    <a:pt x="2040" y="1471"/>
                  </a:lnTo>
                  <a:lnTo>
                    <a:pt x="2040" y="1471"/>
                  </a:lnTo>
                  <a:lnTo>
                    <a:pt x="2040" y="1471"/>
                  </a:lnTo>
                  <a:lnTo>
                    <a:pt x="2040" y="1469"/>
                  </a:lnTo>
                  <a:lnTo>
                    <a:pt x="2040" y="1469"/>
                  </a:lnTo>
                  <a:lnTo>
                    <a:pt x="2040" y="1469"/>
                  </a:lnTo>
                  <a:lnTo>
                    <a:pt x="2040" y="1469"/>
                  </a:lnTo>
                  <a:lnTo>
                    <a:pt x="2040" y="1469"/>
                  </a:lnTo>
                  <a:lnTo>
                    <a:pt x="2042" y="1471"/>
                  </a:lnTo>
                  <a:lnTo>
                    <a:pt x="2042" y="1471"/>
                  </a:lnTo>
                  <a:lnTo>
                    <a:pt x="2042" y="1473"/>
                  </a:lnTo>
                  <a:lnTo>
                    <a:pt x="2042" y="1473"/>
                  </a:lnTo>
                  <a:lnTo>
                    <a:pt x="2042" y="1473"/>
                  </a:lnTo>
                  <a:lnTo>
                    <a:pt x="2045" y="1473"/>
                  </a:lnTo>
                  <a:lnTo>
                    <a:pt x="2045" y="1473"/>
                  </a:lnTo>
                  <a:lnTo>
                    <a:pt x="2045" y="1473"/>
                  </a:lnTo>
                  <a:lnTo>
                    <a:pt x="2045" y="1473"/>
                  </a:lnTo>
                  <a:lnTo>
                    <a:pt x="2045" y="1473"/>
                  </a:lnTo>
                  <a:lnTo>
                    <a:pt x="2045" y="1473"/>
                  </a:lnTo>
                  <a:lnTo>
                    <a:pt x="2045" y="1473"/>
                  </a:lnTo>
                  <a:lnTo>
                    <a:pt x="2047" y="1473"/>
                  </a:lnTo>
                  <a:lnTo>
                    <a:pt x="2047" y="1473"/>
                  </a:lnTo>
                  <a:lnTo>
                    <a:pt x="2047" y="1476"/>
                  </a:lnTo>
                  <a:lnTo>
                    <a:pt x="2047" y="1476"/>
                  </a:lnTo>
                  <a:lnTo>
                    <a:pt x="2049" y="1476"/>
                  </a:lnTo>
                  <a:lnTo>
                    <a:pt x="2049" y="1476"/>
                  </a:lnTo>
                  <a:lnTo>
                    <a:pt x="2049" y="1476"/>
                  </a:lnTo>
                  <a:lnTo>
                    <a:pt x="2052" y="1476"/>
                  </a:lnTo>
                  <a:lnTo>
                    <a:pt x="2054" y="1478"/>
                  </a:lnTo>
                  <a:lnTo>
                    <a:pt x="2054" y="1478"/>
                  </a:lnTo>
                  <a:lnTo>
                    <a:pt x="2057" y="1480"/>
                  </a:lnTo>
                  <a:lnTo>
                    <a:pt x="2057" y="1480"/>
                  </a:lnTo>
                  <a:lnTo>
                    <a:pt x="2057" y="1483"/>
                  </a:lnTo>
                  <a:lnTo>
                    <a:pt x="2057" y="1483"/>
                  </a:lnTo>
                  <a:lnTo>
                    <a:pt x="2059" y="1483"/>
                  </a:lnTo>
                  <a:lnTo>
                    <a:pt x="2061" y="1483"/>
                  </a:lnTo>
                  <a:lnTo>
                    <a:pt x="2061" y="1483"/>
                  </a:lnTo>
                  <a:lnTo>
                    <a:pt x="2061" y="1480"/>
                  </a:lnTo>
                  <a:lnTo>
                    <a:pt x="2061" y="1478"/>
                  </a:lnTo>
                  <a:lnTo>
                    <a:pt x="2059" y="1478"/>
                  </a:lnTo>
                  <a:lnTo>
                    <a:pt x="2057" y="1473"/>
                  </a:lnTo>
                  <a:lnTo>
                    <a:pt x="2057" y="1473"/>
                  </a:lnTo>
                  <a:lnTo>
                    <a:pt x="2054" y="1473"/>
                  </a:lnTo>
                  <a:lnTo>
                    <a:pt x="2054" y="1471"/>
                  </a:lnTo>
                  <a:lnTo>
                    <a:pt x="2054" y="1471"/>
                  </a:lnTo>
                  <a:lnTo>
                    <a:pt x="2054" y="1469"/>
                  </a:lnTo>
                  <a:lnTo>
                    <a:pt x="2052" y="1466"/>
                  </a:lnTo>
                  <a:lnTo>
                    <a:pt x="2052" y="1466"/>
                  </a:lnTo>
                  <a:lnTo>
                    <a:pt x="2052" y="1466"/>
                  </a:lnTo>
                  <a:lnTo>
                    <a:pt x="2052" y="1464"/>
                  </a:lnTo>
                  <a:lnTo>
                    <a:pt x="2049" y="1464"/>
                  </a:lnTo>
                  <a:lnTo>
                    <a:pt x="2049" y="1462"/>
                  </a:lnTo>
                  <a:lnTo>
                    <a:pt x="2047" y="1462"/>
                  </a:lnTo>
                  <a:lnTo>
                    <a:pt x="2049" y="1462"/>
                  </a:lnTo>
                  <a:lnTo>
                    <a:pt x="2052" y="1464"/>
                  </a:lnTo>
                  <a:lnTo>
                    <a:pt x="2052" y="1464"/>
                  </a:lnTo>
                  <a:lnTo>
                    <a:pt x="2052" y="1464"/>
                  </a:lnTo>
                  <a:lnTo>
                    <a:pt x="2052" y="1464"/>
                  </a:lnTo>
                  <a:lnTo>
                    <a:pt x="2052" y="1464"/>
                  </a:lnTo>
                  <a:lnTo>
                    <a:pt x="2052" y="1464"/>
                  </a:lnTo>
                  <a:lnTo>
                    <a:pt x="2052" y="1466"/>
                  </a:lnTo>
                  <a:lnTo>
                    <a:pt x="2054" y="1466"/>
                  </a:lnTo>
                  <a:lnTo>
                    <a:pt x="2054" y="1466"/>
                  </a:lnTo>
                  <a:lnTo>
                    <a:pt x="2054" y="1469"/>
                  </a:lnTo>
                  <a:lnTo>
                    <a:pt x="2054" y="1466"/>
                  </a:lnTo>
                  <a:lnTo>
                    <a:pt x="2057" y="1466"/>
                  </a:lnTo>
                  <a:lnTo>
                    <a:pt x="2057" y="1466"/>
                  </a:lnTo>
                  <a:lnTo>
                    <a:pt x="2057" y="1466"/>
                  </a:lnTo>
                  <a:lnTo>
                    <a:pt x="2057" y="1469"/>
                  </a:lnTo>
                  <a:lnTo>
                    <a:pt x="2059" y="1469"/>
                  </a:lnTo>
                  <a:lnTo>
                    <a:pt x="2059" y="1469"/>
                  </a:lnTo>
                  <a:lnTo>
                    <a:pt x="2059" y="1471"/>
                  </a:lnTo>
                  <a:lnTo>
                    <a:pt x="2061" y="1471"/>
                  </a:lnTo>
                  <a:lnTo>
                    <a:pt x="2061" y="1471"/>
                  </a:lnTo>
                  <a:lnTo>
                    <a:pt x="2064" y="1473"/>
                  </a:lnTo>
                  <a:lnTo>
                    <a:pt x="2064" y="1473"/>
                  </a:lnTo>
                  <a:lnTo>
                    <a:pt x="2064" y="1473"/>
                  </a:lnTo>
                  <a:lnTo>
                    <a:pt x="2064" y="1476"/>
                  </a:lnTo>
                  <a:lnTo>
                    <a:pt x="2064" y="1476"/>
                  </a:lnTo>
                  <a:lnTo>
                    <a:pt x="2064" y="1476"/>
                  </a:lnTo>
                  <a:lnTo>
                    <a:pt x="2066" y="1478"/>
                  </a:lnTo>
                  <a:lnTo>
                    <a:pt x="2066" y="1478"/>
                  </a:lnTo>
                  <a:lnTo>
                    <a:pt x="2066" y="1478"/>
                  </a:lnTo>
                  <a:lnTo>
                    <a:pt x="2066" y="1478"/>
                  </a:lnTo>
                  <a:lnTo>
                    <a:pt x="2068" y="1478"/>
                  </a:lnTo>
                  <a:lnTo>
                    <a:pt x="2068" y="1478"/>
                  </a:lnTo>
                  <a:lnTo>
                    <a:pt x="2068" y="1478"/>
                  </a:lnTo>
                  <a:lnTo>
                    <a:pt x="2068" y="1478"/>
                  </a:lnTo>
                  <a:lnTo>
                    <a:pt x="2068" y="1478"/>
                  </a:lnTo>
                  <a:lnTo>
                    <a:pt x="2068" y="1476"/>
                  </a:lnTo>
                  <a:lnTo>
                    <a:pt x="2066" y="1476"/>
                  </a:lnTo>
                  <a:lnTo>
                    <a:pt x="2066" y="1476"/>
                  </a:lnTo>
                  <a:lnTo>
                    <a:pt x="2066" y="1476"/>
                  </a:lnTo>
                  <a:lnTo>
                    <a:pt x="2068" y="1476"/>
                  </a:lnTo>
                  <a:lnTo>
                    <a:pt x="2068" y="1476"/>
                  </a:lnTo>
                  <a:lnTo>
                    <a:pt x="2068" y="1476"/>
                  </a:lnTo>
                  <a:lnTo>
                    <a:pt x="2068" y="1478"/>
                  </a:lnTo>
                  <a:lnTo>
                    <a:pt x="2068" y="1478"/>
                  </a:lnTo>
                  <a:lnTo>
                    <a:pt x="2071" y="1478"/>
                  </a:lnTo>
                  <a:lnTo>
                    <a:pt x="2071" y="1480"/>
                  </a:lnTo>
                  <a:lnTo>
                    <a:pt x="2073" y="1483"/>
                  </a:lnTo>
                  <a:lnTo>
                    <a:pt x="2075" y="1483"/>
                  </a:lnTo>
                  <a:lnTo>
                    <a:pt x="2075" y="1485"/>
                  </a:lnTo>
                  <a:lnTo>
                    <a:pt x="2078" y="1483"/>
                  </a:lnTo>
                  <a:lnTo>
                    <a:pt x="2078" y="1483"/>
                  </a:lnTo>
                  <a:lnTo>
                    <a:pt x="2075" y="1483"/>
                  </a:lnTo>
                  <a:lnTo>
                    <a:pt x="2075" y="1483"/>
                  </a:lnTo>
                  <a:lnTo>
                    <a:pt x="2075" y="1483"/>
                  </a:lnTo>
                  <a:lnTo>
                    <a:pt x="2075" y="1483"/>
                  </a:lnTo>
                  <a:lnTo>
                    <a:pt x="2078" y="1483"/>
                  </a:lnTo>
                  <a:lnTo>
                    <a:pt x="2078" y="1483"/>
                  </a:lnTo>
                  <a:lnTo>
                    <a:pt x="2080" y="1483"/>
                  </a:lnTo>
                  <a:lnTo>
                    <a:pt x="2080" y="1483"/>
                  </a:lnTo>
                  <a:lnTo>
                    <a:pt x="2080" y="1480"/>
                  </a:lnTo>
                  <a:lnTo>
                    <a:pt x="2080" y="1480"/>
                  </a:lnTo>
                  <a:lnTo>
                    <a:pt x="2080" y="1478"/>
                  </a:lnTo>
                  <a:lnTo>
                    <a:pt x="2078" y="1478"/>
                  </a:lnTo>
                  <a:lnTo>
                    <a:pt x="2078" y="1476"/>
                  </a:lnTo>
                  <a:lnTo>
                    <a:pt x="2078" y="1476"/>
                  </a:lnTo>
                  <a:lnTo>
                    <a:pt x="2078" y="1476"/>
                  </a:lnTo>
                  <a:lnTo>
                    <a:pt x="2080" y="1476"/>
                  </a:lnTo>
                  <a:lnTo>
                    <a:pt x="2080" y="1476"/>
                  </a:lnTo>
                  <a:lnTo>
                    <a:pt x="2080" y="1476"/>
                  </a:lnTo>
                  <a:lnTo>
                    <a:pt x="2080" y="1478"/>
                  </a:lnTo>
                  <a:lnTo>
                    <a:pt x="2080" y="1480"/>
                  </a:lnTo>
                  <a:lnTo>
                    <a:pt x="2080" y="1480"/>
                  </a:lnTo>
                  <a:lnTo>
                    <a:pt x="2083" y="1480"/>
                  </a:lnTo>
                  <a:lnTo>
                    <a:pt x="2083" y="1483"/>
                  </a:lnTo>
                  <a:lnTo>
                    <a:pt x="2083" y="1483"/>
                  </a:lnTo>
                  <a:lnTo>
                    <a:pt x="2083" y="1483"/>
                  </a:lnTo>
                  <a:lnTo>
                    <a:pt x="2080" y="1483"/>
                  </a:lnTo>
                  <a:lnTo>
                    <a:pt x="2083" y="1485"/>
                  </a:lnTo>
                  <a:lnTo>
                    <a:pt x="2083" y="1485"/>
                  </a:lnTo>
                  <a:lnTo>
                    <a:pt x="2085" y="1488"/>
                  </a:lnTo>
                  <a:lnTo>
                    <a:pt x="2085" y="1488"/>
                  </a:lnTo>
                  <a:lnTo>
                    <a:pt x="2085" y="1488"/>
                  </a:lnTo>
                  <a:lnTo>
                    <a:pt x="2087" y="1488"/>
                  </a:lnTo>
                  <a:lnTo>
                    <a:pt x="2087" y="1490"/>
                  </a:lnTo>
                  <a:lnTo>
                    <a:pt x="2087" y="1490"/>
                  </a:lnTo>
                  <a:lnTo>
                    <a:pt x="2087" y="1488"/>
                  </a:lnTo>
                  <a:lnTo>
                    <a:pt x="2087" y="1488"/>
                  </a:lnTo>
                  <a:lnTo>
                    <a:pt x="2087" y="1485"/>
                  </a:lnTo>
                  <a:lnTo>
                    <a:pt x="2087" y="1485"/>
                  </a:lnTo>
                  <a:lnTo>
                    <a:pt x="2087" y="1485"/>
                  </a:lnTo>
                  <a:lnTo>
                    <a:pt x="2085" y="1483"/>
                  </a:lnTo>
                  <a:lnTo>
                    <a:pt x="2085" y="1483"/>
                  </a:lnTo>
                  <a:lnTo>
                    <a:pt x="2087" y="1480"/>
                  </a:lnTo>
                  <a:lnTo>
                    <a:pt x="2087" y="1483"/>
                  </a:lnTo>
                  <a:lnTo>
                    <a:pt x="2087" y="1483"/>
                  </a:lnTo>
                  <a:lnTo>
                    <a:pt x="2090" y="1485"/>
                  </a:lnTo>
                  <a:lnTo>
                    <a:pt x="2090" y="1488"/>
                  </a:lnTo>
                  <a:lnTo>
                    <a:pt x="2090" y="1488"/>
                  </a:lnTo>
                  <a:lnTo>
                    <a:pt x="2090" y="1488"/>
                  </a:lnTo>
                  <a:lnTo>
                    <a:pt x="2090" y="1488"/>
                  </a:lnTo>
                  <a:lnTo>
                    <a:pt x="2090" y="1490"/>
                  </a:lnTo>
                  <a:lnTo>
                    <a:pt x="2090" y="1490"/>
                  </a:lnTo>
                  <a:lnTo>
                    <a:pt x="2090" y="1490"/>
                  </a:lnTo>
                  <a:lnTo>
                    <a:pt x="2090" y="1490"/>
                  </a:lnTo>
                  <a:lnTo>
                    <a:pt x="2090" y="1492"/>
                  </a:lnTo>
                  <a:lnTo>
                    <a:pt x="2090" y="1492"/>
                  </a:lnTo>
                  <a:lnTo>
                    <a:pt x="2092" y="1492"/>
                  </a:lnTo>
                  <a:lnTo>
                    <a:pt x="2094" y="1495"/>
                  </a:lnTo>
                  <a:lnTo>
                    <a:pt x="2094" y="1495"/>
                  </a:lnTo>
                  <a:lnTo>
                    <a:pt x="2094" y="1495"/>
                  </a:lnTo>
                  <a:lnTo>
                    <a:pt x="2094" y="1495"/>
                  </a:lnTo>
                  <a:lnTo>
                    <a:pt x="2094" y="1495"/>
                  </a:lnTo>
                  <a:lnTo>
                    <a:pt x="2094" y="1495"/>
                  </a:lnTo>
                  <a:lnTo>
                    <a:pt x="2097" y="1495"/>
                  </a:lnTo>
                  <a:lnTo>
                    <a:pt x="2097" y="1495"/>
                  </a:lnTo>
                  <a:lnTo>
                    <a:pt x="2099" y="1495"/>
                  </a:lnTo>
                  <a:lnTo>
                    <a:pt x="2099" y="1495"/>
                  </a:lnTo>
                  <a:lnTo>
                    <a:pt x="2097" y="1495"/>
                  </a:lnTo>
                  <a:lnTo>
                    <a:pt x="2097" y="1495"/>
                  </a:lnTo>
                  <a:lnTo>
                    <a:pt x="2094" y="1492"/>
                  </a:lnTo>
                  <a:lnTo>
                    <a:pt x="2094" y="1492"/>
                  </a:lnTo>
                  <a:lnTo>
                    <a:pt x="2094" y="1492"/>
                  </a:lnTo>
                  <a:lnTo>
                    <a:pt x="2094" y="1492"/>
                  </a:lnTo>
                  <a:lnTo>
                    <a:pt x="2092" y="1490"/>
                  </a:lnTo>
                  <a:lnTo>
                    <a:pt x="2094" y="1490"/>
                  </a:lnTo>
                  <a:lnTo>
                    <a:pt x="2094" y="1492"/>
                  </a:lnTo>
                  <a:lnTo>
                    <a:pt x="2097" y="1492"/>
                  </a:lnTo>
                  <a:lnTo>
                    <a:pt x="2097" y="1490"/>
                  </a:lnTo>
                  <a:lnTo>
                    <a:pt x="2097" y="1490"/>
                  </a:lnTo>
                  <a:lnTo>
                    <a:pt x="2097" y="1490"/>
                  </a:lnTo>
                  <a:lnTo>
                    <a:pt x="2097" y="1490"/>
                  </a:lnTo>
                  <a:lnTo>
                    <a:pt x="2097" y="1490"/>
                  </a:lnTo>
                  <a:lnTo>
                    <a:pt x="2094" y="1490"/>
                  </a:lnTo>
                  <a:lnTo>
                    <a:pt x="2094" y="1490"/>
                  </a:lnTo>
                  <a:lnTo>
                    <a:pt x="2094" y="1488"/>
                  </a:lnTo>
                  <a:lnTo>
                    <a:pt x="2094" y="1488"/>
                  </a:lnTo>
                  <a:lnTo>
                    <a:pt x="2094" y="1488"/>
                  </a:lnTo>
                  <a:lnTo>
                    <a:pt x="2094" y="1488"/>
                  </a:lnTo>
                  <a:lnTo>
                    <a:pt x="2094" y="1488"/>
                  </a:lnTo>
                  <a:lnTo>
                    <a:pt x="2092" y="1485"/>
                  </a:lnTo>
                  <a:lnTo>
                    <a:pt x="2092" y="1483"/>
                  </a:lnTo>
                  <a:lnTo>
                    <a:pt x="2092" y="1483"/>
                  </a:lnTo>
                  <a:lnTo>
                    <a:pt x="2092" y="1483"/>
                  </a:lnTo>
                  <a:lnTo>
                    <a:pt x="2092" y="1483"/>
                  </a:lnTo>
                  <a:lnTo>
                    <a:pt x="2092" y="1483"/>
                  </a:lnTo>
                  <a:lnTo>
                    <a:pt x="2090" y="1480"/>
                  </a:lnTo>
                  <a:lnTo>
                    <a:pt x="2087" y="1480"/>
                  </a:lnTo>
                  <a:lnTo>
                    <a:pt x="2087" y="1480"/>
                  </a:lnTo>
                  <a:lnTo>
                    <a:pt x="2087" y="1478"/>
                  </a:lnTo>
                  <a:lnTo>
                    <a:pt x="2087" y="1476"/>
                  </a:lnTo>
                  <a:lnTo>
                    <a:pt x="2090" y="1476"/>
                  </a:lnTo>
                  <a:lnTo>
                    <a:pt x="2090" y="1476"/>
                  </a:lnTo>
                  <a:lnTo>
                    <a:pt x="2087" y="1476"/>
                  </a:lnTo>
                  <a:lnTo>
                    <a:pt x="2087" y="1473"/>
                  </a:lnTo>
                  <a:lnTo>
                    <a:pt x="2090" y="1473"/>
                  </a:lnTo>
                  <a:lnTo>
                    <a:pt x="2090" y="1473"/>
                  </a:lnTo>
                  <a:lnTo>
                    <a:pt x="2090" y="1473"/>
                  </a:lnTo>
                  <a:lnTo>
                    <a:pt x="2090" y="1476"/>
                  </a:lnTo>
                  <a:lnTo>
                    <a:pt x="2090" y="1476"/>
                  </a:lnTo>
                  <a:lnTo>
                    <a:pt x="2090" y="1476"/>
                  </a:lnTo>
                  <a:lnTo>
                    <a:pt x="2090" y="1476"/>
                  </a:lnTo>
                  <a:lnTo>
                    <a:pt x="2090" y="1478"/>
                  </a:lnTo>
                  <a:lnTo>
                    <a:pt x="2090" y="1478"/>
                  </a:lnTo>
                  <a:lnTo>
                    <a:pt x="2090" y="1480"/>
                  </a:lnTo>
                  <a:lnTo>
                    <a:pt x="2090" y="1480"/>
                  </a:lnTo>
                  <a:lnTo>
                    <a:pt x="2090" y="1480"/>
                  </a:lnTo>
                  <a:lnTo>
                    <a:pt x="2092" y="1480"/>
                  </a:lnTo>
                  <a:lnTo>
                    <a:pt x="2092" y="1480"/>
                  </a:lnTo>
                  <a:lnTo>
                    <a:pt x="2094" y="1483"/>
                  </a:lnTo>
                  <a:lnTo>
                    <a:pt x="2094" y="1483"/>
                  </a:lnTo>
                  <a:lnTo>
                    <a:pt x="2094" y="1483"/>
                  </a:lnTo>
                  <a:lnTo>
                    <a:pt x="2094" y="1485"/>
                  </a:lnTo>
                  <a:lnTo>
                    <a:pt x="2094" y="1485"/>
                  </a:lnTo>
                  <a:lnTo>
                    <a:pt x="2094" y="1488"/>
                  </a:lnTo>
                  <a:lnTo>
                    <a:pt x="2097" y="1488"/>
                  </a:lnTo>
                  <a:lnTo>
                    <a:pt x="2097" y="1490"/>
                  </a:lnTo>
                  <a:lnTo>
                    <a:pt x="2099" y="1490"/>
                  </a:lnTo>
                  <a:lnTo>
                    <a:pt x="2097" y="1490"/>
                  </a:lnTo>
                  <a:lnTo>
                    <a:pt x="2097" y="1490"/>
                  </a:lnTo>
                  <a:lnTo>
                    <a:pt x="2099" y="1492"/>
                  </a:lnTo>
                  <a:lnTo>
                    <a:pt x="2099" y="1492"/>
                  </a:lnTo>
                  <a:lnTo>
                    <a:pt x="2099" y="1492"/>
                  </a:lnTo>
                  <a:lnTo>
                    <a:pt x="2099" y="1492"/>
                  </a:lnTo>
                  <a:lnTo>
                    <a:pt x="2101" y="1495"/>
                  </a:lnTo>
                  <a:lnTo>
                    <a:pt x="2101" y="1495"/>
                  </a:lnTo>
                  <a:lnTo>
                    <a:pt x="2104" y="1495"/>
                  </a:lnTo>
                  <a:lnTo>
                    <a:pt x="2104" y="1495"/>
                  </a:lnTo>
                  <a:lnTo>
                    <a:pt x="2106" y="1495"/>
                  </a:lnTo>
                  <a:lnTo>
                    <a:pt x="2106" y="1495"/>
                  </a:lnTo>
                  <a:lnTo>
                    <a:pt x="2106" y="1495"/>
                  </a:lnTo>
                  <a:lnTo>
                    <a:pt x="2106" y="1495"/>
                  </a:lnTo>
                  <a:lnTo>
                    <a:pt x="2106" y="1495"/>
                  </a:lnTo>
                  <a:lnTo>
                    <a:pt x="2106" y="1495"/>
                  </a:lnTo>
                  <a:lnTo>
                    <a:pt x="2106" y="1495"/>
                  </a:lnTo>
                  <a:lnTo>
                    <a:pt x="2106" y="1495"/>
                  </a:lnTo>
                  <a:lnTo>
                    <a:pt x="2109" y="1495"/>
                  </a:lnTo>
                  <a:lnTo>
                    <a:pt x="2109" y="1495"/>
                  </a:lnTo>
                  <a:lnTo>
                    <a:pt x="2109" y="1495"/>
                  </a:lnTo>
                  <a:lnTo>
                    <a:pt x="2109" y="1495"/>
                  </a:lnTo>
                  <a:lnTo>
                    <a:pt x="2111" y="1495"/>
                  </a:lnTo>
                  <a:lnTo>
                    <a:pt x="2111" y="1495"/>
                  </a:lnTo>
                  <a:lnTo>
                    <a:pt x="2111" y="1492"/>
                  </a:lnTo>
                  <a:lnTo>
                    <a:pt x="2111" y="1492"/>
                  </a:lnTo>
                  <a:lnTo>
                    <a:pt x="2111" y="1492"/>
                  </a:lnTo>
                  <a:lnTo>
                    <a:pt x="2111" y="1492"/>
                  </a:lnTo>
                  <a:lnTo>
                    <a:pt x="2111" y="1492"/>
                  </a:lnTo>
                  <a:lnTo>
                    <a:pt x="2109" y="1492"/>
                  </a:lnTo>
                  <a:lnTo>
                    <a:pt x="2109" y="1490"/>
                  </a:lnTo>
                  <a:lnTo>
                    <a:pt x="2106" y="1490"/>
                  </a:lnTo>
                  <a:lnTo>
                    <a:pt x="2106" y="1490"/>
                  </a:lnTo>
                  <a:lnTo>
                    <a:pt x="2106" y="1490"/>
                  </a:lnTo>
                  <a:lnTo>
                    <a:pt x="2106" y="1488"/>
                  </a:lnTo>
                  <a:lnTo>
                    <a:pt x="2106" y="1488"/>
                  </a:lnTo>
                  <a:lnTo>
                    <a:pt x="2106" y="1488"/>
                  </a:lnTo>
                  <a:lnTo>
                    <a:pt x="2104" y="1488"/>
                  </a:lnTo>
                  <a:lnTo>
                    <a:pt x="2104" y="1485"/>
                  </a:lnTo>
                  <a:lnTo>
                    <a:pt x="2104" y="1485"/>
                  </a:lnTo>
                  <a:lnTo>
                    <a:pt x="2104" y="1485"/>
                  </a:lnTo>
                  <a:lnTo>
                    <a:pt x="2106" y="1485"/>
                  </a:lnTo>
                  <a:lnTo>
                    <a:pt x="2106" y="1485"/>
                  </a:lnTo>
                  <a:lnTo>
                    <a:pt x="2106" y="1488"/>
                  </a:lnTo>
                  <a:lnTo>
                    <a:pt x="2106" y="1488"/>
                  </a:lnTo>
                  <a:lnTo>
                    <a:pt x="2109" y="1488"/>
                  </a:lnTo>
                  <a:lnTo>
                    <a:pt x="2109" y="1490"/>
                  </a:lnTo>
                  <a:lnTo>
                    <a:pt x="2109" y="1490"/>
                  </a:lnTo>
                  <a:lnTo>
                    <a:pt x="2109" y="1490"/>
                  </a:lnTo>
                  <a:lnTo>
                    <a:pt x="2111" y="1488"/>
                  </a:lnTo>
                  <a:lnTo>
                    <a:pt x="2111" y="1488"/>
                  </a:lnTo>
                  <a:lnTo>
                    <a:pt x="2111" y="1488"/>
                  </a:lnTo>
                  <a:lnTo>
                    <a:pt x="2111" y="1490"/>
                  </a:lnTo>
                  <a:lnTo>
                    <a:pt x="2111" y="1490"/>
                  </a:lnTo>
                  <a:lnTo>
                    <a:pt x="2111" y="1490"/>
                  </a:lnTo>
                  <a:lnTo>
                    <a:pt x="2111" y="1490"/>
                  </a:lnTo>
                  <a:lnTo>
                    <a:pt x="2111" y="1490"/>
                  </a:lnTo>
                  <a:lnTo>
                    <a:pt x="2111" y="1490"/>
                  </a:lnTo>
                  <a:lnTo>
                    <a:pt x="2111" y="1492"/>
                  </a:lnTo>
                  <a:lnTo>
                    <a:pt x="2113" y="1492"/>
                  </a:lnTo>
                  <a:lnTo>
                    <a:pt x="2113" y="1492"/>
                  </a:lnTo>
                  <a:lnTo>
                    <a:pt x="2116" y="1492"/>
                  </a:lnTo>
                  <a:lnTo>
                    <a:pt x="2116" y="1492"/>
                  </a:lnTo>
                  <a:lnTo>
                    <a:pt x="2113" y="1490"/>
                  </a:lnTo>
                  <a:lnTo>
                    <a:pt x="2113" y="1490"/>
                  </a:lnTo>
                  <a:lnTo>
                    <a:pt x="2113" y="1490"/>
                  </a:lnTo>
                  <a:lnTo>
                    <a:pt x="2116" y="1488"/>
                  </a:lnTo>
                  <a:lnTo>
                    <a:pt x="2116" y="1488"/>
                  </a:lnTo>
                  <a:lnTo>
                    <a:pt x="2116" y="1488"/>
                  </a:lnTo>
                  <a:lnTo>
                    <a:pt x="2116" y="1488"/>
                  </a:lnTo>
                  <a:lnTo>
                    <a:pt x="2116" y="1488"/>
                  </a:lnTo>
                  <a:lnTo>
                    <a:pt x="2116" y="1490"/>
                  </a:lnTo>
                  <a:lnTo>
                    <a:pt x="2116" y="1490"/>
                  </a:lnTo>
                  <a:lnTo>
                    <a:pt x="2116" y="1490"/>
                  </a:lnTo>
                  <a:lnTo>
                    <a:pt x="2116" y="1492"/>
                  </a:lnTo>
                  <a:lnTo>
                    <a:pt x="2116" y="1492"/>
                  </a:lnTo>
                  <a:lnTo>
                    <a:pt x="2116" y="1495"/>
                  </a:lnTo>
                  <a:lnTo>
                    <a:pt x="2116" y="1495"/>
                  </a:lnTo>
                  <a:lnTo>
                    <a:pt x="2116" y="1495"/>
                  </a:lnTo>
                  <a:lnTo>
                    <a:pt x="2118" y="1495"/>
                  </a:lnTo>
                  <a:lnTo>
                    <a:pt x="2118" y="1495"/>
                  </a:lnTo>
                  <a:lnTo>
                    <a:pt x="2118" y="1495"/>
                  </a:lnTo>
                  <a:lnTo>
                    <a:pt x="2120" y="1497"/>
                  </a:lnTo>
                  <a:lnTo>
                    <a:pt x="2120" y="1497"/>
                  </a:lnTo>
                  <a:lnTo>
                    <a:pt x="2120" y="1495"/>
                  </a:lnTo>
                  <a:lnTo>
                    <a:pt x="2120" y="1495"/>
                  </a:lnTo>
                  <a:lnTo>
                    <a:pt x="2120" y="1495"/>
                  </a:lnTo>
                  <a:lnTo>
                    <a:pt x="2118" y="1495"/>
                  </a:lnTo>
                  <a:lnTo>
                    <a:pt x="2118" y="1492"/>
                  </a:lnTo>
                  <a:lnTo>
                    <a:pt x="2120" y="1490"/>
                  </a:lnTo>
                  <a:lnTo>
                    <a:pt x="2120" y="1490"/>
                  </a:lnTo>
                  <a:lnTo>
                    <a:pt x="2120" y="1490"/>
                  </a:lnTo>
                  <a:lnTo>
                    <a:pt x="2118" y="1488"/>
                  </a:lnTo>
                  <a:lnTo>
                    <a:pt x="2118" y="1488"/>
                  </a:lnTo>
                  <a:lnTo>
                    <a:pt x="2118" y="1485"/>
                  </a:lnTo>
                  <a:lnTo>
                    <a:pt x="2118" y="1485"/>
                  </a:lnTo>
                  <a:lnTo>
                    <a:pt x="2120" y="1485"/>
                  </a:lnTo>
                  <a:lnTo>
                    <a:pt x="2120" y="1485"/>
                  </a:lnTo>
                  <a:lnTo>
                    <a:pt x="2120" y="1488"/>
                  </a:lnTo>
                  <a:lnTo>
                    <a:pt x="2120" y="1488"/>
                  </a:lnTo>
                  <a:lnTo>
                    <a:pt x="2120" y="1488"/>
                  </a:lnTo>
                  <a:lnTo>
                    <a:pt x="2120" y="1488"/>
                  </a:lnTo>
                  <a:lnTo>
                    <a:pt x="2120" y="1488"/>
                  </a:lnTo>
                  <a:lnTo>
                    <a:pt x="2120" y="1488"/>
                  </a:lnTo>
                  <a:lnTo>
                    <a:pt x="2120" y="1488"/>
                  </a:lnTo>
                  <a:lnTo>
                    <a:pt x="2120" y="1488"/>
                  </a:lnTo>
                  <a:lnTo>
                    <a:pt x="2120" y="1490"/>
                  </a:lnTo>
                  <a:lnTo>
                    <a:pt x="2120" y="1490"/>
                  </a:lnTo>
                  <a:lnTo>
                    <a:pt x="2120" y="1492"/>
                  </a:lnTo>
                  <a:lnTo>
                    <a:pt x="2120" y="1492"/>
                  </a:lnTo>
                  <a:lnTo>
                    <a:pt x="2123" y="1495"/>
                  </a:lnTo>
                  <a:lnTo>
                    <a:pt x="2123" y="1495"/>
                  </a:lnTo>
                  <a:lnTo>
                    <a:pt x="2123" y="1495"/>
                  </a:lnTo>
                  <a:lnTo>
                    <a:pt x="2123" y="1492"/>
                  </a:lnTo>
                  <a:lnTo>
                    <a:pt x="2123" y="1492"/>
                  </a:lnTo>
                  <a:lnTo>
                    <a:pt x="2123" y="1495"/>
                  </a:lnTo>
                  <a:lnTo>
                    <a:pt x="2123" y="1495"/>
                  </a:lnTo>
                  <a:lnTo>
                    <a:pt x="2125" y="1495"/>
                  </a:lnTo>
                  <a:lnTo>
                    <a:pt x="2125" y="1497"/>
                  </a:lnTo>
                  <a:lnTo>
                    <a:pt x="2128" y="1497"/>
                  </a:lnTo>
                  <a:lnTo>
                    <a:pt x="2128" y="1497"/>
                  </a:lnTo>
                  <a:lnTo>
                    <a:pt x="2128" y="1497"/>
                  </a:lnTo>
                  <a:lnTo>
                    <a:pt x="2130" y="1497"/>
                  </a:lnTo>
                  <a:lnTo>
                    <a:pt x="2130" y="1497"/>
                  </a:lnTo>
                  <a:lnTo>
                    <a:pt x="2130" y="1495"/>
                  </a:lnTo>
                  <a:lnTo>
                    <a:pt x="2130" y="1495"/>
                  </a:lnTo>
                  <a:lnTo>
                    <a:pt x="2130" y="1495"/>
                  </a:lnTo>
                  <a:lnTo>
                    <a:pt x="2130" y="1495"/>
                  </a:lnTo>
                  <a:lnTo>
                    <a:pt x="2132" y="1497"/>
                  </a:lnTo>
                  <a:lnTo>
                    <a:pt x="2132" y="1497"/>
                  </a:lnTo>
                  <a:lnTo>
                    <a:pt x="2132" y="1497"/>
                  </a:lnTo>
                  <a:lnTo>
                    <a:pt x="2132" y="1497"/>
                  </a:lnTo>
                  <a:lnTo>
                    <a:pt x="2132" y="1495"/>
                  </a:lnTo>
                  <a:lnTo>
                    <a:pt x="2132" y="1495"/>
                  </a:lnTo>
                  <a:lnTo>
                    <a:pt x="2132" y="1492"/>
                  </a:lnTo>
                  <a:lnTo>
                    <a:pt x="2132" y="1490"/>
                  </a:lnTo>
                  <a:lnTo>
                    <a:pt x="2132" y="1490"/>
                  </a:lnTo>
                  <a:lnTo>
                    <a:pt x="2132" y="1490"/>
                  </a:lnTo>
                  <a:lnTo>
                    <a:pt x="2132" y="1492"/>
                  </a:lnTo>
                  <a:lnTo>
                    <a:pt x="2132" y="1492"/>
                  </a:lnTo>
                  <a:lnTo>
                    <a:pt x="2132" y="1495"/>
                  </a:lnTo>
                  <a:lnTo>
                    <a:pt x="2135" y="1495"/>
                  </a:lnTo>
                  <a:lnTo>
                    <a:pt x="2135" y="1495"/>
                  </a:lnTo>
                  <a:lnTo>
                    <a:pt x="2135" y="1495"/>
                  </a:lnTo>
                  <a:lnTo>
                    <a:pt x="2137" y="1495"/>
                  </a:lnTo>
                  <a:lnTo>
                    <a:pt x="2135" y="1495"/>
                  </a:lnTo>
                  <a:lnTo>
                    <a:pt x="2135" y="1495"/>
                  </a:lnTo>
                  <a:lnTo>
                    <a:pt x="2135" y="1495"/>
                  </a:lnTo>
                  <a:lnTo>
                    <a:pt x="2132" y="1495"/>
                  </a:lnTo>
                  <a:lnTo>
                    <a:pt x="2132" y="1497"/>
                  </a:lnTo>
                  <a:lnTo>
                    <a:pt x="2135" y="1497"/>
                  </a:lnTo>
                  <a:lnTo>
                    <a:pt x="2135" y="1497"/>
                  </a:lnTo>
                  <a:lnTo>
                    <a:pt x="2135" y="1499"/>
                  </a:lnTo>
                  <a:lnTo>
                    <a:pt x="2137" y="1497"/>
                  </a:lnTo>
                  <a:lnTo>
                    <a:pt x="2137" y="1497"/>
                  </a:lnTo>
                  <a:lnTo>
                    <a:pt x="2137" y="1499"/>
                  </a:lnTo>
                  <a:lnTo>
                    <a:pt x="2137" y="1499"/>
                  </a:lnTo>
                  <a:lnTo>
                    <a:pt x="2135" y="1502"/>
                  </a:lnTo>
                  <a:lnTo>
                    <a:pt x="2135" y="1504"/>
                  </a:lnTo>
                  <a:lnTo>
                    <a:pt x="2137" y="1504"/>
                  </a:lnTo>
                  <a:lnTo>
                    <a:pt x="2137" y="1504"/>
                  </a:lnTo>
                  <a:lnTo>
                    <a:pt x="2137" y="1504"/>
                  </a:lnTo>
                  <a:lnTo>
                    <a:pt x="2137" y="1504"/>
                  </a:lnTo>
                  <a:lnTo>
                    <a:pt x="2137" y="1504"/>
                  </a:lnTo>
                  <a:lnTo>
                    <a:pt x="2137" y="1502"/>
                  </a:lnTo>
                  <a:lnTo>
                    <a:pt x="2137" y="1502"/>
                  </a:lnTo>
                  <a:lnTo>
                    <a:pt x="2139" y="1502"/>
                  </a:lnTo>
                  <a:lnTo>
                    <a:pt x="2137" y="1504"/>
                  </a:lnTo>
                  <a:lnTo>
                    <a:pt x="2139" y="1506"/>
                  </a:lnTo>
                  <a:lnTo>
                    <a:pt x="2142" y="1509"/>
                  </a:lnTo>
                  <a:lnTo>
                    <a:pt x="2144" y="1509"/>
                  </a:lnTo>
                  <a:lnTo>
                    <a:pt x="2144" y="1509"/>
                  </a:lnTo>
                  <a:lnTo>
                    <a:pt x="2144" y="1509"/>
                  </a:lnTo>
                  <a:lnTo>
                    <a:pt x="2146" y="1506"/>
                  </a:lnTo>
                  <a:lnTo>
                    <a:pt x="2146" y="1504"/>
                  </a:lnTo>
                  <a:lnTo>
                    <a:pt x="2146" y="1504"/>
                  </a:lnTo>
                  <a:lnTo>
                    <a:pt x="2146" y="1502"/>
                  </a:lnTo>
                  <a:lnTo>
                    <a:pt x="2146" y="1502"/>
                  </a:lnTo>
                  <a:lnTo>
                    <a:pt x="2149" y="1504"/>
                  </a:lnTo>
                  <a:lnTo>
                    <a:pt x="2149" y="1504"/>
                  </a:lnTo>
                  <a:lnTo>
                    <a:pt x="2149" y="1502"/>
                  </a:lnTo>
                  <a:lnTo>
                    <a:pt x="2146" y="1502"/>
                  </a:lnTo>
                  <a:lnTo>
                    <a:pt x="2146" y="1502"/>
                  </a:lnTo>
                  <a:lnTo>
                    <a:pt x="2146" y="1502"/>
                  </a:lnTo>
                  <a:lnTo>
                    <a:pt x="2146" y="1499"/>
                  </a:lnTo>
                  <a:lnTo>
                    <a:pt x="2146" y="1499"/>
                  </a:lnTo>
                  <a:lnTo>
                    <a:pt x="2146" y="1499"/>
                  </a:lnTo>
                  <a:lnTo>
                    <a:pt x="2144" y="1499"/>
                  </a:lnTo>
                  <a:lnTo>
                    <a:pt x="2144" y="1497"/>
                  </a:lnTo>
                  <a:lnTo>
                    <a:pt x="2144" y="1497"/>
                  </a:lnTo>
                  <a:lnTo>
                    <a:pt x="2144" y="1497"/>
                  </a:lnTo>
                  <a:lnTo>
                    <a:pt x="2144" y="1497"/>
                  </a:lnTo>
                  <a:lnTo>
                    <a:pt x="2144" y="1497"/>
                  </a:lnTo>
                  <a:lnTo>
                    <a:pt x="2144" y="1497"/>
                  </a:lnTo>
                  <a:lnTo>
                    <a:pt x="2142" y="1495"/>
                  </a:lnTo>
                  <a:lnTo>
                    <a:pt x="2142" y="1495"/>
                  </a:lnTo>
                  <a:lnTo>
                    <a:pt x="2142" y="1495"/>
                  </a:lnTo>
                  <a:lnTo>
                    <a:pt x="2139" y="1492"/>
                  </a:lnTo>
                  <a:lnTo>
                    <a:pt x="2137" y="1492"/>
                  </a:lnTo>
                  <a:lnTo>
                    <a:pt x="2137" y="1490"/>
                  </a:lnTo>
                  <a:lnTo>
                    <a:pt x="2137" y="1490"/>
                  </a:lnTo>
                  <a:lnTo>
                    <a:pt x="2137" y="1490"/>
                  </a:lnTo>
                  <a:lnTo>
                    <a:pt x="2137" y="1490"/>
                  </a:lnTo>
                  <a:lnTo>
                    <a:pt x="2137" y="1488"/>
                  </a:lnTo>
                  <a:lnTo>
                    <a:pt x="2135" y="1488"/>
                  </a:lnTo>
                  <a:lnTo>
                    <a:pt x="2135" y="1488"/>
                  </a:lnTo>
                  <a:lnTo>
                    <a:pt x="2132" y="1485"/>
                  </a:lnTo>
                  <a:lnTo>
                    <a:pt x="2132" y="1485"/>
                  </a:lnTo>
                  <a:lnTo>
                    <a:pt x="2132" y="1485"/>
                  </a:lnTo>
                  <a:lnTo>
                    <a:pt x="2132" y="1485"/>
                  </a:lnTo>
                  <a:lnTo>
                    <a:pt x="2135" y="1485"/>
                  </a:lnTo>
                  <a:lnTo>
                    <a:pt x="2135" y="1488"/>
                  </a:lnTo>
                  <a:lnTo>
                    <a:pt x="2137" y="1488"/>
                  </a:lnTo>
                  <a:lnTo>
                    <a:pt x="2137" y="1488"/>
                  </a:lnTo>
                  <a:lnTo>
                    <a:pt x="2137" y="1485"/>
                  </a:lnTo>
                  <a:lnTo>
                    <a:pt x="2137" y="1485"/>
                  </a:lnTo>
                  <a:lnTo>
                    <a:pt x="2137" y="1485"/>
                  </a:lnTo>
                  <a:lnTo>
                    <a:pt x="2137" y="1483"/>
                  </a:lnTo>
                  <a:lnTo>
                    <a:pt x="2137" y="1483"/>
                  </a:lnTo>
                  <a:lnTo>
                    <a:pt x="2137" y="1485"/>
                  </a:lnTo>
                  <a:lnTo>
                    <a:pt x="2137" y="1485"/>
                  </a:lnTo>
                  <a:lnTo>
                    <a:pt x="2137" y="1485"/>
                  </a:lnTo>
                  <a:lnTo>
                    <a:pt x="2139" y="1485"/>
                  </a:lnTo>
                  <a:lnTo>
                    <a:pt x="2139" y="1488"/>
                  </a:lnTo>
                  <a:lnTo>
                    <a:pt x="2142" y="1488"/>
                  </a:lnTo>
                  <a:lnTo>
                    <a:pt x="2144" y="1488"/>
                  </a:lnTo>
                  <a:lnTo>
                    <a:pt x="2144" y="1488"/>
                  </a:lnTo>
                  <a:lnTo>
                    <a:pt x="2144" y="1490"/>
                  </a:lnTo>
                  <a:lnTo>
                    <a:pt x="2149" y="1488"/>
                  </a:lnTo>
                  <a:lnTo>
                    <a:pt x="2149" y="1488"/>
                  </a:lnTo>
                  <a:lnTo>
                    <a:pt x="2149" y="1488"/>
                  </a:lnTo>
                  <a:lnTo>
                    <a:pt x="2149" y="1485"/>
                  </a:lnTo>
                  <a:lnTo>
                    <a:pt x="2149" y="1485"/>
                  </a:lnTo>
                  <a:lnTo>
                    <a:pt x="2149" y="1485"/>
                  </a:lnTo>
                  <a:lnTo>
                    <a:pt x="2151" y="1485"/>
                  </a:lnTo>
                  <a:lnTo>
                    <a:pt x="2151" y="1485"/>
                  </a:lnTo>
                  <a:lnTo>
                    <a:pt x="2151" y="1485"/>
                  </a:lnTo>
                  <a:lnTo>
                    <a:pt x="2149" y="1483"/>
                  </a:lnTo>
                  <a:lnTo>
                    <a:pt x="2149" y="1483"/>
                  </a:lnTo>
                  <a:lnTo>
                    <a:pt x="2149" y="1483"/>
                  </a:lnTo>
                  <a:lnTo>
                    <a:pt x="2149" y="1483"/>
                  </a:lnTo>
                  <a:lnTo>
                    <a:pt x="2149" y="1483"/>
                  </a:lnTo>
                  <a:lnTo>
                    <a:pt x="2149" y="1485"/>
                  </a:lnTo>
                  <a:lnTo>
                    <a:pt x="2149" y="1485"/>
                  </a:lnTo>
                  <a:lnTo>
                    <a:pt x="2146" y="1483"/>
                  </a:lnTo>
                  <a:lnTo>
                    <a:pt x="2146" y="1483"/>
                  </a:lnTo>
                  <a:lnTo>
                    <a:pt x="2144" y="1483"/>
                  </a:lnTo>
                  <a:lnTo>
                    <a:pt x="2144" y="1483"/>
                  </a:lnTo>
                  <a:lnTo>
                    <a:pt x="2144" y="1483"/>
                  </a:lnTo>
                  <a:lnTo>
                    <a:pt x="2146" y="1480"/>
                  </a:lnTo>
                  <a:lnTo>
                    <a:pt x="2146" y="1480"/>
                  </a:lnTo>
                  <a:lnTo>
                    <a:pt x="2146" y="1480"/>
                  </a:lnTo>
                  <a:lnTo>
                    <a:pt x="2146" y="1480"/>
                  </a:lnTo>
                  <a:lnTo>
                    <a:pt x="2144" y="1480"/>
                  </a:lnTo>
                  <a:lnTo>
                    <a:pt x="2144" y="1480"/>
                  </a:lnTo>
                  <a:lnTo>
                    <a:pt x="2144" y="1478"/>
                  </a:lnTo>
                  <a:lnTo>
                    <a:pt x="2144" y="1478"/>
                  </a:lnTo>
                  <a:lnTo>
                    <a:pt x="2144" y="1478"/>
                  </a:lnTo>
                  <a:lnTo>
                    <a:pt x="2144" y="1478"/>
                  </a:lnTo>
                  <a:lnTo>
                    <a:pt x="2144" y="1478"/>
                  </a:lnTo>
                  <a:lnTo>
                    <a:pt x="2144" y="1478"/>
                  </a:lnTo>
                  <a:lnTo>
                    <a:pt x="2144" y="1478"/>
                  </a:lnTo>
                  <a:lnTo>
                    <a:pt x="2144" y="1478"/>
                  </a:lnTo>
                  <a:lnTo>
                    <a:pt x="2144" y="1478"/>
                  </a:lnTo>
                  <a:lnTo>
                    <a:pt x="2144" y="1478"/>
                  </a:lnTo>
                  <a:lnTo>
                    <a:pt x="2144" y="1476"/>
                  </a:lnTo>
                  <a:lnTo>
                    <a:pt x="2142" y="1476"/>
                  </a:lnTo>
                  <a:lnTo>
                    <a:pt x="2142" y="1476"/>
                  </a:lnTo>
                  <a:lnTo>
                    <a:pt x="2142" y="1476"/>
                  </a:lnTo>
                  <a:lnTo>
                    <a:pt x="2144" y="1476"/>
                  </a:lnTo>
                  <a:lnTo>
                    <a:pt x="2144" y="1473"/>
                  </a:lnTo>
                  <a:lnTo>
                    <a:pt x="2144" y="1473"/>
                  </a:lnTo>
                  <a:lnTo>
                    <a:pt x="2144" y="1473"/>
                  </a:lnTo>
                  <a:lnTo>
                    <a:pt x="2144" y="1473"/>
                  </a:lnTo>
                  <a:lnTo>
                    <a:pt x="2142" y="1473"/>
                  </a:lnTo>
                  <a:lnTo>
                    <a:pt x="2142" y="1473"/>
                  </a:lnTo>
                  <a:lnTo>
                    <a:pt x="2142" y="1473"/>
                  </a:lnTo>
                  <a:lnTo>
                    <a:pt x="2139" y="1473"/>
                  </a:lnTo>
                  <a:lnTo>
                    <a:pt x="2139" y="1473"/>
                  </a:lnTo>
                  <a:lnTo>
                    <a:pt x="2139" y="1473"/>
                  </a:lnTo>
                  <a:lnTo>
                    <a:pt x="2139" y="1471"/>
                  </a:lnTo>
                  <a:lnTo>
                    <a:pt x="2139" y="1471"/>
                  </a:lnTo>
                  <a:lnTo>
                    <a:pt x="2139" y="1471"/>
                  </a:lnTo>
                  <a:lnTo>
                    <a:pt x="2139" y="1471"/>
                  </a:lnTo>
                  <a:lnTo>
                    <a:pt x="2139" y="1471"/>
                  </a:lnTo>
                  <a:lnTo>
                    <a:pt x="2137" y="1471"/>
                  </a:lnTo>
                  <a:lnTo>
                    <a:pt x="2135" y="1473"/>
                  </a:lnTo>
                  <a:lnTo>
                    <a:pt x="2135" y="1471"/>
                  </a:lnTo>
                  <a:lnTo>
                    <a:pt x="2135" y="1471"/>
                  </a:lnTo>
                  <a:lnTo>
                    <a:pt x="2135" y="1471"/>
                  </a:lnTo>
                  <a:lnTo>
                    <a:pt x="2135" y="1471"/>
                  </a:lnTo>
                  <a:lnTo>
                    <a:pt x="2132" y="1471"/>
                  </a:lnTo>
                  <a:lnTo>
                    <a:pt x="2132" y="1471"/>
                  </a:lnTo>
                  <a:lnTo>
                    <a:pt x="2135" y="1471"/>
                  </a:lnTo>
                  <a:lnTo>
                    <a:pt x="2135" y="1471"/>
                  </a:lnTo>
                  <a:lnTo>
                    <a:pt x="2135" y="1471"/>
                  </a:lnTo>
                  <a:lnTo>
                    <a:pt x="2137" y="1471"/>
                  </a:lnTo>
                  <a:lnTo>
                    <a:pt x="2137" y="1469"/>
                  </a:lnTo>
                  <a:lnTo>
                    <a:pt x="2135" y="1469"/>
                  </a:lnTo>
                  <a:lnTo>
                    <a:pt x="2135" y="1469"/>
                  </a:lnTo>
                  <a:lnTo>
                    <a:pt x="2132" y="1469"/>
                  </a:lnTo>
                  <a:lnTo>
                    <a:pt x="2132" y="1469"/>
                  </a:lnTo>
                  <a:lnTo>
                    <a:pt x="2130" y="1466"/>
                  </a:lnTo>
                  <a:lnTo>
                    <a:pt x="2130" y="1466"/>
                  </a:lnTo>
                  <a:lnTo>
                    <a:pt x="2132" y="1469"/>
                  </a:lnTo>
                  <a:lnTo>
                    <a:pt x="2135" y="1469"/>
                  </a:lnTo>
                  <a:lnTo>
                    <a:pt x="2135" y="1466"/>
                  </a:lnTo>
                  <a:lnTo>
                    <a:pt x="2132" y="1464"/>
                  </a:lnTo>
                  <a:lnTo>
                    <a:pt x="2132" y="1464"/>
                  </a:lnTo>
                  <a:lnTo>
                    <a:pt x="2132" y="1464"/>
                  </a:lnTo>
                  <a:lnTo>
                    <a:pt x="2132" y="1464"/>
                  </a:lnTo>
                  <a:lnTo>
                    <a:pt x="2135" y="1464"/>
                  </a:lnTo>
                  <a:lnTo>
                    <a:pt x="2135" y="1466"/>
                  </a:lnTo>
                  <a:lnTo>
                    <a:pt x="2137" y="1466"/>
                  </a:lnTo>
                  <a:lnTo>
                    <a:pt x="2137" y="1466"/>
                  </a:lnTo>
                  <a:lnTo>
                    <a:pt x="2137" y="1466"/>
                  </a:lnTo>
                  <a:lnTo>
                    <a:pt x="2137" y="1466"/>
                  </a:lnTo>
                  <a:lnTo>
                    <a:pt x="2137" y="1466"/>
                  </a:lnTo>
                  <a:lnTo>
                    <a:pt x="2137" y="1464"/>
                  </a:lnTo>
                  <a:lnTo>
                    <a:pt x="2137" y="1464"/>
                  </a:lnTo>
                  <a:lnTo>
                    <a:pt x="2137" y="1464"/>
                  </a:lnTo>
                  <a:lnTo>
                    <a:pt x="2135" y="1464"/>
                  </a:lnTo>
                  <a:lnTo>
                    <a:pt x="2135" y="1462"/>
                  </a:lnTo>
                  <a:lnTo>
                    <a:pt x="2135" y="1462"/>
                  </a:lnTo>
                  <a:lnTo>
                    <a:pt x="2135" y="1462"/>
                  </a:lnTo>
                  <a:lnTo>
                    <a:pt x="2135" y="1462"/>
                  </a:lnTo>
                  <a:lnTo>
                    <a:pt x="2135" y="1462"/>
                  </a:lnTo>
                  <a:lnTo>
                    <a:pt x="2132" y="1459"/>
                  </a:lnTo>
                  <a:lnTo>
                    <a:pt x="2132" y="1459"/>
                  </a:lnTo>
                  <a:lnTo>
                    <a:pt x="2130" y="1459"/>
                  </a:lnTo>
                  <a:lnTo>
                    <a:pt x="2130" y="1459"/>
                  </a:lnTo>
                  <a:lnTo>
                    <a:pt x="2128" y="1459"/>
                  </a:lnTo>
                  <a:lnTo>
                    <a:pt x="2130" y="1459"/>
                  </a:lnTo>
                  <a:lnTo>
                    <a:pt x="2130" y="1457"/>
                  </a:lnTo>
                  <a:lnTo>
                    <a:pt x="2130" y="1457"/>
                  </a:lnTo>
                  <a:lnTo>
                    <a:pt x="2128" y="1457"/>
                  </a:lnTo>
                  <a:lnTo>
                    <a:pt x="2128" y="1459"/>
                  </a:lnTo>
                  <a:lnTo>
                    <a:pt x="2128" y="1457"/>
                  </a:lnTo>
                  <a:lnTo>
                    <a:pt x="2130" y="1457"/>
                  </a:lnTo>
                  <a:lnTo>
                    <a:pt x="2130" y="1457"/>
                  </a:lnTo>
                  <a:lnTo>
                    <a:pt x="2128" y="1454"/>
                  </a:lnTo>
                  <a:lnTo>
                    <a:pt x="2128" y="1452"/>
                  </a:lnTo>
                  <a:lnTo>
                    <a:pt x="2125" y="1450"/>
                  </a:lnTo>
                  <a:lnTo>
                    <a:pt x="2128" y="1450"/>
                  </a:lnTo>
                  <a:lnTo>
                    <a:pt x="2128" y="1447"/>
                  </a:lnTo>
                  <a:lnTo>
                    <a:pt x="2128" y="1447"/>
                  </a:lnTo>
                  <a:lnTo>
                    <a:pt x="2128" y="1447"/>
                  </a:lnTo>
                  <a:lnTo>
                    <a:pt x="2128" y="1447"/>
                  </a:lnTo>
                  <a:lnTo>
                    <a:pt x="2128" y="1445"/>
                  </a:lnTo>
                  <a:lnTo>
                    <a:pt x="2125" y="1445"/>
                  </a:lnTo>
                  <a:lnTo>
                    <a:pt x="2125" y="1445"/>
                  </a:lnTo>
                  <a:lnTo>
                    <a:pt x="2123" y="1443"/>
                  </a:lnTo>
                  <a:lnTo>
                    <a:pt x="2123" y="1443"/>
                  </a:lnTo>
                  <a:lnTo>
                    <a:pt x="2123" y="1440"/>
                  </a:lnTo>
                  <a:lnTo>
                    <a:pt x="2120" y="1440"/>
                  </a:lnTo>
                  <a:lnTo>
                    <a:pt x="2120" y="1440"/>
                  </a:lnTo>
                  <a:lnTo>
                    <a:pt x="2120" y="1440"/>
                  </a:lnTo>
                  <a:lnTo>
                    <a:pt x="2120" y="1440"/>
                  </a:lnTo>
                  <a:lnTo>
                    <a:pt x="2116" y="1438"/>
                  </a:lnTo>
                  <a:lnTo>
                    <a:pt x="2116" y="1438"/>
                  </a:lnTo>
                  <a:lnTo>
                    <a:pt x="2116" y="1438"/>
                  </a:lnTo>
                  <a:lnTo>
                    <a:pt x="2116" y="1438"/>
                  </a:lnTo>
                  <a:lnTo>
                    <a:pt x="2118" y="1438"/>
                  </a:lnTo>
                  <a:lnTo>
                    <a:pt x="2118" y="1438"/>
                  </a:lnTo>
                  <a:lnTo>
                    <a:pt x="2118" y="1438"/>
                  </a:lnTo>
                  <a:lnTo>
                    <a:pt x="2120" y="1438"/>
                  </a:lnTo>
                  <a:lnTo>
                    <a:pt x="2120" y="1438"/>
                  </a:lnTo>
                  <a:lnTo>
                    <a:pt x="2120" y="1438"/>
                  </a:lnTo>
                  <a:lnTo>
                    <a:pt x="2118" y="1438"/>
                  </a:lnTo>
                  <a:lnTo>
                    <a:pt x="2120" y="1438"/>
                  </a:lnTo>
                  <a:lnTo>
                    <a:pt x="2120" y="1440"/>
                  </a:lnTo>
                  <a:lnTo>
                    <a:pt x="2123" y="1440"/>
                  </a:lnTo>
                  <a:lnTo>
                    <a:pt x="2123" y="1443"/>
                  </a:lnTo>
                  <a:lnTo>
                    <a:pt x="2125" y="1443"/>
                  </a:lnTo>
                  <a:lnTo>
                    <a:pt x="2125" y="1443"/>
                  </a:lnTo>
                  <a:lnTo>
                    <a:pt x="2128" y="1443"/>
                  </a:lnTo>
                  <a:lnTo>
                    <a:pt x="2128" y="1445"/>
                  </a:lnTo>
                  <a:lnTo>
                    <a:pt x="2130" y="1445"/>
                  </a:lnTo>
                  <a:lnTo>
                    <a:pt x="2130" y="1445"/>
                  </a:lnTo>
                  <a:lnTo>
                    <a:pt x="2130" y="1445"/>
                  </a:lnTo>
                  <a:lnTo>
                    <a:pt x="2130" y="1447"/>
                  </a:lnTo>
                  <a:lnTo>
                    <a:pt x="2130" y="1447"/>
                  </a:lnTo>
                  <a:lnTo>
                    <a:pt x="2130" y="1447"/>
                  </a:lnTo>
                  <a:lnTo>
                    <a:pt x="2132" y="1450"/>
                  </a:lnTo>
                  <a:lnTo>
                    <a:pt x="2132" y="1450"/>
                  </a:lnTo>
                  <a:lnTo>
                    <a:pt x="2132" y="1450"/>
                  </a:lnTo>
                  <a:lnTo>
                    <a:pt x="2135" y="1452"/>
                  </a:lnTo>
                  <a:lnTo>
                    <a:pt x="2135" y="1452"/>
                  </a:lnTo>
                  <a:lnTo>
                    <a:pt x="2135" y="1452"/>
                  </a:lnTo>
                  <a:lnTo>
                    <a:pt x="2135" y="1452"/>
                  </a:lnTo>
                  <a:lnTo>
                    <a:pt x="2135" y="1452"/>
                  </a:lnTo>
                  <a:lnTo>
                    <a:pt x="2135" y="1452"/>
                  </a:lnTo>
                  <a:lnTo>
                    <a:pt x="2135" y="1452"/>
                  </a:lnTo>
                  <a:lnTo>
                    <a:pt x="2135" y="1452"/>
                  </a:lnTo>
                  <a:lnTo>
                    <a:pt x="2137" y="1457"/>
                  </a:lnTo>
                  <a:lnTo>
                    <a:pt x="2137" y="1457"/>
                  </a:lnTo>
                  <a:lnTo>
                    <a:pt x="2137" y="1457"/>
                  </a:lnTo>
                  <a:lnTo>
                    <a:pt x="2137" y="1457"/>
                  </a:lnTo>
                  <a:lnTo>
                    <a:pt x="2139" y="1457"/>
                  </a:lnTo>
                  <a:lnTo>
                    <a:pt x="2139" y="1459"/>
                  </a:lnTo>
                  <a:lnTo>
                    <a:pt x="2139" y="1459"/>
                  </a:lnTo>
                  <a:lnTo>
                    <a:pt x="2139" y="1459"/>
                  </a:lnTo>
                  <a:lnTo>
                    <a:pt x="2139" y="1462"/>
                  </a:lnTo>
                  <a:lnTo>
                    <a:pt x="2142" y="1462"/>
                  </a:lnTo>
                  <a:lnTo>
                    <a:pt x="2142" y="1462"/>
                  </a:lnTo>
                  <a:lnTo>
                    <a:pt x="2142" y="1462"/>
                  </a:lnTo>
                  <a:lnTo>
                    <a:pt x="2142" y="1464"/>
                  </a:lnTo>
                  <a:lnTo>
                    <a:pt x="2142" y="1464"/>
                  </a:lnTo>
                  <a:lnTo>
                    <a:pt x="2142" y="1464"/>
                  </a:lnTo>
                  <a:lnTo>
                    <a:pt x="2142" y="1464"/>
                  </a:lnTo>
                  <a:lnTo>
                    <a:pt x="2144" y="1464"/>
                  </a:lnTo>
                  <a:lnTo>
                    <a:pt x="2144" y="1464"/>
                  </a:lnTo>
                  <a:lnTo>
                    <a:pt x="2144" y="1464"/>
                  </a:lnTo>
                  <a:lnTo>
                    <a:pt x="2144" y="1464"/>
                  </a:lnTo>
                  <a:lnTo>
                    <a:pt x="2144" y="1466"/>
                  </a:lnTo>
                  <a:lnTo>
                    <a:pt x="2144" y="1464"/>
                  </a:lnTo>
                  <a:lnTo>
                    <a:pt x="2144" y="1464"/>
                  </a:lnTo>
                  <a:lnTo>
                    <a:pt x="2144" y="1464"/>
                  </a:lnTo>
                  <a:lnTo>
                    <a:pt x="2144" y="1464"/>
                  </a:lnTo>
                  <a:lnTo>
                    <a:pt x="2144" y="1464"/>
                  </a:lnTo>
                  <a:lnTo>
                    <a:pt x="2146" y="1464"/>
                  </a:lnTo>
                  <a:lnTo>
                    <a:pt x="2146" y="1464"/>
                  </a:lnTo>
                  <a:lnTo>
                    <a:pt x="2146" y="1464"/>
                  </a:lnTo>
                  <a:lnTo>
                    <a:pt x="2146" y="1464"/>
                  </a:lnTo>
                  <a:lnTo>
                    <a:pt x="2146" y="1464"/>
                  </a:lnTo>
                  <a:lnTo>
                    <a:pt x="2146" y="1462"/>
                  </a:lnTo>
                  <a:lnTo>
                    <a:pt x="2146" y="1462"/>
                  </a:lnTo>
                  <a:lnTo>
                    <a:pt x="2146" y="1462"/>
                  </a:lnTo>
                  <a:lnTo>
                    <a:pt x="2146" y="1462"/>
                  </a:lnTo>
                  <a:lnTo>
                    <a:pt x="2146" y="1462"/>
                  </a:lnTo>
                  <a:lnTo>
                    <a:pt x="2146" y="1462"/>
                  </a:lnTo>
                  <a:lnTo>
                    <a:pt x="2144" y="1462"/>
                  </a:lnTo>
                  <a:lnTo>
                    <a:pt x="2144" y="1459"/>
                  </a:lnTo>
                  <a:lnTo>
                    <a:pt x="2144" y="1459"/>
                  </a:lnTo>
                  <a:lnTo>
                    <a:pt x="2144" y="1459"/>
                  </a:lnTo>
                  <a:lnTo>
                    <a:pt x="2146" y="1459"/>
                  </a:lnTo>
                  <a:lnTo>
                    <a:pt x="2146" y="1459"/>
                  </a:lnTo>
                  <a:lnTo>
                    <a:pt x="2146" y="1459"/>
                  </a:lnTo>
                  <a:lnTo>
                    <a:pt x="2146" y="1459"/>
                  </a:lnTo>
                  <a:lnTo>
                    <a:pt x="2146" y="1459"/>
                  </a:lnTo>
                  <a:lnTo>
                    <a:pt x="2146" y="1457"/>
                  </a:lnTo>
                  <a:lnTo>
                    <a:pt x="2144" y="1457"/>
                  </a:lnTo>
                  <a:lnTo>
                    <a:pt x="2142" y="1457"/>
                  </a:lnTo>
                  <a:lnTo>
                    <a:pt x="2142" y="1454"/>
                  </a:lnTo>
                  <a:lnTo>
                    <a:pt x="2142" y="1454"/>
                  </a:lnTo>
                  <a:lnTo>
                    <a:pt x="2144" y="1454"/>
                  </a:lnTo>
                  <a:lnTo>
                    <a:pt x="2144" y="1454"/>
                  </a:lnTo>
                  <a:lnTo>
                    <a:pt x="2144" y="1452"/>
                  </a:lnTo>
                  <a:lnTo>
                    <a:pt x="2144" y="1452"/>
                  </a:lnTo>
                  <a:lnTo>
                    <a:pt x="2144" y="1452"/>
                  </a:lnTo>
                  <a:lnTo>
                    <a:pt x="2142" y="1450"/>
                  </a:lnTo>
                  <a:lnTo>
                    <a:pt x="2142" y="1450"/>
                  </a:lnTo>
                  <a:lnTo>
                    <a:pt x="2142" y="1450"/>
                  </a:lnTo>
                  <a:lnTo>
                    <a:pt x="2142" y="1450"/>
                  </a:lnTo>
                  <a:lnTo>
                    <a:pt x="2142" y="1447"/>
                  </a:lnTo>
                  <a:lnTo>
                    <a:pt x="2142" y="1447"/>
                  </a:lnTo>
                  <a:lnTo>
                    <a:pt x="2142" y="1447"/>
                  </a:lnTo>
                  <a:lnTo>
                    <a:pt x="2142" y="1445"/>
                  </a:lnTo>
                  <a:lnTo>
                    <a:pt x="2139" y="1445"/>
                  </a:lnTo>
                  <a:lnTo>
                    <a:pt x="2142" y="1445"/>
                  </a:lnTo>
                  <a:lnTo>
                    <a:pt x="2139" y="1445"/>
                  </a:lnTo>
                  <a:lnTo>
                    <a:pt x="2139" y="1443"/>
                  </a:lnTo>
                  <a:lnTo>
                    <a:pt x="2139" y="1443"/>
                  </a:lnTo>
                  <a:lnTo>
                    <a:pt x="2139" y="1443"/>
                  </a:lnTo>
                  <a:lnTo>
                    <a:pt x="2139" y="1443"/>
                  </a:lnTo>
                  <a:lnTo>
                    <a:pt x="2139" y="1443"/>
                  </a:lnTo>
                  <a:lnTo>
                    <a:pt x="2139" y="1443"/>
                  </a:lnTo>
                  <a:lnTo>
                    <a:pt x="2139" y="1443"/>
                  </a:lnTo>
                  <a:lnTo>
                    <a:pt x="2139" y="1440"/>
                  </a:lnTo>
                  <a:lnTo>
                    <a:pt x="2139" y="1438"/>
                  </a:lnTo>
                  <a:lnTo>
                    <a:pt x="2139" y="1438"/>
                  </a:lnTo>
                  <a:lnTo>
                    <a:pt x="2135" y="1436"/>
                  </a:lnTo>
                  <a:lnTo>
                    <a:pt x="2132" y="1436"/>
                  </a:lnTo>
                  <a:lnTo>
                    <a:pt x="2132" y="1436"/>
                  </a:lnTo>
                  <a:lnTo>
                    <a:pt x="2132" y="1436"/>
                  </a:lnTo>
                  <a:lnTo>
                    <a:pt x="2132" y="1436"/>
                  </a:lnTo>
                  <a:lnTo>
                    <a:pt x="2128" y="1436"/>
                  </a:lnTo>
                  <a:lnTo>
                    <a:pt x="2125" y="1436"/>
                  </a:lnTo>
                  <a:lnTo>
                    <a:pt x="2125" y="1436"/>
                  </a:lnTo>
                  <a:lnTo>
                    <a:pt x="2123" y="1433"/>
                  </a:lnTo>
                  <a:lnTo>
                    <a:pt x="2123" y="1433"/>
                  </a:lnTo>
                  <a:lnTo>
                    <a:pt x="2123" y="1431"/>
                  </a:lnTo>
                  <a:lnTo>
                    <a:pt x="2125" y="1431"/>
                  </a:lnTo>
                  <a:lnTo>
                    <a:pt x="2125" y="1431"/>
                  </a:lnTo>
                  <a:lnTo>
                    <a:pt x="2125" y="1431"/>
                  </a:lnTo>
                  <a:lnTo>
                    <a:pt x="2125" y="1428"/>
                  </a:lnTo>
                  <a:lnTo>
                    <a:pt x="2125" y="1428"/>
                  </a:lnTo>
                  <a:lnTo>
                    <a:pt x="2125" y="1426"/>
                  </a:lnTo>
                  <a:lnTo>
                    <a:pt x="2128" y="1426"/>
                  </a:lnTo>
                  <a:lnTo>
                    <a:pt x="2128" y="1426"/>
                  </a:lnTo>
                  <a:lnTo>
                    <a:pt x="2130" y="1421"/>
                  </a:lnTo>
                  <a:lnTo>
                    <a:pt x="2130" y="1421"/>
                  </a:lnTo>
                  <a:lnTo>
                    <a:pt x="2130" y="1421"/>
                  </a:lnTo>
                  <a:lnTo>
                    <a:pt x="2130" y="1421"/>
                  </a:lnTo>
                  <a:lnTo>
                    <a:pt x="2130" y="1419"/>
                  </a:lnTo>
                  <a:lnTo>
                    <a:pt x="2128" y="1419"/>
                  </a:lnTo>
                  <a:lnTo>
                    <a:pt x="2128" y="1419"/>
                  </a:lnTo>
                  <a:lnTo>
                    <a:pt x="2128" y="1419"/>
                  </a:lnTo>
                  <a:lnTo>
                    <a:pt x="2128" y="1419"/>
                  </a:lnTo>
                  <a:lnTo>
                    <a:pt x="2128" y="1419"/>
                  </a:lnTo>
                  <a:lnTo>
                    <a:pt x="2128" y="1419"/>
                  </a:lnTo>
                  <a:lnTo>
                    <a:pt x="2128" y="1421"/>
                  </a:lnTo>
                  <a:lnTo>
                    <a:pt x="2128" y="1421"/>
                  </a:lnTo>
                  <a:lnTo>
                    <a:pt x="2125" y="1421"/>
                  </a:lnTo>
                  <a:lnTo>
                    <a:pt x="2125" y="1421"/>
                  </a:lnTo>
                  <a:lnTo>
                    <a:pt x="2125" y="1421"/>
                  </a:lnTo>
                  <a:lnTo>
                    <a:pt x="2125" y="1419"/>
                  </a:lnTo>
                  <a:lnTo>
                    <a:pt x="2125" y="1419"/>
                  </a:lnTo>
                  <a:lnTo>
                    <a:pt x="2125" y="1419"/>
                  </a:lnTo>
                  <a:lnTo>
                    <a:pt x="2125" y="1421"/>
                  </a:lnTo>
                  <a:lnTo>
                    <a:pt x="2123" y="1421"/>
                  </a:lnTo>
                  <a:lnTo>
                    <a:pt x="2123" y="1424"/>
                  </a:lnTo>
                  <a:lnTo>
                    <a:pt x="2123" y="1424"/>
                  </a:lnTo>
                  <a:lnTo>
                    <a:pt x="2123" y="1424"/>
                  </a:lnTo>
                  <a:lnTo>
                    <a:pt x="2123" y="1424"/>
                  </a:lnTo>
                  <a:lnTo>
                    <a:pt x="2123" y="1424"/>
                  </a:lnTo>
                  <a:lnTo>
                    <a:pt x="2123" y="1424"/>
                  </a:lnTo>
                  <a:lnTo>
                    <a:pt x="2123" y="1421"/>
                  </a:lnTo>
                  <a:lnTo>
                    <a:pt x="2118" y="1424"/>
                  </a:lnTo>
                  <a:lnTo>
                    <a:pt x="2118" y="1424"/>
                  </a:lnTo>
                  <a:lnTo>
                    <a:pt x="2118" y="1424"/>
                  </a:lnTo>
                  <a:lnTo>
                    <a:pt x="2116" y="1424"/>
                  </a:lnTo>
                  <a:lnTo>
                    <a:pt x="2113" y="1424"/>
                  </a:lnTo>
                  <a:lnTo>
                    <a:pt x="2113" y="1424"/>
                  </a:lnTo>
                  <a:lnTo>
                    <a:pt x="2116" y="1421"/>
                  </a:lnTo>
                  <a:lnTo>
                    <a:pt x="2116" y="1421"/>
                  </a:lnTo>
                  <a:lnTo>
                    <a:pt x="2118" y="1419"/>
                  </a:lnTo>
                  <a:lnTo>
                    <a:pt x="2118" y="1419"/>
                  </a:lnTo>
                  <a:lnTo>
                    <a:pt x="2116" y="1419"/>
                  </a:lnTo>
                  <a:lnTo>
                    <a:pt x="2116" y="1419"/>
                  </a:lnTo>
                  <a:lnTo>
                    <a:pt x="2113" y="1421"/>
                  </a:lnTo>
                  <a:lnTo>
                    <a:pt x="2116" y="1419"/>
                  </a:lnTo>
                  <a:lnTo>
                    <a:pt x="2116" y="1419"/>
                  </a:lnTo>
                  <a:lnTo>
                    <a:pt x="2113" y="1419"/>
                  </a:lnTo>
                  <a:lnTo>
                    <a:pt x="2113" y="1417"/>
                  </a:lnTo>
                  <a:lnTo>
                    <a:pt x="2113" y="1417"/>
                  </a:lnTo>
                  <a:lnTo>
                    <a:pt x="2113" y="1417"/>
                  </a:lnTo>
                  <a:lnTo>
                    <a:pt x="2113" y="1417"/>
                  </a:lnTo>
                  <a:lnTo>
                    <a:pt x="2113" y="1417"/>
                  </a:lnTo>
                  <a:lnTo>
                    <a:pt x="2113" y="1417"/>
                  </a:lnTo>
                  <a:lnTo>
                    <a:pt x="2113" y="1417"/>
                  </a:lnTo>
                  <a:lnTo>
                    <a:pt x="2111" y="1414"/>
                  </a:lnTo>
                  <a:lnTo>
                    <a:pt x="2111" y="1414"/>
                  </a:lnTo>
                  <a:lnTo>
                    <a:pt x="2109" y="1414"/>
                  </a:lnTo>
                  <a:lnTo>
                    <a:pt x="2109" y="1417"/>
                  </a:lnTo>
                  <a:lnTo>
                    <a:pt x="2109" y="1417"/>
                  </a:lnTo>
                  <a:lnTo>
                    <a:pt x="2109" y="1417"/>
                  </a:lnTo>
                  <a:lnTo>
                    <a:pt x="2106" y="1419"/>
                  </a:lnTo>
                  <a:lnTo>
                    <a:pt x="2106" y="1417"/>
                  </a:lnTo>
                  <a:lnTo>
                    <a:pt x="2106" y="1417"/>
                  </a:lnTo>
                  <a:lnTo>
                    <a:pt x="2109" y="1414"/>
                  </a:lnTo>
                  <a:lnTo>
                    <a:pt x="2109" y="1414"/>
                  </a:lnTo>
                  <a:lnTo>
                    <a:pt x="2111" y="1414"/>
                  </a:lnTo>
                  <a:lnTo>
                    <a:pt x="2109" y="1412"/>
                  </a:lnTo>
                  <a:lnTo>
                    <a:pt x="2109" y="1412"/>
                  </a:lnTo>
                  <a:lnTo>
                    <a:pt x="2106" y="1412"/>
                  </a:lnTo>
                  <a:lnTo>
                    <a:pt x="2106" y="1412"/>
                  </a:lnTo>
                  <a:lnTo>
                    <a:pt x="2106" y="1412"/>
                  </a:lnTo>
                  <a:lnTo>
                    <a:pt x="2106" y="1412"/>
                  </a:lnTo>
                  <a:lnTo>
                    <a:pt x="2106" y="1412"/>
                  </a:lnTo>
                  <a:lnTo>
                    <a:pt x="2106" y="1412"/>
                  </a:lnTo>
                  <a:lnTo>
                    <a:pt x="2101" y="1414"/>
                  </a:lnTo>
                  <a:lnTo>
                    <a:pt x="2101" y="1414"/>
                  </a:lnTo>
                  <a:lnTo>
                    <a:pt x="2101" y="1414"/>
                  </a:lnTo>
                  <a:lnTo>
                    <a:pt x="2101" y="1412"/>
                  </a:lnTo>
                  <a:lnTo>
                    <a:pt x="2104" y="1412"/>
                  </a:lnTo>
                  <a:lnTo>
                    <a:pt x="2104" y="1412"/>
                  </a:lnTo>
                  <a:lnTo>
                    <a:pt x="2104" y="1409"/>
                  </a:lnTo>
                  <a:lnTo>
                    <a:pt x="2104" y="1409"/>
                  </a:lnTo>
                  <a:lnTo>
                    <a:pt x="2104" y="1409"/>
                  </a:lnTo>
                  <a:lnTo>
                    <a:pt x="2101" y="1409"/>
                  </a:lnTo>
                  <a:lnTo>
                    <a:pt x="2104" y="1409"/>
                  </a:lnTo>
                  <a:lnTo>
                    <a:pt x="2104" y="1409"/>
                  </a:lnTo>
                  <a:lnTo>
                    <a:pt x="2104" y="1409"/>
                  </a:lnTo>
                  <a:lnTo>
                    <a:pt x="2104" y="1409"/>
                  </a:lnTo>
                  <a:lnTo>
                    <a:pt x="2101" y="1409"/>
                  </a:lnTo>
                  <a:lnTo>
                    <a:pt x="2097" y="1412"/>
                  </a:lnTo>
                  <a:lnTo>
                    <a:pt x="2097" y="1412"/>
                  </a:lnTo>
                  <a:lnTo>
                    <a:pt x="2097" y="1412"/>
                  </a:lnTo>
                  <a:lnTo>
                    <a:pt x="2097" y="1409"/>
                  </a:lnTo>
                  <a:lnTo>
                    <a:pt x="2099" y="1409"/>
                  </a:lnTo>
                  <a:lnTo>
                    <a:pt x="2099" y="1409"/>
                  </a:lnTo>
                  <a:lnTo>
                    <a:pt x="2099" y="1409"/>
                  </a:lnTo>
                  <a:lnTo>
                    <a:pt x="2099" y="1409"/>
                  </a:lnTo>
                  <a:lnTo>
                    <a:pt x="2109" y="1407"/>
                  </a:lnTo>
                  <a:lnTo>
                    <a:pt x="2109" y="1407"/>
                  </a:lnTo>
                  <a:lnTo>
                    <a:pt x="2109" y="1407"/>
                  </a:lnTo>
                  <a:lnTo>
                    <a:pt x="2109" y="1405"/>
                  </a:lnTo>
                  <a:lnTo>
                    <a:pt x="2109" y="1402"/>
                  </a:lnTo>
                  <a:lnTo>
                    <a:pt x="2106" y="1402"/>
                  </a:lnTo>
                  <a:lnTo>
                    <a:pt x="2106" y="1402"/>
                  </a:lnTo>
                  <a:lnTo>
                    <a:pt x="2106" y="1402"/>
                  </a:lnTo>
                  <a:lnTo>
                    <a:pt x="2109" y="1400"/>
                  </a:lnTo>
                  <a:lnTo>
                    <a:pt x="2109" y="1400"/>
                  </a:lnTo>
                  <a:lnTo>
                    <a:pt x="2109" y="1398"/>
                  </a:lnTo>
                  <a:lnTo>
                    <a:pt x="2109" y="1398"/>
                  </a:lnTo>
                  <a:lnTo>
                    <a:pt x="2109" y="1395"/>
                  </a:lnTo>
                  <a:lnTo>
                    <a:pt x="2109" y="1395"/>
                  </a:lnTo>
                  <a:lnTo>
                    <a:pt x="2109" y="1395"/>
                  </a:lnTo>
                  <a:lnTo>
                    <a:pt x="2109" y="1395"/>
                  </a:lnTo>
                  <a:lnTo>
                    <a:pt x="2106" y="1398"/>
                  </a:lnTo>
                  <a:lnTo>
                    <a:pt x="2106" y="1395"/>
                  </a:lnTo>
                  <a:lnTo>
                    <a:pt x="2106" y="1395"/>
                  </a:lnTo>
                  <a:lnTo>
                    <a:pt x="2106" y="1395"/>
                  </a:lnTo>
                  <a:lnTo>
                    <a:pt x="2106" y="1393"/>
                  </a:lnTo>
                  <a:lnTo>
                    <a:pt x="2106" y="1393"/>
                  </a:lnTo>
                  <a:lnTo>
                    <a:pt x="2106" y="1395"/>
                  </a:lnTo>
                  <a:lnTo>
                    <a:pt x="2104" y="1398"/>
                  </a:lnTo>
                  <a:lnTo>
                    <a:pt x="2104" y="1395"/>
                  </a:lnTo>
                  <a:lnTo>
                    <a:pt x="2104" y="1395"/>
                  </a:lnTo>
                  <a:lnTo>
                    <a:pt x="2104" y="1393"/>
                  </a:lnTo>
                  <a:lnTo>
                    <a:pt x="2104" y="1393"/>
                  </a:lnTo>
                  <a:lnTo>
                    <a:pt x="2104" y="1393"/>
                  </a:lnTo>
                  <a:lnTo>
                    <a:pt x="2104" y="1393"/>
                  </a:lnTo>
                  <a:lnTo>
                    <a:pt x="2104" y="1393"/>
                  </a:lnTo>
                  <a:lnTo>
                    <a:pt x="2104" y="1395"/>
                  </a:lnTo>
                  <a:lnTo>
                    <a:pt x="2104" y="1395"/>
                  </a:lnTo>
                  <a:lnTo>
                    <a:pt x="2104" y="1395"/>
                  </a:lnTo>
                  <a:lnTo>
                    <a:pt x="2104" y="1395"/>
                  </a:lnTo>
                  <a:lnTo>
                    <a:pt x="2104" y="1398"/>
                  </a:lnTo>
                  <a:lnTo>
                    <a:pt x="2104" y="1398"/>
                  </a:lnTo>
                  <a:lnTo>
                    <a:pt x="2104" y="1398"/>
                  </a:lnTo>
                  <a:lnTo>
                    <a:pt x="2104" y="1398"/>
                  </a:lnTo>
                  <a:lnTo>
                    <a:pt x="2104" y="1398"/>
                  </a:lnTo>
                  <a:lnTo>
                    <a:pt x="2104" y="1398"/>
                  </a:lnTo>
                  <a:lnTo>
                    <a:pt x="2101" y="1398"/>
                  </a:lnTo>
                  <a:lnTo>
                    <a:pt x="2101" y="1398"/>
                  </a:lnTo>
                  <a:lnTo>
                    <a:pt x="2101" y="1398"/>
                  </a:lnTo>
                  <a:lnTo>
                    <a:pt x="2101" y="1398"/>
                  </a:lnTo>
                  <a:lnTo>
                    <a:pt x="2101" y="1398"/>
                  </a:lnTo>
                  <a:lnTo>
                    <a:pt x="2101" y="1400"/>
                  </a:lnTo>
                  <a:lnTo>
                    <a:pt x="2101" y="1400"/>
                  </a:lnTo>
                  <a:lnTo>
                    <a:pt x="2101" y="1400"/>
                  </a:lnTo>
                  <a:lnTo>
                    <a:pt x="2101" y="1400"/>
                  </a:lnTo>
                  <a:lnTo>
                    <a:pt x="2101" y="1398"/>
                  </a:lnTo>
                  <a:lnTo>
                    <a:pt x="2101" y="1398"/>
                  </a:lnTo>
                  <a:lnTo>
                    <a:pt x="2101" y="1395"/>
                  </a:lnTo>
                  <a:lnTo>
                    <a:pt x="2101" y="1395"/>
                  </a:lnTo>
                  <a:lnTo>
                    <a:pt x="2101" y="1395"/>
                  </a:lnTo>
                  <a:lnTo>
                    <a:pt x="2099" y="1395"/>
                  </a:lnTo>
                  <a:lnTo>
                    <a:pt x="2099" y="1395"/>
                  </a:lnTo>
                  <a:lnTo>
                    <a:pt x="2099" y="1398"/>
                  </a:lnTo>
                  <a:lnTo>
                    <a:pt x="2099" y="1398"/>
                  </a:lnTo>
                  <a:lnTo>
                    <a:pt x="2099" y="1400"/>
                  </a:lnTo>
                  <a:lnTo>
                    <a:pt x="2097" y="1400"/>
                  </a:lnTo>
                  <a:lnTo>
                    <a:pt x="2097" y="1400"/>
                  </a:lnTo>
                  <a:lnTo>
                    <a:pt x="2097" y="1398"/>
                  </a:lnTo>
                  <a:lnTo>
                    <a:pt x="2097" y="1398"/>
                  </a:lnTo>
                  <a:lnTo>
                    <a:pt x="2094" y="1398"/>
                  </a:lnTo>
                  <a:lnTo>
                    <a:pt x="2092" y="1400"/>
                  </a:lnTo>
                  <a:lnTo>
                    <a:pt x="2092" y="1400"/>
                  </a:lnTo>
                  <a:lnTo>
                    <a:pt x="2092" y="1400"/>
                  </a:lnTo>
                  <a:lnTo>
                    <a:pt x="2092" y="1400"/>
                  </a:lnTo>
                  <a:lnTo>
                    <a:pt x="2092" y="1398"/>
                  </a:lnTo>
                  <a:lnTo>
                    <a:pt x="2092" y="1398"/>
                  </a:lnTo>
                  <a:lnTo>
                    <a:pt x="2090" y="1395"/>
                  </a:lnTo>
                  <a:lnTo>
                    <a:pt x="2090" y="1395"/>
                  </a:lnTo>
                  <a:lnTo>
                    <a:pt x="2090" y="1395"/>
                  </a:lnTo>
                  <a:lnTo>
                    <a:pt x="2090" y="1395"/>
                  </a:lnTo>
                  <a:lnTo>
                    <a:pt x="2090" y="1393"/>
                  </a:lnTo>
                  <a:lnTo>
                    <a:pt x="2090" y="1393"/>
                  </a:lnTo>
                  <a:lnTo>
                    <a:pt x="2092" y="1393"/>
                  </a:lnTo>
                  <a:lnTo>
                    <a:pt x="2092" y="1393"/>
                  </a:lnTo>
                  <a:lnTo>
                    <a:pt x="2092" y="1391"/>
                  </a:lnTo>
                  <a:lnTo>
                    <a:pt x="2092" y="1391"/>
                  </a:lnTo>
                  <a:lnTo>
                    <a:pt x="2092" y="1388"/>
                  </a:lnTo>
                  <a:lnTo>
                    <a:pt x="2092" y="1388"/>
                  </a:lnTo>
                  <a:lnTo>
                    <a:pt x="2092" y="1388"/>
                  </a:lnTo>
                  <a:lnTo>
                    <a:pt x="2092" y="1388"/>
                  </a:lnTo>
                  <a:lnTo>
                    <a:pt x="2092" y="1388"/>
                  </a:lnTo>
                  <a:lnTo>
                    <a:pt x="2092" y="1386"/>
                  </a:lnTo>
                  <a:lnTo>
                    <a:pt x="2092" y="1386"/>
                  </a:lnTo>
                  <a:lnTo>
                    <a:pt x="2092" y="1386"/>
                  </a:lnTo>
                  <a:lnTo>
                    <a:pt x="2092" y="1386"/>
                  </a:lnTo>
                  <a:lnTo>
                    <a:pt x="2090" y="1383"/>
                  </a:lnTo>
                  <a:lnTo>
                    <a:pt x="2090" y="1383"/>
                  </a:lnTo>
                  <a:lnTo>
                    <a:pt x="2087" y="1383"/>
                  </a:lnTo>
                  <a:lnTo>
                    <a:pt x="2090" y="1388"/>
                  </a:lnTo>
                  <a:lnTo>
                    <a:pt x="2087" y="1388"/>
                  </a:lnTo>
                  <a:lnTo>
                    <a:pt x="2087" y="1386"/>
                  </a:lnTo>
                  <a:lnTo>
                    <a:pt x="2087" y="1386"/>
                  </a:lnTo>
                  <a:lnTo>
                    <a:pt x="2087" y="1386"/>
                  </a:lnTo>
                  <a:lnTo>
                    <a:pt x="2087" y="1383"/>
                  </a:lnTo>
                  <a:lnTo>
                    <a:pt x="2087" y="1383"/>
                  </a:lnTo>
                  <a:lnTo>
                    <a:pt x="2087" y="1381"/>
                  </a:lnTo>
                  <a:lnTo>
                    <a:pt x="2087" y="1381"/>
                  </a:lnTo>
                  <a:lnTo>
                    <a:pt x="2087" y="1379"/>
                  </a:lnTo>
                  <a:lnTo>
                    <a:pt x="2085" y="1379"/>
                  </a:lnTo>
                  <a:lnTo>
                    <a:pt x="2085" y="1379"/>
                  </a:lnTo>
                  <a:lnTo>
                    <a:pt x="2085" y="1381"/>
                  </a:lnTo>
                  <a:lnTo>
                    <a:pt x="2085" y="1381"/>
                  </a:lnTo>
                  <a:lnTo>
                    <a:pt x="2085" y="1381"/>
                  </a:lnTo>
                  <a:lnTo>
                    <a:pt x="2085" y="1381"/>
                  </a:lnTo>
                  <a:lnTo>
                    <a:pt x="2083" y="1379"/>
                  </a:lnTo>
                  <a:lnTo>
                    <a:pt x="2083" y="1379"/>
                  </a:lnTo>
                  <a:lnTo>
                    <a:pt x="2083" y="1379"/>
                  </a:lnTo>
                  <a:lnTo>
                    <a:pt x="2083" y="1379"/>
                  </a:lnTo>
                  <a:lnTo>
                    <a:pt x="2083" y="1379"/>
                  </a:lnTo>
                  <a:lnTo>
                    <a:pt x="2083" y="1379"/>
                  </a:lnTo>
                  <a:lnTo>
                    <a:pt x="2083" y="1379"/>
                  </a:lnTo>
                  <a:lnTo>
                    <a:pt x="2083" y="1379"/>
                  </a:lnTo>
                  <a:lnTo>
                    <a:pt x="2083" y="1379"/>
                  </a:lnTo>
                  <a:lnTo>
                    <a:pt x="2080" y="1379"/>
                  </a:lnTo>
                  <a:lnTo>
                    <a:pt x="2080" y="1379"/>
                  </a:lnTo>
                  <a:lnTo>
                    <a:pt x="2080" y="1379"/>
                  </a:lnTo>
                  <a:lnTo>
                    <a:pt x="2080" y="1379"/>
                  </a:lnTo>
                  <a:lnTo>
                    <a:pt x="2080" y="1379"/>
                  </a:lnTo>
                  <a:lnTo>
                    <a:pt x="2080" y="1379"/>
                  </a:lnTo>
                  <a:lnTo>
                    <a:pt x="2080" y="1379"/>
                  </a:lnTo>
                  <a:lnTo>
                    <a:pt x="2080" y="1379"/>
                  </a:lnTo>
                  <a:lnTo>
                    <a:pt x="2078" y="1379"/>
                  </a:lnTo>
                  <a:lnTo>
                    <a:pt x="2078" y="1379"/>
                  </a:lnTo>
                  <a:lnTo>
                    <a:pt x="2080" y="1379"/>
                  </a:lnTo>
                  <a:lnTo>
                    <a:pt x="2080" y="1381"/>
                  </a:lnTo>
                  <a:lnTo>
                    <a:pt x="2080" y="1381"/>
                  </a:lnTo>
                  <a:lnTo>
                    <a:pt x="2080" y="1383"/>
                  </a:lnTo>
                  <a:lnTo>
                    <a:pt x="2080" y="1383"/>
                  </a:lnTo>
                  <a:lnTo>
                    <a:pt x="2080" y="1383"/>
                  </a:lnTo>
                  <a:lnTo>
                    <a:pt x="2080" y="1383"/>
                  </a:lnTo>
                  <a:lnTo>
                    <a:pt x="2083" y="1383"/>
                  </a:lnTo>
                  <a:lnTo>
                    <a:pt x="2083" y="1386"/>
                  </a:lnTo>
                  <a:lnTo>
                    <a:pt x="2083" y="1386"/>
                  </a:lnTo>
                  <a:lnTo>
                    <a:pt x="2083" y="1386"/>
                  </a:lnTo>
                  <a:lnTo>
                    <a:pt x="2083" y="1386"/>
                  </a:lnTo>
                  <a:lnTo>
                    <a:pt x="2083" y="1388"/>
                  </a:lnTo>
                  <a:lnTo>
                    <a:pt x="2085" y="1388"/>
                  </a:lnTo>
                  <a:lnTo>
                    <a:pt x="2085" y="1391"/>
                  </a:lnTo>
                  <a:lnTo>
                    <a:pt x="2087" y="1391"/>
                  </a:lnTo>
                  <a:lnTo>
                    <a:pt x="2087" y="1391"/>
                  </a:lnTo>
                  <a:lnTo>
                    <a:pt x="2087" y="1393"/>
                  </a:lnTo>
                  <a:lnTo>
                    <a:pt x="2087" y="1393"/>
                  </a:lnTo>
                  <a:lnTo>
                    <a:pt x="2085" y="1393"/>
                  </a:lnTo>
                  <a:lnTo>
                    <a:pt x="2085" y="1391"/>
                  </a:lnTo>
                  <a:lnTo>
                    <a:pt x="2085" y="1391"/>
                  </a:lnTo>
                  <a:lnTo>
                    <a:pt x="2083" y="1391"/>
                  </a:lnTo>
                  <a:lnTo>
                    <a:pt x="2080" y="1388"/>
                  </a:lnTo>
                  <a:lnTo>
                    <a:pt x="2080" y="1388"/>
                  </a:lnTo>
                  <a:lnTo>
                    <a:pt x="2080" y="1386"/>
                  </a:lnTo>
                  <a:lnTo>
                    <a:pt x="2080" y="1386"/>
                  </a:lnTo>
                  <a:lnTo>
                    <a:pt x="2080" y="1386"/>
                  </a:lnTo>
                  <a:lnTo>
                    <a:pt x="2080" y="1386"/>
                  </a:lnTo>
                  <a:lnTo>
                    <a:pt x="2080" y="1386"/>
                  </a:lnTo>
                  <a:lnTo>
                    <a:pt x="2080" y="1386"/>
                  </a:lnTo>
                  <a:lnTo>
                    <a:pt x="2080" y="1386"/>
                  </a:lnTo>
                  <a:lnTo>
                    <a:pt x="2080" y="1386"/>
                  </a:lnTo>
                  <a:lnTo>
                    <a:pt x="2080" y="1388"/>
                  </a:lnTo>
                  <a:lnTo>
                    <a:pt x="2080" y="1388"/>
                  </a:lnTo>
                  <a:lnTo>
                    <a:pt x="2080" y="1388"/>
                  </a:lnTo>
                  <a:lnTo>
                    <a:pt x="2080" y="1391"/>
                  </a:lnTo>
                  <a:lnTo>
                    <a:pt x="2080" y="1388"/>
                  </a:lnTo>
                  <a:lnTo>
                    <a:pt x="2078" y="1388"/>
                  </a:lnTo>
                  <a:lnTo>
                    <a:pt x="2078" y="1386"/>
                  </a:lnTo>
                  <a:lnTo>
                    <a:pt x="2078" y="1386"/>
                  </a:lnTo>
                  <a:lnTo>
                    <a:pt x="2078" y="1383"/>
                  </a:lnTo>
                  <a:lnTo>
                    <a:pt x="2078" y="1381"/>
                  </a:lnTo>
                  <a:lnTo>
                    <a:pt x="2078" y="1381"/>
                  </a:lnTo>
                  <a:lnTo>
                    <a:pt x="2075" y="1383"/>
                  </a:lnTo>
                  <a:lnTo>
                    <a:pt x="2075" y="1383"/>
                  </a:lnTo>
                  <a:lnTo>
                    <a:pt x="2075" y="1383"/>
                  </a:lnTo>
                  <a:lnTo>
                    <a:pt x="2075" y="1386"/>
                  </a:lnTo>
                  <a:lnTo>
                    <a:pt x="2075" y="1388"/>
                  </a:lnTo>
                  <a:lnTo>
                    <a:pt x="2078" y="1391"/>
                  </a:lnTo>
                  <a:lnTo>
                    <a:pt x="2078" y="1393"/>
                  </a:lnTo>
                  <a:lnTo>
                    <a:pt x="2075" y="1393"/>
                  </a:lnTo>
                  <a:lnTo>
                    <a:pt x="2075" y="1391"/>
                  </a:lnTo>
                  <a:lnTo>
                    <a:pt x="2075" y="1391"/>
                  </a:lnTo>
                  <a:lnTo>
                    <a:pt x="2075" y="1391"/>
                  </a:lnTo>
                  <a:lnTo>
                    <a:pt x="2075" y="1391"/>
                  </a:lnTo>
                  <a:lnTo>
                    <a:pt x="2075" y="1391"/>
                  </a:lnTo>
                  <a:lnTo>
                    <a:pt x="2073" y="1388"/>
                  </a:lnTo>
                  <a:lnTo>
                    <a:pt x="2073" y="1388"/>
                  </a:lnTo>
                  <a:lnTo>
                    <a:pt x="2073" y="1388"/>
                  </a:lnTo>
                  <a:lnTo>
                    <a:pt x="2071" y="1388"/>
                  </a:lnTo>
                  <a:lnTo>
                    <a:pt x="2071" y="1388"/>
                  </a:lnTo>
                  <a:lnTo>
                    <a:pt x="2073" y="1388"/>
                  </a:lnTo>
                  <a:lnTo>
                    <a:pt x="2075" y="1386"/>
                  </a:lnTo>
                  <a:lnTo>
                    <a:pt x="2075" y="1386"/>
                  </a:lnTo>
                  <a:lnTo>
                    <a:pt x="2073" y="1386"/>
                  </a:lnTo>
                  <a:lnTo>
                    <a:pt x="2073" y="1383"/>
                  </a:lnTo>
                  <a:lnTo>
                    <a:pt x="2073" y="1383"/>
                  </a:lnTo>
                  <a:lnTo>
                    <a:pt x="2073" y="1383"/>
                  </a:lnTo>
                  <a:lnTo>
                    <a:pt x="2073" y="1381"/>
                  </a:lnTo>
                  <a:lnTo>
                    <a:pt x="2073" y="1381"/>
                  </a:lnTo>
                  <a:lnTo>
                    <a:pt x="2071" y="1379"/>
                  </a:lnTo>
                  <a:lnTo>
                    <a:pt x="2071" y="1379"/>
                  </a:lnTo>
                  <a:lnTo>
                    <a:pt x="2071" y="1381"/>
                  </a:lnTo>
                  <a:lnTo>
                    <a:pt x="2071" y="1381"/>
                  </a:lnTo>
                  <a:lnTo>
                    <a:pt x="2071" y="1381"/>
                  </a:lnTo>
                  <a:lnTo>
                    <a:pt x="2071" y="1381"/>
                  </a:lnTo>
                  <a:lnTo>
                    <a:pt x="2071" y="1381"/>
                  </a:lnTo>
                  <a:lnTo>
                    <a:pt x="2068" y="1381"/>
                  </a:lnTo>
                  <a:lnTo>
                    <a:pt x="2068" y="1381"/>
                  </a:lnTo>
                  <a:lnTo>
                    <a:pt x="2068" y="1381"/>
                  </a:lnTo>
                  <a:lnTo>
                    <a:pt x="2068" y="1381"/>
                  </a:lnTo>
                  <a:lnTo>
                    <a:pt x="2068" y="1381"/>
                  </a:lnTo>
                  <a:lnTo>
                    <a:pt x="2068" y="1379"/>
                  </a:lnTo>
                  <a:lnTo>
                    <a:pt x="2068" y="1379"/>
                  </a:lnTo>
                  <a:lnTo>
                    <a:pt x="2068" y="1379"/>
                  </a:lnTo>
                  <a:lnTo>
                    <a:pt x="2068" y="1379"/>
                  </a:lnTo>
                  <a:lnTo>
                    <a:pt x="2066" y="1379"/>
                  </a:lnTo>
                  <a:lnTo>
                    <a:pt x="2068" y="1379"/>
                  </a:lnTo>
                  <a:lnTo>
                    <a:pt x="2066" y="1379"/>
                  </a:lnTo>
                  <a:lnTo>
                    <a:pt x="2066" y="1379"/>
                  </a:lnTo>
                  <a:lnTo>
                    <a:pt x="2064" y="1379"/>
                  </a:lnTo>
                  <a:lnTo>
                    <a:pt x="2064" y="1379"/>
                  </a:lnTo>
                  <a:lnTo>
                    <a:pt x="2064" y="1379"/>
                  </a:lnTo>
                  <a:lnTo>
                    <a:pt x="2064" y="1376"/>
                  </a:lnTo>
                  <a:lnTo>
                    <a:pt x="2064" y="1376"/>
                  </a:lnTo>
                  <a:lnTo>
                    <a:pt x="2064" y="1376"/>
                  </a:lnTo>
                  <a:lnTo>
                    <a:pt x="2064" y="1376"/>
                  </a:lnTo>
                  <a:lnTo>
                    <a:pt x="2061" y="1379"/>
                  </a:lnTo>
                  <a:lnTo>
                    <a:pt x="2061" y="1379"/>
                  </a:lnTo>
                  <a:lnTo>
                    <a:pt x="2061" y="1376"/>
                  </a:lnTo>
                  <a:lnTo>
                    <a:pt x="2061" y="1376"/>
                  </a:lnTo>
                  <a:lnTo>
                    <a:pt x="2061" y="1376"/>
                  </a:lnTo>
                  <a:lnTo>
                    <a:pt x="2061" y="1376"/>
                  </a:lnTo>
                  <a:lnTo>
                    <a:pt x="2061" y="1376"/>
                  </a:lnTo>
                  <a:lnTo>
                    <a:pt x="2061" y="1376"/>
                  </a:lnTo>
                  <a:lnTo>
                    <a:pt x="2059" y="1376"/>
                  </a:lnTo>
                  <a:lnTo>
                    <a:pt x="2057" y="1374"/>
                  </a:lnTo>
                  <a:lnTo>
                    <a:pt x="2057" y="1376"/>
                  </a:lnTo>
                  <a:lnTo>
                    <a:pt x="2057" y="1376"/>
                  </a:lnTo>
                  <a:lnTo>
                    <a:pt x="2059" y="1379"/>
                  </a:lnTo>
                  <a:lnTo>
                    <a:pt x="2059" y="1379"/>
                  </a:lnTo>
                  <a:lnTo>
                    <a:pt x="2059" y="1381"/>
                  </a:lnTo>
                  <a:lnTo>
                    <a:pt x="2059" y="1381"/>
                  </a:lnTo>
                  <a:lnTo>
                    <a:pt x="2061" y="1386"/>
                  </a:lnTo>
                  <a:lnTo>
                    <a:pt x="2061" y="1386"/>
                  </a:lnTo>
                  <a:lnTo>
                    <a:pt x="2061" y="1388"/>
                  </a:lnTo>
                  <a:lnTo>
                    <a:pt x="2061" y="1388"/>
                  </a:lnTo>
                  <a:lnTo>
                    <a:pt x="2061" y="1391"/>
                  </a:lnTo>
                  <a:lnTo>
                    <a:pt x="2061" y="1391"/>
                  </a:lnTo>
                  <a:lnTo>
                    <a:pt x="2064"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88"/>
                  </a:lnTo>
                  <a:lnTo>
                    <a:pt x="2059" y="1388"/>
                  </a:lnTo>
                  <a:lnTo>
                    <a:pt x="2059" y="1388"/>
                  </a:lnTo>
                  <a:lnTo>
                    <a:pt x="2059" y="1388"/>
                  </a:lnTo>
                  <a:lnTo>
                    <a:pt x="2059" y="1386"/>
                  </a:lnTo>
                  <a:lnTo>
                    <a:pt x="2059" y="1386"/>
                  </a:lnTo>
                  <a:lnTo>
                    <a:pt x="2059" y="1386"/>
                  </a:lnTo>
                  <a:lnTo>
                    <a:pt x="2059" y="1386"/>
                  </a:lnTo>
                  <a:lnTo>
                    <a:pt x="2059" y="1386"/>
                  </a:lnTo>
                  <a:lnTo>
                    <a:pt x="2059" y="1383"/>
                  </a:lnTo>
                  <a:lnTo>
                    <a:pt x="2059" y="1383"/>
                  </a:lnTo>
                  <a:lnTo>
                    <a:pt x="2059" y="1383"/>
                  </a:lnTo>
                  <a:lnTo>
                    <a:pt x="2057" y="1381"/>
                  </a:lnTo>
                  <a:lnTo>
                    <a:pt x="2054" y="1381"/>
                  </a:lnTo>
                  <a:lnTo>
                    <a:pt x="2057" y="1381"/>
                  </a:lnTo>
                  <a:lnTo>
                    <a:pt x="2057" y="1379"/>
                  </a:lnTo>
                  <a:lnTo>
                    <a:pt x="2057" y="1379"/>
                  </a:lnTo>
                  <a:lnTo>
                    <a:pt x="2057" y="1379"/>
                  </a:lnTo>
                  <a:lnTo>
                    <a:pt x="2057" y="1379"/>
                  </a:lnTo>
                  <a:lnTo>
                    <a:pt x="2057" y="1379"/>
                  </a:lnTo>
                  <a:lnTo>
                    <a:pt x="2054" y="1379"/>
                  </a:lnTo>
                  <a:lnTo>
                    <a:pt x="2054" y="1379"/>
                  </a:lnTo>
                  <a:lnTo>
                    <a:pt x="2054" y="1376"/>
                  </a:lnTo>
                  <a:lnTo>
                    <a:pt x="2054" y="1376"/>
                  </a:lnTo>
                  <a:lnTo>
                    <a:pt x="2054" y="1376"/>
                  </a:lnTo>
                  <a:lnTo>
                    <a:pt x="2054" y="1376"/>
                  </a:lnTo>
                  <a:lnTo>
                    <a:pt x="2054" y="1376"/>
                  </a:lnTo>
                  <a:lnTo>
                    <a:pt x="2054" y="1376"/>
                  </a:lnTo>
                  <a:lnTo>
                    <a:pt x="2054" y="1376"/>
                  </a:lnTo>
                  <a:lnTo>
                    <a:pt x="2054" y="1376"/>
                  </a:lnTo>
                  <a:lnTo>
                    <a:pt x="2054" y="1374"/>
                  </a:lnTo>
                  <a:lnTo>
                    <a:pt x="2054" y="1374"/>
                  </a:lnTo>
                  <a:lnTo>
                    <a:pt x="2054" y="1376"/>
                  </a:lnTo>
                  <a:lnTo>
                    <a:pt x="2052" y="1376"/>
                  </a:lnTo>
                  <a:lnTo>
                    <a:pt x="2052" y="1376"/>
                  </a:lnTo>
                  <a:lnTo>
                    <a:pt x="2052" y="1376"/>
                  </a:lnTo>
                  <a:lnTo>
                    <a:pt x="2052" y="1374"/>
                  </a:lnTo>
                  <a:lnTo>
                    <a:pt x="2054" y="1374"/>
                  </a:lnTo>
                  <a:lnTo>
                    <a:pt x="2054" y="1374"/>
                  </a:lnTo>
                  <a:lnTo>
                    <a:pt x="2052" y="1374"/>
                  </a:lnTo>
                  <a:lnTo>
                    <a:pt x="2052" y="1372"/>
                  </a:lnTo>
                  <a:lnTo>
                    <a:pt x="2054" y="1372"/>
                  </a:lnTo>
                  <a:lnTo>
                    <a:pt x="2054" y="1369"/>
                  </a:lnTo>
                  <a:lnTo>
                    <a:pt x="2054" y="1369"/>
                  </a:lnTo>
                  <a:lnTo>
                    <a:pt x="2054" y="1369"/>
                  </a:lnTo>
                  <a:lnTo>
                    <a:pt x="2054" y="1367"/>
                  </a:lnTo>
                  <a:lnTo>
                    <a:pt x="2054" y="1367"/>
                  </a:lnTo>
                  <a:lnTo>
                    <a:pt x="2054" y="1367"/>
                  </a:lnTo>
                  <a:lnTo>
                    <a:pt x="2052" y="1367"/>
                  </a:lnTo>
                  <a:lnTo>
                    <a:pt x="2052" y="1369"/>
                  </a:lnTo>
                  <a:lnTo>
                    <a:pt x="2052" y="1369"/>
                  </a:lnTo>
                  <a:lnTo>
                    <a:pt x="2052" y="1369"/>
                  </a:lnTo>
                  <a:lnTo>
                    <a:pt x="2049" y="1374"/>
                  </a:lnTo>
                  <a:lnTo>
                    <a:pt x="2052" y="1374"/>
                  </a:lnTo>
                  <a:lnTo>
                    <a:pt x="2049" y="1374"/>
                  </a:lnTo>
                  <a:lnTo>
                    <a:pt x="2049" y="1376"/>
                  </a:lnTo>
                  <a:lnTo>
                    <a:pt x="2049" y="1376"/>
                  </a:lnTo>
                  <a:lnTo>
                    <a:pt x="2049" y="1374"/>
                  </a:lnTo>
                  <a:lnTo>
                    <a:pt x="2049" y="1374"/>
                  </a:lnTo>
                  <a:lnTo>
                    <a:pt x="2047" y="1374"/>
                  </a:lnTo>
                  <a:lnTo>
                    <a:pt x="2047" y="1374"/>
                  </a:lnTo>
                  <a:lnTo>
                    <a:pt x="2047" y="1376"/>
                  </a:lnTo>
                  <a:lnTo>
                    <a:pt x="2045" y="1376"/>
                  </a:lnTo>
                  <a:lnTo>
                    <a:pt x="2045" y="1376"/>
                  </a:lnTo>
                  <a:lnTo>
                    <a:pt x="2045" y="1376"/>
                  </a:lnTo>
                  <a:lnTo>
                    <a:pt x="2045" y="1374"/>
                  </a:lnTo>
                  <a:lnTo>
                    <a:pt x="2047" y="1374"/>
                  </a:lnTo>
                  <a:lnTo>
                    <a:pt x="2047" y="1374"/>
                  </a:lnTo>
                  <a:lnTo>
                    <a:pt x="2049" y="1374"/>
                  </a:lnTo>
                  <a:lnTo>
                    <a:pt x="2049" y="1372"/>
                  </a:lnTo>
                  <a:lnTo>
                    <a:pt x="2047" y="1367"/>
                  </a:lnTo>
                  <a:lnTo>
                    <a:pt x="2047" y="1365"/>
                  </a:lnTo>
                  <a:lnTo>
                    <a:pt x="2047" y="1367"/>
                  </a:lnTo>
                  <a:lnTo>
                    <a:pt x="2047" y="1367"/>
                  </a:lnTo>
                  <a:lnTo>
                    <a:pt x="2045" y="1367"/>
                  </a:lnTo>
                  <a:lnTo>
                    <a:pt x="2045" y="1367"/>
                  </a:lnTo>
                  <a:lnTo>
                    <a:pt x="2045" y="1367"/>
                  </a:lnTo>
                  <a:lnTo>
                    <a:pt x="2045" y="1367"/>
                  </a:lnTo>
                  <a:lnTo>
                    <a:pt x="2045" y="1367"/>
                  </a:lnTo>
                  <a:lnTo>
                    <a:pt x="2045" y="1367"/>
                  </a:lnTo>
                  <a:lnTo>
                    <a:pt x="2042" y="1369"/>
                  </a:lnTo>
                  <a:lnTo>
                    <a:pt x="2042" y="1369"/>
                  </a:lnTo>
                  <a:lnTo>
                    <a:pt x="2042" y="1369"/>
                  </a:lnTo>
                  <a:lnTo>
                    <a:pt x="2042" y="1367"/>
                  </a:lnTo>
                  <a:lnTo>
                    <a:pt x="2042" y="1367"/>
                  </a:lnTo>
                  <a:lnTo>
                    <a:pt x="2042" y="1367"/>
                  </a:lnTo>
                  <a:lnTo>
                    <a:pt x="2042" y="1367"/>
                  </a:lnTo>
                  <a:lnTo>
                    <a:pt x="2040" y="1367"/>
                  </a:lnTo>
                  <a:lnTo>
                    <a:pt x="2040" y="1367"/>
                  </a:lnTo>
                  <a:lnTo>
                    <a:pt x="2042" y="1367"/>
                  </a:lnTo>
                  <a:lnTo>
                    <a:pt x="2042" y="1365"/>
                  </a:lnTo>
                  <a:lnTo>
                    <a:pt x="2042" y="1365"/>
                  </a:lnTo>
                  <a:lnTo>
                    <a:pt x="2042" y="1365"/>
                  </a:lnTo>
                  <a:lnTo>
                    <a:pt x="2042" y="1365"/>
                  </a:lnTo>
                  <a:lnTo>
                    <a:pt x="2042" y="1365"/>
                  </a:lnTo>
                  <a:lnTo>
                    <a:pt x="2042" y="1365"/>
                  </a:lnTo>
                  <a:lnTo>
                    <a:pt x="2042" y="1365"/>
                  </a:lnTo>
                  <a:lnTo>
                    <a:pt x="2040" y="1365"/>
                  </a:lnTo>
                  <a:lnTo>
                    <a:pt x="2040" y="1365"/>
                  </a:lnTo>
                  <a:lnTo>
                    <a:pt x="2040" y="1365"/>
                  </a:lnTo>
                  <a:lnTo>
                    <a:pt x="2040" y="1365"/>
                  </a:lnTo>
                  <a:lnTo>
                    <a:pt x="2040" y="1362"/>
                  </a:lnTo>
                  <a:lnTo>
                    <a:pt x="2040" y="1362"/>
                  </a:lnTo>
                  <a:lnTo>
                    <a:pt x="2038" y="1360"/>
                  </a:lnTo>
                  <a:lnTo>
                    <a:pt x="2035" y="1360"/>
                  </a:lnTo>
                  <a:lnTo>
                    <a:pt x="2035" y="1360"/>
                  </a:lnTo>
                  <a:lnTo>
                    <a:pt x="2035" y="1362"/>
                  </a:lnTo>
                  <a:lnTo>
                    <a:pt x="2035" y="1362"/>
                  </a:lnTo>
                  <a:lnTo>
                    <a:pt x="2035" y="1362"/>
                  </a:lnTo>
                  <a:lnTo>
                    <a:pt x="2035" y="1362"/>
                  </a:lnTo>
                  <a:lnTo>
                    <a:pt x="2035" y="1362"/>
                  </a:lnTo>
                  <a:lnTo>
                    <a:pt x="2035" y="1362"/>
                  </a:lnTo>
                  <a:lnTo>
                    <a:pt x="2035" y="1362"/>
                  </a:lnTo>
                  <a:lnTo>
                    <a:pt x="2035" y="1362"/>
                  </a:lnTo>
                  <a:lnTo>
                    <a:pt x="2033" y="1362"/>
                  </a:lnTo>
                  <a:lnTo>
                    <a:pt x="2033" y="1362"/>
                  </a:lnTo>
                  <a:lnTo>
                    <a:pt x="2033" y="1362"/>
                  </a:lnTo>
                  <a:lnTo>
                    <a:pt x="2035" y="1360"/>
                  </a:lnTo>
                  <a:lnTo>
                    <a:pt x="2035" y="1360"/>
                  </a:lnTo>
                  <a:lnTo>
                    <a:pt x="2040" y="1360"/>
                  </a:lnTo>
                  <a:lnTo>
                    <a:pt x="2040" y="1357"/>
                  </a:lnTo>
                  <a:lnTo>
                    <a:pt x="2040" y="1357"/>
                  </a:lnTo>
                  <a:lnTo>
                    <a:pt x="2040" y="1357"/>
                  </a:lnTo>
                  <a:lnTo>
                    <a:pt x="2040" y="1355"/>
                  </a:lnTo>
                  <a:lnTo>
                    <a:pt x="2040" y="1355"/>
                  </a:lnTo>
                  <a:lnTo>
                    <a:pt x="2040" y="1355"/>
                  </a:lnTo>
                  <a:lnTo>
                    <a:pt x="2040" y="1355"/>
                  </a:lnTo>
                  <a:lnTo>
                    <a:pt x="2038" y="1355"/>
                  </a:lnTo>
                  <a:lnTo>
                    <a:pt x="2038" y="1355"/>
                  </a:lnTo>
                  <a:lnTo>
                    <a:pt x="2038" y="1353"/>
                  </a:lnTo>
                  <a:lnTo>
                    <a:pt x="2040" y="1353"/>
                  </a:lnTo>
                  <a:lnTo>
                    <a:pt x="2040" y="1353"/>
                  </a:lnTo>
                  <a:lnTo>
                    <a:pt x="2038" y="1353"/>
                  </a:lnTo>
                  <a:lnTo>
                    <a:pt x="2038" y="1353"/>
                  </a:lnTo>
                  <a:lnTo>
                    <a:pt x="2038" y="1353"/>
                  </a:lnTo>
                  <a:lnTo>
                    <a:pt x="2035" y="1353"/>
                  </a:lnTo>
                  <a:lnTo>
                    <a:pt x="2035" y="1353"/>
                  </a:lnTo>
                  <a:lnTo>
                    <a:pt x="2035" y="1353"/>
                  </a:lnTo>
                  <a:lnTo>
                    <a:pt x="2035" y="1353"/>
                  </a:lnTo>
                  <a:lnTo>
                    <a:pt x="2033" y="1353"/>
                  </a:lnTo>
                  <a:lnTo>
                    <a:pt x="2033" y="1353"/>
                  </a:lnTo>
                  <a:lnTo>
                    <a:pt x="2033" y="1355"/>
                  </a:lnTo>
                  <a:lnTo>
                    <a:pt x="2033" y="1355"/>
                  </a:lnTo>
                  <a:lnTo>
                    <a:pt x="2033" y="1355"/>
                  </a:lnTo>
                  <a:lnTo>
                    <a:pt x="2033" y="1355"/>
                  </a:lnTo>
                  <a:lnTo>
                    <a:pt x="2033" y="1355"/>
                  </a:lnTo>
                  <a:lnTo>
                    <a:pt x="2033" y="1355"/>
                  </a:lnTo>
                  <a:lnTo>
                    <a:pt x="2033" y="1355"/>
                  </a:lnTo>
                  <a:lnTo>
                    <a:pt x="2031" y="1355"/>
                  </a:lnTo>
                  <a:lnTo>
                    <a:pt x="2028" y="1353"/>
                  </a:lnTo>
                  <a:lnTo>
                    <a:pt x="2028" y="1353"/>
                  </a:lnTo>
                  <a:lnTo>
                    <a:pt x="2028" y="1353"/>
                  </a:lnTo>
                  <a:lnTo>
                    <a:pt x="2031" y="1353"/>
                  </a:lnTo>
                  <a:lnTo>
                    <a:pt x="2033" y="1353"/>
                  </a:lnTo>
                  <a:lnTo>
                    <a:pt x="2031" y="1350"/>
                  </a:lnTo>
                  <a:lnTo>
                    <a:pt x="2031" y="1350"/>
                  </a:lnTo>
                  <a:lnTo>
                    <a:pt x="2031" y="1350"/>
                  </a:lnTo>
                  <a:lnTo>
                    <a:pt x="2031" y="1350"/>
                  </a:lnTo>
                  <a:lnTo>
                    <a:pt x="2028" y="1350"/>
                  </a:lnTo>
                  <a:lnTo>
                    <a:pt x="2031" y="1350"/>
                  </a:lnTo>
                  <a:lnTo>
                    <a:pt x="2031" y="1350"/>
                  </a:lnTo>
                  <a:lnTo>
                    <a:pt x="2033" y="1350"/>
                  </a:lnTo>
                  <a:lnTo>
                    <a:pt x="2033" y="1348"/>
                  </a:lnTo>
                  <a:lnTo>
                    <a:pt x="2033" y="1348"/>
                  </a:lnTo>
                  <a:lnTo>
                    <a:pt x="2033" y="1348"/>
                  </a:lnTo>
                  <a:lnTo>
                    <a:pt x="2033" y="1348"/>
                  </a:lnTo>
                  <a:lnTo>
                    <a:pt x="2031" y="1348"/>
                  </a:lnTo>
                  <a:lnTo>
                    <a:pt x="2031" y="1348"/>
                  </a:lnTo>
                  <a:lnTo>
                    <a:pt x="2031" y="1348"/>
                  </a:lnTo>
                  <a:lnTo>
                    <a:pt x="2031" y="1348"/>
                  </a:lnTo>
                  <a:lnTo>
                    <a:pt x="2031" y="1346"/>
                  </a:lnTo>
                  <a:lnTo>
                    <a:pt x="2031" y="1346"/>
                  </a:lnTo>
                  <a:lnTo>
                    <a:pt x="2033" y="1346"/>
                  </a:lnTo>
                  <a:lnTo>
                    <a:pt x="2031" y="1343"/>
                  </a:lnTo>
                  <a:lnTo>
                    <a:pt x="2031" y="1343"/>
                  </a:lnTo>
                  <a:lnTo>
                    <a:pt x="2028" y="1341"/>
                  </a:lnTo>
                  <a:lnTo>
                    <a:pt x="2026" y="1341"/>
                  </a:lnTo>
                  <a:lnTo>
                    <a:pt x="2026" y="1341"/>
                  </a:lnTo>
                  <a:lnTo>
                    <a:pt x="2026" y="1341"/>
                  </a:lnTo>
                  <a:lnTo>
                    <a:pt x="2026" y="1343"/>
                  </a:lnTo>
                  <a:lnTo>
                    <a:pt x="2026" y="1343"/>
                  </a:lnTo>
                  <a:lnTo>
                    <a:pt x="2026" y="1343"/>
                  </a:lnTo>
                  <a:lnTo>
                    <a:pt x="2026" y="1343"/>
                  </a:lnTo>
                  <a:lnTo>
                    <a:pt x="2026" y="1346"/>
                  </a:lnTo>
                  <a:lnTo>
                    <a:pt x="2026" y="1343"/>
                  </a:lnTo>
                  <a:lnTo>
                    <a:pt x="2023" y="1343"/>
                  </a:lnTo>
                  <a:lnTo>
                    <a:pt x="2023" y="1343"/>
                  </a:lnTo>
                  <a:lnTo>
                    <a:pt x="2019" y="1348"/>
                  </a:lnTo>
                  <a:lnTo>
                    <a:pt x="2019" y="1348"/>
                  </a:lnTo>
                  <a:lnTo>
                    <a:pt x="2019" y="1348"/>
                  </a:lnTo>
                  <a:lnTo>
                    <a:pt x="2019" y="1350"/>
                  </a:lnTo>
                  <a:lnTo>
                    <a:pt x="2019" y="1350"/>
                  </a:lnTo>
                  <a:lnTo>
                    <a:pt x="2019" y="1350"/>
                  </a:lnTo>
                  <a:lnTo>
                    <a:pt x="2016" y="1350"/>
                  </a:lnTo>
                  <a:lnTo>
                    <a:pt x="2016" y="1350"/>
                  </a:lnTo>
                  <a:lnTo>
                    <a:pt x="2016" y="1353"/>
                  </a:lnTo>
                  <a:lnTo>
                    <a:pt x="2016" y="1353"/>
                  </a:lnTo>
                  <a:lnTo>
                    <a:pt x="2014" y="1355"/>
                  </a:lnTo>
                  <a:lnTo>
                    <a:pt x="2014" y="1357"/>
                  </a:lnTo>
                  <a:lnTo>
                    <a:pt x="2014" y="1357"/>
                  </a:lnTo>
                  <a:lnTo>
                    <a:pt x="2014" y="1357"/>
                  </a:lnTo>
                  <a:lnTo>
                    <a:pt x="2014" y="1357"/>
                  </a:lnTo>
                  <a:lnTo>
                    <a:pt x="2014" y="1357"/>
                  </a:lnTo>
                  <a:lnTo>
                    <a:pt x="2014" y="1357"/>
                  </a:lnTo>
                  <a:lnTo>
                    <a:pt x="2014" y="1355"/>
                  </a:lnTo>
                  <a:lnTo>
                    <a:pt x="2014" y="1353"/>
                  </a:lnTo>
                  <a:lnTo>
                    <a:pt x="2014" y="1353"/>
                  </a:lnTo>
                  <a:lnTo>
                    <a:pt x="2014" y="1353"/>
                  </a:lnTo>
                  <a:lnTo>
                    <a:pt x="2014" y="1353"/>
                  </a:lnTo>
                  <a:lnTo>
                    <a:pt x="2014" y="1353"/>
                  </a:lnTo>
                  <a:lnTo>
                    <a:pt x="2014" y="1353"/>
                  </a:lnTo>
                  <a:lnTo>
                    <a:pt x="2014" y="1353"/>
                  </a:lnTo>
                  <a:lnTo>
                    <a:pt x="2012" y="1353"/>
                  </a:lnTo>
                  <a:lnTo>
                    <a:pt x="2012" y="1353"/>
                  </a:lnTo>
                  <a:lnTo>
                    <a:pt x="2014" y="1350"/>
                  </a:lnTo>
                  <a:lnTo>
                    <a:pt x="2014" y="1350"/>
                  </a:lnTo>
                  <a:lnTo>
                    <a:pt x="2014" y="1350"/>
                  </a:lnTo>
                  <a:lnTo>
                    <a:pt x="2014" y="1350"/>
                  </a:lnTo>
                  <a:lnTo>
                    <a:pt x="2014" y="1350"/>
                  </a:lnTo>
                  <a:lnTo>
                    <a:pt x="2014" y="1350"/>
                  </a:lnTo>
                  <a:lnTo>
                    <a:pt x="2014" y="1350"/>
                  </a:lnTo>
                  <a:lnTo>
                    <a:pt x="2014" y="1350"/>
                  </a:lnTo>
                  <a:lnTo>
                    <a:pt x="2014" y="1350"/>
                  </a:lnTo>
                  <a:lnTo>
                    <a:pt x="2012" y="1348"/>
                  </a:lnTo>
                  <a:lnTo>
                    <a:pt x="2014" y="1348"/>
                  </a:lnTo>
                  <a:lnTo>
                    <a:pt x="2014" y="1350"/>
                  </a:lnTo>
                  <a:lnTo>
                    <a:pt x="2014" y="1350"/>
                  </a:lnTo>
                  <a:lnTo>
                    <a:pt x="2016" y="1348"/>
                  </a:lnTo>
                  <a:lnTo>
                    <a:pt x="2016" y="1348"/>
                  </a:lnTo>
                  <a:lnTo>
                    <a:pt x="2016" y="1348"/>
                  </a:lnTo>
                  <a:lnTo>
                    <a:pt x="2016" y="1348"/>
                  </a:lnTo>
                  <a:lnTo>
                    <a:pt x="2014" y="1348"/>
                  </a:lnTo>
                  <a:lnTo>
                    <a:pt x="2014" y="1346"/>
                  </a:lnTo>
                  <a:lnTo>
                    <a:pt x="2014" y="1346"/>
                  </a:lnTo>
                  <a:lnTo>
                    <a:pt x="2014" y="1346"/>
                  </a:lnTo>
                  <a:lnTo>
                    <a:pt x="2014" y="1346"/>
                  </a:lnTo>
                  <a:lnTo>
                    <a:pt x="2014" y="1343"/>
                  </a:lnTo>
                  <a:lnTo>
                    <a:pt x="2014" y="1343"/>
                  </a:lnTo>
                  <a:lnTo>
                    <a:pt x="2014" y="1343"/>
                  </a:lnTo>
                  <a:lnTo>
                    <a:pt x="2014" y="1343"/>
                  </a:lnTo>
                  <a:lnTo>
                    <a:pt x="2014" y="1346"/>
                  </a:lnTo>
                  <a:lnTo>
                    <a:pt x="2012" y="1346"/>
                  </a:lnTo>
                  <a:lnTo>
                    <a:pt x="2012" y="1346"/>
                  </a:lnTo>
                  <a:lnTo>
                    <a:pt x="2012" y="1343"/>
                  </a:lnTo>
                  <a:lnTo>
                    <a:pt x="2012" y="1343"/>
                  </a:lnTo>
                  <a:lnTo>
                    <a:pt x="2012" y="1343"/>
                  </a:lnTo>
                  <a:lnTo>
                    <a:pt x="2012" y="1341"/>
                  </a:lnTo>
                  <a:lnTo>
                    <a:pt x="2014" y="1341"/>
                  </a:lnTo>
                  <a:lnTo>
                    <a:pt x="2014" y="1339"/>
                  </a:lnTo>
                  <a:lnTo>
                    <a:pt x="2014" y="1339"/>
                  </a:lnTo>
                  <a:lnTo>
                    <a:pt x="2014" y="1339"/>
                  </a:lnTo>
                  <a:lnTo>
                    <a:pt x="2014" y="1336"/>
                  </a:lnTo>
                  <a:lnTo>
                    <a:pt x="2014" y="1336"/>
                  </a:lnTo>
                  <a:lnTo>
                    <a:pt x="2014" y="1336"/>
                  </a:lnTo>
                  <a:lnTo>
                    <a:pt x="2012" y="1336"/>
                  </a:lnTo>
                  <a:lnTo>
                    <a:pt x="2012" y="1336"/>
                  </a:lnTo>
                  <a:lnTo>
                    <a:pt x="2012" y="1339"/>
                  </a:lnTo>
                  <a:lnTo>
                    <a:pt x="2012" y="1339"/>
                  </a:lnTo>
                  <a:lnTo>
                    <a:pt x="2009" y="1339"/>
                  </a:lnTo>
                  <a:lnTo>
                    <a:pt x="2009" y="1339"/>
                  </a:lnTo>
                  <a:lnTo>
                    <a:pt x="2009" y="1341"/>
                  </a:lnTo>
                  <a:lnTo>
                    <a:pt x="2009" y="1341"/>
                  </a:lnTo>
                  <a:lnTo>
                    <a:pt x="2007" y="1341"/>
                  </a:lnTo>
                  <a:lnTo>
                    <a:pt x="2007" y="1341"/>
                  </a:lnTo>
                  <a:lnTo>
                    <a:pt x="2004" y="1341"/>
                  </a:lnTo>
                  <a:lnTo>
                    <a:pt x="2004" y="1341"/>
                  </a:lnTo>
                  <a:lnTo>
                    <a:pt x="2004" y="1339"/>
                  </a:lnTo>
                  <a:lnTo>
                    <a:pt x="2007" y="1339"/>
                  </a:lnTo>
                  <a:lnTo>
                    <a:pt x="2007" y="1339"/>
                  </a:lnTo>
                  <a:lnTo>
                    <a:pt x="2007" y="1339"/>
                  </a:lnTo>
                  <a:lnTo>
                    <a:pt x="2007" y="1339"/>
                  </a:lnTo>
                  <a:lnTo>
                    <a:pt x="2004" y="1339"/>
                  </a:lnTo>
                  <a:lnTo>
                    <a:pt x="2004" y="1336"/>
                  </a:lnTo>
                  <a:lnTo>
                    <a:pt x="2004" y="1336"/>
                  </a:lnTo>
                  <a:lnTo>
                    <a:pt x="2004" y="1336"/>
                  </a:lnTo>
                  <a:lnTo>
                    <a:pt x="2004" y="1336"/>
                  </a:lnTo>
                  <a:lnTo>
                    <a:pt x="2004" y="1334"/>
                  </a:lnTo>
                  <a:lnTo>
                    <a:pt x="2004" y="1334"/>
                  </a:lnTo>
                  <a:lnTo>
                    <a:pt x="2004" y="1334"/>
                  </a:lnTo>
                  <a:lnTo>
                    <a:pt x="2004" y="1331"/>
                  </a:lnTo>
                  <a:lnTo>
                    <a:pt x="2002" y="1331"/>
                  </a:lnTo>
                  <a:lnTo>
                    <a:pt x="2002" y="1331"/>
                  </a:lnTo>
                  <a:lnTo>
                    <a:pt x="2002" y="1334"/>
                  </a:lnTo>
                  <a:lnTo>
                    <a:pt x="2002" y="1334"/>
                  </a:lnTo>
                  <a:lnTo>
                    <a:pt x="2002" y="1334"/>
                  </a:lnTo>
                  <a:lnTo>
                    <a:pt x="2002" y="1334"/>
                  </a:lnTo>
                  <a:lnTo>
                    <a:pt x="2002" y="1334"/>
                  </a:lnTo>
                  <a:lnTo>
                    <a:pt x="2002" y="1334"/>
                  </a:lnTo>
                  <a:lnTo>
                    <a:pt x="2000" y="1334"/>
                  </a:lnTo>
                  <a:lnTo>
                    <a:pt x="2000" y="1334"/>
                  </a:lnTo>
                  <a:lnTo>
                    <a:pt x="1997" y="1334"/>
                  </a:lnTo>
                  <a:lnTo>
                    <a:pt x="1997" y="1331"/>
                  </a:lnTo>
                  <a:lnTo>
                    <a:pt x="1997" y="1331"/>
                  </a:lnTo>
                  <a:lnTo>
                    <a:pt x="2000" y="1331"/>
                  </a:lnTo>
                  <a:lnTo>
                    <a:pt x="2000" y="1331"/>
                  </a:lnTo>
                  <a:lnTo>
                    <a:pt x="2000" y="1331"/>
                  </a:lnTo>
                  <a:lnTo>
                    <a:pt x="2002" y="1331"/>
                  </a:lnTo>
                  <a:lnTo>
                    <a:pt x="2002" y="1331"/>
                  </a:lnTo>
                  <a:lnTo>
                    <a:pt x="2000" y="1331"/>
                  </a:lnTo>
                  <a:lnTo>
                    <a:pt x="2000" y="1329"/>
                  </a:lnTo>
                  <a:lnTo>
                    <a:pt x="1997" y="1329"/>
                  </a:lnTo>
                  <a:lnTo>
                    <a:pt x="1997" y="1327"/>
                  </a:lnTo>
                  <a:lnTo>
                    <a:pt x="1995" y="1327"/>
                  </a:lnTo>
                  <a:lnTo>
                    <a:pt x="1995" y="1327"/>
                  </a:lnTo>
                  <a:lnTo>
                    <a:pt x="1997" y="1327"/>
                  </a:lnTo>
                  <a:lnTo>
                    <a:pt x="1997" y="1327"/>
                  </a:lnTo>
                  <a:lnTo>
                    <a:pt x="1997" y="1327"/>
                  </a:lnTo>
                  <a:lnTo>
                    <a:pt x="1997" y="1327"/>
                  </a:lnTo>
                  <a:lnTo>
                    <a:pt x="2002" y="1329"/>
                  </a:lnTo>
                  <a:lnTo>
                    <a:pt x="2002" y="1329"/>
                  </a:lnTo>
                  <a:lnTo>
                    <a:pt x="2004" y="1329"/>
                  </a:lnTo>
                  <a:lnTo>
                    <a:pt x="2002" y="1329"/>
                  </a:lnTo>
                  <a:lnTo>
                    <a:pt x="2002" y="1329"/>
                  </a:lnTo>
                  <a:lnTo>
                    <a:pt x="2000" y="1327"/>
                  </a:lnTo>
                  <a:lnTo>
                    <a:pt x="2000" y="1327"/>
                  </a:lnTo>
                  <a:lnTo>
                    <a:pt x="2002" y="1327"/>
                  </a:lnTo>
                  <a:lnTo>
                    <a:pt x="2002" y="1327"/>
                  </a:lnTo>
                  <a:lnTo>
                    <a:pt x="2002" y="1327"/>
                  </a:lnTo>
                  <a:lnTo>
                    <a:pt x="2002" y="1327"/>
                  </a:lnTo>
                  <a:lnTo>
                    <a:pt x="2002" y="1327"/>
                  </a:lnTo>
                  <a:lnTo>
                    <a:pt x="2004" y="1329"/>
                  </a:lnTo>
                  <a:lnTo>
                    <a:pt x="2004" y="1329"/>
                  </a:lnTo>
                  <a:lnTo>
                    <a:pt x="2004" y="1327"/>
                  </a:lnTo>
                  <a:lnTo>
                    <a:pt x="2004" y="1327"/>
                  </a:lnTo>
                  <a:lnTo>
                    <a:pt x="2004" y="1327"/>
                  </a:lnTo>
                  <a:lnTo>
                    <a:pt x="2002" y="1324"/>
                  </a:lnTo>
                  <a:lnTo>
                    <a:pt x="2002" y="1322"/>
                  </a:lnTo>
                  <a:lnTo>
                    <a:pt x="2002" y="1322"/>
                  </a:lnTo>
                  <a:lnTo>
                    <a:pt x="2004" y="1322"/>
                  </a:lnTo>
                  <a:lnTo>
                    <a:pt x="2002" y="1322"/>
                  </a:lnTo>
                  <a:lnTo>
                    <a:pt x="2002" y="1322"/>
                  </a:lnTo>
                  <a:lnTo>
                    <a:pt x="2002" y="1322"/>
                  </a:lnTo>
                  <a:lnTo>
                    <a:pt x="2002" y="1322"/>
                  </a:lnTo>
                  <a:lnTo>
                    <a:pt x="2000" y="1322"/>
                  </a:lnTo>
                  <a:lnTo>
                    <a:pt x="2000" y="1320"/>
                  </a:lnTo>
                  <a:lnTo>
                    <a:pt x="1997" y="1320"/>
                  </a:lnTo>
                  <a:lnTo>
                    <a:pt x="1997" y="1320"/>
                  </a:lnTo>
                  <a:lnTo>
                    <a:pt x="1997" y="1322"/>
                  </a:lnTo>
                  <a:lnTo>
                    <a:pt x="1997" y="1322"/>
                  </a:lnTo>
                  <a:lnTo>
                    <a:pt x="1997" y="1322"/>
                  </a:lnTo>
                  <a:lnTo>
                    <a:pt x="1997" y="1322"/>
                  </a:lnTo>
                  <a:lnTo>
                    <a:pt x="1997" y="1322"/>
                  </a:lnTo>
                  <a:lnTo>
                    <a:pt x="1997" y="1322"/>
                  </a:lnTo>
                  <a:lnTo>
                    <a:pt x="1997" y="1322"/>
                  </a:lnTo>
                  <a:lnTo>
                    <a:pt x="2000" y="1322"/>
                  </a:lnTo>
                  <a:lnTo>
                    <a:pt x="2000" y="1324"/>
                  </a:lnTo>
                  <a:lnTo>
                    <a:pt x="2000" y="1324"/>
                  </a:lnTo>
                  <a:lnTo>
                    <a:pt x="1997" y="1324"/>
                  </a:lnTo>
                  <a:lnTo>
                    <a:pt x="1995" y="1322"/>
                  </a:lnTo>
                  <a:lnTo>
                    <a:pt x="1993" y="1322"/>
                  </a:lnTo>
                  <a:lnTo>
                    <a:pt x="1993" y="1320"/>
                  </a:lnTo>
                  <a:lnTo>
                    <a:pt x="1993" y="1320"/>
                  </a:lnTo>
                  <a:lnTo>
                    <a:pt x="1990" y="1320"/>
                  </a:lnTo>
                  <a:lnTo>
                    <a:pt x="1990" y="1317"/>
                  </a:lnTo>
                  <a:lnTo>
                    <a:pt x="1990" y="1317"/>
                  </a:lnTo>
                  <a:lnTo>
                    <a:pt x="1990" y="1317"/>
                  </a:lnTo>
                  <a:lnTo>
                    <a:pt x="1988" y="1320"/>
                  </a:lnTo>
                  <a:lnTo>
                    <a:pt x="1988" y="1320"/>
                  </a:lnTo>
                  <a:lnTo>
                    <a:pt x="1988" y="1320"/>
                  </a:lnTo>
                  <a:lnTo>
                    <a:pt x="1988" y="1320"/>
                  </a:lnTo>
                  <a:lnTo>
                    <a:pt x="1988" y="1320"/>
                  </a:lnTo>
                  <a:lnTo>
                    <a:pt x="1988" y="1320"/>
                  </a:lnTo>
                  <a:lnTo>
                    <a:pt x="1988" y="1320"/>
                  </a:lnTo>
                  <a:lnTo>
                    <a:pt x="1986" y="1320"/>
                  </a:lnTo>
                  <a:lnTo>
                    <a:pt x="1986" y="1320"/>
                  </a:lnTo>
                  <a:lnTo>
                    <a:pt x="1986" y="1320"/>
                  </a:lnTo>
                  <a:lnTo>
                    <a:pt x="1986" y="1320"/>
                  </a:lnTo>
                  <a:lnTo>
                    <a:pt x="1986" y="1322"/>
                  </a:lnTo>
                  <a:lnTo>
                    <a:pt x="1986" y="1322"/>
                  </a:lnTo>
                  <a:lnTo>
                    <a:pt x="1983" y="1322"/>
                  </a:lnTo>
                  <a:lnTo>
                    <a:pt x="1981" y="1322"/>
                  </a:lnTo>
                  <a:lnTo>
                    <a:pt x="1981" y="1320"/>
                  </a:lnTo>
                  <a:lnTo>
                    <a:pt x="1988" y="1317"/>
                  </a:lnTo>
                  <a:lnTo>
                    <a:pt x="1988" y="1317"/>
                  </a:lnTo>
                  <a:lnTo>
                    <a:pt x="1990" y="1317"/>
                  </a:lnTo>
                  <a:lnTo>
                    <a:pt x="1990" y="1317"/>
                  </a:lnTo>
                  <a:lnTo>
                    <a:pt x="1990" y="1315"/>
                  </a:lnTo>
                  <a:lnTo>
                    <a:pt x="1990" y="1315"/>
                  </a:lnTo>
                  <a:lnTo>
                    <a:pt x="1990" y="1315"/>
                  </a:lnTo>
                  <a:lnTo>
                    <a:pt x="1988" y="1315"/>
                  </a:lnTo>
                  <a:lnTo>
                    <a:pt x="1988" y="1313"/>
                  </a:lnTo>
                  <a:lnTo>
                    <a:pt x="1988" y="1313"/>
                  </a:lnTo>
                  <a:lnTo>
                    <a:pt x="1988" y="1313"/>
                  </a:lnTo>
                  <a:lnTo>
                    <a:pt x="1988" y="1313"/>
                  </a:lnTo>
                  <a:lnTo>
                    <a:pt x="1988" y="1313"/>
                  </a:lnTo>
                  <a:lnTo>
                    <a:pt x="1988" y="1313"/>
                  </a:lnTo>
                  <a:lnTo>
                    <a:pt x="1990" y="1313"/>
                  </a:lnTo>
                  <a:lnTo>
                    <a:pt x="1990" y="1315"/>
                  </a:lnTo>
                  <a:lnTo>
                    <a:pt x="1990" y="1317"/>
                  </a:lnTo>
                  <a:lnTo>
                    <a:pt x="1993" y="1317"/>
                  </a:lnTo>
                  <a:lnTo>
                    <a:pt x="1993" y="1317"/>
                  </a:lnTo>
                  <a:lnTo>
                    <a:pt x="1993" y="1317"/>
                  </a:lnTo>
                  <a:lnTo>
                    <a:pt x="1993" y="1317"/>
                  </a:lnTo>
                  <a:lnTo>
                    <a:pt x="1995" y="1317"/>
                  </a:lnTo>
                  <a:lnTo>
                    <a:pt x="1993" y="1317"/>
                  </a:lnTo>
                  <a:lnTo>
                    <a:pt x="1993" y="1315"/>
                  </a:lnTo>
                  <a:lnTo>
                    <a:pt x="1993" y="1315"/>
                  </a:lnTo>
                  <a:lnTo>
                    <a:pt x="1995" y="1315"/>
                  </a:lnTo>
                  <a:lnTo>
                    <a:pt x="1995" y="1315"/>
                  </a:lnTo>
                  <a:lnTo>
                    <a:pt x="1995" y="1317"/>
                  </a:lnTo>
                  <a:lnTo>
                    <a:pt x="1997" y="1317"/>
                  </a:lnTo>
                  <a:lnTo>
                    <a:pt x="1997" y="1320"/>
                  </a:lnTo>
                  <a:lnTo>
                    <a:pt x="1997" y="1320"/>
                  </a:lnTo>
                  <a:lnTo>
                    <a:pt x="2000" y="1320"/>
                  </a:lnTo>
                  <a:lnTo>
                    <a:pt x="2002" y="1320"/>
                  </a:lnTo>
                  <a:lnTo>
                    <a:pt x="2004" y="1320"/>
                  </a:lnTo>
                  <a:lnTo>
                    <a:pt x="2004" y="1322"/>
                  </a:lnTo>
                  <a:lnTo>
                    <a:pt x="2004" y="1322"/>
                  </a:lnTo>
                  <a:lnTo>
                    <a:pt x="2004" y="1322"/>
                  </a:lnTo>
                  <a:lnTo>
                    <a:pt x="2004" y="1322"/>
                  </a:lnTo>
                  <a:lnTo>
                    <a:pt x="2004" y="1322"/>
                  </a:lnTo>
                  <a:lnTo>
                    <a:pt x="2004" y="1322"/>
                  </a:lnTo>
                  <a:lnTo>
                    <a:pt x="2004" y="1324"/>
                  </a:lnTo>
                  <a:lnTo>
                    <a:pt x="2004" y="1324"/>
                  </a:lnTo>
                  <a:lnTo>
                    <a:pt x="2004" y="1324"/>
                  </a:lnTo>
                  <a:lnTo>
                    <a:pt x="2004" y="1324"/>
                  </a:lnTo>
                  <a:lnTo>
                    <a:pt x="2004" y="1324"/>
                  </a:lnTo>
                  <a:lnTo>
                    <a:pt x="2004" y="1327"/>
                  </a:lnTo>
                  <a:lnTo>
                    <a:pt x="2004" y="1327"/>
                  </a:lnTo>
                  <a:lnTo>
                    <a:pt x="2004" y="1327"/>
                  </a:lnTo>
                  <a:lnTo>
                    <a:pt x="2007" y="1327"/>
                  </a:lnTo>
                  <a:lnTo>
                    <a:pt x="2007" y="1329"/>
                  </a:lnTo>
                  <a:lnTo>
                    <a:pt x="2007" y="1329"/>
                  </a:lnTo>
                  <a:lnTo>
                    <a:pt x="2007" y="1329"/>
                  </a:lnTo>
                  <a:lnTo>
                    <a:pt x="2007" y="1329"/>
                  </a:lnTo>
                  <a:lnTo>
                    <a:pt x="2009" y="1331"/>
                  </a:lnTo>
                  <a:lnTo>
                    <a:pt x="2009" y="1331"/>
                  </a:lnTo>
                  <a:lnTo>
                    <a:pt x="2009" y="1331"/>
                  </a:lnTo>
                  <a:lnTo>
                    <a:pt x="2012" y="1334"/>
                  </a:lnTo>
                  <a:lnTo>
                    <a:pt x="2014" y="1331"/>
                  </a:lnTo>
                  <a:lnTo>
                    <a:pt x="2014" y="1331"/>
                  </a:lnTo>
                  <a:lnTo>
                    <a:pt x="2014" y="1331"/>
                  </a:lnTo>
                  <a:lnTo>
                    <a:pt x="2014" y="1331"/>
                  </a:lnTo>
                  <a:lnTo>
                    <a:pt x="2014" y="1329"/>
                  </a:lnTo>
                  <a:lnTo>
                    <a:pt x="2014" y="1329"/>
                  </a:lnTo>
                  <a:lnTo>
                    <a:pt x="2014" y="1329"/>
                  </a:lnTo>
                  <a:lnTo>
                    <a:pt x="2012" y="1327"/>
                  </a:lnTo>
                  <a:lnTo>
                    <a:pt x="2012" y="1327"/>
                  </a:lnTo>
                  <a:lnTo>
                    <a:pt x="2014" y="1327"/>
                  </a:lnTo>
                  <a:lnTo>
                    <a:pt x="2014" y="1329"/>
                  </a:lnTo>
                  <a:lnTo>
                    <a:pt x="2014" y="1329"/>
                  </a:lnTo>
                  <a:lnTo>
                    <a:pt x="2016" y="1329"/>
                  </a:lnTo>
                  <a:lnTo>
                    <a:pt x="2016" y="1329"/>
                  </a:lnTo>
                  <a:lnTo>
                    <a:pt x="2016" y="1329"/>
                  </a:lnTo>
                  <a:lnTo>
                    <a:pt x="2016" y="1329"/>
                  </a:lnTo>
                  <a:lnTo>
                    <a:pt x="2016" y="1329"/>
                  </a:lnTo>
                  <a:lnTo>
                    <a:pt x="2016" y="1329"/>
                  </a:lnTo>
                  <a:lnTo>
                    <a:pt x="2019" y="1329"/>
                  </a:lnTo>
                  <a:lnTo>
                    <a:pt x="2019" y="1329"/>
                  </a:lnTo>
                  <a:lnTo>
                    <a:pt x="2021" y="1329"/>
                  </a:lnTo>
                  <a:lnTo>
                    <a:pt x="2021" y="1329"/>
                  </a:lnTo>
                  <a:lnTo>
                    <a:pt x="2021" y="1327"/>
                  </a:lnTo>
                  <a:lnTo>
                    <a:pt x="2021" y="1327"/>
                  </a:lnTo>
                  <a:lnTo>
                    <a:pt x="2021" y="1327"/>
                  </a:lnTo>
                  <a:lnTo>
                    <a:pt x="2021" y="1327"/>
                  </a:lnTo>
                  <a:lnTo>
                    <a:pt x="2021" y="1324"/>
                  </a:lnTo>
                  <a:lnTo>
                    <a:pt x="2021" y="1324"/>
                  </a:lnTo>
                  <a:lnTo>
                    <a:pt x="2021" y="1327"/>
                  </a:lnTo>
                  <a:lnTo>
                    <a:pt x="2021" y="1327"/>
                  </a:lnTo>
                  <a:lnTo>
                    <a:pt x="2021" y="1327"/>
                  </a:lnTo>
                  <a:lnTo>
                    <a:pt x="2021" y="1327"/>
                  </a:lnTo>
                  <a:lnTo>
                    <a:pt x="2023" y="1327"/>
                  </a:lnTo>
                  <a:lnTo>
                    <a:pt x="2023" y="1327"/>
                  </a:lnTo>
                  <a:lnTo>
                    <a:pt x="2023" y="1327"/>
                  </a:lnTo>
                  <a:lnTo>
                    <a:pt x="2023" y="1327"/>
                  </a:lnTo>
                  <a:lnTo>
                    <a:pt x="2023" y="1327"/>
                  </a:lnTo>
                  <a:lnTo>
                    <a:pt x="2023" y="1327"/>
                  </a:lnTo>
                  <a:lnTo>
                    <a:pt x="2026" y="1324"/>
                  </a:lnTo>
                  <a:lnTo>
                    <a:pt x="2028" y="1327"/>
                  </a:lnTo>
                  <a:lnTo>
                    <a:pt x="2028" y="1327"/>
                  </a:lnTo>
                  <a:lnTo>
                    <a:pt x="2028" y="1324"/>
                  </a:lnTo>
                  <a:lnTo>
                    <a:pt x="2028" y="1324"/>
                  </a:lnTo>
                  <a:lnTo>
                    <a:pt x="2026" y="1324"/>
                  </a:lnTo>
                  <a:lnTo>
                    <a:pt x="2026" y="1324"/>
                  </a:lnTo>
                  <a:lnTo>
                    <a:pt x="2026" y="1324"/>
                  </a:lnTo>
                  <a:lnTo>
                    <a:pt x="2026" y="1322"/>
                  </a:lnTo>
                  <a:lnTo>
                    <a:pt x="2026" y="1322"/>
                  </a:lnTo>
                  <a:lnTo>
                    <a:pt x="2023" y="1322"/>
                  </a:lnTo>
                  <a:lnTo>
                    <a:pt x="2023" y="1322"/>
                  </a:lnTo>
                  <a:lnTo>
                    <a:pt x="2023" y="1322"/>
                  </a:lnTo>
                  <a:lnTo>
                    <a:pt x="2023" y="1322"/>
                  </a:lnTo>
                  <a:lnTo>
                    <a:pt x="2023" y="1322"/>
                  </a:lnTo>
                  <a:lnTo>
                    <a:pt x="2026" y="1320"/>
                  </a:lnTo>
                  <a:lnTo>
                    <a:pt x="2026" y="1317"/>
                  </a:lnTo>
                  <a:lnTo>
                    <a:pt x="2026" y="1317"/>
                  </a:lnTo>
                  <a:lnTo>
                    <a:pt x="2023" y="1317"/>
                  </a:lnTo>
                  <a:lnTo>
                    <a:pt x="2023" y="1317"/>
                  </a:lnTo>
                  <a:lnTo>
                    <a:pt x="2023" y="1317"/>
                  </a:lnTo>
                  <a:lnTo>
                    <a:pt x="2023" y="1317"/>
                  </a:lnTo>
                  <a:lnTo>
                    <a:pt x="2023" y="1317"/>
                  </a:lnTo>
                  <a:lnTo>
                    <a:pt x="2023" y="1317"/>
                  </a:lnTo>
                  <a:lnTo>
                    <a:pt x="2021" y="1315"/>
                  </a:lnTo>
                  <a:lnTo>
                    <a:pt x="2021" y="1315"/>
                  </a:lnTo>
                  <a:lnTo>
                    <a:pt x="2021" y="1315"/>
                  </a:lnTo>
                  <a:lnTo>
                    <a:pt x="2016" y="1315"/>
                  </a:lnTo>
                  <a:lnTo>
                    <a:pt x="2016" y="1313"/>
                  </a:lnTo>
                  <a:lnTo>
                    <a:pt x="2016" y="1313"/>
                  </a:lnTo>
                  <a:lnTo>
                    <a:pt x="2016" y="1313"/>
                  </a:lnTo>
                  <a:lnTo>
                    <a:pt x="2016" y="1313"/>
                  </a:lnTo>
                  <a:lnTo>
                    <a:pt x="2016" y="1313"/>
                  </a:lnTo>
                  <a:lnTo>
                    <a:pt x="2016" y="1313"/>
                  </a:lnTo>
                  <a:lnTo>
                    <a:pt x="2016" y="1313"/>
                  </a:lnTo>
                  <a:lnTo>
                    <a:pt x="2014" y="1313"/>
                  </a:lnTo>
                  <a:lnTo>
                    <a:pt x="2012" y="1310"/>
                  </a:lnTo>
                  <a:lnTo>
                    <a:pt x="2009" y="1310"/>
                  </a:lnTo>
                  <a:lnTo>
                    <a:pt x="2009" y="1310"/>
                  </a:lnTo>
                  <a:lnTo>
                    <a:pt x="2009" y="1310"/>
                  </a:lnTo>
                  <a:lnTo>
                    <a:pt x="2009" y="1310"/>
                  </a:lnTo>
                  <a:lnTo>
                    <a:pt x="2007" y="1310"/>
                  </a:lnTo>
                  <a:lnTo>
                    <a:pt x="2007" y="1310"/>
                  </a:lnTo>
                  <a:lnTo>
                    <a:pt x="2007" y="1308"/>
                  </a:lnTo>
                  <a:lnTo>
                    <a:pt x="2007" y="1308"/>
                  </a:lnTo>
                  <a:lnTo>
                    <a:pt x="2007" y="1305"/>
                  </a:lnTo>
                  <a:lnTo>
                    <a:pt x="2007" y="1305"/>
                  </a:lnTo>
                  <a:lnTo>
                    <a:pt x="2007" y="1305"/>
                  </a:lnTo>
                  <a:lnTo>
                    <a:pt x="2007" y="1305"/>
                  </a:lnTo>
                  <a:lnTo>
                    <a:pt x="2007" y="1305"/>
                  </a:lnTo>
                  <a:lnTo>
                    <a:pt x="2004" y="1303"/>
                  </a:lnTo>
                  <a:lnTo>
                    <a:pt x="2004" y="1303"/>
                  </a:lnTo>
                  <a:lnTo>
                    <a:pt x="2004" y="1303"/>
                  </a:lnTo>
                  <a:lnTo>
                    <a:pt x="2004" y="1303"/>
                  </a:lnTo>
                  <a:lnTo>
                    <a:pt x="2004" y="1301"/>
                  </a:lnTo>
                  <a:lnTo>
                    <a:pt x="2004" y="1301"/>
                  </a:lnTo>
                  <a:lnTo>
                    <a:pt x="2002" y="1301"/>
                  </a:lnTo>
                  <a:lnTo>
                    <a:pt x="2002" y="1301"/>
                  </a:lnTo>
                  <a:lnTo>
                    <a:pt x="2002" y="1301"/>
                  </a:lnTo>
                  <a:lnTo>
                    <a:pt x="2002" y="1298"/>
                  </a:lnTo>
                  <a:lnTo>
                    <a:pt x="2002" y="1298"/>
                  </a:lnTo>
                  <a:lnTo>
                    <a:pt x="2000" y="1298"/>
                  </a:lnTo>
                  <a:lnTo>
                    <a:pt x="2000" y="1298"/>
                  </a:lnTo>
                  <a:lnTo>
                    <a:pt x="2000" y="1296"/>
                  </a:lnTo>
                  <a:lnTo>
                    <a:pt x="2000" y="1296"/>
                  </a:lnTo>
                  <a:lnTo>
                    <a:pt x="1997" y="1296"/>
                  </a:lnTo>
                  <a:lnTo>
                    <a:pt x="1997" y="1296"/>
                  </a:lnTo>
                  <a:lnTo>
                    <a:pt x="1997" y="1296"/>
                  </a:lnTo>
                  <a:lnTo>
                    <a:pt x="1997" y="1296"/>
                  </a:lnTo>
                  <a:lnTo>
                    <a:pt x="1997" y="1296"/>
                  </a:lnTo>
                  <a:lnTo>
                    <a:pt x="1997" y="1296"/>
                  </a:lnTo>
                  <a:lnTo>
                    <a:pt x="1997" y="1294"/>
                  </a:lnTo>
                  <a:lnTo>
                    <a:pt x="1997" y="1294"/>
                  </a:lnTo>
                  <a:lnTo>
                    <a:pt x="1997" y="1294"/>
                  </a:lnTo>
                  <a:lnTo>
                    <a:pt x="2000" y="1296"/>
                  </a:lnTo>
                  <a:lnTo>
                    <a:pt x="2000" y="1296"/>
                  </a:lnTo>
                  <a:lnTo>
                    <a:pt x="2000" y="1296"/>
                  </a:lnTo>
                  <a:lnTo>
                    <a:pt x="2000" y="1294"/>
                  </a:lnTo>
                  <a:lnTo>
                    <a:pt x="2000" y="1294"/>
                  </a:lnTo>
                  <a:lnTo>
                    <a:pt x="2000" y="1294"/>
                  </a:lnTo>
                  <a:lnTo>
                    <a:pt x="2000" y="1294"/>
                  </a:lnTo>
                  <a:lnTo>
                    <a:pt x="2000" y="1296"/>
                  </a:lnTo>
                  <a:lnTo>
                    <a:pt x="2002" y="1296"/>
                  </a:lnTo>
                  <a:lnTo>
                    <a:pt x="2002" y="1296"/>
                  </a:lnTo>
                  <a:lnTo>
                    <a:pt x="2004" y="1298"/>
                  </a:lnTo>
                  <a:lnTo>
                    <a:pt x="2007" y="1296"/>
                  </a:lnTo>
                  <a:lnTo>
                    <a:pt x="2007" y="1296"/>
                  </a:lnTo>
                  <a:lnTo>
                    <a:pt x="2007" y="1296"/>
                  </a:lnTo>
                  <a:lnTo>
                    <a:pt x="2007" y="1298"/>
                  </a:lnTo>
                  <a:lnTo>
                    <a:pt x="2007" y="1298"/>
                  </a:lnTo>
                  <a:lnTo>
                    <a:pt x="2007" y="1298"/>
                  </a:lnTo>
                  <a:lnTo>
                    <a:pt x="2009" y="1298"/>
                  </a:lnTo>
                  <a:lnTo>
                    <a:pt x="2009" y="1298"/>
                  </a:lnTo>
                  <a:lnTo>
                    <a:pt x="2009" y="1298"/>
                  </a:lnTo>
                  <a:lnTo>
                    <a:pt x="2009" y="1298"/>
                  </a:lnTo>
                  <a:lnTo>
                    <a:pt x="2012" y="1298"/>
                  </a:lnTo>
                  <a:lnTo>
                    <a:pt x="2012" y="1298"/>
                  </a:lnTo>
                  <a:lnTo>
                    <a:pt x="2012" y="1301"/>
                  </a:lnTo>
                  <a:lnTo>
                    <a:pt x="2012" y="1301"/>
                  </a:lnTo>
                  <a:lnTo>
                    <a:pt x="2012" y="1301"/>
                  </a:lnTo>
                  <a:lnTo>
                    <a:pt x="2012" y="1301"/>
                  </a:lnTo>
                  <a:lnTo>
                    <a:pt x="2014" y="1301"/>
                  </a:lnTo>
                  <a:lnTo>
                    <a:pt x="2014" y="1301"/>
                  </a:lnTo>
                  <a:lnTo>
                    <a:pt x="2014" y="1301"/>
                  </a:lnTo>
                  <a:lnTo>
                    <a:pt x="2014" y="1301"/>
                  </a:lnTo>
                  <a:lnTo>
                    <a:pt x="2014" y="1303"/>
                  </a:lnTo>
                  <a:lnTo>
                    <a:pt x="2014" y="1303"/>
                  </a:lnTo>
                  <a:lnTo>
                    <a:pt x="2014" y="1303"/>
                  </a:lnTo>
                  <a:lnTo>
                    <a:pt x="2016" y="1303"/>
                  </a:lnTo>
                  <a:lnTo>
                    <a:pt x="2016" y="1303"/>
                  </a:lnTo>
                  <a:lnTo>
                    <a:pt x="2016" y="1303"/>
                  </a:lnTo>
                  <a:lnTo>
                    <a:pt x="2016" y="1303"/>
                  </a:lnTo>
                  <a:lnTo>
                    <a:pt x="2016" y="1303"/>
                  </a:lnTo>
                  <a:lnTo>
                    <a:pt x="2019" y="1303"/>
                  </a:lnTo>
                  <a:lnTo>
                    <a:pt x="2019" y="1303"/>
                  </a:lnTo>
                  <a:lnTo>
                    <a:pt x="2019" y="1303"/>
                  </a:lnTo>
                  <a:lnTo>
                    <a:pt x="2019" y="1301"/>
                  </a:lnTo>
                  <a:lnTo>
                    <a:pt x="2021" y="1301"/>
                  </a:lnTo>
                  <a:lnTo>
                    <a:pt x="2021" y="1301"/>
                  </a:lnTo>
                  <a:lnTo>
                    <a:pt x="2021" y="1301"/>
                  </a:lnTo>
                  <a:lnTo>
                    <a:pt x="2021" y="1301"/>
                  </a:lnTo>
                  <a:lnTo>
                    <a:pt x="2019" y="1298"/>
                  </a:lnTo>
                  <a:lnTo>
                    <a:pt x="2019" y="1298"/>
                  </a:lnTo>
                  <a:lnTo>
                    <a:pt x="2019" y="1298"/>
                  </a:lnTo>
                  <a:lnTo>
                    <a:pt x="2016" y="1298"/>
                  </a:lnTo>
                  <a:lnTo>
                    <a:pt x="2016" y="1298"/>
                  </a:lnTo>
                  <a:lnTo>
                    <a:pt x="2016" y="1298"/>
                  </a:lnTo>
                  <a:lnTo>
                    <a:pt x="2014" y="1298"/>
                  </a:lnTo>
                  <a:lnTo>
                    <a:pt x="2014" y="1296"/>
                  </a:lnTo>
                  <a:lnTo>
                    <a:pt x="2012" y="1296"/>
                  </a:lnTo>
                  <a:lnTo>
                    <a:pt x="2014" y="1296"/>
                  </a:lnTo>
                  <a:lnTo>
                    <a:pt x="2014" y="1296"/>
                  </a:lnTo>
                  <a:lnTo>
                    <a:pt x="2014" y="1296"/>
                  </a:lnTo>
                  <a:lnTo>
                    <a:pt x="2014" y="1296"/>
                  </a:lnTo>
                  <a:lnTo>
                    <a:pt x="2014" y="1296"/>
                  </a:lnTo>
                  <a:lnTo>
                    <a:pt x="2014" y="1296"/>
                  </a:lnTo>
                  <a:lnTo>
                    <a:pt x="2014" y="1296"/>
                  </a:lnTo>
                  <a:lnTo>
                    <a:pt x="2016" y="1296"/>
                  </a:lnTo>
                  <a:lnTo>
                    <a:pt x="2016" y="1296"/>
                  </a:lnTo>
                  <a:lnTo>
                    <a:pt x="2019" y="1298"/>
                  </a:lnTo>
                  <a:lnTo>
                    <a:pt x="2019" y="1298"/>
                  </a:lnTo>
                  <a:lnTo>
                    <a:pt x="2019" y="1298"/>
                  </a:lnTo>
                  <a:lnTo>
                    <a:pt x="2021" y="1296"/>
                  </a:lnTo>
                  <a:lnTo>
                    <a:pt x="2019" y="1296"/>
                  </a:lnTo>
                  <a:lnTo>
                    <a:pt x="2019" y="1296"/>
                  </a:lnTo>
                  <a:lnTo>
                    <a:pt x="2019" y="1294"/>
                  </a:lnTo>
                  <a:lnTo>
                    <a:pt x="2019" y="1294"/>
                  </a:lnTo>
                  <a:lnTo>
                    <a:pt x="2019" y="1294"/>
                  </a:lnTo>
                  <a:lnTo>
                    <a:pt x="2019" y="1291"/>
                  </a:lnTo>
                  <a:lnTo>
                    <a:pt x="2016" y="1291"/>
                  </a:lnTo>
                  <a:lnTo>
                    <a:pt x="2014" y="1291"/>
                  </a:lnTo>
                  <a:lnTo>
                    <a:pt x="2014" y="1289"/>
                  </a:lnTo>
                  <a:lnTo>
                    <a:pt x="2014" y="1289"/>
                  </a:lnTo>
                  <a:lnTo>
                    <a:pt x="2014" y="1289"/>
                  </a:lnTo>
                  <a:lnTo>
                    <a:pt x="2012" y="1289"/>
                  </a:lnTo>
                  <a:lnTo>
                    <a:pt x="2012" y="1289"/>
                  </a:lnTo>
                  <a:lnTo>
                    <a:pt x="2002" y="1289"/>
                  </a:lnTo>
                  <a:lnTo>
                    <a:pt x="2002" y="1289"/>
                  </a:lnTo>
                  <a:lnTo>
                    <a:pt x="2002" y="1289"/>
                  </a:lnTo>
                  <a:lnTo>
                    <a:pt x="2002" y="1289"/>
                  </a:lnTo>
                  <a:lnTo>
                    <a:pt x="2004" y="1289"/>
                  </a:lnTo>
                  <a:lnTo>
                    <a:pt x="2004" y="1289"/>
                  </a:lnTo>
                  <a:lnTo>
                    <a:pt x="2004" y="1286"/>
                  </a:lnTo>
                  <a:lnTo>
                    <a:pt x="2002" y="1286"/>
                  </a:lnTo>
                  <a:lnTo>
                    <a:pt x="2004" y="1286"/>
                  </a:lnTo>
                  <a:lnTo>
                    <a:pt x="2004" y="1286"/>
                  </a:lnTo>
                  <a:lnTo>
                    <a:pt x="2004" y="1286"/>
                  </a:lnTo>
                  <a:lnTo>
                    <a:pt x="2004" y="1286"/>
                  </a:lnTo>
                  <a:lnTo>
                    <a:pt x="2007" y="1289"/>
                  </a:lnTo>
                  <a:lnTo>
                    <a:pt x="2007" y="1289"/>
                  </a:lnTo>
                  <a:lnTo>
                    <a:pt x="2007" y="1286"/>
                  </a:lnTo>
                  <a:lnTo>
                    <a:pt x="2007" y="1286"/>
                  </a:lnTo>
                  <a:lnTo>
                    <a:pt x="2004" y="1284"/>
                  </a:lnTo>
                  <a:lnTo>
                    <a:pt x="2004" y="1284"/>
                  </a:lnTo>
                  <a:lnTo>
                    <a:pt x="2004" y="1284"/>
                  </a:lnTo>
                  <a:lnTo>
                    <a:pt x="2007" y="1284"/>
                  </a:lnTo>
                  <a:lnTo>
                    <a:pt x="2007" y="1284"/>
                  </a:lnTo>
                  <a:lnTo>
                    <a:pt x="2007" y="1284"/>
                  </a:lnTo>
                  <a:lnTo>
                    <a:pt x="2009" y="1286"/>
                  </a:lnTo>
                  <a:lnTo>
                    <a:pt x="2009" y="1286"/>
                  </a:lnTo>
                  <a:lnTo>
                    <a:pt x="2009" y="1286"/>
                  </a:lnTo>
                  <a:lnTo>
                    <a:pt x="2009" y="1286"/>
                  </a:lnTo>
                  <a:lnTo>
                    <a:pt x="2012" y="1284"/>
                  </a:lnTo>
                  <a:lnTo>
                    <a:pt x="2012" y="1284"/>
                  </a:lnTo>
                  <a:lnTo>
                    <a:pt x="2012" y="1286"/>
                  </a:lnTo>
                  <a:lnTo>
                    <a:pt x="2012" y="1286"/>
                  </a:lnTo>
                  <a:lnTo>
                    <a:pt x="2014" y="1286"/>
                  </a:lnTo>
                  <a:lnTo>
                    <a:pt x="2016" y="1286"/>
                  </a:lnTo>
                  <a:lnTo>
                    <a:pt x="2016" y="1289"/>
                  </a:lnTo>
                  <a:lnTo>
                    <a:pt x="2016" y="1289"/>
                  </a:lnTo>
                  <a:lnTo>
                    <a:pt x="2016" y="1289"/>
                  </a:lnTo>
                  <a:lnTo>
                    <a:pt x="2016" y="1291"/>
                  </a:lnTo>
                  <a:lnTo>
                    <a:pt x="2019" y="1289"/>
                  </a:lnTo>
                  <a:lnTo>
                    <a:pt x="2019" y="1289"/>
                  </a:lnTo>
                  <a:lnTo>
                    <a:pt x="2019" y="1289"/>
                  </a:lnTo>
                  <a:lnTo>
                    <a:pt x="2019" y="1286"/>
                  </a:lnTo>
                  <a:lnTo>
                    <a:pt x="2016" y="1289"/>
                  </a:lnTo>
                  <a:lnTo>
                    <a:pt x="2016" y="1286"/>
                  </a:lnTo>
                  <a:lnTo>
                    <a:pt x="2016" y="1286"/>
                  </a:lnTo>
                  <a:lnTo>
                    <a:pt x="2019" y="1286"/>
                  </a:lnTo>
                  <a:lnTo>
                    <a:pt x="2019" y="1286"/>
                  </a:lnTo>
                  <a:lnTo>
                    <a:pt x="2019" y="1286"/>
                  </a:lnTo>
                  <a:lnTo>
                    <a:pt x="2019" y="1286"/>
                  </a:lnTo>
                  <a:lnTo>
                    <a:pt x="2019" y="1286"/>
                  </a:lnTo>
                  <a:lnTo>
                    <a:pt x="2019" y="1286"/>
                  </a:lnTo>
                  <a:lnTo>
                    <a:pt x="2019" y="1286"/>
                  </a:lnTo>
                  <a:lnTo>
                    <a:pt x="2021" y="1286"/>
                  </a:lnTo>
                  <a:lnTo>
                    <a:pt x="2021" y="1284"/>
                  </a:lnTo>
                  <a:lnTo>
                    <a:pt x="2021" y="1284"/>
                  </a:lnTo>
                  <a:lnTo>
                    <a:pt x="2023" y="1282"/>
                  </a:lnTo>
                  <a:lnTo>
                    <a:pt x="2016" y="1279"/>
                  </a:lnTo>
                  <a:lnTo>
                    <a:pt x="2016" y="1279"/>
                  </a:lnTo>
                  <a:lnTo>
                    <a:pt x="2019" y="1279"/>
                  </a:lnTo>
                  <a:lnTo>
                    <a:pt x="2019" y="1279"/>
                  </a:lnTo>
                  <a:lnTo>
                    <a:pt x="2021" y="1282"/>
                  </a:lnTo>
                  <a:lnTo>
                    <a:pt x="2023" y="1282"/>
                  </a:lnTo>
                  <a:lnTo>
                    <a:pt x="2026" y="1279"/>
                  </a:lnTo>
                  <a:lnTo>
                    <a:pt x="2026" y="1279"/>
                  </a:lnTo>
                  <a:lnTo>
                    <a:pt x="2026" y="1282"/>
                  </a:lnTo>
                  <a:lnTo>
                    <a:pt x="2023" y="1284"/>
                  </a:lnTo>
                  <a:lnTo>
                    <a:pt x="2023" y="1284"/>
                  </a:lnTo>
                  <a:lnTo>
                    <a:pt x="2023" y="1284"/>
                  </a:lnTo>
                  <a:lnTo>
                    <a:pt x="2026" y="1284"/>
                  </a:lnTo>
                  <a:lnTo>
                    <a:pt x="2026" y="1284"/>
                  </a:lnTo>
                  <a:lnTo>
                    <a:pt x="2026" y="1284"/>
                  </a:lnTo>
                  <a:lnTo>
                    <a:pt x="2026" y="1286"/>
                  </a:lnTo>
                  <a:lnTo>
                    <a:pt x="2026" y="1289"/>
                  </a:lnTo>
                  <a:lnTo>
                    <a:pt x="2026" y="1289"/>
                  </a:lnTo>
                  <a:lnTo>
                    <a:pt x="2026" y="1289"/>
                  </a:lnTo>
                  <a:lnTo>
                    <a:pt x="2028" y="1291"/>
                  </a:lnTo>
                  <a:lnTo>
                    <a:pt x="2028" y="1291"/>
                  </a:lnTo>
                  <a:lnTo>
                    <a:pt x="2028" y="1291"/>
                  </a:lnTo>
                  <a:lnTo>
                    <a:pt x="2031" y="1289"/>
                  </a:lnTo>
                  <a:lnTo>
                    <a:pt x="2028" y="1289"/>
                  </a:lnTo>
                  <a:lnTo>
                    <a:pt x="2028" y="1289"/>
                  </a:lnTo>
                  <a:lnTo>
                    <a:pt x="2031" y="1289"/>
                  </a:lnTo>
                  <a:lnTo>
                    <a:pt x="2031" y="1291"/>
                  </a:lnTo>
                  <a:lnTo>
                    <a:pt x="2031" y="1291"/>
                  </a:lnTo>
                  <a:lnTo>
                    <a:pt x="2031" y="1294"/>
                  </a:lnTo>
                  <a:lnTo>
                    <a:pt x="2028" y="1294"/>
                  </a:lnTo>
                  <a:lnTo>
                    <a:pt x="2031" y="1294"/>
                  </a:lnTo>
                  <a:lnTo>
                    <a:pt x="2031" y="1294"/>
                  </a:lnTo>
                  <a:lnTo>
                    <a:pt x="2033" y="1294"/>
                  </a:lnTo>
                  <a:lnTo>
                    <a:pt x="2033" y="1294"/>
                  </a:lnTo>
                  <a:lnTo>
                    <a:pt x="2033" y="1291"/>
                  </a:lnTo>
                  <a:lnTo>
                    <a:pt x="2033" y="1291"/>
                  </a:lnTo>
                  <a:lnTo>
                    <a:pt x="2035" y="1291"/>
                  </a:lnTo>
                  <a:lnTo>
                    <a:pt x="2035" y="1291"/>
                  </a:lnTo>
                  <a:lnTo>
                    <a:pt x="2035" y="1289"/>
                  </a:lnTo>
                  <a:lnTo>
                    <a:pt x="2035" y="1289"/>
                  </a:lnTo>
                  <a:lnTo>
                    <a:pt x="2035" y="1289"/>
                  </a:lnTo>
                  <a:lnTo>
                    <a:pt x="2038" y="1289"/>
                  </a:lnTo>
                  <a:lnTo>
                    <a:pt x="2038" y="1289"/>
                  </a:lnTo>
                  <a:lnTo>
                    <a:pt x="2038" y="1289"/>
                  </a:lnTo>
                  <a:lnTo>
                    <a:pt x="2035" y="1291"/>
                  </a:lnTo>
                  <a:lnTo>
                    <a:pt x="2035" y="1294"/>
                  </a:lnTo>
                  <a:lnTo>
                    <a:pt x="2035" y="1294"/>
                  </a:lnTo>
                  <a:lnTo>
                    <a:pt x="2035" y="1294"/>
                  </a:lnTo>
                  <a:lnTo>
                    <a:pt x="2038" y="1294"/>
                  </a:lnTo>
                  <a:lnTo>
                    <a:pt x="2038" y="1294"/>
                  </a:lnTo>
                  <a:lnTo>
                    <a:pt x="2038" y="1296"/>
                  </a:lnTo>
                  <a:lnTo>
                    <a:pt x="2038" y="1296"/>
                  </a:lnTo>
                  <a:lnTo>
                    <a:pt x="2038" y="1296"/>
                  </a:lnTo>
                  <a:lnTo>
                    <a:pt x="2038" y="1296"/>
                  </a:lnTo>
                  <a:lnTo>
                    <a:pt x="2038" y="1296"/>
                  </a:lnTo>
                  <a:lnTo>
                    <a:pt x="2038" y="1298"/>
                  </a:lnTo>
                  <a:lnTo>
                    <a:pt x="2038" y="1298"/>
                  </a:lnTo>
                  <a:lnTo>
                    <a:pt x="2038" y="1298"/>
                  </a:lnTo>
                  <a:lnTo>
                    <a:pt x="2038" y="1298"/>
                  </a:lnTo>
                  <a:lnTo>
                    <a:pt x="2038" y="1298"/>
                  </a:lnTo>
                  <a:lnTo>
                    <a:pt x="2038" y="1298"/>
                  </a:lnTo>
                  <a:lnTo>
                    <a:pt x="2038" y="1301"/>
                  </a:lnTo>
                  <a:lnTo>
                    <a:pt x="2038" y="1301"/>
                  </a:lnTo>
                  <a:lnTo>
                    <a:pt x="2040" y="1303"/>
                  </a:lnTo>
                  <a:lnTo>
                    <a:pt x="2042" y="1303"/>
                  </a:lnTo>
                  <a:lnTo>
                    <a:pt x="2042" y="1301"/>
                  </a:lnTo>
                  <a:lnTo>
                    <a:pt x="2042" y="1301"/>
                  </a:lnTo>
                  <a:lnTo>
                    <a:pt x="2042" y="1298"/>
                  </a:lnTo>
                  <a:lnTo>
                    <a:pt x="2040" y="1298"/>
                  </a:lnTo>
                  <a:lnTo>
                    <a:pt x="2040" y="1298"/>
                  </a:lnTo>
                  <a:lnTo>
                    <a:pt x="2040" y="1298"/>
                  </a:lnTo>
                  <a:lnTo>
                    <a:pt x="2040" y="1298"/>
                  </a:lnTo>
                  <a:lnTo>
                    <a:pt x="2040" y="1298"/>
                  </a:lnTo>
                  <a:lnTo>
                    <a:pt x="2042" y="1298"/>
                  </a:lnTo>
                  <a:lnTo>
                    <a:pt x="2042" y="1298"/>
                  </a:lnTo>
                  <a:lnTo>
                    <a:pt x="2042" y="1296"/>
                  </a:lnTo>
                  <a:lnTo>
                    <a:pt x="2042" y="1298"/>
                  </a:lnTo>
                  <a:lnTo>
                    <a:pt x="2045" y="1298"/>
                  </a:lnTo>
                  <a:lnTo>
                    <a:pt x="2045" y="1298"/>
                  </a:lnTo>
                  <a:lnTo>
                    <a:pt x="2047" y="1294"/>
                  </a:lnTo>
                  <a:lnTo>
                    <a:pt x="2047" y="1296"/>
                  </a:lnTo>
                  <a:lnTo>
                    <a:pt x="2047" y="1298"/>
                  </a:lnTo>
                  <a:lnTo>
                    <a:pt x="2047" y="1298"/>
                  </a:lnTo>
                  <a:lnTo>
                    <a:pt x="2045" y="1298"/>
                  </a:lnTo>
                  <a:lnTo>
                    <a:pt x="2045" y="1298"/>
                  </a:lnTo>
                  <a:lnTo>
                    <a:pt x="2045" y="1298"/>
                  </a:lnTo>
                  <a:lnTo>
                    <a:pt x="2045" y="1301"/>
                  </a:lnTo>
                  <a:lnTo>
                    <a:pt x="2045" y="1298"/>
                  </a:lnTo>
                  <a:lnTo>
                    <a:pt x="2045" y="1298"/>
                  </a:lnTo>
                  <a:lnTo>
                    <a:pt x="2045" y="1298"/>
                  </a:lnTo>
                  <a:lnTo>
                    <a:pt x="2045" y="1298"/>
                  </a:lnTo>
                  <a:lnTo>
                    <a:pt x="2045" y="1298"/>
                  </a:lnTo>
                  <a:lnTo>
                    <a:pt x="2047" y="1301"/>
                  </a:lnTo>
                  <a:lnTo>
                    <a:pt x="2047" y="1301"/>
                  </a:lnTo>
                  <a:lnTo>
                    <a:pt x="2047" y="1301"/>
                  </a:lnTo>
                  <a:lnTo>
                    <a:pt x="2047" y="1301"/>
                  </a:lnTo>
                  <a:lnTo>
                    <a:pt x="2047" y="1301"/>
                  </a:lnTo>
                  <a:lnTo>
                    <a:pt x="2047" y="1303"/>
                  </a:lnTo>
                  <a:lnTo>
                    <a:pt x="2049" y="1303"/>
                  </a:lnTo>
                  <a:lnTo>
                    <a:pt x="2049" y="1303"/>
                  </a:lnTo>
                  <a:lnTo>
                    <a:pt x="2049" y="1303"/>
                  </a:lnTo>
                  <a:lnTo>
                    <a:pt x="2049" y="1303"/>
                  </a:lnTo>
                  <a:lnTo>
                    <a:pt x="2054" y="1303"/>
                  </a:lnTo>
                  <a:lnTo>
                    <a:pt x="2054" y="1303"/>
                  </a:lnTo>
                  <a:lnTo>
                    <a:pt x="2054" y="1303"/>
                  </a:lnTo>
                  <a:lnTo>
                    <a:pt x="2057" y="1303"/>
                  </a:lnTo>
                  <a:lnTo>
                    <a:pt x="2057" y="1301"/>
                  </a:lnTo>
                  <a:lnTo>
                    <a:pt x="2057" y="1301"/>
                  </a:lnTo>
                  <a:lnTo>
                    <a:pt x="2057" y="1301"/>
                  </a:lnTo>
                  <a:lnTo>
                    <a:pt x="2059" y="1298"/>
                  </a:lnTo>
                  <a:lnTo>
                    <a:pt x="2059" y="1298"/>
                  </a:lnTo>
                  <a:lnTo>
                    <a:pt x="2059" y="1298"/>
                  </a:lnTo>
                  <a:lnTo>
                    <a:pt x="2059" y="1296"/>
                  </a:lnTo>
                  <a:lnTo>
                    <a:pt x="2061" y="1291"/>
                  </a:lnTo>
                  <a:lnTo>
                    <a:pt x="2061" y="1291"/>
                  </a:lnTo>
                  <a:lnTo>
                    <a:pt x="2061" y="1291"/>
                  </a:lnTo>
                  <a:lnTo>
                    <a:pt x="2061" y="1286"/>
                  </a:lnTo>
                  <a:lnTo>
                    <a:pt x="2061" y="1286"/>
                  </a:lnTo>
                  <a:lnTo>
                    <a:pt x="2061" y="1286"/>
                  </a:lnTo>
                  <a:lnTo>
                    <a:pt x="2061" y="1286"/>
                  </a:lnTo>
                  <a:lnTo>
                    <a:pt x="2061" y="1286"/>
                  </a:lnTo>
                  <a:lnTo>
                    <a:pt x="2061" y="1286"/>
                  </a:lnTo>
                  <a:lnTo>
                    <a:pt x="2061" y="1284"/>
                  </a:lnTo>
                  <a:lnTo>
                    <a:pt x="2061" y="1284"/>
                  </a:lnTo>
                  <a:lnTo>
                    <a:pt x="2061" y="1284"/>
                  </a:lnTo>
                  <a:lnTo>
                    <a:pt x="2061" y="1282"/>
                  </a:lnTo>
                  <a:lnTo>
                    <a:pt x="2061" y="1284"/>
                  </a:lnTo>
                  <a:lnTo>
                    <a:pt x="2061" y="1284"/>
                  </a:lnTo>
                  <a:lnTo>
                    <a:pt x="2061" y="1284"/>
                  </a:lnTo>
                  <a:lnTo>
                    <a:pt x="2061" y="1284"/>
                  </a:lnTo>
                  <a:lnTo>
                    <a:pt x="2061" y="1284"/>
                  </a:lnTo>
                  <a:lnTo>
                    <a:pt x="2061" y="1286"/>
                  </a:lnTo>
                  <a:lnTo>
                    <a:pt x="2061" y="1286"/>
                  </a:lnTo>
                  <a:lnTo>
                    <a:pt x="2061" y="1289"/>
                  </a:lnTo>
                  <a:lnTo>
                    <a:pt x="2061" y="1286"/>
                  </a:lnTo>
                  <a:lnTo>
                    <a:pt x="2064" y="1286"/>
                  </a:lnTo>
                  <a:lnTo>
                    <a:pt x="2061" y="1289"/>
                  </a:lnTo>
                  <a:lnTo>
                    <a:pt x="2061" y="1289"/>
                  </a:lnTo>
                  <a:lnTo>
                    <a:pt x="2061" y="1291"/>
                  </a:lnTo>
                  <a:lnTo>
                    <a:pt x="2061" y="1291"/>
                  </a:lnTo>
                  <a:lnTo>
                    <a:pt x="2061" y="1294"/>
                  </a:lnTo>
                  <a:lnTo>
                    <a:pt x="2061" y="1294"/>
                  </a:lnTo>
                  <a:lnTo>
                    <a:pt x="2061" y="1296"/>
                  </a:lnTo>
                  <a:lnTo>
                    <a:pt x="2061" y="1296"/>
                  </a:lnTo>
                  <a:lnTo>
                    <a:pt x="2061" y="1296"/>
                  </a:lnTo>
                  <a:lnTo>
                    <a:pt x="2061" y="1298"/>
                  </a:lnTo>
                  <a:lnTo>
                    <a:pt x="2061" y="1298"/>
                  </a:lnTo>
                  <a:lnTo>
                    <a:pt x="2057" y="1303"/>
                  </a:lnTo>
                  <a:lnTo>
                    <a:pt x="2057" y="1303"/>
                  </a:lnTo>
                  <a:lnTo>
                    <a:pt x="2057" y="1305"/>
                  </a:lnTo>
                  <a:lnTo>
                    <a:pt x="2057" y="1305"/>
                  </a:lnTo>
                  <a:lnTo>
                    <a:pt x="2057" y="1305"/>
                  </a:lnTo>
                  <a:lnTo>
                    <a:pt x="2057" y="1308"/>
                  </a:lnTo>
                  <a:lnTo>
                    <a:pt x="2057" y="1308"/>
                  </a:lnTo>
                  <a:lnTo>
                    <a:pt x="2057" y="1308"/>
                  </a:lnTo>
                  <a:lnTo>
                    <a:pt x="2057" y="1308"/>
                  </a:lnTo>
                  <a:lnTo>
                    <a:pt x="2057" y="1308"/>
                  </a:lnTo>
                  <a:lnTo>
                    <a:pt x="2057" y="1310"/>
                  </a:lnTo>
                  <a:lnTo>
                    <a:pt x="2057" y="1310"/>
                  </a:lnTo>
                  <a:lnTo>
                    <a:pt x="2057" y="1313"/>
                  </a:lnTo>
                  <a:lnTo>
                    <a:pt x="2059" y="1313"/>
                  </a:lnTo>
                  <a:lnTo>
                    <a:pt x="2059" y="1313"/>
                  </a:lnTo>
                  <a:lnTo>
                    <a:pt x="2061" y="1313"/>
                  </a:lnTo>
                  <a:lnTo>
                    <a:pt x="2061" y="1313"/>
                  </a:lnTo>
                  <a:lnTo>
                    <a:pt x="2064" y="1310"/>
                  </a:lnTo>
                  <a:lnTo>
                    <a:pt x="2071" y="1308"/>
                  </a:lnTo>
                  <a:lnTo>
                    <a:pt x="2071" y="1308"/>
                  </a:lnTo>
                  <a:lnTo>
                    <a:pt x="2071" y="1305"/>
                  </a:lnTo>
                  <a:lnTo>
                    <a:pt x="2073" y="1305"/>
                  </a:lnTo>
                  <a:lnTo>
                    <a:pt x="2073" y="1305"/>
                  </a:lnTo>
                  <a:lnTo>
                    <a:pt x="2073" y="1305"/>
                  </a:lnTo>
                  <a:lnTo>
                    <a:pt x="2073" y="1303"/>
                  </a:lnTo>
                  <a:lnTo>
                    <a:pt x="2073" y="1303"/>
                  </a:lnTo>
                  <a:lnTo>
                    <a:pt x="2073" y="1303"/>
                  </a:lnTo>
                  <a:lnTo>
                    <a:pt x="2073" y="1303"/>
                  </a:lnTo>
                  <a:lnTo>
                    <a:pt x="2073" y="1303"/>
                  </a:lnTo>
                  <a:lnTo>
                    <a:pt x="2075" y="1303"/>
                  </a:lnTo>
                  <a:lnTo>
                    <a:pt x="2075" y="1303"/>
                  </a:lnTo>
                  <a:lnTo>
                    <a:pt x="2078" y="1301"/>
                  </a:lnTo>
                  <a:lnTo>
                    <a:pt x="2078" y="1298"/>
                  </a:lnTo>
                  <a:lnTo>
                    <a:pt x="2078" y="1298"/>
                  </a:lnTo>
                  <a:lnTo>
                    <a:pt x="2080" y="1298"/>
                  </a:lnTo>
                  <a:lnTo>
                    <a:pt x="2080" y="1298"/>
                  </a:lnTo>
                  <a:lnTo>
                    <a:pt x="2080" y="1296"/>
                  </a:lnTo>
                  <a:lnTo>
                    <a:pt x="2083" y="1296"/>
                  </a:lnTo>
                  <a:lnTo>
                    <a:pt x="2083" y="1294"/>
                  </a:lnTo>
                  <a:lnTo>
                    <a:pt x="2080" y="1294"/>
                  </a:lnTo>
                  <a:lnTo>
                    <a:pt x="2080" y="1294"/>
                  </a:lnTo>
                  <a:lnTo>
                    <a:pt x="2080" y="1291"/>
                  </a:lnTo>
                  <a:lnTo>
                    <a:pt x="2080" y="1291"/>
                  </a:lnTo>
                  <a:lnTo>
                    <a:pt x="2080" y="1289"/>
                  </a:lnTo>
                  <a:lnTo>
                    <a:pt x="2080" y="1289"/>
                  </a:lnTo>
                  <a:lnTo>
                    <a:pt x="2080" y="1289"/>
                  </a:lnTo>
                  <a:lnTo>
                    <a:pt x="2080" y="1289"/>
                  </a:lnTo>
                  <a:lnTo>
                    <a:pt x="2080" y="1289"/>
                  </a:lnTo>
                  <a:lnTo>
                    <a:pt x="2080" y="1289"/>
                  </a:lnTo>
                  <a:lnTo>
                    <a:pt x="2080" y="1289"/>
                  </a:lnTo>
                  <a:lnTo>
                    <a:pt x="2080" y="1286"/>
                  </a:lnTo>
                  <a:lnTo>
                    <a:pt x="2080" y="1286"/>
                  </a:lnTo>
                  <a:lnTo>
                    <a:pt x="2083" y="1284"/>
                  </a:lnTo>
                  <a:lnTo>
                    <a:pt x="2085" y="1282"/>
                  </a:lnTo>
                  <a:lnTo>
                    <a:pt x="2085" y="1279"/>
                  </a:lnTo>
                  <a:lnTo>
                    <a:pt x="2085" y="1279"/>
                  </a:lnTo>
                  <a:lnTo>
                    <a:pt x="2085" y="1279"/>
                  </a:lnTo>
                  <a:lnTo>
                    <a:pt x="2085" y="1279"/>
                  </a:lnTo>
                  <a:lnTo>
                    <a:pt x="2087" y="1277"/>
                  </a:lnTo>
                  <a:lnTo>
                    <a:pt x="2087" y="1277"/>
                  </a:lnTo>
                  <a:lnTo>
                    <a:pt x="2087" y="1277"/>
                  </a:lnTo>
                  <a:lnTo>
                    <a:pt x="2087" y="1277"/>
                  </a:lnTo>
                  <a:lnTo>
                    <a:pt x="2087" y="1277"/>
                  </a:lnTo>
                  <a:lnTo>
                    <a:pt x="2087" y="1277"/>
                  </a:lnTo>
                  <a:lnTo>
                    <a:pt x="2090" y="1277"/>
                  </a:lnTo>
                  <a:lnTo>
                    <a:pt x="2090" y="1277"/>
                  </a:lnTo>
                  <a:lnTo>
                    <a:pt x="2090" y="1277"/>
                  </a:lnTo>
                  <a:lnTo>
                    <a:pt x="2090" y="1277"/>
                  </a:lnTo>
                  <a:lnTo>
                    <a:pt x="2090" y="1277"/>
                  </a:lnTo>
                  <a:lnTo>
                    <a:pt x="2090" y="1277"/>
                  </a:lnTo>
                  <a:lnTo>
                    <a:pt x="2090" y="1277"/>
                  </a:lnTo>
                  <a:lnTo>
                    <a:pt x="2090" y="1277"/>
                  </a:lnTo>
                  <a:lnTo>
                    <a:pt x="2090" y="1279"/>
                  </a:lnTo>
                  <a:lnTo>
                    <a:pt x="2087" y="1279"/>
                  </a:lnTo>
                  <a:lnTo>
                    <a:pt x="2087" y="1282"/>
                  </a:lnTo>
                  <a:lnTo>
                    <a:pt x="2085" y="1282"/>
                  </a:lnTo>
                  <a:lnTo>
                    <a:pt x="2085" y="1284"/>
                  </a:lnTo>
                  <a:lnTo>
                    <a:pt x="2083" y="1286"/>
                  </a:lnTo>
                  <a:lnTo>
                    <a:pt x="2083" y="1289"/>
                  </a:lnTo>
                  <a:lnTo>
                    <a:pt x="2083" y="1291"/>
                  </a:lnTo>
                  <a:lnTo>
                    <a:pt x="2085" y="1294"/>
                  </a:lnTo>
                  <a:lnTo>
                    <a:pt x="2085" y="1296"/>
                  </a:lnTo>
                  <a:lnTo>
                    <a:pt x="2085" y="1296"/>
                  </a:lnTo>
                  <a:lnTo>
                    <a:pt x="2085" y="1298"/>
                  </a:lnTo>
                  <a:lnTo>
                    <a:pt x="2083" y="1301"/>
                  </a:lnTo>
                  <a:lnTo>
                    <a:pt x="2083" y="1301"/>
                  </a:lnTo>
                  <a:lnTo>
                    <a:pt x="2085" y="1301"/>
                  </a:lnTo>
                  <a:lnTo>
                    <a:pt x="2085" y="1301"/>
                  </a:lnTo>
                  <a:lnTo>
                    <a:pt x="2087" y="1301"/>
                  </a:lnTo>
                  <a:lnTo>
                    <a:pt x="2087" y="1301"/>
                  </a:lnTo>
                  <a:lnTo>
                    <a:pt x="2087" y="1303"/>
                  </a:lnTo>
                  <a:lnTo>
                    <a:pt x="2087" y="1303"/>
                  </a:lnTo>
                  <a:lnTo>
                    <a:pt x="2087" y="1303"/>
                  </a:lnTo>
                  <a:lnTo>
                    <a:pt x="2087" y="1303"/>
                  </a:lnTo>
                  <a:lnTo>
                    <a:pt x="2087" y="1303"/>
                  </a:lnTo>
                  <a:lnTo>
                    <a:pt x="2085" y="1303"/>
                  </a:lnTo>
                  <a:lnTo>
                    <a:pt x="2085" y="1303"/>
                  </a:lnTo>
                  <a:lnTo>
                    <a:pt x="2083" y="1303"/>
                  </a:lnTo>
                  <a:lnTo>
                    <a:pt x="2083" y="1303"/>
                  </a:lnTo>
                  <a:lnTo>
                    <a:pt x="2083" y="1303"/>
                  </a:lnTo>
                  <a:lnTo>
                    <a:pt x="2080" y="1305"/>
                  </a:lnTo>
                  <a:lnTo>
                    <a:pt x="2078" y="1305"/>
                  </a:lnTo>
                  <a:lnTo>
                    <a:pt x="2078" y="1305"/>
                  </a:lnTo>
                  <a:lnTo>
                    <a:pt x="2078" y="1305"/>
                  </a:lnTo>
                  <a:lnTo>
                    <a:pt x="2078" y="1308"/>
                  </a:lnTo>
                  <a:lnTo>
                    <a:pt x="2075" y="1308"/>
                  </a:lnTo>
                  <a:lnTo>
                    <a:pt x="2075" y="1310"/>
                  </a:lnTo>
                  <a:lnTo>
                    <a:pt x="2075" y="1310"/>
                  </a:lnTo>
                  <a:lnTo>
                    <a:pt x="2073" y="1310"/>
                  </a:lnTo>
                  <a:lnTo>
                    <a:pt x="2073" y="1310"/>
                  </a:lnTo>
                  <a:lnTo>
                    <a:pt x="2073" y="1313"/>
                  </a:lnTo>
                  <a:lnTo>
                    <a:pt x="2073" y="1313"/>
                  </a:lnTo>
                  <a:lnTo>
                    <a:pt x="2073" y="1317"/>
                  </a:lnTo>
                  <a:lnTo>
                    <a:pt x="2073" y="1317"/>
                  </a:lnTo>
                  <a:lnTo>
                    <a:pt x="2073" y="1320"/>
                  </a:lnTo>
                  <a:lnTo>
                    <a:pt x="2073" y="1320"/>
                  </a:lnTo>
                  <a:lnTo>
                    <a:pt x="2073" y="1322"/>
                  </a:lnTo>
                  <a:lnTo>
                    <a:pt x="2073" y="1322"/>
                  </a:lnTo>
                  <a:lnTo>
                    <a:pt x="2073" y="1322"/>
                  </a:lnTo>
                  <a:lnTo>
                    <a:pt x="2073" y="1322"/>
                  </a:lnTo>
                  <a:lnTo>
                    <a:pt x="2075" y="1322"/>
                  </a:lnTo>
                  <a:lnTo>
                    <a:pt x="2075" y="1320"/>
                  </a:lnTo>
                  <a:lnTo>
                    <a:pt x="2075" y="1320"/>
                  </a:lnTo>
                  <a:lnTo>
                    <a:pt x="2075" y="1320"/>
                  </a:lnTo>
                  <a:lnTo>
                    <a:pt x="2075" y="1320"/>
                  </a:lnTo>
                  <a:lnTo>
                    <a:pt x="2075" y="1320"/>
                  </a:lnTo>
                  <a:lnTo>
                    <a:pt x="2075" y="1320"/>
                  </a:lnTo>
                  <a:lnTo>
                    <a:pt x="2075" y="1322"/>
                  </a:lnTo>
                  <a:lnTo>
                    <a:pt x="2075" y="1327"/>
                  </a:lnTo>
                  <a:lnTo>
                    <a:pt x="2075" y="1327"/>
                  </a:lnTo>
                  <a:lnTo>
                    <a:pt x="2083" y="1327"/>
                  </a:lnTo>
                  <a:lnTo>
                    <a:pt x="2083" y="1324"/>
                  </a:lnTo>
                  <a:lnTo>
                    <a:pt x="2083" y="1324"/>
                  </a:lnTo>
                  <a:lnTo>
                    <a:pt x="2085" y="1322"/>
                  </a:lnTo>
                  <a:lnTo>
                    <a:pt x="2085" y="1322"/>
                  </a:lnTo>
                  <a:lnTo>
                    <a:pt x="2087" y="1320"/>
                  </a:lnTo>
                  <a:lnTo>
                    <a:pt x="2090" y="1317"/>
                  </a:lnTo>
                  <a:lnTo>
                    <a:pt x="2092" y="1317"/>
                  </a:lnTo>
                  <a:lnTo>
                    <a:pt x="2090" y="1320"/>
                  </a:lnTo>
                  <a:lnTo>
                    <a:pt x="2090" y="1320"/>
                  </a:lnTo>
                  <a:lnTo>
                    <a:pt x="2087" y="1320"/>
                  </a:lnTo>
                  <a:lnTo>
                    <a:pt x="2087" y="1322"/>
                  </a:lnTo>
                  <a:lnTo>
                    <a:pt x="2085" y="1322"/>
                  </a:lnTo>
                  <a:lnTo>
                    <a:pt x="2085" y="1324"/>
                  </a:lnTo>
                  <a:lnTo>
                    <a:pt x="2085" y="1324"/>
                  </a:lnTo>
                  <a:lnTo>
                    <a:pt x="2085" y="1327"/>
                  </a:lnTo>
                  <a:lnTo>
                    <a:pt x="2085" y="1327"/>
                  </a:lnTo>
                  <a:lnTo>
                    <a:pt x="2083" y="1327"/>
                  </a:lnTo>
                  <a:lnTo>
                    <a:pt x="2083" y="1327"/>
                  </a:lnTo>
                  <a:lnTo>
                    <a:pt x="2080" y="1327"/>
                  </a:lnTo>
                  <a:lnTo>
                    <a:pt x="2080" y="1329"/>
                  </a:lnTo>
                  <a:lnTo>
                    <a:pt x="2080" y="1329"/>
                  </a:lnTo>
                  <a:lnTo>
                    <a:pt x="2080" y="1329"/>
                  </a:lnTo>
                  <a:lnTo>
                    <a:pt x="2080" y="1331"/>
                  </a:lnTo>
                  <a:lnTo>
                    <a:pt x="2080" y="1331"/>
                  </a:lnTo>
                  <a:lnTo>
                    <a:pt x="2080" y="1331"/>
                  </a:lnTo>
                  <a:lnTo>
                    <a:pt x="2080" y="1331"/>
                  </a:lnTo>
                  <a:lnTo>
                    <a:pt x="2083" y="1334"/>
                  </a:lnTo>
                  <a:lnTo>
                    <a:pt x="2083" y="1331"/>
                  </a:lnTo>
                  <a:lnTo>
                    <a:pt x="2083" y="1329"/>
                  </a:lnTo>
                  <a:lnTo>
                    <a:pt x="2085" y="1329"/>
                  </a:lnTo>
                  <a:lnTo>
                    <a:pt x="2085" y="1329"/>
                  </a:lnTo>
                  <a:lnTo>
                    <a:pt x="2085" y="1331"/>
                  </a:lnTo>
                  <a:lnTo>
                    <a:pt x="2085" y="1331"/>
                  </a:lnTo>
                  <a:lnTo>
                    <a:pt x="2085" y="1331"/>
                  </a:lnTo>
                  <a:lnTo>
                    <a:pt x="2085" y="1331"/>
                  </a:lnTo>
                  <a:lnTo>
                    <a:pt x="2085" y="1331"/>
                  </a:lnTo>
                  <a:lnTo>
                    <a:pt x="2087" y="1331"/>
                  </a:lnTo>
                  <a:lnTo>
                    <a:pt x="2090" y="1331"/>
                  </a:lnTo>
                  <a:lnTo>
                    <a:pt x="2090" y="1331"/>
                  </a:lnTo>
                  <a:lnTo>
                    <a:pt x="2090" y="1329"/>
                  </a:lnTo>
                  <a:lnTo>
                    <a:pt x="2092" y="1324"/>
                  </a:lnTo>
                  <a:lnTo>
                    <a:pt x="2092" y="1322"/>
                  </a:lnTo>
                  <a:lnTo>
                    <a:pt x="2092" y="1322"/>
                  </a:lnTo>
                  <a:lnTo>
                    <a:pt x="2094" y="1322"/>
                  </a:lnTo>
                  <a:lnTo>
                    <a:pt x="2094" y="1322"/>
                  </a:lnTo>
                  <a:lnTo>
                    <a:pt x="2094" y="1322"/>
                  </a:lnTo>
                  <a:lnTo>
                    <a:pt x="2092" y="1324"/>
                  </a:lnTo>
                  <a:lnTo>
                    <a:pt x="2092" y="1324"/>
                  </a:lnTo>
                  <a:lnTo>
                    <a:pt x="2092" y="1324"/>
                  </a:lnTo>
                  <a:lnTo>
                    <a:pt x="2092" y="1324"/>
                  </a:lnTo>
                  <a:lnTo>
                    <a:pt x="2092" y="1327"/>
                  </a:lnTo>
                  <a:lnTo>
                    <a:pt x="2094" y="1327"/>
                  </a:lnTo>
                  <a:lnTo>
                    <a:pt x="2094" y="1327"/>
                  </a:lnTo>
                  <a:lnTo>
                    <a:pt x="2094" y="1327"/>
                  </a:lnTo>
                  <a:lnTo>
                    <a:pt x="2092" y="1327"/>
                  </a:lnTo>
                  <a:lnTo>
                    <a:pt x="2092" y="1327"/>
                  </a:lnTo>
                  <a:lnTo>
                    <a:pt x="2092" y="1327"/>
                  </a:lnTo>
                  <a:lnTo>
                    <a:pt x="2092" y="1327"/>
                  </a:lnTo>
                  <a:lnTo>
                    <a:pt x="2092" y="1329"/>
                  </a:lnTo>
                  <a:lnTo>
                    <a:pt x="2092" y="1329"/>
                  </a:lnTo>
                  <a:lnTo>
                    <a:pt x="2092" y="1329"/>
                  </a:lnTo>
                  <a:lnTo>
                    <a:pt x="2092" y="1329"/>
                  </a:lnTo>
                  <a:lnTo>
                    <a:pt x="2092" y="1329"/>
                  </a:lnTo>
                  <a:lnTo>
                    <a:pt x="2092" y="1329"/>
                  </a:lnTo>
                  <a:lnTo>
                    <a:pt x="2092" y="1329"/>
                  </a:lnTo>
                  <a:lnTo>
                    <a:pt x="2092" y="1329"/>
                  </a:lnTo>
                  <a:lnTo>
                    <a:pt x="2092" y="1329"/>
                  </a:lnTo>
                  <a:lnTo>
                    <a:pt x="2092" y="1331"/>
                  </a:lnTo>
                  <a:lnTo>
                    <a:pt x="2092" y="1331"/>
                  </a:lnTo>
                  <a:lnTo>
                    <a:pt x="2092" y="1331"/>
                  </a:lnTo>
                  <a:lnTo>
                    <a:pt x="2090" y="1334"/>
                  </a:lnTo>
                  <a:lnTo>
                    <a:pt x="2087" y="1334"/>
                  </a:lnTo>
                  <a:lnTo>
                    <a:pt x="2087" y="1334"/>
                  </a:lnTo>
                  <a:lnTo>
                    <a:pt x="2087" y="1336"/>
                  </a:lnTo>
                  <a:lnTo>
                    <a:pt x="2087" y="1336"/>
                  </a:lnTo>
                  <a:lnTo>
                    <a:pt x="2087" y="1336"/>
                  </a:lnTo>
                  <a:lnTo>
                    <a:pt x="2087" y="1339"/>
                  </a:lnTo>
                  <a:lnTo>
                    <a:pt x="2087" y="1339"/>
                  </a:lnTo>
                  <a:lnTo>
                    <a:pt x="2090" y="1339"/>
                  </a:lnTo>
                  <a:lnTo>
                    <a:pt x="2090" y="1341"/>
                  </a:lnTo>
                  <a:lnTo>
                    <a:pt x="2092" y="1341"/>
                  </a:lnTo>
                  <a:lnTo>
                    <a:pt x="2092" y="1341"/>
                  </a:lnTo>
                  <a:lnTo>
                    <a:pt x="2092" y="1341"/>
                  </a:lnTo>
                  <a:lnTo>
                    <a:pt x="2094" y="1341"/>
                  </a:lnTo>
                  <a:lnTo>
                    <a:pt x="2092" y="1341"/>
                  </a:lnTo>
                  <a:lnTo>
                    <a:pt x="2094" y="1339"/>
                  </a:lnTo>
                  <a:lnTo>
                    <a:pt x="2094" y="1336"/>
                  </a:lnTo>
                  <a:lnTo>
                    <a:pt x="2094" y="1336"/>
                  </a:lnTo>
                  <a:lnTo>
                    <a:pt x="2097" y="1336"/>
                  </a:lnTo>
                  <a:lnTo>
                    <a:pt x="2097" y="1336"/>
                  </a:lnTo>
                  <a:lnTo>
                    <a:pt x="2099" y="1336"/>
                  </a:lnTo>
                  <a:lnTo>
                    <a:pt x="2099" y="1336"/>
                  </a:lnTo>
                  <a:lnTo>
                    <a:pt x="2099" y="1334"/>
                  </a:lnTo>
                  <a:lnTo>
                    <a:pt x="2099" y="1334"/>
                  </a:lnTo>
                  <a:lnTo>
                    <a:pt x="2099" y="1334"/>
                  </a:lnTo>
                  <a:lnTo>
                    <a:pt x="2099" y="1334"/>
                  </a:lnTo>
                  <a:lnTo>
                    <a:pt x="2099" y="1331"/>
                  </a:lnTo>
                  <a:lnTo>
                    <a:pt x="2101" y="1334"/>
                  </a:lnTo>
                  <a:lnTo>
                    <a:pt x="2101" y="1334"/>
                  </a:lnTo>
                  <a:lnTo>
                    <a:pt x="2104" y="1331"/>
                  </a:lnTo>
                  <a:lnTo>
                    <a:pt x="2104" y="1331"/>
                  </a:lnTo>
                  <a:lnTo>
                    <a:pt x="2104" y="1334"/>
                  </a:lnTo>
                  <a:lnTo>
                    <a:pt x="2104" y="1334"/>
                  </a:lnTo>
                  <a:lnTo>
                    <a:pt x="2104" y="1334"/>
                  </a:lnTo>
                  <a:lnTo>
                    <a:pt x="2104" y="1334"/>
                  </a:lnTo>
                  <a:lnTo>
                    <a:pt x="2106" y="1331"/>
                  </a:lnTo>
                  <a:lnTo>
                    <a:pt x="2106" y="1331"/>
                  </a:lnTo>
                  <a:lnTo>
                    <a:pt x="2104" y="1331"/>
                  </a:lnTo>
                  <a:lnTo>
                    <a:pt x="2106" y="1329"/>
                  </a:lnTo>
                  <a:lnTo>
                    <a:pt x="2106" y="1329"/>
                  </a:lnTo>
                  <a:lnTo>
                    <a:pt x="2106" y="1329"/>
                  </a:lnTo>
                  <a:lnTo>
                    <a:pt x="2106" y="1331"/>
                  </a:lnTo>
                  <a:lnTo>
                    <a:pt x="2106" y="1334"/>
                  </a:lnTo>
                  <a:lnTo>
                    <a:pt x="2106" y="1334"/>
                  </a:lnTo>
                  <a:lnTo>
                    <a:pt x="2106" y="1334"/>
                  </a:lnTo>
                  <a:lnTo>
                    <a:pt x="2104" y="1334"/>
                  </a:lnTo>
                  <a:lnTo>
                    <a:pt x="2104" y="1334"/>
                  </a:lnTo>
                  <a:lnTo>
                    <a:pt x="2101" y="1334"/>
                  </a:lnTo>
                  <a:lnTo>
                    <a:pt x="2101" y="1334"/>
                  </a:lnTo>
                  <a:lnTo>
                    <a:pt x="2101" y="1336"/>
                  </a:lnTo>
                  <a:lnTo>
                    <a:pt x="2101" y="1336"/>
                  </a:lnTo>
                  <a:lnTo>
                    <a:pt x="2099" y="1339"/>
                  </a:lnTo>
                  <a:lnTo>
                    <a:pt x="2097" y="1341"/>
                  </a:lnTo>
                  <a:lnTo>
                    <a:pt x="2097" y="1341"/>
                  </a:lnTo>
                  <a:lnTo>
                    <a:pt x="2097" y="1343"/>
                  </a:lnTo>
                  <a:lnTo>
                    <a:pt x="2097" y="1343"/>
                  </a:lnTo>
                  <a:lnTo>
                    <a:pt x="2099" y="1341"/>
                  </a:lnTo>
                  <a:lnTo>
                    <a:pt x="2101" y="1341"/>
                  </a:lnTo>
                  <a:lnTo>
                    <a:pt x="2101" y="1341"/>
                  </a:lnTo>
                  <a:lnTo>
                    <a:pt x="2101" y="1343"/>
                  </a:lnTo>
                  <a:lnTo>
                    <a:pt x="2099" y="1343"/>
                  </a:lnTo>
                  <a:lnTo>
                    <a:pt x="2099" y="1343"/>
                  </a:lnTo>
                  <a:lnTo>
                    <a:pt x="2099" y="1343"/>
                  </a:lnTo>
                  <a:lnTo>
                    <a:pt x="2099" y="1343"/>
                  </a:lnTo>
                  <a:lnTo>
                    <a:pt x="2097" y="1343"/>
                  </a:lnTo>
                  <a:lnTo>
                    <a:pt x="2097" y="1343"/>
                  </a:lnTo>
                  <a:lnTo>
                    <a:pt x="2097" y="1343"/>
                  </a:lnTo>
                  <a:lnTo>
                    <a:pt x="2097" y="1346"/>
                  </a:lnTo>
                  <a:lnTo>
                    <a:pt x="2097" y="1346"/>
                  </a:lnTo>
                  <a:lnTo>
                    <a:pt x="2097" y="1346"/>
                  </a:lnTo>
                  <a:lnTo>
                    <a:pt x="2099" y="1346"/>
                  </a:lnTo>
                  <a:lnTo>
                    <a:pt x="2099" y="1346"/>
                  </a:lnTo>
                  <a:lnTo>
                    <a:pt x="2097" y="1346"/>
                  </a:lnTo>
                  <a:lnTo>
                    <a:pt x="2099" y="1348"/>
                  </a:lnTo>
                  <a:lnTo>
                    <a:pt x="2099" y="1348"/>
                  </a:lnTo>
                  <a:lnTo>
                    <a:pt x="2101" y="1348"/>
                  </a:lnTo>
                  <a:lnTo>
                    <a:pt x="2101" y="1346"/>
                  </a:lnTo>
                  <a:lnTo>
                    <a:pt x="2101" y="1346"/>
                  </a:lnTo>
                  <a:lnTo>
                    <a:pt x="2101" y="1346"/>
                  </a:lnTo>
                  <a:lnTo>
                    <a:pt x="2101" y="1346"/>
                  </a:lnTo>
                  <a:lnTo>
                    <a:pt x="2101" y="1346"/>
                  </a:lnTo>
                  <a:lnTo>
                    <a:pt x="2101" y="1346"/>
                  </a:lnTo>
                  <a:lnTo>
                    <a:pt x="2101" y="1346"/>
                  </a:lnTo>
                  <a:lnTo>
                    <a:pt x="2104" y="1346"/>
                  </a:lnTo>
                  <a:lnTo>
                    <a:pt x="2104" y="1346"/>
                  </a:lnTo>
                  <a:lnTo>
                    <a:pt x="2104" y="1346"/>
                  </a:lnTo>
                  <a:lnTo>
                    <a:pt x="2104" y="1346"/>
                  </a:lnTo>
                  <a:lnTo>
                    <a:pt x="2104" y="1346"/>
                  </a:lnTo>
                  <a:lnTo>
                    <a:pt x="2104" y="1346"/>
                  </a:lnTo>
                  <a:lnTo>
                    <a:pt x="2104" y="1348"/>
                  </a:lnTo>
                  <a:lnTo>
                    <a:pt x="2104" y="1348"/>
                  </a:lnTo>
                  <a:lnTo>
                    <a:pt x="2104" y="1348"/>
                  </a:lnTo>
                  <a:lnTo>
                    <a:pt x="2104" y="1348"/>
                  </a:lnTo>
                  <a:lnTo>
                    <a:pt x="2104" y="1350"/>
                  </a:lnTo>
                  <a:lnTo>
                    <a:pt x="2104" y="1350"/>
                  </a:lnTo>
                  <a:lnTo>
                    <a:pt x="2104" y="1350"/>
                  </a:lnTo>
                  <a:lnTo>
                    <a:pt x="2104" y="1353"/>
                  </a:lnTo>
                  <a:lnTo>
                    <a:pt x="2104" y="1353"/>
                  </a:lnTo>
                  <a:lnTo>
                    <a:pt x="2106" y="1350"/>
                  </a:lnTo>
                  <a:lnTo>
                    <a:pt x="2106" y="1350"/>
                  </a:lnTo>
                  <a:lnTo>
                    <a:pt x="2106" y="1350"/>
                  </a:lnTo>
                  <a:lnTo>
                    <a:pt x="2106" y="1350"/>
                  </a:lnTo>
                  <a:lnTo>
                    <a:pt x="2106" y="1348"/>
                  </a:lnTo>
                  <a:lnTo>
                    <a:pt x="2106" y="1348"/>
                  </a:lnTo>
                  <a:lnTo>
                    <a:pt x="2106" y="1348"/>
                  </a:lnTo>
                  <a:lnTo>
                    <a:pt x="2106" y="1350"/>
                  </a:lnTo>
                  <a:lnTo>
                    <a:pt x="2106" y="1350"/>
                  </a:lnTo>
                  <a:lnTo>
                    <a:pt x="2106" y="1350"/>
                  </a:lnTo>
                  <a:lnTo>
                    <a:pt x="2106" y="1353"/>
                  </a:lnTo>
                  <a:lnTo>
                    <a:pt x="2109" y="1353"/>
                  </a:lnTo>
                  <a:lnTo>
                    <a:pt x="2109" y="1353"/>
                  </a:lnTo>
                  <a:lnTo>
                    <a:pt x="2106" y="1353"/>
                  </a:lnTo>
                  <a:lnTo>
                    <a:pt x="2106" y="1353"/>
                  </a:lnTo>
                  <a:lnTo>
                    <a:pt x="2106" y="1353"/>
                  </a:lnTo>
                  <a:lnTo>
                    <a:pt x="2109" y="1353"/>
                  </a:lnTo>
                  <a:lnTo>
                    <a:pt x="2109" y="1353"/>
                  </a:lnTo>
                  <a:lnTo>
                    <a:pt x="2109" y="1353"/>
                  </a:lnTo>
                  <a:lnTo>
                    <a:pt x="2109" y="1355"/>
                  </a:lnTo>
                  <a:lnTo>
                    <a:pt x="2111" y="1355"/>
                  </a:lnTo>
                  <a:lnTo>
                    <a:pt x="2111" y="1353"/>
                  </a:lnTo>
                  <a:lnTo>
                    <a:pt x="2111" y="1350"/>
                  </a:lnTo>
                  <a:lnTo>
                    <a:pt x="2111" y="1348"/>
                  </a:lnTo>
                  <a:lnTo>
                    <a:pt x="2109" y="1346"/>
                  </a:lnTo>
                  <a:lnTo>
                    <a:pt x="2109" y="1343"/>
                  </a:lnTo>
                  <a:lnTo>
                    <a:pt x="2109" y="1343"/>
                  </a:lnTo>
                  <a:lnTo>
                    <a:pt x="2109" y="1341"/>
                  </a:lnTo>
                  <a:lnTo>
                    <a:pt x="2109" y="1341"/>
                  </a:lnTo>
                  <a:lnTo>
                    <a:pt x="2109" y="1339"/>
                  </a:lnTo>
                  <a:lnTo>
                    <a:pt x="2109" y="1339"/>
                  </a:lnTo>
                  <a:lnTo>
                    <a:pt x="2109" y="1339"/>
                  </a:lnTo>
                  <a:lnTo>
                    <a:pt x="2111" y="1336"/>
                  </a:lnTo>
                  <a:lnTo>
                    <a:pt x="2109" y="1336"/>
                  </a:lnTo>
                  <a:lnTo>
                    <a:pt x="2109" y="1336"/>
                  </a:lnTo>
                  <a:lnTo>
                    <a:pt x="2109" y="1336"/>
                  </a:lnTo>
                  <a:lnTo>
                    <a:pt x="2109" y="1334"/>
                  </a:lnTo>
                  <a:lnTo>
                    <a:pt x="2111" y="1334"/>
                  </a:lnTo>
                  <a:lnTo>
                    <a:pt x="2111" y="1334"/>
                  </a:lnTo>
                  <a:lnTo>
                    <a:pt x="2111" y="1331"/>
                  </a:lnTo>
                  <a:lnTo>
                    <a:pt x="2111" y="1331"/>
                  </a:lnTo>
                  <a:lnTo>
                    <a:pt x="2111" y="1331"/>
                  </a:lnTo>
                  <a:lnTo>
                    <a:pt x="2111" y="1331"/>
                  </a:lnTo>
                  <a:lnTo>
                    <a:pt x="2111" y="1331"/>
                  </a:lnTo>
                  <a:lnTo>
                    <a:pt x="2111" y="1334"/>
                  </a:lnTo>
                  <a:lnTo>
                    <a:pt x="2111" y="1334"/>
                  </a:lnTo>
                  <a:lnTo>
                    <a:pt x="2111" y="1334"/>
                  </a:lnTo>
                  <a:lnTo>
                    <a:pt x="2111" y="1334"/>
                  </a:lnTo>
                  <a:lnTo>
                    <a:pt x="2111" y="1336"/>
                  </a:lnTo>
                  <a:lnTo>
                    <a:pt x="2111" y="1339"/>
                  </a:lnTo>
                  <a:lnTo>
                    <a:pt x="2111" y="1341"/>
                  </a:lnTo>
                  <a:lnTo>
                    <a:pt x="2111" y="1341"/>
                  </a:lnTo>
                  <a:lnTo>
                    <a:pt x="2111" y="1341"/>
                  </a:lnTo>
                  <a:lnTo>
                    <a:pt x="2111" y="1341"/>
                  </a:lnTo>
                  <a:lnTo>
                    <a:pt x="2111" y="1341"/>
                  </a:lnTo>
                  <a:lnTo>
                    <a:pt x="2111" y="1341"/>
                  </a:lnTo>
                  <a:lnTo>
                    <a:pt x="2111" y="1341"/>
                  </a:lnTo>
                  <a:lnTo>
                    <a:pt x="2111" y="1341"/>
                  </a:lnTo>
                  <a:lnTo>
                    <a:pt x="2111" y="1341"/>
                  </a:lnTo>
                  <a:lnTo>
                    <a:pt x="2111" y="1343"/>
                  </a:lnTo>
                  <a:lnTo>
                    <a:pt x="2111" y="1343"/>
                  </a:lnTo>
                  <a:lnTo>
                    <a:pt x="2111" y="1343"/>
                  </a:lnTo>
                  <a:lnTo>
                    <a:pt x="2111" y="1343"/>
                  </a:lnTo>
                  <a:lnTo>
                    <a:pt x="2111" y="1343"/>
                  </a:lnTo>
                  <a:lnTo>
                    <a:pt x="2111" y="1346"/>
                  </a:lnTo>
                  <a:lnTo>
                    <a:pt x="2111" y="1346"/>
                  </a:lnTo>
                  <a:lnTo>
                    <a:pt x="2113" y="1346"/>
                  </a:lnTo>
                  <a:lnTo>
                    <a:pt x="2113" y="1348"/>
                  </a:lnTo>
                  <a:lnTo>
                    <a:pt x="2113" y="1348"/>
                  </a:lnTo>
                  <a:lnTo>
                    <a:pt x="2113" y="1348"/>
                  </a:lnTo>
                  <a:lnTo>
                    <a:pt x="2113" y="1348"/>
                  </a:lnTo>
                  <a:lnTo>
                    <a:pt x="2116" y="1348"/>
                  </a:lnTo>
                  <a:lnTo>
                    <a:pt x="2116" y="1348"/>
                  </a:lnTo>
                  <a:lnTo>
                    <a:pt x="2116" y="1348"/>
                  </a:lnTo>
                  <a:lnTo>
                    <a:pt x="2116" y="1348"/>
                  </a:lnTo>
                  <a:lnTo>
                    <a:pt x="2116" y="1348"/>
                  </a:lnTo>
                  <a:lnTo>
                    <a:pt x="2116" y="1346"/>
                  </a:lnTo>
                  <a:lnTo>
                    <a:pt x="2116" y="1346"/>
                  </a:lnTo>
                  <a:lnTo>
                    <a:pt x="2116" y="1346"/>
                  </a:lnTo>
                  <a:lnTo>
                    <a:pt x="2116" y="1346"/>
                  </a:lnTo>
                  <a:lnTo>
                    <a:pt x="2118" y="1343"/>
                  </a:lnTo>
                  <a:lnTo>
                    <a:pt x="2120" y="1343"/>
                  </a:lnTo>
                  <a:lnTo>
                    <a:pt x="2120" y="1343"/>
                  </a:lnTo>
                  <a:lnTo>
                    <a:pt x="2120" y="1346"/>
                  </a:lnTo>
                  <a:lnTo>
                    <a:pt x="2118" y="1346"/>
                  </a:lnTo>
                  <a:lnTo>
                    <a:pt x="2118" y="1348"/>
                  </a:lnTo>
                  <a:lnTo>
                    <a:pt x="2118" y="1350"/>
                  </a:lnTo>
                  <a:lnTo>
                    <a:pt x="2116" y="1350"/>
                  </a:lnTo>
                  <a:lnTo>
                    <a:pt x="2118" y="1353"/>
                  </a:lnTo>
                  <a:lnTo>
                    <a:pt x="2118" y="1350"/>
                  </a:lnTo>
                  <a:lnTo>
                    <a:pt x="2118" y="1350"/>
                  </a:lnTo>
                  <a:lnTo>
                    <a:pt x="2118" y="1350"/>
                  </a:lnTo>
                  <a:lnTo>
                    <a:pt x="2118" y="1350"/>
                  </a:lnTo>
                  <a:lnTo>
                    <a:pt x="2118" y="1350"/>
                  </a:lnTo>
                  <a:lnTo>
                    <a:pt x="2118" y="1350"/>
                  </a:lnTo>
                  <a:lnTo>
                    <a:pt x="2120" y="1353"/>
                  </a:lnTo>
                  <a:lnTo>
                    <a:pt x="2120" y="1353"/>
                  </a:lnTo>
                  <a:lnTo>
                    <a:pt x="2123" y="1353"/>
                  </a:lnTo>
                  <a:lnTo>
                    <a:pt x="2123" y="1353"/>
                  </a:lnTo>
                  <a:lnTo>
                    <a:pt x="2123" y="1350"/>
                  </a:lnTo>
                  <a:lnTo>
                    <a:pt x="2123" y="1350"/>
                  </a:lnTo>
                  <a:lnTo>
                    <a:pt x="2123" y="1348"/>
                  </a:lnTo>
                  <a:lnTo>
                    <a:pt x="2123" y="1348"/>
                  </a:lnTo>
                  <a:lnTo>
                    <a:pt x="2123" y="1350"/>
                  </a:lnTo>
                  <a:lnTo>
                    <a:pt x="2125" y="1350"/>
                  </a:lnTo>
                  <a:lnTo>
                    <a:pt x="2125" y="1348"/>
                  </a:lnTo>
                  <a:lnTo>
                    <a:pt x="2125" y="1348"/>
                  </a:lnTo>
                  <a:lnTo>
                    <a:pt x="2125" y="1346"/>
                  </a:lnTo>
                  <a:lnTo>
                    <a:pt x="2125" y="1346"/>
                  </a:lnTo>
                  <a:lnTo>
                    <a:pt x="2125" y="1346"/>
                  </a:lnTo>
                  <a:lnTo>
                    <a:pt x="2125" y="1346"/>
                  </a:lnTo>
                  <a:lnTo>
                    <a:pt x="2125" y="1343"/>
                  </a:lnTo>
                  <a:lnTo>
                    <a:pt x="2125" y="1343"/>
                  </a:lnTo>
                  <a:lnTo>
                    <a:pt x="2128" y="1343"/>
                  </a:lnTo>
                  <a:lnTo>
                    <a:pt x="2128" y="1343"/>
                  </a:lnTo>
                  <a:lnTo>
                    <a:pt x="2128" y="1343"/>
                  </a:lnTo>
                  <a:lnTo>
                    <a:pt x="2128" y="1343"/>
                  </a:lnTo>
                  <a:lnTo>
                    <a:pt x="2128" y="1346"/>
                  </a:lnTo>
                  <a:lnTo>
                    <a:pt x="2128" y="1348"/>
                  </a:lnTo>
                  <a:lnTo>
                    <a:pt x="2128" y="1348"/>
                  </a:lnTo>
                  <a:lnTo>
                    <a:pt x="2128" y="1350"/>
                  </a:lnTo>
                  <a:lnTo>
                    <a:pt x="2128" y="1350"/>
                  </a:lnTo>
                  <a:lnTo>
                    <a:pt x="2130" y="1353"/>
                  </a:lnTo>
                  <a:lnTo>
                    <a:pt x="2130" y="1353"/>
                  </a:lnTo>
                  <a:lnTo>
                    <a:pt x="2130" y="1350"/>
                  </a:lnTo>
                  <a:lnTo>
                    <a:pt x="2132" y="1350"/>
                  </a:lnTo>
                  <a:lnTo>
                    <a:pt x="2132" y="1350"/>
                  </a:lnTo>
                  <a:lnTo>
                    <a:pt x="2132" y="1350"/>
                  </a:lnTo>
                  <a:lnTo>
                    <a:pt x="2135" y="1350"/>
                  </a:lnTo>
                  <a:lnTo>
                    <a:pt x="2132" y="1350"/>
                  </a:lnTo>
                  <a:lnTo>
                    <a:pt x="2132" y="1353"/>
                  </a:lnTo>
                  <a:lnTo>
                    <a:pt x="2132" y="1353"/>
                  </a:lnTo>
                  <a:lnTo>
                    <a:pt x="2132" y="1353"/>
                  </a:lnTo>
                  <a:lnTo>
                    <a:pt x="2132" y="1353"/>
                  </a:lnTo>
                  <a:lnTo>
                    <a:pt x="2130" y="1353"/>
                  </a:lnTo>
                  <a:lnTo>
                    <a:pt x="2130" y="1353"/>
                  </a:lnTo>
                  <a:lnTo>
                    <a:pt x="2130" y="1353"/>
                  </a:lnTo>
                  <a:lnTo>
                    <a:pt x="2130" y="1353"/>
                  </a:lnTo>
                  <a:lnTo>
                    <a:pt x="2130" y="1353"/>
                  </a:lnTo>
                  <a:lnTo>
                    <a:pt x="2130" y="1353"/>
                  </a:lnTo>
                  <a:lnTo>
                    <a:pt x="2130" y="1355"/>
                  </a:lnTo>
                  <a:lnTo>
                    <a:pt x="2130" y="1355"/>
                  </a:lnTo>
                  <a:lnTo>
                    <a:pt x="2130" y="1355"/>
                  </a:lnTo>
                  <a:lnTo>
                    <a:pt x="2132" y="1355"/>
                  </a:lnTo>
                  <a:lnTo>
                    <a:pt x="2132" y="1355"/>
                  </a:lnTo>
                  <a:lnTo>
                    <a:pt x="2132" y="1355"/>
                  </a:lnTo>
                  <a:lnTo>
                    <a:pt x="2132" y="1355"/>
                  </a:lnTo>
                  <a:lnTo>
                    <a:pt x="2135" y="1353"/>
                  </a:lnTo>
                  <a:lnTo>
                    <a:pt x="2135" y="1353"/>
                  </a:lnTo>
                  <a:lnTo>
                    <a:pt x="2135" y="1353"/>
                  </a:lnTo>
                  <a:lnTo>
                    <a:pt x="2135" y="1353"/>
                  </a:lnTo>
                  <a:lnTo>
                    <a:pt x="2135" y="1353"/>
                  </a:lnTo>
                  <a:lnTo>
                    <a:pt x="2137" y="1353"/>
                  </a:lnTo>
                  <a:lnTo>
                    <a:pt x="2137" y="1353"/>
                  </a:lnTo>
                  <a:lnTo>
                    <a:pt x="2137" y="1355"/>
                  </a:lnTo>
                  <a:lnTo>
                    <a:pt x="2137" y="1355"/>
                  </a:lnTo>
                  <a:lnTo>
                    <a:pt x="2135" y="1355"/>
                  </a:lnTo>
                  <a:lnTo>
                    <a:pt x="2137" y="1355"/>
                  </a:lnTo>
                  <a:lnTo>
                    <a:pt x="2137" y="1355"/>
                  </a:lnTo>
                  <a:lnTo>
                    <a:pt x="2137" y="1357"/>
                  </a:lnTo>
                  <a:lnTo>
                    <a:pt x="2137" y="1357"/>
                  </a:lnTo>
                  <a:lnTo>
                    <a:pt x="2139" y="1357"/>
                  </a:lnTo>
                  <a:lnTo>
                    <a:pt x="2139" y="1357"/>
                  </a:lnTo>
                  <a:lnTo>
                    <a:pt x="2139" y="1357"/>
                  </a:lnTo>
                  <a:lnTo>
                    <a:pt x="2139" y="1357"/>
                  </a:lnTo>
                  <a:lnTo>
                    <a:pt x="2139" y="1355"/>
                  </a:lnTo>
                  <a:lnTo>
                    <a:pt x="2139" y="1355"/>
                  </a:lnTo>
                  <a:lnTo>
                    <a:pt x="2139" y="1355"/>
                  </a:lnTo>
                  <a:lnTo>
                    <a:pt x="2139" y="1355"/>
                  </a:lnTo>
                  <a:lnTo>
                    <a:pt x="2139" y="1353"/>
                  </a:lnTo>
                  <a:lnTo>
                    <a:pt x="2139" y="1353"/>
                  </a:lnTo>
                  <a:lnTo>
                    <a:pt x="2139" y="1353"/>
                  </a:lnTo>
                  <a:lnTo>
                    <a:pt x="2139" y="1353"/>
                  </a:lnTo>
                  <a:lnTo>
                    <a:pt x="2139" y="1350"/>
                  </a:lnTo>
                  <a:lnTo>
                    <a:pt x="2139" y="1350"/>
                  </a:lnTo>
                  <a:lnTo>
                    <a:pt x="2139" y="1350"/>
                  </a:lnTo>
                  <a:lnTo>
                    <a:pt x="2139" y="1348"/>
                  </a:lnTo>
                  <a:lnTo>
                    <a:pt x="2139" y="1348"/>
                  </a:lnTo>
                  <a:lnTo>
                    <a:pt x="2139" y="1348"/>
                  </a:lnTo>
                  <a:lnTo>
                    <a:pt x="2139" y="1348"/>
                  </a:lnTo>
                  <a:lnTo>
                    <a:pt x="2142" y="1348"/>
                  </a:lnTo>
                  <a:lnTo>
                    <a:pt x="2139" y="1348"/>
                  </a:lnTo>
                  <a:lnTo>
                    <a:pt x="2139" y="1348"/>
                  </a:lnTo>
                  <a:lnTo>
                    <a:pt x="2139" y="1348"/>
                  </a:lnTo>
                  <a:lnTo>
                    <a:pt x="2139" y="1346"/>
                  </a:lnTo>
                  <a:lnTo>
                    <a:pt x="2139" y="1346"/>
                  </a:lnTo>
                  <a:lnTo>
                    <a:pt x="2142" y="1346"/>
                  </a:lnTo>
                  <a:lnTo>
                    <a:pt x="2139" y="1346"/>
                  </a:lnTo>
                  <a:lnTo>
                    <a:pt x="2139" y="1346"/>
                  </a:lnTo>
                  <a:lnTo>
                    <a:pt x="2139" y="1346"/>
                  </a:lnTo>
                  <a:lnTo>
                    <a:pt x="2139" y="1346"/>
                  </a:lnTo>
                  <a:lnTo>
                    <a:pt x="2139" y="1346"/>
                  </a:lnTo>
                  <a:lnTo>
                    <a:pt x="2139" y="1343"/>
                  </a:lnTo>
                  <a:lnTo>
                    <a:pt x="2139" y="1343"/>
                  </a:lnTo>
                  <a:lnTo>
                    <a:pt x="2139" y="1343"/>
                  </a:lnTo>
                  <a:lnTo>
                    <a:pt x="2139" y="1343"/>
                  </a:lnTo>
                  <a:lnTo>
                    <a:pt x="2139" y="1343"/>
                  </a:lnTo>
                  <a:lnTo>
                    <a:pt x="2139" y="1341"/>
                  </a:lnTo>
                  <a:lnTo>
                    <a:pt x="2139" y="1341"/>
                  </a:lnTo>
                  <a:lnTo>
                    <a:pt x="2137" y="1341"/>
                  </a:lnTo>
                  <a:lnTo>
                    <a:pt x="2135" y="1341"/>
                  </a:lnTo>
                  <a:lnTo>
                    <a:pt x="2137" y="1341"/>
                  </a:lnTo>
                  <a:lnTo>
                    <a:pt x="2137" y="1341"/>
                  </a:lnTo>
                  <a:lnTo>
                    <a:pt x="2137" y="1341"/>
                  </a:lnTo>
                  <a:lnTo>
                    <a:pt x="2137" y="1341"/>
                  </a:lnTo>
                  <a:lnTo>
                    <a:pt x="2135" y="1339"/>
                  </a:lnTo>
                  <a:lnTo>
                    <a:pt x="2135" y="1339"/>
                  </a:lnTo>
                  <a:lnTo>
                    <a:pt x="2137" y="1339"/>
                  </a:lnTo>
                  <a:lnTo>
                    <a:pt x="2137" y="1339"/>
                  </a:lnTo>
                  <a:lnTo>
                    <a:pt x="2137" y="1339"/>
                  </a:lnTo>
                  <a:lnTo>
                    <a:pt x="2137" y="1339"/>
                  </a:lnTo>
                  <a:lnTo>
                    <a:pt x="2139" y="1339"/>
                  </a:lnTo>
                  <a:lnTo>
                    <a:pt x="2139" y="1339"/>
                  </a:lnTo>
                  <a:lnTo>
                    <a:pt x="2139" y="1339"/>
                  </a:lnTo>
                  <a:lnTo>
                    <a:pt x="2139" y="1336"/>
                  </a:lnTo>
                  <a:lnTo>
                    <a:pt x="2139" y="1336"/>
                  </a:lnTo>
                  <a:lnTo>
                    <a:pt x="2137" y="1336"/>
                  </a:lnTo>
                  <a:lnTo>
                    <a:pt x="2135" y="1336"/>
                  </a:lnTo>
                  <a:lnTo>
                    <a:pt x="2135" y="1336"/>
                  </a:lnTo>
                  <a:lnTo>
                    <a:pt x="2135" y="1336"/>
                  </a:lnTo>
                  <a:lnTo>
                    <a:pt x="2137" y="1334"/>
                  </a:lnTo>
                  <a:lnTo>
                    <a:pt x="2137" y="1334"/>
                  </a:lnTo>
                  <a:lnTo>
                    <a:pt x="2137" y="1334"/>
                  </a:lnTo>
                  <a:lnTo>
                    <a:pt x="2137" y="1334"/>
                  </a:lnTo>
                  <a:lnTo>
                    <a:pt x="2137" y="1334"/>
                  </a:lnTo>
                  <a:lnTo>
                    <a:pt x="2137" y="1334"/>
                  </a:lnTo>
                  <a:lnTo>
                    <a:pt x="2137" y="1334"/>
                  </a:lnTo>
                  <a:lnTo>
                    <a:pt x="2135" y="1334"/>
                  </a:lnTo>
                  <a:lnTo>
                    <a:pt x="2135" y="1334"/>
                  </a:lnTo>
                  <a:lnTo>
                    <a:pt x="2135" y="1334"/>
                  </a:lnTo>
                  <a:lnTo>
                    <a:pt x="2135" y="1334"/>
                  </a:lnTo>
                  <a:lnTo>
                    <a:pt x="2135" y="1334"/>
                  </a:lnTo>
                  <a:lnTo>
                    <a:pt x="2135" y="1334"/>
                  </a:lnTo>
                  <a:lnTo>
                    <a:pt x="2135" y="1331"/>
                  </a:lnTo>
                  <a:lnTo>
                    <a:pt x="2137" y="1331"/>
                  </a:lnTo>
                  <a:lnTo>
                    <a:pt x="2137" y="1331"/>
                  </a:lnTo>
                  <a:lnTo>
                    <a:pt x="2137" y="1331"/>
                  </a:lnTo>
                  <a:lnTo>
                    <a:pt x="2135" y="1331"/>
                  </a:lnTo>
                  <a:lnTo>
                    <a:pt x="2135" y="1331"/>
                  </a:lnTo>
                  <a:lnTo>
                    <a:pt x="2135" y="1331"/>
                  </a:lnTo>
                  <a:lnTo>
                    <a:pt x="2135" y="1329"/>
                  </a:lnTo>
                  <a:lnTo>
                    <a:pt x="2132" y="1329"/>
                  </a:lnTo>
                  <a:lnTo>
                    <a:pt x="2132" y="1329"/>
                  </a:lnTo>
                  <a:lnTo>
                    <a:pt x="2132" y="1329"/>
                  </a:lnTo>
                  <a:lnTo>
                    <a:pt x="2132" y="1329"/>
                  </a:lnTo>
                  <a:lnTo>
                    <a:pt x="2132" y="1329"/>
                  </a:lnTo>
                  <a:lnTo>
                    <a:pt x="2132" y="1329"/>
                  </a:lnTo>
                  <a:lnTo>
                    <a:pt x="2132" y="1329"/>
                  </a:lnTo>
                  <a:lnTo>
                    <a:pt x="2132" y="1327"/>
                  </a:lnTo>
                  <a:lnTo>
                    <a:pt x="2130" y="1329"/>
                  </a:lnTo>
                  <a:lnTo>
                    <a:pt x="2130" y="1327"/>
                  </a:lnTo>
                  <a:lnTo>
                    <a:pt x="2132" y="1327"/>
                  </a:lnTo>
                  <a:lnTo>
                    <a:pt x="2132" y="1327"/>
                  </a:lnTo>
                  <a:lnTo>
                    <a:pt x="2132" y="1327"/>
                  </a:lnTo>
                  <a:lnTo>
                    <a:pt x="2125" y="1324"/>
                  </a:lnTo>
                  <a:lnTo>
                    <a:pt x="2125" y="1324"/>
                  </a:lnTo>
                  <a:lnTo>
                    <a:pt x="2128" y="1322"/>
                  </a:lnTo>
                  <a:lnTo>
                    <a:pt x="2132" y="1324"/>
                  </a:lnTo>
                  <a:lnTo>
                    <a:pt x="2132" y="1324"/>
                  </a:lnTo>
                  <a:lnTo>
                    <a:pt x="2132" y="1324"/>
                  </a:lnTo>
                  <a:lnTo>
                    <a:pt x="2132" y="1324"/>
                  </a:lnTo>
                  <a:lnTo>
                    <a:pt x="2132" y="1324"/>
                  </a:lnTo>
                  <a:lnTo>
                    <a:pt x="2135" y="1324"/>
                  </a:lnTo>
                  <a:lnTo>
                    <a:pt x="2135" y="1324"/>
                  </a:lnTo>
                  <a:lnTo>
                    <a:pt x="2135" y="1322"/>
                  </a:lnTo>
                  <a:lnTo>
                    <a:pt x="2130" y="1322"/>
                  </a:lnTo>
                  <a:lnTo>
                    <a:pt x="2130" y="1322"/>
                  </a:lnTo>
                  <a:lnTo>
                    <a:pt x="2130" y="1322"/>
                  </a:lnTo>
                  <a:lnTo>
                    <a:pt x="2128" y="1322"/>
                  </a:lnTo>
                  <a:lnTo>
                    <a:pt x="2128" y="1322"/>
                  </a:lnTo>
                  <a:lnTo>
                    <a:pt x="2128" y="1322"/>
                  </a:lnTo>
                  <a:lnTo>
                    <a:pt x="2128" y="1320"/>
                  </a:lnTo>
                  <a:lnTo>
                    <a:pt x="2125" y="1320"/>
                  </a:lnTo>
                  <a:lnTo>
                    <a:pt x="2125" y="1320"/>
                  </a:lnTo>
                  <a:lnTo>
                    <a:pt x="2125" y="1320"/>
                  </a:lnTo>
                  <a:lnTo>
                    <a:pt x="2125" y="1320"/>
                  </a:lnTo>
                  <a:lnTo>
                    <a:pt x="2125" y="1320"/>
                  </a:lnTo>
                  <a:lnTo>
                    <a:pt x="2125" y="1317"/>
                  </a:lnTo>
                  <a:lnTo>
                    <a:pt x="2125" y="1317"/>
                  </a:lnTo>
                  <a:lnTo>
                    <a:pt x="2125" y="1317"/>
                  </a:lnTo>
                  <a:lnTo>
                    <a:pt x="2125" y="1317"/>
                  </a:lnTo>
                  <a:lnTo>
                    <a:pt x="2125" y="1317"/>
                  </a:lnTo>
                  <a:lnTo>
                    <a:pt x="2123" y="1317"/>
                  </a:lnTo>
                  <a:lnTo>
                    <a:pt x="2123" y="1315"/>
                  </a:lnTo>
                  <a:lnTo>
                    <a:pt x="2125" y="1315"/>
                  </a:lnTo>
                  <a:lnTo>
                    <a:pt x="2125" y="1315"/>
                  </a:lnTo>
                  <a:lnTo>
                    <a:pt x="2125" y="1317"/>
                  </a:lnTo>
                  <a:lnTo>
                    <a:pt x="2128" y="1317"/>
                  </a:lnTo>
                  <a:lnTo>
                    <a:pt x="2128" y="1320"/>
                  </a:lnTo>
                  <a:lnTo>
                    <a:pt x="2128" y="1320"/>
                  </a:lnTo>
                  <a:lnTo>
                    <a:pt x="2130" y="1317"/>
                  </a:lnTo>
                  <a:lnTo>
                    <a:pt x="2132" y="1317"/>
                  </a:lnTo>
                  <a:lnTo>
                    <a:pt x="2130" y="1315"/>
                  </a:lnTo>
                  <a:lnTo>
                    <a:pt x="2130" y="1315"/>
                  </a:lnTo>
                  <a:lnTo>
                    <a:pt x="2130" y="1315"/>
                  </a:lnTo>
                  <a:lnTo>
                    <a:pt x="2130" y="1315"/>
                  </a:lnTo>
                  <a:lnTo>
                    <a:pt x="2130" y="1315"/>
                  </a:lnTo>
                  <a:lnTo>
                    <a:pt x="2130" y="1313"/>
                  </a:lnTo>
                  <a:lnTo>
                    <a:pt x="2130" y="1313"/>
                  </a:lnTo>
                  <a:lnTo>
                    <a:pt x="2130" y="1313"/>
                  </a:lnTo>
                  <a:lnTo>
                    <a:pt x="2130" y="1313"/>
                  </a:lnTo>
                  <a:lnTo>
                    <a:pt x="2128" y="1313"/>
                  </a:lnTo>
                  <a:lnTo>
                    <a:pt x="2125" y="1313"/>
                  </a:lnTo>
                  <a:lnTo>
                    <a:pt x="2125" y="1313"/>
                  </a:lnTo>
                  <a:lnTo>
                    <a:pt x="2123" y="1313"/>
                  </a:lnTo>
                  <a:lnTo>
                    <a:pt x="2123" y="1313"/>
                  </a:lnTo>
                  <a:lnTo>
                    <a:pt x="2120" y="1313"/>
                  </a:lnTo>
                  <a:lnTo>
                    <a:pt x="2120" y="1313"/>
                  </a:lnTo>
                  <a:lnTo>
                    <a:pt x="2120" y="1313"/>
                  </a:lnTo>
                  <a:lnTo>
                    <a:pt x="2118" y="1313"/>
                  </a:lnTo>
                  <a:lnTo>
                    <a:pt x="2120" y="1313"/>
                  </a:lnTo>
                  <a:lnTo>
                    <a:pt x="2123" y="1313"/>
                  </a:lnTo>
                  <a:lnTo>
                    <a:pt x="2123" y="1313"/>
                  </a:lnTo>
                  <a:lnTo>
                    <a:pt x="2123" y="1313"/>
                  </a:lnTo>
                  <a:lnTo>
                    <a:pt x="2123" y="1310"/>
                  </a:lnTo>
                  <a:lnTo>
                    <a:pt x="2125" y="1310"/>
                  </a:lnTo>
                  <a:lnTo>
                    <a:pt x="2128" y="1310"/>
                  </a:lnTo>
                  <a:lnTo>
                    <a:pt x="2128" y="1310"/>
                  </a:lnTo>
                  <a:lnTo>
                    <a:pt x="2128" y="1308"/>
                  </a:lnTo>
                  <a:lnTo>
                    <a:pt x="2128" y="1308"/>
                  </a:lnTo>
                  <a:lnTo>
                    <a:pt x="2128" y="1308"/>
                  </a:lnTo>
                  <a:lnTo>
                    <a:pt x="2128" y="1308"/>
                  </a:lnTo>
                  <a:lnTo>
                    <a:pt x="2128" y="1305"/>
                  </a:lnTo>
                  <a:lnTo>
                    <a:pt x="2128" y="1305"/>
                  </a:lnTo>
                  <a:lnTo>
                    <a:pt x="2125" y="1305"/>
                  </a:lnTo>
                  <a:lnTo>
                    <a:pt x="2120" y="1301"/>
                  </a:lnTo>
                  <a:lnTo>
                    <a:pt x="2120" y="1298"/>
                  </a:lnTo>
                  <a:lnTo>
                    <a:pt x="2120" y="1296"/>
                  </a:lnTo>
                  <a:lnTo>
                    <a:pt x="2120" y="1296"/>
                  </a:lnTo>
                  <a:lnTo>
                    <a:pt x="2118" y="1296"/>
                  </a:lnTo>
                  <a:lnTo>
                    <a:pt x="2120" y="1296"/>
                  </a:lnTo>
                  <a:lnTo>
                    <a:pt x="2118" y="1296"/>
                  </a:lnTo>
                  <a:lnTo>
                    <a:pt x="2118" y="1296"/>
                  </a:lnTo>
                  <a:lnTo>
                    <a:pt x="2118" y="1294"/>
                  </a:lnTo>
                  <a:lnTo>
                    <a:pt x="2118" y="1294"/>
                  </a:lnTo>
                  <a:lnTo>
                    <a:pt x="2118" y="1294"/>
                  </a:lnTo>
                  <a:lnTo>
                    <a:pt x="2120" y="1294"/>
                  </a:lnTo>
                  <a:lnTo>
                    <a:pt x="2120" y="1296"/>
                  </a:lnTo>
                  <a:lnTo>
                    <a:pt x="2123" y="1298"/>
                  </a:lnTo>
                  <a:lnTo>
                    <a:pt x="2123" y="1298"/>
                  </a:lnTo>
                  <a:lnTo>
                    <a:pt x="2125" y="1303"/>
                  </a:lnTo>
                  <a:lnTo>
                    <a:pt x="2128" y="1303"/>
                  </a:lnTo>
                  <a:lnTo>
                    <a:pt x="2128" y="1305"/>
                  </a:lnTo>
                  <a:lnTo>
                    <a:pt x="2128" y="1305"/>
                  </a:lnTo>
                  <a:lnTo>
                    <a:pt x="2130" y="1308"/>
                  </a:lnTo>
                  <a:lnTo>
                    <a:pt x="2132" y="1308"/>
                  </a:lnTo>
                  <a:lnTo>
                    <a:pt x="2132" y="1310"/>
                  </a:lnTo>
                  <a:lnTo>
                    <a:pt x="2132" y="1310"/>
                  </a:lnTo>
                  <a:lnTo>
                    <a:pt x="2135" y="1310"/>
                  </a:lnTo>
                  <a:lnTo>
                    <a:pt x="2135" y="1310"/>
                  </a:lnTo>
                  <a:lnTo>
                    <a:pt x="2135" y="1308"/>
                  </a:lnTo>
                  <a:lnTo>
                    <a:pt x="2137" y="1308"/>
                  </a:lnTo>
                  <a:lnTo>
                    <a:pt x="2137" y="1308"/>
                  </a:lnTo>
                  <a:lnTo>
                    <a:pt x="2137" y="1310"/>
                  </a:lnTo>
                  <a:lnTo>
                    <a:pt x="2139" y="1310"/>
                  </a:lnTo>
                  <a:lnTo>
                    <a:pt x="2139" y="1310"/>
                  </a:lnTo>
                  <a:lnTo>
                    <a:pt x="2139" y="1310"/>
                  </a:lnTo>
                  <a:lnTo>
                    <a:pt x="2139" y="1310"/>
                  </a:lnTo>
                  <a:lnTo>
                    <a:pt x="2142" y="1308"/>
                  </a:lnTo>
                  <a:lnTo>
                    <a:pt x="2139" y="1308"/>
                  </a:lnTo>
                  <a:lnTo>
                    <a:pt x="2139" y="1308"/>
                  </a:lnTo>
                  <a:lnTo>
                    <a:pt x="2139" y="1305"/>
                  </a:lnTo>
                  <a:lnTo>
                    <a:pt x="2139" y="1303"/>
                  </a:lnTo>
                  <a:lnTo>
                    <a:pt x="2139" y="1303"/>
                  </a:lnTo>
                  <a:lnTo>
                    <a:pt x="2137" y="1301"/>
                  </a:lnTo>
                  <a:lnTo>
                    <a:pt x="2137" y="1301"/>
                  </a:lnTo>
                  <a:lnTo>
                    <a:pt x="2137" y="1301"/>
                  </a:lnTo>
                  <a:lnTo>
                    <a:pt x="2137" y="1301"/>
                  </a:lnTo>
                  <a:lnTo>
                    <a:pt x="2137" y="1301"/>
                  </a:lnTo>
                  <a:lnTo>
                    <a:pt x="2139" y="1303"/>
                  </a:lnTo>
                  <a:lnTo>
                    <a:pt x="2139" y="1303"/>
                  </a:lnTo>
                  <a:lnTo>
                    <a:pt x="2142" y="1305"/>
                  </a:lnTo>
                  <a:lnTo>
                    <a:pt x="2142" y="1308"/>
                  </a:lnTo>
                  <a:lnTo>
                    <a:pt x="2142" y="1308"/>
                  </a:lnTo>
                  <a:lnTo>
                    <a:pt x="2142" y="1308"/>
                  </a:lnTo>
                  <a:lnTo>
                    <a:pt x="2142" y="1308"/>
                  </a:lnTo>
                  <a:lnTo>
                    <a:pt x="2142" y="1308"/>
                  </a:lnTo>
                  <a:lnTo>
                    <a:pt x="2142" y="1308"/>
                  </a:lnTo>
                  <a:lnTo>
                    <a:pt x="2142" y="1308"/>
                  </a:lnTo>
                  <a:lnTo>
                    <a:pt x="2144" y="1308"/>
                  </a:lnTo>
                  <a:lnTo>
                    <a:pt x="2144" y="1308"/>
                  </a:lnTo>
                  <a:lnTo>
                    <a:pt x="2144" y="1308"/>
                  </a:lnTo>
                  <a:lnTo>
                    <a:pt x="2144" y="1310"/>
                  </a:lnTo>
                  <a:lnTo>
                    <a:pt x="2146" y="1308"/>
                  </a:lnTo>
                  <a:lnTo>
                    <a:pt x="2146" y="1308"/>
                  </a:lnTo>
                  <a:lnTo>
                    <a:pt x="2146" y="1308"/>
                  </a:lnTo>
                  <a:lnTo>
                    <a:pt x="2144" y="1308"/>
                  </a:lnTo>
                  <a:lnTo>
                    <a:pt x="2146" y="1305"/>
                  </a:lnTo>
                  <a:lnTo>
                    <a:pt x="2146" y="1305"/>
                  </a:lnTo>
                  <a:lnTo>
                    <a:pt x="2146" y="1305"/>
                  </a:lnTo>
                  <a:lnTo>
                    <a:pt x="2146" y="1308"/>
                  </a:lnTo>
                  <a:lnTo>
                    <a:pt x="2146" y="1308"/>
                  </a:lnTo>
                  <a:lnTo>
                    <a:pt x="2149" y="1308"/>
                  </a:lnTo>
                  <a:lnTo>
                    <a:pt x="2149" y="1305"/>
                  </a:lnTo>
                  <a:lnTo>
                    <a:pt x="2149" y="1305"/>
                  </a:lnTo>
                  <a:lnTo>
                    <a:pt x="2149" y="1303"/>
                  </a:lnTo>
                  <a:lnTo>
                    <a:pt x="2146" y="1303"/>
                  </a:lnTo>
                  <a:lnTo>
                    <a:pt x="2146" y="1303"/>
                  </a:lnTo>
                  <a:lnTo>
                    <a:pt x="2146" y="1303"/>
                  </a:lnTo>
                  <a:lnTo>
                    <a:pt x="2144" y="1301"/>
                  </a:lnTo>
                  <a:lnTo>
                    <a:pt x="2144" y="1301"/>
                  </a:lnTo>
                  <a:lnTo>
                    <a:pt x="2142" y="1301"/>
                  </a:lnTo>
                  <a:lnTo>
                    <a:pt x="2139" y="1301"/>
                  </a:lnTo>
                  <a:lnTo>
                    <a:pt x="2139" y="1298"/>
                  </a:lnTo>
                  <a:lnTo>
                    <a:pt x="2139" y="1298"/>
                  </a:lnTo>
                  <a:lnTo>
                    <a:pt x="2144" y="1298"/>
                  </a:lnTo>
                  <a:lnTo>
                    <a:pt x="2144" y="1298"/>
                  </a:lnTo>
                  <a:lnTo>
                    <a:pt x="2146" y="1301"/>
                  </a:lnTo>
                  <a:lnTo>
                    <a:pt x="2146" y="1298"/>
                  </a:lnTo>
                  <a:lnTo>
                    <a:pt x="2146" y="1298"/>
                  </a:lnTo>
                  <a:lnTo>
                    <a:pt x="2146" y="1298"/>
                  </a:lnTo>
                  <a:lnTo>
                    <a:pt x="2146" y="1296"/>
                  </a:lnTo>
                  <a:lnTo>
                    <a:pt x="2146" y="1296"/>
                  </a:lnTo>
                  <a:lnTo>
                    <a:pt x="2144" y="1296"/>
                  </a:lnTo>
                  <a:lnTo>
                    <a:pt x="2142" y="1296"/>
                  </a:lnTo>
                  <a:lnTo>
                    <a:pt x="2142" y="1296"/>
                  </a:lnTo>
                  <a:lnTo>
                    <a:pt x="2142" y="1296"/>
                  </a:lnTo>
                  <a:lnTo>
                    <a:pt x="2142" y="1296"/>
                  </a:lnTo>
                  <a:lnTo>
                    <a:pt x="2139" y="1294"/>
                  </a:lnTo>
                  <a:lnTo>
                    <a:pt x="2137" y="1294"/>
                  </a:lnTo>
                  <a:lnTo>
                    <a:pt x="2137" y="1294"/>
                  </a:lnTo>
                  <a:lnTo>
                    <a:pt x="2137" y="1294"/>
                  </a:lnTo>
                  <a:lnTo>
                    <a:pt x="2137" y="1294"/>
                  </a:lnTo>
                  <a:lnTo>
                    <a:pt x="2137" y="1294"/>
                  </a:lnTo>
                  <a:lnTo>
                    <a:pt x="2137" y="1294"/>
                  </a:lnTo>
                  <a:lnTo>
                    <a:pt x="2137" y="1294"/>
                  </a:lnTo>
                  <a:lnTo>
                    <a:pt x="2137" y="1291"/>
                  </a:lnTo>
                  <a:lnTo>
                    <a:pt x="2137" y="1291"/>
                  </a:lnTo>
                  <a:lnTo>
                    <a:pt x="2137" y="1291"/>
                  </a:lnTo>
                  <a:lnTo>
                    <a:pt x="2137" y="1291"/>
                  </a:lnTo>
                  <a:lnTo>
                    <a:pt x="2135" y="1291"/>
                  </a:lnTo>
                  <a:lnTo>
                    <a:pt x="2137" y="1291"/>
                  </a:lnTo>
                  <a:lnTo>
                    <a:pt x="2137" y="1291"/>
                  </a:lnTo>
                  <a:lnTo>
                    <a:pt x="2137" y="1291"/>
                  </a:lnTo>
                  <a:lnTo>
                    <a:pt x="2137" y="1291"/>
                  </a:lnTo>
                  <a:lnTo>
                    <a:pt x="2137" y="1291"/>
                  </a:lnTo>
                  <a:lnTo>
                    <a:pt x="2139" y="1294"/>
                  </a:lnTo>
                  <a:lnTo>
                    <a:pt x="2139" y="1294"/>
                  </a:lnTo>
                  <a:lnTo>
                    <a:pt x="2139" y="1294"/>
                  </a:lnTo>
                  <a:lnTo>
                    <a:pt x="2139" y="1294"/>
                  </a:lnTo>
                  <a:lnTo>
                    <a:pt x="2139" y="1294"/>
                  </a:lnTo>
                  <a:lnTo>
                    <a:pt x="2139" y="1294"/>
                  </a:lnTo>
                  <a:lnTo>
                    <a:pt x="2142" y="1294"/>
                  </a:lnTo>
                  <a:lnTo>
                    <a:pt x="2142" y="1294"/>
                  </a:lnTo>
                  <a:lnTo>
                    <a:pt x="2144" y="1294"/>
                  </a:lnTo>
                  <a:lnTo>
                    <a:pt x="2144" y="1294"/>
                  </a:lnTo>
                  <a:lnTo>
                    <a:pt x="2144" y="1294"/>
                  </a:lnTo>
                  <a:lnTo>
                    <a:pt x="2146" y="1294"/>
                  </a:lnTo>
                  <a:lnTo>
                    <a:pt x="2146" y="1294"/>
                  </a:lnTo>
                  <a:lnTo>
                    <a:pt x="2146" y="1294"/>
                  </a:lnTo>
                  <a:lnTo>
                    <a:pt x="2146" y="1294"/>
                  </a:lnTo>
                  <a:lnTo>
                    <a:pt x="2146" y="1294"/>
                  </a:lnTo>
                  <a:lnTo>
                    <a:pt x="2146" y="1294"/>
                  </a:lnTo>
                  <a:lnTo>
                    <a:pt x="2149" y="1294"/>
                  </a:lnTo>
                  <a:lnTo>
                    <a:pt x="2149" y="1291"/>
                  </a:lnTo>
                  <a:lnTo>
                    <a:pt x="2151" y="1291"/>
                  </a:lnTo>
                  <a:lnTo>
                    <a:pt x="2151" y="1291"/>
                  </a:lnTo>
                  <a:lnTo>
                    <a:pt x="2151" y="1291"/>
                  </a:lnTo>
                  <a:lnTo>
                    <a:pt x="2151" y="1291"/>
                  </a:lnTo>
                  <a:lnTo>
                    <a:pt x="2151" y="1291"/>
                  </a:lnTo>
                  <a:lnTo>
                    <a:pt x="2149" y="1289"/>
                  </a:lnTo>
                  <a:lnTo>
                    <a:pt x="2149" y="1289"/>
                  </a:lnTo>
                  <a:lnTo>
                    <a:pt x="2149" y="1289"/>
                  </a:lnTo>
                  <a:lnTo>
                    <a:pt x="2149" y="1286"/>
                  </a:lnTo>
                  <a:lnTo>
                    <a:pt x="2149" y="1286"/>
                  </a:lnTo>
                  <a:lnTo>
                    <a:pt x="2149" y="1286"/>
                  </a:lnTo>
                  <a:lnTo>
                    <a:pt x="2149" y="1286"/>
                  </a:lnTo>
                  <a:lnTo>
                    <a:pt x="2149" y="1286"/>
                  </a:lnTo>
                  <a:lnTo>
                    <a:pt x="2149" y="1286"/>
                  </a:lnTo>
                  <a:lnTo>
                    <a:pt x="2146" y="1286"/>
                  </a:lnTo>
                  <a:lnTo>
                    <a:pt x="2146" y="1286"/>
                  </a:lnTo>
                  <a:lnTo>
                    <a:pt x="2146" y="1286"/>
                  </a:lnTo>
                  <a:lnTo>
                    <a:pt x="2146" y="1286"/>
                  </a:lnTo>
                  <a:lnTo>
                    <a:pt x="2146" y="1286"/>
                  </a:lnTo>
                  <a:lnTo>
                    <a:pt x="2146" y="1286"/>
                  </a:lnTo>
                  <a:lnTo>
                    <a:pt x="2146" y="1284"/>
                  </a:lnTo>
                  <a:lnTo>
                    <a:pt x="2146" y="1284"/>
                  </a:lnTo>
                  <a:lnTo>
                    <a:pt x="2146" y="1284"/>
                  </a:lnTo>
                  <a:lnTo>
                    <a:pt x="2144" y="1282"/>
                  </a:lnTo>
                  <a:lnTo>
                    <a:pt x="2144" y="1282"/>
                  </a:lnTo>
                  <a:lnTo>
                    <a:pt x="2144" y="1284"/>
                  </a:lnTo>
                  <a:lnTo>
                    <a:pt x="2144" y="1282"/>
                  </a:lnTo>
                  <a:lnTo>
                    <a:pt x="2142" y="1282"/>
                  </a:lnTo>
                  <a:lnTo>
                    <a:pt x="2142" y="1282"/>
                  </a:lnTo>
                  <a:lnTo>
                    <a:pt x="2135" y="1284"/>
                  </a:lnTo>
                  <a:lnTo>
                    <a:pt x="2135" y="1284"/>
                  </a:lnTo>
                  <a:lnTo>
                    <a:pt x="2132" y="1282"/>
                  </a:lnTo>
                  <a:lnTo>
                    <a:pt x="2132" y="1282"/>
                  </a:lnTo>
                  <a:lnTo>
                    <a:pt x="2132" y="1282"/>
                  </a:lnTo>
                  <a:lnTo>
                    <a:pt x="2130" y="1279"/>
                  </a:lnTo>
                  <a:lnTo>
                    <a:pt x="2130" y="1279"/>
                  </a:lnTo>
                  <a:lnTo>
                    <a:pt x="2130" y="1277"/>
                  </a:lnTo>
                  <a:lnTo>
                    <a:pt x="2130" y="1277"/>
                  </a:lnTo>
                  <a:lnTo>
                    <a:pt x="2130" y="1277"/>
                  </a:lnTo>
                  <a:lnTo>
                    <a:pt x="2128" y="1279"/>
                  </a:lnTo>
                  <a:lnTo>
                    <a:pt x="2128" y="1279"/>
                  </a:lnTo>
                  <a:lnTo>
                    <a:pt x="2125" y="1279"/>
                  </a:lnTo>
                  <a:lnTo>
                    <a:pt x="2128" y="1277"/>
                  </a:lnTo>
                  <a:lnTo>
                    <a:pt x="2130" y="1277"/>
                  </a:lnTo>
                  <a:lnTo>
                    <a:pt x="2130" y="1277"/>
                  </a:lnTo>
                  <a:lnTo>
                    <a:pt x="2132" y="1277"/>
                  </a:lnTo>
                  <a:lnTo>
                    <a:pt x="2132" y="1279"/>
                  </a:lnTo>
                  <a:lnTo>
                    <a:pt x="2132" y="1282"/>
                  </a:lnTo>
                  <a:lnTo>
                    <a:pt x="2135" y="1282"/>
                  </a:lnTo>
                  <a:lnTo>
                    <a:pt x="2135" y="1282"/>
                  </a:lnTo>
                  <a:lnTo>
                    <a:pt x="2135" y="1282"/>
                  </a:lnTo>
                  <a:lnTo>
                    <a:pt x="2135" y="1282"/>
                  </a:lnTo>
                  <a:lnTo>
                    <a:pt x="2137" y="1282"/>
                  </a:lnTo>
                  <a:lnTo>
                    <a:pt x="2137" y="1282"/>
                  </a:lnTo>
                  <a:lnTo>
                    <a:pt x="2137" y="1282"/>
                  </a:lnTo>
                  <a:lnTo>
                    <a:pt x="2137" y="1282"/>
                  </a:lnTo>
                  <a:lnTo>
                    <a:pt x="2137" y="1282"/>
                  </a:lnTo>
                  <a:lnTo>
                    <a:pt x="2139" y="1282"/>
                  </a:lnTo>
                  <a:lnTo>
                    <a:pt x="2139" y="1282"/>
                  </a:lnTo>
                  <a:lnTo>
                    <a:pt x="2142" y="1279"/>
                  </a:lnTo>
                  <a:lnTo>
                    <a:pt x="2142" y="1279"/>
                  </a:lnTo>
                  <a:lnTo>
                    <a:pt x="2144" y="1282"/>
                  </a:lnTo>
                  <a:lnTo>
                    <a:pt x="2144" y="1282"/>
                  </a:lnTo>
                  <a:lnTo>
                    <a:pt x="2144" y="1279"/>
                  </a:lnTo>
                  <a:lnTo>
                    <a:pt x="2144" y="1279"/>
                  </a:lnTo>
                  <a:lnTo>
                    <a:pt x="2146" y="1279"/>
                  </a:lnTo>
                  <a:lnTo>
                    <a:pt x="2146" y="1282"/>
                  </a:lnTo>
                  <a:lnTo>
                    <a:pt x="2146" y="1282"/>
                  </a:lnTo>
                  <a:lnTo>
                    <a:pt x="2146" y="1282"/>
                  </a:lnTo>
                  <a:lnTo>
                    <a:pt x="2146" y="1282"/>
                  </a:lnTo>
                  <a:lnTo>
                    <a:pt x="2149" y="1282"/>
                  </a:lnTo>
                  <a:lnTo>
                    <a:pt x="2149" y="1279"/>
                  </a:lnTo>
                  <a:lnTo>
                    <a:pt x="2151" y="1279"/>
                  </a:lnTo>
                  <a:lnTo>
                    <a:pt x="2151" y="1279"/>
                  </a:lnTo>
                  <a:lnTo>
                    <a:pt x="2151" y="1279"/>
                  </a:lnTo>
                  <a:lnTo>
                    <a:pt x="2154" y="1277"/>
                  </a:lnTo>
                  <a:lnTo>
                    <a:pt x="2154" y="1277"/>
                  </a:lnTo>
                  <a:lnTo>
                    <a:pt x="2156" y="1277"/>
                  </a:lnTo>
                  <a:lnTo>
                    <a:pt x="2156" y="1277"/>
                  </a:lnTo>
                  <a:lnTo>
                    <a:pt x="2156" y="1275"/>
                  </a:lnTo>
                  <a:lnTo>
                    <a:pt x="2154" y="1275"/>
                  </a:lnTo>
                  <a:lnTo>
                    <a:pt x="2154" y="1275"/>
                  </a:lnTo>
                  <a:lnTo>
                    <a:pt x="2151" y="1275"/>
                  </a:lnTo>
                  <a:lnTo>
                    <a:pt x="2151" y="1275"/>
                  </a:lnTo>
                  <a:lnTo>
                    <a:pt x="2151" y="1275"/>
                  </a:lnTo>
                  <a:lnTo>
                    <a:pt x="2151" y="1275"/>
                  </a:lnTo>
                  <a:lnTo>
                    <a:pt x="2154" y="1275"/>
                  </a:lnTo>
                  <a:lnTo>
                    <a:pt x="2154" y="1272"/>
                  </a:lnTo>
                  <a:lnTo>
                    <a:pt x="2154" y="1272"/>
                  </a:lnTo>
                  <a:lnTo>
                    <a:pt x="2151" y="1272"/>
                  </a:lnTo>
                  <a:lnTo>
                    <a:pt x="2151" y="1272"/>
                  </a:lnTo>
                  <a:lnTo>
                    <a:pt x="2151" y="1272"/>
                  </a:lnTo>
                  <a:lnTo>
                    <a:pt x="2151" y="1272"/>
                  </a:lnTo>
                  <a:lnTo>
                    <a:pt x="2151" y="1272"/>
                  </a:lnTo>
                  <a:lnTo>
                    <a:pt x="2151" y="1272"/>
                  </a:lnTo>
                  <a:lnTo>
                    <a:pt x="2151" y="1272"/>
                  </a:lnTo>
                  <a:lnTo>
                    <a:pt x="2151" y="1272"/>
                  </a:lnTo>
                  <a:lnTo>
                    <a:pt x="2149" y="1272"/>
                  </a:lnTo>
                  <a:lnTo>
                    <a:pt x="2149" y="1272"/>
                  </a:lnTo>
                  <a:lnTo>
                    <a:pt x="2149" y="1272"/>
                  </a:lnTo>
                  <a:lnTo>
                    <a:pt x="2149" y="1270"/>
                  </a:lnTo>
                  <a:lnTo>
                    <a:pt x="2149" y="1270"/>
                  </a:lnTo>
                  <a:lnTo>
                    <a:pt x="2149" y="1270"/>
                  </a:lnTo>
                  <a:lnTo>
                    <a:pt x="2144" y="1270"/>
                  </a:lnTo>
                  <a:lnTo>
                    <a:pt x="2142" y="1270"/>
                  </a:lnTo>
                  <a:lnTo>
                    <a:pt x="2142" y="1270"/>
                  </a:lnTo>
                  <a:lnTo>
                    <a:pt x="2142" y="1270"/>
                  </a:lnTo>
                  <a:lnTo>
                    <a:pt x="2139" y="1270"/>
                  </a:lnTo>
                  <a:lnTo>
                    <a:pt x="2139" y="1270"/>
                  </a:lnTo>
                  <a:lnTo>
                    <a:pt x="2139" y="1270"/>
                  </a:lnTo>
                  <a:lnTo>
                    <a:pt x="2137" y="1268"/>
                  </a:lnTo>
                  <a:lnTo>
                    <a:pt x="2137" y="1268"/>
                  </a:lnTo>
                  <a:lnTo>
                    <a:pt x="2135" y="1272"/>
                  </a:lnTo>
                  <a:lnTo>
                    <a:pt x="2135" y="1272"/>
                  </a:lnTo>
                  <a:lnTo>
                    <a:pt x="2132" y="1272"/>
                  </a:lnTo>
                  <a:lnTo>
                    <a:pt x="2132" y="1270"/>
                  </a:lnTo>
                  <a:lnTo>
                    <a:pt x="2130" y="1270"/>
                  </a:lnTo>
                  <a:lnTo>
                    <a:pt x="2130" y="1270"/>
                  </a:lnTo>
                  <a:lnTo>
                    <a:pt x="2130" y="1268"/>
                  </a:lnTo>
                  <a:lnTo>
                    <a:pt x="2130" y="1268"/>
                  </a:lnTo>
                  <a:lnTo>
                    <a:pt x="2128" y="1265"/>
                  </a:lnTo>
                  <a:lnTo>
                    <a:pt x="2128" y="1265"/>
                  </a:lnTo>
                  <a:lnTo>
                    <a:pt x="2125" y="1265"/>
                  </a:lnTo>
                  <a:lnTo>
                    <a:pt x="2125" y="1265"/>
                  </a:lnTo>
                  <a:lnTo>
                    <a:pt x="2128" y="1265"/>
                  </a:lnTo>
                  <a:lnTo>
                    <a:pt x="2128" y="1265"/>
                  </a:lnTo>
                  <a:lnTo>
                    <a:pt x="2130" y="1265"/>
                  </a:lnTo>
                  <a:lnTo>
                    <a:pt x="2130" y="1265"/>
                  </a:lnTo>
                  <a:lnTo>
                    <a:pt x="2130" y="1265"/>
                  </a:lnTo>
                  <a:lnTo>
                    <a:pt x="2130" y="1268"/>
                  </a:lnTo>
                  <a:lnTo>
                    <a:pt x="2130" y="1268"/>
                  </a:lnTo>
                  <a:lnTo>
                    <a:pt x="2130" y="1268"/>
                  </a:lnTo>
                  <a:lnTo>
                    <a:pt x="2130" y="1268"/>
                  </a:lnTo>
                  <a:lnTo>
                    <a:pt x="2130" y="1268"/>
                  </a:lnTo>
                  <a:lnTo>
                    <a:pt x="2130" y="1268"/>
                  </a:lnTo>
                  <a:lnTo>
                    <a:pt x="2130" y="1268"/>
                  </a:lnTo>
                  <a:lnTo>
                    <a:pt x="2130" y="1270"/>
                  </a:lnTo>
                  <a:lnTo>
                    <a:pt x="2132" y="1270"/>
                  </a:lnTo>
                  <a:lnTo>
                    <a:pt x="2132" y="1270"/>
                  </a:lnTo>
                  <a:lnTo>
                    <a:pt x="2132" y="1270"/>
                  </a:lnTo>
                  <a:lnTo>
                    <a:pt x="2135" y="1270"/>
                  </a:lnTo>
                  <a:lnTo>
                    <a:pt x="2135" y="1270"/>
                  </a:lnTo>
                  <a:lnTo>
                    <a:pt x="2135" y="1270"/>
                  </a:lnTo>
                  <a:lnTo>
                    <a:pt x="2137" y="1268"/>
                  </a:lnTo>
                  <a:lnTo>
                    <a:pt x="2137" y="1265"/>
                  </a:lnTo>
                  <a:lnTo>
                    <a:pt x="2139" y="1265"/>
                  </a:lnTo>
                  <a:lnTo>
                    <a:pt x="2139" y="1263"/>
                  </a:lnTo>
                  <a:lnTo>
                    <a:pt x="2142" y="1263"/>
                  </a:lnTo>
                  <a:lnTo>
                    <a:pt x="2139" y="1260"/>
                  </a:lnTo>
                  <a:lnTo>
                    <a:pt x="2137" y="1260"/>
                  </a:lnTo>
                  <a:lnTo>
                    <a:pt x="2135" y="1258"/>
                  </a:lnTo>
                  <a:lnTo>
                    <a:pt x="2135" y="1258"/>
                  </a:lnTo>
                  <a:lnTo>
                    <a:pt x="2135" y="1258"/>
                  </a:lnTo>
                  <a:lnTo>
                    <a:pt x="2132" y="1258"/>
                  </a:lnTo>
                  <a:lnTo>
                    <a:pt x="2132" y="1258"/>
                  </a:lnTo>
                  <a:lnTo>
                    <a:pt x="2132" y="1258"/>
                  </a:lnTo>
                  <a:lnTo>
                    <a:pt x="2132" y="1260"/>
                  </a:lnTo>
                  <a:lnTo>
                    <a:pt x="2130" y="1260"/>
                  </a:lnTo>
                  <a:lnTo>
                    <a:pt x="2130" y="1258"/>
                  </a:lnTo>
                  <a:lnTo>
                    <a:pt x="2128" y="1258"/>
                  </a:lnTo>
                  <a:lnTo>
                    <a:pt x="2130" y="1258"/>
                  </a:lnTo>
                  <a:lnTo>
                    <a:pt x="2130" y="1258"/>
                  </a:lnTo>
                  <a:lnTo>
                    <a:pt x="2130" y="1258"/>
                  </a:lnTo>
                  <a:lnTo>
                    <a:pt x="2130" y="1258"/>
                  </a:lnTo>
                  <a:lnTo>
                    <a:pt x="2132" y="1258"/>
                  </a:lnTo>
                  <a:lnTo>
                    <a:pt x="2130" y="1258"/>
                  </a:lnTo>
                  <a:lnTo>
                    <a:pt x="2130" y="1258"/>
                  </a:lnTo>
                  <a:lnTo>
                    <a:pt x="2130" y="1256"/>
                  </a:lnTo>
                  <a:lnTo>
                    <a:pt x="2130" y="1256"/>
                  </a:lnTo>
                  <a:lnTo>
                    <a:pt x="2135" y="1256"/>
                  </a:lnTo>
                  <a:lnTo>
                    <a:pt x="2135" y="1256"/>
                  </a:lnTo>
                  <a:lnTo>
                    <a:pt x="2137" y="1256"/>
                  </a:lnTo>
                  <a:lnTo>
                    <a:pt x="2137" y="1256"/>
                  </a:lnTo>
                  <a:lnTo>
                    <a:pt x="2139" y="1256"/>
                  </a:lnTo>
                  <a:lnTo>
                    <a:pt x="2139" y="1256"/>
                  </a:lnTo>
                  <a:lnTo>
                    <a:pt x="2142" y="1256"/>
                  </a:lnTo>
                  <a:lnTo>
                    <a:pt x="2142" y="1258"/>
                  </a:lnTo>
                  <a:lnTo>
                    <a:pt x="2142" y="1258"/>
                  </a:lnTo>
                  <a:lnTo>
                    <a:pt x="2142" y="1258"/>
                  </a:lnTo>
                  <a:lnTo>
                    <a:pt x="2142" y="1260"/>
                  </a:lnTo>
                  <a:lnTo>
                    <a:pt x="2144" y="1260"/>
                  </a:lnTo>
                  <a:lnTo>
                    <a:pt x="2144" y="1260"/>
                  </a:lnTo>
                  <a:lnTo>
                    <a:pt x="2146" y="1258"/>
                  </a:lnTo>
                  <a:lnTo>
                    <a:pt x="2146" y="1258"/>
                  </a:lnTo>
                  <a:lnTo>
                    <a:pt x="2146" y="1258"/>
                  </a:lnTo>
                  <a:lnTo>
                    <a:pt x="2146" y="1258"/>
                  </a:lnTo>
                  <a:lnTo>
                    <a:pt x="2149" y="1258"/>
                  </a:lnTo>
                  <a:lnTo>
                    <a:pt x="2149" y="1258"/>
                  </a:lnTo>
                  <a:lnTo>
                    <a:pt x="2149" y="1260"/>
                  </a:lnTo>
                  <a:lnTo>
                    <a:pt x="2151" y="1260"/>
                  </a:lnTo>
                  <a:lnTo>
                    <a:pt x="2151" y="1258"/>
                  </a:lnTo>
                  <a:lnTo>
                    <a:pt x="2151" y="1258"/>
                  </a:lnTo>
                  <a:lnTo>
                    <a:pt x="2154" y="1258"/>
                  </a:lnTo>
                  <a:lnTo>
                    <a:pt x="2154" y="1256"/>
                  </a:lnTo>
                  <a:lnTo>
                    <a:pt x="2154" y="1256"/>
                  </a:lnTo>
                  <a:lnTo>
                    <a:pt x="2154" y="1256"/>
                  </a:lnTo>
                  <a:lnTo>
                    <a:pt x="2156" y="1256"/>
                  </a:lnTo>
                  <a:lnTo>
                    <a:pt x="2156" y="1253"/>
                  </a:lnTo>
                  <a:lnTo>
                    <a:pt x="2156" y="1253"/>
                  </a:lnTo>
                  <a:lnTo>
                    <a:pt x="2156" y="1253"/>
                  </a:lnTo>
                  <a:lnTo>
                    <a:pt x="2156" y="1253"/>
                  </a:lnTo>
                  <a:lnTo>
                    <a:pt x="2156" y="1253"/>
                  </a:lnTo>
                  <a:lnTo>
                    <a:pt x="2158" y="1253"/>
                  </a:lnTo>
                  <a:lnTo>
                    <a:pt x="2158" y="1253"/>
                  </a:lnTo>
                  <a:lnTo>
                    <a:pt x="2158" y="1253"/>
                  </a:lnTo>
                  <a:lnTo>
                    <a:pt x="2161" y="1251"/>
                  </a:lnTo>
                  <a:lnTo>
                    <a:pt x="2161" y="1251"/>
                  </a:lnTo>
                  <a:lnTo>
                    <a:pt x="2161" y="1251"/>
                  </a:lnTo>
                  <a:lnTo>
                    <a:pt x="2158" y="1249"/>
                  </a:lnTo>
                  <a:lnTo>
                    <a:pt x="2158" y="1249"/>
                  </a:lnTo>
                  <a:lnTo>
                    <a:pt x="2158" y="1249"/>
                  </a:lnTo>
                  <a:lnTo>
                    <a:pt x="2156" y="1249"/>
                  </a:lnTo>
                  <a:lnTo>
                    <a:pt x="2156" y="1249"/>
                  </a:lnTo>
                  <a:lnTo>
                    <a:pt x="2149" y="1251"/>
                  </a:lnTo>
                  <a:lnTo>
                    <a:pt x="2149" y="1253"/>
                  </a:lnTo>
                  <a:lnTo>
                    <a:pt x="2146" y="1253"/>
                  </a:lnTo>
                  <a:lnTo>
                    <a:pt x="2146" y="1253"/>
                  </a:lnTo>
                  <a:lnTo>
                    <a:pt x="2146" y="1251"/>
                  </a:lnTo>
                  <a:lnTo>
                    <a:pt x="2149" y="1251"/>
                  </a:lnTo>
                  <a:lnTo>
                    <a:pt x="2149" y="1251"/>
                  </a:lnTo>
                  <a:lnTo>
                    <a:pt x="2149" y="1249"/>
                  </a:lnTo>
                  <a:lnTo>
                    <a:pt x="2149" y="1249"/>
                  </a:lnTo>
                  <a:lnTo>
                    <a:pt x="2149" y="1249"/>
                  </a:lnTo>
                  <a:lnTo>
                    <a:pt x="2149" y="1249"/>
                  </a:lnTo>
                  <a:lnTo>
                    <a:pt x="2151" y="1249"/>
                  </a:lnTo>
                  <a:lnTo>
                    <a:pt x="2151" y="1249"/>
                  </a:lnTo>
                  <a:lnTo>
                    <a:pt x="2151" y="1249"/>
                  </a:lnTo>
                  <a:lnTo>
                    <a:pt x="2151" y="1249"/>
                  </a:lnTo>
                  <a:lnTo>
                    <a:pt x="2151" y="1246"/>
                  </a:lnTo>
                  <a:lnTo>
                    <a:pt x="2151" y="1246"/>
                  </a:lnTo>
                  <a:lnTo>
                    <a:pt x="2154" y="1246"/>
                  </a:lnTo>
                  <a:lnTo>
                    <a:pt x="2154" y="1246"/>
                  </a:lnTo>
                  <a:lnTo>
                    <a:pt x="2154" y="1246"/>
                  </a:lnTo>
                  <a:lnTo>
                    <a:pt x="2156" y="1244"/>
                  </a:lnTo>
                  <a:lnTo>
                    <a:pt x="2154" y="1244"/>
                  </a:lnTo>
                  <a:lnTo>
                    <a:pt x="2154" y="1244"/>
                  </a:lnTo>
                  <a:lnTo>
                    <a:pt x="2154" y="1244"/>
                  </a:lnTo>
                  <a:lnTo>
                    <a:pt x="2154" y="1244"/>
                  </a:lnTo>
                  <a:lnTo>
                    <a:pt x="2151" y="1242"/>
                  </a:lnTo>
                  <a:lnTo>
                    <a:pt x="2146" y="1239"/>
                  </a:lnTo>
                  <a:lnTo>
                    <a:pt x="2146" y="1239"/>
                  </a:lnTo>
                  <a:lnTo>
                    <a:pt x="2146" y="1237"/>
                  </a:lnTo>
                  <a:lnTo>
                    <a:pt x="2142" y="1237"/>
                  </a:lnTo>
                  <a:lnTo>
                    <a:pt x="2142" y="1239"/>
                  </a:lnTo>
                  <a:lnTo>
                    <a:pt x="2139" y="1239"/>
                  </a:lnTo>
                  <a:lnTo>
                    <a:pt x="2139" y="1239"/>
                  </a:lnTo>
                  <a:lnTo>
                    <a:pt x="2139" y="1242"/>
                  </a:lnTo>
                  <a:lnTo>
                    <a:pt x="2139" y="1242"/>
                  </a:lnTo>
                  <a:lnTo>
                    <a:pt x="2137" y="1242"/>
                  </a:lnTo>
                  <a:lnTo>
                    <a:pt x="2137" y="1242"/>
                  </a:lnTo>
                  <a:lnTo>
                    <a:pt x="2139" y="1239"/>
                  </a:lnTo>
                  <a:lnTo>
                    <a:pt x="2139" y="1237"/>
                  </a:lnTo>
                  <a:lnTo>
                    <a:pt x="2139" y="1237"/>
                  </a:lnTo>
                  <a:lnTo>
                    <a:pt x="2139" y="1237"/>
                  </a:lnTo>
                  <a:lnTo>
                    <a:pt x="2139" y="1234"/>
                  </a:lnTo>
                  <a:lnTo>
                    <a:pt x="2142" y="1234"/>
                  </a:lnTo>
                  <a:lnTo>
                    <a:pt x="2142" y="1237"/>
                  </a:lnTo>
                  <a:lnTo>
                    <a:pt x="2144" y="1237"/>
                  </a:lnTo>
                  <a:lnTo>
                    <a:pt x="2146" y="1237"/>
                  </a:lnTo>
                  <a:lnTo>
                    <a:pt x="2146" y="1237"/>
                  </a:lnTo>
                  <a:lnTo>
                    <a:pt x="2151" y="1237"/>
                  </a:lnTo>
                  <a:lnTo>
                    <a:pt x="2151" y="1237"/>
                  </a:lnTo>
                  <a:lnTo>
                    <a:pt x="2151" y="1239"/>
                  </a:lnTo>
                  <a:lnTo>
                    <a:pt x="2151" y="1239"/>
                  </a:lnTo>
                  <a:lnTo>
                    <a:pt x="2151" y="1239"/>
                  </a:lnTo>
                  <a:lnTo>
                    <a:pt x="2154" y="1239"/>
                  </a:lnTo>
                  <a:lnTo>
                    <a:pt x="2154" y="1239"/>
                  </a:lnTo>
                  <a:lnTo>
                    <a:pt x="2156" y="1239"/>
                  </a:lnTo>
                  <a:lnTo>
                    <a:pt x="2156" y="1239"/>
                  </a:lnTo>
                  <a:lnTo>
                    <a:pt x="2156" y="1239"/>
                  </a:lnTo>
                  <a:lnTo>
                    <a:pt x="2156" y="1237"/>
                  </a:lnTo>
                  <a:lnTo>
                    <a:pt x="2156" y="1237"/>
                  </a:lnTo>
                  <a:lnTo>
                    <a:pt x="2156" y="1237"/>
                  </a:lnTo>
                  <a:lnTo>
                    <a:pt x="2158" y="1237"/>
                  </a:lnTo>
                  <a:lnTo>
                    <a:pt x="2158" y="1237"/>
                  </a:lnTo>
                  <a:lnTo>
                    <a:pt x="2158" y="1237"/>
                  </a:lnTo>
                  <a:lnTo>
                    <a:pt x="2158" y="1237"/>
                  </a:lnTo>
                  <a:lnTo>
                    <a:pt x="2158" y="1234"/>
                  </a:lnTo>
                  <a:lnTo>
                    <a:pt x="2158" y="1234"/>
                  </a:lnTo>
                  <a:lnTo>
                    <a:pt x="2161" y="1234"/>
                  </a:lnTo>
                  <a:lnTo>
                    <a:pt x="2158" y="1234"/>
                  </a:lnTo>
                  <a:lnTo>
                    <a:pt x="2158" y="1234"/>
                  </a:lnTo>
                  <a:lnTo>
                    <a:pt x="2158" y="1234"/>
                  </a:lnTo>
                  <a:lnTo>
                    <a:pt x="2158" y="1232"/>
                  </a:lnTo>
                  <a:lnTo>
                    <a:pt x="2158" y="1232"/>
                  </a:lnTo>
                  <a:lnTo>
                    <a:pt x="2158" y="1230"/>
                  </a:lnTo>
                  <a:lnTo>
                    <a:pt x="2156" y="1227"/>
                  </a:lnTo>
                  <a:lnTo>
                    <a:pt x="2154" y="1227"/>
                  </a:lnTo>
                  <a:lnTo>
                    <a:pt x="2154" y="1227"/>
                  </a:lnTo>
                  <a:lnTo>
                    <a:pt x="2151" y="1227"/>
                  </a:lnTo>
                  <a:lnTo>
                    <a:pt x="2151" y="1227"/>
                  </a:lnTo>
                  <a:lnTo>
                    <a:pt x="2151" y="1225"/>
                  </a:lnTo>
                  <a:lnTo>
                    <a:pt x="2149" y="1225"/>
                  </a:lnTo>
                  <a:lnTo>
                    <a:pt x="2146" y="1225"/>
                  </a:lnTo>
                  <a:lnTo>
                    <a:pt x="2144" y="1225"/>
                  </a:lnTo>
                  <a:lnTo>
                    <a:pt x="2144" y="1223"/>
                  </a:lnTo>
                  <a:lnTo>
                    <a:pt x="2146" y="1223"/>
                  </a:lnTo>
                  <a:lnTo>
                    <a:pt x="2146" y="1220"/>
                  </a:lnTo>
                  <a:lnTo>
                    <a:pt x="2142" y="1220"/>
                  </a:lnTo>
                  <a:lnTo>
                    <a:pt x="2142" y="1223"/>
                  </a:lnTo>
                  <a:lnTo>
                    <a:pt x="2142" y="1223"/>
                  </a:lnTo>
                  <a:lnTo>
                    <a:pt x="2139" y="1223"/>
                  </a:lnTo>
                  <a:lnTo>
                    <a:pt x="2137" y="1223"/>
                  </a:lnTo>
                  <a:lnTo>
                    <a:pt x="2137" y="1225"/>
                  </a:lnTo>
                  <a:lnTo>
                    <a:pt x="2137" y="1225"/>
                  </a:lnTo>
                  <a:lnTo>
                    <a:pt x="2135" y="1225"/>
                  </a:lnTo>
                  <a:lnTo>
                    <a:pt x="2135" y="1223"/>
                  </a:lnTo>
                  <a:lnTo>
                    <a:pt x="2137" y="1223"/>
                  </a:lnTo>
                  <a:lnTo>
                    <a:pt x="2139" y="1220"/>
                  </a:lnTo>
                  <a:lnTo>
                    <a:pt x="2142" y="1220"/>
                  </a:lnTo>
                  <a:lnTo>
                    <a:pt x="2142" y="1218"/>
                  </a:lnTo>
                  <a:lnTo>
                    <a:pt x="2142" y="1218"/>
                  </a:lnTo>
                  <a:lnTo>
                    <a:pt x="2139" y="1218"/>
                  </a:lnTo>
                  <a:lnTo>
                    <a:pt x="2139" y="1218"/>
                  </a:lnTo>
                  <a:lnTo>
                    <a:pt x="2139" y="1218"/>
                  </a:lnTo>
                  <a:lnTo>
                    <a:pt x="2139" y="1218"/>
                  </a:lnTo>
                  <a:lnTo>
                    <a:pt x="2139" y="1218"/>
                  </a:lnTo>
                  <a:lnTo>
                    <a:pt x="2137" y="1218"/>
                  </a:lnTo>
                  <a:lnTo>
                    <a:pt x="2137" y="1218"/>
                  </a:lnTo>
                  <a:lnTo>
                    <a:pt x="2137" y="1216"/>
                  </a:lnTo>
                  <a:lnTo>
                    <a:pt x="2137" y="1218"/>
                  </a:lnTo>
                  <a:lnTo>
                    <a:pt x="2135" y="1218"/>
                  </a:lnTo>
                  <a:lnTo>
                    <a:pt x="2135" y="1218"/>
                  </a:lnTo>
                  <a:lnTo>
                    <a:pt x="2135" y="1218"/>
                  </a:lnTo>
                  <a:lnTo>
                    <a:pt x="2135" y="1223"/>
                  </a:lnTo>
                  <a:lnTo>
                    <a:pt x="2135" y="1223"/>
                  </a:lnTo>
                  <a:lnTo>
                    <a:pt x="2135" y="1223"/>
                  </a:lnTo>
                  <a:lnTo>
                    <a:pt x="2132" y="1223"/>
                  </a:lnTo>
                  <a:lnTo>
                    <a:pt x="2132" y="1223"/>
                  </a:lnTo>
                  <a:lnTo>
                    <a:pt x="2132" y="1223"/>
                  </a:lnTo>
                  <a:lnTo>
                    <a:pt x="2132" y="1220"/>
                  </a:lnTo>
                  <a:lnTo>
                    <a:pt x="2132" y="1220"/>
                  </a:lnTo>
                  <a:lnTo>
                    <a:pt x="2132" y="1220"/>
                  </a:lnTo>
                  <a:lnTo>
                    <a:pt x="2132" y="1218"/>
                  </a:lnTo>
                  <a:lnTo>
                    <a:pt x="2132" y="1218"/>
                  </a:lnTo>
                  <a:lnTo>
                    <a:pt x="2132" y="1218"/>
                  </a:lnTo>
                  <a:lnTo>
                    <a:pt x="2132" y="1216"/>
                  </a:lnTo>
                  <a:lnTo>
                    <a:pt x="2132" y="1213"/>
                  </a:lnTo>
                  <a:lnTo>
                    <a:pt x="2130" y="1213"/>
                  </a:lnTo>
                  <a:lnTo>
                    <a:pt x="2130" y="1213"/>
                  </a:lnTo>
                  <a:lnTo>
                    <a:pt x="2128" y="1213"/>
                  </a:lnTo>
                  <a:lnTo>
                    <a:pt x="2128" y="1216"/>
                  </a:lnTo>
                  <a:lnTo>
                    <a:pt x="2128" y="1216"/>
                  </a:lnTo>
                  <a:lnTo>
                    <a:pt x="2128" y="1216"/>
                  </a:lnTo>
                  <a:lnTo>
                    <a:pt x="2128" y="1216"/>
                  </a:lnTo>
                  <a:lnTo>
                    <a:pt x="2128" y="1216"/>
                  </a:lnTo>
                  <a:lnTo>
                    <a:pt x="2125" y="1216"/>
                  </a:lnTo>
                  <a:lnTo>
                    <a:pt x="2125" y="1216"/>
                  </a:lnTo>
                  <a:lnTo>
                    <a:pt x="2125" y="1216"/>
                  </a:lnTo>
                  <a:lnTo>
                    <a:pt x="2125" y="1216"/>
                  </a:lnTo>
                  <a:lnTo>
                    <a:pt x="2125" y="1218"/>
                  </a:lnTo>
                  <a:lnTo>
                    <a:pt x="2125" y="1218"/>
                  </a:lnTo>
                  <a:lnTo>
                    <a:pt x="2128" y="1220"/>
                  </a:lnTo>
                  <a:lnTo>
                    <a:pt x="2128" y="1220"/>
                  </a:lnTo>
                  <a:lnTo>
                    <a:pt x="2128" y="1223"/>
                  </a:lnTo>
                  <a:lnTo>
                    <a:pt x="2128" y="1223"/>
                  </a:lnTo>
                  <a:lnTo>
                    <a:pt x="2125" y="1223"/>
                  </a:lnTo>
                  <a:lnTo>
                    <a:pt x="2125" y="1225"/>
                  </a:lnTo>
                  <a:lnTo>
                    <a:pt x="2125" y="1225"/>
                  </a:lnTo>
                  <a:lnTo>
                    <a:pt x="2125" y="1225"/>
                  </a:lnTo>
                  <a:lnTo>
                    <a:pt x="2125" y="1225"/>
                  </a:lnTo>
                  <a:lnTo>
                    <a:pt x="2125" y="1227"/>
                  </a:lnTo>
                  <a:lnTo>
                    <a:pt x="2125" y="1227"/>
                  </a:lnTo>
                  <a:lnTo>
                    <a:pt x="2125" y="1227"/>
                  </a:lnTo>
                  <a:lnTo>
                    <a:pt x="2125" y="1230"/>
                  </a:lnTo>
                  <a:lnTo>
                    <a:pt x="2128" y="1230"/>
                  </a:lnTo>
                  <a:lnTo>
                    <a:pt x="2128" y="1230"/>
                  </a:lnTo>
                  <a:lnTo>
                    <a:pt x="2128" y="1230"/>
                  </a:lnTo>
                  <a:lnTo>
                    <a:pt x="2130" y="1232"/>
                  </a:lnTo>
                  <a:lnTo>
                    <a:pt x="2130" y="1232"/>
                  </a:lnTo>
                  <a:lnTo>
                    <a:pt x="2130" y="1232"/>
                  </a:lnTo>
                  <a:lnTo>
                    <a:pt x="2132" y="1232"/>
                  </a:lnTo>
                  <a:lnTo>
                    <a:pt x="2132" y="1234"/>
                  </a:lnTo>
                  <a:lnTo>
                    <a:pt x="2132" y="1234"/>
                  </a:lnTo>
                  <a:lnTo>
                    <a:pt x="2132" y="1234"/>
                  </a:lnTo>
                  <a:lnTo>
                    <a:pt x="2132" y="1237"/>
                  </a:lnTo>
                  <a:lnTo>
                    <a:pt x="2130" y="1234"/>
                  </a:lnTo>
                  <a:lnTo>
                    <a:pt x="2128" y="1232"/>
                  </a:lnTo>
                  <a:lnTo>
                    <a:pt x="2128" y="1232"/>
                  </a:lnTo>
                  <a:lnTo>
                    <a:pt x="2128" y="1230"/>
                  </a:lnTo>
                  <a:lnTo>
                    <a:pt x="2125" y="1232"/>
                  </a:lnTo>
                  <a:lnTo>
                    <a:pt x="2125" y="1230"/>
                  </a:lnTo>
                  <a:lnTo>
                    <a:pt x="2125" y="1230"/>
                  </a:lnTo>
                  <a:lnTo>
                    <a:pt x="2123" y="1227"/>
                  </a:lnTo>
                  <a:lnTo>
                    <a:pt x="2123" y="1227"/>
                  </a:lnTo>
                  <a:lnTo>
                    <a:pt x="2123" y="1225"/>
                  </a:lnTo>
                  <a:lnTo>
                    <a:pt x="2120" y="1225"/>
                  </a:lnTo>
                  <a:lnTo>
                    <a:pt x="2120" y="1225"/>
                  </a:lnTo>
                  <a:lnTo>
                    <a:pt x="2120" y="1225"/>
                  </a:lnTo>
                  <a:lnTo>
                    <a:pt x="2118" y="1225"/>
                  </a:lnTo>
                  <a:lnTo>
                    <a:pt x="2118" y="1225"/>
                  </a:lnTo>
                  <a:lnTo>
                    <a:pt x="2118" y="1225"/>
                  </a:lnTo>
                  <a:lnTo>
                    <a:pt x="2116" y="1225"/>
                  </a:lnTo>
                  <a:lnTo>
                    <a:pt x="2116" y="1227"/>
                  </a:lnTo>
                  <a:lnTo>
                    <a:pt x="2116" y="1227"/>
                  </a:lnTo>
                  <a:lnTo>
                    <a:pt x="2116" y="1227"/>
                  </a:lnTo>
                  <a:lnTo>
                    <a:pt x="2116" y="1227"/>
                  </a:lnTo>
                  <a:lnTo>
                    <a:pt x="2116" y="1230"/>
                  </a:lnTo>
                  <a:lnTo>
                    <a:pt x="2118" y="1230"/>
                  </a:lnTo>
                  <a:lnTo>
                    <a:pt x="2118" y="1230"/>
                  </a:lnTo>
                  <a:lnTo>
                    <a:pt x="2118" y="1232"/>
                  </a:lnTo>
                  <a:lnTo>
                    <a:pt x="2118" y="1232"/>
                  </a:lnTo>
                  <a:lnTo>
                    <a:pt x="2118" y="1232"/>
                  </a:lnTo>
                  <a:lnTo>
                    <a:pt x="2118" y="1234"/>
                  </a:lnTo>
                  <a:lnTo>
                    <a:pt x="2118" y="1234"/>
                  </a:lnTo>
                  <a:lnTo>
                    <a:pt x="2120" y="1237"/>
                  </a:lnTo>
                  <a:lnTo>
                    <a:pt x="2120" y="1237"/>
                  </a:lnTo>
                  <a:lnTo>
                    <a:pt x="2118" y="1237"/>
                  </a:lnTo>
                  <a:lnTo>
                    <a:pt x="2118" y="1239"/>
                  </a:lnTo>
                  <a:lnTo>
                    <a:pt x="2120" y="1239"/>
                  </a:lnTo>
                  <a:lnTo>
                    <a:pt x="2120" y="1239"/>
                  </a:lnTo>
                  <a:lnTo>
                    <a:pt x="2118" y="1239"/>
                  </a:lnTo>
                  <a:lnTo>
                    <a:pt x="2118" y="1242"/>
                  </a:lnTo>
                  <a:lnTo>
                    <a:pt x="2120" y="1242"/>
                  </a:lnTo>
                  <a:lnTo>
                    <a:pt x="2120" y="1242"/>
                  </a:lnTo>
                  <a:lnTo>
                    <a:pt x="2120" y="1244"/>
                  </a:lnTo>
                  <a:lnTo>
                    <a:pt x="2120" y="1244"/>
                  </a:lnTo>
                  <a:lnTo>
                    <a:pt x="2118" y="1246"/>
                  </a:lnTo>
                  <a:lnTo>
                    <a:pt x="2118" y="1246"/>
                  </a:lnTo>
                  <a:lnTo>
                    <a:pt x="2118" y="1246"/>
                  </a:lnTo>
                  <a:lnTo>
                    <a:pt x="2118" y="1244"/>
                  </a:lnTo>
                  <a:lnTo>
                    <a:pt x="2118" y="1244"/>
                  </a:lnTo>
                  <a:lnTo>
                    <a:pt x="2118" y="1242"/>
                  </a:lnTo>
                  <a:lnTo>
                    <a:pt x="2118" y="1242"/>
                  </a:lnTo>
                  <a:lnTo>
                    <a:pt x="2118" y="1242"/>
                  </a:lnTo>
                  <a:lnTo>
                    <a:pt x="2118" y="1242"/>
                  </a:lnTo>
                  <a:lnTo>
                    <a:pt x="2118" y="1239"/>
                  </a:lnTo>
                  <a:lnTo>
                    <a:pt x="2118" y="1239"/>
                  </a:lnTo>
                  <a:lnTo>
                    <a:pt x="2118" y="1237"/>
                  </a:lnTo>
                  <a:lnTo>
                    <a:pt x="2118" y="1237"/>
                  </a:lnTo>
                  <a:lnTo>
                    <a:pt x="2118" y="1237"/>
                  </a:lnTo>
                  <a:lnTo>
                    <a:pt x="2118" y="1234"/>
                  </a:lnTo>
                  <a:lnTo>
                    <a:pt x="2116" y="1232"/>
                  </a:lnTo>
                  <a:lnTo>
                    <a:pt x="2116" y="1230"/>
                  </a:lnTo>
                  <a:lnTo>
                    <a:pt x="2116" y="1230"/>
                  </a:lnTo>
                  <a:lnTo>
                    <a:pt x="2113" y="1227"/>
                  </a:lnTo>
                  <a:lnTo>
                    <a:pt x="2113" y="1225"/>
                  </a:lnTo>
                  <a:lnTo>
                    <a:pt x="2113" y="1225"/>
                  </a:lnTo>
                  <a:lnTo>
                    <a:pt x="2111" y="1225"/>
                  </a:lnTo>
                  <a:lnTo>
                    <a:pt x="2111" y="1227"/>
                  </a:lnTo>
                  <a:lnTo>
                    <a:pt x="2111" y="1227"/>
                  </a:lnTo>
                  <a:lnTo>
                    <a:pt x="2111" y="1227"/>
                  </a:lnTo>
                  <a:lnTo>
                    <a:pt x="2111" y="1227"/>
                  </a:lnTo>
                  <a:lnTo>
                    <a:pt x="2111" y="1227"/>
                  </a:lnTo>
                  <a:lnTo>
                    <a:pt x="2106" y="1230"/>
                  </a:lnTo>
                  <a:lnTo>
                    <a:pt x="2106" y="1232"/>
                  </a:lnTo>
                  <a:lnTo>
                    <a:pt x="2106" y="1232"/>
                  </a:lnTo>
                  <a:lnTo>
                    <a:pt x="2104" y="1234"/>
                  </a:lnTo>
                  <a:lnTo>
                    <a:pt x="2104" y="1234"/>
                  </a:lnTo>
                  <a:lnTo>
                    <a:pt x="2104" y="1237"/>
                  </a:lnTo>
                  <a:lnTo>
                    <a:pt x="2104" y="1237"/>
                  </a:lnTo>
                  <a:lnTo>
                    <a:pt x="2104" y="1239"/>
                  </a:lnTo>
                  <a:lnTo>
                    <a:pt x="2104" y="1242"/>
                  </a:lnTo>
                  <a:lnTo>
                    <a:pt x="2106" y="1244"/>
                  </a:lnTo>
                  <a:lnTo>
                    <a:pt x="2106" y="1244"/>
                  </a:lnTo>
                  <a:lnTo>
                    <a:pt x="2106" y="1246"/>
                  </a:lnTo>
                  <a:lnTo>
                    <a:pt x="2106" y="1246"/>
                  </a:lnTo>
                  <a:lnTo>
                    <a:pt x="2104" y="1246"/>
                  </a:lnTo>
                  <a:lnTo>
                    <a:pt x="2104" y="1246"/>
                  </a:lnTo>
                  <a:lnTo>
                    <a:pt x="2104" y="1242"/>
                  </a:lnTo>
                  <a:lnTo>
                    <a:pt x="2104" y="1242"/>
                  </a:lnTo>
                  <a:lnTo>
                    <a:pt x="2101" y="1239"/>
                  </a:lnTo>
                  <a:lnTo>
                    <a:pt x="2101" y="1237"/>
                  </a:lnTo>
                  <a:lnTo>
                    <a:pt x="2101" y="1234"/>
                  </a:lnTo>
                  <a:lnTo>
                    <a:pt x="2099" y="1234"/>
                  </a:lnTo>
                  <a:lnTo>
                    <a:pt x="2099" y="1234"/>
                  </a:lnTo>
                  <a:lnTo>
                    <a:pt x="2099" y="1234"/>
                  </a:lnTo>
                  <a:lnTo>
                    <a:pt x="2099" y="1234"/>
                  </a:lnTo>
                  <a:lnTo>
                    <a:pt x="2099" y="1234"/>
                  </a:lnTo>
                  <a:lnTo>
                    <a:pt x="2099" y="1234"/>
                  </a:lnTo>
                  <a:lnTo>
                    <a:pt x="2099" y="1237"/>
                  </a:lnTo>
                  <a:lnTo>
                    <a:pt x="2099" y="1237"/>
                  </a:lnTo>
                  <a:lnTo>
                    <a:pt x="2099" y="1237"/>
                  </a:lnTo>
                  <a:lnTo>
                    <a:pt x="2101" y="1239"/>
                  </a:lnTo>
                  <a:lnTo>
                    <a:pt x="2101" y="1239"/>
                  </a:lnTo>
                  <a:lnTo>
                    <a:pt x="2101" y="1239"/>
                  </a:lnTo>
                  <a:lnTo>
                    <a:pt x="2101" y="1239"/>
                  </a:lnTo>
                  <a:lnTo>
                    <a:pt x="2101" y="1239"/>
                  </a:lnTo>
                  <a:lnTo>
                    <a:pt x="2099" y="1242"/>
                  </a:lnTo>
                  <a:lnTo>
                    <a:pt x="2099" y="1242"/>
                  </a:lnTo>
                  <a:lnTo>
                    <a:pt x="2092" y="1244"/>
                  </a:lnTo>
                  <a:lnTo>
                    <a:pt x="2092" y="1242"/>
                  </a:lnTo>
                  <a:lnTo>
                    <a:pt x="2094" y="1242"/>
                  </a:lnTo>
                  <a:lnTo>
                    <a:pt x="2094" y="1242"/>
                  </a:lnTo>
                  <a:lnTo>
                    <a:pt x="2097" y="1242"/>
                  </a:lnTo>
                  <a:lnTo>
                    <a:pt x="2099" y="1239"/>
                  </a:lnTo>
                  <a:lnTo>
                    <a:pt x="2099" y="1239"/>
                  </a:lnTo>
                  <a:lnTo>
                    <a:pt x="2099" y="1239"/>
                  </a:lnTo>
                  <a:lnTo>
                    <a:pt x="2099" y="1237"/>
                  </a:lnTo>
                  <a:lnTo>
                    <a:pt x="2099" y="1237"/>
                  </a:lnTo>
                  <a:lnTo>
                    <a:pt x="2097" y="1237"/>
                  </a:lnTo>
                  <a:lnTo>
                    <a:pt x="2097" y="1237"/>
                  </a:lnTo>
                  <a:lnTo>
                    <a:pt x="2097" y="1234"/>
                  </a:lnTo>
                  <a:lnTo>
                    <a:pt x="2099" y="1234"/>
                  </a:lnTo>
                  <a:lnTo>
                    <a:pt x="2099" y="1234"/>
                  </a:lnTo>
                  <a:lnTo>
                    <a:pt x="2101" y="1232"/>
                  </a:lnTo>
                  <a:lnTo>
                    <a:pt x="2104" y="1230"/>
                  </a:lnTo>
                  <a:lnTo>
                    <a:pt x="2104" y="1230"/>
                  </a:lnTo>
                  <a:lnTo>
                    <a:pt x="2104" y="1227"/>
                  </a:lnTo>
                  <a:lnTo>
                    <a:pt x="2104" y="1227"/>
                  </a:lnTo>
                  <a:lnTo>
                    <a:pt x="2104" y="1225"/>
                  </a:lnTo>
                  <a:lnTo>
                    <a:pt x="2101" y="1225"/>
                  </a:lnTo>
                  <a:lnTo>
                    <a:pt x="2101" y="1223"/>
                  </a:lnTo>
                  <a:lnTo>
                    <a:pt x="2101" y="1223"/>
                  </a:lnTo>
                  <a:lnTo>
                    <a:pt x="2099" y="1220"/>
                  </a:lnTo>
                  <a:lnTo>
                    <a:pt x="2099" y="1220"/>
                  </a:lnTo>
                  <a:lnTo>
                    <a:pt x="2099" y="1220"/>
                  </a:lnTo>
                  <a:lnTo>
                    <a:pt x="2099" y="1218"/>
                  </a:lnTo>
                  <a:lnTo>
                    <a:pt x="2104" y="1216"/>
                  </a:lnTo>
                  <a:lnTo>
                    <a:pt x="2104" y="1216"/>
                  </a:lnTo>
                  <a:lnTo>
                    <a:pt x="2104" y="1213"/>
                  </a:lnTo>
                  <a:lnTo>
                    <a:pt x="2104" y="1211"/>
                  </a:lnTo>
                  <a:lnTo>
                    <a:pt x="2104" y="1208"/>
                  </a:lnTo>
                  <a:lnTo>
                    <a:pt x="2104" y="1206"/>
                  </a:lnTo>
                  <a:lnTo>
                    <a:pt x="2101" y="1206"/>
                  </a:lnTo>
                  <a:lnTo>
                    <a:pt x="2101" y="1206"/>
                  </a:lnTo>
                  <a:lnTo>
                    <a:pt x="2099" y="1206"/>
                  </a:lnTo>
                  <a:lnTo>
                    <a:pt x="2097" y="1206"/>
                  </a:lnTo>
                  <a:lnTo>
                    <a:pt x="2097" y="1206"/>
                  </a:lnTo>
                  <a:lnTo>
                    <a:pt x="2097" y="1208"/>
                  </a:lnTo>
                  <a:lnTo>
                    <a:pt x="2099" y="1208"/>
                  </a:lnTo>
                  <a:lnTo>
                    <a:pt x="2099" y="1208"/>
                  </a:lnTo>
                  <a:lnTo>
                    <a:pt x="2099" y="1211"/>
                  </a:lnTo>
                  <a:lnTo>
                    <a:pt x="2097" y="1211"/>
                  </a:lnTo>
                  <a:lnTo>
                    <a:pt x="2097" y="1213"/>
                  </a:lnTo>
                  <a:lnTo>
                    <a:pt x="2097" y="1211"/>
                  </a:lnTo>
                  <a:lnTo>
                    <a:pt x="2097" y="1211"/>
                  </a:lnTo>
                  <a:lnTo>
                    <a:pt x="2097" y="1211"/>
                  </a:lnTo>
                  <a:lnTo>
                    <a:pt x="2097" y="1208"/>
                  </a:lnTo>
                  <a:lnTo>
                    <a:pt x="2097" y="1208"/>
                  </a:lnTo>
                  <a:lnTo>
                    <a:pt x="2097" y="1208"/>
                  </a:lnTo>
                  <a:lnTo>
                    <a:pt x="2097" y="1208"/>
                  </a:lnTo>
                  <a:lnTo>
                    <a:pt x="2097" y="1208"/>
                  </a:lnTo>
                  <a:lnTo>
                    <a:pt x="2094" y="1208"/>
                  </a:lnTo>
                  <a:lnTo>
                    <a:pt x="2094" y="1208"/>
                  </a:lnTo>
                  <a:lnTo>
                    <a:pt x="2094" y="1211"/>
                  </a:lnTo>
                  <a:lnTo>
                    <a:pt x="2094" y="1216"/>
                  </a:lnTo>
                  <a:lnTo>
                    <a:pt x="2094" y="1216"/>
                  </a:lnTo>
                  <a:lnTo>
                    <a:pt x="2094" y="1218"/>
                  </a:lnTo>
                  <a:lnTo>
                    <a:pt x="2097" y="1218"/>
                  </a:lnTo>
                  <a:lnTo>
                    <a:pt x="2097" y="1218"/>
                  </a:lnTo>
                  <a:lnTo>
                    <a:pt x="2097" y="1220"/>
                  </a:lnTo>
                  <a:lnTo>
                    <a:pt x="2094" y="1223"/>
                  </a:lnTo>
                  <a:lnTo>
                    <a:pt x="2094" y="1225"/>
                  </a:lnTo>
                  <a:lnTo>
                    <a:pt x="2092" y="1227"/>
                  </a:lnTo>
                  <a:lnTo>
                    <a:pt x="2090" y="1230"/>
                  </a:lnTo>
                  <a:lnTo>
                    <a:pt x="2090" y="1230"/>
                  </a:lnTo>
                  <a:lnTo>
                    <a:pt x="2090" y="1232"/>
                  </a:lnTo>
                  <a:lnTo>
                    <a:pt x="2090" y="1232"/>
                  </a:lnTo>
                  <a:lnTo>
                    <a:pt x="2092" y="1234"/>
                  </a:lnTo>
                  <a:lnTo>
                    <a:pt x="2090" y="1232"/>
                  </a:lnTo>
                  <a:lnTo>
                    <a:pt x="2090" y="1232"/>
                  </a:lnTo>
                  <a:lnTo>
                    <a:pt x="2090" y="1230"/>
                  </a:lnTo>
                  <a:lnTo>
                    <a:pt x="2090" y="1227"/>
                  </a:lnTo>
                  <a:lnTo>
                    <a:pt x="2092" y="1227"/>
                  </a:lnTo>
                  <a:lnTo>
                    <a:pt x="2094" y="1223"/>
                  </a:lnTo>
                  <a:lnTo>
                    <a:pt x="2094" y="1218"/>
                  </a:lnTo>
                  <a:lnTo>
                    <a:pt x="2094" y="1218"/>
                  </a:lnTo>
                  <a:lnTo>
                    <a:pt x="2094" y="1216"/>
                  </a:lnTo>
                  <a:lnTo>
                    <a:pt x="2094" y="1216"/>
                  </a:lnTo>
                  <a:lnTo>
                    <a:pt x="2094" y="1216"/>
                  </a:lnTo>
                  <a:lnTo>
                    <a:pt x="2092" y="1213"/>
                  </a:lnTo>
                  <a:lnTo>
                    <a:pt x="2090" y="1216"/>
                  </a:lnTo>
                  <a:lnTo>
                    <a:pt x="2087" y="1216"/>
                  </a:lnTo>
                  <a:lnTo>
                    <a:pt x="2087" y="1218"/>
                  </a:lnTo>
                  <a:lnTo>
                    <a:pt x="2085" y="1218"/>
                  </a:lnTo>
                  <a:lnTo>
                    <a:pt x="2085" y="1218"/>
                  </a:lnTo>
                  <a:lnTo>
                    <a:pt x="2085" y="1216"/>
                  </a:lnTo>
                  <a:lnTo>
                    <a:pt x="2085" y="1216"/>
                  </a:lnTo>
                  <a:lnTo>
                    <a:pt x="2083" y="1218"/>
                  </a:lnTo>
                  <a:lnTo>
                    <a:pt x="2083" y="1218"/>
                  </a:lnTo>
                  <a:lnTo>
                    <a:pt x="2083" y="1218"/>
                  </a:lnTo>
                  <a:lnTo>
                    <a:pt x="2083" y="1218"/>
                  </a:lnTo>
                  <a:lnTo>
                    <a:pt x="2083" y="1220"/>
                  </a:lnTo>
                  <a:lnTo>
                    <a:pt x="2083" y="1220"/>
                  </a:lnTo>
                  <a:lnTo>
                    <a:pt x="2083" y="1220"/>
                  </a:lnTo>
                  <a:lnTo>
                    <a:pt x="2083" y="1220"/>
                  </a:lnTo>
                  <a:lnTo>
                    <a:pt x="2078" y="1223"/>
                  </a:lnTo>
                  <a:lnTo>
                    <a:pt x="2075" y="1225"/>
                  </a:lnTo>
                  <a:lnTo>
                    <a:pt x="2075" y="1225"/>
                  </a:lnTo>
                  <a:lnTo>
                    <a:pt x="2073" y="1227"/>
                  </a:lnTo>
                  <a:lnTo>
                    <a:pt x="2071" y="1230"/>
                  </a:lnTo>
                  <a:lnTo>
                    <a:pt x="2068" y="1230"/>
                  </a:lnTo>
                  <a:lnTo>
                    <a:pt x="2068" y="1230"/>
                  </a:lnTo>
                  <a:lnTo>
                    <a:pt x="2068" y="1232"/>
                  </a:lnTo>
                  <a:lnTo>
                    <a:pt x="2068" y="1232"/>
                  </a:lnTo>
                  <a:lnTo>
                    <a:pt x="2068" y="1232"/>
                  </a:lnTo>
                  <a:lnTo>
                    <a:pt x="2068" y="1234"/>
                  </a:lnTo>
                  <a:lnTo>
                    <a:pt x="2068" y="1237"/>
                  </a:lnTo>
                  <a:lnTo>
                    <a:pt x="2068" y="1237"/>
                  </a:lnTo>
                  <a:lnTo>
                    <a:pt x="2068" y="1237"/>
                  </a:lnTo>
                  <a:lnTo>
                    <a:pt x="2068" y="1239"/>
                  </a:lnTo>
                  <a:lnTo>
                    <a:pt x="2068" y="1239"/>
                  </a:lnTo>
                  <a:lnTo>
                    <a:pt x="2068" y="1239"/>
                  </a:lnTo>
                  <a:lnTo>
                    <a:pt x="2068" y="1237"/>
                  </a:lnTo>
                  <a:lnTo>
                    <a:pt x="2066" y="1234"/>
                  </a:lnTo>
                  <a:lnTo>
                    <a:pt x="2066" y="1232"/>
                  </a:lnTo>
                  <a:lnTo>
                    <a:pt x="2066" y="1230"/>
                  </a:lnTo>
                  <a:lnTo>
                    <a:pt x="2075" y="1223"/>
                  </a:lnTo>
                  <a:lnTo>
                    <a:pt x="2075" y="1220"/>
                  </a:lnTo>
                  <a:lnTo>
                    <a:pt x="2075" y="1220"/>
                  </a:lnTo>
                  <a:lnTo>
                    <a:pt x="2078" y="1220"/>
                  </a:lnTo>
                  <a:lnTo>
                    <a:pt x="2080" y="1220"/>
                  </a:lnTo>
                  <a:lnTo>
                    <a:pt x="2080" y="1220"/>
                  </a:lnTo>
                  <a:lnTo>
                    <a:pt x="2080" y="1220"/>
                  </a:lnTo>
                  <a:lnTo>
                    <a:pt x="2080" y="1216"/>
                  </a:lnTo>
                  <a:lnTo>
                    <a:pt x="2080" y="1216"/>
                  </a:lnTo>
                  <a:lnTo>
                    <a:pt x="2078" y="1216"/>
                  </a:lnTo>
                  <a:lnTo>
                    <a:pt x="2073" y="1220"/>
                  </a:lnTo>
                  <a:lnTo>
                    <a:pt x="2066" y="1223"/>
                  </a:lnTo>
                  <a:lnTo>
                    <a:pt x="2064" y="1225"/>
                  </a:lnTo>
                  <a:lnTo>
                    <a:pt x="2064" y="1227"/>
                  </a:lnTo>
                  <a:lnTo>
                    <a:pt x="2061" y="1227"/>
                  </a:lnTo>
                  <a:lnTo>
                    <a:pt x="2061" y="1227"/>
                  </a:lnTo>
                  <a:lnTo>
                    <a:pt x="2061" y="1225"/>
                  </a:lnTo>
                  <a:lnTo>
                    <a:pt x="2066" y="1220"/>
                  </a:lnTo>
                  <a:lnTo>
                    <a:pt x="2071" y="1220"/>
                  </a:lnTo>
                  <a:lnTo>
                    <a:pt x="2071" y="1220"/>
                  </a:lnTo>
                  <a:lnTo>
                    <a:pt x="2073" y="1218"/>
                  </a:lnTo>
                  <a:lnTo>
                    <a:pt x="2073" y="1218"/>
                  </a:lnTo>
                  <a:lnTo>
                    <a:pt x="2073" y="1216"/>
                  </a:lnTo>
                  <a:lnTo>
                    <a:pt x="2071" y="1218"/>
                  </a:lnTo>
                  <a:lnTo>
                    <a:pt x="2059" y="1218"/>
                  </a:lnTo>
                  <a:lnTo>
                    <a:pt x="2059" y="1218"/>
                  </a:lnTo>
                  <a:lnTo>
                    <a:pt x="2068" y="1216"/>
                  </a:lnTo>
                  <a:lnTo>
                    <a:pt x="2078" y="1213"/>
                  </a:lnTo>
                  <a:lnTo>
                    <a:pt x="2080" y="1216"/>
                  </a:lnTo>
                  <a:lnTo>
                    <a:pt x="2080" y="1213"/>
                  </a:lnTo>
                  <a:lnTo>
                    <a:pt x="2080" y="1213"/>
                  </a:lnTo>
                  <a:lnTo>
                    <a:pt x="2080" y="1213"/>
                  </a:lnTo>
                  <a:lnTo>
                    <a:pt x="2078" y="1213"/>
                  </a:lnTo>
                  <a:lnTo>
                    <a:pt x="2078" y="1213"/>
                  </a:lnTo>
                  <a:lnTo>
                    <a:pt x="2078" y="1211"/>
                  </a:lnTo>
                  <a:lnTo>
                    <a:pt x="2078" y="1211"/>
                  </a:lnTo>
                  <a:lnTo>
                    <a:pt x="2078" y="1208"/>
                  </a:lnTo>
                  <a:lnTo>
                    <a:pt x="2078" y="1208"/>
                  </a:lnTo>
                  <a:lnTo>
                    <a:pt x="2078" y="1206"/>
                  </a:lnTo>
                  <a:lnTo>
                    <a:pt x="2075" y="1206"/>
                  </a:lnTo>
                  <a:lnTo>
                    <a:pt x="2073" y="1204"/>
                  </a:lnTo>
                  <a:lnTo>
                    <a:pt x="2073" y="1206"/>
                  </a:lnTo>
                  <a:lnTo>
                    <a:pt x="2071" y="1206"/>
                  </a:lnTo>
                  <a:lnTo>
                    <a:pt x="2068" y="1208"/>
                  </a:lnTo>
                  <a:lnTo>
                    <a:pt x="2066" y="1208"/>
                  </a:lnTo>
                  <a:lnTo>
                    <a:pt x="2064" y="1206"/>
                  </a:lnTo>
                  <a:lnTo>
                    <a:pt x="2068" y="1206"/>
                  </a:lnTo>
                  <a:lnTo>
                    <a:pt x="2068" y="1206"/>
                  </a:lnTo>
                  <a:lnTo>
                    <a:pt x="2071" y="1204"/>
                  </a:lnTo>
                  <a:lnTo>
                    <a:pt x="2071" y="1204"/>
                  </a:lnTo>
                  <a:lnTo>
                    <a:pt x="2071" y="1201"/>
                  </a:lnTo>
                  <a:lnTo>
                    <a:pt x="2071" y="1201"/>
                  </a:lnTo>
                  <a:lnTo>
                    <a:pt x="2073" y="1201"/>
                  </a:lnTo>
                  <a:lnTo>
                    <a:pt x="2073" y="1201"/>
                  </a:lnTo>
                  <a:lnTo>
                    <a:pt x="2073" y="1201"/>
                  </a:lnTo>
                  <a:lnTo>
                    <a:pt x="2073" y="1201"/>
                  </a:lnTo>
                  <a:lnTo>
                    <a:pt x="2073" y="1199"/>
                  </a:lnTo>
                  <a:lnTo>
                    <a:pt x="2071" y="1199"/>
                  </a:lnTo>
                  <a:lnTo>
                    <a:pt x="2071" y="1199"/>
                  </a:lnTo>
                  <a:lnTo>
                    <a:pt x="2071" y="1199"/>
                  </a:lnTo>
                  <a:lnTo>
                    <a:pt x="2071" y="1197"/>
                  </a:lnTo>
                  <a:lnTo>
                    <a:pt x="2071" y="1197"/>
                  </a:lnTo>
                  <a:lnTo>
                    <a:pt x="2071" y="1194"/>
                  </a:lnTo>
                  <a:lnTo>
                    <a:pt x="2068" y="1194"/>
                  </a:lnTo>
                  <a:lnTo>
                    <a:pt x="2066" y="1197"/>
                  </a:lnTo>
                  <a:lnTo>
                    <a:pt x="2066" y="1197"/>
                  </a:lnTo>
                  <a:lnTo>
                    <a:pt x="2064" y="1197"/>
                  </a:lnTo>
                  <a:lnTo>
                    <a:pt x="2066" y="1197"/>
                  </a:lnTo>
                  <a:lnTo>
                    <a:pt x="2066" y="1194"/>
                  </a:lnTo>
                  <a:lnTo>
                    <a:pt x="2066" y="1194"/>
                  </a:lnTo>
                  <a:lnTo>
                    <a:pt x="2066" y="1192"/>
                  </a:lnTo>
                  <a:lnTo>
                    <a:pt x="2064" y="1192"/>
                  </a:lnTo>
                  <a:lnTo>
                    <a:pt x="2064" y="1192"/>
                  </a:lnTo>
                  <a:lnTo>
                    <a:pt x="2061" y="1189"/>
                  </a:lnTo>
                  <a:lnTo>
                    <a:pt x="2061" y="1189"/>
                  </a:lnTo>
                  <a:lnTo>
                    <a:pt x="2061" y="1189"/>
                  </a:lnTo>
                  <a:lnTo>
                    <a:pt x="2061" y="1192"/>
                  </a:lnTo>
                  <a:lnTo>
                    <a:pt x="2061" y="1192"/>
                  </a:lnTo>
                  <a:lnTo>
                    <a:pt x="2061" y="1192"/>
                  </a:lnTo>
                  <a:lnTo>
                    <a:pt x="2059" y="1194"/>
                  </a:lnTo>
                  <a:lnTo>
                    <a:pt x="2057" y="1197"/>
                  </a:lnTo>
                  <a:lnTo>
                    <a:pt x="2054" y="1197"/>
                  </a:lnTo>
                  <a:lnTo>
                    <a:pt x="2057" y="1194"/>
                  </a:lnTo>
                  <a:lnTo>
                    <a:pt x="2057" y="1194"/>
                  </a:lnTo>
                  <a:lnTo>
                    <a:pt x="2059" y="1192"/>
                  </a:lnTo>
                  <a:lnTo>
                    <a:pt x="2061" y="1192"/>
                  </a:lnTo>
                  <a:lnTo>
                    <a:pt x="2061" y="1192"/>
                  </a:lnTo>
                  <a:lnTo>
                    <a:pt x="2061" y="1192"/>
                  </a:lnTo>
                  <a:lnTo>
                    <a:pt x="2059" y="1192"/>
                  </a:lnTo>
                  <a:lnTo>
                    <a:pt x="2059" y="1192"/>
                  </a:lnTo>
                  <a:lnTo>
                    <a:pt x="2059" y="1189"/>
                  </a:lnTo>
                  <a:lnTo>
                    <a:pt x="2059" y="1189"/>
                  </a:lnTo>
                  <a:lnTo>
                    <a:pt x="2059" y="1187"/>
                  </a:lnTo>
                  <a:lnTo>
                    <a:pt x="2059" y="1189"/>
                  </a:lnTo>
                  <a:lnTo>
                    <a:pt x="2057" y="1189"/>
                  </a:lnTo>
                  <a:lnTo>
                    <a:pt x="2057" y="1187"/>
                  </a:lnTo>
                  <a:lnTo>
                    <a:pt x="2057" y="1187"/>
                  </a:lnTo>
                  <a:lnTo>
                    <a:pt x="2052" y="1187"/>
                  </a:lnTo>
                  <a:lnTo>
                    <a:pt x="2052" y="1187"/>
                  </a:lnTo>
                  <a:lnTo>
                    <a:pt x="2052" y="1187"/>
                  </a:lnTo>
                  <a:lnTo>
                    <a:pt x="2052" y="1187"/>
                  </a:lnTo>
                  <a:lnTo>
                    <a:pt x="2052" y="1187"/>
                  </a:lnTo>
                  <a:lnTo>
                    <a:pt x="2052" y="1187"/>
                  </a:lnTo>
                  <a:lnTo>
                    <a:pt x="2049" y="1187"/>
                  </a:lnTo>
                  <a:lnTo>
                    <a:pt x="2049" y="1187"/>
                  </a:lnTo>
                  <a:lnTo>
                    <a:pt x="2049" y="1187"/>
                  </a:lnTo>
                  <a:lnTo>
                    <a:pt x="2049" y="1187"/>
                  </a:lnTo>
                  <a:lnTo>
                    <a:pt x="2049" y="1189"/>
                  </a:lnTo>
                  <a:lnTo>
                    <a:pt x="2049" y="1189"/>
                  </a:lnTo>
                  <a:lnTo>
                    <a:pt x="2049" y="1192"/>
                  </a:lnTo>
                  <a:lnTo>
                    <a:pt x="2052" y="1194"/>
                  </a:lnTo>
                  <a:lnTo>
                    <a:pt x="2052" y="1194"/>
                  </a:lnTo>
                  <a:lnTo>
                    <a:pt x="2052" y="1197"/>
                  </a:lnTo>
                  <a:lnTo>
                    <a:pt x="2049" y="1197"/>
                  </a:lnTo>
                  <a:lnTo>
                    <a:pt x="2049" y="1197"/>
                  </a:lnTo>
                  <a:lnTo>
                    <a:pt x="2049" y="1197"/>
                  </a:lnTo>
                  <a:lnTo>
                    <a:pt x="2049" y="1197"/>
                  </a:lnTo>
                  <a:lnTo>
                    <a:pt x="2049" y="1194"/>
                  </a:lnTo>
                  <a:lnTo>
                    <a:pt x="2049" y="1194"/>
                  </a:lnTo>
                  <a:lnTo>
                    <a:pt x="2049" y="1192"/>
                  </a:lnTo>
                  <a:lnTo>
                    <a:pt x="2049" y="1192"/>
                  </a:lnTo>
                  <a:lnTo>
                    <a:pt x="2049" y="1192"/>
                  </a:lnTo>
                  <a:lnTo>
                    <a:pt x="2049" y="1192"/>
                  </a:lnTo>
                  <a:lnTo>
                    <a:pt x="2047" y="1192"/>
                  </a:lnTo>
                  <a:lnTo>
                    <a:pt x="2047" y="1189"/>
                  </a:lnTo>
                  <a:lnTo>
                    <a:pt x="2047" y="1189"/>
                  </a:lnTo>
                  <a:lnTo>
                    <a:pt x="2047" y="1192"/>
                  </a:lnTo>
                  <a:lnTo>
                    <a:pt x="2047" y="1192"/>
                  </a:lnTo>
                  <a:lnTo>
                    <a:pt x="2045" y="1192"/>
                  </a:lnTo>
                  <a:lnTo>
                    <a:pt x="2045" y="1192"/>
                  </a:lnTo>
                  <a:lnTo>
                    <a:pt x="2045" y="1194"/>
                  </a:lnTo>
                  <a:lnTo>
                    <a:pt x="2045" y="1194"/>
                  </a:lnTo>
                  <a:lnTo>
                    <a:pt x="2045" y="1194"/>
                  </a:lnTo>
                  <a:lnTo>
                    <a:pt x="2045" y="1194"/>
                  </a:lnTo>
                  <a:lnTo>
                    <a:pt x="2045" y="1194"/>
                  </a:lnTo>
                  <a:lnTo>
                    <a:pt x="2045" y="1194"/>
                  </a:lnTo>
                  <a:lnTo>
                    <a:pt x="2045" y="1194"/>
                  </a:lnTo>
                  <a:lnTo>
                    <a:pt x="2045" y="1197"/>
                  </a:lnTo>
                  <a:lnTo>
                    <a:pt x="2045" y="1197"/>
                  </a:lnTo>
                  <a:lnTo>
                    <a:pt x="2045" y="1197"/>
                  </a:lnTo>
                  <a:lnTo>
                    <a:pt x="2045" y="1197"/>
                  </a:lnTo>
                  <a:lnTo>
                    <a:pt x="2042" y="1197"/>
                  </a:lnTo>
                  <a:lnTo>
                    <a:pt x="2042" y="1197"/>
                  </a:lnTo>
                  <a:lnTo>
                    <a:pt x="2042" y="1199"/>
                  </a:lnTo>
                  <a:lnTo>
                    <a:pt x="2042" y="1199"/>
                  </a:lnTo>
                  <a:lnTo>
                    <a:pt x="2042" y="1201"/>
                  </a:lnTo>
                  <a:lnTo>
                    <a:pt x="2042" y="1201"/>
                  </a:lnTo>
                  <a:lnTo>
                    <a:pt x="2042" y="1201"/>
                  </a:lnTo>
                  <a:lnTo>
                    <a:pt x="2042" y="1204"/>
                  </a:lnTo>
                  <a:lnTo>
                    <a:pt x="2042" y="1204"/>
                  </a:lnTo>
                  <a:lnTo>
                    <a:pt x="2042" y="1201"/>
                  </a:lnTo>
                  <a:lnTo>
                    <a:pt x="2042" y="1201"/>
                  </a:lnTo>
                  <a:lnTo>
                    <a:pt x="2042" y="1199"/>
                  </a:lnTo>
                  <a:lnTo>
                    <a:pt x="2042" y="1199"/>
                  </a:lnTo>
                  <a:lnTo>
                    <a:pt x="2042" y="1197"/>
                  </a:lnTo>
                  <a:lnTo>
                    <a:pt x="2042" y="1197"/>
                  </a:lnTo>
                  <a:lnTo>
                    <a:pt x="2042" y="1194"/>
                  </a:lnTo>
                  <a:lnTo>
                    <a:pt x="2045" y="1194"/>
                  </a:lnTo>
                  <a:lnTo>
                    <a:pt x="2042" y="1194"/>
                  </a:lnTo>
                  <a:lnTo>
                    <a:pt x="2045" y="1192"/>
                  </a:lnTo>
                  <a:lnTo>
                    <a:pt x="2045" y="1192"/>
                  </a:lnTo>
                  <a:lnTo>
                    <a:pt x="2045" y="1192"/>
                  </a:lnTo>
                  <a:lnTo>
                    <a:pt x="2042" y="1192"/>
                  </a:lnTo>
                  <a:lnTo>
                    <a:pt x="2042" y="1189"/>
                  </a:lnTo>
                  <a:lnTo>
                    <a:pt x="2042" y="1189"/>
                  </a:lnTo>
                  <a:lnTo>
                    <a:pt x="2042" y="1189"/>
                  </a:lnTo>
                  <a:lnTo>
                    <a:pt x="2042" y="1189"/>
                  </a:lnTo>
                  <a:lnTo>
                    <a:pt x="2042" y="1189"/>
                  </a:lnTo>
                  <a:lnTo>
                    <a:pt x="2040" y="1192"/>
                  </a:lnTo>
                  <a:lnTo>
                    <a:pt x="2040" y="1192"/>
                  </a:lnTo>
                  <a:lnTo>
                    <a:pt x="2040" y="1192"/>
                  </a:lnTo>
                  <a:lnTo>
                    <a:pt x="2040" y="1192"/>
                  </a:lnTo>
                  <a:lnTo>
                    <a:pt x="2040" y="1189"/>
                  </a:lnTo>
                  <a:lnTo>
                    <a:pt x="2040" y="1189"/>
                  </a:lnTo>
                  <a:lnTo>
                    <a:pt x="2040" y="1189"/>
                  </a:lnTo>
                  <a:lnTo>
                    <a:pt x="2040" y="1187"/>
                  </a:lnTo>
                  <a:lnTo>
                    <a:pt x="2040" y="1187"/>
                  </a:lnTo>
                  <a:lnTo>
                    <a:pt x="2040" y="1189"/>
                  </a:lnTo>
                  <a:lnTo>
                    <a:pt x="2040" y="1189"/>
                  </a:lnTo>
                  <a:lnTo>
                    <a:pt x="2042" y="1189"/>
                  </a:lnTo>
                  <a:lnTo>
                    <a:pt x="2042" y="1187"/>
                  </a:lnTo>
                  <a:lnTo>
                    <a:pt x="2042" y="1185"/>
                  </a:lnTo>
                  <a:lnTo>
                    <a:pt x="2042" y="1182"/>
                  </a:lnTo>
                  <a:lnTo>
                    <a:pt x="2040" y="1185"/>
                  </a:lnTo>
                  <a:lnTo>
                    <a:pt x="2040" y="1182"/>
                  </a:lnTo>
                  <a:lnTo>
                    <a:pt x="2040" y="1182"/>
                  </a:lnTo>
                  <a:lnTo>
                    <a:pt x="2045" y="1182"/>
                  </a:lnTo>
                  <a:lnTo>
                    <a:pt x="2047" y="1180"/>
                  </a:lnTo>
                  <a:lnTo>
                    <a:pt x="2047" y="1178"/>
                  </a:lnTo>
                  <a:lnTo>
                    <a:pt x="2045" y="1178"/>
                  </a:lnTo>
                  <a:lnTo>
                    <a:pt x="2045" y="1175"/>
                  </a:lnTo>
                  <a:lnTo>
                    <a:pt x="2042" y="1175"/>
                  </a:lnTo>
                  <a:lnTo>
                    <a:pt x="2040" y="1175"/>
                  </a:lnTo>
                  <a:lnTo>
                    <a:pt x="2038" y="1175"/>
                  </a:lnTo>
                  <a:lnTo>
                    <a:pt x="2038" y="1175"/>
                  </a:lnTo>
                  <a:lnTo>
                    <a:pt x="2038" y="1178"/>
                  </a:lnTo>
                  <a:lnTo>
                    <a:pt x="2038" y="1178"/>
                  </a:lnTo>
                  <a:lnTo>
                    <a:pt x="2038" y="1178"/>
                  </a:lnTo>
                  <a:lnTo>
                    <a:pt x="2038" y="1178"/>
                  </a:lnTo>
                  <a:lnTo>
                    <a:pt x="2038" y="1178"/>
                  </a:lnTo>
                  <a:lnTo>
                    <a:pt x="2035" y="1178"/>
                  </a:lnTo>
                  <a:lnTo>
                    <a:pt x="2035" y="1178"/>
                  </a:lnTo>
                  <a:lnTo>
                    <a:pt x="2035" y="1178"/>
                  </a:lnTo>
                  <a:lnTo>
                    <a:pt x="2035" y="1180"/>
                  </a:lnTo>
                  <a:lnTo>
                    <a:pt x="2038" y="1180"/>
                  </a:lnTo>
                  <a:lnTo>
                    <a:pt x="2035" y="1182"/>
                  </a:lnTo>
                  <a:lnTo>
                    <a:pt x="2035" y="1185"/>
                  </a:lnTo>
                  <a:lnTo>
                    <a:pt x="2033" y="1185"/>
                  </a:lnTo>
                  <a:lnTo>
                    <a:pt x="2033" y="1187"/>
                  </a:lnTo>
                  <a:lnTo>
                    <a:pt x="2031" y="1187"/>
                  </a:lnTo>
                  <a:lnTo>
                    <a:pt x="2033" y="1187"/>
                  </a:lnTo>
                  <a:lnTo>
                    <a:pt x="2031" y="1192"/>
                  </a:lnTo>
                  <a:lnTo>
                    <a:pt x="2033" y="1194"/>
                  </a:lnTo>
                  <a:lnTo>
                    <a:pt x="2033" y="1194"/>
                  </a:lnTo>
                  <a:lnTo>
                    <a:pt x="2031" y="1194"/>
                  </a:lnTo>
                  <a:lnTo>
                    <a:pt x="2031" y="1194"/>
                  </a:lnTo>
                  <a:lnTo>
                    <a:pt x="2031" y="1197"/>
                  </a:lnTo>
                  <a:lnTo>
                    <a:pt x="2031" y="1197"/>
                  </a:lnTo>
                  <a:lnTo>
                    <a:pt x="2033" y="1197"/>
                  </a:lnTo>
                  <a:lnTo>
                    <a:pt x="2038" y="1199"/>
                  </a:lnTo>
                  <a:lnTo>
                    <a:pt x="2038" y="1201"/>
                  </a:lnTo>
                  <a:lnTo>
                    <a:pt x="2038" y="1201"/>
                  </a:lnTo>
                  <a:lnTo>
                    <a:pt x="2040" y="1206"/>
                  </a:lnTo>
                  <a:lnTo>
                    <a:pt x="2040" y="1206"/>
                  </a:lnTo>
                  <a:lnTo>
                    <a:pt x="2040" y="1206"/>
                  </a:lnTo>
                  <a:lnTo>
                    <a:pt x="2040" y="1206"/>
                  </a:lnTo>
                  <a:lnTo>
                    <a:pt x="2038" y="1201"/>
                  </a:lnTo>
                  <a:lnTo>
                    <a:pt x="2035" y="1201"/>
                  </a:lnTo>
                  <a:lnTo>
                    <a:pt x="2035" y="1201"/>
                  </a:lnTo>
                  <a:lnTo>
                    <a:pt x="2035" y="1199"/>
                  </a:lnTo>
                  <a:lnTo>
                    <a:pt x="2033" y="1199"/>
                  </a:lnTo>
                  <a:lnTo>
                    <a:pt x="2031" y="1199"/>
                  </a:lnTo>
                  <a:lnTo>
                    <a:pt x="2031" y="1199"/>
                  </a:lnTo>
                  <a:lnTo>
                    <a:pt x="2031" y="1197"/>
                  </a:lnTo>
                  <a:lnTo>
                    <a:pt x="2031" y="1197"/>
                  </a:lnTo>
                  <a:lnTo>
                    <a:pt x="2028" y="1197"/>
                  </a:lnTo>
                  <a:lnTo>
                    <a:pt x="2031" y="1194"/>
                  </a:lnTo>
                  <a:lnTo>
                    <a:pt x="2031" y="1194"/>
                  </a:lnTo>
                  <a:lnTo>
                    <a:pt x="2031" y="1194"/>
                  </a:lnTo>
                  <a:lnTo>
                    <a:pt x="2031" y="1194"/>
                  </a:lnTo>
                  <a:lnTo>
                    <a:pt x="2031" y="1192"/>
                  </a:lnTo>
                  <a:lnTo>
                    <a:pt x="2031" y="1192"/>
                  </a:lnTo>
                  <a:lnTo>
                    <a:pt x="2031" y="1187"/>
                  </a:lnTo>
                  <a:lnTo>
                    <a:pt x="2031" y="1185"/>
                  </a:lnTo>
                  <a:lnTo>
                    <a:pt x="2028" y="1182"/>
                  </a:lnTo>
                  <a:lnTo>
                    <a:pt x="2028" y="1182"/>
                  </a:lnTo>
                  <a:lnTo>
                    <a:pt x="2028" y="1182"/>
                  </a:lnTo>
                  <a:lnTo>
                    <a:pt x="2028" y="1182"/>
                  </a:lnTo>
                  <a:lnTo>
                    <a:pt x="2028" y="1182"/>
                  </a:lnTo>
                  <a:lnTo>
                    <a:pt x="2028" y="1182"/>
                  </a:lnTo>
                  <a:lnTo>
                    <a:pt x="2023" y="1185"/>
                  </a:lnTo>
                  <a:lnTo>
                    <a:pt x="2023" y="1185"/>
                  </a:lnTo>
                  <a:lnTo>
                    <a:pt x="2023" y="1187"/>
                  </a:lnTo>
                  <a:lnTo>
                    <a:pt x="2023" y="1187"/>
                  </a:lnTo>
                  <a:lnTo>
                    <a:pt x="2021" y="1187"/>
                  </a:lnTo>
                  <a:lnTo>
                    <a:pt x="2021" y="1187"/>
                  </a:lnTo>
                  <a:lnTo>
                    <a:pt x="2021" y="1187"/>
                  </a:lnTo>
                  <a:lnTo>
                    <a:pt x="2021" y="1187"/>
                  </a:lnTo>
                  <a:lnTo>
                    <a:pt x="2021" y="1187"/>
                  </a:lnTo>
                  <a:lnTo>
                    <a:pt x="2021" y="1187"/>
                  </a:lnTo>
                  <a:lnTo>
                    <a:pt x="2023" y="1189"/>
                  </a:lnTo>
                  <a:lnTo>
                    <a:pt x="2023" y="1189"/>
                  </a:lnTo>
                  <a:lnTo>
                    <a:pt x="2023" y="1189"/>
                  </a:lnTo>
                  <a:lnTo>
                    <a:pt x="2023" y="1192"/>
                  </a:lnTo>
                  <a:lnTo>
                    <a:pt x="2023" y="1192"/>
                  </a:lnTo>
                  <a:lnTo>
                    <a:pt x="2023" y="1192"/>
                  </a:lnTo>
                  <a:lnTo>
                    <a:pt x="2023" y="1192"/>
                  </a:lnTo>
                  <a:lnTo>
                    <a:pt x="2023" y="1194"/>
                  </a:lnTo>
                  <a:lnTo>
                    <a:pt x="2023" y="1194"/>
                  </a:lnTo>
                  <a:lnTo>
                    <a:pt x="2021" y="1194"/>
                  </a:lnTo>
                  <a:lnTo>
                    <a:pt x="2021" y="1197"/>
                  </a:lnTo>
                  <a:lnTo>
                    <a:pt x="2021" y="1197"/>
                  </a:lnTo>
                  <a:lnTo>
                    <a:pt x="2021" y="1199"/>
                  </a:lnTo>
                  <a:lnTo>
                    <a:pt x="2021" y="1199"/>
                  </a:lnTo>
                  <a:lnTo>
                    <a:pt x="2021" y="1199"/>
                  </a:lnTo>
                  <a:lnTo>
                    <a:pt x="2023" y="1204"/>
                  </a:lnTo>
                  <a:lnTo>
                    <a:pt x="2023" y="1204"/>
                  </a:lnTo>
                  <a:lnTo>
                    <a:pt x="2023" y="1206"/>
                  </a:lnTo>
                  <a:lnTo>
                    <a:pt x="2023" y="1208"/>
                  </a:lnTo>
                  <a:lnTo>
                    <a:pt x="2023" y="1208"/>
                  </a:lnTo>
                  <a:lnTo>
                    <a:pt x="2023" y="1208"/>
                  </a:lnTo>
                  <a:lnTo>
                    <a:pt x="2023" y="1208"/>
                  </a:lnTo>
                  <a:lnTo>
                    <a:pt x="2023" y="1208"/>
                  </a:lnTo>
                  <a:lnTo>
                    <a:pt x="2023" y="1206"/>
                  </a:lnTo>
                  <a:lnTo>
                    <a:pt x="2021" y="1206"/>
                  </a:lnTo>
                  <a:lnTo>
                    <a:pt x="2021" y="1206"/>
                  </a:lnTo>
                  <a:lnTo>
                    <a:pt x="2021" y="1204"/>
                  </a:lnTo>
                  <a:lnTo>
                    <a:pt x="2021" y="1204"/>
                  </a:lnTo>
                  <a:lnTo>
                    <a:pt x="2021" y="1201"/>
                  </a:lnTo>
                  <a:lnTo>
                    <a:pt x="2021" y="1201"/>
                  </a:lnTo>
                  <a:lnTo>
                    <a:pt x="2021" y="1199"/>
                  </a:lnTo>
                  <a:lnTo>
                    <a:pt x="2019" y="1199"/>
                  </a:lnTo>
                  <a:lnTo>
                    <a:pt x="2019" y="1199"/>
                  </a:lnTo>
                  <a:lnTo>
                    <a:pt x="2019" y="1197"/>
                  </a:lnTo>
                  <a:lnTo>
                    <a:pt x="2019" y="1194"/>
                  </a:lnTo>
                  <a:lnTo>
                    <a:pt x="2019" y="1194"/>
                  </a:lnTo>
                  <a:lnTo>
                    <a:pt x="2019" y="1192"/>
                  </a:lnTo>
                  <a:lnTo>
                    <a:pt x="2019" y="1192"/>
                  </a:lnTo>
                  <a:lnTo>
                    <a:pt x="2016" y="1189"/>
                  </a:lnTo>
                  <a:lnTo>
                    <a:pt x="2016" y="1189"/>
                  </a:lnTo>
                  <a:lnTo>
                    <a:pt x="2016" y="1189"/>
                  </a:lnTo>
                  <a:lnTo>
                    <a:pt x="2016" y="1189"/>
                  </a:lnTo>
                  <a:lnTo>
                    <a:pt x="2016" y="1185"/>
                  </a:lnTo>
                  <a:lnTo>
                    <a:pt x="2016" y="1185"/>
                  </a:lnTo>
                  <a:lnTo>
                    <a:pt x="2016" y="1185"/>
                  </a:lnTo>
                  <a:lnTo>
                    <a:pt x="2016" y="1182"/>
                  </a:lnTo>
                  <a:lnTo>
                    <a:pt x="2019" y="1180"/>
                  </a:lnTo>
                  <a:lnTo>
                    <a:pt x="2019" y="1180"/>
                  </a:lnTo>
                  <a:lnTo>
                    <a:pt x="2016" y="1180"/>
                  </a:lnTo>
                  <a:lnTo>
                    <a:pt x="2016" y="1180"/>
                  </a:lnTo>
                  <a:lnTo>
                    <a:pt x="2016" y="1180"/>
                  </a:lnTo>
                  <a:lnTo>
                    <a:pt x="2016" y="1180"/>
                  </a:lnTo>
                  <a:lnTo>
                    <a:pt x="2016" y="1180"/>
                  </a:lnTo>
                  <a:lnTo>
                    <a:pt x="2016" y="1180"/>
                  </a:lnTo>
                  <a:lnTo>
                    <a:pt x="2016" y="1178"/>
                  </a:lnTo>
                  <a:lnTo>
                    <a:pt x="2016" y="1178"/>
                  </a:lnTo>
                  <a:lnTo>
                    <a:pt x="2016" y="1175"/>
                  </a:lnTo>
                  <a:lnTo>
                    <a:pt x="2014" y="1175"/>
                  </a:lnTo>
                  <a:lnTo>
                    <a:pt x="2014" y="1175"/>
                  </a:lnTo>
                  <a:lnTo>
                    <a:pt x="2014" y="1175"/>
                  </a:lnTo>
                  <a:lnTo>
                    <a:pt x="2014" y="1178"/>
                  </a:lnTo>
                  <a:lnTo>
                    <a:pt x="2014" y="1178"/>
                  </a:lnTo>
                  <a:lnTo>
                    <a:pt x="2014" y="1178"/>
                  </a:lnTo>
                  <a:lnTo>
                    <a:pt x="2014" y="1178"/>
                  </a:lnTo>
                  <a:lnTo>
                    <a:pt x="2014" y="1178"/>
                  </a:lnTo>
                  <a:lnTo>
                    <a:pt x="2016" y="1180"/>
                  </a:lnTo>
                  <a:lnTo>
                    <a:pt x="2016" y="1180"/>
                  </a:lnTo>
                  <a:lnTo>
                    <a:pt x="2016" y="1182"/>
                  </a:lnTo>
                  <a:lnTo>
                    <a:pt x="2016" y="1182"/>
                  </a:lnTo>
                  <a:lnTo>
                    <a:pt x="2016" y="1185"/>
                  </a:lnTo>
                  <a:lnTo>
                    <a:pt x="2014" y="1185"/>
                  </a:lnTo>
                  <a:lnTo>
                    <a:pt x="2014" y="1187"/>
                  </a:lnTo>
                  <a:lnTo>
                    <a:pt x="2014" y="1187"/>
                  </a:lnTo>
                  <a:lnTo>
                    <a:pt x="2014" y="1187"/>
                  </a:lnTo>
                  <a:lnTo>
                    <a:pt x="2012" y="1189"/>
                  </a:lnTo>
                  <a:lnTo>
                    <a:pt x="2012" y="1189"/>
                  </a:lnTo>
                  <a:lnTo>
                    <a:pt x="2012" y="1189"/>
                  </a:lnTo>
                  <a:lnTo>
                    <a:pt x="2012" y="1189"/>
                  </a:lnTo>
                  <a:lnTo>
                    <a:pt x="2009" y="1189"/>
                  </a:lnTo>
                  <a:lnTo>
                    <a:pt x="2009" y="1192"/>
                  </a:lnTo>
                  <a:lnTo>
                    <a:pt x="2009" y="1192"/>
                  </a:lnTo>
                  <a:lnTo>
                    <a:pt x="2009" y="1194"/>
                  </a:lnTo>
                  <a:lnTo>
                    <a:pt x="2009" y="1194"/>
                  </a:lnTo>
                  <a:lnTo>
                    <a:pt x="2009" y="1197"/>
                  </a:lnTo>
                  <a:lnTo>
                    <a:pt x="2009" y="1197"/>
                  </a:lnTo>
                  <a:lnTo>
                    <a:pt x="2009" y="1197"/>
                  </a:lnTo>
                  <a:lnTo>
                    <a:pt x="2009" y="1199"/>
                  </a:lnTo>
                  <a:lnTo>
                    <a:pt x="2009" y="1199"/>
                  </a:lnTo>
                  <a:lnTo>
                    <a:pt x="2009" y="1199"/>
                  </a:lnTo>
                  <a:lnTo>
                    <a:pt x="2009" y="1199"/>
                  </a:lnTo>
                  <a:lnTo>
                    <a:pt x="2012" y="1199"/>
                  </a:lnTo>
                  <a:lnTo>
                    <a:pt x="2012" y="1199"/>
                  </a:lnTo>
                  <a:lnTo>
                    <a:pt x="2012" y="1201"/>
                  </a:lnTo>
                  <a:lnTo>
                    <a:pt x="2012" y="1201"/>
                  </a:lnTo>
                  <a:lnTo>
                    <a:pt x="2012" y="1201"/>
                  </a:lnTo>
                  <a:lnTo>
                    <a:pt x="2012" y="1204"/>
                  </a:lnTo>
                  <a:lnTo>
                    <a:pt x="2012" y="1204"/>
                  </a:lnTo>
                  <a:lnTo>
                    <a:pt x="2012" y="1201"/>
                  </a:lnTo>
                  <a:lnTo>
                    <a:pt x="2009" y="1201"/>
                  </a:lnTo>
                  <a:lnTo>
                    <a:pt x="2009" y="1199"/>
                  </a:lnTo>
                  <a:lnTo>
                    <a:pt x="2007" y="1201"/>
                  </a:lnTo>
                  <a:lnTo>
                    <a:pt x="2007" y="1201"/>
                  </a:lnTo>
                  <a:lnTo>
                    <a:pt x="2004" y="1199"/>
                  </a:lnTo>
                  <a:lnTo>
                    <a:pt x="2004" y="1201"/>
                  </a:lnTo>
                  <a:lnTo>
                    <a:pt x="2002" y="1199"/>
                  </a:lnTo>
                  <a:lnTo>
                    <a:pt x="2002" y="1199"/>
                  </a:lnTo>
                  <a:lnTo>
                    <a:pt x="2000" y="1199"/>
                  </a:lnTo>
                  <a:lnTo>
                    <a:pt x="2002" y="1199"/>
                  </a:lnTo>
                  <a:lnTo>
                    <a:pt x="2002" y="1199"/>
                  </a:lnTo>
                  <a:lnTo>
                    <a:pt x="2007" y="1199"/>
                  </a:lnTo>
                  <a:lnTo>
                    <a:pt x="2009" y="1199"/>
                  </a:lnTo>
                  <a:lnTo>
                    <a:pt x="2009" y="1197"/>
                  </a:lnTo>
                  <a:lnTo>
                    <a:pt x="2009" y="1197"/>
                  </a:lnTo>
                  <a:lnTo>
                    <a:pt x="2009" y="1197"/>
                  </a:lnTo>
                  <a:lnTo>
                    <a:pt x="2009" y="1197"/>
                  </a:lnTo>
                  <a:lnTo>
                    <a:pt x="2009" y="1194"/>
                  </a:lnTo>
                  <a:lnTo>
                    <a:pt x="2009" y="1194"/>
                  </a:lnTo>
                  <a:lnTo>
                    <a:pt x="2009" y="1194"/>
                  </a:lnTo>
                  <a:lnTo>
                    <a:pt x="2009" y="1192"/>
                  </a:lnTo>
                  <a:lnTo>
                    <a:pt x="2009" y="1189"/>
                  </a:lnTo>
                  <a:lnTo>
                    <a:pt x="2009" y="1189"/>
                  </a:lnTo>
                  <a:lnTo>
                    <a:pt x="2012" y="1187"/>
                  </a:lnTo>
                  <a:lnTo>
                    <a:pt x="2012" y="1187"/>
                  </a:lnTo>
                  <a:lnTo>
                    <a:pt x="2012" y="1187"/>
                  </a:lnTo>
                  <a:lnTo>
                    <a:pt x="2009" y="1185"/>
                  </a:lnTo>
                  <a:lnTo>
                    <a:pt x="2009" y="1185"/>
                  </a:lnTo>
                  <a:lnTo>
                    <a:pt x="2009" y="1185"/>
                  </a:lnTo>
                  <a:lnTo>
                    <a:pt x="2009" y="1185"/>
                  </a:lnTo>
                  <a:lnTo>
                    <a:pt x="2009" y="1182"/>
                  </a:lnTo>
                  <a:lnTo>
                    <a:pt x="2009" y="1182"/>
                  </a:lnTo>
                  <a:lnTo>
                    <a:pt x="2009" y="1182"/>
                  </a:lnTo>
                  <a:lnTo>
                    <a:pt x="2007" y="1182"/>
                  </a:lnTo>
                  <a:lnTo>
                    <a:pt x="2007" y="1182"/>
                  </a:lnTo>
                  <a:lnTo>
                    <a:pt x="2004" y="1185"/>
                  </a:lnTo>
                  <a:lnTo>
                    <a:pt x="2002" y="1185"/>
                  </a:lnTo>
                  <a:lnTo>
                    <a:pt x="2002" y="1185"/>
                  </a:lnTo>
                  <a:lnTo>
                    <a:pt x="2004" y="1185"/>
                  </a:lnTo>
                  <a:lnTo>
                    <a:pt x="2007" y="1182"/>
                  </a:lnTo>
                  <a:lnTo>
                    <a:pt x="2007" y="1180"/>
                  </a:lnTo>
                  <a:lnTo>
                    <a:pt x="2004" y="1180"/>
                  </a:lnTo>
                  <a:lnTo>
                    <a:pt x="2000" y="1180"/>
                  </a:lnTo>
                  <a:lnTo>
                    <a:pt x="2000" y="1180"/>
                  </a:lnTo>
                  <a:lnTo>
                    <a:pt x="2000" y="1182"/>
                  </a:lnTo>
                  <a:lnTo>
                    <a:pt x="2000" y="1185"/>
                  </a:lnTo>
                  <a:lnTo>
                    <a:pt x="2000" y="1189"/>
                  </a:lnTo>
                  <a:lnTo>
                    <a:pt x="2000" y="1192"/>
                  </a:lnTo>
                  <a:lnTo>
                    <a:pt x="2000" y="1192"/>
                  </a:lnTo>
                  <a:lnTo>
                    <a:pt x="2000" y="1192"/>
                  </a:lnTo>
                  <a:lnTo>
                    <a:pt x="2000" y="1192"/>
                  </a:lnTo>
                  <a:lnTo>
                    <a:pt x="2000" y="1189"/>
                  </a:lnTo>
                  <a:lnTo>
                    <a:pt x="2000" y="1189"/>
                  </a:lnTo>
                  <a:lnTo>
                    <a:pt x="2000" y="1187"/>
                  </a:lnTo>
                  <a:lnTo>
                    <a:pt x="1997" y="1185"/>
                  </a:lnTo>
                  <a:lnTo>
                    <a:pt x="1997" y="1185"/>
                  </a:lnTo>
                  <a:lnTo>
                    <a:pt x="1997" y="1185"/>
                  </a:lnTo>
                  <a:lnTo>
                    <a:pt x="1997" y="1185"/>
                  </a:lnTo>
                  <a:lnTo>
                    <a:pt x="1997" y="1185"/>
                  </a:lnTo>
                  <a:lnTo>
                    <a:pt x="1997" y="1185"/>
                  </a:lnTo>
                  <a:lnTo>
                    <a:pt x="1997" y="1185"/>
                  </a:lnTo>
                  <a:lnTo>
                    <a:pt x="1997" y="1185"/>
                  </a:lnTo>
                  <a:lnTo>
                    <a:pt x="1997" y="1185"/>
                  </a:lnTo>
                  <a:lnTo>
                    <a:pt x="1997" y="1182"/>
                  </a:lnTo>
                  <a:lnTo>
                    <a:pt x="1997" y="1182"/>
                  </a:lnTo>
                  <a:lnTo>
                    <a:pt x="1995" y="1182"/>
                  </a:lnTo>
                  <a:lnTo>
                    <a:pt x="1995" y="1182"/>
                  </a:lnTo>
                  <a:lnTo>
                    <a:pt x="1995" y="1182"/>
                  </a:lnTo>
                  <a:lnTo>
                    <a:pt x="1995" y="1185"/>
                  </a:lnTo>
                  <a:lnTo>
                    <a:pt x="1995" y="1185"/>
                  </a:lnTo>
                  <a:lnTo>
                    <a:pt x="1995" y="1185"/>
                  </a:lnTo>
                  <a:lnTo>
                    <a:pt x="1995" y="1185"/>
                  </a:lnTo>
                  <a:lnTo>
                    <a:pt x="1993" y="1189"/>
                  </a:lnTo>
                  <a:lnTo>
                    <a:pt x="1993" y="1189"/>
                  </a:lnTo>
                  <a:lnTo>
                    <a:pt x="1993" y="1192"/>
                  </a:lnTo>
                  <a:lnTo>
                    <a:pt x="1993" y="1192"/>
                  </a:lnTo>
                  <a:lnTo>
                    <a:pt x="1993" y="1192"/>
                  </a:lnTo>
                  <a:lnTo>
                    <a:pt x="1993" y="1192"/>
                  </a:lnTo>
                  <a:lnTo>
                    <a:pt x="1993" y="1192"/>
                  </a:lnTo>
                  <a:lnTo>
                    <a:pt x="1993" y="1192"/>
                  </a:lnTo>
                  <a:lnTo>
                    <a:pt x="1993" y="1192"/>
                  </a:lnTo>
                  <a:lnTo>
                    <a:pt x="1993" y="1189"/>
                  </a:lnTo>
                  <a:lnTo>
                    <a:pt x="1993" y="1189"/>
                  </a:lnTo>
                  <a:lnTo>
                    <a:pt x="1993" y="1185"/>
                  </a:lnTo>
                  <a:lnTo>
                    <a:pt x="1993" y="1185"/>
                  </a:lnTo>
                  <a:lnTo>
                    <a:pt x="1993" y="1182"/>
                  </a:lnTo>
                  <a:lnTo>
                    <a:pt x="1993" y="1182"/>
                  </a:lnTo>
                  <a:lnTo>
                    <a:pt x="1993" y="1180"/>
                  </a:lnTo>
                  <a:lnTo>
                    <a:pt x="1993" y="1180"/>
                  </a:lnTo>
                  <a:lnTo>
                    <a:pt x="1993" y="1180"/>
                  </a:lnTo>
                  <a:lnTo>
                    <a:pt x="1993" y="1180"/>
                  </a:lnTo>
                  <a:lnTo>
                    <a:pt x="1993" y="1178"/>
                  </a:lnTo>
                  <a:lnTo>
                    <a:pt x="1993" y="1178"/>
                  </a:lnTo>
                  <a:lnTo>
                    <a:pt x="1993" y="1178"/>
                  </a:lnTo>
                  <a:lnTo>
                    <a:pt x="1993" y="1178"/>
                  </a:lnTo>
                  <a:lnTo>
                    <a:pt x="1993" y="1178"/>
                  </a:lnTo>
                  <a:lnTo>
                    <a:pt x="1993" y="1175"/>
                  </a:lnTo>
                  <a:lnTo>
                    <a:pt x="1990" y="1175"/>
                  </a:lnTo>
                  <a:lnTo>
                    <a:pt x="1988" y="1175"/>
                  </a:lnTo>
                  <a:lnTo>
                    <a:pt x="1988" y="1175"/>
                  </a:lnTo>
                  <a:lnTo>
                    <a:pt x="1988" y="1175"/>
                  </a:lnTo>
                  <a:lnTo>
                    <a:pt x="1988" y="1175"/>
                  </a:lnTo>
                  <a:lnTo>
                    <a:pt x="1986" y="1175"/>
                  </a:lnTo>
                  <a:lnTo>
                    <a:pt x="1986" y="1175"/>
                  </a:lnTo>
                  <a:lnTo>
                    <a:pt x="1986" y="1175"/>
                  </a:lnTo>
                  <a:lnTo>
                    <a:pt x="1986" y="1175"/>
                  </a:lnTo>
                  <a:lnTo>
                    <a:pt x="1983" y="1175"/>
                  </a:lnTo>
                  <a:lnTo>
                    <a:pt x="1983" y="1178"/>
                  </a:lnTo>
                  <a:lnTo>
                    <a:pt x="1981" y="1180"/>
                  </a:lnTo>
                  <a:lnTo>
                    <a:pt x="1981" y="1180"/>
                  </a:lnTo>
                  <a:lnTo>
                    <a:pt x="1981" y="1182"/>
                  </a:lnTo>
                  <a:lnTo>
                    <a:pt x="1981" y="1182"/>
                  </a:lnTo>
                  <a:lnTo>
                    <a:pt x="1981" y="1182"/>
                  </a:lnTo>
                  <a:lnTo>
                    <a:pt x="1981" y="1182"/>
                  </a:lnTo>
                  <a:lnTo>
                    <a:pt x="1981" y="1185"/>
                  </a:lnTo>
                  <a:lnTo>
                    <a:pt x="1981" y="1185"/>
                  </a:lnTo>
                  <a:lnTo>
                    <a:pt x="1981" y="1185"/>
                  </a:lnTo>
                  <a:lnTo>
                    <a:pt x="1981" y="1185"/>
                  </a:lnTo>
                  <a:lnTo>
                    <a:pt x="1981" y="1187"/>
                  </a:lnTo>
                  <a:lnTo>
                    <a:pt x="1981" y="1187"/>
                  </a:lnTo>
                  <a:lnTo>
                    <a:pt x="1981" y="1187"/>
                  </a:lnTo>
                  <a:lnTo>
                    <a:pt x="1981" y="1189"/>
                  </a:lnTo>
                  <a:lnTo>
                    <a:pt x="1981" y="1189"/>
                  </a:lnTo>
                  <a:lnTo>
                    <a:pt x="1976" y="1187"/>
                  </a:lnTo>
                  <a:lnTo>
                    <a:pt x="1974" y="1187"/>
                  </a:lnTo>
                  <a:lnTo>
                    <a:pt x="1976" y="1187"/>
                  </a:lnTo>
                  <a:lnTo>
                    <a:pt x="1976" y="1187"/>
                  </a:lnTo>
                  <a:lnTo>
                    <a:pt x="1978" y="1187"/>
                  </a:lnTo>
                  <a:lnTo>
                    <a:pt x="1978" y="1187"/>
                  </a:lnTo>
                  <a:lnTo>
                    <a:pt x="1981" y="1187"/>
                  </a:lnTo>
                  <a:lnTo>
                    <a:pt x="1981" y="1185"/>
                  </a:lnTo>
                  <a:lnTo>
                    <a:pt x="1981" y="1185"/>
                  </a:lnTo>
                  <a:lnTo>
                    <a:pt x="1978" y="1182"/>
                  </a:lnTo>
                  <a:lnTo>
                    <a:pt x="1978" y="1180"/>
                  </a:lnTo>
                  <a:lnTo>
                    <a:pt x="1981" y="1178"/>
                  </a:lnTo>
                  <a:lnTo>
                    <a:pt x="1981" y="1178"/>
                  </a:lnTo>
                  <a:lnTo>
                    <a:pt x="1981" y="1178"/>
                  </a:lnTo>
                  <a:lnTo>
                    <a:pt x="1981" y="1178"/>
                  </a:lnTo>
                  <a:lnTo>
                    <a:pt x="1981" y="1178"/>
                  </a:lnTo>
                  <a:lnTo>
                    <a:pt x="1981" y="1178"/>
                  </a:lnTo>
                  <a:lnTo>
                    <a:pt x="1981" y="1178"/>
                  </a:lnTo>
                  <a:lnTo>
                    <a:pt x="1981" y="1178"/>
                  </a:lnTo>
                  <a:lnTo>
                    <a:pt x="1981" y="1178"/>
                  </a:lnTo>
                  <a:lnTo>
                    <a:pt x="1986" y="1175"/>
                  </a:lnTo>
                  <a:lnTo>
                    <a:pt x="1986" y="1173"/>
                  </a:lnTo>
                  <a:lnTo>
                    <a:pt x="1986" y="1173"/>
                  </a:lnTo>
                  <a:lnTo>
                    <a:pt x="1981" y="1173"/>
                  </a:lnTo>
                  <a:lnTo>
                    <a:pt x="1981" y="1173"/>
                  </a:lnTo>
                  <a:lnTo>
                    <a:pt x="1978" y="1173"/>
                  </a:lnTo>
                  <a:lnTo>
                    <a:pt x="1978" y="1173"/>
                  </a:lnTo>
                  <a:lnTo>
                    <a:pt x="1978" y="1173"/>
                  </a:lnTo>
                  <a:lnTo>
                    <a:pt x="1978" y="1175"/>
                  </a:lnTo>
                  <a:lnTo>
                    <a:pt x="1978" y="1175"/>
                  </a:lnTo>
                  <a:lnTo>
                    <a:pt x="1978" y="1175"/>
                  </a:lnTo>
                  <a:lnTo>
                    <a:pt x="1978" y="1173"/>
                  </a:lnTo>
                  <a:lnTo>
                    <a:pt x="1976" y="1173"/>
                  </a:lnTo>
                  <a:lnTo>
                    <a:pt x="1976" y="1173"/>
                  </a:lnTo>
                  <a:lnTo>
                    <a:pt x="1976" y="1175"/>
                  </a:lnTo>
                  <a:lnTo>
                    <a:pt x="1974" y="1178"/>
                  </a:lnTo>
                  <a:lnTo>
                    <a:pt x="1974" y="1178"/>
                  </a:lnTo>
                  <a:lnTo>
                    <a:pt x="1974" y="1178"/>
                  </a:lnTo>
                  <a:lnTo>
                    <a:pt x="1974" y="1180"/>
                  </a:lnTo>
                  <a:lnTo>
                    <a:pt x="1974" y="1180"/>
                  </a:lnTo>
                  <a:lnTo>
                    <a:pt x="1974" y="1180"/>
                  </a:lnTo>
                  <a:lnTo>
                    <a:pt x="1974" y="1180"/>
                  </a:lnTo>
                  <a:lnTo>
                    <a:pt x="1974" y="1180"/>
                  </a:lnTo>
                  <a:lnTo>
                    <a:pt x="1974" y="1182"/>
                  </a:lnTo>
                  <a:lnTo>
                    <a:pt x="1974" y="1182"/>
                  </a:lnTo>
                  <a:lnTo>
                    <a:pt x="1971" y="1182"/>
                  </a:lnTo>
                  <a:lnTo>
                    <a:pt x="1971" y="1182"/>
                  </a:lnTo>
                  <a:lnTo>
                    <a:pt x="1971" y="1182"/>
                  </a:lnTo>
                  <a:lnTo>
                    <a:pt x="1971" y="1182"/>
                  </a:lnTo>
                  <a:lnTo>
                    <a:pt x="1971" y="1182"/>
                  </a:lnTo>
                  <a:lnTo>
                    <a:pt x="1971" y="1182"/>
                  </a:lnTo>
                  <a:lnTo>
                    <a:pt x="1971" y="1182"/>
                  </a:lnTo>
                  <a:lnTo>
                    <a:pt x="1974" y="1180"/>
                  </a:lnTo>
                  <a:lnTo>
                    <a:pt x="1974" y="1180"/>
                  </a:lnTo>
                  <a:lnTo>
                    <a:pt x="1974" y="1180"/>
                  </a:lnTo>
                  <a:lnTo>
                    <a:pt x="1971" y="1180"/>
                  </a:lnTo>
                  <a:lnTo>
                    <a:pt x="1971" y="1178"/>
                  </a:lnTo>
                  <a:lnTo>
                    <a:pt x="1971" y="1178"/>
                  </a:lnTo>
                  <a:lnTo>
                    <a:pt x="1971" y="1178"/>
                  </a:lnTo>
                  <a:lnTo>
                    <a:pt x="1974" y="1178"/>
                  </a:lnTo>
                  <a:lnTo>
                    <a:pt x="1974" y="1175"/>
                  </a:lnTo>
                  <a:lnTo>
                    <a:pt x="1974" y="1175"/>
                  </a:lnTo>
                  <a:lnTo>
                    <a:pt x="1974" y="1175"/>
                  </a:lnTo>
                  <a:lnTo>
                    <a:pt x="1971" y="1175"/>
                  </a:lnTo>
                  <a:lnTo>
                    <a:pt x="1971" y="1175"/>
                  </a:lnTo>
                  <a:lnTo>
                    <a:pt x="1971" y="1178"/>
                  </a:lnTo>
                  <a:lnTo>
                    <a:pt x="1969" y="1178"/>
                  </a:lnTo>
                  <a:lnTo>
                    <a:pt x="1969" y="1180"/>
                  </a:lnTo>
                  <a:lnTo>
                    <a:pt x="1967" y="1180"/>
                  </a:lnTo>
                  <a:lnTo>
                    <a:pt x="1967" y="1180"/>
                  </a:lnTo>
                  <a:lnTo>
                    <a:pt x="1967" y="1180"/>
                  </a:lnTo>
                  <a:lnTo>
                    <a:pt x="1967" y="1182"/>
                  </a:lnTo>
                  <a:lnTo>
                    <a:pt x="1967" y="1182"/>
                  </a:lnTo>
                  <a:lnTo>
                    <a:pt x="1967" y="1182"/>
                  </a:lnTo>
                  <a:lnTo>
                    <a:pt x="1967" y="1182"/>
                  </a:lnTo>
                  <a:lnTo>
                    <a:pt x="1967" y="1182"/>
                  </a:lnTo>
                  <a:lnTo>
                    <a:pt x="1967" y="1180"/>
                  </a:lnTo>
                  <a:lnTo>
                    <a:pt x="1967" y="1180"/>
                  </a:lnTo>
                  <a:lnTo>
                    <a:pt x="1967" y="1180"/>
                  </a:lnTo>
                  <a:lnTo>
                    <a:pt x="1967" y="1178"/>
                  </a:lnTo>
                  <a:lnTo>
                    <a:pt x="1974" y="1173"/>
                  </a:lnTo>
                  <a:lnTo>
                    <a:pt x="1974" y="1173"/>
                  </a:lnTo>
                  <a:lnTo>
                    <a:pt x="1974" y="1173"/>
                  </a:lnTo>
                  <a:lnTo>
                    <a:pt x="1974" y="1171"/>
                  </a:lnTo>
                  <a:lnTo>
                    <a:pt x="1974" y="1171"/>
                  </a:lnTo>
                  <a:lnTo>
                    <a:pt x="1974" y="1171"/>
                  </a:lnTo>
                  <a:lnTo>
                    <a:pt x="1974" y="1171"/>
                  </a:lnTo>
                  <a:lnTo>
                    <a:pt x="1976" y="1171"/>
                  </a:lnTo>
                  <a:lnTo>
                    <a:pt x="1976" y="1171"/>
                  </a:lnTo>
                  <a:lnTo>
                    <a:pt x="1981" y="1171"/>
                  </a:lnTo>
                  <a:lnTo>
                    <a:pt x="1983" y="1171"/>
                  </a:lnTo>
                  <a:lnTo>
                    <a:pt x="1983" y="1171"/>
                  </a:lnTo>
                  <a:lnTo>
                    <a:pt x="1986" y="1171"/>
                  </a:lnTo>
                  <a:lnTo>
                    <a:pt x="1986" y="1171"/>
                  </a:lnTo>
                  <a:lnTo>
                    <a:pt x="1986" y="1168"/>
                  </a:lnTo>
                  <a:lnTo>
                    <a:pt x="1986" y="1168"/>
                  </a:lnTo>
                  <a:lnTo>
                    <a:pt x="1986" y="1166"/>
                  </a:lnTo>
                  <a:lnTo>
                    <a:pt x="1986" y="1166"/>
                  </a:lnTo>
                  <a:lnTo>
                    <a:pt x="1988" y="1166"/>
                  </a:lnTo>
                  <a:lnTo>
                    <a:pt x="1988" y="1166"/>
                  </a:lnTo>
                  <a:lnTo>
                    <a:pt x="1988" y="1166"/>
                  </a:lnTo>
                  <a:lnTo>
                    <a:pt x="1988" y="1166"/>
                  </a:lnTo>
                  <a:lnTo>
                    <a:pt x="1988" y="1163"/>
                  </a:lnTo>
                  <a:lnTo>
                    <a:pt x="1990" y="1163"/>
                  </a:lnTo>
                  <a:lnTo>
                    <a:pt x="1990" y="1163"/>
                  </a:lnTo>
                  <a:lnTo>
                    <a:pt x="1993" y="1163"/>
                  </a:lnTo>
                  <a:lnTo>
                    <a:pt x="1990" y="1163"/>
                  </a:lnTo>
                  <a:lnTo>
                    <a:pt x="1988" y="1163"/>
                  </a:lnTo>
                  <a:lnTo>
                    <a:pt x="1986" y="1163"/>
                  </a:lnTo>
                  <a:lnTo>
                    <a:pt x="1986" y="1163"/>
                  </a:lnTo>
                  <a:lnTo>
                    <a:pt x="1983" y="1166"/>
                  </a:lnTo>
                  <a:lnTo>
                    <a:pt x="1983" y="1166"/>
                  </a:lnTo>
                  <a:lnTo>
                    <a:pt x="1983" y="1163"/>
                  </a:lnTo>
                  <a:lnTo>
                    <a:pt x="1981" y="1163"/>
                  </a:lnTo>
                  <a:lnTo>
                    <a:pt x="1978" y="1163"/>
                  </a:lnTo>
                  <a:lnTo>
                    <a:pt x="1981" y="1163"/>
                  </a:lnTo>
                  <a:lnTo>
                    <a:pt x="1981" y="1166"/>
                  </a:lnTo>
                  <a:lnTo>
                    <a:pt x="1981" y="1166"/>
                  </a:lnTo>
                  <a:lnTo>
                    <a:pt x="1981" y="1166"/>
                  </a:lnTo>
                  <a:lnTo>
                    <a:pt x="1981" y="1168"/>
                  </a:lnTo>
                  <a:lnTo>
                    <a:pt x="1981" y="1168"/>
                  </a:lnTo>
                  <a:lnTo>
                    <a:pt x="1981" y="1168"/>
                  </a:lnTo>
                  <a:lnTo>
                    <a:pt x="1976" y="1171"/>
                  </a:lnTo>
                  <a:lnTo>
                    <a:pt x="1976" y="1168"/>
                  </a:lnTo>
                  <a:lnTo>
                    <a:pt x="1976" y="1168"/>
                  </a:lnTo>
                  <a:lnTo>
                    <a:pt x="1978" y="1168"/>
                  </a:lnTo>
                  <a:lnTo>
                    <a:pt x="1978" y="1168"/>
                  </a:lnTo>
                  <a:lnTo>
                    <a:pt x="1978" y="1166"/>
                  </a:lnTo>
                  <a:lnTo>
                    <a:pt x="1978" y="1166"/>
                  </a:lnTo>
                  <a:lnTo>
                    <a:pt x="1978" y="1166"/>
                  </a:lnTo>
                  <a:lnTo>
                    <a:pt x="1978" y="1166"/>
                  </a:lnTo>
                  <a:lnTo>
                    <a:pt x="1976" y="1163"/>
                  </a:lnTo>
                  <a:lnTo>
                    <a:pt x="1976" y="1166"/>
                  </a:lnTo>
                  <a:lnTo>
                    <a:pt x="1976" y="1166"/>
                  </a:lnTo>
                  <a:lnTo>
                    <a:pt x="1976" y="1166"/>
                  </a:lnTo>
                  <a:lnTo>
                    <a:pt x="1976" y="1166"/>
                  </a:lnTo>
                  <a:lnTo>
                    <a:pt x="1976" y="1166"/>
                  </a:lnTo>
                  <a:lnTo>
                    <a:pt x="1976" y="1166"/>
                  </a:lnTo>
                  <a:lnTo>
                    <a:pt x="1976" y="1163"/>
                  </a:lnTo>
                  <a:lnTo>
                    <a:pt x="1974" y="1163"/>
                  </a:lnTo>
                  <a:lnTo>
                    <a:pt x="1974" y="1163"/>
                  </a:lnTo>
                  <a:lnTo>
                    <a:pt x="1974" y="1166"/>
                  </a:lnTo>
                  <a:lnTo>
                    <a:pt x="1974" y="1166"/>
                  </a:lnTo>
                  <a:lnTo>
                    <a:pt x="1974" y="1166"/>
                  </a:lnTo>
                  <a:lnTo>
                    <a:pt x="1974" y="1166"/>
                  </a:lnTo>
                  <a:lnTo>
                    <a:pt x="1974" y="1166"/>
                  </a:lnTo>
                  <a:lnTo>
                    <a:pt x="1971" y="1166"/>
                  </a:lnTo>
                  <a:lnTo>
                    <a:pt x="1971" y="1166"/>
                  </a:lnTo>
                  <a:lnTo>
                    <a:pt x="1971" y="1166"/>
                  </a:lnTo>
                  <a:lnTo>
                    <a:pt x="1969" y="1166"/>
                  </a:lnTo>
                  <a:lnTo>
                    <a:pt x="1969" y="1166"/>
                  </a:lnTo>
                  <a:lnTo>
                    <a:pt x="1969" y="1168"/>
                  </a:lnTo>
                  <a:lnTo>
                    <a:pt x="1969" y="1168"/>
                  </a:lnTo>
                  <a:lnTo>
                    <a:pt x="1971" y="1168"/>
                  </a:lnTo>
                  <a:lnTo>
                    <a:pt x="1971" y="1171"/>
                  </a:lnTo>
                  <a:lnTo>
                    <a:pt x="1971" y="1171"/>
                  </a:lnTo>
                  <a:lnTo>
                    <a:pt x="1971" y="1173"/>
                  </a:lnTo>
                  <a:lnTo>
                    <a:pt x="1969" y="1173"/>
                  </a:lnTo>
                  <a:lnTo>
                    <a:pt x="1969" y="1173"/>
                  </a:lnTo>
                  <a:lnTo>
                    <a:pt x="1969" y="1173"/>
                  </a:lnTo>
                  <a:lnTo>
                    <a:pt x="1969" y="1173"/>
                  </a:lnTo>
                  <a:lnTo>
                    <a:pt x="1969" y="1171"/>
                  </a:lnTo>
                  <a:lnTo>
                    <a:pt x="1969" y="1171"/>
                  </a:lnTo>
                  <a:lnTo>
                    <a:pt x="1969" y="1168"/>
                  </a:lnTo>
                  <a:lnTo>
                    <a:pt x="1967" y="1166"/>
                  </a:lnTo>
                  <a:lnTo>
                    <a:pt x="1969" y="1166"/>
                  </a:lnTo>
                  <a:lnTo>
                    <a:pt x="1969" y="1166"/>
                  </a:lnTo>
                  <a:lnTo>
                    <a:pt x="1969" y="1163"/>
                  </a:lnTo>
                  <a:lnTo>
                    <a:pt x="1969" y="1163"/>
                  </a:lnTo>
                  <a:lnTo>
                    <a:pt x="1969" y="1163"/>
                  </a:lnTo>
                  <a:lnTo>
                    <a:pt x="1969" y="1163"/>
                  </a:lnTo>
                  <a:lnTo>
                    <a:pt x="1969" y="1163"/>
                  </a:lnTo>
                  <a:lnTo>
                    <a:pt x="1967" y="1163"/>
                  </a:lnTo>
                  <a:lnTo>
                    <a:pt x="1967" y="1163"/>
                  </a:lnTo>
                  <a:lnTo>
                    <a:pt x="1967" y="1163"/>
                  </a:lnTo>
                  <a:lnTo>
                    <a:pt x="1967" y="1163"/>
                  </a:lnTo>
                  <a:lnTo>
                    <a:pt x="1967" y="1161"/>
                  </a:lnTo>
                  <a:lnTo>
                    <a:pt x="1964" y="1163"/>
                  </a:lnTo>
                  <a:lnTo>
                    <a:pt x="1964" y="1163"/>
                  </a:lnTo>
                  <a:lnTo>
                    <a:pt x="1962" y="1166"/>
                  </a:lnTo>
                  <a:lnTo>
                    <a:pt x="1962" y="1166"/>
                  </a:lnTo>
                  <a:lnTo>
                    <a:pt x="1962" y="1166"/>
                  </a:lnTo>
                  <a:lnTo>
                    <a:pt x="1962" y="1163"/>
                  </a:lnTo>
                  <a:lnTo>
                    <a:pt x="1962" y="1166"/>
                  </a:lnTo>
                  <a:lnTo>
                    <a:pt x="1962" y="1166"/>
                  </a:lnTo>
                  <a:lnTo>
                    <a:pt x="1962" y="1168"/>
                  </a:lnTo>
                  <a:lnTo>
                    <a:pt x="1962" y="1168"/>
                  </a:lnTo>
                  <a:lnTo>
                    <a:pt x="1962" y="1171"/>
                  </a:lnTo>
                  <a:lnTo>
                    <a:pt x="1962" y="1171"/>
                  </a:lnTo>
                  <a:lnTo>
                    <a:pt x="1962" y="1173"/>
                  </a:lnTo>
                  <a:lnTo>
                    <a:pt x="1962" y="1173"/>
                  </a:lnTo>
                  <a:lnTo>
                    <a:pt x="1962" y="1173"/>
                  </a:lnTo>
                  <a:lnTo>
                    <a:pt x="1962" y="1175"/>
                  </a:lnTo>
                  <a:lnTo>
                    <a:pt x="1962" y="1175"/>
                  </a:lnTo>
                  <a:lnTo>
                    <a:pt x="1962" y="1173"/>
                  </a:lnTo>
                  <a:lnTo>
                    <a:pt x="1962" y="1171"/>
                  </a:lnTo>
                  <a:lnTo>
                    <a:pt x="1962" y="1171"/>
                  </a:lnTo>
                  <a:lnTo>
                    <a:pt x="1962" y="1171"/>
                  </a:lnTo>
                  <a:lnTo>
                    <a:pt x="1960" y="1168"/>
                  </a:lnTo>
                  <a:lnTo>
                    <a:pt x="1960" y="1166"/>
                  </a:lnTo>
                  <a:lnTo>
                    <a:pt x="1960" y="1166"/>
                  </a:lnTo>
                  <a:lnTo>
                    <a:pt x="1960" y="1166"/>
                  </a:lnTo>
                  <a:lnTo>
                    <a:pt x="1960" y="1166"/>
                  </a:lnTo>
                  <a:lnTo>
                    <a:pt x="1960" y="1163"/>
                  </a:lnTo>
                  <a:lnTo>
                    <a:pt x="1960" y="1166"/>
                  </a:lnTo>
                  <a:lnTo>
                    <a:pt x="1960" y="1166"/>
                  </a:lnTo>
                  <a:lnTo>
                    <a:pt x="1957" y="1166"/>
                  </a:lnTo>
                  <a:lnTo>
                    <a:pt x="1957" y="1168"/>
                  </a:lnTo>
                  <a:lnTo>
                    <a:pt x="1957" y="1168"/>
                  </a:lnTo>
                  <a:lnTo>
                    <a:pt x="1957" y="1166"/>
                  </a:lnTo>
                  <a:lnTo>
                    <a:pt x="1957" y="1166"/>
                  </a:lnTo>
                  <a:lnTo>
                    <a:pt x="1957" y="1166"/>
                  </a:lnTo>
                  <a:lnTo>
                    <a:pt x="1955" y="1166"/>
                  </a:lnTo>
                  <a:lnTo>
                    <a:pt x="1955" y="1166"/>
                  </a:lnTo>
                  <a:lnTo>
                    <a:pt x="1955" y="1168"/>
                  </a:lnTo>
                  <a:lnTo>
                    <a:pt x="1955" y="1168"/>
                  </a:lnTo>
                  <a:lnTo>
                    <a:pt x="1955" y="1166"/>
                  </a:lnTo>
                  <a:lnTo>
                    <a:pt x="1955" y="1166"/>
                  </a:lnTo>
                  <a:lnTo>
                    <a:pt x="1955" y="1166"/>
                  </a:lnTo>
                  <a:lnTo>
                    <a:pt x="1955" y="1166"/>
                  </a:lnTo>
                  <a:lnTo>
                    <a:pt x="1955" y="1166"/>
                  </a:lnTo>
                  <a:lnTo>
                    <a:pt x="1952" y="1166"/>
                  </a:lnTo>
                  <a:lnTo>
                    <a:pt x="1952" y="1166"/>
                  </a:lnTo>
                  <a:lnTo>
                    <a:pt x="1952" y="1166"/>
                  </a:lnTo>
                  <a:lnTo>
                    <a:pt x="1948" y="1166"/>
                  </a:lnTo>
                  <a:lnTo>
                    <a:pt x="1948" y="1166"/>
                  </a:lnTo>
                  <a:lnTo>
                    <a:pt x="1948" y="1166"/>
                  </a:lnTo>
                  <a:lnTo>
                    <a:pt x="1948" y="1166"/>
                  </a:lnTo>
                  <a:lnTo>
                    <a:pt x="1948" y="1166"/>
                  </a:lnTo>
                  <a:lnTo>
                    <a:pt x="1948" y="1166"/>
                  </a:lnTo>
                  <a:lnTo>
                    <a:pt x="1948" y="1168"/>
                  </a:lnTo>
                  <a:lnTo>
                    <a:pt x="1948" y="1168"/>
                  </a:lnTo>
                  <a:lnTo>
                    <a:pt x="1945" y="1168"/>
                  </a:lnTo>
                  <a:lnTo>
                    <a:pt x="1938" y="1171"/>
                  </a:lnTo>
                  <a:lnTo>
                    <a:pt x="1941" y="1168"/>
                  </a:lnTo>
                  <a:lnTo>
                    <a:pt x="1943" y="1168"/>
                  </a:lnTo>
                  <a:lnTo>
                    <a:pt x="1945" y="1166"/>
                  </a:lnTo>
                  <a:lnTo>
                    <a:pt x="1945" y="1166"/>
                  </a:lnTo>
                  <a:lnTo>
                    <a:pt x="1945" y="1166"/>
                  </a:lnTo>
                  <a:lnTo>
                    <a:pt x="1945" y="1166"/>
                  </a:lnTo>
                  <a:lnTo>
                    <a:pt x="1945" y="1166"/>
                  </a:lnTo>
                  <a:lnTo>
                    <a:pt x="1945" y="1163"/>
                  </a:lnTo>
                  <a:lnTo>
                    <a:pt x="1945" y="1163"/>
                  </a:lnTo>
                  <a:lnTo>
                    <a:pt x="1941" y="1163"/>
                  </a:lnTo>
                  <a:lnTo>
                    <a:pt x="1941" y="1166"/>
                  </a:lnTo>
                  <a:lnTo>
                    <a:pt x="1941" y="1166"/>
                  </a:lnTo>
                  <a:lnTo>
                    <a:pt x="1938" y="1166"/>
                  </a:lnTo>
                  <a:lnTo>
                    <a:pt x="1938" y="1166"/>
                  </a:lnTo>
                  <a:lnTo>
                    <a:pt x="1938" y="1168"/>
                  </a:lnTo>
                  <a:lnTo>
                    <a:pt x="1938" y="1168"/>
                  </a:lnTo>
                  <a:lnTo>
                    <a:pt x="1938" y="1168"/>
                  </a:lnTo>
                  <a:lnTo>
                    <a:pt x="1936" y="1168"/>
                  </a:lnTo>
                  <a:lnTo>
                    <a:pt x="1936" y="1168"/>
                  </a:lnTo>
                  <a:lnTo>
                    <a:pt x="1936" y="1168"/>
                  </a:lnTo>
                  <a:lnTo>
                    <a:pt x="1936" y="1168"/>
                  </a:lnTo>
                  <a:lnTo>
                    <a:pt x="1936" y="1168"/>
                  </a:lnTo>
                  <a:lnTo>
                    <a:pt x="1938" y="1166"/>
                  </a:lnTo>
                  <a:lnTo>
                    <a:pt x="1938" y="1166"/>
                  </a:lnTo>
                  <a:lnTo>
                    <a:pt x="1938" y="1166"/>
                  </a:lnTo>
                  <a:lnTo>
                    <a:pt x="1938" y="1166"/>
                  </a:lnTo>
                  <a:lnTo>
                    <a:pt x="1938" y="1166"/>
                  </a:lnTo>
                  <a:lnTo>
                    <a:pt x="1938" y="1166"/>
                  </a:lnTo>
                  <a:lnTo>
                    <a:pt x="1938" y="1163"/>
                  </a:lnTo>
                  <a:lnTo>
                    <a:pt x="1938" y="1163"/>
                  </a:lnTo>
                  <a:lnTo>
                    <a:pt x="1938" y="1163"/>
                  </a:lnTo>
                  <a:lnTo>
                    <a:pt x="1941" y="1163"/>
                  </a:lnTo>
                  <a:lnTo>
                    <a:pt x="1948" y="1163"/>
                  </a:lnTo>
                  <a:lnTo>
                    <a:pt x="1948" y="1163"/>
                  </a:lnTo>
                  <a:lnTo>
                    <a:pt x="1950" y="1161"/>
                  </a:lnTo>
                  <a:lnTo>
                    <a:pt x="1950" y="1161"/>
                  </a:lnTo>
                  <a:lnTo>
                    <a:pt x="1950" y="1161"/>
                  </a:lnTo>
                  <a:lnTo>
                    <a:pt x="1952" y="1161"/>
                  </a:lnTo>
                  <a:lnTo>
                    <a:pt x="1952" y="1161"/>
                  </a:lnTo>
                  <a:lnTo>
                    <a:pt x="1955" y="1161"/>
                  </a:lnTo>
                  <a:lnTo>
                    <a:pt x="1952" y="1159"/>
                  </a:lnTo>
                  <a:lnTo>
                    <a:pt x="1952" y="1159"/>
                  </a:lnTo>
                  <a:lnTo>
                    <a:pt x="1950" y="1159"/>
                  </a:lnTo>
                  <a:lnTo>
                    <a:pt x="1952" y="1159"/>
                  </a:lnTo>
                  <a:lnTo>
                    <a:pt x="1952" y="1159"/>
                  </a:lnTo>
                  <a:lnTo>
                    <a:pt x="1952" y="1159"/>
                  </a:lnTo>
                  <a:lnTo>
                    <a:pt x="1955" y="1156"/>
                  </a:lnTo>
                  <a:lnTo>
                    <a:pt x="1955" y="1156"/>
                  </a:lnTo>
                  <a:lnTo>
                    <a:pt x="1952" y="1156"/>
                  </a:lnTo>
                  <a:lnTo>
                    <a:pt x="1952" y="1156"/>
                  </a:lnTo>
                  <a:lnTo>
                    <a:pt x="1952" y="1156"/>
                  </a:lnTo>
                  <a:lnTo>
                    <a:pt x="1952" y="1156"/>
                  </a:lnTo>
                  <a:lnTo>
                    <a:pt x="1952" y="1156"/>
                  </a:lnTo>
                  <a:lnTo>
                    <a:pt x="1950" y="1156"/>
                  </a:lnTo>
                  <a:lnTo>
                    <a:pt x="1945" y="1156"/>
                  </a:lnTo>
                  <a:lnTo>
                    <a:pt x="1943" y="1156"/>
                  </a:lnTo>
                  <a:lnTo>
                    <a:pt x="1943" y="1156"/>
                  </a:lnTo>
                  <a:lnTo>
                    <a:pt x="1941" y="1156"/>
                  </a:lnTo>
                  <a:lnTo>
                    <a:pt x="1938" y="1159"/>
                  </a:lnTo>
                  <a:lnTo>
                    <a:pt x="1936" y="1156"/>
                  </a:lnTo>
                  <a:lnTo>
                    <a:pt x="1933" y="1159"/>
                  </a:lnTo>
                  <a:lnTo>
                    <a:pt x="1931" y="1159"/>
                  </a:lnTo>
                  <a:lnTo>
                    <a:pt x="1931" y="1159"/>
                  </a:lnTo>
                  <a:lnTo>
                    <a:pt x="1931" y="1161"/>
                  </a:lnTo>
                  <a:lnTo>
                    <a:pt x="1931" y="1159"/>
                  </a:lnTo>
                  <a:lnTo>
                    <a:pt x="1931" y="1159"/>
                  </a:lnTo>
                  <a:lnTo>
                    <a:pt x="1931" y="1159"/>
                  </a:lnTo>
                  <a:lnTo>
                    <a:pt x="1931" y="1159"/>
                  </a:lnTo>
                  <a:lnTo>
                    <a:pt x="1931" y="1159"/>
                  </a:lnTo>
                  <a:lnTo>
                    <a:pt x="1931" y="1159"/>
                  </a:lnTo>
                  <a:lnTo>
                    <a:pt x="1931" y="1159"/>
                  </a:lnTo>
                  <a:lnTo>
                    <a:pt x="1931" y="1156"/>
                  </a:lnTo>
                  <a:lnTo>
                    <a:pt x="1931" y="1156"/>
                  </a:lnTo>
                  <a:lnTo>
                    <a:pt x="1931" y="1156"/>
                  </a:lnTo>
                  <a:lnTo>
                    <a:pt x="1929" y="1156"/>
                  </a:lnTo>
                  <a:lnTo>
                    <a:pt x="1919" y="1159"/>
                  </a:lnTo>
                  <a:lnTo>
                    <a:pt x="1919" y="1156"/>
                  </a:lnTo>
                  <a:lnTo>
                    <a:pt x="1924" y="1156"/>
                  </a:lnTo>
                  <a:lnTo>
                    <a:pt x="1924" y="1154"/>
                  </a:lnTo>
                  <a:lnTo>
                    <a:pt x="1922" y="1154"/>
                  </a:lnTo>
                  <a:lnTo>
                    <a:pt x="1919" y="1156"/>
                  </a:lnTo>
                  <a:lnTo>
                    <a:pt x="1919" y="1154"/>
                  </a:lnTo>
                  <a:lnTo>
                    <a:pt x="1922" y="1154"/>
                  </a:lnTo>
                  <a:lnTo>
                    <a:pt x="1924" y="1154"/>
                  </a:lnTo>
                  <a:lnTo>
                    <a:pt x="1926" y="1154"/>
                  </a:lnTo>
                  <a:lnTo>
                    <a:pt x="1926" y="1154"/>
                  </a:lnTo>
                  <a:lnTo>
                    <a:pt x="1929" y="1154"/>
                  </a:lnTo>
                  <a:lnTo>
                    <a:pt x="1929" y="1154"/>
                  </a:lnTo>
                  <a:lnTo>
                    <a:pt x="1931" y="1154"/>
                  </a:lnTo>
                  <a:lnTo>
                    <a:pt x="1931" y="1154"/>
                  </a:lnTo>
                  <a:lnTo>
                    <a:pt x="1933" y="1154"/>
                  </a:lnTo>
                  <a:lnTo>
                    <a:pt x="1933" y="1154"/>
                  </a:lnTo>
                  <a:lnTo>
                    <a:pt x="1936" y="1154"/>
                  </a:lnTo>
                  <a:lnTo>
                    <a:pt x="1936" y="1154"/>
                  </a:lnTo>
                  <a:lnTo>
                    <a:pt x="1936" y="1154"/>
                  </a:lnTo>
                  <a:lnTo>
                    <a:pt x="1938" y="1154"/>
                  </a:lnTo>
                  <a:lnTo>
                    <a:pt x="1938" y="1154"/>
                  </a:lnTo>
                  <a:lnTo>
                    <a:pt x="1938" y="1154"/>
                  </a:lnTo>
                  <a:lnTo>
                    <a:pt x="1938" y="1154"/>
                  </a:lnTo>
                  <a:lnTo>
                    <a:pt x="1938" y="1154"/>
                  </a:lnTo>
                  <a:lnTo>
                    <a:pt x="1938" y="1154"/>
                  </a:lnTo>
                  <a:lnTo>
                    <a:pt x="1941" y="1154"/>
                  </a:lnTo>
                  <a:lnTo>
                    <a:pt x="1941" y="1152"/>
                  </a:lnTo>
                  <a:lnTo>
                    <a:pt x="1941" y="1152"/>
                  </a:lnTo>
                  <a:lnTo>
                    <a:pt x="1938" y="1152"/>
                  </a:lnTo>
                  <a:lnTo>
                    <a:pt x="1938" y="1152"/>
                  </a:lnTo>
                  <a:lnTo>
                    <a:pt x="1938" y="1149"/>
                  </a:lnTo>
                  <a:lnTo>
                    <a:pt x="1938" y="1149"/>
                  </a:lnTo>
                  <a:lnTo>
                    <a:pt x="1941" y="1149"/>
                  </a:lnTo>
                  <a:lnTo>
                    <a:pt x="1943" y="1149"/>
                  </a:lnTo>
                  <a:lnTo>
                    <a:pt x="1945" y="1149"/>
                  </a:lnTo>
                  <a:lnTo>
                    <a:pt x="1948" y="1149"/>
                  </a:lnTo>
                  <a:lnTo>
                    <a:pt x="1957" y="1152"/>
                  </a:lnTo>
                  <a:lnTo>
                    <a:pt x="1957" y="1149"/>
                  </a:lnTo>
                  <a:lnTo>
                    <a:pt x="1960" y="1149"/>
                  </a:lnTo>
                  <a:lnTo>
                    <a:pt x="1957" y="1149"/>
                  </a:lnTo>
                  <a:lnTo>
                    <a:pt x="1957" y="1149"/>
                  </a:lnTo>
                  <a:lnTo>
                    <a:pt x="1955" y="1149"/>
                  </a:lnTo>
                  <a:lnTo>
                    <a:pt x="1957" y="1149"/>
                  </a:lnTo>
                  <a:lnTo>
                    <a:pt x="1955" y="1147"/>
                  </a:lnTo>
                  <a:lnTo>
                    <a:pt x="1955" y="1147"/>
                  </a:lnTo>
                  <a:lnTo>
                    <a:pt x="1955" y="1149"/>
                  </a:lnTo>
                  <a:lnTo>
                    <a:pt x="1950" y="1147"/>
                  </a:lnTo>
                  <a:lnTo>
                    <a:pt x="1948" y="1147"/>
                  </a:lnTo>
                  <a:lnTo>
                    <a:pt x="1945" y="1147"/>
                  </a:lnTo>
                  <a:lnTo>
                    <a:pt x="1945" y="1147"/>
                  </a:lnTo>
                  <a:lnTo>
                    <a:pt x="1945" y="1147"/>
                  </a:lnTo>
                  <a:lnTo>
                    <a:pt x="1945" y="1147"/>
                  </a:lnTo>
                  <a:lnTo>
                    <a:pt x="1941" y="1147"/>
                  </a:lnTo>
                  <a:lnTo>
                    <a:pt x="1938" y="1147"/>
                  </a:lnTo>
                  <a:lnTo>
                    <a:pt x="1948" y="1145"/>
                  </a:lnTo>
                  <a:lnTo>
                    <a:pt x="1948" y="1147"/>
                  </a:lnTo>
                  <a:lnTo>
                    <a:pt x="1952" y="1147"/>
                  </a:lnTo>
                  <a:lnTo>
                    <a:pt x="1952" y="1145"/>
                  </a:lnTo>
                  <a:lnTo>
                    <a:pt x="1950" y="1145"/>
                  </a:lnTo>
                  <a:lnTo>
                    <a:pt x="1950" y="1145"/>
                  </a:lnTo>
                  <a:lnTo>
                    <a:pt x="1950" y="1142"/>
                  </a:lnTo>
                  <a:lnTo>
                    <a:pt x="1950" y="1145"/>
                  </a:lnTo>
                  <a:lnTo>
                    <a:pt x="1948" y="1142"/>
                  </a:lnTo>
                  <a:lnTo>
                    <a:pt x="1950" y="1142"/>
                  </a:lnTo>
                  <a:lnTo>
                    <a:pt x="1950" y="1142"/>
                  </a:lnTo>
                  <a:lnTo>
                    <a:pt x="1950" y="1142"/>
                  </a:lnTo>
                  <a:lnTo>
                    <a:pt x="1950" y="1142"/>
                  </a:lnTo>
                  <a:lnTo>
                    <a:pt x="1950" y="1142"/>
                  </a:lnTo>
                  <a:lnTo>
                    <a:pt x="1950" y="1140"/>
                  </a:lnTo>
                  <a:lnTo>
                    <a:pt x="1945" y="1140"/>
                  </a:lnTo>
                  <a:lnTo>
                    <a:pt x="1945" y="1140"/>
                  </a:lnTo>
                  <a:lnTo>
                    <a:pt x="1943" y="1140"/>
                  </a:lnTo>
                  <a:lnTo>
                    <a:pt x="1943" y="1140"/>
                  </a:lnTo>
                  <a:lnTo>
                    <a:pt x="1943" y="1140"/>
                  </a:lnTo>
                  <a:lnTo>
                    <a:pt x="1938" y="1142"/>
                  </a:lnTo>
                  <a:lnTo>
                    <a:pt x="1936" y="1142"/>
                  </a:lnTo>
                  <a:lnTo>
                    <a:pt x="1936" y="1142"/>
                  </a:lnTo>
                  <a:lnTo>
                    <a:pt x="1936" y="1142"/>
                  </a:lnTo>
                  <a:lnTo>
                    <a:pt x="1936" y="1142"/>
                  </a:lnTo>
                  <a:lnTo>
                    <a:pt x="1936" y="1140"/>
                  </a:lnTo>
                  <a:lnTo>
                    <a:pt x="1938" y="1142"/>
                  </a:lnTo>
                  <a:lnTo>
                    <a:pt x="1938" y="1140"/>
                  </a:lnTo>
                  <a:lnTo>
                    <a:pt x="1938" y="1140"/>
                  </a:lnTo>
                  <a:lnTo>
                    <a:pt x="1938" y="1140"/>
                  </a:lnTo>
                  <a:lnTo>
                    <a:pt x="1938" y="1140"/>
                  </a:lnTo>
                  <a:lnTo>
                    <a:pt x="1938" y="1140"/>
                  </a:lnTo>
                  <a:lnTo>
                    <a:pt x="1938" y="1140"/>
                  </a:lnTo>
                  <a:lnTo>
                    <a:pt x="1941" y="1140"/>
                  </a:lnTo>
                  <a:lnTo>
                    <a:pt x="1943" y="1137"/>
                  </a:lnTo>
                  <a:lnTo>
                    <a:pt x="1948" y="1137"/>
                  </a:lnTo>
                  <a:lnTo>
                    <a:pt x="1950" y="1137"/>
                  </a:lnTo>
                  <a:lnTo>
                    <a:pt x="1950" y="1137"/>
                  </a:lnTo>
                  <a:lnTo>
                    <a:pt x="1950" y="1137"/>
                  </a:lnTo>
                  <a:lnTo>
                    <a:pt x="1950" y="1135"/>
                  </a:lnTo>
                  <a:lnTo>
                    <a:pt x="1955" y="1133"/>
                  </a:lnTo>
                  <a:lnTo>
                    <a:pt x="1955" y="1133"/>
                  </a:lnTo>
                  <a:lnTo>
                    <a:pt x="1955" y="1133"/>
                  </a:lnTo>
                  <a:lnTo>
                    <a:pt x="1943" y="1128"/>
                  </a:lnTo>
                  <a:lnTo>
                    <a:pt x="1943" y="1128"/>
                  </a:lnTo>
                  <a:lnTo>
                    <a:pt x="1943" y="1128"/>
                  </a:lnTo>
                  <a:lnTo>
                    <a:pt x="1941" y="1128"/>
                  </a:lnTo>
                  <a:lnTo>
                    <a:pt x="1936" y="1128"/>
                  </a:lnTo>
                  <a:lnTo>
                    <a:pt x="1936" y="1128"/>
                  </a:lnTo>
                  <a:lnTo>
                    <a:pt x="1931" y="1133"/>
                  </a:lnTo>
                  <a:lnTo>
                    <a:pt x="1931" y="1133"/>
                  </a:lnTo>
                  <a:lnTo>
                    <a:pt x="1929" y="1135"/>
                  </a:lnTo>
                  <a:lnTo>
                    <a:pt x="1926" y="1137"/>
                  </a:lnTo>
                  <a:lnTo>
                    <a:pt x="1926" y="1137"/>
                  </a:lnTo>
                  <a:lnTo>
                    <a:pt x="1926" y="1137"/>
                  </a:lnTo>
                  <a:lnTo>
                    <a:pt x="1926" y="1137"/>
                  </a:lnTo>
                  <a:lnTo>
                    <a:pt x="1926" y="1140"/>
                  </a:lnTo>
                  <a:lnTo>
                    <a:pt x="1926" y="1140"/>
                  </a:lnTo>
                  <a:lnTo>
                    <a:pt x="1926" y="1140"/>
                  </a:lnTo>
                  <a:lnTo>
                    <a:pt x="1926" y="1140"/>
                  </a:lnTo>
                  <a:lnTo>
                    <a:pt x="1926" y="1142"/>
                  </a:lnTo>
                  <a:lnTo>
                    <a:pt x="1926" y="1142"/>
                  </a:lnTo>
                  <a:lnTo>
                    <a:pt x="1926" y="1142"/>
                  </a:lnTo>
                  <a:lnTo>
                    <a:pt x="1926" y="1145"/>
                  </a:lnTo>
                  <a:lnTo>
                    <a:pt x="1926" y="1145"/>
                  </a:lnTo>
                  <a:lnTo>
                    <a:pt x="1926" y="1142"/>
                  </a:lnTo>
                  <a:lnTo>
                    <a:pt x="1926" y="1142"/>
                  </a:lnTo>
                  <a:lnTo>
                    <a:pt x="1926" y="1142"/>
                  </a:lnTo>
                  <a:lnTo>
                    <a:pt x="1926" y="1142"/>
                  </a:lnTo>
                  <a:lnTo>
                    <a:pt x="1926" y="1140"/>
                  </a:lnTo>
                  <a:lnTo>
                    <a:pt x="1926" y="1137"/>
                  </a:lnTo>
                  <a:lnTo>
                    <a:pt x="1926" y="1137"/>
                  </a:lnTo>
                  <a:lnTo>
                    <a:pt x="1926" y="1137"/>
                  </a:lnTo>
                  <a:lnTo>
                    <a:pt x="1926" y="1137"/>
                  </a:lnTo>
                  <a:lnTo>
                    <a:pt x="1926" y="1137"/>
                  </a:lnTo>
                  <a:lnTo>
                    <a:pt x="1924" y="1135"/>
                  </a:lnTo>
                  <a:lnTo>
                    <a:pt x="1922" y="1137"/>
                  </a:lnTo>
                  <a:lnTo>
                    <a:pt x="1922" y="1137"/>
                  </a:lnTo>
                  <a:lnTo>
                    <a:pt x="1922" y="1137"/>
                  </a:lnTo>
                  <a:lnTo>
                    <a:pt x="1922" y="1137"/>
                  </a:lnTo>
                  <a:lnTo>
                    <a:pt x="1922" y="1137"/>
                  </a:lnTo>
                  <a:lnTo>
                    <a:pt x="1922" y="1137"/>
                  </a:lnTo>
                  <a:lnTo>
                    <a:pt x="1922" y="1135"/>
                  </a:lnTo>
                  <a:lnTo>
                    <a:pt x="1924" y="1135"/>
                  </a:lnTo>
                  <a:lnTo>
                    <a:pt x="1926" y="1133"/>
                  </a:lnTo>
                  <a:lnTo>
                    <a:pt x="1929" y="1133"/>
                  </a:lnTo>
                  <a:lnTo>
                    <a:pt x="1929" y="1133"/>
                  </a:lnTo>
                  <a:lnTo>
                    <a:pt x="1929" y="1133"/>
                  </a:lnTo>
                  <a:lnTo>
                    <a:pt x="1931" y="1130"/>
                  </a:lnTo>
                  <a:lnTo>
                    <a:pt x="1933" y="1128"/>
                  </a:lnTo>
                  <a:lnTo>
                    <a:pt x="1933" y="1126"/>
                  </a:lnTo>
                  <a:lnTo>
                    <a:pt x="1933" y="1126"/>
                  </a:lnTo>
                  <a:lnTo>
                    <a:pt x="1929" y="1128"/>
                  </a:lnTo>
                  <a:lnTo>
                    <a:pt x="1926" y="1128"/>
                  </a:lnTo>
                  <a:lnTo>
                    <a:pt x="1924" y="1130"/>
                  </a:lnTo>
                  <a:lnTo>
                    <a:pt x="1922" y="1128"/>
                  </a:lnTo>
                  <a:lnTo>
                    <a:pt x="1922" y="1128"/>
                  </a:lnTo>
                  <a:lnTo>
                    <a:pt x="1926" y="1128"/>
                  </a:lnTo>
                  <a:lnTo>
                    <a:pt x="1929" y="1126"/>
                  </a:lnTo>
                  <a:lnTo>
                    <a:pt x="1929" y="1126"/>
                  </a:lnTo>
                  <a:lnTo>
                    <a:pt x="1941" y="1123"/>
                  </a:lnTo>
                  <a:lnTo>
                    <a:pt x="1941" y="1123"/>
                  </a:lnTo>
                  <a:lnTo>
                    <a:pt x="1941" y="1123"/>
                  </a:lnTo>
                  <a:lnTo>
                    <a:pt x="1941" y="1123"/>
                  </a:lnTo>
                  <a:lnTo>
                    <a:pt x="1943" y="1123"/>
                  </a:lnTo>
                  <a:lnTo>
                    <a:pt x="1943" y="1123"/>
                  </a:lnTo>
                  <a:lnTo>
                    <a:pt x="1943" y="1123"/>
                  </a:lnTo>
                  <a:lnTo>
                    <a:pt x="1943" y="1123"/>
                  </a:lnTo>
                  <a:lnTo>
                    <a:pt x="1943" y="1121"/>
                  </a:lnTo>
                  <a:lnTo>
                    <a:pt x="1941" y="1121"/>
                  </a:lnTo>
                  <a:lnTo>
                    <a:pt x="1941" y="1121"/>
                  </a:lnTo>
                  <a:lnTo>
                    <a:pt x="1941" y="1119"/>
                  </a:lnTo>
                  <a:lnTo>
                    <a:pt x="1938" y="1119"/>
                  </a:lnTo>
                  <a:lnTo>
                    <a:pt x="1933" y="1121"/>
                  </a:lnTo>
                  <a:lnTo>
                    <a:pt x="1926" y="1121"/>
                  </a:lnTo>
                  <a:lnTo>
                    <a:pt x="1924" y="1121"/>
                  </a:lnTo>
                  <a:lnTo>
                    <a:pt x="1919" y="1121"/>
                  </a:lnTo>
                  <a:lnTo>
                    <a:pt x="1919" y="1121"/>
                  </a:lnTo>
                  <a:lnTo>
                    <a:pt x="1917" y="1123"/>
                  </a:lnTo>
                  <a:lnTo>
                    <a:pt x="1915" y="1126"/>
                  </a:lnTo>
                  <a:lnTo>
                    <a:pt x="1915" y="1128"/>
                  </a:lnTo>
                  <a:lnTo>
                    <a:pt x="1915" y="1128"/>
                  </a:lnTo>
                  <a:lnTo>
                    <a:pt x="1915" y="1126"/>
                  </a:lnTo>
                  <a:lnTo>
                    <a:pt x="1919" y="1121"/>
                  </a:lnTo>
                  <a:lnTo>
                    <a:pt x="1926" y="1119"/>
                  </a:lnTo>
                  <a:lnTo>
                    <a:pt x="1936" y="1119"/>
                  </a:lnTo>
                  <a:lnTo>
                    <a:pt x="1938" y="1119"/>
                  </a:lnTo>
                  <a:lnTo>
                    <a:pt x="1938" y="1119"/>
                  </a:lnTo>
                  <a:lnTo>
                    <a:pt x="1941" y="1119"/>
                  </a:lnTo>
                  <a:lnTo>
                    <a:pt x="1943" y="1119"/>
                  </a:lnTo>
                  <a:lnTo>
                    <a:pt x="1943" y="1119"/>
                  </a:lnTo>
                  <a:lnTo>
                    <a:pt x="1945" y="1121"/>
                  </a:lnTo>
                  <a:lnTo>
                    <a:pt x="1948" y="1121"/>
                  </a:lnTo>
                  <a:lnTo>
                    <a:pt x="1952" y="1123"/>
                  </a:lnTo>
                  <a:lnTo>
                    <a:pt x="1957" y="1123"/>
                  </a:lnTo>
                  <a:lnTo>
                    <a:pt x="1957" y="1121"/>
                  </a:lnTo>
                  <a:lnTo>
                    <a:pt x="1960" y="1121"/>
                  </a:lnTo>
                  <a:lnTo>
                    <a:pt x="1960" y="1119"/>
                  </a:lnTo>
                  <a:lnTo>
                    <a:pt x="1962" y="1119"/>
                  </a:lnTo>
                  <a:lnTo>
                    <a:pt x="1964" y="1121"/>
                  </a:lnTo>
                  <a:lnTo>
                    <a:pt x="1964" y="1121"/>
                  </a:lnTo>
                  <a:lnTo>
                    <a:pt x="1964" y="1121"/>
                  </a:lnTo>
                  <a:lnTo>
                    <a:pt x="1964" y="1121"/>
                  </a:lnTo>
                  <a:lnTo>
                    <a:pt x="1964" y="1121"/>
                  </a:lnTo>
                  <a:lnTo>
                    <a:pt x="1964" y="1119"/>
                  </a:lnTo>
                  <a:lnTo>
                    <a:pt x="1964" y="1119"/>
                  </a:lnTo>
                  <a:lnTo>
                    <a:pt x="1969" y="1119"/>
                  </a:lnTo>
                  <a:lnTo>
                    <a:pt x="1974" y="1119"/>
                  </a:lnTo>
                  <a:lnTo>
                    <a:pt x="1976" y="1119"/>
                  </a:lnTo>
                  <a:lnTo>
                    <a:pt x="1976" y="1114"/>
                  </a:lnTo>
                  <a:lnTo>
                    <a:pt x="1976" y="1114"/>
                  </a:lnTo>
                  <a:lnTo>
                    <a:pt x="1976" y="1111"/>
                  </a:lnTo>
                  <a:lnTo>
                    <a:pt x="1976" y="1111"/>
                  </a:lnTo>
                  <a:lnTo>
                    <a:pt x="1974" y="1109"/>
                  </a:lnTo>
                  <a:lnTo>
                    <a:pt x="1974" y="1109"/>
                  </a:lnTo>
                  <a:lnTo>
                    <a:pt x="1974" y="1109"/>
                  </a:lnTo>
                  <a:lnTo>
                    <a:pt x="1974" y="1109"/>
                  </a:lnTo>
                  <a:lnTo>
                    <a:pt x="1971" y="1107"/>
                  </a:lnTo>
                  <a:lnTo>
                    <a:pt x="1971" y="1107"/>
                  </a:lnTo>
                  <a:lnTo>
                    <a:pt x="1971" y="1107"/>
                  </a:lnTo>
                  <a:lnTo>
                    <a:pt x="1957" y="1100"/>
                  </a:lnTo>
                  <a:lnTo>
                    <a:pt x="1950" y="1102"/>
                  </a:lnTo>
                  <a:lnTo>
                    <a:pt x="1950" y="1102"/>
                  </a:lnTo>
                  <a:lnTo>
                    <a:pt x="1945" y="1104"/>
                  </a:lnTo>
                  <a:lnTo>
                    <a:pt x="1943" y="1104"/>
                  </a:lnTo>
                  <a:lnTo>
                    <a:pt x="1943" y="1107"/>
                  </a:lnTo>
                  <a:lnTo>
                    <a:pt x="1941" y="1107"/>
                  </a:lnTo>
                  <a:lnTo>
                    <a:pt x="1929" y="1104"/>
                  </a:lnTo>
                  <a:lnTo>
                    <a:pt x="1926" y="1102"/>
                  </a:lnTo>
                  <a:lnTo>
                    <a:pt x="1924" y="1102"/>
                  </a:lnTo>
                  <a:lnTo>
                    <a:pt x="1919" y="1102"/>
                  </a:lnTo>
                  <a:lnTo>
                    <a:pt x="1915" y="1107"/>
                  </a:lnTo>
                  <a:lnTo>
                    <a:pt x="1915" y="1109"/>
                  </a:lnTo>
                  <a:lnTo>
                    <a:pt x="1915" y="1109"/>
                  </a:lnTo>
                  <a:lnTo>
                    <a:pt x="1912" y="1109"/>
                  </a:lnTo>
                  <a:lnTo>
                    <a:pt x="1912" y="1109"/>
                  </a:lnTo>
                  <a:lnTo>
                    <a:pt x="1912" y="1109"/>
                  </a:lnTo>
                  <a:lnTo>
                    <a:pt x="1912" y="1109"/>
                  </a:lnTo>
                  <a:lnTo>
                    <a:pt x="1912" y="1109"/>
                  </a:lnTo>
                  <a:lnTo>
                    <a:pt x="1910" y="1111"/>
                  </a:lnTo>
                  <a:lnTo>
                    <a:pt x="1910" y="1111"/>
                  </a:lnTo>
                  <a:lnTo>
                    <a:pt x="1900" y="1111"/>
                  </a:lnTo>
                  <a:lnTo>
                    <a:pt x="1898" y="1111"/>
                  </a:lnTo>
                  <a:lnTo>
                    <a:pt x="1896" y="1114"/>
                  </a:lnTo>
                  <a:lnTo>
                    <a:pt x="1896" y="1114"/>
                  </a:lnTo>
                  <a:lnTo>
                    <a:pt x="1896" y="1116"/>
                  </a:lnTo>
                  <a:lnTo>
                    <a:pt x="1893" y="1116"/>
                  </a:lnTo>
                  <a:lnTo>
                    <a:pt x="1893" y="1116"/>
                  </a:lnTo>
                  <a:lnTo>
                    <a:pt x="1891" y="1116"/>
                  </a:lnTo>
                  <a:lnTo>
                    <a:pt x="1891" y="1114"/>
                  </a:lnTo>
                  <a:lnTo>
                    <a:pt x="1891" y="1114"/>
                  </a:lnTo>
                  <a:lnTo>
                    <a:pt x="1893" y="1114"/>
                  </a:lnTo>
                  <a:lnTo>
                    <a:pt x="1896" y="1111"/>
                  </a:lnTo>
                  <a:lnTo>
                    <a:pt x="1898" y="1111"/>
                  </a:lnTo>
                  <a:lnTo>
                    <a:pt x="1910" y="1109"/>
                  </a:lnTo>
                  <a:lnTo>
                    <a:pt x="1910" y="1109"/>
                  </a:lnTo>
                  <a:lnTo>
                    <a:pt x="1912" y="1107"/>
                  </a:lnTo>
                  <a:lnTo>
                    <a:pt x="1912" y="1107"/>
                  </a:lnTo>
                  <a:lnTo>
                    <a:pt x="1915" y="1104"/>
                  </a:lnTo>
                  <a:lnTo>
                    <a:pt x="1915" y="1104"/>
                  </a:lnTo>
                  <a:lnTo>
                    <a:pt x="1915" y="1104"/>
                  </a:lnTo>
                  <a:lnTo>
                    <a:pt x="1917" y="1102"/>
                  </a:lnTo>
                  <a:lnTo>
                    <a:pt x="1919" y="1100"/>
                  </a:lnTo>
                  <a:lnTo>
                    <a:pt x="1919" y="1100"/>
                  </a:lnTo>
                  <a:lnTo>
                    <a:pt x="1919" y="1100"/>
                  </a:lnTo>
                  <a:lnTo>
                    <a:pt x="1919" y="1100"/>
                  </a:lnTo>
                  <a:lnTo>
                    <a:pt x="1919" y="1100"/>
                  </a:lnTo>
                  <a:lnTo>
                    <a:pt x="1922" y="1100"/>
                  </a:lnTo>
                  <a:lnTo>
                    <a:pt x="1924" y="1100"/>
                  </a:lnTo>
                  <a:lnTo>
                    <a:pt x="1929" y="1097"/>
                  </a:lnTo>
                  <a:lnTo>
                    <a:pt x="1929" y="1097"/>
                  </a:lnTo>
                  <a:lnTo>
                    <a:pt x="1929" y="1095"/>
                  </a:lnTo>
                  <a:lnTo>
                    <a:pt x="1931" y="1095"/>
                  </a:lnTo>
                  <a:lnTo>
                    <a:pt x="1931" y="1093"/>
                  </a:lnTo>
                  <a:lnTo>
                    <a:pt x="1929" y="1093"/>
                  </a:lnTo>
                  <a:lnTo>
                    <a:pt x="1931" y="1090"/>
                  </a:lnTo>
                  <a:lnTo>
                    <a:pt x="1931" y="1088"/>
                  </a:lnTo>
                  <a:lnTo>
                    <a:pt x="1931" y="1088"/>
                  </a:lnTo>
                  <a:lnTo>
                    <a:pt x="1931" y="1088"/>
                  </a:lnTo>
                  <a:lnTo>
                    <a:pt x="1931" y="1088"/>
                  </a:lnTo>
                  <a:lnTo>
                    <a:pt x="1933" y="1085"/>
                  </a:lnTo>
                  <a:lnTo>
                    <a:pt x="1933" y="1085"/>
                  </a:lnTo>
                  <a:lnTo>
                    <a:pt x="1938" y="1083"/>
                  </a:lnTo>
                  <a:lnTo>
                    <a:pt x="1941" y="1083"/>
                  </a:lnTo>
                  <a:lnTo>
                    <a:pt x="1941" y="1083"/>
                  </a:lnTo>
                  <a:lnTo>
                    <a:pt x="1943" y="1083"/>
                  </a:lnTo>
                  <a:lnTo>
                    <a:pt x="1945" y="1085"/>
                  </a:lnTo>
                  <a:lnTo>
                    <a:pt x="1950" y="1085"/>
                  </a:lnTo>
                  <a:lnTo>
                    <a:pt x="1955" y="1083"/>
                  </a:lnTo>
                  <a:lnTo>
                    <a:pt x="1955" y="1081"/>
                  </a:lnTo>
                  <a:lnTo>
                    <a:pt x="1955" y="1081"/>
                  </a:lnTo>
                  <a:lnTo>
                    <a:pt x="1952" y="1078"/>
                  </a:lnTo>
                  <a:lnTo>
                    <a:pt x="1952" y="1078"/>
                  </a:lnTo>
                  <a:lnTo>
                    <a:pt x="1952" y="1076"/>
                  </a:lnTo>
                  <a:lnTo>
                    <a:pt x="1950" y="1074"/>
                  </a:lnTo>
                  <a:lnTo>
                    <a:pt x="1950" y="1074"/>
                  </a:lnTo>
                  <a:lnTo>
                    <a:pt x="1948" y="1069"/>
                  </a:lnTo>
                  <a:lnTo>
                    <a:pt x="1948" y="1069"/>
                  </a:lnTo>
                  <a:lnTo>
                    <a:pt x="1948" y="1069"/>
                  </a:lnTo>
                  <a:lnTo>
                    <a:pt x="1945" y="1066"/>
                  </a:lnTo>
                  <a:lnTo>
                    <a:pt x="1943" y="1066"/>
                  </a:lnTo>
                  <a:lnTo>
                    <a:pt x="1943" y="1066"/>
                  </a:lnTo>
                  <a:lnTo>
                    <a:pt x="1943" y="1066"/>
                  </a:lnTo>
                  <a:lnTo>
                    <a:pt x="1943" y="1064"/>
                  </a:lnTo>
                  <a:lnTo>
                    <a:pt x="1943" y="1064"/>
                  </a:lnTo>
                  <a:lnTo>
                    <a:pt x="1943" y="1064"/>
                  </a:lnTo>
                  <a:lnTo>
                    <a:pt x="1943" y="1064"/>
                  </a:lnTo>
                  <a:lnTo>
                    <a:pt x="1943" y="1064"/>
                  </a:lnTo>
                  <a:lnTo>
                    <a:pt x="1943" y="1062"/>
                  </a:lnTo>
                  <a:lnTo>
                    <a:pt x="1941" y="1062"/>
                  </a:lnTo>
                  <a:lnTo>
                    <a:pt x="1941" y="1062"/>
                  </a:lnTo>
                  <a:lnTo>
                    <a:pt x="1941" y="1062"/>
                  </a:lnTo>
                  <a:lnTo>
                    <a:pt x="1941" y="1062"/>
                  </a:lnTo>
                  <a:lnTo>
                    <a:pt x="1941" y="1062"/>
                  </a:lnTo>
                  <a:lnTo>
                    <a:pt x="1941" y="1062"/>
                  </a:lnTo>
                  <a:lnTo>
                    <a:pt x="1941" y="1062"/>
                  </a:lnTo>
                  <a:lnTo>
                    <a:pt x="1938" y="1059"/>
                  </a:lnTo>
                  <a:lnTo>
                    <a:pt x="1938" y="1059"/>
                  </a:lnTo>
                  <a:lnTo>
                    <a:pt x="1936" y="1057"/>
                  </a:lnTo>
                  <a:lnTo>
                    <a:pt x="1936" y="1057"/>
                  </a:lnTo>
                  <a:lnTo>
                    <a:pt x="1931" y="1055"/>
                  </a:lnTo>
                  <a:lnTo>
                    <a:pt x="1929" y="1052"/>
                  </a:lnTo>
                  <a:lnTo>
                    <a:pt x="1929" y="1052"/>
                  </a:lnTo>
                  <a:lnTo>
                    <a:pt x="1926" y="1050"/>
                  </a:lnTo>
                  <a:lnTo>
                    <a:pt x="1924" y="1050"/>
                  </a:lnTo>
                  <a:lnTo>
                    <a:pt x="1922" y="1050"/>
                  </a:lnTo>
                  <a:lnTo>
                    <a:pt x="1922" y="1050"/>
                  </a:lnTo>
                  <a:lnTo>
                    <a:pt x="1922" y="1050"/>
                  </a:lnTo>
                  <a:lnTo>
                    <a:pt x="1922" y="1050"/>
                  </a:lnTo>
                  <a:lnTo>
                    <a:pt x="1922" y="1050"/>
                  </a:lnTo>
                  <a:lnTo>
                    <a:pt x="1922" y="1050"/>
                  </a:lnTo>
                  <a:lnTo>
                    <a:pt x="1919" y="1050"/>
                  </a:lnTo>
                  <a:lnTo>
                    <a:pt x="1919" y="1052"/>
                  </a:lnTo>
                  <a:lnTo>
                    <a:pt x="1919" y="1052"/>
                  </a:lnTo>
                  <a:lnTo>
                    <a:pt x="1919" y="1055"/>
                  </a:lnTo>
                  <a:lnTo>
                    <a:pt x="1917" y="1057"/>
                  </a:lnTo>
                  <a:lnTo>
                    <a:pt x="1917" y="1057"/>
                  </a:lnTo>
                  <a:lnTo>
                    <a:pt x="1917" y="1057"/>
                  </a:lnTo>
                  <a:lnTo>
                    <a:pt x="1917" y="1059"/>
                  </a:lnTo>
                  <a:lnTo>
                    <a:pt x="1919" y="1059"/>
                  </a:lnTo>
                  <a:lnTo>
                    <a:pt x="1919" y="1059"/>
                  </a:lnTo>
                  <a:lnTo>
                    <a:pt x="1917" y="1059"/>
                  </a:lnTo>
                  <a:lnTo>
                    <a:pt x="1917" y="1059"/>
                  </a:lnTo>
                  <a:lnTo>
                    <a:pt x="1917" y="1059"/>
                  </a:lnTo>
                  <a:lnTo>
                    <a:pt x="1917" y="1062"/>
                  </a:lnTo>
                  <a:lnTo>
                    <a:pt x="1919" y="1062"/>
                  </a:lnTo>
                  <a:lnTo>
                    <a:pt x="1919" y="1062"/>
                  </a:lnTo>
                  <a:lnTo>
                    <a:pt x="1919" y="1062"/>
                  </a:lnTo>
                  <a:lnTo>
                    <a:pt x="1919" y="1062"/>
                  </a:lnTo>
                  <a:lnTo>
                    <a:pt x="1919" y="1062"/>
                  </a:lnTo>
                  <a:lnTo>
                    <a:pt x="1919" y="1064"/>
                  </a:lnTo>
                  <a:lnTo>
                    <a:pt x="1922" y="1064"/>
                  </a:lnTo>
                  <a:lnTo>
                    <a:pt x="1922" y="1064"/>
                  </a:lnTo>
                  <a:lnTo>
                    <a:pt x="1922" y="1066"/>
                  </a:lnTo>
                  <a:lnTo>
                    <a:pt x="1919" y="1069"/>
                  </a:lnTo>
                  <a:lnTo>
                    <a:pt x="1919" y="1069"/>
                  </a:lnTo>
                  <a:lnTo>
                    <a:pt x="1919" y="1069"/>
                  </a:lnTo>
                  <a:lnTo>
                    <a:pt x="1917" y="1069"/>
                  </a:lnTo>
                  <a:lnTo>
                    <a:pt x="1917" y="1069"/>
                  </a:lnTo>
                  <a:lnTo>
                    <a:pt x="1917" y="1069"/>
                  </a:lnTo>
                  <a:lnTo>
                    <a:pt x="1917" y="1071"/>
                  </a:lnTo>
                  <a:lnTo>
                    <a:pt x="1917" y="1071"/>
                  </a:lnTo>
                  <a:lnTo>
                    <a:pt x="1917" y="1071"/>
                  </a:lnTo>
                  <a:lnTo>
                    <a:pt x="1917" y="1071"/>
                  </a:lnTo>
                  <a:lnTo>
                    <a:pt x="1917" y="1071"/>
                  </a:lnTo>
                  <a:lnTo>
                    <a:pt x="1915" y="1071"/>
                  </a:lnTo>
                  <a:lnTo>
                    <a:pt x="1915" y="1071"/>
                  </a:lnTo>
                  <a:lnTo>
                    <a:pt x="1915" y="1071"/>
                  </a:lnTo>
                  <a:lnTo>
                    <a:pt x="1917" y="1071"/>
                  </a:lnTo>
                  <a:lnTo>
                    <a:pt x="1917" y="1071"/>
                  </a:lnTo>
                  <a:lnTo>
                    <a:pt x="1917" y="1074"/>
                  </a:lnTo>
                  <a:lnTo>
                    <a:pt x="1915" y="1074"/>
                  </a:lnTo>
                  <a:lnTo>
                    <a:pt x="1915" y="1076"/>
                  </a:lnTo>
                  <a:lnTo>
                    <a:pt x="1915" y="1076"/>
                  </a:lnTo>
                  <a:lnTo>
                    <a:pt x="1915" y="1076"/>
                  </a:lnTo>
                  <a:lnTo>
                    <a:pt x="1915" y="1076"/>
                  </a:lnTo>
                  <a:lnTo>
                    <a:pt x="1915" y="1076"/>
                  </a:lnTo>
                  <a:lnTo>
                    <a:pt x="1915" y="1076"/>
                  </a:lnTo>
                  <a:lnTo>
                    <a:pt x="1915" y="1078"/>
                  </a:lnTo>
                  <a:lnTo>
                    <a:pt x="1915" y="1078"/>
                  </a:lnTo>
                  <a:lnTo>
                    <a:pt x="1915" y="1078"/>
                  </a:lnTo>
                  <a:lnTo>
                    <a:pt x="1915" y="1078"/>
                  </a:lnTo>
                  <a:lnTo>
                    <a:pt x="1915" y="1078"/>
                  </a:lnTo>
                  <a:lnTo>
                    <a:pt x="1915" y="1078"/>
                  </a:lnTo>
                  <a:lnTo>
                    <a:pt x="1915" y="1078"/>
                  </a:lnTo>
                  <a:lnTo>
                    <a:pt x="1915" y="1078"/>
                  </a:lnTo>
                  <a:lnTo>
                    <a:pt x="1915" y="1078"/>
                  </a:lnTo>
                  <a:lnTo>
                    <a:pt x="1915" y="1078"/>
                  </a:lnTo>
                  <a:lnTo>
                    <a:pt x="1915" y="1081"/>
                  </a:lnTo>
                  <a:lnTo>
                    <a:pt x="1915" y="1081"/>
                  </a:lnTo>
                  <a:lnTo>
                    <a:pt x="1912" y="1078"/>
                  </a:lnTo>
                  <a:lnTo>
                    <a:pt x="1910" y="1081"/>
                  </a:lnTo>
                  <a:lnTo>
                    <a:pt x="1907" y="1081"/>
                  </a:lnTo>
                  <a:lnTo>
                    <a:pt x="1907" y="1081"/>
                  </a:lnTo>
                  <a:lnTo>
                    <a:pt x="1905" y="1083"/>
                  </a:lnTo>
                  <a:lnTo>
                    <a:pt x="1905" y="1085"/>
                  </a:lnTo>
                  <a:lnTo>
                    <a:pt x="1903" y="1085"/>
                  </a:lnTo>
                  <a:lnTo>
                    <a:pt x="1903" y="1093"/>
                  </a:lnTo>
                  <a:lnTo>
                    <a:pt x="1900" y="1095"/>
                  </a:lnTo>
                  <a:lnTo>
                    <a:pt x="1900" y="1095"/>
                  </a:lnTo>
                  <a:lnTo>
                    <a:pt x="1898" y="1095"/>
                  </a:lnTo>
                  <a:lnTo>
                    <a:pt x="1898" y="1095"/>
                  </a:lnTo>
                  <a:lnTo>
                    <a:pt x="1896" y="1095"/>
                  </a:lnTo>
                  <a:lnTo>
                    <a:pt x="1893" y="1095"/>
                  </a:lnTo>
                  <a:lnTo>
                    <a:pt x="1893" y="1095"/>
                  </a:lnTo>
                  <a:lnTo>
                    <a:pt x="1893" y="1097"/>
                  </a:lnTo>
                  <a:lnTo>
                    <a:pt x="1891" y="1097"/>
                  </a:lnTo>
                  <a:lnTo>
                    <a:pt x="1893" y="1097"/>
                  </a:lnTo>
                  <a:lnTo>
                    <a:pt x="1893" y="1100"/>
                  </a:lnTo>
                  <a:lnTo>
                    <a:pt x="1893" y="1100"/>
                  </a:lnTo>
                  <a:lnTo>
                    <a:pt x="1893" y="1102"/>
                  </a:lnTo>
                  <a:lnTo>
                    <a:pt x="1893" y="1102"/>
                  </a:lnTo>
                  <a:lnTo>
                    <a:pt x="1891" y="1104"/>
                  </a:lnTo>
                  <a:lnTo>
                    <a:pt x="1891" y="1104"/>
                  </a:lnTo>
                  <a:lnTo>
                    <a:pt x="1891" y="1107"/>
                  </a:lnTo>
                  <a:lnTo>
                    <a:pt x="1891" y="1107"/>
                  </a:lnTo>
                  <a:lnTo>
                    <a:pt x="1891" y="1109"/>
                  </a:lnTo>
                  <a:lnTo>
                    <a:pt x="1891" y="1109"/>
                  </a:lnTo>
                  <a:lnTo>
                    <a:pt x="1891" y="1109"/>
                  </a:lnTo>
                  <a:lnTo>
                    <a:pt x="1891" y="1107"/>
                  </a:lnTo>
                  <a:lnTo>
                    <a:pt x="1891" y="1107"/>
                  </a:lnTo>
                  <a:lnTo>
                    <a:pt x="1889" y="1107"/>
                  </a:lnTo>
                  <a:lnTo>
                    <a:pt x="1889" y="1104"/>
                  </a:lnTo>
                  <a:lnTo>
                    <a:pt x="1891" y="1104"/>
                  </a:lnTo>
                  <a:lnTo>
                    <a:pt x="1891" y="1104"/>
                  </a:lnTo>
                  <a:lnTo>
                    <a:pt x="1891" y="1102"/>
                  </a:lnTo>
                  <a:lnTo>
                    <a:pt x="1891" y="1100"/>
                  </a:lnTo>
                  <a:lnTo>
                    <a:pt x="1891" y="1100"/>
                  </a:lnTo>
                  <a:lnTo>
                    <a:pt x="1891" y="1097"/>
                  </a:lnTo>
                  <a:lnTo>
                    <a:pt x="1891" y="1097"/>
                  </a:lnTo>
                  <a:lnTo>
                    <a:pt x="1891" y="1095"/>
                  </a:lnTo>
                  <a:lnTo>
                    <a:pt x="1891" y="1093"/>
                  </a:lnTo>
                  <a:lnTo>
                    <a:pt x="1893" y="1093"/>
                  </a:lnTo>
                  <a:lnTo>
                    <a:pt x="1893" y="1093"/>
                  </a:lnTo>
                  <a:lnTo>
                    <a:pt x="1898" y="1093"/>
                  </a:lnTo>
                  <a:lnTo>
                    <a:pt x="1900" y="1093"/>
                  </a:lnTo>
                  <a:lnTo>
                    <a:pt x="1900" y="1090"/>
                  </a:lnTo>
                  <a:lnTo>
                    <a:pt x="1900" y="1090"/>
                  </a:lnTo>
                  <a:lnTo>
                    <a:pt x="1900" y="1085"/>
                  </a:lnTo>
                  <a:lnTo>
                    <a:pt x="1903" y="1085"/>
                  </a:lnTo>
                  <a:lnTo>
                    <a:pt x="1903" y="1085"/>
                  </a:lnTo>
                  <a:lnTo>
                    <a:pt x="1903" y="1083"/>
                  </a:lnTo>
                  <a:lnTo>
                    <a:pt x="1903" y="1083"/>
                  </a:lnTo>
                  <a:lnTo>
                    <a:pt x="1903" y="1081"/>
                  </a:lnTo>
                  <a:lnTo>
                    <a:pt x="1905" y="1081"/>
                  </a:lnTo>
                  <a:lnTo>
                    <a:pt x="1905" y="1078"/>
                  </a:lnTo>
                  <a:lnTo>
                    <a:pt x="1910" y="1076"/>
                  </a:lnTo>
                  <a:lnTo>
                    <a:pt x="1910" y="1074"/>
                  </a:lnTo>
                  <a:lnTo>
                    <a:pt x="1910" y="1071"/>
                  </a:lnTo>
                  <a:lnTo>
                    <a:pt x="1910" y="1069"/>
                  </a:lnTo>
                  <a:lnTo>
                    <a:pt x="1910" y="1069"/>
                  </a:lnTo>
                  <a:lnTo>
                    <a:pt x="1912" y="1064"/>
                  </a:lnTo>
                  <a:lnTo>
                    <a:pt x="1912" y="1064"/>
                  </a:lnTo>
                  <a:lnTo>
                    <a:pt x="1910" y="1064"/>
                  </a:lnTo>
                  <a:lnTo>
                    <a:pt x="1910" y="1064"/>
                  </a:lnTo>
                  <a:lnTo>
                    <a:pt x="1910" y="1062"/>
                  </a:lnTo>
                  <a:lnTo>
                    <a:pt x="1910" y="1062"/>
                  </a:lnTo>
                  <a:lnTo>
                    <a:pt x="1910" y="1062"/>
                  </a:lnTo>
                  <a:lnTo>
                    <a:pt x="1910" y="1062"/>
                  </a:lnTo>
                  <a:lnTo>
                    <a:pt x="1903" y="1064"/>
                  </a:lnTo>
                  <a:lnTo>
                    <a:pt x="1903" y="1064"/>
                  </a:lnTo>
                  <a:lnTo>
                    <a:pt x="1900" y="1064"/>
                  </a:lnTo>
                  <a:lnTo>
                    <a:pt x="1900" y="1064"/>
                  </a:lnTo>
                  <a:lnTo>
                    <a:pt x="1900" y="1064"/>
                  </a:lnTo>
                  <a:lnTo>
                    <a:pt x="1903" y="1064"/>
                  </a:lnTo>
                  <a:lnTo>
                    <a:pt x="1903" y="1066"/>
                  </a:lnTo>
                  <a:lnTo>
                    <a:pt x="1900" y="1066"/>
                  </a:lnTo>
                  <a:lnTo>
                    <a:pt x="1898" y="1066"/>
                  </a:lnTo>
                  <a:lnTo>
                    <a:pt x="1898" y="1066"/>
                  </a:lnTo>
                  <a:lnTo>
                    <a:pt x="1889" y="1071"/>
                  </a:lnTo>
                  <a:lnTo>
                    <a:pt x="1889" y="1074"/>
                  </a:lnTo>
                  <a:lnTo>
                    <a:pt x="1886" y="1076"/>
                  </a:lnTo>
                  <a:lnTo>
                    <a:pt x="1886" y="1076"/>
                  </a:lnTo>
                  <a:lnTo>
                    <a:pt x="1886" y="1078"/>
                  </a:lnTo>
                  <a:lnTo>
                    <a:pt x="1886" y="1078"/>
                  </a:lnTo>
                  <a:lnTo>
                    <a:pt x="1886" y="1081"/>
                  </a:lnTo>
                  <a:lnTo>
                    <a:pt x="1889" y="1081"/>
                  </a:lnTo>
                  <a:lnTo>
                    <a:pt x="1889" y="1081"/>
                  </a:lnTo>
                  <a:lnTo>
                    <a:pt x="1889" y="1081"/>
                  </a:lnTo>
                  <a:lnTo>
                    <a:pt x="1889" y="1081"/>
                  </a:lnTo>
                  <a:lnTo>
                    <a:pt x="1889" y="1081"/>
                  </a:lnTo>
                  <a:lnTo>
                    <a:pt x="1889" y="1083"/>
                  </a:lnTo>
                  <a:lnTo>
                    <a:pt x="1889" y="1083"/>
                  </a:lnTo>
                  <a:lnTo>
                    <a:pt x="1889" y="1085"/>
                  </a:lnTo>
                  <a:lnTo>
                    <a:pt x="1889" y="1085"/>
                  </a:lnTo>
                  <a:lnTo>
                    <a:pt x="1889" y="1085"/>
                  </a:lnTo>
                  <a:lnTo>
                    <a:pt x="1886" y="1085"/>
                  </a:lnTo>
                  <a:lnTo>
                    <a:pt x="1886" y="1085"/>
                  </a:lnTo>
                  <a:lnTo>
                    <a:pt x="1886" y="1085"/>
                  </a:lnTo>
                  <a:lnTo>
                    <a:pt x="1884" y="1085"/>
                  </a:lnTo>
                  <a:lnTo>
                    <a:pt x="1881" y="1088"/>
                  </a:lnTo>
                  <a:lnTo>
                    <a:pt x="1879" y="1095"/>
                  </a:lnTo>
                  <a:lnTo>
                    <a:pt x="1877" y="1097"/>
                  </a:lnTo>
                  <a:lnTo>
                    <a:pt x="1874" y="1097"/>
                  </a:lnTo>
                  <a:lnTo>
                    <a:pt x="1877" y="1095"/>
                  </a:lnTo>
                  <a:lnTo>
                    <a:pt x="1877" y="1095"/>
                  </a:lnTo>
                  <a:lnTo>
                    <a:pt x="1877" y="1095"/>
                  </a:lnTo>
                  <a:lnTo>
                    <a:pt x="1877" y="1095"/>
                  </a:lnTo>
                  <a:lnTo>
                    <a:pt x="1877" y="1095"/>
                  </a:lnTo>
                  <a:lnTo>
                    <a:pt x="1877" y="1093"/>
                  </a:lnTo>
                  <a:lnTo>
                    <a:pt x="1879" y="1093"/>
                  </a:lnTo>
                  <a:lnTo>
                    <a:pt x="1879" y="1093"/>
                  </a:lnTo>
                  <a:lnTo>
                    <a:pt x="1879" y="1093"/>
                  </a:lnTo>
                  <a:lnTo>
                    <a:pt x="1879" y="1090"/>
                  </a:lnTo>
                  <a:lnTo>
                    <a:pt x="1879" y="1090"/>
                  </a:lnTo>
                  <a:lnTo>
                    <a:pt x="1879" y="1090"/>
                  </a:lnTo>
                  <a:lnTo>
                    <a:pt x="1879" y="1090"/>
                  </a:lnTo>
                  <a:lnTo>
                    <a:pt x="1879" y="1090"/>
                  </a:lnTo>
                  <a:lnTo>
                    <a:pt x="1879" y="1088"/>
                  </a:lnTo>
                  <a:lnTo>
                    <a:pt x="1879" y="1088"/>
                  </a:lnTo>
                  <a:lnTo>
                    <a:pt x="1879" y="1088"/>
                  </a:lnTo>
                  <a:lnTo>
                    <a:pt x="1879" y="1088"/>
                  </a:lnTo>
                  <a:lnTo>
                    <a:pt x="1881" y="1088"/>
                  </a:lnTo>
                  <a:lnTo>
                    <a:pt x="1881" y="1085"/>
                  </a:lnTo>
                  <a:lnTo>
                    <a:pt x="1884" y="1085"/>
                  </a:lnTo>
                  <a:lnTo>
                    <a:pt x="1884" y="1083"/>
                  </a:lnTo>
                  <a:lnTo>
                    <a:pt x="1889" y="1083"/>
                  </a:lnTo>
                  <a:lnTo>
                    <a:pt x="1889" y="1083"/>
                  </a:lnTo>
                  <a:lnTo>
                    <a:pt x="1886" y="1081"/>
                  </a:lnTo>
                  <a:lnTo>
                    <a:pt x="1886" y="1081"/>
                  </a:lnTo>
                  <a:lnTo>
                    <a:pt x="1886" y="1081"/>
                  </a:lnTo>
                  <a:lnTo>
                    <a:pt x="1884" y="1078"/>
                  </a:lnTo>
                  <a:lnTo>
                    <a:pt x="1881" y="1081"/>
                  </a:lnTo>
                  <a:lnTo>
                    <a:pt x="1881" y="1081"/>
                  </a:lnTo>
                  <a:lnTo>
                    <a:pt x="1881" y="1083"/>
                  </a:lnTo>
                  <a:lnTo>
                    <a:pt x="1879" y="1083"/>
                  </a:lnTo>
                  <a:lnTo>
                    <a:pt x="1879" y="1083"/>
                  </a:lnTo>
                  <a:lnTo>
                    <a:pt x="1879" y="1083"/>
                  </a:lnTo>
                  <a:lnTo>
                    <a:pt x="1879" y="1081"/>
                  </a:lnTo>
                  <a:lnTo>
                    <a:pt x="1879" y="1081"/>
                  </a:lnTo>
                  <a:lnTo>
                    <a:pt x="1879" y="1081"/>
                  </a:lnTo>
                  <a:lnTo>
                    <a:pt x="1884" y="1078"/>
                  </a:lnTo>
                  <a:lnTo>
                    <a:pt x="1884" y="1076"/>
                  </a:lnTo>
                  <a:lnTo>
                    <a:pt x="1884" y="1076"/>
                  </a:lnTo>
                  <a:lnTo>
                    <a:pt x="1884" y="1074"/>
                  </a:lnTo>
                  <a:lnTo>
                    <a:pt x="1884" y="1074"/>
                  </a:lnTo>
                  <a:lnTo>
                    <a:pt x="1884" y="1074"/>
                  </a:lnTo>
                  <a:lnTo>
                    <a:pt x="1884" y="1074"/>
                  </a:lnTo>
                  <a:lnTo>
                    <a:pt x="1884" y="1071"/>
                  </a:lnTo>
                  <a:lnTo>
                    <a:pt x="1884" y="1071"/>
                  </a:lnTo>
                  <a:lnTo>
                    <a:pt x="1886" y="1069"/>
                  </a:lnTo>
                  <a:lnTo>
                    <a:pt x="1889" y="1066"/>
                  </a:lnTo>
                  <a:lnTo>
                    <a:pt x="1891" y="1066"/>
                  </a:lnTo>
                  <a:lnTo>
                    <a:pt x="1891" y="1066"/>
                  </a:lnTo>
                  <a:lnTo>
                    <a:pt x="1891" y="1064"/>
                  </a:lnTo>
                  <a:lnTo>
                    <a:pt x="1891" y="1064"/>
                  </a:lnTo>
                  <a:lnTo>
                    <a:pt x="1893" y="1062"/>
                  </a:lnTo>
                  <a:lnTo>
                    <a:pt x="1893" y="1062"/>
                  </a:lnTo>
                  <a:lnTo>
                    <a:pt x="1896" y="1062"/>
                  </a:lnTo>
                  <a:lnTo>
                    <a:pt x="1896" y="1059"/>
                  </a:lnTo>
                  <a:lnTo>
                    <a:pt x="1896" y="1059"/>
                  </a:lnTo>
                  <a:lnTo>
                    <a:pt x="1898" y="1059"/>
                  </a:lnTo>
                  <a:lnTo>
                    <a:pt x="1898" y="1059"/>
                  </a:lnTo>
                  <a:lnTo>
                    <a:pt x="1900" y="1057"/>
                  </a:lnTo>
                  <a:lnTo>
                    <a:pt x="1903" y="1057"/>
                  </a:lnTo>
                  <a:lnTo>
                    <a:pt x="1905" y="1055"/>
                  </a:lnTo>
                  <a:lnTo>
                    <a:pt x="1907" y="1055"/>
                  </a:lnTo>
                  <a:lnTo>
                    <a:pt x="1907" y="1052"/>
                  </a:lnTo>
                  <a:lnTo>
                    <a:pt x="1907" y="1052"/>
                  </a:lnTo>
                  <a:lnTo>
                    <a:pt x="1907" y="1050"/>
                  </a:lnTo>
                  <a:lnTo>
                    <a:pt x="1907" y="1050"/>
                  </a:lnTo>
                  <a:lnTo>
                    <a:pt x="1905" y="1048"/>
                  </a:lnTo>
                  <a:lnTo>
                    <a:pt x="1905" y="1048"/>
                  </a:lnTo>
                  <a:lnTo>
                    <a:pt x="1905" y="1045"/>
                  </a:lnTo>
                  <a:lnTo>
                    <a:pt x="1905" y="1045"/>
                  </a:lnTo>
                  <a:lnTo>
                    <a:pt x="1905" y="1043"/>
                  </a:lnTo>
                  <a:lnTo>
                    <a:pt x="1907" y="1043"/>
                  </a:lnTo>
                  <a:lnTo>
                    <a:pt x="1907" y="1043"/>
                  </a:lnTo>
                  <a:lnTo>
                    <a:pt x="1907" y="1043"/>
                  </a:lnTo>
                  <a:lnTo>
                    <a:pt x="1907" y="1045"/>
                  </a:lnTo>
                  <a:lnTo>
                    <a:pt x="1907" y="1045"/>
                  </a:lnTo>
                  <a:lnTo>
                    <a:pt x="1907" y="1045"/>
                  </a:lnTo>
                  <a:lnTo>
                    <a:pt x="1907" y="1048"/>
                  </a:lnTo>
                  <a:lnTo>
                    <a:pt x="1907" y="1048"/>
                  </a:lnTo>
                  <a:lnTo>
                    <a:pt x="1910" y="1050"/>
                  </a:lnTo>
                  <a:lnTo>
                    <a:pt x="1910" y="1050"/>
                  </a:lnTo>
                  <a:lnTo>
                    <a:pt x="1912" y="1048"/>
                  </a:lnTo>
                  <a:lnTo>
                    <a:pt x="1912" y="1048"/>
                  </a:lnTo>
                  <a:lnTo>
                    <a:pt x="1912" y="1045"/>
                  </a:lnTo>
                  <a:lnTo>
                    <a:pt x="1910" y="1045"/>
                  </a:lnTo>
                  <a:lnTo>
                    <a:pt x="1912" y="1045"/>
                  </a:lnTo>
                  <a:lnTo>
                    <a:pt x="1912" y="1045"/>
                  </a:lnTo>
                  <a:lnTo>
                    <a:pt x="1912" y="1043"/>
                  </a:lnTo>
                  <a:lnTo>
                    <a:pt x="1912" y="1043"/>
                  </a:lnTo>
                  <a:lnTo>
                    <a:pt x="1912" y="1043"/>
                  </a:lnTo>
                  <a:lnTo>
                    <a:pt x="1912" y="1040"/>
                  </a:lnTo>
                  <a:lnTo>
                    <a:pt x="1912" y="1038"/>
                  </a:lnTo>
                  <a:lnTo>
                    <a:pt x="1912" y="1038"/>
                  </a:lnTo>
                  <a:lnTo>
                    <a:pt x="1912" y="1038"/>
                  </a:lnTo>
                  <a:lnTo>
                    <a:pt x="1912" y="1038"/>
                  </a:lnTo>
                  <a:lnTo>
                    <a:pt x="1912" y="1036"/>
                  </a:lnTo>
                  <a:lnTo>
                    <a:pt x="1912" y="1036"/>
                  </a:lnTo>
                  <a:lnTo>
                    <a:pt x="1912" y="1036"/>
                  </a:lnTo>
                  <a:lnTo>
                    <a:pt x="1910" y="1033"/>
                  </a:lnTo>
                  <a:lnTo>
                    <a:pt x="1910" y="1033"/>
                  </a:lnTo>
                  <a:lnTo>
                    <a:pt x="1900" y="1031"/>
                  </a:lnTo>
                  <a:lnTo>
                    <a:pt x="1891" y="1029"/>
                  </a:lnTo>
                  <a:lnTo>
                    <a:pt x="1889" y="1029"/>
                  </a:lnTo>
                  <a:lnTo>
                    <a:pt x="1886" y="1026"/>
                  </a:lnTo>
                  <a:lnTo>
                    <a:pt x="1884" y="1026"/>
                  </a:lnTo>
                  <a:lnTo>
                    <a:pt x="1881" y="1029"/>
                  </a:lnTo>
                  <a:lnTo>
                    <a:pt x="1881" y="1026"/>
                  </a:lnTo>
                  <a:lnTo>
                    <a:pt x="1881" y="1026"/>
                  </a:lnTo>
                  <a:lnTo>
                    <a:pt x="1881" y="1026"/>
                  </a:lnTo>
                  <a:lnTo>
                    <a:pt x="1879" y="1029"/>
                  </a:lnTo>
                  <a:lnTo>
                    <a:pt x="1877" y="1029"/>
                  </a:lnTo>
                  <a:lnTo>
                    <a:pt x="1877" y="1031"/>
                  </a:lnTo>
                  <a:lnTo>
                    <a:pt x="1877" y="1033"/>
                  </a:lnTo>
                  <a:lnTo>
                    <a:pt x="1877" y="1033"/>
                  </a:lnTo>
                  <a:lnTo>
                    <a:pt x="1879" y="1036"/>
                  </a:lnTo>
                  <a:lnTo>
                    <a:pt x="1877" y="1036"/>
                  </a:lnTo>
                  <a:lnTo>
                    <a:pt x="1877" y="1036"/>
                  </a:lnTo>
                  <a:lnTo>
                    <a:pt x="1874" y="1033"/>
                  </a:lnTo>
                  <a:lnTo>
                    <a:pt x="1874" y="1033"/>
                  </a:lnTo>
                  <a:lnTo>
                    <a:pt x="1874" y="1036"/>
                  </a:lnTo>
                  <a:lnTo>
                    <a:pt x="1874" y="1036"/>
                  </a:lnTo>
                  <a:lnTo>
                    <a:pt x="1877" y="1036"/>
                  </a:lnTo>
                  <a:lnTo>
                    <a:pt x="1874" y="1036"/>
                  </a:lnTo>
                  <a:lnTo>
                    <a:pt x="1874" y="1036"/>
                  </a:lnTo>
                  <a:lnTo>
                    <a:pt x="1872" y="1038"/>
                  </a:lnTo>
                  <a:lnTo>
                    <a:pt x="1872" y="1038"/>
                  </a:lnTo>
                  <a:lnTo>
                    <a:pt x="1872" y="1040"/>
                  </a:lnTo>
                  <a:lnTo>
                    <a:pt x="1872" y="1043"/>
                  </a:lnTo>
                  <a:lnTo>
                    <a:pt x="1872" y="1043"/>
                  </a:lnTo>
                  <a:lnTo>
                    <a:pt x="1872" y="1043"/>
                  </a:lnTo>
                  <a:lnTo>
                    <a:pt x="1870" y="1040"/>
                  </a:lnTo>
                  <a:lnTo>
                    <a:pt x="1870" y="1040"/>
                  </a:lnTo>
                  <a:lnTo>
                    <a:pt x="1870" y="1043"/>
                  </a:lnTo>
                  <a:lnTo>
                    <a:pt x="1870" y="1043"/>
                  </a:lnTo>
                  <a:lnTo>
                    <a:pt x="1867" y="1043"/>
                  </a:lnTo>
                  <a:lnTo>
                    <a:pt x="1865" y="1045"/>
                  </a:lnTo>
                  <a:lnTo>
                    <a:pt x="1862" y="1045"/>
                  </a:lnTo>
                  <a:lnTo>
                    <a:pt x="1862" y="1045"/>
                  </a:lnTo>
                  <a:lnTo>
                    <a:pt x="1862" y="1045"/>
                  </a:lnTo>
                  <a:lnTo>
                    <a:pt x="1865" y="1048"/>
                  </a:lnTo>
                  <a:lnTo>
                    <a:pt x="1865" y="1048"/>
                  </a:lnTo>
                  <a:lnTo>
                    <a:pt x="1865" y="1050"/>
                  </a:lnTo>
                  <a:lnTo>
                    <a:pt x="1867" y="1052"/>
                  </a:lnTo>
                  <a:lnTo>
                    <a:pt x="1865" y="1052"/>
                  </a:lnTo>
                  <a:lnTo>
                    <a:pt x="1865" y="1055"/>
                  </a:lnTo>
                  <a:lnTo>
                    <a:pt x="1865" y="1055"/>
                  </a:lnTo>
                  <a:lnTo>
                    <a:pt x="1862" y="1055"/>
                  </a:lnTo>
                  <a:lnTo>
                    <a:pt x="1862" y="1055"/>
                  </a:lnTo>
                  <a:lnTo>
                    <a:pt x="1865" y="1052"/>
                  </a:lnTo>
                  <a:lnTo>
                    <a:pt x="1865" y="1050"/>
                  </a:lnTo>
                  <a:lnTo>
                    <a:pt x="1865" y="1050"/>
                  </a:lnTo>
                  <a:lnTo>
                    <a:pt x="1862" y="1048"/>
                  </a:lnTo>
                  <a:lnTo>
                    <a:pt x="1862" y="1048"/>
                  </a:lnTo>
                  <a:lnTo>
                    <a:pt x="1862" y="1048"/>
                  </a:lnTo>
                  <a:lnTo>
                    <a:pt x="1862" y="1045"/>
                  </a:lnTo>
                  <a:lnTo>
                    <a:pt x="1860" y="1045"/>
                  </a:lnTo>
                  <a:lnTo>
                    <a:pt x="1862" y="1043"/>
                  </a:lnTo>
                  <a:lnTo>
                    <a:pt x="1862" y="1043"/>
                  </a:lnTo>
                  <a:lnTo>
                    <a:pt x="1865" y="1043"/>
                  </a:lnTo>
                  <a:lnTo>
                    <a:pt x="1867" y="1040"/>
                  </a:lnTo>
                  <a:lnTo>
                    <a:pt x="1870" y="1033"/>
                  </a:lnTo>
                  <a:lnTo>
                    <a:pt x="1872" y="1031"/>
                  </a:lnTo>
                  <a:lnTo>
                    <a:pt x="1872" y="1029"/>
                  </a:lnTo>
                  <a:lnTo>
                    <a:pt x="1872" y="1026"/>
                  </a:lnTo>
                  <a:lnTo>
                    <a:pt x="1872" y="1026"/>
                  </a:lnTo>
                  <a:lnTo>
                    <a:pt x="1872" y="1024"/>
                  </a:lnTo>
                  <a:lnTo>
                    <a:pt x="1872" y="1024"/>
                  </a:lnTo>
                  <a:lnTo>
                    <a:pt x="1872" y="1024"/>
                  </a:lnTo>
                  <a:lnTo>
                    <a:pt x="1872" y="1024"/>
                  </a:lnTo>
                  <a:lnTo>
                    <a:pt x="1872" y="1024"/>
                  </a:lnTo>
                  <a:lnTo>
                    <a:pt x="1870" y="1024"/>
                  </a:lnTo>
                  <a:lnTo>
                    <a:pt x="1870" y="1024"/>
                  </a:lnTo>
                  <a:lnTo>
                    <a:pt x="1862" y="1031"/>
                  </a:lnTo>
                  <a:lnTo>
                    <a:pt x="1860" y="1033"/>
                  </a:lnTo>
                  <a:lnTo>
                    <a:pt x="1860" y="1036"/>
                  </a:lnTo>
                  <a:lnTo>
                    <a:pt x="1858" y="1036"/>
                  </a:lnTo>
                  <a:lnTo>
                    <a:pt x="1858" y="1036"/>
                  </a:lnTo>
                  <a:lnTo>
                    <a:pt x="1858" y="1038"/>
                  </a:lnTo>
                  <a:lnTo>
                    <a:pt x="1855" y="1038"/>
                  </a:lnTo>
                  <a:lnTo>
                    <a:pt x="1855" y="1038"/>
                  </a:lnTo>
                  <a:lnTo>
                    <a:pt x="1855" y="1038"/>
                  </a:lnTo>
                  <a:lnTo>
                    <a:pt x="1855" y="1040"/>
                  </a:lnTo>
                  <a:lnTo>
                    <a:pt x="1855" y="1040"/>
                  </a:lnTo>
                  <a:lnTo>
                    <a:pt x="1853" y="1045"/>
                  </a:lnTo>
                  <a:lnTo>
                    <a:pt x="1848" y="1048"/>
                  </a:lnTo>
                  <a:lnTo>
                    <a:pt x="1848" y="1048"/>
                  </a:lnTo>
                  <a:lnTo>
                    <a:pt x="1848" y="1050"/>
                  </a:lnTo>
                  <a:lnTo>
                    <a:pt x="1848" y="1050"/>
                  </a:lnTo>
                  <a:lnTo>
                    <a:pt x="1848" y="1052"/>
                  </a:lnTo>
                  <a:lnTo>
                    <a:pt x="1848" y="1052"/>
                  </a:lnTo>
                  <a:lnTo>
                    <a:pt x="1851" y="1055"/>
                  </a:lnTo>
                  <a:lnTo>
                    <a:pt x="1851" y="1055"/>
                  </a:lnTo>
                  <a:lnTo>
                    <a:pt x="1851" y="1055"/>
                  </a:lnTo>
                  <a:lnTo>
                    <a:pt x="1851" y="1055"/>
                  </a:lnTo>
                  <a:lnTo>
                    <a:pt x="1851" y="1055"/>
                  </a:lnTo>
                  <a:lnTo>
                    <a:pt x="1851" y="1057"/>
                  </a:lnTo>
                  <a:lnTo>
                    <a:pt x="1851" y="1057"/>
                  </a:lnTo>
                  <a:lnTo>
                    <a:pt x="1851" y="1062"/>
                  </a:lnTo>
                  <a:lnTo>
                    <a:pt x="1851" y="1062"/>
                  </a:lnTo>
                  <a:lnTo>
                    <a:pt x="1851" y="1064"/>
                  </a:lnTo>
                  <a:lnTo>
                    <a:pt x="1851" y="1064"/>
                  </a:lnTo>
                  <a:lnTo>
                    <a:pt x="1851" y="1064"/>
                  </a:lnTo>
                  <a:lnTo>
                    <a:pt x="1851" y="1064"/>
                  </a:lnTo>
                  <a:lnTo>
                    <a:pt x="1851" y="1066"/>
                  </a:lnTo>
                  <a:lnTo>
                    <a:pt x="1851" y="1066"/>
                  </a:lnTo>
                  <a:lnTo>
                    <a:pt x="1851" y="1069"/>
                  </a:lnTo>
                  <a:lnTo>
                    <a:pt x="1851" y="1069"/>
                  </a:lnTo>
                  <a:lnTo>
                    <a:pt x="1851" y="1069"/>
                  </a:lnTo>
                  <a:lnTo>
                    <a:pt x="1851" y="1071"/>
                  </a:lnTo>
                  <a:lnTo>
                    <a:pt x="1851" y="1071"/>
                  </a:lnTo>
                  <a:lnTo>
                    <a:pt x="1851" y="1071"/>
                  </a:lnTo>
                  <a:lnTo>
                    <a:pt x="1851" y="1074"/>
                  </a:lnTo>
                  <a:lnTo>
                    <a:pt x="1851" y="1074"/>
                  </a:lnTo>
                  <a:lnTo>
                    <a:pt x="1851" y="1074"/>
                  </a:lnTo>
                  <a:lnTo>
                    <a:pt x="1851" y="1076"/>
                  </a:lnTo>
                  <a:lnTo>
                    <a:pt x="1851" y="1076"/>
                  </a:lnTo>
                  <a:lnTo>
                    <a:pt x="1851" y="1078"/>
                  </a:lnTo>
                  <a:lnTo>
                    <a:pt x="1851" y="1078"/>
                  </a:lnTo>
                  <a:lnTo>
                    <a:pt x="1851" y="1081"/>
                  </a:lnTo>
                  <a:lnTo>
                    <a:pt x="1851" y="1083"/>
                  </a:lnTo>
                  <a:lnTo>
                    <a:pt x="1851" y="1083"/>
                  </a:lnTo>
                  <a:lnTo>
                    <a:pt x="1851" y="1083"/>
                  </a:lnTo>
                  <a:lnTo>
                    <a:pt x="1848" y="1088"/>
                  </a:lnTo>
                  <a:lnTo>
                    <a:pt x="1848" y="1088"/>
                  </a:lnTo>
                  <a:lnTo>
                    <a:pt x="1848" y="1090"/>
                  </a:lnTo>
                  <a:lnTo>
                    <a:pt x="1848" y="1093"/>
                  </a:lnTo>
                  <a:lnTo>
                    <a:pt x="1848" y="1093"/>
                  </a:lnTo>
                  <a:lnTo>
                    <a:pt x="1848" y="1090"/>
                  </a:lnTo>
                  <a:lnTo>
                    <a:pt x="1848" y="1088"/>
                  </a:lnTo>
                  <a:lnTo>
                    <a:pt x="1848" y="1088"/>
                  </a:lnTo>
                  <a:lnTo>
                    <a:pt x="1848" y="1085"/>
                  </a:lnTo>
                  <a:lnTo>
                    <a:pt x="1848" y="1083"/>
                  </a:lnTo>
                  <a:lnTo>
                    <a:pt x="1848" y="1083"/>
                  </a:lnTo>
                  <a:lnTo>
                    <a:pt x="1848" y="1083"/>
                  </a:lnTo>
                  <a:lnTo>
                    <a:pt x="1848" y="1083"/>
                  </a:lnTo>
                  <a:lnTo>
                    <a:pt x="1848" y="1083"/>
                  </a:lnTo>
                  <a:lnTo>
                    <a:pt x="1848" y="1083"/>
                  </a:lnTo>
                  <a:lnTo>
                    <a:pt x="1848" y="1081"/>
                  </a:lnTo>
                  <a:lnTo>
                    <a:pt x="1848" y="1081"/>
                  </a:lnTo>
                  <a:lnTo>
                    <a:pt x="1848" y="1081"/>
                  </a:lnTo>
                  <a:lnTo>
                    <a:pt x="1848" y="1081"/>
                  </a:lnTo>
                  <a:lnTo>
                    <a:pt x="1848" y="1078"/>
                  </a:lnTo>
                  <a:lnTo>
                    <a:pt x="1848" y="1078"/>
                  </a:lnTo>
                  <a:lnTo>
                    <a:pt x="1848" y="1076"/>
                  </a:lnTo>
                  <a:lnTo>
                    <a:pt x="1848" y="1074"/>
                  </a:lnTo>
                  <a:lnTo>
                    <a:pt x="1848" y="1071"/>
                  </a:lnTo>
                  <a:lnTo>
                    <a:pt x="1848" y="1071"/>
                  </a:lnTo>
                  <a:lnTo>
                    <a:pt x="1848" y="1071"/>
                  </a:lnTo>
                  <a:lnTo>
                    <a:pt x="1848" y="1069"/>
                  </a:lnTo>
                  <a:lnTo>
                    <a:pt x="1848" y="1069"/>
                  </a:lnTo>
                  <a:lnTo>
                    <a:pt x="1848" y="1069"/>
                  </a:lnTo>
                  <a:lnTo>
                    <a:pt x="1848" y="1066"/>
                  </a:lnTo>
                  <a:lnTo>
                    <a:pt x="1848" y="1064"/>
                  </a:lnTo>
                  <a:lnTo>
                    <a:pt x="1848" y="1057"/>
                  </a:lnTo>
                  <a:lnTo>
                    <a:pt x="1846" y="1055"/>
                  </a:lnTo>
                  <a:lnTo>
                    <a:pt x="1846" y="1055"/>
                  </a:lnTo>
                  <a:lnTo>
                    <a:pt x="1846" y="1055"/>
                  </a:lnTo>
                  <a:lnTo>
                    <a:pt x="1846" y="1055"/>
                  </a:lnTo>
                  <a:lnTo>
                    <a:pt x="1846" y="1055"/>
                  </a:lnTo>
                  <a:lnTo>
                    <a:pt x="1844" y="1055"/>
                  </a:lnTo>
                  <a:lnTo>
                    <a:pt x="1844" y="1055"/>
                  </a:lnTo>
                  <a:lnTo>
                    <a:pt x="1841" y="1055"/>
                  </a:lnTo>
                  <a:lnTo>
                    <a:pt x="1841" y="1055"/>
                  </a:lnTo>
                  <a:lnTo>
                    <a:pt x="1841" y="1055"/>
                  </a:lnTo>
                  <a:lnTo>
                    <a:pt x="1841" y="1052"/>
                  </a:lnTo>
                  <a:lnTo>
                    <a:pt x="1839" y="1052"/>
                  </a:lnTo>
                  <a:lnTo>
                    <a:pt x="1839" y="1052"/>
                  </a:lnTo>
                  <a:lnTo>
                    <a:pt x="1839" y="1055"/>
                  </a:lnTo>
                  <a:lnTo>
                    <a:pt x="1839" y="1057"/>
                  </a:lnTo>
                  <a:lnTo>
                    <a:pt x="1839" y="1059"/>
                  </a:lnTo>
                  <a:lnTo>
                    <a:pt x="1836" y="1062"/>
                  </a:lnTo>
                  <a:lnTo>
                    <a:pt x="1836" y="1062"/>
                  </a:lnTo>
                  <a:lnTo>
                    <a:pt x="1836" y="1062"/>
                  </a:lnTo>
                  <a:lnTo>
                    <a:pt x="1839" y="1064"/>
                  </a:lnTo>
                  <a:lnTo>
                    <a:pt x="1839" y="1066"/>
                  </a:lnTo>
                  <a:lnTo>
                    <a:pt x="1839" y="1069"/>
                  </a:lnTo>
                  <a:lnTo>
                    <a:pt x="1839" y="1069"/>
                  </a:lnTo>
                  <a:lnTo>
                    <a:pt x="1836" y="1074"/>
                  </a:lnTo>
                  <a:lnTo>
                    <a:pt x="1836" y="1074"/>
                  </a:lnTo>
                  <a:lnTo>
                    <a:pt x="1836" y="1076"/>
                  </a:lnTo>
                  <a:lnTo>
                    <a:pt x="1836" y="1076"/>
                  </a:lnTo>
                  <a:lnTo>
                    <a:pt x="1836" y="1074"/>
                  </a:lnTo>
                  <a:lnTo>
                    <a:pt x="1836" y="1074"/>
                  </a:lnTo>
                  <a:lnTo>
                    <a:pt x="1836" y="1071"/>
                  </a:lnTo>
                  <a:lnTo>
                    <a:pt x="1836" y="1066"/>
                  </a:lnTo>
                  <a:lnTo>
                    <a:pt x="1836" y="1066"/>
                  </a:lnTo>
                  <a:lnTo>
                    <a:pt x="1836" y="1066"/>
                  </a:lnTo>
                  <a:lnTo>
                    <a:pt x="1834" y="1066"/>
                  </a:lnTo>
                  <a:lnTo>
                    <a:pt x="1832" y="1069"/>
                  </a:lnTo>
                  <a:lnTo>
                    <a:pt x="1832" y="1066"/>
                  </a:lnTo>
                  <a:lnTo>
                    <a:pt x="1832" y="1066"/>
                  </a:lnTo>
                  <a:lnTo>
                    <a:pt x="1832" y="1066"/>
                  </a:lnTo>
                  <a:lnTo>
                    <a:pt x="1834" y="1064"/>
                  </a:lnTo>
                  <a:lnTo>
                    <a:pt x="1836" y="1064"/>
                  </a:lnTo>
                  <a:lnTo>
                    <a:pt x="1836" y="1064"/>
                  </a:lnTo>
                  <a:lnTo>
                    <a:pt x="1834" y="1062"/>
                  </a:lnTo>
                  <a:lnTo>
                    <a:pt x="1834" y="1062"/>
                  </a:lnTo>
                  <a:lnTo>
                    <a:pt x="1834" y="1062"/>
                  </a:lnTo>
                  <a:lnTo>
                    <a:pt x="1836" y="1057"/>
                  </a:lnTo>
                  <a:lnTo>
                    <a:pt x="1836" y="1057"/>
                  </a:lnTo>
                  <a:lnTo>
                    <a:pt x="1836" y="1057"/>
                  </a:lnTo>
                  <a:lnTo>
                    <a:pt x="1836" y="1055"/>
                  </a:lnTo>
                  <a:lnTo>
                    <a:pt x="1836" y="1055"/>
                  </a:lnTo>
                  <a:lnTo>
                    <a:pt x="1836" y="1052"/>
                  </a:lnTo>
                  <a:lnTo>
                    <a:pt x="1836" y="1052"/>
                  </a:lnTo>
                  <a:lnTo>
                    <a:pt x="1836" y="1052"/>
                  </a:lnTo>
                  <a:lnTo>
                    <a:pt x="1836" y="1052"/>
                  </a:lnTo>
                  <a:lnTo>
                    <a:pt x="1836" y="1052"/>
                  </a:lnTo>
                  <a:lnTo>
                    <a:pt x="1844" y="1052"/>
                  </a:lnTo>
                  <a:lnTo>
                    <a:pt x="1846" y="1052"/>
                  </a:lnTo>
                  <a:lnTo>
                    <a:pt x="1846" y="1050"/>
                  </a:lnTo>
                  <a:lnTo>
                    <a:pt x="1846" y="1050"/>
                  </a:lnTo>
                  <a:lnTo>
                    <a:pt x="1846" y="1048"/>
                  </a:lnTo>
                  <a:lnTo>
                    <a:pt x="1846" y="1048"/>
                  </a:lnTo>
                  <a:lnTo>
                    <a:pt x="1846" y="1045"/>
                  </a:lnTo>
                  <a:lnTo>
                    <a:pt x="1846" y="1045"/>
                  </a:lnTo>
                  <a:lnTo>
                    <a:pt x="1851" y="1040"/>
                  </a:lnTo>
                  <a:lnTo>
                    <a:pt x="1853" y="1038"/>
                  </a:lnTo>
                  <a:lnTo>
                    <a:pt x="1851" y="1033"/>
                  </a:lnTo>
                  <a:lnTo>
                    <a:pt x="1851" y="1033"/>
                  </a:lnTo>
                  <a:lnTo>
                    <a:pt x="1851" y="1031"/>
                  </a:lnTo>
                  <a:lnTo>
                    <a:pt x="1851" y="1031"/>
                  </a:lnTo>
                  <a:lnTo>
                    <a:pt x="1855" y="1026"/>
                  </a:lnTo>
                  <a:lnTo>
                    <a:pt x="1855" y="1026"/>
                  </a:lnTo>
                  <a:lnTo>
                    <a:pt x="1855" y="1024"/>
                  </a:lnTo>
                  <a:lnTo>
                    <a:pt x="1853" y="1022"/>
                  </a:lnTo>
                  <a:lnTo>
                    <a:pt x="1853" y="1019"/>
                  </a:lnTo>
                  <a:lnTo>
                    <a:pt x="1851" y="1019"/>
                  </a:lnTo>
                  <a:lnTo>
                    <a:pt x="1851" y="1017"/>
                  </a:lnTo>
                  <a:lnTo>
                    <a:pt x="1851" y="1017"/>
                  </a:lnTo>
                  <a:lnTo>
                    <a:pt x="1848" y="1014"/>
                  </a:lnTo>
                  <a:lnTo>
                    <a:pt x="1848" y="1014"/>
                  </a:lnTo>
                  <a:lnTo>
                    <a:pt x="1846" y="1014"/>
                  </a:lnTo>
                  <a:lnTo>
                    <a:pt x="1846" y="1012"/>
                  </a:lnTo>
                  <a:lnTo>
                    <a:pt x="1844" y="1014"/>
                  </a:lnTo>
                  <a:lnTo>
                    <a:pt x="1841" y="1017"/>
                  </a:lnTo>
                  <a:lnTo>
                    <a:pt x="1839" y="1022"/>
                  </a:lnTo>
                  <a:lnTo>
                    <a:pt x="1839" y="1022"/>
                  </a:lnTo>
                  <a:lnTo>
                    <a:pt x="1836" y="1024"/>
                  </a:lnTo>
                  <a:lnTo>
                    <a:pt x="1836" y="1024"/>
                  </a:lnTo>
                  <a:lnTo>
                    <a:pt x="1839" y="1026"/>
                  </a:lnTo>
                  <a:lnTo>
                    <a:pt x="1839" y="1026"/>
                  </a:lnTo>
                  <a:lnTo>
                    <a:pt x="1839" y="1026"/>
                  </a:lnTo>
                  <a:lnTo>
                    <a:pt x="1839" y="1026"/>
                  </a:lnTo>
                  <a:lnTo>
                    <a:pt x="1836" y="1029"/>
                  </a:lnTo>
                  <a:lnTo>
                    <a:pt x="1836" y="1029"/>
                  </a:lnTo>
                  <a:lnTo>
                    <a:pt x="1836" y="1031"/>
                  </a:lnTo>
                  <a:lnTo>
                    <a:pt x="1839" y="1031"/>
                  </a:lnTo>
                  <a:lnTo>
                    <a:pt x="1839" y="1031"/>
                  </a:lnTo>
                  <a:lnTo>
                    <a:pt x="1841" y="1033"/>
                  </a:lnTo>
                  <a:lnTo>
                    <a:pt x="1841" y="1033"/>
                  </a:lnTo>
                  <a:lnTo>
                    <a:pt x="1841" y="1033"/>
                  </a:lnTo>
                  <a:lnTo>
                    <a:pt x="1841" y="1033"/>
                  </a:lnTo>
                  <a:lnTo>
                    <a:pt x="1839" y="1031"/>
                  </a:lnTo>
                  <a:lnTo>
                    <a:pt x="1836" y="1031"/>
                  </a:lnTo>
                  <a:lnTo>
                    <a:pt x="1832" y="1033"/>
                  </a:lnTo>
                  <a:lnTo>
                    <a:pt x="1829" y="1038"/>
                  </a:lnTo>
                  <a:lnTo>
                    <a:pt x="1827" y="1038"/>
                  </a:lnTo>
                  <a:lnTo>
                    <a:pt x="1825" y="1043"/>
                  </a:lnTo>
                  <a:lnTo>
                    <a:pt x="1820" y="1045"/>
                  </a:lnTo>
                  <a:lnTo>
                    <a:pt x="1820" y="1048"/>
                  </a:lnTo>
                  <a:lnTo>
                    <a:pt x="1820" y="1050"/>
                  </a:lnTo>
                  <a:lnTo>
                    <a:pt x="1818" y="1050"/>
                  </a:lnTo>
                  <a:lnTo>
                    <a:pt x="1818" y="1052"/>
                  </a:lnTo>
                  <a:lnTo>
                    <a:pt x="1818" y="1052"/>
                  </a:lnTo>
                  <a:lnTo>
                    <a:pt x="1818" y="1055"/>
                  </a:lnTo>
                  <a:lnTo>
                    <a:pt x="1815" y="1055"/>
                  </a:lnTo>
                  <a:lnTo>
                    <a:pt x="1815" y="1055"/>
                  </a:lnTo>
                  <a:lnTo>
                    <a:pt x="1815" y="1057"/>
                  </a:lnTo>
                  <a:lnTo>
                    <a:pt x="1815" y="1057"/>
                  </a:lnTo>
                  <a:lnTo>
                    <a:pt x="1815" y="1057"/>
                  </a:lnTo>
                  <a:lnTo>
                    <a:pt x="1813" y="1057"/>
                  </a:lnTo>
                  <a:lnTo>
                    <a:pt x="1813" y="1057"/>
                  </a:lnTo>
                  <a:lnTo>
                    <a:pt x="1813" y="1057"/>
                  </a:lnTo>
                  <a:lnTo>
                    <a:pt x="1813" y="1057"/>
                  </a:lnTo>
                  <a:lnTo>
                    <a:pt x="1813" y="1057"/>
                  </a:lnTo>
                  <a:lnTo>
                    <a:pt x="1813" y="1057"/>
                  </a:lnTo>
                  <a:lnTo>
                    <a:pt x="1813" y="1057"/>
                  </a:lnTo>
                  <a:lnTo>
                    <a:pt x="1813" y="1055"/>
                  </a:lnTo>
                  <a:lnTo>
                    <a:pt x="1815" y="1055"/>
                  </a:lnTo>
                  <a:lnTo>
                    <a:pt x="1818" y="1052"/>
                  </a:lnTo>
                  <a:lnTo>
                    <a:pt x="1818" y="1052"/>
                  </a:lnTo>
                  <a:lnTo>
                    <a:pt x="1818" y="1048"/>
                  </a:lnTo>
                  <a:lnTo>
                    <a:pt x="1818" y="1048"/>
                  </a:lnTo>
                  <a:lnTo>
                    <a:pt x="1818" y="1048"/>
                  </a:lnTo>
                  <a:lnTo>
                    <a:pt x="1818" y="1048"/>
                  </a:lnTo>
                  <a:lnTo>
                    <a:pt x="1818" y="1045"/>
                  </a:lnTo>
                  <a:lnTo>
                    <a:pt x="1818" y="1045"/>
                  </a:lnTo>
                  <a:lnTo>
                    <a:pt x="1820" y="1043"/>
                  </a:lnTo>
                  <a:lnTo>
                    <a:pt x="1820" y="1040"/>
                  </a:lnTo>
                  <a:lnTo>
                    <a:pt x="1820" y="1040"/>
                  </a:lnTo>
                  <a:lnTo>
                    <a:pt x="1820" y="1040"/>
                  </a:lnTo>
                  <a:lnTo>
                    <a:pt x="1820" y="1040"/>
                  </a:lnTo>
                  <a:lnTo>
                    <a:pt x="1820" y="1040"/>
                  </a:lnTo>
                  <a:lnTo>
                    <a:pt x="1820" y="1040"/>
                  </a:lnTo>
                  <a:lnTo>
                    <a:pt x="1818" y="1040"/>
                  </a:lnTo>
                  <a:lnTo>
                    <a:pt x="1818" y="1038"/>
                  </a:lnTo>
                  <a:lnTo>
                    <a:pt x="1815" y="1038"/>
                  </a:lnTo>
                  <a:lnTo>
                    <a:pt x="1815" y="1038"/>
                  </a:lnTo>
                  <a:lnTo>
                    <a:pt x="1813" y="1043"/>
                  </a:lnTo>
                  <a:lnTo>
                    <a:pt x="1806" y="1045"/>
                  </a:lnTo>
                  <a:lnTo>
                    <a:pt x="1806" y="1045"/>
                  </a:lnTo>
                  <a:lnTo>
                    <a:pt x="1815" y="1038"/>
                  </a:lnTo>
                  <a:lnTo>
                    <a:pt x="1815" y="1038"/>
                  </a:lnTo>
                  <a:lnTo>
                    <a:pt x="1815" y="1038"/>
                  </a:lnTo>
                  <a:lnTo>
                    <a:pt x="1815" y="1036"/>
                  </a:lnTo>
                  <a:lnTo>
                    <a:pt x="1813" y="1036"/>
                  </a:lnTo>
                  <a:lnTo>
                    <a:pt x="1815" y="1033"/>
                  </a:lnTo>
                  <a:lnTo>
                    <a:pt x="1815" y="1033"/>
                  </a:lnTo>
                  <a:lnTo>
                    <a:pt x="1818" y="1031"/>
                  </a:lnTo>
                  <a:lnTo>
                    <a:pt x="1818" y="1031"/>
                  </a:lnTo>
                  <a:lnTo>
                    <a:pt x="1818" y="1029"/>
                  </a:lnTo>
                  <a:lnTo>
                    <a:pt x="1818" y="1029"/>
                  </a:lnTo>
                  <a:lnTo>
                    <a:pt x="1818" y="1029"/>
                  </a:lnTo>
                  <a:lnTo>
                    <a:pt x="1818" y="1026"/>
                  </a:lnTo>
                  <a:lnTo>
                    <a:pt x="1818" y="1026"/>
                  </a:lnTo>
                  <a:lnTo>
                    <a:pt x="1818" y="1026"/>
                  </a:lnTo>
                  <a:lnTo>
                    <a:pt x="1815" y="1026"/>
                  </a:lnTo>
                  <a:lnTo>
                    <a:pt x="1815" y="1024"/>
                  </a:lnTo>
                  <a:lnTo>
                    <a:pt x="1818" y="1024"/>
                  </a:lnTo>
                  <a:lnTo>
                    <a:pt x="1818" y="1024"/>
                  </a:lnTo>
                  <a:lnTo>
                    <a:pt x="1818" y="1022"/>
                  </a:lnTo>
                  <a:lnTo>
                    <a:pt x="1818" y="1022"/>
                  </a:lnTo>
                  <a:lnTo>
                    <a:pt x="1820" y="1019"/>
                  </a:lnTo>
                  <a:lnTo>
                    <a:pt x="1820" y="1019"/>
                  </a:lnTo>
                  <a:lnTo>
                    <a:pt x="1825" y="1019"/>
                  </a:lnTo>
                  <a:lnTo>
                    <a:pt x="1827" y="1022"/>
                  </a:lnTo>
                  <a:lnTo>
                    <a:pt x="1829" y="1022"/>
                  </a:lnTo>
                  <a:lnTo>
                    <a:pt x="1832" y="1019"/>
                  </a:lnTo>
                  <a:lnTo>
                    <a:pt x="1832" y="1019"/>
                  </a:lnTo>
                  <a:lnTo>
                    <a:pt x="1832" y="1014"/>
                  </a:lnTo>
                  <a:lnTo>
                    <a:pt x="1832" y="1012"/>
                  </a:lnTo>
                  <a:lnTo>
                    <a:pt x="1832" y="1012"/>
                  </a:lnTo>
                  <a:lnTo>
                    <a:pt x="1832" y="1012"/>
                  </a:lnTo>
                  <a:lnTo>
                    <a:pt x="1834" y="1010"/>
                  </a:lnTo>
                  <a:lnTo>
                    <a:pt x="1834" y="1007"/>
                  </a:lnTo>
                  <a:lnTo>
                    <a:pt x="1834" y="1005"/>
                  </a:lnTo>
                  <a:lnTo>
                    <a:pt x="1834" y="1003"/>
                  </a:lnTo>
                  <a:lnTo>
                    <a:pt x="1829" y="998"/>
                  </a:lnTo>
                  <a:lnTo>
                    <a:pt x="1827" y="996"/>
                  </a:lnTo>
                  <a:lnTo>
                    <a:pt x="1825" y="996"/>
                  </a:lnTo>
                  <a:lnTo>
                    <a:pt x="1825" y="993"/>
                  </a:lnTo>
                  <a:lnTo>
                    <a:pt x="1825" y="993"/>
                  </a:lnTo>
                  <a:lnTo>
                    <a:pt x="1822" y="991"/>
                  </a:lnTo>
                  <a:lnTo>
                    <a:pt x="1822" y="991"/>
                  </a:lnTo>
                  <a:lnTo>
                    <a:pt x="1820" y="991"/>
                  </a:lnTo>
                  <a:lnTo>
                    <a:pt x="1820" y="991"/>
                  </a:lnTo>
                  <a:lnTo>
                    <a:pt x="1815" y="991"/>
                  </a:lnTo>
                  <a:lnTo>
                    <a:pt x="1810" y="988"/>
                  </a:lnTo>
                  <a:lnTo>
                    <a:pt x="1806" y="986"/>
                  </a:lnTo>
                  <a:lnTo>
                    <a:pt x="1799" y="986"/>
                  </a:lnTo>
                  <a:lnTo>
                    <a:pt x="1796" y="986"/>
                  </a:lnTo>
                  <a:lnTo>
                    <a:pt x="1796" y="986"/>
                  </a:lnTo>
                  <a:lnTo>
                    <a:pt x="1796" y="986"/>
                  </a:lnTo>
                  <a:lnTo>
                    <a:pt x="1796" y="986"/>
                  </a:lnTo>
                  <a:lnTo>
                    <a:pt x="1796" y="988"/>
                  </a:lnTo>
                  <a:lnTo>
                    <a:pt x="1796" y="988"/>
                  </a:lnTo>
                  <a:lnTo>
                    <a:pt x="1796" y="988"/>
                  </a:lnTo>
                  <a:lnTo>
                    <a:pt x="1796" y="991"/>
                  </a:lnTo>
                  <a:lnTo>
                    <a:pt x="1796" y="991"/>
                  </a:lnTo>
                  <a:lnTo>
                    <a:pt x="1796" y="993"/>
                  </a:lnTo>
                  <a:lnTo>
                    <a:pt x="1794" y="996"/>
                  </a:lnTo>
                  <a:lnTo>
                    <a:pt x="1791" y="998"/>
                  </a:lnTo>
                  <a:lnTo>
                    <a:pt x="1791" y="998"/>
                  </a:lnTo>
                  <a:lnTo>
                    <a:pt x="1791" y="998"/>
                  </a:lnTo>
                  <a:lnTo>
                    <a:pt x="1794" y="998"/>
                  </a:lnTo>
                  <a:lnTo>
                    <a:pt x="1794" y="1000"/>
                  </a:lnTo>
                  <a:lnTo>
                    <a:pt x="1794" y="1000"/>
                  </a:lnTo>
                  <a:lnTo>
                    <a:pt x="1794" y="1000"/>
                  </a:lnTo>
                  <a:lnTo>
                    <a:pt x="1794" y="1000"/>
                  </a:lnTo>
                  <a:lnTo>
                    <a:pt x="1796" y="1003"/>
                  </a:lnTo>
                  <a:lnTo>
                    <a:pt x="1794" y="1003"/>
                  </a:lnTo>
                  <a:lnTo>
                    <a:pt x="1791" y="1005"/>
                  </a:lnTo>
                  <a:lnTo>
                    <a:pt x="1791" y="1005"/>
                  </a:lnTo>
                  <a:lnTo>
                    <a:pt x="1791" y="1007"/>
                  </a:lnTo>
                  <a:lnTo>
                    <a:pt x="1791" y="1007"/>
                  </a:lnTo>
                  <a:lnTo>
                    <a:pt x="1791" y="1010"/>
                  </a:lnTo>
                  <a:lnTo>
                    <a:pt x="1791" y="1010"/>
                  </a:lnTo>
                  <a:lnTo>
                    <a:pt x="1794" y="1012"/>
                  </a:lnTo>
                  <a:lnTo>
                    <a:pt x="1794" y="1012"/>
                  </a:lnTo>
                  <a:lnTo>
                    <a:pt x="1794" y="1014"/>
                  </a:lnTo>
                  <a:lnTo>
                    <a:pt x="1794" y="1014"/>
                  </a:lnTo>
                  <a:lnTo>
                    <a:pt x="1794" y="1017"/>
                  </a:lnTo>
                  <a:lnTo>
                    <a:pt x="1794" y="1017"/>
                  </a:lnTo>
                  <a:lnTo>
                    <a:pt x="1794" y="1017"/>
                  </a:lnTo>
                  <a:lnTo>
                    <a:pt x="1791" y="1019"/>
                  </a:lnTo>
                  <a:lnTo>
                    <a:pt x="1791" y="1019"/>
                  </a:lnTo>
                  <a:lnTo>
                    <a:pt x="1789" y="1019"/>
                  </a:lnTo>
                  <a:lnTo>
                    <a:pt x="1789" y="1022"/>
                  </a:lnTo>
                  <a:lnTo>
                    <a:pt x="1789" y="1022"/>
                  </a:lnTo>
                  <a:lnTo>
                    <a:pt x="1791" y="1022"/>
                  </a:lnTo>
                  <a:lnTo>
                    <a:pt x="1791" y="1024"/>
                  </a:lnTo>
                  <a:lnTo>
                    <a:pt x="1791" y="1024"/>
                  </a:lnTo>
                  <a:lnTo>
                    <a:pt x="1791" y="1026"/>
                  </a:lnTo>
                  <a:lnTo>
                    <a:pt x="1789" y="1026"/>
                  </a:lnTo>
                  <a:lnTo>
                    <a:pt x="1789" y="1029"/>
                  </a:lnTo>
                  <a:lnTo>
                    <a:pt x="1789" y="1029"/>
                  </a:lnTo>
                  <a:lnTo>
                    <a:pt x="1789" y="1031"/>
                  </a:lnTo>
                  <a:lnTo>
                    <a:pt x="1789" y="1031"/>
                  </a:lnTo>
                  <a:lnTo>
                    <a:pt x="1787" y="1033"/>
                  </a:lnTo>
                  <a:lnTo>
                    <a:pt x="1787" y="1033"/>
                  </a:lnTo>
                  <a:lnTo>
                    <a:pt x="1789" y="1036"/>
                  </a:lnTo>
                  <a:lnTo>
                    <a:pt x="1789" y="1038"/>
                  </a:lnTo>
                  <a:lnTo>
                    <a:pt x="1789" y="1036"/>
                  </a:lnTo>
                  <a:lnTo>
                    <a:pt x="1787" y="1033"/>
                  </a:lnTo>
                  <a:lnTo>
                    <a:pt x="1787" y="1033"/>
                  </a:lnTo>
                  <a:lnTo>
                    <a:pt x="1787" y="1033"/>
                  </a:lnTo>
                  <a:lnTo>
                    <a:pt x="1789" y="1031"/>
                  </a:lnTo>
                  <a:lnTo>
                    <a:pt x="1789" y="1029"/>
                  </a:lnTo>
                  <a:lnTo>
                    <a:pt x="1789" y="1026"/>
                  </a:lnTo>
                  <a:lnTo>
                    <a:pt x="1789" y="1024"/>
                  </a:lnTo>
                  <a:lnTo>
                    <a:pt x="1789" y="1024"/>
                  </a:lnTo>
                  <a:lnTo>
                    <a:pt x="1789" y="1022"/>
                  </a:lnTo>
                  <a:lnTo>
                    <a:pt x="1787" y="1022"/>
                  </a:lnTo>
                  <a:lnTo>
                    <a:pt x="1787" y="1019"/>
                  </a:lnTo>
                  <a:lnTo>
                    <a:pt x="1789" y="1017"/>
                  </a:lnTo>
                  <a:lnTo>
                    <a:pt x="1791" y="1014"/>
                  </a:lnTo>
                  <a:lnTo>
                    <a:pt x="1791" y="1014"/>
                  </a:lnTo>
                  <a:lnTo>
                    <a:pt x="1791" y="1014"/>
                  </a:lnTo>
                  <a:lnTo>
                    <a:pt x="1789" y="1014"/>
                  </a:lnTo>
                  <a:lnTo>
                    <a:pt x="1789" y="1014"/>
                  </a:lnTo>
                  <a:lnTo>
                    <a:pt x="1789" y="1014"/>
                  </a:lnTo>
                  <a:lnTo>
                    <a:pt x="1789" y="1014"/>
                  </a:lnTo>
                  <a:lnTo>
                    <a:pt x="1789" y="1014"/>
                  </a:lnTo>
                  <a:lnTo>
                    <a:pt x="1787" y="1012"/>
                  </a:lnTo>
                  <a:lnTo>
                    <a:pt x="1784" y="1012"/>
                  </a:lnTo>
                  <a:lnTo>
                    <a:pt x="1782" y="1012"/>
                  </a:lnTo>
                  <a:lnTo>
                    <a:pt x="1782" y="1012"/>
                  </a:lnTo>
                  <a:lnTo>
                    <a:pt x="1782" y="1014"/>
                  </a:lnTo>
                  <a:lnTo>
                    <a:pt x="1782" y="1014"/>
                  </a:lnTo>
                  <a:lnTo>
                    <a:pt x="1782" y="1014"/>
                  </a:lnTo>
                  <a:lnTo>
                    <a:pt x="1782" y="1014"/>
                  </a:lnTo>
                  <a:lnTo>
                    <a:pt x="1782" y="1017"/>
                  </a:lnTo>
                  <a:lnTo>
                    <a:pt x="1780" y="1017"/>
                  </a:lnTo>
                  <a:lnTo>
                    <a:pt x="1780" y="1017"/>
                  </a:lnTo>
                  <a:lnTo>
                    <a:pt x="1780" y="1017"/>
                  </a:lnTo>
                  <a:lnTo>
                    <a:pt x="1780" y="1019"/>
                  </a:lnTo>
                  <a:lnTo>
                    <a:pt x="1780" y="1022"/>
                  </a:lnTo>
                  <a:lnTo>
                    <a:pt x="1780" y="1022"/>
                  </a:lnTo>
                  <a:lnTo>
                    <a:pt x="1780" y="1022"/>
                  </a:lnTo>
                  <a:lnTo>
                    <a:pt x="1780" y="1022"/>
                  </a:lnTo>
                  <a:lnTo>
                    <a:pt x="1780" y="1024"/>
                  </a:lnTo>
                  <a:lnTo>
                    <a:pt x="1780" y="1024"/>
                  </a:lnTo>
                  <a:lnTo>
                    <a:pt x="1780" y="1024"/>
                  </a:lnTo>
                  <a:lnTo>
                    <a:pt x="1780" y="1026"/>
                  </a:lnTo>
                  <a:lnTo>
                    <a:pt x="1780" y="1029"/>
                  </a:lnTo>
                  <a:lnTo>
                    <a:pt x="1780" y="1031"/>
                  </a:lnTo>
                  <a:lnTo>
                    <a:pt x="1780" y="1031"/>
                  </a:lnTo>
                  <a:lnTo>
                    <a:pt x="1780" y="1033"/>
                  </a:lnTo>
                  <a:lnTo>
                    <a:pt x="1780" y="1033"/>
                  </a:lnTo>
                  <a:lnTo>
                    <a:pt x="1777" y="1033"/>
                  </a:lnTo>
                  <a:lnTo>
                    <a:pt x="1777" y="1033"/>
                  </a:lnTo>
                  <a:lnTo>
                    <a:pt x="1777" y="1036"/>
                  </a:lnTo>
                  <a:lnTo>
                    <a:pt x="1777" y="1036"/>
                  </a:lnTo>
                  <a:lnTo>
                    <a:pt x="1777" y="1036"/>
                  </a:lnTo>
                  <a:lnTo>
                    <a:pt x="1777" y="1033"/>
                  </a:lnTo>
                  <a:lnTo>
                    <a:pt x="1780" y="1031"/>
                  </a:lnTo>
                  <a:lnTo>
                    <a:pt x="1780" y="1029"/>
                  </a:lnTo>
                  <a:lnTo>
                    <a:pt x="1780" y="1029"/>
                  </a:lnTo>
                  <a:lnTo>
                    <a:pt x="1780" y="1026"/>
                  </a:lnTo>
                  <a:lnTo>
                    <a:pt x="1777" y="1026"/>
                  </a:lnTo>
                  <a:lnTo>
                    <a:pt x="1777" y="1024"/>
                  </a:lnTo>
                  <a:lnTo>
                    <a:pt x="1780" y="1024"/>
                  </a:lnTo>
                  <a:lnTo>
                    <a:pt x="1780" y="1024"/>
                  </a:lnTo>
                  <a:lnTo>
                    <a:pt x="1777" y="1022"/>
                  </a:lnTo>
                  <a:lnTo>
                    <a:pt x="1777" y="1022"/>
                  </a:lnTo>
                  <a:lnTo>
                    <a:pt x="1777" y="1022"/>
                  </a:lnTo>
                  <a:lnTo>
                    <a:pt x="1777" y="1022"/>
                  </a:lnTo>
                  <a:lnTo>
                    <a:pt x="1777" y="1022"/>
                  </a:lnTo>
                  <a:lnTo>
                    <a:pt x="1777" y="1019"/>
                  </a:lnTo>
                  <a:lnTo>
                    <a:pt x="1777" y="1017"/>
                  </a:lnTo>
                  <a:lnTo>
                    <a:pt x="1780" y="1014"/>
                  </a:lnTo>
                  <a:lnTo>
                    <a:pt x="1780" y="1014"/>
                  </a:lnTo>
                  <a:lnTo>
                    <a:pt x="1780" y="1012"/>
                  </a:lnTo>
                  <a:lnTo>
                    <a:pt x="1780" y="1012"/>
                  </a:lnTo>
                  <a:lnTo>
                    <a:pt x="1780" y="1012"/>
                  </a:lnTo>
                  <a:lnTo>
                    <a:pt x="1780" y="1012"/>
                  </a:lnTo>
                  <a:lnTo>
                    <a:pt x="1780" y="1012"/>
                  </a:lnTo>
                  <a:lnTo>
                    <a:pt x="1780" y="1010"/>
                  </a:lnTo>
                  <a:lnTo>
                    <a:pt x="1780" y="1010"/>
                  </a:lnTo>
                  <a:lnTo>
                    <a:pt x="1780" y="1010"/>
                  </a:lnTo>
                  <a:lnTo>
                    <a:pt x="1782" y="1010"/>
                  </a:lnTo>
                  <a:lnTo>
                    <a:pt x="1782" y="1010"/>
                  </a:lnTo>
                  <a:lnTo>
                    <a:pt x="1782" y="1010"/>
                  </a:lnTo>
                  <a:lnTo>
                    <a:pt x="1782" y="1007"/>
                  </a:lnTo>
                  <a:lnTo>
                    <a:pt x="1782" y="1007"/>
                  </a:lnTo>
                  <a:lnTo>
                    <a:pt x="1780" y="1007"/>
                  </a:lnTo>
                  <a:lnTo>
                    <a:pt x="1780" y="1005"/>
                  </a:lnTo>
                  <a:lnTo>
                    <a:pt x="1780" y="1005"/>
                  </a:lnTo>
                  <a:lnTo>
                    <a:pt x="1780" y="1005"/>
                  </a:lnTo>
                  <a:lnTo>
                    <a:pt x="1780" y="1007"/>
                  </a:lnTo>
                  <a:lnTo>
                    <a:pt x="1780" y="1007"/>
                  </a:lnTo>
                  <a:lnTo>
                    <a:pt x="1780" y="1007"/>
                  </a:lnTo>
                  <a:lnTo>
                    <a:pt x="1780" y="1010"/>
                  </a:lnTo>
                  <a:lnTo>
                    <a:pt x="1780" y="1010"/>
                  </a:lnTo>
                  <a:lnTo>
                    <a:pt x="1780" y="1010"/>
                  </a:lnTo>
                  <a:lnTo>
                    <a:pt x="1777" y="1012"/>
                  </a:lnTo>
                  <a:lnTo>
                    <a:pt x="1777" y="1012"/>
                  </a:lnTo>
                  <a:lnTo>
                    <a:pt x="1777" y="1010"/>
                  </a:lnTo>
                  <a:lnTo>
                    <a:pt x="1777" y="1010"/>
                  </a:lnTo>
                  <a:lnTo>
                    <a:pt x="1777" y="1010"/>
                  </a:lnTo>
                  <a:lnTo>
                    <a:pt x="1775" y="1007"/>
                  </a:lnTo>
                  <a:lnTo>
                    <a:pt x="1775" y="1007"/>
                  </a:lnTo>
                  <a:lnTo>
                    <a:pt x="1775" y="1005"/>
                  </a:lnTo>
                  <a:lnTo>
                    <a:pt x="1775" y="1003"/>
                  </a:lnTo>
                  <a:lnTo>
                    <a:pt x="1775" y="1000"/>
                  </a:lnTo>
                  <a:lnTo>
                    <a:pt x="1775" y="1000"/>
                  </a:lnTo>
                  <a:lnTo>
                    <a:pt x="1775" y="1000"/>
                  </a:lnTo>
                  <a:lnTo>
                    <a:pt x="1775" y="998"/>
                  </a:lnTo>
                  <a:lnTo>
                    <a:pt x="1773" y="996"/>
                  </a:lnTo>
                  <a:lnTo>
                    <a:pt x="1773" y="996"/>
                  </a:lnTo>
                  <a:lnTo>
                    <a:pt x="1773" y="996"/>
                  </a:lnTo>
                  <a:lnTo>
                    <a:pt x="1770" y="998"/>
                  </a:lnTo>
                  <a:lnTo>
                    <a:pt x="1770" y="998"/>
                  </a:lnTo>
                  <a:lnTo>
                    <a:pt x="1770" y="1000"/>
                  </a:lnTo>
                  <a:lnTo>
                    <a:pt x="1770" y="1000"/>
                  </a:lnTo>
                  <a:lnTo>
                    <a:pt x="1768" y="1000"/>
                  </a:lnTo>
                  <a:lnTo>
                    <a:pt x="1768" y="1003"/>
                  </a:lnTo>
                  <a:lnTo>
                    <a:pt x="1770" y="1003"/>
                  </a:lnTo>
                  <a:lnTo>
                    <a:pt x="1770" y="1003"/>
                  </a:lnTo>
                  <a:lnTo>
                    <a:pt x="1768" y="1005"/>
                  </a:lnTo>
                  <a:lnTo>
                    <a:pt x="1770" y="1005"/>
                  </a:lnTo>
                  <a:lnTo>
                    <a:pt x="1770" y="1005"/>
                  </a:lnTo>
                  <a:lnTo>
                    <a:pt x="1770" y="1007"/>
                  </a:lnTo>
                  <a:lnTo>
                    <a:pt x="1770" y="1007"/>
                  </a:lnTo>
                  <a:lnTo>
                    <a:pt x="1770" y="1007"/>
                  </a:lnTo>
                  <a:lnTo>
                    <a:pt x="1770" y="1007"/>
                  </a:lnTo>
                  <a:lnTo>
                    <a:pt x="1768" y="1010"/>
                  </a:lnTo>
                  <a:lnTo>
                    <a:pt x="1768" y="1010"/>
                  </a:lnTo>
                  <a:lnTo>
                    <a:pt x="1768" y="1014"/>
                  </a:lnTo>
                  <a:lnTo>
                    <a:pt x="1768" y="1014"/>
                  </a:lnTo>
                  <a:lnTo>
                    <a:pt x="1770" y="1014"/>
                  </a:lnTo>
                  <a:lnTo>
                    <a:pt x="1770" y="1017"/>
                  </a:lnTo>
                  <a:lnTo>
                    <a:pt x="1770" y="1017"/>
                  </a:lnTo>
                  <a:lnTo>
                    <a:pt x="1768" y="1024"/>
                  </a:lnTo>
                  <a:lnTo>
                    <a:pt x="1765" y="1026"/>
                  </a:lnTo>
                  <a:lnTo>
                    <a:pt x="1765" y="1026"/>
                  </a:lnTo>
                  <a:lnTo>
                    <a:pt x="1765" y="1026"/>
                  </a:lnTo>
                  <a:lnTo>
                    <a:pt x="1768" y="1024"/>
                  </a:lnTo>
                  <a:lnTo>
                    <a:pt x="1768" y="1022"/>
                  </a:lnTo>
                  <a:lnTo>
                    <a:pt x="1768" y="1022"/>
                  </a:lnTo>
                  <a:lnTo>
                    <a:pt x="1768" y="1019"/>
                  </a:lnTo>
                  <a:lnTo>
                    <a:pt x="1768" y="1019"/>
                  </a:lnTo>
                  <a:lnTo>
                    <a:pt x="1768" y="1019"/>
                  </a:lnTo>
                  <a:lnTo>
                    <a:pt x="1768" y="1019"/>
                  </a:lnTo>
                  <a:lnTo>
                    <a:pt x="1765" y="1019"/>
                  </a:lnTo>
                  <a:lnTo>
                    <a:pt x="1765" y="1019"/>
                  </a:lnTo>
                  <a:lnTo>
                    <a:pt x="1768" y="1017"/>
                  </a:lnTo>
                  <a:lnTo>
                    <a:pt x="1768" y="1017"/>
                  </a:lnTo>
                  <a:lnTo>
                    <a:pt x="1768" y="1014"/>
                  </a:lnTo>
                  <a:lnTo>
                    <a:pt x="1768" y="1014"/>
                  </a:lnTo>
                  <a:lnTo>
                    <a:pt x="1768" y="1012"/>
                  </a:lnTo>
                  <a:lnTo>
                    <a:pt x="1768" y="1012"/>
                  </a:lnTo>
                  <a:lnTo>
                    <a:pt x="1765" y="1012"/>
                  </a:lnTo>
                  <a:lnTo>
                    <a:pt x="1768" y="1010"/>
                  </a:lnTo>
                  <a:lnTo>
                    <a:pt x="1768" y="1010"/>
                  </a:lnTo>
                  <a:lnTo>
                    <a:pt x="1768" y="1010"/>
                  </a:lnTo>
                  <a:lnTo>
                    <a:pt x="1763" y="1010"/>
                  </a:lnTo>
                  <a:lnTo>
                    <a:pt x="1763" y="1012"/>
                  </a:lnTo>
                  <a:lnTo>
                    <a:pt x="1761" y="1012"/>
                  </a:lnTo>
                  <a:lnTo>
                    <a:pt x="1761" y="1012"/>
                  </a:lnTo>
                  <a:lnTo>
                    <a:pt x="1761" y="1010"/>
                  </a:lnTo>
                  <a:lnTo>
                    <a:pt x="1763" y="1010"/>
                  </a:lnTo>
                  <a:lnTo>
                    <a:pt x="1763" y="1010"/>
                  </a:lnTo>
                  <a:lnTo>
                    <a:pt x="1763" y="1010"/>
                  </a:lnTo>
                  <a:lnTo>
                    <a:pt x="1765" y="1007"/>
                  </a:lnTo>
                  <a:lnTo>
                    <a:pt x="1765" y="1007"/>
                  </a:lnTo>
                  <a:lnTo>
                    <a:pt x="1768" y="1007"/>
                  </a:lnTo>
                  <a:lnTo>
                    <a:pt x="1768" y="1007"/>
                  </a:lnTo>
                  <a:lnTo>
                    <a:pt x="1768" y="1005"/>
                  </a:lnTo>
                  <a:lnTo>
                    <a:pt x="1768" y="1005"/>
                  </a:lnTo>
                  <a:lnTo>
                    <a:pt x="1768" y="1005"/>
                  </a:lnTo>
                  <a:lnTo>
                    <a:pt x="1765" y="1005"/>
                  </a:lnTo>
                  <a:lnTo>
                    <a:pt x="1765" y="1005"/>
                  </a:lnTo>
                  <a:lnTo>
                    <a:pt x="1765" y="1005"/>
                  </a:lnTo>
                  <a:lnTo>
                    <a:pt x="1765" y="1003"/>
                  </a:lnTo>
                  <a:lnTo>
                    <a:pt x="1765" y="1003"/>
                  </a:lnTo>
                  <a:lnTo>
                    <a:pt x="1765" y="1000"/>
                  </a:lnTo>
                  <a:lnTo>
                    <a:pt x="1765" y="1000"/>
                  </a:lnTo>
                  <a:lnTo>
                    <a:pt x="1768" y="1000"/>
                  </a:lnTo>
                  <a:lnTo>
                    <a:pt x="1768" y="998"/>
                  </a:lnTo>
                  <a:lnTo>
                    <a:pt x="1768" y="998"/>
                  </a:lnTo>
                  <a:lnTo>
                    <a:pt x="1768" y="996"/>
                  </a:lnTo>
                  <a:lnTo>
                    <a:pt x="1768" y="996"/>
                  </a:lnTo>
                  <a:lnTo>
                    <a:pt x="1768" y="996"/>
                  </a:lnTo>
                  <a:lnTo>
                    <a:pt x="1768" y="996"/>
                  </a:lnTo>
                  <a:lnTo>
                    <a:pt x="1768" y="993"/>
                  </a:lnTo>
                  <a:lnTo>
                    <a:pt x="1768" y="993"/>
                  </a:lnTo>
                  <a:lnTo>
                    <a:pt x="1768" y="993"/>
                  </a:lnTo>
                  <a:lnTo>
                    <a:pt x="1768" y="993"/>
                  </a:lnTo>
                  <a:lnTo>
                    <a:pt x="1768" y="993"/>
                  </a:lnTo>
                  <a:lnTo>
                    <a:pt x="1768" y="991"/>
                  </a:lnTo>
                  <a:lnTo>
                    <a:pt x="1770" y="988"/>
                  </a:lnTo>
                  <a:lnTo>
                    <a:pt x="1770" y="986"/>
                  </a:lnTo>
                  <a:lnTo>
                    <a:pt x="1770" y="986"/>
                  </a:lnTo>
                  <a:lnTo>
                    <a:pt x="1770" y="984"/>
                  </a:lnTo>
                  <a:lnTo>
                    <a:pt x="1770" y="984"/>
                  </a:lnTo>
                  <a:lnTo>
                    <a:pt x="1770" y="984"/>
                  </a:lnTo>
                  <a:lnTo>
                    <a:pt x="1770" y="986"/>
                  </a:lnTo>
                  <a:lnTo>
                    <a:pt x="1770" y="988"/>
                  </a:lnTo>
                  <a:lnTo>
                    <a:pt x="1770" y="986"/>
                  </a:lnTo>
                  <a:lnTo>
                    <a:pt x="1770" y="986"/>
                  </a:lnTo>
                  <a:lnTo>
                    <a:pt x="1770" y="984"/>
                  </a:lnTo>
                  <a:lnTo>
                    <a:pt x="1768" y="984"/>
                  </a:lnTo>
                  <a:lnTo>
                    <a:pt x="1768" y="984"/>
                  </a:lnTo>
                  <a:lnTo>
                    <a:pt x="1763" y="984"/>
                  </a:lnTo>
                  <a:lnTo>
                    <a:pt x="1763" y="986"/>
                  </a:lnTo>
                  <a:lnTo>
                    <a:pt x="1761" y="991"/>
                  </a:lnTo>
                  <a:lnTo>
                    <a:pt x="1761" y="993"/>
                  </a:lnTo>
                  <a:lnTo>
                    <a:pt x="1761" y="996"/>
                  </a:lnTo>
                  <a:lnTo>
                    <a:pt x="1761" y="996"/>
                  </a:lnTo>
                  <a:lnTo>
                    <a:pt x="1761" y="996"/>
                  </a:lnTo>
                  <a:lnTo>
                    <a:pt x="1761" y="998"/>
                  </a:lnTo>
                  <a:lnTo>
                    <a:pt x="1761" y="1000"/>
                  </a:lnTo>
                  <a:lnTo>
                    <a:pt x="1763" y="1003"/>
                  </a:lnTo>
                  <a:lnTo>
                    <a:pt x="1763" y="1003"/>
                  </a:lnTo>
                  <a:lnTo>
                    <a:pt x="1761" y="1003"/>
                  </a:lnTo>
                  <a:lnTo>
                    <a:pt x="1761" y="1000"/>
                  </a:lnTo>
                  <a:lnTo>
                    <a:pt x="1761" y="1000"/>
                  </a:lnTo>
                  <a:lnTo>
                    <a:pt x="1758" y="998"/>
                  </a:lnTo>
                  <a:lnTo>
                    <a:pt x="1758" y="998"/>
                  </a:lnTo>
                  <a:lnTo>
                    <a:pt x="1758" y="996"/>
                  </a:lnTo>
                  <a:lnTo>
                    <a:pt x="1761" y="996"/>
                  </a:lnTo>
                  <a:lnTo>
                    <a:pt x="1761" y="993"/>
                  </a:lnTo>
                  <a:lnTo>
                    <a:pt x="1761" y="993"/>
                  </a:lnTo>
                  <a:lnTo>
                    <a:pt x="1761" y="991"/>
                  </a:lnTo>
                  <a:lnTo>
                    <a:pt x="1761" y="991"/>
                  </a:lnTo>
                  <a:lnTo>
                    <a:pt x="1761" y="988"/>
                  </a:lnTo>
                  <a:lnTo>
                    <a:pt x="1761" y="988"/>
                  </a:lnTo>
                  <a:lnTo>
                    <a:pt x="1761" y="988"/>
                  </a:lnTo>
                  <a:lnTo>
                    <a:pt x="1761" y="988"/>
                  </a:lnTo>
                  <a:lnTo>
                    <a:pt x="1761" y="988"/>
                  </a:lnTo>
                  <a:lnTo>
                    <a:pt x="1761" y="988"/>
                  </a:lnTo>
                  <a:lnTo>
                    <a:pt x="1758" y="988"/>
                  </a:lnTo>
                  <a:lnTo>
                    <a:pt x="1756" y="988"/>
                  </a:lnTo>
                  <a:lnTo>
                    <a:pt x="1756" y="991"/>
                  </a:lnTo>
                  <a:lnTo>
                    <a:pt x="1756" y="991"/>
                  </a:lnTo>
                  <a:lnTo>
                    <a:pt x="1754" y="996"/>
                  </a:lnTo>
                  <a:lnTo>
                    <a:pt x="1754" y="996"/>
                  </a:lnTo>
                  <a:lnTo>
                    <a:pt x="1751" y="996"/>
                  </a:lnTo>
                  <a:lnTo>
                    <a:pt x="1751" y="996"/>
                  </a:lnTo>
                  <a:lnTo>
                    <a:pt x="1751" y="998"/>
                  </a:lnTo>
                  <a:lnTo>
                    <a:pt x="1751" y="1003"/>
                  </a:lnTo>
                  <a:lnTo>
                    <a:pt x="1751" y="1003"/>
                  </a:lnTo>
                  <a:lnTo>
                    <a:pt x="1751" y="1005"/>
                  </a:lnTo>
                  <a:lnTo>
                    <a:pt x="1751" y="1005"/>
                  </a:lnTo>
                  <a:lnTo>
                    <a:pt x="1749" y="1005"/>
                  </a:lnTo>
                  <a:lnTo>
                    <a:pt x="1749" y="1007"/>
                  </a:lnTo>
                  <a:lnTo>
                    <a:pt x="1751" y="1010"/>
                  </a:lnTo>
                  <a:lnTo>
                    <a:pt x="1751" y="1012"/>
                  </a:lnTo>
                  <a:lnTo>
                    <a:pt x="1754" y="1012"/>
                  </a:lnTo>
                  <a:lnTo>
                    <a:pt x="1754" y="1014"/>
                  </a:lnTo>
                  <a:lnTo>
                    <a:pt x="1754" y="1014"/>
                  </a:lnTo>
                  <a:lnTo>
                    <a:pt x="1754" y="1017"/>
                  </a:lnTo>
                  <a:lnTo>
                    <a:pt x="1754" y="1019"/>
                  </a:lnTo>
                  <a:lnTo>
                    <a:pt x="1754" y="1022"/>
                  </a:lnTo>
                  <a:lnTo>
                    <a:pt x="1751" y="1024"/>
                  </a:lnTo>
                  <a:lnTo>
                    <a:pt x="1751" y="1026"/>
                  </a:lnTo>
                  <a:lnTo>
                    <a:pt x="1751" y="1026"/>
                  </a:lnTo>
                  <a:lnTo>
                    <a:pt x="1749" y="1031"/>
                  </a:lnTo>
                  <a:lnTo>
                    <a:pt x="1747" y="1033"/>
                  </a:lnTo>
                  <a:lnTo>
                    <a:pt x="1747" y="1031"/>
                  </a:lnTo>
                  <a:lnTo>
                    <a:pt x="1747" y="1031"/>
                  </a:lnTo>
                  <a:lnTo>
                    <a:pt x="1749" y="1029"/>
                  </a:lnTo>
                  <a:lnTo>
                    <a:pt x="1749" y="1029"/>
                  </a:lnTo>
                  <a:lnTo>
                    <a:pt x="1749" y="1029"/>
                  </a:lnTo>
                  <a:lnTo>
                    <a:pt x="1749" y="1029"/>
                  </a:lnTo>
                  <a:lnTo>
                    <a:pt x="1749" y="1029"/>
                  </a:lnTo>
                  <a:lnTo>
                    <a:pt x="1749" y="1026"/>
                  </a:lnTo>
                  <a:lnTo>
                    <a:pt x="1749" y="1026"/>
                  </a:lnTo>
                  <a:lnTo>
                    <a:pt x="1749" y="1026"/>
                  </a:lnTo>
                  <a:lnTo>
                    <a:pt x="1749" y="1026"/>
                  </a:lnTo>
                  <a:lnTo>
                    <a:pt x="1749" y="1024"/>
                  </a:lnTo>
                  <a:lnTo>
                    <a:pt x="1751" y="1024"/>
                  </a:lnTo>
                  <a:lnTo>
                    <a:pt x="1751" y="1022"/>
                  </a:lnTo>
                  <a:lnTo>
                    <a:pt x="1751" y="1022"/>
                  </a:lnTo>
                  <a:lnTo>
                    <a:pt x="1751" y="1019"/>
                  </a:lnTo>
                  <a:lnTo>
                    <a:pt x="1751" y="1019"/>
                  </a:lnTo>
                  <a:lnTo>
                    <a:pt x="1751" y="1019"/>
                  </a:lnTo>
                  <a:lnTo>
                    <a:pt x="1751" y="1019"/>
                  </a:lnTo>
                  <a:lnTo>
                    <a:pt x="1751" y="1017"/>
                  </a:lnTo>
                  <a:lnTo>
                    <a:pt x="1751" y="1017"/>
                  </a:lnTo>
                  <a:lnTo>
                    <a:pt x="1751" y="1017"/>
                  </a:lnTo>
                  <a:lnTo>
                    <a:pt x="1754" y="1017"/>
                  </a:lnTo>
                  <a:lnTo>
                    <a:pt x="1754" y="1017"/>
                  </a:lnTo>
                  <a:lnTo>
                    <a:pt x="1754" y="1014"/>
                  </a:lnTo>
                  <a:lnTo>
                    <a:pt x="1751" y="1014"/>
                  </a:lnTo>
                  <a:lnTo>
                    <a:pt x="1751" y="1014"/>
                  </a:lnTo>
                  <a:lnTo>
                    <a:pt x="1751" y="1012"/>
                  </a:lnTo>
                  <a:lnTo>
                    <a:pt x="1749" y="1012"/>
                  </a:lnTo>
                  <a:lnTo>
                    <a:pt x="1747" y="1012"/>
                  </a:lnTo>
                  <a:lnTo>
                    <a:pt x="1747" y="1012"/>
                  </a:lnTo>
                  <a:lnTo>
                    <a:pt x="1749" y="1010"/>
                  </a:lnTo>
                  <a:lnTo>
                    <a:pt x="1749" y="1010"/>
                  </a:lnTo>
                  <a:lnTo>
                    <a:pt x="1749" y="1007"/>
                  </a:lnTo>
                  <a:lnTo>
                    <a:pt x="1747" y="1007"/>
                  </a:lnTo>
                  <a:lnTo>
                    <a:pt x="1744" y="1007"/>
                  </a:lnTo>
                  <a:lnTo>
                    <a:pt x="1742" y="1010"/>
                  </a:lnTo>
                  <a:lnTo>
                    <a:pt x="1742" y="1010"/>
                  </a:lnTo>
                  <a:lnTo>
                    <a:pt x="1742" y="1012"/>
                  </a:lnTo>
                  <a:lnTo>
                    <a:pt x="1742" y="1012"/>
                  </a:lnTo>
                  <a:lnTo>
                    <a:pt x="1742" y="1012"/>
                  </a:lnTo>
                  <a:lnTo>
                    <a:pt x="1742" y="1012"/>
                  </a:lnTo>
                  <a:lnTo>
                    <a:pt x="1742" y="1010"/>
                  </a:lnTo>
                  <a:lnTo>
                    <a:pt x="1742" y="1007"/>
                  </a:lnTo>
                  <a:lnTo>
                    <a:pt x="1744" y="1007"/>
                  </a:lnTo>
                  <a:lnTo>
                    <a:pt x="1747" y="1005"/>
                  </a:lnTo>
                  <a:lnTo>
                    <a:pt x="1749" y="1005"/>
                  </a:lnTo>
                  <a:lnTo>
                    <a:pt x="1749" y="1005"/>
                  </a:lnTo>
                  <a:lnTo>
                    <a:pt x="1749" y="1003"/>
                  </a:lnTo>
                  <a:lnTo>
                    <a:pt x="1749" y="1003"/>
                  </a:lnTo>
                  <a:lnTo>
                    <a:pt x="1749" y="1003"/>
                  </a:lnTo>
                  <a:lnTo>
                    <a:pt x="1749" y="1003"/>
                  </a:lnTo>
                  <a:lnTo>
                    <a:pt x="1749" y="1000"/>
                  </a:lnTo>
                  <a:lnTo>
                    <a:pt x="1749" y="1000"/>
                  </a:lnTo>
                  <a:lnTo>
                    <a:pt x="1749" y="1000"/>
                  </a:lnTo>
                  <a:lnTo>
                    <a:pt x="1749" y="998"/>
                  </a:lnTo>
                  <a:lnTo>
                    <a:pt x="1749" y="996"/>
                  </a:lnTo>
                  <a:lnTo>
                    <a:pt x="1749" y="996"/>
                  </a:lnTo>
                  <a:lnTo>
                    <a:pt x="1749" y="996"/>
                  </a:lnTo>
                  <a:lnTo>
                    <a:pt x="1749" y="996"/>
                  </a:lnTo>
                  <a:lnTo>
                    <a:pt x="1749" y="993"/>
                  </a:lnTo>
                  <a:lnTo>
                    <a:pt x="1749" y="993"/>
                  </a:lnTo>
                  <a:lnTo>
                    <a:pt x="1747" y="993"/>
                  </a:lnTo>
                  <a:lnTo>
                    <a:pt x="1747" y="996"/>
                  </a:lnTo>
                  <a:lnTo>
                    <a:pt x="1744" y="998"/>
                  </a:lnTo>
                  <a:lnTo>
                    <a:pt x="1744" y="998"/>
                  </a:lnTo>
                  <a:lnTo>
                    <a:pt x="1744" y="1000"/>
                  </a:lnTo>
                  <a:lnTo>
                    <a:pt x="1744" y="1000"/>
                  </a:lnTo>
                  <a:lnTo>
                    <a:pt x="1744" y="1000"/>
                  </a:lnTo>
                  <a:lnTo>
                    <a:pt x="1744" y="1000"/>
                  </a:lnTo>
                  <a:lnTo>
                    <a:pt x="1742" y="1003"/>
                  </a:lnTo>
                  <a:lnTo>
                    <a:pt x="1739" y="1007"/>
                  </a:lnTo>
                  <a:lnTo>
                    <a:pt x="1737" y="1007"/>
                  </a:lnTo>
                  <a:lnTo>
                    <a:pt x="1735" y="1010"/>
                  </a:lnTo>
                  <a:lnTo>
                    <a:pt x="1735" y="1010"/>
                  </a:lnTo>
                  <a:lnTo>
                    <a:pt x="1737" y="1007"/>
                  </a:lnTo>
                  <a:lnTo>
                    <a:pt x="1739" y="1003"/>
                  </a:lnTo>
                  <a:lnTo>
                    <a:pt x="1742" y="998"/>
                  </a:lnTo>
                  <a:lnTo>
                    <a:pt x="1744" y="998"/>
                  </a:lnTo>
                  <a:lnTo>
                    <a:pt x="1742" y="998"/>
                  </a:lnTo>
                  <a:lnTo>
                    <a:pt x="1742" y="996"/>
                  </a:lnTo>
                  <a:lnTo>
                    <a:pt x="1742" y="996"/>
                  </a:lnTo>
                  <a:lnTo>
                    <a:pt x="1739" y="996"/>
                  </a:lnTo>
                  <a:lnTo>
                    <a:pt x="1732" y="1000"/>
                  </a:lnTo>
                  <a:lnTo>
                    <a:pt x="1732" y="998"/>
                  </a:lnTo>
                  <a:lnTo>
                    <a:pt x="1732" y="998"/>
                  </a:lnTo>
                  <a:lnTo>
                    <a:pt x="1739" y="996"/>
                  </a:lnTo>
                  <a:lnTo>
                    <a:pt x="1742" y="996"/>
                  </a:lnTo>
                  <a:lnTo>
                    <a:pt x="1744" y="996"/>
                  </a:lnTo>
                  <a:lnTo>
                    <a:pt x="1744" y="993"/>
                  </a:lnTo>
                  <a:lnTo>
                    <a:pt x="1744" y="993"/>
                  </a:lnTo>
                  <a:lnTo>
                    <a:pt x="1747" y="993"/>
                  </a:lnTo>
                  <a:lnTo>
                    <a:pt x="1747" y="991"/>
                  </a:lnTo>
                  <a:lnTo>
                    <a:pt x="1747" y="991"/>
                  </a:lnTo>
                  <a:lnTo>
                    <a:pt x="1747" y="988"/>
                  </a:lnTo>
                  <a:lnTo>
                    <a:pt x="1747" y="988"/>
                  </a:lnTo>
                  <a:lnTo>
                    <a:pt x="1749" y="988"/>
                  </a:lnTo>
                  <a:lnTo>
                    <a:pt x="1749" y="986"/>
                  </a:lnTo>
                  <a:lnTo>
                    <a:pt x="1749" y="986"/>
                  </a:lnTo>
                  <a:lnTo>
                    <a:pt x="1749" y="986"/>
                  </a:lnTo>
                  <a:lnTo>
                    <a:pt x="1749" y="986"/>
                  </a:lnTo>
                  <a:lnTo>
                    <a:pt x="1749" y="984"/>
                  </a:lnTo>
                  <a:lnTo>
                    <a:pt x="1749" y="984"/>
                  </a:lnTo>
                  <a:lnTo>
                    <a:pt x="1749" y="984"/>
                  </a:lnTo>
                  <a:lnTo>
                    <a:pt x="1749" y="984"/>
                  </a:lnTo>
                  <a:lnTo>
                    <a:pt x="1749" y="984"/>
                  </a:lnTo>
                  <a:lnTo>
                    <a:pt x="1749" y="984"/>
                  </a:lnTo>
                  <a:lnTo>
                    <a:pt x="1749" y="984"/>
                  </a:lnTo>
                  <a:lnTo>
                    <a:pt x="1749" y="984"/>
                  </a:lnTo>
                  <a:lnTo>
                    <a:pt x="1751" y="986"/>
                  </a:lnTo>
                  <a:lnTo>
                    <a:pt x="1751" y="986"/>
                  </a:lnTo>
                  <a:lnTo>
                    <a:pt x="1751" y="986"/>
                  </a:lnTo>
                  <a:lnTo>
                    <a:pt x="1754" y="984"/>
                  </a:lnTo>
                  <a:lnTo>
                    <a:pt x="1756" y="984"/>
                  </a:lnTo>
                  <a:lnTo>
                    <a:pt x="1756" y="984"/>
                  </a:lnTo>
                  <a:lnTo>
                    <a:pt x="1756" y="981"/>
                  </a:lnTo>
                  <a:lnTo>
                    <a:pt x="1756" y="981"/>
                  </a:lnTo>
                  <a:lnTo>
                    <a:pt x="1756" y="979"/>
                  </a:lnTo>
                  <a:lnTo>
                    <a:pt x="1756" y="979"/>
                  </a:lnTo>
                  <a:lnTo>
                    <a:pt x="1756" y="979"/>
                  </a:lnTo>
                  <a:lnTo>
                    <a:pt x="1756" y="979"/>
                  </a:lnTo>
                  <a:lnTo>
                    <a:pt x="1756" y="977"/>
                  </a:lnTo>
                  <a:lnTo>
                    <a:pt x="1756" y="977"/>
                  </a:lnTo>
                  <a:lnTo>
                    <a:pt x="1756" y="977"/>
                  </a:lnTo>
                  <a:lnTo>
                    <a:pt x="1756" y="974"/>
                  </a:lnTo>
                  <a:lnTo>
                    <a:pt x="1756" y="974"/>
                  </a:lnTo>
                  <a:lnTo>
                    <a:pt x="1756" y="972"/>
                  </a:lnTo>
                  <a:lnTo>
                    <a:pt x="1756" y="970"/>
                  </a:lnTo>
                  <a:lnTo>
                    <a:pt x="1754" y="967"/>
                  </a:lnTo>
                  <a:lnTo>
                    <a:pt x="1751" y="967"/>
                  </a:lnTo>
                  <a:lnTo>
                    <a:pt x="1751" y="967"/>
                  </a:lnTo>
                  <a:lnTo>
                    <a:pt x="1751" y="965"/>
                  </a:lnTo>
                  <a:lnTo>
                    <a:pt x="1751" y="965"/>
                  </a:lnTo>
                  <a:lnTo>
                    <a:pt x="1751" y="965"/>
                  </a:lnTo>
                  <a:lnTo>
                    <a:pt x="1751" y="965"/>
                  </a:lnTo>
                  <a:lnTo>
                    <a:pt x="1749" y="965"/>
                  </a:lnTo>
                  <a:lnTo>
                    <a:pt x="1744" y="965"/>
                  </a:lnTo>
                  <a:lnTo>
                    <a:pt x="1737" y="967"/>
                  </a:lnTo>
                  <a:lnTo>
                    <a:pt x="1735" y="965"/>
                  </a:lnTo>
                  <a:lnTo>
                    <a:pt x="1735" y="965"/>
                  </a:lnTo>
                  <a:lnTo>
                    <a:pt x="1732" y="965"/>
                  </a:lnTo>
                  <a:lnTo>
                    <a:pt x="1732" y="967"/>
                  </a:lnTo>
                  <a:lnTo>
                    <a:pt x="1732" y="967"/>
                  </a:lnTo>
                  <a:lnTo>
                    <a:pt x="1732" y="970"/>
                  </a:lnTo>
                  <a:lnTo>
                    <a:pt x="1732" y="970"/>
                  </a:lnTo>
                  <a:lnTo>
                    <a:pt x="1732" y="970"/>
                  </a:lnTo>
                  <a:lnTo>
                    <a:pt x="1732" y="972"/>
                  </a:lnTo>
                  <a:lnTo>
                    <a:pt x="1732" y="972"/>
                  </a:lnTo>
                  <a:lnTo>
                    <a:pt x="1732" y="974"/>
                  </a:lnTo>
                  <a:lnTo>
                    <a:pt x="1730" y="974"/>
                  </a:lnTo>
                  <a:lnTo>
                    <a:pt x="1730" y="977"/>
                  </a:lnTo>
                  <a:lnTo>
                    <a:pt x="1730" y="977"/>
                  </a:lnTo>
                  <a:lnTo>
                    <a:pt x="1725" y="977"/>
                  </a:lnTo>
                  <a:lnTo>
                    <a:pt x="1725" y="977"/>
                  </a:lnTo>
                  <a:lnTo>
                    <a:pt x="1725" y="979"/>
                  </a:lnTo>
                  <a:lnTo>
                    <a:pt x="1725" y="979"/>
                  </a:lnTo>
                  <a:lnTo>
                    <a:pt x="1725" y="981"/>
                  </a:lnTo>
                  <a:lnTo>
                    <a:pt x="1725" y="981"/>
                  </a:lnTo>
                  <a:lnTo>
                    <a:pt x="1725" y="984"/>
                  </a:lnTo>
                  <a:lnTo>
                    <a:pt x="1725" y="984"/>
                  </a:lnTo>
                  <a:lnTo>
                    <a:pt x="1725" y="986"/>
                  </a:lnTo>
                  <a:lnTo>
                    <a:pt x="1725" y="986"/>
                  </a:lnTo>
                  <a:lnTo>
                    <a:pt x="1725" y="988"/>
                  </a:lnTo>
                  <a:lnTo>
                    <a:pt x="1725" y="988"/>
                  </a:lnTo>
                  <a:lnTo>
                    <a:pt x="1725" y="991"/>
                  </a:lnTo>
                  <a:lnTo>
                    <a:pt x="1725" y="991"/>
                  </a:lnTo>
                  <a:lnTo>
                    <a:pt x="1723" y="993"/>
                  </a:lnTo>
                  <a:lnTo>
                    <a:pt x="1723" y="998"/>
                  </a:lnTo>
                  <a:lnTo>
                    <a:pt x="1723" y="998"/>
                  </a:lnTo>
                  <a:lnTo>
                    <a:pt x="1723" y="998"/>
                  </a:lnTo>
                  <a:lnTo>
                    <a:pt x="1723" y="1000"/>
                  </a:lnTo>
                  <a:lnTo>
                    <a:pt x="1721" y="1000"/>
                  </a:lnTo>
                  <a:lnTo>
                    <a:pt x="1718" y="1000"/>
                  </a:lnTo>
                  <a:lnTo>
                    <a:pt x="1718" y="1000"/>
                  </a:lnTo>
                  <a:lnTo>
                    <a:pt x="1716" y="1003"/>
                  </a:lnTo>
                  <a:lnTo>
                    <a:pt x="1716" y="1000"/>
                  </a:lnTo>
                  <a:lnTo>
                    <a:pt x="1718" y="1000"/>
                  </a:lnTo>
                  <a:lnTo>
                    <a:pt x="1721" y="998"/>
                  </a:lnTo>
                  <a:lnTo>
                    <a:pt x="1723" y="996"/>
                  </a:lnTo>
                  <a:lnTo>
                    <a:pt x="1723" y="993"/>
                  </a:lnTo>
                  <a:lnTo>
                    <a:pt x="1723" y="993"/>
                  </a:lnTo>
                  <a:lnTo>
                    <a:pt x="1723" y="991"/>
                  </a:lnTo>
                  <a:lnTo>
                    <a:pt x="1723" y="988"/>
                  </a:lnTo>
                  <a:lnTo>
                    <a:pt x="1723" y="988"/>
                  </a:lnTo>
                  <a:lnTo>
                    <a:pt x="1723" y="988"/>
                  </a:lnTo>
                  <a:lnTo>
                    <a:pt x="1723" y="986"/>
                  </a:lnTo>
                  <a:lnTo>
                    <a:pt x="1723" y="986"/>
                  </a:lnTo>
                  <a:lnTo>
                    <a:pt x="1723" y="986"/>
                  </a:lnTo>
                  <a:lnTo>
                    <a:pt x="1723" y="984"/>
                  </a:lnTo>
                  <a:lnTo>
                    <a:pt x="1723" y="984"/>
                  </a:lnTo>
                  <a:lnTo>
                    <a:pt x="1723" y="984"/>
                  </a:lnTo>
                  <a:lnTo>
                    <a:pt x="1723" y="981"/>
                  </a:lnTo>
                  <a:lnTo>
                    <a:pt x="1723" y="979"/>
                  </a:lnTo>
                  <a:lnTo>
                    <a:pt x="1723" y="979"/>
                  </a:lnTo>
                  <a:lnTo>
                    <a:pt x="1723" y="977"/>
                  </a:lnTo>
                  <a:lnTo>
                    <a:pt x="1725" y="977"/>
                  </a:lnTo>
                  <a:lnTo>
                    <a:pt x="1730" y="974"/>
                  </a:lnTo>
                  <a:lnTo>
                    <a:pt x="1730" y="972"/>
                  </a:lnTo>
                  <a:lnTo>
                    <a:pt x="1730" y="972"/>
                  </a:lnTo>
                  <a:lnTo>
                    <a:pt x="1730" y="970"/>
                  </a:lnTo>
                  <a:lnTo>
                    <a:pt x="1723" y="967"/>
                  </a:lnTo>
                  <a:lnTo>
                    <a:pt x="1721" y="970"/>
                  </a:lnTo>
                  <a:lnTo>
                    <a:pt x="1713" y="974"/>
                  </a:lnTo>
                  <a:lnTo>
                    <a:pt x="1713" y="977"/>
                  </a:lnTo>
                  <a:lnTo>
                    <a:pt x="1713" y="977"/>
                  </a:lnTo>
                  <a:lnTo>
                    <a:pt x="1713" y="979"/>
                  </a:lnTo>
                  <a:lnTo>
                    <a:pt x="1713" y="981"/>
                  </a:lnTo>
                  <a:lnTo>
                    <a:pt x="1711" y="981"/>
                  </a:lnTo>
                  <a:lnTo>
                    <a:pt x="1711" y="984"/>
                  </a:lnTo>
                  <a:lnTo>
                    <a:pt x="1709" y="986"/>
                  </a:lnTo>
                  <a:lnTo>
                    <a:pt x="1709" y="986"/>
                  </a:lnTo>
                  <a:lnTo>
                    <a:pt x="1709" y="991"/>
                  </a:lnTo>
                  <a:lnTo>
                    <a:pt x="1709" y="991"/>
                  </a:lnTo>
                  <a:lnTo>
                    <a:pt x="1709" y="991"/>
                  </a:lnTo>
                  <a:lnTo>
                    <a:pt x="1706" y="991"/>
                  </a:lnTo>
                  <a:lnTo>
                    <a:pt x="1706" y="991"/>
                  </a:lnTo>
                  <a:lnTo>
                    <a:pt x="1709" y="988"/>
                  </a:lnTo>
                  <a:lnTo>
                    <a:pt x="1709" y="986"/>
                  </a:lnTo>
                  <a:lnTo>
                    <a:pt x="1709" y="984"/>
                  </a:lnTo>
                  <a:lnTo>
                    <a:pt x="1711" y="981"/>
                  </a:lnTo>
                  <a:lnTo>
                    <a:pt x="1711" y="981"/>
                  </a:lnTo>
                  <a:lnTo>
                    <a:pt x="1711" y="979"/>
                  </a:lnTo>
                  <a:lnTo>
                    <a:pt x="1711" y="977"/>
                  </a:lnTo>
                  <a:lnTo>
                    <a:pt x="1711" y="977"/>
                  </a:lnTo>
                  <a:lnTo>
                    <a:pt x="1711" y="974"/>
                  </a:lnTo>
                  <a:lnTo>
                    <a:pt x="1713" y="974"/>
                  </a:lnTo>
                  <a:lnTo>
                    <a:pt x="1721" y="967"/>
                  </a:lnTo>
                  <a:lnTo>
                    <a:pt x="1723" y="967"/>
                  </a:lnTo>
                  <a:lnTo>
                    <a:pt x="1728" y="967"/>
                  </a:lnTo>
                  <a:lnTo>
                    <a:pt x="1728" y="967"/>
                  </a:lnTo>
                  <a:lnTo>
                    <a:pt x="1732" y="962"/>
                  </a:lnTo>
                  <a:lnTo>
                    <a:pt x="1732" y="960"/>
                  </a:lnTo>
                  <a:lnTo>
                    <a:pt x="1732" y="960"/>
                  </a:lnTo>
                  <a:lnTo>
                    <a:pt x="1732" y="960"/>
                  </a:lnTo>
                  <a:lnTo>
                    <a:pt x="1732" y="960"/>
                  </a:lnTo>
                  <a:lnTo>
                    <a:pt x="1732" y="960"/>
                  </a:lnTo>
                  <a:lnTo>
                    <a:pt x="1732" y="960"/>
                  </a:lnTo>
                  <a:lnTo>
                    <a:pt x="1732" y="958"/>
                  </a:lnTo>
                  <a:lnTo>
                    <a:pt x="1732" y="955"/>
                  </a:lnTo>
                  <a:lnTo>
                    <a:pt x="1732" y="955"/>
                  </a:lnTo>
                  <a:lnTo>
                    <a:pt x="1730" y="951"/>
                  </a:lnTo>
                  <a:lnTo>
                    <a:pt x="1730" y="951"/>
                  </a:lnTo>
                  <a:lnTo>
                    <a:pt x="1730" y="948"/>
                  </a:lnTo>
                  <a:close/>
                  <a:moveTo>
                    <a:pt x="2149" y="1771"/>
                  </a:moveTo>
                  <a:lnTo>
                    <a:pt x="2151" y="1774"/>
                  </a:lnTo>
                  <a:lnTo>
                    <a:pt x="2151" y="1774"/>
                  </a:lnTo>
                  <a:lnTo>
                    <a:pt x="2154" y="1771"/>
                  </a:lnTo>
                  <a:lnTo>
                    <a:pt x="2154" y="1769"/>
                  </a:lnTo>
                  <a:lnTo>
                    <a:pt x="2151" y="1764"/>
                  </a:lnTo>
                  <a:lnTo>
                    <a:pt x="2149" y="1764"/>
                  </a:lnTo>
                  <a:lnTo>
                    <a:pt x="2149" y="1767"/>
                  </a:lnTo>
                  <a:lnTo>
                    <a:pt x="2149" y="1769"/>
                  </a:lnTo>
                  <a:lnTo>
                    <a:pt x="2149" y="1771"/>
                  </a:lnTo>
                  <a:close/>
                  <a:moveTo>
                    <a:pt x="2165" y="1549"/>
                  </a:moveTo>
                  <a:lnTo>
                    <a:pt x="2165" y="1549"/>
                  </a:lnTo>
                  <a:lnTo>
                    <a:pt x="2163" y="1549"/>
                  </a:lnTo>
                  <a:lnTo>
                    <a:pt x="2163" y="1549"/>
                  </a:lnTo>
                  <a:lnTo>
                    <a:pt x="2163" y="1549"/>
                  </a:lnTo>
                  <a:lnTo>
                    <a:pt x="2163" y="1549"/>
                  </a:lnTo>
                  <a:lnTo>
                    <a:pt x="2163" y="1549"/>
                  </a:lnTo>
                  <a:lnTo>
                    <a:pt x="2163" y="1549"/>
                  </a:lnTo>
                  <a:lnTo>
                    <a:pt x="2161" y="1547"/>
                  </a:lnTo>
                  <a:lnTo>
                    <a:pt x="2161" y="1547"/>
                  </a:lnTo>
                  <a:lnTo>
                    <a:pt x="2161" y="1547"/>
                  </a:lnTo>
                  <a:lnTo>
                    <a:pt x="2161" y="1547"/>
                  </a:lnTo>
                  <a:lnTo>
                    <a:pt x="2161" y="1549"/>
                  </a:lnTo>
                  <a:lnTo>
                    <a:pt x="2161" y="1547"/>
                  </a:lnTo>
                  <a:lnTo>
                    <a:pt x="2158" y="1544"/>
                  </a:lnTo>
                  <a:lnTo>
                    <a:pt x="2156" y="1544"/>
                  </a:lnTo>
                  <a:lnTo>
                    <a:pt x="2156" y="1544"/>
                  </a:lnTo>
                  <a:lnTo>
                    <a:pt x="2154" y="1544"/>
                  </a:lnTo>
                  <a:lnTo>
                    <a:pt x="2154" y="1544"/>
                  </a:lnTo>
                  <a:lnTo>
                    <a:pt x="2154" y="1547"/>
                  </a:lnTo>
                  <a:lnTo>
                    <a:pt x="2154" y="1547"/>
                  </a:lnTo>
                  <a:lnTo>
                    <a:pt x="2154" y="1547"/>
                  </a:lnTo>
                  <a:lnTo>
                    <a:pt x="2154" y="1547"/>
                  </a:lnTo>
                  <a:lnTo>
                    <a:pt x="2154" y="1547"/>
                  </a:lnTo>
                  <a:lnTo>
                    <a:pt x="2154" y="1549"/>
                  </a:lnTo>
                  <a:lnTo>
                    <a:pt x="2154" y="1549"/>
                  </a:lnTo>
                  <a:lnTo>
                    <a:pt x="2154" y="1549"/>
                  </a:lnTo>
                  <a:lnTo>
                    <a:pt x="2156" y="1551"/>
                  </a:lnTo>
                  <a:lnTo>
                    <a:pt x="2156" y="1551"/>
                  </a:lnTo>
                  <a:lnTo>
                    <a:pt x="2156" y="1551"/>
                  </a:lnTo>
                  <a:lnTo>
                    <a:pt x="2156" y="1551"/>
                  </a:lnTo>
                  <a:lnTo>
                    <a:pt x="2158" y="1551"/>
                  </a:lnTo>
                  <a:lnTo>
                    <a:pt x="2158" y="1554"/>
                  </a:lnTo>
                  <a:lnTo>
                    <a:pt x="2158" y="1554"/>
                  </a:lnTo>
                  <a:lnTo>
                    <a:pt x="2158" y="1554"/>
                  </a:lnTo>
                  <a:lnTo>
                    <a:pt x="2163" y="1554"/>
                  </a:lnTo>
                  <a:lnTo>
                    <a:pt x="2165" y="1556"/>
                  </a:lnTo>
                  <a:lnTo>
                    <a:pt x="2165" y="1556"/>
                  </a:lnTo>
                  <a:lnTo>
                    <a:pt x="2165" y="1554"/>
                  </a:lnTo>
                  <a:lnTo>
                    <a:pt x="2168" y="1554"/>
                  </a:lnTo>
                  <a:lnTo>
                    <a:pt x="2168" y="1554"/>
                  </a:lnTo>
                  <a:lnTo>
                    <a:pt x="2168" y="1551"/>
                  </a:lnTo>
                  <a:lnTo>
                    <a:pt x="2168" y="1551"/>
                  </a:lnTo>
                  <a:lnTo>
                    <a:pt x="2168" y="1551"/>
                  </a:lnTo>
                  <a:lnTo>
                    <a:pt x="2168" y="1551"/>
                  </a:lnTo>
                  <a:lnTo>
                    <a:pt x="2165" y="1549"/>
                  </a:lnTo>
                  <a:lnTo>
                    <a:pt x="2165" y="1549"/>
                  </a:lnTo>
                  <a:close/>
                  <a:moveTo>
                    <a:pt x="2092" y="1213"/>
                  </a:moveTo>
                  <a:lnTo>
                    <a:pt x="2092" y="1211"/>
                  </a:lnTo>
                  <a:lnTo>
                    <a:pt x="2094" y="1211"/>
                  </a:lnTo>
                  <a:lnTo>
                    <a:pt x="2092" y="1208"/>
                  </a:lnTo>
                  <a:lnTo>
                    <a:pt x="2090" y="1208"/>
                  </a:lnTo>
                  <a:lnTo>
                    <a:pt x="2090" y="1208"/>
                  </a:lnTo>
                  <a:lnTo>
                    <a:pt x="2090" y="1208"/>
                  </a:lnTo>
                  <a:lnTo>
                    <a:pt x="2090" y="1208"/>
                  </a:lnTo>
                  <a:lnTo>
                    <a:pt x="2090" y="1211"/>
                  </a:lnTo>
                  <a:lnTo>
                    <a:pt x="2090" y="1211"/>
                  </a:lnTo>
                  <a:lnTo>
                    <a:pt x="2087" y="1211"/>
                  </a:lnTo>
                  <a:lnTo>
                    <a:pt x="2087" y="1208"/>
                  </a:lnTo>
                  <a:lnTo>
                    <a:pt x="2087" y="1208"/>
                  </a:lnTo>
                  <a:lnTo>
                    <a:pt x="2085" y="1208"/>
                  </a:lnTo>
                  <a:lnTo>
                    <a:pt x="2085" y="1208"/>
                  </a:lnTo>
                  <a:lnTo>
                    <a:pt x="2085" y="1208"/>
                  </a:lnTo>
                  <a:lnTo>
                    <a:pt x="2085" y="1211"/>
                  </a:lnTo>
                  <a:lnTo>
                    <a:pt x="2083" y="1213"/>
                  </a:lnTo>
                  <a:lnTo>
                    <a:pt x="2083" y="1213"/>
                  </a:lnTo>
                  <a:lnTo>
                    <a:pt x="2083" y="1213"/>
                  </a:lnTo>
                  <a:lnTo>
                    <a:pt x="2085" y="1213"/>
                  </a:lnTo>
                  <a:lnTo>
                    <a:pt x="2092" y="1213"/>
                  </a:lnTo>
                  <a:close/>
                  <a:moveTo>
                    <a:pt x="2154" y="1440"/>
                  </a:moveTo>
                  <a:lnTo>
                    <a:pt x="2151" y="1438"/>
                  </a:lnTo>
                  <a:lnTo>
                    <a:pt x="2149" y="1440"/>
                  </a:lnTo>
                  <a:lnTo>
                    <a:pt x="2151" y="1443"/>
                  </a:lnTo>
                  <a:lnTo>
                    <a:pt x="2154" y="1445"/>
                  </a:lnTo>
                  <a:lnTo>
                    <a:pt x="2154" y="1443"/>
                  </a:lnTo>
                  <a:lnTo>
                    <a:pt x="2154" y="1440"/>
                  </a:lnTo>
                  <a:close/>
                  <a:moveTo>
                    <a:pt x="2154" y="1296"/>
                  </a:moveTo>
                  <a:lnTo>
                    <a:pt x="2154" y="1296"/>
                  </a:lnTo>
                  <a:lnTo>
                    <a:pt x="2154" y="1296"/>
                  </a:lnTo>
                  <a:lnTo>
                    <a:pt x="2154" y="1296"/>
                  </a:lnTo>
                  <a:lnTo>
                    <a:pt x="2151" y="1296"/>
                  </a:lnTo>
                  <a:lnTo>
                    <a:pt x="2151" y="1296"/>
                  </a:lnTo>
                  <a:lnTo>
                    <a:pt x="2151" y="1298"/>
                  </a:lnTo>
                  <a:lnTo>
                    <a:pt x="2151" y="1298"/>
                  </a:lnTo>
                  <a:lnTo>
                    <a:pt x="2151" y="1298"/>
                  </a:lnTo>
                  <a:lnTo>
                    <a:pt x="2151" y="1296"/>
                  </a:lnTo>
                  <a:lnTo>
                    <a:pt x="2151" y="1296"/>
                  </a:lnTo>
                  <a:lnTo>
                    <a:pt x="2151" y="1296"/>
                  </a:lnTo>
                  <a:lnTo>
                    <a:pt x="2151" y="1296"/>
                  </a:lnTo>
                  <a:lnTo>
                    <a:pt x="2151" y="1296"/>
                  </a:lnTo>
                  <a:lnTo>
                    <a:pt x="2151" y="1296"/>
                  </a:lnTo>
                  <a:lnTo>
                    <a:pt x="2149" y="1296"/>
                  </a:lnTo>
                  <a:lnTo>
                    <a:pt x="2149" y="1296"/>
                  </a:lnTo>
                  <a:lnTo>
                    <a:pt x="2149" y="1298"/>
                  </a:lnTo>
                  <a:lnTo>
                    <a:pt x="2149" y="1298"/>
                  </a:lnTo>
                  <a:lnTo>
                    <a:pt x="2149" y="1298"/>
                  </a:lnTo>
                  <a:lnTo>
                    <a:pt x="2151" y="1301"/>
                  </a:lnTo>
                  <a:lnTo>
                    <a:pt x="2151" y="1301"/>
                  </a:lnTo>
                  <a:lnTo>
                    <a:pt x="2151" y="1301"/>
                  </a:lnTo>
                  <a:lnTo>
                    <a:pt x="2151" y="1301"/>
                  </a:lnTo>
                  <a:lnTo>
                    <a:pt x="2151" y="1301"/>
                  </a:lnTo>
                  <a:lnTo>
                    <a:pt x="2151" y="1301"/>
                  </a:lnTo>
                  <a:lnTo>
                    <a:pt x="2151" y="1303"/>
                  </a:lnTo>
                  <a:lnTo>
                    <a:pt x="2151" y="1301"/>
                  </a:lnTo>
                  <a:lnTo>
                    <a:pt x="2154" y="1301"/>
                  </a:lnTo>
                  <a:lnTo>
                    <a:pt x="2154" y="1301"/>
                  </a:lnTo>
                  <a:lnTo>
                    <a:pt x="2154" y="1301"/>
                  </a:lnTo>
                  <a:lnTo>
                    <a:pt x="2154" y="1303"/>
                  </a:lnTo>
                  <a:lnTo>
                    <a:pt x="2154" y="1303"/>
                  </a:lnTo>
                  <a:lnTo>
                    <a:pt x="2154" y="1303"/>
                  </a:lnTo>
                  <a:lnTo>
                    <a:pt x="2154" y="1301"/>
                  </a:lnTo>
                  <a:lnTo>
                    <a:pt x="2154" y="1301"/>
                  </a:lnTo>
                  <a:lnTo>
                    <a:pt x="2154" y="1301"/>
                  </a:lnTo>
                  <a:lnTo>
                    <a:pt x="2154" y="1301"/>
                  </a:lnTo>
                  <a:lnTo>
                    <a:pt x="2154" y="1301"/>
                  </a:lnTo>
                  <a:lnTo>
                    <a:pt x="2154" y="1303"/>
                  </a:lnTo>
                  <a:lnTo>
                    <a:pt x="2154" y="1303"/>
                  </a:lnTo>
                  <a:lnTo>
                    <a:pt x="2156" y="1303"/>
                  </a:lnTo>
                  <a:lnTo>
                    <a:pt x="2156" y="1303"/>
                  </a:lnTo>
                  <a:lnTo>
                    <a:pt x="2156" y="1303"/>
                  </a:lnTo>
                  <a:lnTo>
                    <a:pt x="2156" y="1301"/>
                  </a:lnTo>
                  <a:lnTo>
                    <a:pt x="2156" y="1301"/>
                  </a:lnTo>
                  <a:lnTo>
                    <a:pt x="2156" y="1301"/>
                  </a:lnTo>
                  <a:lnTo>
                    <a:pt x="2156" y="1303"/>
                  </a:lnTo>
                  <a:lnTo>
                    <a:pt x="2158" y="1303"/>
                  </a:lnTo>
                  <a:lnTo>
                    <a:pt x="2158" y="1303"/>
                  </a:lnTo>
                  <a:lnTo>
                    <a:pt x="2158" y="1303"/>
                  </a:lnTo>
                  <a:lnTo>
                    <a:pt x="2158" y="1303"/>
                  </a:lnTo>
                  <a:lnTo>
                    <a:pt x="2158" y="1303"/>
                  </a:lnTo>
                  <a:lnTo>
                    <a:pt x="2158" y="1303"/>
                  </a:lnTo>
                  <a:lnTo>
                    <a:pt x="2158" y="1301"/>
                  </a:lnTo>
                  <a:lnTo>
                    <a:pt x="2158" y="1301"/>
                  </a:lnTo>
                  <a:lnTo>
                    <a:pt x="2158" y="1301"/>
                  </a:lnTo>
                  <a:lnTo>
                    <a:pt x="2158" y="1301"/>
                  </a:lnTo>
                  <a:lnTo>
                    <a:pt x="2158" y="1301"/>
                  </a:lnTo>
                  <a:lnTo>
                    <a:pt x="2158" y="1301"/>
                  </a:lnTo>
                  <a:lnTo>
                    <a:pt x="2158" y="1298"/>
                  </a:lnTo>
                  <a:lnTo>
                    <a:pt x="2158" y="1298"/>
                  </a:lnTo>
                  <a:lnTo>
                    <a:pt x="2158" y="1298"/>
                  </a:lnTo>
                  <a:lnTo>
                    <a:pt x="2158" y="1298"/>
                  </a:lnTo>
                  <a:lnTo>
                    <a:pt x="2158" y="1298"/>
                  </a:lnTo>
                  <a:lnTo>
                    <a:pt x="2156" y="1298"/>
                  </a:lnTo>
                  <a:lnTo>
                    <a:pt x="2156" y="1298"/>
                  </a:lnTo>
                  <a:lnTo>
                    <a:pt x="2156" y="1298"/>
                  </a:lnTo>
                  <a:lnTo>
                    <a:pt x="2158" y="1296"/>
                  </a:lnTo>
                  <a:lnTo>
                    <a:pt x="2156" y="1296"/>
                  </a:lnTo>
                  <a:lnTo>
                    <a:pt x="2156" y="1298"/>
                  </a:lnTo>
                  <a:lnTo>
                    <a:pt x="2154" y="1298"/>
                  </a:lnTo>
                  <a:lnTo>
                    <a:pt x="2154" y="1296"/>
                  </a:lnTo>
                  <a:lnTo>
                    <a:pt x="2154" y="1296"/>
                  </a:lnTo>
                  <a:lnTo>
                    <a:pt x="2154" y="1296"/>
                  </a:lnTo>
                  <a:lnTo>
                    <a:pt x="2154" y="1296"/>
                  </a:lnTo>
                  <a:lnTo>
                    <a:pt x="2154" y="1296"/>
                  </a:lnTo>
                  <a:close/>
                  <a:moveTo>
                    <a:pt x="2161" y="1504"/>
                  </a:moveTo>
                  <a:lnTo>
                    <a:pt x="2158" y="1506"/>
                  </a:lnTo>
                  <a:lnTo>
                    <a:pt x="2158" y="1506"/>
                  </a:lnTo>
                  <a:lnTo>
                    <a:pt x="2156" y="1506"/>
                  </a:lnTo>
                  <a:lnTo>
                    <a:pt x="2156" y="1506"/>
                  </a:lnTo>
                  <a:lnTo>
                    <a:pt x="2156" y="1506"/>
                  </a:lnTo>
                  <a:lnTo>
                    <a:pt x="2156" y="1506"/>
                  </a:lnTo>
                  <a:lnTo>
                    <a:pt x="2154" y="1504"/>
                  </a:lnTo>
                  <a:lnTo>
                    <a:pt x="2154" y="1506"/>
                  </a:lnTo>
                  <a:lnTo>
                    <a:pt x="2151" y="1506"/>
                  </a:lnTo>
                  <a:lnTo>
                    <a:pt x="2151" y="1509"/>
                  </a:lnTo>
                  <a:lnTo>
                    <a:pt x="2154" y="1509"/>
                  </a:lnTo>
                  <a:lnTo>
                    <a:pt x="2154" y="1509"/>
                  </a:lnTo>
                  <a:lnTo>
                    <a:pt x="2156" y="1509"/>
                  </a:lnTo>
                  <a:lnTo>
                    <a:pt x="2151" y="1511"/>
                  </a:lnTo>
                  <a:lnTo>
                    <a:pt x="2151" y="1511"/>
                  </a:lnTo>
                  <a:lnTo>
                    <a:pt x="2151" y="1514"/>
                  </a:lnTo>
                  <a:lnTo>
                    <a:pt x="2151" y="1514"/>
                  </a:lnTo>
                  <a:lnTo>
                    <a:pt x="2151" y="1514"/>
                  </a:lnTo>
                  <a:lnTo>
                    <a:pt x="2151" y="1514"/>
                  </a:lnTo>
                  <a:lnTo>
                    <a:pt x="2154" y="1516"/>
                  </a:lnTo>
                  <a:lnTo>
                    <a:pt x="2156" y="1516"/>
                  </a:lnTo>
                  <a:lnTo>
                    <a:pt x="2158" y="1516"/>
                  </a:lnTo>
                  <a:lnTo>
                    <a:pt x="2161" y="1516"/>
                  </a:lnTo>
                  <a:lnTo>
                    <a:pt x="2161" y="1516"/>
                  </a:lnTo>
                  <a:lnTo>
                    <a:pt x="2163" y="1516"/>
                  </a:lnTo>
                  <a:lnTo>
                    <a:pt x="2163" y="1516"/>
                  </a:lnTo>
                  <a:lnTo>
                    <a:pt x="2163" y="1516"/>
                  </a:lnTo>
                  <a:lnTo>
                    <a:pt x="2163" y="1514"/>
                  </a:lnTo>
                  <a:lnTo>
                    <a:pt x="2163" y="1514"/>
                  </a:lnTo>
                  <a:lnTo>
                    <a:pt x="2163" y="1514"/>
                  </a:lnTo>
                  <a:lnTo>
                    <a:pt x="2163" y="1514"/>
                  </a:lnTo>
                  <a:lnTo>
                    <a:pt x="2165" y="1511"/>
                  </a:lnTo>
                  <a:lnTo>
                    <a:pt x="2163" y="1511"/>
                  </a:lnTo>
                  <a:lnTo>
                    <a:pt x="2163" y="1511"/>
                  </a:lnTo>
                  <a:lnTo>
                    <a:pt x="2163" y="1509"/>
                  </a:lnTo>
                  <a:lnTo>
                    <a:pt x="2163" y="1509"/>
                  </a:lnTo>
                  <a:lnTo>
                    <a:pt x="2165" y="1509"/>
                  </a:lnTo>
                  <a:lnTo>
                    <a:pt x="2165" y="1509"/>
                  </a:lnTo>
                  <a:lnTo>
                    <a:pt x="2165" y="1509"/>
                  </a:lnTo>
                  <a:lnTo>
                    <a:pt x="2165" y="1509"/>
                  </a:lnTo>
                  <a:lnTo>
                    <a:pt x="2165" y="1509"/>
                  </a:lnTo>
                  <a:lnTo>
                    <a:pt x="2165" y="1509"/>
                  </a:lnTo>
                  <a:lnTo>
                    <a:pt x="2163" y="1509"/>
                  </a:lnTo>
                  <a:lnTo>
                    <a:pt x="2163" y="1509"/>
                  </a:lnTo>
                  <a:lnTo>
                    <a:pt x="2163" y="1506"/>
                  </a:lnTo>
                  <a:lnTo>
                    <a:pt x="2165" y="1506"/>
                  </a:lnTo>
                  <a:lnTo>
                    <a:pt x="2165" y="1504"/>
                  </a:lnTo>
                  <a:lnTo>
                    <a:pt x="2165" y="1504"/>
                  </a:lnTo>
                  <a:lnTo>
                    <a:pt x="2165" y="1504"/>
                  </a:lnTo>
                  <a:lnTo>
                    <a:pt x="2165" y="1504"/>
                  </a:lnTo>
                  <a:lnTo>
                    <a:pt x="2165" y="1504"/>
                  </a:lnTo>
                  <a:lnTo>
                    <a:pt x="2165" y="1504"/>
                  </a:lnTo>
                  <a:lnTo>
                    <a:pt x="2163" y="1504"/>
                  </a:lnTo>
                  <a:lnTo>
                    <a:pt x="2163" y="1504"/>
                  </a:lnTo>
                  <a:lnTo>
                    <a:pt x="2161" y="1504"/>
                  </a:lnTo>
                  <a:lnTo>
                    <a:pt x="2161" y="1504"/>
                  </a:lnTo>
                  <a:lnTo>
                    <a:pt x="2161" y="1504"/>
                  </a:lnTo>
                  <a:close/>
                  <a:moveTo>
                    <a:pt x="2111" y="1220"/>
                  </a:moveTo>
                  <a:lnTo>
                    <a:pt x="2113" y="1223"/>
                  </a:lnTo>
                  <a:lnTo>
                    <a:pt x="2113" y="1223"/>
                  </a:lnTo>
                  <a:lnTo>
                    <a:pt x="2116" y="1223"/>
                  </a:lnTo>
                  <a:lnTo>
                    <a:pt x="2116" y="1220"/>
                  </a:lnTo>
                  <a:lnTo>
                    <a:pt x="2113" y="1220"/>
                  </a:lnTo>
                  <a:lnTo>
                    <a:pt x="2113" y="1220"/>
                  </a:lnTo>
                  <a:lnTo>
                    <a:pt x="2116" y="1220"/>
                  </a:lnTo>
                  <a:lnTo>
                    <a:pt x="2116" y="1220"/>
                  </a:lnTo>
                  <a:lnTo>
                    <a:pt x="2116" y="1218"/>
                  </a:lnTo>
                  <a:lnTo>
                    <a:pt x="2116" y="1218"/>
                  </a:lnTo>
                  <a:lnTo>
                    <a:pt x="2116" y="1216"/>
                  </a:lnTo>
                  <a:lnTo>
                    <a:pt x="2120" y="1211"/>
                  </a:lnTo>
                  <a:lnTo>
                    <a:pt x="2120" y="1208"/>
                  </a:lnTo>
                  <a:lnTo>
                    <a:pt x="2118" y="1208"/>
                  </a:lnTo>
                  <a:lnTo>
                    <a:pt x="2118" y="1208"/>
                  </a:lnTo>
                  <a:lnTo>
                    <a:pt x="2116" y="1208"/>
                  </a:lnTo>
                  <a:lnTo>
                    <a:pt x="2116" y="1208"/>
                  </a:lnTo>
                  <a:lnTo>
                    <a:pt x="2116" y="1211"/>
                  </a:lnTo>
                  <a:lnTo>
                    <a:pt x="2116" y="1211"/>
                  </a:lnTo>
                  <a:lnTo>
                    <a:pt x="2113" y="1211"/>
                  </a:lnTo>
                  <a:lnTo>
                    <a:pt x="2113" y="1211"/>
                  </a:lnTo>
                  <a:lnTo>
                    <a:pt x="2113" y="1211"/>
                  </a:lnTo>
                  <a:lnTo>
                    <a:pt x="2113" y="1211"/>
                  </a:lnTo>
                  <a:lnTo>
                    <a:pt x="2116" y="1213"/>
                  </a:lnTo>
                  <a:lnTo>
                    <a:pt x="2116" y="1213"/>
                  </a:lnTo>
                  <a:lnTo>
                    <a:pt x="2116" y="1213"/>
                  </a:lnTo>
                  <a:lnTo>
                    <a:pt x="2113" y="1213"/>
                  </a:lnTo>
                  <a:lnTo>
                    <a:pt x="2113" y="1213"/>
                  </a:lnTo>
                  <a:lnTo>
                    <a:pt x="2113" y="1216"/>
                  </a:lnTo>
                  <a:lnTo>
                    <a:pt x="2113" y="1216"/>
                  </a:lnTo>
                  <a:lnTo>
                    <a:pt x="2113" y="1216"/>
                  </a:lnTo>
                  <a:lnTo>
                    <a:pt x="2111" y="1216"/>
                  </a:lnTo>
                  <a:lnTo>
                    <a:pt x="2111" y="1218"/>
                  </a:lnTo>
                  <a:lnTo>
                    <a:pt x="2111" y="1218"/>
                  </a:lnTo>
                  <a:lnTo>
                    <a:pt x="2113" y="1220"/>
                  </a:lnTo>
                  <a:lnTo>
                    <a:pt x="2113" y="1220"/>
                  </a:lnTo>
                  <a:lnTo>
                    <a:pt x="2111" y="1220"/>
                  </a:lnTo>
                  <a:lnTo>
                    <a:pt x="2111" y="1220"/>
                  </a:lnTo>
                  <a:close/>
                  <a:moveTo>
                    <a:pt x="2355" y="1819"/>
                  </a:moveTo>
                  <a:lnTo>
                    <a:pt x="2355" y="1819"/>
                  </a:lnTo>
                  <a:lnTo>
                    <a:pt x="2357" y="1819"/>
                  </a:lnTo>
                  <a:lnTo>
                    <a:pt x="2357" y="1819"/>
                  </a:lnTo>
                  <a:lnTo>
                    <a:pt x="2357" y="1819"/>
                  </a:lnTo>
                  <a:lnTo>
                    <a:pt x="2357" y="1819"/>
                  </a:lnTo>
                  <a:lnTo>
                    <a:pt x="2359" y="1819"/>
                  </a:lnTo>
                  <a:lnTo>
                    <a:pt x="2359" y="1819"/>
                  </a:lnTo>
                  <a:lnTo>
                    <a:pt x="2364" y="1821"/>
                  </a:lnTo>
                  <a:lnTo>
                    <a:pt x="2367" y="1819"/>
                  </a:lnTo>
                  <a:lnTo>
                    <a:pt x="2367" y="1819"/>
                  </a:lnTo>
                  <a:lnTo>
                    <a:pt x="2367" y="1819"/>
                  </a:lnTo>
                  <a:lnTo>
                    <a:pt x="2369" y="1819"/>
                  </a:lnTo>
                  <a:lnTo>
                    <a:pt x="2369" y="1819"/>
                  </a:lnTo>
                  <a:lnTo>
                    <a:pt x="2369" y="1819"/>
                  </a:lnTo>
                  <a:lnTo>
                    <a:pt x="2367" y="1819"/>
                  </a:lnTo>
                  <a:lnTo>
                    <a:pt x="2367" y="1819"/>
                  </a:lnTo>
                  <a:lnTo>
                    <a:pt x="2367" y="1816"/>
                  </a:lnTo>
                  <a:lnTo>
                    <a:pt x="2369" y="1816"/>
                  </a:lnTo>
                  <a:lnTo>
                    <a:pt x="2369" y="1816"/>
                  </a:lnTo>
                  <a:lnTo>
                    <a:pt x="2367" y="1816"/>
                  </a:lnTo>
                  <a:lnTo>
                    <a:pt x="2367" y="1814"/>
                  </a:lnTo>
                  <a:lnTo>
                    <a:pt x="2367" y="1814"/>
                  </a:lnTo>
                  <a:lnTo>
                    <a:pt x="2367" y="1814"/>
                  </a:lnTo>
                  <a:lnTo>
                    <a:pt x="2364" y="1814"/>
                  </a:lnTo>
                  <a:lnTo>
                    <a:pt x="2364" y="1816"/>
                  </a:lnTo>
                  <a:lnTo>
                    <a:pt x="2364" y="1816"/>
                  </a:lnTo>
                  <a:lnTo>
                    <a:pt x="2364" y="1816"/>
                  </a:lnTo>
                  <a:lnTo>
                    <a:pt x="2364" y="1816"/>
                  </a:lnTo>
                  <a:lnTo>
                    <a:pt x="2362" y="1816"/>
                  </a:lnTo>
                  <a:lnTo>
                    <a:pt x="2355" y="1819"/>
                  </a:lnTo>
                  <a:close/>
                  <a:moveTo>
                    <a:pt x="2606" y="1923"/>
                  </a:moveTo>
                  <a:lnTo>
                    <a:pt x="2606" y="1923"/>
                  </a:lnTo>
                  <a:lnTo>
                    <a:pt x="2606" y="1925"/>
                  </a:lnTo>
                  <a:lnTo>
                    <a:pt x="2603" y="1925"/>
                  </a:lnTo>
                  <a:lnTo>
                    <a:pt x="2603" y="1925"/>
                  </a:lnTo>
                  <a:lnTo>
                    <a:pt x="2606" y="1925"/>
                  </a:lnTo>
                  <a:lnTo>
                    <a:pt x="2606" y="1928"/>
                  </a:lnTo>
                  <a:lnTo>
                    <a:pt x="2606" y="1928"/>
                  </a:lnTo>
                  <a:lnTo>
                    <a:pt x="2608" y="1928"/>
                  </a:lnTo>
                  <a:lnTo>
                    <a:pt x="2608" y="1928"/>
                  </a:lnTo>
                  <a:lnTo>
                    <a:pt x="2606" y="1925"/>
                  </a:lnTo>
                  <a:lnTo>
                    <a:pt x="2608" y="1925"/>
                  </a:lnTo>
                  <a:lnTo>
                    <a:pt x="2606" y="1925"/>
                  </a:lnTo>
                  <a:lnTo>
                    <a:pt x="2606" y="1925"/>
                  </a:lnTo>
                  <a:lnTo>
                    <a:pt x="2606" y="1925"/>
                  </a:lnTo>
                  <a:lnTo>
                    <a:pt x="2606" y="1923"/>
                  </a:lnTo>
                  <a:lnTo>
                    <a:pt x="2606" y="1923"/>
                  </a:lnTo>
                  <a:close/>
                  <a:moveTo>
                    <a:pt x="2658" y="2034"/>
                  </a:moveTo>
                  <a:lnTo>
                    <a:pt x="2658" y="2034"/>
                  </a:lnTo>
                  <a:lnTo>
                    <a:pt x="2658" y="2034"/>
                  </a:lnTo>
                  <a:lnTo>
                    <a:pt x="2658" y="2034"/>
                  </a:lnTo>
                  <a:lnTo>
                    <a:pt x="2658" y="2036"/>
                  </a:lnTo>
                  <a:lnTo>
                    <a:pt x="2660" y="2036"/>
                  </a:lnTo>
                  <a:lnTo>
                    <a:pt x="2660" y="2036"/>
                  </a:lnTo>
                  <a:lnTo>
                    <a:pt x="2660" y="2036"/>
                  </a:lnTo>
                  <a:lnTo>
                    <a:pt x="2660" y="2036"/>
                  </a:lnTo>
                  <a:lnTo>
                    <a:pt x="2660" y="2036"/>
                  </a:lnTo>
                  <a:lnTo>
                    <a:pt x="2662" y="2036"/>
                  </a:lnTo>
                  <a:lnTo>
                    <a:pt x="2662" y="2036"/>
                  </a:lnTo>
                  <a:lnTo>
                    <a:pt x="2662" y="2034"/>
                  </a:lnTo>
                  <a:lnTo>
                    <a:pt x="2662" y="2034"/>
                  </a:lnTo>
                  <a:lnTo>
                    <a:pt x="2662" y="2034"/>
                  </a:lnTo>
                  <a:lnTo>
                    <a:pt x="2665" y="2032"/>
                  </a:lnTo>
                  <a:lnTo>
                    <a:pt x="2662" y="2032"/>
                  </a:lnTo>
                  <a:lnTo>
                    <a:pt x="2662" y="2032"/>
                  </a:lnTo>
                  <a:lnTo>
                    <a:pt x="2662" y="2032"/>
                  </a:lnTo>
                  <a:lnTo>
                    <a:pt x="2662" y="2032"/>
                  </a:lnTo>
                  <a:lnTo>
                    <a:pt x="2662" y="2032"/>
                  </a:lnTo>
                  <a:lnTo>
                    <a:pt x="2662" y="2032"/>
                  </a:lnTo>
                  <a:lnTo>
                    <a:pt x="2662" y="2032"/>
                  </a:lnTo>
                  <a:lnTo>
                    <a:pt x="2662" y="2032"/>
                  </a:lnTo>
                  <a:lnTo>
                    <a:pt x="2662" y="2032"/>
                  </a:lnTo>
                  <a:lnTo>
                    <a:pt x="2662" y="2029"/>
                  </a:lnTo>
                  <a:lnTo>
                    <a:pt x="2662" y="2032"/>
                  </a:lnTo>
                  <a:lnTo>
                    <a:pt x="2662" y="2032"/>
                  </a:lnTo>
                  <a:lnTo>
                    <a:pt x="2660" y="2032"/>
                  </a:lnTo>
                  <a:lnTo>
                    <a:pt x="2660" y="2034"/>
                  </a:lnTo>
                  <a:lnTo>
                    <a:pt x="2660" y="2034"/>
                  </a:lnTo>
                  <a:lnTo>
                    <a:pt x="2660" y="2034"/>
                  </a:lnTo>
                  <a:lnTo>
                    <a:pt x="2658" y="2032"/>
                  </a:lnTo>
                  <a:lnTo>
                    <a:pt x="2658" y="2032"/>
                  </a:lnTo>
                  <a:lnTo>
                    <a:pt x="2658" y="2034"/>
                  </a:lnTo>
                  <a:lnTo>
                    <a:pt x="2658" y="2034"/>
                  </a:lnTo>
                  <a:close/>
                  <a:moveTo>
                    <a:pt x="2662" y="2065"/>
                  </a:moveTo>
                  <a:lnTo>
                    <a:pt x="2662" y="2065"/>
                  </a:lnTo>
                  <a:lnTo>
                    <a:pt x="2662" y="2065"/>
                  </a:lnTo>
                  <a:lnTo>
                    <a:pt x="2662" y="2067"/>
                  </a:lnTo>
                  <a:lnTo>
                    <a:pt x="2662" y="2067"/>
                  </a:lnTo>
                  <a:lnTo>
                    <a:pt x="2665" y="2065"/>
                  </a:lnTo>
                  <a:lnTo>
                    <a:pt x="2665" y="2065"/>
                  </a:lnTo>
                  <a:lnTo>
                    <a:pt x="2665" y="2065"/>
                  </a:lnTo>
                  <a:lnTo>
                    <a:pt x="2665" y="2065"/>
                  </a:lnTo>
                  <a:lnTo>
                    <a:pt x="2662" y="2065"/>
                  </a:lnTo>
                  <a:lnTo>
                    <a:pt x="2662" y="2065"/>
                  </a:lnTo>
                  <a:close/>
                  <a:moveTo>
                    <a:pt x="2655" y="2027"/>
                  </a:moveTo>
                  <a:lnTo>
                    <a:pt x="2655" y="2027"/>
                  </a:lnTo>
                  <a:lnTo>
                    <a:pt x="2655" y="2027"/>
                  </a:lnTo>
                  <a:lnTo>
                    <a:pt x="2658" y="2027"/>
                  </a:lnTo>
                  <a:lnTo>
                    <a:pt x="2658" y="2027"/>
                  </a:lnTo>
                  <a:lnTo>
                    <a:pt x="2658" y="2027"/>
                  </a:lnTo>
                  <a:lnTo>
                    <a:pt x="2658" y="2027"/>
                  </a:lnTo>
                  <a:lnTo>
                    <a:pt x="2658" y="2027"/>
                  </a:lnTo>
                  <a:lnTo>
                    <a:pt x="2658" y="2027"/>
                  </a:lnTo>
                  <a:lnTo>
                    <a:pt x="2658" y="2025"/>
                  </a:lnTo>
                  <a:lnTo>
                    <a:pt x="2658" y="2025"/>
                  </a:lnTo>
                  <a:lnTo>
                    <a:pt x="2658" y="2025"/>
                  </a:lnTo>
                  <a:lnTo>
                    <a:pt x="2658" y="2025"/>
                  </a:lnTo>
                  <a:lnTo>
                    <a:pt x="2658" y="2022"/>
                  </a:lnTo>
                  <a:lnTo>
                    <a:pt x="2658" y="2022"/>
                  </a:lnTo>
                  <a:lnTo>
                    <a:pt x="2655" y="2022"/>
                  </a:lnTo>
                  <a:lnTo>
                    <a:pt x="2655" y="2025"/>
                  </a:lnTo>
                  <a:lnTo>
                    <a:pt x="2655" y="2025"/>
                  </a:lnTo>
                  <a:lnTo>
                    <a:pt x="2653" y="2025"/>
                  </a:lnTo>
                  <a:lnTo>
                    <a:pt x="2655" y="2025"/>
                  </a:lnTo>
                  <a:lnTo>
                    <a:pt x="2655" y="2027"/>
                  </a:lnTo>
                  <a:close/>
                  <a:moveTo>
                    <a:pt x="2641" y="1975"/>
                  </a:moveTo>
                  <a:lnTo>
                    <a:pt x="2643" y="1975"/>
                  </a:lnTo>
                  <a:lnTo>
                    <a:pt x="2643" y="1975"/>
                  </a:lnTo>
                  <a:lnTo>
                    <a:pt x="2643" y="1970"/>
                  </a:lnTo>
                  <a:lnTo>
                    <a:pt x="2643" y="1970"/>
                  </a:lnTo>
                  <a:lnTo>
                    <a:pt x="2643" y="1968"/>
                  </a:lnTo>
                  <a:lnTo>
                    <a:pt x="2643" y="1968"/>
                  </a:lnTo>
                  <a:lnTo>
                    <a:pt x="2643" y="1970"/>
                  </a:lnTo>
                  <a:lnTo>
                    <a:pt x="2641" y="1970"/>
                  </a:lnTo>
                  <a:lnTo>
                    <a:pt x="2641" y="1970"/>
                  </a:lnTo>
                  <a:lnTo>
                    <a:pt x="2641" y="1970"/>
                  </a:lnTo>
                  <a:lnTo>
                    <a:pt x="2641" y="1972"/>
                  </a:lnTo>
                  <a:lnTo>
                    <a:pt x="2641" y="1975"/>
                  </a:lnTo>
                  <a:lnTo>
                    <a:pt x="2641" y="1975"/>
                  </a:lnTo>
                  <a:lnTo>
                    <a:pt x="2641" y="1975"/>
                  </a:lnTo>
                  <a:close/>
                  <a:moveTo>
                    <a:pt x="2608" y="1937"/>
                  </a:moveTo>
                  <a:lnTo>
                    <a:pt x="2608" y="1937"/>
                  </a:lnTo>
                  <a:lnTo>
                    <a:pt x="2608" y="1939"/>
                  </a:lnTo>
                  <a:lnTo>
                    <a:pt x="2608" y="1939"/>
                  </a:lnTo>
                  <a:lnTo>
                    <a:pt x="2610" y="1939"/>
                  </a:lnTo>
                  <a:lnTo>
                    <a:pt x="2610" y="1939"/>
                  </a:lnTo>
                  <a:lnTo>
                    <a:pt x="2610" y="1939"/>
                  </a:lnTo>
                  <a:lnTo>
                    <a:pt x="2610" y="1937"/>
                  </a:lnTo>
                  <a:lnTo>
                    <a:pt x="2610" y="1937"/>
                  </a:lnTo>
                  <a:lnTo>
                    <a:pt x="2610" y="1937"/>
                  </a:lnTo>
                  <a:lnTo>
                    <a:pt x="2610" y="1937"/>
                  </a:lnTo>
                  <a:lnTo>
                    <a:pt x="2608" y="1937"/>
                  </a:lnTo>
                  <a:lnTo>
                    <a:pt x="2608" y="1937"/>
                  </a:lnTo>
                  <a:close/>
                  <a:moveTo>
                    <a:pt x="2665" y="2065"/>
                  </a:moveTo>
                  <a:lnTo>
                    <a:pt x="2667" y="2065"/>
                  </a:lnTo>
                  <a:lnTo>
                    <a:pt x="2667" y="2065"/>
                  </a:lnTo>
                  <a:lnTo>
                    <a:pt x="2667" y="2065"/>
                  </a:lnTo>
                  <a:lnTo>
                    <a:pt x="2669" y="2065"/>
                  </a:lnTo>
                  <a:lnTo>
                    <a:pt x="2667" y="2062"/>
                  </a:lnTo>
                  <a:lnTo>
                    <a:pt x="2667" y="2062"/>
                  </a:lnTo>
                  <a:lnTo>
                    <a:pt x="2667" y="2062"/>
                  </a:lnTo>
                  <a:lnTo>
                    <a:pt x="2665" y="2062"/>
                  </a:lnTo>
                  <a:lnTo>
                    <a:pt x="2665" y="2062"/>
                  </a:lnTo>
                  <a:lnTo>
                    <a:pt x="2665" y="2062"/>
                  </a:lnTo>
                  <a:lnTo>
                    <a:pt x="2665" y="2065"/>
                  </a:lnTo>
                  <a:lnTo>
                    <a:pt x="2665" y="2065"/>
                  </a:lnTo>
                  <a:close/>
                  <a:moveTo>
                    <a:pt x="2681" y="2095"/>
                  </a:moveTo>
                  <a:lnTo>
                    <a:pt x="2681" y="2095"/>
                  </a:lnTo>
                  <a:lnTo>
                    <a:pt x="2681" y="2095"/>
                  </a:lnTo>
                  <a:lnTo>
                    <a:pt x="2681" y="2098"/>
                  </a:lnTo>
                  <a:lnTo>
                    <a:pt x="2681" y="2098"/>
                  </a:lnTo>
                  <a:lnTo>
                    <a:pt x="2681" y="2098"/>
                  </a:lnTo>
                  <a:lnTo>
                    <a:pt x="2681" y="2098"/>
                  </a:lnTo>
                  <a:lnTo>
                    <a:pt x="2684" y="2098"/>
                  </a:lnTo>
                  <a:lnTo>
                    <a:pt x="2684" y="2095"/>
                  </a:lnTo>
                  <a:lnTo>
                    <a:pt x="2684" y="2095"/>
                  </a:lnTo>
                  <a:lnTo>
                    <a:pt x="2681" y="2095"/>
                  </a:lnTo>
                  <a:close/>
                  <a:moveTo>
                    <a:pt x="2724" y="2067"/>
                  </a:moveTo>
                  <a:lnTo>
                    <a:pt x="2724" y="2067"/>
                  </a:lnTo>
                  <a:lnTo>
                    <a:pt x="2724" y="2067"/>
                  </a:lnTo>
                  <a:lnTo>
                    <a:pt x="2724" y="2067"/>
                  </a:lnTo>
                  <a:lnTo>
                    <a:pt x="2724" y="2069"/>
                  </a:lnTo>
                  <a:lnTo>
                    <a:pt x="2724" y="2069"/>
                  </a:lnTo>
                  <a:lnTo>
                    <a:pt x="2724" y="2069"/>
                  </a:lnTo>
                  <a:lnTo>
                    <a:pt x="2724" y="2069"/>
                  </a:lnTo>
                  <a:lnTo>
                    <a:pt x="2724" y="2069"/>
                  </a:lnTo>
                  <a:lnTo>
                    <a:pt x="2726" y="2069"/>
                  </a:lnTo>
                  <a:lnTo>
                    <a:pt x="2724" y="2069"/>
                  </a:lnTo>
                  <a:lnTo>
                    <a:pt x="2724" y="2069"/>
                  </a:lnTo>
                  <a:lnTo>
                    <a:pt x="2724" y="2069"/>
                  </a:lnTo>
                  <a:lnTo>
                    <a:pt x="2724" y="2072"/>
                  </a:lnTo>
                  <a:lnTo>
                    <a:pt x="2726" y="2072"/>
                  </a:lnTo>
                  <a:lnTo>
                    <a:pt x="2726" y="2074"/>
                  </a:lnTo>
                  <a:lnTo>
                    <a:pt x="2726" y="2074"/>
                  </a:lnTo>
                  <a:lnTo>
                    <a:pt x="2726" y="2074"/>
                  </a:lnTo>
                  <a:lnTo>
                    <a:pt x="2726" y="2074"/>
                  </a:lnTo>
                  <a:lnTo>
                    <a:pt x="2729" y="2074"/>
                  </a:lnTo>
                  <a:lnTo>
                    <a:pt x="2729" y="2074"/>
                  </a:lnTo>
                  <a:lnTo>
                    <a:pt x="2729" y="2072"/>
                  </a:lnTo>
                  <a:lnTo>
                    <a:pt x="2729" y="2072"/>
                  </a:lnTo>
                  <a:lnTo>
                    <a:pt x="2729" y="2072"/>
                  </a:lnTo>
                  <a:lnTo>
                    <a:pt x="2731" y="2072"/>
                  </a:lnTo>
                  <a:lnTo>
                    <a:pt x="2731" y="2069"/>
                  </a:lnTo>
                  <a:lnTo>
                    <a:pt x="2731" y="2069"/>
                  </a:lnTo>
                  <a:lnTo>
                    <a:pt x="2731" y="2069"/>
                  </a:lnTo>
                  <a:lnTo>
                    <a:pt x="2731" y="2069"/>
                  </a:lnTo>
                  <a:lnTo>
                    <a:pt x="2733" y="2069"/>
                  </a:lnTo>
                  <a:lnTo>
                    <a:pt x="2733" y="2067"/>
                  </a:lnTo>
                  <a:lnTo>
                    <a:pt x="2733" y="2067"/>
                  </a:lnTo>
                  <a:lnTo>
                    <a:pt x="2733" y="2067"/>
                  </a:lnTo>
                  <a:lnTo>
                    <a:pt x="2733" y="2067"/>
                  </a:lnTo>
                  <a:lnTo>
                    <a:pt x="2733" y="2067"/>
                  </a:lnTo>
                  <a:lnTo>
                    <a:pt x="2733" y="2067"/>
                  </a:lnTo>
                  <a:lnTo>
                    <a:pt x="2733" y="2067"/>
                  </a:lnTo>
                  <a:lnTo>
                    <a:pt x="2733" y="2067"/>
                  </a:lnTo>
                  <a:lnTo>
                    <a:pt x="2733" y="2067"/>
                  </a:lnTo>
                  <a:lnTo>
                    <a:pt x="2731" y="2065"/>
                  </a:lnTo>
                  <a:lnTo>
                    <a:pt x="2731" y="2065"/>
                  </a:lnTo>
                  <a:lnTo>
                    <a:pt x="2731" y="2065"/>
                  </a:lnTo>
                  <a:lnTo>
                    <a:pt x="2731" y="2065"/>
                  </a:lnTo>
                  <a:lnTo>
                    <a:pt x="2731" y="2065"/>
                  </a:lnTo>
                  <a:lnTo>
                    <a:pt x="2731" y="2065"/>
                  </a:lnTo>
                  <a:lnTo>
                    <a:pt x="2731" y="2065"/>
                  </a:lnTo>
                  <a:lnTo>
                    <a:pt x="2731" y="2065"/>
                  </a:lnTo>
                  <a:lnTo>
                    <a:pt x="2731" y="2065"/>
                  </a:lnTo>
                  <a:lnTo>
                    <a:pt x="2731" y="2065"/>
                  </a:lnTo>
                  <a:lnTo>
                    <a:pt x="2729" y="2065"/>
                  </a:lnTo>
                  <a:lnTo>
                    <a:pt x="2729" y="2062"/>
                  </a:lnTo>
                  <a:lnTo>
                    <a:pt x="2729" y="2062"/>
                  </a:lnTo>
                  <a:lnTo>
                    <a:pt x="2726" y="2065"/>
                  </a:lnTo>
                  <a:lnTo>
                    <a:pt x="2729" y="2065"/>
                  </a:lnTo>
                  <a:lnTo>
                    <a:pt x="2729" y="2065"/>
                  </a:lnTo>
                  <a:lnTo>
                    <a:pt x="2729" y="2065"/>
                  </a:lnTo>
                  <a:lnTo>
                    <a:pt x="2726" y="2065"/>
                  </a:lnTo>
                  <a:lnTo>
                    <a:pt x="2726" y="2065"/>
                  </a:lnTo>
                  <a:lnTo>
                    <a:pt x="2726" y="2067"/>
                  </a:lnTo>
                  <a:lnTo>
                    <a:pt x="2726" y="2067"/>
                  </a:lnTo>
                  <a:lnTo>
                    <a:pt x="2726" y="2067"/>
                  </a:lnTo>
                  <a:lnTo>
                    <a:pt x="2726" y="2067"/>
                  </a:lnTo>
                  <a:lnTo>
                    <a:pt x="2726" y="2069"/>
                  </a:lnTo>
                  <a:lnTo>
                    <a:pt x="2726" y="2067"/>
                  </a:lnTo>
                  <a:lnTo>
                    <a:pt x="2726" y="2067"/>
                  </a:lnTo>
                  <a:lnTo>
                    <a:pt x="2726" y="2067"/>
                  </a:lnTo>
                  <a:lnTo>
                    <a:pt x="2724" y="2067"/>
                  </a:lnTo>
                  <a:lnTo>
                    <a:pt x="2724" y="2067"/>
                  </a:lnTo>
                  <a:lnTo>
                    <a:pt x="2724" y="2067"/>
                  </a:lnTo>
                  <a:lnTo>
                    <a:pt x="2724" y="2067"/>
                  </a:lnTo>
                  <a:lnTo>
                    <a:pt x="2724" y="2067"/>
                  </a:lnTo>
                  <a:close/>
                  <a:moveTo>
                    <a:pt x="2811" y="2152"/>
                  </a:moveTo>
                  <a:lnTo>
                    <a:pt x="2811" y="2152"/>
                  </a:lnTo>
                  <a:lnTo>
                    <a:pt x="2811" y="2150"/>
                  </a:lnTo>
                  <a:lnTo>
                    <a:pt x="2814" y="2150"/>
                  </a:lnTo>
                  <a:lnTo>
                    <a:pt x="2811" y="2148"/>
                  </a:lnTo>
                  <a:lnTo>
                    <a:pt x="2811" y="2150"/>
                  </a:lnTo>
                  <a:lnTo>
                    <a:pt x="2809" y="2152"/>
                  </a:lnTo>
                  <a:lnTo>
                    <a:pt x="2809" y="2152"/>
                  </a:lnTo>
                  <a:lnTo>
                    <a:pt x="2811" y="2152"/>
                  </a:lnTo>
                  <a:close/>
                  <a:moveTo>
                    <a:pt x="2707" y="2084"/>
                  </a:moveTo>
                  <a:lnTo>
                    <a:pt x="2707" y="2084"/>
                  </a:lnTo>
                  <a:lnTo>
                    <a:pt x="2707" y="2084"/>
                  </a:lnTo>
                  <a:lnTo>
                    <a:pt x="2707" y="2084"/>
                  </a:lnTo>
                  <a:lnTo>
                    <a:pt x="2710" y="2084"/>
                  </a:lnTo>
                  <a:lnTo>
                    <a:pt x="2710" y="2084"/>
                  </a:lnTo>
                  <a:lnTo>
                    <a:pt x="2710" y="2084"/>
                  </a:lnTo>
                  <a:lnTo>
                    <a:pt x="2710" y="2084"/>
                  </a:lnTo>
                  <a:lnTo>
                    <a:pt x="2710" y="2084"/>
                  </a:lnTo>
                  <a:lnTo>
                    <a:pt x="2712" y="2084"/>
                  </a:lnTo>
                  <a:lnTo>
                    <a:pt x="2712" y="2086"/>
                  </a:lnTo>
                  <a:lnTo>
                    <a:pt x="2712" y="2086"/>
                  </a:lnTo>
                  <a:lnTo>
                    <a:pt x="2710" y="2086"/>
                  </a:lnTo>
                  <a:lnTo>
                    <a:pt x="2710" y="2086"/>
                  </a:lnTo>
                  <a:lnTo>
                    <a:pt x="2710" y="2086"/>
                  </a:lnTo>
                  <a:lnTo>
                    <a:pt x="2710" y="2086"/>
                  </a:lnTo>
                  <a:lnTo>
                    <a:pt x="2710" y="2086"/>
                  </a:lnTo>
                  <a:lnTo>
                    <a:pt x="2712" y="2086"/>
                  </a:lnTo>
                  <a:lnTo>
                    <a:pt x="2712" y="2086"/>
                  </a:lnTo>
                  <a:lnTo>
                    <a:pt x="2714" y="2086"/>
                  </a:lnTo>
                  <a:lnTo>
                    <a:pt x="2714" y="2086"/>
                  </a:lnTo>
                  <a:lnTo>
                    <a:pt x="2714" y="2084"/>
                  </a:lnTo>
                  <a:lnTo>
                    <a:pt x="2714" y="2084"/>
                  </a:lnTo>
                  <a:lnTo>
                    <a:pt x="2712" y="2084"/>
                  </a:lnTo>
                  <a:lnTo>
                    <a:pt x="2714" y="2084"/>
                  </a:lnTo>
                  <a:lnTo>
                    <a:pt x="2714" y="2084"/>
                  </a:lnTo>
                  <a:lnTo>
                    <a:pt x="2714" y="2081"/>
                  </a:lnTo>
                  <a:lnTo>
                    <a:pt x="2717" y="2079"/>
                  </a:lnTo>
                  <a:lnTo>
                    <a:pt x="2717" y="2079"/>
                  </a:lnTo>
                  <a:lnTo>
                    <a:pt x="2719" y="2079"/>
                  </a:lnTo>
                  <a:lnTo>
                    <a:pt x="2717" y="2077"/>
                  </a:lnTo>
                  <a:lnTo>
                    <a:pt x="2717" y="2077"/>
                  </a:lnTo>
                  <a:lnTo>
                    <a:pt x="2717" y="2077"/>
                  </a:lnTo>
                  <a:lnTo>
                    <a:pt x="2717" y="2077"/>
                  </a:lnTo>
                  <a:lnTo>
                    <a:pt x="2717" y="2074"/>
                  </a:lnTo>
                  <a:lnTo>
                    <a:pt x="2717" y="2074"/>
                  </a:lnTo>
                  <a:lnTo>
                    <a:pt x="2717" y="2074"/>
                  </a:lnTo>
                  <a:lnTo>
                    <a:pt x="2717" y="2074"/>
                  </a:lnTo>
                  <a:lnTo>
                    <a:pt x="2717" y="2074"/>
                  </a:lnTo>
                  <a:lnTo>
                    <a:pt x="2717" y="2077"/>
                  </a:lnTo>
                  <a:lnTo>
                    <a:pt x="2714" y="2077"/>
                  </a:lnTo>
                  <a:lnTo>
                    <a:pt x="2714" y="2077"/>
                  </a:lnTo>
                  <a:lnTo>
                    <a:pt x="2714" y="2077"/>
                  </a:lnTo>
                  <a:lnTo>
                    <a:pt x="2714" y="2077"/>
                  </a:lnTo>
                  <a:lnTo>
                    <a:pt x="2714" y="2077"/>
                  </a:lnTo>
                  <a:lnTo>
                    <a:pt x="2714" y="2077"/>
                  </a:lnTo>
                  <a:lnTo>
                    <a:pt x="2714" y="2079"/>
                  </a:lnTo>
                  <a:lnTo>
                    <a:pt x="2714" y="2079"/>
                  </a:lnTo>
                  <a:lnTo>
                    <a:pt x="2714" y="2079"/>
                  </a:lnTo>
                  <a:lnTo>
                    <a:pt x="2714" y="2081"/>
                  </a:lnTo>
                  <a:lnTo>
                    <a:pt x="2712" y="2081"/>
                  </a:lnTo>
                  <a:lnTo>
                    <a:pt x="2712" y="2081"/>
                  </a:lnTo>
                  <a:lnTo>
                    <a:pt x="2712" y="2084"/>
                  </a:lnTo>
                  <a:lnTo>
                    <a:pt x="2710" y="2081"/>
                  </a:lnTo>
                  <a:lnTo>
                    <a:pt x="2710" y="2081"/>
                  </a:lnTo>
                  <a:lnTo>
                    <a:pt x="2710" y="2081"/>
                  </a:lnTo>
                  <a:lnTo>
                    <a:pt x="2710" y="2081"/>
                  </a:lnTo>
                  <a:lnTo>
                    <a:pt x="2710" y="2081"/>
                  </a:lnTo>
                  <a:lnTo>
                    <a:pt x="2707" y="2081"/>
                  </a:lnTo>
                  <a:lnTo>
                    <a:pt x="2707" y="2081"/>
                  </a:lnTo>
                  <a:lnTo>
                    <a:pt x="2707" y="2081"/>
                  </a:lnTo>
                  <a:lnTo>
                    <a:pt x="2707" y="2084"/>
                  </a:lnTo>
                  <a:lnTo>
                    <a:pt x="2707" y="2084"/>
                  </a:lnTo>
                  <a:lnTo>
                    <a:pt x="2707" y="2084"/>
                  </a:lnTo>
                  <a:close/>
                  <a:moveTo>
                    <a:pt x="2717" y="2086"/>
                  </a:moveTo>
                  <a:lnTo>
                    <a:pt x="2717" y="2086"/>
                  </a:lnTo>
                  <a:lnTo>
                    <a:pt x="2717" y="2084"/>
                  </a:lnTo>
                  <a:lnTo>
                    <a:pt x="2717" y="2084"/>
                  </a:lnTo>
                  <a:lnTo>
                    <a:pt x="2717" y="2084"/>
                  </a:lnTo>
                  <a:lnTo>
                    <a:pt x="2714" y="2086"/>
                  </a:lnTo>
                  <a:lnTo>
                    <a:pt x="2714" y="2086"/>
                  </a:lnTo>
                  <a:lnTo>
                    <a:pt x="2714" y="2086"/>
                  </a:lnTo>
                  <a:lnTo>
                    <a:pt x="2714" y="2088"/>
                  </a:lnTo>
                  <a:lnTo>
                    <a:pt x="2714" y="2088"/>
                  </a:lnTo>
                  <a:lnTo>
                    <a:pt x="2717" y="2088"/>
                  </a:lnTo>
                  <a:lnTo>
                    <a:pt x="2717" y="2088"/>
                  </a:lnTo>
                  <a:lnTo>
                    <a:pt x="2717" y="2088"/>
                  </a:lnTo>
                  <a:lnTo>
                    <a:pt x="2717" y="2088"/>
                  </a:lnTo>
                  <a:lnTo>
                    <a:pt x="2717" y="2088"/>
                  </a:lnTo>
                  <a:lnTo>
                    <a:pt x="2717" y="2086"/>
                  </a:lnTo>
                  <a:lnTo>
                    <a:pt x="2717" y="2086"/>
                  </a:lnTo>
                  <a:lnTo>
                    <a:pt x="2717" y="2086"/>
                  </a:lnTo>
                  <a:lnTo>
                    <a:pt x="2717" y="2086"/>
                  </a:lnTo>
                  <a:lnTo>
                    <a:pt x="2717" y="2086"/>
                  </a:lnTo>
                  <a:close/>
                  <a:moveTo>
                    <a:pt x="2681" y="2091"/>
                  </a:moveTo>
                  <a:lnTo>
                    <a:pt x="2681" y="2093"/>
                  </a:lnTo>
                  <a:lnTo>
                    <a:pt x="2681" y="2093"/>
                  </a:lnTo>
                  <a:lnTo>
                    <a:pt x="2681" y="2093"/>
                  </a:lnTo>
                  <a:lnTo>
                    <a:pt x="2681" y="2095"/>
                  </a:lnTo>
                  <a:lnTo>
                    <a:pt x="2681" y="2095"/>
                  </a:lnTo>
                  <a:lnTo>
                    <a:pt x="2681" y="2095"/>
                  </a:lnTo>
                  <a:lnTo>
                    <a:pt x="2681" y="2093"/>
                  </a:lnTo>
                  <a:lnTo>
                    <a:pt x="2684" y="2093"/>
                  </a:lnTo>
                  <a:lnTo>
                    <a:pt x="2684" y="2093"/>
                  </a:lnTo>
                  <a:lnTo>
                    <a:pt x="2684" y="2091"/>
                  </a:lnTo>
                  <a:lnTo>
                    <a:pt x="2686" y="2091"/>
                  </a:lnTo>
                  <a:lnTo>
                    <a:pt x="2684" y="2091"/>
                  </a:lnTo>
                  <a:lnTo>
                    <a:pt x="2684" y="2091"/>
                  </a:lnTo>
                  <a:lnTo>
                    <a:pt x="2684" y="2091"/>
                  </a:lnTo>
                  <a:lnTo>
                    <a:pt x="2684" y="2091"/>
                  </a:lnTo>
                  <a:lnTo>
                    <a:pt x="2684" y="2091"/>
                  </a:lnTo>
                  <a:lnTo>
                    <a:pt x="2684" y="2091"/>
                  </a:lnTo>
                  <a:lnTo>
                    <a:pt x="2684" y="2091"/>
                  </a:lnTo>
                  <a:lnTo>
                    <a:pt x="2684" y="2093"/>
                  </a:lnTo>
                  <a:lnTo>
                    <a:pt x="2684" y="2091"/>
                  </a:lnTo>
                  <a:lnTo>
                    <a:pt x="2681" y="2091"/>
                  </a:lnTo>
                  <a:lnTo>
                    <a:pt x="2681" y="2091"/>
                  </a:lnTo>
                  <a:lnTo>
                    <a:pt x="2681" y="2091"/>
                  </a:lnTo>
                  <a:lnTo>
                    <a:pt x="2681" y="2091"/>
                  </a:lnTo>
                  <a:lnTo>
                    <a:pt x="2681" y="2091"/>
                  </a:lnTo>
                  <a:lnTo>
                    <a:pt x="2681" y="2091"/>
                  </a:lnTo>
                  <a:lnTo>
                    <a:pt x="2681" y="2091"/>
                  </a:lnTo>
                  <a:close/>
                  <a:moveTo>
                    <a:pt x="2381" y="1831"/>
                  </a:moveTo>
                  <a:lnTo>
                    <a:pt x="2381" y="1831"/>
                  </a:lnTo>
                  <a:lnTo>
                    <a:pt x="2381" y="1831"/>
                  </a:lnTo>
                  <a:lnTo>
                    <a:pt x="2388" y="1831"/>
                  </a:lnTo>
                  <a:lnTo>
                    <a:pt x="2388" y="1831"/>
                  </a:lnTo>
                  <a:lnTo>
                    <a:pt x="2388" y="1831"/>
                  </a:lnTo>
                  <a:lnTo>
                    <a:pt x="2388" y="1831"/>
                  </a:lnTo>
                  <a:lnTo>
                    <a:pt x="2388" y="1831"/>
                  </a:lnTo>
                  <a:lnTo>
                    <a:pt x="2385" y="1831"/>
                  </a:lnTo>
                  <a:lnTo>
                    <a:pt x="2385" y="1828"/>
                  </a:lnTo>
                  <a:lnTo>
                    <a:pt x="2385" y="1828"/>
                  </a:lnTo>
                  <a:lnTo>
                    <a:pt x="2388" y="1828"/>
                  </a:lnTo>
                  <a:lnTo>
                    <a:pt x="2388" y="1828"/>
                  </a:lnTo>
                  <a:lnTo>
                    <a:pt x="2388" y="1828"/>
                  </a:lnTo>
                  <a:lnTo>
                    <a:pt x="2388" y="1826"/>
                  </a:lnTo>
                  <a:lnTo>
                    <a:pt x="2388" y="1826"/>
                  </a:lnTo>
                  <a:lnTo>
                    <a:pt x="2388" y="1826"/>
                  </a:lnTo>
                  <a:lnTo>
                    <a:pt x="2388" y="1826"/>
                  </a:lnTo>
                  <a:lnTo>
                    <a:pt x="2385" y="1826"/>
                  </a:lnTo>
                  <a:lnTo>
                    <a:pt x="2383" y="1826"/>
                  </a:lnTo>
                  <a:lnTo>
                    <a:pt x="2383" y="1826"/>
                  </a:lnTo>
                  <a:lnTo>
                    <a:pt x="2383" y="1826"/>
                  </a:lnTo>
                  <a:lnTo>
                    <a:pt x="2383" y="1823"/>
                  </a:lnTo>
                  <a:lnTo>
                    <a:pt x="2383" y="1823"/>
                  </a:lnTo>
                  <a:lnTo>
                    <a:pt x="2383" y="1823"/>
                  </a:lnTo>
                  <a:lnTo>
                    <a:pt x="2381" y="1823"/>
                  </a:lnTo>
                  <a:lnTo>
                    <a:pt x="2381" y="1823"/>
                  </a:lnTo>
                  <a:lnTo>
                    <a:pt x="2381" y="1823"/>
                  </a:lnTo>
                  <a:lnTo>
                    <a:pt x="2381" y="1823"/>
                  </a:lnTo>
                  <a:lnTo>
                    <a:pt x="2381" y="1823"/>
                  </a:lnTo>
                  <a:lnTo>
                    <a:pt x="2381" y="1823"/>
                  </a:lnTo>
                  <a:lnTo>
                    <a:pt x="2381" y="1823"/>
                  </a:lnTo>
                  <a:lnTo>
                    <a:pt x="2381" y="1826"/>
                  </a:lnTo>
                  <a:lnTo>
                    <a:pt x="2381" y="1826"/>
                  </a:lnTo>
                  <a:lnTo>
                    <a:pt x="2381" y="1826"/>
                  </a:lnTo>
                  <a:lnTo>
                    <a:pt x="2381" y="1826"/>
                  </a:lnTo>
                  <a:lnTo>
                    <a:pt x="2381" y="1828"/>
                  </a:lnTo>
                  <a:lnTo>
                    <a:pt x="2381" y="1828"/>
                  </a:lnTo>
                  <a:lnTo>
                    <a:pt x="2381" y="1828"/>
                  </a:lnTo>
                  <a:lnTo>
                    <a:pt x="2381" y="1828"/>
                  </a:lnTo>
                  <a:lnTo>
                    <a:pt x="2381" y="1828"/>
                  </a:lnTo>
                  <a:lnTo>
                    <a:pt x="2381" y="1828"/>
                  </a:lnTo>
                  <a:lnTo>
                    <a:pt x="2381" y="1828"/>
                  </a:lnTo>
                  <a:lnTo>
                    <a:pt x="2381" y="1828"/>
                  </a:lnTo>
                  <a:lnTo>
                    <a:pt x="2381" y="1828"/>
                  </a:lnTo>
                  <a:lnTo>
                    <a:pt x="2378" y="1828"/>
                  </a:lnTo>
                  <a:lnTo>
                    <a:pt x="2378" y="1828"/>
                  </a:lnTo>
                  <a:lnTo>
                    <a:pt x="2378" y="1828"/>
                  </a:lnTo>
                  <a:lnTo>
                    <a:pt x="2378" y="1828"/>
                  </a:lnTo>
                  <a:lnTo>
                    <a:pt x="2378" y="1828"/>
                  </a:lnTo>
                  <a:lnTo>
                    <a:pt x="2378" y="1831"/>
                  </a:lnTo>
                  <a:lnTo>
                    <a:pt x="2381" y="1831"/>
                  </a:lnTo>
                  <a:close/>
                  <a:moveTo>
                    <a:pt x="1952" y="1097"/>
                  </a:moveTo>
                  <a:lnTo>
                    <a:pt x="1955" y="1095"/>
                  </a:lnTo>
                  <a:lnTo>
                    <a:pt x="1952" y="1095"/>
                  </a:lnTo>
                  <a:lnTo>
                    <a:pt x="1952" y="1095"/>
                  </a:lnTo>
                  <a:lnTo>
                    <a:pt x="1952" y="1093"/>
                  </a:lnTo>
                  <a:lnTo>
                    <a:pt x="1950" y="1093"/>
                  </a:lnTo>
                  <a:lnTo>
                    <a:pt x="1950" y="1095"/>
                  </a:lnTo>
                  <a:lnTo>
                    <a:pt x="1950" y="1093"/>
                  </a:lnTo>
                  <a:lnTo>
                    <a:pt x="1950" y="1095"/>
                  </a:lnTo>
                  <a:lnTo>
                    <a:pt x="1950" y="1095"/>
                  </a:lnTo>
                  <a:lnTo>
                    <a:pt x="1948" y="1093"/>
                  </a:lnTo>
                  <a:lnTo>
                    <a:pt x="1948" y="1093"/>
                  </a:lnTo>
                  <a:lnTo>
                    <a:pt x="1948" y="1093"/>
                  </a:lnTo>
                  <a:lnTo>
                    <a:pt x="1948" y="1093"/>
                  </a:lnTo>
                  <a:lnTo>
                    <a:pt x="1948" y="1095"/>
                  </a:lnTo>
                  <a:lnTo>
                    <a:pt x="1948" y="1095"/>
                  </a:lnTo>
                  <a:lnTo>
                    <a:pt x="1948" y="1095"/>
                  </a:lnTo>
                  <a:lnTo>
                    <a:pt x="1948" y="1095"/>
                  </a:lnTo>
                  <a:lnTo>
                    <a:pt x="1948" y="1097"/>
                  </a:lnTo>
                  <a:lnTo>
                    <a:pt x="1948" y="1097"/>
                  </a:lnTo>
                  <a:lnTo>
                    <a:pt x="1945" y="1097"/>
                  </a:lnTo>
                  <a:lnTo>
                    <a:pt x="1945" y="1100"/>
                  </a:lnTo>
                  <a:lnTo>
                    <a:pt x="1945" y="1100"/>
                  </a:lnTo>
                  <a:lnTo>
                    <a:pt x="1945" y="1100"/>
                  </a:lnTo>
                  <a:lnTo>
                    <a:pt x="1945" y="1100"/>
                  </a:lnTo>
                  <a:lnTo>
                    <a:pt x="1945" y="1100"/>
                  </a:lnTo>
                  <a:lnTo>
                    <a:pt x="1945" y="1100"/>
                  </a:lnTo>
                  <a:lnTo>
                    <a:pt x="1945" y="1100"/>
                  </a:lnTo>
                  <a:lnTo>
                    <a:pt x="1945" y="1100"/>
                  </a:lnTo>
                  <a:lnTo>
                    <a:pt x="1945" y="1100"/>
                  </a:lnTo>
                  <a:lnTo>
                    <a:pt x="1945" y="1100"/>
                  </a:lnTo>
                  <a:lnTo>
                    <a:pt x="1945" y="1100"/>
                  </a:lnTo>
                  <a:lnTo>
                    <a:pt x="1948" y="1102"/>
                  </a:lnTo>
                  <a:lnTo>
                    <a:pt x="1948" y="1100"/>
                  </a:lnTo>
                  <a:lnTo>
                    <a:pt x="1950" y="1100"/>
                  </a:lnTo>
                  <a:lnTo>
                    <a:pt x="1950" y="1100"/>
                  </a:lnTo>
                  <a:lnTo>
                    <a:pt x="1950" y="1100"/>
                  </a:lnTo>
                  <a:lnTo>
                    <a:pt x="1950" y="1100"/>
                  </a:lnTo>
                  <a:lnTo>
                    <a:pt x="1950" y="1100"/>
                  </a:lnTo>
                  <a:lnTo>
                    <a:pt x="1950" y="1100"/>
                  </a:lnTo>
                  <a:lnTo>
                    <a:pt x="1950" y="1100"/>
                  </a:lnTo>
                  <a:lnTo>
                    <a:pt x="1950" y="1097"/>
                  </a:lnTo>
                  <a:lnTo>
                    <a:pt x="1952" y="1097"/>
                  </a:lnTo>
                  <a:close/>
                  <a:moveTo>
                    <a:pt x="2393" y="1835"/>
                  </a:moveTo>
                  <a:lnTo>
                    <a:pt x="2393" y="1835"/>
                  </a:lnTo>
                  <a:lnTo>
                    <a:pt x="2393" y="1835"/>
                  </a:lnTo>
                  <a:lnTo>
                    <a:pt x="2395" y="1835"/>
                  </a:lnTo>
                  <a:lnTo>
                    <a:pt x="2395" y="1835"/>
                  </a:lnTo>
                  <a:lnTo>
                    <a:pt x="2393" y="1835"/>
                  </a:lnTo>
                  <a:lnTo>
                    <a:pt x="2393" y="1835"/>
                  </a:lnTo>
                  <a:lnTo>
                    <a:pt x="2393" y="1838"/>
                  </a:lnTo>
                  <a:lnTo>
                    <a:pt x="2393" y="1838"/>
                  </a:lnTo>
                  <a:lnTo>
                    <a:pt x="2395" y="1838"/>
                  </a:lnTo>
                  <a:lnTo>
                    <a:pt x="2397" y="1835"/>
                  </a:lnTo>
                  <a:lnTo>
                    <a:pt x="2397" y="1833"/>
                  </a:lnTo>
                  <a:lnTo>
                    <a:pt x="2397" y="1831"/>
                  </a:lnTo>
                  <a:lnTo>
                    <a:pt x="2397" y="1833"/>
                  </a:lnTo>
                  <a:lnTo>
                    <a:pt x="2397" y="1833"/>
                  </a:lnTo>
                  <a:lnTo>
                    <a:pt x="2397" y="1833"/>
                  </a:lnTo>
                  <a:lnTo>
                    <a:pt x="2395" y="1833"/>
                  </a:lnTo>
                  <a:lnTo>
                    <a:pt x="2395" y="1833"/>
                  </a:lnTo>
                  <a:lnTo>
                    <a:pt x="2395" y="1831"/>
                  </a:lnTo>
                  <a:lnTo>
                    <a:pt x="2395" y="1833"/>
                  </a:lnTo>
                  <a:lnTo>
                    <a:pt x="2393" y="1833"/>
                  </a:lnTo>
                  <a:lnTo>
                    <a:pt x="2393" y="1831"/>
                  </a:lnTo>
                  <a:lnTo>
                    <a:pt x="2393" y="1833"/>
                  </a:lnTo>
                  <a:lnTo>
                    <a:pt x="2393" y="1833"/>
                  </a:lnTo>
                  <a:lnTo>
                    <a:pt x="2393" y="1833"/>
                  </a:lnTo>
                  <a:lnTo>
                    <a:pt x="2393" y="1835"/>
                  </a:lnTo>
                  <a:close/>
                  <a:moveTo>
                    <a:pt x="2494" y="1861"/>
                  </a:moveTo>
                  <a:lnTo>
                    <a:pt x="2494" y="1861"/>
                  </a:lnTo>
                  <a:lnTo>
                    <a:pt x="2494" y="1861"/>
                  </a:lnTo>
                  <a:lnTo>
                    <a:pt x="2494" y="1861"/>
                  </a:lnTo>
                  <a:lnTo>
                    <a:pt x="2497" y="1861"/>
                  </a:lnTo>
                  <a:lnTo>
                    <a:pt x="2497" y="1864"/>
                  </a:lnTo>
                  <a:lnTo>
                    <a:pt x="2497" y="1864"/>
                  </a:lnTo>
                  <a:lnTo>
                    <a:pt x="2497" y="1864"/>
                  </a:lnTo>
                  <a:lnTo>
                    <a:pt x="2497" y="1864"/>
                  </a:lnTo>
                  <a:lnTo>
                    <a:pt x="2501" y="1864"/>
                  </a:lnTo>
                  <a:lnTo>
                    <a:pt x="2501" y="1861"/>
                  </a:lnTo>
                  <a:lnTo>
                    <a:pt x="2501" y="1861"/>
                  </a:lnTo>
                  <a:lnTo>
                    <a:pt x="2501" y="1859"/>
                  </a:lnTo>
                  <a:lnTo>
                    <a:pt x="2504" y="1859"/>
                  </a:lnTo>
                  <a:lnTo>
                    <a:pt x="2504" y="1859"/>
                  </a:lnTo>
                  <a:lnTo>
                    <a:pt x="2506" y="1859"/>
                  </a:lnTo>
                  <a:lnTo>
                    <a:pt x="2506" y="1857"/>
                  </a:lnTo>
                  <a:lnTo>
                    <a:pt x="2504" y="1857"/>
                  </a:lnTo>
                  <a:lnTo>
                    <a:pt x="2504" y="1857"/>
                  </a:lnTo>
                  <a:lnTo>
                    <a:pt x="2504" y="1857"/>
                  </a:lnTo>
                  <a:lnTo>
                    <a:pt x="2504" y="1857"/>
                  </a:lnTo>
                  <a:lnTo>
                    <a:pt x="2504" y="1859"/>
                  </a:lnTo>
                  <a:lnTo>
                    <a:pt x="2504" y="1859"/>
                  </a:lnTo>
                  <a:lnTo>
                    <a:pt x="2504" y="1859"/>
                  </a:lnTo>
                  <a:lnTo>
                    <a:pt x="2501" y="1857"/>
                  </a:lnTo>
                  <a:lnTo>
                    <a:pt x="2501" y="1857"/>
                  </a:lnTo>
                  <a:lnTo>
                    <a:pt x="2501" y="1859"/>
                  </a:lnTo>
                  <a:lnTo>
                    <a:pt x="2501" y="1859"/>
                  </a:lnTo>
                  <a:lnTo>
                    <a:pt x="2501" y="1859"/>
                  </a:lnTo>
                  <a:lnTo>
                    <a:pt x="2501" y="1859"/>
                  </a:lnTo>
                  <a:lnTo>
                    <a:pt x="2501" y="1859"/>
                  </a:lnTo>
                  <a:lnTo>
                    <a:pt x="2501" y="1859"/>
                  </a:lnTo>
                  <a:lnTo>
                    <a:pt x="2501" y="1859"/>
                  </a:lnTo>
                  <a:lnTo>
                    <a:pt x="2501" y="1857"/>
                  </a:lnTo>
                  <a:lnTo>
                    <a:pt x="2499" y="1857"/>
                  </a:lnTo>
                  <a:lnTo>
                    <a:pt x="2499" y="1854"/>
                  </a:lnTo>
                  <a:lnTo>
                    <a:pt x="2501" y="1854"/>
                  </a:lnTo>
                  <a:lnTo>
                    <a:pt x="2501" y="1854"/>
                  </a:lnTo>
                  <a:lnTo>
                    <a:pt x="2501" y="1854"/>
                  </a:lnTo>
                  <a:lnTo>
                    <a:pt x="2499" y="1852"/>
                  </a:lnTo>
                  <a:lnTo>
                    <a:pt x="2499" y="1852"/>
                  </a:lnTo>
                  <a:lnTo>
                    <a:pt x="2499" y="1852"/>
                  </a:lnTo>
                  <a:lnTo>
                    <a:pt x="2499" y="1854"/>
                  </a:lnTo>
                  <a:lnTo>
                    <a:pt x="2499" y="1854"/>
                  </a:lnTo>
                  <a:lnTo>
                    <a:pt x="2499" y="1854"/>
                  </a:lnTo>
                  <a:lnTo>
                    <a:pt x="2497" y="1854"/>
                  </a:lnTo>
                  <a:lnTo>
                    <a:pt x="2497" y="1857"/>
                  </a:lnTo>
                  <a:lnTo>
                    <a:pt x="2497" y="1857"/>
                  </a:lnTo>
                  <a:lnTo>
                    <a:pt x="2497" y="1857"/>
                  </a:lnTo>
                  <a:lnTo>
                    <a:pt x="2497" y="1857"/>
                  </a:lnTo>
                  <a:lnTo>
                    <a:pt x="2497" y="1857"/>
                  </a:lnTo>
                  <a:lnTo>
                    <a:pt x="2494" y="1857"/>
                  </a:lnTo>
                  <a:lnTo>
                    <a:pt x="2494" y="1857"/>
                  </a:lnTo>
                  <a:lnTo>
                    <a:pt x="2494" y="1859"/>
                  </a:lnTo>
                  <a:lnTo>
                    <a:pt x="2494" y="1859"/>
                  </a:lnTo>
                  <a:lnTo>
                    <a:pt x="2494" y="1859"/>
                  </a:lnTo>
                  <a:lnTo>
                    <a:pt x="2494" y="1859"/>
                  </a:lnTo>
                  <a:lnTo>
                    <a:pt x="2492" y="1859"/>
                  </a:lnTo>
                  <a:lnTo>
                    <a:pt x="2492" y="1859"/>
                  </a:lnTo>
                  <a:lnTo>
                    <a:pt x="2494" y="1859"/>
                  </a:lnTo>
                  <a:lnTo>
                    <a:pt x="2494" y="1861"/>
                  </a:lnTo>
                  <a:close/>
                  <a:moveTo>
                    <a:pt x="2525" y="1866"/>
                  </a:moveTo>
                  <a:lnTo>
                    <a:pt x="2527" y="1868"/>
                  </a:lnTo>
                  <a:lnTo>
                    <a:pt x="2527" y="1868"/>
                  </a:lnTo>
                  <a:lnTo>
                    <a:pt x="2527" y="1866"/>
                  </a:lnTo>
                  <a:lnTo>
                    <a:pt x="2530" y="1866"/>
                  </a:lnTo>
                  <a:lnTo>
                    <a:pt x="2530" y="1866"/>
                  </a:lnTo>
                  <a:lnTo>
                    <a:pt x="2530" y="1864"/>
                  </a:lnTo>
                  <a:lnTo>
                    <a:pt x="2527" y="1864"/>
                  </a:lnTo>
                  <a:lnTo>
                    <a:pt x="2527" y="1864"/>
                  </a:lnTo>
                  <a:lnTo>
                    <a:pt x="2527" y="1864"/>
                  </a:lnTo>
                  <a:lnTo>
                    <a:pt x="2527" y="1861"/>
                  </a:lnTo>
                  <a:lnTo>
                    <a:pt x="2527" y="1864"/>
                  </a:lnTo>
                  <a:lnTo>
                    <a:pt x="2525" y="1864"/>
                  </a:lnTo>
                  <a:lnTo>
                    <a:pt x="2525" y="1866"/>
                  </a:lnTo>
                  <a:lnTo>
                    <a:pt x="2525" y="1866"/>
                  </a:lnTo>
                  <a:close/>
                  <a:moveTo>
                    <a:pt x="2362" y="1807"/>
                  </a:moveTo>
                  <a:lnTo>
                    <a:pt x="2359" y="1807"/>
                  </a:lnTo>
                  <a:lnTo>
                    <a:pt x="2359" y="1807"/>
                  </a:lnTo>
                  <a:lnTo>
                    <a:pt x="2359" y="1807"/>
                  </a:lnTo>
                  <a:lnTo>
                    <a:pt x="2359" y="1809"/>
                  </a:lnTo>
                  <a:lnTo>
                    <a:pt x="2359" y="1809"/>
                  </a:lnTo>
                  <a:lnTo>
                    <a:pt x="2359" y="1809"/>
                  </a:lnTo>
                  <a:lnTo>
                    <a:pt x="2359" y="1809"/>
                  </a:lnTo>
                  <a:lnTo>
                    <a:pt x="2359" y="1809"/>
                  </a:lnTo>
                  <a:lnTo>
                    <a:pt x="2359" y="1809"/>
                  </a:lnTo>
                  <a:lnTo>
                    <a:pt x="2359" y="1809"/>
                  </a:lnTo>
                  <a:lnTo>
                    <a:pt x="2359" y="1809"/>
                  </a:lnTo>
                  <a:lnTo>
                    <a:pt x="2359" y="1812"/>
                  </a:lnTo>
                  <a:lnTo>
                    <a:pt x="2364" y="1809"/>
                  </a:lnTo>
                  <a:lnTo>
                    <a:pt x="2364" y="1809"/>
                  </a:lnTo>
                  <a:lnTo>
                    <a:pt x="2364" y="1809"/>
                  </a:lnTo>
                  <a:lnTo>
                    <a:pt x="2364" y="1812"/>
                  </a:lnTo>
                  <a:lnTo>
                    <a:pt x="2359" y="1812"/>
                  </a:lnTo>
                  <a:lnTo>
                    <a:pt x="2359" y="1812"/>
                  </a:lnTo>
                  <a:lnTo>
                    <a:pt x="2359" y="1812"/>
                  </a:lnTo>
                  <a:lnTo>
                    <a:pt x="2359" y="1812"/>
                  </a:lnTo>
                  <a:lnTo>
                    <a:pt x="2359" y="1812"/>
                  </a:lnTo>
                  <a:lnTo>
                    <a:pt x="2359" y="1814"/>
                  </a:lnTo>
                  <a:lnTo>
                    <a:pt x="2359" y="1814"/>
                  </a:lnTo>
                  <a:lnTo>
                    <a:pt x="2359" y="1814"/>
                  </a:lnTo>
                  <a:lnTo>
                    <a:pt x="2362" y="1812"/>
                  </a:lnTo>
                  <a:lnTo>
                    <a:pt x="2362" y="1812"/>
                  </a:lnTo>
                  <a:lnTo>
                    <a:pt x="2364" y="1812"/>
                  </a:lnTo>
                  <a:lnTo>
                    <a:pt x="2362" y="1812"/>
                  </a:lnTo>
                  <a:lnTo>
                    <a:pt x="2364" y="1814"/>
                  </a:lnTo>
                  <a:lnTo>
                    <a:pt x="2364" y="1814"/>
                  </a:lnTo>
                  <a:lnTo>
                    <a:pt x="2364" y="1814"/>
                  </a:lnTo>
                  <a:lnTo>
                    <a:pt x="2364" y="1812"/>
                  </a:lnTo>
                  <a:lnTo>
                    <a:pt x="2364" y="1812"/>
                  </a:lnTo>
                  <a:lnTo>
                    <a:pt x="2364" y="1812"/>
                  </a:lnTo>
                  <a:lnTo>
                    <a:pt x="2364" y="1812"/>
                  </a:lnTo>
                  <a:lnTo>
                    <a:pt x="2364" y="1812"/>
                  </a:lnTo>
                  <a:lnTo>
                    <a:pt x="2367" y="1812"/>
                  </a:lnTo>
                  <a:lnTo>
                    <a:pt x="2374" y="1809"/>
                  </a:lnTo>
                  <a:lnTo>
                    <a:pt x="2374" y="1809"/>
                  </a:lnTo>
                  <a:lnTo>
                    <a:pt x="2374" y="1809"/>
                  </a:lnTo>
                  <a:lnTo>
                    <a:pt x="2371" y="1809"/>
                  </a:lnTo>
                  <a:lnTo>
                    <a:pt x="2371" y="1809"/>
                  </a:lnTo>
                  <a:lnTo>
                    <a:pt x="2371" y="1809"/>
                  </a:lnTo>
                  <a:lnTo>
                    <a:pt x="2371" y="1809"/>
                  </a:lnTo>
                  <a:lnTo>
                    <a:pt x="2374" y="1809"/>
                  </a:lnTo>
                  <a:lnTo>
                    <a:pt x="2374" y="1807"/>
                  </a:lnTo>
                  <a:lnTo>
                    <a:pt x="2371" y="1807"/>
                  </a:lnTo>
                  <a:lnTo>
                    <a:pt x="2371" y="1807"/>
                  </a:lnTo>
                  <a:lnTo>
                    <a:pt x="2369" y="1809"/>
                  </a:lnTo>
                  <a:lnTo>
                    <a:pt x="2369" y="1809"/>
                  </a:lnTo>
                  <a:lnTo>
                    <a:pt x="2369" y="1809"/>
                  </a:lnTo>
                  <a:lnTo>
                    <a:pt x="2369" y="1809"/>
                  </a:lnTo>
                  <a:lnTo>
                    <a:pt x="2367" y="1809"/>
                  </a:lnTo>
                  <a:lnTo>
                    <a:pt x="2367" y="1809"/>
                  </a:lnTo>
                  <a:lnTo>
                    <a:pt x="2367" y="1809"/>
                  </a:lnTo>
                  <a:lnTo>
                    <a:pt x="2367" y="1809"/>
                  </a:lnTo>
                  <a:lnTo>
                    <a:pt x="2369" y="1809"/>
                  </a:lnTo>
                  <a:lnTo>
                    <a:pt x="2367" y="1807"/>
                  </a:lnTo>
                  <a:lnTo>
                    <a:pt x="2367" y="1807"/>
                  </a:lnTo>
                  <a:lnTo>
                    <a:pt x="2367" y="1807"/>
                  </a:lnTo>
                  <a:lnTo>
                    <a:pt x="2364" y="1807"/>
                  </a:lnTo>
                  <a:lnTo>
                    <a:pt x="2364" y="1807"/>
                  </a:lnTo>
                  <a:lnTo>
                    <a:pt x="2362" y="1807"/>
                  </a:lnTo>
                  <a:close/>
                  <a:moveTo>
                    <a:pt x="2369" y="1800"/>
                  </a:moveTo>
                  <a:lnTo>
                    <a:pt x="2369" y="1802"/>
                  </a:lnTo>
                  <a:lnTo>
                    <a:pt x="2369" y="1802"/>
                  </a:lnTo>
                  <a:lnTo>
                    <a:pt x="2369" y="1802"/>
                  </a:lnTo>
                  <a:lnTo>
                    <a:pt x="2369" y="1802"/>
                  </a:lnTo>
                  <a:lnTo>
                    <a:pt x="2369" y="1802"/>
                  </a:lnTo>
                  <a:lnTo>
                    <a:pt x="2369" y="1802"/>
                  </a:lnTo>
                  <a:lnTo>
                    <a:pt x="2371" y="1802"/>
                  </a:lnTo>
                  <a:lnTo>
                    <a:pt x="2371" y="1800"/>
                  </a:lnTo>
                  <a:lnTo>
                    <a:pt x="2371" y="1800"/>
                  </a:lnTo>
                  <a:lnTo>
                    <a:pt x="2371" y="1800"/>
                  </a:lnTo>
                  <a:lnTo>
                    <a:pt x="2374" y="1800"/>
                  </a:lnTo>
                  <a:lnTo>
                    <a:pt x="2374" y="1800"/>
                  </a:lnTo>
                  <a:lnTo>
                    <a:pt x="2374" y="1797"/>
                  </a:lnTo>
                  <a:lnTo>
                    <a:pt x="2374" y="1797"/>
                  </a:lnTo>
                  <a:lnTo>
                    <a:pt x="2371" y="1800"/>
                  </a:lnTo>
                  <a:lnTo>
                    <a:pt x="2371" y="1797"/>
                  </a:lnTo>
                  <a:lnTo>
                    <a:pt x="2371" y="1797"/>
                  </a:lnTo>
                  <a:lnTo>
                    <a:pt x="2371" y="1797"/>
                  </a:lnTo>
                  <a:lnTo>
                    <a:pt x="2371" y="1797"/>
                  </a:lnTo>
                  <a:lnTo>
                    <a:pt x="2371" y="1797"/>
                  </a:lnTo>
                  <a:lnTo>
                    <a:pt x="2371" y="1795"/>
                  </a:lnTo>
                  <a:lnTo>
                    <a:pt x="2371" y="1795"/>
                  </a:lnTo>
                  <a:lnTo>
                    <a:pt x="2371" y="1795"/>
                  </a:lnTo>
                  <a:lnTo>
                    <a:pt x="2369" y="1795"/>
                  </a:lnTo>
                  <a:lnTo>
                    <a:pt x="2369" y="1795"/>
                  </a:lnTo>
                  <a:lnTo>
                    <a:pt x="2369" y="1795"/>
                  </a:lnTo>
                  <a:lnTo>
                    <a:pt x="2369" y="1797"/>
                  </a:lnTo>
                  <a:lnTo>
                    <a:pt x="2369" y="1797"/>
                  </a:lnTo>
                  <a:lnTo>
                    <a:pt x="2369" y="1797"/>
                  </a:lnTo>
                  <a:lnTo>
                    <a:pt x="2369" y="1797"/>
                  </a:lnTo>
                  <a:lnTo>
                    <a:pt x="2371" y="1797"/>
                  </a:lnTo>
                  <a:lnTo>
                    <a:pt x="2371" y="1797"/>
                  </a:lnTo>
                  <a:lnTo>
                    <a:pt x="2369" y="1797"/>
                  </a:lnTo>
                  <a:lnTo>
                    <a:pt x="2369" y="1797"/>
                  </a:lnTo>
                  <a:lnTo>
                    <a:pt x="2369" y="1800"/>
                  </a:lnTo>
                  <a:lnTo>
                    <a:pt x="2369" y="1800"/>
                  </a:lnTo>
                  <a:lnTo>
                    <a:pt x="2369" y="1800"/>
                  </a:lnTo>
                  <a:lnTo>
                    <a:pt x="2369" y="1800"/>
                  </a:lnTo>
                  <a:lnTo>
                    <a:pt x="2369" y="1800"/>
                  </a:lnTo>
                  <a:close/>
                  <a:moveTo>
                    <a:pt x="2553" y="1902"/>
                  </a:moveTo>
                  <a:lnTo>
                    <a:pt x="2556" y="1902"/>
                  </a:lnTo>
                  <a:lnTo>
                    <a:pt x="2556" y="1899"/>
                  </a:lnTo>
                  <a:lnTo>
                    <a:pt x="2556" y="1899"/>
                  </a:lnTo>
                  <a:lnTo>
                    <a:pt x="2558" y="1899"/>
                  </a:lnTo>
                  <a:lnTo>
                    <a:pt x="2558" y="1897"/>
                  </a:lnTo>
                  <a:lnTo>
                    <a:pt x="2556" y="1897"/>
                  </a:lnTo>
                  <a:lnTo>
                    <a:pt x="2556" y="1897"/>
                  </a:lnTo>
                  <a:lnTo>
                    <a:pt x="2553" y="1899"/>
                  </a:lnTo>
                  <a:lnTo>
                    <a:pt x="2553" y="1899"/>
                  </a:lnTo>
                  <a:lnTo>
                    <a:pt x="2551" y="1899"/>
                  </a:lnTo>
                  <a:lnTo>
                    <a:pt x="2551" y="1899"/>
                  </a:lnTo>
                  <a:lnTo>
                    <a:pt x="2553" y="1902"/>
                  </a:lnTo>
                  <a:close/>
                  <a:moveTo>
                    <a:pt x="2591" y="1904"/>
                  </a:moveTo>
                  <a:lnTo>
                    <a:pt x="2591" y="1904"/>
                  </a:lnTo>
                  <a:lnTo>
                    <a:pt x="2591" y="1904"/>
                  </a:lnTo>
                  <a:lnTo>
                    <a:pt x="2594" y="1904"/>
                  </a:lnTo>
                  <a:lnTo>
                    <a:pt x="2594" y="1904"/>
                  </a:lnTo>
                  <a:lnTo>
                    <a:pt x="2596" y="1904"/>
                  </a:lnTo>
                  <a:lnTo>
                    <a:pt x="2596" y="1904"/>
                  </a:lnTo>
                  <a:lnTo>
                    <a:pt x="2598" y="1904"/>
                  </a:lnTo>
                  <a:lnTo>
                    <a:pt x="2596" y="1904"/>
                  </a:lnTo>
                  <a:lnTo>
                    <a:pt x="2596" y="1904"/>
                  </a:lnTo>
                  <a:lnTo>
                    <a:pt x="2596" y="1904"/>
                  </a:lnTo>
                  <a:lnTo>
                    <a:pt x="2596" y="1904"/>
                  </a:lnTo>
                  <a:lnTo>
                    <a:pt x="2598" y="1904"/>
                  </a:lnTo>
                  <a:lnTo>
                    <a:pt x="2598" y="1904"/>
                  </a:lnTo>
                  <a:lnTo>
                    <a:pt x="2596" y="1904"/>
                  </a:lnTo>
                  <a:lnTo>
                    <a:pt x="2596" y="1904"/>
                  </a:lnTo>
                  <a:lnTo>
                    <a:pt x="2596" y="1904"/>
                  </a:lnTo>
                  <a:lnTo>
                    <a:pt x="2596" y="1902"/>
                  </a:lnTo>
                  <a:lnTo>
                    <a:pt x="2596" y="1902"/>
                  </a:lnTo>
                  <a:lnTo>
                    <a:pt x="2596" y="1902"/>
                  </a:lnTo>
                  <a:lnTo>
                    <a:pt x="2596" y="1902"/>
                  </a:lnTo>
                  <a:lnTo>
                    <a:pt x="2598" y="1902"/>
                  </a:lnTo>
                  <a:lnTo>
                    <a:pt x="2598" y="1902"/>
                  </a:lnTo>
                  <a:lnTo>
                    <a:pt x="2598" y="1902"/>
                  </a:lnTo>
                  <a:lnTo>
                    <a:pt x="2596" y="1902"/>
                  </a:lnTo>
                  <a:lnTo>
                    <a:pt x="2596" y="1899"/>
                  </a:lnTo>
                  <a:lnTo>
                    <a:pt x="2596" y="1899"/>
                  </a:lnTo>
                  <a:lnTo>
                    <a:pt x="2596" y="1899"/>
                  </a:lnTo>
                  <a:lnTo>
                    <a:pt x="2594" y="1899"/>
                  </a:lnTo>
                  <a:lnTo>
                    <a:pt x="2594" y="1902"/>
                  </a:lnTo>
                  <a:lnTo>
                    <a:pt x="2594" y="1902"/>
                  </a:lnTo>
                  <a:lnTo>
                    <a:pt x="2594" y="1902"/>
                  </a:lnTo>
                  <a:lnTo>
                    <a:pt x="2591" y="1902"/>
                  </a:lnTo>
                  <a:lnTo>
                    <a:pt x="2591" y="1902"/>
                  </a:lnTo>
                  <a:lnTo>
                    <a:pt x="2591" y="1902"/>
                  </a:lnTo>
                  <a:lnTo>
                    <a:pt x="2591" y="1902"/>
                  </a:lnTo>
                  <a:lnTo>
                    <a:pt x="2589" y="1902"/>
                  </a:lnTo>
                  <a:lnTo>
                    <a:pt x="2589" y="1904"/>
                  </a:lnTo>
                  <a:lnTo>
                    <a:pt x="2589" y="1904"/>
                  </a:lnTo>
                  <a:lnTo>
                    <a:pt x="2591" y="1904"/>
                  </a:lnTo>
                  <a:close/>
                  <a:moveTo>
                    <a:pt x="2603" y="1920"/>
                  </a:moveTo>
                  <a:lnTo>
                    <a:pt x="2603" y="1920"/>
                  </a:lnTo>
                  <a:lnTo>
                    <a:pt x="2603" y="1923"/>
                  </a:lnTo>
                  <a:lnTo>
                    <a:pt x="2603" y="1923"/>
                  </a:lnTo>
                  <a:lnTo>
                    <a:pt x="2603" y="1923"/>
                  </a:lnTo>
                  <a:lnTo>
                    <a:pt x="2603" y="1925"/>
                  </a:lnTo>
                  <a:lnTo>
                    <a:pt x="2603" y="1925"/>
                  </a:lnTo>
                  <a:lnTo>
                    <a:pt x="2606" y="1923"/>
                  </a:lnTo>
                  <a:lnTo>
                    <a:pt x="2606" y="1923"/>
                  </a:lnTo>
                  <a:lnTo>
                    <a:pt x="2606" y="1923"/>
                  </a:lnTo>
                  <a:lnTo>
                    <a:pt x="2606" y="1923"/>
                  </a:lnTo>
                  <a:lnTo>
                    <a:pt x="2606" y="1923"/>
                  </a:lnTo>
                  <a:lnTo>
                    <a:pt x="2606" y="1920"/>
                  </a:lnTo>
                  <a:lnTo>
                    <a:pt x="2606" y="1920"/>
                  </a:lnTo>
                  <a:lnTo>
                    <a:pt x="2606" y="1920"/>
                  </a:lnTo>
                  <a:lnTo>
                    <a:pt x="2603" y="1920"/>
                  </a:lnTo>
                  <a:lnTo>
                    <a:pt x="2603" y="1920"/>
                  </a:lnTo>
                  <a:close/>
                  <a:moveTo>
                    <a:pt x="2530" y="1868"/>
                  </a:moveTo>
                  <a:lnTo>
                    <a:pt x="2530" y="1868"/>
                  </a:lnTo>
                  <a:lnTo>
                    <a:pt x="2530" y="1868"/>
                  </a:lnTo>
                  <a:lnTo>
                    <a:pt x="2532" y="1868"/>
                  </a:lnTo>
                  <a:lnTo>
                    <a:pt x="2532" y="1868"/>
                  </a:lnTo>
                  <a:lnTo>
                    <a:pt x="2532" y="1868"/>
                  </a:lnTo>
                  <a:lnTo>
                    <a:pt x="2532" y="1866"/>
                  </a:lnTo>
                  <a:lnTo>
                    <a:pt x="2530" y="1866"/>
                  </a:lnTo>
                  <a:lnTo>
                    <a:pt x="2530" y="1866"/>
                  </a:lnTo>
                  <a:lnTo>
                    <a:pt x="2530" y="1868"/>
                  </a:lnTo>
                  <a:lnTo>
                    <a:pt x="2530" y="1868"/>
                  </a:lnTo>
                  <a:close/>
                  <a:moveTo>
                    <a:pt x="2551" y="1909"/>
                  </a:moveTo>
                  <a:lnTo>
                    <a:pt x="2551" y="1909"/>
                  </a:lnTo>
                  <a:lnTo>
                    <a:pt x="2553" y="1909"/>
                  </a:lnTo>
                  <a:lnTo>
                    <a:pt x="2553" y="1909"/>
                  </a:lnTo>
                  <a:lnTo>
                    <a:pt x="2551" y="1906"/>
                  </a:lnTo>
                  <a:lnTo>
                    <a:pt x="2551" y="1906"/>
                  </a:lnTo>
                  <a:lnTo>
                    <a:pt x="2553" y="1906"/>
                  </a:lnTo>
                  <a:lnTo>
                    <a:pt x="2553" y="1904"/>
                  </a:lnTo>
                  <a:lnTo>
                    <a:pt x="2553" y="1904"/>
                  </a:lnTo>
                  <a:lnTo>
                    <a:pt x="2553" y="1904"/>
                  </a:lnTo>
                  <a:lnTo>
                    <a:pt x="2551" y="1904"/>
                  </a:lnTo>
                  <a:lnTo>
                    <a:pt x="2551" y="1904"/>
                  </a:lnTo>
                  <a:lnTo>
                    <a:pt x="2551" y="1906"/>
                  </a:lnTo>
                  <a:lnTo>
                    <a:pt x="2551" y="1906"/>
                  </a:lnTo>
                  <a:lnTo>
                    <a:pt x="2549" y="1906"/>
                  </a:lnTo>
                  <a:lnTo>
                    <a:pt x="2549" y="1906"/>
                  </a:lnTo>
                  <a:lnTo>
                    <a:pt x="2549" y="1909"/>
                  </a:lnTo>
                  <a:lnTo>
                    <a:pt x="2551" y="1909"/>
                  </a:lnTo>
                  <a:close/>
                  <a:moveTo>
                    <a:pt x="2532" y="1878"/>
                  </a:moveTo>
                  <a:lnTo>
                    <a:pt x="2532" y="1878"/>
                  </a:lnTo>
                  <a:lnTo>
                    <a:pt x="2532" y="1878"/>
                  </a:lnTo>
                  <a:lnTo>
                    <a:pt x="2532" y="1880"/>
                  </a:lnTo>
                  <a:lnTo>
                    <a:pt x="2532" y="1880"/>
                  </a:lnTo>
                  <a:lnTo>
                    <a:pt x="2532" y="1880"/>
                  </a:lnTo>
                  <a:lnTo>
                    <a:pt x="2532" y="1880"/>
                  </a:lnTo>
                  <a:lnTo>
                    <a:pt x="2535" y="1880"/>
                  </a:lnTo>
                  <a:lnTo>
                    <a:pt x="2532" y="1880"/>
                  </a:lnTo>
                  <a:lnTo>
                    <a:pt x="2532" y="1878"/>
                  </a:lnTo>
                  <a:lnTo>
                    <a:pt x="2532" y="1878"/>
                  </a:lnTo>
                  <a:lnTo>
                    <a:pt x="2532" y="1878"/>
                  </a:lnTo>
                  <a:close/>
                  <a:moveTo>
                    <a:pt x="1780" y="1206"/>
                  </a:moveTo>
                  <a:lnTo>
                    <a:pt x="1780" y="1208"/>
                  </a:lnTo>
                  <a:lnTo>
                    <a:pt x="1780" y="1211"/>
                  </a:lnTo>
                  <a:lnTo>
                    <a:pt x="1780" y="1211"/>
                  </a:lnTo>
                  <a:lnTo>
                    <a:pt x="1780" y="1211"/>
                  </a:lnTo>
                  <a:lnTo>
                    <a:pt x="1782" y="1211"/>
                  </a:lnTo>
                  <a:lnTo>
                    <a:pt x="1782" y="1213"/>
                  </a:lnTo>
                  <a:lnTo>
                    <a:pt x="1782" y="1216"/>
                  </a:lnTo>
                  <a:lnTo>
                    <a:pt x="1787" y="1218"/>
                  </a:lnTo>
                  <a:lnTo>
                    <a:pt x="1791" y="1220"/>
                  </a:lnTo>
                  <a:lnTo>
                    <a:pt x="1791" y="1220"/>
                  </a:lnTo>
                  <a:lnTo>
                    <a:pt x="1794" y="1223"/>
                  </a:lnTo>
                  <a:lnTo>
                    <a:pt x="1794" y="1223"/>
                  </a:lnTo>
                  <a:lnTo>
                    <a:pt x="1794" y="1223"/>
                  </a:lnTo>
                  <a:lnTo>
                    <a:pt x="1794" y="1223"/>
                  </a:lnTo>
                  <a:lnTo>
                    <a:pt x="1796" y="1223"/>
                  </a:lnTo>
                  <a:lnTo>
                    <a:pt x="1796" y="1223"/>
                  </a:lnTo>
                  <a:lnTo>
                    <a:pt x="1796" y="1223"/>
                  </a:lnTo>
                  <a:lnTo>
                    <a:pt x="1799" y="1223"/>
                  </a:lnTo>
                  <a:lnTo>
                    <a:pt x="1799" y="1225"/>
                  </a:lnTo>
                  <a:lnTo>
                    <a:pt x="1799" y="1223"/>
                  </a:lnTo>
                  <a:lnTo>
                    <a:pt x="1799" y="1223"/>
                  </a:lnTo>
                  <a:lnTo>
                    <a:pt x="1799" y="1223"/>
                  </a:lnTo>
                  <a:lnTo>
                    <a:pt x="1796" y="1223"/>
                  </a:lnTo>
                  <a:lnTo>
                    <a:pt x="1796" y="1223"/>
                  </a:lnTo>
                  <a:lnTo>
                    <a:pt x="1799" y="1223"/>
                  </a:lnTo>
                  <a:lnTo>
                    <a:pt x="1799" y="1223"/>
                  </a:lnTo>
                  <a:lnTo>
                    <a:pt x="1799" y="1220"/>
                  </a:lnTo>
                  <a:lnTo>
                    <a:pt x="1796" y="1220"/>
                  </a:lnTo>
                  <a:lnTo>
                    <a:pt x="1796" y="1220"/>
                  </a:lnTo>
                  <a:lnTo>
                    <a:pt x="1796" y="1220"/>
                  </a:lnTo>
                  <a:lnTo>
                    <a:pt x="1796" y="1220"/>
                  </a:lnTo>
                  <a:lnTo>
                    <a:pt x="1796" y="1220"/>
                  </a:lnTo>
                  <a:lnTo>
                    <a:pt x="1796" y="1220"/>
                  </a:lnTo>
                  <a:lnTo>
                    <a:pt x="1799" y="1218"/>
                  </a:lnTo>
                  <a:lnTo>
                    <a:pt x="1799" y="1218"/>
                  </a:lnTo>
                  <a:lnTo>
                    <a:pt x="1799" y="1218"/>
                  </a:lnTo>
                  <a:lnTo>
                    <a:pt x="1796" y="1218"/>
                  </a:lnTo>
                  <a:lnTo>
                    <a:pt x="1796" y="1218"/>
                  </a:lnTo>
                  <a:lnTo>
                    <a:pt x="1796" y="1218"/>
                  </a:lnTo>
                  <a:lnTo>
                    <a:pt x="1794" y="1218"/>
                  </a:lnTo>
                  <a:lnTo>
                    <a:pt x="1794" y="1218"/>
                  </a:lnTo>
                  <a:lnTo>
                    <a:pt x="1794" y="1216"/>
                  </a:lnTo>
                  <a:lnTo>
                    <a:pt x="1796" y="1216"/>
                  </a:lnTo>
                  <a:lnTo>
                    <a:pt x="1796" y="1216"/>
                  </a:lnTo>
                  <a:lnTo>
                    <a:pt x="1796" y="1216"/>
                  </a:lnTo>
                  <a:lnTo>
                    <a:pt x="1796" y="1216"/>
                  </a:lnTo>
                  <a:lnTo>
                    <a:pt x="1796" y="1213"/>
                  </a:lnTo>
                  <a:lnTo>
                    <a:pt x="1796" y="1213"/>
                  </a:lnTo>
                  <a:lnTo>
                    <a:pt x="1796" y="1213"/>
                  </a:lnTo>
                  <a:lnTo>
                    <a:pt x="1796" y="1211"/>
                  </a:lnTo>
                  <a:lnTo>
                    <a:pt x="1794" y="1211"/>
                  </a:lnTo>
                  <a:lnTo>
                    <a:pt x="1794" y="1208"/>
                  </a:lnTo>
                  <a:lnTo>
                    <a:pt x="1791" y="1208"/>
                  </a:lnTo>
                  <a:lnTo>
                    <a:pt x="1791" y="1206"/>
                  </a:lnTo>
                  <a:lnTo>
                    <a:pt x="1791" y="1206"/>
                  </a:lnTo>
                  <a:lnTo>
                    <a:pt x="1789" y="1204"/>
                  </a:lnTo>
                  <a:lnTo>
                    <a:pt x="1789" y="1201"/>
                  </a:lnTo>
                  <a:lnTo>
                    <a:pt x="1789" y="1201"/>
                  </a:lnTo>
                  <a:lnTo>
                    <a:pt x="1784" y="1201"/>
                  </a:lnTo>
                  <a:lnTo>
                    <a:pt x="1784" y="1201"/>
                  </a:lnTo>
                  <a:lnTo>
                    <a:pt x="1782" y="1201"/>
                  </a:lnTo>
                  <a:lnTo>
                    <a:pt x="1782" y="1199"/>
                  </a:lnTo>
                  <a:lnTo>
                    <a:pt x="1782" y="1199"/>
                  </a:lnTo>
                  <a:lnTo>
                    <a:pt x="1782" y="1201"/>
                  </a:lnTo>
                  <a:lnTo>
                    <a:pt x="1782" y="1201"/>
                  </a:lnTo>
                  <a:lnTo>
                    <a:pt x="1780" y="1201"/>
                  </a:lnTo>
                  <a:lnTo>
                    <a:pt x="1780" y="1204"/>
                  </a:lnTo>
                  <a:lnTo>
                    <a:pt x="1780" y="1204"/>
                  </a:lnTo>
                  <a:lnTo>
                    <a:pt x="1780" y="1206"/>
                  </a:lnTo>
                  <a:close/>
                  <a:moveTo>
                    <a:pt x="1846" y="1913"/>
                  </a:moveTo>
                  <a:lnTo>
                    <a:pt x="1846" y="1913"/>
                  </a:lnTo>
                  <a:lnTo>
                    <a:pt x="1846" y="1916"/>
                  </a:lnTo>
                  <a:lnTo>
                    <a:pt x="1846" y="1916"/>
                  </a:lnTo>
                  <a:lnTo>
                    <a:pt x="1846" y="1916"/>
                  </a:lnTo>
                  <a:lnTo>
                    <a:pt x="1846" y="1916"/>
                  </a:lnTo>
                  <a:lnTo>
                    <a:pt x="1846" y="1916"/>
                  </a:lnTo>
                  <a:lnTo>
                    <a:pt x="1846" y="1916"/>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6" y="1913"/>
                  </a:lnTo>
                  <a:lnTo>
                    <a:pt x="1846" y="1913"/>
                  </a:lnTo>
                  <a:lnTo>
                    <a:pt x="1846" y="1913"/>
                  </a:lnTo>
                  <a:lnTo>
                    <a:pt x="1846" y="1913"/>
                  </a:lnTo>
                  <a:lnTo>
                    <a:pt x="1846" y="1913"/>
                  </a:lnTo>
                  <a:lnTo>
                    <a:pt x="1846" y="1913"/>
                  </a:lnTo>
                  <a:lnTo>
                    <a:pt x="1846" y="1913"/>
                  </a:lnTo>
                  <a:close/>
                  <a:moveTo>
                    <a:pt x="1839" y="1989"/>
                  </a:moveTo>
                  <a:lnTo>
                    <a:pt x="1839" y="1991"/>
                  </a:lnTo>
                  <a:lnTo>
                    <a:pt x="1836" y="1994"/>
                  </a:lnTo>
                  <a:lnTo>
                    <a:pt x="1836" y="1996"/>
                  </a:lnTo>
                  <a:lnTo>
                    <a:pt x="1836" y="1996"/>
                  </a:lnTo>
                  <a:lnTo>
                    <a:pt x="1839" y="1996"/>
                  </a:lnTo>
                  <a:lnTo>
                    <a:pt x="1839" y="1994"/>
                  </a:lnTo>
                  <a:lnTo>
                    <a:pt x="1839" y="1991"/>
                  </a:lnTo>
                  <a:lnTo>
                    <a:pt x="1839" y="1989"/>
                  </a:lnTo>
                  <a:lnTo>
                    <a:pt x="1839" y="1987"/>
                  </a:lnTo>
                  <a:lnTo>
                    <a:pt x="1839" y="1984"/>
                  </a:lnTo>
                  <a:lnTo>
                    <a:pt x="1839" y="1984"/>
                  </a:lnTo>
                  <a:lnTo>
                    <a:pt x="1841" y="1982"/>
                  </a:lnTo>
                  <a:lnTo>
                    <a:pt x="1841" y="1982"/>
                  </a:lnTo>
                  <a:lnTo>
                    <a:pt x="1839" y="1982"/>
                  </a:lnTo>
                  <a:lnTo>
                    <a:pt x="1839" y="1984"/>
                  </a:lnTo>
                  <a:lnTo>
                    <a:pt x="1839" y="1982"/>
                  </a:lnTo>
                  <a:lnTo>
                    <a:pt x="1839" y="1982"/>
                  </a:lnTo>
                  <a:lnTo>
                    <a:pt x="1841" y="1982"/>
                  </a:lnTo>
                  <a:lnTo>
                    <a:pt x="1841" y="1982"/>
                  </a:lnTo>
                  <a:lnTo>
                    <a:pt x="1839" y="1982"/>
                  </a:lnTo>
                  <a:lnTo>
                    <a:pt x="1839" y="1980"/>
                  </a:lnTo>
                  <a:lnTo>
                    <a:pt x="1839" y="1980"/>
                  </a:lnTo>
                  <a:lnTo>
                    <a:pt x="1839" y="1980"/>
                  </a:lnTo>
                  <a:lnTo>
                    <a:pt x="1839" y="1980"/>
                  </a:lnTo>
                  <a:lnTo>
                    <a:pt x="1839" y="1980"/>
                  </a:lnTo>
                  <a:lnTo>
                    <a:pt x="1839" y="1980"/>
                  </a:lnTo>
                  <a:lnTo>
                    <a:pt x="1839" y="1982"/>
                  </a:lnTo>
                  <a:lnTo>
                    <a:pt x="1839" y="1982"/>
                  </a:lnTo>
                  <a:lnTo>
                    <a:pt x="1839" y="1982"/>
                  </a:lnTo>
                  <a:lnTo>
                    <a:pt x="1839" y="1984"/>
                  </a:lnTo>
                  <a:lnTo>
                    <a:pt x="1839" y="1984"/>
                  </a:lnTo>
                  <a:lnTo>
                    <a:pt x="1839" y="1989"/>
                  </a:lnTo>
                  <a:close/>
                  <a:moveTo>
                    <a:pt x="1829" y="2055"/>
                  </a:moveTo>
                  <a:lnTo>
                    <a:pt x="1827" y="2055"/>
                  </a:lnTo>
                  <a:lnTo>
                    <a:pt x="1827" y="2055"/>
                  </a:lnTo>
                  <a:lnTo>
                    <a:pt x="1827" y="2055"/>
                  </a:lnTo>
                  <a:lnTo>
                    <a:pt x="1832" y="2053"/>
                  </a:lnTo>
                  <a:lnTo>
                    <a:pt x="1839" y="2051"/>
                  </a:lnTo>
                  <a:lnTo>
                    <a:pt x="1841" y="2048"/>
                  </a:lnTo>
                  <a:lnTo>
                    <a:pt x="1841" y="2048"/>
                  </a:lnTo>
                  <a:lnTo>
                    <a:pt x="1841" y="2046"/>
                  </a:lnTo>
                  <a:lnTo>
                    <a:pt x="1844" y="2046"/>
                  </a:lnTo>
                  <a:lnTo>
                    <a:pt x="1846" y="2046"/>
                  </a:lnTo>
                  <a:lnTo>
                    <a:pt x="1848" y="2043"/>
                  </a:lnTo>
                  <a:lnTo>
                    <a:pt x="1851" y="2043"/>
                  </a:lnTo>
                  <a:lnTo>
                    <a:pt x="1851" y="2043"/>
                  </a:lnTo>
                  <a:lnTo>
                    <a:pt x="1841" y="2046"/>
                  </a:lnTo>
                  <a:lnTo>
                    <a:pt x="1841" y="2046"/>
                  </a:lnTo>
                  <a:lnTo>
                    <a:pt x="1839" y="2048"/>
                  </a:lnTo>
                  <a:lnTo>
                    <a:pt x="1839" y="2048"/>
                  </a:lnTo>
                  <a:lnTo>
                    <a:pt x="1836" y="2048"/>
                  </a:lnTo>
                  <a:lnTo>
                    <a:pt x="1829" y="2051"/>
                  </a:lnTo>
                  <a:lnTo>
                    <a:pt x="1829" y="2053"/>
                  </a:lnTo>
                  <a:lnTo>
                    <a:pt x="1829" y="2053"/>
                  </a:lnTo>
                  <a:lnTo>
                    <a:pt x="1829" y="2053"/>
                  </a:lnTo>
                  <a:lnTo>
                    <a:pt x="1829" y="2053"/>
                  </a:lnTo>
                  <a:lnTo>
                    <a:pt x="1829" y="2053"/>
                  </a:lnTo>
                  <a:lnTo>
                    <a:pt x="1829" y="2055"/>
                  </a:lnTo>
                  <a:close/>
                  <a:moveTo>
                    <a:pt x="1846" y="1847"/>
                  </a:moveTo>
                  <a:lnTo>
                    <a:pt x="1846" y="1847"/>
                  </a:lnTo>
                  <a:lnTo>
                    <a:pt x="1846" y="1847"/>
                  </a:lnTo>
                  <a:lnTo>
                    <a:pt x="1853" y="1849"/>
                  </a:lnTo>
                  <a:lnTo>
                    <a:pt x="1853" y="1852"/>
                  </a:lnTo>
                  <a:lnTo>
                    <a:pt x="1855" y="1849"/>
                  </a:lnTo>
                  <a:lnTo>
                    <a:pt x="1855" y="1849"/>
                  </a:lnTo>
                  <a:lnTo>
                    <a:pt x="1853" y="1849"/>
                  </a:lnTo>
                  <a:lnTo>
                    <a:pt x="1848" y="1847"/>
                  </a:lnTo>
                  <a:lnTo>
                    <a:pt x="1846" y="1847"/>
                  </a:lnTo>
                  <a:lnTo>
                    <a:pt x="1846" y="1847"/>
                  </a:lnTo>
                  <a:lnTo>
                    <a:pt x="1846" y="1847"/>
                  </a:lnTo>
                  <a:close/>
                  <a:moveTo>
                    <a:pt x="1844" y="1906"/>
                  </a:moveTo>
                  <a:lnTo>
                    <a:pt x="1841" y="1909"/>
                  </a:lnTo>
                  <a:lnTo>
                    <a:pt x="1841" y="1909"/>
                  </a:lnTo>
                  <a:lnTo>
                    <a:pt x="1841" y="1909"/>
                  </a:lnTo>
                  <a:lnTo>
                    <a:pt x="1841" y="1909"/>
                  </a:lnTo>
                  <a:lnTo>
                    <a:pt x="1841" y="1909"/>
                  </a:lnTo>
                  <a:lnTo>
                    <a:pt x="1844" y="1909"/>
                  </a:lnTo>
                  <a:lnTo>
                    <a:pt x="1844" y="1909"/>
                  </a:lnTo>
                  <a:lnTo>
                    <a:pt x="1844" y="1909"/>
                  </a:lnTo>
                  <a:lnTo>
                    <a:pt x="1846" y="1906"/>
                  </a:lnTo>
                  <a:lnTo>
                    <a:pt x="1846" y="1906"/>
                  </a:lnTo>
                  <a:lnTo>
                    <a:pt x="1844" y="1906"/>
                  </a:lnTo>
                  <a:lnTo>
                    <a:pt x="1844" y="1906"/>
                  </a:lnTo>
                  <a:close/>
                  <a:moveTo>
                    <a:pt x="1839" y="1944"/>
                  </a:moveTo>
                  <a:lnTo>
                    <a:pt x="1839" y="1944"/>
                  </a:lnTo>
                  <a:lnTo>
                    <a:pt x="1836" y="1946"/>
                  </a:lnTo>
                  <a:lnTo>
                    <a:pt x="1836" y="1946"/>
                  </a:lnTo>
                  <a:lnTo>
                    <a:pt x="1836" y="1946"/>
                  </a:lnTo>
                  <a:lnTo>
                    <a:pt x="1836" y="1946"/>
                  </a:lnTo>
                  <a:lnTo>
                    <a:pt x="1836" y="1946"/>
                  </a:lnTo>
                  <a:lnTo>
                    <a:pt x="1839" y="1946"/>
                  </a:lnTo>
                  <a:lnTo>
                    <a:pt x="1839" y="1946"/>
                  </a:lnTo>
                  <a:lnTo>
                    <a:pt x="1839" y="1946"/>
                  </a:lnTo>
                  <a:lnTo>
                    <a:pt x="1839" y="1946"/>
                  </a:lnTo>
                  <a:lnTo>
                    <a:pt x="1839" y="1944"/>
                  </a:lnTo>
                  <a:lnTo>
                    <a:pt x="1839" y="1944"/>
                  </a:lnTo>
                  <a:close/>
                  <a:moveTo>
                    <a:pt x="1801" y="1904"/>
                  </a:moveTo>
                  <a:lnTo>
                    <a:pt x="1801" y="1904"/>
                  </a:lnTo>
                  <a:lnTo>
                    <a:pt x="1801" y="1902"/>
                  </a:lnTo>
                  <a:lnTo>
                    <a:pt x="1801" y="1902"/>
                  </a:lnTo>
                  <a:lnTo>
                    <a:pt x="1801" y="1899"/>
                  </a:lnTo>
                  <a:lnTo>
                    <a:pt x="1801" y="1899"/>
                  </a:lnTo>
                  <a:lnTo>
                    <a:pt x="1801" y="1899"/>
                  </a:lnTo>
                  <a:lnTo>
                    <a:pt x="1799" y="1897"/>
                  </a:lnTo>
                  <a:lnTo>
                    <a:pt x="1799" y="1897"/>
                  </a:lnTo>
                  <a:lnTo>
                    <a:pt x="1799" y="1897"/>
                  </a:lnTo>
                  <a:lnTo>
                    <a:pt x="1799" y="1899"/>
                  </a:lnTo>
                  <a:lnTo>
                    <a:pt x="1799" y="1899"/>
                  </a:lnTo>
                  <a:lnTo>
                    <a:pt x="1799" y="1899"/>
                  </a:lnTo>
                  <a:lnTo>
                    <a:pt x="1799" y="1899"/>
                  </a:lnTo>
                  <a:lnTo>
                    <a:pt x="1799" y="1902"/>
                  </a:lnTo>
                  <a:lnTo>
                    <a:pt x="1799" y="1902"/>
                  </a:lnTo>
                  <a:lnTo>
                    <a:pt x="1799" y="1904"/>
                  </a:lnTo>
                  <a:lnTo>
                    <a:pt x="1799" y="1904"/>
                  </a:lnTo>
                  <a:lnTo>
                    <a:pt x="1799" y="1904"/>
                  </a:lnTo>
                  <a:lnTo>
                    <a:pt x="1799" y="1904"/>
                  </a:lnTo>
                  <a:lnTo>
                    <a:pt x="1799" y="1902"/>
                  </a:lnTo>
                  <a:lnTo>
                    <a:pt x="1799" y="1904"/>
                  </a:lnTo>
                  <a:lnTo>
                    <a:pt x="1799" y="1904"/>
                  </a:lnTo>
                  <a:lnTo>
                    <a:pt x="1799" y="1904"/>
                  </a:lnTo>
                  <a:lnTo>
                    <a:pt x="1799" y="1904"/>
                  </a:lnTo>
                  <a:lnTo>
                    <a:pt x="1799" y="1906"/>
                  </a:lnTo>
                  <a:lnTo>
                    <a:pt x="1799" y="1906"/>
                  </a:lnTo>
                  <a:lnTo>
                    <a:pt x="1799" y="1906"/>
                  </a:lnTo>
                  <a:lnTo>
                    <a:pt x="1796" y="1906"/>
                  </a:lnTo>
                  <a:lnTo>
                    <a:pt x="1799" y="1906"/>
                  </a:lnTo>
                  <a:lnTo>
                    <a:pt x="1799" y="1909"/>
                  </a:lnTo>
                  <a:lnTo>
                    <a:pt x="1799" y="1909"/>
                  </a:lnTo>
                  <a:lnTo>
                    <a:pt x="1799" y="1909"/>
                  </a:lnTo>
                  <a:lnTo>
                    <a:pt x="1799" y="1909"/>
                  </a:lnTo>
                  <a:lnTo>
                    <a:pt x="1799" y="1906"/>
                  </a:lnTo>
                  <a:lnTo>
                    <a:pt x="1799" y="1904"/>
                  </a:lnTo>
                  <a:lnTo>
                    <a:pt x="1799" y="1904"/>
                  </a:lnTo>
                  <a:lnTo>
                    <a:pt x="1801" y="1904"/>
                  </a:lnTo>
                  <a:close/>
                  <a:moveTo>
                    <a:pt x="1815" y="1944"/>
                  </a:moveTo>
                  <a:lnTo>
                    <a:pt x="1815" y="1944"/>
                  </a:lnTo>
                  <a:lnTo>
                    <a:pt x="1815" y="1944"/>
                  </a:lnTo>
                  <a:lnTo>
                    <a:pt x="1813" y="1944"/>
                  </a:lnTo>
                  <a:lnTo>
                    <a:pt x="1813" y="1944"/>
                  </a:lnTo>
                  <a:lnTo>
                    <a:pt x="1813" y="1944"/>
                  </a:lnTo>
                  <a:lnTo>
                    <a:pt x="1813" y="1942"/>
                  </a:lnTo>
                  <a:lnTo>
                    <a:pt x="1813" y="1942"/>
                  </a:lnTo>
                  <a:lnTo>
                    <a:pt x="1813" y="1942"/>
                  </a:lnTo>
                  <a:lnTo>
                    <a:pt x="1813" y="1942"/>
                  </a:lnTo>
                  <a:lnTo>
                    <a:pt x="1813" y="1942"/>
                  </a:lnTo>
                  <a:lnTo>
                    <a:pt x="1813" y="1942"/>
                  </a:lnTo>
                  <a:lnTo>
                    <a:pt x="1813" y="1942"/>
                  </a:lnTo>
                  <a:lnTo>
                    <a:pt x="1813" y="1944"/>
                  </a:lnTo>
                  <a:lnTo>
                    <a:pt x="1813" y="1944"/>
                  </a:lnTo>
                  <a:lnTo>
                    <a:pt x="1813" y="1944"/>
                  </a:lnTo>
                  <a:lnTo>
                    <a:pt x="1813" y="1944"/>
                  </a:lnTo>
                  <a:lnTo>
                    <a:pt x="1813" y="1944"/>
                  </a:lnTo>
                  <a:lnTo>
                    <a:pt x="1813" y="1944"/>
                  </a:lnTo>
                  <a:lnTo>
                    <a:pt x="1813" y="1946"/>
                  </a:lnTo>
                  <a:lnTo>
                    <a:pt x="1815" y="1946"/>
                  </a:lnTo>
                  <a:lnTo>
                    <a:pt x="1815" y="1949"/>
                  </a:lnTo>
                  <a:lnTo>
                    <a:pt x="1815" y="1949"/>
                  </a:lnTo>
                  <a:lnTo>
                    <a:pt x="1815" y="1949"/>
                  </a:lnTo>
                  <a:lnTo>
                    <a:pt x="1815" y="1951"/>
                  </a:lnTo>
                  <a:lnTo>
                    <a:pt x="1815" y="1951"/>
                  </a:lnTo>
                  <a:lnTo>
                    <a:pt x="1815" y="1951"/>
                  </a:lnTo>
                  <a:lnTo>
                    <a:pt x="1815" y="1951"/>
                  </a:lnTo>
                  <a:lnTo>
                    <a:pt x="1815" y="1954"/>
                  </a:lnTo>
                  <a:lnTo>
                    <a:pt x="1815" y="1951"/>
                  </a:lnTo>
                  <a:lnTo>
                    <a:pt x="1815" y="1951"/>
                  </a:lnTo>
                  <a:lnTo>
                    <a:pt x="1815" y="1949"/>
                  </a:lnTo>
                  <a:lnTo>
                    <a:pt x="1818" y="1951"/>
                  </a:lnTo>
                  <a:lnTo>
                    <a:pt x="1818" y="1951"/>
                  </a:lnTo>
                  <a:lnTo>
                    <a:pt x="1818" y="1949"/>
                  </a:lnTo>
                  <a:lnTo>
                    <a:pt x="1818" y="1949"/>
                  </a:lnTo>
                  <a:lnTo>
                    <a:pt x="1815" y="1946"/>
                  </a:lnTo>
                  <a:lnTo>
                    <a:pt x="1818" y="1946"/>
                  </a:lnTo>
                  <a:lnTo>
                    <a:pt x="1815" y="1946"/>
                  </a:lnTo>
                  <a:lnTo>
                    <a:pt x="1815" y="1944"/>
                  </a:lnTo>
                  <a:lnTo>
                    <a:pt x="1815" y="1944"/>
                  </a:lnTo>
                  <a:lnTo>
                    <a:pt x="1815" y="1944"/>
                  </a:lnTo>
                  <a:lnTo>
                    <a:pt x="1815" y="1944"/>
                  </a:lnTo>
                  <a:lnTo>
                    <a:pt x="1815" y="1944"/>
                  </a:lnTo>
                  <a:lnTo>
                    <a:pt x="1815" y="1944"/>
                  </a:lnTo>
                  <a:lnTo>
                    <a:pt x="1815" y="1944"/>
                  </a:lnTo>
                  <a:close/>
                  <a:moveTo>
                    <a:pt x="1808" y="1968"/>
                  </a:moveTo>
                  <a:lnTo>
                    <a:pt x="1808" y="1968"/>
                  </a:lnTo>
                  <a:lnTo>
                    <a:pt x="1808" y="1968"/>
                  </a:lnTo>
                  <a:lnTo>
                    <a:pt x="1808" y="1968"/>
                  </a:lnTo>
                  <a:lnTo>
                    <a:pt x="1808" y="1968"/>
                  </a:lnTo>
                  <a:lnTo>
                    <a:pt x="1808" y="1970"/>
                  </a:lnTo>
                  <a:lnTo>
                    <a:pt x="1808" y="1970"/>
                  </a:lnTo>
                  <a:lnTo>
                    <a:pt x="1808" y="1970"/>
                  </a:lnTo>
                  <a:lnTo>
                    <a:pt x="1808" y="1970"/>
                  </a:lnTo>
                  <a:lnTo>
                    <a:pt x="1806" y="1972"/>
                  </a:lnTo>
                  <a:lnTo>
                    <a:pt x="1803" y="1972"/>
                  </a:lnTo>
                  <a:lnTo>
                    <a:pt x="1803" y="1972"/>
                  </a:lnTo>
                  <a:lnTo>
                    <a:pt x="1803" y="1975"/>
                  </a:lnTo>
                  <a:lnTo>
                    <a:pt x="1803" y="1975"/>
                  </a:lnTo>
                  <a:lnTo>
                    <a:pt x="1803" y="1975"/>
                  </a:lnTo>
                  <a:lnTo>
                    <a:pt x="1803" y="1977"/>
                  </a:lnTo>
                  <a:lnTo>
                    <a:pt x="1803" y="1977"/>
                  </a:lnTo>
                  <a:lnTo>
                    <a:pt x="1803" y="1980"/>
                  </a:lnTo>
                  <a:lnTo>
                    <a:pt x="1803" y="1980"/>
                  </a:lnTo>
                  <a:lnTo>
                    <a:pt x="1803" y="1980"/>
                  </a:lnTo>
                  <a:lnTo>
                    <a:pt x="1803" y="1980"/>
                  </a:lnTo>
                  <a:lnTo>
                    <a:pt x="1803" y="1980"/>
                  </a:lnTo>
                  <a:lnTo>
                    <a:pt x="1806" y="1980"/>
                  </a:lnTo>
                  <a:lnTo>
                    <a:pt x="1806" y="1980"/>
                  </a:lnTo>
                  <a:lnTo>
                    <a:pt x="1813" y="1970"/>
                  </a:lnTo>
                  <a:lnTo>
                    <a:pt x="1815" y="1970"/>
                  </a:lnTo>
                  <a:lnTo>
                    <a:pt x="1815" y="1968"/>
                  </a:lnTo>
                  <a:lnTo>
                    <a:pt x="1815" y="1963"/>
                  </a:lnTo>
                  <a:lnTo>
                    <a:pt x="1818" y="1961"/>
                  </a:lnTo>
                  <a:lnTo>
                    <a:pt x="1818" y="1958"/>
                  </a:lnTo>
                  <a:lnTo>
                    <a:pt x="1818" y="1958"/>
                  </a:lnTo>
                  <a:lnTo>
                    <a:pt x="1818" y="1958"/>
                  </a:lnTo>
                  <a:lnTo>
                    <a:pt x="1818" y="1958"/>
                  </a:lnTo>
                  <a:lnTo>
                    <a:pt x="1818" y="1958"/>
                  </a:lnTo>
                  <a:lnTo>
                    <a:pt x="1815" y="1958"/>
                  </a:lnTo>
                  <a:lnTo>
                    <a:pt x="1815" y="1958"/>
                  </a:lnTo>
                  <a:lnTo>
                    <a:pt x="1815" y="1961"/>
                  </a:lnTo>
                  <a:lnTo>
                    <a:pt x="1815" y="1961"/>
                  </a:lnTo>
                  <a:lnTo>
                    <a:pt x="1815" y="1963"/>
                  </a:lnTo>
                  <a:lnTo>
                    <a:pt x="1815" y="1963"/>
                  </a:lnTo>
                  <a:lnTo>
                    <a:pt x="1815" y="1965"/>
                  </a:lnTo>
                  <a:lnTo>
                    <a:pt x="1815" y="1965"/>
                  </a:lnTo>
                  <a:lnTo>
                    <a:pt x="1815" y="1968"/>
                  </a:lnTo>
                  <a:lnTo>
                    <a:pt x="1813" y="1968"/>
                  </a:lnTo>
                  <a:lnTo>
                    <a:pt x="1813" y="1968"/>
                  </a:lnTo>
                  <a:lnTo>
                    <a:pt x="1813" y="1968"/>
                  </a:lnTo>
                  <a:lnTo>
                    <a:pt x="1813" y="1968"/>
                  </a:lnTo>
                  <a:lnTo>
                    <a:pt x="1810" y="1968"/>
                  </a:lnTo>
                  <a:lnTo>
                    <a:pt x="1810" y="1968"/>
                  </a:lnTo>
                  <a:lnTo>
                    <a:pt x="1808" y="1968"/>
                  </a:lnTo>
                  <a:close/>
                  <a:moveTo>
                    <a:pt x="1818" y="1826"/>
                  </a:moveTo>
                  <a:lnTo>
                    <a:pt x="1818" y="1826"/>
                  </a:lnTo>
                  <a:lnTo>
                    <a:pt x="1818" y="1826"/>
                  </a:lnTo>
                  <a:lnTo>
                    <a:pt x="1818" y="1826"/>
                  </a:lnTo>
                  <a:lnTo>
                    <a:pt x="1818" y="1826"/>
                  </a:lnTo>
                  <a:lnTo>
                    <a:pt x="1818" y="1826"/>
                  </a:lnTo>
                  <a:lnTo>
                    <a:pt x="1818" y="1826"/>
                  </a:lnTo>
                  <a:lnTo>
                    <a:pt x="1818"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3"/>
                  </a:lnTo>
                  <a:lnTo>
                    <a:pt x="1820" y="1823"/>
                  </a:lnTo>
                  <a:lnTo>
                    <a:pt x="1818" y="1823"/>
                  </a:lnTo>
                  <a:lnTo>
                    <a:pt x="1818" y="1826"/>
                  </a:lnTo>
                  <a:lnTo>
                    <a:pt x="1818" y="1826"/>
                  </a:lnTo>
                  <a:lnTo>
                    <a:pt x="1818" y="1826"/>
                  </a:lnTo>
                  <a:lnTo>
                    <a:pt x="1818" y="1826"/>
                  </a:lnTo>
                  <a:lnTo>
                    <a:pt x="1818" y="1826"/>
                  </a:lnTo>
                  <a:close/>
                  <a:moveTo>
                    <a:pt x="1839" y="1975"/>
                  </a:moveTo>
                  <a:lnTo>
                    <a:pt x="1839" y="1975"/>
                  </a:lnTo>
                  <a:lnTo>
                    <a:pt x="1839" y="1977"/>
                  </a:lnTo>
                  <a:lnTo>
                    <a:pt x="1839" y="1977"/>
                  </a:lnTo>
                  <a:lnTo>
                    <a:pt x="1841" y="1977"/>
                  </a:lnTo>
                  <a:lnTo>
                    <a:pt x="1844" y="1975"/>
                  </a:lnTo>
                  <a:lnTo>
                    <a:pt x="1844" y="1975"/>
                  </a:lnTo>
                  <a:lnTo>
                    <a:pt x="1844" y="1975"/>
                  </a:lnTo>
                  <a:lnTo>
                    <a:pt x="1844" y="1972"/>
                  </a:lnTo>
                  <a:lnTo>
                    <a:pt x="1846" y="1972"/>
                  </a:lnTo>
                  <a:lnTo>
                    <a:pt x="1844" y="1975"/>
                  </a:lnTo>
                  <a:lnTo>
                    <a:pt x="1846" y="1972"/>
                  </a:lnTo>
                  <a:lnTo>
                    <a:pt x="1846" y="1972"/>
                  </a:lnTo>
                  <a:lnTo>
                    <a:pt x="1846" y="1972"/>
                  </a:lnTo>
                  <a:lnTo>
                    <a:pt x="1846" y="1972"/>
                  </a:lnTo>
                  <a:lnTo>
                    <a:pt x="1846" y="1972"/>
                  </a:lnTo>
                  <a:lnTo>
                    <a:pt x="1846" y="1972"/>
                  </a:lnTo>
                  <a:lnTo>
                    <a:pt x="1848" y="1972"/>
                  </a:lnTo>
                  <a:lnTo>
                    <a:pt x="1846" y="1970"/>
                  </a:lnTo>
                  <a:lnTo>
                    <a:pt x="1846" y="1970"/>
                  </a:lnTo>
                  <a:lnTo>
                    <a:pt x="1848" y="1970"/>
                  </a:lnTo>
                  <a:lnTo>
                    <a:pt x="1848" y="1968"/>
                  </a:lnTo>
                  <a:lnTo>
                    <a:pt x="1846" y="1968"/>
                  </a:lnTo>
                  <a:lnTo>
                    <a:pt x="1846" y="1968"/>
                  </a:lnTo>
                  <a:lnTo>
                    <a:pt x="1846" y="1965"/>
                  </a:lnTo>
                  <a:lnTo>
                    <a:pt x="1846" y="1965"/>
                  </a:lnTo>
                  <a:lnTo>
                    <a:pt x="1846" y="1965"/>
                  </a:lnTo>
                  <a:lnTo>
                    <a:pt x="1846" y="1963"/>
                  </a:lnTo>
                  <a:lnTo>
                    <a:pt x="1846" y="1958"/>
                  </a:lnTo>
                  <a:lnTo>
                    <a:pt x="1844" y="1958"/>
                  </a:lnTo>
                  <a:lnTo>
                    <a:pt x="1844" y="1958"/>
                  </a:lnTo>
                  <a:lnTo>
                    <a:pt x="1844" y="1958"/>
                  </a:lnTo>
                  <a:lnTo>
                    <a:pt x="1841" y="1958"/>
                  </a:lnTo>
                  <a:lnTo>
                    <a:pt x="1841" y="1961"/>
                  </a:lnTo>
                  <a:lnTo>
                    <a:pt x="1841" y="1961"/>
                  </a:lnTo>
                  <a:lnTo>
                    <a:pt x="1841" y="1961"/>
                  </a:lnTo>
                  <a:lnTo>
                    <a:pt x="1841" y="1963"/>
                  </a:lnTo>
                  <a:lnTo>
                    <a:pt x="1841" y="1963"/>
                  </a:lnTo>
                  <a:lnTo>
                    <a:pt x="1841" y="1963"/>
                  </a:lnTo>
                  <a:lnTo>
                    <a:pt x="1841" y="1965"/>
                  </a:lnTo>
                  <a:lnTo>
                    <a:pt x="1841" y="1965"/>
                  </a:lnTo>
                  <a:lnTo>
                    <a:pt x="1841" y="1965"/>
                  </a:lnTo>
                  <a:lnTo>
                    <a:pt x="1841" y="1965"/>
                  </a:lnTo>
                  <a:lnTo>
                    <a:pt x="1841" y="1968"/>
                  </a:lnTo>
                  <a:lnTo>
                    <a:pt x="1841" y="1968"/>
                  </a:lnTo>
                  <a:lnTo>
                    <a:pt x="1841" y="1968"/>
                  </a:lnTo>
                  <a:lnTo>
                    <a:pt x="1841" y="1970"/>
                  </a:lnTo>
                  <a:lnTo>
                    <a:pt x="1839" y="1975"/>
                  </a:lnTo>
                  <a:close/>
                  <a:moveTo>
                    <a:pt x="1822" y="1835"/>
                  </a:moveTo>
                  <a:lnTo>
                    <a:pt x="1822" y="1833"/>
                  </a:lnTo>
                  <a:lnTo>
                    <a:pt x="1822" y="1833"/>
                  </a:lnTo>
                  <a:lnTo>
                    <a:pt x="1822" y="1833"/>
                  </a:lnTo>
                  <a:lnTo>
                    <a:pt x="1820" y="1833"/>
                  </a:lnTo>
                  <a:lnTo>
                    <a:pt x="1820" y="1831"/>
                  </a:lnTo>
                  <a:lnTo>
                    <a:pt x="1820" y="1831"/>
                  </a:lnTo>
                  <a:lnTo>
                    <a:pt x="1820" y="1831"/>
                  </a:lnTo>
                  <a:lnTo>
                    <a:pt x="1820" y="1831"/>
                  </a:lnTo>
                  <a:lnTo>
                    <a:pt x="1820" y="1831"/>
                  </a:lnTo>
                  <a:lnTo>
                    <a:pt x="1820" y="1833"/>
                  </a:lnTo>
                  <a:lnTo>
                    <a:pt x="1820" y="1833"/>
                  </a:lnTo>
                  <a:lnTo>
                    <a:pt x="1820" y="1833"/>
                  </a:lnTo>
                  <a:lnTo>
                    <a:pt x="1820" y="1833"/>
                  </a:lnTo>
                  <a:lnTo>
                    <a:pt x="1820" y="1833"/>
                  </a:lnTo>
                  <a:lnTo>
                    <a:pt x="1820" y="1833"/>
                  </a:lnTo>
                  <a:lnTo>
                    <a:pt x="1820" y="1835"/>
                  </a:lnTo>
                  <a:lnTo>
                    <a:pt x="1820" y="1835"/>
                  </a:lnTo>
                  <a:lnTo>
                    <a:pt x="1820" y="1835"/>
                  </a:lnTo>
                  <a:lnTo>
                    <a:pt x="1822" y="1835"/>
                  </a:lnTo>
                  <a:lnTo>
                    <a:pt x="1827" y="1838"/>
                  </a:lnTo>
                  <a:lnTo>
                    <a:pt x="1827" y="1838"/>
                  </a:lnTo>
                  <a:lnTo>
                    <a:pt x="1827" y="1838"/>
                  </a:lnTo>
                  <a:lnTo>
                    <a:pt x="1822" y="1835"/>
                  </a:lnTo>
                  <a:lnTo>
                    <a:pt x="1822" y="1835"/>
                  </a:lnTo>
                  <a:lnTo>
                    <a:pt x="1822" y="1833"/>
                  </a:lnTo>
                  <a:lnTo>
                    <a:pt x="1822" y="1835"/>
                  </a:lnTo>
                  <a:lnTo>
                    <a:pt x="1822" y="1835"/>
                  </a:lnTo>
                  <a:close/>
                  <a:moveTo>
                    <a:pt x="1810" y="1991"/>
                  </a:moveTo>
                  <a:lnTo>
                    <a:pt x="1808" y="1991"/>
                  </a:lnTo>
                  <a:lnTo>
                    <a:pt x="1808" y="1994"/>
                  </a:lnTo>
                  <a:lnTo>
                    <a:pt x="1808" y="1996"/>
                  </a:lnTo>
                  <a:lnTo>
                    <a:pt x="1810" y="1996"/>
                  </a:lnTo>
                  <a:lnTo>
                    <a:pt x="1810" y="1996"/>
                  </a:lnTo>
                  <a:lnTo>
                    <a:pt x="1810" y="1996"/>
                  </a:lnTo>
                  <a:lnTo>
                    <a:pt x="1810" y="1996"/>
                  </a:lnTo>
                  <a:lnTo>
                    <a:pt x="1813" y="1999"/>
                  </a:lnTo>
                  <a:lnTo>
                    <a:pt x="1813" y="1999"/>
                  </a:lnTo>
                  <a:lnTo>
                    <a:pt x="1813" y="1999"/>
                  </a:lnTo>
                  <a:lnTo>
                    <a:pt x="1813" y="1999"/>
                  </a:lnTo>
                  <a:lnTo>
                    <a:pt x="1813" y="1999"/>
                  </a:lnTo>
                  <a:lnTo>
                    <a:pt x="1813" y="1999"/>
                  </a:lnTo>
                  <a:lnTo>
                    <a:pt x="1813" y="1996"/>
                  </a:lnTo>
                  <a:lnTo>
                    <a:pt x="1813" y="1996"/>
                  </a:lnTo>
                  <a:lnTo>
                    <a:pt x="1815" y="1994"/>
                  </a:lnTo>
                  <a:lnTo>
                    <a:pt x="1818" y="1989"/>
                  </a:lnTo>
                  <a:lnTo>
                    <a:pt x="1820" y="1982"/>
                  </a:lnTo>
                  <a:lnTo>
                    <a:pt x="1820" y="1980"/>
                  </a:lnTo>
                  <a:lnTo>
                    <a:pt x="1822" y="1980"/>
                  </a:lnTo>
                  <a:lnTo>
                    <a:pt x="1822" y="1980"/>
                  </a:lnTo>
                  <a:lnTo>
                    <a:pt x="1822" y="1980"/>
                  </a:lnTo>
                  <a:lnTo>
                    <a:pt x="1822" y="1982"/>
                  </a:lnTo>
                  <a:lnTo>
                    <a:pt x="1822" y="1984"/>
                  </a:lnTo>
                  <a:lnTo>
                    <a:pt x="1822" y="1984"/>
                  </a:lnTo>
                  <a:lnTo>
                    <a:pt x="1820" y="1991"/>
                  </a:lnTo>
                  <a:lnTo>
                    <a:pt x="1818" y="1999"/>
                  </a:lnTo>
                  <a:lnTo>
                    <a:pt x="1818" y="2001"/>
                  </a:lnTo>
                  <a:lnTo>
                    <a:pt x="1818" y="2001"/>
                  </a:lnTo>
                  <a:lnTo>
                    <a:pt x="1818" y="2001"/>
                  </a:lnTo>
                  <a:lnTo>
                    <a:pt x="1818" y="1999"/>
                  </a:lnTo>
                  <a:lnTo>
                    <a:pt x="1818" y="1999"/>
                  </a:lnTo>
                  <a:lnTo>
                    <a:pt x="1818" y="1999"/>
                  </a:lnTo>
                  <a:lnTo>
                    <a:pt x="1820" y="1994"/>
                  </a:lnTo>
                  <a:lnTo>
                    <a:pt x="1820" y="1994"/>
                  </a:lnTo>
                  <a:lnTo>
                    <a:pt x="1820" y="1994"/>
                  </a:lnTo>
                  <a:lnTo>
                    <a:pt x="1822" y="1994"/>
                  </a:lnTo>
                  <a:lnTo>
                    <a:pt x="1822" y="1994"/>
                  </a:lnTo>
                  <a:lnTo>
                    <a:pt x="1825" y="1994"/>
                  </a:lnTo>
                  <a:lnTo>
                    <a:pt x="1825" y="1994"/>
                  </a:lnTo>
                  <a:lnTo>
                    <a:pt x="1827" y="1989"/>
                  </a:lnTo>
                  <a:lnTo>
                    <a:pt x="1827" y="1989"/>
                  </a:lnTo>
                  <a:lnTo>
                    <a:pt x="1829" y="1987"/>
                  </a:lnTo>
                  <a:lnTo>
                    <a:pt x="1829" y="1977"/>
                  </a:lnTo>
                  <a:lnTo>
                    <a:pt x="1832" y="1972"/>
                  </a:lnTo>
                  <a:lnTo>
                    <a:pt x="1832" y="1972"/>
                  </a:lnTo>
                  <a:lnTo>
                    <a:pt x="1832" y="1972"/>
                  </a:lnTo>
                  <a:lnTo>
                    <a:pt x="1832" y="1972"/>
                  </a:lnTo>
                  <a:lnTo>
                    <a:pt x="1832" y="1972"/>
                  </a:lnTo>
                  <a:lnTo>
                    <a:pt x="1834" y="1975"/>
                  </a:lnTo>
                  <a:lnTo>
                    <a:pt x="1834" y="1975"/>
                  </a:lnTo>
                  <a:lnTo>
                    <a:pt x="1832" y="1984"/>
                  </a:lnTo>
                  <a:lnTo>
                    <a:pt x="1832" y="1991"/>
                  </a:lnTo>
                  <a:lnTo>
                    <a:pt x="1832" y="1994"/>
                  </a:lnTo>
                  <a:lnTo>
                    <a:pt x="1832" y="1989"/>
                  </a:lnTo>
                  <a:lnTo>
                    <a:pt x="1834" y="1982"/>
                  </a:lnTo>
                  <a:lnTo>
                    <a:pt x="1834" y="1980"/>
                  </a:lnTo>
                  <a:lnTo>
                    <a:pt x="1834" y="1980"/>
                  </a:lnTo>
                  <a:lnTo>
                    <a:pt x="1834" y="1977"/>
                  </a:lnTo>
                  <a:lnTo>
                    <a:pt x="1834" y="1977"/>
                  </a:lnTo>
                  <a:lnTo>
                    <a:pt x="1834" y="1975"/>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65"/>
                  </a:lnTo>
                  <a:lnTo>
                    <a:pt x="1834" y="1965"/>
                  </a:lnTo>
                  <a:lnTo>
                    <a:pt x="1834" y="1963"/>
                  </a:lnTo>
                  <a:lnTo>
                    <a:pt x="1834" y="1963"/>
                  </a:lnTo>
                  <a:lnTo>
                    <a:pt x="1834" y="1963"/>
                  </a:lnTo>
                  <a:lnTo>
                    <a:pt x="1834" y="1963"/>
                  </a:lnTo>
                  <a:lnTo>
                    <a:pt x="1834" y="1963"/>
                  </a:lnTo>
                  <a:lnTo>
                    <a:pt x="1834" y="1963"/>
                  </a:lnTo>
                  <a:lnTo>
                    <a:pt x="1834" y="1963"/>
                  </a:lnTo>
                  <a:lnTo>
                    <a:pt x="1834" y="1963"/>
                  </a:lnTo>
                  <a:lnTo>
                    <a:pt x="1836" y="1963"/>
                  </a:lnTo>
                  <a:lnTo>
                    <a:pt x="1836" y="1963"/>
                  </a:lnTo>
                  <a:lnTo>
                    <a:pt x="1836" y="1963"/>
                  </a:lnTo>
                  <a:lnTo>
                    <a:pt x="1836" y="1965"/>
                  </a:lnTo>
                  <a:lnTo>
                    <a:pt x="1836" y="1965"/>
                  </a:lnTo>
                  <a:lnTo>
                    <a:pt x="1836" y="1968"/>
                  </a:lnTo>
                  <a:lnTo>
                    <a:pt x="1836" y="1970"/>
                  </a:lnTo>
                  <a:lnTo>
                    <a:pt x="1834" y="1980"/>
                  </a:lnTo>
                  <a:lnTo>
                    <a:pt x="1834" y="1982"/>
                  </a:lnTo>
                  <a:lnTo>
                    <a:pt x="1834" y="1984"/>
                  </a:lnTo>
                  <a:lnTo>
                    <a:pt x="1834" y="1984"/>
                  </a:lnTo>
                  <a:lnTo>
                    <a:pt x="1834" y="1989"/>
                  </a:lnTo>
                  <a:lnTo>
                    <a:pt x="1834" y="1991"/>
                  </a:lnTo>
                  <a:lnTo>
                    <a:pt x="1834" y="1991"/>
                  </a:lnTo>
                  <a:lnTo>
                    <a:pt x="1834" y="1991"/>
                  </a:lnTo>
                  <a:lnTo>
                    <a:pt x="1834" y="1991"/>
                  </a:lnTo>
                  <a:lnTo>
                    <a:pt x="1834" y="1991"/>
                  </a:lnTo>
                  <a:lnTo>
                    <a:pt x="1834" y="1994"/>
                  </a:lnTo>
                  <a:lnTo>
                    <a:pt x="1834" y="1994"/>
                  </a:lnTo>
                  <a:lnTo>
                    <a:pt x="1834" y="1991"/>
                  </a:lnTo>
                  <a:lnTo>
                    <a:pt x="1836" y="1982"/>
                  </a:lnTo>
                  <a:lnTo>
                    <a:pt x="1836" y="1977"/>
                  </a:lnTo>
                  <a:lnTo>
                    <a:pt x="1836" y="1970"/>
                  </a:lnTo>
                  <a:lnTo>
                    <a:pt x="1836" y="1970"/>
                  </a:lnTo>
                  <a:lnTo>
                    <a:pt x="1836" y="1968"/>
                  </a:lnTo>
                  <a:lnTo>
                    <a:pt x="1839" y="1968"/>
                  </a:lnTo>
                  <a:lnTo>
                    <a:pt x="1839" y="1968"/>
                  </a:lnTo>
                  <a:lnTo>
                    <a:pt x="1839" y="1968"/>
                  </a:lnTo>
                  <a:lnTo>
                    <a:pt x="1839" y="1965"/>
                  </a:lnTo>
                  <a:lnTo>
                    <a:pt x="1839" y="1965"/>
                  </a:lnTo>
                  <a:lnTo>
                    <a:pt x="1836" y="1965"/>
                  </a:lnTo>
                  <a:lnTo>
                    <a:pt x="1836" y="1965"/>
                  </a:lnTo>
                  <a:lnTo>
                    <a:pt x="1836" y="1965"/>
                  </a:lnTo>
                  <a:lnTo>
                    <a:pt x="1836" y="1965"/>
                  </a:lnTo>
                  <a:lnTo>
                    <a:pt x="1836" y="1965"/>
                  </a:lnTo>
                  <a:lnTo>
                    <a:pt x="1839" y="1965"/>
                  </a:lnTo>
                  <a:lnTo>
                    <a:pt x="1839" y="1963"/>
                  </a:lnTo>
                  <a:lnTo>
                    <a:pt x="1836" y="1963"/>
                  </a:lnTo>
                  <a:lnTo>
                    <a:pt x="1836" y="1963"/>
                  </a:lnTo>
                  <a:lnTo>
                    <a:pt x="1836" y="1963"/>
                  </a:lnTo>
                  <a:lnTo>
                    <a:pt x="1836" y="1961"/>
                  </a:lnTo>
                  <a:lnTo>
                    <a:pt x="1836" y="1961"/>
                  </a:lnTo>
                  <a:lnTo>
                    <a:pt x="1836" y="1961"/>
                  </a:lnTo>
                  <a:lnTo>
                    <a:pt x="1836" y="1961"/>
                  </a:lnTo>
                  <a:lnTo>
                    <a:pt x="1834" y="1961"/>
                  </a:lnTo>
                  <a:lnTo>
                    <a:pt x="1832" y="1961"/>
                  </a:lnTo>
                  <a:lnTo>
                    <a:pt x="1832" y="1958"/>
                  </a:lnTo>
                  <a:lnTo>
                    <a:pt x="1829" y="1958"/>
                  </a:lnTo>
                  <a:lnTo>
                    <a:pt x="1829" y="1954"/>
                  </a:lnTo>
                  <a:lnTo>
                    <a:pt x="1829" y="1954"/>
                  </a:lnTo>
                  <a:lnTo>
                    <a:pt x="1829" y="1954"/>
                  </a:lnTo>
                  <a:lnTo>
                    <a:pt x="1827" y="1954"/>
                  </a:lnTo>
                  <a:lnTo>
                    <a:pt x="1827" y="1956"/>
                  </a:lnTo>
                  <a:lnTo>
                    <a:pt x="1825" y="1954"/>
                  </a:lnTo>
                  <a:lnTo>
                    <a:pt x="1825" y="1954"/>
                  </a:lnTo>
                  <a:lnTo>
                    <a:pt x="1825" y="1951"/>
                  </a:lnTo>
                  <a:lnTo>
                    <a:pt x="1825" y="1949"/>
                  </a:lnTo>
                  <a:lnTo>
                    <a:pt x="1827" y="1949"/>
                  </a:lnTo>
                  <a:lnTo>
                    <a:pt x="1827" y="1951"/>
                  </a:lnTo>
                  <a:lnTo>
                    <a:pt x="1827" y="1951"/>
                  </a:lnTo>
                  <a:lnTo>
                    <a:pt x="1829" y="1951"/>
                  </a:lnTo>
                  <a:lnTo>
                    <a:pt x="1827" y="1949"/>
                  </a:lnTo>
                  <a:lnTo>
                    <a:pt x="1827" y="1949"/>
                  </a:lnTo>
                  <a:lnTo>
                    <a:pt x="1825" y="1946"/>
                  </a:lnTo>
                  <a:lnTo>
                    <a:pt x="1825" y="1949"/>
                  </a:lnTo>
                  <a:lnTo>
                    <a:pt x="1822" y="1949"/>
                  </a:lnTo>
                  <a:lnTo>
                    <a:pt x="1825" y="1951"/>
                  </a:lnTo>
                  <a:lnTo>
                    <a:pt x="1825" y="1954"/>
                  </a:lnTo>
                  <a:lnTo>
                    <a:pt x="1825" y="1958"/>
                  </a:lnTo>
                  <a:lnTo>
                    <a:pt x="1825" y="1961"/>
                  </a:lnTo>
                  <a:lnTo>
                    <a:pt x="1825" y="1963"/>
                  </a:lnTo>
                  <a:lnTo>
                    <a:pt x="1825" y="1968"/>
                  </a:lnTo>
                  <a:lnTo>
                    <a:pt x="1825" y="1972"/>
                  </a:lnTo>
                  <a:lnTo>
                    <a:pt x="1825" y="1975"/>
                  </a:lnTo>
                  <a:lnTo>
                    <a:pt x="1825" y="1975"/>
                  </a:lnTo>
                  <a:lnTo>
                    <a:pt x="1822" y="1975"/>
                  </a:lnTo>
                  <a:lnTo>
                    <a:pt x="1822" y="1977"/>
                  </a:lnTo>
                  <a:lnTo>
                    <a:pt x="1820" y="1977"/>
                  </a:lnTo>
                  <a:lnTo>
                    <a:pt x="1820" y="1977"/>
                  </a:lnTo>
                  <a:lnTo>
                    <a:pt x="1820" y="1977"/>
                  </a:lnTo>
                  <a:lnTo>
                    <a:pt x="1820" y="1980"/>
                  </a:lnTo>
                  <a:lnTo>
                    <a:pt x="1820" y="1980"/>
                  </a:lnTo>
                  <a:lnTo>
                    <a:pt x="1820" y="1980"/>
                  </a:lnTo>
                  <a:lnTo>
                    <a:pt x="1820" y="1980"/>
                  </a:lnTo>
                  <a:lnTo>
                    <a:pt x="1820" y="1980"/>
                  </a:lnTo>
                  <a:lnTo>
                    <a:pt x="1820" y="1980"/>
                  </a:lnTo>
                  <a:lnTo>
                    <a:pt x="1818" y="1980"/>
                  </a:lnTo>
                  <a:lnTo>
                    <a:pt x="1818" y="1980"/>
                  </a:lnTo>
                  <a:lnTo>
                    <a:pt x="1820" y="1977"/>
                  </a:lnTo>
                  <a:lnTo>
                    <a:pt x="1820" y="1977"/>
                  </a:lnTo>
                  <a:lnTo>
                    <a:pt x="1820" y="1975"/>
                  </a:lnTo>
                  <a:lnTo>
                    <a:pt x="1820" y="1972"/>
                  </a:lnTo>
                  <a:lnTo>
                    <a:pt x="1820" y="1970"/>
                  </a:lnTo>
                  <a:lnTo>
                    <a:pt x="1820" y="1970"/>
                  </a:lnTo>
                  <a:lnTo>
                    <a:pt x="1820" y="1970"/>
                  </a:lnTo>
                  <a:lnTo>
                    <a:pt x="1820" y="1968"/>
                  </a:lnTo>
                  <a:lnTo>
                    <a:pt x="1820" y="1968"/>
                  </a:lnTo>
                  <a:lnTo>
                    <a:pt x="1820" y="1968"/>
                  </a:lnTo>
                  <a:lnTo>
                    <a:pt x="1820" y="1968"/>
                  </a:lnTo>
                  <a:lnTo>
                    <a:pt x="1820" y="1965"/>
                  </a:lnTo>
                  <a:lnTo>
                    <a:pt x="1820" y="1965"/>
                  </a:lnTo>
                  <a:lnTo>
                    <a:pt x="1822" y="1963"/>
                  </a:lnTo>
                  <a:lnTo>
                    <a:pt x="1822" y="1963"/>
                  </a:lnTo>
                  <a:lnTo>
                    <a:pt x="1820" y="1961"/>
                  </a:lnTo>
                  <a:lnTo>
                    <a:pt x="1820" y="1961"/>
                  </a:lnTo>
                  <a:lnTo>
                    <a:pt x="1820" y="1958"/>
                  </a:lnTo>
                  <a:lnTo>
                    <a:pt x="1820" y="1958"/>
                  </a:lnTo>
                  <a:lnTo>
                    <a:pt x="1820" y="1958"/>
                  </a:lnTo>
                  <a:lnTo>
                    <a:pt x="1820" y="1956"/>
                  </a:lnTo>
                  <a:lnTo>
                    <a:pt x="1820" y="1956"/>
                  </a:lnTo>
                  <a:lnTo>
                    <a:pt x="1818" y="1956"/>
                  </a:lnTo>
                  <a:lnTo>
                    <a:pt x="1820" y="1956"/>
                  </a:lnTo>
                  <a:lnTo>
                    <a:pt x="1820" y="1956"/>
                  </a:lnTo>
                  <a:lnTo>
                    <a:pt x="1820" y="1958"/>
                  </a:lnTo>
                  <a:lnTo>
                    <a:pt x="1820" y="1958"/>
                  </a:lnTo>
                  <a:lnTo>
                    <a:pt x="1820" y="1958"/>
                  </a:lnTo>
                  <a:lnTo>
                    <a:pt x="1820" y="1958"/>
                  </a:lnTo>
                  <a:lnTo>
                    <a:pt x="1818" y="1958"/>
                  </a:lnTo>
                  <a:lnTo>
                    <a:pt x="1820" y="1961"/>
                  </a:lnTo>
                  <a:lnTo>
                    <a:pt x="1820" y="1963"/>
                  </a:lnTo>
                  <a:lnTo>
                    <a:pt x="1820" y="1968"/>
                  </a:lnTo>
                  <a:lnTo>
                    <a:pt x="1820" y="1970"/>
                  </a:lnTo>
                  <a:lnTo>
                    <a:pt x="1820" y="1972"/>
                  </a:lnTo>
                  <a:lnTo>
                    <a:pt x="1815" y="1980"/>
                  </a:lnTo>
                  <a:lnTo>
                    <a:pt x="1810" y="1991"/>
                  </a:lnTo>
                  <a:close/>
                  <a:moveTo>
                    <a:pt x="1787" y="2152"/>
                  </a:moveTo>
                  <a:lnTo>
                    <a:pt x="1784" y="2152"/>
                  </a:lnTo>
                  <a:lnTo>
                    <a:pt x="1782" y="2152"/>
                  </a:lnTo>
                  <a:lnTo>
                    <a:pt x="1780" y="2155"/>
                  </a:lnTo>
                  <a:lnTo>
                    <a:pt x="1777" y="2155"/>
                  </a:lnTo>
                  <a:lnTo>
                    <a:pt x="1775" y="2155"/>
                  </a:lnTo>
                  <a:lnTo>
                    <a:pt x="1775" y="2155"/>
                  </a:lnTo>
                  <a:lnTo>
                    <a:pt x="1773" y="2157"/>
                  </a:lnTo>
                  <a:lnTo>
                    <a:pt x="1773" y="2159"/>
                  </a:lnTo>
                  <a:lnTo>
                    <a:pt x="1773" y="2162"/>
                  </a:lnTo>
                  <a:lnTo>
                    <a:pt x="1773" y="2162"/>
                  </a:lnTo>
                  <a:lnTo>
                    <a:pt x="1770" y="2164"/>
                  </a:lnTo>
                  <a:lnTo>
                    <a:pt x="1770" y="2164"/>
                  </a:lnTo>
                  <a:lnTo>
                    <a:pt x="1773" y="2164"/>
                  </a:lnTo>
                  <a:lnTo>
                    <a:pt x="1775" y="2166"/>
                  </a:lnTo>
                  <a:lnTo>
                    <a:pt x="1780" y="2166"/>
                  </a:lnTo>
                  <a:lnTo>
                    <a:pt x="1784" y="2169"/>
                  </a:lnTo>
                  <a:lnTo>
                    <a:pt x="1791" y="2171"/>
                  </a:lnTo>
                  <a:lnTo>
                    <a:pt x="1799" y="2171"/>
                  </a:lnTo>
                  <a:lnTo>
                    <a:pt x="1803" y="2171"/>
                  </a:lnTo>
                  <a:lnTo>
                    <a:pt x="1806" y="2174"/>
                  </a:lnTo>
                  <a:lnTo>
                    <a:pt x="1815" y="2174"/>
                  </a:lnTo>
                  <a:lnTo>
                    <a:pt x="1818" y="2176"/>
                  </a:lnTo>
                  <a:lnTo>
                    <a:pt x="1818" y="2176"/>
                  </a:lnTo>
                  <a:lnTo>
                    <a:pt x="1818" y="2174"/>
                  </a:lnTo>
                  <a:lnTo>
                    <a:pt x="1818" y="2174"/>
                  </a:lnTo>
                  <a:lnTo>
                    <a:pt x="1818" y="2171"/>
                  </a:lnTo>
                  <a:lnTo>
                    <a:pt x="1818" y="2171"/>
                  </a:lnTo>
                  <a:lnTo>
                    <a:pt x="1815" y="2166"/>
                  </a:lnTo>
                  <a:lnTo>
                    <a:pt x="1815" y="2166"/>
                  </a:lnTo>
                  <a:lnTo>
                    <a:pt x="1815" y="2164"/>
                  </a:lnTo>
                  <a:lnTo>
                    <a:pt x="1813" y="2162"/>
                  </a:lnTo>
                  <a:lnTo>
                    <a:pt x="1813" y="2162"/>
                  </a:lnTo>
                  <a:lnTo>
                    <a:pt x="1808" y="2157"/>
                  </a:lnTo>
                  <a:lnTo>
                    <a:pt x="1808" y="2157"/>
                  </a:lnTo>
                  <a:lnTo>
                    <a:pt x="1806" y="2157"/>
                  </a:lnTo>
                  <a:lnTo>
                    <a:pt x="1806" y="2155"/>
                  </a:lnTo>
                  <a:lnTo>
                    <a:pt x="1806" y="2155"/>
                  </a:lnTo>
                  <a:lnTo>
                    <a:pt x="1806" y="2155"/>
                  </a:lnTo>
                  <a:lnTo>
                    <a:pt x="1803" y="2152"/>
                  </a:lnTo>
                  <a:lnTo>
                    <a:pt x="1799" y="2150"/>
                  </a:lnTo>
                  <a:lnTo>
                    <a:pt x="1799" y="2150"/>
                  </a:lnTo>
                  <a:lnTo>
                    <a:pt x="1789" y="2150"/>
                  </a:lnTo>
                  <a:lnTo>
                    <a:pt x="1787" y="2152"/>
                  </a:lnTo>
                  <a:close/>
                  <a:moveTo>
                    <a:pt x="1754" y="1783"/>
                  </a:moveTo>
                  <a:lnTo>
                    <a:pt x="1754" y="1783"/>
                  </a:lnTo>
                  <a:lnTo>
                    <a:pt x="1754" y="1783"/>
                  </a:lnTo>
                  <a:lnTo>
                    <a:pt x="1754" y="1786"/>
                  </a:lnTo>
                  <a:lnTo>
                    <a:pt x="1754" y="1786"/>
                  </a:lnTo>
                  <a:lnTo>
                    <a:pt x="1754" y="1786"/>
                  </a:lnTo>
                  <a:lnTo>
                    <a:pt x="1754" y="1786"/>
                  </a:lnTo>
                  <a:lnTo>
                    <a:pt x="1754" y="1786"/>
                  </a:lnTo>
                  <a:lnTo>
                    <a:pt x="1754" y="1786"/>
                  </a:lnTo>
                  <a:lnTo>
                    <a:pt x="1754" y="1786"/>
                  </a:lnTo>
                  <a:lnTo>
                    <a:pt x="1754" y="1783"/>
                  </a:lnTo>
                  <a:lnTo>
                    <a:pt x="1754" y="1783"/>
                  </a:lnTo>
                  <a:lnTo>
                    <a:pt x="1754" y="1783"/>
                  </a:lnTo>
                  <a:lnTo>
                    <a:pt x="1754" y="1783"/>
                  </a:lnTo>
                  <a:close/>
                  <a:moveTo>
                    <a:pt x="1758" y="1781"/>
                  </a:moveTo>
                  <a:lnTo>
                    <a:pt x="1758" y="1781"/>
                  </a:lnTo>
                  <a:lnTo>
                    <a:pt x="1758" y="1781"/>
                  </a:lnTo>
                  <a:lnTo>
                    <a:pt x="1758" y="1781"/>
                  </a:lnTo>
                  <a:lnTo>
                    <a:pt x="1758" y="1781"/>
                  </a:lnTo>
                  <a:lnTo>
                    <a:pt x="1758" y="1783"/>
                  </a:lnTo>
                  <a:lnTo>
                    <a:pt x="1756" y="1783"/>
                  </a:lnTo>
                  <a:lnTo>
                    <a:pt x="1756" y="1786"/>
                  </a:lnTo>
                  <a:lnTo>
                    <a:pt x="1756" y="1786"/>
                  </a:lnTo>
                  <a:lnTo>
                    <a:pt x="1758" y="1786"/>
                  </a:lnTo>
                  <a:lnTo>
                    <a:pt x="1758" y="1786"/>
                  </a:lnTo>
                  <a:lnTo>
                    <a:pt x="1758" y="1783"/>
                  </a:lnTo>
                  <a:lnTo>
                    <a:pt x="1758" y="1783"/>
                  </a:lnTo>
                  <a:lnTo>
                    <a:pt x="1758" y="1783"/>
                  </a:lnTo>
                  <a:lnTo>
                    <a:pt x="1758" y="1783"/>
                  </a:lnTo>
                  <a:lnTo>
                    <a:pt x="1758" y="1783"/>
                  </a:lnTo>
                  <a:lnTo>
                    <a:pt x="1758" y="1783"/>
                  </a:lnTo>
                  <a:lnTo>
                    <a:pt x="1758" y="1783"/>
                  </a:lnTo>
                  <a:lnTo>
                    <a:pt x="1758" y="1783"/>
                  </a:lnTo>
                  <a:lnTo>
                    <a:pt x="1758" y="1781"/>
                  </a:lnTo>
                  <a:close/>
                  <a:moveTo>
                    <a:pt x="1735" y="1175"/>
                  </a:moveTo>
                  <a:lnTo>
                    <a:pt x="1735" y="1175"/>
                  </a:lnTo>
                  <a:lnTo>
                    <a:pt x="1735" y="1173"/>
                  </a:lnTo>
                  <a:lnTo>
                    <a:pt x="1737" y="1171"/>
                  </a:lnTo>
                  <a:lnTo>
                    <a:pt x="1737" y="1171"/>
                  </a:lnTo>
                  <a:lnTo>
                    <a:pt x="1737" y="1171"/>
                  </a:lnTo>
                  <a:lnTo>
                    <a:pt x="1739" y="1168"/>
                  </a:lnTo>
                  <a:lnTo>
                    <a:pt x="1739" y="1168"/>
                  </a:lnTo>
                  <a:lnTo>
                    <a:pt x="1739" y="1168"/>
                  </a:lnTo>
                  <a:lnTo>
                    <a:pt x="1739" y="1166"/>
                  </a:lnTo>
                  <a:lnTo>
                    <a:pt x="1739" y="1166"/>
                  </a:lnTo>
                  <a:lnTo>
                    <a:pt x="1739" y="1166"/>
                  </a:lnTo>
                  <a:lnTo>
                    <a:pt x="1739" y="1166"/>
                  </a:lnTo>
                  <a:lnTo>
                    <a:pt x="1739" y="1163"/>
                  </a:lnTo>
                  <a:lnTo>
                    <a:pt x="1739" y="1163"/>
                  </a:lnTo>
                  <a:lnTo>
                    <a:pt x="1739" y="1163"/>
                  </a:lnTo>
                  <a:lnTo>
                    <a:pt x="1737" y="1161"/>
                  </a:lnTo>
                  <a:lnTo>
                    <a:pt x="1737" y="1161"/>
                  </a:lnTo>
                  <a:lnTo>
                    <a:pt x="1737" y="1161"/>
                  </a:lnTo>
                  <a:lnTo>
                    <a:pt x="1735" y="1161"/>
                  </a:lnTo>
                  <a:lnTo>
                    <a:pt x="1735" y="1161"/>
                  </a:lnTo>
                  <a:lnTo>
                    <a:pt x="1730" y="1163"/>
                  </a:lnTo>
                  <a:lnTo>
                    <a:pt x="1730" y="1163"/>
                  </a:lnTo>
                  <a:lnTo>
                    <a:pt x="1728" y="1161"/>
                  </a:lnTo>
                  <a:lnTo>
                    <a:pt x="1728" y="1161"/>
                  </a:lnTo>
                  <a:lnTo>
                    <a:pt x="1723" y="1163"/>
                  </a:lnTo>
                  <a:lnTo>
                    <a:pt x="1723" y="1163"/>
                  </a:lnTo>
                  <a:lnTo>
                    <a:pt x="1723" y="1166"/>
                  </a:lnTo>
                  <a:lnTo>
                    <a:pt x="1723" y="1168"/>
                  </a:lnTo>
                  <a:lnTo>
                    <a:pt x="1723" y="1168"/>
                  </a:lnTo>
                  <a:lnTo>
                    <a:pt x="1723" y="1168"/>
                  </a:lnTo>
                  <a:lnTo>
                    <a:pt x="1723" y="1171"/>
                  </a:lnTo>
                  <a:lnTo>
                    <a:pt x="1723" y="1171"/>
                  </a:lnTo>
                  <a:lnTo>
                    <a:pt x="1723" y="1173"/>
                  </a:lnTo>
                  <a:lnTo>
                    <a:pt x="1723" y="1175"/>
                  </a:lnTo>
                  <a:lnTo>
                    <a:pt x="1723" y="1178"/>
                  </a:lnTo>
                  <a:lnTo>
                    <a:pt x="1725" y="1180"/>
                  </a:lnTo>
                  <a:lnTo>
                    <a:pt x="1728" y="1182"/>
                  </a:lnTo>
                  <a:lnTo>
                    <a:pt x="1730" y="1182"/>
                  </a:lnTo>
                  <a:lnTo>
                    <a:pt x="1730" y="1182"/>
                  </a:lnTo>
                  <a:lnTo>
                    <a:pt x="1732" y="1182"/>
                  </a:lnTo>
                  <a:lnTo>
                    <a:pt x="1735" y="1180"/>
                  </a:lnTo>
                  <a:lnTo>
                    <a:pt x="1735" y="1180"/>
                  </a:lnTo>
                  <a:lnTo>
                    <a:pt x="1735" y="1182"/>
                  </a:lnTo>
                  <a:lnTo>
                    <a:pt x="1735" y="1182"/>
                  </a:lnTo>
                  <a:lnTo>
                    <a:pt x="1737" y="1182"/>
                  </a:lnTo>
                  <a:lnTo>
                    <a:pt x="1737" y="1182"/>
                  </a:lnTo>
                  <a:lnTo>
                    <a:pt x="1737" y="1182"/>
                  </a:lnTo>
                  <a:lnTo>
                    <a:pt x="1737" y="1182"/>
                  </a:lnTo>
                  <a:lnTo>
                    <a:pt x="1737" y="1182"/>
                  </a:lnTo>
                  <a:lnTo>
                    <a:pt x="1737" y="1180"/>
                  </a:lnTo>
                  <a:lnTo>
                    <a:pt x="1737" y="1180"/>
                  </a:lnTo>
                  <a:lnTo>
                    <a:pt x="1737" y="1180"/>
                  </a:lnTo>
                  <a:lnTo>
                    <a:pt x="1737" y="1180"/>
                  </a:lnTo>
                  <a:lnTo>
                    <a:pt x="1735" y="1180"/>
                  </a:lnTo>
                  <a:lnTo>
                    <a:pt x="1735" y="1178"/>
                  </a:lnTo>
                  <a:lnTo>
                    <a:pt x="1735" y="1178"/>
                  </a:lnTo>
                  <a:lnTo>
                    <a:pt x="1735" y="1175"/>
                  </a:lnTo>
                  <a:lnTo>
                    <a:pt x="1735" y="1175"/>
                  </a:lnTo>
                  <a:lnTo>
                    <a:pt x="1735" y="1175"/>
                  </a:lnTo>
                  <a:close/>
                  <a:moveTo>
                    <a:pt x="1749" y="1253"/>
                  </a:moveTo>
                  <a:lnTo>
                    <a:pt x="1747" y="1265"/>
                  </a:lnTo>
                  <a:lnTo>
                    <a:pt x="1747" y="1268"/>
                  </a:lnTo>
                  <a:lnTo>
                    <a:pt x="1747" y="1275"/>
                  </a:lnTo>
                  <a:lnTo>
                    <a:pt x="1747" y="1277"/>
                  </a:lnTo>
                  <a:lnTo>
                    <a:pt x="1747" y="1277"/>
                  </a:lnTo>
                  <a:lnTo>
                    <a:pt x="1747" y="1279"/>
                  </a:lnTo>
                  <a:lnTo>
                    <a:pt x="1749" y="1284"/>
                  </a:lnTo>
                  <a:lnTo>
                    <a:pt x="1749" y="1284"/>
                  </a:lnTo>
                  <a:lnTo>
                    <a:pt x="1751" y="1286"/>
                  </a:lnTo>
                  <a:lnTo>
                    <a:pt x="1751" y="1286"/>
                  </a:lnTo>
                  <a:lnTo>
                    <a:pt x="1751" y="1289"/>
                  </a:lnTo>
                  <a:lnTo>
                    <a:pt x="1751" y="1289"/>
                  </a:lnTo>
                  <a:lnTo>
                    <a:pt x="1749" y="1289"/>
                  </a:lnTo>
                  <a:lnTo>
                    <a:pt x="1751" y="1289"/>
                  </a:lnTo>
                  <a:lnTo>
                    <a:pt x="1751" y="1291"/>
                  </a:lnTo>
                  <a:lnTo>
                    <a:pt x="1751" y="1291"/>
                  </a:lnTo>
                  <a:lnTo>
                    <a:pt x="1751" y="1294"/>
                  </a:lnTo>
                  <a:lnTo>
                    <a:pt x="1751" y="1294"/>
                  </a:lnTo>
                  <a:lnTo>
                    <a:pt x="1754" y="1294"/>
                  </a:lnTo>
                  <a:lnTo>
                    <a:pt x="1754" y="1296"/>
                  </a:lnTo>
                  <a:lnTo>
                    <a:pt x="1754" y="1296"/>
                  </a:lnTo>
                  <a:lnTo>
                    <a:pt x="1754" y="1296"/>
                  </a:lnTo>
                  <a:lnTo>
                    <a:pt x="1756" y="1301"/>
                  </a:lnTo>
                  <a:lnTo>
                    <a:pt x="1758" y="1303"/>
                  </a:lnTo>
                  <a:lnTo>
                    <a:pt x="1758" y="1303"/>
                  </a:lnTo>
                  <a:lnTo>
                    <a:pt x="1758" y="1305"/>
                  </a:lnTo>
                  <a:lnTo>
                    <a:pt x="1758" y="1305"/>
                  </a:lnTo>
                  <a:lnTo>
                    <a:pt x="1761" y="1305"/>
                  </a:lnTo>
                  <a:lnTo>
                    <a:pt x="1770" y="1305"/>
                  </a:lnTo>
                  <a:lnTo>
                    <a:pt x="1770" y="1303"/>
                  </a:lnTo>
                  <a:lnTo>
                    <a:pt x="1773" y="1303"/>
                  </a:lnTo>
                  <a:lnTo>
                    <a:pt x="1775" y="1303"/>
                  </a:lnTo>
                  <a:lnTo>
                    <a:pt x="1777" y="1303"/>
                  </a:lnTo>
                  <a:lnTo>
                    <a:pt x="1777" y="1301"/>
                  </a:lnTo>
                  <a:lnTo>
                    <a:pt x="1780" y="1301"/>
                  </a:lnTo>
                  <a:lnTo>
                    <a:pt x="1782" y="1301"/>
                  </a:lnTo>
                  <a:lnTo>
                    <a:pt x="1782" y="1301"/>
                  </a:lnTo>
                  <a:lnTo>
                    <a:pt x="1787" y="1298"/>
                  </a:lnTo>
                  <a:lnTo>
                    <a:pt x="1787" y="1298"/>
                  </a:lnTo>
                  <a:lnTo>
                    <a:pt x="1791" y="1294"/>
                  </a:lnTo>
                  <a:lnTo>
                    <a:pt x="1794" y="1294"/>
                  </a:lnTo>
                  <a:lnTo>
                    <a:pt x="1794" y="1294"/>
                  </a:lnTo>
                  <a:lnTo>
                    <a:pt x="1794" y="1294"/>
                  </a:lnTo>
                  <a:lnTo>
                    <a:pt x="1794" y="1291"/>
                  </a:lnTo>
                  <a:lnTo>
                    <a:pt x="1794" y="1291"/>
                  </a:lnTo>
                  <a:lnTo>
                    <a:pt x="1796" y="1289"/>
                  </a:lnTo>
                  <a:lnTo>
                    <a:pt x="1799" y="1289"/>
                  </a:lnTo>
                  <a:lnTo>
                    <a:pt x="1799" y="1289"/>
                  </a:lnTo>
                  <a:lnTo>
                    <a:pt x="1799" y="1289"/>
                  </a:lnTo>
                  <a:lnTo>
                    <a:pt x="1799" y="1286"/>
                  </a:lnTo>
                  <a:lnTo>
                    <a:pt x="1799" y="1286"/>
                  </a:lnTo>
                  <a:lnTo>
                    <a:pt x="1799" y="1286"/>
                  </a:lnTo>
                  <a:lnTo>
                    <a:pt x="1799" y="1286"/>
                  </a:lnTo>
                  <a:lnTo>
                    <a:pt x="1799" y="1286"/>
                  </a:lnTo>
                  <a:lnTo>
                    <a:pt x="1799" y="1286"/>
                  </a:lnTo>
                  <a:lnTo>
                    <a:pt x="1799" y="1286"/>
                  </a:lnTo>
                  <a:lnTo>
                    <a:pt x="1799" y="1286"/>
                  </a:lnTo>
                  <a:lnTo>
                    <a:pt x="1801" y="1284"/>
                  </a:lnTo>
                  <a:lnTo>
                    <a:pt x="1801" y="1284"/>
                  </a:lnTo>
                  <a:lnTo>
                    <a:pt x="1801" y="1282"/>
                  </a:lnTo>
                  <a:lnTo>
                    <a:pt x="1803" y="1282"/>
                  </a:lnTo>
                  <a:lnTo>
                    <a:pt x="1803" y="1279"/>
                  </a:lnTo>
                  <a:lnTo>
                    <a:pt x="1803" y="1277"/>
                  </a:lnTo>
                  <a:lnTo>
                    <a:pt x="1803" y="1275"/>
                  </a:lnTo>
                  <a:lnTo>
                    <a:pt x="1803" y="1272"/>
                  </a:lnTo>
                  <a:lnTo>
                    <a:pt x="1803" y="1272"/>
                  </a:lnTo>
                  <a:lnTo>
                    <a:pt x="1803" y="1270"/>
                  </a:lnTo>
                  <a:lnTo>
                    <a:pt x="1803" y="1270"/>
                  </a:lnTo>
                  <a:lnTo>
                    <a:pt x="1803" y="1270"/>
                  </a:lnTo>
                  <a:lnTo>
                    <a:pt x="1803" y="1270"/>
                  </a:lnTo>
                  <a:lnTo>
                    <a:pt x="1803" y="1270"/>
                  </a:lnTo>
                  <a:lnTo>
                    <a:pt x="1801" y="1268"/>
                  </a:lnTo>
                  <a:lnTo>
                    <a:pt x="1801" y="1263"/>
                  </a:lnTo>
                  <a:lnTo>
                    <a:pt x="1801" y="1260"/>
                  </a:lnTo>
                  <a:lnTo>
                    <a:pt x="1801" y="1258"/>
                  </a:lnTo>
                  <a:lnTo>
                    <a:pt x="1799" y="1258"/>
                  </a:lnTo>
                  <a:lnTo>
                    <a:pt x="1799" y="1256"/>
                  </a:lnTo>
                  <a:lnTo>
                    <a:pt x="1799" y="1256"/>
                  </a:lnTo>
                  <a:lnTo>
                    <a:pt x="1796" y="1251"/>
                  </a:lnTo>
                  <a:lnTo>
                    <a:pt x="1796" y="1251"/>
                  </a:lnTo>
                  <a:lnTo>
                    <a:pt x="1796" y="1249"/>
                  </a:lnTo>
                  <a:lnTo>
                    <a:pt x="1796" y="1249"/>
                  </a:lnTo>
                  <a:lnTo>
                    <a:pt x="1796" y="1244"/>
                  </a:lnTo>
                  <a:lnTo>
                    <a:pt x="1796" y="1242"/>
                  </a:lnTo>
                  <a:lnTo>
                    <a:pt x="1796" y="1242"/>
                  </a:lnTo>
                  <a:lnTo>
                    <a:pt x="1796" y="1239"/>
                  </a:lnTo>
                  <a:lnTo>
                    <a:pt x="1796" y="1239"/>
                  </a:lnTo>
                  <a:lnTo>
                    <a:pt x="1796" y="1237"/>
                  </a:lnTo>
                  <a:lnTo>
                    <a:pt x="1796" y="1237"/>
                  </a:lnTo>
                  <a:lnTo>
                    <a:pt x="1796" y="1237"/>
                  </a:lnTo>
                  <a:lnTo>
                    <a:pt x="1796" y="1234"/>
                  </a:lnTo>
                  <a:lnTo>
                    <a:pt x="1796" y="1234"/>
                  </a:lnTo>
                  <a:lnTo>
                    <a:pt x="1794" y="1234"/>
                  </a:lnTo>
                  <a:lnTo>
                    <a:pt x="1794" y="1234"/>
                  </a:lnTo>
                  <a:lnTo>
                    <a:pt x="1794" y="1234"/>
                  </a:lnTo>
                  <a:lnTo>
                    <a:pt x="1794" y="1232"/>
                  </a:lnTo>
                  <a:lnTo>
                    <a:pt x="1791" y="1232"/>
                  </a:lnTo>
                  <a:lnTo>
                    <a:pt x="1791" y="1232"/>
                  </a:lnTo>
                  <a:lnTo>
                    <a:pt x="1782" y="1230"/>
                  </a:lnTo>
                  <a:lnTo>
                    <a:pt x="1780" y="1230"/>
                  </a:lnTo>
                  <a:lnTo>
                    <a:pt x="1773" y="1227"/>
                  </a:lnTo>
                  <a:lnTo>
                    <a:pt x="1770" y="1230"/>
                  </a:lnTo>
                  <a:lnTo>
                    <a:pt x="1768" y="1232"/>
                  </a:lnTo>
                  <a:lnTo>
                    <a:pt x="1768" y="1232"/>
                  </a:lnTo>
                  <a:lnTo>
                    <a:pt x="1765" y="1232"/>
                  </a:lnTo>
                  <a:lnTo>
                    <a:pt x="1765" y="1232"/>
                  </a:lnTo>
                  <a:lnTo>
                    <a:pt x="1763" y="1232"/>
                  </a:lnTo>
                  <a:lnTo>
                    <a:pt x="1763" y="1232"/>
                  </a:lnTo>
                  <a:lnTo>
                    <a:pt x="1763" y="1230"/>
                  </a:lnTo>
                  <a:lnTo>
                    <a:pt x="1763" y="1232"/>
                  </a:lnTo>
                  <a:lnTo>
                    <a:pt x="1754" y="1237"/>
                  </a:lnTo>
                  <a:lnTo>
                    <a:pt x="1754" y="1239"/>
                  </a:lnTo>
                  <a:lnTo>
                    <a:pt x="1751" y="1244"/>
                  </a:lnTo>
                  <a:lnTo>
                    <a:pt x="1751" y="1246"/>
                  </a:lnTo>
                  <a:lnTo>
                    <a:pt x="1751" y="1246"/>
                  </a:lnTo>
                  <a:lnTo>
                    <a:pt x="1751" y="1246"/>
                  </a:lnTo>
                  <a:lnTo>
                    <a:pt x="1751" y="1249"/>
                  </a:lnTo>
                  <a:lnTo>
                    <a:pt x="1749" y="1253"/>
                  </a:lnTo>
                  <a:close/>
                  <a:moveTo>
                    <a:pt x="1794" y="1206"/>
                  </a:moveTo>
                  <a:lnTo>
                    <a:pt x="1794" y="1208"/>
                  </a:lnTo>
                  <a:lnTo>
                    <a:pt x="1796" y="1208"/>
                  </a:lnTo>
                  <a:lnTo>
                    <a:pt x="1801" y="1206"/>
                  </a:lnTo>
                  <a:lnTo>
                    <a:pt x="1801" y="1206"/>
                  </a:lnTo>
                  <a:lnTo>
                    <a:pt x="1801" y="1204"/>
                  </a:lnTo>
                  <a:lnTo>
                    <a:pt x="1801" y="1204"/>
                  </a:lnTo>
                  <a:lnTo>
                    <a:pt x="1799" y="1204"/>
                  </a:lnTo>
                  <a:lnTo>
                    <a:pt x="1799" y="1204"/>
                  </a:lnTo>
                  <a:lnTo>
                    <a:pt x="1799" y="1204"/>
                  </a:lnTo>
                  <a:lnTo>
                    <a:pt x="1799" y="1201"/>
                  </a:lnTo>
                  <a:lnTo>
                    <a:pt x="1796" y="1201"/>
                  </a:lnTo>
                  <a:lnTo>
                    <a:pt x="1794" y="1201"/>
                  </a:lnTo>
                  <a:lnTo>
                    <a:pt x="1794" y="1201"/>
                  </a:lnTo>
                  <a:lnTo>
                    <a:pt x="1791" y="1204"/>
                  </a:lnTo>
                  <a:lnTo>
                    <a:pt x="1794" y="1206"/>
                  </a:lnTo>
                  <a:lnTo>
                    <a:pt x="1794" y="1206"/>
                  </a:lnTo>
                  <a:close/>
                  <a:moveTo>
                    <a:pt x="1758" y="1797"/>
                  </a:moveTo>
                  <a:lnTo>
                    <a:pt x="1758" y="1797"/>
                  </a:lnTo>
                  <a:lnTo>
                    <a:pt x="1758" y="1797"/>
                  </a:lnTo>
                  <a:lnTo>
                    <a:pt x="1758" y="1797"/>
                  </a:lnTo>
                  <a:lnTo>
                    <a:pt x="1758" y="1795"/>
                  </a:lnTo>
                  <a:lnTo>
                    <a:pt x="1758" y="1795"/>
                  </a:lnTo>
                  <a:lnTo>
                    <a:pt x="1758" y="1795"/>
                  </a:lnTo>
                  <a:lnTo>
                    <a:pt x="1758" y="1795"/>
                  </a:lnTo>
                  <a:lnTo>
                    <a:pt x="1758" y="1795"/>
                  </a:lnTo>
                  <a:lnTo>
                    <a:pt x="1758" y="1795"/>
                  </a:lnTo>
                  <a:lnTo>
                    <a:pt x="1756" y="1797"/>
                  </a:lnTo>
                  <a:lnTo>
                    <a:pt x="1756" y="1797"/>
                  </a:lnTo>
                  <a:lnTo>
                    <a:pt x="1756" y="1797"/>
                  </a:lnTo>
                  <a:lnTo>
                    <a:pt x="1756" y="1797"/>
                  </a:lnTo>
                  <a:lnTo>
                    <a:pt x="1756" y="1797"/>
                  </a:lnTo>
                  <a:lnTo>
                    <a:pt x="1756" y="1800"/>
                  </a:lnTo>
                  <a:lnTo>
                    <a:pt x="1756" y="1800"/>
                  </a:lnTo>
                  <a:lnTo>
                    <a:pt x="1756" y="1802"/>
                  </a:lnTo>
                  <a:lnTo>
                    <a:pt x="1756" y="1802"/>
                  </a:lnTo>
                  <a:lnTo>
                    <a:pt x="1758" y="1802"/>
                  </a:lnTo>
                  <a:lnTo>
                    <a:pt x="1758" y="1800"/>
                  </a:lnTo>
                  <a:lnTo>
                    <a:pt x="1758" y="1800"/>
                  </a:lnTo>
                  <a:lnTo>
                    <a:pt x="1758" y="1797"/>
                  </a:lnTo>
                  <a:lnTo>
                    <a:pt x="1758" y="1797"/>
                  </a:lnTo>
                  <a:close/>
                  <a:moveTo>
                    <a:pt x="1765" y="1776"/>
                  </a:moveTo>
                  <a:lnTo>
                    <a:pt x="1765" y="1776"/>
                  </a:lnTo>
                  <a:lnTo>
                    <a:pt x="1765" y="1779"/>
                  </a:lnTo>
                  <a:lnTo>
                    <a:pt x="1768" y="1776"/>
                  </a:lnTo>
                  <a:lnTo>
                    <a:pt x="1768" y="1776"/>
                  </a:lnTo>
                  <a:lnTo>
                    <a:pt x="1768" y="1774"/>
                  </a:lnTo>
                  <a:lnTo>
                    <a:pt x="1770" y="1774"/>
                  </a:lnTo>
                  <a:lnTo>
                    <a:pt x="1770" y="1774"/>
                  </a:lnTo>
                  <a:lnTo>
                    <a:pt x="1770" y="1774"/>
                  </a:lnTo>
                  <a:lnTo>
                    <a:pt x="1770" y="1774"/>
                  </a:lnTo>
                  <a:lnTo>
                    <a:pt x="1770" y="1771"/>
                  </a:lnTo>
                  <a:lnTo>
                    <a:pt x="1770" y="1771"/>
                  </a:lnTo>
                  <a:lnTo>
                    <a:pt x="1770" y="1771"/>
                  </a:lnTo>
                  <a:lnTo>
                    <a:pt x="1770" y="1771"/>
                  </a:lnTo>
                  <a:lnTo>
                    <a:pt x="1770" y="1771"/>
                  </a:lnTo>
                  <a:lnTo>
                    <a:pt x="1770" y="1771"/>
                  </a:lnTo>
                  <a:lnTo>
                    <a:pt x="1770" y="1769"/>
                  </a:lnTo>
                  <a:lnTo>
                    <a:pt x="1770" y="1769"/>
                  </a:lnTo>
                  <a:lnTo>
                    <a:pt x="1768" y="1769"/>
                  </a:lnTo>
                  <a:lnTo>
                    <a:pt x="1768" y="1771"/>
                  </a:lnTo>
                  <a:lnTo>
                    <a:pt x="1768" y="1771"/>
                  </a:lnTo>
                  <a:lnTo>
                    <a:pt x="1768" y="1771"/>
                  </a:lnTo>
                  <a:lnTo>
                    <a:pt x="1768" y="1769"/>
                  </a:lnTo>
                  <a:lnTo>
                    <a:pt x="1768" y="1769"/>
                  </a:lnTo>
                  <a:lnTo>
                    <a:pt x="1768" y="1769"/>
                  </a:lnTo>
                  <a:lnTo>
                    <a:pt x="1768" y="1769"/>
                  </a:lnTo>
                  <a:lnTo>
                    <a:pt x="1768" y="1769"/>
                  </a:lnTo>
                  <a:lnTo>
                    <a:pt x="1765" y="1771"/>
                  </a:lnTo>
                  <a:lnTo>
                    <a:pt x="1765" y="1771"/>
                  </a:lnTo>
                  <a:lnTo>
                    <a:pt x="1765" y="1771"/>
                  </a:lnTo>
                  <a:lnTo>
                    <a:pt x="1765" y="1771"/>
                  </a:lnTo>
                  <a:lnTo>
                    <a:pt x="1765" y="1774"/>
                  </a:lnTo>
                  <a:lnTo>
                    <a:pt x="1763" y="1779"/>
                  </a:lnTo>
                  <a:lnTo>
                    <a:pt x="1763" y="1779"/>
                  </a:lnTo>
                  <a:lnTo>
                    <a:pt x="1765" y="1779"/>
                  </a:lnTo>
                  <a:lnTo>
                    <a:pt x="1765" y="1779"/>
                  </a:lnTo>
                  <a:lnTo>
                    <a:pt x="1765" y="1779"/>
                  </a:lnTo>
                  <a:lnTo>
                    <a:pt x="1765" y="1779"/>
                  </a:lnTo>
                  <a:lnTo>
                    <a:pt x="1765" y="1776"/>
                  </a:lnTo>
                  <a:lnTo>
                    <a:pt x="1765" y="1776"/>
                  </a:lnTo>
                  <a:lnTo>
                    <a:pt x="1765" y="1776"/>
                  </a:lnTo>
                  <a:lnTo>
                    <a:pt x="1765" y="1776"/>
                  </a:lnTo>
                  <a:lnTo>
                    <a:pt x="1765" y="1776"/>
                  </a:lnTo>
                  <a:lnTo>
                    <a:pt x="1765" y="1776"/>
                  </a:lnTo>
                  <a:lnTo>
                    <a:pt x="1765" y="1776"/>
                  </a:lnTo>
                  <a:lnTo>
                    <a:pt x="1765" y="1776"/>
                  </a:lnTo>
                  <a:lnTo>
                    <a:pt x="1765" y="1774"/>
                  </a:lnTo>
                  <a:lnTo>
                    <a:pt x="1765" y="1774"/>
                  </a:lnTo>
                  <a:lnTo>
                    <a:pt x="1765" y="1776"/>
                  </a:lnTo>
                  <a:lnTo>
                    <a:pt x="1765" y="1776"/>
                  </a:lnTo>
                  <a:close/>
                  <a:moveTo>
                    <a:pt x="1806" y="1939"/>
                  </a:moveTo>
                  <a:lnTo>
                    <a:pt x="1806" y="1939"/>
                  </a:lnTo>
                  <a:lnTo>
                    <a:pt x="1806" y="1939"/>
                  </a:lnTo>
                  <a:lnTo>
                    <a:pt x="1806" y="1942"/>
                  </a:lnTo>
                  <a:lnTo>
                    <a:pt x="1806" y="1942"/>
                  </a:lnTo>
                  <a:lnTo>
                    <a:pt x="1806" y="1944"/>
                  </a:lnTo>
                  <a:lnTo>
                    <a:pt x="1806" y="1944"/>
                  </a:lnTo>
                  <a:lnTo>
                    <a:pt x="1806" y="1944"/>
                  </a:lnTo>
                  <a:lnTo>
                    <a:pt x="1808" y="1944"/>
                  </a:lnTo>
                  <a:lnTo>
                    <a:pt x="1808" y="1944"/>
                  </a:lnTo>
                  <a:lnTo>
                    <a:pt x="1808" y="1942"/>
                  </a:lnTo>
                  <a:lnTo>
                    <a:pt x="1808" y="1942"/>
                  </a:lnTo>
                  <a:lnTo>
                    <a:pt x="1806" y="1939"/>
                  </a:lnTo>
                  <a:lnTo>
                    <a:pt x="1806" y="1937"/>
                  </a:lnTo>
                  <a:lnTo>
                    <a:pt x="1806" y="1937"/>
                  </a:lnTo>
                  <a:lnTo>
                    <a:pt x="1806" y="1937"/>
                  </a:lnTo>
                  <a:lnTo>
                    <a:pt x="1806" y="1937"/>
                  </a:lnTo>
                  <a:lnTo>
                    <a:pt x="1803" y="1935"/>
                  </a:lnTo>
                  <a:lnTo>
                    <a:pt x="1803" y="1935"/>
                  </a:lnTo>
                  <a:lnTo>
                    <a:pt x="1803" y="1937"/>
                  </a:lnTo>
                  <a:lnTo>
                    <a:pt x="1803" y="1937"/>
                  </a:lnTo>
                  <a:lnTo>
                    <a:pt x="1803" y="1937"/>
                  </a:lnTo>
                  <a:lnTo>
                    <a:pt x="1803" y="1937"/>
                  </a:lnTo>
                  <a:lnTo>
                    <a:pt x="1803" y="1937"/>
                  </a:lnTo>
                  <a:lnTo>
                    <a:pt x="1803" y="1937"/>
                  </a:lnTo>
                  <a:lnTo>
                    <a:pt x="1801" y="1939"/>
                  </a:lnTo>
                  <a:lnTo>
                    <a:pt x="1801" y="1939"/>
                  </a:lnTo>
                  <a:lnTo>
                    <a:pt x="1803" y="1939"/>
                  </a:lnTo>
                  <a:lnTo>
                    <a:pt x="1806" y="1939"/>
                  </a:lnTo>
                  <a:close/>
                  <a:moveTo>
                    <a:pt x="1810" y="1823"/>
                  </a:moveTo>
                  <a:lnTo>
                    <a:pt x="1810" y="1823"/>
                  </a:lnTo>
                  <a:lnTo>
                    <a:pt x="1810" y="1823"/>
                  </a:lnTo>
                  <a:lnTo>
                    <a:pt x="1810" y="1826"/>
                  </a:lnTo>
                  <a:lnTo>
                    <a:pt x="1810" y="1826"/>
                  </a:lnTo>
                  <a:lnTo>
                    <a:pt x="1810" y="1826"/>
                  </a:lnTo>
                  <a:lnTo>
                    <a:pt x="1810" y="1826"/>
                  </a:lnTo>
                  <a:lnTo>
                    <a:pt x="1810" y="1826"/>
                  </a:lnTo>
                  <a:lnTo>
                    <a:pt x="1813" y="1826"/>
                  </a:lnTo>
                  <a:lnTo>
                    <a:pt x="1813" y="1826"/>
                  </a:lnTo>
                  <a:lnTo>
                    <a:pt x="1810" y="1826"/>
                  </a:lnTo>
                  <a:lnTo>
                    <a:pt x="1810" y="1823"/>
                  </a:lnTo>
                  <a:lnTo>
                    <a:pt x="1810" y="1823"/>
                  </a:lnTo>
                  <a:lnTo>
                    <a:pt x="1810" y="1823"/>
                  </a:lnTo>
                  <a:lnTo>
                    <a:pt x="1810" y="1823"/>
                  </a:lnTo>
                  <a:lnTo>
                    <a:pt x="1810" y="1823"/>
                  </a:lnTo>
                  <a:lnTo>
                    <a:pt x="1810" y="1823"/>
                  </a:lnTo>
                  <a:lnTo>
                    <a:pt x="1810" y="1823"/>
                  </a:lnTo>
                  <a:close/>
                  <a:moveTo>
                    <a:pt x="1758" y="1816"/>
                  </a:moveTo>
                  <a:lnTo>
                    <a:pt x="1758" y="1819"/>
                  </a:lnTo>
                  <a:lnTo>
                    <a:pt x="1758" y="1819"/>
                  </a:lnTo>
                  <a:lnTo>
                    <a:pt x="1758" y="1819"/>
                  </a:lnTo>
                  <a:lnTo>
                    <a:pt x="1761" y="1819"/>
                  </a:lnTo>
                  <a:lnTo>
                    <a:pt x="1761" y="1819"/>
                  </a:lnTo>
                  <a:lnTo>
                    <a:pt x="1761" y="1819"/>
                  </a:lnTo>
                  <a:lnTo>
                    <a:pt x="1761" y="1816"/>
                  </a:lnTo>
                  <a:lnTo>
                    <a:pt x="1758" y="1816"/>
                  </a:lnTo>
                  <a:close/>
                  <a:moveTo>
                    <a:pt x="1801" y="1946"/>
                  </a:moveTo>
                  <a:lnTo>
                    <a:pt x="1803" y="1946"/>
                  </a:lnTo>
                  <a:lnTo>
                    <a:pt x="1803" y="1946"/>
                  </a:lnTo>
                  <a:lnTo>
                    <a:pt x="1803" y="1946"/>
                  </a:lnTo>
                  <a:lnTo>
                    <a:pt x="1803" y="1946"/>
                  </a:lnTo>
                  <a:lnTo>
                    <a:pt x="1803" y="1946"/>
                  </a:lnTo>
                  <a:lnTo>
                    <a:pt x="1803" y="1946"/>
                  </a:lnTo>
                  <a:lnTo>
                    <a:pt x="1803" y="1946"/>
                  </a:lnTo>
                  <a:lnTo>
                    <a:pt x="1803" y="1944"/>
                  </a:lnTo>
                  <a:lnTo>
                    <a:pt x="1806" y="1944"/>
                  </a:lnTo>
                  <a:lnTo>
                    <a:pt x="1806" y="1944"/>
                  </a:lnTo>
                  <a:lnTo>
                    <a:pt x="1806" y="1944"/>
                  </a:lnTo>
                  <a:lnTo>
                    <a:pt x="1806" y="1942"/>
                  </a:lnTo>
                  <a:lnTo>
                    <a:pt x="1806" y="1942"/>
                  </a:lnTo>
                  <a:lnTo>
                    <a:pt x="1803" y="1942"/>
                  </a:lnTo>
                  <a:lnTo>
                    <a:pt x="1803" y="1942"/>
                  </a:lnTo>
                  <a:lnTo>
                    <a:pt x="1801" y="1942"/>
                  </a:lnTo>
                  <a:lnTo>
                    <a:pt x="1801" y="1942"/>
                  </a:lnTo>
                  <a:lnTo>
                    <a:pt x="1801" y="1942"/>
                  </a:lnTo>
                  <a:lnTo>
                    <a:pt x="1801" y="1942"/>
                  </a:lnTo>
                  <a:lnTo>
                    <a:pt x="1801" y="1944"/>
                  </a:lnTo>
                  <a:lnTo>
                    <a:pt x="1801" y="1946"/>
                  </a:lnTo>
                  <a:lnTo>
                    <a:pt x="1801" y="1946"/>
                  </a:lnTo>
                  <a:close/>
                  <a:moveTo>
                    <a:pt x="1761" y="1648"/>
                  </a:moveTo>
                  <a:lnTo>
                    <a:pt x="1761" y="1648"/>
                  </a:lnTo>
                  <a:lnTo>
                    <a:pt x="1761" y="1646"/>
                  </a:lnTo>
                  <a:lnTo>
                    <a:pt x="1761" y="1646"/>
                  </a:lnTo>
                  <a:lnTo>
                    <a:pt x="1761" y="1646"/>
                  </a:lnTo>
                  <a:lnTo>
                    <a:pt x="1763" y="1644"/>
                  </a:lnTo>
                  <a:lnTo>
                    <a:pt x="1763" y="1644"/>
                  </a:lnTo>
                  <a:lnTo>
                    <a:pt x="1763" y="1644"/>
                  </a:lnTo>
                  <a:lnTo>
                    <a:pt x="1763" y="1641"/>
                  </a:lnTo>
                  <a:lnTo>
                    <a:pt x="1763" y="1641"/>
                  </a:lnTo>
                  <a:lnTo>
                    <a:pt x="1763" y="1641"/>
                  </a:lnTo>
                  <a:lnTo>
                    <a:pt x="1763" y="1641"/>
                  </a:lnTo>
                  <a:lnTo>
                    <a:pt x="1763" y="1641"/>
                  </a:lnTo>
                  <a:lnTo>
                    <a:pt x="1763" y="1641"/>
                  </a:lnTo>
                  <a:lnTo>
                    <a:pt x="1763" y="1644"/>
                  </a:lnTo>
                  <a:lnTo>
                    <a:pt x="1763" y="1641"/>
                  </a:lnTo>
                  <a:lnTo>
                    <a:pt x="1763" y="1639"/>
                  </a:lnTo>
                  <a:lnTo>
                    <a:pt x="1763" y="1639"/>
                  </a:lnTo>
                  <a:lnTo>
                    <a:pt x="1763" y="1637"/>
                  </a:lnTo>
                  <a:lnTo>
                    <a:pt x="1763" y="1637"/>
                  </a:lnTo>
                  <a:lnTo>
                    <a:pt x="1763" y="1634"/>
                  </a:lnTo>
                  <a:lnTo>
                    <a:pt x="1763" y="1632"/>
                  </a:lnTo>
                  <a:lnTo>
                    <a:pt x="1763" y="1632"/>
                  </a:lnTo>
                  <a:lnTo>
                    <a:pt x="1763" y="1629"/>
                  </a:lnTo>
                  <a:lnTo>
                    <a:pt x="1763" y="1629"/>
                  </a:lnTo>
                  <a:lnTo>
                    <a:pt x="1763" y="1627"/>
                  </a:lnTo>
                  <a:lnTo>
                    <a:pt x="1763" y="1627"/>
                  </a:lnTo>
                  <a:lnTo>
                    <a:pt x="1761" y="1625"/>
                  </a:lnTo>
                  <a:lnTo>
                    <a:pt x="1761" y="1625"/>
                  </a:lnTo>
                  <a:lnTo>
                    <a:pt x="1761" y="1625"/>
                  </a:lnTo>
                  <a:lnTo>
                    <a:pt x="1761" y="1625"/>
                  </a:lnTo>
                  <a:lnTo>
                    <a:pt x="1761" y="1625"/>
                  </a:lnTo>
                  <a:lnTo>
                    <a:pt x="1758" y="1622"/>
                  </a:lnTo>
                  <a:lnTo>
                    <a:pt x="1758" y="1622"/>
                  </a:lnTo>
                  <a:lnTo>
                    <a:pt x="1758" y="1622"/>
                  </a:lnTo>
                  <a:lnTo>
                    <a:pt x="1758" y="1622"/>
                  </a:lnTo>
                  <a:lnTo>
                    <a:pt x="1756" y="1622"/>
                  </a:lnTo>
                  <a:lnTo>
                    <a:pt x="1756" y="1620"/>
                  </a:lnTo>
                  <a:lnTo>
                    <a:pt x="1756" y="1620"/>
                  </a:lnTo>
                  <a:lnTo>
                    <a:pt x="1756" y="1620"/>
                  </a:lnTo>
                  <a:lnTo>
                    <a:pt x="1756" y="1620"/>
                  </a:lnTo>
                  <a:lnTo>
                    <a:pt x="1754" y="1620"/>
                  </a:lnTo>
                  <a:lnTo>
                    <a:pt x="1754" y="1620"/>
                  </a:lnTo>
                  <a:lnTo>
                    <a:pt x="1754" y="1620"/>
                  </a:lnTo>
                  <a:lnTo>
                    <a:pt x="1754" y="1618"/>
                  </a:lnTo>
                  <a:lnTo>
                    <a:pt x="1754" y="1618"/>
                  </a:lnTo>
                  <a:lnTo>
                    <a:pt x="1754" y="1618"/>
                  </a:lnTo>
                  <a:lnTo>
                    <a:pt x="1751" y="1618"/>
                  </a:lnTo>
                  <a:lnTo>
                    <a:pt x="1751" y="1618"/>
                  </a:lnTo>
                  <a:lnTo>
                    <a:pt x="1751" y="1618"/>
                  </a:lnTo>
                  <a:lnTo>
                    <a:pt x="1751" y="1620"/>
                  </a:lnTo>
                  <a:lnTo>
                    <a:pt x="1749" y="1620"/>
                  </a:lnTo>
                  <a:lnTo>
                    <a:pt x="1749" y="1620"/>
                  </a:lnTo>
                  <a:lnTo>
                    <a:pt x="1749" y="1622"/>
                  </a:lnTo>
                  <a:lnTo>
                    <a:pt x="1749" y="1622"/>
                  </a:lnTo>
                  <a:lnTo>
                    <a:pt x="1749" y="1620"/>
                  </a:lnTo>
                  <a:lnTo>
                    <a:pt x="1749" y="1620"/>
                  </a:lnTo>
                  <a:lnTo>
                    <a:pt x="1749" y="1620"/>
                  </a:lnTo>
                  <a:lnTo>
                    <a:pt x="1749" y="1620"/>
                  </a:lnTo>
                  <a:lnTo>
                    <a:pt x="1747" y="1620"/>
                  </a:lnTo>
                  <a:lnTo>
                    <a:pt x="1747" y="1620"/>
                  </a:lnTo>
                  <a:lnTo>
                    <a:pt x="1747" y="1620"/>
                  </a:lnTo>
                  <a:lnTo>
                    <a:pt x="1747" y="1620"/>
                  </a:lnTo>
                  <a:lnTo>
                    <a:pt x="1747" y="1620"/>
                  </a:lnTo>
                  <a:lnTo>
                    <a:pt x="1744" y="1620"/>
                  </a:lnTo>
                  <a:lnTo>
                    <a:pt x="1744" y="1620"/>
                  </a:lnTo>
                  <a:lnTo>
                    <a:pt x="1742" y="1622"/>
                  </a:lnTo>
                  <a:lnTo>
                    <a:pt x="1742" y="1622"/>
                  </a:lnTo>
                  <a:lnTo>
                    <a:pt x="1742" y="1622"/>
                  </a:lnTo>
                  <a:lnTo>
                    <a:pt x="1742" y="1625"/>
                  </a:lnTo>
                  <a:lnTo>
                    <a:pt x="1742" y="1627"/>
                  </a:lnTo>
                  <a:lnTo>
                    <a:pt x="1742" y="1629"/>
                  </a:lnTo>
                  <a:lnTo>
                    <a:pt x="1739" y="1632"/>
                  </a:lnTo>
                  <a:lnTo>
                    <a:pt x="1739" y="1632"/>
                  </a:lnTo>
                  <a:lnTo>
                    <a:pt x="1737" y="1634"/>
                  </a:lnTo>
                  <a:lnTo>
                    <a:pt x="1737" y="1639"/>
                  </a:lnTo>
                  <a:lnTo>
                    <a:pt x="1737" y="1641"/>
                  </a:lnTo>
                  <a:lnTo>
                    <a:pt x="1737" y="1644"/>
                  </a:lnTo>
                  <a:lnTo>
                    <a:pt x="1737" y="1646"/>
                  </a:lnTo>
                  <a:lnTo>
                    <a:pt x="1737" y="1648"/>
                  </a:lnTo>
                  <a:lnTo>
                    <a:pt x="1737" y="1651"/>
                  </a:lnTo>
                  <a:lnTo>
                    <a:pt x="1737" y="1651"/>
                  </a:lnTo>
                  <a:lnTo>
                    <a:pt x="1737" y="1653"/>
                  </a:lnTo>
                  <a:lnTo>
                    <a:pt x="1739" y="1653"/>
                  </a:lnTo>
                  <a:lnTo>
                    <a:pt x="1739" y="1656"/>
                  </a:lnTo>
                  <a:lnTo>
                    <a:pt x="1739" y="1656"/>
                  </a:lnTo>
                  <a:lnTo>
                    <a:pt x="1739" y="1658"/>
                  </a:lnTo>
                  <a:lnTo>
                    <a:pt x="1739" y="1658"/>
                  </a:lnTo>
                  <a:lnTo>
                    <a:pt x="1742" y="1658"/>
                  </a:lnTo>
                  <a:lnTo>
                    <a:pt x="1742" y="1658"/>
                  </a:lnTo>
                  <a:lnTo>
                    <a:pt x="1742" y="1660"/>
                  </a:lnTo>
                  <a:lnTo>
                    <a:pt x="1744" y="1660"/>
                  </a:lnTo>
                  <a:lnTo>
                    <a:pt x="1744" y="1660"/>
                  </a:lnTo>
                  <a:lnTo>
                    <a:pt x="1747" y="1660"/>
                  </a:lnTo>
                  <a:lnTo>
                    <a:pt x="1747" y="1663"/>
                  </a:lnTo>
                  <a:lnTo>
                    <a:pt x="1747" y="1663"/>
                  </a:lnTo>
                  <a:lnTo>
                    <a:pt x="1749" y="1663"/>
                  </a:lnTo>
                  <a:lnTo>
                    <a:pt x="1749" y="1663"/>
                  </a:lnTo>
                  <a:lnTo>
                    <a:pt x="1749" y="1663"/>
                  </a:lnTo>
                  <a:lnTo>
                    <a:pt x="1749" y="1665"/>
                  </a:lnTo>
                  <a:lnTo>
                    <a:pt x="1751" y="1665"/>
                  </a:lnTo>
                  <a:lnTo>
                    <a:pt x="1751" y="1667"/>
                  </a:lnTo>
                  <a:lnTo>
                    <a:pt x="1751" y="1667"/>
                  </a:lnTo>
                  <a:lnTo>
                    <a:pt x="1754" y="1667"/>
                  </a:lnTo>
                  <a:lnTo>
                    <a:pt x="1754" y="1667"/>
                  </a:lnTo>
                  <a:lnTo>
                    <a:pt x="1754" y="1670"/>
                  </a:lnTo>
                  <a:lnTo>
                    <a:pt x="1754" y="1670"/>
                  </a:lnTo>
                  <a:lnTo>
                    <a:pt x="1754" y="1670"/>
                  </a:lnTo>
                  <a:lnTo>
                    <a:pt x="1754" y="1670"/>
                  </a:lnTo>
                  <a:lnTo>
                    <a:pt x="1754" y="1670"/>
                  </a:lnTo>
                  <a:lnTo>
                    <a:pt x="1756" y="1670"/>
                  </a:lnTo>
                  <a:lnTo>
                    <a:pt x="1756" y="1670"/>
                  </a:lnTo>
                  <a:lnTo>
                    <a:pt x="1756" y="1667"/>
                  </a:lnTo>
                  <a:lnTo>
                    <a:pt x="1756" y="1667"/>
                  </a:lnTo>
                  <a:lnTo>
                    <a:pt x="1758" y="1665"/>
                  </a:lnTo>
                  <a:lnTo>
                    <a:pt x="1758" y="1665"/>
                  </a:lnTo>
                  <a:lnTo>
                    <a:pt x="1758" y="1663"/>
                  </a:lnTo>
                  <a:lnTo>
                    <a:pt x="1758" y="1660"/>
                  </a:lnTo>
                  <a:lnTo>
                    <a:pt x="1758" y="1660"/>
                  </a:lnTo>
                  <a:lnTo>
                    <a:pt x="1761" y="1658"/>
                  </a:lnTo>
                  <a:lnTo>
                    <a:pt x="1761" y="1658"/>
                  </a:lnTo>
                  <a:lnTo>
                    <a:pt x="1761" y="1656"/>
                  </a:lnTo>
                  <a:lnTo>
                    <a:pt x="1761" y="1656"/>
                  </a:lnTo>
                  <a:lnTo>
                    <a:pt x="1761" y="1656"/>
                  </a:lnTo>
                  <a:lnTo>
                    <a:pt x="1761" y="1656"/>
                  </a:lnTo>
                  <a:lnTo>
                    <a:pt x="1761" y="1653"/>
                  </a:lnTo>
                  <a:lnTo>
                    <a:pt x="1761" y="1653"/>
                  </a:lnTo>
                  <a:lnTo>
                    <a:pt x="1761" y="1653"/>
                  </a:lnTo>
                  <a:lnTo>
                    <a:pt x="1761" y="1651"/>
                  </a:lnTo>
                  <a:lnTo>
                    <a:pt x="1761" y="1651"/>
                  </a:lnTo>
                  <a:lnTo>
                    <a:pt x="1761" y="1648"/>
                  </a:lnTo>
                  <a:close/>
                  <a:moveTo>
                    <a:pt x="2099" y="1391"/>
                  </a:moveTo>
                  <a:lnTo>
                    <a:pt x="2101" y="1391"/>
                  </a:lnTo>
                  <a:lnTo>
                    <a:pt x="2101" y="1388"/>
                  </a:lnTo>
                  <a:lnTo>
                    <a:pt x="2101" y="1388"/>
                  </a:lnTo>
                  <a:lnTo>
                    <a:pt x="2101" y="1388"/>
                  </a:lnTo>
                  <a:lnTo>
                    <a:pt x="2101" y="1388"/>
                  </a:lnTo>
                  <a:lnTo>
                    <a:pt x="2101" y="1386"/>
                  </a:lnTo>
                  <a:lnTo>
                    <a:pt x="2101" y="1386"/>
                  </a:lnTo>
                  <a:lnTo>
                    <a:pt x="2101" y="1388"/>
                  </a:lnTo>
                  <a:lnTo>
                    <a:pt x="2101" y="1388"/>
                  </a:lnTo>
                  <a:lnTo>
                    <a:pt x="2101" y="1388"/>
                  </a:lnTo>
                  <a:lnTo>
                    <a:pt x="2101" y="1386"/>
                  </a:lnTo>
                  <a:lnTo>
                    <a:pt x="2101" y="1386"/>
                  </a:lnTo>
                  <a:lnTo>
                    <a:pt x="2101" y="1386"/>
                  </a:lnTo>
                  <a:lnTo>
                    <a:pt x="2099" y="1386"/>
                  </a:lnTo>
                  <a:lnTo>
                    <a:pt x="2099" y="1386"/>
                  </a:lnTo>
                  <a:lnTo>
                    <a:pt x="2099" y="1383"/>
                  </a:lnTo>
                  <a:lnTo>
                    <a:pt x="2099" y="1383"/>
                  </a:lnTo>
                  <a:lnTo>
                    <a:pt x="2099" y="1383"/>
                  </a:lnTo>
                  <a:lnTo>
                    <a:pt x="2099" y="1383"/>
                  </a:lnTo>
                  <a:lnTo>
                    <a:pt x="2099" y="1383"/>
                  </a:lnTo>
                  <a:lnTo>
                    <a:pt x="2099" y="1381"/>
                  </a:lnTo>
                  <a:lnTo>
                    <a:pt x="2097" y="1383"/>
                  </a:lnTo>
                  <a:lnTo>
                    <a:pt x="2097" y="1383"/>
                  </a:lnTo>
                  <a:lnTo>
                    <a:pt x="2097" y="1386"/>
                  </a:lnTo>
                  <a:lnTo>
                    <a:pt x="2097" y="1388"/>
                  </a:lnTo>
                  <a:lnTo>
                    <a:pt x="2097" y="1388"/>
                  </a:lnTo>
                  <a:lnTo>
                    <a:pt x="2097" y="1388"/>
                  </a:lnTo>
                  <a:lnTo>
                    <a:pt x="2097" y="1383"/>
                  </a:lnTo>
                  <a:lnTo>
                    <a:pt x="2097" y="1383"/>
                  </a:lnTo>
                  <a:lnTo>
                    <a:pt x="2097" y="1383"/>
                  </a:lnTo>
                  <a:lnTo>
                    <a:pt x="2094" y="1383"/>
                  </a:lnTo>
                  <a:lnTo>
                    <a:pt x="2094" y="1383"/>
                  </a:lnTo>
                  <a:lnTo>
                    <a:pt x="2094" y="1386"/>
                  </a:lnTo>
                  <a:lnTo>
                    <a:pt x="2094" y="1386"/>
                  </a:lnTo>
                  <a:lnTo>
                    <a:pt x="2094" y="1388"/>
                  </a:lnTo>
                  <a:lnTo>
                    <a:pt x="2094" y="1391"/>
                  </a:lnTo>
                  <a:lnTo>
                    <a:pt x="2092" y="1393"/>
                  </a:lnTo>
                  <a:lnTo>
                    <a:pt x="2092" y="1395"/>
                  </a:lnTo>
                  <a:lnTo>
                    <a:pt x="2092" y="1398"/>
                  </a:lnTo>
                  <a:lnTo>
                    <a:pt x="2092" y="1398"/>
                  </a:lnTo>
                  <a:lnTo>
                    <a:pt x="2094" y="1398"/>
                  </a:lnTo>
                  <a:lnTo>
                    <a:pt x="2097" y="1398"/>
                  </a:lnTo>
                  <a:lnTo>
                    <a:pt x="2097" y="1398"/>
                  </a:lnTo>
                  <a:lnTo>
                    <a:pt x="2097" y="1395"/>
                  </a:lnTo>
                  <a:lnTo>
                    <a:pt x="2099" y="1395"/>
                  </a:lnTo>
                  <a:lnTo>
                    <a:pt x="2097" y="1395"/>
                  </a:lnTo>
                  <a:lnTo>
                    <a:pt x="2097" y="1395"/>
                  </a:lnTo>
                  <a:lnTo>
                    <a:pt x="2094" y="1395"/>
                  </a:lnTo>
                  <a:lnTo>
                    <a:pt x="2099" y="1395"/>
                  </a:lnTo>
                  <a:lnTo>
                    <a:pt x="2099" y="1393"/>
                  </a:lnTo>
                  <a:lnTo>
                    <a:pt x="2099" y="1393"/>
                  </a:lnTo>
                  <a:lnTo>
                    <a:pt x="2099" y="1393"/>
                  </a:lnTo>
                  <a:lnTo>
                    <a:pt x="2099" y="1393"/>
                  </a:lnTo>
                  <a:lnTo>
                    <a:pt x="2097" y="1393"/>
                  </a:lnTo>
                  <a:lnTo>
                    <a:pt x="2099" y="1391"/>
                  </a:lnTo>
                  <a:lnTo>
                    <a:pt x="2099" y="1391"/>
                  </a:lnTo>
                  <a:close/>
                  <a:moveTo>
                    <a:pt x="2021" y="1339"/>
                  </a:moveTo>
                  <a:lnTo>
                    <a:pt x="2021" y="1341"/>
                  </a:lnTo>
                  <a:lnTo>
                    <a:pt x="2019" y="1341"/>
                  </a:lnTo>
                  <a:lnTo>
                    <a:pt x="2019" y="1341"/>
                  </a:lnTo>
                  <a:lnTo>
                    <a:pt x="2019" y="1343"/>
                  </a:lnTo>
                  <a:lnTo>
                    <a:pt x="2019" y="1343"/>
                  </a:lnTo>
                  <a:lnTo>
                    <a:pt x="2021" y="1343"/>
                  </a:lnTo>
                  <a:lnTo>
                    <a:pt x="2023" y="1341"/>
                  </a:lnTo>
                  <a:lnTo>
                    <a:pt x="2023" y="1341"/>
                  </a:lnTo>
                  <a:lnTo>
                    <a:pt x="2026" y="1339"/>
                  </a:lnTo>
                  <a:lnTo>
                    <a:pt x="2026" y="1339"/>
                  </a:lnTo>
                  <a:lnTo>
                    <a:pt x="2026" y="1339"/>
                  </a:lnTo>
                  <a:lnTo>
                    <a:pt x="2021" y="1339"/>
                  </a:lnTo>
                  <a:close/>
                  <a:moveTo>
                    <a:pt x="2085" y="1495"/>
                  </a:moveTo>
                  <a:lnTo>
                    <a:pt x="2083" y="1495"/>
                  </a:lnTo>
                  <a:lnTo>
                    <a:pt x="2085" y="1495"/>
                  </a:lnTo>
                  <a:lnTo>
                    <a:pt x="2087" y="1497"/>
                  </a:lnTo>
                  <a:lnTo>
                    <a:pt x="2090" y="1499"/>
                  </a:lnTo>
                  <a:lnTo>
                    <a:pt x="2092" y="1499"/>
                  </a:lnTo>
                  <a:lnTo>
                    <a:pt x="2092" y="1502"/>
                  </a:lnTo>
                  <a:lnTo>
                    <a:pt x="2094" y="1499"/>
                  </a:lnTo>
                  <a:lnTo>
                    <a:pt x="2092" y="1499"/>
                  </a:lnTo>
                  <a:lnTo>
                    <a:pt x="2087" y="1495"/>
                  </a:lnTo>
                  <a:lnTo>
                    <a:pt x="2085" y="1495"/>
                  </a:lnTo>
                  <a:close/>
                  <a:moveTo>
                    <a:pt x="2104" y="1502"/>
                  </a:moveTo>
                  <a:lnTo>
                    <a:pt x="2099" y="1499"/>
                  </a:lnTo>
                  <a:lnTo>
                    <a:pt x="2099" y="1502"/>
                  </a:lnTo>
                  <a:lnTo>
                    <a:pt x="2101" y="1502"/>
                  </a:lnTo>
                  <a:lnTo>
                    <a:pt x="2104" y="1504"/>
                  </a:lnTo>
                  <a:lnTo>
                    <a:pt x="2106" y="1502"/>
                  </a:lnTo>
                  <a:lnTo>
                    <a:pt x="2106" y="1502"/>
                  </a:lnTo>
                  <a:lnTo>
                    <a:pt x="2104" y="1502"/>
                  </a:lnTo>
                  <a:close/>
                  <a:moveTo>
                    <a:pt x="2059" y="1495"/>
                  </a:moveTo>
                  <a:lnTo>
                    <a:pt x="2057" y="1492"/>
                  </a:lnTo>
                  <a:lnTo>
                    <a:pt x="2054" y="1490"/>
                  </a:lnTo>
                  <a:lnTo>
                    <a:pt x="2052" y="1490"/>
                  </a:lnTo>
                  <a:lnTo>
                    <a:pt x="2054" y="1492"/>
                  </a:lnTo>
                  <a:lnTo>
                    <a:pt x="2057" y="1495"/>
                  </a:lnTo>
                  <a:lnTo>
                    <a:pt x="2059" y="1495"/>
                  </a:lnTo>
                  <a:close/>
                  <a:moveTo>
                    <a:pt x="2106" y="1658"/>
                  </a:moveTo>
                  <a:lnTo>
                    <a:pt x="2109" y="1658"/>
                  </a:lnTo>
                  <a:lnTo>
                    <a:pt x="2109" y="1656"/>
                  </a:lnTo>
                  <a:lnTo>
                    <a:pt x="2109" y="1653"/>
                  </a:lnTo>
                  <a:lnTo>
                    <a:pt x="2106" y="1651"/>
                  </a:lnTo>
                  <a:lnTo>
                    <a:pt x="2106" y="1651"/>
                  </a:lnTo>
                  <a:lnTo>
                    <a:pt x="2106" y="1651"/>
                  </a:lnTo>
                  <a:lnTo>
                    <a:pt x="2104" y="1651"/>
                  </a:lnTo>
                  <a:lnTo>
                    <a:pt x="2101" y="1648"/>
                  </a:lnTo>
                  <a:lnTo>
                    <a:pt x="2101" y="1646"/>
                  </a:lnTo>
                  <a:lnTo>
                    <a:pt x="2101" y="1648"/>
                  </a:lnTo>
                  <a:lnTo>
                    <a:pt x="2099" y="1648"/>
                  </a:lnTo>
                  <a:lnTo>
                    <a:pt x="2099" y="1648"/>
                  </a:lnTo>
                  <a:lnTo>
                    <a:pt x="2097" y="1648"/>
                  </a:lnTo>
                  <a:lnTo>
                    <a:pt x="2094" y="1648"/>
                  </a:lnTo>
                  <a:lnTo>
                    <a:pt x="2094" y="1653"/>
                  </a:lnTo>
                  <a:lnTo>
                    <a:pt x="2094" y="1656"/>
                  </a:lnTo>
                  <a:lnTo>
                    <a:pt x="2094" y="1658"/>
                  </a:lnTo>
                  <a:lnTo>
                    <a:pt x="2094" y="1663"/>
                  </a:lnTo>
                  <a:lnTo>
                    <a:pt x="2094" y="1667"/>
                  </a:lnTo>
                  <a:lnTo>
                    <a:pt x="2094" y="1670"/>
                  </a:lnTo>
                  <a:lnTo>
                    <a:pt x="2097" y="1672"/>
                  </a:lnTo>
                  <a:lnTo>
                    <a:pt x="2097" y="1672"/>
                  </a:lnTo>
                  <a:lnTo>
                    <a:pt x="2099" y="1672"/>
                  </a:lnTo>
                  <a:lnTo>
                    <a:pt x="2099" y="1670"/>
                  </a:lnTo>
                  <a:lnTo>
                    <a:pt x="2101" y="1670"/>
                  </a:lnTo>
                  <a:lnTo>
                    <a:pt x="2101" y="1670"/>
                  </a:lnTo>
                  <a:lnTo>
                    <a:pt x="2101" y="1667"/>
                  </a:lnTo>
                  <a:lnTo>
                    <a:pt x="2101" y="1667"/>
                  </a:lnTo>
                  <a:lnTo>
                    <a:pt x="2104" y="1667"/>
                  </a:lnTo>
                  <a:lnTo>
                    <a:pt x="2104" y="1665"/>
                  </a:lnTo>
                  <a:lnTo>
                    <a:pt x="2104" y="1665"/>
                  </a:lnTo>
                  <a:lnTo>
                    <a:pt x="2104" y="1665"/>
                  </a:lnTo>
                  <a:lnTo>
                    <a:pt x="2104" y="1665"/>
                  </a:lnTo>
                  <a:lnTo>
                    <a:pt x="2106" y="1663"/>
                  </a:lnTo>
                  <a:lnTo>
                    <a:pt x="2106" y="1663"/>
                  </a:lnTo>
                  <a:lnTo>
                    <a:pt x="2106" y="1663"/>
                  </a:lnTo>
                  <a:lnTo>
                    <a:pt x="2106" y="1663"/>
                  </a:lnTo>
                  <a:lnTo>
                    <a:pt x="2106" y="1660"/>
                  </a:lnTo>
                  <a:lnTo>
                    <a:pt x="2106" y="1660"/>
                  </a:lnTo>
                  <a:lnTo>
                    <a:pt x="2106" y="1658"/>
                  </a:lnTo>
                  <a:close/>
                  <a:moveTo>
                    <a:pt x="2059" y="1488"/>
                  </a:moveTo>
                  <a:lnTo>
                    <a:pt x="2057" y="1485"/>
                  </a:lnTo>
                  <a:lnTo>
                    <a:pt x="2054" y="1483"/>
                  </a:lnTo>
                  <a:lnTo>
                    <a:pt x="2054" y="1483"/>
                  </a:lnTo>
                  <a:lnTo>
                    <a:pt x="2054" y="1485"/>
                  </a:lnTo>
                  <a:lnTo>
                    <a:pt x="2057" y="1488"/>
                  </a:lnTo>
                  <a:lnTo>
                    <a:pt x="2059" y="1490"/>
                  </a:lnTo>
                  <a:lnTo>
                    <a:pt x="2059" y="1488"/>
                  </a:lnTo>
                  <a:lnTo>
                    <a:pt x="2059" y="1488"/>
                  </a:lnTo>
                  <a:close/>
                  <a:moveTo>
                    <a:pt x="2049" y="1492"/>
                  </a:moveTo>
                  <a:lnTo>
                    <a:pt x="2049" y="1495"/>
                  </a:lnTo>
                  <a:lnTo>
                    <a:pt x="2052" y="1495"/>
                  </a:lnTo>
                  <a:lnTo>
                    <a:pt x="2054" y="1497"/>
                  </a:lnTo>
                  <a:lnTo>
                    <a:pt x="2054" y="1495"/>
                  </a:lnTo>
                  <a:lnTo>
                    <a:pt x="2052" y="1492"/>
                  </a:lnTo>
                  <a:lnTo>
                    <a:pt x="2049" y="1492"/>
                  </a:lnTo>
                  <a:close/>
                  <a:moveTo>
                    <a:pt x="2113" y="1405"/>
                  </a:moveTo>
                  <a:lnTo>
                    <a:pt x="2113" y="1405"/>
                  </a:lnTo>
                  <a:lnTo>
                    <a:pt x="2113" y="1407"/>
                  </a:lnTo>
                  <a:lnTo>
                    <a:pt x="2113" y="1409"/>
                  </a:lnTo>
                  <a:lnTo>
                    <a:pt x="2116" y="1412"/>
                  </a:lnTo>
                  <a:lnTo>
                    <a:pt x="2118" y="1412"/>
                  </a:lnTo>
                  <a:lnTo>
                    <a:pt x="2118" y="1409"/>
                  </a:lnTo>
                  <a:lnTo>
                    <a:pt x="2118" y="1409"/>
                  </a:lnTo>
                  <a:lnTo>
                    <a:pt x="2118" y="1407"/>
                  </a:lnTo>
                  <a:lnTo>
                    <a:pt x="2116" y="1407"/>
                  </a:lnTo>
                  <a:lnTo>
                    <a:pt x="2116" y="1407"/>
                  </a:lnTo>
                  <a:lnTo>
                    <a:pt x="2116" y="1405"/>
                  </a:lnTo>
                  <a:lnTo>
                    <a:pt x="2113" y="1405"/>
                  </a:lnTo>
                  <a:close/>
                  <a:moveTo>
                    <a:pt x="1952" y="1152"/>
                  </a:moveTo>
                  <a:lnTo>
                    <a:pt x="1948" y="1152"/>
                  </a:lnTo>
                  <a:lnTo>
                    <a:pt x="1945" y="1152"/>
                  </a:lnTo>
                  <a:lnTo>
                    <a:pt x="1943" y="1152"/>
                  </a:lnTo>
                  <a:lnTo>
                    <a:pt x="1943" y="1152"/>
                  </a:lnTo>
                  <a:lnTo>
                    <a:pt x="1943" y="1152"/>
                  </a:lnTo>
                  <a:lnTo>
                    <a:pt x="1943" y="1152"/>
                  </a:lnTo>
                  <a:lnTo>
                    <a:pt x="1943" y="1152"/>
                  </a:lnTo>
                  <a:lnTo>
                    <a:pt x="1943" y="1154"/>
                  </a:lnTo>
                  <a:lnTo>
                    <a:pt x="1943" y="1154"/>
                  </a:lnTo>
                  <a:lnTo>
                    <a:pt x="1950" y="1154"/>
                  </a:lnTo>
                  <a:lnTo>
                    <a:pt x="1957" y="1154"/>
                  </a:lnTo>
                  <a:lnTo>
                    <a:pt x="1962" y="1154"/>
                  </a:lnTo>
                  <a:lnTo>
                    <a:pt x="1962" y="1154"/>
                  </a:lnTo>
                  <a:lnTo>
                    <a:pt x="1962" y="1152"/>
                  </a:lnTo>
                  <a:lnTo>
                    <a:pt x="1952" y="1152"/>
                  </a:lnTo>
                  <a:close/>
                  <a:moveTo>
                    <a:pt x="1941" y="1095"/>
                  </a:moveTo>
                  <a:lnTo>
                    <a:pt x="1943" y="1093"/>
                  </a:lnTo>
                  <a:lnTo>
                    <a:pt x="1943" y="1093"/>
                  </a:lnTo>
                  <a:lnTo>
                    <a:pt x="1943" y="1093"/>
                  </a:lnTo>
                  <a:lnTo>
                    <a:pt x="1941" y="1090"/>
                  </a:lnTo>
                  <a:lnTo>
                    <a:pt x="1941" y="1090"/>
                  </a:lnTo>
                  <a:lnTo>
                    <a:pt x="1941" y="1090"/>
                  </a:lnTo>
                  <a:lnTo>
                    <a:pt x="1941" y="1090"/>
                  </a:lnTo>
                  <a:lnTo>
                    <a:pt x="1941" y="1090"/>
                  </a:lnTo>
                  <a:lnTo>
                    <a:pt x="1938" y="1090"/>
                  </a:lnTo>
                  <a:lnTo>
                    <a:pt x="1938" y="1090"/>
                  </a:lnTo>
                  <a:lnTo>
                    <a:pt x="1938" y="1088"/>
                  </a:lnTo>
                  <a:lnTo>
                    <a:pt x="1938" y="1088"/>
                  </a:lnTo>
                  <a:lnTo>
                    <a:pt x="1936" y="1090"/>
                  </a:lnTo>
                  <a:lnTo>
                    <a:pt x="1936" y="1090"/>
                  </a:lnTo>
                  <a:lnTo>
                    <a:pt x="1936" y="1090"/>
                  </a:lnTo>
                  <a:lnTo>
                    <a:pt x="1936" y="1090"/>
                  </a:lnTo>
                  <a:lnTo>
                    <a:pt x="1936" y="1093"/>
                  </a:lnTo>
                  <a:lnTo>
                    <a:pt x="1941" y="1093"/>
                  </a:lnTo>
                  <a:lnTo>
                    <a:pt x="1938" y="1093"/>
                  </a:lnTo>
                  <a:lnTo>
                    <a:pt x="1936" y="1093"/>
                  </a:lnTo>
                  <a:lnTo>
                    <a:pt x="1933" y="1093"/>
                  </a:lnTo>
                  <a:lnTo>
                    <a:pt x="1933" y="1095"/>
                  </a:lnTo>
                  <a:lnTo>
                    <a:pt x="1933" y="1097"/>
                  </a:lnTo>
                  <a:lnTo>
                    <a:pt x="1931" y="1097"/>
                  </a:lnTo>
                  <a:lnTo>
                    <a:pt x="1931" y="1097"/>
                  </a:lnTo>
                  <a:lnTo>
                    <a:pt x="1931" y="1097"/>
                  </a:lnTo>
                  <a:lnTo>
                    <a:pt x="1931" y="1100"/>
                  </a:lnTo>
                  <a:lnTo>
                    <a:pt x="1931" y="1100"/>
                  </a:lnTo>
                  <a:lnTo>
                    <a:pt x="1938" y="1102"/>
                  </a:lnTo>
                  <a:lnTo>
                    <a:pt x="1941" y="1102"/>
                  </a:lnTo>
                  <a:lnTo>
                    <a:pt x="1941" y="1100"/>
                  </a:lnTo>
                  <a:lnTo>
                    <a:pt x="1941" y="1097"/>
                  </a:lnTo>
                  <a:lnTo>
                    <a:pt x="1941" y="1095"/>
                  </a:lnTo>
                  <a:close/>
                  <a:moveTo>
                    <a:pt x="2045" y="1360"/>
                  </a:moveTo>
                  <a:lnTo>
                    <a:pt x="2042" y="1360"/>
                  </a:lnTo>
                  <a:lnTo>
                    <a:pt x="2045" y="1362"/>
                  </a:lnTo>
                  <a:lnTo>
                    <a:pt x="2045" y="1362"/>
                  </a:lnTo>
                  <a:lnTo>
                    <a:pt x="2045" y="1360"/>
                  </a:lnTo>
                  <a:lnTo>
                    <a:pt x="2045" y="1357"/>
                  </a:lnTo>
                  <a:lnTo>
                    <a:pt x="2045" y="1357"/>
                  </a:lnTo>
                  <a:lnTo>
                    <a:pt x="2045" y="1360"/>
                  </a:lnTo>
                  <a:close/>
                  <a:moveTo>
                    <a:pt x="2066" y="1324"/>
                  </a:moveTo>
                  <a:lnTo>
                    <a:pt x="2064" y="1324"/>
                  </a:lnTo>
                  <a:lnTo>
                    <a:pt x="2064" y="1324"/>
                  </a:lnTo>
                  <a:lnTo>
                    <a:pt x="2066" y="1329"/>
                  </a:lnTo>
                  <a:lnTo>
                    <a:pt x="2066" y="1329"/>
                  </a:lnTo>
                  <a:lnTo>
                    <a:pt x="2066" y="1329"/>
                  </a:lnTo>
                  <a:lnTo>
                    <a:pt x="2066" y="1327"/>
                  </a:lnTo>
                  <a:lnTo>
                    <a:pt x="2066" y="1324"/>
                  </a:lnTo>
                  <a:lnTo>
                    <a:pt x="2066" y="1324"/>
                  </a:lnTo>
                  <a:close/>
                  <a:moveTo>
                    <a:pt x="2031" y="1320"/>
                  </a:moveTo>
                  <a:lnTo>
                    <a:pt x="2028" y="1320"/>
                  </a:lnTo>
                  <a:lnTo>
                    <a:pt x="2028" y="1320"/>
                  </a:lnTo>
                  <a:lnTo>
                    <a:pt x="2028" y="1320"/>
                  </a:lnTo>
                  <a:lnTo>
                    <a:pt x="2028" y="1322"/>
                  </a:lnTo>
                  <a:lnTo>
                    <a:pt x="2028" y="1322"/>
                  </a:lnTo>
                  <a:lnTo>
                    <a:pt x="2028" y="1322"/>
                  </a:lnTo>
                  <a:lnTo>
                    <a:pt x="2031" y="1320"/>
                  </a:lnTo>
                  <a:lnTo>
                    <a:pt x="2031" y="1320"/>
                  </a:lnTo>
                  <a:lnTo>
                    <a:pt x="2033" y="1322"/>
                  </a:lnTo>
                  <a:lnTo>
                    <a:pt x="2033" y="1322"/>
                  </a:lnTo>
                  <a:lnTo>
                    <a:pt x="2033" y="1320"/>
                  </a:lnTo>
                  <a:lnTo>
                    <a:pt x="2031" y="1320"/>
                  </a:lnTo>
                  <a:close/>
                  <a:moveTo>
                    <a:pt x="1820" y="1540"/>
                  </a:moveTo>
                  <a:lnTo>
                    <a:pt x="1822" y="1540"/>
                  </a:lnTo>
                  <a:lnTo>
                    <a:pt x="1822" y="1540"/>
                  </a:lnTo>
                  <a:lnTo>
                    <a:pt x="1822" y="1540"/>
                  </a:lnTo>
                  <a:lnTo>
                    <a:pt x="1822" y="1540"/>
                  </a:lnTo>
                  <a:lnTo>
                    <a:pt x="1822" y="1537"/>
                  </a:lnTo>
                  <a:lnTo>
                    <a:pt x="1820" y="1540"/>
                  </a:lnTo>
                  <a:lnTo>
                    <a:pt x="1818" y="1537"/>
                  </a:lnTo>
                  <a:lnTo>
                    <a:pt x="1820" y="1535"/>
                  </a:lnTo>
                  <a:lnTo>
                    <a:pt x="1820" y="1535"/>
                  </a:lnTo>
                  <a:lnTo>
                    <a:pt x="1820" y="1535"/>
                  </a:lnTo>
                  <a:lnTo>
                    <a:pt x="1818" y="1535"/>
                  </a:lnTo>
                  <a:lnTo>
                    <a:pt x="1818" y="1535"/>
                  </a:lnTo>
                  <a:lnTo>
                    <a:pt x="1815" y="1535"/>
                  </a:lnTo>
                  <a:lnTo>
                    <a:pt x="1818" y="1532"/>
                  </a:lnTo>
                  <a:lnTo>
                    <a:pt x="1818" y="1532"/>
                  </a:lnTo>
                  <a:lnTo>
                    <a:pt x="1803" y="1528"/>
                  </a:lnTo>
                  <a:lnTo>
                    <a:pt x="1803" y="1530"/>
                  </a:lnTo>
                  <a:lnTo>
                    <a:pt x="1806" y="1530"/>
                  </a:lnTo>
                  <a:lnTo>
                    <a:pt x="1803" y="1530"/>
                  </a:lnTo>
                  <a:lnTo>
                    <a:pt x="1803" y="1530"/>
                  </a:lnTo>
                  <a:lnTo>
                    <a:pt x="1803" y="1530"/>
                  </a:lnTo>
                  <a:lnTo>
                    <a:pt x="1803" y="1530"/>
                  </a:lnTo>
                  <a:lnTo>
                    <a:pt x="1801" y="1528"/>
                  </a:lnTo>
                  <a:lnTo>
                    <a:pt x="1799" y="1530"/>
                  </a:lnTo>
                  <a:lnTo>
                    <a:pt x="1799" y="1528"/>
                  </a:lnTo>
                  <a:lnTo>
                    <a:pt x="1796" y="1528"/>
                  </a:lnTo>
                  <a:lnTo>
                    <a:pt x="1796" y="1530"/>
                  </a:lnTo>
                  <a:lnTo>
                    <a:pt x="1796" y="1530"/>
                  </a:lnTo>
                  <a:lnTo>
                    <a:pt x="1796" y="1532"/>
                  </a:lnTo>
                  <a:lnTo>
                    <a:pt x="1796" y="1532"/>
                  </a:lnTo>
                  <a:lnTo>
                    <a:pt x="1796" y="1532"/>
                  </a:lnTo>
                  <a:lnTo>
                    <a:pt x="1799" y="1532"/>
                  </a:lnTo>
                  <a:lnTo>
                    <a:pt x="1799" y="1532"/>
                  </a:lnTo>
                  <a:lnTo>
                    <a:pt x="1796" y="1535"/>
                  </a:lnTo>
                  <a:lnTo>
                    <a:pt x="1796" y="1535"/>
                  </a:lnTo>
                  <a:lnTo>
                    <a:pt x="1796" y="1535"/>
                  </a:lnTo>
                  <a:lnTo>
                    <a:pt x="1796" y="1535"/>
                  </a:lnTo>
                  <a:lnTo>
                    <a:pt x="1799" y="1535"/>
                  </a:lnTo>
                  <a:lnTo>
                    <a:pt x="1796" y="1535"/>
                  </a:lnTo>
                  <a:lnTo>
                    <a:pt x="1796" y="1535"/>
                  </a:lnTo>
                  <a:lnTo>
                    <a:pt x="1796" y="1535"/>
                  </a:lnTo>
                  <a:lnTo>
                    <a:pt x="1796" y="1535"/>
                  </a:lnTo>
                  <a:lnTo>
                    <a:pt x="1796" y="1535"/>
                  </a:lnTo>
                  <a:lnTo>
                    <a:pt x="1799" y="1535"/>
                  </a:lnTo>
                  <a:lnTo>
                    <a:pt x="1799" y="1535"/>
                  </a:lnTo>
                  <a:lnTo>
                    <a:pt x="1799" y="1535"/>
                  </a:lnTo>
                  <a:lnTo>
                    <a:pt x="1799" y="1537"/>
                  </a:lnTo>
                  <a:lnTo>
                    <a:pt x="1801" y="1537"/>
                  </a:lnTo>
                  <a:lnTo>
                    <a:pt x="1801" y="1537"/>
                  </a:lnTo>
                  <a:lnTo>
                    <a:pt x="1801" y="1537"/>
                  </a:lnTo>
                  <a:lnTo>
                    <a:pt x="1803" y="1537"/>
                  </a:lnTo>
                  <a:lnTo>
                    <a:pt x="1803" y="1537"/>
                  </a:lnTo>
                  <a:lnTo>
                    <a:pt x="1803" y="1537"/>
                  </a:lnTo>
                  <a:lnTo>
                    <a:pt x="1803" y="1540"/>
                  </a:lnTo>
                  <a:lnTo>
                    <a:pt x="1803" y="1540"/>
                  </a:lnTo>
                  <a:lnTo>
                    <a:pt x="1803" y="1540"/>
                  </a:lnTo>
                  <a:lnTo>
                    <a:pt x="1803" y="1540"/>
                  </a:lnTo>
                  <a:lnTo>
                    <a:pt x="1803" y="1540"/>
                  </a:lnTo>
                  <a:lnTo>
                    <a:pt x="1803" y="1540"/>
                  </a:lnTo>
                  <a:lnTo>
                    <a:pt x="1803" y="1540"/>
                  </a:lnTo>
                  <a:lnTo>
                    <a:pt x="1806" y="1540"/>
                  </a:lnTo>
                  <a:lnTo>
                    <a:pt x="1806" y="1540"/>
                  </a:lnTo>
                  <a:lnTo>
                    <a:pt x="1806" y="1540"/>
                  </a:lnTo>
                  <a:lnTo>
                    <a:pt x="1808" y="1542"/>
                  </a:lnTo>
                  <a:lnTo>
                    <a:pt x="1808" y="1542"/>
                  </a:lnTo>
                  <a:lnTo>
                    <a:pt x="1810" y="1544"/>
                  </a:lnTo>
                  <a:lnTo>
                    <a:pt x="1810" y="1544"/>
                  </a:lnTo>
                  <a:lnTo>
                    <a:pt x="1810" y="1544"/>
                  </a:lnTo>
                  <a:lnTo>
                    <a:pt x="1810" y="1544"/>
                  </a:lnTo>
                  <a:lnTo>
                    <a:pt x="1813" y="1544"/>
                  </a:lnTo>
                  <a:lnTo>
                    <a:pt x="1813" y="1544"/>
                  </a:lnTo>
                  <a:lnTo>
                    <a:pt x="1815" y="1544"/>
                  </a:lnTo>
                  <a:lnTo>
                    <a:pt x="1815" y="1544"/>
                  </a:lnTo>
                  <a:lnTo>
                    <a:pt x="1815" y="1544"/>
                  </a:lnTo>
                  <a:lnTo>
                    <a:pt x="1815" y="1544"/>
                  </a:lnTo>
                  <a:lnTo>
                    <a:pt x="1818" y="1544"/>
                  </a:lnTo>
                  <a:lnTo>
                    <a:pt x="1820" y="1544"/>
                  </a:lnTo>
                  <a:lnTo>
                    <a:pt x="1820" y="1544"/>
                  </a:lnTo>
                  <a:lnTo>
                    <a:pt x="1820" y="1544"/>
                  </a:lnTo>
                  <a:lnTo>
                    <a:pt x="1820" y="1542"/>
                  </a:lnTo>
                  <a:lnTo>
                    <a:pt x="1820" y="1542"/>
                  </a:lnTo>
                  <a:lnTo>
                    <a:pt x="1820" y="1542"/>
                  </a:lnTo>
                  <a:lnTo>
                    <a:pt x="1820" y="1540"/>
                  </a:lnTo>
                  <a:lnTo>
                    <a:pt x="1820" y="1542"/>
                  </a:lnTo>
                  <a:lnTo>
                    <a:pt x="1820" y="1540"/>
                  </a:lnTo>
                  <a:close/>
                  <a:moveTo>
                    <a:pt x="1889" y="1454"/>
                  </a:moveTo>
                  <a:lnTo>
                    <a:pt x="1889" y="1454"/>
                  </a:lnTo>
                  <a:lnTo>
                    <a:pt x="1889" y="1454"/>
                  </a:lnTo>
                  <a:lnTo>
                    <a:pt x="1886" y="1452"/>
                  </a:lnTo>
                  <a:lnTo>
                    <a:pt x="1886" y="1454"/>
                  </a:lnTo>
                  <a:lnTo>
                    <a:pt x="1886" y="1454"/>
                  </a:lnTo>
                  <a:lnTo>
                    <a:pt x="1884" y="1454"/>
                  </a:lnTo>
                  <a:lnTo>
                    <a:pt x="1884" y="1457"/>
                  </a:lnTo>
                  <a:lnTo>
                    <a:pt x="1884" y="1457"/>
                  </a:lnTo>
                  <a:lnTo>
                    <a:pt x="1884" y="1457"/>
                  </a:lnTo>
                  <a:lnTo>
                    <a:pt x="1884" y="1457"/>
                  </a:lnTo>
                  <a:lnTo>
                    <a:pt x="1886" y="1457"/>
                  </a:lnTo>
                  <a:lnTo>
                    <a:pt x="1886" y="1459"/>
                  </a:lnTo>
                  <a:lnTo>
                    <a:pt x="1886" y="1459"/>
                  </a:lnTo>
                  <a:lnTo>
                    <a:pt x="1886" y="1459"/>
                  </a:lnTo>
                  <a:lnTo>
                    <a:pt x="1886" y="1459"/>
                  </a:lnTo>
                  <a:lnTo>
                    <a:pt x="1889" y="1462"/>
                  </a:lnTo>
                  <a:lnTo>
                    <a:pt x="1889" y="1462"/>
                  </a:lnTo>
                  <a:lnTo>
                    <a:pt x="1889" y="1462"/>
                  </a:lnTo>
                  <a:lnTo>
                    <a:pt x="1886" y="1462"/>
                  </a:lnTo>
                  <a:lnTo>
                    <a:pt x="1886" y="1462"/>
                  </a:lnTo>
                  <a:lnTo>
                    <a:pt x="1886" y="1462"/>
                  </a:lnTo>
                  <a:lnTo>
                    <a:pt x="1886" y="1462"/>
                  </a:lnTo>
                  <a:lnTo>
                    <a:pt x="1886" y="1462"/>
                  </a:lnTo>
                  <a:lnTo>
                    <a:pt x="1886" y="1464"/>
                  </a:lnTo>
                  <a:lnTo>
                    <a:pt x="1886" y="1464"/>
                  </a:lnTo>
                  <a:lnTo>
                    <a:pt x="1889" y="1469"/>
                  </a:lnTo>
                  <a:lnTo>
                    <a:pt x="1889" y="1469"/>
                  </a:lnTo>
                  <a:lnTo>
                    <a:pt x="1889" y="1469"/>
                  </a:lnTo>
                  <a:lnTo>
                    <a:pt x="1891" y="1469"/>
                  </a:lnTo>
                  <a:lnTo>
                    <a:pt x="1891" y="1469"/>
                  </a:lnTo>
                  <a:lnTo>
                    <a:pt x="1891" y="1469"/>
                  </a:lnTo>
                  <a:lnTo>
                    <a:pt x="1891" y="1469"/>
                  </a:lnTo>
                  <a:lnTo>
                    <a:pt x="1889" y="1469"/>
                  </a:lnTo>
                  <a:lnTo>
                    <a:pt x="1889" y="1466"/>
                  </a:lnTo>
                  <a:lnTo>
                    <a:pt x="1891" y="1466"/>
                  </a:lnTo>
                  <a:lnTo>
                    <a:pt x="1891" y="1466"/>
                  </a:lnTo>
                  <a:lnTo>
                    <a:pt x="1891" y="1464"/>
                  </a:lnTo>
                  <a:lnTo>
                    <a:pt x="1891" y="1466"/>
                  </a:lnTo>
                  <a:lnTo>
                    <a:pt x="1891" y="1464"/>
                  </a:lnTo>
                  <a:lnTo>
                    <a:pt x="1889" y="1464"/>
                  </a:lnTo>
                  <a:lnTo>
                    <a:pt x="1889" y="1464"/>
                  </a:lnTo>
                  <a:lnTo>
                    <a:pt x="1891" y="1462"/>
                  </a:lnTo>
                  <a:lnTo>
                    <a:pt x="1891" y="1462"/>
                  </a:lnTo>
                  <a:lnTo>
                    <a:pt x="1891" y="1459"/>
                  </a:lnTo>
                  <a:lnTo>
                    <a:pt x="1889" y="1459"/>
                  </a:lnTo>
                  <a:lnTo>
                    <a:pt x="1889" y="1459"/>
                  </a:lnTo>
                  <a:lnTo>
                    <a:pt x="1889" y="1457"/>
                  </a:lnTo>
                  <a:lnTo>
                    <a:pt x="1889" y="1457"/>
                  </a:lnTo>
                  <a:lnTo>
                    <a:pt x="1889" y="1457"/>
                  </a:lnTo>
                  <a:lnTo>
                    <a:pt x="1889" y="1457"/>
                  </a:lnTo>
                  <a:lnTo>
                    <a:pt x="1889" y="1457"/>
                  </a:lnTo>
                  <a:lnTo>
                    <a:pt x="1889" y="1454"/>
                  </a:lnTo>
                  <a:lnTo>
                    <a:pt x="1889" y="1454"/>
                  </a:lnTo>
                  <a:lnTo>
                    <a:pt x="1889" y="1454"/>
                  </a:lnTo>
                  <a:lnTo>
                    <a:pt x="1889" y="1454"/>
                  </a:lnTo>
                  <a:close/>
                  <a:moveTo>
                    <a:pt x="2099" y="1743"/>
                  </a:moveTo>
                  <a:lnTo>
                    <a:pt x="2097" y="1745"/>
                  </a:lnTo>
                  <a:lnTo>
                    <a:pt x="2097" y="1745"/>
                  </a:lnTo>
                  <a:lnTo>
                    <a:pt x="2097" y="1748"/>
                  </a:lnTo>
                  <a:lnTo>
                    <a:pt x="2097" y="1748"/>
                  </a:lnTo>
                  <a:lnTo>
                    <a:pt x="2097" y="1748"/>
                  </a:lnTo>
                  <a:lnTo>
                    <a:pt x="2099" y="1748"/>
                  </a:lnTo>
                  <a:lnTo>
                    <a:pt x="2099" y="1745"/>
                  </a:lnTo>
                  <a:lnTo>
                    <a:pt x="2099" y="1745"/>
                  </a:lnTo>
                  <a:lnTo>
                    <a:pt x="2099" y="1743"/>
                  </a:lnTo>
                  <a:close/>
                  <a:moveTo>
                    <a:pt x="1955" y="1596"/>
                  </a:moveTo>
                  <a:lnTo>
                    <a:pt x="1955" y="1596"/>
                  </a:lnTo>
                  <a:lnTo>
                    <a:pt x="1955" y="1599"/>
                  </a:lnTo>
                  <a:lnTo>
                    <a:pt x="1957" y="1599"/>
                  </a:lnTo>
                  <a:lnTo>
                    <a:pt x="1957" y="1599"/>
                  </a:lnTo>
                  <a:lnTo>
                    <a:pt x="1957" y="1599"/>
                  </a:lnTo>
                  <a:lnTo>
                    <a:pt x="1957" y="1596"/>
                  </a:lnTo>
                  <a:lnTo>
                    <a:pt x="1955" y="1596"/>
                  </a:lnTo>
                  <a:close/>
                  <a:moveTo>
                    <a:pt x="1926" y="1499"/>
                  </a:moveTo>
                  <a:lnTo>
                    <a:pt x="1926" y="1499"/>
                  </a:lnTo>
                  <a:lnTo>
                    <a:pt x="1929" y="1499"/>
                  </a:lnTo>
                  <a:lnTo>
                    <a:pt x="1929" y="1499"/>
                  </a:lnTo>
                  <a:lnTo>
                    <a:pt x="1929" y="1499"/>
                  </a:lnTo>
                  <a:lnTo>
                    <a:pt x="1929" y="1499"/>
                  </a:lnTo>
                  <a:lnTo>
                    <a:pt x="1929" y="1499"/>
                  </a:lnTo>
                  <a:lnTo>
                    <a:pt x="1926" y="1497"/>
                  </a:lnTo>
                  <a:lnTo>
                    <a:pt x="1922" y="1502"/>
                  </a:lnTo>
                  <a:lnTo>
                    <a:pt x="1922" y="1502"/>
                  </a:lnTo>
                  <a:lnTo>
                    <a:pt x="1922" y="1502"/>
                  </a:lnTo>
                  <a:lnTo>
                    <a:pt x="1924" y="1502"/>
                  </a:lnTo>
                  <a:lnTo>
                    <a:pt x="1924" y="1504"/>
                  </a:lnTo>
                  <a:lnTo>
                    <a:pt x="1926" y="1502"/>
                  </a:lnTo>
                  <a:lnTo>
                    <a:pt x="1926" y="1502"/>
                  </a:lnTo>
                  <a:lnTo>
                    <a:pt x="1926" y="1502"/>
                  </a:lnTo>
                  <a:lnTo>
                    <a:pt x="1926" y="1502"/>
                  </a:lnTo>
                  <a:lnTo>
                    <a:pt x="1926" y="1502"/>
                  </a:lnTo>
                  <a:lnTo>
                    <a:pt x="1926" y="1499"/>
                  </a:lnTo>
                  <a:lnTo>
                    <a:pt x="1926" y="1499"/>
                  </a:lnTo>
                  <a:close/>
                  <a:moveTo>
                    <a:pt x="1898" y="1476"/>
                  </a:moveTo>
                  <a:lnTo>
                    <a:pt x="1896" y="1476"/>
                  </a:lnTo>
                  <a:lnTo>
                    <a:pt x="1898" y="1476"/>
                  </a:lnTo>
                  <a:lnTo>
                    <a:pt x="1896" y="1476"/>
                  </a:lnTo>
                  <a:lnTo>
                    <a:pt x="1896" y="1476"/>
                  </a:lnTo>
                  <a:lnTo>
                    <a:pt x="1898" y="1476"/>
                  </a:lnTo>
                  <a:lnTo>
                    <a:pt x="1898" y="1476"/>
                  </a:lnTo>
                  <a:lnTo>
                    <a:pt x="1898" y="1476"/>
                  </a:lnTo>
                  <a:lnTo>
                    <a:pt x="1898" y="1476"/>
                  </a:lnTo>
                  <a:lnTo>
                    <a:pt x="1898" y="1476"/>
                  </a:lnTo>
                  <a:lnTo>
                    <a:pt x="1898" y="1478"/>
                  </a:lnTo>
                  <a:lnTo>
                    <a:pt x="1898" y="1478"/>
                  </a:lnTo>
                  <a:lnTo>
                    <a:pt x="1898" y="1478"/>
                  </a:lnTo>
                  <a:lnTo>
                    <a:pt x="1898" y="1476"/>
                  </a:lnTo>
                  <a:lnTo>
                    <a:pt x="1898" y="1476"/>
                  </a:lnTo>
                  <a:lnTo>
                    <a:pt x="1900" y="1476"/>
                  </a:lnTo>
                  <a:lnTo>
                    <a:pt x="1900" y="1478"/>
                  </a:lnTo>
                  <a:lnTo>
                    <a:pt x="1900" y="1476"/>
                  </a:lnTo>
                  <a:lnTo>
                    <a:pt x="1900" y="1476"/>
                  </a:lnTo>
                  <a:lnTo>
                    <a:pt x="1900" y="1476"/>
                  </a:lnTo>
                  <a:lnTo>
                    <a:pt x="1900" y="1476"/>
                  </a:lnTo>
                  <a:lnTo>
                    <a:pt x="1900" y="1476"/>
                  </a:lnTo>
                  <a:lnTo>
                    <a:pt x="1900" y="1476"/>
                  </a:lnTo>
                  <a:lnTo>
                    <a:pt x="1900" y="1473"/>
                  </a:lnTo>
                  <a:lnTo>
                    <a:pt x="1903" y="1473"/>
                  </a:lnTo>
                  <a:lnTo>
                    <a:pt x="1903" y="1473"/>
                  </a:lnTo>
                  <a:lnTo>
                    <a:pt x="1900" y="1473"/>
                  </a:lnTo>
                  <a:lnTo>
                    <a:pt x="1900" y="1473"/>
                  </a:lnTo>
                  <a:lnTo>
                    <a:pt x="1900" y="1473"/>
                  </a:lnTo>
                  <a:lnTo>
                    <a:pt x="1900" y="1471"/>
                  </a:lnTo>
                  <a:lnTo>
                    <a:pt x="1900" y="1471"/>
                  </a:lnTo>
                  <a:lnTo>
                    <a:pt x="1900" y="1471"/>
                  </a:lnTo>
                  <a:lnTo>
                    <a:pt x="1900" y="1471"/>
                  </a:lnTo>
                  <a:lnTo>
                    <a:pt x="1900" y="1471"/>
                  </a:lnTo>
                  <a:lnTo>
                    <a:pt x="1900" y="1471"/>
                  </a:lnTo>
                  <a:lnTo>
                    <a:pt x="1898" y="1471"/>
                  </a:lnTo>
                  <a:lnTo>
                    <a:pt x="1898" y="1471"/>
                  </a:lnTo>
                  <a:lnTo>
                    <a:pt x="1898" y="1473"/>
                  </a:lnTo>
                  <a:lnTo>
                    <a:pt x="1898" y="1473"/>
                  </a:lnTo>
                  <a:lnTo>
                    <a:pt x="1898" y="1473"/>
                  </a:lnTo>
                  <a:lnTo>
                    <a:pt x="1898" y="1476"/>
                  </a:lnTo>
                  <a:lnTo>
                    <a:pt x="1898" y="1476"/>
                  </a:lnTo>
                  <a:close/>
                  <a:moveTo>
                    <a:pt x="1799" y="1712"/>
                  </a:moveTo>
                  <a:lnTo>
                    <a:pt x="1796" y="1715"/>
                  </a:lnTo>
                  <a:lnTo>
                    <a:pt x="1796" y="1715"/>
                  </a:lnTo>
                  <a:lnTo>
                    <a:pt x="1796" y="1715"/>
                  </a:lnTo>
                  <a:lnTo>
                    <a:pt x="1799" y="1715"/>
                  </a:lnTo>
                  <a:lnTo>
                    <a:pt x="1801" y="1712"/>
                  </a:lnTo>
                  <a:lnTo>
                    <a:pt x="1806" y="1710"/>
                  </a:lnTo>
                  <a:lnTo>
                    <a:pt x="1808" y="1708"/>
                  </a:lnTo>
                  <a:lnTo>
                    <a:pt x="1808" y="1708"/>
                  </a:lnTo>
                  <a:lnTo>
                    <a:pt x="1806" y="1708"/>
                  </a:lnTo>
                  <a:lnTo>
                    <a:pt x="1806" y="1710"/>
                  </a:lnTo>
                  <a:lnTo>
                    <a:pt x="1808" y="1705"/>
                  </a:lnTo>
                  <a:lnTo>
                    <a:pt x="1808" y="1705"/>
                  </a:lnTo>
                  <a:lnTo>
                    <a:pt x="1808" y="1705"/>
                  </a:lnTo>
                  <a:lnTo>
                    <a:pt x="1808" y="1705"/>
                  </a:lnTo>
                  <a:lnTo>
                    <a:pt x="1808" y="1705"/>
                  </a:lnTo>
                  <a:lnTo>
                    <a:pt x="1808" y="1705"/>
                  </a:lnTo>
                  <a:lnTo>
                    <a:pt x="1808" y="1705"/>
                  </a:lnTo>
                  <a:lnTo>
                    <a:pt x="1808" y="1705"/>
                  </a:lnTo>
                  <a:lnTo>
                    <a:pt x="1808" y="1705"/>
                  </a:lnTo>
                  <a:lnTo>
                    <a:pt x="1808" y="1705"/>
                  </a:lnTo>
                  <a:lnTo>
                    <a:pt x="1799" y="1710"/>
                  </a:lnTo>
                  <a:lnTo>
                    <a:pt x="1799" y="1710"/>
                  </a:lnTo>
                  <a:lnTo>
                    <a:pt x="1799" y="1710"/>
                  </a:lnTo>
                  <a:lnTo>
                    <a:pt x="1799" y="1712"/>
                  </a:lnTo>
                  <a:lnTo>
                    <a:pt x="1799" y="1712"/>
                  </a:lnTo>
                  <a:lnTo>
                    <a:pt x="1799" y="1712"/>
                  </a:lnTo>
                  <a:close/>
                  <a:moveTo>
                    <a:pt x="1886" y="1573"/>
                  </a:moveTo>
                  <a:lnTo>
                    <a:pt x="1889" y="1573"/>
                  </a:lnTo>
                  <a:lnTo>
                    <a:pt x="1889" y="1575"/>
                  </a:lnTo>
                  <a:lnTo>
                    <a:pt x="1891" y="1573"/>
                  </a:lnTo>
                  <a:lnTo>
                    <a:pt x="1891" y="1575"/>
                  </a:lnTo>
                  <a:lnTo>
                    <a:pt x="1891" y="1575"/>
                  </a:lnTo>
                  <a:lnTo>
                    <a:pt x="1893" y="1575"/>
                  </a:lnTo>
                  <a:lnTo>
                    <a:pt x="1900" y="1575"/>
                  </a:lnTo>
                  <a:lnTo>
                    <a:pt x="1905" y="1573"/>
                  </a:lnTo>
                  <a:lnTo>
                    <a:pt x="1905" y="1573"/>
                  </a:lnTo>
                  <a:lnTo>
                    <a:pt x="1903" y="1570"/>
                  </a:lnTo>
                  <a:lnTo>
                    <a:pt x="1903" y="1570"/>
                  </a:lnTo>
                  <a:lnTo>
                    <a:pt x="1900" y="1570"/>
                  </a:lnTo>
                  <a:lnTo>
                    <a:pt x="1900" y="1570"/>
                  </a:lnTo>
                  <a:lnTo>
                    <a:pt x="1898" y="1570"/>
                  </a:lnTo>
                  <a:lnTo>
                    <a:pt x="1898" y="1570"/>
                  </a:lnTo>
                  <a:lnTo>
                    <a:pt x="1891" y="1573"/>
                  </a:lnTo>
                  <a:lnTo>
                    <a:pt x="1891" y="1573"/>
                  </a:lnTo>
                  <a:lnTo>
                    <a:pt x="1891" y="1570"/>
                  </a:lnTo>
                  <a:lnTo>
                    <a:pt x="1891" y="1570"/>
                  </a:lnTo>
                  <a:lnTo>
                    <a:pt x="1891" y="1570"/>
                  </a:lnTo>
                  <a:lnTo>
                    <a:pt x="1891" y="1570"/>
                  </a:lnTo>
                  <a:lnTo>
                    <a:pt x="1891" y="1570"/>
                  </a:lnTo>
                  <a:lnTo>
                    <a:pt x="1891" y="1570"/>
                  </a:lnTo>
                  <a:lnTo>
                    <a:pt x="1889" y="1570"/>
                  </a:lnTo>
                  <a:lnTo>
                    <a:pt x="1889" y="1570"/>
                  </a:lnTo>
                  <a:lnTo>
                    <a:pt x="1889" y="1570"/>
                  </a:lnTo>
                  <a:lnTo>
                    <a:pt x="1889" y="1570"/>
                  </a:lnTo>
                  <a:lnTo>
                    <a:pt x="1889" y="1570"/>
                  </a:lnTo>
                  <a:lnTo>
                    <a:pt x="1889" y="1568"/>
                  </a:lnTo>
                  <a:lnTo>
                    <a:pt x="1889" y="1568"/>
                  </a:lnTo>
                  <a:lnTo>
                    <a:pt x="1886" y="1568"/>
                  </a:lnTo>
                  <a:lnTo>
                    <a:pt x="1886" y="1568"/>
                  </a:lnTo>
                  <a:lnTo>
                    <a:pt x="1886" y="1568"/>
                  </a:lnTo>
                  <a:lnTo>
                    <a:pt x="1886" y="1570"/>
                  </a:lnTo>
                  <a:lnTo>
                    <a:pt x="1884" y="1570"/>
                  </a:lnTo>
                  <a:lnTo>
                    <a:pt x="1884" y="1573"/>
                  </a:lnTo>
                  <a:lnTo>
                    <a:pt x="1886" y="1573"/>
                  </a:lnTo>
                  <a:close/>
                  <a:moveTo>
                    <a:pt x="2040" y="1639"/>
                  </a:moveTo>
                  <a:lnTo>
                    <a:pt x="2040" y="1637"/>
                  </a:lnTo>
                  <a:lnTo>
                    <a:pt x="2040" y="1637"/>
                  </a:lnTo>
                  <a:lnTo>
                    <a:pt x="2038" y="1639"/>
                  </a:lnTo>
                  <a:lnTo>
                    <a:pt x="2038" y="1639"/>
                  </a:lnTo>
                  <a:lnTo>
                    <a:pt x="2040" y="1641"/>
                  </a:lnTo>
                  <a:lnTo>
                    <a:pt x="2040" y="1644"/>
                  </a:lnTo>
                  <a:lnTo>
                    <a:pt x="2040" y="1644"/>
                  </a:lnTo>
                  <a:lnTo>
                    <a:pt x="2040" y="1641"/>
                  </a:lnTo>
                  <a:lnTo>
                    <a:pt x="2040" y="1641"/>
                  </a:lnTo>
                  <a:lnTo>
                    <a:pt x="2040" y="1639"/>
                  </a:lnTo>
                  <a:lnTo>
                    <a:pt x="2040" y="1639"/>
                  </a:lnTo>
                  <a:lnTo>
                    <a:pt x="2040" y="1639"/>
                  </a:lnTo>
                  <a:close/>
                  <a:moveTo>
                    <a:pt x="2097" y="1741"/>
                  </a:moveTo>
                  <a:lnTo>
                    <a:pt x="2094" y="1738"/>
                  </a:lnTo>
                  <a:lnTo>
                    <a:pt x="2094" y="1738"/>
                  </a:lnTo>
                  <a:lnTo>
                    <a:pt x="2094" y="1738"/>
                  </a:lnTo>
                  <a:lnTo>
                    <a:pt x="2092" y="1738"/>
                  </a:lnTo>
                  <a:lnTo>
                    <a:pt x="2092" y="1738"/>
                  </a:lnTo>
                  <a:lnTo>
                    <a:pt x="2092" y="1738"/>
                  </a:lnTo>
                  <a:lnTo>
                    <a:pt x="2090" y="1738"/>
                  </a:lnTo>
                  <a:lnTo>
                    <a:pt x="2087" y="1738"/>
                  </a:lnTo>
                  <a:lnTo>
                    <a:pt x="2087" y="1738"/>
                  </a:lnTo>
                  <a:lnTo>
                    <a:pt x="2087" y="1741"/>
                  </a:lnTo>
                  <a:lnTo>
                    <a:pt x="2087" y="1741"/>
                  </a:lnTo>
                  <a:lnTo>
                    <a:pt x="2087" y="1741"/>
                  </a:lnTo>
                  <a:lnTo>
                    <a:pt x="2090" y="1743"/>
                  </a:lnTo>
                  <a:lnTo>
                    <a:pt x="2090" y="1743"/>
                  </a:lnTo>
                  <a:lnTo>
                    <a:pt x="2090" y="1743"/>
                  </a:lnTo>
                  <a:lnTo>
                    <a:pt x="2090" y="1743"/>
                  </a:lnTo>
                  <a:lnTo>
                    <a:pt x="2090" y="1745"/>
                  </a:lnTo>
                  <a:lnTo>
                    <a:pt x="2090" y="1745"/>
                  </a:lnTo>
                  <a:lnTo>
                    <a:pt x="2090" y="1745"/>
                  </a:lnTo>
                  <a:lnTo>
                    <a:pt x="2090" y="1745"/>
                  </a:lnTo>
                  <a:lnTo>
                    <a:pt x="2090" y="1748"/>
                  </a:lnTo>
                  <a:lnTo>
                    <a:pt x="2090" y="1748"/>
                  </a:lnTo>
                  <a:lnTo>
                    <a:pt x="2090" y="1748"/>
                  </a:lnTo>
                  <a:lnTo>
                    <a:pt x="2090" y="1750"/>
                  </a:lnTo>
                  <a:lnTo>
                    <a:pt x="2090" y="1750"/>
                  </a:lnTo>
                  <a:lnTo>
                    <a:pt x="2090" y="1750"/>
                  </a:lnTo>
                  <a:lnTo>
                    <a:pt x="2090" y="1750"/>
                  </a:lnTo>
                  <a:lnTo>
                    <a:pt x="2090" y="1750"/>
                  </a:lnTo>
                  <a:lnTo>
                    <a:pt x="2090" y="1748"/>
                  </a:lnTo>
                  <a:lnTo>
                    <a:pt x="2092" y="1750"/>
                  </a:lnTo>
                  <a:lnTo>
                    <a:pt x="2092" y="1750"/>
                  </a:lnTo>
                  <a:lnTo>
                    <a:pt x="2094" y="1748"/>
                  </a:lnTo>
                  <a:lnTo>
                    <a:pt x="2092" y="1748"/>
                  </a:lnTo>
                  <a:lnTo>
                    <a:pt x="2092" y="1748"/>
                  </a:lnTo>
                  <a:lnTo>
                    <a:pt x="2094" y="1745"/>
                  </a:lnTo>
                  <a:lnTo>
                    <a:pt x="2094" y="1745"/>
                  </a:lnTo>
                  <a:lnTo>
                    <a:pt x="2094" y="1745"/>
                  </a:lnTo>
                  <a:lnTo>
                    <a:pt x="2094" y="1743"/>
                  </a:lnTo>
                  <a:lnTo>
                    <a:pt x="2094" y="1743"/>
                  </a:lnTo>
                  <a:lnTo>
                    <a:pt x="2097" y="1743"/>
                  </a:lnTo>
                  <a:lnTo>
                    <a:pt x="2094" y="1743"/>
                  </a:lnTo>
                  <a:lnTo>
                    <a:pt x="2097" y="1741"/>
                  </a:lnTo>
                  <a:lnTo>
                    <a:pt x="2097" y="1741"/>
                  </a:lnTo>
                  <a:close/>
                  <a:moveTo>
                    <a:pt x="1990" y="1632"/>
                  </a:moveTo>
                  <a:lnTo>
                    <a:pt x="1988" y="1632"/>
                  </a:lnTo>
                  <a:lnTo>
                    <a:pt x="1990" y="1634"/>
                  </a:lnTo>
                  <a:lnTo>
                    <a:pt x="1990" y="1634"/>
                  </a:lnTo>
                  <a:lnTo>
                    <a:pt x="1990" y="1634"/>
                  </a:lnTo>
                  <a:lnTo>
                    <a:pt x="1993" y="1634"/>
                  </a:lnTo>
                  <a:lnTo>
                    <a:pt x="1993" y="1632"/>
                  </a:lnTo>
                  <a:lnTo>
                    <a:pt x="1993" y="1632"/>
                  </a:lnTo>
                  <a:lnTo>
                    <a:pt x="1990" y="1632"/>
                  </a:lnTo>
                  <a:close/>
                  <a:moveTo>
                    <a:pt x="1969" y="1603"/>
                  </a:moveTo>
                  <a:lnTo>
                    <a:pt x="1967" y="1603"/>
                  </a:lnTo>
                  <a:lnTo>
                    <a:pt x="1967" y="1603"/>
                  </a:lnTo>
                  <a:lnTo>
                    <a:pt x="1964" y="1603"/>
                  </a:lnTo>
                  <a:lnTo>
                    <a:pt x="1967" y="1603"/>
                  </a:lnTo>
                  <a:lnTo>
                    <a:pt x="1969" y="1606"/>
                  </a:lnTo>
                  <a:lnTo>
                    <a:pt x="1969" y="1606"/>
                  </a:lnTo>
                  <a:lnTo>
                    <a:pt x="1969" y="1603"/>
                  </a:lnTo>
                  <a:lnTo>
                    <a:pt x="1969" y="1603"/>
                  </a:lnTo>
                  <a:lnTo>
                    <a:pt x="1969" y="1603"/>
                  </a:lnTo>
                  <a:close/>
                  <a:moveTo>
                    <a:pt x="1993" y="1554"/>
                  </a:moveTo>
                  <a:lnTo>
                    <a:pt x="1995" y="1554"/>
                  </a:lnTo>
                  <a:lnTo>
                    <a:pt x="1995" y="1554"/>
                  </a:lnTo>
                  <a:lnTo>
                    <a:pt x="1995" y="1554"/>
                  </a:lnTo>
                  <a:lnTo>
                    <a:pt x="1995" y="1554"/>
                  </a:lnTo>
                  <a:lnTo>
                    <a:pt x="1995" y="1554"/>
                  </a:lnTo>
                  <a:lnTo>
                    <a:pt x="1997" y="1554"/>
                  </a:lnTo>
                  <a:lnTo>
                    <a:pt x="1997" y="1554"/>
                  </a:lnTo>
                  <a:lnTo>
                    <a:pt x="2002" y="1554"/>
                  </a:lnTo>
                  <a:lnTo>
                    <a:pt x="2004" y="1554"/>
                  </a:lnTo>
                  <a:lnTo>
                    <a:pt x="2007" y="1551"/>
                  </a:lnTo>
                  <a:lnTo>
                    <a:pt x="2007" y="1551"/>
                  </a:lnTo>
                  <a:lnTo>
                    <a:pt x="2007" y="1549"/>
                  </a:lnTo>
                  <a:lnTo>
                    <a:pt x="2007" y="1549"/>
                  </a:lnTo>
                  <a:lnTo>
                    <a:pt x="2007" y="1547"/>
                  </a:lnTo>
                  <a:lnTo>
                    <a:pt x="2007" y="1547"/>
                  </a:lnTo>
                  <a:lnTo>
                    <a:pt x="2004" y="1547"/>
                  </a:lnTo>
                  <a:lnTo>
                    <a:pt x="2004" y="1544"/>
                  </a:lnTo>
                  <a:lnTo>
                    <a:pt x="2002" y="1544"/>
                  </a:lnTo>
                  <a:lnTo>
                    <a:pt x="2002" y="1544"/>
                  </a:lnTo>
                  <a:lnTo>
                    <a:pt x="2002" y="1544"/>
                  </a:lnTo>
                  <a:lnTo>
                    <a:pt x="2002" y="1544"/>
                  </a:lnTo>
                  <a:lnTo>
                    <a:pt x="2002" y="1544"/>
                  </a:lnTo>
                  <a:lnTo>
                    <a:pt x="2002" y="1544"/>
                  </a:lnTo>
                  <a:lnTo>
                    <a:pt x="2000" y="1544"/>
                  </a:lnTo>
                  <a:lnTo>
                    <a:pt x="2000" y="1542"/>
                  </a:lnTo>
                  <a:lnTo>
                    <a:pt x="2000" y="1542"/>
                  </a:lnTo>
                  <a:lnTo>
                    <a:pt x="2000" y="1542"/>
                  </a:lnTo>
                  <a:lnTo>
                    <a:pt x="2000" y="1542"/>
                  </a:lnTo>
                  <a:lnTo>
                    <a:pt x="2000" y="1542"/>
                  </a:lnTo>
                  <a:lnTo>
                    <a:pt x="1997" y="1542"/>
                  </a:lnTo>
                  <a:lnTo>
                    <a:pt x="1997" y="1542"/>
                  </a:lnTo>
                  <a:lnTo>
                    <a:pt x="1997" y="1540"/>
                  </a:lnTo>
                  <a:lnTo>
                    <a:pt x="1995" y="1540"/>
                  </a:lnTo>
                  <a:lnTo>
                    <a:pt x="1993" y="1540"/>
                  </a:lnTo>
                  <a:lnTo>
                    <a:pt x="1988" y="1537"/>
                  </a:lnTo>
                  <a:lnTo>
                    <a:pt x="1976" y="1537"/>
                  </a:lnTo>
                  <a:lnTo>
                    <a:pt x="1974" y="1540"/>
                  </a:lnTo>
                  <a:lnTo>
                    <a:pt x="1974" y="1540"/>
                  </a:lnTo>
                  <a:lnTo>
                    <a:pt x="1976" y="1540"/>
                  </a:lnTo>
                  <a:lnTo>
                    <a:pt x="1978" y="1540"/>
                  </a:lnTo>
                  <a:lnTo>
                    <a:pt x="1981" y="1540"/>
                  </a:lnTo>
                  <a:lnTo>
                    <a:pt x="1981" y="1542"/>
                  </a:lnTo>
                  <a:lnTo>
                    <a:pt x="1978" y="1542"/>
                  </a:lnTo>
                  <a:lnTo>
                    <a:pt x="1976" y="1542"/>
                  </a:lnTo>
                  <a:lnTo>
                    <a:pt x="1978" y="1542"/>
                  </a:lnTo>
                  <a:lnTo>
                    <a:pt x="1978" y="1542"/>
                  </a:lnTo>
                  <a:lnTo>
                    <a:pt x="1978" y="1542"/>
                  </a:lnTo>
                  <a:lnTo>
                    <a:pt x="1981" y="1542"/>
                  </a:lnTo>
                  <a:lnTo>
                    <a:pt x="1981" y="1542"/>
                  </a:lnTo>
                  <a:lnTo>
                    <a:pt x="1983" y="1542"/>
                  </a:lnTo>
                  <a:lnTo>
                    <a:pt x="1983" y="1542"/>
                  </a:lnTo>
                  <a:lnTo>
                    <a:pt x="1986" y="1542"/>
                  </a:lnTo>
                  <a:lnTo>
                    <a:pt x="1986" y="1542"/>
                  </a:lnTo>
                  <a:lnTo>
                    <a:pt x="1988" y="1542"/>
                  </a:lnTo>
                  <a:lnTo>
                    <a:pt x="1988" y="1542"/>
                  </a:lnTo>
                  <a:lnTo>
                    <a:pt x="1988" y="1542"/>
                  </a:lnTo>
                  <a:lnTo>
                    <a:pt x="1988" y="1542"/>
                  </a:lnTo>
                  <a:lnTo>
                    <a:pt x="1988" y="1544"/>
                  </a:lnTo>
                  <a:lnTo>
                    <a:pt x="1988" y="1544"/>
                  </a:lnTo>
                  <a:lnTo>
                    <a:pt x="1988" y="1544"/>
                  </a:lnTo>
                  <a:lnTo>
                    <a:pt x="1988" y="1544"/>
                  </a:lnTo>
                  <a:lnTo>
                    <a:pt x="1988" y="1544"/>
                  </a:lnTo>
                  <a:lnTo>
                    <a:pt x="1988" y="1544"/>
                  </a:lnTo>
                  <a:lnTo>
                    <a:pt x="1986" y="1544"/>
                  </a:lnTo>
                  <a:lnTo>
                    <a:pt x="1986" y="1544"/>
                  </a:lnTo>
                  <a:lnTo>
                    <a:pt x="1986" y="1544"/>
                  </a:lnTo>
                  <a:lnTo>
                    <a:pt x="1986" y="1544"/>
                  </a:lnTo>
                  <a:lnTo>
                    <a:pt x="1988" y="1547"/>
                  </a:lnTo>
                  <a:lnTo>
                    <a:pt x="1988" y="1547"/>
                  </a:lnTo>
                  <a:lnTo>
                    <a:pt x="1990" y="1549"/>
                  </a:lnTo>
                  <a:lnTo>
                    <a:pt x="1990" y="1551"/>
                  </a:lnTo>
                  <a:lnTo>
                    <a:pt x="1990" y="1551"/>
                  </a:lnTo>
                  <a:lnTo>
                    <a:pt x="1993" y="1551"/>
                  </a:lnTo>
                  <a:lnTo>
                    <a:pt x="1993" y="1554"/>
                  </a:lnTo>
                  <a:lnTo>
                    <a:pt x="1993" y="1554"/>
                  </a:lnTo>
                  <a:lnTo>
                    <a:pt x="1993" y="1554"/>
                  </a:lnTo>
                  <a:lnTo>
                    <a:pt x="1993" y="1554"/>
                  </a:lnTo>
                  <a:close/>
                  <a:moveTo>
                    <a:pt x="1612" y="875"/>
                  </a:moveTo>
                  <a:lnTo>
                    <a:pt x="1612" y="873"/>
                  </a:lnTo>
                  <a:lnTo>
                    <a:pt x="1605" y="873"/>
                  </a:lnTo>
                  <a:lnTo>
                    <a:pt x="1602" y="870"/>
                  </a:lnTo>
                  <a:lnTo>
                    <a:pt x="1602" y="870"/>
                  </a:lnTo>
                  <a:lnTo>
                    <a:pt x="1602" y="870"/>
                  </a:lnTo>
                  <a:lnTo>
                    <a:pt x="1602" y="873"/>
                  </a:lnTo>
                  <a:lnTo>
                    <a:pt x="1602" y="873"/>
                  </a:lnTo>
                  <a:lnTo>
                    <a:pt x="1602" y="873"/>
                  </a:lnTo>
                  <a:lnTo>
                    <a:pt x="1602" y="873"/>
                  </a:lnTo>
                  <a:lnTo>
                    <a:pt x="1600" y="873"/>
                  </a:lnTo>
                  <a:lnTo>
                    <a:pt x="1595" y="870"/>
                  </a:lnTo>
                  <a:lnTo>
                    <a:pt x="1593" y="870"/>
                  </a:lnTo>
                  <a:lnTo>
                    <a:pt x="1590" y="870"/>
                  </a:lnTo>
                  <a:lnTo>
                    <a:pt x="1588" y="870"/>
                  </a:lnTo>
                  <a:lnTo>
                    <a:pt x="1586" y="873"/>
                  </a:lnTo>
                  <a:lnTo>
                    <a:pt x="1586" y="873"/>
                  </a:lnTo>
                  <a:lnTo>
                    <a:pt x="1586" y="873"/>
                  </a:lnTo>
                  <a:lnTo>
                    <a:pt x="1583" y="873"/>
                  </a:lnTo>
                  <a:lnTo>
                    <a:pt x="1586" y="873"/>
                  </a:lnTo>
                  <a:lnTo>
                    <a:pt x="1586" y="875"/>
                  </a:lnTo>
                  <a:lnTo>
                    <a:pt x="1586" y="877"/>
                  </a:lnTo>
                  <a:lnTo>
                    <a:pt x="1586" y="882"/>
                  </a:lnTo>
                  <a:lnTo>
                    <a:pt x="1586" y="884"/>
                  </a:lnTo>
                  <a:lnTo>
                    <a:pt x="1586" y="884"/>
                  </a:lnTo>
                  <a:lnTo>
                    <a:pt x="1586" y="884"/>
                  </a:lnTo>
                  <a:lnTo>
                    <a:pt x="1586" y="884"/>
                  </a:lnTo>
                  <a:lnTo>
                    <a:pt x="1586" y="887"/>
                  </a:lnTo>
                  <a:lnTo>
                    <a:pt x="1586" y="887"/>
                  </a:lnTo>
                  <a:lnTo>
                    <a:pt x="1588" y="887"/>
                  </a:lnTo>
                  <a:lnTo>
                    <a:pt x="1588" y="887"/>
                  </a:lnTo>
                  <a:lnTo>
                    <a:pt x="1588" y="889"/>
                  </a:lnTo>
                  <a:lnTo>
                    <a:pt x="1590" y="891"/>
                  </a:lnTo>
                  <a:lnTo>
                    <a:pt x="1590" y="891"/>
                  </a:lnTo>
                  <a:lnTo>
                    <a:pt x="1590" y="891"/>
                  </a:lnTo>
                  <a:lnTo>
                    <a:pt x="1590" y="891"/>
                  </a:lnTo>
                  <a:lnTo>
                    <a:pt x="1590" y="891"/>
                  </a:lnTo>
                  <a:lnTo>
                    <a:pt x="1588" y="891"/>
                  </a:lnTo>
                  <a:lnTo>
                    <a:pt x="1588" y="891"/>
                  </a:lnTo>
                  <a:lnTo>
                    <a:pt x="1588" y="894"/>
                  </a:lnTo>
                  <a:lnTo>
                    <a:pt x="1588" y="896"/>
                  </a:lnTo>
                  <a:lnTo>
                    <a:pt x="1588" y="896"/>
                  </a:lnTo>
                  <a:lnTo>
                    <a:pt x="1588" y="896"/>
                  </a:lnTo>
                  <a:lnTo>
                    <a:pt x="1588" y="899"/>
                  </a:lnTo>
                  <a:lnTo>
                    <a:pt x="1588" y="899"/>
                  </a:lnTo>
                  <a:lnTo>
                    <a:pt x="1588" y="899"/>
                  </a:lnTo>
                  <a:lnTo>
                    <a:pt x="1588" y="901"/>
                  </a:lnTo>
                  <a:lnTo>
                    <a:pt x="1590" y="901"/>
                  </a:lnTo>
                  <a:lnTo>
                    <a:pt x="1590" y="903"/>
                  </a:lnTo>
                  <a:lnTo>
                    <a:pt x="1590" y="903"/>
                  </a:lnTo>
                  <a:lnTo>
                    <a:pt x="1590" y="903"/>
                  </a:lnTo>
                  <a:lnTo>
                    <a:pt x="1590" y="903"/>
                  </a:lnTo>
                  <a:lnTo>
                    <a:pt x="1590" y="906"/>
                  </a:lnTo>
                  <a:lnTo>
                    <a:pt x="1590" y="906"/>
                  </a:lnTo>
                  <a:lnTo>
                    <a:pt x="1590" y="906"/>
                  </a:lnTo>
                  <a:lnTo>
                    <a:pt x="1593" y="908"/>
                  </a:lnTo>
                  <a:lnTo>
                    <a:pt x="1593" y="908"/>
                  </a:lnTo>
                  <a:lnTo>
                    <a:pt x="1593" y="908"/>
                  </a:lnTo>
                  <a:lnTo>
                    <a:pt x="1597" y="908"/>
                  </a:lnTo>
                  <a:lnTo>
                    <a:pt x="1600" y="908"/>
                  </a:lnTo>
                  <a:lnTo>
                    <a:pt x="1602" y="908"/>
                  </a:lnTo>
                  <a:lnTo>
                    <a:pt x="1605" y="908"/>
                  </a:lnTo>
                  <a:lnTo>
                    <a:pt x="1605" y="908"/>
                  </a:lnTo>
                  <a:lnTo>
                    <a:pt x="1607" y="908"/>
                  </a:lnTo>
                  <a:lnTo>
                    <a:pt x="1607" y="908"/>
                  </a:lnTo>
                  <a:lnTo>
                    <a:pt x="1607" y="910"/>
                  </a:lnTo>
                  <a:lnTo>
                    <a:pt x="1607" y="913"/>
                  </a:lnTo>
                  <a:lnTo>
                    <a:pt x="1607" y="913"/>
                  </a:lnTo>
                  <a:lnTo>
                    <a:pt x="1607" y="913"/>
                  </a:lnTo>
                  <a:lnTo>
                    <a:pt x="1607" y="913"/>
                  </a:lnTo>
                  <a:lnTo>
                    <a:pt x="1607" y="913"/>
                  </a:lnTo>
                  <a:lnTo>
                    <a:pt x="1607" y="915"/>
                  </a:lnTo>
                  <a:lnTo>
                    <a:pt x="1607" y="915"/>
                  </a:lnTo>
                  <a:lnTo>
                    <a:pt x="1607" y="915"/>
                  </a:lnTo>
                  <a:lnTo>
                    <a:pt x="1607" y="915"/>
                  </a:lnTo>
                  <a:lnTo>
                    <a:pt x="1609" y="917"/>
                  </a:lnTo>
                  <a:lnTo>
                    <a:pt x="1609" y="917"/>
                  </a:lnTo>
                  <a:lnTo>
                    <a:pt x="1609" y="922"/>
                  </a:lnTo>
                  <a:lnTo>
                    <a:pt x="1609" y="922"/>
                  </a:lnTo>
                  <a:lnTo>
                    <a:pt x="1609" y="922"/>
                  </a:lnTo>
                  <a:lnTo>
                    <a:pt x="1609" y="925"/>
                  </a:lnTo>
                  <a:lnTo>
                    <a:pt x="1609" y="927"/>
                  </a:lnTo>
                  <a:lnTo>
                    <a:pt x="1612" y="927"/>
                  </a:lnTo>
                  <a:lnTo>
                    <a:pt x="1612" y="929"/>
                  </a:lnTo>
                  <a:lnTo>
                    <a:pt x="1612" y="929"/>
                  </a:lnTo>
                  <a:lnTo>
                    <a:pt x="1612" y="929"/>
                  </a:lnTo>
                  <a:lnTo>
                    <a:pt x="1614" y="932"/>
                  </a:lnTo>
                  <a:lnTo>
                    <a:pt x="1614" y="932"/>
                  </a:lnTo>
                  <a:lnTo>
                    <a:pt x="1614" y="934"/>
                  </a:lnTo>
                  <a:lnTo>
                    <a:pt x="1614" y="936"/>
                  </a:lnTo>
                  <a:lnTo>
                    <a:pt x="1616" y="936"/>
                  </a:lnTo>
                  <a:lnTo>
                    <a:pt x="1619" y="936"/>
                  </a:lnTo>
                  <a:lnTo>
                    <a:pt x="1626" y="941"/>
                  </a:lnTo>
                  <a:lnTo>
                    <a:pt x="1628" y="941"/>
                  </a:lnTo>
                  <a:lnTo>
                    <a:pt x="1633" y="939"/>
                  </a:lnTo>
                  <a:lnTo>
                    <a:pt x="1638" y="936"/>
                  </a:lnTo>
                  <a:lnTo>
                    <a:pt x="1640" y="934"/>
                  </a:lnTo>
                  <a:lnTo>
                    <a:pt x="1642" y="932"/>
                  </a:lnTo>
                  <a:lnTo>
                    <a:pt x="1645" y="929"/>
                  </a:lnTo>
                  <a:lnTo>
                    <a:pt x="1654" y="925"/>
                  </a:lnTo>
                  <a:lnTo>
                    <a:pt x="1654" y="925"/>
                  </a:lnTo>
                  <a:lnTo>
                    <a:pt x="1657" y="925"/>
                  </a:lnTo>
                  <a:lnTo>
                    <a:pt x="1664" y="925"/>
                  </a:lnTo>
                  <a:lnTo>
                    <a:pt x="1671" y="922"/>
                  </a:lnTo>
                  <a:lnTo>
                    <a:pt x="1673" y="925"/>
                  </a:lnTo>
                  <a:lnTo>
                    <a:pt x="1678" y="925"/>
                  </a:lnTo>
                  <a:lnTo>
                    <a:pt x="1683" y="925"/>
                  </a:lnTo>
                  <a:lnTo>
                    <a:pt x="1685" y="922"/>
                  </a:lnTo>
                  <a:lnTo>
                    <a:pt x="1685" y="922"/>
                  </a:lnTo>
                  <a:lnTo>
                    <a:pt x="1687" y="922"/>
                  </a:lnTo>
                  <a:lnTo>
                    <a:pt x="1694" y="922"/>
                  </a:lnTo>
                  <a:lnTo>
                    <a:pt x="1697" y="920"/>
                  </a:lnTo>
                  <a:lnTo>
                    <a:pt x="1699" y="920"/>
                  </a:lnTo>
                  <a:lnTo>
                    <a:pt x="1699" y="917"/>
                  </a:lnTo>
                  <a:lnTo>
                    <a:pt x="1697" y="917"/>
                  </a:lnTo>
                  <a:lnTo>
                    <a:pt x="1697" y="915"/>
                  </a:lnTo>
                  <a:lnTo>
                    <a:pt x="1699" y="915"/>
                  </a:lnTo>
                  <a:lnTo>
                    <a:pt x="1699" y="915"/>
                  </a:lnTo>
                  <a:lnTo>
                    <a:pt x="1697" y="913"/>
                  </a:lnTo>
                  <a:lnTo>
                    <a:pt x="1694" y="913"/>
                  </a:lnTo>
                  <a:lnTo>
                    <a:pt x="1692" y="910"/>
                  </a:lnTo>
                  <a:lnTo>
                    <a:pt x="1692" y="910"/>
                  </a:lnTo>
                  <a:lnTo>
                    <a:pt x="1692" y="908"/>
                  </a:lnTo>
                  <a:lnTo>
                    <a:pt x="1692" y="908"/>
                  </a:lnTo>
                  <a:lnTo>
                    <a:pt x="1692" y="908"/>
                  </a:lnTo>
                  <a:lnTo>
                    <a:pt x="1690" y="906"/>
                  </a:lnTo>
                  <a:lnTo>
                    <a:pt x="1692" y="906"/>
                  </a:lnTo>
                  <a:lnTo>
                    <a:pt x="1692" y="906"/>
                  </a:lnTo>
                  <a:lnTo>
                    <a:pt x="1692" y="906"/>
                  </a:lnTo>
                  <a:lnTo>
                    <a:pt x="1692" y="906"/>
                  </a:lnTo>
                  <a:lnTo>
                    <a:pt x="1692" y="906"/>
                  </a:lnTo>
                  <a:lnTo>
                    <a:pt x="1690" y="906"/>
                  </a:lnTo>
                  <a:lnTo>
                    <a:pt x="1690" y="906"/>
                  </a:lnTo>
                  <a:lnTo>
                    <a:pt x="1690" y="903"/>
                  </a:lnTo>
                  <a:lnTo>
                    <a:pt x="1692" y="903"/>
                  </a:lnTo>
                  <a:lnTo>
                    <a:pt x="1692" y="901"/>
                  </a:lnTo>
                  <a:lnTo>
                    <a:pt x="1690" y="901"/>
                  </a:lnTo>
                  <a:lnTo>
                    <a:pt x="1687" y="901"/>
                  </a:lnTo>
                  <a:lnTo>
                    <a:pt x="1687" y="901"/>
                  </a:lnTo>
                  <a:lnTo>
                    <a:pt x="1685" y="901"/>
                  </a:lnTo>
                  <a:lnTo>
                    <a:pt x="1685" y="901"/>
                  </a:lnTo>
                  <a:lnTo>
                    <a:pt x="1683" y="899"/>
                  </a:lnTo>
                  <a:lnTo>
                    <a:pt x="1683" y="899"/>
                  </a:lnTo>
                  <a:lnTo>
                    <a:pt x="1683" y="896"/>
                  </a:lnTo>
                  <a:lnTo>
                    <a:pt x="1683" y="894"/>
                  </a:lnTo>
                  <a:lnTo>
                    <a:pt x="1680" y="894"/>
                  </a:lnTo>
                  <a:lnTo>
                    <a:pt x="1680" y="891"/>
                  </a:lnTo>
                  <a:lnTo>
                    <a:pt x="1678" y="891"/>
                  </a:lnTo>
                  <a:lnTo>
                    <a:pt x="1678" y="889"/>
                  </a:lnTo>
                  <a:lnTo>
                    <a:pt x="1678" y="889"/>
                  </a:lnTo>
                  <a:lnTo>
                    <a:pt x="1678" y="887"/>
                  </a:lnTo>
                  <a:lnTo>
                    <a:pt x="1678" y="887"/>
                  </a:lnTo>
                  <a:lnTo>
                    <a:pt x="1678" y="887"/>
                  </a:lnTo>
                  <a:lnTo>
                    <a:pt x="1678" y="887"/>
                  </a:lnTo>
                  <a:lnTo>
                    <a:pt x="1678" y="887"/>
                  </a:lnTo>
                  <a:lnTo>
                    <a:pt x="1678" y="887"/>
                  </a:lnTo>
                  <a:lnTo>
                    <a:pt x="1678" y="887"/>
                  </a:lnTo>
                  <a:lnTo>
                    <a:pt x="1676" y="887"/>
                  </a:lnTo>
                  <a:lnTo>
                    <a:pt x="1676" y="887"/>
                  </a:lnTo>
                  <a:lnTo>
                    <a:pt x="1673" y="887"/>
                  </a:lnTo>
                  <a:lnTo>
                    <a:pt x="1671" y="887"/>
                  </a:lnTo>
                  <a:lnTo>
                    <a:pt x="1671" y="884"/>
                  </a:lnTo>
                  <a:lnTo>
                    <a:pt x="1671" y="884"/>
                  </a:lnTo>
                  <a:lnTo>
                    <a:pt x="1671" y="884"/>
                  </a:lnTo>
                  <a:lnTo>
                    <a:pt x="1671" y="882"/>
                  </a:lnTo>
                  <a:lnTo>
                    <a:pt x="1668" y="882"/>
                  </a:lnTo>
                  <a:lnTo>
                    <a:pt x="1666" y="880"/>
                  </a:lnTo>
                  <a:lnTo>
                    <a:pt x="1666" y="877"/>
                  </a:lnTo>
                  <a:lnTo>
                    <a:pt x="1666" y="877"/>
                  </a:lnTo>
                  <a:lnTo>
                    <a:pt x="1666" y="877"/>
                  </a:lnTo>
                  <a:lnTo>
                    <a:pt x="1666" y="877"/>
                  </a:lnTo>
                  <a:lnTo>
                    <a:pt x="1666" y="877"/>
                  </a:lnTo>
                  <a:lnTo>
                    <a:pt x="1666" y="877"/>
                  </a:lnTo>
                  <a:lnTo>
                    <a:pt x="1664" y="875"/>
                  </a:lnTo>
                  <a:lnTo>
                    <a:pt x="1664" y="875"/>
                  </a:lnTo>
                  <a:lnTo>
                    <a:pt x="1661" y="875"/>
                  </a:lnTo>
                  <a:lnTo>
                    <a:pt x="1661" y="875"/>
                  </a:lnTo>
                  <a:lnTo>
                    <a:pt x="1659" y="873"/>
                  </a:lnTo>
                  <a:lnTo>
                    <a:pt x="1659" y="873"/>
                  </a:lnTo>
                  <a:lnTo>
                    <a:pt x="1650" y="870"/>
                  </a:lnTo>
                  <a:lnTo>
                    <a:pt x="1647" y="870"/>
                  </a:lnTo>
                  <a:lnTo>
                    <a:pt x="1645" y="868"/>
                  </a:lnTo>
                  <a:lnTo>
                    <a:pt x="1642" y="868"/>
                  </a:lnTo>
                  <a:lnTo>
                    <a:pt x="1642" y="868"/>
                  </a:lnTo>
                  <a:lnTo>
                    <a:pt x="1635" y="870"/>
                  </a:lnTo>
                  <a:lnTo>
                    <a:pt x="1631" y="873"/>
                  </a:lnTo>
                  <a:lnTo>
                    <a:pt x="1628" y="870"/>
                  </a:lnTo>
                  <a:lnTo>
                    <a:pt x="1628" y="870"/>
                  </a:lnTo>
                  <a:lnTo>
                    <a:pt x="1626" y="873"/>
                  </a:lnTo>
                  <a:lnTo>
                    <a:pt x="1626" y="873"/>
                  </a:lnTo>
                  <a:lnTo>
                    <a:pt x="1626" y="875"/>
                  </a:lnTo>
                  <a:lnTo>
                    <a:pt x="1616" y="875"/>
                  </a:lnTo>
                  <a:lnTo>
                    <a:pt x="1612" y="875"/>
                  </a:lnTo>
                  <a:close/>
                  <a:moveTo>
                    <a:pt x="977" y="1339"/>
                  </a:moveTo>
                  <a:lnTo>
                    <a:pt x="977" y="1336"/>
                  </a:lnTo>
                  <a:lnTo>
                    <a:pt x="977" y="1336"/>
                  </a:lnTo>
                  <a:lnTo>
                    <a:pt x="977" y="1336"/>
                  </a:lnTo>
                  <a:lnTo>
                    <a:pt x="977" y="1331"/>
                  </a:lnTo>
                  <a:lnTo>
                    <a:pt x="977" y="1331"/>
                  </a:lnTo>
                  <a:lnTo>
                    <a:pt x="975" y="1331"/>
                  </a:lnTo>
                  <a:lnTo>
                    <a:pt x="975" y="1331"/>
                  </a:lnTo>
                  <a:lnTo>
                    <a:pt x="973" y="1331"/>
                  </a:lnTo>
                  <a:lnTo>
                    <a:pt x="973" y="1331"/>
                  </a:lnTo>
                  <a:lnTo>
                    <a:pt x="973" y="1331"/>
                  </a:lnTo>
                  <a:lnTo>
                    <a:pt x="973" y="1334"/>
                  </a:lnTo>
                  <a:lnTo>
                    <a:pt x="973" y="1334"/>
                  </a:lnTo>
                  <a:lnTo>
                    <a:pt x="973" y="1336"/>
                  </a:lnTo>
                  <a:lnTo>
                    <a:pt x="973" y="1336"/>
                  </a:lnTo>
                  <a:lnTo>
                    <a:pt x="973" y="1336"/>
                  </a:lnTo>
                  <a:lnTo>
                    <a:pt x="975" y="1339"/>
                  </a:lnTo>
                  <a:lnTo>
                    <a:pt x="973" y="1339"/>
                  </a:lnTo>
                  <a:lnTo>
                    <a:pt x="973" y="1339"/>
                  </a:lnTo>
                  <a:lnTo>
                    <a:pt x="973" y="1339"/>
                  </a:lnTo>
                  <a:lnTo>
                    <a:pt x="973" y="1341"/>
                  </a:lnTo>
                  <a:lnTo>
                    <a:pt x="973" y="1341"/>
                  </a:lnTo>
                  <a:lnTo>
                    <a:pt x="973" y="1341"/>
                  </a:lnTo>
                  <a:lnTo>
                    <a:pt x="973" y="1341"/>
                  </a:lnTo>
                  <a:lnTo>
                    <a:pt x="973" y="1343"/>
                  </a:lnTo>
                  <a:lnTo>
                    <a:pt x="973" y="1343"/>
                  </a:lnTo>
                  <a:lnTo>
                    <a:pt x="973" y="1343"/>
                  </a:lnTo>
                  <a:lnTo>
                    <a:pt x="975" y="1343"/>
                  </a:lnTo>
                  <a:lnTo>
                    <a:pt x="975" y="1341"/>
                  </a:lnTo>
                  <a:lnTo>
                    <a:pt x="975" y="1341"/>
                  </a:lnTo>
                  <a:lnTo>
                    <a:pt x="975" y="1341"/>
                  </a:lnTo>
                  <a:lnTo>
                    <a:pt x="975" y="1341"/>
                  </a:lnTo>
                  <a:lnTo>
                    <a:pt x="975" y="1341"/>
                  </a:lnTo>
                  <a:lnTo>
                    <a:pt x="975" y="1341"/>
                  </a:lnTo>
                  <a:lnTo>
                    <a:pt x="975" y="1339"/>
                  </a:lnTo>
                  <a:lnTo>
                    <a:pt x="975" y="1339"/>
                  </a:lnTo>
                  <a:lnTo>
                    <a:pt x="975" y="1339"/>
                  </a:lnTo>
                  <a:lnTo>
                    <a:pt x="977" y="1339"/>
                  </a:lnTo>
                  <a:lnTo>
                    <a:pt x="977" y="1339"/>
                  </a:lnTo>
                  <a:lnTo>
                    <a:pt x="977" y="1341"/>
                  </a:lnTo>
                  <a:lnTo>
                    <a:pt x="977" y="1341"/>
                  </a:lnTo>
                  <a:lnTo>
                    <a:pt x="977" y="1339"/>
                  </a:lnTo>
                  <a:lnTo>
                    <a:pt x="977" y="1339"/>
                  </a:lnTo>
                  <a:lnTo>
                    <a:pt x="977" y="1339"/>
                  </a:lnTo>
                  <a:close/>
                  <a:moveTo>
                    <a:pt x="826" y="1301"/>
                  </a:moveTo>
                  <a:lnTo>
                    <a:pt x="824" y="1301"/>
                  </a:lnTo>
                  <a:lnTo>
                    <a:pt x="824" y="1301"/>
                  </a:lnTo>
                  <a:lnTo>
                    <a:pt x="821" y="1298"/>
                  </a:lnTo>
                  <a:lnTo>
                    <a:pt x="821" y="1301"/>
                  </a:lnTo>
                  <a:lnTo>
                    <a:pt x="821" y="1301"/>
                  </a:lnTo>
                  <a:lnTo>
                    <a:pt x="821" y="1301"/>
                  </a:lnTo>
                  <a:lnTo>
                    <a:pt x="821" y="1301"/>
                  </a:lnTo>
                  <a:lnTo>
                    <a:pt x="821" y="1301"/>
                  </a:lnTo>
                  <a:lnTo>
                    <a:pt x="828" y="1303"/>
                  </a:lnTo>
                  <a:lnTo>
                    <a:pt x="828" y="1303"/>
                  </a:lnTo>
                  <a:lnTo>
                    <a:pt x="828" y="1303"/>
                  </a:lnTo>
                  <a:lnTo>
                    <a:pt x="828" y="1303"/>
                  </a:lnTo>
                  <a:lnTo>
                    <a:pt x="828" y="1301"/>
                  </a:lnTo>
                  <a:lnTo>
                    <a:pt x="826" y="1301"/>
                  </a:lnTo>
                  <a:close/>
                  <a:moveTo>
                    <a:pt x="973" y="1379"/>
                  </a:moveTo>
                  <a:lnTo>
                    <a:pt x="973" y="1379"/>
                  </a:lnTo>
                  <a:lnTo>
                    <a:pt x="973" y="1379"/>
                  </a:lnTo>
                  <a:lnTo>
                    <a:pt x="973" y="1379"/>
                  </a:lnTo>
                  <a:lnTo>
                    <a:pt x="975" y="1379"/>
                  </a:lnTo>
                  <a:lnTo>
                    <a:pt x="975" y="1379"/>
                  </a:lnTo>
                  <a:lnTo>
                    <a:pt x="975" y="1379"/>
                  </a:lnTo>
                  <a:lnTo>
                    <a:pt x="973" y="1379"/>
                  </a:lnTo>
                  <a:lnTo>
                    <a:pt x="973" y="1376"/>
                  </a:lnTo>
                  <a:lnTo>
                    <a:pt x="973" y="1376"/>
                  </a:lnTo>
                  <a:lnTo>
                    <a:pt x="973" y="1374"/>
                  </a:lnTo>
                  <a:lnTo>
                    <a:pt x="970" y="1374"/>
                  </a:lnTo>
                  <a:lnTo>
                    <a:pt x="970" y="1374"/>
                  </a:lnTo>
                  <a:lnTo>
                    <a:pt x="970" y="1372"/>
                  </a:lnTo>
                  <a:lnTo>
                    <a:pt x="970" y="1374"/>
                  </a:lnTo>
                  <a:lnTo>
                    <a:pt x="970" y="1374"/>
                  </a:lnTo>
                  <a:lnTo>
                    <a:pt x="970" y="1376"/>
                  </a:lnTo>
                  <a:lnTo>
                    <a:pt x="970" y="1376"/>
                  </a:lnTo>
                  <a:lnTo>
                    <a:pt x="973" y="1379"/>
                  </a:lnTo>
                  <a:lnTo>
                    <a:pt x="973" y="1381"/>
                  </a:lnTo>
                  <a:lnTo>
                    <a:pt x="973" y="1381"/>
                  </a:lnTo>
                  <a:lnTo>
                    <a:pt x="973" y="1381"/>
                  </a:lnTo>
                  <a:lnTo>
                    <a:pt x="973" y="1381"/>
                  </a:lnTo>
                  <a:lnTo>
                    <a:pt x="973" y="1381"/>
                  </a:lnTo>
                  <a:lnTo>
                    <a:pt x="973" y="1381"/>
                  </a:lnTo>
                  <a:lnTo>
                    <a:pt x="973" y="1379"/>
                  </a:lnTo>
                  <a:lnTo>
                    <a:pt x="973" y="1379"/>
                  </a:lnTo>
                  <a:close/>
                  <a:moveTo>
                    <a:pt x="218" y="1977"/>
                  </a:moveTo>
                  <a:lnTo>
                    <a:pt x="218" y="1975"/>
                  </a:lnTo>
                  <a:lnTo>
                    <a:pt x="218" y="1975"/>
                  </a:lnTo>
                  <a:lnTo>
                    <a:pt x="220" y="1975"/>
                  </a:lnTo>
                  <a:lnTo>
                    <a:pt x="220" y="1972"/>
                  </a:lnTo>
                  <a:lnTo>
                    <a:pt x="220" y="1972"/>
                  </a:lnTo>
                  <a:lnTo>
                    <a:pt x="220" y="1970"/>
                  </a:lnTo>
                  <a:lnTo>
                    <a:pt x="220" y="1970"/>
                  </a:lnTo>
                  <a:lnTo>
                    <a:pt x="220" y="1970"/>
                  </a:lnTo>
                  <a:lnTo>
                    <a:pt x="218" y="1972"/>
                  </a:lnTo>
                  <a:lnTo>
                    <a:pt x="211" y="1977"/>
                  </a:lnTo>
                  <a:lnTo>
                    <a:pt x="208" y="1977"/>
                  </a:lnTo>
                  <a:lnTo>
                    <a:pt x="208" y="1980"/>
                  </a:lnTo>
                  <a:lnTo>
                    <a:pt x="208" y="1980"/>
                  </a:lnTo>
                  <a:lnTo>
                    <a:pt x="208" y="1980"/>
                  </a:lnTo>
                  <a:lnTo>
                    <a:pt x="208" y="1980"/>
                  </a:lnTo>
                  <a:lnTo>
                    <a:pt x="208" y="1982"/>
                  </a:lnTo>
                  <a:lnTo>
                    <a:pt x="208" y="1982"/>
                  </a:lnTo>
                  <a:lnTo>
                    <a:pt x="208" y="1982"/>
                  </a:lnTo>
                  <a:lnTo>
                    <a:pt x="211" y="1982"/>
                  </a:lnTo>
                  <a:lnTo>
                    <a:pt x="213" y="1980"/>
                  </a:lnTo>
                  <a:lnTo>
                    <a:pt x="213" y="1980"/>
                  </a:lnTo>
                  <a:lnTo>
                    <a:pt x="213" y="1980"/>
                  </a:lnTo>
                  <a:lnTo>
                    <a:pt x="215" y="1980"/>
                  </a:lnTo>
                  <a:lnTo>
                    <a:pt x="215" y="1977"/>
                  </a:lnTo>
                  <a:lnTo>
                    <a:pt x="218" y="1977"/>
                  </a:lnTo>
                  <a:close/>
                  <a:moveTo>
                    <a:pt x="977" y="1343"/>
                  </a:moveTo>
                  <a:lnTo>
                    <a:pt x="977" y="1343"/>
                  </a:lnTo>
                  <a:lnTo>
                    <a:pt x="977" y="1343"/>
                  </a:lnTo>
                  <a:lnTo>
                    <a:pt x="977" y="1343"/>
                  </a:lnTo>
                  <a:lnTo>
                    <a:pt x="975" y="1346"/>
                  </a:lnTo>
                  <a:lnTo>
                    <a:pt x="975" y="1346"/>
                  </a:lnTo>
                  <a:lnTo>
                    <a:pt x="973" y="1348"/>
                  </a:lnTo>
                  <a:lnTo>
                    <a:pt x="975" y="1348"/>
                  </a:lnTo>
                  <a:lnTo>
                    <a:pt x="975" y="1348"/>
                  </a:lnTo>
                  <a:lnTo>
                    <a:pt x="975" y="1348"/>
                  </a:lnTo>
                  <a:lnTo>
                    <a:pt x="975" y="1348"/>
                  </a:lnTo>
                  <a:lnTo>
                    <a:pt x="975" y="1350"/>
                  </a:lnTo>
                  <a:lnTo>
                    <a:pt x="973" y="1348"/>
                  </a:lnTo>
                  <a:lnTo>
                    <a:pt x="973" y="1348"/>
                  </a:lnTo>
                  <a:lnTo>
                    <a:pt x="973" y="1348"/>
                  </a:lnTo>
                  <a:lnTo>
                    <a:pt x="973" y="1348"/>
                  </a:lnTo>
                  <a:lnTo>
                    <a:pt x="973" y="1348"/>
                  </a:lnTo>
                  <a:lnTo>
                    <a:pt x="973" y="1348"/>
                  </a:lnTo>
                  <a:lnTo>
                    <a:pt x="973" y="1350"/>
                  </a:lnTo>
                  <a:lnTo>
                    <a:pt x="975" y="1350"/>
                  </a:lnTo>
                  <a:lnTo>
                    <a:pt x="975" y="1350"/>
                  </a:lnTo>
                  <a:lnTo>
                    <a:pt x="975" y="1350"/>
                  </a:lnTo>
                  <a:lnTo>
                    <a:pt x="975" y="1350"/>
                  </a:lnTo>
                  <a:lnTo>
                    <a:pt x="975" y="1350"/>
                  </a:lnTo>
                  <a:lnTo>
                    <a:pt x="975" y="1350"/>
                  </a:lnTo>
                  <a:lnTo>
                    <a:pt x="975" y="1355"/>
                  </a:lnTo>
                  <a:lnTo>
                    <a:pt x="977" y="1355"/>
                  </a:lnTo>
                  <a:lnTo>
                    <a:pt x="977" y="1355"/>
                  </a:lnTo>
                  <a:lnTo>
                    <a:pt x="977" y="1353"/>
                  </a:lnTo>
                  <a:lnTo>
                    <a:pt x="977" y="1353"/>
                  </a:lnTo>
                  <a:lnTo>
                    <a:pt x="977" y="1353"/>
                  </a:lnTo>
                  <a:lnTo>
                    <a:pt x="977" y="1350"/>
                  </a:lnTo>
                  <a:lnTo>
                    <a:pt x="977" y="1350"/>
                  </a:lnTo>
                  <a:lnTo>
                    <a:pt x="977" y="1348"/>
                  </a:lnTo>
                  <a:lnTo>
                    <a:pt x="977" y="1348"/>
                  </a:lnTo>
                  <a:lnTo>
                    <a:pt x="977" y="1346"/>
                  </a:lnTo>
                  <a:lnTo>
                    <a:pt x="977" y="1346"/>
                  </a:lnTo>
                  <a:lnTo>
                    <a:pt x="977" y="1343"/>
                  </a:lnTo>
                  <a:lnTo>
                    <a:pt x="977" y="1343"/>
                  </a:lnTo>
                  <a:close/>
                  <a:moveTo>
                    <a:pt x="975" y="1383"/>
                  </a:moveTo>
                  <a:lnTo>
                    <a:pt x="977" y="1383"/>
                  </a:lnTo>
                  <a:lnTo>
                    <a:pt x="977" y="1381"/>
                  </a:lnTo>
                  <a:lnTo>
                    <a:pt x="977" y="1381"/>
                  </a:lnTo>
                  <a:lnTo>
                    <a:pt x="977" y="1376"/>
                  </a:lnTo>
                  <a:lnTo>
                    <a:pt x="980" y="1376"/>
                  </a:lnTo>
                  <a:lnTo>
                    <a:pt x="977" y="1374"/>
                  </a:lnTo>
                  <a:lnTo>
                    <a:pt x="977" y="1376"/>
                  </a:lnTo>
                  <a:lnTo>
                    <a:pt x="977" y="1376"/>
                  </a:lnTo>
                  <a:lnTo>
                    <a:pt x="977" y="1379"/>
                  </a:lnTo>
                  <a:lnTo>
                    <a:pt x="975" y="1381"/>
                  </a:lnTo>
                  <a:lnTo>
                    <a:pt x="975" y="1381"/>
                  </a:lnTo>
                  <a:lnTo>
                    <a:pt x="975" y="1383"/>
                  </a:lnTo>
                  <a:lnTo>
                    <a:pt x="975" y="1383"/>
                  </a:lnTo>
                  <a:lnTo>
                    <a:pt x="975" y="1383"/>
                  </a:lnTo>
                  <a:close/>
                  <a:moveTo>
                    <a:pt x="963" y="1339"/>
                  </a:moveTo>
                  <a:lnTo>
                    <a:pt x="963" y="1339"/>
                  </a:lnTo>
                  <a:lnTo>
                    <a:pt x="963" y="1339"/>
                  </a:lnTo>
                  <a:lnTo>
                    <a:pt x="963" y="1341"/>
                  </a:lnTo>
                  <a:lnTo>
                    <a:pt x="963" y="1341"/>
                  </a:lnTo>
                  <a:lnTo>
                    <a:pt x="966" y="1343"/>
                  </a:lnTo>
                  <a:lnTo>
                    <a:pt x="966" y="1343"/>
                  </a:lnTo>
                  <a:lnTo>
                    <a:pt x="968" y="1343"/>
                  </a:lnTo>
                  <a:lnTo>
                    <a:pt x="968" y="1341"/>
                  </a:lnTo>
                  <a:lnTo>
                    <a:pt x="968" y="1341"/>
                  </a:lnTo>
                  <a:lnTo>
                    <a:pt x="968" y="1341"/>
                  </a:lnTo>
                  <a:lnTo>
                    <a:pt x="968" y="1341"/>
                  </a:lnTo>
                  <a:lnTo>
                    <a:pt x="968" y="1339"/>
                  </a:lnTo>
                  <a:lnTo>
                    <a:pt x="968" y="1339"/>
                  </a:lnTo>
                  <a:lnTo>
                    <a:pt x="968" y="1339"/>
                  </a:lnTo>
                  <a:lnTo>
                    <a:pt x="968" y="1339"/>
                  </a:lnTo>
                  <a:lnTo>
                    <a:pt x="968" y="1339"/>
                  </a:lnTo>
                  <a:lnTo>
                    <a:pt x="968" y="1336"/>
                  </a:lnTo>
                  <a:lnTo>
                    <a:pt x="968" y="1339"/>
                  </a:lnTo>
                  <a:lnTo>
                    <a:pt x="968" y="1339"/>
                  </a:lnTo>
                  <a:lnTo>
                    <a:pt x="968" y="1339"/>
                  </a:lnTo>
                  <a:lnTo>
                    <a:pt x="966" y="1339"/>
                  </a:lnTo>
                  <a:lnTo>
                    <a:pt x="966" y="1336"/>
                  </a:lnTo>
                  <a:lnTo>
                    <a:pt x="966" y="1336"/>
                  </a:lnTo>
                  <a:lnTo>
                    <a:pt x="963" y="1336"/>
                  </a:lnTo>
                  <a:lnTo>
                    <a:pt x="963" y="1339"/>
                  </a:lnTo>
                  <a:lnTo>
                    <a:pt x="963" y="1339"/>
                  </a:lnTo>
                  <a:lnTo>
                    <a:pt x="963" y="1339"/>
                  </a:lnTo>
                  <a:lnTo>
                    <a:pt x="963" y="1339"/>
                  </a:lnTo>
                  <a:close/>
                  <a:moveTo>
                    <a:pt x="1907" y="2557"/>
                  </a:moveTo>
                  <a:lnTo>
                    <a:pt x="1907" y="2559"/>
                  </a:lnTo>
                  <a:lnTo>
                    <a:pt x="1907" y="2559"/>
                  </a:lnTo>
                  <a:lnTo>
                    <a:pt x="1907" y="2559"/>
                  </a:lnTo>
                  <a:lnTo>
                    <a:pt x="1907" y="2559"/>
                  </a:lnTo>
                  <a:lnTo>
                    <a:pt x="1907" y="2559"/>
                  </a:lnTo>
                  <a:lnTo>
                    <a:pt x="1905" y="2559"/>
                  </a:lnTo>
                  <a:lnTo>
                    <a:pt x="1905" y="2559"/>
                  </a:lnTo>
                  <a:lnTo>
                    <a:pt x="1905" y="2562"/>
                  </a:lnTo>
                  <a:lnTo>
                    <a:pt x="1905" y="2562"/>
                  </a:lnTo>
                  <a:lnTo>
                    <a:pt x="1905" y="2562"/>
                  </a:lnTo>
                  <a:lnTo>
                    <a:pt x="1905" y="2564"/>
                  </a:lnTo>
                  <a:lnTo>
                    <a:pt x="1905" y="2564"/>
                  </a:lnTo>
                  <a:lnTo>
                    <a:pt x="1905" y="2564"/>
                  </a:lnTo>
                  <a:lnTo>
                    <a:pt x="1907" y="2564"/>
                  </a:lnTo>
                  <a:lnTo>
                    <a:pt x="1907" y="2564"/>
                  </a:lnTo>
                  <a:lnTo>
                    <a:pt x="1907" y="2562"/>
                  </a:lnTo>
                  <a:lnTo>
                    <a:pt x="1907" y="2562"/>
                  </a:lnTo>
                  <a:lnTo>
                    <a:pt x="1907" y="2562"/>
                  </a:lnTo>
                  <a:lnTo>
                    <a:pt x="1910" y="2562"/>
                  </a:lnTo>
                  <a:lnTo>
                    <a:pt x="1910" y="2559"/>
                  </a:lnTo>
                  <a:lnTo>
                    <a:pt x="1910" y="2559"/>
                  </a:lnTo>
                  <a:lnTo>
                    <a:pt x="1910" y="2559"/>
                  </a:lnTo>
                  <a:lnTo>
                    <a:pt x="1910" y="2559"/>
                  </a:lnTo>
                  <a:lnTo>
                    <a:pt x="1910" y="2559"/>
                  </a:lnTo>
                  <a:lnTo>
                    <a:pt x="1910" y="2559"/>
                  </a:lnTo>
                  <a:lnTo>
                    <a:pt x="1910" y="2557"/>
                  </a:lnTo>
                  <a:lnTo>
                    <a:pt x="1910" y="2557"/>
                  </a:lnTo>
                  <a:lnTo>
                    <a:pt x="1910" y="2557"/>
                  </a:lnTo>
                  <a:lnTo>
                    <a:pt x="1910" y="2557"/>
                  </a:lnTo>
                  <a:lnTo>
                    <a:pt x="1907" y="2557"/>
                  </a:lnTo>
                  <a:close/>
                  <a:moveTo>
                    <a:pt x="1910" y="2583"/>
                  </a:moveTo>
                  <a:lnTo>
                    <a:pt x="1912" y="2583"/>
                  </a:lnTo>
                  <a:lnTo>
                    <a:pt x="1910" y="2583"/>
                  </a:lnTo>
                  <a:lnTo>
                    <a:pt x="1907" y="2583"/>
                  </a:lnTo>
                  <a:lnTo>
                    <a:pt x="1907" y="2583"/>
                  </a:lnTo>
                  <a:lnTo>
                    <a:pt x="1907" y="2583"/>
                  </a:lnTo>
                  <a:lnTo>
                    <a:pt x="1907" y="2585"/>
                  </a:lnTo>
                  <a:lnTo>
                    <a:pt x="1910" y="2585"/>
                  </a:lnTo>
                  <a:lnTo>
                    <a:pt x="1910" y="2588"/>
                  </a:lnTo>
                  <a:lnTo>
                    <a:pt x="1910" y="2588"/>
                  </a:lnTo>
                  <a:lnTo>
                    <a:pt x="1910" y="2585"/>
                  </a:lnTo>
                  <a:lnTo>
                    <a:pt x="1910" y="2585"/>
                  </a:lnTo>
                  <a:lnTo>
                    <a:pt x="1910" y="2583"/>
                  </a:lnTo>
                  <a:close/>
                  <a:moveTo>
                    <a:pt x="2589" y="2375"/>
                  </a:moveTo>
                  <a:lnTo>
                    <a:pt x="2589" y="2375"/>
                  </a:lnTo>
                  <a:lnTo>
                    <a:pt x="2589" y="2372"/>
                  </a:lnTo>
                  <a:lnTo>
                    <a:pt x="2587" y="2372"/>
                  </a:lnTo>
                  <a:lnTo>
                    <a:pt x="2584" y="2375"/>
                  </a:lnTo>
                  <a:lnTo>
                    <a:pt x="2582" y="2375"/>
                  </a:lnTo>
                  <a:lnTo>
                    <a:pt x="2582" y="2375"/>
                  </a:lnTo>
                  <a:lnTo>
                    <a:pt x="2572" y="2377"/>
                  </a:lnTo>
                  <a:lnTo>
                    <a:pt x="2570" y="2377"/>
                  </a:lnTo>
                  <a:lnTo>
                    <a:pt x="2570" y="2377"/>
                  </a:lnTo>
                  <a:lnTo>
                    <a:pt x="2572" y="2375"/>
                  </a:lnTo>
                  <a:lnTo>
                    <a:pt x="2572" y="2375"/>
                  </a:lnTo>
                  <a:lnTo>
                    <a:pt x="2572" y="2375"/>
                  </a:lnTo>
                  <a:lnTo>
                    <a:pt x="2572" y="2375"/>
                  </a:lnTo>
                  <a:lnTo>
                    <a:pt x="2572" y="2372"/>
                  </a:lnTo>
                  <a:lnTo>
                    <a:pt x="2572" y="2375"/>
                  </a:lnTo>
                  <a:lnTo>
                    <a:pt x="2572" y="2372"/>
                  </a:lnTo>
                  <a:lnTo>
                    <a:pt x="2575" y="2370"/>
                  </a:lnTo>
                  <a:lnTo>
                    <a:pt x="2577" y="2370"/>
                  </a:lnTo>
                  <a:lnTo>
                    <a:pt x="2577" y="2370"/>
                  </a:lnTo>
                  <a:lnTo>
                    <a:pt x="2577" y="2368"/>
                  </a:lnTo>
                  <a:lnTo>
                    <a:pt x="2575" y="2368"/>
                  </a:lnTo>
                  <a:lnTo>
                    <a:pt x="2575" y="2368"/>
                  </a:lnTo>
                  <a:lnTo>
                    <a:pt x="2575" y="2368"/>
                  </a:lnTo>
                  <a:lnTo>
                    <a:pt x="2575" y="2368"/>
                  </a:lnTo>
                  <a:lnTo>
                    <a:pt x="2572" y="2368"/>
                  </a:lnTo>
                  <a:lnTo>
                    <a:pt x="2572" y="2368"/>
                  </a:lnTo>
                  <a:lnTo>
                    <a:pt x="2570" y="2365"/>
                  </a:lnTo>
                  <a:lnTo>
                    <a:pt x="2570" y="2365"/>
                  </a:lnTo>
                  <a:lnTo>
                    <a:pt x="2570" y="2365"/>
                  </a:lnTo>
                  <a:lnTo>
                    <a:pt x="2570" y="2365"/>
                  </a:lnTo>
                  <a:lnTo>
                    <a:pt x="2568" y="2363"/>
                  </a:lnTo>
                  <a:lnTo>
                    <a:pt x="2568" y="2363"/>
                  </a:lnTo>
                  <a:lnTo>
                    <a:pt x="2565" y="2363"/>
                  </a:lnTo>
                  <a:lnTo>
                    <a:pt x="2565" y="2363"/>
                  </a:lnTo>
                  <a:lnTo>
                    <a:pt x="2563" y="2360"/>
                  </a:lnTo>
                  <a:lnTo>
                    <a:pt x="2563" y="2363"/>
                  </a:lnTo>
                  <a:lnTo>
                    <a:pt x="2561" y="2363"/>
                  </a:lnTo>
                  <a:lnTo>
                    <a:pt x="2561" y="2363"/>
                  </a:lnTo>
                  <a:lnTo>
                    <a:pt x="2561" y="2365"/>
                  </a:lnTo>
                  <a:lnTo>
                    <a:pt x="2561" y="2365"/>
                  </a:lnTo>
                  <a:lnTo>
                    <a:pt x="2561" y="2365"/>
                  </a:lnTo>
                  <a:lnTo>
                    <a:pt x="2561" y="2365"/>
                  </a:lnTo>
                  <a:lnTo>
                    <a:pt x="2561" y="2365"/>
                  </a:lnTo>
                  <a:lnTo>
                    <a:pt x="2561" y="2365"/>
                  </a:lnTo>
                  <a:lnTo>
                    <a:pt x="2561" y="2368"/>
                  </a:lnTo>
                  <a:lnTo>
                    <a:pt x="2561" y="2368"/>
                  </a:lnTo>
                  <a:lnTo>
                    <a:pt x="2561" y="2368"/>
                  </a:lnTo>
                  <a:lnTo>
                    <a:pt x="2561" y="2368"/>
                  </a:lnTo>
                  <a:lnTo>
                    <a:pt x="2558" y="2365"/>
                  </a:lnTo>
                  <a:lnTo>
                    <a:pt x="2561" y="2365"/>
                  </a:lnTo>
                  <a:lnTo>
                    <a:pt x="2561" y="2365"/>
                  </a:lnTo>
                  <a:lnTo>
                    <a:pt x="2561" y="2365"/>
                  </a:lnTo>
                  <a:lnTo>
                    <a:pt x="2558" y="2365"/>
                  </a:lnTo>
                  <a:lnTo>
                    <a:pt x="2558" y="2368"/>
                  </a:lnTo>
                  <a:lnTo>
                    <a:pt x="2558" y="2368"/>
                  </a:lnTo>
                  <a:lnTo>
                    <a:pt x="2558" y="2368"/>
                  </a:lnTo>
                  <a:lnTo>
                    <a:pt x="2556" y="2368"/>
                  </a:lnTo>
                  <a:lnTo>
                    <a:pt x="2553" y="2368"/>
                  </a:lnTo>
                  <a:lnTo>
                    <a:pt x="2553" y="2368"/>
                  </a:lnTo>
                  <a:lnTo>
                    <a:pt x="2553" y="2368"/>
                  </a:lnTo>
                  <a:lnTo>
                    <a:pt x="2551" y="2365"/>
                  </a:lnTo>
                  <a:lnTo>
                    <a:pt x="2551" y="2365"/>
                  </a:lnTo>
                  <a:lnTo>
                    <a:pt x="2549" y="2365"/>
                  </a:lnTo>
                  <a:lnTo>
                    <a:pt x="2549" y="2365"/>
                  </a:lnTo>
                  <a:lnTo>
                    <a:pt x="2549" y="2365"/>
                  </a:lnTo>
                  <a:lnTo>
                    <a:pt x="2549" y="2363"/>
                  </a:lnTo>
                  <a:lnTo>
                    <a:pt x="2546" y="2360"/>
                  </a:lnTo>
                  <a:lnTo>
                    <a:pt x="2546" y="2358"/>
                  </a:lnTo>
                  <a:lnTo>
                    <a:pt x="2546" y="2358"/>
                  </a:lnTo>
                  <a:lnTo>
                    <a:pt x="2546" y="2358"/>
                  </a:lnTo>
                  <a:lnTo>
                    <a:pt x="2546" y="2358"/>
                  </a:lnTo>
                  <a:lnTo>
                    <a:pt x="2546" y="2358"/>
                  </a:lnTo>
                  <a:lnTo>
                    <a:pt x="2546" y="2358"/>
                  </a:lnTo>
                  <a:lnTo>
                    <a:pt x="2546" y="2358"/>
                  </a:lnTo>
                  <a:lnTo>
                    <a:pt x="2544" y="2358"/>
                  </a:lnTo>
                  <a:lnTo>
                    <a:pt x="2544" y="2360"/>
                  </a:lnTo>
                  <a:lnTo>
                    <a:pt x="2542" y="2363"/>
                  </a:lnTo>
                  <a:lnTo>
                    <a:pt x="2537" y="2370"/>
                  </a:lnTo>
                  <a:lnTo>
                    <a:pt x="2532" y="2375"/>
                  </a:lnTo>
                  <a:lnTo>
                    <a:pt x="2532" y="2375"/>
                  </a:lnTo>
                  <a:lnTo>
                    <a:pt x="2532" y="2375"/>
                  </a:lnTo>
                  <a:lnTo>
                    <a:pt x="2532" y="2372"/>
                  </a:lnTo>
                  <a:lnTo>
                    <a:pt x="2535" y="2372"/>
                  </a:lnTo>
                  <a:lnTo>
                    <a:pt x="2535" y="2372"/>
                  </a:lnTo>
                  <a:lnTo>
                    <a:pt x="2535" y="2375"/>
                  </a:lnTo>
                  <a:lnTo>
                    <a:pt x="2532" y="2375"/>
                  </a:lnTo>
                  <a:lnTo>
                    <a:pt x="2532" y="2375"/>
                  </a:lnTo>
                  <a:lnTo>
                    <a:pt x="2532" y="2375"/>
                  </a:lnTo>
                  <a:lnTo>
                    <a:pt x="2532" y="2377"/>
                  </a:lnTo>
                  <a:lnTo>
                    <a:pt x="2530" y="2377"/>
                  </a:lnTo>
                  <a:lnTo>
                    <a:pt x="2530" y="2377"/>
                  </a:lnTo>
                  <a:lnTo>
                    <a:pt x="2530" y="2377"/>
                  </a:lnTo>
                  <a:lnTo>
                    <a:pt x="2530" y="2375"/>
                  </a:lnTo>
                  <a:lnTo>
                    <a:pt x="2530" y="2375"/>
                  </a:lnTo>
                  <a:lnTo>
                    <a:pt x="2530" y="2375"/>
                  </a:lnTo>
                  <a:lnTo>
                    <a:pt x="2527" y="2377"/>
                  </a:lnTo>
                  <a:lnTo>
                    <a:pt x="2527" y="2377"/>
                  </a:lnTo>
                  <a:lnTo>
                    <a:pt x="2527" y="2377"/>
                  </a:lnTo>
                  <a:lnTo>
                    <a:pt x="2527" y="2375"/>
                  </a:lnTo>
                  <a:lnTo>
                    <a:pt x="2527" y="2375"/>
                  </a:lnTo>
                  <a:lnTo>
                    <a:pt x="2527" y="2375"/>
                  </a:lnTo>
                  <a:lnTo>
                    <a:pt x="2525" y="2375"/>
                  </a:lnTo>
                  <a:lnTo>
                    <a:pt x="2525" y="2375"/>
                  </a:lnTo>
                  <a:lnTo>
                    <a:pt x="2525" y="2377"/>
                  </a:lnTo>
                  <a:lnTo>
                    <a:pt x="2525" y="2377"/>
                  </a:lnTo>
                  <a:lnTo>
                    <a:pt x="2523" y="2377"/>
                  </a:lnTo>
                  <a:lnTo>
                    <a:pt x="2523" y="2377"/>
                  </a:lnTo>
                  <a:lnTo>
                    <a:pt x="2523" y="2377"/>
                  </a:lnTo>
                  <a:lnTo>
                    <a:pt x="2523" y="2377"/>
                  </a:lnTo>
                  <a:lnTo>
                    <a:pt x="2525" y="2379"/>
                  </a:lnTo>
                  <a:lnTo>
                    <a:pt x="2525" y="2379"/>
                  </a:lnTo>
                  <a:lnTo>
                    <a:pt x="2525" y="2379"/>
                  </a:lnTo>
                  <a:lnTo>
                    <a:pt x="2525" y="2379"/>
                  </a:lnTo>
                  <a:lnTo>
                    <a:pt x="2523" y="2379"/>
                  </a:lnTo>
                  <a:lnTo>
                    <a:pt x="2523" y="2379"/>
                  </a:lnTo>
                  <a:lnTo>
                    <a:pt x="2523" y="2379"/>
                  </a:lnTo>
                  <a:lnTo>
                    <a:pt x="2523" y="2382"/>
                  </a:lnTo>
                  <a:lnTo>
                    <a:pt x="2523" y="2382"/>
                  </a:lnTo>
                  <a:lnTo>
                    <a:pt x="2520" y="2379"/>
                  </a:lnTo>
                  <a:lnTo>
                    <a:pt x="2520" y="2379"/>
                  </a:lnTo>
                  <a:lnTo>
                    <a:pt x="2520" y="2379"/>
                  </a:lnTo>
                  <a:lnTo>
                    <a:pt x="2520" y="2379"/>
                  </a:lnTo>
                  <a:lnTo>
                    <a:pt x="2520" y="2379"/>
                  </a:lnTo>
                  <a:lnTo>
                    <a:pt x="2520" y="2379"/>
                  </a:lnTo>
                  <a:lnTo>
                    <a:pt x="2520" y="2379"/>
                  </a:lnTo>
                  <a:lnTo>
                    <a:pt x="2520" y="2377"/>
                  </a:lnTo>
                  <a:lnTo>
                    <a:pt x="2520" y="2377"/>
                  </a:lnTo>
                  <a:lnTo>
                    <a:pt x="2523" y="2377"/>
                  </a:lnTo>
                  <a:lnTo>
                    <a:pt x="2523" y="2375"/>
                  </a:lnTo>
                  <a:lnTo>
                    <a:pt x="2523" y="2375"/>
                  </a:lnTo>
                  <a:lnTo>
                    <a:pt x="2523" y="2375"/>
                  </a:lnTo>
                  <a:lnTo>
                    <a:pt x="2523" y="2375"/>
                  </a:lnTo>
                  <a:lnTo>
                    <a:pt x="2520" y="2375"/>
                  </a:lnTo>
                  <a:lnTo>
                    <a:pt x="2520" y="2375"/>
                  </a:lnTo>
                  <a:lnTo>
                    <a:pt x="2520" y="2375"/>
                  </a:lnTo>
                  <a:lnTo>
                    <a:pt x="2518" y="2375"/>
                  </a:lnTo>
                  <a:lnTo>
                    <a:pt x="2520" y="2372"/>
                  </a:lnTo>
                  <a:lnTo>
                    <a:pt x="2520" y="2372"/>
                  </a:lnTo>
                  <a:lnTo>
                    <a:pt x="2520" y="2372"/>
                  </a:lnTo>
                  <a:lnTo>
                    <a:pt x="2520" y="2372"/>
                  </a:lnTo>
                  <a:lnTo>
                    <a:pt x="2520" y="2372"/>
                  </a:lnTo>
                  <a:lnTo>
                    <a:pt x="2518" y="2372"/>
                  </a:lnTo>
                  <a:lnTo>
                    <a:pt x="2518" y="2375"/>
                  </a:lnTo>
                  <a:lnTo>
                    <a:pt x="2513" y="2375"/>
                  </a:lnTo>
                  <a:lnTo>
                    <a:pt x="2511" y="2375"/>
                  </a:lnTo>
                  <a:lnTo>
                    <a:pt x="2506" y="2375"/>
                  </a:lnTo>
                  <a:lnTo>
                    <a:pt x="2506" y="2377"/>
                  </a:lnTo>
                  <a:lnTo>
                    <a:pt x="2506" y="2377"/>
                  </a:lnTo>
                  <a:lnTo>
                    <a:pt x="2509" y="2377"/>
                  </a:lnTo>
                  <a:lnTo>
                    <a:pt x="2509" y="2377"/>
                  </a:lnTo>
                  <a:lnTo>
                    <a:pt x="2509" y="2377"/>
                  </a:lnTo>
                  <a:lnTo>
                    <a:pt x="2506" y="2377"/>
                  </a:lnTo>
                  <a:lnTo>
                    <a:pt x="2506" y="2377"/>
                  </a:lnTo>
                  <a:lnTo>
                    <a:pt x="2506" y="2379"/>
                  </a:lnTo>
                  <a:lnTo>
                    <a:pt x="2504" y="2379"/>
                  </a:lnTo>
                  <a:lnTo>
                    <a:pt x="2504" y="2379"/>
                  </a:lnTo>
                  <a:lnTo>
                    <a:pt x="2504" y="2379"/>
                  </a:lnTo>
                  <a:lnTo>
                    <a:pt x="2504" y="2379"/>
                  </a:lnTo>
                  <a:lnTo>
                    <a:pt x="2504" y="2379"/>
                  </a:lnTo>
                  <a:lnTo>
                    <a:pt x="2504" y="2379"/>
                  </a:lnTo>
                  <a:lnTo>
                    <a:pt x="2504" y="2379"/>
                  </a:lnTo>
                  <a:lnTo>
                    <a:pt x="2504" y="2377"/>
                  </a:lnTo>
                  <a:lnTo>
                    <a:pt x="2504" y="2377"/>
                  </a:lnTo>
                  <a:lnTo>
                    <a:pt x="2504" y="2377"/>
                  </a:lnTo>
                  <a:lnTo>
                    <a:pt x="2504" y="2379"/>
                  </a:lnTo>
                  <a:lnTo>
                    <a:pt x="2504" y="2379"/>
                  </a:lnTo>
                  <a:lnTo>
                    <a:pt x="2504" y="2379"/>
                  </a:lnTo>
                  <a:lnTo>
                    <a:pt x="2504" y="2379"/>
                  </a:lnTo>
                  <a:lnTo>
                    <a:pt x="2501" y="2382"/>
                  </a:lnTo>
                  <a:lnTo>
                    <a:pt x="2501" y="2382"/>
                  </a:lnTo>
                  <a:lnTo>
                    <a:pt x="2501" y="2379"/>
                  </a:lnTo>
                  <a:lnTo>
                    <a:pt x="2501" y="2379"/>
                  </a:lnTo>
                  <a:lnTo>
                    <a:pt x="2501" y="2382"/>
                  </a:lnTo>
                  <a:lnTo>
                    <a:pt x="2501" y="2382"/>
                  </a:lnTo>
                  <a:lnTo>
                    <a:pt x="2501" y="2382"/>
                  </a:lnTo>
                  <a:lnTo>
                    <a:pt x="2501" y="2382"/>
                  </a:lnTo>
                  <a:lnTo>
                    <a:pt x="2501" y="2382"/>
                  </a:lnTo>
                  <a:lnTo>
                    <a:pt x="2501" y="2382"/>
                  </a:lnTo>
                  <a:lnTo>
                    <a:pt x="2499" y="2382"/>
                  </a:lnTo>
                  <a:lnTo>
                    <a:pt x="2499" y="2382"/>
                  </a:lnTo>
                  <a:lnTo>
                    <a:pt x="2497" y="2382"/>
                  </a:lnTo>
                  <a:lnTo>
                    <a:pt x="2497" y="2382"/>
                  </a:lnTo>
                  <a:lnTo>
                    <a:pt x="2499" y="2382"/>
                  </a:lnTo>
                  <a:lnTo>
                    <a:pt x="2499" y="2379"/>
                  </a:lnTo>
                  <a:lnTo>
                    <a:pt x="2501" y="2379"/>
                  </a:lnTo>
                  <a:lnTo>
                    <a:pt x="2501" y="2377"/>
                  </a:lnTo>
                  <a:lnTo>
                    <a:pt x="2501" y="2377"/>
                  </a:lnTo>
                  <a:lnTo>
                    <a:pt x="2499" y="2377"/>
                  </a:lnTo>
                  <a:lnTo>
                    <a:pt x="2499" y="2379"/>
                  </a:lnTo>
                  <a:lnTo>
                    <a:pt x="2497" y="2379"/>
                  </a:lnTo>
                  <a:lnTo>
                    <a:pt x="2497" y="2379"/>
                  </a:lnTo>
                  <a:lnTo>
                    <a:pt x="2497" y="2379"/>
                  </a:lnTo>
                  <a:lnTo>
                    <a:pt x="2494" y="2379"/>
                  </a:lnTo>
                  <a:lnTo>
                    <a:pt x="2494" y="2379"/>
                  </a:lnTo>
                  <a:lnTo>
                    <a:pt x="2494" y="2379"/>
                  </a:lnTo>
                  <a:lnTo>
                    <a:pt x="2494" y="2379"/>
                  </a:lnTo>
                  <a:lnTo>
                    <a:pt x="2494" y="2379"/>
                  </a:lnTo>
                  <a:lnTo>
                    <a:pt x="2494" y="2379"/>
                  </a:lnTo>
                  <a:lnTo>
                    <a:pt x="2494" y="2379"/>
                  </a:lnTo>
                  <a:lnTo>
                    <a:pt x="2494" y="2379"/>
                  </a:lnTo>
                  <a:lnTo>
                    <a:pt x="2494" y="2379"/>
                  </a:lnTo>
                  <a:lnTo>
                    <a:pt x="2494" y="2379"/>
                  </a:lnTo>
                  <a:lnTo>
                    <a:pt x="2492" y="2379"/>
                  </a:lnTo>
                  <a:lnTo>
                    <a:pt x="2492" y="2379"/>
                  </a:lnTo>
                  <a:lnTo>
                    <a:pt x="2492" y="2379"/>
                  </a:lnTo>
                  <a:lnTo>
                    <a:pt x="2492" y="2379"/>
                  </a:lnTo>
                  <a:lnTo>
                    <a:pt x="2492" y="2379"/>
                  </a:lnTo>
                  <a:lnTo>
                    <a:pt x="2492" y="2379"/>
                  </a:lnTo>
                  <a:lnTo>
                    <a:pt x="2494" y="2379"/>
                  </a:lnTo>
                  <a:lnTo>
                    <a:pt x="2494" y="2379"/>
                  </a:lnTo>
                  <a:lnTo>
                    <a:pt x="2494" y="2377"/>
                  </a:lnTo>
                  <a:lnTo>
                    <a:pt x="2492" y="2377"/>
                  </a:lnTo>
                  <a:lnTo>
                    <a:pt x="2492" y="2377"/>
                  </a:lnTo>
                  <a:lnTo>
                    <a:pt x="2492" y="2377"/>
                  </a:lnTo>
                  <a:lnTo>
                    <a:pt x="2494" y="2377"/>
                  </a:lnTo>
                  <a:lnTo>
                    <a:pt x="2494" y="2377"/>
                  </a:lnTo>
                  <a:lnTo>
                    <a:pt x="2494" y="2377"/>
                  </a:lnTo>
                  <a:lnTo>
                    <a:pt x="2492" y="2377"/>
                  </a:lnTo>
                  <a:lnTo>
                    <a:pt x="2487" y="2377"/>
                  </a:lnTo>
                  <a:lnTo>
                    <a:pt x="2487" y="2379"/>
                  </a:lnTo>
                  <a:lnTo>
                    <a:pt x="2487" y="2379"/>
                  </a:lnTo>
                  <a:lnTo>
                    <a:pt x="2487" y="2379"/>
                  </a:lnTo>
                  <a:lnTo>
                    <a:pt x="2485" y="2379"/>
                  </a:lnTo>
                  <a:lnTo>
                    <a:pt x="2485" y="2379"/>
                  </a:lnTo>
                  <a:lnTo>
                    <a:pt x="2485" y="2379"/>
                  </a:lnTo>
                  <a:lnTo>
                    <a:pt x="2485" y="2379"/>
                  </a:lnTo>
                  <a:lnTo>
                    <a:pt x="2487" y="2379"/>
                  </a:lnTo>
                  <a:lnTo>
                    <a:pt x="2487" y="2382"/>
                  </a:lnTo>
                  <a:lnTo>
                    <a:pt x="2487" y="2382"/>
                  </a:lnTo>
                  <a:lnTo>
                    <a:pt x="2487" y="2382"/>
                  </a:lnTo>
                  <a:lnTo>
                    <a:pt x="2485" y="2382"/>
                  </a:lnTo>
                  <a:lnTo>
                    <a:pt x="2485" y="2382"/>
                  </a:lnTo>
                  <a:lnTo>
                    <a:pt x="2485" y="2379"/>
                  </a:lnTo>
                  <a:lnTo>
                    <a:pt x="2485" y="2379"/>
                  </a:lnTo>
                  <a:lnTo>
                    <a:pt x="2482" y="2382"/>
                  </a:lnTo>
                  <a:lnTo>
                    <a:pt x="2482" y="2382"/>
                  </a:lnTo>
                  <a:lnTo>
                    <a:pt x="2482" y="2382"/>
                  </a:lnTo>
                  <a:lnTo>
                    <a:pt x="2482" y="2379"/>
                  </a:lnTo>
                  <a:lnTo>
                    <a:pt x="2485" y="2379"/>
                  </a:lnTo>
                  <a:lnTo>
                    <a:pt x="2482" y="2379"/>
                  </a:lnTo>
                  <a:lnTo>
                    <a:pt x="2482" y="2379"/>
                  </a:lnTo>
                  <a:lnTo>
                    <a:pt x="2480" y="2379"/>
                  </a:lnTo>
                  <a:lnTo>
                    <a:pt x="2480" y="2379"/>
                  </a:lnTo>
                  <a:lnTo>
                    <a:pt x="2480" y="2379"/>
                  </a:lnTo>
                  <a:lnTo>
                    <a:pt x="2480" y="2379"/>
                  </a:lnTo>
                  <a:lnTo>
                    <a:pt x="2478" y="2377"/>
                  </a:lnTo>
                  <a:lnTo>
                    <a:pt x="2478" y="2379"/>
                  </a:lnTo>
                  <a:lnTo>
                    <a:pt x="2478" y="2377"/>
                  </a:lnTo>
                  <a:lnTo>
                    <a:pt x="2475" y="2377"/>
                  </a:lnTo>
                  <a:lnTo>
                    <a:pt x="2471" y="2377"/>
                  </a:lnTo>
                  <a:lnTo>
                    <a:pt x="2471" y="2377"/>
                  </a:lnTo>
                  <a:lnTo>
                    <a:pt x="2471" y="2377"/>
                  </a:lnTo>
                  <a:lnTo>
                    <a:pt x="2471" y="2377"/>
                  </a:lnTo>
                  <a:lnTo>
                    <a:pt x="2471" y="2377"/>
                  </a:lnTo>
                  <a:lnTo>
                    <a:pt x="2471" y="2377"/>
                  </a:lnTo>
                  <a:lnTo>
                    <a:pt x="2471" y="2377"/>
                  </a:lnTo>
                  <a:lnTo>
                    <a:pt x="2468" y="2377"/>
                  </a:lnTo>
                  <a:lnTo>
                    <a:pt x="2468" y="2377"/>
                  </a:lnTo>
                  <a:lnTo>
                    <a:pt x="2468" y="2375"/>
                  </a:lnTo>
                  <a:lnTo>
                    <a:pt x="2468" y="2375"/>
                  </a:lnTo>
                  <a:lnTo>
                    <a:pt x="2468" y="2375"/>
                  </a:lnTo>
                  <a:lnTo>
                    <a:pt x="2468" y="2375"/>
                  </a:lnTo>
                  <a:lnTo>
                    <a:pt x="2468" y="2375"/>
                  </a:lnTo>
                  <a:lnTo>
                    <a:pt x="2473" y="2372"/>
                  </a:lnTo>
                  <a:lnTo>
                    <a:pt x="2475" y="2372"/>
                  </a:lnTo>
                  <a:lnTo>
                    <a:pt x="2475" y="2372"/>
                  </a:lnTo>
                  <a:lnTo>
                    <a:pt x="2475" y="2370"/>
                  </a:lnTo>
                  <a:lnTo>
                    <a:pt x="2475" y="2370"/>
                  </a:lnTo>
                  <a:lnTo>
                    <a:pt x="2475" y="2370"/>
                  </a:lnTo>
                  <a:lnTo>
                    <a:pt x="2478" y="2370"/>
                  </a:lnTo>
                  <a:lnTo>
                    <a:pt x="2478" y="2368"/>
                  </a:lnTo>
                  <a:lnTo>
                    <a:pt x="2478" y="2368"/>
                  </a:lnTo>
                  <a:lnTo>
                    <a:pt x="2475" y="2368"/>
                  </a:lnTo>
                  <a:lnTo>
                    <a:pt x="2473" y="2368"/>
                  </a:lnTo>
                  <a:lnTo>
                    <a:pt x="2471" y="2368"/>
                  </a:lnTo>
                  <a:lnTo>
                    <a:pt x="2471" y="2368"/>
                  </a:lnTo>
                  <a:lnTo>
                    <a:pt x="2468" y="2368"/>
                  </a:lnTo>
                  <a:lnTo>
                    <a:pt x="2468" y="2368"/>
                  </a:lnTo>
                  <a:lnTo>
                    <a:pt x="2466" y="2368"/>
                  </a:lnTo>
                  <a:lnTo>
                    <a:pt x="2466" y="2370"/>
                  </a:lnTo>
                  <a:lnTo>
                    <a:pt x="2466" y="2370"/>
                  </a:lnTo>
                  <a:lnTo>
                    <a:pt x="2466" y="2370"/>
                  </a:lnTo>
                  <a:lnTo>
                    <a:pt x="2466" y="2370"/>
                  </a:lnTo>
                  <a:lnTo>
                    <a:pt x="2464" y="2368"/>
                  </a:lnTo>
                  <a:lnTo>
                    <a:pt x="2464" y="2370"/>
                  </a:lnTo>
                  <a:lnTo>
                    <a:pt x="2464" y="2370"/>
                  </a:lnTo>
                  <a:lnTo>
                    <a:pt x="2464" y="2370"/>
                  </a:lnTo>
                  <a:lnTo>
                    <a:pt x="2464" y="2370"/>
                  </a:lnTo>
                  <a:lnTo>
                    <a:pt x="2464" y="2370"/>
                  </a:lnTo>
                  <a:lnTo>
                    <a:pt x="2464" y="2370"/>
                  </a:lnTo>
                  <a:lnTo>
                    <a:pt x="2464" y="2370"/>
                  </a:lnTo>
                  <a:lnTo>
                    <a:pt x="2461" y="2368"/>
                  </a:lnTo>
                  <a:lnTo>
                    <a:pt x="2459" y="2368"/>
                  </a:lnTo>
                  <a:lnTo>
                    <a:pt x="2459" y="2368"/>
                  </a:lnTo>
                  <a:lnTo>
                    <a:pt x="2456" y="2370"/>
                  </a:lnTo>
                  <a:lnTo>
                    <a:pt x="2456" y="2370"/>
                  </a:lnTo>
                  <a:lnTo>
                    <a:pt x="2456" y="2370"/>
                  </a:lnTo>
                  <a:lnTo>
                    <a:pt x="2454" y="2370"/>
                  </a:lnTo>
                  <a:lnTo>
                    <a:pt x="2454" y="2370"/>
                  </a:lnTo>
                  <a:lnTo>
                    <a:pt x="2454" y="2370"/>
                  </a:lnTo>
                  <a:lnTo>
                    <a:pt x="2454" y="2370"/>
                  </a:lnTo>
                  <a:lnTo>
                    <a:pt x="2454" y="2370"/>
                  </a:lnTo>
                  <a:lnTo>
                    <a:pt x="2449" y="2370"/>
                  </a:lnTo>
                  <a:lnTo>
                    <a:pt x="2449" y="2372"/>
                  </a:lnTo>
                  <a:lnTo>
                    <a:pt x="2449" y="2372"/>
                  </a:lnTo>
                  <a:lnTo>
                    <a:pt x="2447" y="2370"/>
                  </a:lnTo>
                  <a:lnTo>
                    <a:pt x="2447" y="2368"/>
                  </a:lnTo>
                  <a:lnTo>
                    <a:pt x="2449" y="2368"/>
                  </a:lnTo>
                  <a:lnTo>
                    <a:pt x="2449" y="2368"/>
                  </a:lnTo>
                  <a:lnTo>
                    <a:pt x="2447" y="2365"/>
                  </a:lnTo>
                  <a:lnTo>
                    <a:pt x="2447" y="2365"/>
                  </a:lnTo>
                  <a:lnTo>
                    <a:pt x="2445" y="2365"/>
                  </a:lnTo>
                  <a:lnTo>
                    <a:pt x="2447" y="2368"/>
                  </a:lnTo>
                  <a:lnTo>
                    <a:pt x="2445" y="2368"/>
                  </a:lnTo>
                  <a:lnTo>
                    <a:pt x="2445" y="2368"/>
                  </a:lnTo>
                  <a:lnTo>
                    <a:pt x="2445" y="2368"/>
                  </a:lnTo>
                  <a:lnTo>
                    <a:pt x="2445" y="2368"/>
                  </a:lnTo>
                  <a:lnTo>
                    <a:pt x="2442" y="2368"/>
                  </a:lnTo>
                  <a:lnTo>
                    <a:pt x="2442" y="2368"/>
                  </a:lnTo>
                  <a:lnTo>
                    <a:pt x="2442" y="2368"/>
                  </a:lnTo>
                  <a:lnTo>
                    <a:pt x="2442" y="2368"/>
                  </a:lnTo>
                  <a:lnTo>
                    <a:pt x="2442" y="2368"/>
                  </a:lnTo>
                  <a:lnTo>
                    <a:pt x="2442" y="2368"/>
                  </a:lnTo>
                  <a:lnTo>
                    <a:pt x="2445" y="2368"/>
                  </a:lnTo>
                  <a:lnTo>
                    <a:pt x="2445" y="2365"/>
                  </a:lnTo>
                  <a:lnTo>
                    <a:pt x="2445" y="2365"/>
                  </a:lnTo>
                  <a:lnTo>
                    <a:pt x="2445" y="2365"/>
                  </a:lnTo>
                  <a:lnTo>
                    <a:pt x="2445" y="2363"/>
                  </a:lnTo>
                  <a:lnTo>
                    <a:pt x="2442" y="2363"/>
                  </a:lnTo>
                  <a:lnTo>
                    <a:pt x="2442" y="2360"/>
                  </a:lnTo>
                  <a:lnTo>
                    <a:pt x="2442"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58"/>
                  </a:lnTo>
                  <a:lnTo>
                    <a:pt x="2440" y="2358"/>
                  </a:lnTo>
                  <a:lnTo>
                    <a:pt x="2438" y="2358"/>
                  </a:lnTo>
                  <a:lnTo>
                    <a:pt x="2438" y="2358"/>
                  </a:lnTo>
                  <a:lnTo>
                    <a:pt x="2438" y="2356"/>
                  </a:lnTo>
                  <a:lnTo>
                    <a:pt x="2438" y="2353"/>
                  </a:lnTo>
                  <a:lnTo>
                    <a:pt x="2438" y="2353"/>
                  </a:lnTo>
                  <a:lnTo>
                    <a:pt x="2435" y="2351"/>
                  </a:lnTo>
                  <a:lnTo>
                    <a:pt x="2435" y="2351"/>
                  </a:lnTo>
                  <a:lnTo>
                    <a:pt x="2435" y="2351"/>
                  </a:lnTo>
                  <a:lnTo>
                    <a:pt x="2435" y="2351"/>
                  </a:lnTo>
                  <a:lnTo>
                    <a:pt x="2435" y="2351"/>
                  </a:lnTo>
                  <a:lnTo>
                    <a:pt x="2435" y="2351"/>
                  </a:lnTo>
                  <a:lnTo>
                    <a:pt x="2433" y="2351"/>
                  </a:lnTo>
                  <a:lnTo>
                    <a:pt x="2430" y="2351"/>
                  </a:lnTo>
                  <a:lnTo>
                    <a:pt x="2430" y="2353"/>
                  </a:lnTo>
                  <a:lnTo>
                    <a:pt x="2430" y="2353"/>
                  </a:lnTo>
                  <a:lnTo>
                    <a:pt x="2430" y="2351"/>
                  </a:lnTo>
                  <a:lnTo>
                    <a:pt x="2430" y="2351"/>
                  </a:lnTo>
                  <a:lnTo>
                    <a:pt x="2430" y="2351"/>
                  </a:lnTo>
                  <a:lnTo>
                    <a:pt x="2433" y="2349"/>
                  </a:lnTo>
                  <a:lnTo>
                    <a:pt x="2430" y="2349"/>
                  </a:lnTo>
                  <a:lnTo>
                    <a:pt x="2428" y="2349"/>
                  </a:lnTo>
                  <a:lnTo>
                    <a:pt x="2428" y="2346"/>
                  </a:lnTo>
                  <a:lnTo>
                    <a:pt x="2428" y="2346"/>
                  </a:lnTo>
                  <a:lnTo>
                    <a:pt x="2426" y="2344"/>
                  </a:lnTo>
                  <a:lnTo>
                    <a:pt x="2426" y="2344"/>
                  </a:lnTo>
                  <a:lnTo>
                    <a:pt x="2426" y="2342"/>
                  </a:lnTo>
                  <a:lnTo>
                    <a:pt x="2426" y="2339"/>
                  </a:lnTo>
                  <a:lnTo>
                    <a:pt x="2428" y="2337"/>
                  </a:lnTo>
                  <a:lnTo>
                    <a:pt x="2428" y="2337"/>
                  </a:lnTo>
                  <a:lnTo>
                    <a:pt x="2428" y="2334"/>
                  </a:lnTo>
                  <a:lnTo>
                    <a:pt x="2426" y="2334"/>
                  </a:lnTo>
                  <a:lnTo>
                    <a:pt x="2426" y="2332"/>
                  </a:lnTo>
                  <a:lnTo>
                    <a:pt x="2426" y="2332"/>
                  </a:lnTo>
                  <a:lnTo>
                    <a:pt x="2426" y="2332"/>
                  </a:lnTo>
                  <a:lnTo>
                    <a:pt x="2423" y="2332"/>
                  </a:lnTo>
                  <a:lnTo>
                    <a:pt x="2421" y="2332"/>
                  </a:lnTo>
                  <a:lnTo>
                    <a:pt x="2421" y="2334"/>
                  </a:lnTo>
                  <a:lnTo>
                    <a:pt x="2421" y="2334"/>
                  </a:lnTo>
                  <a:lnTo>
                    <a:pt x="2421" y="2334"/>
                  </a:lnTo>
                  <a:lnTo>
                    <a:pt x="2421" y="2334"/>
                  </a:lnTo>
                  <a:lnTo>
                    <a:pt x="2419" y="2334"/>
                  </a:lnTo>
                  <a:lnTo>
                    <a:pt x="2419" y="2334"/>
                  </a:lnTo>
                  <a:lnTo>
                    <a:pt x="2419" y="2334"/>
                  </a:lnTo>
                  <a:lnTo>
                    <a:pt x="2416" y="2334"/>
                  </a:lnTo>
                  <a:lnTo>
                    <a:pt x="2414" y="2337"/>
                  </a:lnTo>
                  <a:lnTo>
                    <a:pt x="2414" y="2339"/>
                  </a:lnTo>
                  <a:lnTo>
                    <a:pt x="2411" y="2339"/>
                  </a:lnTo>
                  <a:lnTo>
                    <a:pt x="2411" y="2337"/>
                  </a:lnTo>
                  <a:lnTo>
                    <a:pt x="2411" y="2337"/>
                  </a:lnTo>
                  <a:lnTo>
                    <a:pt x="2411" y="2337"/>
                  </a:lnTo>
                  <a:lnTo>
                    <a:pt x="2411" y="2337"/>
                  </a:lnTo>
                  <a:lnTo>
                    <a:pt x="2409" y="2337"/>
                  </a:lnTo>
                  <a:lnTo>
                    <a:pt x="2407" y="2339"/>
                  </a:lnTo>
                  <a:lnTo>
                    <a:pt x="2407" y="2337"/>
                  </a:lnTo>
                  <a:lnTo>
                    <a:pt x="2407" y="2337"/>
                  </a:lnTo>
                  <a:lnTo>
                    <a:pt x="2414" y="2330"/>
                  </a:lnTo>
                  <a:lnTo>
                    <a:pt x="2414" y="2327"/>
                  </a:lnTo>
                  <a:lnTo>
                    <a:pt x="2414" y="2327"/>
                  </a:lnTo>
                  <a:lnTo>
                    <a:pt x="2414" y="2327"/>
                  </a:lnTo>
                  <a:lnTo>
                    <a:pt x="2414" y="2325"/>
                  </a:lnTo>
                  <a:lnTo>
                    <a:pt x="2416" y="2325"/>
                  </a:lnTo>
                  <a:lnTo>
                    <a:pt x="2416" y="2323"/>
                  </a:lnTo>
                  <a:lnTo>
                    <a:pt x="2416" y="2323"/>
                  </a:lnTo>
                  <a:lnTo>
                    <a:pt x="2416" y="2323"/>
                  </a:lnTo>
                  <a:lnTo>
                    <a:pt x="2416" y="2320"/>
                  </a:lnTo>
                  <a:lnTo>
                    <a:pt x="2416" y="2320"/>
                  </a:lnTo>
                  <a:lnTo>
                    <a:pt x="2416" y="2320"/>
                  </a:lnTo>
                  <a:lnTo>
                    <a:pt x="2416" y="2318"/>
                  </a:lnTo>
                  <a:lnTo>
                    <a:pt x="2416" y="2318"/>
                  </a:lnTo>
                  <a:lnTo>
                    <a:pt x="2416" y="2318"/>
                  </a:lnTo>
                  <a:lnTo>
                    <a:pt x="2416" y="2318"/>
                  </a:lnTo>
                  <a:lnTo>
                    <a:pt x="2416" y="2318"/>
                  </a:lnTo>
                  <a:lnTo>
                    <a:pt x="2416" y="2318"/>
                  </a:lnTo>
                  <a:lnTo>
                    <a:pt x="2419" y="2318"/>
                  </a:lnTo>
                  <a:lnTo>
                    <a:pt x="2419" y="2320"/>
                  </a:lnTo>
                  <a:lnTo>
                    <a:pt x="2416" y="2315"/>
                  </a:lnTo>
                  <a:lnTo>
                    <a:pt x="2416" y="2313"/>
                  </a:lnTo>
                  <a:lnTo>
                    <a:pt x="2416" y="2313"/>
                  </a:lnTo>
                  <a:lnTo>
                    <a:pt x="2416" y="2313"/>
                  </a:lnTo>
                  <a:lnTo>
                    <a:pt x="2416" y="2313"/>
                  </a:lnTo>
                  <a:lnTo>
                    <a:pt x="2416" y="2315"/>
                  </a:lnTo>
                  <a:lnTo>
                    <a:pt x="2416" y="2313"/>
                  </a:lnTo>
                  <a:lnTo>
                    <a:pt x="2416" y="2313"/>
                  </a:lnTo>
                  <a:lnTo>
                    <a:pt x="2416" y="2311"/>
                  </a:lnTo>
                  <a:lnTo>
                    <a:pt x="2416" y="2311"/>
                  </a:lnTo>
                  <a:lnTo>
                    <a:pt x="2416" y="2311"/>
                  </a:lnTo>
                  <a:lnTo>
                    <a:pt x="2416" y="2311"/>
                  </a:lnTo>
                  <a:lnTo>
                    <a:pt x="2416" y="2308"/>
                  </a:lnTo>
                  <a:lnTo>
                    <a:pt x="2414" y="2308"/>
                  </a:lnTo>
                  <a:lnTo>
                    <a:pt x="2416" y="2308"/>
                  </a:lnTo>
                  <a:lnTo>
                    <a:pt x="2416" y="2308"/>
                  </a:lnTo>
                  <a:lnTo>
                    <a:pt x="2416" y="2308"/>
                  </a:lnTo>
                  <a:lnTo>
                    <a:pt x="2416" y="2306"/>
                  </a:lnTo>
                  <a:lnTo>
                    <a:pt x="2416" y="2306"/>
                  </a:lnTo>
                  <a:lnTo>
                    <a:pt x="2416" y="2304"/>
                  </a:lnTo>
                  <a:lnTo>
                    <a:pt x="2416" y="2304"/>
                  </a:lnTo>
                  <a:lnTo>
                    <a:pt x="2416" y="2304"/>
                  </a:lnTo>
                  <a:lnTo>
                    <a:pt x="2416" y="2304"/>
                  </a:lnTo>
                  <a:lnTo>
                    <a:pt x="2416" y="2304"/>
                  </a:lnTo>
                  <a:lnTo>
                    <a:pt x="2416" y="2301"/>
                  </a:lnTo>
                  <a:lnTo>
                    <a:pt x="2416" y="2301"/>
                  </a:lnTo>
                  <a:lnTo>
                    <a:pt x="2416" y="2301"/>
                  </a:lnTo>
                  <a:lnTo>
                    <a:pt x="2416" y="2301"/>
                  </a:lnTo>
                  <a:lnTo>
                    <a:pt x="2419" y="2301"/>
                  </a:lnTo>
                  <a:lnTo>
                    <a:pt x="2419" y="2301"/>
                  </a:lnTo>
                  <a:lnTo>
                    <a:pt x="2419" y="2301"/>
                  </a:lnTo>
                  <a:lnTo>
                    <a:pt x="2419" y="2299"/>
                  </a:lnTo>
                  <a:lnTo>
                    <a:pt x="2419" y="2299"/>
                  </a:lnTo>
                  <a:lnTo>
                    <a:pt x="2419" y="2297"/>
                  </a:lnTo>
                  <a:lnTo>
                    <a:pt x="2419" y="2297"/>
                  </a:lnTo>
                  <a:lnTo>
                    <a:pt x="2416" y="2297"/>
                  </a:lnTo>
                  <a:lnTo>
                    <a:pt x="2416" y="2297"/>
                  </a:lnTo>
                  <a:lnTo>
                    <a:pt x="2416" y="2297"/>
                  </a:lnTo>
                  <a:lnTo>
                    <a:pt x="2416" y="2299"/>
                  </a:lnTo>
                  <a:lnTo>
                    <a:pt x="2416" y="2299"/>
                  </a:lnTo>
                  <a:lnTo>
                    <a:pt x="2416" y="2299"/>
                  </a:lnTo>
                  <a:lnTo>
                    <a:pt x="2416" y="2299"/>
                  </a:lnTo>
                  <a:lnTo>
                    <a:pt x="2416" y="2299"/>
                  </a:lnTo>
                  <a:lnTo>
                    <a:pt x="2416" y="2299"/>
                  </a:lnTo>
                  <a:lnTo>
                    <a:pt x="2416" y="2299"/>
                  </a:lnTo>
                  <a:lnTo>
                    <a:pt x="2416" y="2299"/>
                  </a:lnTo>
                  <a:lnTo>
                    <a:pt x="2416" y="2299"/>
                  </a:lnTo>
                  <a:lnTo>
                    <a:pt x="2416" y="2299"/>
                  </a:lnTo>
                  <a:lnTo>
                    <a:pt x="2416" y="2299"/>
                  </a:lnTo>
                  <a:lnTo>
                    <a:pt x="2414" y="2299"/>
                  </a:lnTo>
                  <a:lnTo>
                    <a:pt x="2414" y="2299"/>
                  </a:lnTo>
                  <a:lnTo>
                    <a:pt x="2414" y="2299"/>
                  </a:lnTo>
                  <a:lnTo>
                    <a:pt x="2414" y="2299"/>
                  </a:lnTo>
                  <a:lnTo>
                    <a:pt x="2414" y="2299"/>
                  </a:lnTo>
                  <a:lnTo>
                    <a:pt x="2414" y="2297"/>
                  </a:lnTo>
                  <a:lnTo>
                    <a:pt x="2414" y="2297"/>
                  </a:lnTo>
                  <a:lnTo>
                    <a:pt x="2414" y="2297"/>
                  </a:lnTo>
                  <a:lnTo>
                    <a:pt x="2414" y="2294"/>
                  </a:lnTo>
                  <a:lnTo>
                    <a:pt x="2411" y="2297"/>
                  </a:lnTo>
                  <a:lnTo>
                    <a:pt x="2411" y="2297"/>
                  </a:lnTo>
                  <a:lnTo>
                    <a:pt x="2407" y="2299"/>
                  </a:lnTo>
                  <a:lnTo>
                    <a:pt x="2407" y="2299"/>
                  </a:lnTo>
                  <a:lnTo>
                    <a:pt x="2407" y="2299"/>
                  </a:lnTo>
                  <a:lnTo>
                    <a:pt x="2404" y="2299"/>
                  </a:lnTo>
                  <a:lnTo>
                    <a:pt x="2404" y="2299"/>
                  </a:lnTo>
                  <a:lnTo>
                    <a:pt x="2407" y="2297"/>
                  </a:lnTo>
                  <a:lnTo>
                    <a:pt x="2407" y="2297"/>
                  </a:lnTo>
                  <a:lnTo>
                    <a:pt x="2400" y="2299"/>
                  </a:lnTo>
                  <a:lnTo>
                    <a:pt x="2397" y="2301"/>
                  </a:lnTo>
                  <a:lnTo>
                    <a:pt x="2395" y="2304"/>
                  </a:lnTo>
                  <a:lnTo>
                    <a:pt x="2395" y="2308"/>
                  </a:lnTo>
                  <a:lnTo>
                    <a:pt x="2393" y="2308"/>
                  </a:lnTo>
                  <a:lnTo>
                    <a:pt x="2393" y="2311"/>
                  </a:lnTo>
                  <a:lnTo>
                    <a:pt x="2390" y="2311"/>
                  </a:lnTo>
                  <a:lnTo>
                    <a:pt x="2390" y="2311"/>
                  </a:lnTo>
                  <a:lnTo>
                    <a:pt x="2390" y="2313"/>
                  </a:lnTo>
                  <a:lnTo>
                    <a:pt x="2388" y="2313"/>
                  </a:lnTo>
                  <a:lnTo>
                    <a:pt x="2388" y="2313"/>
                  </a:lnTo>
                  <a:lnTo>
                    <a:pt x="2388" y="2313"/>
                  </a:lnTo>
                  <a:lnTo>
                    <a:pt x="2388" y="2313"/>
                  </a:lnTo>
                  <a:lnTo>
                    <a:pt x="2388" y="2313"/>
                  </a:lnTo>
                  <a:lnTo>
                    <a:pt x="2388" y="2313"/>
                  </a:lnTo>
                  <a:lnTo>
                    <a:pt x="2388" y="2311"/>
                  </a:lnTo>
                  <a:lnTo>
                    <a:pt x="2385" y="2311"/>
                  </a:lnTo>
                  <a:lnTo>
                    <a:pt x="2385" y="2311"/>
                  </a:lnTo>
                  <a:lnTo>
                    <a:pt x="2385" y="2308"/>
                  </a:lnTo>
                  <a:lnTo>
                    <a:pt x="2381" y="2304"/>
                  </a:lnTo>
                  <a:lnTo>
                    <a:pt x="2381" y="2301"/>
                  </a:lnTo>
                  <a:lnTo>
                    <a:pt x="2378" y="2301"/>
                  </a:lnTo>
                  <a:lnTo>
                    <a:pt x="2376" y="2301"/>
                  </a:lnTo>
                  <a:lnTo>
                    <a:pt x="2371" y="2304"/>
                  </a:lnTo>
                  <a:lnTo>
                    <a:pt x="2364" y="2301"/>
                  </a:lnTo>
                  <a:lnTo>
                    <a:pt x="2364" y="2301"/>
                  </a:lnTo>
                  <a:lnTo>
                    <a:pt x="2362" y="2301"/>
                  </a:lnTo>
                  <a:lnTo>
                    <a:pt x="2362" y="2301"/>
                  </a:lnTo>
                  <a:lnTo>
                    <a:pt x="2362" y="2301"/>
                  </a:lnTo>
                  <a:lnTo>
                    <a:pt x="2362" y="2301"/>
                  </a:lnTo>
                  <a:lnTo>
                    <a:pt x="2362" y="2301"/>
                  </a:lnTo>
                  <a:lnTo>
                    <a:pt x="2359" y="2301"/>
                  </a:lnTo>
                  <a:lnTo>
                    <a:pt x="2359" y="2301"/>
                  </a:lnTo>
                  <a:lnTo>
                    <a:pt x="2357" y="2301"/>
                  </a:lnTo>
                  <a:lnTo>
                    <a:pt x="2357" y="2301"/>
                  </a:lnTo>
                  <a:lnTo>
                    <a:pt x="2357" y="2299"/>
                  </a:lnTo>
                  <a:lnTo>
                    <a:pt x="2355" y="2299"/>
                  </a:lnTo>
                  <a:lnTo>
                    <a:pt x="2350" y="2304"/>
                  </a:lnTo>
                  <a:lnTo>
                    <a:pt x="2350" y="2304"/>
                  </a:lnTo>
                  <a:lnTo>
                    <a:pt x="2350" y="2306"/>
                  </a:lnTo>
                  <a:lnTo>
                    <a:pt x="2348" y="2306"/>
                  </a:lnTo>
                  <a:lnTo>
                    <a:pt x="2345" y="2308"/>
                  </a:lnTo>
                  <a:lnTo>
                    <a:pt x="2345" y="2308"/>
                  </a:lnTo>
                  <a:lnTo>
                    <a:pt x="2343" y="2308"/>
                  </a:lnTo>
                  <a:lnTo>
                    <a:pt x="2343" y="2308"/>
                  </a:lnTo>
                  <a:lnTo>
                    <a:pt x="2343" y="2308"/>
                  </a:lnTo>
                  <a:lnTo>
                    <a:pt x="2341" y="2308"/>
                  </a:lnTo>
                  <a:lnTo>
                    <a:pt x="2341" y="2308"/>
                  </a:lnTo>
                  <a:lnTo>
                    <a:pt x="2343" y="2308"/>
                  </a:lnTo>
                  <a:lnTo>
                    <a:pt x="2343" y="2308"/>
                  </a:lnTo>
                  <a:lnTo>
                    <a:pt x="2343" y="2306"/>
                  </a:lnTo>
                  <a:lnTo>
                    <a:pt x="2343" y="2306"/>
                  </a:lnTo>
                  <a:lnTo>
                    <a:pt x="2345" y="2306"/>
                  </a:lnTo>
                  <a:lnTo>
                    <a:pt x="2345" y="2306"/>
                  </a:lnTo>
                  <a:lnTo>
                    <a:pt x="2348" y="2304"/>
                  </a:lnTo>
                  <a:lnTo>
                    <a:pt x="2348" y="2304"/>
                  </a:lnTo>
                  <a:lnTo>
                    <a:pt x="2348" y="2304"/>
                  </a:lnTo>
                  <a:lnTo>
                    <a:pt x="2348" y="2304"/>
                  </a:lnTo>
                  <a:lnTo>
                    <a:pt x="2348" y="2304"/>
                  </a:lnTo>
                  <a:lnTo>
                    <a:pt x="2348" y="2304"/>
                  </a:lnTo>
                  <a:lnTo>
                    <a:pt x="2350" y="2304"/>
                  </a:lnTo>
                  <a:lnTo>
                    <a:pt x="2350" y="2301"/>
                  </a:lnTo>
                  <a:lnTo>
                    <a:pt x="2350" y="2301"/>
                  </a:lnTo>
                  <a:lnTo>
                    <a:pt x="2350" y="2301"/>
                  </a:lnTo>
                  <a:lnTo>
                    <a:pt x="2350" y="2299"/>
                  </a:lnTo>
                  <a:lnTo>
                    <a:pt x="2352" y="2299"/>
                  </a:lnTo>
                  <a:lnTo>
                    <a:pt x="2355" y="2297"/>
                  </a:lnTo>
                  <a:lnTo>
                    <a:pt x="2357" y="2297"/>
                  </a:lnTo>
                  <a:lnTo>
                    <a:pt x="2357" y="2297"/>
                  </a:lnTo>
                  <a:lnTo>
                    <a:pt x="2357" y="2297"/>
                  </a:lnTo>
                  <a:lnTo>
                    <a:pt x="2357" y="2299"/>
                  </a:lnTo>
                  <a:lnTo>
                    <a:pt x="2357" y="2299"/>
                  </a:lnTo>
                  <a:lnTo>
                    <a:pt x="2357" y="2299"/>
                  </a:lnTo>
                  <a:lnTo>
                    <a:pt x="2357" y="2299"/>
                  </a:lnTo>
                  <a:lnTo>
                    <a:pt x="2357" y="2299"/>
                  </a:lnTo>
                  <a:lnTo>
                    <a:pt x="2359" y="2299"/>
                  </a:lnTo>
                  <a:lnTo>
                    <a:pt x="2359" y="2299"/>
                  </a:lnTo>
                  <a:lnTo>
                    <a:pt x="2359" y="2299"/>
                  </a:lnTo>
                  <a:lnTo>
                    <a:pt x="2359" y="2299"/>
                  </a:lnTo>
                  <a:lnTo>
                    <a:pt x="2359" y="2299"/>
                  </a:lnTo>
                  <a:lnTo>
                    <a:pt x="2359" y="2299"/>
                  </a:lnTo>
                  <a:lnTo>
                    <a:pt x="2359" y="2297"/>
                  </a:lnTo>
                  <a:lnTo>
                    <a:pt x="2359" y="2297"/>
                  </a:lnTo>
                  <a:lnTo>
                    <a:pt x="2359" y="2297"/>
                  </a:lnTo>
                  <a:lnTo>
                    <a:pt x="2359" y="2297"/>
                  </a:lnTo>
                  <a:lnTo>
                    <a:pt x="2359" y="2297"/>
                  </a:lnTo>
                  <a:lnTo>
                    <a:pt x="2359" y="2297"/>
                  </a:lnTo>
                  <a:lnTo>
                    <a:pt x="2362" y="2294"/>
                  </a:lnTo>
                  <a:lnTo>
                    <a:pt x="2367" y="2294"/>
                  </a:lnTo>
                  <a:lnTo>
                    <a:pt x="2367" y="2294"/>
                  </a:lnTo>
                  <a:lnTo>
                    <a:pt x="2367" y="2294"/>
                  </a:lnTo>
                  <a:lnTo>
                    <a:pt x="2369" y="2289"/>
                  </a:lnTo>
                  <a:lnTo>
                    <a:pt x="2369" y="2289"/>
                  </a:lnTo>
                  <a:lnTo>
                    <a:pt x="2369" y="2289"/>
                  </a:lnTo>
                  <a:lnTo>
                    <a:pt x="2369" y="2287"/>
                  </a:lnTo>
                  <a:lnTo>
                    <a:pt x="2369" y="2287"/>
                  </a:lnTo>
                  <a:lnTo>
                    <a:pt x="2369" y="2287"/>
                  </a:lnTo>
                  <a:lnTo>
                    <a:pt x="2369" y="2287"/>
                  </a:lnTo>
                  <a:lnTo>
                    <a:pt x="2371" y="2287"/>
                  </a:lnTo>
                  <a:lnTo>
                    <a:pt x="2371" y="2289"/>
                  </a:lnTo>
                  <a:lnTo>
                    <a:pt x="2371" y="2289"/>
                  </a:lnTo>
                  <a:lnTo>
                    <a:pt x="2371" y="2289"/>
                  </a:lnTo>
                  <a:lnTo>
                    <a:pt x="2374" y="2289"/>
                  </a:lnTo>
                  <a:lnTo>
                    <a:pt x="2376" y="2292"/>
                  </a:lnTo>
                  <a:lnTo>
                    <a:pt x="2381" y="2289"/>
                  </a:lnTo>
                  <a:lnTo>
                    <a:pt x="2383" y="2292"/>
                  </a:lnTo>
                  <a:lnTo>
                    <a:pt x="2385" y="2292"/>
                  </a:lnTo>
                  <a:lnTo>
                    <a:pt x="2385" y="2292"/>
                  </a:lnTo>
                  <a:lnTo>
                    <a:pt x="2385" y="2292"/>
                  </a:lnTo>
                  <a:lnTo>
                    <a:pt x="2388" y="2292"/>
                  </a:lnTo>
                  <a:lnTo>
                    <a:pt x="2388" y="2292"/>
                  </a:lnTo>
                  <a:lnTo>
                    <a:pt x="2388" y="2292"/>
                  </a:lnTo>
                  <a:lnTo>
                    <a:pt x="2388" y="2292"/>
                  </a:lnTo>
                  <a:lnTo>
                    <a:pt x="2390" y="2292"/>
                  </a:lnTo>
                  <a:lnTo>
                    <a:pt x="2390" y="2292"/>
                  </a:lnTo>
                  <a:lnTo>
                    <a:pt x="2390" y="2292"/>
                  </a:lnTo>
                  <a:lnTo>
                    <a:pt x="2395" y="2289"/>
                  </a:lnTo>
                  <a:lnTo>
                    <a:pt x="2397" y="2287"/>
                  </a:lnTo>
                  <a:lnTo>
                    <a:pt x="2400" y="2282"/>
                  </a:lnTo>
                  <a:lnTo>
                    <a:pt x="2402" y="2282"/>
                  </a:lnTo>
                  <a:lnTo>
                    <a:pt x="2404" y="2280"/>
                  </a:lnTo>
                  <a:lnTo>
                    <a:pt x="2402" y="2280"/>
                  </a:lnTo>
                  <a:lnTo>
                    <a:pt x="2402" y="2278"/>
                  </a:lnTo>
                  <a:lnTo>
                    <a:pt x="2402" y="2278"/>
                  </a:lnTo>
                  <a:lnTo>
                    <a:pt x="2402" y="2278"/>
                  </a:lnTo>
                  <a:lnTo>
                    <a:pt x="2402" y="2278"/>
                  </a:lnTo>
                  <a:lnTo>
                    <a:pt x="2402" y="2278"/>
                  </a:lnTo>
                  <a:lnTo>
                    <a:pt x="2404" y="2278"/>
                  </a:lnTo>
                  <a:lnTo>
                    <a:pt x="2404" y="2278"/>
                  </a:lnTo>
                  <a:lnTo>
                    <a:pt x="2409" y="2275"/>
                  </a:lnTo>
                  <a:lnTo>
                    <a:pt x="2409" y="2275"/>
                  </a:lnTo>
                  <a:lnTo>
                    <a:pt x="2409" y="2273"/>
                  </a:lnTo>
                  <a:lnTo>
                    <a:pt x="2409" y="2271"/>
                  </a:lnTo>
                  <a:lnTo>
                    <a:pt x="2409" y="2271"/>
                  </a:lnTo>
                  <a:lnTo>
                    <a:pt x="2409" y="2271"/>
                  </a:lnTo>
                  <a:lnTo>
                    <a:pt x="2409" y="2271"/>
                  </a:lnTo>
                  <a:lnTo>
                    <a:pt x="2409" y="2271"/>
                  </a:lnTo>
                  <a:lnTo>
                    <a:pt x="2409" y="2271"/>
                  </a:lnTo>
                  <a:lnTo>
                    <a:pt x="2409" y="2268"/>
                  </a:lnTo>
                  <a:lnTo>
                    <a:pt x="2409" y="2268"/>
                  </a:lnTo>
                  <a:lnTo>
                    <a:pt x="2409" y="2268"/>
                  </a:lnTo>
                  <a:lnTo>
                    <a:pt x="2409" y="2268"/>
                  </a:lnTo>
                  <a:lnTo>
                    <a:pt x="2407" y="2268"/>
                  </a:lnTo>
                  <a:lnTo>
                    <a:pt x="2409" y="2268"/>
                  </a:lnTo>
                  <a:lnTo>
                    <a:pt x="2409" y="2268"/>
                  </a:lnTo>
                  <a:lnTo>
                    <a:pt x="2409" y="2266"/>
                  </a:lnTo>
                  <a:lnTo>
                    <a:pt x="2414" y="2263"/>
                  </a:lnTo>
                  <a:lnTo>
                    <a:pt x="2414" y="2263"/>
                  </a:lnTo>
                  <a:lnTo>
                    <a:pt x="2416" y="2261"/>
                  </a:lnTo>
                  <a:lnTo>
                    <a:pt x="2419" y="2261"/>
                  </a:lnTo>
                  <a:lnTo>
                    <a:pt x="2419" y="2259"/>
                  </a:lnTo>
                  <a:lnTo>
                    <a:pt x="2421" y="2259"/>
                  </a:lnTo>
                  <a:lnTo>
                    <a:pt x="2419" y="2259"/>
                  </a:lnTo>
                  <a:lnTo>
                    <a:pt x="2419" y="2256"/>
                  </a:lnTo>
                  <a:lnTo>
                    <a:pt x="2419" y="2256"/>
                  </a:lnTo>
                  <a:lnTo>
                    <a:pt x="2421" y="2256"/>
                  </a:lnTo>
                  <a:lnTo>
                    <a:pt x="2421" y="2256"/>
                  </a:lnTo>
                  <a:lnTo>
                    <a:pt x="2421" y="2254"/>
                  </a:lnTo>
                  <a:lnTo>
                    <a:pt x="2421" y="2254"/>
                  </a:lnTo>
                  <a:lnTo>
                    <a:pt x="2421" y="2254"/>
                  </a:lnTo>
                  <a:lnTo>
                    <a:pt x="2423" y="2254"/>
                  </a:lnTo>
                  <a:lnTo>
                    <a:pt x="2423" y="2252"/>
                  </a:lnTo>
                  <a:lnTo>
                    <a:pt x="2423" y="2252"/>
                  </a:lnTo>
                  <a:lnTo>
                    <a:pt x="2421" y="2252"/>
                  </a:lnTo>
                  <a:lnTo>
                    <a:pt x="2421" y="2252"/>
                  </a:lnTo>
                  <a:lnTo>
                    <a:pt x="2421" y="2252"/>
                  </a:lnTo>
                  <a:lnTo>
                    <a:pt x="2419" y="2252"/>
                  </a:lnTo>
                  <a:lnTo>
                    <a:pt x="2419" y="2252"/>
                  </a:lnTo>
                  <a:lnTo>
                    <a:pt x="2419" y="2249"/>
                  </a:lnTo>
                  <a:lnTo>
                    <a:pt x="2419" y="2249"/>
                  </a:lnTo>
                  <a:lnTo>
                    <a:pt x="2419" y="2247"/>
                  </a:lnTo>
                  <a:lnTo>
                    <a:pt x="2421" y="2247"/>
                  </a:lnTo>
                  <a:lnTo>
                    <a:pt x="2421" y="2247"/>
                  </a:lnTo>
                  <a:lnTo>
                    <a:pt x="2421" y="2247"/>
                  </a:lnTo>
                  <a:lnTo>
                    <a:pt x="2421" y="2247"/>
                  </a:lnTo>
                  <a:lnTo>
                    <a:pt x="2419" y="2245"/>
                  </a:lnTo>
                  <a:lnTo>
                    <a:pt x="2419" y="2245"/>
                  </a:lnTo>
                  <a:lnTo>
                    <a:pt x="2419" y="2245"/>
                  </a:lnTo>
                  <a:lnTo>
                    <a:pt x="2416" y="2242"/>
                  </a:lnTo>
                  <a:lnTo>
                    <a:pt x="2414" y="2242"/>
                  </a:lnTo>
                  <a:lnTo>
                    <a:pt x="2414" y="2242"/>
                  </a:lnTo>
                  <a:lnTo>
                    <a:pt x="2411" y="2242"/>
                  </a:lnTo>
                  <a:lnTo>
                    <a:pt x="2411" y="2242"/>
                  </a:lnTo>
                  <a:lnTo>
                    <a:pt x="2411" y="2242"/>
                  </a:lnTo>
                  <a:lnTo>
                    <a:pt x="2411" y="2242"/>
                  </a:lnTo>
                  <a:lnTo>
                    <a:pt x="2411" y="2242"/>
                  </a:lnTo>
                  <a:lnTo>
                    <a:pt x="2409" y="2242"/>
                  </a:lnTo>
                  <a:lnTo>
                    <a:pt x="2411" y="2242"/>
                  </a:lnTo>
                  <a:lnTo>
                    <a:pt x="2411" y="2242"/>
                  </a:lnTo>
                  <a:lnTo>
                    <a:pt x="2411" y="2242"/>
                  </a:lnTo>
                  <a:lnTo>
                    <a:pt x="2411" y="2242"/>
                  </a:lnTo>
                  <a:lnTo>
                    <a:pt x="2411" y="2240"/>
                  </a:lnTo>
                  <a:lnTo>
                    <a:pt x="2411" y="2240"/>
                  </a:lnTo>
                  <a:lnTo>
                    <a:pt x="2411" y="2240"/>
                  </a:lnTo>
                  <a:lnTo>
                    <a:pt x="2411" y="2240"/>
                  </a:lnTo>
                  <a:lnTo>
                    <a:pt x="2409" y="2240"/>
                  </a:lnTo>
                  <a:lnTo>
                    <a:pt x="2409" y="2240"/>
                  </a:lnTo>
                  <a:lnTo>
                    <a:pt x="2407" y="2242"/>
                  </a:lnTo>
                  <a:lnTo>
                    <a:pt x="2407" y="2242"/>
                  </a:lnTo>
                  <a:lnTo>
                    <a:pt x="2407" y="2242"/>
                  </a:lnTo>
                  <a:lnTo>
                    <a:pt x="2407" y="2240"/>
                  </a:lnTo>
                  <a:lnTo>
                    <a:pt x="2407" y="2240"/>
                  </a:lnTo>
                  <a:lnTo>
                    <a:pt x="2404" y="2240"/>
                  </a:lnTo>
                  <a:lnTo>
                    <a:pt x="2404" y="2237"/>
                  </a:lnTo>
                  <a:lnTo>
                    <a:pt x="2404" y="2237"/>
                  </a:lnTo>
                  <a:lnTo>
                    <a:pt x="2414" y="2237"/>
                  </a:lnTo>
                  <a:lnTo>
                    <a:pt x="2416" y="2240"/>
                  </a:lnTo>
                  <a:lnTo>
                    <a:pt x="2416" y="2240"/>
                  </a:lnTo>
                  <a:lnTo>
                    <a:pt x="2416" y="2240"/>
                  </a:lnTo>
                  <a:lnTo>
                    <a:pt x="2419" y="2240"/>
                  </a:lnTo>
                  <a:lnTo>
                    <a:pt x="2419" y="2240"/>
                  </a:lnTo>
                  <a:lnTo>
                    <a:pt x="2419" y="2240"/>
                  </a:lnTo>
                  <a:lnTo>
                    <a:pt x="2419" y="2240"/>
                  </a:lnTo>
                  <a:lnTo>
                    <a:pt x="2419" y="2240"/>
                  </a:lnTo>
                  <a:lnTo>
                    <a:pt x="2416" y="2237"/>
                  </a:lnTo>
                  <a:lnTo>
                    <a:pt x="2416" y="2235"/>
                  </a:lnTo>
                  <a:lnTo>
                    <a:pt x="2416" y="2235"/>
                  </a:lnTo>
                  <a:lnTo>
                    <a:pt x="2411" y="2233"/>
                  </a:lnTo>
                  <a:lnTo>
                    <a:pt x="2411" y="2233"/>
                  </a:lnTo>
                  <a:lnTo>
                    <a:pt x="2411" y="2233"/>
                  </a:lnTo>
                  <a:lnTo>
                    <a:pt x="2411" y="2233"/>
                  </a:lnTo>
                  <a:lnTo>
                    <a:pt x="2411" y="2233"/>
                  </a:lnTo>
                  <a:lnTo>
                    <a:pt x="2409" y="2233"/>
                  </a:lnTo>
                  <a:lnTo>
                    <a:pt x="2409" y="2230"/>
                  </a:lnTo>
                  <a:lnTo>
                    <a:pt x="2409" y="2230"/>
                  </a:lnTo>
                  <a:lnTo>
                    <a:pt x="2407" y="2230"/>
                  </a:lnTo>
                  <a:lnTo>
                    <a:pt x="2407" y="2230"/>
                  </a:lnTo>
                  <a:lnTo>
                    <a:pt x="2404" y="2230"/>
                  </a:lnTo>
                  <a:lnTo>
                    <a:pt x="2404" y="2228"/>
                  </a:lnTo>
                  <a:lnTo>
                    <a:pt x="2404" y="2228"/>
                  </a:lnTo>
                  <a:lnTo>
                    <a:pt x="2404" y="2228"/>
                  </a:lnTo>
                  <a:lnTo>
                    <a:pt x="2402" y="2228"/>
                  </a:lnTo>
                  <a:lnTo>
                    <a:pt x="2400" y="2228"/>
                  </a:lnTo>
                  <a:lnTo>
                    <a:pt x="2400" y="2228"/>
                  </a:lnTo>
                  <a:lnTo>
                    <a:pt x="2400" y="2228"/>
                  </a:lnTo>
                  <a:lnTo>
                    <a:pt x="2397" y="2228"/>
                  </a:lnTo>
                  <a:lnTo>
                    <a:pt x="2395" y="2228"/>
                  </a:lnTo>
                  <a:lnTo>
                    <a:pt x="2395" y="2228"/>
                  </a:lnTo>
                  <a:lnTo>
                    <a:pt x="2393" y="2228"/>
                  </a:lnTo>
                  <a:lnTo>
                    <a:pt x="2390" y="2226"/>
                  </a:lnTo>
                  <a:lnTo>
                    <a:pt x="2390" y="2226"/>
                  </a:lnTo>
                  <a:lnTo>
                    <a:pt x="2388" y="2226"/>
                  </a:lnTo>
                  <a:lnTo>
                    <a:pt x="2385" y="2226"/>
                  </a:lnTo>
                  <a:lnTo>
                    <a:pt x="2376" y="2228"/>
                  </a:lnTo>
                  <a:lnTo>
                    <a:pt x="2374" y="2228"/>
                  </a:lnTo>
                  <a:lnTo>
                    <a:pt x="2369" y="2228"/>
                  </a:lnTo>
                  <a:lnTo>
                    <a:pt x="2364" y="2230"/>
                  </a:lnTo>
                  <a:lnTo>
                    <a:pt x="2362" y="2230"/>
                  </a:lnTo>
                  <a:lnTo>
                    <a:pt x="2362" y="2233"/>
                  </a:lnTo>
                  <a:lnTo>
                    <a:pt x="2355" y="2235"/>
                  </a:lnTo>
                  <a:lnTo>
                    <a:pt x="2348" y="2237"/>
                  </a:lnTo>
                  <a:lnTo>
                    <a:pt x="2343" y="2240"/>
                  </a:lnTo>
                  <a:lnTo>
                    <a:pt x="2333" y="2247"/>
                  </a:lnTo>
                  <a:lnTo>
                    <a:pt x="2331" y="2249"/>
                  </a:lnTo>
                  <a:lnTo>
                    <a:pt x="2324" y="2254"/>
                  </a:lnTo>
                  <a:lnTo>
                    <a:pt x="2317" y="2261"/>
                  </a:lnTo>
                  <a:lnTo>
                    <a:pt x="2312" y="2266"/>
                  </a:lnTo>
                  <a:lnTo>
                    <a:pt x="2310" y="2268"/>
                  </a:lnTo>
                  <a:lnTo>
                    <a:pt x="2307" y="2271"/>
                  </a:lnTo>
                  <a:lnTo>
                    <a:pt x="2305" y="2271"/>
                  </a:lnTo>
                  <a:lnTo>
                    <a:pt x="2303" y="2273"/>
                  </a:lnTo>
                  <a:lnTo>
                    <a:pt x="2300" y="2275"/>
                  </a:lnTo>
                  <a:lnTo>
                    <a:pt x="2300" y="2275"/>
                  </a:lnTo>
                  <a:lnTo>
                    <a:pt x="2300" y="2275"/>
                  </a:lnTo>
                  <a:lnTo>
                    <a:pt x="2300" y="2278"/>
                  </a:lnTo>
                  <a:lnTo>
                    <a:pt x="2293" y="2285"/>
                  </a:lnTo>
                  <a:lnTo>
                    <a:pt x="2293" y="2285"/>
                  </a:lnTo>
                  <a:lnTo>
                    <a:pt x="2291" y="2285"/>
                  </a:lnTo>
                  <a:lnTo>
                    <a:pt x="2288" y="2285"/>
                  </a:lnTo>
                  <a:lnTo>
                    <a:pt x="2288" y="2285"/>
                  </a:lnTo>
                  <a:lnTo>
                    <a:pt x="2288" y="2287"/>
                  </a:lnTo>
                  <a:lnTo>
                    <a:pt x="2288" y="2287"/>
                  </a:lnTo>
                  <a:lnTo>
                    <a:pt x="2286" y="2289"/>
                  </a:lnTo>
                  <a:lnTo>
                    <a:pt x="2286" y="2289"/>
                  </a:lnTo>
                  <a:lnTo>
                    <a:pt x="2284" y="2294"/>
                  </a:lnTo>
                  <a:lnTo>
                    <a:pt x="2281" y="2294"/>
                  </a:lnTo>
                  <a:lnTo>
                    <a:pt x="2281" y="2297"/>
                  </a:lnTo>
                  <a:lnTo>
                    <a:pt x="2279" y="2297"/>
                  </a:lnTo>
                  <a:lnTo>
                    <a:pt x="2279" y="2297"/>
                  </a:lnTo>
                  <a:lnTo>
                    <a:pt x="2277" y="2301"/>
                  </a:lnTo>
                  <a:lnTo>
                    <a:pt x="2277" y="2304"/>
                  </a:lnTo>
                  <a:lnTo>
                    <a:pt x="2274" y="2304"/>
                  </a:lnTo>
                  <a:lnTo>
                    <a:pt x="2274" y="2306"/>
                  </a:lnTo>
                  <a:lnTo>
                    <a:pt x="2274" y="2306"/>
                  </a:lnTo>
                  <a:lnTo>
                    <a:pt x="2272" y="2308"/>
                  </a:lnTo>
                  <a:lnTo>
                    <a:pt x="2272" y="2308"/>
                  </a:lnTo>
                  <a:lnTo>
                    <a:pt x="2270" y="2308"/>
                  </a:lnTo>
                  <a:lnTo>
                    <a:pt x="2270" y="2308"/>
                  </a:lnTo>
                  <a:lnTo>
                    <a:pt x="2267" y="2311"/>
                  </a:lnTo>
                  <a:lnTo>
                    <a:pt x="2265" y="2315"/>
                  </a:lnTo>
                  <a:lnTo>
                    <a:pt x="2262" y="2318"/>
                  </a:lnTo>
                  <a:lnTo>
                    <a:pt x="2260" y="2325"/>
                  </a:lnTo>
                  <a:lnTo>
                    <a:pt x="2258" y="2327"/>
                  </a:lnTo>
                  <a:lnTo>
                    <a:pt x="2255" y="2332"/>
                  </a:lnTo>
                  <a:lnTo>
                    <a:pt x="2255" y="2332"/>
                  </a:lnTo>
                  <a:lnTo>
                    <a:pt x="2255" y="2332"/>
                  </a:lnTo>
                  <a:lnTo>
                    <a:pt x="2253" y="2334"/>
                  </a:lnTo>
                  <a:lnTo>
                    <a:pt x="2253" y="2334"/>
                  </a:lnTo>
                  <a:lnTo>
                    <a:pt x="2253" y="2334"/>
                  </a:lnTo>
                  <a:lnTo>
                    <a:pt x="2251" y="2342"/>
                  </a:lnTo>
                  <a:lnTo>
                    <a:pt x="2251" y="2342"/>
                  </a:lnTo>
                  <a:lnTo>
                    <a:pt x="2251" y="2342"/>
                  </a:lnTo>
                  <a:lnTo>
                    <a:pt x="2251" y="2344"/>
                  </a:lnTo>
                  <a:lnTo>
                    <a:pt x="2251" y="2344"/>
                  </a:lnTo>
                  <a:lnTo>
                    <a:pt x="2251" y="2344"/>
                  </a:lnTo>
                  <a:lnTo>
                    <a:pt x="2251" y="2344"/>
                  </a:lnTo>
                  <a:lnTo>
                    <a:pt x="2251" y="2346"/>
                  </a:lnTo>
                  <a:lnTo>
                    <a:pt x="2248" y="2351"/>
                  </a:lnTo>
                  <a:lnTo>
                    <a:pt x="2246" y="2358"/>
                  </a:lnTo>
                  <a:lnTo>
                    <a:pt x="2243" y="2363"/>
                  </a:lnTo>
                  <a:lnTo>
                    <a:pt x="2243" y="2363"/>
                  </a:lnTo>
                  <a:lnTo>
                    <a:pt x="2243" y="2363"/>
                  </a:lnTo>
                  <a:lnTo>
                    <a:pt x="2241" y="2363"/>
                  </a:lnTo>
                  <a:lnTo>
                    <a:pt x="2241" y="2365"/>
                  </a:lnTo>
                  <a:lnTo>
                    <a:pt x="2241" y="2365"/>
                  </a:lnTo>
                  <a:lnTo>
                    <a:pt x="2241" y="2365"/>
                  </a:lnTo>
                  <a:lnTo>
                    <a:pt x="2241" y="2365"/>
                  </a:lnTo>
                  <a:lnTo>
                    <a:pt x="2241" y="2368"/>
                  </a:lnTo>
                  <a:lnTo>
                    <a:pt x="2241" y="2370"/>
                  </a:lnTo>
                  <a:lnTo>
                    <a:pt x="2241" y="2372"/>
                  </a:lnTo>
                  <a:lnTo>
                    <a:pt x="2236" y="2377"/>
                  </a:lnTo>
                  <a:lnTo>
                    <a:pt x="2236" y="2379"/>
                  </a:lnTo>
                  <a:lnTo>
                    <a:pt x="2234" y="2382"/>
                  </a:lnTo>
                  <a:lnTo>
                    <a:pt x="2232" y="2389"/>
                  </a:lnTo>
                  <a:lnTo>
                    <a:pt x="2229" y="2396"/>
                  </a:lnTo>
                  <a:lnTo>
                    <a:pt x="2229" y="2396"/>
                  </a:lnTo>
                  <a:lnTo>
                    <a:pt x="2227" y="2396"/>
                  </a:lnTo>
                  <a:lnTo>
                    <a:pt x="2222" y="2401"/>
                  </a:lnTo>
                  <a:lnTo>
                    <a:pt x="2222" y="2401"/>
                  </a:lnTo>
                  <a:lnTo>
                    <a:pt x="2222" y="2403"/>
                  </a:lnTo>
                  <a:lnTo>
                    <a:pt x="2222" y="2403"/>
                  </a:lnTo>
                  <a:lnTo>
                    <a:pt x="2222" y="2403"/>
                  </a:lnTo>
                  <a:lnTo>
                    <a:pt x="2220" y="2403"/>
                  </a:lnTo>
                  <a:lnTo>
                    <a:pt x="2220" y="2403"/>
                  </a:lnTo>
                  <a:lnTo>
                    <a:pt x="2220" y="2403"/>
                  </a:lnTo>
                  <a:lnTo>
                    <a:pt x="2220" y="2403"/>
                  </a:lnTo>
                  <a:lnTo>
                    <a:pt x="2220" y="2403"/>
                  </a:lnTo>
                  <a:lnTo>
                    <a:pt x="2220" y="2403"/>
                  </a:lnTo>
                  <a:lnTo>
                    <a:pt x="2217" y="2403"/>
                  </a:lnTo>
                  <a:lnTo>
                    <a:pt x="2217" y="2403"/>
                  </a:lnTo>
                  <a:lnTo>
                    <a:pt x="2217" y="2405"/>
                  </a:lnTo>
                  <a:lnTo>
                    <a:pt x="2215" y="2408"/>
                  </a:lnTo>
                  <a:lnTo>
                    <a:pt x="2215" y="2408"/>
                  </a:lnTo>
                  <a:lnTo>
                    <a:pt x="2210" y="2408"/>
                  </a:lnTo>
                  <a:lnTo>
                    <a:pt x="2210" y="2410"/>
                  </a:lnTo>
                  <a:lnTo>
                    <a:pt x="2210" y="2410"/>
                  </a:lnTo>
                  <a:lnTo>
                    <a:pt x="2208" y="2412"/>
                  </a:lnTo>
                  <a:lnTo>
                    <a:pt x="2208" y="2412"/>
                  </a:lnTo>
                  <a:lnTo>
                    <a:pt x="2208" y="2415"/>
                  </a:lnTo>
                  <a:lnTo>
                    <a:pt x="2206" y="2415"/>
                  </a:lnTo>
                  <a:lnTo>
                    <a:pt x="2206" y="2415"/>
                  </a:lnTo>
                  <a:lnTo>
                    <a:pt x="2206" y="2415"/>
                  </a:lnTo>
                  <a:lnTo>
                    <a:pt x="2194" y="2427"/>
                  </a:lnTo>
                  <a:lnTo>
                    <a:pt x="2191" y="2427"/>
                  </a:lnTo>
                  <a:lnTo>
                    <a:pt x="2189" y="2424"/>
                  </a:lnTo>
                  <a:lnTo>
                    <a:pt x="2189" y="2424"/>
                  </a:lnTo>
                  <a:lnTo>
                    <a:pt x="2189" y="2424"/>
                  </a:lnTo>
                  <a:lnTo>
                    <a:pt x="2187" y="2424"/>
                  </a:lnTo>
                  <a:lnTo>
                    <a:pt x="2187" y="2427"/>
                  </a:lnTo>
                  <a:lnTo>
                    <a:pt x="2184" y="2429"/>
                  </a:lnTo>
                  <a:lnTo>
                    <a:pt x="2184" y="2429"/>
                  </a:lnTo>
                  <a:lnTo>
                    <a:pt x="2184" y="2431"/>
                  </a:lnTo>
                  <a:lnTo>
                    <a:pt x="2184" y="2431"/>
                  </a:lnTo>
                  <a:lnTo>
                    <a:pt x="2182" y="2431"/>
                  </a:lnTo>
                  <a:lnTo>
                    <a:pt x="2182" y="2431"/>
                  </a:lnTo>
                  <a:lnTo>
                    <a:pt x="2180" y="2434"/>
                  </a:lnTo>
                  <a:lnTo>
                    <a:pt x="2177" y="2436"/>
                  </a:lnTo>
                  <a:lnTo>
                    <a:pt x="2177" y="2436"/>
                  </a:lnTo>
                  <a:lnTo>
                    <a:pt x="2177" y="2436"/>
                  </a:lnTo>
                  <a:lnTo>
                    <a:pt x="2177" y="2438"/>
                  </a:lnTo>
                  <a:lnTo>
                    <a:pt x="2177" y="2441"/>
                  </a:lnTo>
                  <a:lnTo>
                    <a:pt x="2177" y="2441"/>
                  </a:lnTo>
                  <a:lnTo>
                    <a:pt x="2172" y="2443"/>
                  </a:lnTo>
                  <a:lnTo>
                    <a:pt x="2170" y="2446"/>
                  </a:lnTo>
                  <a:lnTo>
                    <a:pt x="2170" y="2446"/>
                  </a:lnTo>
                  <a:lnTo>
                    <a:pt x="2170" y="2446"/>
                  </a:lnTo>
                  <a:lnTo>
                    <a:pt x="2168" y="2450"/>
                  </a:lnTo>
                  <a:lnTo>
                    <a:pt x="2165" y="2453"/>
                  </a:lnTo>
                  <a:lnTo>
                    <a:pt x="2165" y="2453"/>
                  </a:lnTo>
                  <a:lnTo>
                    <a:pt x="2165" y="2453"/>
                  </a:lnTo>
                  <a:lnTo>
                    <a:pt x="2165" y="2455"/>
                  </a:lnTo>
                  <a:lnTo>
                    <a:pt x="2165" y="2455"/>
                  </a:lnTo>
                  <a:lnTo>
                    <a:pt x="2163" y="2457"/>
                  </a:lnTo>
                  <a:lnTo>
                    <a:pt x="2163" y="2457"/>
                  </a:lnTo>
                  <a:lnTo>
                    <a:pt x="2161" y="2460"/>
                  </a:lnTo>
                  <a:lnTo>
                    <a:pt x="2158" y="2462"/>
                  </a:lnTo>
                  <a:lnTo>
                    <a:pt x="2158" y="2462"/>
                  </a:lnTo>
                  <a:lnTo>
                    <a:pt x="2156" y="2462"/>
                  </a:lnTo>
                  <a:lnTo>
                    <a:pt x="2156" y="2462"/>
                  </a:lnTo>
                  <a:lnTo>
                    <a:pt x="2156" y="2462"/>
                  </a:lnTo>
                  <a:lnTo>
                    <a:pt x="2154" y="2465"/>
                  </a:lnTo>
                  <a:lnTo>
                    <a:pt x="2154" y="2465"/>
                  </a:lnTo>
                  <a:lnTo>
                    <a:pt x="2154" y="2465"/>
                  </a:lnTo>
                  <a:lnTo>
                    <a:pt x="2154" y="2467"/>
                  </a:lnTo>
                  <a:lnTo>
                    <a:pt x="2151" y="2467"/>
                  </a:lnTo>
                  <a:lnTo>
                    <a:pt x="2149" y="2469"/>
                  </a:lnTo>
                  <a:lnTo>
                    <a:pt x="2149" y="2469"/>
                  </a:lnTo>
                  <a:lnTo>
                    <a:pt x="2149" y="2469"/>
                  </a:lnTo>
                  <a:lnTo>
                    <a:pt x="2149" y="2469"/>
                  </a:lnTo>
                  <a:lnTo>
                    <a:pt x="2149" y="2469"/>
                  </a:lnTo>
                  <a:lnTo>
                    <a:pt x="2149" y="2472"/>
                  </a:lnTo>
                  <a:lnTo>
                    <a:pt x="2149" y="2472"/>
                  </a:lnTo>
                  <a:lnTo>
                    <a:pt x="2149" y="2472"/>
                  </a:lnTo>
                  <a:lnTo>
                    <a:pt x="2149" y="2474"/>
                  </a:lnTo>
                  <a:lnTo>
                    <a:pt x="2149" y="2474"/>
                  </a:lnTo>
                  <a:lnTo>
                    <a:pt x="2149" y="2476"/>
                  </a:lnTo>
                  <a:lnTo>
                    <a:pt x="2149" y="2476"/>
                  </a:lnTo>
                  <a:lnTo>
                    <a:pt x="2149" y="2479"/>
                  </a:lnTo>
                  <a:lnTo>
                    <a:pt x="2144" y="2486"/>
                  </a:lnTo>
                  <a:lnTo>
                    <a:pt x="2144" y="2486"/>
                  </a:lnTo>
                  <a:lnTo>
                    <a:pt x="2144" y="2488"/>
                  </a:lnTo>
                  <a:lnTo>
                    <a:pt x="2144" y="2491"/>
                  </a:lnTo>
                  <a:lnTo>
                    <a:pt x="2144" y="2491"/>
                  </a:lnTo>
                  <a:lnTo>
                    <a:pt x="2144" y="2493"/>
                  </a:lnTo>
                  <a:lnTo>
                    <a:pt x="2144" y="2493"/>
                  </a:lnTo>
                  <a:lnTo>
                    <a:pt x="2144" y="2493"/>
                  </a:lnTo>
                  <a:lnTo>
                    <a:pt x="2144" y="2493"/>
                  </a:lnTo>
                  <a:lnTo>
                    <a:pt x="2144" y="2495"/>
                  </a:lnTo>
                  <a:lnTo>
                    <a:pt x="2144" y="2498"/>
                  </a:lnTo>
                  <a:lnTo>
                    <a:pt x="2144" y="2498"/>
                  </a:lnTo>
                  <a:lnTo>
                    <a:pt x="2144" y="2498"/>
                  </a:lnTo>
                  <a:lnTo>
                    <a:pt x="2144" y="2500"/>
                  </a:lnTo>
                  <a:lnTo>
                    <a:pt x="2144" y="2500"/>
                  </a:lnTo>
                  <a:lnTo>
                    <a:pt x="2144" y="2502"/>
                  </a:lnTo>
                  <a:lnTo>
                    <a:pt x="2144" y="2502"/>
                  </a:lnTo>
                  <a:lnTo>
                    <a:pt x="2144" y="2502"/>
                  </a:lnTo>
                  <a:lnTo>
                    <a:pt x="2144" y="2505"/>
                  </a:lnTo>
                  <a:lnTo>
                    <a:pt x="2144" y="2505"/>
                  </a:lnTo>
                  <a:lnTo>
                    <a:pt x="2144" y="2505"/>
                  </a:lnTo>
                  <a:lnTo>
                    <a:pt x="2142" y="2502"/>
                  </a:lnTo>
                  <a:lnTo>
                    <a:pt x="2142" y="2502"/>
                  </a:lnTo>
                  <a:lnTo>
                    <a:pt x="2142" y="2505"/>
                  </a:lnTo>
                  <a:lnTo>
                    <a:pt x="2139" y="2505"/>
                  </a:lnTo>
                  <a:lnTo>
                    <a:pt x="2137" y="2505"/>
                  </a:lnTo>
                  <a:lnTo>
                    <a:pt x="2137" y="2505"/>
                  </a:lnTo>
                  <a:lnTo>
                    <a:pt x="2137" y="2505"/>
                  </a:lnTo>
                  <a:lnTo>
                    <a:pt x="2137" y="2505"/>
                  </a:lnTo>
                  <a:lnTo>
                    <a:pt x="2137" y="2507"/>
                  </a:lnTo>
                  <a:lnTo>
                    <a:pt x="2137" y="2507"/>
                  </a:lnTo>
                  <a:lnTo>
                    <a:pt x="2135" y="2509"/>
                  </a:lnTo>
                  <a:lnTo>
                    <a:pt x="2135" y="2509"/>
                  </a:lnTo>
                  <a:lnTo>
                    <a:pt x="2135" y="2509"/>
                  </a:lnTo>
                  <a:lnTo>
                    <a:pt x="2132" y="2509"/>
                  </a:lnTo>
                  <a:lnTo>
                    <a:pt x="2132" y="2512"/>
                  </a:lnTo>
                  <a:lnTo>
                    <a:pt x="2130" y="2514"/>
                  </a:lnTo>
                  <a:lnTo>
                    <a:pt x="2130" y="2517"/>
                  </a:lnTo>
                  <a:lnTo>
                    <a:pt x="2128" y="2517"/>
                  </a:lnTo>
                  <a:lnTo>
                    <a:pt x="2125" y="2519"/>
                  </a:lnTo>
                  <a:lnTo>
                    <a:pt x="2123" y="2519"/>
                  </a:lnTo>
                  <a:lnTo>
                    <a:pt x="2123" y="2521"/>
                  </a:lnTo>
                  <a:lnTo>
                    <a:pt x="2123" y="2521"/>
                  </a:lnTo>
                  <a:lnTo>
                    <a:pt x="2120" y="2521"/>
                  </a:lnTo>
                  <a:lnTo>
                    <a:pt x="2118" y="2524"/>
                  </a:lnTo>
                  <a:lnTo>
                    <a:pt x="2118" y="2524"/>
                  </a:lnTo>
                  <a:lnTo>
                    <a:pt x="2118" y="2524"/>
                  </a:lnTo>
                  <a:lnTo>
                    <a:pt x="2118" y="2524"/>
                  </a:lnTo>
                  <a:lnTo>
                    <a:pt x="2116" y="2524"/>
                  </a:lnTo>
                  <a:lnTo>
                    <a:pt x="2116" y="2526"/>
                  </a:lnTo>
                  <a:lnTo>
                    <a:pt x="2116" y="2526"/>
                  </a:lnTo>
                  <a:lnTo>
                    <a:pt x="2116" y="2526"/>
                  </a:lnTo>
                  <a:lnTo>
                    <a:pt x="2116" y="2526"/>
                  </a:lnTo>
                  <a:lnTo>
                    <a:pt x="2116" y="2528"/>
                  </a:lnTo>
                  <a:lnTo>
                    <a:pt x="2116" y="2528"/>
                  </a:lnTo>
                  <a:lnTo>
                    <a:pt x="2109" y="2533"/>
                  </a:lnTo>
                  <a:lnTo>
                    <a:pt x="2106" y="2535"/>
                  </a:lnTo>
                  <a:lnTo>
                    <a:pt x="2109" y="2535"/>
                  </a:lnTo>
                  <a:lnTo>
                    <a:pt x="2111" y="2533"/>
                  </a:lnTo>
                  <a:lnTo>
                    <a:pt x="2116" y="2533"/>
                  </a:lnTo>
                  <a:lnTo>
                    <a:pt x="2118" y="2533"/>
                  </a:lnTo>
                  <a:lnTo>
                    <a:pt x="2123" y="2531"/>
                  </a:lnTo>
                  <a:lnTo>
                    <a:pt x="2125" y="2531"/>
                  </a:lnTo>
                  <a:lnTo>
                    <a:pt x="2130" y="2531"/>
                  </a:lnTo>
                  <a:lnTo>
                    <a:pt x="2132" y="2528"/>
                  </a:lnTo>
                  <a:lnTo>
                    <a:pt x="2137" y="2528"/>
                  </a:lnTo>
                  <a:lnTo>
                    <a:pt x="2139" y="2526"/>
                  </a:lnTo>
                  <a:lnTo>
                    <a:pt x="2144" y="2526"/>
                  </a:lnTo>
                  <a:lnTo>
                    <a:pt x="2146" y="2526"/>
                  </a:lnTo>
                  <a:lnTo>
                    <a:pt x="2151" y="2524"/>
                  </a:lnTo>
                  <a:lnTo>
                    <a:pt x="2154" y="2524"/>
                  </a:lnTo>
                  <a:lnTo>
                    <a:pt x="2156" y="2524"/>
                  </a:lnTo>
                  <a:lnTo>
                    <a:pt x="2158" y="2524"/>
                  </a:lnTo>
                  <a:lnTo>
                    <a:pt x="2161" y="2521"/>
                  </a:lnTo>
                  <a:lnTo>
                    <a:pt x="2165" y="2521"/>
                  </a:lnTo>
                  <a:lnTo>
                    <a:pt x="2168" y="2519"/>
                  </a:lnTo>
                  <a:lnTo>
                    <a:pt x="2172" y="2519"/>
                  </a:lnTo>
                  <a:lnTo>
                    <a:pt x="2175" y="2519"/>
                  </a:lnTo>
                  <a:lnTo>
                    <a:pt x="2180" y="2517"/>
                  </a:lnTo>
                  <a:lnTo>
                    <a:pt x="2182" y="2517"/>
                  </a:lnTo>
                  <a:lnTo>
                    <a:pt x="2187" y="2514"/>
                  </a:lnTo>
                  <a:lnTo>
                    <a:pt x="2189" y="2514"/>
                  </a:lnTo>
                  <a:lnTo>
                    <a:pt x="2194" y="2514"/>
                  </a:lnTo>
                  <a:lnTo>
                    <a:pt x="2196" y="2512"/>
                  </a:lnTo>
                  <a:lnTo>
                    <a:pt x="2201" y="2512"/>
                  </a:lnTo>
                  <a:lnTo>
                    <a:pt x="2203" y="2509"/>
                  </a:lnTo>
                  <a:lnTo>
                    <a:pt x="2208" y="2509"/>
                  </a:lnTo>
                  <a:lnTo>
                    <a:pt x="2210" y="2509"/>
                  </a:lnTo>
                  <a:lnTo>
                    <a:pt x="2215" y="2507"/>
                  </a:lnTo>
                  <a:lnTo>
                    <a:pt x="2217" y="2507"/>
                  </a:lnTo>
                  <a:lnTo>
                    <a:pt x="2222" y="2505"/>
                  </a:lnTo>
                  <a:lnTo>
                    <a:pt x="2222" y="2505"/>
                  </a:lnTo>
                  <a:lnTo>
                    <a:pt x="2222" y="2505"/>
                  </a:lnTo>
                  <a:lnTo>
                    <a:pt x="2222" y="2505"/>
                  </a:lnTo>
                  <a:lnTo>
                    <a:pt x="2222" y="2502"/>
                  </a:lnTo>
                  <a:lnTo>
                    <a:pt x="2222" y="2500"/>
                  </a:lnTo>
                  <a:lnTo>
                    <a:pt x="2222" y="2500"/>
                  </a:lnTo>
                  <a:lnTo>
                    <a:pt x="2222" y="2498"/>
                  </a:lnTo>
                  <a:lnTo>
                    <a:pt x="2222" y="2498"/>
                  </a:lnTo>
                  <a:lnTo>
                    <a:pt x="2222" y="2495"/>
                  </a:lnTo>
                  <a:lnTo>
                    <a:pt x="2222" y="2495"/>
                  </a:lnTo>
                  <a:lnTo>
                    <a:pt x="2222" y="2495"/>
                  </a:lnTo>
                  <a:lnTo>
                    <a:pt x="2222" y="2495"/>
                  </a:lnTo>
                  <a:lnTo>
                    <a:pt x="2222" y="2493"/>
                  </a:lnTo>
                  <a:lnTo>
                    <a:pt x="2222" y="2493"/>
                  </a:lnTo>
                  <a:lnTo>
                    <a:pt x="2222" y="2493"/>
                  </a:lnTo>
                  <a:lnTo>
                    <a:pt x="2225" y="2491"/>
                  </a:lnTo>
                  <a:lnTo>
                    <a:pt x="2225" y="2491"/>
                  </a:lnTo>
                  <a:lnTo>
                    <a:pt x="2225" y="2491"/>
                  </a:lnTo>
                  <a:lnTo>
                    <a:pt x="2227" y="2491"/>
                  </a:lnTo>
                  <a:lnTo>
                    <a:pt x="2229" y="2491"/>
                  </a:lnTo>
                  <a:lnTo>
                    <a:pt x="2229" y="2491"/>
                  </a:lnTo>
                  <a:lnTo>
                    <a:pt x="2232" y="2491"/>
                  </a:lnTo>
                  <a:lnTo>
                    <a:pt x="2232" y="2491"/>
                  </a:lnTo>
                  <a:lnTo>
                    <a:pt x="2232" y="2488"/>
                  </a:lnTo>
                  <a:lnTo>
                    <a:pt x="2232" y="2488"/>
                  </a:lnTo>
                  <a:lnTo>
                    <a:pt x="2234" y="2486"/>
                  </a:lnTo>
                  <a:lnTo>
                    <a:pt x="2234" y="2486"/>
                  </a:lnTo>
                  <a:lnTo>
                    <a:pt x="2234" y="2486"/>
                  </a:lnTo>
                  <a:lnTo>
                    <a:pt x="2234" y="2486"/>
                  </a:lnTo>
                  <a:lnTo>
                    <a:pt x="2234" y="2486"/>
                  </a:lnTo>
                  <a:lnTo>
                    <a:pt x="2234" y="2486"/>
                  </a:lnTo>
                  <a:lnTo>
                    <a:pt x="2234" y="2483"/>
                  </a:lnTo>
                  <a:lnTo>
                    <a:pt x="2236" y="2483"/>
                  </a:lnTo>
                  <a:lnTo>
                    <a:pt x="2236" y="2483"/>
                  </a:lnTo>
                  <a:lnTo>
                    <a:pt x="2236" y="2483"/>
                  </a:lnTo>
                  <a:lnTo>
                    <a:pt x="2241" y="2488"/>
                  </a:lnTo>
                  <a:lnTo>
                    <a:pt x="2241" y="2488"/>
                  </a:lnTo>
                  <a:lnTo>
                    <a:pt x="2241" y="2488"/>
                  </a:lnTo>
                  <a:lnTo>
                    <a:pt x="2241" y="2488"/>
                  </a:lnTo>
                  <a:lnTo>
                    <a:pt x="2241" y="2486"/>
                  </a:lnTo>
                  <a:lnTo>
                    <a:pt x="2241" y="2486"/>
                  </a:lnTo>
                  <a:lnTo>
                    <a:pt x="2241" y="2486"/>
                  </a:lnTo>
                  <a:lnTo>
                    <a:pt x="2241" y="2486"/>
                  </a:lnTo>
                  <a:lnTo>
                    <a:pt x="2241" y="2483"/>
                  </a:lnTo>
                  <a:lnTo>
                    <a:pt x="2241" y="2483"/>
                  </a:lnTo>
                  <a:lnTo>
                    <a:pt x="2241" y="2481"/>
                  </a:lnTo>
                  <a:lnTo>
                    <a:pt x="2241" y="2481"/>
                  </a:lnTo>
                  <a:lnTo>
                    <a:pt x="2241" y="2479"/>
                  </a:lnTo>
                  <a:lnTo>
                    <a:pt x="2241" y="2479"/>
                  </a:lnTo>
                  <a:lnTo>
                    <a:pt x="2241" y="2479"/>
                  </a:lnTo>
                  <a:lnTo>
                    <a:pt x="2243" y="2479"/>
                  </a:lnTo>
                  <a:lnTo>
                    <a:pt x="2243" y="2479"/>
                  </a:lnTo>
                  <a:lnTo>
                    <a:pt x="2246" y="2479"/>
                  </a:lnTo>
                  <a:lnTo>
                    <a:pt x="2246" y="2479"/>
                  </a:lnTo>
                  <a:lnTo>
                    <a:pt x="2246" y="2479"/>
                  </a:lnTo>
                  <a:lnTo>
                    <a:pt x="2248" y="2479"/>
                  </a:lnTo>
                  <a:lnTo>
                    <a:pt x="2248" y="2476"/>
                  </a:lnTo>
                  <a:lnTo>
                    <a:pt x="2246" y="2476"/>
                  </a:lnTo>
                  <a:lnTo>
                    <a:pt x="2246" y="2476"/>
                  </a:lnTo>
                  <a:lnTo>
                    <a:pt x="2243" y="2476"/>
                  </a:lnTo>
                  <a:lnTo>
                    <a:pt x="2243" y="2474"/>
                  </a:lnTo>
                  <a:lnTo>
                    <a:pt x="2243" y="2474"/>
                  </a:lnTo>
                  <a:lnTo>
                    <a:pt x="2243" y="2474"/>
                  </a:lnTo>
                  <a:lnTo>
                    <a:pt x="2243" y="2469"/>
                  </a:lnTo>
                  <a:lnTo>
                    <a:pt x="2246" y="2465"/>
                  </a:lnTo>
                  <a:lnTo>
                    <a:pt x="2246" y="2465"/>
                  </a:lnTo>
                  <a:lnTo>
                    <a:pt x="2248" y="2462"/>
                  </a:lnTo>
                  <a:lnTo>
                    <a:pt x="2248" y="2462"/>
                  </a:lnTo>
                  <a:lnTo>
                    <a:pt x="2251" y="2460"/>
                  </a:lnTo>
                  <a:lnTo>
                    <a:pt x="2251" y="2460"/>
                  </a:lnTo>
                  <a:lnTo>
                    <a:pt x="2251" y="2460"/>
                  </a:lnTo>
                  <a:lnTo>
                    <a:pt x="2251" y="2460"/>
                  </a:lnTo>
                  <a:lnTo>
                    <a:pt x="2251" y="2460"/>
                  </a:lnTo>
                  <a:lnTo>
                    <a:pt x="2251" y="2457"/>
                  </a:lnTo>
                  <a:lnTo>
                    <a:pt x="2251" y="2457"/>
                  </a:lnTo>
                  <a:lnTo>
                    <a:pt x="2251" y="2457"/>
                  </a:lnTo>
                  <a:lnTo>
                    <a:pt x="2251" y="2455"/>
                  </a:lnTo>
                  <a:lnTo>
                    <a:pt x="2251" y="2455"/>
                  </a:lnTo>
                  <a:lnTo>
                    <a:pt x="2251" y="2455"/>
                  </a:lnTo>
                  <a:lnTo>
                    <a:pt x="2251" y="2455"/>
                  </a:lnTo>
                  <a:lnTo>
                    <a:pt x="2251" y="2455"/>
                  </a:lnTo>
                  <a:lnTo>
                    <a:pt x="2253" y="2450"/>
                  </a:lnTo>
                  <a:lnTo>
                    <a:pt x="2253" y="2450"/>
                  </a:lnTo>
                  <a:lnTo>
                    <a:pt x="2253" y="2448"/>
                  </a:lnTo>
                  <a:lnTo>
                    <a:pt x="2253" y="2446"/>
                  </a:lnTo>
                  <a:lnTo>
                    <a:pt x="2253" y="2446"/>
                  </a:lnTo>
                  <a:lnTo>
                    <a:pt x="2253" y="2446"/>
                  </a:lnTo>
                  <a:lnTo>
                    <a:pt x="2251" y="2446"/>
                  </a:lnTo>
                  <a:lnTo>
                    <a:pt x="2251" y="2446"/>
                  </a:lnTo>
                  <a:lnTo>
                    <a:pt x="2251" y="2446"/>
                  </a:lnTo>
                  <a:lnTo>
                    <a:pt x="2251" y="2443"/>
                  </a:lnTo>
                  <a:lnTo>
                    <a:pt x="2251" y="2443"/>
                  </a:lnTo>
                  <a:lnTo>
                    <a:pt x="2251" y="2441"/>
                  </a:lnTo>
                  <a:lnTo>
                    <a:pt x="2251" y="2441"/>
                  </a:lnTo>
                  <a:lnTo>
                    <a:pt x="2251" y="2441"/>
                  </a:lnTo>
                  <a:lnTo>
                    <a:pt x="2251" y="2441"/>
                  </a:lnTo>
                  <a:lnTo>
                    <a:pt x="2251" y="2441"/>
                  </a:lnTo>
                  <a:lnTo>
                    <a:pt x="2251" y="2441"/>
                  </a:lnTo>
                  <a:lnTo>
                    <a:pt x="2251" y="2441"/>
                  </a:lnTo>
                  <a:lnTo>
                    <a:pt x="2251" y="2441"/>
                  </a:lnTo>
                  <a:lnTo>
                    <a:pt x="2251" y="2441"/>
                  </a:lnTo>
                  <a:lnTo>
                    <a:pt x="2251" y="2438"/>
                  </a:lnTo>
                  <a:lnTo>
                    <a:pt x="2251" y="2438"/>
                  </a:lnTo>
                  <a:lnTo>
                    <a:pt x="2251" y="2436"/>
                  </a:lnTo>
                  <a:lnTo>
                    <a:pt x="2251" y="2436"/>
                  </a:lnTo>
                  <a:lnTo>
                    <a:pt x="2251" y="2434"/>
                  </a:lnTo>
                  <a:lnTo>
                    <a:pt x="2248" y="2434"/>
                  </a:lnTo>
                  <a:lnTo>
                    <a:pt x="2248" y="2434"/>
                  </a:lnTo>
                  <a:lnTo>
                    <a:pt x="2251" y="2431"/>
                  </a:lnTo>
                  <a:lnTo>
                    <a:pt x="2251" y="2429"/>
                  </a:lnTo>
                  <a:lnTo>
                    <a:pt x="2251" y="2429"/>
                  </a:lnTo>
                  <a:lnTo>
                    <a:pt x="2251" y="2427"/>
                  </a:lnTo>
                  <a:lnTo>
                    <a:pt x="2251" y="2427"/>
                  </a:lnTo>
                  <a:lnTo>
                    <a:pt x="2251" y="2427"/>
                  </a:lnTo>
                  <a:lnTo>
                    <a:pt x="2251" y="2424"/>
                  </a:lnTo>
                  <a:lnTo>
                    <a:pt x="2251" y="2424"/>
                  </a:lnTo>
                  <a:lnTo>
                    <a:pt x="2251" y="2424"/>
                  </a:lnTo>
                  <a:lnTo>
                    <a:pt x="2253" y="2422"/>
                  </a:lnTo>
                  <a:lnTo>
                    <a:pt x="2253" y="2420"/>
                  </a:lnTo>
                  <a:lnTo>
                    <a:pt x="2253" y="2415"/>
                  </a:lnTo>
                  <a:lnTo>
                    <a:pt x="2253" y="2410"/>
                  </a:lnTo>
                  <a:lnTo>
                    <a:pt x="2253" y="2408"/>
                  </a:lnTo>
                  <a:lnTo>
                    <a:pt x="2253" y="2405"/>
                  </a:lnTo>
                  <a:lnTo>
                    <a:pt x="2253" y="2405"/>
                  </a:lnTo>
                  <a:lnTo>
                    <a:pt x="2253" y="2398"/>
                  </a:lnTo>
                  <a:lnTo>
                    <a:pt x="2255" y="2394"/>
                  </a:lnTo>
                  <a:lnTo>
                    <a:pt x="2258" y="2389"/>
                  </a:lnTo>
                  <a:lnTo>
                    <a:pt x="2260" y="2384"/>
                  </a:lnTo>
                  <a:lnTo>
                    <a:pt x="2262" y="2377"/>
                  </a:lnTo>
                  <a:lnTo>
                    <a:pt x="2262" y="2372"/>
                  </a:lnTo>
                  <a:lnTo>
                    <a:pt x="2265" y="2368"/>
                  </a:lnTo>
                  <a:lnTo>
                    <a:pt x="2267" y="2360"/>
                  </a:lnTo>
                  <a:lnTo>
                    <a:pt x="2267" y="2360"/>
                  </a:lnTo>
                  <a:lnTo>
                    <a:pt x="2267" y="2360"/>
                  </a:lnTo>
                  <a:lnTo>
                    <a:pt x="2267" y="2360"/>
                  </a:lnTo>
                  <a:lnTo>
                    <a:pt x="2274" y="2360"/>
                  </a:lnTo>
                  <a:lnTo>
                    <a:pt x="2274" y="2360"/>
                  </a:lnTo>
                  <a:lnTo>
                    <a:pt x="2274" y="2360"/>
                  </a:lnTo>
                  <a:lnTo>
                    <a:pt x="2277" y="2365"/>
                  </a:lnTo>
                  <a:lnTo>
                    <a:pt x="2277" y="2368"/>
                  </a:lnTo>
                  <a:lnTo>
                    <a:pt x="2277" y="2368"/>
                  </a:lnTo>
                  <a:lnTo>
                    <a:pt x="2277" y="2368"/>
                  </a:lnTo>
                  <a:lnTo>
                    <a:pt x="2277" y="2368"/>
                  </a:lnTo>
                  <a:lnTo>
                    <a:pt x="2284" y="2370"/>
                  </a:lnTo>
                  <a:lnTo>
                    <a:pt x="2284" y="2370"/>
                  </a:lnTo>
                  <a:lnTo>
                    <a:pt x="2288" y="2368"/>
                  </a:lnTo>
                  <a:lnTo>
                    <a:pt x="2288" y="2365"/>
                  </a:lnTo>
                  <a:lnTo>
                    <a:pt x="2291" y="2365"/>
                  </a:lnTo>
                  <a:lnTo>
                    <a:pt x="2291" y="2365"/>
                  </a:lnTo>
                  <a:lnTo>
                    <a:pt x="2291" y="2365"/>
                  </a:lnTo>
                  <a:lnTo>
                    <a:pt x="2293" y="2363"/>
                  </a:lnTo>
                  <a:lnTo>
                    <a:pt x="2293" y="2363"/>
                  </a:lnTo>
                  <a:lnTo>
                    <a:pt x="2293" y="2360"/>
                  </a:lnTo>
                  <a:lnTo>
                    <a:pt x="2296" y="2360"/>
                  </a:lnTo>
                  <a:lnTo>
                    <a:pt x="2296" y="2360"/>
                  </a:lnTo>
                  <a:lnTo>
                    <a:pt x="2296" y="2360"/>
                  </a:lnTo>
                  <a:lnTo>
                    <a:pt x="2298" y="2360"/>
                  </a:lnTo>
                  <a:lnTo>
                    <a:pt x="2298" y="2360"/>
                  </a:lnTo>
                  <a:lnTo>
                    <a:pt x="2298" y="2360"/>
                  </a:lnTo>
                  <a:lnTo>
                    <a:pt x="2300" y="2360"/>
                  </a:lnTo>
                  <a:lnTo>
                    <a:pt x="2300" y="2358"/>
                  </a:lnTo>
                  <a:lnTo>
                    <a:pt x="2300" y="2358"/>
                  </a:lnTo>
                  <a:lnTo>
                    <a:pt x="2300" y="2358"/>
                  </a:lnTo>
                  <a:lnTo>
                    <a:pt x="2300" y="2356"/>
                  </a:lnTo>
                  <a:lnTo>
                    <a:pt x="2300" y="2356"/>
                  </a:lnTo>
                  <a:lnTo>
                    <a:pt x="2303" y="2356"/>
                  </a:lnTo>
                  <a:lnTo>
                    <a:pt x="2305" y="2356"/>
                  </a:lnTo>
                  <a:lnTo>
                    <a:pt x="2305" y="2356"/>
                  </a:lnTo>
                  <a:lnTo>
                    <a:pt x="2307" y="2356"/>
                  </a:lnTo>
                  <a:lnTo>
                    <a:pt x="2307" y="2356"/>
                  </a:lnTo>
                  <a:lnTo>
                    <a:pt x="2310" y="2358"/>
                  </a:lnTo>
                  <a:lnTo>
                    <a:pt x="2310" y="2358"/>
                  </a:lnTo>
                  <a:lnTo>
                    <a:pt x="2312" y="2358"/>
                  </a:lnTo>
                  <a:lnTo>
                    <a:pt x="2314" y="2360"/>
                  </a:lnTo>
                  <a:lnTo>
                    <a:pt x="2314" y="2360"/>
                  </a:lnTo>
                  <a:lnTo>
                    <a:pt x="2317" y="2360"/>
                  </a:lnTo>
                  <a:lnTo>
                    <a:pt x="2317" y="2360"/>
                  </a:lnTo>
                  <a:lnTo>
                    <a:pt x="2317" y="2363"/>
                  </a:lnTo>
                  <a:lnTo>
                    <a:pt x="2319" y="2363"/>
                  </a:lnTo>
                  <a:lnTo>
                    <a:pt x="2319" y="2363"/>
                  </a:lnTo>
                  <a:lnTo>
                    <a:pt x="2322" y="2365"/>
                  </a:lnTo>
                  <a:lnTo>
                    <a:pt x="2322" y="2365"/>
                  </a:lnTo>
                  <a:lnTo>
                    <a:pt x="2322" y="2365"/>
                  </a:lnTo>
                  <a:lnTo>
                    <a:pt x="2324" y="2368"/>
                  </a:lnTo>
                  <a:lnTo>
                    <a:pt x="2326" y="2375"/>
                  </a:lnTo>
                  <a:lnTo>
                    <a:pt x="2329" y="2379"/>
                  </a:lnTo>
                  <a:lnTo>
                    <a:pt x="2329" y="2386"/>
                  </a:lnTo>
                  <a:lnTo>
                    <a:pt x="2331" y="2394"/>
                  </a:lnTo>
                  <a:lnTo>
                    <a:pt x="2333" y="2401"/>
                  </a:lnTo>
                  <a:lnTo>
                    <a:pt x="2336" y="2408"/>
                  </a:lnTo>
                  <a:lnTo>
                    <a:pt x="2338" y="2415"/>
                  </a:lnTo>
                  <a:lnTo>
                    <a:pt x="2341" y="2422"/>
                  </a:lnTo>
                  <a:lnTo>
                    <a:pt x="2341" y="2422"/>
                  </a:lnTo>
                  <a:lnTo>
                    <a:pt x="2341" y="2422"/>
                  </a:lnTo>
                  <a:lnTo>
                    <a:pt x="2341" y="2422"/>
                  </a:lnTo>
                  <a:lnTo>
                    <a:pt x="2343" y="2422"/>
                  </a:lnTo>
                  <a:lnTo>
                    <a:pt x="2343" y="2422"/>
                  </a:lnTo>
                  <a:lnTo>
                    <a:pt x="2343" y="2424"/>
                  </a:lnTo>
                  <a:lnTo>
                    <a:pt x="2341" y="2424"/>
                  </a:lnTo>
                  <a:lnTo>
                    <a:pt x="2341" y="2424"/>
                  </a:lnTo>
                  <a:lnTo>
                    <a:pt x="2341" y="2427"/>
                  </a:lnTo>
                  <a:lnTo>
                    <a:pt x="2343" y="2427"/>
                  </a:lnTo>
                  <a:lnTo>
                    <a:pt x="2343" y="2427"/>
                  </a:lnTo>
                  <a:lnTo>
                    <a:pt x="2343" y="2429"/>
                  </a:lnTo>
                  <a:lnTo>
                    <a:pt x="2343" y="2429"/>
                  </a:lnTo>
                  <a:lnTo>
                    <a:pt x="2343" y="2429"/>
                  </a:lnTo>
                  <a:lnTo>
                    <a:pt x="2343" y="2431"/>
                  </a:lnTo>
                  <a:lnTo>
                    <a:pt x="2343" y="2434"/>
                  </a:lnTo>
                  <a:lnTo>
                    <a:pt x="2343" y="2434"/>
                  </a:lnTo>
                  <a:lnTo>
                    <a:pt x="2345" y="2434"/>
                  </a:lnTo>
                  <a:lnTo>
                    <a:pt x="2345" y="2434"/>
                  </a:lnTo>
                  <a:lnTo>
                    <a:pt x="2345" y="2434"/>
                  </a:lnTo>
                  <a:lnTo>
                    <a:pt x="2345" y="2434"/>
                  </a:lnTo>
                  <a:lnTo>
                    <a:pt x="2345" y="2434"/>
                  </a:lnTo>
                  <a:lnTo>
                    <a:pt x="2348" y="2434"/>
                  </a:lnTo>
                  <a:lnTo>
                    <a:pt x="2348" y="2434"/>
                  </a:lnTo>
                  <a:lnTo>
                    <a:pt x="2348" y="2434"/>
                  </a:lnTo>
                  <a:lnTo>
                    <a:pt x="2348" y="2434"/>
                  </a:lnTo>
                  <a:lnTo>
                    <a:pt x="2348" y="2436"/>
                  </a:lnTo>
                  <a:lnTo>
                    <a:pt x="2350" y="2436"/>
                  </a:lnTo>
                  <a:lnTo>
                    <a:pt x="2352" y="2436"/>
                  </a:lnTo>
                  <a:lnTo>
                    <a:pt x="2355" y="2436"/>
                  </a:lnTo>
                  <a:lnTo>
                    <a:pt x="2355" y="2436"/>
                  </a:lnTo>
                  <a:lnTo>
                    <a:pt x="2357" y="2434"/>
                  </a:lnTo>
                  <a:lnTo>
                    <a:pt x="2357" y="2434"/>
                  </a:lnTo>
                  <a:lnTo>
                    <a:pt x="2359" y="2436"/>
                  </a:lnTo>
                  <a:lnTo>
                    <a:pt x="2359" y="2436"/>
                  </a:lnTo>
                  <a:lnTo>
                    <a:pt x="2359" y="2438"/>
                  </a:lnTo>
                  <a:lnTo>
                    <a:pt x="2359" y="2438"/>
                  </a:lnTo>
                  <a:lnTo>
                    <a:pt x="2359" y="2441"/>
                  </a:lnTo>
                  <a:lnTo>
                    <a:pt x="2357" y="2441"/>
                  </a:lnTo>
                  <a:lnTo>
                    <a:pt x="2359" y="2443"/>
                  </a:lnTo>
                  <a:lnTo>
                    <a:pt x="2362" y="2446"/>
                  </a:lnTo>
                  <a:lnTo>
                    <a:pt x="2362" y="2448"/>
                  </a:lnTo>
                  <a:lnTo>
                    <a:pt x="2362" y="2450"/>
                  </a:lnTo>
                  <a:lnTo>
                    <a:pt x="2362" y="2450"/>
                  </a:lnTo>
                  <a:lnTo>
                    <a:pt x="2362" y="2450"/>
                  </a:lnTo>
                  <a:lnTo>
                    <a:pt x="2362" y="2453"/>
                  </a:lnTo>
                  <a:lnTo>
                    <a:pt x="2364" y="2453"/>
                  </a:lnTo>
                  <a:lnTo>
                    <a:pt x="2367" y="2455"/>
                  </a:lnTo>
                  <a:lnTo>
                    <a:pt x="2367" y="2455"/>
                  </a:lnTo>
                  <a:lnTo>
                    <a:pt x="2369" y="2455"/>
                  </a:lnTo>
                  <a:lnTo>
                    <a:pt x="2369" y="2455"/>
                  </a:lnTo>
                  <a:lnTo>
                    <a:pt x="2369" y="2455"/>
                  </a:lnTo>
                  <a:lnTo>
                    <a:pt x="2369" y="2455"/>
                  </a:lnTo>
                  <a:lnTo>
                    <a:pt x="2369" y="2453"/>
                  </a:lnTo>
                  <a:lnTo>
                    <a:pt x="2371" y="2453"/>
                  </a:lnTo>
                  <a:lnTo>
                    <a:pt x="2371" y="2453"/>
                  </a:lnTo>
                  <a:lnTo>
                    <a:pt x="2371" y="2453"/>
                  </a:lnTo>
                  <a:lnTo>
                    <a:pt x="2371" y="2453"/>
                  </a:lnTo>
                  <a:lnTo>
                    <a:pt x="2374" y="2453"/>
                  </a:lnTo>
                  <a:lnTo>
                    <a:pt x="2374" y="2453"/>
                  </a:lnTo>
                  <a:lnTo>
                    <a:pt x="2374" y="2453"/>
                  </a:lnTo>
                  <a:lnTo>
                    <a:pt x="2374" y="2453"/>
                  </a:lnTo>
                  <a:lnTo>
                    <a:pt x="2374" y="2453"/>
                  </a:lnTo>
                  <a:lnTo>
                    <a:pt x="2371" y="2450"/>
                  </a:lnTo>
                  <a:lnTo>
                    <a:pt x="2374" y="2450"/>
                  </a:lnTo>
                  <a:lnTo>
                    <a:pt x="2374" y="2450"/>
                  </a:lnTo>
                  <a:lnTo>
                    <a:pt x="2374" y="2453"/>
                  </a:lnTo>
                  <a:lnTo>
                    <a:pt x="2374" y="2453"/>
                  </a:lnTo>
                  <a:lnTo>
                    <a:pt x="2374" y="2453"/>
                  </a:lnTo>
                  <a:lnTo>
                    <a:pt x="2374" y="2453"/>
                  </a:lnTo>
                  <a:lnTo>
                    <a:pt x="2376" y="2453"/>
                  </a:lnTo>
                  <a:lnTo>
                    <a:pt x="2376" y="2453"/>
                  </a:lnTo>
                  <a:lnTo>
                    <a:pt x="2376" y="2455"/>
                  </a:lnTo>
                  <a:lnTo>
                    <a:pt x="2376" y="2455"/>
                  </a:lnTo>
                  <a:lnTo>
                    <a:pt x="2378" y="2457"/>
                  </a:lnTo>
                  <a:lnTo>
                    <a:pt x="2378" y="2457"/>
                  </a:lnTo>
                  <a:lnTo>
                    <a:pt x="2381" y="2457"/>
                  </a:lnTo>
                  <a:lnTo>
                    <a:pt x="2378" y="2455"/>
                  </a:lnTo>
                  <a:lnTo>
                    <a:pt x="2378" y="2455"/>
                  </a:lnTo>
                  <a:lnTo>
                    <a:pt x="2378" y="2455"/>
                  </a:lnTo>
                  <a:lnTo>
                    <a:pt x="2378" y="2453"/>
                  </a:lnTo>
                  <a:lnTo>
                    <a:pt x="2378" y="2453"/>
                  </a:lnTo>
                  <a:lnTo>
                    <a:pt x="2381" y="2453"/>
                  </a:lnTo>
                  <a:lnTo>
                    <a:pt x="2381" y="2453"/>
                  </a:lnTo>
                  <a:lnTo>
                    <a:pt x="2381" y="2453"/>
                  </a:lnTo>
                  <a:lnTo>
                    <a:pt x="2381" y="2453"/>
                  </a:lnTo>
                  <a:lnTo>
                    <a:pt x="2381" y="2450"/>
                  </a:lnTo>
                  <a:lnTo>
                    <a:pt x="2381" y="2450"/>
                  </a:lnTo>
                  <a:lnTo>
                    <a:pt x="2381" y="2450"/>
                  </a:lnTo>
                  <a:lnTo>
                    <a:pt x="2383" y="2450"/>
                  </a:lnTo>
                  <a:lnTo>
                    <a:pt x="2383" y="2450"/>
                  </a:lnTo>
                  <a:lnTo>
                    <a:pt x="2383" y="2453"/>
                  </a:lnTo>
                  <a:lnTo>
                    <a:pt x="2383" y="2453"/>
                  </a:lnTo>
                  <a:lnTo>
                    <a:pt x="2385" y="2453"/>
                  </a:lnTo>
                  <a:lnTo>
                    <a:pt x="2385" y="2453"/>
                  </a:lnTo>
                  <a:lnTo>
                    <a:pt x="2385" y="2453"/>
                  </a:lnTo>
                  <a:lnTo>
                    <a:pt x="2385" y="2453"/>
                  </a:lnTo>
                  <a:lnTo>
                    <a:pt x="2385" y="2453"/>
                  </a:lnTo>
                  <a:lnTo>
                    <a:pt x="2385" y="2453"/>
                  </a:lnTo>
                  <a:lnTo>
                    <a:pt x="2385" y="2453"/>
                  </a:lnTo>
                  <a:lnTo>
                    <a:pt x="2383" y="2453"/>
                  </a:lnTo>
                  <a:lnTo>
                    <a:pt x="2385" y="2455"/>
                  </a:lnTo>
                  <a:lnTo>
                    <a:pt x="2385" y="2455"/>
                  </a:lnTo>
                  <a:lnTo>
                    <a:pt x="2385" y="2455"/>
                  </a:lnTo>
                  <a:lnTo>
                    <a:pt x="2388" y="2455"/>
                  </a:lnTo>
                  <a:lnTo>
                    <a:pt x="2388" y="2455"/>
                  </a:lnTo>
                  <a:lnTo>
                    <a:pt x="2388" y="2455"/>
                  </a:lnTo>
                  <a:lnTo>
                    <a:pt x="2388" y="2453"/>
                  </a:lnTo>
                  <a:lnTo>
                    <a:pt x="2388" y="2453"/>
                  </a:lnTo>
                  <a:lnTo>
                    <a:pt x="2388" y="2453"/>
                  </a:lnTo>
                  <a:lnTo>
                    <a:pt x="2388" y="2455"/>
                  </a:lnTo>
                  <a:lnTo>
                    <a:pt x="2388" y="2455"/>
                  </a:lnTo>
                  <a:lnTo>
                    <a:pt x="2390" y="2455"/>
                  </a:lnTo>
                  <a:lnTo>
                    <a:pt x="2390" y="2455"/>
                  </a:lnTo>
                  <a:lnTo>
                    <a:pt x="2390" y="2455"/>
                  </a:lnTo>
                  <a:lnTo>
                    <a:pt x="2390" y="2453"/>
                  </a:lnTo>
                  <a:lnTo>
                    <a:pt x="2390" y="2453"/>
                  </a:lnTo>
                  <a:lnTo>
                    <a:pt x="2390" y="2453"/>
                  </a:lnTo>
                  <a:lnTo>
                    <a:pt x="2393" y="2453"/>
                  </a:lnTo>
                  <a:lnTo>
                    <a:pt x="2393" y="2453"/>
                  </a:lnTo>
                  <a:lnTo>
                    <a:pt x="2393" y="2453"/>
                  </a:lnTo>
                  <a:lnTo>
                    <a:pt x="2393" y="2453"/>
                  </a:lnTo>
                  <a:lnTo>
                    <a:pt x="2397" y="2448"/>
                  </a:lnTo>
                  <a:lnTo>
                    <a:pt x="2397" y="2448"/>
                  </a:lnTo>
                  <a:lnTo>
                    <a:pt x="2397" y="2448"/>
                  </a:lnTo>
                  <a:lnTo>
                    <a:pt x="2397" y="2448"/>
                  </a:lnTo>
                  <a:lnTo>
                    <a:pt x="2397" y="2448"/>
                  </a:lnTo>
                  <a:lnTo>
                    <a:pt x="2400" y="2448"/>
                  </a:lnTo>
                  <a:lnTo>
                    <a:pt x="2400" y="2448"/>
                  </a:lnTo>
                  <a:lnTo>
                    <a:pt x="2400" y="2450"/>
                  </a:lnTo>
                  <a:lnTo>
                    <a:pt x="2400" y="2450"/>
                  </a:lnTo>
                  <a:lnTo>
                    <a:pt x="2400" y="2450"/>
                  </a:lnTo>
                  <a:lnTo>
                    <a:pt x="2400" y="2450"/>
                  </a:lnTo>
                  <a:lnTo>
                    <a:pt x="2400" y="2450"/>
                  </a:lnTo>
                  <a:lnTo>
                    <a:pt x="2402" y="2450"/>
                  </a:lnTo>
                  <a:lnTo>
                    <a:pt x="2402" y="2450"/>
                  </a:lnTo>
                  <a:lnTo>
                    <a:pt x="2402" y="2450"/>
                  </a:lnTo>
                  <a:lnTo>
                    <a:pt x="2402" y="2448"/>
                  </a:lnTo>
                  <a:lnTo>
                    <a:pt x="2402" y="2448"/>
                  </a:lnTo>
                  <a:lnTo>
                    <a:pt x="2404" y="2448"/>
                  </a:lnTo>
                  <a:lnTo>
                    <a:pt x="2404" y="2448"/>
                  </a:lnTo>
                  <a:lnTo>
                    <a:pt x="2404" y="2446"/>
                  </a:lnTo>
                  <a:lnTo>
                    <a:pt x="2404" y="2446"/>
                  </a:lnTo>
                  <a:lnTo>
                    <a:pt x="2407" y="2446"/>
                  </a:lnTo>
                  <a:lnTo>
                    <a:pt x="2407" y="2443"/>
                  </a:lnTo>
                  <a:lnTo>
                    <a:pt x="2407" y="2443"/>
                  </a:lnTo>
                  <a:lnTo>
                    <a:pt x="2404" y="2443"/>
                  </a:lnTo>
                  <a:lnTo>
                    <a:pt x="2404" y="2443"/>
                  </a:lnTo>
                  <a:lnTo>
                    <a:pt x="2404" y="2443"/>
                  </a:lnTo>
                  <a:lnTo>
                    <a:pt x="2404" y="2443"/>
                  </a:lnTo>
                  <a:lnTo>
                    <a:pt x="2404" y="2443"/>
                  </a:lnTo>
                  <a:lnTo>
                    <a:pt x="2407" y="2441"/>
                  </a:lnTo>
                  <a:lnTo>
                    <a:pt x="2407" y="2443"/>
                  </a:lnTo>
                  <a:lnTo>
                    <a:pt x="2407" y="2443"/>
                  </a:lnTo>
                  <a:lnTo>
                    <a:pt x="2409" y="2443"/>
                  </a:lnTo>
                  <a:lnTo>
                    <a:pt x="2409" y="2443"/>
                  </a:lnTo>
                  <a:lnTo>
                    <a:pt x="2409" y="2443"/>
                  </a:lnTo>
                  <a:lnTo>
                    <a:pt x="2409" y="2441"/>
                  </a:lnTo>
                  <a:lnTo>
                    <a:pt x="2409" y="2441"/>
                  </a:lnTo>
                  <a:lnTo>
                    <a:pt x="2409" y="2438"/>
                  </a:lnTo>
                  <a:lnTo>
                    <a:pt x="2411" y="2438"/>
                  </a:lnTo>
                  <a:lnTo>
                    <a:pt x="2411" y="2436"/>
                  </a:lnTo>
                  <a:lnTo>
                    <a:pt x="2411" y="2436"/>
                  </a:lnTo>
                  <a:lnTo>
                    <a:pt x="2411" y="2436"/>
                  </a:lnTo>
                  <a:lnTo>
                    <a:pt x="2409" y="2436"/>
                  </a:lnTo>
                  <a:lnTo>
                    <a:pt x="2409" y="2436"/>
                  </a:lnTo>
                  <a:lnTo>
                    <a:pt x="2409" y="2436"/>
                  </a:lnTo>
                  <a:lnTo>
                    <a:pt x="2409" y="2436"/>
                  </a:lnTo>
                  <a:lnTo>
                    <a:pt x="2407" y="2436"/>
                  </a:lnTo>
                  <a:lnTo>
                    <a:pt x="2407" y="2436"/>
                  </a:lnTo>
                  <a:lnTo>
                    <a:pt x="2407" y="2436"/>
                  </a:lnTo>
                  <a:lnTo>
                    <a:pt x="2407" y="2434"/>
                  </a:lnTo>
                  <a:lnTo>
                    <a:pt x="2407" y="2434"/>
                  </a:lnTo>
                  <a:lnTo>
                    <a:pt x="2407" y="2434"/>
                  </a:lnTo>
                  <a:lnTo>
                    <a:pt x="2409" y="2434"/>
                  </a:lnTo>
                  <a:lnTo>
                    <a:pt x="2409" y="2434"/>
                  </a:lnTo>
                  <a:lnTo>
                    <a:pt x="2409" y="2434"/>
                  </a:lnTo>
                  <a:lnTo>
                    <a:pt x="2409" y="2434"/>
                  </a:lnTo>
                  <a:lnTo>
                    <a:pt x="2409" y="2431"/>
                  </a:lnTo>
                  <a:lnTo>
                    <a:pt x="2409" y="2431"/>
                  </a:lnTo>
                  <a:lnTo>
                    <a:pt x="2409" y="2431"/>
                  </a:lnTo>
                  <a:lnTo>
                    <a:pt x="2409" y="2431"/>
                  </a:lnTo>
                  <a:lnTo>
                    <a:pt x="2409" y="2429"/>
                  </a:lnTo>
                  <a:lnTo>
                    <a:pt x="2409" y="2429"/>
                  </a:lnTo>
                  <a:lnTo>
                    <a:pt x="2409" y="2427"/>
                  </a:lnTo>
                  <a:lnTo>
                    <a:pt x="2411" y="2427"/>
                  </a:lnTo>
                  <a:lnTo>
                    <a:pt x="2411" y="2427"/>
                  </a:lnTo>
                  <a:lnTo>
                    <a:pt x="2411" y="2427"/>
                  </a:lnTo>
                  <a:lnTo>
                    <a:pt x="2411" y="2427"/>
                  </a:lnTo>
                  <a:lnTo>
                    <a:pt x="2411" y="2427"/>
                  </a:lnTo>
                  <a:lnTo>
                    <a:pt x="2411" y="2429"/>
                  </a:lnTo>
                  <a:lnTo>
                    <a:pt x="2411" y="2429"/>
                  </a:lnTo>
                  <a:lnTo>
                    <a:pt x="2411" y="2429"/>
                  </a:lnTo>
                  <a:lnTo>
                    <a:pt x="2411" y="2431"/>
                  </a:lnTo>
                  <a:lnTo>
                    <a:pt x="2409" y="2436"/>
                  </a:lnTo>
                  <a:lnTo>
                    <a:pt x="2411" y="2436"/>
                  </a:lnTo>
                  <a:lnTo>
                    <a:pt x="2414" y="2436"/>
                  </a:lnTo>
                  <a:lnTo>
                    <a:pt x="2414" y="2436"/>
                  </a:lnTo>
                  <a:lnTo>
                    <a:pt x="2414" y="2438"/>
                  </a:lnTo>
                  <a:lnTo>
                    <a:pt x="2416" y="2438"/>
                  </a:lnTo>
                  <a:lnTo>
                    <a:pt x="2416" y="2438"/>
                  </a:lnTo>
                  <a:lnTo>
                    <a:pt x="2416" y="2438"/>
                  </a:lnTo>
                  <a:lnTo>
                    <a:pt x="2419" y="2438"/>
                  </a:lnTo>
                  <a:lnTo>
                    <a:pt x="2419" y="2438"/>
                  </a:lnTo>
                  <a:lnTo>
                    <a:pt x="2419" y="2436"/>
                  </a:lnTo>
                  <a:lnTo>
                    <a:pt x="2421" y="2436"/>
                  </a:lnTo>
                  <a:lnTo>
                    <a:pt x="2421" y="2434"/>
                  </a:lnTo>
                  <a:lnTo>
                    <a:pt x="2421" y="2434"/>
                  </a:lnTo>
                  <a:lnTo>
                    <a:pt x="2421" y="2434"/>
                  </a:lnTo>
                  <a:lnTo>
                    <a:pt x="2423" y="2434"/>
                  </a:lnTo>
                  <a:lnTo>
                    <a:pt x="2423" y="2434"/>
                  </a:lnTo>
                  <a:lnTo>
                    <a:pt x="2423" y="2434"/>
                  </a:lnTo>
                  <a:lnTo>
                    <a:pt x="2423" y="2431"/>
                  </a:lnTo>
                  <a:lnTo>
                    <a:pt x="2426" y="2431"/>
                  </a:lnTo>
                  <a:lnTo>
                    <a:pt x="2426" y="2429"/>
                  </a:lnTo>
                  <a:lnTo>
                    <a:pt x="2426" y="2429"/>
                  </a:lnTo>
                  <a:lnTo>
                    <a:pt x="2428" y="2429"/>
                  </a:lnTo>
                  <a:lnTo>
                    <a:pt x="2428" y="2427"/>
                  </a:lnTo>
                  <a:lnTo>
                    <a:pt x="2428" y="2427"/>
                  </a:lnTo>
                  <a:lnTo>
                    <a:pt x="2428" y="2427"/>
                  </a:lnTo>
                  <a:lnTo>
                    <a:pt x="2428" y="2427"/>
                  </a:lnTo>
                  <a:lnTo>
                    <a:pt x="2428" y="2427"/>
                  </a:lnTo>
                  <a:lnTo>
                    <a:pt x="2430" y="2424"/>
                  </a:lnTo>
                  <a:lnTo>
                    <a:pt x="2435" y="2420"/>
                  </a:lnTo>
                  <a:lnTo>
                    <a:pt x="2438" y="2415"/>
                  </a:lnTo>
                  <a:lnTo>
                    <a:pt x="2442" y="2410"/>
                  </a:lnTo>
                  <a:lnTo>
                    <a:pt x="2445" y="2410"/>
                  </a:lnTo>
                  <a:lnTo>
                    <a:pt x="2445" y="2410"/>
                  </a:lnTo>
                  <a:lnTo>
                    <a:pt x="2445" y="2408"/>
                  </a:lnTo>
                  <a:lnTo>
                    <a:pt x="2447" y="2405"/>
                  </a:lnTo>
                  <a:lnTo>
                    <a:pt x="2447" y="2405"/>
                  </a:lnTo>
                  <a:lnTo>
                    <a:pt x="2447" y="2405"/>
                  </a:lnTo>
                  <a:lnTo>
                    <a:pt x="2449" y="2405"/>
                  </a:lnTo>
                  <a:lnTo>
                    <a:pt x="2449" y="2403"/>
                  </a:lnTo>
                  <a:lnTo>
                    <a:pt x="2449" y="2405"/>
                  </a:lnTo>
                  <a:lnTo>
                    <a:pt x="2449" y="2405"/>
                  </a:lnTo>
                  <a:lnTo>
                    <a:pt x="2452" y="2405"/>
                  </a:lnTo>
                  <a:lnTo>
                    <a:pt x="2452" y="2405"/>
                  </a:lnTo>
                  <a:lnTo>
                    <a:pt x="2452" y="2403"/>
                  </a:lnTo>
                  <a:lnTo>
                    <a:pt x="2452" y="2401"/>
                  </a:lnTo>
                  <a:lnTo>
                    <a:pt x="2452" y="2401"/>
                  </a:lnTo>
                  <a:lnTo>
                    <a:pt x="2452" y="2401"/>
                  </a:lnTo>
                  <a:lnTo>
                    <a:pt x="2452" y="2398"/>
                  </a:lnTo>
                  <a:lnTo>
                    <a:pt x="2452" y="2398"/>
                  </a:lnTo>
                  <a:lnTo>
                    <a:pt x="2452" y="2398"/>
                  </a:lnTo>
                  <a:lnTo>
                    <a:pt x="2454" y="2398"/>
                  </a:lnTo>
                  <a:lnTo>
                    <a:pt x="2454" y="2398"/>
                  </a:lnTo>
                  <a:lnTo>
                    <a:pt x="2454" y="2398"/>
                  </a:lnTo>
                  <a:lnTo>
                    <a:pt x="2452" y="2396"/>
                  </a:lnTo>
                  <a:lnTo>
                    <a:pt x="2452" y="2396"/>
                  </a:lnTo>
                  <a:lnTo>
                    <a:pt x="2454" y="2396"/>
                  </a:lnTo>
                  <a:lnTo>
                    <a:pt x="2454" y="2394"/>
                  </a:lnTo>
                  <a:lnTo>
                    <a:pt x="2454" y="2391"/>
                  </a:lnTo>
                  <a:lnTo>
                    <a:pt x="2454" y="2391"/>
                  </a:lnTo>
                  <a:lnTo>
                    <a:pt x="2454" y="2389"/>
                  </a:lnTo>
                  <a:lnTo>
                    <a:pt x="2452" y="2389"/>
                  </a:lnTo>
                  <a:lnTo>
                    <a:pt x="2452" y="2389"/>
                  </a:lnTo>
                  <a:lnTo>
                    <a:pt x="2452" y="2386"/>
                  </a:lnTo>
                  <a:lnTo>
                    <a:pt x="2449" y="2386"/>
                  </a:lnTo>
                  <a:lnTo>
                    <a:pt x="2449" y="2386"/>
                  </a:lnTo>
                  <a:lnTo>
                    <a:pt x="2449" y="2386"/>
                  </a:lnTo>
                  <a:lnTo>
                    <a:pt x="2449" y="2386"/>
                  </a:lnTo>
                  <a:lnTo>
                    <a:pt x="2449" y="2386"/>
                  </a:lnTo>
                  <a:lnTo>
                    <a:pt x="2447" y="2386"/>
                  </a:lnTo>
                  <a:lnTo>
                    <a:pt x="2447" y="2384"/>
                  </a:lnTo>
                  <a:lnTo>
                    <a:pt x="2447" y="2384"/>
                  </a:lnTo>
                  <a:lnTo>
                    <a:pt x="2447" y="2384"/>
                  </a:lnTo>
                  <a:lnTo>
                    <a:pt x="2447" y="2384"/>
                  </a:lnTo>
                  <a:lnTo>
                    <a:pt x="2447" y="2382"/>
                  </a:lnTo>
                  <a:lnTo>
                    <a:pt x="2445" y="2382"/>
                  </a:lnTo>
                  <a:lnTo>
                    <a:pt x="2445" y="2382"/>
                  </a:lnTo>
                  <a:lnTo>
                    <a:pt x="2445" y="2382"/>
                  </a:lnTo>
                  <a:lnTo>
                    <a:pt x="2447" y="2382"/>
                  </a:lnTo>
                  <a:lnTo>
                    <a:pt x="2447" y="2382"/>
                  </a:lnTo>
                  <a:lnTo>
                    <a:pt x="2447" y="2382"/>
                  </a:lnTo>
                  <a:lnTo>
                    <a:pt x="2447" y="2384"/>
                  </a:lnTo>
                  <a:lnTo>
                    <a:pt x="2447" y="2384"/>
                  </a:lnTo>
                  <a:lnTo>
                    <a:pt x="2449" y="2384"/>
                  </a:lnTo>
                  <a:lnTo>
                    <a:pt x="2449" y="2386"/>
                  </a:lnTo>
                  <a:lnTo>
                    <a:pt x="2449" y="2386"/>
                  </a:lnTo>
                  <a:lnTo>
                    <a:pt x="2452" y="2386"/>
                  </a:lnTo>
                  <a:lnTo>
                    <a:pt x="2454" y="2389"/>
                  </a:lnTo>
                  <a:lnTo>
                    <a:pt x="2454" y="2389"/>
                  </a:lnTo>
                  <a:lnTo>
                    <a:pt x="2454" y="2389"/>
                  </a:lnTo>
                  <a:lnTo>
                    <a:pt x="2454" y="2389"/>
                  </a:lnTo>
                  <a:lnTo>
                    <a:pt x="2454" y="2389"/>
                  </a:lnTo>
                  <a:lnTo>
                    <a:pt x="2456" y="2389"/>
                  </a:lnTo>
                  <a:lnTo>
                    <a:pt x="2456" y="2391"/>
                  </a:lnTo>
                  <a:lnTo>
                    <a:pt x="2456" y="2391"/>
                  </a:lnTo>
                  <a:lnTo>
                    <a:pt x="2456" y="2391"/>
                  </a:lnTo>
                  <a:lnTo>
                    <a:pt x="2459" y="2391"/>
                  </a:lnTo>
                  <a:lnTo>
                    <a:pt x="2459" y="2394"/>
                  </a:lnTo>
                  <a:lnTo>
                    <a:pt x="2459" y="2394"/>
                  </a:lnTo>
                  <a:lnTo>
                    <a:pt x="2459" y="2396"/>
                  </a:lnTo>
                  <a:lnTo>
                    <a:pt x="2456" y="2396"/>
                  </a:lnTo>
                  <a:lnTo>
                    <a:pt x="2459" y="2396"/>
                  </a:lnTo>
                  <a:lnTo>
                    <a:pt x="2459" y="2396"/>
                  </a:lnTo>
                  <a:lnTo>
                    <a:pt x="2459" y="2396"/>
                  </a:lnTo>
                  <a:lnTo>
                    <a:pt x="2459" y="2396"/>
                  </a:lnTo>
                  <a:lnTo>
                    <a:pt x="2459" y="2396"/>
                  </a:lnTo>
                  <a:lnTo>
                    <a:pt x="2459" y="2394"/>
                  </a:lnTo>
                  <a:lnTo>
                    <a:pt x="2459" y="2394"/>
                  </a:lnTo>
                  <a:lnTo>
                    <a:pt x="2459" y="2394"/>
                  </a:lnTo>
                  <a:lnTo>
                    <a:pt x="2461" y="2391"/>
                  </a:lnTo>
                  <a:lnTo>
                    <a:pt x="2461" y="2389"/>
                  </a:lnTo>
                  <a:lnTo>
                    <a:pt x="2461" y="2386"/>
                  </a:lnTo>
                  <a:lnTo>
                    <a:pt x="2461" y="2386"/>
                  </a:lnTo>
                  <a:lnTo>
                    <a:pt x="2461" y="2386"/>
                  </a:lnTo>
                  <a:lnTo>
                    <a:pt x="2461" y="2386"/>
                  </a:lnTo>
                  <a:lnTo>
                    <a:pt x="2461" y="2386"/>
                  </a:lnTo>
                  <a:lnTo>
                    <a:pt x="2461" y="2386"/>
                  </a:lnTo>
                  <a:lnTo>
                    <a:pt x="2461" y="2386"/>
                  </a:lnTo>
                  <a:lnTo>
                    <a:pt x="2464" y="2386"/>
                  </a:lnTo>
                  <a:lnTo>
                    <a:pt x="2464" y="2389"/>
                  </a:lnTo>
                  <a:lnTo>
                    <a:pt x="2466" y="2389"/>
                  </a:lnTo>
                  <a:lnTo>
                    <a:pt x="2466" y="2389"/>
                  </a:lnTo>
                  <a:lnTo>
                    <a:pt x="2466" y="2389"/>
                  </a:lnTo>
                  <a:lnTo>
                    <a:pt x="2466" y="2391"/>
                  </a:lnTo>
                  <a:lnTo>
                    <a:pt x="2466" y="2391"/>
                  </a:lnTo>
                  <a:lnTo>
                    <a:pt x="2466" y="2391"/>
                  </a:lnTo>
                  <a:lnTo>
                    <a:pt x="2466" y="2391"/>
                  </a:lnTo>
                  <a:lnTo>
                    <a:pt x="2466" y="2391"/>
                  </a:lnTo>
                  <a:lnTo>
                    <a:pt x="2466" y="2391"/>
                  </a:lnTo>
                  <a:lnTo>
                    <a:pt x="2466" y="2391"/>
                  </a:lnTo>
                  <a:lnTo>
                    <a:pt x="2466" y="2391"/>
                  </a:lnTo>
                  <a:lnTo>
                    <a:pt x="2466" y="2391"/>
                  </a:lnTo>
                  <a:lnTo>
                    <a:pt x="2466" y="2394"/>
                  </a:lnTo>
                  <a:lnTo>
                    <a:pt x="2464" y="2394"/>
                  </a:lnTo>
                  <a:lnTo>
                    <a:pt x="2464" y="2394"/>
                  </a:lnTo>
                  <a:lnTo>
                    <a:pt x="2464" y="2394"/>
                  </a:lnTo>
                  <a:lnTo>
                    <a:pt x="2464" y="2391"/>
                  </a:lnTo>
                  <a:lnTo>
                    <a:pt x="2464" y="2391"/>
                  </a:lnTo>
                  <a:lnTo>
                    <a:pt x="2464" y="2391"/>
                  </a:lnTo>
                  <a:lnTo>
                    <a:pt x="2464" y="2391"/>
                  </a:lnTo>
                  <a:lnTo>
                    <a:pt x="2464" y="2391"/>
                  </a:lnTo>
                  <a:lnTo>
                    <a:pt x="2464" y="2391"/>
                  </a:lnTo>
                  <a:lnTo>
                    <a:pt x="2464" y="2389"/>
                  </a:lnTo>
                  <a:lnTo>
                    <a:pt x="2464" y="2389"/>
                  </a:lnTo>
                  <a:lnTo>
                    <a:pt x="2464" y="2389"/>
                  </a:lnTo>
                  <a:lnTo>
                    <a:pt x="2461" y="2391"/>
                  </a:lnTo>
                  <a:lnTo>
                    <a:pt x="2461" y="2391"/>
                  </a:lnTo>
                  <a:lnTo>
                    <a:pt x="2461" y="2394"/>
                  </a:lnTo>
                  <a:lnTo>
                    <a:pt x="2461" y="2394"/>
                  </a:lnTo>
                  <a:lnTo>
                    <a:pt x="2461" y="2394"/>
                  </a:lnTo>
                  <a:lnTo>
                    <a:pt x="2461" y="2394"/>
                  </a:lnTo>
                  <a:lnTo>
                    <a:pt x="2461" y="2396"/>
                  </a:lnTo>
                  <a:lnTo>
                    <a:pt x="2461" y="2396"/>
                  </a:lnTo>
                  <a:lnTo>
                    <a:pt x="2461" y="2396"/>
                  </a:lnTo>
                  <a:lnTo>
                    <a:pt x="2461" y="2396"/>
                  </a:lnTo>
                  <a:lnTo>
                    <a:pt x="2461" y="2398"/>
                  </a:lnTo>
                  <a:lnTo>
                    <a:pt x="2461" y="2398"/>
                  </a:lnTo>
                  <a:lnTo>
                    <a:pt x="2461" y="2398"/>
                  </a:lnTo>
                  <a:lnTo>
                    <a:pt x="2461" y="2398"/>
                  </a:lnTo>
                  <a:lnTo>
                    <a:pt x="2461" y="2398"/>
                  </a:lnTo>
                  <a:lnTo>
                    <a:pt x="2459" y="2401"/>
                  </a:lnTo>
                  <a:lnTo>
                    <a:pt x="2459" y="2401"/>
                  </a:lnTo>
                  <a:lnTo>
                    <a:pt x="2459" y="2403"/>
                  </a:lnTo>
                  <a:lnTo>
                    <a:pt x="2456" y="2403"/>
                  </a:lnTo>
                  <a:lnTo>
                    <a:pt x="2456" y="2405"/>
                  </a:lnTo>
                  <a:lnTo>
                    <a:pt x="2456" y="2405"/>
                  </a:lnTo>
                  <a:lnTo>
                    <a:pt x="2456" y="2405"/>
                  </a:lnTo>
                  <a:lnTo>
                    <a:pt x="2456" y="2408"/>
                  </a:lnTo>
                  <a:lnTo>
                    <a:pt x="2454" y="2408"/>
                  </a:lnTo>
                  <a:lnTo>
                    <a:pt x="2452" y="2412"/>
                  </a:lnTo>
                  <a:lnTo>
                    <a:pt x="2452" y="2412"/>
                  </a:lnTo>
                  <a:lnTo>
                    <a:pt x="2452" y="2412"/>
                  </a:lnTo>
                  <a:lnTo>
                    <a:pt x="2452" y="2412"/>
                  </a:lnTo>
                  <a:lnTo>
                    <a:pt x="2452" y="2412"/>
                  </a:lnTo>
                  <a:lnTo>
                    <a:pt x="2449" y="2415"/>
                  </a:lnTo>
                  <a:lnTo>
                    <a:pt x="2449" y="2417"/>
                  </a:lnTo>
                  <a:lnTo>
                    <a:pt x="2449" y="2417"/>
                  </a:lnTo>
                  <a:lnTo>
                    <a:pt x="2449" y="2420"/>
                  </a:lnTo>
                  <a:lnTo>
                    <a:pt x="2449" y="2422"/>
                  </a:lnTo>
                  <a:lnTo>
                    <a:pt x="2452" y="2420"/>
                  </a:lnTo>
                  <a:lnTo>
                    <a:pt x="2452" y="2420"/>
                  </a:lnTo>
                  <a:lnTo>
                    <a:pt x="2454" y="2420"/>
                  </a:lnTo>
                  <a:lnTo>
                    <a:pt x="2454"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9" y="2420"/>
                  </a:lnTo>
                  <a:lnTo>
                    <a:pt x="2459" y="2417"/>
                  </a:lnTo>
                  <a:lnTo>
                    <a:pt x="2459" y="2417"/>
                  </a:lnTo>
                  <a:lnTo>
                    <a:pt x="2459" y="2415"/>
                  </a:lnTo>
                  <a:lnTo>
                    <a:pt x="2459" y="2412"/>
                  </a:lnTo>
                  <a:lnTo>
                    <a:pt x="2461" y="2412"/>
                  </a:lnTo>
                  <a:lnTo>
                    <a:pt x="2466" y="2412"/>
                  </a:lnTo>
                  <a:lnTo>
                    <a:pt x="2466" y="2412"/>
                  </a:lnTo>
                  <a:lnTo>
                    <a:pt x="2466" y="2412"/>
                  </a:lnTo>
                  <a:lnTo>
                    <a:pt x="2466" y="2412"/>
                  </a:lnTo>
                  <a:lnTo>
                    <a:pt x="2468" y="2412"/>
                  </a:lnTo>
                  <a:lnTo>
                    <a:pt x="2468" y="2412"/>
                  </a:lnTo>
                  <a:lnTo>
                    <a:pt x="2468" y="2412"/>
                  </a:lnTo>
                  <a:lnTo>
                    <a:pt x="2468" y="2412"/>
                  </a:lnTo>
                  <a:lnTo>
                    <a:pt x="2468" y="2412"/>
                  </a:lnTo>
                  <a:lnTo>
                    <a:pt x="2471" y="2410"/>
                  </a:lnTo>
                  <a:lnTo>
                    <a:pt x="2471" y="2410"/>
                  </a:lnTo>
                  <a:lnTo>
                    <a:pt x="2471" y="2410"/>
                  </a:lnTo>
                  <a:lnTo>
                    <a:pt x="2471" y="2410"/>
                  </a:lnTo>
                  <a:lnTo>
                    <a:pt x="2471" y="2410"/>
                  </a:lnTo>
                  <a:lnTo>
                    <a:pt x="2473" y="2410"/>
                  </a:lnTo>
                  <a:lnTo>
                    <a:pt x="2473" y="2410"/>
                  </a:lnTo>
                  <a:lnTo>
                    <a:pt x="2475" y="2408"/>
                  </a:lnTo>
                  <a:lnTo>
                    <a:pt x="2478" y="2408"/>
                  </a:lnTo>
                  <a:lnTo>
                    <a:pt x="2480" y="2408"/>
                  </a:lnTo>
                  <a:lnTo>
                    <a:pt x="2480" y="2408"/>
                  </a:lnTo>
                  <a:lnTo>
                    <a:pt x="2480" y="2408"/>
                  </a:lnTo>
                  <a:lnTo>
                    <a:pt x="2480" y="2408"/>
                  </a:lnTo>
                  <a:lnTo>
                    <a:pt x="2482" y="2408"/>
                  </a:lnTo>
                  <a:lnTo>
                    <a:pt x="2485" y="2405"/>
                  </a:lnTo>
                  <a:lnTo>
                    <a:pt x="2485" y="2405"/>
                  </a:lnTo>
                  <a:lnTo>
                    <a:pt x="2485" y="2408"/>
                  </a:lnTo>
                  <a:lnTo>
                    <a:pt x="2485" y="2408"/>
                  </a:lnTo>
                  <a:lnTo>
                    <a:pt x="2485" y="2408"/>
                  </a:lnTo>
                  <a:lnTo>
                    <a:pt x="2485" y="2408"/>
                  </a:lnTo>
                  <a:lnTo>
                    <a:pt x="2487" y="2408"/>
                  </a:lnTo>
                  <a:lnTo>
                    <a:pt x="2487" y="2408"/>
                  </a:lnTo>
                  <a:lnTo>
                    <a:pt x="2487" y="2408"/>
                  </a:lnTo>
                  <a:lnTo>
                    <a:pt x="2487" y="2408"/>
                  </a:lnTo>
                  <a:lnTo>
                    <a:pt x="2487" y="2405"/>
                  </a:lnTo>
                  <a:lnTo>
                    <a:pt x="2487" y="2405"/>
                  </a:lnTo>
                  <a:lnTo>
                    <a:pt x="2487" y="2405"/>
                  </a:lnTo>
                  <a:lnTo>
                    <a:pt x="2497" y="2403"/>
                  </a:lnTo>
                  <a:lnTo>
                    <a:pt x="2497" y="2401"/>
                  </a:lnTo>
                  <a:lnTo>
                    <a:pt x="2499" y="2403"/>
                  </a:lnTo>
                  <a:lnTo>
                    <a:pt x="2499" y="2403"/>
                  </a:lnTo>
                  <a:lnTo>
                    <a:pt x="2504" y="2401"/>
                  </a:lnTo>
                  <a:lnTo>
                    <a:pt x="2504" y="2401"/>
                  </a:lnTo>
                  <a:lnTo>
                    <a:pt x="2504" y="2401"/>
                  </a:lnTo>
                  <a:lnTo>
                    <a:pt x="2501" y="2403"/>
                  </a:lnTo>
                  <a:lnTo>
                    <a:pt x="2501" y="2403"/>
                  </a:lnTo>
                  <a:lnTo>
                    <a:pt x="2501" y="2405"/>
                  </a:lnTo>
                  <a:lnTo>
                    <a:pt x="2501" y="2405"/>
                  </a:lnTo>
                  <a:lnTo>
                    <a:pt x="2501" y="2405"/>
                  </a:lnTo>
                  <a:lnTo>
                    <a:pt x="2499" y="2403"/>
                  </a:lnTo>
                  <a:lnTo>
                    <a:pt x="2499" y="2403"/>
                  </a:lnTo>
                  <a:lnTo>
                    <a:pt x="2499" y="2405"/>
                  </a:lnTo>
                  <a:lnTo>
                    <a:pt x="2497" y="2405"/>
                  </a:lnTo>
                  <a:lnTo>
                    <a:pt x="2494" y="2405"/>
                  </a:lnTo>
                  <a:lnTo>
                    <a:pt x="2494" y="2408"/>
                  </a:lnTo>
                  <a:lnTo>
                    <a:pt x="2492" y="2408"/>
                  </a:lnTo>
                  <a:lnTo>
                    <a:pt x="2492" y="2408"/>
                  </a:lnTo>
                  <a:lnTo>
                    <a:pt x="2492" y="2408"/>
                  </a:lnTo>
                  <a:lnTo>
                    <a:pt x="2492" y="2408"/>
                  </a:lnTo>
                  <a:lnTo>
                    <a:pt x="2492" y="2408"/>
                  </a:lnTo>
                  <a:lnTo>
                    <a:pt x="2492" y="2408"/>
                  </a:lnTo>
                  <a:lnTo>
                    <a:pt x="2490" y="2408"/>
                  </a:lnTo>
                  <a:lnTo>
                    <a:pt x="2490" y="2408"/>
                  </a:lnTo>
                  <a:lnTo>
                    <a:pt x="2490" y="2408"/>
                  </a:lnTo>
                  <a:lnTo>
                    <a:pt x="2490" y="2410"/>
                  </a:lnTo>
                  <a:lnTo>
                    <a:pt x="2490" y="2410"/>
                  </a:lnTo>
                  <a:lnTo>
                    <a:pt x="2490" y="2410"/>
                  </a:lnTo>
                  <a:lnTo>
                    <a:pt x="2490" y="2410"/>
                  </a:lnTo>
                  <a:lnTo>
                    <a:pt x="2487" y="2410"/>
                  </a:lnTo>
                  <a:lnTo>
                    <a:pt x="2487" y="2412"/>
                  </a:lnTo>
                  <a:lnTo>
                    <a:pt x="2485" y="2412"/>
                  </a:lnTo>
                  <a:lnTo>
                    <a:pt x="2482" y="2415"/>
                  </a:lnTo>
                  <a:lnTo>
                    <a:pt x="2480" y="2417"/>
                  </a:lnTo>
                  <a:lnTo>
                    <a:pt x="2480" y="2417"/>
                  </a:lnTo>
                  <a:lnTo>
                    <a:pt x="2480" y="2417"/>
                  </a:lnTo>
                  <a:lnTo>
                    <a:pt x="2480" y="2420"/>
                  </a:lnTo>
                  <a:lnTo>
                    <a:pt x="2480" y="2420"/>
                  </a:lnTo>
                  <a:lnTo>
                    <a:pt x="2480" y="2420"/>
                  </a:lnTo>
                  <a:lnTo>
                    <a:pt x="2480" y="2420"/>
                  </a:lnTo>
                  <a:lnTo>
                    <a:pt x="2480" y="2420"/>
                  </a:lnTo>
                  <a:lnTo>
                    <a:pt x="2480" y="2422"/>
                  </a:lnTo>
                  <a:lnTo>
                    <a:pt x="2480" y="2422"/>
                  </a:lnTo>
                  <a:lnTo>
                    <a:pt x="2480" y="2422"/>
                  </a:lnTo>
                  <a:lnTo>
                    <a:pt x="2482" y="2424"/>
                  </a:lnTo>
                  <a:lnTo>
                    <a:pt x="2482" y="2424"/>
                  </a:lnTo>
                  <a:lnTo>
                    <a:pt x="2485" y="2424"/>
                  </a:lnTo>
                  <a:lnTo>
                    <a:pt x="2485" y="2424"/>
                  </a:lnTo>
                  <a:lnTo>
                    <a:pt x="2482" y="2424"/>
                  </a:lnTo>
                  <a:lnTo>
                    <a:pt x="2485" y="2427"/>
                  </a:lnTo>
                  <a:lnTo>
                    <a:pt x="2485" y="2427"/>
                  </a:lnTo>
                  <a:lnTo>
                    <a:pt x="2485" y="2427"/>
                  </a:lnTo>
                  <a:lnTo>
                    <a:pt x="2485" y="2427"/>
                  </a:lnTo>
                  <a:lnTo>
                    <a:pt x="2482" y="2427"/>
                  </a:lnTo>
                  <a:lnTo>
                    <a:pt x="2482" y="2429"/>
                  </a:lnTo>
                  <a:lnTo>
                    <a:pt x="2482" y="2429"/>
                  </a:lnTo>
                  <a:lnTo>
                    <a:pt x="2482" y="2427"/>
                  </a:lnTo>
                  <a:lnTo>
                    <a:pt x="2482" y="2427"/>
                  </a:lnTo>
                  <a:lnTo>
                    <a:pt x="2478" y="2424"/>
                  </a:lnTo>
                  <a:lnTo>
                    <a:pt x="2475" y="2422"/>
                  </a:lnTo>
                  <a:lnTo>
                    <a:pt x="2475" y="2422"/>
                  </a:lnTo>
                  <a:lnTo>
                    <a:pt x="2475" y="2422"/>
                  </a:lnTo>
                  <a:lnTo>
                    <a:pt x="2475" y="2424"/>
                  </a:lnTo>
                  <a:lnTo>
                    <a:pt x="2475" y="2424"/>
                  </a:lnTo>
                  <a:lnTo>
                    <a:pt x="2475" y="2424"/>
                  </a:lnTo>
                  <a:lnTo>
                    <a:pt x="2475" y="2424"/>
                  </a:lnTo>
                  <a:lnTo>
                    <a:pt x="2473" y="2424"/>
                  </a:lnTo>
                  <a:lnTo>
                    <a:pt x="2473" y="2424"/>
                  </a:lnTo>
                  <a:lnTo>
                    <a:pt x="2473" y="2424"/>
                  </a:lnTo>
                  <a:lnTo>
                    <a:pt x="2473" y="2424"/>
                  </a:lnTo>
                  <a:lnTo>
                    <a:pt x="2473" y="2424"/>
                  </a:lnTo>
                  <a:lnTo>
                    <a:pt x="2473" y="2422"/>
                  </a:lnTo>
                  <a:lnTo>
                    <a:pt x="2473" y="2422"/>
                  </a:lnTo>
                  <a:lnTo>
                    <a:pt x="2473" y="2422"/>
                  </a:lnTo>
                  <a:lnTo>
                    <a:pt x="2473" y="2422"/>
                  </a:lnTo>
                  <a:lnTo>
                    <a:pt x="2473" y="2420"/>
                  </a:lnTo>
                  <a:lnTo>
                    <a:pt x="2473" y="2417"/>
                  </a:lnTo>
                  <a:lnTo>
                    <a:pt x="2473" y="2417"/>
                  </a:lnTo>
                  <a:lnTo>
                    <a:pt x="2473" y="2417"/>
                  </a:lnTo>
                  <a:lnTo>
                    <a:pt x="2473" y="2417"/>
                  </a:lnTo>
                  <a:lnTo>
                    <a:pt x="2473" y="2415"/>
                  </a:lnTo>
                  <a:lnTo>
                    <a:pt x="2471" y="2415"/>
                  </a:lnTo>
                  <a:lnTo>
                    <a:pt x="2471" y="2415"/>
                  </a:lnTo>
                  <a:lnTo>
                    <a:pt x="2468" y="2415"/>
                  </a:lnTo>
                  <a:lnTo>
                    <a:pt x="2466" y="2415"/>
                  </a:lnTo>
                  <a:lnTo>
                    <a:pt x="2466" y="2415"/>
                  </a:lnTo>
                  <a:lnTo>
                    <a:pt x="2466" y="2415"/>
                  </a:lnTo>
                  <a:lnTo>
                    <a:pt x="2466" y="2415"/>
                  </a:lnTo>
                  <a:lnTo>
                    <a:pt x="2468" y="2415"/>
                  </a:lnTo>
                  <a:lnTo>
                    <a:pt x="2471" y="2415"/>
                  </a:lnTo>
                  <a:lnTo>
                    <a:pt x="2468" y="2417"/>
                  </a:lnTo>
                  <a:lnTo>
                    <a:pt x="2468" y="2420"/>
                  </a:lnTo>
                  <a:lnTo>
                    <a:pt x="2468" y="2420"/>
                  </a:lnTo>
                  <a:lnTo>
                    <a:pt x="2466" y="2422"/>
                  </a:lnTo>
                  <a:lnTo>
                    <a:pt x="2464" y="2422"/>
                  </a:lnTo>
                  <a:lnTo>
                    <a:pt x="2464" y="2424"/>
                  </a:lnTo>
                  <a:lnTo>
                    <a:pt x="2461" y="2424"/>
                  </a:lnTo>
                  <a:lnTo>
                    <a:pt x="2456" y="2429"/>
                  </a:lnTo>
                  <a:lnTo>
                    <a:pt x="2452" y="2436"/>
                  </a:lnTo>
                  <a:lnTo>
                    <a:pt x="2447" y="2441"/>
                  </a:lnTo>
                  <a:lnTo>
                    <a:pt x="2447" y="2443"/>
                  </a:lnTo>
                  <a:lnTo>
                    <a:pt x="2447" y="2443"/>
                  </a:lnTo>
                  <a:lnTo>
                    <a:pt x="2442" y="2448"/>
                  </a:lnTo>
                  <a:lnTo>
                    <a:pt x="2442" y="2448"/>
                  </a:lnTo>
                  <a:lnTo>
                    <a:pt x="2440" y="2448"/>
                  </a:lnTo>
                  <a:lnTo>
                    <a:pt x="2440" y="2450"/>
                  </a:lnTo>
                  <a:lnTo>
                    <a:pt x="2435" y="2455"/>
                  </a:lnTo>
                  <a:lnTo>
                    <a:pt x="2433" y="2460"/>
                  </a:lnTo>
                  <a:lnTo>
                    <a:pt x="2433" y="2462"/>
                  </a:lnTo>
                  <a:lnTo>
                    <a:pt x="2433" y="2462"/>
                  </a:lnTo>
                  <a:lnTo>
                    <a:pt x="2433" y="2462"/>
                  </a:lnTo>
                  <a:lnTo>
                    <a:pt x="2435" y="2460"/>
                  </a:lnTo>
                  <a:lnTo>
                    <a:pt x="2435" y="2460"/>
                  </a:lnTo>
                  <a:lnTo>
                    <a:pt x="2435" y="2460"/>
                  </a:lnTo>
                  <a:lnTo>
                    <a:pt x="2438" y="2457"/>
                  </a:lnTo>
                  <a:lnTo>
                    <a:pt x="2440" y="2455"/>
                  </a:lnTo>
                  <a:lnTo>
                    <a:pt x="2440" y="2455"/>
                  </a:lnTo>
                  <a:lnTo>
                    <a:pt x="2442" y="2455"/>
                  </a:lnTo>
                  <a:lnTo>
                    <a:pt x="2442" y="2455"/>
                  </a:lnTo>
                  <a:lnTo>
                    <a:pt x="2440" y="2455"/>
                  </a:lnTo>
                  <a:lnTo>
                    <a:pt x="2440" y="2457"/>
                  </a:lnTo>
                  <a:lnTo>
                    <a:pt x="2438" y="2457"/>
                  </a:lnTo>
                  <a:lnTo>
                    <a:pt x="2438" y="2460"/>
                  </a:lnTo>
                  <a:lnTo>
                    <a:pt x="2438" y="2460"/>
                  </a:lnTo>
                  <a:lnTo>
                    <a:pt x="2438" y="2462"/>
                  </a:lnTo>
                  <a:lnTo>
                    <a:pt x="2438" y="2462"/>
                  </a:lnTo>
                  <a:lnTo>
                    <a:pt x="2435" y="2462"/>
                  </a:lnTo>
                  <a:lnTo>
                    <a:pt x="2435" y="2465"/>
                  </a:lnTo>
                  <a:lnTo>
                    <a:pt x="2435" y="2465"/>
                  </a:lnTo>
                  <a:lnTo>
                    <a:pt x="2435" y="2465"/>
                  </a:lnTo>
                  <a:lnTo>
                    <a:pt x="2433" y="2467"/>
                  </a:lnTo>
                  <a:lnTo>
                    <a:pt x="2433" y="2467"/>
                  </a:lnTo>
                  <a:lnTo>
                    <a:pt x="2433" y="2467"/>
                  </a:lnTo>
                  <a:lnTo>
                    <a:pt x="2433" y="2465"/>
                  </a:lnTo>
                  <a:lnTo>
                    <a:pt x="2433" y="2465"/>
                  </a:lnTo>
                  <a:lnTo>
                    <a:pt x="2433" y="2465"/>
                  </a:lnTo>
                  <a:lnTo>
                    <a:pt x="2433" y="2465"/>
                  </a:lnTo>
                  <a:lnTo>
                    <a:pt x="2433" y="2462"/>
                  </a:lnTo>
                  <a:lnTo>
                    <a:pt x="2430" y="2462"/>
                  </a:lnTo>
                  <a:lnTo>
                    <a:pt x="2430" y="2462"/>
                  </a:lnTo>
                  <a:lnTo>
                    <a:pt x="2428" y="2465"/>
                  </a:lnTo>
                  <a:lnTo>
                    <a:pt x="2428" y="2467"/>
                  </a:lnTo>
                  <a:lnTo>
                    <a:pt x="2426" y="2469"/>
                  </a:lnTo>
                  <a:lnTo>
                    <a:pt x="2421" y="2479"/>
                  </a:lnTo>
                  <a:lnTo>
                    <a:pt x="2421" y="2481"/>
                  </a:lnTo>
                  <a:lnTo>
                    <a:pt x="2421" y="2481"/>
                  </a:lnTo>
                  <a:lnTo>
                    <a:pt x="2421" y="2481"/>
                  </a:lnTo>
                  <a:lnTo>
                    <a:pt x="2426" y="2474"/>
                  </a:lnTo>
                  <a:lnTo>
                    <a:pt x="2426" y="2469"/>
                  </a:lnTo>
                  <a:lnTo>
                    <a:pt x="2428" y="2469"/>
                  </a:lnTo>
                  <a:lnTo>
                    <a:pt x="2428" y="2469"/>
                  </a:lnTo>
                  <a:lnTo>
                    <a:pt x="2428" y="2469"/>
                  </a:lnTo>
                  <a:lnTo>
                    <a:pt x="2428" y="2469"/>
                  </a:lnTo>
                  <a:lnTo>
                    <a:pt x="2430" y="2469"/>
                  </a:lnTo>
                  <a:lnTo>
                    <a:pt x="2430" y="2469"/>
                  </a:lnTo>
                  <a:lnTo>
                    <a:pt x="2430" y="2469"/>
                  </a:lnTo>
                  <a:lnTo>
                    <a:pt x="2430" y="2472"/>
                  </a:lnTo>
                  <a:lnTo>
                    <a:pt x="2430" y="2472"/>
                  </a:lnTo>
                  <a:lnTo>
                    <a:pt x="2428" y="2474"/>
                  </a:lnTo>
                  <a:lnTo>
                    <a:pt x="2428" y="2474"/>
                  </a:lnTo>
                  <a:lnTo>
                    <a:pt x="2426" y="2479"/>
                  </a:lnTo>
                  <a:lnTo>
                    <a:pt x="2426" y="2479"/>
                  </a:lnTo>
                  <a:lnTo>
                    <a:pt x="2426" y="2479"/>
                  </a:lnTo>
                  <a:lnTo>
                    <a:pt x="2426" y="2481"/>
                  </a:lnTo>
                  <a:lnTo>
                    <a:pt x="2426" y="2481"/>
                  </a:lnTo>
                  <a:lnTo>
                    <a:pt x="2423" y="2483"/>
                  </a:lnTo>
                  <a:lnTo>
                    <a:pt x="2426" y="2488"/>
                  </a:lnTo>
                  <a:lnTo>
                    <a:pt x="2426" y="2491"/>
                  </a:lnTo>
                  <a:lnTo>
                    <a:pt x="2426" y="2491"/>
                  </a:lnTo>
                  <a:lnTo>
                    <a:pt x="2423" y="2493"/>
                  </a:lnTo>
                  <a:lnTo>
                    <a:pt x="2423" y="2493"/>
                  </a:lnTo>
                  <a:lnTo>
                    <a:pt x="2426" y="2495"/>
                  </a:lnTo>
                  <a:lnTo>
                    <a:pt x="2426" y="2495"/>
                  </a:lnTo>
                  <a:lnTo>
                    <a:pt x="2426" y="2498"/>
                  </a:lnTo>
                  <a:lnTo>
                    <a:pt x="2426" y="2498"/>
                  </a:lnTo>
                  <a:lnTo>
                    <a:pt x="2426" y="2498"/>
                  </a:lnTo>
                  <a:lnTo>
                    <a:pt x="2428" y="2500"/>
                  </a:lnTo>
                  <a:lnTo>
                    <a:pt x="2428" y="2500"/>
                  </a:lnTo>
                  <a:lnTo>
                    <a:pt x="2428" y="2500"/>
                  </a:lnTo>
                  <a:lnTo>
                    <a:pt x="2428" y="2500"/>
                  </a:lnTo>
                  <a:lnTo>
                    <a:pt x="2428" y="2502"/>
                  </a:lnTo>
                  <a:lnTo>
                    <a:pt x="2428" y="2502"/>
                  </a:lnTo>
                  <a:lnTo>
                    <a:pt x="2428" y="2502"/>
                  </a:lnTo>
                  <a:lnTo>
                    <a:pt x="2430" y="2505"/>
                  </a:lnTo>
                  <a:lnTo>
                    <a:pt x="2430" y="2505"/>
                  </a:lnTo>
                  <a:lnTo>
                    <a:pt x="2430" y="2505"/>
                  </a:lnTo>
                  <a:lnTo>
                    <a:pt x="2430" y="2507"/>
                  </a:lnTo>
                  <a:lnTo>
                    <a:pt x="2430" y="2507"/>
                  </a:lnTo>
                  <a:lnTo>
                    <a:pt x="2430" y="2507"/>
                  </a:lnTo>
                  <a:lnTo>
                    <a:pt x="2430" y="2507"/>
                  </a:lnTo>
                  <a:lnTo>
                    <a:pt x="2430" y="2507"/>
                  </a:lnTo>
                  <a:lnTo>
                    <a:pt x="2430" y="2507"/>
                  </a:lnTo>
                  <a:lnTo>
                    <a:pt x="2430" y="2507"/>
                  </a:lnTo>
                  <a:lnTo>
                    <a:pt x="2430" y="2509"/>
                  </a:lnTo>
                  <a:lnTo>
                    <a:pt x="2430" y="2509"/>
                  </a:lnTo>
                  <a:lnTo>
                    <a:pt x="2430" y="2509"/>
                  </a:lnTo>
                  <a:lnTo>
                    <a:pt x="2430" y="2509"/>
                  </a:lnTo>
                  <a:lnTo>
                    <a:pt x="2430" y="2507"/>
                  </a:lnTo>
                  <a:lnTo>
                    <a:pt x="2433" y="2507"/>
                  </a:lnTo>
                  <a:lnTo>
                    <a:pt x="2433" y="2507"/>
                  </a:lnTo>
                  <a:lnTo>
                    <a:pt x="2433" y="2509"/>
                  </a:lnTo>
                  <a:lnTo>
                    <a:pt x="2433" y="2509"/>
                  </a:lnTo>
                  <a:lnTo>
                    <a:pt x="2433" y="2509"/>
                  </a:lnTo>
                  <a:lnTo>
                    <a:pt x="2433" y="2514"/>
                  </a:lnTo>
                  <a:lnTo>
                    <a:pt x="2433" y="2512"/>
                  </a:lnTo>
                  <a:lnTo>
                    <a:pt x="2433" y="2512"/>
                  </a:lnTo>
                  <a:lnTo>
                    <a:pt x="2435" y="2512"/>
                  </a:lnTo>
                  <a:lnTo>
                    <a:pt x="2435" y="2512"/>
                  </a:lnTo>
                  <a:lnTo>
                    <a:pt x="2435" y="2512"/>
                  </a:lnTo>
                  <a:lnTo>
                    <a:pt x="2435" y="2512"/>
                  </a:lnTo>
                  <a:lnTo>
                    <a:pt x="2435" y="2514"/>
                  </a:lnTo>
                  <a:lnTo>
                    <a:pt x="2435" y="2514"/>
                  </a:lnTo>
                  <a:lnTo>
                    <a:pt x="2435" y="2512"/>
                  </a:lnTo>
                  <a:lnTo>
                    <a:pt x="2435" y="2512"/>
                  </a:lnTo>
                  <a:lnTo>
                    <a:pt x="2438" y="2512"/>
                  </a:lnTo>
                  <a:lnTo>
                    <a:pt x="2438" y="2514"/>
                  </a:lnTo>
                  <a:lnTo>
                    <a:pt x="2438" y="2514"/>
                  </a:lnTo>
                  <a:lnTo>
                    <a:pt x="2438" y="2514"/>
                  </a:lnTo>
                  <a:lnTo>
                    <a:pt x="2438" y="2514"/>
                  </a:lnTo>
                  <a:lnTo>
                    <a:pt x="2438" y="2514"/>
                  </a:lnTo>
                  <a:lnTo>
                    <a:pt x="2438" y="2514"/>
                  </a:lnTo>
                  <a:lnTo>
                    <a:pt x="2438" y="2514"/>
                  </a:lnTo>
                  <a:lnTo>
                    <a:pt x="2438" y="2514"/>
                  </a:lnTo>
                  <a:lnTo>
                    <a:pt x="2438" y="2514"/>
                  </a:lnTo>
                  <a:lnTo>
                    <a:pt x="2438" y="2512"/>
                  </a:lnTo>
                  <a:lnTo>
                    <a:pt x="2438" y="2512"/>
                  </a:lnTo>
                  <a:lnTo>
                    <a:pt x="2438" y="2512"/>
                  </a:lnTo>
                  <a:lnTo>
                    <a:pt x="2440" y="2512"/>
                  </a:lnTo>
                  <a:lnTo>
                    <a:pt x="2440" y="2514"/>
                  </a:lnTo>
                  <a:lnTo>
                    <a:pt x="2440" y="2514"/>
                  </a:lnTo>
                  <a:lnTo>
                    <a:pt x="2440" y="2512"/>
                  </a:lnTo>
                  <a:lnTo>
                    <a:pt x="2440" y="2512"/>
                  </a:lnTo>
                  <a:lnTo>
                    <a:pt x="2438" y="2512"/>
                  </a:lnTo>
                  <a:lnTo>
                    <a:pt x="2438" y="2509"/>
                  </a:lnTo>
                  <a:lnTo>
                    <a:pt x="2438" y="2509"/>
                  </a:lnTo>
                  <a:lnTo>
                    <a:pt x="2438" y="2507"/>
                  </a:lnTo>
                  <a:lnTo>
                    <a:pt x="2438" y="2507"/>
                  </a:lnTo>
                  <a:lnTo>
                    <a:pt x="2435" y="2507"/>
                  </a:lnTo>
                  <a:lnTo>
                    <a:pt x="2435" y="2507"/>
                  </a:lnTo>
                  <a:lnTo>
                    <a:pt x="2435" y="2507"/>
                  </a:lnTo>
                  <a:lnTo>
                    <a:pt x="2438" y="2507"/>
                  </a:lnTo>
                  <a:lnTo>
                    <a:pt x="2438" y="2507"/>
                  </a:lnTo>
                  <a:lnTo>
                    <a:pt x="2438" y="2507"/>
                  </a:lnTo>
                  <a:lnTo>
                    <a:pt x="2438" y="2509"/>
                  </a:lnTo>
                  <a:lnTo>
                    <a:pt x="2438" y="2509"/>
                  </a:lnTo>
                  <a:lnTo>
                    <a:pt x="2438" y="2509"/>
                  </a:lnTo>
                  <a:lnTo>
                    <a:pt x="2440" y="2509"/>
                  </a:lnTo>
                  <a:lnTo>
                    <a:pt x="2440" y="2507"/>
                  </a:lnTo>
                  <a:lnTo>
                    <a:pt x="2440" y="2507"/>
                  </a:lnTo>
                  <a:lnTo>
                    <a:pt x="2440" y="2507"/>
                  </a:lnTo>
                  <a:lnTo>
                    <a:pt x="2440" y="2507"/>
                  </a:lnTo>
                  <a:lnTo>
                    <a:pt x="2440" y="2507"/>
                  </a:lnTo>
                  <a:lnTo>
                    <a:pt x="2440" y="2507"/>
                  </a:lnTo>
                  <a:lnTo>
                    <a:pt x="2440" y="2507"/>
                  </a:lnTo>
                  <a:lnTo>
                    <a:pt x="2442" y="2509"/>
                  </a:lnTo>
                  <a:lnTo>
                    <a:pt x="2442" y="2509"/>
                  </a:lnTo>
                  <a:lnTo>
                    <a:pt x="2442" y="2509"/>
                  </a:lnTo>
                  <a:lnTo>
                    <a:pt x="2442" y="2509"/>
                  </a:lnTo>
                  <a:lnTo>
                    <a:pt x="2442" y="2507"/>
                  </a:lnTo>
                  <a:lnTo>
                    <a:pt x="2442" y="2507"/>
                  </a:lnTo>
                  <a:lnTo>
                    <a:pt x="2442" y="2507"/>
                  </a:lnTo>
                  <a:lnTo>
                    <a:pt x="2442" y="2509"/>
                  </a:lnTo>
                  <a:lnTo>
                    <a:pt x="2442" y="2509"/>
                  </a:lnTo>
                  <a:lnTo>
                    <a:pt x="2445" y="2509"/>
                  </a:lnTo>
                  <a:lnTo>
                    <a:pt x="2445" y="2512"/>
                  </a:lnTo>
                  <a:lnTo>
                    <a:pt x="2445" y="2512"/>
                  </a:lnTo>
                  <a:lnTo>
                    <a:pt x="2445" y="2512"/>
                  </a:lnTo>
                  <a:lnTo>
                    <a:pt x="2445" y="2514"/>
                  </a:lnTo>
                  <a:lnTo>
                    <a:pt x="2447" y="2514"/>
                  </a:lnTo>
                  <a:lnTo>
                    <a:pt x="2447" y="2517"/>
                  </a:lnTo>
                  <a:lnTo>
                    <a:pt x="2447" y="2517"/>
                  </a:lnTo>
                  <a:lnTo>
                    <a:pt x="2447" y="2514"/>
                  </a:lnTo>
                  <a:lnTo>
                    <a:pt x="2447" y="2514"/>
                  </a:lnTo>
                  <a:lnTo>
                    <a:pt x="2447" y="2514"/>
                  </a:lnTo>
                  <a:lnTo>
                    <a:pt x="2447" y="2514"/>
                  </a:lnTo>
                  <a:lnTo>
                    <a:pt x="2447" y="2512"/>
                  </a:lnTo>
                  <a:lnTo>
                    <a:pt x="2447" y="2512"/>
                  </a:lnTo>
                  <a:lnTo>
                    <a:pt x="2447" y="2512"/>
                  </a:lnTo>
                  <a:lnTo>
                    <a:pt x="2447" y="2512"/>
                  </a:lnTo>
                  <a:lnTo>
                    <a:pt x="2447" y="2512"/>
                  </a:lnTo>
                  <a:lnTo>
                    <a:pt x="2447" y="2514"/>
                  </a:lnTo>
                  <a:lnTo>
                    <a:pt x="2447" y="2517"/>
                  </a:lnTo>
                  <a:lnTo>
                    <a:pt x="2449" y="2519"/>
                  </a:lnTo>
                  <a:lnTo>
                    <a:pt x="2449" y="2519"/>
                  </a:lnTo>
                  <a:lnTo>
                    <a:pt x="2449" y="2519"/>
                  </a:lnTo>
                  <a:lnTo>
                    <a:pt x="2449" y="2519"/>
                  </a:lnTo>
                  <a:lnTo>
                    <a:pt x="2449" y="2519"/>
                  </a:lnTo>
                  <a:lnTo>
                    <a:pt x="2449" y="2519"/>
                  </a:lnTo>
                  <a:lnTo>
                    <a:pt x="2449" y="2517"/>
                  </a:lnTo>
                  <a:lnTo>
                    <a:pt x="2449" y="2517"/>
                  </a:lnTo>
                  <a:lnTo>
                    <a:pt x="2449" y="2517"/>
                  </a:lnTo>
                  <a:lnTo>
                    <a:pt x="2449" y="2517"/>
                  </a:lnTo>
                  <a:lnTo>
                    <a:pt x="2449" y="2517"/>
                  </a:lnTo>
                  <a:lnTo>
                    <a:pt x="2449" y="2517"/>
                  </a:lnTo>
                  <a:lnTo>
                    <a:pt x="2452" y="2519"/>
                  </a:lnTo>
                  <a:lnTo>
                    <a:pt x="2452" y="2519"/>
                  </a:lnTo>
                  <a:lnTo>
                    <a:pt x="2452" y="2519"/>
                  </a:lnTo>
                  <a:lnTo>
                    <a:pt x="2452" y="2519"/>
                  </a:lnTo>
                  <a:lnTo>
                    <a:pt x="2452" y="2519"/>
                  </a:lnTo>
                  <a:lnTo>
                    <a:pt x="2454" y="2519"/>
                  </a:lnTo>
                  <a:lnTo>
                    <a:pt x="2454" y="2519"/>
                  </a:lnTo>
                  <a:lnTo>
                    <a:pt x="2454" y="2519"/>
                  </a:lnTo>
                  <a:lnTo>
                    <a:pt x="2454" y="2519"/>
                  </a:lnTo>
                  <a:lnTo>
                    <a:pt x="2454" y="2519"/>
                  </a:lnTo>
                  <a:lnTo>
                    <a:pt x="2454" y="2519"/>
                  </a:lnTo>
                  <a:lnTo>
                    <a:pt x="2454" y="2519"/>
                  </a:lnTo>
                  <a:lnTo>
                    <a:pt x="2454" y="2517"/>
                  </a:lnTo>
                  <a:lnTo>
                    <a:pt x="2456" y="2517"/>
                  </a:lnTo>
                  <a:lnTo>
                    <a:pt x="2456" y="2514"/>
                  </a:lnTo>
                  <a:lnTo>
                    <a:pt x="2456" y="2514"/>
                  </a:lnTo>
                  <a:lnTo>
                    <a:pt x="2456" y="2514"/>
                  </a:lnTo>
                  <a:lnTo>
                    <a:pt x="2456" y="2517"/>
                  </a:lnTo>
                  <a:lnTo>
                    <a:pt x="2456" y="2517"/>
                  </a:lnTo>
                  <a:lnTo>
                    <a:pt x="2456" y="2517"/>
                  </a:lnTo>
                  <a:lnTo>
                    <a:pt x="2456" y="2517"/>
                  </a:lnTo>
                  <a:lnTo>
                    <a:pt x="2456" y="2517"/>
                  </a:lnTo>
                  <a:lnTo>
                    <a:pt x="2459" y="2517"/>
                  </a:lnTo>
                  <a:lnTo>
                    <a:pt x="2459" y="2519"/>
                  </a:lnTo>
                  <a:lnTo>
                    <a:pt x="2459" y="2519"/>
                  </a:lnTo>
                  <a:lnTo>
                    <a:pt x="2461" y="2519"/>
                  </a:lnTo>
                  <a:lnTo>
                    <a:pt x="2461" y="2519"/>
                  </a:lnTo>
                  <a:lnTo>
                    <a:pt x="2461" y="2519"/>
                  </a:lnTo>
                  <a:lnTo>
                    <a:pt x="2461" y="2519"/>
                  </a:lnTo>
                  <a:lnTo>
                    <a:pt x="2461" y="2519"/>
                  </a:lnTo>
                  <a:lnTo>
                    <a:pt x="2461" y="2517"/>
                  </a:lnTo>
                  <a:lnTo>
                    <a:pt x="2459" y="2517"/>
                  </a:lnTo>
                  <a:lnTo>
                    <a:pt x="2461" y="2517"/>
                  </a:lnTo>
                  <a:lnTo>
                    <a:pt x="2461" y="2517"/>
                  </a:lnTo>
                  <a:lnTo>
                    <a:pt x="2461" y="2517"/>
                  </a:lnTo>
                  <a:lnTo>
                    <a:pt x="2461" y="2514"/>
                  </a:lnTo>
                  <a:lnTo>
                    <a:pt x="2461" y="2514"/>
                  </a:lnTo>
                  <a:lnTo>
                    <a:pt x="2461" y="2514"/>
                  </a:lnTo>
                  <a:lnTo>
                    <a:pt x="2461" y="2514"/>
                  </a:lnTo>
                  <a:lnTo>
                    <a:pt x="2461" y="2514"/>
                  </a:lnTo>
                  <a:lnTo>
                    <a:pt x="2461" y="2517"/>
                  </a:lnTo>
                  <a:lnTo>
                    <a:pt x="2464" y="2517"/>
                  </a:lnTo>
                  <a:lnTo>
                    <a:pt x="2464" y="2517"/>
                  </a:lnTo>
                  <a:lnTo>
                    <a:pt x="2464" y="2517"/>
                  </a:lnTo>
                  <a:lnTo>
                    <a:pt x="2464" y="2517"/>
                  </a:lnTo>
                  <a:lnTo>
                    <a:pt x="2461" y="2514"/>
                  </a:lnTo>
                  <a:lnTo>
                    <a:pt x="2459" y="2512"/>
                  </a:lnTo>
                  <a:lnTo>
                    <a:pt x="2459" y="2512"/>
                  </a:lnTo>
                  <a:lnTo>
                    <a:pt x="2461" y="2512"/>
                  </a:lnTo>
                  <a:lnTo>
                    <a:pt x="2461" y="2514"/>
                  </a:lnTo>
                  <a:lnTo>
                    <a:pt x="2461" y="2514"/>
                  </a:lnTo>
                  <a:lnTo>
                    <a:pt x="2464" y="2514"/>
                  </a:lnTo>
                  <a:lnTo>
                    <a:pt x="2464" y="2512"/>
                  </a:lnTo>
                  <a:lnTo>
                    <a:pt x="2464" y="2512"/>
                  </a:lnTo>
                  <a:lnTo>
                    <a:pt x="2464" y="2512"/>
                  </a:lnTo>
                  <a:lnTo>
                    <a:pt x="2464" y="2514"/>
                  </a:lnTo>
                  <a:lnTo>
                    <a:pt x="2464" y="2512"/>
                  </a:lnTo>
                  <a:lnTo>
                    <a:pt x="2464" y="2512"/>
                  </a:lnTo>
                  <a:lnTo>
                    <a:pt x="2464" y="2512"/>
                  </a:lnTo>
                  <a:lnTo>
                    <a:pt x="2464" y="2512"/>
                  </a:lnTo>
                  <a:lnTo>
                    <a:pt x="2464" y="2512"/>
                  </a:lnTo>
                  <a:lnTo>
                    <a:pt x="2464" y="2509"/>
                  </a:lnTo>
                  <a:lnTo>
                    <a:pt x="2464" y="2509"/>
                  </a:lnTo>
                  <a:lnTo>
                    <a:pt x="2464" y="2509"/>
                  </a:lnTo>
                  <a:lnTo>
                    <a:pt x="2464" y="2509"/>
                  </a:lnTo>
                  <a:lnTo>
                    <a:pt x="2464" y="2509"/>
                  </a:lnTo>
                  <a:lnTo>
                    <a:pt x="2464" y="2507"/>
                  </a:lnTo>
                  <a:lnTo>
                    <a:pt x="2461" y="2507"/>
                  </a:lnTo>
                  <a:lnTo>
                    <a:pt x="2461" y="2505"/>
                  </a:lnTo>
                  <a:lnTo>
                    <a:pt x="2461" y="2505"/>
                  </a:lnTo>
                  <a:lnTo>
                    <a:pt x="2461" y="2505"/>
                  </a:lnTo>
                  <a:lnTo>
                    <a:pt x="2461" y="2505"/>
                  </a:lnTo>
                  <a:lnTo>
                    <a:pt x="2461" y="2505"/>
                  </a:lnTo>
                  <a:lnTo>
                    <a:pt x="2461" y="2502"/>
                  </a:lnTo>
                  <a:lnTo>
                    <a:pt x="2461" y="2502"/>
                  </a:lnTo>
                  <a:lnTo>
                    <a:pt x="2461" y="2502"/>
                  </a:lnTo>
                  <a:lnTo>
                    <a:pt x="2461" y="2502"/>
                  </a:lnTo>
                  <a:lnTo>
                    <a:pt x="2464" y="2505"/>
                  </a:lnTo>
                  <a:lnTo>
                    <a:pt x="2464" y="2505"/>
                  </a:lnTo>
                  <a:lnTo>
                    <a:pt x="2464" y="2505"/>
                  </a:lnTo>
                  <a:lnTo>
                    <a:pt x="2464" y="2507"/>
                  </a:lnTo>
                  <a:lnTo>
                    <a:pt x="2464" y="2507"/>
                  </a:lnTo>
                  <a:lnTo>
                    <a:pt x="2466" y="2507"/>
                  </a:lnTo>
                  <a:lnTo>
                    <a:pt x="2466" y="2507"/>
                  </a:lnTo>
                  <a:lnTo>
                    <a:pt x="2466" y="2505"/>
                  </a:lnTo>
                  <a:lnTo>
                    <a:pt x="2466" y="2505"/>
                  </a:lnTo>
                  <a:lnTo>
                    <a:pt x="2464" y="2502"/>
                  </a:lnTo>
                  <a:lnTo>
                    <a:pt x="2464" y="2502"/>
                  </a:lnTo>
                  <a:lnTo>
                    <a:pt x="2464" y="2500"/>
                  </a:lnTo>
                  <a:lnTo>
                    <a:pt x="2464" y="2500"/>
                  </a:lnTo>
                  <a:lnTo>
                    <a:pt x="2464" y="2500"/>
                  </a:lnTo>
                  <a:lnTo>
                    <a:pt x="2464" y="2500"/>
                  </a:lnTo>
                  <a:lnTo>
                    <a:pt x="2464" y="2500"/>
                  </a:lnTo>
                  <a:lnTo>
                    <a:pt x="2466" y="2500"/>
                  </a:lnTo>
                  <a:lnTo>
                    <a:pt x="2466" y="2500"/>
                  </a:lnTo>
                  <a:lnTo>
                    <a:pt x="2466" y="2502"/>
                  </a:lnTo>
                  <a:lnTo>
                    <a:pt x="2466" y="2502"/>
                  </a:lnTo>
                  <a:lnTo>
                    <a:pt x="2468" y="2505"/>
                  </a:lnTo>
                  <a:lnTo>
                    <a:pt x="2468" y="2505"/>
                  </a:lnTo>
                  <a:lnTo>
                    <a:pt x="2468" y="2505"/>
                  </a:lnTo>
                  <a:lnTo>
                    <a:pt x="2468" y="2502"/>
                  </a:lnTo>
                  <a:lnTo>
                    <a:pt x="2468" y="2502"/>
                  </a:lnTo>
                  <a:lnTo>
                    <a:pt x="2468" y="2502"/>
                  </a:lnTo>
                  <a:lnTo>
                    <a:pt x="2468" y="2505"/>
                  </a:lnTo>
                  <a:lnTo>
                    <a:pt x="2468" y="2505"/>
                  </a:lnTo>
                  <a:lnTo>
                    <a:pt x="2471" y="2505"/>
                  </a:lnTo>
                  <a:lnTo>
                    <a:pt x="2471" y="2505"/>
                  </a:lnTo>
                  <a:lnTo>
                    <a:pt x="2471" y="2502"/>
                  </a:lnTo>
                  <a:lnTo>
                    <a:pt x="2471" y="2500"/>
                  </a:lnTo>
                  <a:lnTo>
                    <a:pt x="2471" y="2500"/>
                  </a:lnTo>
                  <a:lnTo>
                    <a:pt x="2471" y="2502"/>
                  </a:lnTo>
                  <a:lnTo>
                    <a:pt x="2473" y="2502"/>
                  </a:lnTo>
                  <a:lnTo>
                    <a:pt x="2473" y="2502"/>
                  </a:lnTo>
                  <a:lnTo>
                    <a:pt x="2473" y="2502"/>
                  </a:lnTo>
                  <a:lnTo>
                    <a:pt x="2473" y="2502"/>
                  </a:lnTo>
                  <a:lnTo>
                    <a:pt x="2473" y="2502"/>
                  </a:lnTo>
                  <a:lnTo>
                    <a:pt x="2473" y="2502"/>
                  </a:lnTo>
                  <a:lnTo>
                    <a:pt x="2473" y="2502"/>
                  </a:lnTo>
                  <a:lnTo>
                    <a:pt x="2473" y="2502"/>
                  </a:lnTo>
                  <a:lnTo>
                    <a:pt x="2473" y="2502"/>
                  </a:lnTo>
                  <a:lnTo>
                    <a:pt x="2473" y="2500"/>
                  </a:lnTo>
                  <a:lnTo>
                    <a:pt x="2473" y="2500"/>
                  </a:lnTo>
                  <a:lnTo>
                    <a:pt x="2473" y="2500"/>
                  </a:lnTo>
                  <a:lnTo>
                    <a:pt x="2473" y="2500"/>
                  </a:lnTo>
                  <a:lnTo>
                    <a:pt x="2471" y="2498"/>
                  </a:lnTo>
                  <a:lnTo>
                    <a:pt x="2471" y="2495"/>
                  </a:lnTo>
                  <a:lnTo>
                    <a:pt x="2471" y="2498"/>
                  </a:lnTo>
                  <a:lnTo>
                    <a:pt x="2473" y="2498"/>
                  </a:lnTo>
                  <a:lnTo>
                    <a:pt x="2473" y="2500"/>
                  </a:lnTo>
                  <a:lnTo>
                    <a:pt x="2475" y="2500"/>
                  </a:lnTo>
                  <a:lnTo>
                    <a:pt x="2475" y="2498"/>
                  </a:lnTo>
                  <a:lnTo>
                    <a:pt x="2475" y="2498"/>
                  </a:lnTo>
                  <a:lnTo>
                    <a:pt x="2475" y="2498"/>
                  </a:lnTo>
                  <a:lnTo>
                    <a:pt x="2475" y="2495"/>
                  </a:lnTo>
                  <a:lnTo>
                    <a:pt x="2475" y="2495"/>
                  </a:lnTo>
                  <a:lnTo>
                    <a:pt x="2473" y="2493"/>
                  </a:lnTo>
                  <a:lnTo>
                    <a:pt x="2473" y="2493"/>
                  </a:lnTo>
                  <a:lnTo>
                    <a:pt x="2473" y="2493"/>
                  </a:lnTo>
                  <a:lnTo>
                    <a:pt x="2475" y="2495"/>
                  </a:lnTo>
                  <a:lnTo>
                    <a:pt x="2475" y="2495"/>
                  </a:lnTo>
                  <a:lnTo>
                    <a:pt x="2475" y="2495"/>
                  </a:lnTo>
                  <a:lnTo>
                    <a:pt x="2478" y="2495"/>
                  </a:lnTo>
                  <a:lnTo>
                    <a:pt x="2475" y="2495"/>
                  </a:lnTo>
                  <a:lnTo>
                    <a:pt x="2475" y="2493"/>
                  </a:lnTo>
                  <a:lnTo>
                    <a:pt x="2475" y="2493"/>
                  </a:lnTo>
                  <a:lnTo>
                    <a:pt x="2475" y="2493"/>
                  </a:lnTo>
                  <a:lnTo>
                    <a:pt x="2475" y="2493"/>
                  </a:lnTo>
                  <a:lnTo>
                    <a:pt x="2475" y="2493"/>
                  </a:lnTo>
                  <a:lnTo>
                    <a:pt x="2475" y="2493"/>
                  </a:lnTo>
                  <a:lnTo>
                    <a:pt x="2475" y="2493"/>
                  </a:lnTo>
                  <a:lnTo>
                    <a:pt x="2475" y="2493"/>
                  </a:lnTo>
                  <a:lnTo>
                    <a:pt x="2475" y="2493"/>
                  </a:lnTo>
                  <a:lnTo>
                    <a:pt x="2475" y="2493"/>
                  </a:lnTo>
                  <a:lnTo>
                    <a:pt x="2478" y="2493"/>
                  </a:lnTo>
                  <a:lnTo>
                    <a:pt x="2478" y="2493"/>
                  </a:lnTo>
                  <a:lnTo>
                    <a:pt x="2478" y="2493"/>
                  </a:lnTo>
                  <a:lnTo>
                    <a:pt x="2478" y="2493"/>
                  </a:lnTo>
                  <a:lnTo>
                    <a:pt x="2478" y="2493"/>
                  </a:lnTo>
                  <a:lnTo>
                    <a:pt x="2478" y="2493"/>
                  </a:lnTo>
                  <a:lnTo>
                    <a:pt x="2478" y="2493"/>
                  </a:lnTo>
                  <a:lnTo>
                    <a:pt x="2478" y="2491"/>
                  </a:lnTo>
                  <a:lnTo>
                    <a:pt x="2478" y="2491"/>
                  </a:lnTo>
                  <a:lnTo>
                    <a:pt x="2480" y="2491"/>
                  </a:lnTo>
                  <a:lnTo>
                    <a:pt x="2478" y="2491"/>
                  </a:lnTo>
                  <a:lnTo>
                    <a:pt x="2478" y="2491"/>
                  </a:lnTo>
                  <a:lnTo>
                    <a:pt x="2475" y="2488"/>
                  </a:lnTo>
                  <a:lnTo>
                    <a:pt x="2475" y="2488"/>
                  </a:lnTo>
                  <a:lnTo>
                    <a:pt x="2478" y="2488"/>
                  </a:lnTo>
                  <a:lnTo>
                    <a:pt x="2478" y="2488"/>
                  </a:lnTo>
                  <a:lnTo>
                    <a:pt x="2478" y="2488"/>
                  </a:lnTo>
                  <a:lnTo>
                    <a:pt x="2478" y="2488"/>
                  </a:lnTo>
                  <a:lnTo>
                    <a:pt x="2478" y="2488"/>
                  </a:lnTo>
                  <a:lnTo>
                    <a:pt x="2480" y="2486"/>
                  </a:lnTo>
                  <a:lnTo>
                    <a:pt x="2480" y="2486"/>
                  </a:lnTo>
                  <a:lnTo>
                    <a:pt x="2480" y="2486"/>
                  </a:lnTo>
                  <a:lnTo>
                    <a:pt x="2480" y="2483"/>
                  </a:lnTo>
                  <a:lnTo>
                    <a:pt x="2480" y="2483"/>
                  </a:lnTo>
                  <a:lnTo>
                    <a:pt x="2482" y="2483"/>
                  </a:lnTo>
                  <a:lnTo>
                    <a:pt x="2482" y="2483"/>
                  </a:lnTo>
                  <a:lnTo>
                    <a:pt x="2480" y="2481"/>
                  </a:lnTo>
                  <a:lnTo>
                    <a:pt x="2480" y="2481"/>
                  </a:lnTo>
                  <a:lnTo>
                    <a:pt x="2480" y="2481"/>
                  </a:lnTo>
                  <a:lnTo>
                    <a:pt x="2478" y="2481"/>
                  </a:lnTo>
                  <a:lnTo>
                    <a:pt x="2480" y="2481"/>
                  </a:lnTo>
                  <a:lnTo>
                    <a:pt x="2482" y="2479"/>
                  </a:lnTo>
                  <a:lnTo>
                    <a:pt x="2482" y="2479"/>
                  </a:lnTo>
                  <a:lnTo>
                    <a:pt x="2482" y="2479"/>
                  </a:lnTo>
                  <a:lnTo>
                    <a:pt x="2485" y="2479"/>
                  </a:lnTo>
                  <a:lnTo>
                    <a:pt x="2485" y="2476"/>
                  </a:lnTo>
                  <a:lnTo>
                    <a:pt x="2485" y="2476"/>
                  </a:lnTo>
                  <a:lnTo>
                    <a:pt x="2482" y="2476"/>
                  </a:lnTo>
                  <a:lnTo>
                    <a:pt x="2482" y="2476"/>
                  </a:lnTo>
                  <a:lnTo>
                    <a:pt x="2482" y="2476"/>
                  </a:lnTo>
                  <a:lnTo>
                    <a:pt x="2480" y="2476"/>
                  </a:lnTo>
                  <a:lnTo>
                    <a:pt x="2480" y="2476"/>
                  </a:lnTo>
                  <a:lnTo>
                    <a:pt x="2480" y="2476"/>
                  </a:lnTo>
                  <a:lnTo>
                    <a:pt x="2480" y="2476"/>
                  </a:lnTo>
                  <a:lnTo>
                    <a:pt x="2482" y="2476"/>
                  </a:lnTo>
                  <a:lnTo>
                    <a:pt x="2480" y="2474"/>
                  </a:lnTo>
                  <a:lnTo>
                    <a:pt x="2482" y="2474"/>
                  </a:lnTo>
                  <a:lnTo>
                    <a:pt x="2482" y="2474"/>
                  </a:lnTo>
                  <a:lnTo>
                    <a:pt x="2482" y="2474"/>
                  </a:lnTo>
                  <a:lnTo>
                    <a:pt x="2482" y="2474"/>
                  </a:lnTo>
                  <a:lnTo>
                    <a:pt x="2482" y="2474"/>
                  </a:lnTo>
                  <a:lnTo>
                    <a:pt x="2482" y="2474"/>
                  </a:lnTo>
                  <a:lnTo>
                    <a:pt x="2482" y="2474"/>
                  </a:lnTo>
                  <a:lnTo>
                    <a:pt x="2485" y="2474"/>
                  </a:lnTo>
                  <a:lnTo>
                    <a:pt x="2485" y="2474"/>
                  </a:lnTo>
                  <a:lnTo>
                    <a:pt x="2485" y="2474"/>
                  </a:lnTo>
                  <a:lnTo>
                    <a:pt x="2485" y="2474"/>
                  </a:lnTo>
                  <a:lnTo>
                    <a:pt x="2485" y="2472"/>
                  </a:lnTo>
                  <a:lnTo>
                    <a:pt x="2485" y="2472"/>
                  </a:lnTo>
                  <a:lnTo>
                    <a:pt x="2485" y="2472"/>
                  </a:lnTo>
                  <a:lnTo>
                    <a:pt x="2485" y="2472"/>
                  </a:lnTo>
                  <a:lnTo>
                    <a:pt x="2487" y="2472"/>
                  </a:lnTo>
                  <a:lnTo>
                    <a:pt x="2487" y="2472"/>
                  </a:lnTo>
                  <a:lnTo>
                    <a:pt x="2487" y="2469"/>
                  </a:lnTo>
                  <a:lnTo>
                    <a:pt x="2487" y="2469"/>
                  </a:lnTo>
                  <a:lnTo>
                    <a:pt x="2487" y="2467"/>
                  </a:lnTo>
                  <a:lnTo>
                    <a:pt x="2487" y="2467"/>
                  </a:lnTo>
                  <a:lnTo>
                    <a:pt x="2487" y="2467"/>
                  </a:lnTo>
                  <a:lnTo>
                    <a:pt x="2487" y="2465"/>
                  </a:lnTo>
                  <a:lnTo>
                    <a:pt x="2487" y="2465"/>
                  </a:lnTo>
                  <a:lnTo>
                    <a:pt x="2487" y="2465"/>
                  </a:lnTo>
                  <a:lnTo>
                    <a:pt x="2487" y="2465"/>
                  </a:lnTo>
                  <a:lnTo>
                    <a:pt x="2485" y="2465"/>
                  </a:lnTo>
                  <a:lnTo>
                    <a:pt x="2485" y="2465"/>
                  </a:lnTo>
                  <a:lnTo>
                    <a:pt x="2485" y="2465"/>
                  </a:lnTo>
                  <a:lnTo>
                    <a:pt x="2485" y="2465"/>
                  </a:lnTo>
                  <a:lnTo>
                    <a:pt x="2487" y="2465"/>
                  </a:lnTo>
                  <a:lnTo>
                    <a:pt x="2487" y="2465"/>
                  </a:lnTo>
                  <a:lnTo>
                    <a:pt x="2487" y="2465"/>
                  </a:lnTo>
                  <a:lnTo>
                    <a:pt x="2487" y="2465"/>
                  </a:lnTo>
                  <a:lnTo>
                    <a:pt x="2490" y="2467"/>
                  </a:lnTo>
                  <a:lnTo>
                    <a:pt x="2490" y="2467"/>
                  </a:lnTo>
                  <a:lnTo>
                    <a:pt x="2490" y="2467"/>
                  </a:lnTo>
                  <a:lnTo>
                    <a:pt x="2490" y="2467"/>
                  </a:lnTo>
                  <a:lnTo>
                    <a:pt x="2492" y="2465"/>
                  </a:lnTo>
                  <a:lnTo>
                    <a:pt x="2492" y="2465"/>
                  </a:lnTo>
                  <a:lnTo>
                    <a:pt x="2490" y="2465"/>
                  </a:lnTo>
                  <a:lnTo>
                    <a:pt x="2490" y="2465"/>
                  </a:lnTo>
                  <a:lnTo>
                    <a:pt x="2490" y="2462"/>
                  </a:lnTo>
                  <a:lnTo>
                    <a:pt x="2490" y="2462"/>
                  </a:lnTo>
                  <a:lnTo>
                    <a:pt x="2490" y="2462"/>
                  </a:lnTo>
                  <a:lnTo>
                    <a:pt x="2490" y="2462"/>
                  </a:lnTo>
                  <a:lnTo>
                    <a:pt x="2490" y="2462"/>
                  </a:lnTo>
                  <a:lnTo>
                    <a:pt x="2490" y="2462"/>
                  </a:lnTo>
                  <a:lnTo>
                    <a:pt x="2490" y="2462"/>
                  </a:lnTo>
                  <a:lnTo>
                    <a:pt x="2490" y="2465"/>
                  </a:lnTo>
                  <a:lnTo>
                    <a:pt x="2490" y="2465"/>
                  </a:lnTo>
                  <a:lnTo>
                    <a:pt x="2487" y="2462"/>
                  </a:lnTo>
                  <a:lnTo>
                    <a:pt x="2487" y="2462"/>
                  </a:lnTo>
                  <a:lnTo>
                    <a:pt x="2487" y="2462"/>
                  </a:lnTo>
                  <a:lnTo>
                    <a:pt x="2487" y="2462"/>
                  </a:lnTo>
                  <a:lnTo>
                    <a:pt x="2487" y="2462"/>
                  </a:lnTo>
                  <a:lnTo>
                    <a:pt x="2487" y="2462"/>
                  </a:lnTo>
                  <a:lnTo>
                    <a:pt x="2487" y="2462"/>
                  </a:lnTo>
                  <a:lnTo>
                    <a:pt x="2490" y="2460"/>
                  </a:lnTo>
                  <a:lnTo>
                    <a:pt x="2490" y="2460"/>
                  </a:lnTo>
                  <a:lnTo>
                    <a:pt x="2492" y="2460"/>
                  </a:lnTo>
                  <a:lnTo>
                    <a:pt x="2492" y="2460"/>
                  </a:lnTo>
                  <a:lnTo>
                    <a:pt x="2490" y="2460"/>
                  </a:lnTo>
                  <a:lnTo>
                    <a:pt x="2490" y="2460"/>
                  </a:lnTo>
                  <a:lnTo>
                    <a:pt x="2487" y="2460"/>
                  </a:lnTo>
                  <a:lnTo>
                    <a:pt x="2487" y="2460"/>
                  </a:lnTo>
                  <a:lnTo>
                    <a:pt x="2487" y="2460"/>
                  </a:lnTo>
                  <a:lnTo>
                    <a:pt x="2487" y="2460"/>
                  </a:lnTo>
                  <a:lnTo>
                    <a:pt x="2490" y="2460"/>
                  </a:lnTo>
                  <a:lnTo>
                    <a:pt x="2490" y="2457"/>
                  </a:lnTo>
                  <a:lnTo>
                    <a:pt x="2490" y="2457"/>
                  </a:lnTo>
                  <a:lnTo>
                    <a:pt x="2487" y="2457"/>
                  </a:lnTo>
                  <a:lnTo>
                    <a:pt x="2487" y="2460"/>
                  </a:lnTo>
                  <a:lnTo>
                    <a:pt x="2487" y="2457"/>
                  </a:lnTo>
                  <a:lnTo>
                    <a:pt x="2485" y="2457"/>
                  </a:lnTo>
                  <a:lnTo>
                    <a:pt x="2485" y="2457"/>
                  </a:lnTo>
                  <a:lnTo>
                    <a:pt x="2485" y="2457"/>
                  </a:lnTo>
                  <a:lnTo>
                    <a:pt x="2487" y="2457"/>
                  </a:lnTo>
                  <a:lnTo>
                    <a:pt x="2487" y="2455"/>
                  </a:lnTo>
                  <a:lnTo>
                    <a:pt x="2485" y="2455"/>
                  </a:lnTo>
                  <a:lnTo>
                    <a:pt x="2485" y="2455"/>
                  </a:lnTo>
                  <a:lnTo>
                    <a:pt x="2485" y="2455"/>
                  </a:lnTo>
                  <a:lnTo>
                    <a:pt x="2487" y="2455"/>
                  </a:lnTo>
                  <a:lnTo>
                    <a:pt x="2487" y="2455"/>
                  </a:lnTo>
                  <a:lnTo>
                    <a:pt x="2485" y="2453"/>
                  </a:lnTo>
                  <a:lnTo>
                    <a:pt x="2485" y="2453"/>
                  </a:lnTo>
                  <a:lnTo>
                    <a:pt x="2485" y="2453"/>
                  </a:lnTo>
                  <a:lnTo>
                    <a:pt x="2485" y="2453"/>
                  </a:lnTo>
                  <a:lnTo>
                    <a:pt x="2485" y="2453"/>
                  </a:lnTo>
                  <a:lnTo>
                    <a:pt x="2485" y="2453"/>
                  </a:lnTo>
                  <a:lnTo>
                    <a:pt x="2485" y="2450"/>
                  </a:lnTo>
                  <a:lnTo>
                    <a:pt x="2485" y="2450"/>
                  </a:lnTo>
                  <a:lnTo>
                    <a:pt x="2487" y="2453"/>
                  </a:lnTo>
                  <a:lnTo>
                    <a:pt x="2487" y="2453"/>
                  </a:lnTo>
                  <a:lnTo>
                    <a:pt x="2490" y="2450"/>
                  </a:lnTo>
                  <a:lnTo>
                    <a:pt x="2487" y="2450"/>
                  </a:lnTo>
                  <a:lnTo>
                    <a:pt x="2490" y="2450"/>
                  </a:lnTo>
                  <a:lnTo>
                    <a:pt x="2490" y="2448"/>
                  </a:lnTo>
                  <a:lnTo>
                    <a:pt x="2490" y="2448"/>
                  </a:lnTo>
                  <a:lnTo>
                    <a:pt x="2490" y="2450"/>
                  </a:lnTo>
                  <a:lnTo>
                    <a:pt x="2492" y="2450"/>
                  </a:lnTo>
                  <a:lnTo>
                    <a:pt x="2492" y="2450"/>
                  </a:lnTo>
                  <a:lnTo>
                    <a:pt x="2492" y="2450"/>
                  </a:lnTo>
                  <a:lnTo>
                    <a:pt x="2492" y="2453"/>
                  </a:lnTo>
                  <a:lnTo>
                    <a:pt x="2492" y="2453"/>
                  </a:lnTo>
                  <a:lnTo>
                    <a:pt x="2494" y="2453"/>
                  </a:lnTo>
                  <a:lnTo>
                    <a:pt x="2494" y="2453"/>
                  </a:lnTo>
                  <a:lnTo>
                    <a:pt x="2494" y="2453"/>
                  </a:lnTo>
                  <a:lnTo>
                    <a:pt x="2494" y="2453"/>
                  </a:lnTo>
                  <a:lnTo>
                    <a:pt x="2494" y="2450"/>
                  </a:lnTo>
                  <a:lnTo>
                    <a:pt x="2494" y="2450"/>
                  </a:lnTo>
                  <a:lnTo>
                    <a:pt x="2497" y="2450"/>
                  </a:lnTo>
                  <a:lnTo>
                    <a:pt x="2494" y="2448"/>
                  </a:lnTo>
                  <a:lnTo>
                    <a:pt x="2494" y="2448"/>
                  </a:lnTo>
                  <a:lnTo>
                    <a:pt x="2494" y="2448"/>
                  </a:lnTo>
                  <a:lnTo>
                    <a:pt x="2494" y="2448"/>
                  </a:lnTo>
                  <a:lnTo>
                    <a:pt x="2492" y="2446"/>
                  </a:lnTo>
                  <a:lnTo>
                    <a:pt x="2492" y="2446"/>
                  </a:lnTo>
                  <a:lnTo>
                    <a:pt x="2492" y="2446"/>
                  </a:lnTo>
                  <a:lnTo>
                    <a:pt x="2494" y="2443"/>
                  </a:lnTo>
                  <a:lnTo>
                    <a:pt x="2494" y="2443"/>
                  </a:lnTo>
                  <a:lnTo>
                    <a:pt x="2497" y="2441"/>
                  </a:lnTo>
                  <a:lnTo>
                    <a:pt x="2497" y="2441"/>
                  </a:lnTo>
                  <a:lnTo>
                    <a:pt x="2497" y="2441"/>
                  </a:lnTo>
                  <a:lnTo>
                    <a:pt x="2497" y="2441"/>
                  </a:lnTo>
                  <a:lnTo>
                    <a:pt x="2497" y="2441"/>
                  </a:lnTo>
                  <a:lnTo>
                    <a:pt x="2497" y="2443"/>
                  </a:lnTo>
                  <a:lnTo>
                    <a:pt x="2497" y="2443"/>
                  </a:lnTo>
                  <a:lnTo>
                    <a:pt x="2497" y="2443"/>
                  </a:lnTo>
                  <a:lnTo>
                    <a:pt x="2497" y="2443"/>
                  </a:lnTo>
                  <a:lnTo>
                    <a:pt x="2497" y="2443"/>
                  </a:lnTo>
                  <a:lnTo>
                    <a:pt x="2497" y="2443"/>
                  </a:lnTo>
                  <a:lnTo>
                    <a:pt x="2497" y="2446"/>
                  </a:lnTo>
                  <a:lnTo>
                    <a:pt x="2499" y="2446"/>
                  </a:lnTo>
                  <a:lnTo>
                    <a:pt x="2499" y="2448"/>
                  </a:lnTo>
                  <a:lnTo>
                    <a:pt x="2499" y="2448"/>
                  </a:lnTo>
                  <a:lnTo>
                    <a:pt x="2499" y="2450"/>
                  </a:lnTo>
                  <a:lnTo>
                    <a:pt x="2499" y="2450"/>
                  </a:lnTo>
                  <a:lnTo>
                    <a:pt x="2499" y="2450"/>
                  </a:lnTo>
                  <a:lnTo>
                    <a:pt x="2501" y="2450"/>
                  </a:lnTo>
                  <a:lnTo>
                    <a:pt x="2501" y="2450"/>
                  </a:lnTo>
                  <a:lnTo>
                    <a:pt x="2501" y="2450"/>
                  </a:lnTo>
                  <a:lnTo>
                    <a:pt x="2501" y="2448"/>
                  </a:lnTo>
                  <a:lnTo>
                    <a:pt x="2501" y="2448"/>
                  </a:lnTo>
                  <a:lnTo>
                    <a:pt x="2501" y="2448"/>
                  </a:lnTo>
                  <a:lnTo>
                    <a:pt x="2501" y="2448"/>
                  </a:lnTo>
                  <a:lnTo>
                    <a:pt x="2501" y="2448"/>
                  </a:lnTo>
                  <a:lnTo>
                    <a:pt x="2501" y="2448"/>
                  </a:lnTo>
                  <a:lnTo>
                    <a:pt x="2504" y="2448"/>
                  </a:lnTo>
                  <a:lnTo>
                    <a:pt x="2504" y="2448"/>
                  </a:lnTo>
                  <a:lnTo>
                    <a:pt x="2504" y="2448"/>
                  </a:lnTo>
                  <a:lnTo>
                    <a:pt x="2504" y="2448"/>
                  </a:lnTo>
                  <a:lnTo>
                    <a:pt x="2504" y="2448"/>
                  </a:lnTo>
                  <a:lnTo>
                    <a:pt x="2504" y="2448"/>
                  </a:lnTo>
                  <a:lnTo>
                    <a:pt x="2504" y="2450"/>
                  </a:lnTo>
                  <a:lnTo>
                    <a:pt x="2504" y="2450"/>
                  </a:lnTo>
                  <a:lnTo>
                    <a:pt x="2504" y="2450"/>
                  </a:lnTo>
                  <a:lnTo>
                    <a:pt x="2504" y="2450"/>
                  </a:lnTo>
                  <a:lnTo>
                    <a:pt x="2504" y="2448"/>
                  </a:lnTo>
                  <a:lnTo>
                    <a:pt x="2506" y="2448"/>
                  </a:lnTo>
                  <a:lnTo>
                    <a:pt x="2506" y="2448"/>
                  </a:lnTo>
                  <a:lnTo>
                    <a:pt x="2506" y="2448"/>
                  </a:lnTo>
                  <a:lnTo>
                    <a:pt x="2506" y="2450"/>
                  </a:lnTo>
                  <a:lnTo>
                    <a:pt x="2506" y="2450"/>
                  </a:lnTo>
                  <a:lnTo>
                    <a:pt x="2506" y="2448"/>
                  </a:lnTo>
                  <a:lnTo>
                    <a:pt x="2506" y="2450"/>
                  </a:lnTo>
                  <a:lnTo>
                    <a:pt x="2506" y="2450"/>
                  </a:lnTo>
                  <a:lnTo>
                    <a:pt x="2509" y="2450"/>
                  </a:lnTo>
                  <a:lnTo>
                    <a:pt x="2509" y="2450"/>
                  </a:lnTo>
                  <a:lnTo>
                    <a:pt x="2509" y="2450"/>
                  </a:lnTo>
                  <a:lnTo>
                    <a:pt x="2509" y="2448"/>
                  </a:lnTo>
                  <a:lnTo>
                    <a:pt x="2509" y="2448"/>
                  </a:lnTo>
                  <a:lnTo>
                    <a:pt x="2509" y="2448"/>
                  </a:lnTo>
                  <a:lnTo>
                    <a:pt x="2511" y="2448"/>
                  </a:lnTo>
                  <a:lnTo>
                    <a:pt x="2511" y="2448"/>
                  </a:lnTo>
                  <a:lnTo>
                    <a:pt x="2511" y="2448"/>
                  </a:lnTo>
                  <a:lnTo>
                    <a:pt x="2511" y="2448"/>
                  </a:lnTo>
                  <a:lnTo>
                    <a:pt x="2511" y="2450"/>
                  </a:lnTo>
                  <a:lnTo>
                    <a:pt x="2511" y="2450"/>
                  </a:lnTo>
                  <a:lnTo>
                    <a:pt x="2511" y="2450"/>
                  </a:lnTo>
                  <a:lnTo>
                    <a:pt x="2511" y="2448"/>
                  </a:lnTo>
                  <a:lnTo>
                    <a:pt x="2511" y="2448"/>
                  </a:lnTo>
                  <a:lnTo>
                    <a:pt x="2511" y="2448"/>
                  </a:lnTo>
                  <a:lnTo>
                    <a:pt x="2511" y="2448"/>
                  </a:lnTo>
                  <a:lnTo>
                    <a:pt x="2511" y="2446"/>
                  </a:lnTo>
                  <a:lnTo>
                    <a:pt x="2511" y="2446"/>
                  </a:lnTo>
                  <a:lnTo>
                    <a:pt x="2511" y="2448"/>
                  </a:lnTo>
                  <a:lnTo>
                    <a:pt x="2511" y="2448"/>
                  </a:lnTo>
                  <a:lnTo>
                    <a:pt x="2511" y="2448"/>
                  </a:lnTo>
                  <a:lnTo>
                    <a:pt x="2513" y="2448"/>
                  </a:lnTo>
                  <a:lnTo>
                    <a:pt x="2513" y="2448"/>
                  </a:lnTo>
                  <a:lnTo>
                    <a:pt x="2513" y="2448"/>
                  </a:lnTo>
                  <a:lnTo>
                    <a:pt x="2513" y="2448"/>
                  </a:lnTo>
                  <a:lnTo>
                    <a:pt x="2513" y="2446"/>
                  </a:lnTo>
                  <a:lnTo>
                    <a:pt x="2513" y="2446"/>
                  </a:lnTo>
                  <a:lnTo>
                    <a:pt x="2513" y="2443"/>
                  </a:lnTo>
                  <a:lnTo>
                    <a:pt x="2511" y="2443"/>
                  </a:lnTo>
                  <a:lnTo>
                    <a:pt x="2511" y="2443"/>
                  </a:lnTo>
                  <a:lnTo>
                    <a:pt x="2511" y="2441"/>
                  </a:lnTo>
                  <a:lnTo>
                    <a:pt x="2511" y="2441"/>
                  </a:lnTo>
                  <a:lnTo>
                    <a:pt x="2511" y="2441"/>
                  </a:lnTo>
                  <a:lnTo>
                    <a:pt x="2511" y="2438"/>
                  </a:lnTo>
                  <a:lnTo>
                    <a:pt x="2509" y="2438"/>
                  </a:lnTo>
                  <a:lnTo>
                    <a:pt x="2509" y="2438"/>
                  </a:lnTo>
                  <a:lnTo>
                    <a:pt x="2509" y="2438"/>
                  </a:lnTo>
                  <a:lnTo>
                    <a:pt x="2509" y="2438"/>
                  </a:lnTo>
                  <a:lnTo>
                    <a:pt x="2509" y="2438"/>
                  </a:lnTo>
                  <a:lnTo>
                    <a:pt x="2506" y="2438"/>
                  </a:lnTo>
                  <a:lnTo>
                    <a:pt x="2506" y="2438"/>
                  </a:lnTo>
                  <a:lnTo>
                    <a:pt x="2506" y="2438"/>
                  </a:lnTo>
                  <a:lnTo>
                    <a:pt x="2506" y="2436"/>
                  </a:lnTo>
                  <a:lnTo>
                    <a:pt x="2506" y="2436"/>
                  </a:lnTo>
                  <a:lnTo>
                    <a:pt x="2506" y="2436"/>
                  </a:lnTo>
                  <a:lnTo>
                    <a:pt x="2509" y="2438"/>
                  </a:lnTo>
                  <a:lnTo>
                    <a:pt x="2511" y="2438"/>
                  </a:lnTo>
                  <a:lnTo>
                    <a:pt x="2511" y="2438"/>
                  </a:lnTo>
                  <a:lnTo>
                    <a:pt x="2513" y="2438"/>
                  </a:lnTo>
                  <a:lnTo>
                    <a:pt x="2513" y="2438"/>
                  </a:lnTo>
                  <a:lnTo>
                    <a:pt x="2516" y="2438"/>
                  </a:lnTo>
                  <a:lnTo>
                    <a:pt x="2516" y="2438"/>
                  </a:lnTo>
                  <a:lnTo>
                    <a:pt x="2516" y="2438"/>
                  </a:lnTo>
                  <a:lnTo>
                    <a:pt x="2516" y="2436"/>
                  </a:lnTo>
                  <a:lnTo>
                    <a:pt x="2513" y="2436"/>
                  </a:lnTo>
                  <a:lnTo>
                    <a:pt x="2513" y="2436"/>
                  </a:lnTo>
                  <a:lnTo>
                    <a:pt x="2513" y="2434"/>
                  </a:lnTo>
                  <a:lnTo>
                    <a:pt x="2516" y="2434"/>
                  </a:lnTo>
                  <a:lnTo>
                    <a:pt x="2516" y="2436"/>
                  </a:lnTo>
                  <a:lnTo>
                    <a:pt x="2516" y="2436"/>
                  </a:lnTo>
                  <a:lnTo>
                    <a:pt x="2516" y="2436"/>
                  </a:lnTo>
                  <a:lnTo>
                    <a:pt x="2516" y="2436"/>
                  </a:lnTo>
                  <a:lnTo>
                    <a:pt x="2516" y="2436"/>
                  </a:lnTo>
                  <a:lnTo>
                    <a:pt x="2518" y="2436"/>
                  </a:lnTo>
                  <a:lnTo>
                    <a:pt x="2520" y="2436"/>
                  </a:lnTo>
                  <a:lnTo>
                    <a:pt x="2520" y="2436"/>
                  </a:lnTo>
                  <a:lnTo>
                    <a:pt x="2520" y="2434"/>
                  </a:lnTo>
                  <a:lnTo>
                    <a:pt x="2520" y="2431"/>
                  </a:lnTo>
                  <a:lnTo>
                    <a:pt x="2520" y="2431"/>
                  </a:lnTo>
                  <a:lnTo>
                    <a:pt x="2520" y="2431"/>
                  </a:lnTo>
                  <a:lnTo>
                    <a:pt x="2520" y="2431"/>
                  </a:lnTo>
                  <a:lnTo>
                    <a:pt x="2520" y="2429"/>
                  </a:lnTo>
                  <a:lnTo>
                    <a:pt x="2520" y="2431"/>
                  </a:lnTo>
                  <a:lnTo>
                    <a:pt x="2520" y="2431"/>
                  </a:lnTo>
                  <a:lnTo>
                    <a:pt x="2520" y="2431"/>
                  </a:lnTo>
                  <a:lnTo>
                    <a:pt x="2520" y="2431"/>
                  </a:lnTo>
                  <a:lnTo>
                    <a:pt x="2520" y="2431"/>
                  </a:lnTo>
                  <a:lnTo>
                    <a:pt x="2523" y="2431"/>
                  </a:lnTo>
                  <a:lnTo>
                    <a:pt x="2523" y="2431"/>
                  </a:lnTo>
                  <a:lnTo>
                    <a:pt x="2523" y="2429"/>
                  </a:lnTo>
                  <a:lnTo>
                    <a:pt x="2523" y="2429"/>
                  </a:lnTo>
                  <a:lnTo>
                    <a:pt x="2523" y="2429"/>
                  </a:lnTo>
                  <a:lnTo>
                    <a:pt x="2523" y="2431"/>
                  </a:lnTo>
                  <a:lnTo>
                    <a:pt x="2523" y="2431"/>
                  </a:lnTo>
                  <a:lnTo>
                    <a:pt x="2523" y="2431"/>
                  </a:lnTo>
                  <a:lnTo>
                    <a:pt x="2523" y="2431"/>
                  </a:lnTo>
                  <a:lnTo>
                    <a:pt x="2523" y="2429"/>
                  </a:lnTo>
                  <a:lnTo>
                    <a:pt x="2523" y="2429"/>
                  </a:lnTo>
                  <a:lnTo>
                    <a:pt x="2523" y="2427"/>
                  </a:lnTo>
                  <a:lnTo>
                    <a:pt x="2523" y="2427"/>
                  </a:lnTo>
                  <a:lnTo>
                    <a:pt x="2523" y="2427"/>
                  </a:lnTo>
                  <a:lnTo>
                    <a:pt x="2523" y="2427"/>
                  </a:lnTo>
                  <a:lnTo>
                    <a:pt x="2523" y="2427"/>
                  </a:lnTo>
                  <a:lnTo>
                    <a:pt x="2523" y="2427"/>
                  </a:lnTo>
                  <a:lnTo>
                    <a:pt x="2525" y="2429"/>
                  </a:lnTo>
                  <a:lnTo>
                    <a:pt x="2525" y="2429"/>
                  </a:lnTo>
                  <a:lnTo>
                    <a:pt x="2525" y="2429"/>
                  </a:lnTo>
                  <a:lnTo>
                    <a:pt x="2525" y="2429"/>
                  </a:lnTo>
                  <a:lnTo>
                    <a:pt x="2527" y="2429"/>
                  </a:lnTo>
                  <a:lnTo>
                    <a:pt x="2527" y="2431"/>
                  </a:lnTo>
                  <a:lnTo>
                    <a:pt x="2527" y="2431"/>
                  </a:lnTo>
                  <a:lnTo>
                    <a:pt x="2527" y="2429"/>
                  </a:lnTo>
                  <a:lnTo>
                    <a:pt x="2527" y="2429"/>
                  </a:lnTo>
                  <a:lnTo>
                    <a:pt x="2527" y="2429"/>
                  </a:lnTo>
                  <a:lnTo>
                    <a:pt x="2525" y="2427"/>
                  </a:lnTo>
                  <a:lnTo>
                    <a:pt x="2525" y="2427"/>
                  </a:lnTo>
                  <a:lnTo>
                    <a:pt x="2525" y="2427"/>
                  </a:lnTo>
                  <a:lnTo>
                    <a:pt x="2525" y="2427"/>
                  </a:lnTo>
                  <a:lnTo>
                    <a:pt x="2527" y="2424"/>
                  </a:lnTo>
                  <a:lnTo>
                    <a:pt x="2527" y="2427"/>
                  </a:lnTo>
                  <a:lnTo>
                    <a:pt x="2527" y="2427"/>
                  </a:lnTo>
                  <a:lnTo>
                    <a:pt x="2527" y="2427"/>
                  </a:lnTo>
                  <a:lnTo>
                    <a:pt x="2527" y="2427"/>
                  </a:lnTo>
                  <a:lnTo>
                    <a:pt x="2527" y="2427"/>
                  </a:lnTo>
                  <a:lnTo>
                    <a:pt x="2527" y="2429"/>
                  </a:lnTo>
                  <a:lnTo>
                    <a:pt x="2527" y="2429"/>
                  </a:lnTo>
                  <a:lnTo>
                    <a:pt x="2530" y="2429"/>
                  </a:lnTo>
                  <a:lnTo>
                    <a:pt x="2530" y="2427"/>
                  </a:lnTo>
                  <a:lnTo>
                    <a:pt x="2530" y="2427"/>
                  </a:lnTo>
                  <a:lnTo>
                    <a:pt x="2530" y="2427"/>
                  </a:lnTo>
                  <a:lnTo>
                    <a:pt x="2532" y="2427"/>
                  </a:lnTo>
                  <a:lnTo>
                    <a:pt x="2532" y="2427"/>
                  </a:lnTo>
                  <a:lnTo>
                    <a:pt x="2532" y="2427"/>
                  </a:lnTo>
                  <a:lnTo>
                    <a:pt x="2532" y="2424"/>
                  </a:lnTo>
                  <a:lnTo>
                    <a:pt x="2532" y="2427"/>
                  </a:lnTo>
                  <a:lnTo>
                    <a:pt x="2535" y="2427"/>
                  </a:lnTo>
                  <a:lnTo>
                    <a:pt x="2535" y="2427"/>
                  </a:lnTo>
                  <a:lnTo>
                    <a:pt x="2535" y="2427"/>
                  </a:lnTo>
                  <a:lnTo>
                    <a:pt x="2535" y="2427"/>
                  </a:lnTo>
                  <a:lnTo>
                    <a:pt x="2535" y="2424"/>
                  </a:lnTo>
                  <a:lnTo>
                    <a:pt x="2535" y="2424"/>
                  </a:lnTo>
                  <a:lnTo>
                    <a:pt x="2535" y="2424"/>
                  </a:lnTo>
                  <a:lnTo>
                    <a:pt x="2535" y="2424"/>
                  </a:lnTo>
                  <a:lnTo>
                    <a:pt x="2535" y="2424"/>
                  </a:lnTo>
                  <a:lnTo>
                    <a:pt x="2535" y="2424"/>
                  </a:lnTo>
                  <a:lnTo>
                    <a:pt x="2535" y="2424"/>
                  </a:lnTo>
                  <a:lnTo>
                    <a:pt x="2535" y="2422"/>
                  </a:lnTo>
                  <a:lnTo>
                    <a:pt x="2535" y="2422"/>
                  </a:lnTo>
                  <a:lnTo>
                    <a:pt x="2537" y="2420"/>
                  </a:lnTo>
                  <a:lnTo>
                    <a:pt x="2539" y="2420"/>
                  </a:lnTo>
                  <a:lnTo>
                    <a:pt x="2539" y="2420"/>
                  </a:lnTo>
                  <a:lnTo>
                    <a:pt x="2539" y="2417"/>
                  </a:lnTo>
                  <a:lnTo>
                    <a:pt x="2539" y="2417"/>
                  </a:lnTo>
                  <a:lnTo>
                    <a:pt x="2542" y="2417"/>
                  </a:lnTo>
                  <a:lnTo>
                    <a:pt x="2542" y="2417"/>
                  </a:lnTo>
                  <a:lnTo>
                    <a:pt x="2542" y="2420"/>
                  </a:lnTo>
                  <a:lnTo>
                    <a:pt x="2544" y="2417"/>
                  </a:lnTo>
                  <a:lnTo>
                    <a:pt x="2542" y="2417"/>
                  </a:lnTo>
                  <a:lnTo>
                    <a:pt x="2542" y="2417"/>
                  </a:lnTo>
                  <a:lnTo>
                    <a:pt x="2542" y="2417"/>
                  </a:lnTo>
                  <a:lnTo>
                    <a:pt x="2542" y="2415"/>
                  </a:lnTo>
                  <a:lnTo>
                    <a:pt x="2542" y="2415"/>
                  </a:lnTo>
                  <a:lnTo>
                    <a:pt x="2544" y="2415"/>
                  </a:lnTo>
                  <a:lnTo>
                    <a:pt x="2544" y="2415"/>
                  </a:lnTo>
                  <a:lnTo>
                    <a:pt x="2544" y="2412"/>
                  </a:lnTo>
                  <a:lnTo>
                    <a:pt x="2544" y="2412"/>
                  </a:lnTo>
                  <a:lnTo>
                    <a:pt x="2544" y="2415"/>
                  </a:lnTo>
                  <a:lnTo>
                    <a:pt x="2544" y="2415"/>
                  </a:lnTo>
                  <a:lnTo>
                    <a:pt x="2546" y="2415"/>
                  </a:lnTo>
                  <a:lnTo>
                    <a:pt x="2546" y="2415"/>
                  </a:lnTo>
                  <a:lnTo>
                    <a:pt x="2546" y="2415"/>
                  </a:lnTo>
                  <a:lnTo>
                    <a:pt x="2546" y="2412"/>
                  </a:lnTo>
                  <a:lnTo>
                    <a:pt x="2546" y="2412"/>
                  </a:lnTo>
                  <a:lnTo>
                    <a:pt x="2546" y="2412"/>
                  </a:lnTo>
                  <a:lnTo>
                    <a:pt x="2546" y="2412"/>
                  </a:lnTo>
                  <a:lnTo>
                    <a:pt x="2546" y="2412"/>
                  </a:lnTo>
                  <a:lnTo>
                    <a:pt x="2546" y="2410"/>
                  </a:lnTo>
                  <a:lnTo>
                    <a:pt x="2546" y="2410"/>
                  </a:lnTo>
                  <a:lnTo>
                    <a:pt x="2546"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08"/>
                  </a:lnTo>
                  <a:lnTo>
                    <a:pt x="2551" y="2408"/>
                  </a:lnTo>
                  <a:lnTo>
                    <a:pt x="2551" y="2408"/>
                  </a:lnTo>
                  <a:lnTo>
                    <a:pt x="2551" y="2408"/>
                  </a:lnTo>
                  <a:lnTo>
                    <a:pt x="2553" y="2405"/>
                  </a:lnTo>
                  <a:lnTo>
                    <a:pt x="2553" y="2405"/>
                  </a:lnTo>
                  <a:lnTo>
                    <a:pt x="2553" y="2405"/>
                  </a:lnTo>
                  <a:lnTo>
                    <a:pt x="2553" y="2405"/>
                  </a:lnTo>
                  <a:lnTo>
                    <a:pt x="2553" y="2405"/>
                  </a:lnTo>
                  <a:lnTo>
                    <a:pt x="2556" y="2405"/>
                  </a:lnTo>
                  <a:lnTo>
                    <a:pt x="2556" y="2405"/>
                  </a:lnTo>
                  <a:lnTo>
                    <a:pt x="2556" y="2403"/>
                  </a:lnTo>
                  <a:lnTo>
                    <a:pt x="2556" y="2403"/>
                  </a:lnTo>
                  <a:lnTo>
                    <a:pt x="2556" y="2403"/>
                  </a:lnTo>
                  <a:lnTo>
                    <a:pt x="2558" y="2403"/>
                  </a:lnTo>
                  <a:lnTo>
                    <a:pt x="2558" y="2403"/>
                  </a:lnTo>
                  <a:lnTo>
                    <a:pt x="2558" y="2403"/>
                  </a:lnTo>
                  <a:lnTo>
                    <a:pt x="2558" y="2403"/>
                  </a:lnTo>
                  <a:lnTo>
                    <a:pt x="2558" y="2403"/>
                  </a:lnTo>
                  <a:lnTo>
                    <a:pt x="2561" y="2403"/>
                  </a:lnTo>
                  <a:lnTo>
                    <a:pt x="2558" y="2403"/>
                  </a:lnTo>
                  <a:lnTo>
                    <a:pt x="2556" y="2403"/>
                  </a:lnTo>
                  <a:lnTo>
                    <a:pt x="2556" y="2401"/>
                  </a:lnTo>
                  <a:lnTo>
                    <a:pt x="2558" y="2401"/>
                  </a:lnTo>
                  <a:lnTo>
                    <a:pt x="2558" y="2401"/>
                  </a:lnTo>
                  <a:lnTo>
                    <a:pt x="2558" y="2401"/>
                  </a:lnTo>
                  <a:lnTo>
                    <a:pt x="2558" y="2401"/>
                  </a:lnTo>
                  <a:lnTo>
                    <a:pt x="2558" y="2401"/>
                  </a:lnTo>
                  <a:lnTo>
                    <a:pt x="2558" y="2401"/>
                  </a:lnTo>
                  <a:lnTo>
                    <a:pt x="2558" y="2401"/>
                  </a:lnTo>
                  <a:lnTo>
                    <a:pt x="2558" y="2401"/>
                  </a:lnTo>
                  <a:lnTo>
                    <a:pt x="2558" y="2401"/>
                  </a:lnTo>
                  <a:lnTo>
                    <a:pt x="2558" y="2401"/>
                  </a:lnTo>
                  <a:lnTo>
                    <a:pt x="2561" y="2401"/>
                  </a:lnTo>
                  <a:lnTo>
                    <a:pt x="2561" y="2401"/>
                  </a:lnTo>
                  <a:lnTo>
                    <a:pt x="2561" y="2398"/>
                  </a:lnTo>
                  <a:lnTo>
                    <a:pt x="2561" y="2398"/>
                  </a:lnTo>
                  <a:lnTo>
                    <a:pt x="2561" y="2398"/>
                  </a:lnTo>
                  <a:lnTo>
                    <a:pt x="2563" y="2398"/>
                  </a:lnTo>
                  <a:lnTo>
                    <a:pt x="2561" y="2398"/>
                  </a:lnTo>
                  <a:lnTo>
                    <a:pt x="2561" y="2398"/>
                  </a:lnTo>
                  <a:lnTo>
                    <a:pt x="2563" y="2398"/>
                  </a:lnTo>
                  <a:lnTo>
                    <a:pt x="2563" y="2398"/>
                  </a:lnTo>
                  <a:lnTo>
                    <a:pt x="2563" y="2396"/>
                  </a:lnTo>
                  <a:lnTo>
                    <a:pt x="2563" y="2396"/>
                  </a:lnTo>
                  <a:lnTo>
                    <a:pt x="2563" y="2396"/>
                  </a:lnTo>
                  <a:lnTo>
                    <a:pt x="2563" y="2396"/>
                  </a:lnTo>
                  <a:lnTo>
                    <a:pt x="2563" y="2396"/>
                  </a:lnTo>
                  <a:lnTo>
                    <a:pt x="2563" y="2396"/>
                  </a:lnTo>
                  <a:lnTo>
                    <a:pt x="2563" y="2396"/>
                  </a:lnTo>
                  <a:lnTo>
                    <a:pt x="2563" y="2396"/>
                  </a:lnTo>
                  <a:lnTo>
                    <a:pt x="2563" y="2396"/>
                  </a:lnTo>
                  <a:lnTo>
                    <a:pt x="2563" y="2394"/>
                  </a:lnTo>
                  <a:lnTo>
                    <a:pt x="2565" y="2394"/>
                  </a:lnTo>
                  <a:lnTo>
                    <a:pt x="2565" y="2396"/>
                  </a:lnTo>
                  <a:lnTo>
                    <a:pt x="2565" y="2394"/>
                  </a:lnTo>
                  <a:lnTo>
                    <a:pt x="2565" y="2394"/>
                  </a:lnTo>
                  <a:lnTo>
                    <a:pt x="2565" y="2394"/>
                  </a:lnTo>
                  <a:lnTo>
                    <a:pt x="2565" y="2394"/>
                  </a:lnTo>
                  <a:lnTo>
                    <a:pt x="2568" y="2394"/>
                  </a:lnTo>
                  <a:lnTo>
                    <a:pt x="2568" y="2394"/>
                  </a:lnTo>
                  <a:lnTo>
                    <a:pt x="2568" y="2394"/>
                  </a:lnTo>
                  <a:lnTo>
                    <a:pt x="2568" y="2394"/>
                  </a:lnTo>
                  <a:lnTo>
                    <a:pt x="2568" y="2394"/>
                  </a:lnTo>
                  <a:lnTo>
                    <a:pt x="2568" y="2394"/>
                  </a:lnTo>
                  <a:lnTo>
                    <a:pt x="2570" y="2394"/>
                  </a:lnTo>
                  <a:lnTo>
                    <a:pt x="2570" y="2394"/>
                  </a:lnTo>
                  <a:lnTo>
                    <a:pt x="2568" y="2391"/>
                  </a:lnTo>
                  <a:lnTo>
                    <a:pt x="2568" y="2391"/>
                  </a:lnTo>
                  <a:lnTo>
                    <a:pt x="2568" y="2391"/>
                  </a:lnTo>
                  <a:lnTo>
                    <a:pt x="2568" y="2391"/>
                  </a:lnTo>
                  <a:lnTo>
                    <a:pt x="2568" y="2391"/>
                  </a:lnTo>
                  <a:lnTo>
                    <a:pt x="2568" y="2391"/>
                  </a:lnTo>
                  <a:lnTo>
                    <a:pt x="2565" y="2389"/>
                  </a:lnTo>
                  <a:lnTo>
                    <a:pt x="2565" y="2389"/>
                  </a:lnTo>
                  <a:lnTo>
                    <a:pt x="2565" y="2389"/>
                  </a:lnTo>
                  <a:lnTo>
                    <a:pt x="2568" y="2389"/>
                  </a:lnTo>
                  <a:lnTo>
                    <a:pt x="2568" y="2389"/>
                  </a:lnTo>
                  <a:lnTo>
                    <a:pt x="2568" y="2389"/>
                  </a:lnTo>
                  <a:lnTo>
                    <a:pt x="2570" y="2389"/>
                  </a:lnTo>
                  <a:lnTo>
                    <a:pt x="2570" y="2389"/>
                  </a:lnTo>
                  <a:lnTo>
                    <a:pt x="2577" y="2386"/>
                  </a:lnTo>
                  <a:lnTo>
                    <a:pt x="2577" y="2386"/>
                  </a:lnTo>
                  <a:lnTo>
                    <a:pt x="2577" y="2384"/>
                  </a:lnTo>
                  <a:lnTo>
                    <a:pt x="2577" y="2384"/>
                  </a:lnTo>
                  <a:lnTo>
                    <a:pt x="2577" y="2384"/>
                  </a:lnTo>
                  <a:lnTo>
                    <a:pt x="2577" y="2384"/>
                  </a:lnTo>
                  <a:lnTo>
                    <a:pt x="2577" y="2384"/>
                  </a:lnTo>
                  <a:lnTo>
                    <a:pt x="2577" y="2382"/>
                  </a:lnTo>
                  <a:lnTo>
                    <a:pt x="2580" y="2382"/>
                  </a:lnTo>
                  <a:lnTo>
                    <a:pt x="2580" y="2379"/>
                  </a:lnTo>
                  <a:lnTo>
                    <a:pt x="2580" y="2379"/>
                  </a:lnTo>
                  <a:lnTo>
                    <a:pt x="2580" y="2382"/>
                  </a:lnTo>
                  <a:lnTo>
                    <a:pt x="2580" y="2382"/>
                  </a:lnTo>
                  <a:lnTo>
                    <a:pt x="2582" y="2379"/>
                  </a:lnTo>
                  <a:lnTo>
                    <a:pt x="2582" y="2379"/>
                  </a:lnTo>
                  <a:lnTo>
                    <a:pt x="2582" y="2379"/>
                  </a:lnTo>
                  <a:lnTo>
                    <a:pt x="2582" y="2379"/>
                  </a:lnTo>
                  <a:lnTo>
                    <a:pt x="2582" y="2382"/>
                  </a:lnTo>
                  <a:lnTo>
                    <a:pt x="2582" y="2382"/>
                  </a:lnTo>
                  <a:lnTo>
                    <a:pt x="2584" y="2382"/>
                  </a:lnTo>
                  <a:lnTo>
                    <a:pt x="2584" y="2382"/>
                  </a:lnTo>
                  <a:lnTo>
                    <a:pt x="2584" y="2382"/>
                  </a:lnTo>
                  <a:lnTo>
                    <a:pt x="2582" y="2379"/>
                  </a:lnTo>
                  <a:lnTo>
                    <a:pt x="2582" y="2379"/>
                  </a:lnTo>
                  <a:lnTo>
                    <a:pt x="2582" y="2379"/>
                  </a:lnTo>
                  <a:lnTo>
                    <a:pt x="2584" y="2377"/>
                  </a:lnTo>
                  <a:lnTo>
                    <a:pt x="2584" y="2377"/>
                  </a:lnTo>
                  <a:lnTo>
                    <a:pt x="2584" y="2379"/>
                  </a:lnTo>
                  <a:lnTo>
                    <a:pt x="2584" y="2379"/>
                  </a:lnTo>
                  <a:lnTo>
                    <a:pt x="2584" y="2379"/>
                  </a:lnTo>
                  <a:lnTo>
                    <a:pt x="2584" y="2379"/>
                  </a:lnTo>
                  <a:lnTo>
                    <a:pt x="2584" y="2379"/>
                  </a:lnTo>
                  <a:lnTo>
                    <a:pt x="2587" y="2379"/>
                  </a:lnTo>
                  <a:lnTo>
                    <a:pt x="2587" y="2379"/>
                  </a:lnTo>
                  <a:lnTo>
                    <a:pt x="2587" y="2379"/>
                  </a:lnTo>
                  <a:lnTo>
                    <a:pt x="2587" y="2379"/>
                  </a:lnTo>
                  <a:lnTo>
                    <a:pt x="2587" y="2377"/>
                  </a:lnTo>
                  <a:lnTo>
                    <a:pt x="2587" y="2377"/>
                  </a:lnTo>
                  <a:lnTo>
                    <a:pt x="2587" y="2377"/>
                  </a:lnTo>
                  <a:lnTo>
                    <a:pt x="2587" y="2377"/>
                  </a:lnTo>
                  <a:lnTo>
                    <a:pt x="2587" y="2377"/>
                  </a:lnTo>
                  <a:lnTo>
                    <a:pt x="2587" y="2377"/>
                  </a:lnTo>
                  <a:lnTo>
                    <a:pt x="2587" y="2377"/>
                  </a:lnTo>
                  <a:lnTo>
                    <a:pt x="2587" y="2375"/>
                  </a:lnTo>
                  <a:lnTo>
                    <a:pt x="2587" y="2375"/>
                  </a:lnTo>
                  <a:lnTo>
                    <a:pt x="2587" y="2375"/>
                  </a:lnTo>
                  <a:lnTo>
                    <a:pt x="2587" y="2375"/>
                  </a:lnTo>
                  <a:lnTo>
                    <a:pt x="2587" y="2375"/>
                  </a:lnTo>
                  <a:lnTo>
                    <a:pt x="2589" y="2375"/>
                  </a:lnTo>
                  <a:lnTo>
                    <a:pt x="2589" y="2375"/>
                  </a:lnTo>
                  <a:lnTo>
                    <a:pt x="2589" y="2375"/>
                  </a:lnTo>
                  <a:lnTo>
                    <a:pt x="2589" y="2375"/>
                  </a:lnTo>
                  <a:lnTo>
                    <a:pt x="2589" y="2375"/>
                  </a:lnTo>
                  <a:lnTo>
                    <a:pt x="2589" y="2375"/>
                  </a:lnTo>
                  <a:lnTo>
                    <a:pt x="2589" y="2375"/>
                  </a:lnTo>
                  <a:close/>
                  <a:moveTo>
                    <a:pt x="2111" y="2528"/>
                  </a:moveTo>
                  <a:lnTo>
                    <a:pt x="2113" y="2528"/>
                  </a:lnTo>
                  <a:lnTo>
                    <a:pt x="2113" y="2528"/>
                  </a:lnTo>
                  <a:lnTo>
                    <a:pt x="2113" y="2526"/>
                  </a:lnTo>
                  <a:lnTo>
                    <a:pt x="2113" y="2526"/>
                  </a:lnTo>
                  <a:lnTo>
                    <a:pt x="2113" y="2524"/>
                  </a:lnTo>
                  <a:lnTo>
                    <a:pt x="2113" y="2524"/>
                  </a:lnTo>
                  <a:lnTo>
                    <a:pt x="2113" y="2524"/>
                  </a:lnTo>
                  <a:lnTo>
                    <a:pt x="2116" y="2524"/>
                  </a:lnTo>
                  <a:lnTo>
                    <a:pt x="2116" y="2524"/>
                  </a:lnTo>
                  <a:lnTo>
                    <a:pt x="2116" y="2521"/>
                  </a:lnTo>
                  <a:lnTo>
                    <a:pt x="2116" y="2521"/>
                  </a:lnTo>
                  <a:lnTo>
                    <a:pt x="2118" y="2521"/>
                  </a:lnTo>
                  <a:lnTo>
                    <a:pt x="2118" y="2521"/>
                  </a:lnTo>
                  <a:lnTo>
                    <a:pt x="2118" y="2521"/>
                  </a:lnTo>
                  <a:lnTo>
                    <a:pt x="2118" y="2521"/>
                  </a:lnTo>
                  <a:lnTo>
                    <a:pt x="2118" y="2519"/>
                  </a:lnTo>
                  <a:lnTo>
                    <a:pt x="2118" y="2519"/>
                  </a:lnTo>
                  <a:lnTo>
                    <a:pt x="2120" y="2517"/>
                  </a:lnTo>
                  <a:lnTo>
                    <a:pt x="2123" y="2517"/>
                  </a:lnTo>
                  <a:lnTo>
                    <a:pt x="2123" y="2517"/>
                  </a:lnTo>
                  <a:lnTo>
                    <a:pt x="2123" y="2514"/>
                  </a:lnTo>
                  <a:lnTo>
                    <a:pt x="2123" y="2514"/>
                  </a:lnTo>
                  <a:lnTo>
                    <a:pt x="2125" y="2514"/>
                  </a:lnTo>
                  <a:lnTo>
                    <a:pt x="2128" y="2512"/>
                  </a:lnTo>
                  <a:lnTo>
                    <a:pt x="2130" y="2512"/>
                  </a:lnTo>
                  <a:lnTo>
                    <a:pt x="2130" y="2512"/>
                  </a:lnTo>
                  <a:lnTo>
                    <a:pt x="2130" y="2512"/>
                  </a:lnTo>
                  <a:lnTo>
                    <a:pt x="2130" y="2509"/>
                  </a:lnTo>
                  <a:lnTo>
                    <a:pt x="2130" y="2509"/>
                  </a:lnTo>
                  <a:lnTo>
                    <a:pt x="2128" y="2509"/>
                  </a:lnTo>
                  <a:lnTo>
                    <a:pt x="2128" y="2507"/>
                  </a:lnTo>
                  <a:lnTo>
                    <a:pt x="2128" y="2507"/>
                  </a:lnTo>
                  <a:lnTo>
                    <a:pt x="2128" y="2507"/>
                  </a:lnTo>
                  <a:lnTo>
                    <a:pt x="2125" y="2507"/>
                  </a:lnTo>
                  <a:lnTo>
                    <a:pt x="2125" y="2507"/>
                  </a:lnTo>
                  <a:lnTo>
                    <a:pt x="2125" y="2507"/>
                  </a:lnTo>
                  <a:lnTo>
                    <a:pt x="2123" y="2507"/>
                  </a:lnTo>
                  <a:lnTo>
                    <a:pt x="2123" y="2507"/>
                  </a:lnTo>
                  <a:lnTo>
                    <a:pt x="2116" y="2505"/>
                  </a:lnTo>
                  <a:lnTo>
                    <a:pt x="2116" y="2505"/>
                  </a:lnTo>
                  <a:lnTo>
                    <a:pt x="2116" y="2505"/>
                  </a:lnTo>
                  <a:lnTo>
                    <a:pt x="2113" y="2505"/>
                  </a:lnTo>
                  <a:lnTo>
                    <a:pt x="2113" y="2505"/>
                  </a:lnTo>
                  <a:lnTo>
                    <a:pt x="2113" y="2505"/>
                  </a:lnTo>
                  <a:lnTo>
                    <a:pt x="2113" y="2505"/>
                  </a:lnTo>
                  <a:lnTo>
                    <a:pt x="2113" y="2502"/>
                  </a:lnTo>
                  <a:lnTo>
                    <a:pt x="2113" y="2505"/>
                  </a:lnTo>
                  <a:lnTo>
                    <a:pt x="2116" y="2505"/>
                  </a:lnTo>
                  <a:lnTo>
                    <a:pt x="2116" y="2505"/>
                  </a:lnTo>
                  <a:lnTo>
                    <a:pt x="2118" y="2505"/>
                  </a:lnTo>
                  <a:lnTo>
                    <a:pt x="2118" y="2505"/>
                  </a:lnTo>
                  <a:lnTo>
                    <a:pt x="2120" y="2505"/>
                  </a:lnTo>
                  <a:lnTo>
                    <a:pt x="2120" y="2505"/>
                  </a:lnTo>
                  <a:lnTo>
                    <a:pt x="2120" y="2505"/>
                  </a:lnTo>
                  <a:lnTo>
                    <a:pt x="2123" y="2505"/>
                  </a:lnTo>
                  <a:lnTo>
                    <a:pt x="2123" y="2505"/>
                  </a:lnTo>
                  <a:lnTo>
                    <a:pt x="2123" y="2505"/>
                  </a:lnTo>
                  <a:lnTo>
                    <a:pt x="2125" y="2505"/>
                  </a:lnTo>
                  <a:lnTo>
                    <a:pt x="2128" y="2505"/>
                  </a:lnTo>
                  <a:lnTo>
                    <a:pt x="2128" y="2502"/>
                  </a:lnTo>
                  <a:lnTo>
                    <a:pt x="2128" y="2502"/>
                  </a:lnTo>
                  <a:lnTo>
                    <a:pt x="2128" y="2502"/>
                  </a:lnTo>
                  <a:lnTo>
                    <a:pt x="2128" y="2502"/>
                  </a:lnTo>
                  <a:lnTo>
                    <a:pt x="2128" y="2502"/>
                  </a:lnTo>
                  <a:lnTo>
                    <a:pt x="2130" y="2500"/>
                  </a:lnTo>
                  <a:lnTo>
                    <a:pt x="2130" y="2500"/>
                  </a:lnTo>
                  <a:lnTo>
                    <a:pt x="2130" y="2500"/>
                  </a:lnTo>
                  <a:lnTo>
                    <a:pt x="2130" y="2498"/>
                  </a:lnTo>
                  <a:lnTo>
                    <a:pt x="2132" y="2493"/>
                  </a:lnTo>
                  <a:lnTo>
                    <a:pt x="2135" y="2491"/>
                  </a:lnTo>
                  <a:lnTo>
                    <a:pt x="2142" y="2488"/>
                  </a:lnTo>
                  <a:lnTo>
                    <a:pt x="2144" y="2486"/>
                  </a:lnTo>
                  <a:lnTo>
                    <a:pt x="2144" y="2481"/>
                  </a:lnTo>
                  <a:lnTo>
                    <a:pt x="2144" y="2481"/>
                  </a:lnTo>
                  <a:lnTo>
                    <a:pt x="2146" y="2479"/>
                  </a:lnTo>
                  <a:lnTo>
                    <a:pt x="2146" y="2479"/>
                  </a:lnTo>
                  <a:lnTo>
                    <a:pt x="2149" y="2476"/>
                  </a:lnTo>
                  <a:lnTo>
                    <a:pt x="2149" y="2472"/>
                  </a:lnTo>
                  <a:lnTo>
                    <a:pt x="2149" y="2469"/>
                  </a:lnTo>
                  <a:lnTo>
                    <a:pt x="2149" y="2469"/>
                  </a:lnTo>
                  <a:lnTo>
                    <a:pt x="2149" y="2469"/>
                  </a:lnTo>
                  <a:lnTo>
                    <a:pt x="2149" y="2467"/>
                  </a:lnTo>
                  <a:lnTo>
                    <a:pt x="2151" y="2467"/>
                  </a:lnTo>
                  <a:lnTo>
                    <a:pt x="2151" y="2465"/>
                  </a:lnTo>
                  <a:lnTo>
                    <a:pt x="2154" y="2465"/>
                  </a:lnTo>
                  <a:lnTo>
                    <a:pt x="2154" y="2462"/>
                  </a:lnTo>
                  <a:lnTo>
                    <a:pt x="2154" y="2460"/>
                  </a:lnTo>
                  <a:lnTo>
                    <a:pt x="2154" y="2457"/>
                  </a:lnTo>
                  <a:lnTo>
                    <a:pt x="2156" y="2455"/>
                  </a:lnTo>
                  <a:lnTo>
                    <a:pt x="2158" y="2455"/>
                  </a:lnTo>
                  <a:lnTo>
                    <a:pt x="2161" y="2453"/>
                  </a:lnTo>
                  <a:lnTo>
                    <a:pt x="2161" y="2453"/>
                  </a:lnTo>
                  <a:lnTo>
                    <a:pt x="2163" y="2453"/>
                  </a:lnTo>
                  <a:lnTo>
                    <a:pt x="2165" y="2453"/>
                  </a:lnTo>
                  <a:lnTo>
                    <a:pt x="2165" y="2450"/>
                  </a:lnTo>
                  <a:lnTo>
                    <a:pt x="2170" y="2443"/>
                  </a:lnTo>
                  <a:lnTo>
                    <a:pt x="2170" y="2443"/>
                  </a:lnTo>
                  <a:lnTo>
                    <a:pt x="2172" y="2443"/>
                  </a:lnTo>
                  <a:lnTo>
                    <a:pt x="2172" y="2441"/>
                  </a:lnTo>
                  <a:lnTo>
                    <a:pt x="2172" y="2441"/>
                  </a:lnTo>
                  <a:lnTo>
                    <a:pt x="2175" y="2441"/>
                  </a:lnTo>
                  <a:lnTo>
                    <a:pt x="2177" y="2438"/>
                  </a:lnTo>
                  <a:lnTo>
                    <a:pt x="2177" y="2438"/>
                  </a:lnTo>
                  <a:lnTo>
                    <a:pt x="2175" y="2436"/>
                  </a:lnTo>
                  <a:lnTo>
                    <a:pt x="2177" y="2434"/>
                  </a:lnTo>
                  <a:lnTo>
                    <a:pt x="2177" y="2434"/>
                  </a:lnTo>
                  <a:lnTo>
                    <a:pt x="2180" y="2431"/>
                  </a:lnTo>
                  <a:lnTo>
                    <a:pt x="2182" y="2431"/>
                  </a:lnTo>
                  <a:lnTo>
                    <a:pt x="2182" y="2429"/>
                  </a:lnTo>
                  <a:lnTo>
                    <a:pt x="2184" y="2429"/>
                  </a:lnTo>
                  <a:lnTo>
                    <a:pt x="2187" y="2424"/>
                  </a:lnTo>
                  <a:lnTo>
                    <a:pt x="2187" y="2424"/>
                  </a:lnTo>
                  <a:lnTo>
                    <a:pt x="2189" y="2424"/>
                  </a:lnTo>
                  <a:lnTo>
                    <a:pt x="2189" y="2424"/>
                  </a:lnTo>
                  <a:lnTo>
                    <a:pt x="2189" y="2424"/>
                  </a:lnTo>
                  <a:lnTo>
                    <a:pt x="2189" y="2424"/>
                  </a:lnTo>
                  <a:lnTo>
                    <a:pt x="2191" y="2424"/>
                  </a:lnTo>
                  <a:lnTo>
                    <a:pt x="2191" y="2424"/>
                  </a:lnTo>
                  <a:lnTo>
                    <a:pt x="2194" y="2424"/>
                  </a:lnTo>
                  <a:lnTo>
                    <a:pt x="2194" y="2422"/>
                  </a:lnTo>
                  <a:lnTo>
                    <a:pt x="2196" y="2422"/>
                  </a:lnTo>
                  <a:lnTo>
                    <a:pt x="2199" y="2420"/>
                  </a:lnTo>
                  <a:lnTo>
                    <a:pt x="2201" y="2417"/>
                  </a:lnTo>
                  <a:lnTo>
                    <a:pt x="2203" y="2417"/>
                  </a:lnTo>
                  <a:lnTo>
                    <a:pt x="2206" y="2417"/>
                  </a:lnTo>
                  <a:lnTo>
                    <a:pt x="2206" y="2415"/>
                  </a:lnTo>
                  <a:lnTo>
                    <a:pt x="2206" y="2415"/>
                  </a:lnTo>
                  <a:lnTo>
                    <a:pt x="2208" y="2412"/>
                  </a:lnTo>
                  <a:lnTo>
                    <a:pt x="2208" y="2412"/>
                  </a:lnTo>
                  <a:lnTo>
                    <a:pt x="2208" y="2412"/>
                  </a:lnTo>
                  <a:lnTo>
                    <a:pt x="2208" y="2412"/>
                  </a:lnTo>
                  <a:lnTo>
                    <a:pt x="2208" y="2410"/>
                  </a:lnTo>
                  <a:lnTo>
                    <a:pt x="2208" y="2410"/>
                  </a:lnTo>
                  <a:lnTo>
                    <a:pt x="2215" y="2398"/>
                  </a:lnTo>
                  <a:lnTo>
                    <a:pt x="2215" y="2398"/>
                  </a:lnTo>
                  <a:lnTo>
                    <a:pt x="2220" y="2394"/>
                  </a:lnTo>
                  <a:lnTo>
                    <a:pt x="2220" y="2394"/>
                  </a:lnTo>
                  <a:lnTo>
                    <a:pt x="2222" y="2391"/>
                  </a:lnTo>
                  <a:lnTo>
                    <a:pt x="2222" y="2389"/>
                  </a:lnTo>
                  <a:lnTo>
                    <a:pt x="2222" y="2386"/>
                  </a:lnTo>
                  <a:lnTo>
                    <a:pt x="2222" y="2384"/>
                  </a:lnTo>
                  <a:lnTo>
                    <a:pt x="2225" y="2384"/>
                  </a:lnTo>
                  <a:lnTo>
                    <a:pt x="2225" y="2382"/>
                  </a:lnTo>
                  <a:lnTo>
                    <a:pt x="2225" y="2379"/>
                  </a:lnTo>
                  <a:lnTo>
                    <a:pt x="2225" y="2377"/>
                  </a:lnTo>
                  <a:lnTo>
                    <a:pt x="2225" y="2377"/>
                  </a:lnTo>
                  <a:lnTo>
                    <a:pt x="2225" y="2377"/>
                  </a:lnTo>
                  <a:lnTo>
                    <a:pt x="2225" y="2375"/>
                  </a:lnTo>
                  <a:lnTo>
                    <a:pt x="2225" y="2372"/>
                  </a:lnTo>
                  <a:lnTo>
                    <a:pt x="2225" y="2372"/>
                  </a:lnTo>
                  <a:lnTo>
                    <a:pt x="2225" y="2372"/>
                  </a:lnTo>
                  <a:lnTo>
                    <a:pt x="2227" y="2372"/>
                  </a:lnTo>
                  <a:lnTo>
                    <a:pt x="2227" y="2372"/>
                  </a:lnTo>
                  <a:lnTo>
                    <a:pt x="2227" y="2372"/>
                  </a:lnTo>
                  <a:lnTo>
                    <a:pt x="2229" y="2370"/>
                  </a:lnTo>
                  <a:lnTo>
                    <a:pt x="2229" y="2370"/>
                  </a:lnTo>
                  <a:lnTo>
                    <a:pt x="2232" y="2370"/>
                  </a:lnTo>
                  <a:lnTo>
                    <a:pt x="2232" y="2370"/>
                  </a:lnTo>
                  <a:lnTo>
                    <a:pt x="2232" y="2368"/>
                  </a:lnTo>
                  <a:lnTo>
                    <a:pt x="2232" y="2368"/>
                  </a:lnTo>
                  <a:lnTo>
                    <a:pt x="2234" y="2368"/>
                  </a:lnTo>
                  <a:lnTo>
                    <a:pt x="2234" y="2365"/>
                  </a:lnTo>
                  <a:lnTo>
                    <a:pt x="2234" y="2365"/>
                  </a:lnTo>
                  <a:lnTo>
                    <a:pt x="2234" y="2365"/>
                  </a:lnTo>
                  <a:lnTo>
                    <a:pt x="2232" y="2363"/>
                  </a:lnTo>
                  <a:lnTo>
                    <a:pt x="2232" y="2363"/>
                  </a:lnTo>
                  <a:lnTo>
                    <a:pt x="2232" y="2363"/>
                  </a:lnTo>
                  <a:lnTo>
                    <a:pt x="2234" y="2360"/>
                  </a:lnTo>
                  <a:lnTo>
                    <a:pt x="2234" y="2360"/>
                  </a:lnTo>
                  <a:lnTo>
                    <a:pt x="2234" y="2358"/>
                  </a:lnTo>
                  <a:lnTo>
                    <a:pt x="2234" y="2358"/>
                  </a:lnTo>
                  <a:lnTo>
                    <a:pt x="2234" y="2358"/>
                  </a:lnTo>
                  <a:lnTo>
                    <a:pt x="2234" y="2358"/>
                  </a:lnTo>
                  <a:lnTo>
                    <a:pt x="2234" y="2358"/>
                  </a:lnTo>
                  <a:lnTo>
                    <a:pt x="2236" y="2358"/>
                  </a:lnTo>
                  <a:lnTo>
                    <a:pt x="2236" y="2356"/>
                  </a:lnTo>
                  <a:lnTo>
                    <a:pt x="2236" y="2356"/>
                  </a:lnTo>
                  <a:lnTo>
                    <a:pt x="2236" y="2356"/>
                  </a:lnTo>
                  <a:lnTo>
                    <a:pt x="2239" y="2353"/>
                  </a:lnTo>
                  <a:lnTo>
                    <a:pt x="2239" y="2351"/>
                  </a:lnTo>
                  <a:lnTo>
                    <a:pt x="2239" y="2351"/>
                  </a:lnTo>
                  <a:lnTo>
                    <a:pt x="2239" y="2351"/>
                  </a:lnTo>
                  <a:lnTo>
                    <a:pt x="2239" y="2349"/>
                  </a:lnTo>
                  <a:lnTo>
                    <a:pt x="2239" y="2346"/>
                  </a:lnTo>
                  <a:lnTo>
                    <a:pt x="2239" y="2346"/>
                  </a:lnTo>
                  <a:lnTo>
                    <a:pt x="2241" y="2344"/>
                  </a:lnTo>
                  <a:lnTo>
                    <a:pt x="2241" y="2342"/>
                  </a:lnTo>
                  <a:lnTo>
                    <a:pt x="2241" y="2342"/>
                  </a:lnTo>
                  <a:lnTo>
                    <a:pt x="2241" y="2342"/>
                  </a:lnTo>
                  <a:lnTo>
                    <a:pt x="2241" y="2339"/>
                  </a:lnTo>
                  <a:lnTo>
                    <a:pt x="2241" y="2339"/>
                  </a:lnTo>
                  <a:lnTo>
                    <a:pt x="2241" y="2339"/>
                  </a:lnTo>
                  <a:lnTo>
                    <a:pt x="2241" y="2339"/>
                  </a:lnTo>
                  <a:lnTo>
                    <a:pt x="2241" y="2339"/>
                  </a:lnTo>
                  <a:lnTo>
                    <a:pt x="2241" y="2337"/>
                  </a:lnTo>
                  <a:lnTo>
                    <a:pt x="2241" y="2334"/>
                  </a:lnTo>
                  <a:lnTo>
                    <a:pt x="2241" y="2334"/>
                  </a:lnTo>
                  <a:lnTo>
                    <a:pt x="2241" y="2332"/>
                  </a:lnTo>
                  <a:lnTo>
                    <a:pt x="2241" y="2332"/>
                  </a:lnTo>
                  <a:lnTo>
                    <a:pt x="2241" y="2330"/>
                  </a:lnTo>
                  <a:lnTo>
                    <a:pt x="2239" y="2332"/>
                  </a:lnTo>
                  <a:lnTo>
                    <a:pt x="2236" y="2332"/>
                  </a:lnTo>
                  <a:lnTo>
                    <a:pt x="2236" y="2330"/>
                  </a:lnTo>
                  <a:lnTo>
                    <a:pt x="2234" y="2327"/>
                  </a:lnTo>
                  <a:lnTo>
                    <a:pt x="2234" y="2327"/>
                  </a:lnTo>
                  <a:lnTo>
                    <a:pt x="2232" y="2327"/>
                  </a:lnTo>
                  <a:lnTo>
                    <a:pt x="2229" y="2327"/>
                  </a:lnTo>
                  <a:lnTo>
                    <a:pt x="2229" y="2327"/>
                  </a:lnTo>
                  <a:lnTo>
                    <a:pt x="2227" y="2330"/>
                  </a:lnTo>
                  <a:lnTo>
                    <a:pt x="2225" y="2330"/>
                  </a:lnTo>
                  <a:lnTo>
                    <a:pt x="2222" y="2327"/>
                  </a:lnTo>
                  <a:lnTo>
                    <a:pt x="2220" y="2327"/>
                  </a:lnTo>
                  <a:lnTo>
                    <a:pt x="2220" y="2327"/>
                  </a:lnTo>
                  <a:lnTo>
                    <a:pt x="2220" y="2327"/>
                  </a:lnTo>
                  <a:lnTo>
                    <a:pt x="2217" y="2327"/>
                  </a:lnTo>
                  <a:lnTo>
                    <a:pt x="2217" y="2327"/>
                  </a:lnTo>
                  <a:lnTo>
                    <a:pt x="2217" y="2327"/>
                  </a:lnTo>
                  <a:lnTo>
                    <a:pt x="2217" y="2327"/>
                  </a:lnTo>
                  <a:lnTo>
                    <a:pt x="2215" y="2325"/>
                  </a:lnTo>
                  <a:lnTo>
                    <a:pt x="2213" y="2327"/>
                  </a:lnTo>
                  <a:lnTo>
                    <a:pt x="2213" y="2325"/>
                  </a:lnTo>
                  <a:lnTo>
                    <a:pt x="2213" y="2325"/>
                  </a:lnTo>
                  <a:lnTo>
                    <a:pt x="2210" y="2327"/>
                  </a:lnTo>
                  <a:lnTo>
                    <a:pt x="2208" y="2327"/>
                  </a:lnTo>
                  <a:lnTo>
                    <a:pt x="2203" y="2327"/>
                  </a:lnTo>
                  <a:lnTo>
                    <a:pt x="2201" y="2330"/>
                  </a:lnTo>
                  <a:lnTo>
                    <a:pt x="2201" y="2330"/>
                  </a:lnTo>
                  <a:lnTo>
                    <a:pt x="2201" y="2332"/>
                  </a:lnTo>
                  <a:lnTo>
                    <a:pt x="2199" y="2332"/>
                  </a:lnTo>
                  <a:lnTo>
                    <a:pt x="2199" y="2330"/>
                  </a:lnTo>
                  <a:lnTo>
                    <a:pt x="2199" y="2330"/>
                  </a:lnTo>
                  <a:lnTo>
                    <a:pt x="2199" y="2330"/>
                  </a:lnTo>
                  <a:lnTo>
                    <a:pt x="2201" y="2330"/>
                  </a:lnTo>
                  <a:lnTo>
                    <a:pt x="2201" y="2327"/>
                  </a:lnTo>
                  <a:lnTo>
                    <a:pt x="2201" y="2327"/>
                  </a:lnTo>
                  <a:lnTo>
                    <a:pt x="2201" y="2327"/>
                  </a:lnTo>
                  <a:lnTo>
                    <a:pt x="2201" y="2327"/>
                  </a:lnTo>
                  <a:lnTo>
                    <a:pt x="2199" y="2327"/>
                  </a:lnTo>
                  <a:lnTo>
                    <a:pt x="2196" y="2327"/>
                  </a:lnTo>
                  <a:lnTo>
                    <a:pt x="2194" y="2325"/>
                  </a:lnTo>
                  <a:lnTo>
                    <a:pt x="2194" y="2325"/>
                  </a:lnTo>
                  <a:lnTo>
                    <a:pt x="2191" y="2327"/>
                  </a:lnTo>
                  <a:lnTo>
                    <a:pt x="2191" y="2327"/>
                  </a:lnTo>
                  <a:lnTo>
                    <a:pt x="2191" y="2325"/>
                  </a:lnTo>
                  <a:lnTo>
                    <a:pt x="2194" y="2325"/>
                  </a:lnTo>
                  <a:lnTo>
                    <a:pt x="2196" y="2325"/>
                  </a:lnTo>
                  <a:lnTo>
                    <a:pt x="2199" y="2325"/>
                  </a:lnTo>
                  <a:lnTo>
                    <a:pt x="2199" y="2325"/>
                  </a:lnTo>
                  <a:lnTo>
                    <a:pt x="2199" y="2325"/>
                  </a:lnTo>
                  <a:lnTo>
                    <a:pt x="2201" y="2325"/>
                  </a:lnTo>
                  <a:lnTo>
                    <a:pt x="2201" y="2325"/>
                  </a:lnTo>
                  <a:lnTo>
                    <a:pt x="2201" y="2325"/>
                  </a:lnTo>
                  <a:lnTo>
                    <a:pt x="2201" y="2325"/>
                  </a:lnTo>
                  <a:lnTo>
                    <a:pt x="2203" y="2325"/>
                  </a:lnTo>
                  <a:lnTo>
                    <a:pt x="2203" y="2325"/>
                  </a:lnTo>
                  <a:lnTo>
                    <a:pt x="2206" y="2325"/>
                  </a:lnTo>
                  <a:lnTo>
                    <a:pt x="2206" y="2325"/>
                  </a:lnTo>
                  <a:lnTo>
                    <a:pt x="2213" y="2325"/>
                  </a:lnTo>
                  <a:lnTo>
                    <a:pt x="2215" y="2325"/>
                  </a:lnTo>
                  <a:lnTo>
                    <a:pt x="2215" y="2325"/>
                  </a:lnTo>
                  <a:lnTo>
                    <a:pt x="2215" y="2325"/>
                  </a:lnTo>
                  <a:lnTo>
                    <a:pt x="2220" y="2325"/>
                  </a:lnTo>
                  <a:lnTo>
                    <a:pt x="2220" y="2325"/>
                  </a:lnTo>
                  <a:lnTo>
                    <a:pt x="2222" y="2325"/>
                  </a:lnTo>
                  <a:lnTo>
                    <a:pt x="2222" y="2325"/>
                  </a:lnTo>
                  <a:lnTo>
                    <a:pt x="2225" y="2327"/>
                  </a:lnTo>
                  <a:lnTo>
                    <a:pt x="2225" y="2327"/>
                  </a:lnTo>
                  <a:lnTo>
                    <a:pt x="2227" y="2327"/>
                  </a:lnTo>
                  <a:lnTo>
                    <a:pt x="2229" y="2325"/>
                  </a:lnTo>
                  <a:lnTo>
                    <a:pt x="2229" y="2325"/>
                  </a:lnTo>
                  <a:lnTo>
                    <a:pt x="2232" y="2325"/>
                  </a:lnTo>
                  <a:lnTo>
                    <a:pt x="2234" y="2327"/>
                  </a:lnTo>
                  <a:lnTo>
                    <a:pt x="2234" y="2327"/>
                  </a:lnTo>
                  <a:lnTo>
                    <a:pt x="2236" y="2327"/>
                  </a:lnTo>
                  <a:lnTo>
                    <a:pt x="2236" y="2330"/>
                  </a:lnTo>
                  <a:lnTo>
                    <a:pt x="2236" y="2330"/>
                  </a:lnTo>
                  <a:lnTo>
                    <a:pt x="2239" y="2330"/>
                  </a:lnTo>
                  <a:lnTo>
                    <a:pt x="2239" y="2330"/>
                  </a:lnTo>
                  <a:lnTo>
                    <a:pt x="2241" y="2330"/>
                  </a:lnTo>
                  <a:lnTo>
                    <a:pt x="2241" y="2330"/>
                  </a:lnTo>
                  <a:lnTo>
                    <a:pt x="2241" y="2330"/>
                  </a:lnTo>
                  <a:lnTo>
                    <a:pt x="2243" y="2330"/>
                  </a:lnTo>
                  <a:lnTo>
                    <a:pt x="2243" y="2327"/>
                  </a:lnTo>
                  <a:lnTo>
                    <a:pt x="2246" y="2325"/>
                  </a:lnTo>
                  <a:lnTo>
                    <a:pt x="2246" y="2325"/>
                  </a:lnTo>
                  <a:lnTo>
                    <a:pt x="2243" y="2323"/>
                  </a:lnTo>
                  <a:lnTo>
                    <a:pt x="2243" y="2323"/>
                  </a:lnTo>
                  <a:lnTo>
                    <a:pt x="2246" y="2323"/>
                  </a:lnTo>
                  <a:lnTo>
                    <a:pt x="2246" y="2323"/>
                  </a:lnTo>
                  <a:lnTo>
                    <a:pt x="2246" y="2323"/>
                  </a:lnTo>
                  <a:lnTo>
                    <a:pt x="2246" y="2323"/>
                  </a:lnTo>
                  <a:lnTo>
                    <a:pt x="2246" y="2323"/>
                  </a:lnTo>
                  <a:lnTo>
                    <a:pt x="2246" y="2320"/>
                  </a:lnTo>
                  <a:lnTo>
                    <a:pt x="2246" y="2320"/>
                  </a:lnTo>
                  <a:lnTo>
                    <a:pt x="2248" y="2320"/>
                  </a:lnTo>
                  <a:lnTo>
                    <a:pt x="2248" y="2320"/>
                  </a:lnTo>
                  <a:lnTo>
                    <a:pt x="2248" y="2318"/>
                  </a:lnTo>
                  <a:lnTo>
                    <a:pt x="2248" y="2315"/>
                  </a:lnTo>
                  <a:lnTo>
                    <a:pt x="2251" y="2311"/>
                  </a:lnTo>
                  <a:lnTo>
                    <a:pt x="2251" y="2308"/>
                  </a:lnTo>
                  <a:lnTo>
                    <a:pt x="2251" y="2308"/>
                  </a:lnTo>
                  <a:lnTo>
                    <a:pt x="2251" y="2306"/>
                  </a:lnTo>
                  <a:lnTo>
                    <a:pt x="2251" y="2304"/>
                  </a:lnTo>
                  <a:lnTo>
                    <a:pt x="2251" y="2301"/>
                  </a:lnTo>
                  <a:lnTo>
                    <a:pt x="2251" y="2301"/>
                  </a:lnTo>
                  <a:lnTo>
                    <a:pt x="2253" y="2301"/>
                  </a:lnTo>
                  <a:lnTo>
                    <a:pt x="2253" y="2301"/>
                  </a:lnTo>
                  <a:lnTo>
                    <a:pt x="2253" y="2301"/>
                  </a:lnTo>
                  <a:lnTo>
                    <a:pt x="2255" y="2301"/>
                  </a:lnTo>
                  <a:lnTo>
                    <a:pt x="2255" y="2299"/>
                  </a:lnTo>
                  <a:lnTo>
                    <a:pt x="2255" y="2292"/>
                  </a:lnTo>
                  <a:lnTo>
                    <a:pt x="2255" y="2292"/>
                  </a:lnTo>
                  <a:lnTo>
                    <a:pt x="2255" y="2289"/>
                  </a:lnTo>
                  <a:lnTo>
                    <a:pt x="2258" y="2289"/>
                  </a:lnTo>
                  <a:lnTo>
                    <a:pt x="2258" y="2289"/>
                  </a:lnTo>
                  <a:lnTo>
                    <a:pt x="2258" y="2289"/>
                  </a:lnTo>
                  <a:lnTo>
                    <a:pt x="2258" y="2287"/>
                  </a:lnTo>
                  <a:lnTo>
                    <a:pt x="2258" y="2287"/>
                  </a:lnTo>
                  <a:lnTo>
                    <a:pt x="2258" y="2287"/>
                  </a:lnTo>
                  <a:lnTo>
                    <a:pt x="2258" y="2287"/>
                  </a:lnTo>
                  <a:lnTo>
                    <a:pt x="2258" y="2287"/>
                  </a:lnTo>
                  <a:lnTo>
                    <a:pt x="2260" y="2285"/>
                  </a:lnTo>
                  <a:lnTo>
                    <a:pt x="2260" y="2282"/>
                  </a:lnTo>
                  <a:lnTo>
                    <a:pt x="2262" y="2282"/>
                  </a:lnTo>
                  <a:lnTo>
                    <a:pt x="2262" y="2282"/>
                  </a:lnTo>
                  <a:lnTo>
                    <a:pt x="2262" y="2282"/>
                  </a:lnTo>
                  <a:lnTo>
                    <a:pt x="2262" y="2282"/>
                  </a:lnTo>
                  <a:lnTo>
                    <a:pt x="2267" y="2280"/>
                  </a:lnTo>
                  <a:lnTo>
                    <a:pt x="2265" y="2280"/>
                  </a:lnTo>
                  <a:lnTo>
                    <a:pt x="2265" y="2280"/>
                  </a:lnTo>
                  <a:lnTo>
                    <a:pt x="2265" y="2278"/>
                  </a:lnTo>
                  <a:lnTo>
                    <a:pt x="2265" y="2278"/>
                  </a:lnTo>
                  <a:lnTo>
                    <a:pt x="2265" y="2275"/>
                  </a:lnTo>
                  <a:lnTo>
                    <a:pt x="2265" y="2275"/>
                  </a:lnTo>
                  <a:lnTo>
                    <a:pt x="2265" y="2273"/>
                  </a:lnTo>
                  <a:lnTo>
                    <a:pt x="2267" y="2273"/>
                  </a:lnTo>
                  <a:lnTo>
                    <a:pt x="2267" y="2271"/>
                  </a:lnTo>
                  <a:lnTo>
                    <a:pt x="2270" y="2271"/>
                  </a:lnTo>
                  <a:lnTo>
                    <a:pt x="2270" y="2271"/>
                  </a:lnTo>
                  <a:lnTo>
                    <a:pt x="2270" y="2271"/>
                  </a:lnTo>
                  <a:lnTo>
                    <a:pt x="2270" y="2268"/>
                  </a:lnTo>
                  <a:lnTo>
                    <a:pt x="2272" y="2266"/>
                  </a:lnTo>
                  <a:lnTo>
                    <a:pt x="2272" y="2266"/>
                  </a:lnTo>
                  <a:lnTo>
                    <a:pt x="2272" y="2266"/>
                  </a:lnTo>
                  <a:lnTo>
                    <a:pt x="2270" y="2266"/>
                  </a:lnTo>
                  <a:lnTo>
                    <a:pt x="2270" y="2263"/>
                  </a:lnTo>
                  <a:lnTo>
                    <a:pt x="2270" y="2263"/>
                  </a:lnTo>
                  <a:lnTo>
                    <a:pt x="2270" y="2263"/>
                  </a:lnTo>
                  <a:lnTo>
                    <a:pt x="2270" y="2263"/>
                  </a:lnTo>
                  <a:lnTo>
                    <a:pt x="2272" y="2263"/>
                  </a:lnTo>
                  <a:lnTo>
                    <a:pt x="2272" y="2266"/>
                  </a:lnTo>
                  <a:lnTo>
                    <a:pt x="2272" y="2266"/>
                  </a:lnTo>
                  <a:lnTo>
                    <a:pt x="2272" y="2268"/>
                  </a:lnTo>
                  <a:lnTo>
                    <a:pt x="2272" y="2271"/>
                  </a:lnTo>
                  <a:lnTo>
                    <a:pt x="2272" y="2271"/>
                  </a:lnTo>
                  <a:lnTo>
                    <a:pt x="2272" y="2271"/>
                  </a:lnTo>
                  <a:lnTo>
                    <a:pt x="2274" y="2268"/>
                  </a:lnTo>
                  <a:lnTo>
                    <a:pt x="2274" y="2268"/>
                  </a:lnTo>
                  <a:lnTo>
                    <a:pt x="2274" y="2268"/>
                  </a:lnTo>
                  <a:lnTo>
                    <a:pt x="2277" y="2266"/>
                  </a:lnTo>
                  <a:lnTo>
                    <a:pt x="2279" y="2263"/>
                  </a:lnTo>
                  <a:lnTo>
                    <a:pt x="2279" y="2263"/>
                  </a:lnTo>
                  <a:lnTo>
                    <a:pt x="2279" y="2263"/>
                  </a:lnTo>
                  <a:lnTo>
                    <a:pt x="2279" y="2263"/>
                  </a:lnTo>
                  <a:lnTo>
                    <a:pt x="2277" y="2261"/>
                  </a:lnTo>
                  <a:lnTo>
                    <a:pt x="2277" y="2263"/>
                  </a:lnTo>
                  <a:lnTo>
                    <a:pt x="2277" y="2263"/>
                  </a:lnTo>
                  <a:lnTo>
                    <a:pt x="2274" y="2261"/>
                  </a:lnTo>
                  <a:lnTo>
                    <a:pt x="2274" y="2261"/>
                  </a:lnTo>
                  <a:lnTo>
                    <a:pt x="2274" y="2261"/>
                  </a:lnTo>
                  <a:lnTo>
                    <a:pt x="2277" y="2261"/>
                  </a:lnTo>
                  <a:lnTo>
                    <a:pt x="2277" y="2261"/>
                  </a:lnTo>
                  <a:lnTo>
                    <a:pt x="2277" y="2261"/>
                  </a:lnTo>
                  <a:lnTo>
                    <a:pt x="2277" y="2261"/>
                  </a:lnTo>
                  <a:lnTo>
                    <a:pt x="2277" y="2261"/>
                  </a:lnTo>
                  <a:lnTo>
                    <a:pt x="2279" y="2261"/>
                  </a:lnTo>
                  <a:lnTo>
                    <a:pt x="2279" y="2261"/>
                  </a:lnTo>
                  <a:lnTo>
                    <a:pt x="2279" y="2259"/>
                  </a:lnTo>
                  <a:lnTo>
                    <a:pt x="2279" y="2256"/>
                  </a:lnTo>
                  <a:lnTo>
                    <a:pt x="2279" y="2256"/>
                  </a:lnTo>
                  <a:lnTo>
                    <a:pt x="2279" y="2256"/>
                  </a:lnTo>
                  <a:lnTo>
                    <a:pt x="2281" y="2256"/>
                  </a:lnTo>
                  <a:lnTo>
                    <a:pt x="2281" y="2254"/>
                  </a:lnTo>
                  <a:lnTo>
                    <a:pt x="2281" y="2254"/>
                  </a:lnTo>
                  <a:lnTo>
                    <a:pt x="2281" y="2254"/>
                  </a:lnTo>
                  <a:lnTo>
                    <a:pt x="2284" y="2254"/>
                  </a:lnTo>
                  <a:lnTo>
                    <a:pt x="2284" y="2254"/>
                  </a:lnTo>
                  <a:lnTo>
                    <a:pt x="2286" y="2254"/>
                  </a:lnTo>
                  <a:lnTo>
                    <a:pt x="2286" y="2254"/>
                  </a:lnTo>
                  <a:lnTo>
                    <a:pt x="2288" y="2252"/>
                  </a:lnTo>
                  <a:lnTo>
                    <a:pt x="2288" y="2252"/>
                  </a:lnTo>
                  <a:lnTo>
                    <a:pt x="2288" y="2252"/>
                  </a:lnTo>
                  <a:lnTo>
                    <a:pt x="2288" y="2252"/>
                  </a:lnTo>
                  <a:lnTo>
                    <a:pt x="2291" y="2252"/>
                  </a:lnTo>
                  <a:lnTo>
                    <a:pt x="2291" y="2249"/>
                  </a:lnTo>
                  <a:lnTo>
                    <a:pt x="2291" y="2249"/>
                  </a:lnTo>
                  <a:lnTo>
                    <a:pt x="2293" y="2249"/>
                  </a:lnTo>
                  <a:lnTo>
                    <a:pt x="2293" y="2249"/>
                  </a:lnTo>
                  <a:lnTo>
                    <a:pt x="2296" y="2249"/>
                  </a:lnTo>
                  <a:lnTo>
                    <a:pt x="2296" y="2249"/>
                  </a:lnTo>
                  <a:lnTo>
                    <a:pt x="2296" y="2247"/>
                  </a:lnTo>
                  <a:lnTo>
                    <a:pt x="2298" y="2247"/>
                  </a:lnTo>
                  <a:lnTo>
                    <a:pt x="2303" y="2247"/>
                  </a:lnTo>
                  <a:lnTo>
                    <a:pt x="2303" y="2245"/>
                  </a:lnTo>
                  <a:lnTo>
                    <a:pt x="2305" y="2240"/>
                  </a:lnTo>
                  <a:lnTo>
                    <a:pt x="2305" y="2237"/>
                  </a:lnTo>
                  <a:lnTo>
                    <a:pt x="2305" y="2237"/>
                  </a:lnTo>
                  <a:lnTo>
                    <a:pt x="2305" y="2235"/>
                  </a:lnTo>
                  <a:lnTo>
                    <a:pt x="2305" y="2233"/>
                  </a:lnTo>
                  <a:lnTo>
                    <a:pt x="2303" y="2233"/>
                  </a:lnTo>
                  <a:lnTo>
                    <a:pt x="2303" y="2230"/>
                  </a:lnTo>
                  <a:lnTo>
                    <a:pt x="2303" y="2230"/>
                  </a:lnTo>
                  <a:lnTo>
                    <a:pt x="2303" y="2228"/>
                  </a:lnTo>
                  <a:lnTo>
                    <a:pt x="2305" y="2226"/>
                  </a:lnTo>
                  <a:lnTo>
                    <a:pt x="2305" y="2226"/>
                  </a:lnTo>
                  <a:lnTo>
                    <a:pt x="2305" y="2226"/>
                  </a:lnTo>
                  <a:lnTo>
                    <a:pt x="2303" y="2223"/>
                  </a:lnTo>
                  <a:lnTo>
                    <a:pt x="2303" y="2223"/>
                  </a:lnTo>
                  <a:lnTo>
                    <a:pt x="2303" y="2223"/>
                  </a:lnTo>
                  <a:lnTo>
                    <a:pt x="2303" y="2221"/>
                  </a:lnTo>
                  <a:lnTo>
                    <a:pt x="2303" y="2221"/>
                  </a:lnTo>
                  <a:lnTo>
                    <a:pt x="2303" y="2221"/>
                  </a:lnTo>
                  <a:lnTo>
                    <a:pt x="2303" y="2219"/>
                  </a:lnTo>
                  <a:lnTo>
                    <a:pt x="2303" y="2219"/>
                  </a:lnTo>
                  <a:lnTo>
                    <a:pt x="2303" y="2216"/>
                  </a:lnTo>
                  <a:lnTo>
                    <a:pt x="2305" y="2216"/>
                  </a:lnTo>
                  <a:lnTo>
                    <a:pt x="2305" y="2216"/>
                  </a:lnTo>
                  <a:lnTo>
                    <a:pt x="2305" y="2216"/>
                  </a:lnTo>
                  <a:lnTo>
                    <a:pt x="2305" y="2216"/>
                  </a:lnTo>
                  <a:lnTo>
                    <a:pt x="2307" y="2216"/>
                  </a:lnTo>
                  <a:lnTo>
                    <a:pt x="2307" y="2214"/>
                  </a:lnTo>
                  <a:lnTo>
                    <a:pt x="2307" y="2214"/>
                  </a:lnTo>
                  <a:lnTo>
                    <a:pt x="2307" y="2211"/>
                  </a:lnTo>
                  <a:lnTo>
                    <a:pt x="2307" y="2211"/>
                  </a:lnTo>
                  <a:lnTo>
                    <a:pt x="2307" y="2211"/>
                  </a:lnTo>
                  <a:lnTo>
                    <a:pt x="2307" y="2211"/>
                  </a:lnTo>
                  <a:lnTo>
                    <a:pt x="2307" y="2209"/>
                  </a:lnTo>
                  <a:lnTo>
                    <a:pt x="2307" y="2209"/>
                  </a:lnTo>
                  <a:lnTo>
                    <a:pt x="2307" y="2209"/>
                  </a:lnTo>
                  <a:lnTo>
                    <a:pt x="2307" y="2207"/>
                  </a:lnTo>
                  <a:lnTo>
                    <a:pt x="2307" y="2207"/>
                  </a:lnTo>
                  <a:lnTo>
                    <a:pt x="2310" y="2204"/>
                  </a:lnTo>
                  <a:lnTo>
                    <a:pt x="2312" y="2202"/>
                  </a:lnTo>
                  <a:lnTo>
                    <a:pt x="2312" y="2202"/>
                  </a:lnTo>
                  <a:lnTo>
                    <a:pt x="2312" y="2200"/>
                  </a:lnTo>
                  <a:lnTo>
                    <a:pt x="2314" y="2197"/>
                  </a:lnTo>
                  <a:lnTo>
                    <a:pt x="2314" y="2197"/>
                  </a:lnTo>
                  <a:lnTo>
                    <a:pt x="2314" y="2195"/>
                  </a:lnTo>
                  <a:lnTo>
                    <a:pt x="2314" y="2195"/>
                  </a:lnTo>
                  <a:lnTo>
                    <a:pt x="2314" y="2195"/>
                  </a:lnTo>
                  <a:lnTo>
                    <a:pt x="2314" y="2195"/>
                  </a:lnTo>
                  <a:lnTo>
                    <a:pt x="2314" y="2195"/>
                  </a:lnTo>
                  <a:lnTo>
                    <a:pt x="2314" y="2195"/>
                  </a:lnTo>
                  <a:lnTo>
                    <a:pt x="2314" y="2195"/>
                  </a:lnTo>
                  <a:lnTo>
                    <a:pt x="2317" y="2195"/>
                  </a:lnTo>
                  <a:lnTo>
                    <a:pt x="2317" y="2195"/>
                  </a:lnTo>
                  <a:lnTo>
                    <a:pt x="2317" y="2195"/>
                  </a:lnTo>
                  <a:lnTo>
                    <a:pt x="2317" y="2195"/>
                  </a:lnTo>
                  <a:lnTo>
                    <a:pt x="2319" y="2195"/>
                  </a:lnTo>
                  <a:lnTo>
                    <a:pt x="2319" y="2195"/>
                  </a:lnTo>
                  <a:lnTo>
                    <a:pt x="2319" y="2195"/>
                  </a:lnTo>
                  <a:lnTo>
                    <a:pt x="2322" y="2195"/>
                  </a:lnTo>
                  <a:lnTo>
                    <a:pt x="2322" y="2195"/>
                  </a:lnTo>
                  <a:lnTo>
                    <a:pt x="2322" y="2192"/>
                  </a:lnTo>
                  <a:lnTo>
                    <a:pt x="2322" y="2192"/>
                  </a:lnTo>
                  <a:lnTo>
                    <a:pt x="2319" y="2192"/>
                  </a:lnTo>
                  <a:lnTo>
                    <a:pt x="2319" y="2192"/>
                  </a:lnTo>
                  <a:lnTo>
                    <a:pt x="2319" y="2195"/>
                  </a:lnTo>
                  <a:lnTo>
                    <a:pt x="2319" y="2195"/>
                  </a:lnTo>
                  <a:lnTo>
                    <a:pt x="2317" y="2192"/>
                  </a:lnTo>
                  <a:lnTo>
                    <a:pt x="2317" y="2192"/>
                  </a:lnTo>
                  <a:lnTo>
                    <a:pt x="2317" y="2192"/>
                  </a:lnTo>
                  <a:lnTo>
                    <a:pt x="2317" y="2190"/>
                  </a:lnTo>
                  <a:lnTo>
                    <a:pt x="2317" y="2190"/>
                  </a:lnTo>
                  <a:lnTo>
                    <a:pt x="2317" y="2188"/>
                  </a:lnTo>
                  <a:lnTo>
                    <a:pt x="2319" y="2188"/>
                  </a:lnTo>
                  <a:lnTo>
                    <a:pt x="2319" y="2188"/>
                  </a:lnTo>
                  <a:lnTo>
                    <a:pt x="2319" y="2188"/>
                  </a:lnTo>
                  <a:lnTo>
                    <a:pt x="2319" y="2188"/>
                  </a:lnTo>
                  <a:lnTo>
                    <a:pt x="2322" y="2188"/>
                  </a:lnTo>
                  <a:lnTo>
                    <a:pt x="2322" y="2190"/>
                  </a:lnTo>
                  <a:lnTo>
                    <a:pt x="2322" y="2190"/>
                  </a:lnTo>
                  <a:lnTo>
                    <a:pt x="2322" y="2190"/>
                  </a:lnTo>
                  <a:lnTo>
                    <a:pt x="2322" y="2190"/>
                  </a:lnTo>
                  <a:lnTo>
                    <a:pt x="2322" y="2190"/>
                  </a:lnTo>
                  <a:lnTo>
                    <a:pt x="2324" y="2190"/>
                  </a:lnTo>
                  <a:lnTo>
                    <a:pt x="2324" y="2190"/>
                  </a:lnTo>
                  <a:lnTo>
                    <a:pt x="2326" y="2188"/>
                  </a:lnTo>
                  <a:lnTo>
                    <a:pt x="2326" y="2188"/>
                  </a:lnTo>
                  <a:lnTo>
                    <a:pt x="2329" y="2188"/>
                  </a:lnTo>
                  <a:lnTo>
                    <a:pt x="2329" y="2188"/>
                  </a:lnTo>
                  <a:lnTo>
                    <a:pt x="2329" y="2188"/>
                  </a:lnTo>
                  <a:lnTo>
                    <a:pt x="2331" y="2188"/>
                  </a:lnTo>
                  <a:lnTo>
                    <a:pt x="2331" y="2188"/>
                  </a:lnTo>
                  <a:lnTo>
                    <a:pt x="2331" y="2188"/>
                  </a:lnTo>
                  <a:lnTo>
                    <a:pt x="2331" y="2188"/>
                  </a:lnTo>
                  <a:lnTo>
                    <a:pt x="2331" y="2185"/>
                  </a:lnTo>
                  <a:lnTo>
                    <a:pt x="2331" y="2185"/>
                  </a:lnTo>
                  <a:lnTo>
                    <a:pt x="2331" y="2185"/>
                  </a:lnTo>
                  <a:lnTo>
                    <a:pt x="2331" y="2188"/>
                  </a:lnTo>
                  <a:lnTo>
                    <a:pt x="2331" y="2185"/>
                  </a:lnTo>
                  <a:lnTo>
                    <a:pt x="2333" y="2185"/>
                  </a:lnTo>
                  <a:lnTo>
                    <a:pt x="2333" y="2185"/>
                  </a:lnTo>
                  <a:lnTo>
                    <a:pt x="2333" y="2183"/>
                  </a:lnTo>
                  <a:lnTo>
                    <a:pt x="2333" y="2181"/>
                  </a:lnTo>
                  <a:lnTo>
                    <a:pt x="2336" y="2181"/>
                  </a:lnTo>
                  <a:lnTo>
                    <a:pt x="2336" y="2181"/>
                  </a:lnTo>
                  <a:lnTo>
                    <a:pt x="2338" y="2183"/>
                  </a:lnTo>
                  <a:lnTo>
                    <a:pt x="2338" y="2183"/>
                  </a:lnTo>
                  <a:lnTo>
                    <a:pt x="2343" y="2181"/>
                  </a:lnTo>
                  <a:lnTo>
                    <a:pt x="2345" y="2178"/>
                  </a:lnTo>
                  <a:lnTo>
                    <a:pt x="2348" y="2178"/>
                  </a:lnTo>
                  <a:lnTo>
                    <a:pt x="2350" y="2176"/>
                  </a:lnTo>
                  <a:lnTo>
                    <a:pt x="2355" y="2174"/>
                  </a:lnTo>
                  <a:lnTo>
                    <a:pt x="2357" y="2174"/>
                  </a:lnTo>
                  <a:lnTo>
                    <a:pt x="2357" y="2174"/>
                  </a:lnTo>
                  <a:lnTo>
                    <a:pt x="2357" y="2174"/>
                  </a:lnTo>
                  <a:lnTo>
                    <a:pt x="2359" y="2174"/>
                  </a:lnTo>
                  <a:lnTo>
                    <a:pt x="2359" y="2174"/>
                  </a:lnTo>
                  <a:lnTo>
                    <a:pt x="2359" y="2174"/>
                  </a:lnTo>
                  <a:lnTo>
                    <a:pt x="2362" y="2174"/>
                  </a:lnTo>
                  <a:lnTo>
                    <a:pt x="2362" y="2174"/>
                  </a:lnTo>
                  <a:lnTo>
                    <a:pt x="2364" y="2174"/>
                  </a:lnTo>
                  <a:lnTo>
                    <a:pt x="2369" y="2171"/>
                  </a:lnTo>
                  <a:lnTo>
                    <a:pt x="2369" y="2171"/>
                  </a:lnTo>
                  <a:lnTo>
                    <a:pt x="2369" y="2171"/>
                  </a:lnTo>
                  <a:lnTo>
                    <a:pt x="2369" y="2171"/>
                  </a:lnTo>
                  <a:lnTo>
                    <a:pt x="2369" y="2171"/>
                  </a:lnTo>
                  <a:lnTo>
                    <a:pt x="2369" y="2171"/>
                  </a:lnTo>
                  <a:lnTo>
                    <a:pt x="2369" y="2171"/>
                  </a:lnTo>
                  <a:lnTo>
                    <a:pt x="2371" y="2171"/>
                  </a:lnTo>
                  <a:lnTo>
                    <a:pt x="2371" y="2171"/>
                  </a:lnTo>
                  <a:lnTo>
                    <a:pt x="2378" y="2169"/>
                  </a:lnTo>
                  <a:lnTo>
                    <a:pt x="2381" y="2166"/>
                  </a:lnTo>
                  <a:lnTo>
                    <a:pt x="2383" y="2164"/>
                  </a:lnTo>
                  <a:lnTo>
                    <a:pt x="2383" y="2164"/>
                  </a:lnTo>
                  <a:lnTo>
                    <a:pt x="2383" y="2164"/>
                  </a:lnTo>
                  <a:lnTo>
                    <a:pt x="2385" y="2164"/>
                  </a:lnTo>
                  <a:lnTo>
                    <a:pt x="2385" y="2164"/>
                  </a:lnTo>
                  <a:lnTo>
                    <a:pt x="2385" y="2164"/>
                  </a:lnTo>
                  <a:lnTo>
                    <a:pt x="2388" y="2164"/>
                  </a:lnTo>
                  <a:lnTo>
                    <a:pt x="2390" y="2164"/>
                  </a:lnTo>
                  <a:lnTo>
                    <a:pt x="2395" y="2164"/>
                  </a:lnTo>
                  <a:lnTo>
                    <a:pt x="2395" y="2164"/>
                  </a:lnTo>
                  <a:lnTo>
                    <a:pt x="2395" y="2162"/>
                  </a:lnTo>
                  <a:lnTo>
                    <a:pt x="2395" y="2162"/>
                  </a:lnTo>
                  <a:lnTo>
                    <a:pt x="2397" y="2162"/>
                  </a:lnTo>
                  <a:lnTo>
                    <a:pt x="2400" y="2159"/>
                  </a:lnTo>
                  <a:lnTo>
                    <a:pt x="2404" y="2157"/>
                  </a:lnTo>
                  <a:lnTo>
                    <a:pt x="2404" y="2157"/>
                  </a:lnTo>
                  <a:lnTo>
                    <a:pt x="2404" y="2157"/>
                  </a:lnTo>
                  <a:lnTo>
                    <a:pt x="2407" y="2157"/>
                  </a:lnTo>
                  <a:lnTo>
                    <a:pt x="2407" y="2157"/>
                  </a:lnTo>
                  <a:lnTo>
                    <a:pt x="2407" y="2157"/>
                  </a:lnTo>
                  <a:lnTo>
                    <a:pt x="2409" y="2157"/>
                  </a:lnTo>
                  <a:lnTo>
                    <a:pt x="2409" y="2157"/>
                  </a:lnTo>
                  <a:lnTo>
                    <a:pt x="2409" y="2157"/>
                  </a:lnTo>
                  <a:lnTo>
                    <a:pt x="2409" y="2159"/>
                  </a:lnTo>
                  <a:lnTo>
                    <a:pt x="2409" y="2157"/>
                  </a:lnTo>
                  <a:lnTo>
                    <a:pt x="2411" y="2157"/>
                  </a:lnTo>
                  <a:lnTo>
                    <a:pt x="2411" y="2157"/>
                  </a:lnTo>
                  <a:lnTo>
                    <a:pt x="2411" y="2157"/>
                  </a:lnTo>
                  <a:lnTo>
                    <a:pt x="2411" y="2159"/>
                  </a:lnTo>
                  <a:lnTo>
                    <a:pt x="2411" y="2159"/>
                  </a:lnTo>
                  <a:lnTo>
                    <a:pt x="2414" y="2157"/>
                  </a:lnTo>
                  <a:lnTo>
                    <a:pt x="2414" y="2157"/>
                  </a:lnTo>
                  <a:lnTo>
                    <a:pt x="2416" y="2157"/>
                  </a:lnTo>
                  <a:lnTo>
                    <a:pt x="2416" y="2157"/>
                  </a:lnTo>
                  <a:lnTo>
                    <a:pt x="2419" y="2157"/>
                  </a:lnTo>
                  <a:lnTo>
                    <a:pt x="2419" y="2157"/>
                  </a:lnTo>
                  <a:lnTo>
                    <a:pt x="2419" y="2157"/>
                  </a:lnTo>
                  <a:lnTo>
                    <a:pt x="2419" y="2157"/>
                  </a:lnTo>
                  <a:lnTo>
                    <a:pt x="2419" y="2157"/>
                  </a:lnTo>
                  <a:lnTo>
                    <a:pt x="2421" y="2157"/>
                  </a:lnTo>
                  <a:lnTo>
                    <a:pt x="2421" y="2157"/>
                  </a:lnTo>
                  <a:lnTo>
                    <a:pt x="2421" y="2157"/>
                  </a:lnTo>
                  <a:lnTo>
                    <a:pt x="2421" y="2155"/>
                  </a:lnTo>
                  <a:lnTo>
                    <a:pt x="2423" y="2155"/>
                  </a:lnTo>
                  <a:lnTo>
                    <a:pt x="2426" y="2155"/>
                  </a:lnTo>
                  <a:lnTo>
                    <a:pt x="2426" y="2155"/>
                  </a:lnTo>
                  <a:lnTo>
                    <a:pt x="2426" y="2152"/>
                  </a:lnTo>
                  <a:lnTo>
                    <a:pt x="2426" y="2152"/>
                  </a:lnTo>
                  <a:lnTo>
                    <a:pt x="2426" y="2152"/>
                  </a:lnTo>
                  <a:lnTo>
                    <a:pt x="2426" y="2152"/>
                  </a:lnTo>
                  <a:lnTo>
                    <a:pt x="2426" y="2152"/>
                  </a:lnTo>
                  <a:lnTo>
                    <a:pt x="2428" y="2150"/>
                  </a:lnTo>
                  <a:lnTo>
                    <a:pt x="2428" y="2150"/>
                  </a:lnTo>
                  <a:lnTo>
                    <a:pt x="2430" y="2150"/>
                  </a:lnTo>
                  <a:lnTo>
                    <a:pt x="2430" y="2150"/>
                  </a:lnTo>
                  <a:lnTo>
                    <a:pt x="2430" y="2150"/>
                  </a:lnTo>
                  <a:lnTo>
                    <a:pt x="2430" y="2148"/>
                  </a:lnTo>
                  <a:lnTo>
                    <a:pt x="2430" y="2148"/>
                  </a:lnTo>
                  <a:lnTo>
                    <a:pt x="2430" y="2148"/>
                  </a:lnTo>
                  <a:lnTo>
                    <a:pt x="2433" y="2150"/>
                  </a:lnTo>
                  <a:lnTo>
                    <a:pt x="2433" y="2150"/>
                  </a:lnTo>
                  <a:lnTo>
                    <a:pt x="2433" y="2150"/>
                  </a:lnTo>
                  <a:lnTo>
                    <a:pt x="2433" y="2150"/>
                  </a:lnTo>
                  <a:lnTo>
                    <a:pt x="2435" y="2148"/>
                  </a:lnTo>
                  <a:lnTo>
                    <a:pt x="2438" y="2148"/>
                  </a:lnTo>
                  <a:lnTo>
                    <a:pt x="2438" y="2148"/>
                  </a:lnTo>
                  <a:lnTo>
                    <a:pt x="2438" y="2148"/>
                  </a:lnTo>
                  <a:lnTo>
                    <a:pt x="2438" y="2145"/>
                  </a:lnTo>
                  <a:lnTo>
                    <a:pt x="2438" y="2148"/>
                  </a:lnTo>
                  <a:lnTo>
                    <a:pt x="2440" y="2145"/>
                  </a:lnTo>
                  <a:lnTo>
                    <a:pt x="2440" y="2145"/>
                  </a:lnTo>
                  <a:lnTo>
                    <a:pt x="2440" y="2145"/>
                  </a:lnTo>
                  <a:lnTo>
                    <a:pt x="2440" y="2148"/>
                  </a:lnTo>
                  <a:lnTo>
                    <a:pt x="2440" y="2148"/>
                  </a:lnTo>
                  <a:lnTo>
                    <a:pt x="2445" y="2145"/>
                  </a:lnTo>
                  <a:lnTo>
                    <a:pt x="2449" y="2145"/>
                  </a:lnTo>
                  <a:lnTo>
                    <a:pt x="2449" y="2145"/>
                  </a:lnTo>
                  <a:lnTo>
                    <a:pt x="2449" y="2145"/>
                  </a:lnTo>
                  <a:lnTo>
                    <a:pt x="2449" y="2145"/>
                  </a:lnTo>
                  <a:lnTo>
                    <a:pt x="2449" y="2145"/>
                  </a:lnTo>
                  <a:lnTo>
                    <a:pt x="2449" y="2143"/>
                  </a:lnTo>
                  <a:lnTo>
                    <a:pt x="2449" y="2143"/>
                  </a:lnTo>
                  <a:lnTo>
                    <a:pt x="2449" y="2143"/>
                  </a:lnTo>
                  <a:lnTo>
                    <a:pt x="2452" y="2143"/>
                  </a:lnTo>
                  <a:lnTo>
                    <a:pt x="2452" y="2143"/>
                  </a:lnTo>
                  <a:lnTo>
                    <a:pt x="2452" y="2143"/>
                  </a:lnTo>
                  <a:lnTo>
                    <a:pt x="2452" y="2143"/>
                  </a:lnTo>
                  <a:lnTo>
                    <a:pt x="2452" y="2143"/>
                  </a:lnTo>
                  <a:lnTo>
                    <a:pt x="2452" y="2143"/>
                  </a:lnTo>
                  <a:lnTo>
                    <a:pt x="2452" y="2143"/>
                  </a:lnTo>
                  <a:lnTo>
                    <a:pt x="2452" y="2143"/>
                  </a:lnTo>
                  <a:lnTo>
                    <a:pt x="2452" y="2143"/>
                  </a:lnTo>
                  <a:lnTo>
                    <a:pt x="2454" y="2143"/>
                  </a:lnTo>
                  <a:lnTo>
                    <a:pt x="2454" y="2143"/>
                  </a:lnTo>
                  <a:lnTo>
                    <a:pt x="2454" y="2143"/>
                  </a:lnTo>
                  <a:lnTo>
                    <a:pt x="2454" y="2143"/>
                  </a:lnTo>
                  <a:lnTo>
                    <a:pt x="2456" y="2143"/>
                  </a:lnTo>
                  <a:lnTo>
                    <a:pt x="2459" y="2143"/>
                  </a:lnTo>
                  <a:lnTo>
                    <a:pt x="2461" y="2143"/>
                  </a:lnTo>
                  <a:lnTo>
                    <a:pt x="2464" y="2143"/>
                  </a:lnTo>
                  <a:lnTo>
                    <a:pt x="2466" y="2140"/>
                  </a:lnTo>
                  <a:lnTo>
                    <a:pt x="2466" y="2140"/>
                  </a:lnTo>
                  <a:lnTo>
                    <a:pt x="2466" y="2140"/>
                  </a:lnTo>
                  <a:lnTo>
                    <a:pt x="2466" y="2140"/>
                  </a:lnTo>
                  <a:lnTo>
                    <a:pt x="2466" y="2140"/>
                  </a:lnTo>
                  <a:lnTo>
                    <a:pt x="2466" y="2140"/>
                  </a:lnTo>
                  <a:lnTo>
                    <a:pt x="2468" y="2140"/>
                  </a:lnTo>
                  <a:lnTo>
                    <a:pt x="2468" y="2140"/>
                  </a:lnTo>
                  <a:lnTo>
                    <a:pt x="2468" y="2140"/>
                  </a:lnTo>
                  <a:lnTo>
                    <a:pt x="2471" y="2140"/>
                  </a:lnTo>
                  <a:lnTo>
                    <a:pt x="2471" y="2140"/>
                  </a:lnTo>
                  <a:lnTo>
                    <a:pt x="2471" y="2140"/>
                  </a:lnTo>
                  <a:lnTo>
                    <a:pt x="2473" y="2143"/>
                  </a:lnTo>
                  <a:lnTo>
                    <a:pt x="2473" y="2143"/>
                  </a:lnTo>
                  <a:lnTo>
                    <a:pt x="2473" y="2143"/>
                  </a:lnTo>
                  <a:lnTo>
                    <a:pt x="2475" y="2143"/>
                  </a:lnTo>
                  <a:lnTo>
                    <a:pt x="2475" y="2140"/>
                  </a:lnTo>
                  <a:lnTo>
                    <a:pt x="2478" y="2140"/>
                  </a:lnTo>
                  <a:lnTo>
                    <a:pt x="2478" y="2140"/>
                  </a:lnTo>
                  <a:lnTo>
                    <a:pt x="2478" y="2138"/>
                  </a:lnTo>
                  <a:lnTo>
                    <a:pt x="2480" y="2138"/>
                  </a:lnTo>
                  <a:lnTo>
                    <a:pt x="2480" y="2138"/>
                  </a:lnTo>
                  <a:lnTo>
                    <a:pt x="2480" y="2140"/>
                  </a:lnTo>
                  <a:lnTo>
                    <a:pt x="2480" y="2140"/>
                  </a:lnTo>
                  <a:lnTo>
                    <a:pt x="2478" y="2140"/>
                  </a:lnTo>
                  <a:lnTo>
                    <a:pt x="2475" y="2143"/>
                  </a:lnTo>
                  <a:lnTo>
                    <a:pt x="2475" y="2143"/>
                  </a:lnTo>
                  <a:lnTo>
                    <a:pt x="2475" y="2143"/>
                  </a:lnTo>
                  <a:lnTo>
                    <a:pt x="2475" y="2145"/>
                  </a:lnTo>
                  <a:lnTo>
                    <a:pt x="2473" y="2145"/>
                  </a:lnTo>
                  <a:lnTo>
                    <a:pt x="2475" y="2145"/>
                  </a:lnTo>
                  <a:lnTo>
                    <a:pt x="2475" y="2145"/>
                  </a:lnTo>
                  <a:lnTo>
                    <a:pt x="2478" y="2145"/>
                  </a:lnTo>
                  <a:lnTo>
                    <a:pt x="2478" y="2143"/>
                  </a:lnTo>
                  <a:lnTo>
                    <a:pt x="2480" y="2140"/>
                  </a:lnTo>
                  <a:lnTo>
                    <a:pt x="2482" y="2138"/>
                  </a:lnTo>
                  <a:lnTo>
                    <a:pt x="2485" y="2138"/>
                  </a:lnTo>
                  <a:lnTo>
                    <a:pt x="2487" y="2136"/>
                  </a:lnTo>
                  <a:lnTo>
                    <a:pt x="2490" y="2133"/>
                  </a:lnTo>
                  <a:lnTo>
                    <a:pt x="2492" y="2133"/>
                  </a:lnTo>
                  <a:lnTo>
                    <a:pt x="2492" y="2133"/>
                  </a:lnTo>
                  <a:lnTo>
                    <a:pt x="2494" y="2133"/>
                  </a:lnTo>
                  <a:lnTo>
                    <a:pt x="2492" y="2133"/>
                  </a:lnTo>
                  <a:lnTo>
                    <a:pt x="2492" y="2133"/>
                  </a:lnTo>
                  <a:lnTo>
                    <a:pt x="2494" y="2133"/>
                  </a:lnTo>
                  <a:lnTo>
                    <a:pt x="2494" y="2133"/>
                  </a:lnTo>
                  <a:lnTo>
                    <a:pt x="2494" y="2133"/>
                  </a:lnTo>
                  <a:lnTo>
                    <a:pt x="2494" y="2131"/>
                  </a:lnTo>
                  <a:lnTo>
                    <a:pt x="2494" y="2131"/>
                  </a:lnTo>
                  <a:lnTo>
                    <a:pt x="2494" y="2131"/>
                  </a:lnTo>
                  <a:lnTo>
                    <a:pt x="2497" y="2131"/>
                  </a:lnTo>
                  <a:lnTo>
                    <a:pt x="2497" y="2131"/>
                  </a:lnTo>
                  <a:lnTo>
                    <a:pt x="2497" y="2131"/>
                  </a:lnTo>
                  <a:lnTo>
                    <a:pt x="2497" y="2131"/>
                  </a:lnTo>
                  <a:lnTo>
                    <a:pt x="2497" y="2131"/>
                  </a:lnTo>
                  <a:lnTo>
                    <a:pt x="2497" y="2131"/>
                  </a:lnTo>
                  <a:lnTo>
                    <a:pt x="2497" y="2131"/>
                  </a:lnTo>
                  <a:lnTo>
                    <a:pt x="2497" y="2131"/>
                  </a:lnTo>
                  <a:lnTo>
                    <a:pt x="2497" y="2131"/>
                  </a:lnTo>
                  <a:lnTo>
                    <a:pt x="2499" y="2131"/>
                  </a:lnTo>
                  <a:lnTo>
                    <a:pt x="2499" y="2131"/>
                  </a:lnTo>
                  <a:lnTo>
                    <a:pt x="2499" y="2129"/>
                  </a:lnTo>
                  <a:lnTo>
                    <a:pt x="2499" y="2129"/>
                  </a:lnTo>
                  <a:lnTo>
                    <a:pt x="2499" y="2129"/>
                  </a:lnTo>
                  <a:lnTo>
                    <a:pt x="2499" y="2129"/>
                  </a:lnTo>
                  <a:lnTo>
                    <a:pt x="2499" y="2129"/>
                  </a:lnTo>
                  <a:lnTo>
                    <a:pt x="2499" y="2129"/>
                  </a:lnTo>
                  <a:lnTo>
                    <a:pt x="2499" y="2131"/>
                  </a:lnTo>
                  <a:lnTo>
                    <a:pt x="2499" y="2131"/>
                  </a:lnTo>
                  <a:lnTo>
                    <a:pt x="2499" y="2131"/>
                  </a:lnTo>
                  <a:lnTo>
                    <a:pt x="2499" y="2131"/>
                  </a:lnTo>
                  <a:lnTo>
                    <a:pt x="2501" y="2126"/>
                  </a:lnTo>
                  <a:lnTo>
                    <a:pt x="2504" y="2126"/>
                  </a:lnTo>
                  <a:lnTo>
                    <a:pt x="2504" y="2126"/>
                  </a:lnTo>
                  <a:lnTo>
                    <a:pt x="2504" y="2126"/>
                  </a:lnTo>
                  <a:lnTo>
                    <a:pt x="2504" y="2126"/>
                  </a:lnTo>
                  <a:lnTo>
                    <a:pt x="2504" y="2126"/>
                  </a:lnTo>
                  <a:lnTo>
                    <a:pt x="2504" y="2129"/>
                  </a:lnTo>
                  <a:lnTo>
                    <a:pt x="2504" y="2129"/>
                  </a:lnTo>
                  <a:lnTo>
                    <a:pt x="2504" y="2129"/>
                  </a:lnTo>
                  <a:lnTo>
                    <a:pt x="2504" y="2129"/>
                  </a:lnTo>
                  <a:lnTo>
                    <a:pt x="2506" y="2126"/>
                  </a:lnTo>
                  <a:lnTo>
                    <a:pt x="2506" y="2126"/>
                  </a:lnTo>
                  <a:lnTo>
                    <a:pt x="2506" y="2126"/>
                  </a:lnTo>
                  <a:lnTo>
                    <a:pt x="2506" y="2126"/>
                  </a:lnTo>
                  <a:lnTo>
                    <a:pt x="2506" y="2126"/>
                  </a:lnTo>
                  <a:lnTo>
                    <a:pt x="2506" y="2126"/>
                  </a:lnTo>
                  <a:lnTo>
                    <a:pt x="2506" y="2126"/>
                  </a:lnTo>
                  <a:lnTo>
                    <a:pt x="2506" y="2126"/>
                  </a:lnTo>
                  <a:lnTo>
                    <a:pt x="2509" y="2126"/>
                  </a:lnTo>
                  <a:lnTo>
                    <a:pt x="2509" y="2126"/>
                  </a:lnTo>
                  <a:lnTo>
                    <a:pt x="2509" y="2124"/>
                  </a:lnTo>
                  <a:lnTo>
                    <a:pt x="2509" y="2124"/>
                  </a:lnTo>
                  <a:lnTo>
                    <a:pt x="2511" y="2126"/>
                  </a:lnTo>
                  <a:lnTo>
                    <a:pt x="2511" y="2126"/>
                  </a:lnTo>
                  <a:lnTo>
                    <a:pt x="2513" y="2124"/>
                  </a:lnTo>
                  <a:lnTo>
                    <a:pt x="2513" y="2124"/>
                  </a:lnTo>
                  <a:lnTo>
                    <a:pt x="2513" y="2122"/>
                  </a:lnTo>
                  <a:lnTo>
                    <a:pt x="2513" y="2122"/>
                  </a:lnTo>
                  <a:lnTo>
                    <a:pt x="2513" y="2122"/>
                  </a:lnTo>
                  <a:lnTo>
                    <a:pt x="2516" y="2122"/>
                  </a:lnTo>
                  <a:lnTo>
                    <a:pt x="2516" y="2122"/>
                  </a:lnTo>
                  <a:lnTo>
                    <a:pt x="2516" y="2122"/>
                  </a:lnTo>
                  <a:lnTo>
                    <a:pt x="2516" y="2122"/>
                  </a:lnTo>
                  <a:lnTo>
                    <a:pt x="2516" y="2122"/>
                  </a:lnTo>
                  <a:lnTo>
                    <a:pt x="2516" y="2122"/>
                  </a:lnTo>
                  <a:lnTo>
                    <a:pt x="2516" y="2122"/>
                  </a:lnTo>
                  <a:lnTo>
                    <a:pt x="2516" y="2122"/>
                  </a:lnTo>
                  <a:lnTo>
                    <a:pt x="2516" y="2122"/>
                  </a:lnTo>
                  <a:lnTo>
                    <a:pt x="2516" y="2122"/>
                  </a:lnTo>
                  <a:lnTo>
                    <a:pt x="2518" y="2122"/>
                  </a:lnTo>
                  <a:lnTo>
                    <a:pt x="2518" y="2122"/>
                  </a:lnTo>
                  <a:lnTo>
                    <a:pt x="2518" y="2122"/>
                  </a:lnTo>
                  <a:lnTo>
                    <a:pt x="2518" y="2122"/>
                  </a:lnTo>
                  <a:lnTo>
                    <a:pt x="2518" y="2122"/>
                  </a:lnTo>
                  <a:lnTo>
                    <a:pt x="2518" y="2122"/>
                  </a:lnTo>
                  <a:lnTo>
                    <a:pt x="2518" y="2122"/>
                  </a:lnTo>
                  <a:lnTo>
                    <a:pt x="2518" y="2122"/>
                  </a:lnTo>
                  <a:lnTo>
                    <a:pt x="2518" y="2119"/>
                  </a:lnTo>
                  <a:lnTo>
                    <a:pt x="2520" y="2119"/>
                  </a:lnTo>
                  <a:lnTo>
                    <a:pt x="2520" y="2119"/>
                  </a:lnTo>
                  <a:lnTo>
                    <a:pt x="2520" y="2119"/>
                  </a:lnTo>
                  <a:lnTo>
                    <a:pt x="2520" y="2117"/>
                  </a:lnTo>
                  <a:lnTo>
                    <a:pt x="2520" y="2119"/>
                  </a:lnTo>
                  <a:lnTo>
                    <a:pt x="2520" y="2119"/>
                  </a:lnTo>
                  <a:lnTo>
                    <a:pt x="2520" y="2119"/>
                  </a:lnTo>
                  <a:lnTo>
                    <a:pt x="2520" y="2117"/>
                  </a:lnTo>
                  <a:lnTo>
                    <a:pt x="2520" y="2119"/>
                  </a:lnTo>
                  <a:lnTo>
                    <a:pt x="2520" y="2119"/>
                  </a:lnTo>
                  <a:lnTo>
                    <a:pt x="2520" y="2119"/>
                  </a:lnTo>
                  <a:lnTo>
                    <a:pt x="2520" y="2119"/>
                  </a:lnTo>
                  <a:lnTo>
                    <a:pt x="2523" y="2119"/>
                  </a:lnTo>
                  <a:lnTo>
                    <a:pt x="2523" y="2119"/>
                  </a:lnTo>
                  <a:lnTo>
                    <a:pt x="2523" y="2117"/>
                  </a:lnTo>
                  <a:lnTo>
                    <a:pt x="2523" y="2117"/>
                  </a:lnTo>
                  <a:lnTo>
                    <a:pt x="2523" y="2117"/>
                  </a:lnTo>
                  <a:lnTo>
                    <a:pt x="2523" y="2117"/>
                  </a:lnTo>
                  <a:lnTo>
                    <a:pt x="2525" y="2117"/>
                  </a:lnTo>
                  <a:lnTo>
                    <a:pt x="2525" y="2119"/>
                  </a:lnTo>
                  <a:lnTo>
                    <a:pt x="2525" y="2119"/>
                  </a:lnTo>
                  <a:lnTo>
                    <a:pt x="2525" y="2119"/>
                  </a:lnTo>
                  <a:lnTo>
                    <a:pt x="2525" y="2119"/>
                  </a:lnTo>
                  <a:lnTo>
                    <a:pt x="2525" y="2119"/>
                  </a:lnTo>
                  <a:lnTo>
                    <a:pt x="2525" y="2119"/>
                  </a:lnTo>
                  <a:lnTo>
                    <a:pt x="2525" y="2119"/>
                  </a:lnTo>
                  <a:lnTo>
                    <a:pt x="2525" y="2119"/>
                  </a:lnTo>
                  <a:lnTo>
                    <a:pt x="2525" y="2119"/>
                  </a:lnTo>
                  <a:lnTo>
                    <a:pt x="2525" y="2119"/>
                  </a:lnTo>
                  <a:lnTo>
                    <a:pt x="2527" y="2119"/>
                  </a:lnTo>
                  <a:lnTo>
                    <a:pt x="2527" y="2117"/>
                  </a:lnTo>
                  <a:lnTo>
                    <a:pt x="2527" y="2117"/>
                  </a:lnTo>
                  <a:lnTo>
                    <a:pt x="2527" y="2117"/>
                  </a:lnTo>
                  <a:lnTo>
                    <a:pt x="2527" y="2117"/>
                  </a:lnTo>
                  <a:lnTo>
                    <a:pt x="2527" y="2117"/>
                  </a:lnTo>
                  <a:lnTo>
                    <a:pt x="2530" y="2117"/>
                  </a:lnTo>
                  <a:lnTo>
                    <a:pt x="2530" y="2117"/>
                  </a:lnTo>
                  <a:lnTo>
                    <a:pt x="2530" y="2114"/>
                  </a:lnTo>
                  <a:lnTo>
                    <a:pt x="2530" y="2114"/>
                  </a:lnTo>
                  <a:lnTo>
                    <a:pt x="2530" y="2114"/>
                  </a:lnTo>
                  <a:lnTo>
                    <a:pt x="2530" y="2114"/>
                  </a:lnTo>
                  <a:lnTo>
                    <a:pt x="2530" y="2114"/>
                  </a:lnTo>
                  <a:lnTo>
                    <a:pt x="2530" y="2114"/>
                  </a:lnTo>
                  <a:lnTo>
                    <a:pt x="2532" y="2114"/>
                  </a:lnTo>
                  <a:lnTo>
                    <a:pt x="2532" y="2112"/>
                  </a:lnTo>
                  <a:lnTo>
                    <a:pt x="2532" y="2112"/>
                  </a:lnTo>
                  <a:lnTo>
                    <a:pt x="2535" y="2110"/>
                  </a:lnTo>
                  <a:lnTo>
                    <a:pt x="2532" y="2110"/>
                  </a:lnTo>
                  <a:lnTo>
                    <a:pt x="2532" y="2110"/>
                  </a:lnTo>
                  <a:lnTo>
                    <a:pt x="2532" y="2110"/>
                  </a:lnTo>
                  <a:lnTo>
                    <a:pt x="2532" y="2110"/>
                  </a:lnTo>
                  <a:lnTo>
                    <a:pt x="2532" y="2110"/>
                  </a:lnTo>
                  <a:lnTo>
                    <a:pt x="2532" y="2110"/>
                  </a:lnTo>
                  <a:lnTo>
                    <a:pt x="2532" y="2110"/>
                  </a:lnTo>
                  <a:lnTo>
                    <a:pt x="2532" y="2110"/>
                  </a:lnTo>
                  <a:lnTo>
                    <a:pt x="2532" y="2110"/>
                  </a:lnTo>
                  <a:lnTo>
                    <a:pt x="2530" y="2110"/>
                  </a:lnTo>
                  <a:lnTo>
                    <a:pt x="2530" y="2110"/>
                  </a:lnTo>
                  <a:lnTo>
                    <a:pt x="2530" y="2107"/>
                  </a:lnTo>
                  <a:lnTo>
                    <a:pt x="2532" y="2107"/>
                  </a:lnTo>
                  <a:lnTo>
                    <a:pt x="2532" y="2105"/>
                  </a:lnTo>
                  <a:lnTo>
                    <a:pt x="2532" y="2105"/>
                  </a:lnTo>
                  <a:lnTo>
                    <a:pt x="2532" y="2105"/>
                  </a:lnTo>
                  <a:lnTo>
                    <a:pt x="2532" y="2103"/>
                  </a:lnTo>
                  <a:lnTo>
                    <a:pt x="2535" y="2105"/>
                  </a:lnTo>
                  <a:lnTo>
                    <a:pt x="2535" y="2103"/>
                  </a:lnTo>
                  <a:lnTo>
                    <a:pt x="2535" y="2103"/>
                  </a:lnTo>
                  <a:lnTo>
                    <a:pt x="2535" y="2103"/>
                  </a:lnTo>
                  <a:lnTo>
                    <a:pt x="2535" y="2103"/>
                  </a:lnTo>
                  <a:lnTo>
                    <a:pt x="2537" y="2100"/>
                  </a:lnTo>
                  <a:lnTo>
                    <a:pt x="2537" y="2100"/>
                  </a:lnTo>
                  <a:lnTo>
                    <a:pt x="2539" y="2100"/>
                  </a:lnTo>
                  <a:lnTo>
                    <a:pt x="2539" y="2098"/>
                  </a:lnTo>
                  <a:lnTo>
                    <a:pt x="2539" y="2098"/>
                  </a:lnTo>
                  <a:lnTo>
                    <a:pt x="2539" y="2098"/>
                  </a:lnTo>
                  <a:lnTo>
                    <a:pt x="2539" y="2098"/>
                  </a:lnTo>
                  <a:lnTo>
                    <a:pt x="2539" y="2095"/>
                  </a:lnTo>
                  <a:lnTo>
                    <a:pt x="2539" y="2095"/>
                  </a:lnTo>
                  <a:lnTo>
                    <a:pt x="2539" y="2095"/>
                  </a:lnTo>
                  <a:lnTo>
                    <a:pt x="2539" y="2095"/>
                  </a:lnTo>
                  <a:lnTo>
                    <a:pt x="2539" y="2095"/>
                  </a:lnTo>
                  <a:lnTo>
                    <a:pt x="2542" y="2095"/>
                  </a:lnTo>
                  <a:lnTo>
                    <a:pt x="2542" y="2095"/>
                  </a:lnTo>
                  <a:lnTo>
                    <a:pt x="2542" y="2093"/>
                  </a:lnTo>
                  <a:lnTo>
                    <a:pt x="2542" y="2093"/>
                  </a:lnTo>
                  <a:lnTo>
                    <a:pt x="2542" y="2093"/>
                  </a:lnTo>
                  <a:lnTo>
                    <a:pt x="2542" y="2093"/>
                  </a:lnTo>
                  <a:lnTo>
                    <a:pt x="2539" y="2093"/>
                  </a:lnTo>
                  <a:lnTo>
                    <a:pt x="2539" y="2091"/>
                  </a:lnTo>
                  <a:lnTo>
                    <a:pt x="2539" y="2091"/>
                  </a:lnTo>
                  <a:lnTo>
                    <a:pt x="2539" y="2091"/>
                  </a:lnTo>
                  <a:lnTo>
                    <a:pt x="2539" y="2091"/>
                  </a:lnTo>
                  <a:lnTo>
                    <a:pt x="2542" y="2091"/>
                  </a:lnTo>
                  <a:lnTo>
                    <a:pt x="2542" y="2088"/>
                  </a:lnTo>
                  <a:lnTo>
                    <a:pt x="2539" y="2088"/>
                  </a:lnTo>
                  <a:lnTo>
                    <a:pt x="2539" y="2088"/>
                  </a:lnTo>
                  <a:lnTo>
                    <a:pt x="2539" y="2088"/>
                  </a:lnTo>
                  <a:lnTo>
                    <a:pt x="2539" y="2088"/>
                  </a:lnTo>
                  <a:lnTo>
                    <a:pt x="2539" y="2088"/>
                  </a:lnTo>
                  <a:lnTo>
                    <a:pt x="2542" y="2088"/>
                  </a:lnTo>
                  <a:lnTo>
                    <a:pt x="2542" y="2088"/>
                  </a:lnTo>
                  <a:lnTo>
                    <a:pt x="2542" y="2086"/>
                  </a:lnTo>
                  <a:lnTo>
                    <a:pt x="2542" y="2086"/>
                  </a:lnTo>
                  <a:lnTo>
                    <a:pt x="2544" y="2084"/>
                  </a:lnTo>
                  <a:lnTo>
                    <a:pt x="2544" y="2084"/>
                  </a:lnTo>
                  <a:lnTo>
                    <a:pt x="2544" y="2084"/>
                  </a:lnTo>
                  <a:lnTo>
                    <a:pt x="2544" y="2084"/>
                  </a:lnTo>
                  <a:lnTo>
                    <a:pt x="2544" y="2084"/>
                  </a:lnTo>
                  <a:lnTo>
                    <a:pt x="2544" y="2084"/>
                  </a:lnTo>
                  <a:lnTo>
                    <a:pt x="2544" y="2081"/>
                  </a:lnTo>
                  <a:lnTo>
                    <a:pt x="2544" y="2081"/>
                  </a:lnTo>
                  <a:lnTo>
                    <a:pt x="2544" y="2081"/>
                  </a:lnTo>
                  <a:lnTo>
                    <a:pt x="2544" y="2081"/>
                  </a:lnTo>
                  <a:lnTo>
                    <a:pt x="2544" y="2081"/>
                  </a:lnTo>
                  <a:lnTo>
                    <a:pt x="2546" y="2081"/>
                  </a:lnTo>
                  <a:lnTo>
                    <a:pt x="2546" y="2081"/>
                  </a:lnTo>
                  <a:lnTo>
                    <a:pt x="2546" y="2081"/>
                  </a:lnTo>
                  <a:lnTo>
                    <a:pt x="2546" y="2077"/>
                  </a:lnTo>
                  <a:lnTo>
                    <a:pt x="2546" y="2077"/>
                  </a:lnTo>
                  <a:lnTo>
                    <a:pt x="2546" y="2074"/>
                  </a:lnTo>
                  <a:lnTo>
                    <a:pt x="2546" y="2072"/>
                  </a:lnTo>
                  <a:lnTo>
                    <a:pt x="2546" y="2072"/>
                  </a:lnTo>
                  <a:lnTo>
                    <a:pt x="2546" y="2072"/>
                  </a:lnTo>
                  <a:lnTo>
                    <a:pt x="2546" y="2074"/>
                  </a:lnTo>
                  <a:lnTo>
                    <a:pt x="2546" y="2074"/>
                  </a:lnTo>
                  <a:lnTo>
                    <a:pt x="2546" y="2074"/>
                  </a:lnTo>
                  <a:lnTo>
                    <a:pt x="2546" y="2077"/>
                  </a:lnTo>
                  <a:lnTo>
                    <a:pt x="2546" y="2077"/>
                  </a:lnTo>
                  <a:lnTo>
                    <a:pt x="2549" y="2079"/>
                  </a:lnTo>
                  <a:lnTo>
                    <a:pt x="2549" y="2079"/>
                  </a:lnTo>
                  <a:lnTo>
                    <a:pt x="2551" y="2079"/>
                  </a:lnTo>
                  <a:lnTo>
                    <a:pt x="2551" y="2079"/>
                  </a:lnTo>
                  <a:lnTo>
                    <a:pt x="2551" y="2079"/>
                  </a:lnTo>
                  <a:lnTo>
                    <a:pt x="2551" y="2079"/>
                  </a:lnTo>
                  <a:lnTo>
                    <a:pt x="2551" y="2079"/>
                  </a:lnTo>
                  <a:lnTo>
                    <a:pt x="2551" y="2077"/>
                  </a:lnTo>
                  <a:lnTo>
                    <a:pt x="2551" y="2077"/>
                  </a:lnTo>
                  <a:lnTo>
                    <a:pt x="2551" y="2077"/>
                  </a:lnTo>
                  <a:lnTo>
                    <a:pt x="2551" y="2077"/>
                  </a:lnTo>
                  <a:lnTo>
                    <a:pt x="2551" y="2077"/>
                  </a:lnTo>
                  <a:lnTo>
                    <a:pt x="2551" y="2074"/>
                  </a:lnTo>
                  <a:lnTo>
                    <a:pt x="2551" y="2074"/>
                  </a:lnTo>
                  <a:lnTo>
                    <a:pt x="2551" y="2074"/>
                  </a:lnTo>
                  <a:lnTo>
                    <a:pt x="2551" y="2074"/>
                  </a:lnTo>
                  <a:lnTo>
                    <a:pt x="2551" y="2072"/>
                  </a:lnTo>
                  <a:lnTo>
                    <a:pt x="2551" y="2072"/>
                  </a:lnTo>
                  <a:lnTo>
                    <a:pt x="2551" y="2072"/>
                  </a:lnTo>
                  <a:lnTo>
                    <a:pt x="2551" y="2072"/>
                  </a:lnTo>
                  <a:lnTo>
                    <a:pt x="2551" y="2072"/>
                  </a:lnTo>
                  <a:lnTo>
                    <a:pt x="2549" y="2072"/>
                  </a:lnTo>
                  <a:lnTo>
                    <a:pt x="2549" y="2069"/>
                  </a:lnTo>
                  <a:lnTo>
                    <a:pt x="2549" y="2069"/>
                  </a:lnTo>
                  <a:lnTo>
                    <a:pt x="2549" y="2069"/>
                  </a:lnTo>
                  <a:lnTo>
                    <a:pt x="2549" y="2069"/>
                  </a:lnTo>
                  <a:lnTo>
                    <a:pt x="2549" y="2069"/>
                  </a:lnTo>
                  <a:lnTo>
                    <a:pt x="2549" y="2069"/>
                  </a:lnTo>
                  <a:lnTo>
                    <a:pt x="2549" y="2067"/>
                  </a:lnTo>
                  <a:lnTo>
                    <a:pt x="2549" y="2067"/>
                  </a:lnTo>
                  <a:lnTo>
                    <a:pt x="2549" y="2067"/>
                  </a:lnTo>
                  <a:lnTo>
                    <a:pt x="2549" y="2067"/>
                  </a:lnTo>
                  <a:lnTo>
                    <a:pt x="2549" y="2067"/>
                  </a:lnTo>
                  <a:lnTo>
                    <a:pt x="2549" y="2065"/>
                  </a:lnTo>
                  <a:lnTo>
                    <a:pt x="2549" y="2065"/>
                  </a:lnTo>
                  <a:lnTo>
                    <a:pt x="2546" y="2065"/>
                  </a:lnTo>
                  <a:lnTo>
                    <a:pt x="2546" y="2065"/>
                  </a:lnTo>
                  <a:lnTo>
                    <a:pt x="2546" y="2067"/>
                  </a:lnTo>
                  <a:lnTo>
                    <a:pt x="2546" y="2065"/>
                  </a:lnTo>
                  <a:lnTo>
                    <a:pt x="2546" y="2065"/>
                  </a:lnTo>
                  <a:lnTo>
                    <a:pt x="2546" y="2065"/>
                  </a:lnTo>
                  <a:lnTo>
                    <a:pt x="2546" y="2065"/>
                  </a:lnTo>
                  <a:lnTo>
                    <a:pt x="2546" y="2065"/>
                  </a:lnTo>
                  <a:lnTo>
                    <a:pt x="2546" y="2065"/>
                  </a:lnTo>
                  <a:lnTo>
                    <a:pt x="2546" y="2065"/>
                  </a:lnTo>
                  <a:lnTo>
                    <a:pt x="2549" y="2062"/>
                  </a:lnTo>
                  <a:lnTo>
                    <a:pt x="2549" y="2062"/>
                  </a:lnTo>
                  <a:lnTo>
                    <a:pt x="2549" y="2062"/>
                  </a:lnTo>
                  <a:lnTo>
                    <a:pt x="2549" y="2062"/>
                  </a:lnTo>
                  <a:lnTo>
                    <a:pt x="2549" y="2062"/>
                  </a:lnTo>
                  <a:lnTo>
                    <a:pt x="2549" y="2065"/>
                  </a:lnTo>
                  <a:lnTo>
                    <a:pt x="2549" y="2065"/>
                  </a:lnTo>
                  <a:lnTo>
                    <a:pt x="2551" y="2065"/>
                  </a:lnTo>
                  <a:lnTo>
                    <a:pt x="2551" y="2065"/>
                  </a:lnTo>
                  <a:lnTo>
                    <a:pt x="2551" y="2062"/>
                  </a:lnTo>
                  <a:lnTo>
                    <a:pt x="2551" y="2062"/>
                  </a:lnTo>
                  <a:lnTo>
                    <a:pt x="2551" y="2062"/>
                  </a:lnTo>
                  <a:lnTo>
                    <a:pt x="2551" y="2062"/>
                  </a:lnTo>
                  <a:lnTo>
                    <a:pt x="2551" y="2062"/>
                  </a:lnTo>
                  <a:lnTo>
                    <a:pt x="2551" y="2062"/>
                  </a:lnTo>
                  <a:lnTo>
                    <a:pt x="2551" y="2062"/>
                  </a:lnTo>
                  <a:lnTo>
                    <a:pt x="2551" y="2060"/>
                  </a:lnTo>
                  <a:lnTo>
                    <a:pt x="2551" y="2060"/>
                  </a:lnTo>
                  <a:lnTo>
                    <a:pt x="2551" y="2060"/>
                  </a:lnTo>
                  <a:lnTo>
                    <a:pt x="2551" y="2060"/>
                  </a:lnTo>
                  <a:lnTo>
                    <a:pt x="2551" y="2060"/>
                  </a:lnTo>
                  <a:lnTo>
                    <a:pt x="2551" y="2060"/>
                  </a:lnTo>
                  <a:lnTo>
                    <a:pt x="2551" y="2058"/>
                  </a:lnTo>
                  <a:lnTo>
                    <a:pt x="2551" y="2058"/>
                  </a:lnTo>
                  <a:lnTo>
                    <a:pt x="2553" y="2058"/>
                  </a:lnTo>
                  <a:lnTo>
                    <a:pt x="2553" y="2058"/>
                  </a:lnTo>
                  <a:lnTo>
                    <a:pt x="2553" y="2055"/>
                  </a:lnTo>
                  <a:lnTo>
                    <a:pt x="2553" y="2055"/>
                  </a:lnTo>
                  <a:lnTo>
                    <a:pt x="2556" y="2055"/>
                  </a:lnTo>
                  <a:lnTo>
                    <a:pt x="2556" y="2053"/>
                  </a:lnTo>
                  <a:lnTo>
                    <a:pt x="2556" y="2053"/>
                  </a:lnTo>
                  <a:lnTo>
                    <a:pt x="2556" y="2053"/>
                  </a:lnTo>
                  <a:lnTo>
                    <a:pt x="2556" y="2053"/>
                  </a:lnTo>
                  <a:lnTo>
                    <a:pt x="2556" y="2051"/>
                  </a:lnTo>
                  <a:lnTo>
                    <a:pt x="2553" y="2051"/>
                  </a:lnTo>
                  <a:lnTo>
                    <a:pt x="2553" y="2051"/>
                  </a:lnTo>
                  <a:lnTo>
                    <a:pt x="2553" y="2051"/>
                  </a:lnTo>
                  <a:lnTo>
                    <a:pt x="2551" y="2051"/>
                  </a:lnTo>
                  <a:lnTo>
                    <a:pt x="2551" y="2048"/>
                  </a:lnTo>
                  <a:lnTo>
                    <a:pt x="2553" y="2048"/>
                  </a:lnTo>
                  <a:lnTo>
                    <a:pt x="2553" y="2051"/>
                  </a:lnTo>
                  <a:lnTo>
                    <a:pt x="2553" y="2051"/>
                  </a:lnTo>
                  <a:lnTo>
                    <a:pt x="2553" y="2051"/>
                  </a:lnTo>
                  <a:lnTo>
                    <a:pt x="2553" y="2051"/>
                  </a:lnTo>
                  <a:lnTo>
                    <a:pt x="2553" y="2051"/>
                  </a:lnTo>
                  <a:lnTo>
                    <a:pt x="2553" y="2048"/>
                  </a:lnTo>
                  <a:lnTo>
                    <a:pt x="2553" y="2048"/>
                  </a:lnTo>
                  <a:lnTo>
                    <a:pt x="2553" y="2048"/>
                  </a:lnTo>
                  <a:lnTo>
                    <a:pt x="2553" y="2048"/>
                  </a:lnTo>
                  <a:lnTo>
                    <a:pt x="2553" y="2048"/>
                  </a:lnTo>
                  <a:lnTo>
                    <a:pt x="2553" y="2048"/>
                  </a:lnTo>
                  <a:lnTo>
                    <a:pt x="2553" y="2048"/>
                  </a:lnTo>
                  <a:lnTo>
                    <a:pt x="2556" y="2048"/>
                  </a:lnTo>
                  <a:lnTo>
                    <a:pt x="2556" y="2048"/>
                  </a:lnTo>
                  <a:lnTo>
                    <a:pt x="2558" y="2043"/>
                  </a:lnTo>
                  <a:lnTo>
                    <a:pt x="2558" y="2043"/>
                  </a:lnTo>
                  <a:lnTo>
                    <a:pt x="2563" y="2043"/>
                  </a:lnTo>
                  <a:lnTo>
                    <a:pt x="2563" y="2043"/>
                  </a:lnTo>
                  <a:lnTo>
                    <a:pt x="2563" y="2043"/>
                  </a:lnTo>
                  <a:lnTo>
                    <a:pt x="2563" y="2041"/>
                  </a:lnTo>
                  <a:lnTo>
                    <a:pt x="2563" y="2041"/>
                  </a:lnTo>
                  <a:lnTo>
                    <a:pt x="2563" y="2041"/>
                  </a:lnTo>
                  <a:lnTo>
                    <a:pt x="2563" y="2041"/>
                  </a:lnTo>
                  <a:lnTo>
                    <a:pt x="2563" y="2041"/>
                  </a:lnTo>
                  <a:lnTo>
                    <a:pt x="2565" y="2041"/>
                  </a:lnTo>
                  <a:lnTo>
                    <a:pt x="2565" y="2043"/>
                  </a:lnTo>
                  <a:lnTo>
                    <a:pt x="2565" y="2043"/>
                  </a:lnTo>
                  <a:lnTo>
                    <a:pt x="2568" y="2041"/>
                  </a:lnTo>
                  <a:lnTo>
                    <a:pt x="2568" y="2041"/>
                  </a:lnTo>
                  <a:lnTo>
                    <a:pt x="2568" y="2041"/>
                  </a:lnTo>
                  <a:lnTo>
                    <a:pt x="2568" y="2041"/>
                  </a:lnTo>
                  <a:lnTo>
                    <a:pt x="2568" y="2041"/>
                  </a:lnTo>
                  <a:lnTo>
                    <a:pt x="2568" y="2041"/>
                  </a:lnTo>
                  <a:lnTo>
                    <a:pt x="2570" y="2039"/>
                  </a:lnTo>
                  <a:lnTo>
                    <a:pt x="2570" y="2039"/>
                  </a:lnTo>
                  <a:lnTo>
                    <a:pt x="2570" y="2039"/>
                  </a:lnTo>
                  <a:lnTo>
                    <a:pt x="2572" y="2036"/>
                  </a:lnTo>
                  <a:lnTo>
                    <a:pt x="2572" y="2036"/>
                  </a:lnTo>
                  <a:lnTo>
                    <a:pt x="2572" y="2034"/>
                  </a:lnTo>
                  <a:lnTo>
                    <a:pt x="2575" y="2032"/>
                  </a:lnTo>
                  <a:lnTo>
                    <a:pt x="2575" y="2032"/>
                  </a:lnTo>
                  <a:lnTo>
                    <a:pt x="2575" y="2029"/>
                  </a:lnTo>
                  <a:lnTo>
                    <a:pt x="2577" y="2029"/>
                  </a:lnTo>
                  <a:lnTo>
                    <a:pt x="2577" y="2029"/>
                  </a:lnTo>
                  <a:lnTo>
                    <a:pt x="2577" y="2029"/>
                  </a:lnTo>
                  <a:lnTo>
                    <a:pt x="2577" y="2032"/>
                  </a:lnTo>
                  <a:lnTo>
                    <a:pt x="2577" y="2032"/>
                  </a:lnTo>
                  <a:lnTo>
                    <a:pt x="2577" y="2029"/>
                  </a:lnTo>
                  <a:lnTo>
                    <a:pt x="2577" y="2029"/>
                  </a:lnTo>
                  <a:lnTo>
                    <a:pt x="2577" y="2029"/>
                  </a:lnTo>
                  <a:lnTo>
                    <a:pt x="2577" y="2027"/>
                  </a:lnTo>
                  <a:lnTo>
                    <a:pt x="2577" y="2027"/>
                  </a:lnTo>
                  <a:lnTo>
                    <a:pt x="2577" y="2027"/>
                  </a:lnTo>
                  <a:lnTo>
                    <a:pt x="2580" y="2025"/>
                  </a:lnTo>
                  <a:lnTo>
                    <a:pt x="2580" y="2027"/>
                  </a:lnTo>
                  <a:lnTo>
                    <a:pt x="2580" y="2027"/>
                  </a:lnTo>
                  <a:lnTo>
                    <a:pt x="2580" y="2027"/>
                  </a:lnTo>
                  <a:lnTo>
                    <a:pt x="2580" y="2027"/>
                  </a:lnTo>
                  <a:lnTo>
                    <a:pt x="2580" y="2027"/>
                  </a:lnTo>
                  <a:lnTo>
                    <a:pt x="2580" y="2027"/>
                  </a:lnTo>
                  <a:lnTo>
                    <a:pt x="2582" y="2027"/>
                  </a:lnTo>
                  <a:lnTo>
                    <a:pt x="2582" y="2025"/>
                  </a:lnTo>
                  <a:lnTo>
                    <a:pt x="2582" y="2025"/>
                  </a:lnTo>
                  <a:lnTo>
                    <a:pt x="2582" y="2025"/>
                  </a:lnTo>
                  <a:lnTo>
                    <a:pt x="2582" y="2027"/>
                  </a:lnTo>
                  <a:lnTo>
                    <a:pt x="2582" y="2027"/>
                  </a:lnTo>
                  <a:lnTo>
                    <a:pt x="2584" y="2025"/>
                  </a:lnTo>
                  <a:lnTo>
                    <a:pt x="2584" y="2025"/>
                  </a:lnTo>
                  <a:lnTo>
                    <a:pt x="2584" y="2025"/>
                  </a:lnTo>
                  <a:lnTo>
                    <a:pt x="2584" y="2025"/>
                  </a:lnTo>
                  <a:lnTo>
                    <a:pt x="2587" y="2025"/>
                  </a:lnTo>
                  <a:lnTo>
                    <a:pt x="2587" y="2025"/>
                  </a:lnTo>
                  <a:lnTo>
                    <a:pt x="2587" y="2025"/>
                  </a:lnTo>
                  <a:lnTo>
                    <a:pt x="2587" y="2025"/>
                  </a:lnTo>
                  <a:lnTo>
                    <a:pt x="2587" y="2025"/>
                  </a:lnTo>
                  <a:lnTo>
                    <a:pt x="2587" y="2025"/>
                  </a:lnTo>
                  <a:lnTo>
                    <a:pt x="2587" y="2022"/>
                  </a:lnTo>
                  <a:lnTo>
                    <a:pt x="2587" y="2022"/>
                  </a:lnTo>
                  <a:lnTo>
                    <a:pt x="2587" y="2022"/>
                  </a:lnTo>
                  <a:lnTo>
                    <a:pt x="2587" y="2022"/>
                  </a:lnTo>
                  <a:lnTo>
                    <a:pt x="2587" y="2022"/>
                  </a:lnTo>
                  <a:lnTo>
                    <a:pt x="2589" y="2022"/>
                  </a:lnTo>
                  <a:lnTo>
                    <a:pt x="2589" y="2020"/>
                  </a:lnTo>
                  <a:lnTo>
                    <a:pt x="2591" y="2020"/>
                  </a:lnTo>
                  <a:lnTo>
                    <a:pt x="2591" y="2017"/>
                  </a:lnTo>
                  <a:lnTo>
                    <a:pt x="2594" y="2020"/>
                  </a:lnTo>
                  <a:lnTo>
                    <a:pt x="2594" y="2020"/>
                  </a:lnTo>
                  <a:lnTo>
                    <a:pt x="2594" y="2022"/>
                  </a:lnTo>
                  <a:lnTo>
                    <a:pt x="2596" y="2022"/>
                  </a:lnTo>
                  <a:lnTo>
                    <a:pt x="2596" y="2022"/>
                  </a:lnTo>
                  <a:lnTo>
                    <a:pt x="2596" y="2022"/>
                  </a:lnTo>
                  <a:lnTo>
                    <a:pt x="2596" y="2022"/>
                  </a:lnTo>
                  <a:lnTo>
                    <a:pt x="2598" y="2022"/>
                  </a:lnTo>
                  <a:lnTo>
                    <a:pt x="2598" y="2020"/>
                  </a:lnTo>
                  <a:lnTo>
                    <a:pt x="2598" y="2020"/>
                  </a:lnTo>
                  <a:lnTo>
                    <a:pt x="2601" y="2020"/>
                  </a:lnTo>
                  <a:lnTo>
                    <a:pt x="2601" y="2020"/>
                  </a:lnTo>
                  <a:lnTo>
                    <a:pt x="2601" y="2020"/>
                  </a:lnTo>
                  <a:lnTo>
                    <a:pt x="2601" y="2020"/>
                  </a:lnTo>
                  <a:lnTo>
                    <a:pt x="2603" y="2020"/>
                  </a:lnTo>
                  <a:lnTo>
                    <a:pt x="2603" y="2017"/>
                  </a:lnTo>
                  <a:lnTo>
                    <a:pt x="2603" y="2017"/>
                  </a:lnTo>
                  <a:lnTo>
                    <a:pt x="2603" y="2017"/>
                  </a:lnTo>
                  <a:lnTo>
                    <a:pt x="2603" y="2017"/>
                  </a:lnTo>
                  <a:lnTo>
                    <a:pt x="2603" y="2015"/>
                  </a:lnTo>
                  <a:lnTo>
                    <a:pt x="2603" y="2015"/>
                  </a:lnTo>
                  <a:lnTo>
                    <a:pt x="2606" y="2015"/>
                  </a:lnTo>
                  <a:lnTo>
                    <a:pt x="2606" y="2015"/>
                  </a:lnTo>
                  <a:lnTo>
                    <a:pt x="2606" y="2013"/>
                  </a:lnTo>
                  <a:lnTo>
                    <a:pt x="2606" y="2013"/>
                  </a:lnTo>
                  <a:lnTo>
                    <a:pt x="2606" y="2010"/>
                  </a:lnTo>
                  <a:lnTo>
                    <a:pt x="2606" y="2010"/>
                  </a:lnTo>
                  <a:lnTo>
                    <a:pt x="2606" y="2010"/>
                  </a:lnTo>
                  <a:lnTo>
                    <a:pt x="2606" y="2010"/>
                  </a:lnTo>
                  <a:lnTo>
                    <a:pt x="2606" y="2010"/>
                  </a:lnTo>
                  <a:lnTo>
                    <a:pt x="2606" y="2008"/>
                  </a:lnTo>
                  <a:lnTo>
                    <a:pt x="2606" y="2008"/>
                  </a:lnTo>
                  <a:lnTo>
                    <a:pt x="2608" y="2008"/>
                  </a:lnTo>
                  <a:lnTo>
                    <a:pt x="2608" y="2008"/>
                  </a:lnTo>
                  <a:lnTo>
                    <a:pt x="2608" y="2006"/>
                  </a:lnTo>
                  <a:lnTo>
                    <a:pt x="2608" y="2006"/>
                  </a:lnTo>
                  <a:lnTo>
                    <a:pt x="2608" y="2003"/>
                  </a:lnTo>
                  <a:lnTo>
                    <a:pt x="2608" y="2003"/>
                  </a:lnTo>
                  <a:lnTo>
                    <a:pt x="2610" y="2003"/>
                  </a:lnTo>
                  <a:lnTo>
                    <a:pt x="2610" y="2003"/>
                  </a:lnTo>
                  <a:lnTo>
                    <a:pt x="2613" y="1999"/>
                  </a:lnTo>
                  <a:lnTo>
                    <a:pt x="2613" y="1999"/>
                  </a:lnTo>
                  <a:lnTo>
                    <a:pt x="2613" y="1999"/>
                  </a:lnTo>
                  <a:lnTo>
                    <a:pt x="2613" y="1996"/>
                  </a:lnTo>
                  <a:lnTo>
                    <a:pt x="2613" y="1996"/>
                  </a:lnTo>
                  <a:lnTo>
                    <a:pt x="2613" y="1996"/>
                  </a:lnTo>
                  <a:lnTo>
                    <a:pt x="2615" y="1996"/>
                  </a:lnTo>
                  <a:lnTo>
                    <a:pt x="2615" y="1996"/>
                  </a:lnTo>
                  <a:lnTo>
                    <a:pt x="2615" y="1994"/>
                  </a:lnTo>
                  <a:lnTo>
                    <a:pt x="2615" y="1994"/>
                  </a:lnTo>
                  <a:lnTo>
                    <a:pt x="2615" y="1994"/>
                  </a:lnTo>
                  <a:lnTo>
                    <a:pt x="2617" y="1991"/>
                  </a:lnTo>
                  <a:lnTo>
                    <a:pt x="2617" y="1991"/>
                  </a:lnTo>
                  <a:lnTo>
                    <a:pt x="2617" y="1991"/>
                  </a:lnTo>
                  <a:lnTo>
                    <a:pt x="2620" y="1989"/>
                  </a:lnTo>
                  <a:lnTo>
                    <a:pt x="2620" y="1989"/>
                  </a:lnTo>
                  <a:lnTo>
                    <a:pt x="2620" y="1989"/>
                  </a:lnTo>
                  <a:lnTo>
                    <a:pt x="2620" y="1987"/>
                  </a:lnTo>
                  <a:lnTo>
                    <a:pt x="2620" y="1987"/>
                  </a:lnTo>
                  <a:lnTo>
                    <a:pt x="2620" y="1987"/>
                  </a:lnTo>
                  <a:lnTo>
                    <a:pt x="2622" y="1984"/>
                  </a:lnTo>
                  <a:lnTo>
                    <a:pt x="2622" y="1984"/>
                  </a:lnTo>
                  <a:lnTo>
                    <a:pt x="2622" y="1984"/>
                  </a:lnTo>
                  <a:lnTo>
                    <a:pt x="2622" y="1982"/>
                  </a:lnTo>
                  <a:lnTo>
                    <a:pt x="2624" y="1980"/>
                  </a:lnTo>
                  <a:lnTo>
                    <a:pt x="2624" y="1980"/>
                  </a:lnTo>
                  <a:lnTo>
                    <a:pt x="2624" y="1980"/>
                  </a:lnTo>
                  <a:lnTo>
                    <a:pt x="2624" y="1977"/>
                  </a:lnTo>
                  <a:lnTo>
                    <a:pt x="2624" y="1977"/>
                  </a:lnTo>
                  <a:lnTo>
                    <a:pt x="2622" y="1977"/>
                  </a:lnTo>
                  <a:lnTo>
                    <a:pt x="2622" y="1977"/>
                  </a:lnTo>
                  <a:lnTo>
                    <a:pt x="2622" y="1975"/>
                  </a:lnTo>
                  <a:lnTo>
                    <a:pt x="2624" y="1975"/>
                  </a:lnTo>
                  <a:lnTo>
                    <a:pt x="2624" y="1975"/>
                  </a:lnTo>
                  <a:lnTo>
                    <a:pt x="2627" y="1975"/>
                  </a:lnTo>
                  <a:lnTo>
                    <a:pt x="2627" y="1972"/>
                  </a:lnTo>
                  <a:lnTo>
                    <a:pt x="2627" y="1972"/>
                  </a:lnTo>
                  <a:lnTo>
                    <a:pt x="2624" y="1970"/>
                  </a:lnTo>
                  <a:lnTo>
                    <a:pt x="2624" y="1970"/>
                  </a:lnTo>
                  <a:lnTo>
                    <a:pt x="2627" y="1970"/>
                  </a:lnTo>
                  <a:lnTo>
                    <a:pt x="2627" y="1970"/>
                  </a:lnTo>
                  <a:lnTo>
                    <a:pt x="2627" y="1970"/>
                  </a:lnTo>
                  <a:lnTo>
                    <a:pt x="2629" y="1968"/>
                  </a:lnTo>
                  <a:lnTo>
                    <a:pt x="2627" y="1968"/>
                  </a:lnTo>
                  <a:lnTo>
                    <a:pt x="2627" y="1965"/>
                  </a:lnTo>
                  <a:lnTo>
                    <a:pt x="2627" y="1965"/>
                  </a:lnTo>
                  <a:lnTo>
                    <a:pt x="2627" y="1965"/>
                  </a:lnTo>
                  <a:lnTo>
                    <a:pt x="2624" y="1965"/>
                  </a:lnTo>
                  <a:lnTo>
                    <a:pt x="2624" y="1965"/>
                  </a:lnTo>
                  <a:lnTo>
                    <a:pt x="2622" y="1965"/>
                  </a:lnTo>
                  <a:lnTo>
                    <a:pt x="2622" y="1963"/>
                  </a:lnTo>
                  <a:lnTo>
                    <a:pt x="2624" y="1963"/>
                  </a:lnTo>
                  <a:lnTo>
                    <a:pt x="2624" y="1963"/>
                  </a:lnTo>
                  <a:lnTo>
                    <a:pt x="2624" y="1963"/>
                  </a:lnTo>
                  <a:lnTo>
                    <a:pt x="2624" y="1963"/>
                  </a:lnTo>
                  <a:lnTo>
                    <a:pt x="2624" y="1963"/>
                  </a:lnTo>
                  <a:lnTo>
                    <a:pt x="2624" y="1963"/>
                  </a:lnTo>
                  <a:lnTo>
                    <a:pt x="2627" y="1963"/>
                  </a:lnTo>
                  <a:lnTo>
                    <a:pt x="2627" y="1963"/>
                  </a:lnTo>
                  <a:lnTo>
                    <a:pt x="2627" y="1961"/>
                  </a:lnTo>
                  <a:lnTo>
                    <a:pt x="2624" y="1961"/>
                  </a:lnTo>
                  <a:lnTo>
                    <a:pt x="2624" y="1961"/>
                  </a:lnTo>
                  <a:lnTo>
                    <a:pt x="2624" y="1961"/>
                  </a:lnTo>
                  <a:lnTo>
                    <a:pt x="2622" y="1963"/>
                  </a:lnTo>
                  <a:lnTo>
                    <a:pt x="2622" y="1963"/>
                  </a:lnTo>
                  <a:lnTo>
                    <a:pt x="2622" y="1963"/>
                  </a:lnTo>
                  <a:lnTo>
                    <a:pt x="2622" y="1961"/>
                  </a:lnTo>
                  <a:lnTo>
                    <a:pt x="2622" y="1961"/>
                  </a:lnTo>
                  <a:lnTo>
                    <a:pt x="2622" y="1961"/>
                  </a:lnTo>
                  <a:lnTo>
                    <a:pt x="2622" y="1961"/>
                  </a:lnTo>
                  <a:lnTo>
                    <a:pt x="2624" y="1961"/>
                  </a:lnTo>
                  <a:lnTo>
                    <a:pt x="2624" y="1958"/>
                  </a:lnTo>
                  <a:lnTo>
                    <a:pt x="2624" y="1958"/>
                  </a:lnTo>
                  <a:lnTo>
                    <a:pt x="2622" y="1958"/>
                  </a:lnTo>
                  <a:lnTo>
                    <a:pt x="2622" y="1961"/>
                  </a:lnTo>
                  <a:lnTo>
                    <a:pt x="2622" y="1961"/>
                  </a:lnTo>
                  <a:lnTo>
                    <a:pt x="2622" y="1961"/>
                  </a:lnTo>
                  <a:lnTo>
                    <a:pt x="2622" y="1961"/>
                  </a:lnTo>
                  <a:lnTo>
                    <a:pt x="2622" y="1961"/>
                  </a:lnTo>
                  <a:lnTo>
                    <a:pt x="2622"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58"/>
                  </a:lnTo>
                  <a:lnTo>
                    <a:pt x="2620" y="1958"/>
                  </a:lnTo>
                  <a:lnTo>
                    <a:pt x="2615" y="1961"/>
                  </a:lnTo>
                  <a:lnTo>
                    <a:pt x="2615" y="1958"/>
                  </a:lnTo>
                  <a:lnTo>
                    <a:pt x="2615" y="1958"/>
                  </a:lnTo>
                  <a:lnTo>
                    <a:pt x="2613" y="1958"/>
                  </a:lnTo>
                  <a:lnTo>
                    <a:pt x="2613" y="1958"/>
                  </a:lnTo>
                  <a:lnTo>
                    <a:pt x="2613" y="1958"/>
                  </a:lnTo>
                  <a:lnTo>
                    <a:pt x="2608" y="1958"/>
                  </a:lnTo>
                  <a:lnTo>
                    <a:pt x="2608" y="1958"/>
                  </a:lnTo>
                  <a:lnTo>
                    <a:pt x="2606" y="1958"/>
                  </a:lnTo>
                  <a:lnTo>
                    <a:pt x="2606" y="1958"/>
                  </a:lnTo>
                  <a:lnTo>
                    <a:pt x="2606" y="1958"/>
                  </a:lnTo>
                  <a:lnTo>
                    <a:pt x="2613" y="1958"/>
                  </a:lnTo>
                  <a:lnTo>
                    <a:pt x="2615" y="1958"/>
                  </a:lnTo>
                  <a:lnTo>
                    <a:pt x="2617" y="1958"/>
                  </a:lnTo>
                  <a:lnTo>
                    <a:pt x="2620" y="1958"/>
                  </a:lnTo>
                  <a:lnTo>
                    <a:pt x="2620" y="1958"/>
                  </a:lnTo>
                  <a:lnTo>
                    <a:pt x="2620" y="1956"/>
                  </a:lnTo>
                  <a:lnTo>
                    <a:pt x="2620" y="1956"/>
                  </a:lnTo>
                  <a:lnTo>
                    <a:pt x="2620" y="1956"/>
                  </a:lnTo>
                  <a:lnTo>
                    <a:pt x="2617" y="1956"/>
                  </a:lnTo>
                  <a:lnTo>
                    <a:pt x="2620" y="1956"/>
                  </a:lnTo>
                  <a:lnTo>
                    <a:pt x="2622" y="1956"/>
                  </a:lnTo>
                  <a:lnTo>
                    <a:pt x="2622" y="1956"/>
                  </a:lnTo>
                  <a:lnTo>
                    <a:pt x="2622" y="1956"/>
                  </a:lnTo>
                  <a:lnTo>
                    <a:pt x="2622" y="1956"/>
                  </a:lnTo>
                  <a:lnTo>
                    <a:pt x="2622" y="1956"/>
                  </a:lnTo>
                  <a:lnTo>
                    <a:pt x="2624" y="1956"/>
                  </a:lnTo>
                  <a:lnTo>
                    <a:pt x="2624" y="1954"/>
                  </a:lnTo>
                  <a:lnTo>
                    <a:pt x="2624" y="1954"/>
                  </a:lnTo>
                  <a:lnTo>
                    <a:pt x="2622" y="1954"/>
                  </a:lnTo>
                  <a:lnTo>
                    <a:pt x="2622" y="1951"/>
                  </a:lnTo>
                  <a:lnTo>
                    <a:pt x="2622" y="1951"/>
                  </a:lnTo>
                  <a:lnTo>
                    <a:pt x="2622" y="1951"/>
                  </a:lnTo>
                  <a:lnTo>
                    <a:pt x="2620" y="1951"/>
                  </a:lnTo>
                  <a:lnTo>
                    <a:pt x="2620" y="1951"/>
                  </a:lnTo>
                  <a:lnTo>
                    <a:pt x="2617" y="1949"/>
                  </a:lnTo>
                  <a:lnTo>
                    <a:pt x="2617" y="1949"/>
                  </a:lnTo>
                  <a:lnTo>
                    <a:pt x="2615" y="1951"/>
                  </a:lnTo>
                  <a:lnTo>
                    <a:pt x="2615" y="1949"/>
                  </a:lnTo>
                  <a:lnTo>
                    <a:pt x="2615" y="1949"/>
                  </a:lnTo>
                  <a:lnTo>
                    <a:pt x="2613" y="1951"/>
                  </a:lnTo>
                  <a:lnTo>
                    <a:pt x="2610" y="1951"/>
                  </a:lnTo>
                  <a:lnTo>
                    <a:pt x="2610" y="1951"/>
                  </a:lnTo>
                  <a:lnTo>
                    <a:pt x="2608" y="1951"/>
                  </a:lnTo>
                  <a:lnTo>
                    <a:pt x="2608" y="1951"/>
                  </a:lnTo>
                  <a:lnTo>
                    <a:pt x="2608" y="1951"/>
                  </a:lnTo>
                  <a:lnTo>
                    <a:pt x="2608" y="1951"/>
                  </a:lnTo>
                  <a:lnTo>
                    <a:pt x="2608" y="1951"/>
                  </a:lnTo>
                  <a:lnTo>
                    <a:pt x="2608" y="1951"/>
                  </a:lnTo>
                  <a:lnTo>
                    <a:pt x="2606" y="1951"/>
                  </a:lnTo>
                  <a:lnTo>
                    <a:pt x="2606" y="1951"/>
                  </a:lnTo>
                  <a:lnTo>
                    <a:pt x="2606" y="1954"/>
                  </a:lnTo>
                  <a:lnTo>
                    <a:pt x="2603" y="1954"/>
                  </a:lnTo>
                  <a:lnTo>
                    <a:pt x="2601" y="1954"/>
                  </a:lnTo>
                  <a:lnTo>
                    <a:pt x="2601" y="1954"/>
                  </a:lnTo>
                  <a:lnTo>
                    <a:pt x="2598" y="1954"/>
                  </a:lnTo>
                  <a:lnTo>
                    <a:pt x="2598" y="1954"/>
                  </a:lnTo>
                  <a:lnTo>
                    <a:pt x="2596" y="1954"/>
                  </a:lnTo>
                  <a:lnTo>
                    <a:pt x="2594" y="1954"/>
                  </a:lnTo>
                  <a:lnTo>
                    <a:pt x="2594" y="1954"/>
                  </a:lnTo>
                  <a:lnTo>
                    <a:pt x="2594" y="1954"/>
                  </a:lnTo>
                  <a:lnTo>
                    <a:pt x="2594" y="1954"/>
                  </a:lnTo>
                  <a:lnTo>
                    <a:pt x="2594" y="1954"/>
                  </a:lnTo>
                  <a:lnTo>
                    <a:pt x="2594" y="1954"/>
                  </a:lnTo>
                  <a:lnTo>
                    <a:pt x="2596" y="1954"/>
                  </a:lnTo>
                  <a:lnTo>
                    <a:pt x="2596" y="1954"/>
                  </a:lnTo>
                  <a:lnTo>
                    <a:pt x="2598" y="1954"/>
                  </a:lnTo>
                  <a:lnTo>
                    <a:pt x="2601" y="1954"/>
                  </a:lnTo>
                  <a:lnTo>
                    <a:pt x="2601" y="1954"/>
                  </a:lnTo>
                  <a:lnTo>
                    <a:pt x="2603" y="1954"/>
                  </a:lnTo>
                  <a:lnTo>
                    <a:pt x="2606" y="1951"/>
                  </a:lnTo>
                  <a:lnTo>
                    <a:pt x="2606" y="1949"/>
                  </a:lnTo>
                  <a:lnTo>
                    <a:pt x="2606" y="1949"/>
                  </a:lnTo>
                  <a:lnTo>
                    <a:pt x="2608" y="1951"/>
                  </a:lnTo>
                  <a:lnTo>
                    <a:pt x="2608" y="1949"/>
                  </a:lnTo>
                  <a:lnTo>
                    <a:pt x="2610" y="1949"/>
                  </a:lnTo>
                  <a:lnTo>
                    <a:pt x="2608" y="1949"/>
                  </a:lnTo>
                  <a:lnTo>
                    <a:pt x="2608" y="1949"/>
                  </a:lnTo>
                  <a:lnTo>
                    <a:pt x="2608" y="1949"/>
                  </a:lnTo>
                  <a:lnTo>
                    <a:pt x="2608" y="1949"/>
                  </a:lnTo>
                  <a:lnTo>
                    <a:pt x="2608" y="1949"/>
                  </a:lnTo>
                  <a:lnTo>
                    <a:pt x="2608" y="1946"/>
                  </a:lnTo>
                  <a:lnTo>
                    <a:pt x="2608" y="1946"/>
                  </a:lnTo>
                  <a:lnTo>
                    <a:pt x="2608" y="1946"/>
                  </a:lnTo>
                  <a:lnTo>
                    <a:pt x="2606" y="1946"/>
                  </a:lnTo>
                  <a:lnTo>
                    <a:pt x="2606" y="1946"/>
                  </a:lnTo>
                  <a:lnTo>
                    <a:pt x="2603" y="1946"/>
                  </a:lnTo>
                  <a:lnTo>
                    <a:pt x="2603" y="1946"/>
                  </a:lnTo>
                  <a:lnTo>
                    <a:pt x="2606" y="1944"/>
                  </a:lnTo>
                  <a:lnTo>
                    <a:pt x="2608" y="1944"/>
                  </a:lnTo>
                  <a:lnTo>
                    <a:pt x="2608" y="1944"/>
                  </a:lnTo>
                  <a:lnTo>
                    <a:pt x="2608" y="1944"/>
                  </a:lnTo>
                  <a:lnTo>
                    <a:pt x="2610" y="1944"/>
                  </a:lnTo>
                  <a:lnTo>
                    <a:pt x="2610" y="1944"/>
                  </a:lnTo>
                  <a:lnTo>
                    <a:pt x="2610" y="1946"/>
                  </a:lnTo>
                  <a:lnTo>
                    <a:pt x="2610" y="1946"/>
                  </a:lnTo>
                  <a:lnTo>
                    <a:pt x="2610" y="1946"/>
                  </a:lnTo>
                  <a:lnTo>
                    <a:pt x="2613" y="1944"/>
                  </a:lnTo>
                  <a:lnTo>
                    <a:pt x="2613" y="1944"/>
                  </a:lnTo>
                  <a:lnTo>
                    <a:pt x="2615" y="1944"/>
                  </a:lnTo>
                  <a:lnTo>
                    <a:pt x="2615" y="1944"/>
                  </a:lnTo>
                  <a:lnTo>
                    <a:pt x="2615" y="1944"/>
                  </a:lnTo>
                  <a:lnTo>
                    <a:pt x="2615" y="1944"/>
                  </a:lnTo>
                  <a:lnTo>
                    <a:pt x="2615" y="1944"/>
                  </a:lnTo>
                  <a:lnTo>
                    <a:pt x="2615" y="1942"/>
                  </a:lnTo>
                  <a:lnTo>
                    <a:pt x="2615" y="1944"/>
                  </a:lnTo>
                  <a:lnTo>
                    <a:pt x="2615" y="1942"/>
                  </a:lnTo>
                  <a:lnTo>
                    <a:pt x="2615" y="1942"/>
                  </a:lnTo>
                  <a:lnTo>
                    <a:pt x="2615" y="1942"/>
                  </a:lnTo>
                  <a:lnTo>
                    <a:pt x="2615" y="1942"/>
                  </a:lnTo>
                  <a:lnTo>
                    <a:pt x="2615" y="1942"/>
                  </a:lnTo>
                  <a:lnTo>
                    <a:pt x="2613" y="1939"/>
                  </a:lnTo>
                  <a:lnTo>
                    <a:pt x="2613" y="1939"/>
                  </a:lnTo>
                  <a:lnTo>
                    <a:pt x="2610" y="1942"/>
                  </a:lnTo>
                  <a:lnTo>
                    <a:pt x="2608" y="1942"/>
                  </a:lnTo>
                  <a:lnTo>
                    <a:pt x="2608" y="1942"/>
                  </a:lnTo>
                  <a:lnTo>
                    <a:pt x="2608" y="1942"/>
                  </a:lnTo>
                  <a:lnTo>
                    <a:pt x="2606" y="1942"/>
                  </a:lnTo>
                  <a:lnTo>
                    <a:pt x="2606" y="1942"/>
                  </a:lnTo>
                  <a:lnTo>
                    <a:pt x="2606" y="1942"/>
                  </a:lnTo>
                  <a:lnTo>
                    <a:pt x="2606" y="1942"/>
                  </a:lnTo>
                  <a:lnTo>
                    <a:pt x="2606" y="1942"/>
                  </a:lnTo>
                  <a:lnTo>
                    <a:pt x="2606" y="1942"/>
                  </a:lnTo>
                  <a:lnTo>
                    <a:pt x="2606" y="1942"/>
                  </a:lnTo>
                  <a:lnTo>
                    <a:pt x="2603" y="1942"/>
                  </a:lnTo>
                  <a:lnTo>
                    <a:pt x="2606" y="1942"/>
                  </a:lnTo>
                  <a:lnTo>
                    <a:pt x="2603" y="1939"/>
                  </a:lnTo>
                  <a:lnTo>
                    <a:pt x="2603" y="1939"/>
                  </a:lnTo>
                  <a:lnTo>
                    <a:pt x="2601" y="1939"/>
                  </a:lnTo>
                  <a:lnTo>
                    <a:pt x="2601" y="1939"/>
                  </a:lnTo>
                  <a:lnTo>
                    <a:pt x="2598" y="1939"/>
                  </a:lnTo>
                  <a:lnTo>
                    <a:pt x="2598" y="1939"/>
                  </a:lnTo>
                  <a:lnTo>
                    <a:pt x="2598" y="1939"/>
                  </a:lnTo>
                  <a:lnTo>
                    <a:pt x="2601" y="1937"/>
                  </a:lnTo>
                  <a:lnTo>
                    <a:pt x="2603" y="1939"/>
                  </a:lnTo>
                  <a:lnTo>
                    <a:pt x="2603" y="1939"/>
                  </a:lnTo>
                  <a:lnTo>
                    <a:pt x="2606" y="1937"/>
                  </a:lnTo>
                  <a:lnTo>
                    <a:pt x="2606" y="1937"/>
                  </a:lnTo>
                  <a:lnTo>
                    <a:pt x="2606" y="1937"/>
                  </a:lnTo>
                  <a:lnTo>
                    <a:pt x="2603" y="1937"/>
                  </a:lnTo>
                  <a:lnTo>
                    <a:pt x="2603" y="1937"/>
                  </a:lnTo>
                  <a:lnTo>
                    <a:pt x="2603" y="1937"/>
                  </a:lnTo>
                  <a:lnTo>
                    <a:pt x="2606" y="1937"/>
                  </a:lnTo>
                  <a:lnTo>
                    <a:pt x="2606" y="1935"/>
                  </a:lnTo>
                  <a:lnTo>
                    <a:pt x="2606" y="1935"/>
                  </a:lnTo>
                  <a:lnTo>
                    <a:pt x="2606" y="1935"/>
                  </a:lnTo>
                  <a:lnTo>
                    <a:pt x="2608" y="1935"/>
                  </a:lnTo>
                  <a:lnTo>
                    <a:pt x="2608" y="1935"/>
                  </a:lnTo>
                  <a:lnTo>
                    <a:pt x="2608" y="1935"/>
                  </a:lnTo>
                  <a:lnTo>
                    <a:pt x="2608" y="1932"/>
                  </a:lnTo>
                  <a:lnTo>
                    <a:pt x="2608" y="1932"/>
                  </a:lnTo>
                  <a:lnTo>
                    <a:pt x="2608" y="1932"/>
                  </a:lnTo>
                  <a:lnTo>
                    <a:pt x="2608" y="1930"/>
                  </a:lnTo>
                  <a:lnTo>
                    <a:pt x="2606" y="1930"/>
                  </a:lnTo>
                  <a:lnTo>
                    <a:pt x="2606" y="1930"/>
                  </a:lnTo>
                  <a:lnTo>
                    <a:pt x="2606" y="1928"/>
                  </a:lnTo>
                  <a:lnTo>
                    <a:pt x="2603" y="1928"/>
                  </a:lnTo>
                  <a:lnTo>
                    <a:pt x="2603" y="1928"/>
                  </a:lnTo>
                  <a:lnTo>
                    <a:pt x="2603" y="1928"/>
                  </a:lnTo>
                  <a:lnTo>
                    <a:pt x="2603" y="1928"/>
                  </a:lnTo>
                  <a:lnTo>
                    <a:pt x="2603" y="1928"/>
                  </a:lnTo>
                  <a:lnTo>
                    <a:pt x="2603" y="1928"/>
                  </a:lnTo>
                  <a:lnTo>
                    <a:pt x="2603" y="1928"/>
                  </a:lnTo>
                  <a:lnTo>
                    <a:pt x="2601" y="1928"/>
                  </a:lnTo>
                  <a:lnTo>
                    <a:pt x="2598" y="1928"/>
                  </a:lnTo>
                  <a:lnTo>
                    <a:pt x="2598" y="1928"/>
                  </a:lnTo>
                  <a:lnTo>
                    <a:pt x="2596" y="1930"/>
                  </a:lnTo>
                  <a:lnTo>
                    <a:pt x="2596" y="1930"/>
                  </a:lnTo>
                  <a:lnTo>
                    <a:pt x="2596" y="1930"/>
                  </a:lnTo>
                  <a:lnTo>
                    <a:pt x="2596" y="1930"/>
                  </a:lnTo>
                  <a:lnTo>
                    <a:pt x="2596" y="1930"/>
                  </a:lnTo>
                  <a:lnTo>
                    <a:pt x="2596" y="1928"/>
                  </a:lnTo>
                  <a:lnTo>
                    <a:pt x="2596" y="1928"/>
                  </a:lnTo>
                  <a:lnTo>
                    <a:pt x="2596" y="1928"/>
                  </a:lnTo>
                  <a:lnTo>
                    <a:pt x="2594" y="1928"/>
                  </a:lnTo>
                  <a:lnTo>
                    <a:pt x="2594" y="1928"/>
                  </a:lnTo>
                  <a:lnTo>
                    <a:pt x="2594" y="1928"/>
                  </a:lnTo>
                  <a:lnTo>
                    <a:pt x="2596" y="1925"/>
                  </a:lnTo>
                  <a:lnTo>
                    <a:pt x="2598" y="1925"/>
                  </a:lnTo>
                  <a:lnTo>
                    <a:pt x="2598" y="1925"/>
                  </a:lnTo>
                  <a:lnTo>
                    <a:pt x="2601" y="1925"/>
                  </a:lnTo>
                  <a:lnTo>
                    <a:pt x="2601" y="1925"/>
                  </a:lnTo>
                  <a:lnTo>
                    <a:pt x="2601" y="1925"/>
                  </a:lnTo>
                  <a:lnTo>
                    <a:pt x="2601" y="1923"/>
                  </a:lnTo>
                  <a:lnTo>
                    <a:pt x="2601" y="1923"/>
                  </a:lnTo>
                  <a:lnTo>
                    <a:pt x="2601" y="1920"/>
                  </a:lnTo>
                  <a:lnTo>
                    <a:pt x="2601" y="1920"/>
                  </a:lnTo>
                  <a:lnTo>
                    <a:pt x="2598" y="1920"/>
                  </a:lnTo>
                  <a:lnTo>
                    <a:pt x="2598" y="1920"/>
                  </a:lnTo>
                  <a:lnTo>
                    <a:pt x="2598" y="1920"/>
                  </a:lnTo>
                  <a:lnTo>
                    <a:pt x="2598" y="1920"/>
                  </a:lnTo>
                  <a:lnTo>
                    <a:pt x="2601" y="1920"/>
                  </a:lnTo>
                  <a:lnTo>
                    <a:pt x="2603" y="1920"/>
                  </a:lnTo>
                  <a:lnTo>
                    <a:pt x="2603" y="1920"/>
                  </a:lnTo>
                  <a:lnTo>
                    <a:pt x="2603" y="1916"/>
                  </a:lnTo>
                  <a:lnTo>
                    <a:pt x="2603" y="1916"/>
                  </a:lnTo>
                  <a:lnTo>
                    <a:pt x="2603" y="1916"/>
                  </a:lnTo>
                  <a:lnTo>
                    <a:pt x="2603" y="1916"/>
                  </a:lnTo>
                  <a:lnTo>
                    <a:pt x="2601" y="1916"/>
                  </a:lnTo>
                  <a:lnTo>
                    <a:pt x="2601" y="1916"/>
                  </a:lnTo>
                  <a:lnTo>
                    <a:pt x="2601" y="1916"/>
                  </a:lnTo>
                  <a:lnTo>
                    <a:pt x="2601" y="1916"/>
                  </a:lnTo>
                  <a:lnTo>
                    <a:pt x="2601" y="1913"/>
                  </a:lnTo>
                  <a:lnTo>
                    <a:pt x="2601" y="1913"/>
                  </a:lnTo>
                  <a:lnTo>
                    <a:pt x="2601" y="1913"/>
                  </a:lnTo>
                  <a:lnTo>
                    <a:pt x="2601" y="1913"/>
                  </a:lnTo>
                  <a:lnTo>
                    <a:pt x="2601" y="1913"/>
                  </a:lnTo>
                  <a:lnTo>
                    <a:pt x="2601" y="1911"/>
                  </a:lnTo>
                  <a:lnTo>
                    <a:pt x="2601" y="1911"/>
                  </a:lnTo>
                  <a:lnTo>
                    <a:pt x="2601" y="1911"/>
                  </a:lnTo>
                  <a:lnTo>
                    <a:pt x="2601" y="1911"/>
                  </a:lnTo>
                  <a:lnTo>
                    <a:pt x="2601" y="1911"/>
                  </a:lnTo>
                  <a:lnTo>
                    <a:pt x="2601" y="1911"/>
                  </a:lnTo>
                  <a:lnTo>
                    <a:pt x="2601" y="1913"/>
                  </a:lnTo>
                  <a:lnTo>
                    <a:pt x="2601" y="1913"/>
                  </a:lnTo>
                  <a:lnTo>
                    <a:pt x="2598" y="1913"/>
                  </a:lnTo>
                  <a:lnTo>
                    <a:pt x="2598" y="1911"/>
                  </a:lnTo>
                  <a:lnTo>
                    <a:pt x="2598" y="1911"/>
                  </a:lnTo>
                  <a:lnTo>
                    <a:pt x="2598" y="1911"/>
                  </a:lnTo>
                  <a:lnTo>
                    <a:pt x="2598" y="1909"/>
                  </a:lnTo>
                  <a:lnTo>
                    <a:pt x="2598" y="1909"/>
                  </a:lnTo>
                  <a:lnTo>
                    <a:pt x="2596" y="1911"/>
                  </a:lnTo>
                  <a:lnTo>
                    <a:pt x="2596" y="1911"/>
                  </a:lnTo>
                  <a:lnTo>
                    <a:pt x="2596" y="1911"/>
                  </a:lnTo>
                  <a:lnTo>
                    <a:pt x="2598" y="1909"/>
                  </a:lnTo>
                  <a:lnTo>
                    <a:pt x="2598" y="1909"/>
                  </a:lnTo>
                  <a:lnTo>
                    <a:pt x="2598" y="1909"/>
                  </a:lnTo>
                  <a:lnTo>
                    <a:pt x="2596" y="1906"/>
                  </a:lnTo>
                  <a:lnTo>
                    <a:pt x="2596" y="1906"/>
                  </a:lnTo>
                  <a:lnTo>
                    <a:pt x="2596" y="1909"/>
                  </a:lnTo>
                  <a:lnTo>
                    <a:pt x="2596" y="1906"/>
                  </a:lnTo>
                  <a:lnTo>
                    <a:pt x="2596" y="1906"/>
                  </a:lnTo>
                  <a:lnTo>
                    <a:pt x="2596" y="1906"/>
                  </a:lnTo>
                  <a:lnTo>
                    <a:pt x="2594" y="1906"/>
                  </a:lnTo>
                  <a:lnTo>
                    <a:pt x="2594" y="1906"/>
                  </a:lnTo>
                  <a:lnTo>
                    <a:pt x="2591" y="1906"/>
                  </a:lnTo>
                  <a:lnTo>
                    <a:pt x="2591" y="1906"/>
                  </a:lnTo>
                  <a:lnTo>
                    <a:pt x="2591" y="1909"/>
                  </a:lnTo>
                  <a:lnTo>
                    <a:pt x="2591" y="1909"/>
                  </a:lnTo>
                  <a:lnTo>
                    <a:pt x="2591" y="1909"/>
                  </a:lnTo>
                  <a:lnTo>
                    <a:pt x="2591" y="1909"/>
                  </a:lnTo>
                  <a:lnTo>
                    <a:pt x="2591" y="1906"/>
                  </a:lnTo>
                  <a:lnTo>
                    <a:pt x="2591" y="1906"/>
                  </a:lnTo>
                  <a:lnTo>
                    <a:pt x="2591" y="1906"/>
                  </a:lnTo>
                  <a:lnTo>
                    <a:pt x="2589" y="1906"/>
                  </a:lnTo>
                  <a:lnTo>
                    <a:pt x="2589" y="1906"/>
                  </a:lnTo>
                  <a:lnTo>
                    <a:pt x="2589" y="1904"/>
                  </a:lnTo>
                  <a:lnTo>
                    <a:pt x="2587" y="1904"/>
                  </a:lnTo>
                  <a:lnTo>
                    <a:pt x="2582" y="1904"/>
                  </a:lnTo>
                  <a:lnTo>
                    <a:pt x="2580" y="1902"/>
                  </a:lnTo>
                  <a:lnTo>
                    <a:pt x="2580" y="1902"/>
                  </a:lnTo>
                  <a:lnTo>
                    <a:pt x="2582" y="1902"/>
                  </a:lnTo>
                  <a:lnTo>
                    <a:pt x="2587" y="1902"/>
                  </a:lnTo>
                  <a:lnTo>
                    <a:pt x="2587" y="1902"/>
                  </a:lnTo>
                  <a:lnTo>
                    <a:pt x="2587" y="1902"/>
                  </a:lnTo>
                  <a:lnTo>
                    <a:pt x="2587" y="1902"/>
                  </a:lnTo>
                  <a:lnTo>
                    <a:pt x="2587" y="1902"/>
                  </a:lnTo>
                  <a:lnTo>
                    <a:pt x="2587" y="1902"/>
                  </a:lnTo>
                  <a:lnTo>
                    <a:pt x="2587" y="1902"/>
                  </a:lnTo>
                  <a:lnTo>
                    <a:pt x="2587" y="1902"/>
                  </a:lnTo>
                  <a:lnTo>
                    <a:pt x="2587" y="1902"/>
                  </a:lnTo>
                  <a:lnTo>
                    <a:pt x="2587" y="1902"/>
                  </a:lnTo>
                  <a:lnTo>
                    <a:pt x="2589" y="1902"/>
                  </a:lnTo>
                  <a:lnTo>
                    <a:pt x="2589" y="1902"/>
                  </a:lnTo>
                  <a:lnTo>
                    <a:pt x="2589" y="1902"/>
                  </a:lnTo>
                  <a:lnTo>
                    <a:pt x="2589" y="1902"/>
                  </a:lnTo>
                  <a:lnTo>
                    <a:pt x="2589" y="1902"/>
                  </a:lnTo>
                  <a:lnTo>
                    <a:pt x="2589" y="1902"/>
                  </a:lnTo>
                  <a:lnTo>
                    <a:pt x="2589" y="1902"/>
                  </a:lnTo>
                  <a:lnTo>
                    <a:pt x="2589" y="1899"/>
                  </a:lnTo>
                  <a:lnTo>
                    <a:pt x="2589" y="1899"/>
                  </a:lnTo>
                  <a:lnTo>
                    <a:pt x="2589" y="1899"/>
                  </a:lnTo>
                  <a:lnTo>
                    <a:pt x="2589" y="1899"/>
                  </a:lnTo>
                  <a:lnTo>
                    <a:pt x="2589" y="1899"/>
                  </a:lnTo>
                  <a:lnTo>
                    <a:pt x="2587" y="1899"/>
                  </a:lnTo>
                  <a:lnTo>
                    <a:pt x="2584" y="1899"/>
                  </a:lnTo>
                  <a:lnTo>
                    <a:pt x="2584" y="1899"/>
                  </a:lnTo>
                  <a:lnTo>
                    <a:pt x="2582" y="1899"/>
                  </a:lnTo>
                  <a:lnTo>
                    <a:pt x="2582" y="1899"/>
                  </a:lnTo>
                  <a:lnTo>
                    <a:pt x="2582" y="1899"/>
                  </a:lnTo>
                  <a:lnTo>
                    <a:pt x="2582" y="1899"/>
                  </a:lnTo>
                  <a:lnTo>
                    <a:pt x="2582" y="1899"/>
                  </a:lnTo>
                  <a:lnTo>
                    <a:pt x="2580" y="1899"/>
                  </a:lnTo>
                  <a:lnTo>
                    <a:pt x="2580" y="1902"/>
                  </a:lnTo>
                  <a:lnTo>
                    <a:pt x="2577" y="1902"/>
                  </a:lnTo>
                  <a:lnTo>
                    <a:pt x="2577" y="1902"/>
                  </a:lnTo>
                  <a:lnTo>
                    <a:pt x="2577" y="1902"/>
                  </a:lnTo>
                  <a:lnTo>
                    <a:pt x="2577" y="1902"/>
                  </a:lnTo>
                  <a:lnTo>
                    <a:pt x="2580" y="1899"/>
                  </a:lnTo>
                  <a:lnTo>
                    <a:pt x="2577" y="1899"/>
                  </a:lnTo>
                  <a:lnTo>
                    <a:pt x="2577" y="1899"/>
                  </a:lnTo>
                  <a:lnTo>
                    <a:pt x="2575" y="1899"/>
                  </a:lnTo>
                  <a:lnTo>
                    <a:pt x="2575" y="1899"/>
                  </a:lnTo>
                  <a:lnTo>
                    <a:pt x="2575" y="1902"/>
                  </a:lnTo>
                  <a:lnTo>
                    <a:pt x="2572" y="1902"/>
                  </a:lnTo>
                  <a:lnTo>
                    <a:pt x="2568" y="1902"/>
                  </a:lnTo>
                  <a:lnTo>
                    <a:pt x="2565" y="1902"/>
                  </a:lnTo>
                  <a:lnTo>
                    <a:pt x="2563" y="1902"/>
                  </a:lnTo>
                  <a:lnTo>
                    <a:pt x="2563" y="1902"/>
                  </a:lnTo>
                  <a:lnTo>
                    <a:pt x="2568" y="1902"/>
                  </a:lnTo>
                  <a:lnTo>
                    <a:pt x="2568" y="1899"/>
                  </a:lnTo>
                  <a:lnTo>
                    <a:pt x="2568" y="1899"/>
                  </a:lnTo>
                  <a:lnTo>
                    <a:pt x="2568" y="1899"/>
                  </a:lnTo>
                  <a:lnTo>
                    <a:pt x="2568" y="1897"/>
                  </a:lnTo>
                  <a:lnTo>
                    <a:pt x="2570" y="1897"/>
                  </a:lnTo>
                  <a:lnTo>
                    <a:pt x="2570" y="1897"/>
                  </a:lnTo>
                  <a:lnTo>
                    <a:pt x="2572" y="1894"/>
                  </a:lnTo>
                  <a:lnTo>
                    <a:pt x="2570" y="1894"/>
                  </a:lnTo>
                  <a:lnTo>
                    <a:pt x="2570" y="1894"/>
                  </a:lnTo>
                  <a:lnTo>
                    <a:pt x="2570" y="1894"/>
                  </a:lnTo>
                  <a:lnTo>
                    <a:pt x="2570" y="1894"/>
                  </a:lnTo>
                  <a:lnTo>
                    <a:pt x="2568" y="1892"/>
                  </a:lnTo>
                  <a:lnTo>
                    <a:pt x="2568" y="1894"/>
                  </a:lnTo>
                  <a:lnTo>
                    <a:pt x="2568" y="1894"/>
                  </a:lnTo>
                  <a:lnTo>
                    <a:pt x="2565" y="1894"/>
                  </a:lnTo>
                  <a:lnTo>
                    <a:pt x="2565" y="1894"/>
                  </a:lnTo>
                  <a:lnTo>
                    <a:pt x="2565" y="1897"/>
                  </a:lnTo>
                  <a:lnTo>
                    <a:pt x="2565" y="1897"/>
                  </a:lnTo>
                  <a:lnTo>
                    <a:pt x="2565" y="1897"/>
                  </a:lnTo>
                  <a:lnTo>
                    <a:pt x="2565" y="1897"/>
                  </a:lnTo>
                  <a:lnTo>
                    <a:pt x="2565" y="1897"/>
                  </a:lnTo>
                  <a:lnTo>
                    <a:pt x="2565" y="1897"/>
                  </a:lnTo>
                  <a:lnTo>
                    <a:pt x="2565" y="1897"/>
                  </a:lnTo>
                  <a:lnTo>
                    <a:pt x="2565" y="1897"/>
                  </a:lnTo>
                  <a:lnTo>
                    <a:pt x="2565" y="1897"/>
                  </a:lnTo>
                  <a:lnTo>
                    <a:pt x="2565" y="1899"/>
                  </a:lnTo>
                  <a:lnTo>
                    <a:pt x="2565" y="1899"/>
                  </a:lnTo>
                  <a:lnTo>
                    <a:pt x="2565" y="1899"/>
                  </a:lnTo>
                  <a:lnTo>
                    <a:pt x="2565" y="1899"/>
                  </a:lnTo>
                  <a:lnTo>
                    <a:pt x="2561" y="1899"/>
                  </a:lnTo>
                  <a:lnTo>
                    <a:pt x="2561" y="1899"/>
                  </a:lnTo>
                  <a:lnTo>
                    <a:pt x="2561" y="1899"/>
                  </a:lnTo>
                  <a:lnTo>
                    <a:pt x="2561" y="1899"/>
                  </a:lnTo>
                  <a:lnTo>
                    <a:pt x="2561" y="1899"/>
                  </a:lnTo>
                  <a:lnTo>
                    <a:pt x="2561" y="1899"/>
                  </a:lnTo>
                  <a:lnTo>
                    <a:pt x="2561" y="1899"/>
                  </a:lnTo>
                  <a:lnTo>
                    <a:pt x="2561" y="1899"/>
                  </a:lnTo>
                  <a:lnTo>
                    <a:pt x="2561" y="1899"/>
                  </a:lnTo>
                  <a:lnTo>
                    <a:pt x="2561" y="1902"/>
                  </a:lnTo>
                  <a:lnTo>
                    <a:pt x="2558" y="1899"/>
                  </a:lnTo>
                  <a:lnTo>
                    <a:pt x="2558" y="1902"/>
                  </a:lnTo>
                  <a:lnTo>
                    <a:pt x="2558" y="1902"/>
                  </a:lnTo>
                  <a:lnTo>
                    <a:pt x="2558" y="1902"/>
                  </a:lnTo>
                  <a:lnTo>
                    <a:pt x="2556" y="1902"/>
                  </a:lnTo>
                  <a:lnTo>
                    <a:pt x="2556" y="1902"/>
                  </a:lnTo>
                  <a:lnTo>
                    <a:pt x="2553" y="1902"/>
                  </a:lnTo>
                  <a:lnTo>
                    <a:pt x="2553" y="1904"/>
                  </a:lnTo>
                  <a:lnTo>
                    <a:pt x="2553" y="1906"/>
                  </a:lnTo>
                  <a:lnTo>
                    <a:pt x="2553" y="1906"/>
                  </a:lnTo>
                  <a:lnTo>
                    <a:pt x="2553" y="1909"/>
                  </a:lnTo>
                  <a:lnTo>
                    <a:pt x="2553" y="1909"/>
                  </a:lnTo>
                  <a:lnTo>
                    <a:pt x="2553" y="1909"/>
                  </a:lnTo>
                  <a:lnTo>
                    <a:pt x="2551" y="1909"/>
                  </a:lnTo>
                  <a:lnTo>
                    <a:pt x="2551" y="1911"/>
                  </a:lnTo>
                  <a:lnTo>
                    <a:pt x="2551" y="1911"/>
                  </a:lnTo>
                  <a:lnTo>
                    <a:pt x="2553" y="1911"/>
                  </a:lnTo>
                  <a:lnTo>
                    <a:pt x="2553" y="1911"/>
                  </a:lnTo>
                  <a:lnTo>
                    <a:pt x="2551" y="1913"/>
                  </a:lnTo>
                  <a:lnTo>
                    <a:pt x="2553" y="1913"/>
                  </a:lnTo>
                  <a:lnTo>
                    <a:pt x="2553" y="1913"/>
                  </a:lnTo>
                  <a:lnTo>
                    <a:pt x="2553" y="1913"/>
                  </a:lnTo>
                  <a:lnTo>
                    <a:pt x="2553" y="1913"/>
                  </a:lnTo>
                  <a:lnTo>
                    <a:pt x="2553" y="1913"/>
                  </a:lnTo>
                  <a:lnTo>
                    <a:pt x="2551" y="1918"/>
                  </a:lnTo>
                  <a:lnTo>
                    <a:pt x="2551" y="1920"/>
                  </a:lnTo>
                  <a:lnTo>
                    <a:pt x="2551" y="1920"/>
                  </a:lnTo>
                  <a:lnTo>
                    <a:pt x="2551" y="1920"/>
                  </a:lnTo>
                  <a:lnTo>
                    <a:pt x="2551" y="1920"/>
                  </a:lnTo>
                  <a:lnTo>
                    <a:pt x="2549" y="1920"/>
                  </a:lnTo>
                  <a:lnTo>
                    <a:pt x="2549" y="1920"/>
                  </a:lnTo>
                  <a:lnTo>
                    <a:pt x="2549" y="1920"/>
                  </a:lnTo>
                  <a:lnTo>
                    <a:pt x="2549" y="1923"/>
                  </a:lnTo>
                  <a:lnTo>
                    <a:pt x="2549" y="1923"/>
                  </a:lnTo>
                  <a:lnTo>
                    <a:pt x="2549" y="1920"/>
                  </a:lnTo>
                  <a:lnTo>
                    <a:pt x="2549" y="1920"/>
                  </a:lnTo>
                  <a:lnTo>
                    <a:pt x="2549" y="1918"/>
                  </a:lnTo>
                  <a:lnTo>
                    <a:pt x="2549" y="1918"/>
                  </a:lnTo>
                  <a:lnTo>
                    <a:pt x="2549" y="1916"/>
                  </a:lnTo>
                  <a:lnTo>
                    <a:pt x="2549" y="1916"/>
                  </a:lnTo>
                  <a:lnTo>
                    <a:pt x="2546" y="1916"/>
                  </a:lnTo>
                  <a:lnTo>
                    <a:pt x="2546" y="1916"/>
                  </a:lnTo>
                  <a:lnTo>
                    <a:pt x="2546" y="1913"/>
                  </a:lnTo>
                  <a:lnTo>
                    <a:pt x="2546" y="1913"/>
                  </a:lnTo>
                  <a:lnTo>
                    <a:pt x="2546" y="1913"/>
                  </a:lnTo>
                  <a:lnTo>
                    <a:pt x="2544" y="1913"/>
                  </a:lnTo>
                  <a:lnTo>
                    <a:pt x="2544" y="1913"/>
                  </a:lnTo>
                  <a:lnTo>
                    <a:pt x="2544" y="1913"/>
                  </a:lnTo>
                  <a:lnTo>
                    <a:pt x="2544" y="1916"/>
                  </a:lnTo>
                  <a:lnTo>
                    <a:pt x="2542" y="1916"/>
                  </a:lnTo>
                  <a:lnTo>
                    <a:pt x="2542" y="1916"/>
                  </a:lnTo>
                  <a:lnTo>
                    <a:pt x="2542" y="1913"/>
                  </a:lnTo>
                  <a:lnTo>
                    <a:pt x="2542" y="1913"/>
                  </a:lnTo>
                  <a:lnTo>
                    <a:pt x="2542" y="1913"/>
                  </a:lnTo>
                  <a:lnTo>
                    <a:pt x="2542" y="1916"/>
                  </a:lnTo>
                  <a:lnTo>
                    <a:pt x="2539" y="1916"/>
                  </a:lnTo>
                  <a:lnTo>
                    <a:pt x="2539" y="1913"/>
                  </a:lnTo>
                  <a:lnTo>
                    <a:pt x="2542" y="1913"/>
                  </a:lnTo>
                  <a:lnTo>
                    <a:pt x="2544" y="1911"/>
                  </a:lnTo>
                  <a:lnTo>
                    <a:pt x="2546" y="1906"/>
                  </a:lnTo>
                  <a:lnTo>
                    <a:pt x="2549" y="1906"/>
                  </a:lnTo>
                  <a:lnTo>
                    <a:pt x="2549" y="1904"/>
                  </a:lnTo>
                  <a:lnTo>
                    <a:pt x="2549" y="1904"/>
                  </a:lnTo>
                  <a:lnTo>
                    <a:pt x="2549" y="1904"/>
                  </a:lnTo>
                  <a:lnTo>
                    <a:pt x="2549" y="1904"/>
                  </a:lnTo>
                  <a:lnTo>
                    <a:pt x="2549" y="1902"/>
                  </a:lnTo>
                  <a:lnTo>
                    <a:pt x="2549" y="1902"/>
                  </a:lnTo>
                  <a:lnTo>
                    <a:pt x="2549" y="1902"/>
                  </a:lnTo>
                  <a:lnTo>
                    <a:pt x="2549" y="1899"/>
                  </a:lnTo>
                  <a:lnTo>
                    <a:pt x="2549" y="1899"/>
                  </a:lnTo>
                  <a:lnTo>
                    <a:pt x="2546" y="1899"/>
                  </a:lnTo>
                  <a:lnTo>
                    <a:pt x="2546" y="1899"/>
                  </a:lnTo>
                  <a:lnTo>
                    <a:pt x="2546" y="1899"/>
                  </a:lnTo>
                  <a:lnTo>
                    <a:pt x="2549" y="1899"/>
                  </a:lnTo>
                  <a:lnTo>
                    <a:pt x="2546" y="1899"/>
                  </a:lnTo>
                  <a:lnTo>
                    <a:pt x="2549" y="1899"/>
                  </a:lnTo>
                  <a:lnTo>
                    <a:pt x="2549" y="1899"/>
                  </a:lnTo>
                  <a:lnTo>
                    <a:pt x="2549" y="1899"/>
                  </a:lnTo>
                  <a:lnTo>
                    <a:pt x="2549" y="1899"/>
                  </a:lnTo>
                  <a:lnTo>
                    <a:pt x="2549" y="1899"/>
                  </a:lnTo>
                  <a:lnTo>
                    <a:pt x="2546" y="1899"/>
                  </a:lnTo>
                  <a:lnTo>
                    <a:pt x="2546" y="1899"/>
                  </a:lnTo>
                  <a:lnTo>
                    <a:pt x="2544" y="1897"/>
                  </a:lnTo>
                  <a:lnTo>
                    <a:pt x="2544" y="1897"/>
                  </a:lnTo>
                  <a:lnTo>
                    <a:pt x="2544" y="1897"/>
                  </a:lnTo>
                  <a:lnTo>
                    <a:pt x="2544" y="1897"/>
                  </a:lnTo>
                  <a:lnTo>
                    <a:pt x="2544" y="1897"/>
                  </a:lnTo>
                  <a:lnTo>
                    <a:pt x="2542" y="1894"/>
                  </a:lnTo>
                  <a:lnTo>
                    <a:pt x="2544" y="1894"/>
                  </a:lnTo>
                  <a:lnTo>
                    <a:pt x="2544" y="1894"/>
                  </a:lnTo>
                  <a:lnTo>
                    <a:pt x="2544" y="1894"/>
                  </a:lnTo>
                  <a:lnTo>
                    <a:pt x="2544" y="1894"/>
                  </a:lnTo>
                  <a:lnTo>
                    <a:pt x="2544" y="1894"/>
                  </a:lnTo>
                  <a:lnTo>
                    <a:pt x="2544" y="1894"/>
                  </a:lnTo>
                  <a:lnTo>
                    <a:pt x="2542" y="1894"/>
                  </a:lnTo>
                  <a:lnTo>
                    <a:pt x="2542" y="1894"/>
                  </a:lnTo>
                  <a:lnTo>
                    <a:pt x="2539" y="1892"/>
                  </a:lnTo>
                  <a:lnTo>
                    <a:pt x="2539" y="1892"/>
                  </a:lnTo>
                  <a:lnTo>
                    <a:pt x="2537" y="1890"/>
                  </a:lnTo>
                  <a:lnTo>
                    <a:pt x="2535" y="1887"/>
                  </a:lnTo>
                  <a:lnTo>
                    <a:pt x="2535" y="1887"/>
                  </a:lnTo>
                  <a:lnTo>
                    <a:pt x="2535" y="1885"/>
                  </a:lnTo>
                  <a:lnTo>
                    <a:pt x="2535" y="1887"/>
                  </a:lnTo>
                  <a:lnTo>
                    <a:pt x="2532" y="1887"/>
                  </a:lnTo>
                  <a:lnTo>
                    <a:pt x="2532" y="1887"/>
                  </a:lnTo>
                  <a:lnTo>
                    <a:pt x="2532" y="1885"/>
                  </a:lnTo>
                  <a:lnTo>
                    <a:pt x="2532" y="1885"/>
                  </a:lnTo>
                  <a:lnTo>
                    <a:pt x="2530" y="1885"/>
                  </a:lnTo>
                  <a:lnTo>
                    <a:pt x="2530" y="1885"/>
                  </a:lnTo>
                  <a:lnTo>
                    <a:pt x="2527" y="1887"/>
                  </a:lnTo>
                  <a:lnTo>
                    <a:pt x="2527" y="1885"/>
                  </a:lnTo>
                  <a:lnTo>
                    <a:pt x="2527" y="1887"/>
                  </a:lnTo>
                  <a:lnTo>
                    <a:pt x="2527" y="1887"/>
                  </a:lnTo>
                  <a:lnTo>
                    <a:pt x="2525" y="1887"/>
                  </a:lnTo>
                  <a:lnTo>
                    <a:pt x="2525" y="1887"/>
                  </a:lnTo>
                  <a:lnTo>
                    <a:pt x="2525" y="1887"/>
                  </a:lnTo>
                  <a:lnTo>
                    <a:pt x="2523" y="1887"/>
                  </a:lnTo>
                  <a:lnTo>
                    <a:pt x="2520" y="1887"/>
                  </a:lnTo>
                  <a:lnTo>
                    <a:pt x="2520" y="1887"/>
                  </a:lnTo>
                  <a:lnTo>
                    <a:pt x="2520" y="1887"/>
                  </a:lnTo>
                  <a:lnTo>
                    <a:pt x="2520" y="1887"/>
                  </a:lnTo>
                  <a:lnTo>
                    <a:pt x="2518" y="1890"/>
                  </a:lnTo>
                  <a:lnTo>
                    <a:pt x="2518" y="1890"/>
                  </a:lnTo>
                  <a:lnTo>
                    <a:pt x="2518" y="1890"/>
                  </a:lnTo>
                  <a:lnTo>
                    <a:pt x="2516" y="1890"/>
                  </a:lnTo>
                  <a:lnTo>
                    <a:pt x="2516" y="1890"/>
                  </a:lnTo>
                  <a:lnTo>
                    <a:pt x="2513" y="1890"/>
                  </a:lnTo>
                  <a:lnTo>
                    <a:pt x="2513" y="1890"/>
                  </a:lnTo>
                  <a:lnTo>
                    <a:pt x="2513" y="1890"/>
                  </a:lnTo>
                  <a:lnTo>
                    <a:pt x="2511" y="1890"/>
                  </a:lnTo>
                  <a:lnTo>
                    <a:pt x="2511" y="1890"/>
                  </a:lnTo>
                  <a:lnTo>
                    <a:pt x="2511" y="1890"/>
                  </a:lnTo>
                  <a:lnTo>
                    <a:pt x="2509" y="1890"/>
                  </a:lnTo>
                  <a:lnTo>
                    <a:pt x="2506" y="1892"/>
                  </a:lnTo>
                  <a:lnTo>
                    <a:pt x="2506" y="1892"/>
                  </a:lnTo>
                  <a:lnTo>
                    <a:pt x="2506" y="1892"/>
                  </a:lnTo>
                  <a:lnTo>
                    <a:pt x="2506" y="1894"/>
                  </a:lnTo>
                  <a:lnTo>
                    <a:pt x="2504" y="1894"/>
                  </a:lnTo>
                  <a:lnTo>
                    <a:pt x="2501" y="1894"/>
                  </a:lnTo>
                  <a:lnTo>
                    <a:pt x="2501" y="1894"/>
                  </a:lnTo>
                  <a:lnTo>
                    <a:pt x="2501" y="1897"/>
                  </a:lnTo>
                  <a:lnTo>
                    <a:pt x="2501" y="1897"/>
                  </a:lnTo>
                  <a:lnTo>
                    <a:pt x="2501" y="1899"/>
                  </a:lnTo>
                  <a:lnTo>
                    <a:pt x="2504" y="1899"/>
                  </a:lnTo>
                  <a:lnTo>
                    <a:pt x="2504" y="1899"/>
                  </a:lnTo>
                  <a:lnTo>
                    <a:pt x="2506" y="1899"/>
                  </a:lnTo>
                  <a:lnTo>
                    <a:pt x="2506" y="1899"/>
                  </a:lnTo>
                  <a:lnTo>
                    <a:pt x="2506" y="1899"/>
                  </a:lnTo>
                  <a:lnTo>
                    <a:pt x="2506" y="1899"/>
                  </a:lnTo>
                  <a:lnTo>
                    <a:pt x="2506" y="1899"/>
                  </a:lnTo>
                  <a:lnTo>
                    <a:pt x="2506" y="1899"/>
                  </a:lnTo>
                  <a:lnTo>
                    <a:pt x="2506" y="1899"/>
                  </a:lnTo>
                  <a:lnTo>
                    <a:pt x="2506" y="1899"/>
                  </a:lnTo>
                  <a:lnTo>
                    <a:pt x="2509" y="1899"/>
                  </a:lnTo>
                  <a:lnTo>
                    <a:pt x="2509" y="1897"/>
                  </a:lnTo>
                  <a:lnTo>
                    <a:pt x="2509" y="1897"/>
                  </a:lnTo>
                  <a:lnTo>
                    <a:pt x="2511" y="1897"/>
                  </a:lnTo>
                  <a:lnTo>
                    <a:pt x="2513" y="1894"/>
                  </a:lnTo>
                  <a:lnTo>
                    <a:pt x="2516" y="1894"/>
                  </a:lnTo>
                  <a:lnTo>
                    <a:pt x="2518" y="1894"/>
                  </a:lnTo>
                  <a:lnTo>
                    <a:pt x="2520" y="1894"/>
                  </a:lnTo>
                  <a:lnTo>
                    <a:pt x="2520" y="1894"/>
                  </a:lnTo>
                  <a:lnTo>
                    <a:pt x="2520" y="1894"/>
                  </a:lnTo>
                  <a:lnTo>
                    <a:pt x="2523" y="1894"/>
                  </a:lnTo>
                  <a:lnTo>
                    <a:pt x="2523" y="1894"/>
                  </a:lnTo>
                  <a:lnTo>
                    <a:pt x="2523" y="1894"/>
                  </a:lnTo>
                  <a:lnTo>
                    <a:pt x="2511" y="1897"/>
                  </a:lnTo>
                  <a:lnTo>
                    <a:pt x="2511" y="1899"/>
                  </a:lnTo>
                  <a:lnTo>
                    <a:pt x="2509" y="1902"/>
                  </a:lnTo>
                  <a:lnTo>
                    <a:pt x="2509" y="1902"/>
                  </a:lnTo>
                  <a:lnTo>
                    <a:pt x="2509" y="1902"/>
                  </a:lnTo>
                  <a:lnTo>
                    <a:pt x="2506" y="1902"/>
                  </a:lnTo>
                  <a:lnTo>
                    <a:pt x="2506" y="1902"/>
                  </a:lnTo>
                  <a:lnTo>
                    <a:pt x="2501" y="1906"/>
                  </a:lnTo>
                  <a:lnTo>
                    <a:pt x="2499" y="1911"/>
                  </a:lnTo>
                  <a:lnTo>
                    <a:pt x="2497" y="1913"/>
                  </a:lnTo>
                  <a:lnTo>
                    <a:pt x="2492" y="1913"/>
                  </a:lnTo>
                  <a:lnTo>
                    <a:pt x="2492" y="1913"/>
                  </a:lnTo>
                  <a:lnTo>
                    <a:pt x="2492" y="1916"/>
                  </a:lnTo>
                  <a:lnTo>
                    <a:pt x="2492" y="1916"/>
                  </a:lnTo>
                  <a:lnTo>
                    <a:pt x="2492" y="1916"/>
                  </a:lnTo>
                  <a:lnTo>
                    <a:pt x="2492" y="1918"/>
                  </a:lnTo>
                  <a:lnTo>
                    <a:pt x="2492" y="1918"/>
                  </a:lnTo>
                  <a:lnTo>
                    <a:pt x="2492" y="1920"/>
                  </a:lnTo>
                  <a:lnTo>
                    <a:pt x="2492" y="1920"/>
                  </a:lnTo>
                  <a:lnTo>
                    <a:pt x="2490" y="1923"/>
                  </a:lnTo>
                  <a:lnTo>
                    <a:pt x="2490" y="1923"/>
                  </a:lnTo>
                  <a:lnTo>
                    <a:pt x="2490" y="1925"/>
                  </a:lnTo>
                  <a:lnTo>
                    <a:pt x="2490" y="1925"/>
                  </a:lnTo>
                  <a:lnTo>
                    <a:pt x="2490" y="1925"/>
                  </a:lnTo>
                  <a:lnTo>
                    <a:pt x="2490" y="1925"/>
                  </a:lnTo>
                  <a:lnTo>
                    <a:pt x="2490" y="1925"/>
                  </a:lnTo>
                  <a:lnTo>
                    <a:pt x="2492" y="1925"/>
                  </a:lnTo>
                  <a:lnTo>
                    <a:pt x="2492" y="1925"/>
                  </a:lnTo>
                  <a:lnTo>
                    <a:pt x="2492" y="1925"/>
                  </a:lnTo>
                  <a:lnTo>
                    <a:pt x="2492" y="1928"/>
                  </a:lnTo>
                  <a:lnTo>
                    <a:pt x="2492" y="1928"/>
                  </a:lnTo>
                  <a:lnTo>
                    <a:pt x="2492" y="1928"/>
                  </a:lnTo>
                  <a:lnTo>
                    <a:pt x="2492" y="1928"/>
                  </a:lnTo>
                  <a:lnTo>
                    <a:pt x="2492" y="1928"/>
                  </a:lnTo>
                  <a:lnTo>
                    <a:pt x="2492" y="1928"/>
                  </a:lnTo>
                  <a:lnTo>
                    <a:pt x="2490" y="1928"/>
                  </a:lnTo>
                  <a:lnTo>
                    <a:pt x="2492" y="1928"/>
                  </a:lnTo>
                  <a:lnTo>
                    <a:pt x="2492" y="1930"/>
                  </a:lnTo>
                  <a:lnTo>
                    <a:pt x="2492" y="1930"/>
                  </a:lnTo>
                  <a:lnTo>
                    <a:pt x="2492" y="1930"/>
                  </a:lnTo>
                  <a:lnTo>
                    <a:pt x="2490" y="1930"/>
                  </a:lnTo>
                  <a:lnTo>
                    <a:pt x="2490" y="1930"/>
                  </a:lnTo>
                  <a:lnTo>
                    <a:pt x="2490" y="1932"/>
                  </a:lnTo>
                  <a:lnTo>
                    <a:pt x="2490" y="1932"/>
                  </a:lnTo>
                  <a:lnTo>
                    <a:pt x="2487" y="1932"/>
                  </a:lnTo>
                  <a:lnTo>
                    <a:pt x="2487" y="1932"/>
                  </a:lnTo>
                  <a:lnTo>
                    <a:pt x="2487" y="1932"/>
                  </a:lnTo>
                  <a:lnTo>
                    <a:pt x="2487" y="1932"/>
                  </a:lnTo>
                  <a:lnTo>
                    <a:pt x="2487" y="1932"/>
                  </a:lnTo>
                  <a:lnTo>
                    <a:pt x="2487" y="1932"/>
                  </a:lnTo>
                  <a:lnTo>
                    <a:pt x="2487" y="1932"/>
                  </a:lnTo>
                  <a:lnTo>
                    <a:pt x="2487" y="1932"/>
                  </a:lnTo>
                  <a:lnTo>
                    <a:pt x="2485" y="1932"/>
                  </a:lnTo>
                  <a:lnTo>
                    <a:pt x="2485" y="1935"/>
                  </a:lnTo>
                  <a:lnTo>
                    <a:pt x="2485" y="1932"/>
                  </a:lnTo>
                  <a:lnTo>
                    <a:pt x="2485" y="1932"/>
                  </a:lnTo>
                  <a:lnTo>
                    <a:pt x="2485" y="1935"/>
                  </a:lnTo>
                  <a:lnTo>
                    <a:pt x="2485" y="1935"/>
                  </a:lnTo>
                  <a:lnTo>
                    <a:pt x="2485" y="1935"/>
                  </a:lnTo>
                  <a:lnTo>
                    <a:pt x="2482" y="1935"/>
                  </a:lnTo>
                  <a:lnTo>
                    <a:pt x="2482" y="1935"/>
                  </a:lnTo>
                  <a:lnTo>
                    <a:pt x="2482" y="1935"/>
                  </a:lnTo>
                  <a:lnTo>
                    <a:pt x="2482" y="1937"/>
                  </a:lnTo>
                  <a:lnTo>
                    <a:pt x="2482" y="1937"/>
                  </a:lnTo>
                  <a:lnTo>
                    <a:pt x="2482" y="1939"/>
                  </a:lnTo>
                  <a:lnTo>
                    <a:pt x="2480" y="1942"/>
                  </a:lnTo>
                  <a:lnTo>
                    <a:pt x="2480" y="1942"/>
                  </a:lnTo>
                  <a:lnTo>
                    <a:pt x="2480" y="1942"/>
                  </a:lnTo>
                  <a:lnTo>
                    <a:pt x="2480" y="1944"/>
                  </a:lnTo>
                  <a:lnTo>
                    <a:pt x="2478" y="1944"/>
                  </a:lnTo>
                  <a:lnTo>
                    <a:pt x="2473" y="1946"/>
                  </a:lnTo>
                  <a:lnTo>
                    <a:pt x="2471" y="1946"/>
                  </a:lnTo>
                  <a:lnTo>
                    <a:pt x="2468" y="1946"/>
                  </a:lnTo>
                  <a:lnTo>
                    <a:pt x="2468" y="1949"/>
                  </a:lnTo>
                  <a:lnTo>
                    <a:pt x="2471" y="1949"/>
                  </a:lnTo>
                  <a:lnTo>
                    <a:pt x="2471" y="1949"/>
                  </a:lnTo>
                  <a:lnTo>
                    <a:pt x="2473" y="1949"/>
                  </a:lnTo>
                  <a:lnTo>
                    <a:pt x="2473" y="1949"/>
                  </a:lnTo>
                  <a:lnTo>
                    <a:pt x="2473" y="1949"/>
                  </a:lnTo>
                  <a:lnTo>
                    <a:pt x="2473" y="1949"/>
                  </a:lnTo>
                  <a:lnTo>
                    <a:pt x="2473" y="1949"/>
                  </a:lnTo>
                  <a:lnTo>
                    <a:pt x="2471" y="1949"/>
                  </a:lnTo>
                  <a:lnTo>
                    <a:pt x="2471" y="1949"/>
                  </a:lnTo>
                  <a:lnTo>
                    <a:pt x="2471" y="1951"/>
                  </a:lnTo>
                  <a:lnTo>
                    <a:pt x="2471" y="1951"/>
                  </a:lnTo>
                  <a:lnTo>
                    <a:pt x="2471" y="1951"/>
                  </a:lnTo>
                  <a:lnTo>
                    <a:pt x="2471" y="1951"/>
                  </a:lnTo>
                  <a:lnTo>
                    <a:pt x="2471" y="1951"/>
                  </a:lnTo>
                  <a:lnTo>
                    <a:pt x="2471" y="1951"/>
                  </a:lnTo>
                  <a:lnTo>
                    <a:pt x="2471" y="1951"/>
                  </a:lnTo>
                  <a:lnTo>
                    <a:pt x="2471" y="1951"/>
                  </a:lnTo>
                  <a:lnTo>
                    <a:pt x="2471" y="1951"/>
                  </a:lnTo>
                  <a:lnTo>
                    <a:pt x="2471" y="1954"/>
                  </a:lnTo>
                  <a:lnTo>
                    <a:pt x="2471" y="1954"/>
                  </a:lnTo>
                  <a:lnTo>
                    <a:pt x="2471" y="1954"/>
                  </a:lnTo>
                  <a:lnTo>
                    <a:pt x="2468" y="1956"/>
                  </a:lnTo>
                  <a:lnTo>
                    <a:pt x="2468" y="1956"/>
                  </a:lnTo>
                  <a:lnTo>
                    <a:pt x="2468" y="1958"/>
                  </a:lnTo>
                  <a:lnTo>
                    <a:pt x="2468" y="1958"/>
                  </a:lnTo>
                  <a:lnTo>
                    <a:pt x="2468" y="1958"/>
                  </a:lnTo>
                  <a:lnTo>
                    <a:pt x="2466" y="1961"/>
                  </a:lnTo>
                  <a:lnTo>
                    <a:pt x="2466" y="1961"/>
                  </a:lnTo>
                  <a:lnTo>
                    <a:pt x="2466" y="1961"/>
                  </a:lnTo>
                  <a:lnTo>
                    <a:pt x="2466" y="1961"/>
                  </a:lnTo>
                  <a:lnTo>
                    <a:pt x="2466" y="1963"/>
                  </a:lnTo>
                  <a:lnTo>
                    <a:pt x="2468" y="1961"/>
                  </a:lnTo>
                  <a:lnTo>
                    <a:pt x="2468" y="1963"/>
                  </a:lnTo>
                  <a:lnTo>
                    <a:pt x="2468" y="1963"/>
                  </a:lnTo>
                  <a:lnTo>
                    <a:pt x="2468" y="1963"/>
                  </a:lnTo>
                  <a:lnTo>
                    <a:pt x="2466" y="1963"/>
                  </a:lnTo>
                  <a:lnTo>
                    <a:pt x="2466" y="1963"/>
                  </a:lnTo>
                  <a:lnTo>
                    <a:pt x="2466" y="1963"/>
                  </a:lnTo>
                  <a:lnTo>
                    <a:pt x="2466" y="1963"/>
                  </a:lnTo>
                  <a:lnTo>
                    <a:pt x="2466" y="1963"/>
                  </a:lnTo>
                  <a:lnTo>
                    <a:pt x="2466" y="1963"/>
                  </a:lnTo>
                  <a:lnTo>
                    <a:pt x="2464" y="1963"/>
                  </a:lnTo>
                  <a:lnTo>
                    <a:pt x="2464" y="1965"/>
                  </a:lnTo>
                  <a:lnTo>
                    <a:pt x="2461" y="1965"/>
                  </a:lnTo>
                  <a:lnTo>
                    <a:pt x="2459" y="1968"/>
                  </a:lnTo>
                  <a:lnTo>
                    <a:pt x="2459" y="1968"/>
                  </a:lnTo>
                  <a:lnTo>
                    <a:pt x="2461" y="1965"/>
                  </a:lnTo>
                  <a:lnTo>
                    <a:pt x="2461" y="1965"/>
                  </a:lnTo>
                  <a:lnTo>
                    <a:pt x="2464" y="1963"/>
                  </a:lnTo>
                  <a:lnTo>
                    <a:pt x="2464" y="1961"/>
                  </a:lnTo>
                  <a:lnTo>
                    <a:pt x="2464" y="1961"/>
                  </a:lnTo>
                  <a:lnTo>
                    <a:pt x="2464" y="1961"/>
                  </a:lnTo>
                  <a:lnTo>
                    <a:pt x="2461" y="1961"/>
                  </a:lnTo>
                  <a:lnTo>
                    <a:pt x="2459" y="1963"/>
                  </a:lnTo>
                  <a:lnTo>
                    <a:pt x="2456" y="1963"/>
                  </a:lnTo>
                  <a:lnTo>
                    <a:pt x="2456" y="1963"/>
                  </a:lnTo>
                  <a:lnTo>
                    <a:pt x="2456" y="1963"/>
                  </a:lnTo>
                  <a:lnTo>
                    <a:pt x="2456" y="1963"/>
                  </a:lnTo>
                  <a:lnTo>
                    <a:pt x="2456" y="1963"/>
                  </a:lnTo>
                  <a:lnTo>
                    <a:pt x="2456" y="1963"/>
                  </a:lnTo>
                  <a:lnTo>
                    <a:pt x="2456" y="1963"/>
                  </a:lnTo>
                  <a:lnTo>
                    <a:pt x="2459" y="1963"/>
                  </a:lnTo>
                  <a:lnTo>
                    <a:pt x="2459" y="1961"/>
                  </a:lnTo>
                  <a:lnTo>
                    <a:pt x="2459" y="1961"/>
                  </a:lnTo>
                  <a:lnTo>
                    <a:pt x="2459" y="1961"/>
                  </a:lnTo>
                  <a:lnTo>
                    <a:pt x="2459" y="1961"/>
                  </a:lnTo>
                  <a:lnTo>
                    <a:pt x="2459" y="1958"/>
                  </a:lnTo>
                  <a:lnTo>
                    <a:pt x="2461" y="1958"/>
                  </a:lnTo>
                  <a:lnTo>
                    <a:pt x="2461" y="1956"/>
                  </a:lnTo>
                  <a:lnTo>
                    <a:pt x="2464" y="1954"/>
                  </a:lnTo>
                  <a:lnTo>
                    <a:pt x="2464" y="1954"/>
                  </a:lnTo>
                  <a:lnTo>
                    <a:pt x="2466" y="1954"/>
                  </a:lnTo>
                  <a:lnTo>
                    <a:pt x="2466" y="1954"/>
                  </a:lnTo>
                  <a:lnTo>
                    <a:pt x="2466" y="1954"/>
                  </a:lnTo>
                  <a:lnTo>
                    <a:pt x="2466" y="1954"/>
                  </a:lnTo>
                  <a:lnTo>
                    <a:pt x="2466" y="1951"/>
                  </a:lnTo>
                  <a:lnTo>
                    <a:pt x="2466" y="1951"/>
                  </a:lnTo>
                  <a:lnTo>
                    <a:pt x="2464" y="1951"/>
                  </a:lnTo>
                  <a:lnTo>
                    <a:pt x="2464" y="1951"/>
                  </a:lnTo>
                  <a:lnTo>
                    <a:pt x="2464" y="1951"/>
                  </a:lnTo>
                  <a:lnTo>
                    <a:pt x="2461" y="1951"/>
                  </a:lnTo>
                  <a:lnTo>
                    <a:pt x="2456" y="1951"/>
                  </a:lnTo>
                  <a:lnTo>
                    <a:pt x="2456" y="1951"/>
                  </a:lnTo>
                  <a:lnTo>
                    <a:pt x="2454" y="1949"/>
                  </a:lnTo>
                  <a:lnTo>
                    <a:pt x="2452" y="1949"/>
                  </a:lnTo>
                  <a:lnTo>
                    <a:pt x="2452" y="1949"/>
                  </a:lnTo>
                  <a:lnTo>
                    <a:pt x="2452" y="1949"/>
                  </a:lnTo>
                  <a:lnTo>
                    <a:pt x="2449" y="1949"/>
                  </a:lnTo>
                  <a:lnTo>
                    <a:pt x="2442" y="1946"/>
                  </a:lnTo>
                  <a:lnTo>
                    <a:pt x="2440" y="1949"/>
                  </a:lnTo>
                  <a:lnTo>
                    <a:pt x="2438" y="1949"/>
                  </a:lnTo>
                  <a:lnTo>
                    <a:pt x="2438" y="1949"/>
                  </a:lnTo>
                  <a:lnTo>
                    <a:pt x="2435" y="1951"/>
                  </a:lnTo>
                  <a:lnTo>
                    <a:pt x="2435" y="1951"/>
                  </a:lnTo>
                  <a:lnTo>
                    <a:pt x="2433" y="1949"/>
                  </a:lnTo>
                  <a:lnTo>
                    <a:pt x="2433" y="1949"/>
                  </a:lnTo>
                  <a:lnTo>
                    <a:pt x="2435" y="1946"/>
                  </a:lnTo>
                  <a:lnTo>
                    <a:pt x="2435" y="1946"/>
                  </a:lnTo>
                  <a:lnTo>
                    <a:pt x="2435" y="1946"/>
                  </a:lnTo>
                  <a:lnTo>
                    <a:pt x="2433" y="1944"/>
                  </a:lnTo>
                  <a:lnTo>
                    <a:pt x="2433" y="1944"/>
                  </a:lnTo>
                  <a:lnTo>
                    <a:pt x="2433" y="1944"/>
                  </a:lnTo>
                  <a:lnTo>
                    <a:pt x="2435" y="1944"/>
                  </a:lnTo>
                  <a:lnTo>
                    <a:pt x="2435" y="1946"/>
                  </a:lnTo>
                  <a:lnTo>
                    <a:pt x="2438" y="1946"/>
                  </a:lnTo>
                  <a:lnTo>
                    <a:pt x="2440" y="1946"/>
                  </a:lnTo>
                  <a:lnTo>
                    <a:pt x="2440" y="1946"/>
                  </a:lnTo>
                  <a:lnTo>
                    <a:pt x="2447" y="1946"/>
                  </a:lnTo>
                  <a:lnTo>
                    <a:pt x="2449" y="1946"/>
                  </a:lnTo>
                  <a:lnTo>
                    <a:pt x="2452" y="1946"/>
                  </a:lnTo>
                  <a:lnTo>
                    <a:pt x="2452" y="1946"/>
                  </a:lnTo>
                  <a:lnTo>
                    <a:pt x="2452" y="1946"/>
                  </a:lnTo>
                  <a:lnTo>
                    <a:pt x="2454" y="1949"/>
                  </a:lnTo>
                  <a:lnTo>
                    <a:pt x="2456" y="1949"/>
                  </a:lnTo>
                  <a:lnTo>
                    <a:pt x="2459" y="1949"/>
                  </a:lnTo>
                  <a:lnTo>
                    <a:pt x="2459" y="1949"/>
                  </a:lnTo>
                  <a:lnTo>
                    <a:pt x="2461" y="1949"/>
                  </a:lnTo>
                  <a:lnTo>
                    <a:pt x="2461" y="1949"/>
                  </a:lnTo>
                  <a:lnTo>
                    <a:pt x="2461" y="1949"/>
                  </a:lnTo>
                  <a:lnTo>
                    <a:pt x="2461" y="1949"/>
                  </a:lnTo>
                  <a:lnTo>
                    <a:pt x="2461" y="1951"/>
                  </a:lnTo>
                  <a:lnTo>
                    <a:pt x="2461" y="1951"/>
                  </a:lnTo>
                  <a:lnTo>
                    <a:pt x="2461" y="1951"/>
                  </a:lnTo>
                  <a:lnTo>
                    <a:pt x="2461" y="1951"/>
                  </a:lnTo>
                  <a:lnTo>
                    <a:pt x="2461" y="1951"/>
                  </a:lnTo>
                  <a:lnTo>
                    <a:pt x="2461" y="1949"/>
                  </a:lnTo>
                  <a:lnTo>
                    <a:pt x="2464" y="1949"/>
                  </a:lnTo>
                  <a:lnTo>
                    <a:pt x="2464" y="1949"/>
                  </a:lnTo>
                  <a:lnTo>
                    <a:pt x="2464" y="1949"/>
                  </a:lnTo>
                  <a:lnTo>
                    <a:pt x="2461" y="1946"/>
                  </a:lnTo>
                  <a:lnTo>
                    <a:pt x="2461" y="1946"/>
                  </a:lnTo>
                  <a:lnTo>
                    <a:pt x="2461" y="1946"/>
                  </a:lnTo>
                  <a:lnTo>
                    <a:pt x="2461" y="1944"/>
                  </a:lnTo>
                  <a:lnTo>
                    <a:pt x="2461" y="1944"/>
                  </a:lnTo>
                  <a:lnTo>
                    <a:pt x="2459" y="1942"/>
                  </a:lnTo>
                  <a:lnTo>
                    <a:pt x="2459" y="1942"/>
                  </a:lnTo>
                  <a:lnTo>
                    <a:pt x="2461" y="1942"/>
                  </a:lnTo>
                  <a:lnTo>
                    <a:pt x="2461" y="1939"/>
                  </a:lnTo>
                  <a:lnTo>
                    <a:pt x="2461" y="1939"/>
                  </a:lnTo>
                  <a:lnTo>
                    <a:pt x="2461" y="1939"/>
                  </a:lnTo>
                  <a:lnTo>
                    <a:pt x="2459" y="1939"/>
                  </a:lnTo>
                  <a:lnTo>
                    <a:pt x="2459" y="1939"/>
                  </a:lnTo>
                  <a:lnTo>
                    <a:pt x="2456" y="1937"/>
                  </a:lnTo>
                  <a:lnTo>
                    <a:pt x="2456" y="1937"/>
                  </a:lnTo>
                  <a:lnTo>
                    <a:pt x="2456" y="1937"/>
                  </a:lnTo>
                  <a:lnTo>
                    <a:pt x="2456" y="1937"/>
                  </a:lnTo>
                  <a:lnTo>
                    <a:pt x="2456" y="1937"/>
                  </a:lnTo>
                  <a:lnTo>
                    <a:pt x="2459" y="1937"/>
                  </a:lnTo>
                  <a:lnTo>
                    <a:pt x="2459" y="1937"/>
                  </a:lnTo>
                  <a:lnTo>
                    <a:pt x="2459" y="1937"/>
                  </a:lnTo>
                  <a:lnTo>
                    <a:pt x="2461" y="1937"/>
                  </a:lnTo>
                  <a:lnTo>
                    <a:pt x="2464" y="1935"/>
                  </a:lnTo>
                  <a:lnTo>
                    <a:pt x="2466" y="1935"/>
                  </a:lnTo>
                  <a:lnTo>
                    <a:pt x="2466" y="1932"/>
                  </a:lnTo>
                  <a:lnTo>
                    <a:pt x="2466" y="1932"/>
                  </a:lnTo>
                  <a:lnTo>
                    <a:pt x="2466" y="1932"/>
                  </a:lnTo>
                  <a:lnTo>
                    <a:pt x="2464" y="1932"/>
                  </a:lnTo>
                  <a:lnTo>
                    <a:pt x="2464" y="1932"/>
                  </a:lnTo>
                  <a:lnTo>
                    <a:pt x="2464" y="1932"/>
                  </a:lnTo>
                  <a:lnTo>
                    <a:pt x="2464" y="1932"/>
                  </a:lnTo>
                  <a:lnTo>
                    <a:pt x="2464" y="1930"/>
                  </a:lnTo>
                  <a:lnTo>
                    <a:pt x="2466" y="1930"/>
                  </a:lnTo>
                  <a:lnTo>
                    <a:pt x="2471" y="1930"/>
                  </a:lnTo>
                  <a:lnTo>
                    <a:pt x="2475" y="1928"/>
                  </a:lnTo>
                  <a:lnTo>
                    <a:pt x="2475" y="1928"/>
                  </a:lnTo>
                  <a:lnTo>
                    <a:pt x="2478" y="1928"/>
                  </a:lnTo>
                  <a:lnTo>
                    <a:pt x="2478" y="1925"/>
                  </a:lnTo>
                  <a:lnTo>
                    <a:pt x="2478" y="1923"/>
                  </a:lnTo>
                  <a:lnTo>
                    <a:pt x="2478" y="1923"/>
                  </a:lnTo>
                  <a:lnTo>
                    <a:pt x="2480" y="1923"/>
                  </a:lnTo>
                  <a:lnTo>
                    <a:pt x="2480" y="1920"/>
                  </a:lnTo>
                  <a:lnTo>
                    <a:pt x="2482" y="1920"/>
                  </a:lnTo>
                  <a:lnTo>
                    <a:pt x="2485" y="1918"/>
                  </a:lnTo>
                  <a:lnTo>
                    <a:pt x="2485" y="1918"/>
                  </a:lnTo>
                  <a:lnTo>
                    <a:pt x="2485" y="1916"/>
                  </a:lnTo>
                  <a:lnTo>
                    <a:pt x="2487" y="1916"/>
                  </a:lnTo>
                  <a:lnTo>
                    <a:pt x="2487" y="1916"/>
                  </a:lnTo>
                  <a:lnTo>
                    <a:pt x="2487" y="1916"/>
                  </a:lnTo>
                  <a:lnTo>
                    <a:pt x="2490" y="1913"/>
                  </a:lnTo>
                  <a:lnTo>
                    <a:pt x="2490" y="1913"/>
                  </a:lnTo>
                  <a:lnTo>
                    <a:pt x="2490" y="1911"/>
                  </a:lnTo>
                  <a:lnTo>
                    <a:pt x="2485" y="1913"/>
                  </a:lnTo>
                  <a:lnTo>
                    <a:pt x="2485" y="1911"/>
                  </a:lnTo>
                  <a:lnTo>
                    <a:pt x="2490" y="1909"/>
                  </a:lnTo>
                  <a:lnTo>
                    <a:pt x="2494" y="1909"/>
                  </a:lnTo>
                  <a:lnTo>
                    <a:pt x="2497" y="1906"/>
                  </a:lnTo>
                  <a:lnTo>
                    <a:pt x="2497" y="1906"/>
                  </a:lnTo>
                  <a:lnTo>
                    <a:pt x="2499" y="1906"/>
                  </a:lnTo>
                  <a:lnTo>
                    <a:pt x="2499" y="1904"/>
                  </a:lnTo>
                  <a:lnTo>
                    <a:pt x="2499" y="1902"/>
                  </a:lnTo>
                  <a:lnTo>
                    <a:pt x="2499" y="1902"/>
                  </a:lnTo>
                  <a:lnTo>
                    <a:pt x="2499" y="1902"/>
                  </a:lnTo>
                  <a:lnTo>
                    <a:pt x="2499" y="1899"/>
                  </a:lnTo>
                  <a:lnTo>
                    <a:pt x="2501" y="1899"/>
                  </a:lnTo>
                  <a:lnTo>
                    <a:pt x="2501" y="1899"/>
                  </a:lnTo>
                  <a:lnTo>
                    <a:pt x="2501" y="1897"/>
                  </a:lnTo>
                  <a:lnTo>
                    <a:pt x="2501" y="1894"/>
                  </a:lnTo>
                  <a:lnTo>
                    <a:pt x="2501" y="1894"/>
                  </a:lnTo>
                  <a:lnTo>
                    <a:pt x="2501" y="1894"/>
                  </a:lnTo>
                  <a:lnTo>
                    <a:pt x="2501" y="1894"/>
                  </a:lnTo>
                  <a:lnTo>
                    <a:pt x="2501" y="1894"/>
                  </a:lnTo>
                  <a:lnTo>
                    <a:pt x="2499" y="1897"/>
                  </a:lnTo>
                  <a:lnTo>
                    <a:pt x="2499" y="1897"/>
                  </a:lnTo>
                  <a:lnTo>
                    <a:pt x="2499" y="1897"/>
                  </a:lnTo>
                  <a:lnTo>
                    <a:pt x="2499" y="1897"/>
                  </a:lnTo>
                  <a:lnTo>
                    <a:pt x="2499" y="1897"/>
                  </a:lnTo>
                  <a:lnTo>
                    <a:pt x="2499" y="1897"/>
                  </a:lnTo>
                  <a:lnTo>
                    <a:pt x="2497" y="1897"/>
                  </a:lnTo>
                  <a:lnTo>
                    <a:pt x="2497" y="1897"/>
                  </a:lnTo>
                  <a:lnTo>
                    <a:pt x="2497" y="1897"/>
                  </a:lnTo>
                  <a:lnTo>
                    <a:pt x="2497" y="1899"/>
                  </a:lnTo>
                  <a:lnTo>
                    <a:pt x="2494" y="1902"/>
                  </a:lnTo>
                  <a:lnTo>
                    <a:pt x="2494" y="1904"/>
                  </a:lnTo>
                  <a:lnTo>
                    <a:pt x="2494" y="1904"/>
                  </a:lnTo>
                  <a:lnTo>
                    <a:pt x="2492" y="1904"/>
                  </a:lnTo>
                  <a:lnTo>
                    <a:pt x="2492" y="1904"/>
                  </a:lnTo>
                  <a:lnTo>
                    <a:pt x="2490" y="1904"/>
                  </a:lnTo>
                  <a:lnTo>
                    <a:pt x="2487" y="1909"/>
                  </a:lnTo>
                  <a:lnTo>
                    <a:pt x="2482" y="1911"/>
                  </a:lnTo>
                  <a:lnTo>
                    <a:pt x="2478" y="1916"/>
                  </a:lnTo>
                  <a:lnTo>
                    <a:pt x="2473" y="1918"/>
                  </a:lnTo>
                  <a:lnTo>
                    <a:pt x="2471" y="1918"/>
                  </a:lnTo>
                  <a:lnTo>
                    <a:pt x="2471" y="1918"/>
                  </a:lnTo>
                  <a:lnTo>
                    <a:pt x="2471" y="1918"/>
                  </a:lnTo>
                  <a:lnTo>
                    <a:pt x="2471" y="1918"/>
                  </a:lnTo>
                  <a:lnTo>
                    <a:pt x="2471" y="1918"/>
                  </a:lnTo>
                  <a:lnTo>
                    <a:pt x="2468" y="1918"/>
                  </a:lnTo>
                  <a:lnTo>
                    <a:pt x="2468" y="1918"/>
                  </a:lnTo>
                  <a:lnTo>
                    <a:pt x="2468" y="1918"/>
                  </a:lnTo>
                  <a:lnTo>
                    <a:pt x="2468" y="1918"/>
                  </a:lnTo>
                  <a:lnTo>
                    <a:pt x="2468" y="1916"/>
                  </a:lnTo>
                  <a:lnTo>
                    <a:pt x="2471" y="1916"/>
                  </a:lnTo>
                  <a:lnTo>
                    <a:pt x="2473" y="1916"/>
                  </a:lnTo>
                  <a:lnTo>
                    <a:pt x="2473" y="1916"/>
                  </a:lnTo>
                  <a:lnTo>
                    <a:pt x="2478" y="1913"/>
                  </a:lnTo>
                  <a:lnTo>
                    <a:pt x="2478" y="1911"/>
                  </a:lnTo>
                  <a:lnTo>
                    <a:pt x="2480" y="1911"/>
                  </a:lnTo>
                  <a:lnTo>
                    <a:pt x="2480" y="1909"/>
                  </a:lnTo>
                  <a:lnTo>
                    <a:pt x="2480" y="1909"/>
                  </a:lnTo>
                  <a:lnTo>
                    <a:pt x="2485" y="1906"/>
                  </a:lnTo>
                  <a:lnTo>
                    <a:pt x="2487" y="1904"/>
                  </a:lnTo>
                  <a:lnTo>
                    <a:pt x="2492" y="1902"/>
                  </a:lnTo>
                  <a:lnTo>
                    <a:pt x="2494" y="1902"/>
                  </a:lnTo>
                  <a:lnTo>
                    <a:pt x="2497" y="1897"/>
                  </a:lnTo>
                  <a:lnTo>
                    <a:pt x="2499" y="1894"/>
                  </a:lnTo>
                  <a:lnTo>
                    <a:pt x="2501" y="1892"/>
                  </a:lnTo>
                  <a:lnTo>
                    <a:pt x="2504" y="1892"/>
                  </a:lnTo>
                  <a:lnTo>
                    <a:pt x="2506" y="1890"/>
                  </a:lnTo>
                  <a:lnTo>
                    <a:pt x="2506" y="1890"/>
                  </a:lnTo>
                  <a:lnTo>
                    <a:pt x="2506" y="1890"/>
                  </a:lnTo>
                  <a:lnTo>
                    <a:pt x="2504" y="1890"/>
                  </a:lnTo>
                  <a:lnTo>
                    <a:pt x="2504" y="1890"/>
                  </a:lnTo>
                  <a:lnTo>
                    <a:pt x="2504" y="1887"/>
                  </a:lnTo>
                  <a:lnTo>
                    <a:pt x="2506" y="1887"/>
                  </a:lnTo>
                  <a:lnTo>
                    <a:pt x="2506" y="1887"/>
                  </a:lnTo>
                  <a:lnTo>
                    <a:pt x="2506" y="1887"/>
                  </a:lnTo>
                  <a:lnTo>
                    <a:pt x="2509" y="1885"/>
                  </a:lnTo>
                  <a:lnTo>
                    <a:pt x="2509" y="1885"/>
                  </a:lnTo>
                  <a:lnTo>
                    <a:pt x="2506" y="1885"/>
                  </a:lnTo>
                  <a:lnTo>
                    <a:pt x="2504" y="1887"/>
                  </a:lnTo>
                  <a:lnTo>
                    <a:pt x="2504" y="1887"/>
                  </a:lnTo>
                  <a:lnTo>
                    <a:pt x="2504" y="1887"/>
                  </a:lnTo>
                  <a:lnTo>
                    <a:pt x="2504" y="1885"/>
                  </a:lnTo>
                  <a:lnTo>
                    <a:pt x="2504" y="1885"/>
                  </a:lnTo>
                  <a:lnTo>
                    <a:pt x="2513" y="1880"/>
                  </a:lnTo>
                  <a:lnTo>
                    <a:pt x="2513" y="1880"/>
                  </a:lnTo>
                  <a:lnTo>
                    <a:pt x="2513" y="1880"/>
                  </a:lnTo>
                  <a:lnTo>
                    <a:pt x="2513" y="1880"/>
                  </a:lnTo>
                  <a:lnTo>
                    <a:pt x="2513" y="1880"/>
                  </a:lnTo>
                  <a:lnTo>
                    <a:pt x="2513" y="1880"/>
                  </a:lnTo>
                  <a:lnTo>
                    <a:pt x="2513" y="1880"/>
                  </a:lnTo>
                  <a:lnTo>
                    <a:pt x="2516" y="1880"/>
                  </a:lnTo>
                  <a:lnTo>
                    <a:pt x="2516" y="1880"/>
                  </a:lnTo>
                  <a:lnTo>
                    <a:pt x="2516" y="1878"/>
                  </a:lnTo>
                  <a:lnTo>
                    <a:pt x="2516" y="1878"/>
                  </a:lnTo>
                  <a:lnTo>
                    <a:pt x="2516" y="1878"/>
                  </a:lnTo>
                  <a:lnTo>
                    <a:pt x="2516" y="1878"/>
                  </a:lnTo>
                  <a:lnTo>
                    <a:pt x="2520" y="1878"/>
                  </a:lnTo>
                  <a:lnTo>
                    <a:pt x="2520" y="1878"/>
                  </a:lnTo>
                  <a:lnTo>
                    <a:pt x="2520" y="1878"/>
                  </a:lnTo>
                  <a:lnTo>
                    <a:pt x="2523" y="1875"/>
                  </a:lnTo>
                  <a:lnTo>
                    <a:pt x="2523" y="1875"/>
                  </a:lnTo>
                  <a:lnTo>
                    <a:pt x="2523" y="1873"/>
                  </a:lnTo>
                  <a:lnTo>
                    <a:pt x="2523" y="1873"/>
                  </a:lnTo>
                  <a:lnTo>
                    <a:pt x="2523" y="1873"/>
                  </a:lnTo>
                  <a:lnTo>
                    <a:pt x="2523" y="1873"/>
                  </a:lnTo>
                  <a:lnTo>
                    <a:pt x="2523" y="1871"/>
                  </a:lnTo>
                  <a:lnTo>
                    <a:pt x="2523" y="1871"/>
                  </a:lnTo>
                  <a:lnTo>
                    <a:pt x="2525" y="1871"/>
                  </a:lnTo>
                  <a:lnTo>
                    <a:pt x="2525" y="1871"/>
                  </a:lnTo>
                  <a:lnTo>
                    <a:pt x="2525" y="1871"/>
                  </a:lnTo>
                  <a:lnTo>
                    <a:pt x="2525" y="1871"/>
                  </a:lnTo>
                  <a:lnTo>
                    <a:pt x="2525" y="1871"/>
                  </a:lnTo>
                  <a:lnTo>
                    <a:pt x="2523" y="1871"/>
                  </a:lnTo>
                  <a:lnTo>
                    <a:pt x="2518" y="1873"/>
                  </a:lnTo>
                  <a:lnTo>
                    <a:pt x="2516" y="1873"/>
                  </a:lnTo>
                  <a:lnTo>
                    <a:pt x="2518" y="1871"/>
                  </a:lnTo>
                  <a:lnTo>
                    <a:pt x="2525" y="1868"/>
                  </a:lnTo>
                  <a:lnTo>
                    <a:pt x="2525" y="1868"/>
                  </a:lnTo>
                  <a:lnTo>
                    <a:pt x="2525" y="1868"/>
                  </a:lnTo>
                  <a:lnTo>
                    <a:pt x="2525" y="1866"/>
                  </a:lnTo>
                  <a:lnTo>
                    <a:pt x="2525" y="1866"/>
                  </a:lnTo>
                  <a:lnTo>
                    <a:pt x="2525" y="1866"/>
                  </a:lnTo>
                  <a:lnTo>
                    <a:pt x="2523" y="1866"/>
                  </a:lnTo>
                  <a:lnTo>
                    <a:pt x="2523" y="1866"/>
                  </a:lnTo>
                  <a:lnTo>
                    <a:pt x="2523" y="1866"/>
                  </a:lnTo>
                  <a:lnTo>
                    <a:pt x="2525" y="1864"/>
                  </a:lnTo>
                  <a:lnTo>
                    <a:pt x="2525" y="1864"/>
                  </a:lnTo>
                  <a:lnTo>
                    <a:pt x="2525" y="1864"/>
                  </a:lnTo>
                  <a:lnTo>
                    <a:pt x="2525" y="1864"/>
                  </a:lnTo>
                  <a:lnTo>
                    <a:pt x="2525" y="1864"/>
                  </a:lnTo>
                  <a:lnTo>
                    <a:pt x="2525" y="1864"/>
                  </a:lnTo>
                  <a:lnTo>
                    <a:pt x="2525" y="1864"/>
                  </a:lnTo>
                  <a:lnTo>
                    <a:pt x="2525" y="1864"/>
                  </a:lnTo>
                  <a:lnTo>
                    <a:pt x="2525" y="1864"/>
                  </a:lnTo>
                  <a:lnTo>
                    <a:pt x="2523" y="1864"/>
                  </a:lnTo>
                  <a:lnTo>
                    <a:pt x="2523" y="1864"/>
                  </a:lnTo>
                  <a:lnTo>
                    <a:pt x="2523" y="1861"/>
                  </a:lnTo>
                  <a:lnTo>
                    <a:pt x="2523" y="1861"/>
                  </a:lnTo>
                  <a:lnTo>
                    <a:pt x="2523" y="1861"/>
                  </a:lnTo>
                  <a:lnTo>
                    <a:pt x="2523" y="1861"/>
                  </a:lnTo>
                  <a:lnTo>
                    <a:pt x="2520" y="1861"/>
                  </a:lnTo>
                  <a:lnTo>
                    <a:pt x="2520" y="1861"/>
                  </a:lnTo>
                  <a:lnTo>
                    <a:pt x="2520" y="1861"/>
                  </a:lnTo>
                  <a:lnTo>
                    <a:pt x="2518" y="1861"/>
                  </a:lnTo>
                  <a:lnTo>
                    <a:pt x="2518" y="1861"/>
                  </a:lnTo>
                  <a:lnTo>
                    <a:pt x="2518" y="1861"/>
                  </a:lnTo>
                  <a:lnTo>
                    <a:pt x="2518" y="1864"/>
                  </a:lnTo>
                  <a:lnTo>
                    <a:pt x="2518" y="1864"/>
                  </a:lnTo>
                  <a:lnTo>
                    <a:pt x="2518" y="1864"/>
                  </a:lnTo>
                  <a:lnTo>
                    <a:pt x="2516" y="1864"/>
                  </a:lnTo>
                  <a:lnTo>
                    <a:pt x="2516" y="1864"/>
                  </a:lnTo>
                  <a:lnTo>
                    <a:pt x="2513" y="1864"/>
                  </a:lnTo>
                  <a:lnTo>
                    <a:pt x="2513" y="1864"/>
                  </a:lnTo>
                  <a:lnTo>
                    <a:pt x="2511" y="1864"/>
                  </a:lnTo>
                  <a:lnTo>
                    <a:pt x="2511" y="1864"/>
                  </a:lnTo>
                  <a:lnTo>
                    <a:pt x="2511" y="1861"/>
                  </a:lnTo>
                  <a:lnTo>
                    <a:pt x="2511" y="1861"/>
                  </a:lnTo>
                  <a:lnTo>
                    <a:pt x="2511" y="1861"/>
                  </a:lnTo>
                  <a:lnTo>
                    <a:pt x="2511" y="1864"/>
                  </a:lnTo>
                  <a:lnTo>
                    <a:pt x="2511" y="1864"/>
                  </a:lnTo>
                  <a:lnTo>
                    <a:pt x="2511" y="1864"/>
                  </a:lnTo>
                  <a:lnTo>
                    <a:pt x="2511" y="1864"/>
                  </a:lnTo>
                  <a:lnTo>
                    <a:pt x="2511" y="1864"/>
                  </a:lnTo>
                  <a:lnTo>
                    <a:pt x="2511" y="1864"/>
                  </a:lnTo>
                  <a:lnTo>
                    <a:pt x="2511" y="1864"/>
                  </a:lnTo>
                  <a:lnTo>
                    <a:pt x="2509" y="1864"/>
                  </a:lnTo>
                  <a:lnTo>
                    <a:pt x="2509" y="1864"/>
                  </a:lnTo>
                  <a:lnTo>
                    <a:pt x="2506" y="1861"/>
                  </a:lnTo>
                  <a:lnTo>
                    <a:pt x="2506" y="1861"/>
                  </a:lnTo>
                  <a:lnTo>
                    <a:pt x="2504" y="1861"/>
                  </a:lnTo>
                  <a:lnTo>
                    <a:pt x="2504" y="1864"/>
                  </a:lnTo>
                  <a:lnTo>
                    <a:pt x="2504" y="1864"/>
                  </a:lnTo>
                  <a:lnTo>
                    <a:pt x="2504" y="1864"/>
                  </a:lnTo>
                  <a:lnTo>
                    <a:pt x="2501" y="1864"/>
                  </a:lnTo>
                  <a:lnTo>
                    <a:pt x="2501" y="1864"/>
                  </a:lnTo>
                  <a:lnTo>
                    <a:pt x="2501" y="1864"/>
                  </a:lnTo>
                  <a:lnTo>
                    <a:pt x="2499" y="1864"/>
                  </a:lnTo>
                  <a:lnTo>
                    <a:pt x="2497" y="1864"/>
                  </a:lnTo>
                  <a:lnTo>
                    <a:pt x="2497" y="1864"/>
                  </a:lnTo>
                  <a:lnTo>
                    <a:pt x="2497" y="1864"/>
                  </a:lnTo>
                  <a:lnTo>
                    <a:pt x="2497" y="1864"/>
                  </a:lnTo>
                  <a:lnTo>
                    <a:pt x="2497" y="1864"/>
                  </a:lnTo>
                  <a:lnTo>
                    <a:pt x="2497" y="1864"/>
                  </a:lnTo>
                  <a:lnTo>
                    <a:pt x="2497" y="1864"/>
                  </a:lnTo>
                  <a:lnTo>
                    <a:pt x="2494" y="1861"/>
                  </a:lnTo>
                  <a:lnTo>
                    <a:pt x="2494" y="1861"/>
                  </a:lnTo>
                  <a:lnTo>
                    <a:pt x="2490" y="1864"/>
                  </a:lnTo>
                  <a:lnTo>
                    <a:pt x="2490" y="1866"/>
                  </a:lnTo>
                  <a:lnTo>
                    <a:pt x="2490" y="1866"/>
                  </a:lnTo>
                  <a:lnTo>
                    <a:pt x="2490" y="1866"/>
                  </a:lnTo>
                  <a:lnTo>
                    <a:pt x="2490" y="1866"/>
                  </a:lnTo>
                  <a:lnTo>
                    <a:pt x="2490" y="1868"/>
                  </a:lnTo>
                  <a:lnTo>
                    <a:pt x="2490" y="1868"/>
                  </a:lnTo>
                  <a:lnTo>
                    <a:pt x="2490" y="1868"/>
                  </a:lnTo>
                  <a:lnTo>
                    <a:pt x="2490" y="1866"/>
                  </a:lnTo>
                  <a:lnTo>
                    <a:pt x="2487" y="1866"/>
                  </a:lnTo>
                  <a:lnTo>
                    <a:pt x="2487" y="1866"/>
                  </a:lnTo>
                  <a:lnTo>
                    <a:pt x="2485" y="1866"/>
                  </a:lnTo>
                  <a:lnTo>
                    <a:pt x="2485" y="1868"/>
                  </a:lnTo>
                  <a:lnTo>
                    <a:pt x="2485" y="1868"/>
                  </a:lnTo>
                  <a:lnTo>
                    <a:pt x="2485" y="1868"/>
                  </a:lnTo>
                  <a:lnTo>
                    <a:pt x="2485" y="1866"/>
                  </a:lnTo>
                  <a:lnTo>
                    <a:pt x="2485" y="1866"/>
                  </a:lnTo>
                  <a:lnTo>
                    <a:pt x="2482" y="1866"/>
                  </a:lnTo>
                  <a:lnTo>
                    <a:pt x="2480" y="1866"/>
                  </a:lnTo>
                  <a:lnTo>
                    <a:pt x="2480" y="1866"/>
                  </a:lnTo>
                  <a:lnTo>
                    <a:pt x="2480" y="1866"/>
                  </a:lnTo>
                  <a:lnTo>
                    <a:pt x="2480" y="1866"/>
                  </a:lnTo>
                  <a:lnTo>
                    <a:pt x="2478" y="1866"/>
                  </a:lnTo>
                  <a:lnTo>
                    <a:pt x="2478" y="1866"/>
                  </a:lnTo>
                  <a:lnTo>
                    <a:pt x="2478" y="1868"/>
                  </a:lnTo>
                  <a:lnTo>
                    <a:pt x="2478" y="1868"/>
                  </a:lnTo>
                  <a:lnTo>
                    <a:pt x="2478" y="1868"/>
                  </a:lnTo>
                  <a:lnTo>
                    <a:pt x="2478" y="1868"/>
                  </a:lnTo>
                  <a:lnTo>
                    <a:pt x="2478" y="1866"/>
                  </a:lnTo>
                  <a:lnTo>
                    <a:pt x="2478" y="1866"/>
                  </a:lnTo>
                  <a:lnTo>
                    <a:pt x="2478" y="1866"/>
                  </a:lnTo>
                  <a:lnTo>
                    <a:pt x="2475" y="1866"/>
                  </a:lnTo>
                  <a:lnTo>
                    <a:pt x="2475" y="1866"/>
                  </a:lnTo>
                  <a:lnTo>
                    <a:pt x="2475" y="1866"/>
                  </a:lnTo>
                  <a:lnTo>
                    <a:pt x="2475" y="1868"/>
                  </a:lnTo>
                  <a:lnTo>
                    <a:pt x="2475" y="1868"/>
                  </a:lnTo>
                  <a:lnTo>
                    <a:pt x="2473" y="1868"/>
                  </a:lnTo>
                  <a:lnTo>
                    <a:pt x="2473" y="1868"/>
                  </a:lnTo>
                  <a:lnTo>
                    <a:pt x="2473" y="1868"/>
                  </a:lnTo>
                  <a:lnTo>
                    <a:pt x="2473" y="1868"/>
                  </a:lnTo>
                  <a:lnTo>
                    <a:pt x="2473" y="1866"/>
                  </a:lnTo>
                  <a:lnTo>
                    <a:pt x="2473" y="1866"/>
                  </a:lnTo>
                  <a:lnTo>
                    <a:pt x="2473" y="1866"/>
                  </a:lnTo>
                  <a:lnTo>
                    <a:pt x="2473" y="1866"/>
                  </a:lnTo>
                  <a:lnTo>
                    <a:pt x="2473" y="1864"/>
                  </a:lnTo>
                  <a:lnTo>
                    <a:pt x="2471" y="1864"/>
                  </a:lnTo>
                  <a:lnTo>
                    <a:pt x="2471" y="1864"/>
                  </a:lnTo>
                  <a:lnTo>
                    <a:pt x="2471" y="1864"/>
                  </a:lnTo>
                  <a:lnTo>
                    <a:pt x="2471" y="1866"/>
                  </a:lnTo>
                  <a:lnTo>
                    <a:pt x="2471" y="1866"/>
                  </a:lnTo>
                  <a:lnTo>
                    <a:pt x="2471" y="1866"/>
                  </a:lnTo>
                  <a:lnTo>
                    <a:pt x="2471" y="1866"/>
                  </a:lnTo>
                  <a:lnTo>
                    <a:pt x="2471" y="1866"/>
                  </a:lnTo>
                  <a:lnTo>
                    <a:pt x="2468" y="1866"/>
                  </a:lnTo>
                  <a:lnTo>
                    <a:pt x="2468" y="1866"/>
                  </a:lnTo>
                  <a:lnTo>
                    <a:pt x="2468" y="1866"/>
                  </a:lnTo>
                  <a:lnTo>
                    <a:pt x="2471" y="1864"/>
                  </a:lnTo>
                  <a:lnTo>
                    <a:pt x="2468" y="1864"/>
                  </a:lnTo>
                  <a:lnTo>
                    <a:pt x="2471" y="1864"/>
                  </a:lnTo>
                  <a:lnTo>
                    <a:pt x="2471" y="1864"/>
                  </a:lnTo>
                  <a:lnTo>
                    <a:pt x="2471" y="1861"/>
                  </a:lnTo>
                  <a:lnTo>
                    <a:pt x="2471" y="1861"/>
                  </a:lnTo>
                  <a:lnTo>
                    <a:pt x="2468" y="1861"/>
                  </a:lnTo>
                  <a:lnTo>
                    <a:pt x="2468" y="1861"/>
                  </a:lnTo>
                  <a:lnTo>
                    <a:pt x="2468" y="1861"/>
                  </a:lnTo>
                  <a:lnTo>
                    <a:pt x="2468" y="1861"/>
                  </a:lnTo>
                  <a:lnTo>
                    <a:pt x="2468" y="1861"/>
                  </a:lnTo>
                  <a:lnTo>
                    <a:pt x="2468" y="1861"/>
                  </a:lnTo>
                  <a:lnTo>
                    <a:pt x="2468" y="1861"/>
                  </a:lnTo>
                  <a:lnTo>
                    <a:pt x="2466" y="1859"/>
                  </a:lnTo>
                  <a:lnTo>
                    <a:pt x="2466" y="1859"/>
                  </a:lnTo>
                  <a:lnTo>
                    <a:pt x="2466" y="1861"/>
                  </a:lnTo>
                  <a:lnTo>
                    <a:pt x="2466" y="1861"/>
                  </a:lnTo>
                  <a:lnTo>
                    <a:pt x="2466" y="1861"/>
                  </a:lnTo>
                  <a:lnTo>
                    <a:pt x="2466" y="1861"/>
                  </a:lnTo>
                  <a:lnTo>
                    <a:pt x="2466" y="1861"/>
                  </a:lnTo>
                  <a:lnTo>
                    <a:pt x="2466" y="1861"/>
                  </a:lnTo>
                  <a:lnTo>
                    <a:pt x="2466" y="1861"/>
                  </a:lnTo>
                  <a:lnTo>
                    <a:pt x="2466" y="1861"/>
                  </a:lnTo>
                  <a:lnTo>
                    <a:pt x="2466" y="1857"/>
                  </a:lnTo>
                  <a:lnTo>
                    <a:pt x="2466" y="1854"/>
                  </a:lnTo>
                  <a:lnTo>
                    <a:pt x="2466" y="1854"/>
                  </a:lnTo>
                  <a:lnTo>
                    <a:pt x="2466" y="1854"/>
                  </a:lnTo>
                  <a:lnTo>
                    <a:pt x="2466" y="1854"/>
                  </a:lnTo>
                  <a:lnTo>
                    <a:pt x="2466" y="1854"/>
                  </a:lnTo>
                  <a:lnTo>
                    <a:pt x="2464" y="1854"/>
                  </a:lnTo>
                  <a:lnTo>
                    <a:pt x="2464" y="1854"/>
                  </a:lnTo>
                  <a:lnTo>
                    <a:pt x="2464" y="1854"/>
                  </a:lnTo>
                  <a:lnTo>
                    <a:pt x="2464" y="1854"/>
                  </a:lnTo>
                  <a:lnTo>
                    <a:pt x="2464" y="1854"/>
                  </a:lnTo>
                  <a:lnTo>
                    <a:pt x="2464" y="1854"/>
                  </a:lnTo>
                  <a:lnTo>
                    <a:pt x="2461" y="1854"/>
                  </a:lnTo>
                  <a:lnTo>
                    <a:pt x="2461" y="1854"/>
                  </a:lnTo>
                  <a:lnTo>
                    <a:pt x="2461" y="1854"/>
                  </a:lnTo>
                  <a:lnTo>
                    <a:pt x="2464" y="1857"/>
                  </a:lnTo>
                  <a:lnTo>
                    <a:pt x="2464" y="1857"/>
                  </a:lnTo>
                  <a:lnTo>
                    <a:pt x="2461" y="1859"/>
                  </a:lnTo>
                  <a:lnTo>
                    <a:pt x="2461" y="1857"/>
                  </a:lnTo>
                  <a:lnTo>
                    <a:pt x="2461" y="1857"/>
                  </a:lnTo>
                  <a:lnTo>
                    <a:pt x="2461" y="1857"/>
                  </a:lnTo>
                  <a:lnTo>
                    <a:pt x="2461" y="1857"/>
                  </a:lnTo>
                  <a:lnTo>
                    <a:pt x="2461" y="1857"/>
                  </a:lnTo>
                  <a:lnTo>
                    <a:pt x="2461" y="1857"/>
                  </a:lnTo>
                  <a:lnTo>
                    <a:pt x="2461" y="1857"/>
                  </a:lnTo>
                  <a:lnTo>
                    <a:pt x="2461" y="1859"/>
                  </a:lnTo>
                  <a:lnTo>
                    <a:pt x="2461" y="1859"/>
                  </a:lnTo>
                  <a:lnTo>
                    <a:pt x="2461" y="1859"/>
                  </a:lnTo>
                  <a:lnTo>
                    <a:pt x="2461" y="1859"/>
                  </a:lnTo>
                  <a:lnTo>
                    <a:pt x="2459" y="1859"/>
                  </a:lnTo>
                  <a:lnTo>
                    <a:pt x="2459" y="1859"/>
                  </a:lnTo>
                  <a:lnTo>
                    <a:pt x="2459" y="1861"/>
                  </a:lnTo>
                  <a:lnTo>
                    <a:pt x="2459" y="1861"/>
                  </a:lnTo>
                  <a:lnTo>
                    <a:pt x="2459" y="1861"/>
                  </a:lnTo>
                  <a:lnTo>
                    <a:pt x="2459" y="1861"/>
                  </a:lnTo>
                  <a:lnTo>
                    <a:pt x="2459" y="1861"/>
                  </a:lnTo>
                  <a:lnTo>
                    <a:pt x="2459" y="1864"/>
                  </a:lnTo>
                  <a:lnTo>
                    <a:pt x="2459" y="1864"/>
                  </a:lnTo>
                  <a:lnTo>
                    <a:pt x="2456" y="1864"/>
                  </a:lnTo>
                  <a:lnTo>
                    <a:pt x="2456" y="1864"/>
                  </a:lnTo>
                  <a:lnTo>
                    <a:pt x="2456" y="1866"/>
                  </a:lnTo>
                  <a:lnTo>
                    <a:pt x="2456" y="1866"/>
                  </a:lnTo>
                  <a:lnTo>
                    <a:pt x="2456" y="1866"/>
                  </a:lnTo>
                  <a:lnTo>
                    <a:pt x="2456" y="1866"/>
                  </a:lnTo>
                  <a:lnTo>
                    <a:pt x="2456" y="1866"/>
                  </a:lnTo>
                  <a:lnTo>
                    <a:pt x="2456" y="1864"/>
                  </a:lnTo>
                  <a:lnTo>
                    <a:pt x="2456" y="1861"/>
                  </a:lnTo>
                  <a:lnTo>
                    <a:pt x="2456" y="1861"/>
                  </a:lnTo>
                  <a:lnTo>
                    <a:pt x="2456" y="1861"/>
                  </a:lnTo>
                  <a:lnTo>
                    <a:pt x="2456" y="1859"/>
                  </a:lnTo>
                  <a:lnTo>
                    <a:pt x="2456" y="1859"/>
                  </a:lnTo>
                  <a:lnTo>
                    <a:pt x="2459" y="1859"/>
                  </a:lnTo>
                  <a:lnTo>
                    <a:pt x="2459" y="1857"/>
                  </a:lnTo>
                  <a:lnTo>
                    <a:pt x="2459" y="1854"/>
                  </a:lnTo>
                  <a:lnTo>
                    <a:pt x="2459" y="1852"/>
                  </a:lnTo>
                  <a:lnTo>
                    <a:pt x="2459" y="1852"/>
                  </a:lnTo>
                  <a:lnTo>
                    <a:pt x="2459" y="1852"/>
                  </a:lnTo>
                  <a:lnTo>
                    <a:pt x="2456" y="1849"/>
                  </a:lnTo>
                  <a:lnTo>
                    <a:pt x="2456" y="1852"/>
                  </a:lnTo>
                  <a:lnTo>
                    <a:pt x="2456" y="1854"/>
                  </a:lnTo>
                  <a:lnTo>
                    <a:pt x="2456" y="1854"/>
                  </a:lnTo>
                  <a:lnTo>
                    <a:pt x="2456" y="1854"/>
                  </a:lnTo>
                  <a:lnTo>
                    <a:pt x="2456" y="1854"/>
                  </a:lnTo>
                  <a:lnTo>
                    <a:pt x="2456" y="1854"/>
                  </a:lnTo>
                  <a:lnTo>
                    <a:pt x="2456" y="1854"/>
                  </a:lnTo>
                  <a:lnTo>
                    <a:pt x="2456" y="1852"/>
                  </a:lnTo>
                  <a:lnTo>
                    <a:pt x="2456" y="1852"/>
                  </a:lnTo>
                  <a:lnTo>
                    <a:pt x="2456" y="1852"/>
                  </a:lnTo>
                  <a:lnTo>
                    <a:pt x="2454" y="1852"/>
                  </a:lnTo>
                  <a:lnTo>
                    <a:pt x="2454" y="1854"/>
                  </a:lnTo>
                  <a:lnTo>
                    <a:pt x="2454" y="1854"/>
                  </a:lnTo>
                  <a:lnTo>
                    <a:pt x="2454" y="1854"/>
                  </a:lnTo>
                  <a:lnTo>
                    <a:pt x="2454" y="1854"/>
                  </a:lnTo>
                  <a:lnTo>
                    <a:pt x="2454" y="1854"/>
                  </a:lnTo>
                  <a:lnTo>
                    <a:pt x="2454" y="1857"/>
                  </a:lnTo>
                  <a:lnTo>
                    <a:pt x="2454" y="1857"/>
                  </a:lnTo>
                  <a:lnTo>
                    <a:pt x="2454" y="1857"/>
                  </a:lnTo>
                  <a:lnTo>
                    <a:pt x="2454" y="1861"/>
                  </a:lnTo>
                  <a:lnTo>
                    <a:pt x="2454" y="1864"/>
                  </a:lnTo>
                  <a:lnTo>
                    <a:pt x="2454" y="1864"/>
                  </a:lnTo>
                  <a:lnTo>
                    <a:pt x="2454" y="1864"/>
                  </a:lnTo>
                  <a:lnTo>
                    <a:pt x="2452" y="1864"/>
                  </a:lnTo>
                  <a:lnTo>
                    <a:pt x="2452" y="1864"/>
                  </a:lnTo>
                  <a:lnTo>
                    <a:pt x="2449" y="1871"/>
                  </a:lnTo>
                  <a:lnTo>
                    <a:pt x="2447" y="1873"/>
                  </a:lnTo>
                  <a:lnTo>
                    <a:pt x="2447" y="1873"/>
                  </a:lnTo>
                  <a:lnTo>
                    <a:pt x="2447" y="1873"/>
                  </a:lnTo>
                  <a:lnTo>
                    <a:pt x="2447" y="1875"/>
                  </a:lnTo>
                  <a:lnTo>
                    <a:pt x="2447" y="1875"/>
                  </a:lnTo>
                  <a:lnTo>
                    <a:pt x="2447" y="1875"/>
                  </a:lnTo>
                  <a:lnTo>
                    <a:pt x="2445" y="1878"/>
                  </a:lnTo>
                  <a:lnTo>
                    <a:pt x="2447" y="1878"/>
                  </a:lnTo>
                  <a:lnTo>
                    <a:pt x="2447" y="1880"/>
                  </a:lnTo>
                  <a:lnTo>
                    <a:pt x="2447" y="1880"/>
                  </a:lnTo>
                  <a:lnTo>
                    <a:pt x="2447" y="1880"/>
                  </a:lnTo>
                  <a:lnTo>
                    <a:pt x="2447" y="1883"/>
                  </a:lnTo>
                  <a:lnTo>
                    <a:pt x="2447" y="1883"/>
                  </a:lnTo>
                  <a:lnTo>
                    <a:pt x="2447" y="1883"/>
                  </a:lnTo>
                  <a:lnTo>
                    <a:pt x="2445" y="1885"/>
                  </a:lnTo>
                  <a:lnTo>
                    <a:pt x="2445" y="1885"/>
                  </a:lnTo>
                  <a:lnTo>
                    <a:pt x="2445" y="1885"/>
                  </a:lnTo>
                  <a:lnTo>
                    <a:pt x="2442" y="1885"/>
                  </a:lnTo>
                  <a:lnTo>
                    <a:pt x="2445" y="1883"/>
                  </a:lnTo>
                  <a:lnTo>
                    <a:pt x="2445" y="1880"/>
                  </a:lnTo>
                  <a:lnTo>
                    <a:pt x="2445" y="1880"/>
                  </a:lnTo>
                  <a:lnTo>
                    <a:pt x="2445" y="1880"/>
                  </a:lnTo>
                  <a:lnTo>
                    <a:pt x="2445" y="1878"/>
                  </a:lnTo>
                  <a:lnTo>
                    <a:pt x="2445" y="1878"/>
                  </a:lnTo>
                  <a:lnTo>
                    <a:pt x="2445" y="1878"/>
                  </a:lnTo>
                  <a:lnTo>
                    <a:pt x="2445" y="1878"/>
                  </a:lnTo>
                  <a:lnTo>
                    <a:pt x="2445" y="1880"/>
                  </a:lnTo>
                  <a:lnTo>
                    <a:pt x="2445" y="1878"/>
                  </a:lnTo>
                  <a:lnTo>
                    <a:pt x="2445" y="1878"/>
                  </a:lnTo>
                  <a:lnTo>
                    <a:pt x="2445" y="1875"/>
                  </a:lnTo>
                  <a:lnTo>
                    <a:pt x="2445" y="1875"/>
                  </a:lnTo>
                  <a:lnTo>
                    <a:pt x="2445" y="1873"/>
                  </a:lnTo>
                  <a:lnTo>
                    <a:pt x="2447" y="1873"/>
                  </a:lnTo>
                  <a:lnTo>
                    <a:pt x="2447" y="1871"/>
                  </a:lnTo>
                  <a:lnTo>
                    <a:pt x="2445" y="1871"/>
                  </a:lnTo>
                  <a:lnTo>
                    <a:pt x="2445" y="1871"/>
                  </a:lnTo>
                  <a:lnTo>
                    <a:pt x="2447" y="1871"/>
                  </a:lnTo>
                  <a:lnTo>
                    <a:pt x="2447" y="1868"/>
                  </a:lnTo>
                  <a:lnTo>
                    <a:pt x="2447" y="1868"/>
                  </a:lnTo>
                  <a:lnTo>
                    <a:pt x="2447" y="1868"/>
                  </a:lnTo>
                  <a:lnTo>
                    <a:pt x="2447" y="1868"/>
                  </a:lnTo>
                  <a:lnTo>
                    <a:pt x="2447" y="1868"/>
                  </a:lnTo>
                  <a:lnTo>
                    <a:pt x="2447" y="1868"/>
                  </a:lnTo>
                  <a:lnTo>
                    <a:pt x="2449" y="1866"/>
                  </a:lnTo>
                  <a:lnTo>
                    <a:pt x="2449" y="1866"/>
                  </a:lnTo>
                  <a:lnTo>
                    <a:pt x="2449" y="1866"/>
                  </a:lnTo>
                  <a:lnTo>
                    <a:pt x="2449" y="1864"/>
                  </a:lnTo>
                  <a:lnTo>
                    <a:pt x="2449" y="1866"/>
                  </a:lnTo>
                  <a:lnTo>
                    <a:pt x="2449" y="1864"/>
                  </a:lnTo>
                  <a:lnTo>
                    <a:pt x="2449" y="1864"/>
                  </a:lnTo>
                  <a:lnTo>
                    <a:pt x="2449" y="1861"/>
                  </a:lnTo>
                  <a:lnTo>
                    <a:pt x="2449" y="1861"/>
                  </a:lnTo>
                  <a:lnTo>
                    <a:pt x="2452" y="1861"/>
                  </a:lnTo>
                  <a:lnTo>
                    <a:pt x="2452" y="1859"/>
                  </a:lnTo>
                  <a:lnTo>
                    <a:pt x="2452" y="1859"/>
                  </a:lnTo>
                  <a:lnTo>
                    <a:pt x="2449" y="1859"/>
                  </a:lnTo>
                  <a:lnTo>
                    <a:pt x="2449" y="1859"/>
                  </a:lnTo>
                  <a:lnTo>
                    <a:pt x="2449" y="1859"/>
                  </a:lnTo>
                  <a:lnTo>
                    <a:pt x="2449" y="1859"/>
                  </a:lnTo>
                  <a:lnTo>
                    <a:pt x="2449" y="1857"/>
                  </a:lnTo>
                  <a:lnTo>
                    <a:pt x="2449" y="1857"/>
                  </a:lnTo>
                  <a:lnTo>
                    <a:pt x="2447" y="1857"/>
                  </a:lnTo>
                  <a:lnTo>
                    <a:pt x="2447" y="1857"/>
                  </a:lnTo>
                  <a:lnTo>
                    <a:pt x="2447" y="1857"/>
                  </a:lnTo>
                  <a:lnTo>
                    <a:pt x="2447" y="1857"/>
                  </a:lnTo>
                  <a:lnTo>
                    <a:pt x="2447" y="1859"/>
                  </a:lnTo>
                  <a:lnTo>
                    <a:pt x="2447" y="1859"/>
                  </a:lnTo>
                  <a:lnTo>
                    <a:pt x="2447" y="1859"/>
                  </a:lnTo>
                  <a:lnTo>
                    <a:pt x="2447" y="1861"/>
                  </a:lnTo>
                  <a:lnTo>
                    <a:pt x="2445" y="1861"/>
                  </a:lnTo>
                  <a:lnTo>
                    <a:pt x="2445" y="1861"/>
                  </a:lnTo>
                  <a:lnTo>
                    <a:pt x="2445" y="1861"/>
                  </a:lnTo>
                  <a:lnTo>
                    <a:pt x="2445" y="1861"/>
                  </a:lnTo>
                  <a:lnTo>
                    <a:pt x="2445" y="1861"/>
                  </a:lnTo>
                  <a:lnTo>
                    <a:pt x="2445" y="1861"/>
                  </a:lnTo>
                  <a:lnTo>
                    <a:pt x="2442" y="1861"/>
                  </a:lnTo>
                  <a:lnTo>
                    <a:pt x="2442" y="1861"/>
                  </a:lnTo>
                  <a:lnTo>
                    <a:pt x="2442" y="1864"/>
                  </a:lnTo>
                  <a:lnTo>
                    <a:pt x="2440" y="1864"/>
                  </a:lnTo>
                  <a:lnTo>
                    <a:pt x="2440" y="1864"/>
                  </a:lnTo>
                  <a:lnTo>
                    <a:pt x="2438" y="1866"/>
                  </a:lnTo>
                  <a:lnTo>
                    <a:pt x="2438" y="1864"/>
                  </a:lnTo>
                  <a:lnTo>
                    <a:pt x="2438" y="1864"/>
                  </a:lnTo>
                  <a:lnTo>
                    <a:pt x="2438" y="1864"/>
                  </a:lnTo>
                  <a:lnTo>
                    <a:pt x="2438" y="1864"/>
                  </a:lnTo>
                  <a:lnTo>
                    <a:pt x="2438" y="1864"/>
                  </a:lnTo>
                  <a:lnTo>
                    <a:pt x="2438" y="1864"/>
                  </a:lnTo>
                  <a:lnTo>
                    <a:pt x="2438" y="1864"/>
                  </a:lnTo>
                  <a:lnTo>
                    <a:pt x="2435" y="1866"/>
                  </a:lnTo>
                  <a:lnTo>
                    <a:pt x="2435" y="1866"/>
                  </a:lnTo>
                  <a:lnTo>
                    <a:pt x="2435" y="1866"/>
                  </a:lnTo>
                  <a:lnTo>
                    <a:pt x="2435" y="1866"/>
                  </a:lnTo>
                  <a:lnTo>
                    <a:pt x="2435" y="1864"/>
                  </a:lnTo>
                  <a:lnTo>
                    <a:pt x="2435" y="1864"/>
                  </a:lnTo>
                  <a:lnTo>
                    <a:pt x="2435" y="1864"/>
                  </a:lnTo>
                  <a:lnTo>
                    <a:pt x="2435" y="1864"/>
                  </a:lnTo>
                  <a:lnTo>
                    <a:pt x="2438" y="1864"/>
                  </a:lnTo>
                  <a:lnTo>
                    <a:pt x="2438" y="1864"/>
                  </a:lnTo>
                  <a:lnTo>
                    <a:pt x="2438" y="1861"/>
                  </a:lnTo>
                  <a:lnTo>
                    <a:pt x="2440" y="1861"/>
                  </a:lnTo>
                  <a:lnTo>
                    <a:pt x="2440" y="1861"/>
                  </a:lnTo>
                  <a:lnTo>
                    <a:pt x="2440" y="1861"/>
                  </a:lnTo>
                  <a:lnTo>
                    <a:pt x="2440" y="1861"/>
                  </a:lnTo>
                  <a:lnTo>
                    <a:pt x="2440" y="1859"/>
                  </a:lnTo>
                  <a:lnTo>
                    <a:pt x="2440" y="1859"/>
                  </a:lnTo>
                  <a:lnTo>
                    <a:pt x="2440" y="1859"/>
                  </a:lnTo>
                  <a:lnTo>
                    <a:pt x="2440" y="1859"/>
                  </a:lnTo>
                  <a:lnTo>
                    <a:pt x="2440" y="1859"/>
                  </a:lnTo>
                  <a:lnTo>
                    <a:pt x="2440" y="1859"/>
                  </a:lnTo>
                  <a:lnTo>
                    <a:pt x="2440" y="1859"/>
                  </a:lnTo>
                  <a:lnTo>
                    <a:pt x="2440" y="1859"/>
                  </a:lnTo>
                  <a:lnTo>
                    <a:pt x="2440" y="1859"/>
                  </a:lnTo>
                  <a:lnTo>
                    <a:pt x="2440" y="1857"/>
                  </a:lnTo>
                  <a:lnTo>
                    <a:pt x="2440" y="1857"/>
                  </a:lnTo>
                  <a:lnTo>
                    <a:pt x="2440" y="1857"/>
                  </a:lnTo>
                  <a:lnTo>
                    <a:pt x="2440" y="1854"/>
                  </a:lnTo>
                  <a:lnTo>
                    <a:pt x="2440" y="1854"/>
                  </a:lnTo>
                  <a:lnTo>
                    <a:pt x="2440" y="1857"/>
                  </a:lnTo>
                  <a:lnTo>
                    <a:pt x="2440" y="1854"/>
                  </a:lnTo>
                  <a:lnTo>
                    <a:pt x="2438" y="1854"/>
                  </a:lnTo>
                  <a:lnTo>
                    <a:pt x="2438" y="1854"/>
                  </a:lnTo>
                  <a:lnTo>
                    <a:pt x="2438" y="1854"/>
                  </a:lnTo>
                  <a:lnTo>
                    <a:pt x="2438" y="1854"/>
                  </a:lnTo>
                  <a:lnTo>
                    <a:pt x="2438" y="1854"/>
                  </a:lnTo>
                  <a:lnTo>
                    <a:pt x="2438" y="1854"/>
                  </a:lnTo>
                  <a:lnTo>
                    <a:pt x="2438" y="1852"/>
                  </a:lnTo>
                  <a:lnTo>
                    <a:pt x="2438" y="1854"/>
                  </a:lnTo>
                  <a:lnTo>
                    <a:pt x="2435" y="1854"/>
                  </a:lnTo>
                  <a:lnTo>
                    <a:pt x="2435" y="1854"/>
                  </a:lnTo>
                  <a:lnTo>
                    <a:pt x="2435" y="1857"/>
                  </a:lnTo>
                  <a:lnTo>
                    <a:pt x="2435" y="1857"/>
                  </a:lnTo>
                  <a:lnTo>
                    <a:pt x="2435" y="1857"/>
                  </a:lnTo>
                  <a:lnTo>
                    <a:pt x="2435" y="1857"/>
                  </a:lnTo>
                  <a:lnTo>
                    <a:pt x="2435" y="1857"/>
                  </a:lnTo>
                  <a:lnTo>
                    <a:pt x="2435" y="1857"/>
                  </a:lnTo>
                  <a:lnTo>
                    <a:pt x="2435" y="1859"/>
                  </a:lnTo>
                  <a:lnTo>
                    <a:pt x="2435" y="1859"/>
                  </a:lnTo>
                  <a:lnTo>
                    <a:pt x="2435" y="1859"/>
                  </a:lnTo>
                  <a:lnTo>
                    <a:pt x="2435" y="1859"/>
                  </a:lnTo>
                  <a:lnTo>
                    <a:pt x="2433" y="1859"/>
                  </a:lnTo>
                  <a:lnTo>
                    <a:pt x="2430" y="1861"/>
                  </a:lnTo>
                  <a:lnTo>
                    <a:pt x="2433" y="1861"/>
                  </a:lnTo>
                  <a:lnTo>
                    <a:pt x="2433" y="1861"/>
                  </a:lnTo>
                  <a:lnTo>
                    <a:pt x="2430" y="1861"/>
                  </a:lnTo>
                  <a:lnTo>
                    <a:pt x="2430" y="1861"/>
                  </a:lnTo>
                  <a:lnTo>
                    <a:pt x="2430" y="1864"/>
                  </a:lnTo>
                  <a:lnTo>
                    <a:pt x="2430" y="1866"/>
                  </a:lnTo>
                  <a:lnTo>
                    <a:pt x="2430" y="1866"/>
                  </a:lnTo>
                  <a:lnTo>
                    <a:pt x="2430" y="1866"/>
                  </a:lnTo>
                  <a:lnTo>
                    <a:pt x="2428" y="1871"/>
                  </a:lnTo>
                  <a:lnTo>
                    <a:pt x="2428" y="1875"/>
                  </a:lnTo>
                  <a:lnTo>
                    <a:pt x="2428" y="1875"/>
                  </a:lnTo>
                  <a:lnTo>
                    <a:pt x="2428" y="1873"/>
                  </a:lnTo>
                  <a:lnTo>
                    <a:pt x="2428" y="1871"/>
                  </a:lnTo>
                  <a:lnTo>
                    <a:pt x="2428" y="1871"/>
                  </a:lnTo>
                  <a:lnTo>
                    <a:pt x="2428" y="1871"/>
                  </a:lnTo>
                  <a:lnTo>
                    <a:pt x="2430" y="1871"/>
                  </a:lnTo>
                  <a:lnTo>
                    <a:pt x="2428" y="1868"/>
                  </a:lnTo>
                  <a:lnTo>
                    <a:pt x="2430" y="1864"/>
                  </a:lnTo>
                  <a:lnTo>
                    <a:pt x="2430" y="1864"/>
                  </a:lnTo>
                  <a:lnTo>
                    <a:pt x="2430" y="1861"/>
                  </a:lnTo>
                  <a:lnTo>
                    <a:pt x="2430" y="1861"/>
                  </a:lnTo>
                  <a:lnTo>
                    <a:pt x="2430" y="1861"/>
                  </a:lnTo>
                  <a:lnTo>
                    <a:pt x="2430" y="1859"/>
                  </a:lnTo>
                  <a:lnTo>
                    <a:pt x="2430" y="1859"/>
                  </a:lnTo>
                  <a:lnTo>
                    <a:pt x="2430" y="1859"/>
                  </a:lnTo>
                  <a:lnTo>
                    <a:pt x="2430" y="1859"/>
                  </a:lnTo>
                  <a:lnTo>
                    <a:pt x="2430" y="1861"/>
                  </a:lnTo>
                  <a:lnTo>
                    <a:pt x="2428" y="1861"/>
                  </a:lnTo>
                  <a:lnTo>
                    <a:pt x="2428" y="1864"/>
                  </a:lnTo>
                  <a:lnTo>
                    <a:pt x="2428" y="1864"/>
                  </a:lnTo>
                  <a:lnTo>
                    <a:pt x="2428" y="1864"/>
                  </a:lnTo>
                  <a:lnTo>
                    <a:pt x="2428" y="1864"/>
                  </a:lnTo>
                  <a:lnTo>
                    <a:pt x="2428" y="1861"/>
                  </a:lnTo>
                  <a:lnTo>
                    <a:pt x="2428" y="1859"/>
                  </a:lnTo>
                  <a:lnTo>
                    <a:pt x="2426" y="1859"/>
                  </a:lnTo>
                  <a:lnTo>
                    <a:pt x="2426" y="1859"/>
                  </a:lnTo>
                  <a:lnTo>
                    <a:pt x="2426" y="1861"/>
                  </a:lnTo>
                  <a:lnTo>
                    <a:pt x="2426" y="1861"/>
                  </a:lnTo>
                  <a:lnTo>
                    <a:pt x="2426" y="1861"/>
                  </a:lnTo>
                  <a:lnTo>
                    <a:pt x="2426" y="1861"/>
                  </a:lnTo>
                  <a:lnTo>
                    <a:pt x="2426" y="1861"/>
                  </a:lnTo>
                  <a:lnTo>
                    <a:pt x="2426" y="1861"/>
                  </a:lnTo>
                  <a:lnTo>
                    <a:pt x="2426" y="1861"/>
                  </a:lnTo>
                  <a:lnTo>
                    <a:pt x="2426" y="1861"/>
                  </a:lnTo>
                  <a:lnTo>
                    <a:pt x="2423" y="1864"/>
                  </a:lnTo>
                  <a:lnTo>
                    <a:pt x="2423" y="1864"/>
                  </a:lnTo>
                  <a:lnTo>
                    <a:pt x="2423" y="1864"/>
                  </a:lnTo>
                  <a:lnTo>
                    <a:pt x="2423" y="1868"/>
                  </a:lnTo>
                  <a:lnTo>
                    <a:pt x="2421" y="1868"/>
                  </a:lnTo>
                  <a:lnTo>
                    <a:pt x="2421" y="1868"/>
                  </a:lnTo>
                  <a:lnTo>
                    <a:pt x="2421" y="1868"/>
                  </a:lnTo>
                  <a:lnTo>
                    <a:pt x="2421" y="1868"/>
                  </a:lnTo>
                  <a:lnTo>
                    <a:pt x="2421" y="1868"/>
                  </a:lnTo>
                  <a:lnTo>
                    <a:pt x="2421" y="1871"/>
                  </a:lnTo>
                  <a:lnTo>
                    <a:pt x="2421" y="1871"/>
                  </a:lnTo>
                  <a:lnTo>
                    <a:pt x="2421" y="1873"/>
                  </a:lnTo>
                  <a:lnTo>
                    <a:pt x="2421" y="1873"/>
                  </a:lnTo>
                  <a:lnTo>
                    <a:pt x="2419" y="1873"/>
                  </a:lnTo>
                  <a:lnTo>
                    <a:pt x="2419" y="1875"/>
                  </a:lnTo>
                  <a:lnTo>
                    <a:pt x="2419" y="1875"/>
                  </a:lnTo>
                  <a:lnTo>
                    <a:pt x="2419" y="1878"/>
                  </a:lnTo>
                  <a:lnTo>
                    <a:pt x="2416" y="1880"/>
                  </a:lnTo>
                  <a:lnTo>
                    <a:pt x="2416" y="1880"/>
                  </a:lnTo>
                  <a:lnTo>
                    <a:pt x="2416" y="1878"/>
                  </a:lnTo>
                  <a:lnTo>
                    <a:pt x="2416" y="1878"/>
                  </a:lnTo>
                  <a:lnTo>
                    <a:pt x="2416" y="1878"/>
                  </a:lnTo>
                  <a:lnTo>
                    <a:pt x="2416" y="1878"/>
                  </a:lnTo>
                  <a:lnTo>
                    <a:pt x="2416" y="1878"/>
                  </a:lnTo>
                  <a:lnTo>
                    <a:pt x="2416" y="1875"/>
                  </a:lnTo>
                  <a:lnTo>
                    <a:pt x="2419" y="1873"/>
                  </a:lnTo>
                  <a:lnTo>
                    <a:pt x="2419" y="1873"/>
                  </a:lnTo>
                  <a:lnTo>
                    <a:pt x="2419" y="1871"/>
                  </a:lnTo>
                  <a:lnTo>
                    <a:pt x="2419" y="1868"/>
                  </a:lnTo>
                  <a:lnTo>
                    <a:pt x="2419" y="1868"/>
                  </a:lnTo>
                  <a:lnTo>
                    <a:pt x="2419" y="1868"/>
                  </a:lnTo>
                  <a:lnTo>
                    <a:pt x="2421" y="1866"/>
                  </a:lnTo>
                  <a:lnTo>
                    <a:pt x="2421" y="1864"/>
                  </a:lnTo>
                  <a:lnTo>
                    <a:pt x="2421" y="1864"/>
                  </a:lnTo>
                  <a:lnTo>
                    <a:pt x="2421" y="1864"/>
                  </a:lnTo>
                  <a:lnTo>
                    <a:pt x="2421" y="1864"/>
                  </a:lnTo>
                  <a:lnTo>
                    <a:pt x="2421" y="1864"/>
                  </a:lnTo>
                  <a:lnTo>
                    <a:pt x="2419" y="1866"/>
                  </a:lnTo>
                  <a:lnTo>
                    <a:pt x="2419" y="1866"/>
                  </a:lnTo>
                  <a:lnTo>
                    <a:pt x="2419" y="1866"/>
                  </a:lnTo>
                  <a:lnTo>
                    <a:pt x="2419" y="1866"/>
                  </a:lnTo>
                  <a:lnTo>
                    <a:pt x="2419" y="1866"/>
                  </a:lnTo>
                  <a:lnTo>
                    <a:pt x="2419" y="1866"/>
                  </a:lnTo>
                  <a:lnTo>
                    <a:pt x="2416" y="1871"/>
                  </a:lnTo>
                  <a:lnTo>
                    <a:pt x="2416" y="1871"/>
                  </a:lnTo>
                  <a:lnTo>
                    <a:pt x="2416" y="1868"/>
                  </a:lnTo>
                  <a:lnTo>
                    <a:pt x="2416" y="1868"/>
                  </a:lnTo>
                  <a:lnTo>
                    <a:pt x="2416" y="1868"/>
                  </a:lnTo>
                  <a:lnTo>
                    <a:pt x="2416" y="1866"/>
                  </a:lnTo>
                  <a:lnTo>
                    <a:pt x="2416" y="1866"/>
                  </a:lnTo>
                  <a:lnTo>
                    <a:pt x="2416" y="1866"/>
                  </a:lnTo>
                  <a:lnTo>
                    <a:pt x="2416" y="1864"/>
                  </a:lnTo>
                  <a:lnTo>
                    <a:pt x="2416" y="1864"/>
                  </a:lnTo>
                  <a:lnTo>
                    <a:pt x="2416" y="1864"/>
                  </a:lnTo>
                  <a:lnTo>
                    <a:pt x="2416" y="1864"/>
                  </a:lnTo>
                  <a:lnTo>
                    <a:pt x="2416" y="1864"/>
                  </a:lnTo>
                  <a:lnTo>
                    <a:pt x="2416" y="1861"/>
                  </a:lnTo>
                  <a:lnTo>
                    <a:pt x="2419" y="1861"/>
                  </a:lnTo>
                  <a:lnTo>
                    <a:pt x="2419" y="1861"/>
                  </a:lnTo>
                  <a:lnTo>
                    <a:pt x="2419" y="1864"/>
                  </a:lnTo>
                  <a:lnTo>
                    <a:pt x="2419" y="1864"/>
                  </a:lnTo>
                  <a:lnTo>
                    <a:pt x="2419" y="1861"/>
                  </a:lnTo>
                  <a:lnTo>
                    <a:pt x="2419" y="1861"/>
                  </a:lnTo>
                  <a:lnTo>
                    <a:pt x="2419" y="1861"/>
                  </a:lnTo>
                  <a:lnTo>
                    <a:pt x="2419" y="1859"/>
                  </a:lnTo>
                  <a:lnTo>
                    <a:pt x="2419" y="1859"/>
                  </a:lnTo>
                  <a:lnTo>
                    <a:pt x="2419" y="1857"/>
                  </a:lnTo>
                  <a:lnTo>
                    <a:pt x="2419" y="1857"/>
                  </a:lnTo>
                  <a:lnTo>
                    <a:pt x="2421" y="1854"/>
                  </a:lnTo>
                  <a:lnTo>
                    <a:pt x="2421" y="1852"/>
                  </a:lnTo>
                  <a:lnTo>
                    <a:pt x="2423" y="1852"/>
                  </a:lnTo>
                  <a:lnTo>
                    <a:pt x="2423" y="1852"/>
                  </a:lnTo>
                  <a:lnTo>
                    <a:pt x="2423" y="1852"/>
                  </a:lnTo>
                  <a:lnTo>
                    <a:pt x="2423" y="1852"/>
                  </a:lnTo>
                  <a:lnTo>
                    <a:pt x="2423" y="1852"/>
                  </a:lnTo>
                  <a:lnTo>
                    <a:pt x="2421" y="1852"/>
                  </a:lnTo>
                  <a:lnTo>
                    <a:pt x="2421" y="1852"/>
                  </a:lnTo>
                  <a:lnTo>
                    <a:pt x="2421" y="1852"/>
                  </a:lnTo>
                  <a:lnTo>
                    <a:pt x="2421" y="1852"/>
                  </a:lnTo>
                  <a:lnTo>
                    <a:pt x="2421" y="1849"/>
                  </a:lnTo>
                  <a:lnTo>
                    <a:pt x="2421" y="1849"/>
                  </a:lnTo>
                  <a:lnTo>
                    <a:pt x="2421" y="1849"/>
                  </a:lnTo>
                  <a:lnTo>
                    <a:pt x="2421" y="1849"/>
                  </a:lnTo>
                  <a:lnTo>
                    <a:pt x="2419" y="1849"/>
                  </a:lnTo>
                  <a:lnTo>
                    <a:pt x="2419" y="1849"/>
                  </a:lnTo>
                  <a:lnTo>
                    <a:pt x="2419" y="1852"/>
                  </a:lnTo>
                  <a:lnTo>
                    <a:pt x="2419" y="1852"/>
                  </a:lnTo>
                  <a:lnTo>
                    <a:pt x="2419" y="1852"/>
                  </a:lnTo>
                  <a:lnTo>
                    <a:pt x="2419" y="1854"/>
                  </a:lnTo>
                  <a:lnTo>
                    <a:pt x="2419" y="1854"/>
                  </a:lnTo>
                  <a:lnTo>
                    <a:pt x="2419" y="1854"/>
                  </a:lnTo>
                  <a:lnTo>
                    <a:pt x="2419" y="1852"/>
                  </a:lnTo>
                  <a:lnTo>
                    <a:pt x="2419" y="1854"/>
                  </a:lnTo>
                  <a:lnTo>
                    <a:pt x="2419" y="1854"/>
                  </a:lnTo>
                  <a:lnTo>
                    <a:pt x="2419" y="1854"/>
                  </a:lnTo>
                  <a:lnTo>
                    <a:pt x="2416" y="1854"/>
                  </a:lnTo>
                  <a:lnTo>
                    <a:pt x="2419" y="1854"/>
                  </a:lnTo>
                  <a:lnTo>
                    <a:pt x="2419" y="1852"/>
                  </a:lnTo>
                  <a:lnTo>
                    <a:pt x="2419" y="1852"/>
                  </a:lnTo>
                  <a:lnTo>
                    <a:pt x="2419" y="1852"/>
                  </a:lnTo>
                  <a:lnTo>
                    <a:pt x="2419" y="1849"/>
                  </a:lnTo>
                  <a:lnTo>
                    <a:pt x="2416" y="1849"/>
                  </a:lnTo>
                  <a:lnTo>
                    <a:pt x="2416" y="1852"/>
                  </a:lnTo>
                  <a:lnTo>
                    <a:pt x="2416" y="1854"/>
                  </a:lnTo>
                  <a:lnTo>
                    <a:pt x="2416" y="1854"/>
                  </a:lnTo>
                  <a:lnTo>
                    <a:pt x="2416" y="1857"/>
                  </a:lnTo>
                  <a:lnTo>
                    <a:pt x="2416" y="1857"/>
                  </a:lnTo>
                  <a:lnTo>
                    <a:pt x="2416" y="1859"/>
                  </a:lnTo>
                  <a:lnTo>
                    <a:pt x="2416" y="1859"/>
                  </a:lnTo>
                  <a:lnTo>
                    <a:pt x="2416" y="1859"/>
                  </a:lnTo>
                  <a:lnTo>
                    <a:pt x="2416" y="1857"/>
                  </a:lnTo>
                  <a:lnTo>
                    <a:pt x="2416" y="1857"/>
                  </a:lnTo>
                  <a:lnTo>
                    <a:pt x="2416" y="1857"/>
                  </a:lnTo>
                  <a:lnTo>
                    <a:pt x="2416" y="1857"/>
                  </a:lnTo>
                  <a:lnTo>
                    <a:pt x="2416" y="1854"/>
                  </a:lnTo>
                  <a:lnTo>
                    <a:pt x="2414" y="1854"/>
                  </a:lnTo>
                  <a:lnTo>
                    <a:pt x="2414" y="1854"/>
                  </a:lnTo>
                  <a:lnTo>
                    <a:pt x="2414" y="1854"/>
                  </a:lnTo>
                  <a:lnTo>
                    <a:pt x="2416" y="1852"/>
                  </a:lnTo>
                  <a:lnTo>
                    <a:pt x="2416" y="1852"/>
                  </a:lnTo>
                  <a:lnTo>
                    <a:pt x="2416" y="1849"/>
                  </a:lnTo>
                  <a:lnTo>
                    <a:pt x="2416" y="1849"/>
                  </a:lnTo>
                  <a:lnTo>
                    <a:pt x="2416" y="1849"/>
                  </a:lnTo>
                  <a:lnTo>
                    <a:pt x="2419" y="1849"/>
                  </a:lnTo>
                  <a:lnTo>
                    <a:pt x="2419" y="1849"/>
                  </a:lnTo>
                  <a:lnTo>
                    <a:pt x="2419" y="1849"/>
                  </a:lnTo>
                  <a:lnTo>
                    <a:pt x="2416" y="1849"/>
                  </a:lnTo>
                  <a:lnTo>
                    <a:pt x="2416" y="1849"/>
                  </a:lnTo>
                  <a:lnTo>
                    <a:pt x="2416" y="1847"/>
                  </a:lnTo>
                  <a:lnTo>
                    <a:pt x="2416" y="1847"/>
                  </a:lnTo>
                  <a:lnTo>
                    <a:pt x="2416" y="1847"/>
                  </a:lnTo>
                  <a:lnTo>
                    <a:pt x="2416" y="1845"/>
                  </a:lnTo>
                  <a:lnTo>
                    <a:pt x="2416" y="1847"/>
                  </a:lnTo>
                  <a:lnTo>
                    <a:pt x="2414" y="1847"/>
                  </a:lnTo>
                  <a:lnTo>
                    <a:pt x="2414" y="1849"/>
                  </a:lnTo>
                  <a:lnTo>
                    <a:pt x="2414" y="1852"/>
                  </a:lnTo>
                  <a:lnTo>
                    <a:pt x="2414" y="1852"/>
                  </a:lnTo>
                  <a:lnTo>
                    <a:pt x="2414" y="1849"/>
                  </a:lnTo>
                  <a:lnTo>
                    <a:pt x="2414" y="1847"/>
                  </a:lnTo>
                  <a:lnTo>
                    <a:pt x="2414" y="1845"/>
                  </a:lnTo>
                  <a:lnTo>
                    <a:pt x="2411" y="1845"/>
                  </a:lnTo>
                  <a:lnTo>
                    <a:pt x="2411" y="1845"/>
                  </a:lnTo>
                  <a:lnTo>
                    <a:pt x="2409" y="1847"/>
                  </a:lnTo>
                  <a:lnTo>
                    <a:pt x="2409" y="1847"/>
                  </a:lnTo>
                  <a:lnTo>
                    <a:pt x="2409" y="1847"/>
                  </a:lnTo>
                  <a:lnTo>
                    <a:pt x="2409" y="1845"/>
                  </a:lnTo>
                  <a:lnTo>
                    <a:pt x="2409" y="1845"/>
                  </a:lnTo>
                  <a:lnTo>
                    <a:pt x="2409" y="1842"/>
                  </a:lnTo>
                  <a:lnTo>
                    <a:pt x="2409" y="1842"/>
                  </a:lnTo>
                  <a:lnTo>
                    <a:pt x="2411" y="1842"/>
                  </a:lnTo>
                  <a:lnTo>
                    <a:pt x="2411" y="1842"/>
                  </a:lnTo>
                  <a:lnTo>
                    <a:pt x="2411" y="1840"/>
                  </a:lnTo>
                  <a:lnTo>
                    <a:pt x="2411" y="1840"/>
                  </a:lnTo>
                  <a:lnTo>
                    <a:pt x="2411" y="1840"/>
                  </a:lnTo>
                  <a:lnTo>
                    <a:pt x="2411" y="1840"/>
                  </a:lnTo>
                  <a:lnTo>
                    <a:pt x="2411" y="1840"/>
                  </a:lnTo>
                  <a:lnTo>
                    <a:pt x="2411" y="1840"/>
                  </a:lnTo>
                  <a:lnTo>
                    <a:pt x="2411" y="1840"/>
                  </a:lnTo>
                  <a:lnTo>
                    <a:pt x="2411" y="1838"/>
                  </a:lnTo>
                  <a:lnTo>
                    <a:pt x="2411" y="1835"/>
                  </a:lnTo>
                  <a:lnTo>
                    <a:pt x="2411" y="1835"/>
                  </a:lnTo>
                  <a:lnTo>
                    <a:pt x="2411" y="1835"/>
                  </a:lnTo>
                  <a:lnTo>
                    <a:pt x="2411" y="1838"/>
                  </a:lnTo>
                  <a:lnTo>
                    <a:pt x="2409" y="1835"/>
                  </a:lnTo>
                  <a:lnTo>
                    <a:pt x="2409" y="1835"/>
                  </a:lnTo>
                  <a:lnTo>
                    <a:pt x="2409" y="1835"/>
                  </a:lnTo>
                  <a:lnTo>
                    <a:pt x="2409" y="1835"/>
                  </a:lnTo>
                  <a:lnTo>
                    <a:pt x="2409" y="1838"/>
                  </a:lnTo>
                  <a:lnTo>
                    <a:pt x="2409" y="1838"/>
                  </a:lnTo>
                  <a:lnTo>
                    <a:pt x="2409" y="1838"/>
                  </a:lnTo>
                  <a:lnTo>
                    <a:pt x="2407" y="1835"/>
                  </a:lnTo>
                  <a:lnTo>
                    <a:pt x="2407" y="1835"/>
                  </a:lnTo>
                  <a:lnTo>
                    <a:pt x="2407" y="1835"/>
                  </a:lnTo>
                  <a:lnTo>
                    <a:pt x="2407" y="1835"/>
                  </a:lnTo>
                  <a:lnTo>
                    <a:pt x="2407" y="1835"/>
                  </a:lnTo>
                  <a:lnTo>
                    <a:pt x="2407" y="1838"/>
                  </a:lnTo>
                  <a:lnTo>
                    <a:pt x="2407" y="1838"/>
                  </a:lnTo>
                  <a:lnTo>
                    <a:pt x="2407" y="1840"/>
                  </a:lnTo>
                  <a:lnTo>
                    <a:pt x="2407" y="1840"/>
                  </a:lnTo>
                  <a:lnTo>
                    <a:pt x="2407" y="1840"/>
                  </a:lnTo>
                  <a:lnTo>
                    <a:pt x="2407" y="1840"/>
                  </a:lnTo>
                  <a:lnTo>
                    <a:pt x="2407" y="1842"/>
                  </a:lnTo>
                  <a:lnTo>
                    <a:pt x="2407" y="1845"/>
                  </a:lnTo>
                  <a:lnTo>
                    <a:pt x="2407" y="1847"/>
                  </a:lnTo>
                  <a:lnTo>
                    <a:pt x="2407" y="1847"/>
                  </a:lnTo>
                  <a:lnTo>
                    <a:pt x="2407" y="1847"/>
                  </a:lnTo>
                  <a:lnTo>
                    <a:pt x="2404" y="1852"/>
                  </a:lnTo>
                  <a:lnTo>
                    <a:pt x="2404" y="1849"/>
                  </a:lnTo>
                  <a:lnTo>
                    <a:pt x="2404" y="1849"/>
                  </a:lnTo>
                  <a:lnTo>
                    <a:pt x="2404" y="1849"/>
                  </a:lnTo>
                  <a:lnTo>
                    <a:pt x="2404" y="1847"/>
                  </a:lnTo>
                  <a:lnTo>
                    <a:pt x="2404" y="1847"/>
                  </a:lnTo>
                  <a:lnTo>
                    <a:pt x="2404" y="1847"/>
                  </a:lnTo>
                  <a:lnTo>
                    <a:pt x="2404" y="1845"/>
                  </a:lnTo>
                  <a:lnTo>
                    <a:pt x="2404" y="1845"/>
                  </a:lnTo>
                  <a:lnTo>
                    <a:pt x="2404" y="1845"/>
                  </a:lnTo>
                  <a:lnTo>
                    <a:pt x="2404" y="1845"/>
                  </a:lnTo>
                  <a:lnTo>
                    <a:pt x="2404" y="1845"/>
                  </a:lnTo>
                  <a:lnTo>
                    <a:pt x="2404" y="1842"/>
                  </a:lnTo>
                  <a:lnTo>
                    <a:pt x="2404" y="1842"/>
                  </a:lnTo>
                  <a:lnTo>
                    <a:pt x="2404" y="1842"/>
                  </a:lnTo>
                  <a:lnTo>
                    <a:pt x="2404" y="1842"/>
                  </a:lnTo>
                  <a:lnTo>
                    <a:pt x="2404" y="1842"/>
                  </a:lnTo>
                  <a:lnTo>
                    <a:pt x="2404" y="1842"/>
                  </a:lnTo>
                  <a:lnTo>
                    <a:pt x="2404" y="1840"/>
                  </a:lnTo>
                  <a:lnTo>
                    <a:pt x="2404" y="1840"/>
                  </a:lnTo>
                  <a:lnTo>
                    <a:pt x="2404" y="1840"/>
                  </a:lnTo>
                  <a:lnTo>
                    <a:pt x="2402" y="1838"/>
                  </a:lnTo>
                  <a:lnTo>
                    <a:pt x="2402" y="1838"/>
                  </a:lnTo>
                  <a:lnTo>
                    <a:pt x="2402" y="1838"/>
                  </a:lnTo>
                  <a:lnTo>
                    <a:pt x="2402" y="1835"/>
                  </a:lnTo>
                  <a:lnTo>
                    <a:pt x="2402" y="1835"/>
                  </a:lnTo>
                  <a:lnTo>
                    <a:pt x="2402" y="1838"/>
                  </a:lnTo>
                  <a:lnTo>
                    <a:pt x="2402" y="1838"/>
                  </a:lnTo>
                  <a:lnTo>
                    <a:pt x="2402" y="1840"/>
                  </a:lnTo>
                  <a:lnTo>
                    <a:pt x="2400" y="1842"/>
                  </a:lnTo>
                  <a:lnTo>
                    <a:pt x="2400" y="1842"/>
                  </a:lnTo>
                  <a:lnTo>
                    <a:pt x="2400" y="1842"/>
                  </a:lnTo>
                  <a:lnTo>
                    <a:pt x="2397" y="1842"/>
                  </a:lnTo>
                  <a:lnTo>
                    <a:pt x="2395" y="1845"/>
                  </a:lnTo>
                  <a:lnTo>
                    <a:pt x="2395" y="1845"/>
                  </a:lnTo>
                  <a:lnTo>
                    <a:pt x="2395" y="1845"/>
                  </a:lnTo>
                  <a:lnTo>
                    <a:pt x="2395" y="1845"/>
                  </a:lnTo>
                  <a:lnTo>
                    <a:pt x="2395" y="1845"/>
                  </a:lnTo>
                  <a:lnTo>
                    <a:pt x="2395" y="1845"/>
                  </a:lnTo>
                  <a:lnTo>
                    <a:pt x="2393" y="1845"/>
                  </a:lnTo>
                  <a:lnTo>
                    <a:pt x="2393" y="1845"/>
                  </a:lnTo>
                  <a:lnTo>
                    <a:pt x="2393" y="1845"/>
                  </a:lnTo>
                  <a:lnTo>
                    <a:pt x="2395" y="1842"/>
                  </a:lnTo>
                  <a:lnTo>
                    <a:pt x="2395" y="1842"/>
                  </a:lnTo>
                  <a:lnTo>
                    <a:pt x="2397" y="1842"/>
                  </a:lnTo>
                  <a:lnTo>
                    <a:pt x="2400" y="1840"/>
                  </a:lnTo>
                  <a:lnTo>
                    <a:pt x="2400" y="1840"/>
                  </a:lnTo>
                  <a:lnTo>
                    <a:pt x="2400" y="1838"/>
                  </a:lnTo>
                  <a:lnTo>
                    <a:pt x="2397" y="1835"/>
                  </a:lnTo>
                  <a:lnTo>
                    <a:pt x="2397" y="1835"/>
                  </a:lnTo>
                  <a:lnTo>
                    <a:pt x="2393" y="1838"/>
                  </a:lnTo>
                  <a:lnTo>
                    <a:pt x="2393" y="1838"/>
                  </a:lnTo>
                  <a:lnTo>
                    <a:pt x="2393" y="1838"/>
                  </a:lnTo>
                  <a:lnTo>
                    <a:pt x="2393" y="1838"/>
                  </a:lnTo>
                  <a:lnTo>
                    <a:pt x="2388" y="1840"/>
                  </a:lnTo>
                  <a:lnTo>
                    <a:pt x="2388" y="1840"/>
                  </a:lnTo>
                  <a:lnTo>
                    <a:pt x="2385" y="1840"/>
                  </a:lnTo>
                  <a:lnTo>
                    <a:pt x="2385" y="1840"/>
                  </a:lnTo>
                  <a:lnTo>
                    <a:pt x="2383" y="1840"/>
                  </a:lnTo>
                  <a:lnTo>
                    <a:pt x="2383" y="1840"/>
                  </a:lnTo>
                  <a:lnTo>
                    <a:pt x="2383" y="1838"/>
                  </a:lnTo>
                  <a:lnTo>
                    <a:pt x="2385" y="1838"/>
                  </a:lnTo>
                  <a:lnTo>
                    <a:pt x="2385" y="1838"/>
                  </a:lnTo>
                  <a:lnTo>
                    <a:pt x="2388" y="1838"/>
                  </a:lnTo>
                  <a:lnTo>
                    <a:pt x="2388" y="1838"/>
                  </a:lnTo>
                  <a:lnTo>
                    <a:pt x="2388" y="1838"/>
                  </a:lnTo>
                  <a:lnTo>
                    <a:pt x="2385" y="1835"/>
                  </a:lnTo>
                  <a:lnTo>
                    <a:pt x="2385" y="1835"/>
                  </a:lnTo>
                  <a:lnTo>
                    <a:pt x="2385" y="1835"/>
                  </a:lnTo>
                  <a:lnTo>
                    <a:pt x="2383" y="1835"/>
                  </a:lnTo>
                  <a:lnTo>
                    <a:pt x="2383" y="1835"/>
                  </a:lnTo>
                  <a:lnTo>
                    <a:pt x="2383" y="1835"/>
                  </a:lnTo>
                  <a:lnTo>
                    <a:pt x="2381" y="1835"/>
                  </a:lnTo>
                  <a:lnTo>
                    <a:pt x="2381" y="1835"/>
                  </a:lnTo>
                  <a:lnTo>
                    <a:pt x="2381" y="1835"/>
                  </a:lnTo>
                  <a:lnTo>
                    <a:pt x="2378" y="1838"/>
                  </a:lnTo>
                  <a:lnTo>
                    <a:pt x="2376" y="1838"/>
                  </a:lnTo>
                  <a:lnTo>
                    <a:pt x="2376" y="1838"/>
                  </a:lnTo>
                  <a:lnTo>
                    <a:pt x="2374" y="1838"/>
                  </a:lnTo>
                  <a:lnTo>
                    <a:pt x="2374" y="1838"/>
                  </a:lnTo>
                  <a:lnTo>
                    <a:pt x="2374" y="1835"/>
                  </a:lnTo>
                  <a:lnTo>
                    <a:pt x="2374" y="1835"/>
                  </a:lnTo>
                  <a:lnTo>
                    <a:pt x="2374" y="1835"/>
                  </a:lnTo>
                  <a:lnTo>
                    <a:pt x="2374" y="1835"/>
                  </a:lnTo>
                  <a:lnTo>
                    <a:pt x="2374" y="1835"/>
                  </a:lnTo>
                  <a:lnTo>
                    <a:pt x="2376" y="1838"/>
                  </a:lnTo>
                  <a:lnTo>
                    <a:pt x="2376" y="1838"/>
                  </a:lnTo>
                  <a:lnTo>
                    <a:pt x="2376" y="1838"/>
                  </a:lnTo>
                  <a:lnTo>
                    <a:pt x="2376" y="1838"/>
                  </a:lnTo>
                  <a:lnTo>
                    <a:pt x="2376" y="1838"/>
                  </a:lnTo>
                  <a:lnTo>
                    <a:pt x="2376" y="1838"/>
                  </a:lnTo>
                  <a:lnTo>
                    <a:pt x="2376" y="1835"/>
                  </a:lnTo>
                  <a:lnTo>
                    <a:pt x="2376" y="1835"/>
                  </a:lnTo>
                  <a:lnTo>
                    <a:pt x="2376" y="1835"/>
                  </a:lnTo>
                  <a:lnTo>
                    <a:pt x="2374" y="1835"/>
                  </a:lnTo>
                  <a:lnTo>
                    <a:pt x="2374" y="1835"/>
                  </a:lnTo>
                  <a:lnTo>
                    <a:pt x="2374" y="1835"/>
                  </a:lnTo>
                  <a:lnTo>
                    <a:pt x="2371" y="1835"/>
                  </a:lnTo>
                  <a:lnTo>
                    <a:pt x="2374" y="1835"/>
                  </a:lnTo>
                  <a:lnTo>
                    <a:pt x="2376" y="1833"/>
                  </a:lnTo>
                  <a:lnTo>
                    <a:pt x="2378" y="1833"/>
                  </a:lnTo>
                  <a:lnTo>
                    <a:pt x="2378" y="1833"/>
                  </a:lnTo>
                  <a:lnTo>
                    <a:pt x="2378" y="1833"/>
                  </a:lnTo>
                  <a:lnTo>
                    <a:pt x="2378" y="1833"/>
                  </a:lnTo>
                  <a:lnTo>
                    <a:pt x="2376" y="1833"/>
                  </a:lnTo>
                  <a:lnTo>
                    <a:pt x="2378" y="1833"/>
                  </a:lnTo>
                  <a:lnTo>
                    <a:pt x="2378" y="1833"/>
                  </a:lnTo>
                  <a:lnTo>
                    <a:pt x="2378" y="1831"/>
                  </a:lnTo>
                  <a:lnTo>
                    <a:pt x="2378" y="1831"/>
                  </a:lnTo>
                  <a:lnTo>
                    <a:pt x="2378" y="1831"/>
                  </a:lnTo>
                  <a:lnTo>
                    <a:pt x="2376" y="1831"/>
                  </a:lnTo>
                  <a:lnTo>
                    <a:pt x="2376" y="1831"/>
                  </a:lnTo>
                  <a:lnTo>
                    <a:pt x="2374" y="1833"/>
                  </a:lnTo>
                  <a:lnTo>
                    <a:pt x="2374" y="1833"/>
                  </a:lnTo>
                  <a:lnTo>
                    <a:pt x="2374" y="1833"/>
                  </a:lnTo>
                  <a:lnTo>
                    <a:pt x="2374" y="1833"/>
                  </a:lnTo>
                  <a:lnTo>
                    <a:pt x="2374" y="1831"/>
                  </a:lnTo>
                  <a:lnTo>
                    <a:pt x="2376" y="1831"/>
                  </a:lnTo>
                  <a:lnTo>
                    <a:pt x="2376"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1" y="1828"/>
                  </a:lnTo>
                  <a:lnTo>
                    <a:pt x="2371" y="1826"/>
                  </a:lnTo>
                  <a:lnTo>
                    <a:pt x="2374" y="1826"/>
                  </a:lnTo>
                  <a:lnTo>
                    <a:pt x="2374" y="1826"/>
                  </a:lnTo>
                  <a:lnTo>
                    <a:pt x="2374" y="1826"/>
                  </a:lnTo>
                  <a:lnTo>
                    <a:pt x="2374" y="1826"/>
                  </a:lnTo>
                  <a:lnTo>
                    <a:pt x="2374" y="1823"/>
                  </a:lnTo>
                  <a:lnTo>
                    <a:pt x="2374" y="1823"/>
                  </a:lnTo>
                  <a:lnTo>
                    <a:pt x="2374" y="1823"/>
                  </a:lnTo>
                  <a:lnTo>
                    <a:pt x="2374" y="1823"/>
                  </a:lnTo>
                  <a:lnTo>
                    <a:pt x="2371" y="1823"/>
                  </a:lnTo>
                  <a:lnTo>
                    <a:pt x="2371" y="1823"/>
                  </a:lnTo>
                  <a:lnTo>
                    <a:pt x="2371" y="1826"/>
                  </a:lnTo>
                  <a:lnTo>
                    <a:pt x="2367" y="1826"/>
                  </a:lnTo>
                  <a:lnTo>
                    <a:pt x="2367" y="1826"/>
                  </a:lnTo>
                  <a:lnTo>
                    <a:pt x="2367" y="1826"/>
                  </a:lnTo>
                  <a:lnTo>
                    <a:pt x="2367" y="1826"/>
                  </a:lnTo>
                  <a:lnTo>
                    <a:pt x="2367" y="1826"/>
                  </a:lnTo>
                  <a:lnTo>
                    <a:pt x="2367" y="1826"/>
                  </a:lnTo>
                  <a:lnTo>
                    <a:pt x="2367" y="1826"/>
                  </a:lnTo>
                  <a:lnTo>
                    <a:pt x="2364" y="1826"/>
                  </a:lnTo>
                  <a:lnTo>
                    <a:pt x="2362" y="1826"/>
                  </a:lnTo>
                  <a:lnTo>
                    <a:pt x="2362" y="1828"/>
                  </a:lnTo>
                  <a:lnTo>
                    <a:pt x="2362" y="1828"/>
                  </a:lnTo>
                  <a:lnTo>
                    <a:pt x="2362" y="1828"/>
                  </a:lnTo>
                  <a:lnTo>
                    <a:pt x="2359" y="1828"/>
                  </a:lnTo>
                  <a:lnTo>
                    <a:pt x="2359" y="1828"/>
                  </a:lnTo>
                  <a:lnTo>
                    <a:pt x="2359" y="1828"/>
                  </a:lnTo>
                  <a:lnTo>
                    <a:pt x="2359" y="1828"/>
                  </a:lnTo>
                  <a:lnTo>
                    <a:pt x="2357" y="1828"/>
                  </a:lnTo>
                  <a:lnTo>
                    <a:pt x="2357" y="1828"/>
                  </a:lnTo>
                  <a:lnTo>
                    <a:pt x="2357" y="1828"/>
                  </a:lnTo>
                  <a:lnTo>
                    <a:pt x="2357" y="1828"/>
                  </a:lnTo>
                  <a:lnTo>
                    <a:pt x="2357" y="1831"/>
                  </a:lnTo>
                  <a:lnTo>
                    <a:pt x="2355" y="1831"/>
                  </a:lnTo>
                  <a:lnTo>
                    <a:pt x="2352" y="1831"/>
                  </a:lnTo>
                  <a:lnTo>
                    <a:pt x="2352" y="1828"/>
                  </a:lnTo>
                  <a:lnTo>
                    <a:pt x="2352" y="1828"/>
                  </a:lnTo>
                  <a:lnTo>
                    <a:pt x="2350" y="1828"/>
                  </a:lnTo>
                  <a:lnTo>
                    <a:pt x="2350" y="1828"/>
                  </a:lnTo>
                  <a:lnTo>
                    <a:pt x="2350" y="1828"/>
                  </a:lnTo>
                  <a:lnTo>
                    <a:pt x="2350" y="1826"/>
                  </a:lnTo>
                  <a:lnTo>
                    <a:pt x="2352" y="1826"/>
                  </a:lnTo>
                  <a:lnTo>
                    <a:pt x="2352" y="1826"/>
                  </a:lnTo>
                  <a:lnTo>
                    <a:pt x="2352" y="1826"/>
                  </a:lnTo>
                  <a:lnTo>
                    <a:pt x="2352" y="1826"/>
                  </a:lnTo>
                  <a:lnTo>
                    <a:pt x="2355" y="1826"/>
                  </a:lnTo>
                  <a:lnTo>
                    <a:pt x="2355" y="1826"/>
                  </a:lnTo>
                  <a:lnTo>
                    <a:pt x="2357" y="1823"/>
                  </a:lnTo>
                  <a:lnTo>
                    <a:pt x="2359" y="1823"/>
                  </a:lnTo>
                  <a:lnTo>
                    <a:pt x="2359" y="1823"/>
                  </a:lnTo>
                  <a:lnTo>
                    <a:pt x="2359" y="1826"/>
                  </a:lnTo>
                  <a:lnTo>
                    <a:pt x="2359" y="1826"/>
                  </a:lnTo>
                  <a:lnTo>
                    <a:pt x="2357" y="1826"/>
                  </a:lnTo>
                  <a:lnTo>
                    <a:pt x="2359" y="1826"/>
                  </a:lnTo>
                  <a:lnTo>
                    <a:pt x="2359" y="1826"/>
                  </a:lnTo>
                  <a:lnTo>
                    <a:pt x="2362" y="1823"/>
                  </a:lnTo>
                  <a:lnTo>
                    <a:pt x="2362" y="1823"/>
                  </a:lnTo>
                  <a:lnTo>
                    <a:pt x="2357" y="1823"/>
                  </a:lnTo>
                  <a:lnTo>
                    <a:pt x="2357" y="1823"/>
                  </a:lnTo>
                  <a:lnTo>
                    <a:pt x="2357" y="1823"/>
                  </a:lnTo>
                  <a:lnTo>
                    <a:pt x="2359" y="1823"/>
                  </a:lnTo>
                  <a:lnTo>
                    <a:pt x="2364" y="1823"/>
                  </a:lnTo>
                  <a:lnTo>
                    <a:pt x="2364" y="1823"/>
                  </a:lnTo>
                  <a:lnTo>
                    <a:pt x="2364" y="1821"/>
                  </a:lnTo>
                  <a:lnTo>
                    <a:pt x="2364" y="1821"/>
                  </a:lnTo>
                  <a:lnTo>
                    <a:pt x="2362" y="1821"/>
                  </a:lnTo>
                  <a:lnTo>
                    <a:pt x="2362" y="1821"/>
                  </a:lnTo>
                  <a:lnTo>
                    <a:pt x="2362" y="1821"/>
                  </a:lnTo>
                  <a:lnTo>
                    <a:pt x="2359" y="1821"/>
                  </a:lnTo>
                  <a:lnTo>
                    <a:pt x="2359" y="1821"/>
                  </a:lnTo>
                  <a:lnTo>
                    <a:pt x="2359" y="1821"/>
                  </a:lnTo>
                  <a:lnTo>
                    <a:pt x="2359" y="1821"/>
                  </a:lnTo>
                  <a:lnTo>
                    <a:pt x="2359" y="1821"/>
                  </a:lnTo>
                  <a:lnTo>
                    <a:pt x="2359" y="1821"/>
                  </a:lnTo>
                  <a:lnTo>
                    <a:pt x="2359" y="1821"/>
                  </a:lnTo>
                  <a:lnTo>
                    <a:pt x="2359" y="1821"/>
                  </a:lnTo>
                  <a:lnTo>
                    <a:pt x="2357" y="1821"/>
                  </a:lnTo>
                  <a:lnTo>
                    <a:pt x="2357" y="1821"/>
                  </a:lnTo>
                  <a:lnTo>
                    <a:pt x="2357" y="1821"/>
                  </a:lnTo>
                  <a:lnTo>
                    <a:pt x="2357" y="1821"/>
                  </a:lnTo>
                  <a:lnTo>
                    <a:pt x="2355" y="1821"/>
                  </a:lnTo>
                  <a:lnTo>
                    <a:pt x="2355" y="1819"/>
                  </a:lnTo>
                  <a:lnTo>
                    <a:pt x="2355" y="1819"/>
                  </a:lnTo>
                  <a:lnTo>
                    <a:pt x="2357" y="1819"/>
                  </a:lnTo>
                  <a:lnTo>
                    <a:pt x="2355" y="1819"/>
                  </a:lnTo>
                  <a:lnTo>
                    <a:pt x="2355" y="1819"/>
                  </a:lnTo>
                  <a:lnTo>
                    <a:pt x="2352" y="1819"/>
                  </a:lnTo>
                  <a:lnTo>
                    <a:pt x="2352" y="1819"/>
                  </a:lnTo>
                  <a:lnTo>
                    <a:pt x="2352" y="1819"/>
                  </a:lnTo>
                  <a:lnTo>
                    <a:pt x="2350" y="1819"/>
                  </a:lnTo>
                  <a:lnTo>
                    <a:pt x="2350" y="1819"/>
                  </a:lnTo>
                  <a:lnTo>
                    <a:pt x="2350" y="1819"/>
                  </a:lnTo>
                  <a:lnTo>
                    <a:pt x="2348" y="1821"/>
                  </a:lnTo>
                  <a:lnTo>
                    <a:pt x="2345" y="1821"/>
                  </a:lnTo>
                  <a:lnTo>
                    <a:pt x="2345" y="1819"/>
                  </a:lnTo>
                  <a:lnTo>
                    <a:pt x="2345" y="1819"/>
                  </a:lnTo>
                  <a:lnTo>
                    <a:pt x="2345" y="1819"/>
                  </a:lnTo>
                  <a:lnTo>
                    <a:pt x="2348" y="1819"/>
                  </a:lnTo>
                  <a:lnTo>
                    <a:pt x="2350" y="1816"/>
                  </a:lnTo>
                  <a:lnTo>
                    <a:pt x="2350" y="1816"/>
                  </a:lnTo>
                  <a:lnTo>
                    <a:pt x="2350" y="1816"/>
                  </a:lnTo>
                  <a:lnTo>
                    <a:pt x="2350" y="1816"/>
                  </a:lnTo>
                  <a:lnTo>
                    <a:pt x="2350" y="1816"/>
                  </a:lnTo>
                  <a:lnTo>
                    <a:pt x="2350" y="1816"/>
                  </a:lnTo>
                  <a:lnTo>
                    <a:pt x="2348" y="1816"/>
                  </a:lnTo>
                  <a:lnTo>
                    <a:pt x="2348" y="1816"/>
                  </a:lnTo>
                  <a:lnTo>
                    <a:pt x="2348" y="1816"/>
                  </a:lnTo>
                  <a:lnTo>
                    <a:pt x="2345" y="1816"/>
                  </a:lnTo>
                  <a:lnTo>
                    <a:pt x="2345" y="1816"/>
                  </a:lnTo>
                  <a:lnTo>
                    <a:pt x="2348" y="1816"/>
                  </a:lnTo>
                  <a:lnTo>
                    <a:pt x="2348" y="1814"/>
                  </a:lnTo>
                  <a:lnTo>
                    <a:pt x="2355" y="1814"/>
                  </a:lnTo>
                  <a:lnTo>
                    <a:pt x="2357" y="1812"/>
                  </a:lnTo>
                  <a:lnTo>
                    <a:pt x="2357" y="1812"/>
                  </a:lnTo>
                  <a:lnTo>
                    <a:pt x="2357" y="1812"/>
                  </a:lnTo>
                  <a:lnTo>
                    <a:pt x="2357" y="1809"/>
                  </a:lnTo>
                  <a:lnTo>
                    <a:pt x="2357" y="1809"/>
                  </a:lnTo>
                  <a:lnTo>
                    <a:pt x="2357" y="1809"/>
                  </a:lnTo>
                  <a:lnTo>
                    <a:pt x="2357" y="1809"/>
                  </a:lnTo>
                  <a:lnTo>
                    <a:pt x="2355" y="1809"/>
                  </a:lnTo>
                  <a:lnTo>
                    <a:pt x="2355" y="1809"/>
                  </a:lnTo>
                  <a:lnTo>
                    <a:pt x="2355" y="1809"/>
                  </a:lnTo>
                  <a:lnTo>
                    <a:pt x="2355" y="1809"/>
                  </a:lnTo>
                  <a:lnTo>
                    <a:pt x="2355" y="1809"/>
                  </a:lnTo>
                  <a:lnTo>
                    <a:pt x="2355" y="1809"/>
                  </a:lnTo>
                  <a:lnTo>
                    <a:pt x="2355" y="1809"/>
                  </a:lnTo>
                  <a:lnTo>
                    <a:pt x="2352" y="1809"/>
                  </a:lnTo>
                  <a:lnTo>
                    <a:pt x="2350" y="1809"/>
                  </a:lnTo>
                  <a:lnTo>
                    <a:pt x="2350" y="1809"/>
                  </a:lnTo>
                  <a:lnTo>
                    <a:pt x="2350" y="1809"/>
                  </a:lnTo>
                  <a:lnTo>
                    <a:pt x="2345" y="1812"/>
                  </a:lnTo>
                  <a:lnTo>
                    <a:pt x="2345" y="1812"/>
                  </a:lnTo>
                  <a:lnTo>
                    <a:pt x="2338" y="1812"/>
                  </a:lnTo>
                  <a:lnTo>
                    <a:pt x="2338" y="1812"/>
                  </a:lnTo>
                  <a:lnTo>
                    <a:pt x="2338" y="1812"/>
                  </a:lnTo>
                  <a:lnTo>
                    <a:pt x="2338" y="1812"/>
                  </a:lnTo>
                  <a:lnTo>
                    <a:pt x="2348" y="1809"/>
                  </a:lnTo>
                  <a:lnTo>
                    <a:pt x="2348" y="1807"/>
                  </a:lnTo>
                  <a:lnTo>
                    <a:pt x="2348" y="1807"/>
                  </a:lnTo>
                  <a:lnTo>
                    <a:pt x="2348" y="1807"/>
                  </a:lnTo>
                  <a:lnTo>
                    <a:pt x="2345" y="1809"/>
                  </a:lnTo>
                  <a:lnTo>
                    <a:pt x="2343" y="1809"/>
                  </a:lnTo>
                  <a:lnTo>
                    <a:pt x="2341" y="1807"/>
                  </a:lnTo>
                  <a:lnTo>
                    <a:pt x="2338" y="1807"/>
                  </a:lnTo>
                  <a:lnTo>
                    <a:pt x="2336" y="1807"/>
                  </a:lnTo>
                  <a:lnTo>
                    <a:pt x="2336" y="1807"/>
                  </a:lnTo>
                  <a:lnTo>
                    <a:pt x="2333" y="1807"/>
                  </a:lnTo>
                  <a:lnTo>
                    <a:pt x="2333" y="1807"/>
                  </a:lnTo>
                  <a:lnTo>
                    <a:pt x="2331" y="1807"/>
                  </a:lnTo>
                  <a:lnTo>
                    <a:pt x="2326" y="1805"/>
                  </a:lnTo>
                  <a:lnTo>
                    <a:pt x="2324" y="1805"/>
                  </a:lnTo>
                  <a:lnTo>
                    <a:pt x="2326" y="1805"/>
                  </a:lnTo>
                  <a:lnTo>
                    <a:pt x="2326" y="1805"/>
                  </a:lnTo>
                  <a:lnTo>
                    <a:pt x="2326" y="1805"/>
                  </a:lnTo>
                  <a:lnTo>
                    <a:pt x="2326" y="1802"/>
                  </a:lnTo>
                  <a:lnTo>
                    <a:pt x="2326" y="1802"/>
                  </a:lnTo>
                  <a:lnTo>
                    <a:pt x="2326" y="1802"/>
                  </a:lnTo>
                  <a:lnTo>
                    <a:pt x="2326" y="1802"/>
                  </a:lnTo>
                  <a:lnTo>
                    <a:pt x="2326" y="1802"/>
                  </a:lnTo>
                  <a:lnTo>
                    <a:pt x="2329" y="1802"/>
                  </a:lnTo>
                  <a:lnTo>
                    <a:pt x="2331" y="1802"/>
                  </a:lnTo>
                  <a:lnTo>
                    <a:pt x="2331" y="1802"/>
                  </a:lnTo>
                  <a:lnTo>
                    <a:pt x="2331" y="1800"/>
                  </a:lnTo>
                  <a:lnTo>
                    <a:pt x="2331" y="1800"/>
                  </a:lnTo>
                  <a:lnTo>
                    <a:pt x="2338" y="1797"/>
                  </a:lnTo>
                  <a:lnTo>
                    <a:pt x="2341" y="1797"/>
                  </a:lnTo>
                  <a:lnTo>
                    <a:pt x="2336" y="1800"/>
                  </a:lnTo>
                  <a:lnTo>
                    <a:pt x="2333" y="1800"/>
                  </a:lnTo>
                  <a:lnTo>
                    <a:pt x="2333" y="1800"/>
                  </a:lnTo>
                  <a:lnTo>
                    <a:pt x="2333" y="1802"/>
                  </a:lnTo>
                  <a:lnTo>
                    <a:pt x="2329" y="1805"/>
                  </a:lnTo>
                  <a:lnTo>
                    <a:pt x="2329" y="1805"/>
                  </a:lnTo>
                  <a:lnTo>
                    <a:pt x="2329" y="1807"/>
                  </a:lnTo>
                  <a:lnTo>
                    <a:pt x="2333" y="1805"/>
                  </a:lnTo>
                  <a:lnTo>
                    <a:pt x="2336" y="1807"/>
                  </a:lnTo>
                  <a:lnTo>
                    <a:pt x="2336" y="1807"/>
                  </a:lnTo>
                  <a:lnTo>
                    <a:pt x="2341" y="1807"/>
                  </a:lnTo>
                  <a:lnTo>
                    <a:pt x="2343" y="1807"/>
                  </a:lnTo>
                  <a:lnTo>
                    <a:pt x="2345" y="1807"/>
                  </a:lnTo>
                  <a:lnTo>
                    <a:pt x="2345" y="1807"/>
                  </a:lnTo>
                  <a:lnTo>
                    <a:pt x="2345" y="1805"/>
                  </a:lnTo>
                  <a:lnTo>
                    <a:pt x="2348" y="1805"/>
                  </a:lnTo>
                  <a:lnTo>
                    <a:pt x="2348" y="1805"/>
                  </a:lnTo>
                  <a:lnTo>
                    <a:pt x="2348" y="1805"/>
                  </a:lnTo>
                  <a:lnTo>
                    <a:pt x="2348" y="1807"/>
                  </a:lnTo>
                  <a:lnTo>
                    <a:pt x="2348" y="1807"/>
                  </a:lnTo>
                  <a:lnTo>
                    <a:pt x="2350" y="1807"/>
                  </a:lnTo>
                  <a:lnTo>
                    <a:pt x="2352" y="1805"/>
                  </a:lnTo>
                  <a:lnTo>
                    <a:pt x="2355" y="1807"/>
                  </a:lnTo>
                  <a:lnTo>
                    <a:pt x="2355" y="1807"/>
                  </a:lnTo>
                  <a:lnTo>
                    <a:pt x="2355" y="1805"/>
                  </a:lnTo>
                  <a:lnTo>
                    <a:pt x="2355" y="1805"/>
                  </a:lnTo>
                  <a:lnTo>
                    <a:pt x="2355" y="1805"/>
                  </a:lnTo>
                  <a:lnTo>
                    <a:pt x="2352" y="1805"/>
                  </a:lnTo>
                  <a:lnTo>
                    <a:pt x="2352" y="1802"/>
                  </a:lnTo>
                  <a:lnTo>
                    <a:pt x="2352" y="1802"/>
                  </a:lnTo>
                  <a:lnTo>
                    <a:pt x="2350" y="1805"/>
                  </a:lnTo>
                  <a:lnTo>
                    <a:pt x="2350" y="1802"/>
                  </a:lnTo>
                  <a:lnTo>
                    <a:pt x="2350" y="1802"/>
                  </a:lnTo>
                  <a:lnTo>
                    <a:pt x="2352" y="1802"/>
                  </a:lnTo>
                  <a:lnTo>
                    <a:pt x="2352" y="1802"/>
                  </a:lnTo>
                  <a:lnTo>
                    <a:pt x="2352" y="1802"/>
                  </a:lnTo>
                  <a:lnTo>
                    <a:pt x="2352" y="1800"/>
                  </a:lnTo>
                  <a:lnTo>
                    <a:pt x="2352" y="1800"/>
                  </a:lnTo>
                  <a:lnTo>
                    <a:pt x="2350" y="1800"/>
                  </a:lnTo>
                  <a:lnTo>
                    <a:pt x="2348" y="1800"/>
                  </a:lnTo>
                  <a:lnTo>
                    <a:pt x="2348" y="1800"/>
                  </a:lnTo>
                  <a:lnTo>
                    <a:pt x="2348" y="1802"/>
                  </a:lnTo>
                  <a:lnTo>
                    <a:pt x="2348" y="1802"/>
                  </a:lnTo>
                  <a:lnTo>
                    <a:pt x="2348" y="1805"/>
                  </a:lnTo>
                  <a:lnTo>
                    <a:pt x="2348" y="1802"/>
                  </a:lnTo>
                  <a:lnTo>
                    <a:pt x="2348" y="1802"/>
                  </a:lnTo>
                  <a:lnTo>
                    <a:pt x="2348" y="1802"/>
                  </a:lnTo>
                  <a:lnTo>
                    <a:pt x="2348" y="1800"/>
                  </a:lnTo>
                  <a:lnTo>
                    <a:pt x="2345" y="1800"/>
                  </a:lnTo>
                  <a:lnTo>
                    <a:pt x="2345" y="1800"/>
                  </a:lnTo>
                  <a:lnTo>
                    <a:pt x="2345" y="1800"/>
                  </a:lnTo>
                  <a:lnTo>
                    <a:pt x="2345" y="1797"/>
                  </a:lnTo>
                  <a:lnTo>
                    <a:pt x="2348" y="1797"/>
                  </a:lnTo>
                  <a:lnTo>
                    <a:pt x="2348" y="1797"/>
                  </a:lnTo>
                  <a:lnTo>
                    <a:pt x="2350" y="1797"/>
                  </a:lnTo>
                  <a:lnTo>
                    <a:pt x="2350" y="1795"/>
                  </a:lnTo>
                  <a:lnTo>
                    <a:pt x="2350" y="1795"/>
                  </a:lnTo>
                  <a:lnTo>
                    <a:pt x="2352" y="1795"/>
                  </a:lnTo>
                  <a:lnTo>
                    <a:pt x="2352" y="1795"/>
                  </a:lnTo>
                  <a:lnTo>
                    <a:pt x="2352" y="1795"/>
                  </a:lnTo>
                  <a:lnTo>
                    <a:pt x="2352" y="1793"/>
                  </a:lnTo>
                  <a:lnTo>
                    <a:pt x="2352" y="1793"/>
                  </a:lnTo>
                  <a:lnTo>
                    <a:pt x="2352" y="1793"/>
                  </a:lnTo>
                  <a:lnTo>
                    <a:pt x="2350" y="1790"/>
                  </a:lnTo>
                  <a:lnTo>
                    <a:pt x="2352" y="1790"/>
                  </a:lnTo>
                  <a:lnTo>
                    <a:pt x="2352" y="1790"/>
                  </a:lnTo>
                  <a:lnTo>
                    <a:pt x="2352" y="1788"/>
                  </a:lnTo>
                  <a:lnTo>
                    <a:pt x="2352" y="1788"/>
                  </a:lnTo>
                  <a:lnTo>
                    <a:pt x="2352" y="1788"/>
                  </a:lnTo>
                  <a:lnTo>
                    <a:pt x="2352" y="1786"/>
                  </a:lnTo>
                  <a:lnTo>
                    <a:pt x="2352" y="1786"/>
                  </a:lnTo>
                  <a:lnTo>
                    <a:pt x="2352" y="1786"/>
                  </a:lnTo>
                  <a:lnTo>
                    <a:pt x="2355" y="1783"/>
                  </a:lnTo>
                  <a:lnTo>
                    <a:pt x="2355" y="1783"/>
                  </a:lnTo>
                  <a:lnTo>
                    <a:pt x="2355" y="1783"/>
                  </a:lnTo>
                  <a:lnTo>
                    <a:pt x="2357" y="1783"/>
                  </a:lnTo>
                  <a:lnTo>
                    <a:pt x="2357" y="1783"/>
                  </a:lnTo>
                  <a:lnTo>
                    <a:pt x="2357" y="1783"/>
                  </a:lnTo>
                  <a:lnTo>
                    <a:pt x="2357" y="1783"/>
                  </a:lnTo>
                  <a:lnTo>
                    <a:pt x="2359" y="1783"/>
                  </a:lnTo>
                  <a:lnTo>
                    <a:pt x="2359" y="1783"/>
                  </a:lnTo>
                  <a:lnTo>
                    <a:pt x="2357" y="1783"/>
                  </a:lnTo>
                  <a:lnTo>
                    <a:pt x="2357" y="1783"/>
                  </a:lnTo>
                  <a:lnTo>
                    <a:pt x="2357" y="1783"/>
                  </a:lnTo>
                  <a:lnTo>
                    <a:pt x="2357" y="1783"/>
                  </a:lnTo>
                  <a:lnTo>
                    <a:pt x="2357" y="1783"/>
                  </a:lnTo>
                  <a:lnTo>
                    <a:pt x="2357" y="1781"/>
                  </a:lnTo>
                  <a:lnTo>
                    <a:pt x="2357" y="1781"/>
                  </a:lnTo>
                  <a:lnTo>
                    <a:pt x="2357" y="1781"/>
                  </a:lnTo>
                  <a:lnTo>
                    <a:pt x="2357" y="1781"/>
                  </a:lnTo>
                  <a:lnTo>
                    <a:pt x="2357" y="1781"/>
                  </a:lnTo>
                  <a:lnTo>
                    <a:pt x="2357" y="1781"/>
                  </a:lnTo>
                  <a:lnTo>
                    <a:pt x="2357" y="1781"/>
                  </a:lnTo>
                  <a:lnTo>
                    <a:pt x="2357" y="1781"/>
                  </a:lnTo>
                  <a:lnTo>
                    <a:pt x="2355" y="1779"/>
                  </a:lnTo>
                  <a:lnTo>
                    <a:pt x="2355" y="1779"/>
                  </a:lnTo>
                  <a:lnTo>
                    <a:pt x="2355" y="1779"/>
                  </a:lnTo>
                  <a:lnTo>
                    <a:pt x="2355" y="1779"/>
                  </a:lnTo>
                  <a:lnTo>
                    <a:pt x="2355" y="1776"/>
                  </a:lnTo>
                  <a:lnTo>
                    <a:pt x="2355" y="1776"/>
                  </a:lnTo>
                  <a:lnTo>
                    <a:pt x="2355" y="1776"/>
                  </a:lnTo>
                  <a:lnTo>
                    <a:pt x="2352" y="1776"/>
                  </a:lnTo>
                  <a:lnTo>
                    <a:pt x="2350" y="1774"/>
                  </a:lnTo>
                  <a:lnTo>
                    <a:pt x="2350" y="1776"/>
                  </a:lnTo>
                  <a:lnTo>
                    <a:pt x="2345" y="1776"/>
                  </a:lnTo>
                  <a:lnTo>
                    <a:pt x="2345" y="1776"/>
                  </a:lnTo>
                  <a:lnTo>
                    <a:pt x="2343" y="1776"/>
                  </a:lnTo>
                  <a:lnTo>
                    <a:pt x="2343" y="1776"/>
                  </a:lnTo>
                  <a:lnTo>
                    <a:pt x="2345" y="1776"/>
                  </a:lnTo>
                  <a:lnTo>
                    <a:pt x="2345" y="1776"/>
                  </a:lnTo>
                  <a:lnTo>
                    <a:pt x="2345" y="1774"/>
                  </a:lnTo>
                  <a:lnTo>
                    <a:pt x="2345" y="1771"/>
                  </a:lnTo>
                  <a:lnTo>
                    <a:pt x="2345" y="1771"/>
                  </a:lnTo>
                  <a:lnTo>
                    <a:pt x="2343" y="1779"/>
                  </a:lnTo>
                  <a:lnTo>
                    <a:pt x="2341" y="1776"/>
                  </a:lnTo>
                  <a:lnTo>
                    <a:pt x="2341" y="1776"/>
                  </a:lnTo>
                  <a:lnTo>
                    <a:pt x="2341" y="1776"/>
                  </a:lnTo>
                  <a:lnTo>
                    <a:pt x="2341" y="1776"/>
                  </a:lnTo>
                  <a:lnTo>
                    <a:pt x="2341" y="1779"/>
                  </a:lnTo>
                  <a:lnTo>
                    <a:pt x="2338" y="1779"/>
                  </a:lnTo>
                  <a:lnTo>
                    <a:pt x="2338" y="1776"/>
                  </a:lnTo>
                  <a:lnTo>
                    <a:pt x="2338" y="1776"/>
                  </a:lnTo>
                  <a:lnTo>
                    <a:pt x="2336" y="1776"/>
                  </a:lnTo>
                  <a:lnTo>
                    <a:pt x="2336" y="1776"/>
                  </a:lnTo>
                  <a:lnTo>
                    <a:pt x="2336" y="1776"/>
                  </a:lnTo>
                  <a:lnTo>
                    <a:pt x="2336" y="1776"/>
                  </a:lnTo>
                  <a:lnTo>
                    <a:pt x="2336" y="1776"/>
                  </a:lnTo>
                  <a:lnTo>
                    <a:pt x="2333" y="1776"/>
                  </a:lnTo>
                  <a:lnTo>
                    <a:pt x="2333" y="1776"/>
                  </a:lnTo>
                  <a:lnTo>
                    <a:pt x="2333" y="1776"/>
                  </a:lnTo>
                  <a:lnTo>
                    <a:pt x="2333" y="1776"/>
                  </a:lnTo>
                  <a:lnTo>
                    <a:pt x="2333" y="1776"/>
                  </a:lnTo>
                  <a:lnTo>
                    <a:pt x="2336" y="1774"/>
                  </a:lnTo>
                  <a:lnTo>
                    <a:pt x="2336" y="1774"/>
                  </a:lnTo>
                  <a:lnTo>
                    <a:pt x="2336" y="1774"/>
                  </a:lnTo>
                  <a:lnTo>
                    <a:pt x="2336" y="1771"/>
                  </a:lnTo>
                  <a:lnTo>
                    <a:pt x="2336" y="1771"/>
                  </a:lnTo>
                  <a:lnTo>
                    <a:pt x="2336" y="1771"/>
                  </a:lnTo>
                  <a:lnTo>
                    <a:pt x="2336" y="1771"/>
                  </a:lnTo>
                  <a:lnTo>
                    <a:pt x="2336" y="1769"/>
                  </a:lnTo>
                  <a:lnTo>
                    <a:pt x="2336" y="1769"/>
                  </a:lnTo>
                  <a:lnTo>
                    <a:pt x="2336" y="1769"/>
                  </a:lnTo>
                  <a:lnTo>
                    <a:pt x="2333" y="1769"/>
                  </a:lnTo>
                  <a:lnTo>
                    <a:pt x="2333" y="1769"/>
                  </a:lnTo>
                  <a:lnTo>
                    <a:pt x="2336" y="1767"/>
                  </a:lnTo>
                  <a:lnTo>
                    <a:pt x="2338" y="1767"/>
                  </a:lnTo>
                  <a:lnTo>
                    <a:pt x="2336" y="1767"/>
                  </a:lnTo>
                  <a:lnTo>
                    <a:pt x="2333" y="1764"/>
                  </a:lnTo>
                  <a:lnTo>
                    <a:pt x="2329" y="1764"/>
                  </a:lnTo>
                  <a:lnTo>
                    <a:pt x="2326" y="1764"/>
                  </a:lnTo>
                  <a:lnTo>
                    <a:pt x="2324" y="1764"/>
                  </a:lnTo>
                  <a:lnTo>
                    <a:pt x="2324" y="1764"/>
                  </a:lnTo>
                  <a:lnTo>
                    <a:pt x="2324" y="1767"/>
                  </a:lnTo>
                  <a:lnTo>
                    <a:pt x="2324" y="1767"/>
                  </a:lnTo>
                  <a:lnTo>
                    <a:pt x="2324" y="1767"/>
                  </a:lnTo>
                  <a:lnTo>
                    <a:pt x="2324" y="1767"/>
                  </a:lnTo>
                  <a:lnTo>
                    <a:pt x="2322" y="1767"/>
                  </a:lnTo>
                  <a:lnTo>
                    <a:pt x="2322" y="1767"/>
                  </a:lnTo>
                  <a:lnTo>
                    <a:pt x="2322" y="1769"/>
                  </a:lnTo>
                  <a:lnTo>
                    <a:pt x="2322" y="1769"/>
                  </a:lnTo>
                  <a:lnTo>
                    <a:pt x="2319" y="1769"/>
                  </a:lnTo>
                  <a:lnTo>
                    <a:pt x="2319" y="1769"/>
                  </a:lnTo>
                  <a:lnTo>
                    <a:pt x="2319" y="1769"/>
                  </a:lnTo>
                  <a:lnTo>
                    <a:pt x="2317" y="1769"/>
                  </a:lnTo>
                  <a:lnTo>
                    <a:pt x="2317" y="1769"/>
                  </a:lnTo>
                  <a:lnTo>
                    <a:pt x="2314" y="1769"/>
                  </a:lnTo>
                  <a:lnTo>
                    <a:pt x="2314" y="1767"/>
                  </a:lnTo>
                  <a:lnTo>
                    <a:pt x="2312" y="1767"/>
                  </a:lnTo>
                  <a:lnTo>
                    <a:pt x="2314" y="1767"/>
                  </a:lnTo>
                  <a:lnTo>
                    <a:pt x="2317" y="1767"/>
                  </a:lnTo>
                  <a:lnTo>
                    <a:pt x="2319" y="1767"/>
                  </a:lnTo>
                  <a:lnTo>
                    <a:pt x="2319" y="1767"/>
                  </a:lnTo>
                  <a:lnTo>
                    <a:pt x="2319" y="1767"/>
                  </a:lnTo>
                  <a:lnTo>
                    <a:pt x="2319" y="1764"/>
                  </a:lnTo>
                  <a:lnTo>
                    <a:pt x="2319" y="1762"/>
                  </a:lnTo>
                  <a:lnTo>
                    <a:pt x="2322" y="1762"/>
                  </a:lnTo>
                  <a:lnTo>
                    <a:pt x="2324" y="1762"/>
                  </a:lnTo>
                  <a:lnTo>
                    <a:pt x="2324" y="1762"/>
                  </a:lnTo>
                  <a:lnTo>
                    <a:pt x="2326" y="1760"/>
                  </a:lnTo>
                  <a:lnTo>
                    <a:pt x="2326" y="1760"/>
                  </a:lnTo>
                  <a:lnTo>
                    <a:pt x="2326" y="1760"/>
                  </a:lnTo>
                  <a:lnTo>
                    <a:pt x="2326" y="1760"/>
                  </a:lnTo>
                  <a:lnTo>
                    <a:pt x="2324" y="1757"/>
                  </a:lnTo>
                  <a:lnTo>
                    <a:pt x="2324" y="1757"/>
                  </a:lnTo>
                  <a:lnTo>
                    <a:pt x="2326" y="1757"/>
                  </a:lnTo>
                  <a:lnTo>
                    <a:pt x="2326" y="1757"/>
                  </a:lnTo>
                  <a:lnTo>
                    <a:pt x="2326" y="1755"/>
                  </a:lnTo>
                  <a:lnTo>
                    <a:pt x="2329" y="1755"/>
                  </a:lnTo>
                  <a:lnTo>
                    <a:pt x="2329" y="1755"/>
                  </a:lnTo>
                  <a:lnTo>
                    <a:pt x="2329" y="1755"/>
                  </a:lnTo>
                  <a:lnTo>
                    <a:pt x="2329" y="1755"/>
                  </a:lnTo>
                  <a:lnTo>
                    <a:pt x="2329" y="1752"/>
                  </a:lnTo>
                  <a:lnTo>
                    <a:pt x="2329" y="1752"/>
                  </a:lnTo>
                  <a:lnTo>
                    <a:pt x="2329" y="1752"/>
                  </a:lnTo>
                  <a:lnTo>
                    <a:pt x="2329" y="1752"/>
                  </a:lnTo>
                  <a:lnTo>
                    <a:pt x="2329" y="1752"/>
                  </a:lnTo>
                  <a:lnTo>
                    <a:pt x="2326" y="1750"/>
                  </a:lnTo>
                  <a:lnTo>
                    <a:pt x="2326" y="1750"/>
                  </a:lnTo>
                  <a:lnTo>
                    <a:pt x="2326" y="1750"/>
                  </a:lnTo>
                  <a:lnTo>
                    <a:pt x="2326" y="1748"/>
                  </a:lnTo>
                  <a:lnTo>
                    <a:pt x="2324" y="1748"/>
                  </a:lnTo>
                  <a:lnTo>
                    <a:pt x="2322" y="1748"/>
                  </a:lnTo>
                  <a:lnTo>
                    <a:pt x="2322" y="1748"/>
                  </a:lnTo>
                  <a:lnTo>
                    <a:pt x="2319" y="1748"/>
                  </a:lnTo>
                  <a:lnTo>
                    <a:pt x="2319" y="1745"/>
                  </a:lnTo>
                  <a:lnTo>
                    <a:pt x="2319" y="1745"/>
                  </a:lnTo>
                  <a:lnTo>
                    <a:pt x="2319" y="1745"/>
                  </a:lnTo>
                  <a:lnTo>
                    <a:pt x="2319" y="1745"/>
                  </a:lnTo>
                  <a:lnTo>
                    <a:pt x="2319" y="1745"/>
                  </a:lnTo>
                  <a:lnTo>
                    <a:pt x="2319" y="1743"/>
                  </a:lnTo>
                  <a:lnTo>
                    <a:pt x="2319" y="1743"/>
                  </a:lnTo>
                  <a:lnTo>
                    <a:pt x="2319" y="1741"/>
                  </a:lnTo>
                  <a:lnTo>
                    <a:pt x="2319" y="1741"/>
                  </a:lnTo>
                  <a:lnTo>
                    <a:pt x="2319" y="1741"/>
                  </a:lnTo>
                  <a:lnTo>
                    <a:pt x="2319" y="1741"/>
                  </a:lnTo>
                  <a:lnTo>
                    <a:pt x="2319" y="1738"/>
                  </a:lnTo>
                  <a:lnTo>
                    <a:pt x="2317" y="1738"/>
                  </a:lnTo>
                  <a:lnTo>
                    <a:pt x="2317" y="1738"/>
                  </a:lnTo>
                  <a:lnTo>
                    <a:pt x="2317" y="1738"/>
                  </a:lnTo>
                  <a:lnTo>
                    <a:pt x="2317" y="1738"/>
                  </a:lnTo>
                  <a:lnTo>
                    <a:pt x="2317" y="1738"/>
                  </a:lnTo>
                  <a:lnTo>
                    <a:pt x="2314" y="1738"/>
                  </a:lnTo>
                  <a:lnTo>
                    <a:pt x="2314" y="1738"/>
                  </a:lnTo>
                  <a:lnTo>
                    <a:pt x="2314" y="1741"/>
                  </a:lnTo>
                  <a:lnTo>
                    <a:pt x="2314" y="1741"/>
                  </a:lnTo>
                  <a:lnTo>
                    <a:pt x="2314" y="1743"/>
                  </a:lnTo>
                  <a:lnTo>
                    <a:pt x="2314" y="1741"/>
                  </a:lnTo>
                  <a:lnTo>
                    <a:pt x="2314" y="1741"/>
                  </a:lnTo>
                  <a:lnTo>
                    <a:pt x="2314" y="1741"/>
                  </a:lnTo>
                  <a:lnTo>
                    <a:pt x="2314" y="1741"/>
                  </a:lnTo>
                  <a:lnTo>
                    <a:pt x="2312" y="1741"/>
                  </a:lnTo>
                  <a:lnTo>
                    <a:pt x="2312" y="1741"/>
                  </a:lnTo>
                  <a:lnTo>
                    <a:pt x="2312" y="1741"/>
                  </a:lnTo>
                  <a:lnTo>
                    <a:pt x="2312" y="1743"/>
                  </a:lnTo>
                  <a:lnTo>
                    <a:pt x="2312" y="1743"/>
                  </a:lnTo>
                  <a:lnTo>
                    <a:pt x="2310" y="1743"/>
                  </a:lnTo>
                  <a:lnTo>
                    <a:pt x="2312" y="1743"/>
                  </a:lnTo>
                  <a:lnTo>
                    <a:pt x="2310" y="1741"/>
                  </a:lnTo>
                  <a:lnTo>
                    <a:pt x="2310" y="1741"/>
                  </a:lnTo>
                  <a:lnTo>
                    <a:pt x="2310" y="1738"/>
                  </a:lnTo>
                  <a:lnTo>
                    <a:pt x="2310" y="1741"/>
                  </a:lnTo>
                  <a:lnTo>
                    <a:pt x="2310" y="1741"/>
                  </a:lnTo>
                  <a:lnTo>
                    <a:pt x="2310" y="1743"/>
                  </a:lnTo>
                  <a:lnTo>
                    <a:pt x="2310" y="1745"/>
                  </a:lnTo>
                  <a:lnTo>
                    <a:pt x="2310" y="1745"/>
                  </a:lnTo>
                  <a:lnTo>
                    <a:pt x="2310" y="1745"/>
                  </a:lnTo>
                  <a:lnTo>
                    <a:pt x="2310" y="1745"/>
                  </a:lnTo>
                  <a:lnTo>
                    <a:pt x="2310" y="1745"/>
                  </a:lnTo>
                  <a:lnTo>
                    <a:pt x="2310" y="1743"/>
                  </a:lnTo>
                  <a:lnTo>
                    <a:pt x="2307" y="1743"/>
                  </a:lnTo>
                  <a:lnTo>
                    <a:pt x="2307" y="1743"/>
                  </a:lnTo>
                  <a:lnTo>
                    <a:pt x="2307" y="1743"/>
                  </a:lnTo>
                  <a:lnTo>
                    <a:pt x="2307" y="1741"/>
                  </a:lnTo>
                  <a:lnTo>
                    <a:pt x="2307" y="1741"/>
                  </a:lnTo>
                  <a:lnTo>
                    <a:pt x="2305" y="1741"/>
                  </a:lnTo>
                  <a:lnTo>
                    <a:pt x="2305" y="1741"/>
                  </a:lnTo>
                  <a:lnTo>
                    <a:pt x="2303" y="1743"/>
                  </a:lnTo>
                  <a:lnTo>
                    <a:pt x="2303" y="1743"/>
                  </a:lnTo>
                  <a:lnTo>
                    <a:pt x="2303" y="1745"/>
                  </a:lnTo>
                  <a:lnTo>
                    <a:pt x="2300" y="1745"/>
                  </a:lnTo>
                  <a:lnTo>
                    <a:pt x="2300" y="1745"/>
                  </a:lnTo>
                  <a:lnTo>
                    <a:pt x="2303" y="1741"/>
                  </a:lnTo>
                  <a:lnTo>
                    <a:pt x="2305" y="1738"/>
                  </a:lnTo>
                  <a:lnTo>
                    <a:pt x="2305" y="1738"/>
                  </a:lnTo>
                  <a:lnTo>
                    <a:pt x="2307" y="1738"/>
                  </a:lnTo>
                  <a:lnTo>
                    <a:pt x="2307" y="1738"/>
                  </a:lnTo>
                  <a:lnTo>
                    <a:pt x="2307" y="1738"/>
                  </a:lnTo>
                  <a:lnTo>
                    <a:pt x="2310" y="1736"/>
                  </a:lnTo>
                  <a:lnTo>
                    <a:pt x="2310" y="1736"/>
                  </a:lnTo>
                  <a:lnTo>
                    <a:pt x="2310" y="1736"/>
                  </a:lnTo>
                  <a:lnTo>
                    <a:pt x="2307" y="1734"/>
                  </a:lnTo>
                  <a:lnTo>
                    <a:pt x="2307" y="1734"/>
                  </a:lnTo>
                  <a:lnTo>
                    <a:pt x="2307" y="1736"/>
                  </a:lnTo>
                  <a:lnTo>
                    <a:pt x="2307" y="1736"/>
                  </a:lnTo>
                  <a:lnTo>
                    <a:pt x="2307" y="1736"/>
                  </a:lnTo>
                  <a:lnTo>
                    <a:pt x="2307" y="1736"/>
                  </a:lnTo>
                  <a:lnTo>
                    <a:pt x="2307" y="1736"/>
                  </a:lnTo>
                  <a:lnTo>
                    <a:pt x="2305" y="1734"/>
                  </a:lnTo>
                  <a:lnTo>
                    <a:pt x="2305" y="1734"/>
                  </a:lnTo>
                  <a:lnTo>
                    <a:pt x="2307" y="1734"/>
                  </a:lnTo>
                  <a:lnTo>
                    <a:pt x="2307" y="1734"/>
                  </a:lnTo>
                  <a:lnTo>
                    <a:pt x="2305" y="1734"/>
                  </a:lnTo>
                  <a:lnTo>
                    <a:pt x="2305" y="1734"/>
                  </a:lnTo>
                  <a:lnTo>
                    <a:pt x="2305" y="1734"/>
                  </a:lnTo>
                  <a:lnTo>
                    <a:pt x="2303" y="1734"/>
                  </a:lnTo>
                  <a:lnTo>
                    <a:pt x="2303" y="1734"/>
                  </a:lnTo>
                  <a:lnTo>
                    <a:pt x="2303" y="1734"/>
                  </a:lnTo>
                  <a:lnTo>
                    <a:pt x="2303" y="1736"/>
                  </a:lnTo>
                  <a:lnTo>
                    <a:pt x="2303" y="1736"/>
                  </a:lnTo>
                  <a:lnTo>
                    <a:pt x="2303" y="1736"/>
                  </a:lnTo>
                  <a:lnTo>
                    <a:pt x="2303" y="1736"/>
                  </a:lnTo>
                  <a:lnTo>
                    <a:pt x="2303" y="1736"/>
                  </a:lnTo>
                  <a:lnTo>
                    <a:pt x="2303" y="1736"/>
                  </a:lnTo>
                  <a:lnTo>
                    <a:pt x="2303" y="1736"/>
                  </a:lnTo>
                  <a:lnTo>
                    <a:pt x="2303" y="1736"/>
                  </a:lnTo>
                  <a:lnTo>
                    <a:pt x="2303" y="1736"/>
                  </a:lnTo>
                  <a:lnTo>
                    <a:pt x="2303" y="1734"/>
                  </a:lnTo>
                  <a:lnTo>
                    <a:pt x="2303" y="1734"/>
                  </a:lnTo>
                  <a:lnTo>
                    <a:pt x="2303" y="1731"/>
                  </a:lnTo>
                  <a:lnTo>
                    <a:pt x="2303" y="1731"/>
                  </a:lnTo>
                  <a:lnTo>
                    <a:pt x="2303" y="1729"/>
                  </a:lnTo>
                  <a:lnTo>
                    <a:pt x="2303" y="1729"/>
                  </a:lnTo>
                  <a:lnTo>
                    <a:pt x="2300" y="1731"/>
                  </a:lnTo>
                  <a:lnTo>
                    <a:pt x="2300" y="1731"/>
                  </a:lnTo>
                  <a:lnTo>
                    <a:pt x="2300" y="1731"/>
                  </a:lnTo>
                  <a:lnTo>
                    <a:pt x="2300" y="1731"/>
                  </a:lnTo>
                  <a:lnTo>
                    <a:pt x="2300" y="1731"/>
                  </a:lnTo>
                  <a:lnTo>
                    <a:pt x="2300" y="1734"/>
                  </a:lnTo>
                  <a:lnTo>
                    <a:pt x="2300" y="1734"/>
                  </a:lnTo>
                  <a:lnTo>
                    <a:pt x="2300" y="1734"/>
                  </a:lnTo>
                  <a:lnTo>
                    <a:pt x="2300" y="1731"/>
                  </a:lnTo>
                  <a:lnTo>
                    <a:pt x="2300" y="1731"/>
                  </a:lnTo>
                  <a:lnTo>
                    <a:pt x="2298" y="1734"/>
                  </a:lnTo>
                  <a:lnTo>
                    <a:pt x="2298" y="1734"/>
                  </a:lnTo>
                  <a:lnTo>
                    <a:pt x="2298" y="1734"/>
                  </a:lnTo>
                  <a:lnTo>
                    <a:pt x="2298" y="1734"/>
                  </a:lnTo>
                  <a:lnTo>
                    <a:pt x="2298" y="1734"/>
                  </a:lnTo>
                  <a:lnTo>
                    <a:pt x="2298" y="1734"/>
                  </a:lnTo>
                  <a:lnTo>
                    <a:pt x="2296" y="1734"/>
                  </a:lnTo>
                  <a:lnTo>
                    <a:pt x="2296" y="1734"/>
                  </a:lnTo>
                  <a:lnTo>
                    <a:pt x="2296" y="1734"/>
                  </a:lnTo>
                  <a:lnTo>
                    <a:pt x="2296" y="1734"/>
                  </a:lnTo>
                  <a:lnTo>
                    <a:pt x="2296" y="1736"/>
                  </a:lnTo>
                  <a:lnTo>
                    <a:pt x="2296" y="1736"/>
                  </a:lnTo>
                  <a:lnTo>
                    <a:pt x="2296" y="1736"/>
                  </a:lnTo>
                  <a:lnTo>
                    <a:pt x="2296" y="1736"/>
                  </a:lnTo>
                  <a:lnTo>
                    <a:pt x="2296" y="1736"/>
                  </a:lnTo>
                  <a:lnTo>
                    <a:pt x="2296" y="1736"/>
                  </a:lnTo>
                  <a:lnTo>
                    <a:pt x="2293" y="1736"/>
                  </a:lnTo>
                  <a:lnTo>
                    <a:pt x="2293" y="1736"/>
                  </a:lnTo>
                  <a:lnTo>
                    <a:pt x="2293" y="1736"/>
                  </a:lnTo>
                  <a:lnTo>
                    <a:pt x="2291" y="1736"/>
                  </a:lnTo>
                  <a:lnTo>
                    <a:pt x="2293" y="1736"/>
                  </a:lnTo>
                  <a:lnTo>
                    <a:pt x="2293" y="1736"/>
                  </a:lnTo>
                  <a:lnTo>
                    <a:pt x="2293" y="1736"/>
                  </a:lnTo>
                  <a:lnTo>
                    <a:pt x="2291" y="1736"/>
                  </a:lnTo>
                  <a:lnTo>
                    <a:pt x="2291" y="1736"/>
                  </a:lnTo>
                  <a:lnTo>
                    <a:pt x="2291" y="1736"/>
                  </a:lnTo>
                  <a:lnTo>
                    <a:pt x="2291" y="1738"/>
                  </a:lnTo>
                  <a:lnTo>
                    <a:pt x="2288" y="1738"/>
                  </a:lnTo>
                  <a:lnTo>
                    <a:pt x="2288" y="1738"/>
                  </a:lnTo>
                  <a:lnTo>
                    <a:pt x="2288" y="1738"/>
                  </a:lnTo>
                  <a:lnTo>
                    <a:pt x="2288" y="1738"/>
                  </a:lnTo>
                  <a:lnTo>
                    <a:pt x="2288" y="1738"/>
                  </a:lnTo>
                  <a:lnTo>
                    <a:pt x="2288" y="1741"/>
                  </a:lnTo>
                  <a:lnTo>
                    <a:pt x="2288" y="1741"/>
                  </a:lnTo>
                  <a:lnTo>
                    <a:pt x="2288" y="1741"/>
                  </a:lnTo>
                  <a:lnTo>
                    <a:pt x="2286" y="1741"/>
                  </a:lnTo>
                  <a:lnTo>
                    <a:pt x="2286" y="1743"/>
                  </a:lnTo>
                  <a:lnTo>
                    <a:pt x="2286" y="1743"/>
                  </a:lnTo>
                  <a:lnTo>
                    <a:pt x="2286" y="1743"/>
                  </a:lnTo>
                  <a:lnTo>
                    <a:pt x="2286" y="1745"/>
                  </a:lnTo>
                  <a:lnTo>
                    <a:pt x="2286" y="1745"/>
                  </a:lnTo>
                  <a:lnTo>
                    <a:pt x="2286" y="1745"/>
                  </a:lnTo>
                  <a:lnTo>
                    <a:pt x="2286" y="1745"/>
                  </a:lnTo>
                  <a:lnTo>
                    <a:pt x="2281" y="1750"/>
                  </a:lnTo>
                  <a:lnTo>
                    <a:pt x="2281" y="1750"/>
                  </a:lnTo>
                  <a:lnTo>
                    <a:pt x="2281" y="1748"/>
                  </a:lnTo>
                  <a:lnTo>
                    <a:pt x="2281" y="1748"/>
                  </a:lnTo>
                  <a:lnTo>
                    <a:pt x="2284" y="1748"/>
                  </a:lnTo>
                  <a:lnTo>
                    <a:pt x="2284" y="1745"/>
                  </a:lnTo>
                  <a:lnTo>
                    <a:pt x="2284" y="1745"/>
                  </a:lnTo>
                  <a:lnTo>
                    <a:pt x="2286" y="1743"/>
                  </a:lnTo>
                  <a:lnTo>
                    <a:pt x="2286" y="1743"/>
                  </a:lnTo>
                  <a:lnTo>
                    <a:pt x="2284" y="1743"/>
                  </a:lnTo>
                  <a:lnTo>
                    <a:pt x="2284" y="1743"/>
                  </a:lnTo>
                  <a:lnTo>
                    <a:pt x="2284" y="1743"/>
                  </a:lnTo>
                  <a:lnTo>
                    <a:pt x="2284" y="1743"/>
                  </a:lnTo>
                  <a:lnTo>
                    <a:pt x="2286" y="1738"/>
                  </a:lnTo>
                  <a:lnTo>
                    <a:pt x="2286" y="1738"/>
                  </a:lnTo>
                  <a:lnTo>
                    <a:pt x="2286" y="1738"/>
                  </a:lnTo>
                  <a:lnTo>
                    <a:pt x="2286" y="1738"/>
                  </a:lnTo>
                  <a:lnTo>
                    <a:pt x="2286" y="1738"/>
                  </a:lnTo>
                  <a:lnTo>
                    <a:pt x="2293" y="1734"/>
                  </a:lnTo>
                  <a:lnTo>
                    <a:pt x="2293" y="1734"/>
                  </a:lnTo>
                  <a:lnTo>
                    <a:pt x="2296" y="1731"/>
                  </a:lnTo>
                  <a:lnTo>
                    <a:pt x="2298" y="1731"/>
                  </a:lnTo>
                  <a:lnTo>
                    <a:pt x="2298" y="1731"/>
                  </a:lnTo>
                  <a:lnTo>
                    <a:pt x="2298" y="1731"/>
                  </a:lnTo>
                  <a:lnTo>
                    <a:pt x="2298" y="1729"/>
                  </a:lnTo>
                  <a:lnTo>
                    <a:pt x="2298" y="1729"/>
                  </a:lnTo>
                  <a:lnTo>
                    <a:pt x="2298" y="1729"/>
                  </a:lnTo>
                  <a:lnTo>
                    <a:pt x="2298" y="1729"/>
                  </a:lnTo>
                  <a:lnTo>
                    <a:pt x="2298" y="1726"/>
                  </a:lnTo>
                  <a:lnTo>
                    <a:pt x="2298" y="1726"/>
                  </a:lnTo>
                  <a:lnTo>
                    <a:pt x="2296" y="1726"/>
                  </a:lnTo>
                  <a:lnTo>
                    <a:pt x="2296" y="1726"/>
                  </a:lnTo>
                  <a:lnTo>
                    <a:pt x="2296" y="1726"/>
                  </a:lnTo>
                  <a:lnTo>
                    <a:pt x="2296" y="1726"/>
                  </a:lnTo>
                  <a:lnTo>
                    <a:pt x="2293" y="1729"/>
                  </a:lnTo>
                  <a:lnTo>
                    <a:pt x="2291" y="1729"/>
                  </a:lnTo>
                  <a:lnTo>
                    <a:pt x="2291" y="1729"/>
                  </a:lnTo>
                  <a:lnTo>
                    <a:pt x="2291" y="1729"/>
                  </a:lnTo>
                  <a:lnTo>
                    <a:pt x="2291" y="1731"/>
                  </a:lnTo>
                  <a:lnTo>
                    <a:pt x="2291" y="1731"/>
                  </a:lnTo>
                  <a:lnTo>
                    <a:pt x="2288" y="1731"/>
                  </a:lnTo>
                  <a:lnTo>
                    <a:pt x="2291" y="1731"/>
                  </a:lnTo>
                  <a:lnTo>
                    <a:pt x="2288" y="1734"/>
                  </a:lnTo>
                  <a:lnTo>
                    <a:pt x="2288" y="1734"/>
                  </a:lnTo>
                  <a:lnTo>
                    <a:pt x="2288" y="1731"/>
                  </a:lnTo>
                  <a:lnTo>
                    <a:pt x="2288" y="1731"/>
                  </a:lnTo>
                  <a:lnTo>
                    <a:pt x="2288" y="1731"/>
                  </a:lnTo>
                  <a:lnTo>
                    <a:pt x="2288" y="1729"/>
                  </a:lnTo>
                  <a:lnTo>
                    <a:pt x="2288" y="1729"/>
                  </a:lnTo>
                  <a:lnTo>
                    <a:pt x="2293" y="1726"/>
                  </a:lnTo>
                  <a:lnTo>
                    <a:pt x="2293" y="1726"/>
                  </a:lnTo>
                  <a:lnTo>
                    <a:pt x="2293" y="1726"/>
                  </a:lnTo>
                  <a:lnTo>
                    <a:pt x="2293" y="1726"/>
                  </a:lnTo>
                  <a:lnTo>
                    <a:pt x="2293" y="1726"/>
                  </a:lnTo>
                  <a:lnTo>
                    <a:pt x="2296" y="1724"/>
                  </a:lnTo>
                  <a:lnTo>
                    <a:pt x="2296" y="1724"/>
                  </a:lnTo>
                  <a:lnTo>
                    <a:pt x="2296" y="1724"/>
                  </a:lnTo>
                  <a:lnTo>
                    <a:pt x="2296" y="1722"/>
                  </a:lnTo>
                  <a:lnTo>
                    <a:pt x="2293" y="1722"/>
                  </a:lnTo>
                  <a:lnTo>
                    <a:pt x="2293" y="1722"/>
                  </a:lnTo>
                  <a:lnTo>
                    <a:pt x="2293" y="1722"/>
                  </a:lnTo>
                  <a:lnTo>
                    <a:pt x="2293" y="1719"/>
                  </a:lnTo>
                  <a:lnTo>
                    <a:pt x="2293" y="1719"/>
                  </a:lnTo>
                  <a:lnTo>
                    <a:pt x="2293" y="1717"/>
                  </a:lnTo>
                  <a:lnTo>
                    <a:pt x="2293" y="1717"/>
                  </a:lnTo>
                  <a:lnTo>
                    <a:pt x="2293" y="1717"/>
                  </a:lnTo>
                  <a:lnTo>
                    <a:pt x="2293" y="1717"/>
                  </a:lnTo>
                  <a:lnTo>
                    <a:pt x="2293" y="1717"/>
                  </a:lnTo>
                  <a:lnTo>
                    <a:pt x="2293" y="1715"/>
                  </a:lnTo>
                  <a:lnTo>
                    <a:pt x="2293" y="1712"/>
                  </a:lnTo>
                  <a:lnTo>
                    <a:pt x="2291" y="1715"/>
                  </a:lnTo>
                  <a:lnTo>
                    <a:pt x="2288" y="1715"/>
                  </a:lnTo>
                  <a:lnTo>
                    <a:pt x="2288" y="1715"/>
                  </a:lnTo>
                  <a:lnTo>
                    <a:pt x="2288" y="1715"/>
                  </a:lnTo>
                  <a:lnTo>
                    <a:pt x="2288" y="1715"/>
                  </a:lnTo>
                  <a:lnTo>
                    <a:pt x="2288" y="1715"/>
                  </a:lnTo>
                  <a:lnTo>
                    <a:pt x="2288" y="1717"/>
                  </a:lnTo>
                  <a:lnTo>
                    <a:pt x="2288" y="1717"/>
                  </a:lnTo>
                  <a:lnTo>
                    <a:pt x="2288" y="1717"/>
                  </a:lnTo>
                  <a:lnTo>
                    <a:pt x="2288" y="1717"/>
                  </a:lnTo>
                  <a:lnTo>
                    <a:pt x="2288" y="1717"/>
                  </a:lnTo>
                  <a:lnTo>
                    <a:pt x="2286" y="1717"/>
                  </a:lnTo>
                  <a:lnTo>
                    <a:pt x="2286" y="1715"/>
                  </a:lnTo>
                  <a:lnTo>
                    <a:pt x="2286" y="1715"/>
                  </a:lnTo>
                  <a:lnTo>
                    <a:pt x="2286" y="1717"/>
                  </a:lnTo>
                  <a:lnTo>
                    <a:pt x="2286" y="1717"/>
                  </a:lnTo>
                  <a:lnTo>
                    <a:pt x="2286" y="1717"/>
                  </a:lnTo>
                  <a:lnTo>
                    <a:pt x="2286" y="1717"/>
                  </a:lnTo>
                  <a:lnTo>
                    <a:pt x="2286" y="1717"/>
                  </a:lnTo>
                  <a:lnTo>
                    <a:pt x="2286" y="1717"/>
                  </a:lnTo>
                  <a:lnTo>
                    <a:pt x="2286" y="1717"/>
                  </a:lnTo>
                  <a:lnTo>
                    <a:pt x="2284" y="1719"/>
                  </a:lnTo>
                  <a:lnTo>
                    <a:pt x="2284" y="1719"/>
                  </a:lnTo>
                  <a:lnTo>
                    <a:pt x="2284" y="1719"/>
                  </a:lnTo>
                  <a:lnTo>
                    <a:pt x="2281" y="1719"/>
                  </a:lnTo>
                  <a:lnTo>
                    <a:pt x="2281" y="1722"/>
                  </a:lnTo>
                  <a:lnTo>
                    <a:pt x="2281" y="1722"/>
                  </a:lnTo>
                  <a:lnTo>
                    <a:pt x="2281" y="1722"/>
                  </a:lnTo>
                  <a:lnTo>
                    <a:pt x="2281" y="1722"/>
                  </a:lnTo>
                  <a:lnTo>
                    <a:pt x="2281" y="1722"/>
                  </a:lnTo>
                  <a:lnTo>
                    <a:pt x="2281" y="1722"/>
                  </a:lnTo>
                  <a:lnTo>
                    <a:pt x="2281" y="1722"/>
                  </a:lnTo>
                  <a:lnTo>
                    <a:pt x="2279" y="1722"/>
                  </a:lnTo>
                  <a:lnTo>
                    <a:pt x="2279" y="1722"/>
                  </a:lnTo>
                  <a:lnTo>
                    <a:pt x="2279" y="1722"/>
                  </a:lnTo>
                  <a:lnTo>
                    <a:pt x="2279" y="1726"/>
                  </a:lnTo>
                  <a:lnTo>
                    <a:pt x="2279" y="1726"/>
                  </a:lnTo>
                  <a:lnTo>
                    <a:pt x="2279" y="1726"/>
                  </a:lnTo>
                  <a:lnTo>
                    <a:pt x="2279" y="1726"/>
                  </a:lnTo>
                  <a:lnTo>
                    <a:pt x="2279" y="1724"/>
                  </a:lnTo>
                  <a:lnTo>
                    <a:pt x="2279" y="1724"/>
                  </a:lnTo>
                  <a:lnTo>
                    <a:pt x="2279" y="1722"/>
                  </a:lnTo>
                  <a:lnTo>
                    <a:pt x="2279" y="1722"/>
                  </a:lnTo>
                  <a:lnTo>
                    <a:pt x="2279" y="1719"/>
                  </a:lnTo>
                  <a:lnTo>
                    <a:pt x="2277" y="1719"/>
                  </a:lnTo>
                  <a:lnTo>
                    <a:pt x="2277" y="1719"/>
                  </a:lnTo>
                  <a:lnTo>
                    <a:pt x="2274" y="1722"/>
                  </a:lnTo>
                  <a:lnTo>
                    <a:pt x="2274" y="1722"/>
                  </a:lnTo>
                  <a:lnTo>
                    <a:pt x="2274" y="1722"/>
                  </a:lnTo>
                  <a:lnTo>
                    <a:pt x="2272" y="1729"/>
                  </a:lnTo>
                  <a:lnTo>
                    <a:pt x="2270" y="1731"/>
                  </a:lnTo>
                  <a:lnTo>
                    <a:pt x="2270" y="1734"/>
                  </a:lnTo>
                  <a:lnTo>
                    <a:pt x="2267" y="1734"/>
                  </a:lnTo>
                  <a:lnTo>
                    <a:pt x="2267" y="1734"/>
                  </a:lnTo>
                  <a:lnTo>
                    <a:pt x="2267" y="1734"/>
                  </a:lnTo>
                  <a:lnTo>
                    <a:pt x="2267" y="1731"/>
                  </a:lnTo>
                  <a:lnTo>
                    <a:pt x="2270" y="1729"/>
                  </a:lnTo>
                  <a:lnTo>
                    <a:pt x="2270" y="1729"/>
                  </a:lnTo>
                  <a:lnTo>
                    <a:pt x="2270" y="1726"/>
                  </a:lnTo>
                  <a:lnTo>
                    <a:pt x="2270" y="1726"/>
                  </a:lnTo>
                  <a:lnTo>
                    <a:pt x="2272" y="1726"/>
                  </a:lnTo>
                  <a:lnTo>
                    <a:pt x="2272" y="1724"/>
                  </a:lnTo>
                  <a:lnTo>
                    <a:pt x="2272" y="1724"/>
                  </a:lnTo>
                  <a:lnTo>
                    <a:pt x="2272" y="1722"/>
                  </a:lnTo>
                  <a:lnTo>
                    <a:pt x="2272" y="1722"/>
                  </a:lnTo>
                  <a:lnTo>
                    <a:pt x="2270" y="1722"/>
                  </a:lnTo>
                  <a:lnTo>
                    <a:pt x="2270" y="1722"/>
                  </a:lnTo>
                  <a:lnTo>
                    <a:pt x="2267" y="1724"/>
                  </a:lnTo>
                  <a:lnTo>
                    <a:pt x="2267" y="1724"/>
                  </a:lnTo>
                  <a:lnTo>
                    <a:pt x="2267" y="1722"/>
                  </a:lnTo>
                  <a:lnTo>
                    <a:pt x="2267" y="1722"/>
                  </a:lnTo>
                  <a:lnTo>
                    <a:pt x="2267" y="1722"/>
                  </a:lnTo>
                  <a:lnTo>
                    <a:pt x="2270" y="1722"/>
                  </a:lnTo>
                  <a:lnTo>
                    <a:pt x="2270" y="1722"/>
                  </a:lnTo>
                  <a:lnTo>
                    <a:pt x="2272" y="1722"/>
                  </a:lnTo>
                  <a:lnTo>
                    <a:pt x="2272" y="1719"/>
                  </a:lnTo>
                  <a:lnTo>
                    <a:pt x="2272" y="1719"/>
                  </a:lnTo>
                  <a:lnTo>
                    <a:pt x="2277" y="1719"/>
                  </a:lnTo>
                  <a:lnTo>
                    <a:pt x="2277" y="1719"/>
                  </a:lnTo>
                  <a:lnTo>
                    <a:pt x="2277" y="1719"/>
                  </a:lnTo>
                  <a:lnTo>
                    <a:pt x="2277" y="1717"/>
                  </a:lnTo>
                  <a:lnTo>
                    <a:pt x="2277" y="1717"/>
                  </a:lnTo>
                  <a:lnTo>
                    <a:pt x="2277" y="1717"/>
                  </a:lnTo>
                  <a:lnTo>
                    <a:pt x="2277" y="1715"/>
                  </a:lnTo>
                  <a:lnTo>
                    <a:pt x="2281" y="1712"/>
                  </a:lnTo>
                  <a:lnTo>
                    <a:pt x="2281" y="1710"/>
                  </a:lnTo>
                  <a:lnTo>
                    <a:pt x="2281" y="1710"/>
                  </a:lnTo>
                  <a:lnTo>
                    <a:pt x="2281" y="1710"/>
                  </a:lnTo>
                  <a:lnTo>
                    <a:pt x="2281" y="1710"/>
                  </a:lnTo>
                  <a:lnTo>
                    <a:pt x="2281" y="1710"/>
                  </a:lnTo>
                  <a:lnTo>
                    <a:pt x="2281" y="1710"/>
                  </a:lnTo>
                  <a:lnTo>
                    <a:pt x="2281" y="1708"/>
                  </a:lnTo>
                  <a:lnTo>
                    <a:pt x="2281" y="1708"/>
                  </a:lnTo>
                  <a:lnTo>
                    <a:pt x="2281" y="1708"/>
                  </a:lnTo>
                  <a:lnTo>
                    <a:pt x="2281" y="1705"/>
                  </a:lnTo>
                  <a:lnTo>
                    <a:pt x="2281" y="1705"/>
                  </a:lnTo>
                  <a:lnTo>
                    <a:pt x="2281" y="1705"/>
                  </a:lnTo>
                  <a:lnTo>
                    <a:pt x="2279" y="1705"/>
                  </a:lnTo>
                  <a:lnTo>
                    <a:pt x="2279" y="1705"/>
                  </a:lnTo>
                  <a:lnTo>
                    <a:pt x="2279" y="1705"/>
                  </a:lnTo>
                  <a:lnTo>
                    <a:pt x="2277" y="1708"/>
                  </a:lnTo>
                  <a:lnTo>
                    <a:pt x="2277" y="1708"/>
                  </a:lnTo>
                  <a:lnTo>
                    <a:pt x="2277" y="1708"/>
                  </a:lnTo>
                  <a:lnTo>
                    <a:pt x="2274" y="1708"/>
                  </a:lnTo>
                  <a:lnTo>
                    <a:pt x="2277" y="1705"/>
                  </a:lnTo>
                  <a:lnTo>
                    <a:pt x="2279" y="1703"/>
                  </a:lnTo>
                  <a:lnTo>
                    <a:pt x="2279" y="1703"/>
                  </a:lnTo>
                  <a:lnTo>
                    <a:pt x="2279" y="1703"/>
                  </a:lnTo>
                  <a:lnTo>
                    <a:pt x="2279" y="1703"/>
                  </a:lnTo>
                  <a:lnTo>
                    <a:pt x="2279" y="1703"/>
                  </a:lnTo>
                  <a:lnTo>
                    <a:pt x="2279" y="1703"/>
                  </a:lnTo>
                  <a:lnTo>
                    <a:pt x="2277" y="1700"/>
                  </a:lnTo>
                  <a:lnTo>
                    <a:pt x="2277" y="1700"/>
                  </a:lnTo>
                  <a:lnTo>
                    <a:pt x="2277" y="1700"/>
                  </a:lnTo>
                  <a:lnTo>
                    <a:pt x="2277" y="1698"/>
                  </a:lnTo>
                  <a:lnTo>
                    <a:pt x="2272" y="1698"/>
                  </a:lnTo>
                  <a:lnTo>
                    <a:pt x="2272" y="1698"/>
                  </a:lnTo>
                  <a:lnTo>
                    <a:pt x="2272" y="1698"/>
                  </a:lnTo>
                  <a:lnTo>
                    <a:pt x="2272" y="1698"/>
                  </a:lnTo>
                  <a:lnTo>
                    <a:pt x="2274" y="1696"/>
                  </a:lnTo>
                  <a:lnTo>
                    <a:pt x="2272" y="1696"/>
                  </a:lnTo>
                  <a:lnTo>
                    <a:pt x="2272" y="1696"/>
                  </a:lnTo>
                  <a:lnTo>
                    <a:pt x="2270" y="1696"/>
                  </a:lnTo>
                  <a:lnTo>
                    <a:pt x="2270" y="1698"/>
                  </a:lnTo>
                  <a:lnTo>
                    <a:pt x="2270" y="1698"/>
                  </a:lnTo>
                  <a:lnTo>
                    <a:pt x="2270" y="1700"/>
                  </a:lnTo>
                  <a:lnTo>
                    <a:pt x="2270" y="1700"/>
                  </a:lnTo>
                  <a:lnTo>
                    <a:pt x="2270" y="1700"/>
                  </a:lnTo>
                  <a:lnTo>
                    <a:pt x="2270" y="1700"/>
                  </a:lnTo>
                  <a:lnTo>
                    <a:pt x="2270" y="1700"/>
                  </a:lnTo>
                  <a:lnTo>
                    <a:pt x="2270" y="1698"/>
                  </a:lnTo>
                  <a:lnTo>
                    <a:pt x="2270" y="1698"/>
                  </a:lnTo>
                  <a:lnTo>
                    <a:pt x="2270" y="1700"/>
                  </a:lnTo>
                  <a:lnTo>
                    <a:pt x="2267" y="1700"/>
                  </a:lnTo>
                  <a:lnTo>
                    <a:pt x="2267" y="1700"/>
                  </a:lnTo>
                  <a:lnTo>
                    <a:pt x="2267" y="1700"/>
                  </a:lnTo>
                  <a:lnTo>
                    <a:pt x="2265" y="1700"/>
                  </a:lnTo>
                  <a:lnTo>
                    <a:pt x="2265" y="1700"/>
                  </a:lnTo>
                  <a:lnTo>
                    <a:pt x="2265" y="1700"/>
                  </a:lnTo>
                  <a:lnTo>
                    <a:pt x="2265" y="1700"/>
                  </a:lnTo>
                  <a:lnTo>
                    <a:pt x="2267" y="1700"/>
                  </a:lnTo>
                  <a:lnTo>
                    <a:pt x="2267" y="1698"/>
                  </a:lnTo>
                  <a:lnTo>
                    <a:pt x="2267" y="1696"/>
                  </a:lnTo>
                  <a:lnTo>
                    <a:pt x="2267" y="1696"/>
                  </a:lnTo>
                  <a:lnTo>
                    <a:pt x="2267" y="1696"/>
                  </a:lnTo>
                  <a:lnTo>
                    <a:pt x="2267" y="1696"/>
                  </a:lnTo>
                  <a:lnTo>
                    <a:pt x="2267" y="1696"/>
                  </a:lnTo>
                  <a:lnTo>
                    <a:pt x="2265" y="1696"/>
                  </a:lnTo>
                  <a:lnTo>
                    <a:pt x="2265" y="1696"/>
                  </a:lnTo>
                  <a:lnTo>
                    <a:pt x="2267" y="1696"/>
                  </a:lnTo>
                  <a:lnTo>
                    <a:pt x="2267" y="1693"/>
                  </a:lnTo>
                  <a:lnTo>
                    <a:pt x="2267" y="1693"/>
                  </a:lnTo>
                  <a:lnTo>
                    <a:pt x="2267" y="1693"/>
                  </a:lnTo>
                  <a:lnTo>
                    <a:pt x="2267" y="1693"/>
                  </a:lnTo>
                  <a:lnTo>
                    <a:pt x="2265" y="1693"/>
                  </a:lnTo>
                  <a:lnTo>
                    <a:pt x="2265" y="1693"/>
                  </a:lnTo>
                  <a:lnTo>
                    <a:pt x="2265" y="1693"/>
                  </a:lnTo>
                  <a:lnTo>
                    <a:pt x="2265" y="1696"/>
                  </a:lnTo>
                  <a:lnTo>
                    <a:pt x="2262" y="1696"/>
                  </a:lnTo>
                  <a:lnTo>
                    <a:pt x="2262" y="1696"/>
                  </a:lnTo>
                  <a:lnTo>
                    <a:pt x="2265" y="1693"/>
                  </a:lnTo>
                  <a:lnTo>
                    <a:pt x="2265" y="1691"/>
                  </a:lnTo>
                  <a:lnTo>
                    <a:pt x="2265" y="1691"/>
                  </a:lnTo>
                  <a:lnTo>
                    <a:pt x="2260" y="1691"/>
                  </a:lnTo>
                  <a:lnTo>
                    <a:pt x="2260" y="1691"/>
                  </a:lnTo>
                  <a:lnTo>
                    <a:pt x="2265" y="1691"/>
                  </a:lnTo>
                  <a:lnTo>
                    <a:pt x="2267" y="1689"/>
                  </a:lnTo>
                  <a:lnTo>
                    <a:pt x="2267" y="1689"/>
                  </a:lnTo>
                  <a:lnTo>
                    <a:pt x="2265" y="1689"/>
                  </a:lnTo>
                  <a:lnTo>
                    <a:pt x="2265" y="1689"/>
                  </a:lnTo>
                  <a:lnTo>
                    <a:pt x="2265" y="1689"/>
                  </a:lnTo>
                  <a:lnTo>
                    <a:pt x="2262" y="1689"/>
                  </a:lnTo>
                  <a:lnTo>
                    <a:pt x="2262" y="1689"/>
                  </a:lnTo>
                  <a:lnTo>
                    <a:pt x="2262" y="1689"/>
                  </a:lnTo>
                  <a:lnTo>
                    <a:pt x="2262" y="1689"/>
                  </a:lnTo>
                  <a:lnTo>
                    <a:pt x="2262" y="1689"/>
                  </a:lnTo>
                  <a:lnTo>
                    <a:pt x="2260" y="1689"/>
                  </a:lnTo>
                  <a:lnTo>
                    <a:pt x="2260" y="1689"/>
                  </a:lnTo>
                  <a:lnTo>
                    <a:pt x="2258" y="1689"/>
                  </a:lnTo>
                  <a:lnTo>
                    <a:pt x="2258" y="1689"/>
                  </a:lnTo>
                  <a:lnTo>
                    <a:pt x="2258" y="1691"/>
                  </a:lnTo>
                  <a:lnTo>
                    <a:pt x="2258" y="1691"/>
                  </a:lnTo>
                  <a:lnTo>
                    <a:pt x="2258" y="1691"/>
                  </a:lnTo>
                  <a:lnTo>
                    <a:pt x="2258" y="1691"/>
                  </a:lnTo>
                  <a:lnTo>
                    <a:pt x="2258" y="1691"/>
                  </a:lnTo>
                  <a:lnTo>
                    <a:pt x="2255" y="1691"/>
                  </a:lnTo>
                  <a:lnTo>
                    <a:pt x="2255" y="1691"/>
                  </a:lnTo>
                  <a:lnTo>
                    <a:pt x="2255" y="1693"/>
                  </a:lnTo>
                  <a:lnTo>
                    <a:pt x="2255" y="1693"/>
                  </a:lnTo>
                  <a:lnTo>
                    <a:pt x="2255" y="1693"/>
                  </a:lnTo>
                  <a:lnTo>
                    <a:pt x="2255" y="1693"/>
                  </a:lnTo>
                  <a:lnTo>
                    <a:pt x="2253" y="1693"/>
                  </a:lnTo>
                  <a:lnTo>
                    <a:pt x="2251" y="1696"/>
                  </a:lnTo>
                  <a:lnTo>
                    <a:pt x="2251" y="1696"/>
                  </a:lnTo>
                  <a:lnTo>
                    <a:pt x="2251" y="1696"/>
                  </a:lnTo>
                  <a:lnTo>
                    <a:pt x="2248" y="1696"/>
                  </a:lnTo>
                  <a:lnTo>
                    <a:pt x="2248" y="1696"/>
                  </a:lnTo>
                  <a:lnTo>
                    <a:pt x="2248" y="1696"/>
                  </a:lnTo>
                  <a:lnTo>
                    <a:pt x="2246" y="1696"/>
                  </a:lnTo>
                  <a:lnTo>
                    <a:pt x="2246" y="1696"/>
                  </a:lnTo>
                  <a:lnTo>
                    <a:pt x="2246" y="1696"/>
                  </a:lnTo>
                  <a:lnTo>
                    <a:pt x="2246" y="1698"/>
                  </a:lnTo>
                  <a:lnTo>
                    <a:pt x="2246" y="1698"/>
                  </a:lnTo>
                  <a:lnTo>
                    <a:pt x="2248" y="1700"/>
                  </a:lnTo>
                  <a:lnTo>
                    <a:pt x="2248" y="1700"/>
                  </a:lnTo>
                  <a:lnTo>
                    <a:pt x="2246" y="1700"/>
                  </a:lnTo>
                  <a:lnTo>
                    <a:pt x="2246" y="1700"/>
                  </a:lnTo>
                  <a:lnTo>
                    <a:pt x="2243" y="1698"/>
                  </a:lnTo>
                  <a:lnTo>
                    <a:pt x="2246" y="1696"/>
                  </a:lnTo>
                  <a:lnTo>
                    <a:pt x="2243" y="1696"/>
                  </a:lnTo>
                  <a:lnTo>
                    <a:pt x="2243" y="1696"/>
                  </a:lnTo>
                  <a:lnTo>
                    <a:pt x="2243" y="1696"/>
                  </a:lnTo>
                  <a:lnTo>
                    <a:pt x="2243" y="1698"/>
                  </a:lnTo>
                  <a:lnTo>
                    <a:pt x="2241" y="1698"/>
                  </a:lnTo>
                  <a:lnTo>
                    <a:pt x="2241" y="1700"/>
                  </a:lnTo>
                  <a:lnTo>
                    <a:pt x="2241" y="1698"/>
                  </a:lnTo>
                  <a:lnTo>
                    <a:pt x="2241" y="1698"/>
                  </a:lnTo>
                  <a:lnTo>
                    <a:pt x="2241" y="1698"/>
                  </a:lnTo>
                  <a:lnTo>
                    <a:pt x="2241" y="1696"/>
                  </a:lnTo>
                  <a:lnTo>
                    <a:pt x="2241" y="1696"/>
                  </a:lnTo>
                  <a:lnTo>
                    <a:pt x="2241" y="1696"/>
                  </a:lnTo>
                  <a:lnTo>
                    <a:pt x="2241" y="1696"/>
                  </a:lnTo>
                  <a:lnTo>
                    <a:pt x="2241" y="1696"/>
                  </a:lnTo>
                  <a:lnTo>
                    <a:pt x="2246" y="1693"/>
                  </a:lnTo>
                  <a:lnTo>
                    <a:pt x="2248" y="1696"/>
                  </a:lnTo>
                  <a:lnTo>
                    <a:pt x="2248" y="1696"/>
                  </a:lnTo>
                  <a:lnTo>
                    <a:pt x="2251" y="1693"/>
                  </a:lnTo>
                  <a:lnTo>
                    <a:pt x="2251" y="1693"/>
                  </a:lnTo>
                  <a:lnTo>
                    <a:pt x="2253" y="1691"/>
                  </a:lnTo>
                  <a:lnTo>
                    <a:pt x="2253" y="1691"/>
                  </a:lnTo>
                  <a:lnTo>
                    <a:pt x="2253" y="1691"/>
                  </a:lnTo>
                  <a:lnTo>
                    <a:pt x="2255" y="1689"/>
                  </a:lnTo>
                  <a:lnTo>
                    <a:pt x="2255" y="1689"/>
                  </a:lnTo>
                  <a:lnTo>
                    <a:pt x="2255" y="1689"/>
                  </a:lnTo>
                  <a:lnTo>
                    <a:pt x="2255" y="1686"/>
                  </a:lnTo>
                  <a:lnTo>
                    <a:pt x="2258" y="1684"/>
                  </a:lnTo>
                  <a:lnTo>
                    <a:pt x="2258" y="1684"/>
                  </a:lnTo>
                  <a:lnTo>
                    <a:pt x="2258" y="1684"/>
                  </a:lnTo>
                  <a:lnTo>
                    <a:pt x="2258" y="1684"/>
                  </a:lnTo>
                  <a:lnTo>
                    <a:pt x="2258" y="1682"/>
                  </a:lnTo>
                  <a:lnTo>
                    <a:pt x="2255" y="1682"/>
                  </a:lnTo>
                  <a:lnTo>
                    <a:pt x="2255" y="1682"/>
                  </a:lnTo>
                  <a:lnTo>
                    <a:pt x="2255" y="1682"/>
                  </a:lnTo>
                  <a:lnTo>
                    <a:pt x="2255" y="1682"/>
                  </a:lnTo>
                  <a:lnTo>
                    <a:pt x="2255" y="1682"/>
                  </a:lnTo>
                  <a:lnTo>
                    <a:pt x="2255" y="1684"/>
                  </a:lnTo>
                  <a:lnTo>
                    <a:pt x="2255" y="1684"/>
                  </a:lnTo>
                  <a:lnTo>
                    <a:pt x="2255" y="1684"/>
                  </a:lnTo>
                  <a:lnTo>
                    <a:pt x="2255" y="1684"/>
                  </a:lnTo>
                  <a:lnTo>
                    <a:pt x="2255" y="1682"/>
                  </a:lnTo>
                  <a:lnTo>
                    <a:pt x="2255" y="1682"/>
                  </a:lnTo>
                  <a:lnTo>
                    <a:pt x="2253" y="1682"/>
                  </a:lnTo>
                  <a:lnTo>
                    <a:pt x="2255" y="1682"/>
                  </a:lnTo>
                  <a:lnTo>
                    <a:pt x="2255" y="1679"/>
                  </a:lnTo>
                  <a:lnTo>
                    <a:pt x="2255" y="1679"/>
                  </a:lnTo>
                  <a:lnTo>
                    <a:pt x="2255" y="1679"/>
                  </a:lnTo>
                  <a:lnTo>
                    <a:pt x="2255" y="1677"/>
                  </a:lnTo>
                  <a:lnTo>
                    <a:pt x="2253" y="1679"/>
                  </a:lnTo>
                  <a:lnTo>
                    <a:pt x="2253" y="1679"/>
                  </a:lnTo>
                  <a:lnTo>
                    <a:pt x="2253" y="1679"/>
                  </a:lnTo>
                  <a:lnTo>
                    <a:pt x="2251" y="1684"/>
                  </a:lnTo>
                  <a:lnTo>
                    <a:pt x="2251" y="1684"/>
                  </a:lnTo>
                  <a:lnTo>
                    <a:pt x="2251" y="1684"/>
                  </a:lnTo>
                  <a:lnTo>
                    <a:pt x="2251" y="1684"/>
                  </a:lnTo>
                  <a:lnTo>
                    <a:pt x="2248" y="1684"/>
                  </a:lnTo>
                  <a:lnTo>
                    <a:pt x="2251" y="1684"/>
                  </a:lnTo>
                  <a:lnTo>
                    <a:pt x="2248" y="1684"/>
                  </a:lnTo>
                  <a:lnTo>
                    <a:pt x="2248" y="1684"/>
                  </a:lnTo>
                  <a:lnTo>
                    <a:pt x="2248" y="1684"/>
                  </a:lnTo>
                  <a:lnTo>
                    <a:pt x="2248" y="1684"/>
                  </a:lnTo>
                  <a:lnTo>
                    <a:pt x="2251" y="1684"/>
                  </a:lnTo>
                  <a:lnTo>
                    <a:pt x="2251" y="1682"/>
                  </a:lnTo>
                  <a:lnTo>
                    <a:pt x="2251" y="1682"/>
                  </a:lnTo>
                  <a:lnTo>
                    <a:pt x="2251" y="1682"/>
                  </a:lnTo>
                  <a:lnTo>
                    <a:pt x="2251" y="1679"/>
                  </a:lnTo>
                  <a:lnTo>
                    <a:pt x="2251" y="1679"/>
                  </a:lnTo>
                  <a:lnTo>
                    <a:pt x="2251" y="1679"/>
                  </a:lnTo>
                  <a:lnTo>
                    <a:pt x="2251" y="1677"/>
                  </a:lnTo>
                  <a:lnTo>
                    <a:pt x="2251" y="1677"/>
                  </a:lnTo>
                  <a:lnTo>
                    <a:pt x="2251" y="1677"/>
                  </a:lnTo>
                  <a:lnTo>
                    <a:pt x="2251" y="1677"/>
                  </a:lnTo>
                  <a:lnTo>
                    <a:pt x="2251" y="1677"/>
                  </a:lnTo>
                  <a:lnTo>
                    <a:pt x="2251" y="1677"/>
                  </a:lnTo>
                  <a:lnTo>
                    <a:pt x="2248" y="1677"/>
                  </a:lnTo>
                  <a:lnTo>
                    <a:pt x="2246" y="1677"/>
                  </a:lnTo>
                  <a:lnTo>
                    <a:pt x="2246" y="1677"/>
                  </a:lnTo>
                  <a:lnTo>
                    <a:pt x="2246" y="1677"/>
                  </a:lnTo>
                  <a:lnTo>
                    <a:pt x="2246" y="1677"/>
                  </a:lnTo>
                  <a:lnTo>
                    <a:pt x="2246" y="1677"/>
                  </a:lnTo>
                  <a:lnTo>
                    <a:pt x="2246" y="1679"/>
                  </a:lnTo>
                  <a:lnTo>
                    <a:pt x="2246" y="1679"/>
                  </a:lnTo>
                  <a:lnTo>
                    <a:pt x="2246" y="1679"/>
                  </a:lnTo>
                  <a:lnTo>
                    <a:pt x="2246" y="1682"/>
                  </a:lnTo>
                  <a:lnTo>
                    <a:pt x="2246" y="1682"/>
                  </a:lnTo>
                  <a:lnTo>
                    <a:pt x="2246" y="1684"/>
                  </a:lnTo>
                  <a:lnTo>
                    <a:pt x="2243" y="1684"/>
                  </a:lnTo>
                  <a:lnTo>
                    <a:pt x="2243" y="1684"/>
                  </a:lnTo>
                  <a:lnTo>
                    <a:pt x="2243" y="1684"/>
                  </a:lnTo>
                  <a:lnTo>
                    <a:pt x="2243" y="1684"/>
                  </a:lnTo>
                  <a:lnTo>
                    <a:pt x="2243" y="1684"/>
                  </a:lnTo>
                  <a:lnTo>
                    <a:pt x="2243" y="1684"/>
                  </a:lnTo>
                  <a:lnTo>
                    <a:pt x="2243" y="1682"/>
                  </a:lnTo>
                  <a:lnTo>
                    <a:pt x="2243" y="1682"/>
                  </a:lnTo>
                  <a:lnTo>
                    <a:pt x="2243" y="1677"/>
                  </a:lnTo>
                  <a:lnTo>
                    <a:pt x="2243" y="1677"/>
                  </a:lnTo>
                  <a:lnTo>
                    <a:pt x="2243" y="1677"/>
                  </a:lnTo>
                  <a:lnTo>
                    <a:pt x="2243" y="1677"/>
                  </a:lnTo>
                  <a:lnTo>
                    <a:pt x="2243" y="1677"/>
                  </a:lnTo>
                  <a:lnTo>
                    <a:pt x="2243" y="1677"/>
                  </a:lnTo>
                  <a:lnTo>
                    <a:pt x="2243" y="1677"/>
                  </a:lnTo>
                  <a:lnTo>
                    <a:pt x="2243" y="1677"/>
                  </a:lnTo>
                  <a:lnTo>
                    <a:pt x="2243" y="1677"/>
                  </a:lnTo>
                  <a:lnTo>
                    <a:pt x="2241" y="1677"/>
                  </a:lnTo>
                  <a:lnTo>
                    <a:pt x="2241" y="1677"/>
                  </a:lnTo>
                  <a:lnTo>
                    <a:pt x="2241" y="1677"/>
                  </a:lnTo>
                  <a:lnTo>
                    <a:pt x="2241" y="1677"/>
                  </a:lnTo>
                  <a:lnTo>
                    <a:pt x="2236" y="1677"/>
                  </a:lnTo>
                  <a:lnTo>
                    <a:pt x="2236" y="1679"/>
                  </a:lnTo>
                  <a:lnTo>
                    <a:pt x="2234" y="1679"/>
                  </a:lnTo>
                  <a:lnTo>
                    <a:pt x="2234" y="1679"/>
                  </a:lnTo>
                  <a:lnTo>
                    <a:pt x="2234" y="1679"/>
                  </a:lnTo>
                  <a:lnTo>
                    <a:pt x="2234" y="1679"/>
                  </a:lnTo>
                  <a:lnTo>
                    <a:pt x="2234" y="1679"/>
                  </a:lnTo>
                  <a:lnTo>
                    <a:pt x="2234" y="1679"/>
                  </a:lnTo>
                  <a:lnTo>
                    <a:pt x="2234" y="1677"/>
                  </a:lnTo>
                  <a:lnTo>
                    <a:pt x="2234" y="1677"/>
                  </a:lnTo>
                  <a:lnTo>
                    <a:pt x="2241" y="1674"/>
                  </a:lnTo>
                  <a:lnTo>
                    <a:pt x="2241" y="1674"/>
                  </a:lnTo>
                  <a:lnTo>
                    <a:pt x="2241" y="1674"/>
                  </a:lnTo>
                  <a:lnTo>
                    <a:pt x="2241" y="1674"/>
                  </a:lnTo>
                  <a:lnTo>
                    <a:pt x="2241" y="1674"/>
                  </a:lnTo>
                  <a:lnTo>
                    <a:pt x="2241" y="1672"/>
                  </a:lnTo>
                  <a:lnTo>
                    <a:pt x="2241" y="1672"/>
                  </a:lnTo>
                  <a:lnTo>
                    <a:pt x="2241" y="1670"/>
                  </a:lnTo>
                  <a:lnTo>
                    <a:pt x="2241" y="1670"/>
                  </a:lnTo>
                  <a:lnTo>
                    <a:pt x="2241" y="1670"/>
                  </a:lnTo>
                  <a:lnTo>
                    <a:pt x="2241" y="1667"/>
                  </a:lnTo>
                  <a:lnTo>
                    <a:pt x="2239" y="1667"/>
                  </a:lnTo>
                  <a:lnTo>
                    <a:pt x="2236" y="1667"/>
                  </a:lnTo>
                  <a:lnTo>
                    <a:pt x="2234" y="1670"/>
                  </a:lnTo>
                  <a:lnTo>
                    <a:pt x="2234" y="1670"/>
                  </a:lnTo>
                  <a:lnTo>
                    <a:pt x="2234" y="1672"/>
                  </a:lnTo>
                  <a:lnTo>
                    <a:pt x="2234" y="1672"/>
                  </a:lnTo>
                  <a:lnTo>
                    <a:pt x="2234" y="1670"/>
                  </a:lnTo>
                  <a:lnTo>
                    <a:pt x="2234" y="1667"/>
                  </a:lnTo>
                  <a:lnTo>
                    <a:pt x="2234" y="1667"/>
                  </a:lnTo>
                  <a:lnTo>
                    <a:pt x="2234" y="1667"/>
                  </a:lnTo>
                  <a:lnTo>
                    <a:pt x="2234" y="1667"/>
                  </a:lnTo>
                  <a:lnTo>
                    <a:pt x="2234" y="1665"/>
                  </a:lnTo>
                  <a:lnTo>
                    <a:pt x="2234" y="1665"/>
                  </a:lnTo>
                  <a:lnTo>
                    <a:pt x="2232" y="1665"/>
                  </a:lnTo>
                  <a:lnTo>
                    <a:pt x="2232" y="1665"/>
                  </a:lnTo>
                  <a:lnTo>
                    <a:pt x="2232" y="1665"/>
                  </a:lnTo>
                  <a:lnTo>
                    <a:pt x="2229" y="1667"/>
                  </a:lnTo>
                  <a:lnTo>
                    <a:pt x="2232" y="1667"/>
                  </a:lnTo>
                  <a:lnTo>
                    <a:pt x="2232" y="1667"/>
                  </a:lnTo>
                  <a:lnTo>
                    <a:pt x="2232" y="1670"/>
                  </a:lnTo>
                  <a:lnTo>
                    <a:pt x="2232" y="1670"/>
                  </a:lnTo>
                  <a:lnTo>
                    <a:pt x="2229" y="1672"/>
                  </a:lnTo>
                  <a:lnTo>
                    <a:pt x="2229" y="1672"/>
                  </a:lnTo>
                  <a:lnTo>
                    <a:pt x="2229" y="1670"/>
                  </a:lnTo>
                  <a:lnTo>
                    <a:pt x="2229" y="1670"/>
                  </a:lnTo>
                  <a:lnTo>
                    <a:pt x="2229" y="1670"/>
                  </a:lnTo>
                  <a:lnTo>
                    <a:pt x="2229" y="1667"/>
                  </a:lnTo>
                  <a:lnTo>
                    <a:pt x="2229" y="1665"/>
                  </a:lnTo>
                  <a:lnTo>
                    <a:pt x="2229" y="1665"/>
                  </a:lnTo>
                  <a:lnTo>
                    <a:pt x="2232" y="1665"/>
                  </a:lnTo>
                  <a:lnTo>
                    <a:pt x="2232" y="1663"/>
                  </a:lnTo>
                  <a:lnTo>
                    <a:pt x="2232" y="1663"/>
                  </a:lnTo>
                  <a:lnTo>
                    <a:pt x="2232" y="1663"/>
                  </a:lnTo>
                  <a:lnTo>
                    <a:pt x="2232" y="1663"/>
                  </a:lnTo>
                  <a:lnTo>
                    <a:pt x="2232" y="1663"/>
                  </a:lnTo>
                  <a:lnTo>
                    <a:pt x="2232" y="1663"/>
                  </a:lnTo>
                  <a:lnTo>
                    <a:pt x="2232" y="1660"/>
                  </a:lnTo>
                  <a:lnTo>
                    <a:pt x="2232" y="1660"/>
                  </a:lnTo>
                  <a:lnTo>
                    <a:pt x="2229" y="1663"/>
                  </a:lnTo>
                  <a:lnTo>
                    <a:pt x="2225" y="1663"/>
                  </a:lnTo>
                  <a:lnTo>
                    <a:pt x="2225" y="1663"/>
                  </a:lnTo>
                  <a:lnTo>
                    <a:pt x="2222" y="1663"/>
                  </a:lnTo>
                  <a:lnTo>
                    <a:pt x="2222" y="1660"/>
                  </a:lnTo>
                  <a:lnTo>
                    <a:pt x="2220" y="1660"/>
                  </a:lnTo>
                  <a:lnTo>
                    <a:pt x="2220" y="1658"/>
                  </a:lnTo>
                  <a:lnTo>
                    <a:pt x="2222" y="1658"/>
                  </a:lnTo>
                  <a:lnTo>
                    <a:pt x="2222" y="1658"/>
                  </a:lnTo>
                  <a:lnTo>
                    <a:pt x="2222" y="1656"/>
                  </a:lnTo>
                  <a:lnTo>
                    <a:pt x="2222" y="1656"/>
                  </a:lnTo>
                  <a:lnTo>
                    <a:pt x="2222" y="1653"/>
                  </a:lnTo>
                  <a:lnTo>
                    <a:pt x="2222" y="1651"/>
                  </a:lnTo>
                  <a:lnTo>
                    <a:pt x="2222" y="1651"/>
                  </a:lnTo>
                  <a:lnTo>
                    <a:pt x="2222" y="1651"/>
                  </a:lnTo>
                  <a:lnTo>
                    <a:pt x="2222" y="1651"/>
                  </a:lnTo>
                  <a:lnTo>
                    <a:pt x="2222" y="1651"/>
                  </a:lnTo>
                  <a:lnTo>
                    <a:pt x="2222" y="1653"/>
                  </a:lnTo>
                  <a:lnTo>
                    <a:pt x="2220" y="1653"/>
                  </a:lnTo>
                  <a:lnTo>
                    <a:pt x="2220" y="1653"/>
                  </a:lnTo>
                  <a:lnTo>
                    <a:pt x="2220" y="1653"/>
                  </a:lnTo>
                  <a:lnTo>
                    <a:pt x="2220" y="1653"/>
                  </a:lnTo>
                  <a:lnTo>
                    <a:pt x="2220" y="1653"/>
                  </a:lnTo>
                  <a:lnTo>
                    <a:pt x="2220" y="1653"/>
                  </a:lnTo>
                  <a:lnTo>
                    <a:pt x="2220" y="1653"/>
                  </a:lnTo>
                  <a:lnTo>
                    <a:pt x="2220" y="1651"/>
                  </a:lnTo>
                  <a:lnTo>
                    <a:pt x="2220" y="1651"/>
                  </a:lnTo>
                  <a:lnTo>
                    <a:pt x="2220" y="1651"/>
                  </a:lnTo>
                  <a:lnTo>
                    <a:pt x="2217" y="1651"/>
                  </a:lnTo>
                  <a:lnTo>
                    <a:pt x="2217" y="1651"/>
                  </a:lnTo>
                  <a:lnTo>
                    <a:pt x="2217" y="1648"/>
                  </a:lnTo>
                  <a:lnTo>
                    <a:pt x="2220" y="1648"/>
                  </a:lnTo>
                  <a:lnTo>
                    <a:pt x="2220" y="1646"/>
                  </a:lnTo>
                  <a:lnTo>
                    <a:pt x="2220" y="1646"/>
                  </a:lnTo>
                  <a:lnTo>
                    <a:pt x="2220" y="1646"/>
                  </a:lnTo>
                  <a:lnTo>
                    <a:pt x="2220" y="1644"/>
                  </a:lnTo>
                  <a:lnTo>
                    <a:pt x="2217" y="1644"/>
                  </a:lnTo>
                  <a:lnTo>
                    <a:pt x="2217" y="1644"/>
                  </a:lnTo>
                  <a:lnTo>
                    <a:pt x="2217" y="1644"/>
                  </a:lnTo>
                  <a:lnTo>
                    <a:pt x="2217" y="1644"/>
                  </a:lnTo>
                  <a:lnTo>
                    <a:pt x="2217" y="1644"/>
                  </a:lnTo>
                  <a:lnTo>
                    <a:pt x="2217" y="1644"/>
                  </a:lnTo>
                  <a:lnTo>
                    <a:pt x="2215" y="1644"/>
                  </a:lnTo>
                  <a:lnTo>
                    <a:pt x="2215" y="1644"/>
                  </a:lnTo>
                  <a:lnTo>
                    <a:pt x="2213" y="1644"/>
                  </a:lnTo>
                  <a:lnTo>
                    <a:pt x="2215" y="1646"/>
                  </a:lnTo>
                  <a:lnTo>
                    <a:pt x="2215" y="1646"/>
                  </a:lnTo>
                  <a:lnTo>
                    <a:pt x="2217" y="1646"/>
                  </a:lnTo>
                  <a:lnTo>
                    <a:pt x="2217" y="1646"/>
                  </a:lnTo>
                  <a:lnTo>
                    <a:pt x="2217" y="1646"/>
                  </a:lnTo>
                  <a:lnTo>
                    <a:pt x="2217" y="1646"/>
                  </a:lnTo>
                  <a:lnTo>
                    <a:pt x="2215" y="1648"/>
                  </a:lnTo>
                  <a:lnTo>
                    <a:pt x="2215" y="1648"/>
                  </a:lnTo>
                  <a:lnTo>
                    <a:pt x="2215" y="1648"/>
                  </a:lnTo>
                  <a:lnTo>
                    <a:pt x="2215" y="1651"/>
                  </a:lnTo>
                  <a:lnTo>
                    <a:pt x="2215" y="1651"/>
                  </a:lnTo>
                  <a:lnTo>
                    <a:pt x="2215" y="1651"/>
                  </a:lnTo>
                  <a:lnTo>
                    <a:pt x="2215" y="1651"/>
                  </a:lnTo>
                  <a:lnTo>
                    <a:pt x="2215" y="1651"/>
                  </a:lnTo>
                  <a:lnTo>
                    <a:pt x="2215" y="1653"/>
                  </a:lnTo>
                  <a:lnTo>
                    <a:pt x="2213" y="1653"/>
                  </a:lnTo>
                  <a:lnTo>
                    <a:pt x="2213" y="1653"/>
                  </a:lnTo>
                  <a:lnTo>
                    <a:pt x="2213" y="1653"/>
                  </a:lnTo>
                  <a:lnTo>
                    <a:pt x="2213" y="1656"/>
                  </a:lnTo>
                  <a:lnTo>
                    <a:pt x="2213" y="1656"/>
                  </a:lnTo>
                  <a:lnTo>
                    <a:pt x="2210" y="1656"/>
                  </a:lnTo>
                  <a:lnTo>
                    <a:pt x="2210" y="1653"/>
                  </a:lnTo>
                  <a:lnTo>
                    <a:pt x="2213" y="1653"/>
                  </a:lnTo>
                  <a:lnTo>
                    <a:pt x="2213" y="1653"/>
                  </a:lnTo>
                  <a:lnTo>
                    <a:pt x="2213" y="1653"/>
                  </a:lnTo>
                  <a:lnTo>
                    <a:pt x="2213" y="1651"/>
                  </a:lnTo>
                  <a:lnTo>
                    <a:pt x="2213" y="1651"/>
                  </a:lnTo>
                  <a:lnTo>
                    <a:pt x="2213" y="1648"/>
                  </a:lnTo>
                  <a:lnTo>
                    <a:pt x="2213" y="1648"/>
                  </a:lnTo>
                  <a:lnTo>
                    <a:pt x="2210" y="1648"/>
                  </a:lnTo>
                  <a:lnTo>
                    <a:pt x="2208" y="1648"/>
                  </a:lnTo>
                  <a:lnTo>
                    <a:pt x="2213" y="1648"/>
                  </a:lnTo>
                  <a:lnTo>
                    <a:pt x="2213" y="1648"/>
                  </a:lnTo>
                  <a:lnTo>
                    <a:pt x="2213" y="1646"/>
                  </a:lnTo>
                  <a:lnTo>
                    <a:pt x="2213" y="1646"/>
                  </a:lnTo>
                  <a:lnTo>
                    <a:pt x="2210" y="1644"/>
                  </a:lnTo>
                  <a:lnTo>
                    <a:pt x="2210" y="1644"/>
                  </a:lnTo>
                  <a:lnTo>
                    <a:pt x="2213" y="1644"/>
                  </a:lnTo>
                  <a:lnTo>
                    <a:pt x="2213" y="1644"/>
                  </a:lnTo>
                  <a:lnTo>
                    <a:pt x="2213" y="1641"/>
                  </a:lnTo>
                  <a:lnTo>
                    <a:pt x="2210" y="1641"/>
                  </a:lnTo>
                  <a:lnTo>
                    <a:pt x="2210" y="1641"/>
                  </a:lnTo>
                  <a:lnTo>
                    <a:pt x="2210" y="1641"/>
                  </a:lnTo>
                  <a:lnTo>
                    <a:pt x="2210" y="1644"/>
                  </a:lnTo>
                  <a:lnTo>
                    <a:pt x="2210" y="1644"/>
                  </a:lnTo>
                  <a:lnTo>
                    <a:pt x="2210" y="1646"/>
                  </a:lnTo>
                  <a:lnTo>
                    <a:pt x="2208" y="1646"/>
                  </a:lnTo>
                  <a:lnTo>
                    <a:pt x="2208" y="1646"/>
                  </a:lnTo>
                  <a:lnTo>
                    <a:pt x="2206" y="1646"/>
                  </a:lnTo>
                  <a:lnTo>
                    <a:pt x="2201" y="1653"/>
                  </a:lnTo>
                  <a:lnTo>
                    <a:pt x="2201" y="1653"/>
                  </a:lnTo>
                  <a:lnTo>
                    <a:pt x="2201" y="1653"/>
                  </a:lnTo>
                  <a:lnTo>
                    <a:pt x="2201" y="1653"/>
                  </a:lnTo>
                  <a:lnTo>
                    <a:pt x="2201" y="1653"/>
                  </a:lnTo>
                  <a:lnTo>
                    <a:pt x="2201" y="1651"/>
                  </a:lnTo>
                  <a:lnTo>
                    <a:pt x="2203" y="1648"/>
                  </a:lnTo>
                  <a:lnTo>
                    <a:pt x="2203" y="1648"/>
                  </a:lnTo>
                  <a:lnTo>
                    <a:pt x="2203" y="1646"/>
                  </a:lnTo>
                  <a:lnTo>
                    <a:pt x="2206" y="1646"/>
                  </a:lnTo>
                  <a:lnTo>
                    <a:pt x="2206" y="1646"/>
                  </a:lnTo>
                  <a:lnTo>
                    <a:pt x="2208" y="1644"/>
                  </a:lnTo>
                  <a:lnTo>
                    <a:pt x="2210" y="1644"/>
                  </a:lnTo>
                  <a:lnTo>
                    <a:pt x="2208" y="1644"/>
                  </a:lnTo>
                  <a:lnTo>
                    <a:pt x="2208" y="1644"/>
                  </a:lnTo>
                  <a:lnTo>
                    <a:pt x="2208" y="1644"/>
                  </a:lnTo>
                  <a:lnTo>
                    <a:pt x="2208" y="1644"/>
                  </a:lnTo>
                  <a:lnTo>
                    <a:pt x="2208" y="1644"/>
                  </a:lnTo>
                  <a:lnTo>
                    <a:pt x="2210" y="1639"/>
                  </a:lnTo>
                  <a:lnTo>
                    <a:pt x="2210" y="1639"/>
                  </a:lnTo>
                  <a:lnTo>
                    <a:pt x="2210" y="1639"/>
                  </a:lnTo>
                  <a:lnTo>
                    <a:pt x="2208" y="1637"/>
                  </a:lnTo>
                  <a:lnTo>
                    <a:pt x="2208" y="1637"/>
                  </a:lnTo>
                  <a:lnTo>
                    <a:pt x="2208" y="1637"/>
                  </a:lnTo>
                  <a:lnTo>
                    <a:pt x="2208" y="1637"/>
                  </a:lnTo>
                  <a:lnTo>
                    <a:pt x="2208" y="1637"/>
                  </a:lnTo>
                  <a:lnTo>
                    <a:pt x="2208" y="1637"/>
                  </a:lnTo>
                  <a:lnTo>
                    <a:pt x="2208" y="1637"/>
                  </a:lnTo>
                  <a:lnTo>
                    <a:pt x="2208" y="1637"/>
                  </a:lnTo>
                  <a:lnTo>
                    <a:pt x="2208" y="1637"/>
                  </a:lnTo>
                  <a:lnTo>
                    <a:pt x="2208" y="1637"/>
                  </a:lnTo>
                  <a:lnTo>
                    <a:pt x="2206" y="1639"/>
                  </a:lnTo>
                  <a:lnTo>
                    <a:pt x="2206" y="1639"/>
                  </a:lnTo>
                  <a:lnTo>
                    <a:pt x="2206" y="1639"/>
                  </a:lnTo>
                  <a:lnTo>
                    <a:pt x="2206" y="1639"/>
                  </a:lnTo>
                  <a:lnTo>
                    <a:pt x="2206" y="1639"/>
                  </a:lnTo>
                  <a:lnTo>
                    <a:pt x="2206" y="1637"/>
                  </a:lnTo>
                  <a:lnTo>
                    <a:pt x="2206" y="1634"/>
                  </a:lnTo>
                  <a:lnTo>
                    <a:pt x="2206" y="1637"/>
                  </a:lnTo>
                  <a:lnTo>
                    <a:pt x="2203" y="1634"/>
                  </a:lnTo>
                  <a:lnTo>
                    <a:pt x="2203" y="1634"/>
                  </a:lnTo>
                  <a:lnTo>
                    <a:pt x="2201" y="1634"/>
                  </a:lnTo>
                  <a:lnTo>
                    <a:pt x="2201" y="1637"/>
                  </a:lnTo>
                  <a:lnTo>
                    <a:pt x="2199" y="1639"/>
                  </a:lnTo>
                  <a:lnTo>
                    <a:pt x="2199" y="1639"/>
                  </a:lnTo>
                  <a:lnTo>
                    <a:pt x="2199" y="1634"/>
                  </a:lnTo>
                  <a:lnTo>
                    <a:pt x="2201" y="1634"/>
                  </a:lnTo>
                  <a:lnTo>
                    <a:pt x="2201" y="1634"/>
                  </a:lnTo>
                  <a:lnTo>
                    <a:pt x="2206" y="1634"/>
                  </a:lnTo>
                  <a:lnTo>
                    <a:pt x="2206" y="1634"/>
                  </a:lnTo>
                  <a:lnTo>
                    <a:pt x="2208" y="1634"/>
                  </a:lnTo>
                  <a:lnTo>
                    <a:pt x="2208" y="1634"/>
                  </a:lnTo>
                  <a:lnTo>
                    <a:pt x="2208" y="1634"/>
                  </a:lnTo>
                  <a:lnTo>
                    <a:pt x="2208" y="1634"/>
                  </a:lnTo>
                  <a:lnTo>
                    <a:pt x="2206" y="1634"/>
                  </a:lnTo>
                  <a:lnTo>
                    <a:pt x="2206" y="1632"/>
                  </a:lnTo>
                  <a:lnTo>
                    <a:pt x="2206" y="1632"/>
                  </a:lnTo>
                  <a:lnTo>
                    <a:pt x="2203" y="1632"/>
                  </a:lnTo>
                  <a:lnTo>
                    <a:pt x="2203" y="1632"/>
                  </a:lnTo>
                  <a:lnTo>
                    <a:pt x="2201" y="1632"/>
                  </a:lnTo>
                  <a:lnTo>
                    <a:pt x="2201" y="1632"/>
                  </a:lnTo>
                  <a:lnTo>
                    <a:pt x="2201" y="1632"/>
                  </a:lnTo>
                  <a:lnTo>
                    <a:pt x="2199" y="1632"/>
                  </a:lnTo>
                  <a:lnTo>
                    <a:pt x="2199" y="1632"/>
                  </a:lnTo>
                  <a:lnTo>
                    <a:pt x="2199" y="1632"/>
                  </a:lnTo>
                  <a:lnTo>
                    <a:pt x="2199" y="1632"/>
                  </a:lnTo>
                  <a:lnTo>
                    <a:pt x="2199" y="1632"/>
                  </a:lnTo>
                  <a:lnTo>
                    <a:pt x="2199" y="1632"/>
                  </a:lnTo>
                  <a:lnTo>
                    <a:pt x="2199" y="1632"/>
                  </a:lnTo>
                  <a:lnTo>
                    <a:pt x="2199" y="1632"/>
                  </a:lnTo>
                  <a:lnTo>
                    <a:pt x="2196" y="1632"/>
                  </a:lnTo>
                  <a:lnTo>
                    <a:pt x="2196" y="1632"/>
                  </a:lnTo>
                  <a:lnTo>
                    <a:pt x="2196" y="1632"/>
                  </a:lnTo>
                  <a:lnTo>
                    <a:pt x="2194" y="1632"/>
                  </a:lnTo>
                  <a:lnTo>
                    <a:pt x="2194" y="1632"/>
                  </a:lnTo>
                  <a:lnTo>
                    <a:pt x="2194" y="1632"/>
                  </a:lnTo>
                  <a:lnTo>
                    <a:pt x="2194" y="1632"/>
                  </a:lnTo>
                  <a:lnTo>
                    <a:pt x="2194" y="1632"/>
                  </a:lnTo>
                  <a:lnTo>
                    <a:pt x="2194" y="1632"/>
                  </a:lnTo>
                  <a:lnTo>
                    <a:pt x="2194" y="1632"/>
                  </a:lnTo>
                  <a:lnTo>
                    <a:pt x="2194" y="1634"/>
                  </a:lnTo>
                  <a:lnTo>
                    <a:pt x="2194" y="1634"/>
                  </a:lnTo>
                  <a:lnTo>
                    <a:pt x="2194" y="1637"/>
                  </a:lnTo>
                  <a:lnTo>
                    <a:pt x="2194" y="1637"/>
                  </a:lnTo>
                  <a:lnTo>
                    <a:pt x="2194" y="1637"/>
                  </a:lnTo>
                  <a:lnTo>
                    <a:pt x="2191" y="1639"/>
                  </a:lnTo>
                  <a:lnTo>
                    <a:pt x="2196" y="1641"/>
                  </a:lnTo>
                  <a:lnTo>
                    <a:pt x="2196" y="1641"/>
                  </a:lnTo>
                  <a:lnTo>
                    <a:pt x="2196" y="1641"/>
                  </a:lnTo>
                  <a:lnTo>
                    <a:pt x="2194" y="1641"/>
                  </a:lnTo>
                  <a:lnTo>
                    <a:pt x="2194" y="1641"/>
                  </a:lnTo>
                  <a:lnTo>
                    <a:pt x="2194" y="1644"/>
                  </a:lnTo>
                  <a:lnTo>
                    <a:pt x="2194" y="1644"/>
                  </a:lnTo>
                  <a:lnTo>
                    <a:pt x="2194" y="1646"/>
                  </a:lnTo>
                  <a:lnTo>
                    <a:pt x="2194" y="1644"/>
                  </a:lnTo>
                  <a:lnTo>
                    <a:pt x="2194" y="1646"/>
                  </a:lnTo>
                  <a:lnTo>
                    <a:pt x="2194" y="1646"/>
                  </a:lnTo>
                  <a:lnTo>
                    <a:pt x="2194" y="1646"/>
                  </a:lnTo>
                  <a:lnTo>
                    <a:pt x="2194" y="1646"/>
                  </a:lnTo>
                  <a:lnTo>
                    <a:pt x="2194" y="1646"/>
                  </a:lnTo>
                  <a:lnTo>
                    <a:pt x="2194" y="1646"/>
                  </a:lnTo>
                  <a:lnTo>
                    <a:pt x="2194" y="1646"/>
                  </a:lnTo>
                  <a:lnTo>
                    <a:pt x="2194" y="1648"/>
                  </a:lnTo>
                  <a:lnTo>
                    <a:pt x="2194" y="1646"/>
                  </a:lnTo>
                  <a:lnTo>
                    <a:pt x="2194" y="1646"/>
                  </a:lnTo>
                  <a:lnTo>
                    <a:pt x="2194" y="1648"/>
                  </a:lnTo>
                  <a:lnTo>
                    <a:pt x="2191" y="1648"/>
                  </a:lnTo>
                  <a:lnTo>
                    <a:pt x="2191" y="1648"/>
                  </a:lnTo>
                  <a:lnTo>
                    <a:pt x="2191" y="1648"/>
                  </a:lnTo>
                  <a:lnTo>
                    <a:pt x="2194" y="1648"/>
                  </a:lnTo>
                  <a:lnTo>
                    <a:pt x="2194" y="1648"/>
                  </a:lnTo>
                  <a:lnTo>
                    <a:pt x="2194" y="1651"/>
                  </a:lnTo>
                  <a:lnTo>
                    <a:pt x="2194" y="1651"/>
                  </a:lnTo>
                  <a:lnTo>
                    <a:pt x="2191" y="1653"/>
                  </a:lnTo>
                  <a:lnTo>
                    <a:pt x="2191" y="1653"/>
                  </a:lnTo>
                  <a:lnTo>
                    <a:pt x="2191" y="1653"/>
                  </a:lnTo>
                  <a:lnTo>
                    <a:pt x="2191" y="1653"/>
                  </a:lnTo>
                  <a:lnTo>
                    <a:pt x="2191" y="1656"/>
                  </a:lnTo>
                  <a:lnTo>
                    <a:pt x="2194" y="1656"/>
                  </a:lnTo>
                  <a:lnTo>
                    <a:pt x="2194" y="1656"/>
                  </a:lnTo>
                  <a:lnTo>
                    <a:pt x="2194" y="1656"/>
                  </a:lnTo>
                  <a:lnTo>
                    <a:pt x="2194" y="1656"/>
                  </a:lnTo>
                  <a:lnTo>
                    <a:pt x="2194" y="1656"/>
                  </a:lnTo>
                  <a:lnTo>
                    <a:pt x="2194" y="1656"/>
                  </a:lnTo>
                  <a:lnTo>
                    <a:pt x="2194" y="1656"/>
                  </a:lnTo>
                  <a:lnTo>
                    <a:pt x="2194" y="1656"/>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60"/>
                  </a:lnTo>
                  <a:lnTo>
                    <a:pt x="2191" y="1660"/>
                  </a:lnTo>
                  <a:lnTo>
                    <a:pt x="2191" y="1660"/>
                  </a:lnTo>
                  <a:lnTo>
                    <a:pt x="2191" y="1660"/>
                  </a:lnTo>
                  <a:lnTo>
                    <a:pt x="2191" y="1660"/>
                  </a:lnTo>
                  <a:lnTo>
                    <a:pt x="2194" y="1660"/>
                  </a:lnTo>
                  <a:lnTo>
                    <a:pt x="2194" y="1660"/>
                  </a:lnTo>
                  <a:lnTo>
                    <a:pt x="2194" y="1660"/>
                  </a:lnTo>
                  <a:lnTo>
                    <a:pt x="2194" y="1663"/>
                  </a:lnTo>
                  <a:lnTo>
                    <a:pt x="2194" y="1663"/>
                  </a:lnTo>
                  <a:lnTo>
                    <a:pt x="2191" y="1663"/>
                  </a:lnTo>
                  <a:lnTo>
                    <a:pt x="2191" y="1663"/>
                  </a:lnTo>
                  <a:lnTo>
                    <a:pt x="2191" y="1663"/>
                  </a:lnTo>
                  <a:lnTo>
                    <a:pt x="2191" y="1663"/>
                  </a:lnTo>
                  <a:lnTo>
                    <a:pt x="2191" y="1663"/>
                  </a:lnTo>
                  <a:lnTo>
                    <a:pt x="2191" y="1663"/>
                  </a:lnTo>
                  <a:lnTo>
                    <a:pt x="2191" y="1663"/>
                  </a:lnTo>
                  <a:lnTo>
                    <a:pt x="2191" y="1663"/>
                  </a:lnTo>
                  <a:lnTo>
                    <a:pt x="2194" y="1663"/>
                  </a:lnTo>
                  <a:lnTo>
                    <a:pt x="2191" y="1665"/>
                  </a:lnTo>
                  <a:lnTo>
                    <a:pt x="2191" y="1665"/>
                  </a:lnTo>
                  <a:lnTo>
                    <a:pt x="2191" y="1665"/>
                  </a:lnTo>
                  <a:lnTo>
                    <a:pt x="2194" y="1665"/>
                  </a:lnTo>
                  <a:lnTo>
                    <a:pt x="2196" y="1665"/>
                  </a:lnTo>
                  <a:lnTo>
                    <a:pt x="2196" y="1665"/>
                  </a:lnTo>
                  <a:lnTo>
                    <a:pt x="2199" y="1667"/>
                  </a:lnTo>
                  <a:lnTo>
                    <a:pt x="2199" y="1667"/>
                  </a:lnTo>
                  <a:lnTo>
                    <a:pt x="2201" y="1667"/>
                  </a:lnTo>
                  <a:lnTo>
                    <a:pt x="2201" y="1667"/>
                  </a:lnTo>
                  <a:lnTo>
                    <a:pt x="2199" y="1667"/>
                  </a:lnTo>
                  <a:lnTo>
                    <a:pt x="2199" y="1667"/>
                  </a:lnTo>
                  <a:lnTo>
                    <a:pt x="2196" y="1667"/>
                  </a:lnTo>
                  <a:lnTo>
                    <a:pt x="2194" y="1667"/>
                  </a:lnTo>
                  <a:lnTo>
                    <a:pt x="2194" y="1665"/>
                  </a:lnTo>
                  <a:lnTo>
                    <a:pt x="2194" y="1665"/>
                  </a:lnTo>
                  <a:lnTo>
                    <a:pt x="2189" y="1665"/>
                  </a:lnTo>
                  <a:lnTo>
                    <a:pt x="2189" y="1665"/>
                  </a:lnTo>
                  <a:lnTo>
                    <a:pt x="2189" y="1665"/>
                  </a:lnTo>
                  <a:lnTo>
                    <a:pt x="2189" y="1667"/>
                  </a:lnTo>
                  <a:lnTo>
                    <a:pt x="2189" y="1667"/>
                  </a:lnTo>
                  <a:lnTo>
                    <a:pt x="2189" y="1667"/>
                  </a:lnTo>
                  <a:lnTo>
                    <a:pt x="2189" y="1667"/>
                  </a:lnTo>
                  <a:lnTo>
                    <a:pt x="2189" y="1667"/>
                  </a:lnTo>
                  <a:lnTo>
                    <a:pt x="2189" y="1667"/>
                  </a:lnTo>
                  <a:lnTo>
                    <a:pt x="2189" y="1667"/>
                  </a:lnTo>
                  <a:lnTo>
                    <a:pt x="2189" y="1667"/>
                  </a:lnTo>
                  <a:lnTo>
                    <a:pt x="2187" y="1667"/>
                  </a:lnTo>
                  <a:lnTo>
                    <a:pt x="2187" y="1667"/>
                  </a:lnTo>
                  <a:lnTo>
                    <a:pt x="2187" y="1670"/>
                  </a:lnTo>
                  <a:lnTo>
                    <a:pt x="2187" y="1670"/>
                  </a:lnTo>
                  <a:lnTo>
                    <a:pt x="2187" y="1670"/>
                  </a:lnTo>
                  <a:lnTo>
                    <a:pt x="2187" y="1670"/>
                  </a:lnTo>
                  <a:lnTo>
                    <a:pt x="2187" y="1670"/>
                  </a:lnTo>
                  <a:lnTo>
                    <a:pt x="2187" y="1670"/>
                  </a:lnTo>
                  <a:lnTo>
                    <a:pt x="2187" y="1670"/>
                  </a:lnTo>
                  <a:lnTo>
                    <a:pt x="2187" y="1670"/>
                  </a:lnTo>
                  <a:lnTo>
                    <a:pt x="2187" y="1670"/>
                  </a:lnTo>
                  <a:lnTo>
                    <a:pt x="2187" y="1672"/>
                  </a:lnTo>
                  <a:lnTo>
                    <a:pt x="2187" y="1672"/>
                  </a:lnTo>
                  <a:lnTo>
                    <a:pt x="2184" y="1674"/>
                  </a:lnTo>
                  <a:lnTo>
                    <a:pt x="2187" y="1674"/>
                  </a:lnTo>
                  <a:lnTo>
                    <a:pt x="2187" y="1674"/>
                  </a:lnTo>
                  <a:lnTo>
                    <a:pt x="2189" y="1679"/>
                  </a:lnTo>
                  <a:lnTo>
                    <a:pt x="2191" y="1684"/>
                  </a:lnTo>
                  <a:lnTo>
                    <a:pt x="2194" y="1684"/>
                  </a:lnTo>
                  <a:lnTo>
                    <a:pt x="2194" y="1684"/>
                  </a:lnTo>
                  <a:lnTo>
                    <a:pt x="2196" y="1684"/>
                  </a:lnTo>
                  <a:lnTo>
                    <a:pt x="2199" y="1684"/>
                  </a:lnTo>
                  <a:lnTo>
                    <a:pt x="2199" y="1684"/>
                  </a:lnTo>
                  <a:lnTo>
                    <a:pt x="2201" y="1684"/>
                  </a:lnTo>
                  <a:lnTo>
                    <a:pt x="2203" y="1686"/>
                  </a:lnTo>
                  <a:lnTo>
                    <a:pt x="2203" y="1686"/>
                  </a:lnTo>
                  <a:lnTo>
                    <a:pt x="2206" y="1689"/>
                  </a:lnTo>
                  <a:lnTo>
                    <a:pt x="2208" y="1689"/>
                  </a:lnTo>
                  <a:lnTo>
                    <a:pt x="2208" y="1689"/>
                  </a:lnTo>
                  <a:lnTo>
                    <a:pt x="2206" y="1689"/>
                  </a:lnTo>
                  <a:lnTo>
                    <a:pt x="2206" y="1689"/>
                  </a:lnTo>
                  <a:lnTo>
                    <a:pt x="2206" y="1689"/>
                  </a:lnTo>
                  <a:lnTo>
                    <a:pt x="2201" y="1686"/>
                  </a:lnTo>
                  <a:lnTo>
                    <a:pt x="2201" y="1686"/>
                  </a:lnTo>
                  <a:lnTo>
                    <a:pt x="2201" y="1686"/>
                  </a:lnTo>
                  <a:lnTo>
                    <a:pt x="2201" y="1686"/>
                  </a:lnTo>
                  <a:lnTo>
                    <a:pt x="2201" y="1686"/>
                  </a:lnTo>
                  <a:lnTo>
                    <a:pt x="2201" y="1686"/>
                  </a:lnTo>
                  <a:lnTo>
                    <a:pt x="2201" y="1686"/>
                  </a:lnTo>
                  <a:lnTo>
                    <a:pt x="2201" y="1686"/>
                  </a:lnTo>
                  <a:lnTo>
                    <a:pt x="2199" y="1686"/>
                  </a:lnTo>
                  <a:lnTo>
                    <a:pt x="2194" y="1686"/>
                  </a:lnTo>
                  <a:lnTo>
                    <a:pt x="2194" y="1686"/>
                  </a:lnTo>
                  <a:lnTo>
                    <a:pt x="2194" y="1686"/>
                  </a:lnTo>
                  <a:lnTo>
                    <a:pt x="2191" y="1689"/>
                  </a:lnTo>
                  <a:lnTo>
                    <a:pt x="2191" y="1686"/>
                  </a:lnTo>
                  <a:lnTo>
                    <a:pt x="2189" y="1686"/>
                  </a:lnTo>
                  <a:lnTo>
                    <a:pt x="2189" y="1689"/>
                  </a:lnTo>
                  <a:lnTo>
                    <a:pt x="2191" y="1689"/>
                  </a:lnTo>
                  <a:lnTo>
                    <a:pt x="2191" y="1689"/>
                  </a:lnTo>
                  <a:lnTo>
                    <a:pt x="2191" y="1689"/>
                  </a:lnTo>
                  <a:lnTo>
                    <a:pt x="2194" y="1689"/>
                  </a:lnTo>
                  <a:lnTo>
                    <a:pt x="2191" y="1689"/>
                  </a:lnTo>
                  <a:lnTo>
                    <a:pt x="2191" y="1691"/>
                  </a:lnTo>
                  <a:lnTo>
                    <a:pt x="2194" y="1691"/>
                  </a:lnTo>
                  <a:lnTo>
                    <a:pt x="2196" y="1691"/>
                  </a:lnTo>
                  <a:lnTo>
                    <a:pt x="2194" y="1691"/>
                  </a:lnTo>
                  <a:lnTo>
                    <a:pt x="2194" y="1691"/>
                  </a:lnTo>
                  <a:lnTo>
                    <a:pt x="2194" y="1691"/>
                  </a:lnTo>
                  <a:lnTo>
                    <a:pt x="2194" y="1693"/>
                  </a:lnTo>
                  <a:lnTo>
                    <a:pt x="2196" y="1693"/>
                  </a:lnTo>
                  <a:lnTo>
                    <a:pt x="2196" y="1693"/>
                  </a:lnTo>
                  <a:lnTo>
                    <a:pt x="2196" y="1693"/>
                  </a:lnTo>
                  <a:lnTo>
                    <a:pt x="2199" y="1698"/>
                  </a:lnTo>
                  <a:lnTo>
                    <a:pt x="2199" y="1698"/>
                  </a:lnTo>
                  <a:lnTo>
                    <a:pt x="2194" y="1693"/>
                  </a:lnTo>
                  <a:lnTo>
                    <a:pt x="2191" y="1693"/>
                  </a:lnTo>
                  <a:lnTo>
                    <a:pt x="2191" y="1696"/>
                  </a:lnTo>
                  <a:lnTo>
                    <a:pt x="2191" y="1696"/>
                  </a:lnTo>
                  <a:lnTo>
                    <a:pt x="2191" y="1696"/>
                  </a:lnTo>
                  <a:lnTo>
                    <a:pt x="2191" y="1698"/>
                  </a:lnTo>
                  <a:lnTo>
                    <a:pt x="2194" y="1698"/>
                  </a:lnTo>
                  <a:lnTo>
                    <a:pt x="2194" y="1698"/>
                  </a:lnTo>
                  <a:lnTo>
                    <a:pt x="2194" y="1698"/>
                  </a:lnTo>
                  <a:lnTo>
                    <a:pt x="2196" y="1700"/>
                  </a:lnTo>
                  <a:lnTo>
                    <a:pt x="2196" y="1700"/>
                  </a:lnTo>
                  <a:lnTo>
                    <a:pt x="2194" y="1700"/>
                  </a:lnTo>
                  <a:lnTo>
                    <a:pt x="2194" y="1700"/>
                  </a:lnTo>
                  <a:lnTo>
                    <a:pt x="2194" y="1700"/>
                  </a:lnTo>
                  <a:lnTo>
                    <a:pt x="2194" y="1700"/>
                  </a:lnTo>
                  <a:lnTo>
                    <a:pt x="2194" y="1700"/>
                  </a:lnTo>
                  <a:lnTo>
                    <a:pt x="2194" y="1700"/>
                  </a:lnTo>
                  <a:lnTo>
                    <a:pt x="2194" y="1700"/>
                  </a:lnTo>
                  <a:lnTo>
                    <a:pt x="2194" y="1700"/>
                  </a:lnTo>
                  <a:lnTo>
                    <a:pt x="2194" y="1700"/>
                  </a:lnTo>
                  <a:lnTo>
                    <a:pt x="2191" y="1700"/>
                  </a:lnTo>
                  <a:lnTo>
                    <a:pt x="2191" y="1700"/>
                  </a:lnTo>
                  <a:lnTo>
                    <a:pt x="2191" y="1700"/>
                  </a:lnTo>
                  <a:lnTo>
                    <a:pt x="2194" y="1703"/>
                  </a:lnTo>
                  <a:lnTo>
                    <a:pt x="2194" y="1705"/>
                  </a:lnTo>
                  <a:lnTo>
                    <a:pt x="2191" y="1703"/>
                  </a:lnTo>
                  <a:lnTo>
                    <a:pt x="2189" y="1700"/>
                  </a:lnTo>
                  <a:lnTo>
                    <a:pt x="2189" y="1700"/>
                  </a:lnTo>
                  <a:lnTo>
                    <a:pt x="2189" y="1700"/>
                  </a:lnTo>
                  <a:lnTo>
                    <a:pt x="2189" y="1700"/>
                  </a:lnTo>
                  <a:lnTo>
                    <a:pt x="2189" y="1703"/>
                  </a:lnTo>
                  <a:lnTo>
                    <a:pt x="2189" y="1703"/>
                  </a:lnTo>
                  <a:lnTo>
                    <a:pt x="2189" y="1703"/>
                  </a:lnTo>
                  <a:lnTo>
                    <a:pt x="2189" y="1703"/>
                  </a:lnTo>
                  <a:lnTo>
                    <a:pt x="2189" y="1705"/>
                  </a:lnTo>
                  <a:lnTo>
                    <a:pt x="2189" y="1705"/>
                  </a:lnTo>
                  <a:lnTo>
                    <a:pt x="2191" y="1705"/>
                  </a:lnTo>
                  <a:lnTo>
                    <a:pt x="2191" y="1705"/>
                  </a:lnTo>
                  <a:lnTo>
                    <a:pt x="2191" y="1705"/>
                  </a:lnTo>
                  <a:lnTo>
                    <a:pt x="2191" y="1705"/>
                  </a:lnTo>
                  <a:lnTo>
                    <a:pt x="2191" y="1705"/>
                  </a:lnTo>
                  <a:lnTo>
                    <a:pt x="2191" y="1708"/>
                  </a:lnTo>
                  <a:lnTo>
                    <a:pt x="2191" y="1708"/>
                  </a:lnTo>
                  <a:lnTo>
                    <a:pt x="2194" y="1710"/>
                  </a:lnTo>
                  <a:lnTo>
                    <a:pt x="2194" y="1710"/>
                  </a:lnTo>
                  <a:lnTo>
                    <a:pt x="2194" y="1712"/>
                  </a:lnTo>
                  <a:lnTo>
                    <a:pt x="2194" y="1712"/>
                  </a:lnTo>
                  <a:lnTo>
                    <a:pt x="2196" y="1712"/>
                  </a:lnTo>
                  <a:lnTo>
                    <a:pt x="2196" y="1710"/>
                  </a:lnTo>
                  <a:lnTo>
                    <a:pt x="2196" y="1710"/>
                  </a:lnTo>
                  <a:lnTo>
                    <a:pt x="2196" y="1710"/>
                  </a:lnTo>
                  <a:lnTo>
                    <a:pt x="2196" y="1710"/>
                  </a:lnTo>
                  <a:lnTo>
                    <a:pt x="2196" y="1710"/>
                  </a:lnTo>
                  <a:lnTo>
                    <a:pt x="2196" y="1710"/>
                  </a:lnTo>
                  <a:lnTo>
                    <a:pt x="2196" y="1708"/>
                  </a:lnTo>
                  <a:lnTo>
                    <a:pt x="2196" y="1708"/>
                  </a:lnTo>
                  <a:lnTo>
                    <a:pt x="2196" y="1710"/>
                  </a:lnTo>
                  <a:lnTo>
                    <a:pt x="2196" y="1710"/>
                  </a:lnTo>
                  <a:lnTo>
                    <a:pt x="2199" y="1710"/>
                  </a:lnTo>
                  <a:lnTo>
                    <a:pt x="2199" y="1710"/>
                  </a:lnTo>
                  <a:lnTo>
                    <a:pt x="2201" y="1710"/>
                  </a:lnTo>
                  <a:lnTo>
                    <a:pt x="2203" y="1710"/>
                  </a:lnTo>
                  <a:lnTo>
                    <a:pt x="2203" y="1710"/>
                  </a:lnTo>
                  <a:lnTo>
                    <a:pt x="2203" y="1710"/>
                  </a:lnTo>
                  <a:lnTo>
                    <a:pt x="2203" y="1710"/>
                  </a:lnTo>
                  <a:lnTo>
                    <a:pt x="2201" y="1710"/>
                  </a:lnTo>
                  <a:lnTo>
                    <a:pt x="2199" y="1710"/>
                  </a:lnTo>
                  <a:lnTo>
                    <a:pt x="2199" y="1710"/>
                  </a:lnTo>
                  <a:lnTo>
                    <a:pt x="2199" y="1710"/>
                  </a:lnTo>
                  <a:lnTo>
                    <a:pt x="2199" y="1710"/>
                  </a:lnTo>
                  <a:lnTo>
                    <a:pt x="2199" y="1710"/>
                  </a:lnTo>
                  <a:lnTo>
                    <a:pt x="2196" y="1712"/>
                  </a:lnTo>
                  <a:lnTo>
                    <a:pt x="2196" y="1712"/>
                  </a:lnTo>
                  <a:lnTo>
                    <a:pt x="2199" y="1715"/>
                  </a:lnTo>
                  <a:lnTo>
                    <a:pt x="2199" y="1715"/>
                  </a:lnTo>
                  <a:lnTo>
                    <a:pt x="2199" y="1715"/>
                  </a:lnTo>
                  <a:lnTo>
                    <a:pt x="2199" y="1715"/>
                  </a:lnTo>
                  <a:lnTo>
                    <a:pt x="2199" y="1715"/>
                  </a:lnTo>
                  <a:lnTo>
                    <a:pt x="2201" y="1715"/>
                  </a:lnTo>
                  <a:lnTo>
                    <a:pt x="2201" y="1715"/>
                  </a:lnTo>
                  <a:lnTo>
                    <a:pt x="2196" y="1715"/>
                  </a:lnTo>
                  <a:lnTo>
                    <a:pt x="2194" y="1712"/>
                  </a:lnTo>
                  <a:lnTo>
                    <a:pt x="2194" y="1712"/>
                  </a:lnTo>
                  <a:lnTo>
                    <a:pt x="2194" y="1712"/>
                  </a:lnTo>
                  <a:lnTo>
                    <a:pt x="2191" y="1715"/>
                  </a:lnTo>
                  <a:lnTo>
                    <a:pt x="2191" y="1715"/>
                  </a:lnTo>
                  <a:lnTo>
                    <a:pt x="2191" y="1715"/>
                  </a:lnTo>
                  <a:lnTo>
                    <a:pt x="2191" y="1715"/>
                  </a:lnTo>
                  <a:lnTo>
                    <a:pt x="2194" y="1715"/>
                  </a:lnTo>
                  <a:lnTo>
                    <a:pt x="2191" y="1715"/>
                  </a:lnTo>
                  <a:lnTo>
                    <a:pt x="2191" y="1717"/>
                  </a:lnTo>
                  <a:lnTo>
                    <a:pt x="2191" y="1717"/>
                  </a:lnTo>
                  <a:lnTo>
                    <a:pt x="2194" y="1717"/>
                  </a:lnTo>
                  <a:lnTo>
                    <a:pt x="2194" y="1717"/>
                  </a:lnTo>
                  <a:lnTo>
                    <a:pt x="2196" y="1717"/>
                  </a:lnTo>
                  <a:lnTo>
                    <a:pt x="2196" y="1717"/>
                  </a:lnTo>
                  <a:lnTo>
                    <a:pt x="2196" y="1719"/>
                  </a:lnTo>
                  <a:lnTo>
                    <a:pt x="2196" y="1719"/>
                  </a:lnTo>
                  <a:lnTo>
                    <a:pt x="2196" y="1719"/>
                  </a:lnTo>
                  <a:lnTo>
                    <a:pt x="2196" y="1719"/>
                  </a:lnTo>
                  <a:lnTo>
                    <a:pt x="2194" y="1719"/>
                  </a:lnTo>
                  <a:lnTo>
                    <a:pt x="2194" y="1717"/>
                  </a:lnTo>
                  <a:lnTo>
                    <a:pt x="2189" y="1717"/>
                  </a:lnTo>
                  <a:lnTo>
                    <a:pt x="2189" y="1717"/>
                  </a:lnTo>
                  <a:lnTo>
                    <a:pt x="2189" y="1717"/>
                  </a:lnTo>
                  <a:lnTo>
                    <a:pt x="2189" y="1719"/>
                  </a:lnTo>
                  <a:lnTo>
                    <a:pt x="2191" y="1719"/>
                  </a:lnTo>
                  <a:lnTo>
                    <a:pt x="2191" y="1722"/>
                  </a:lnTo>
                  <a:lnTo>
                    <a:pt x="2189" y="1722"/>
                  </a:lnTo>
                  <a:lnTo>
                    <a:pt x="2189" y="1722"/>
                  </a:lnTo>
                  <a:lnTo>
                    <a:pt x="2189" y="1722"/>
                  </a:lnTo>
                  <a:lnTo>
                    <a:pt x="2187" y="1724"/>
                  </a:lnTo>
                  <a:lnTo>
                    <a:pt x="2187" y="1724"/>
                  </a:lnTo>
                  <a:lnTo>
                    <a:pt x="2189" y="1724"/>
                  </a:lnTo>
                  <a:lnTo>
                    <a:pt x="2189" y="1724"/>
                  </a:lnTo>
                  <a:lnTo>
                    <a:pt x="2191" y="1724"/>
                  </a:lnTo>
                  <a:lnTo>
                    <a:pt x="2194" y="1724"/>
                  </a:lnTo>
                  <a:lnTo>
                    <a:pt x="2194" y="1724"/>
                  </a:lnTo>
                  <a:lnTo>
                    <a:pt x="2194" y="1724"/>
                  </a:lnTo>
                  <a:lnTo>
                    <a:pt x="2194" y="1726"/>
                  </a:lnTo>
                  <a:lnTo>
                    <a:pt x="2194" y="1726"/>
                  </a:lnTo>
                  <a:lnTo>
                    <a:pt x="2191" y="1726"/>
                  </a:lnTo>
                  <a:lnTo>
                    <a:pt x="2189" y="1726"/>
                  </a:lnTo>
                  <a:lnTo>
                    <a:pt x="2189" y="1729"/>
                  </a:lnTo>
                  <a:lnTo>
                    <a:pt x="2187" y="1726"/>
                  </a:lnTo>
                  <a:lnTo>
                    <a:pt x="2187" y="1726"/>
                  </a:lnTo>
                  <a:lnTo>
                    <a:pt x="2187" y="1726"/>
                  </a:lnTo>
                  <a:lnTo>
                    <a:pt x="2187" y="1726"/>
                  </a:lnTo>
                  <a:lnTo>
                    <a:pt x="2187" y="1731"/>
                  </a:lnTo>
                  <a:lnTo>
                    <a:pt x="2187" y="1731"/>
                  </a:lnTo>
                  <a:lnTo>
                    <a:pt x="2187" y="1731"/>
                  </a:lnTo>
                  <a:lnTo>
                    <a:pt x="2189" y="1734"/>
                  </a:lnTo>
                  <a:lnTo>
                    <a:pt x="2189" y="1734"/>
                  </a:lnTo>
                  <a:lnTo>
                    <a:pt x="2189" y="1734"/>
                  </a:lnTo>
                  <a:lnTo>
                    <a:pt x="2189" y="1736"/>
                  </a:lnTo>
                  <a:lnTo>
                    <a:pt x="2189" y="1736"/>
                  </a:lnTo>
                  <a:lnTo>
                    <a:pt x="2191" y="1736"/>
                  </a:lnTo>
                  <a:lnTo>
                    <a:pt x="2191" y="1736"/>
                  </a:lnTo>
                  <a:lnTo>
                    <a:pt x="2194" y="1736"/>
                  </a:lnTo>
                  <a:lnTo>
                    <a:pt x="2194" y="1736"/>
                  </a:lnTo>
                  <a:lnTo>
                    <a:pt x="2194" y="1738"/>
                  </a:lnTo>
                  <a:lnTo>
                    <a:pt x="2194" y="1738"/>
                  </a:lnTo>
                  <a:lnTo>
                    <a:pt x="2194" y="1738"/>
                  </a:lnTo>
                  <a:lnTo>
                    <a:pt x="2196" y="1738"/>
                  </a:lnTo>
                  <a:lnTo>
                    <a:pt x="2196" y="1738"/>
                  </a:lnTo>
                  <a:lnTo>
                    <a:pt x="2196" y="1741"/>
                  </a:lnTo>
                  <a:lnTo>
                    <a:pt x="2196" y="1741"/>
                  </a:lnTo>
                  <a:lnTo>
                    <a:pt x="2196" y="1741"/>
                  </a:lnTo>
                  <a:lnTo>
                    <a:pt x="2199" y="1741"/>
                  </a:lnTo>
                  <a:lnTo>
                    <a:pt x="2199" y="1741"/>
                  </a:lnTo>
                  <a:lnTo>
                    <a:pt x="2196" y="1741"/>
                  </a:lnTo>
                  <a:lnTo>
                    <a:pt x="2196" y="1741"/>
                  </a:lnTo>
                  <a:lnTo>
                    <a:pt x="2196" y="1741"/>
                  </a:lnTo>
                  <a:lnTo>
                    <a:pt x="2196" y="1741"/>
                  </a:lnTo>
                  <a:lnTo>
                    <a:pt x="2196" y="1743"/>
                  </a:lnTo>
                  <a:lnTo>
                    <a:pt x="2196" y="1743"/>
                  </a:lnTo>
                  <a:lnTo>
                    <a:pt x="2196" y="1743"/>
                  </a:lnTo>
                  <a:lnTo>
                    <a:pt x="2196" y="1743"/>
                  </a:lnTo>
                  <a:lnTo>
                    <a:pt x="2196" y="1743"/>
                  </a:lnTo>
                  <a:lnTo>
                    <a:pt x="2196" y="1745"/>
                  </a:lnTo>
                  <a:lnTo>
                    <a:pt x="2196" y="1748"/>
                  </a:lnTo>
                  <a:lnTo>
                    <a:pt x="2196" y="1748"/>
                  </a:lnTo>
                  <a:lnTo>
                    <a:pt x="2196" y="1748"/>
                  </a:lnTo>
                  <a:lnTo>
                    <a:pt x="2196" y="1748"/>
                  </a:lnTo>
                  <a:lnTo>
                    <a:pt x="2196" y="1748"/>
                  </a:lnTo>
                  <a:lnTo>
                    <a:pt x="2199" y="1748"/>
                  </a:lnTo>
                  <a:lnTo>
                    <a:pt x="2199" y="1748"/>
                  </a:lnTo>
                  <a:lnTo>
                    <a:pt x="2196" y="1750"/>
                  </a:lnTo>
                  <a:lnTo>
                    <a:pt x="2196" y="1750"/>
                  </a:lnTo>
                  <a:lnTo>
                    <a:pt x="2196" y="1750"/>
                  </a:lnTo>
                  <a:lnTo>
                    <a:pt x="2196" y="1750"/>
                  </a:lnTo>
                  <a:lnTo>
                    <a:pt x="2196" y="1750"/>
                  </a:lnTo>
                  <a:lnTo>
                    <a:pt x="2196" y="1752"/>
                  </a:lnTo>
                  <a:lnTo>
                    <a:pt x="2196" y="1752"/>
                  </a:lnTo>
                  <a:lnTo>
                    <a:pt x="2196" y="1752"/>
                  </a:lnTo>
                  <a:lnTo>
                    <a:pt x="2196" y="1752"/>
                  </a:lnTo>
                  <a:lnTo>
                    <a:pt x="2196" y="1752"/>
                  </a:lnTo>
                  <a:lnTo>
                    <a:pt x="2196" y="1755"/>
                  </a:lnTo>
                  <a:lnTo>
                    <a:pt x="2196" y="1755"/>
                  </a:lnTo>
                  <a:lnTo>
                    <a:pt x="2196" y="1757"/>
                  </a:lnTo>
                  <a:lnTo>
                    <a:pt x="2196" y="1757"/>
                  </a:lnTo>
                  <a:lnTo>
                    <a:pt x="2194" y="1757"/>
                  </a:lnTo>
                  <a:lnTo>
                    <a:pt x="2194" y="1755"/>
                  </a:lnTo>
                  <a:lnTo>
                    <a:pt x="2194" y="1755"/>
                  </a:lnTo>
                  <a:lnTo>
                    <a:pt x="2196" y="1752"/>
                  </a:lnTo>
                  <a:lnTo>
                    <a:pt x="2196" y="1752"/>
                  </a:lnTo>
                  <a:lnTo>
                    <a:pt x="2196" y="1750"/>
                  </a:lnTo>
                  <a:lnTo>
                    <a:pt x="2194" y="1748"/>
                  </a:lnTo>
                  <a:lnTo>
                    <a:pt x="2194" y="1748"/>
                  </a:lnTo>
                  <a:lnTo>
                    <a:pt x="2194" y="1748"/>
                  </a:lnTo>
                  <a:lnTo>
                    <a:pt x="2194" y="1748"/>
                  </a:lnTo>
                  <a:lnTo>
                    <a:pt x="2194" y="1745"/>
                  </a:lnTo>
                  <a:lnTo>
                    <a:pt x="2194" y="1745"/>
                  </a:lnTo>
                  <a:lnTo>
                    <a:pt x="2194" y="1745"/>
                  </a:lnTo>
                  <a:lnTo>
                    <a:pt x="2194" y="1743"/>
                  </a:lnTo>
                  <a:lnTo>
                    <a:pt x="2194" y="1743"/>
                  </a:lnTo>
                  <a:lnTo>
                    <a:pt x="2194" y="1743"/>
                  </a:lnTo>
                  <a:lnTo>
                    <a:pt x="2194" y="1743"/>
                  </a:lnTo>
                  <a:lnTo>
                    <a:pt x="2194" y="1743"/>
                  </a:lnTo>
                  <a:lnTo>
                    <a:pt x="2194" y="1743"/>
                  </a:lnTo>
                  <a:lnTo>
                    <a:pt x="2194" y="1743"/>
                  </a:lnTo>
                  <a:lnTo>
                    <a:pt x="2194" y="1741"/>
                  </a:lnTo>
                  <a:lnTo>
                    <a:pt x="2194" y="1741"/>
                  </a:lnTo>
                  <a:lnTo>
                    <a:pt x="2194" y="1741"/>
                  </a:lnTo>
                  <a:lnTo>
                    <a:pt x="2194" y="1738"/>
                  </a:lnTo>
                  <a:lnTo>
                    <a:pt x="2194" y="1738"/>
                  </a:lnTo>
                  <a:lnTo>
                    <a:pt x="2191" y="1738"/>
                  </a:lnTo>
                  <a:lnTo>
                    <a:pt x="2191" y="1738"/>
                  </a:lnTo>
                  <a:lnTo>
                    <a:pt x="2191" y="1738"/>
                  </a:lnTo>
                  <a:lnTo>
                    <a:pt x="2191" y="1738"/>
                  </a:lnTo>
                  <a:lnTo>
                    <a:pt x="2191" y="1738"/>
                  </a:lnTo>
                  <a:lnTo>
                    <a:pt x="2191" y="1738"/>
                  </a:lnTo>
                  <a:lnTo>
                    <a:pt x="2189" y="1738"/>
                  </a:lnTo>
                  <a:lnTo>
                    <a:pt x="2189" y="1738"/>
                  </a:lnTo>
                  <a:lnTo>
                    <a:pt x="2189" y="1738"/>
                  </a:lnTo>
                  <a:lnTo>
                    <a:pt x="2189" y="1738"/>
                  </a:lnTo>
                  <a:lnTo>
                    <a:pt x="2187" y="1736"/>
                  </a:lnTo>
                  <a:lnTo>
                    <a:pt x="2187" y="1736"/>
                  </a:lnTo>
                  <a:lnTo>
                    <a:pt x="2187" y="1736"/>
                  </a:lnTo>
                  <a:lnTo>
                    <a:pt x="2187" y="1736"/>
                  </a:lnTo>
                  <a:lnTo>
                    <a:pt x="2187" y="1736"/>
                  </a:lnTo>
                  <a:lnTo>
                    <a:pt x="2184" y="1734"/>
                  </a:lnTo>
                  <a:lnTo>
                    <a:pt x="2184" y="1734"/>
                  </a:lnTo>
                  <a:lnTo>
                    <a:pt x="2182" y="1734"/>
                  </a:lnTo>
                  <a:lnTo>
                    <a:pt x="2182" y="1734"/>
                  </a:lnTo>
                  <a:lnTo>
                    <a:pt x="2180" y="1731"/>
                  </a:lnTo>
                  <a:lnTo>
                    <a:pt x="2180" y="1731"/>
                  </a:lnTo>
                  <a:lnTo>
                    <a:pt x="2177" y="1731"/>
                  </a:lnTo>
                  <a:lnTo>
                    <a:pt x="2177" y="1731"/>
                  </a:lnTo>
                  <a:lnTo>
                    <a:pt x="2177" y="1731"/>
                  </a:lnTo>
                  <a:lnTo>
                    <a:pt x="2177" y="1731"/>
                  </a:lnTo>
                  <a:lnTo>
                    <a:pt x="2177" y="1731"/>
                  </a:lnTo>
                  <a:lnTo>
                    <a:pt x="2177" y="1731"/>
                  </a:lnTo>
                  <a:lnTo>
                    <a:pt x="2177" y="1731"/>
                  </a:lnTo>
                  <a:lnTo>
                    <a:pt x="2177" y="1731"/>
                  </a:lnTo>
                  <a:lnTo>
                    <a:pt x="2177" y="1731"/>
                  </a:lnTo>
                  <a:lnTo>
                    <a:pt x="2177" y="1731"/>
                  </a:lnTo>
                  <a:lnTo>
                    <a:pt x="2177" y="1731"/>
                  </a:lnTo>
                  <a:lnTo>
                    <a:pt x="2175" y="1731"/>
                  </a:lnTo>
                  <a:lnTo>
                    <a:pt x="2175" y="1734"/>
                  </a:lnTo>
                  <a:lnTo>
                    <a:pt x="2175" y="1734"/>
                  </a:lnTo>
                  <a:lnTo>
                    <a:pt x="2175" y="1734"/>
                  </a:lnTo>
                  <a:lnTo>
                    <a:pt x="2175" y="1736"/>
                  </a:lnTo>
                  <a:lnTo>
                    <a:pt x="2175" y="1736"/>
                  </a:lnTo>
                  <a:lnTo>
                    <a:pt x="2175" y="1736"/>
                  </a:lnTo>
                  <a:lnTo>
                    <a:pt x="2175" y="1736"/>
                  </a:lnTo>
                  <a:lnTo>
                    <a:pt x="2177" y="1736"/>
                  </a:lnTo>
                  <a:lnTo>
                    <a:pt x="2177" y="1736"/>
                  </a:lnTo>
                  <a:lnTo>
                    <a:pt x="2177" y="1738"/>
                  </a:lnTo>
                  <a:lnTo>
                    <a:pt x="2177" y="1738"/>
                  </a:lnTo>
                  <a:lnTo>
                    <a:pt x="2175" y="1738"/>
                  </a:lnTo>
                  <a:lnTo>
                    <a:pt x="2175" y="1741"/>
                  </a:lnTo>
                  <a:lnTo>
                    <a:pt x="2175" y="1741"/>
                  </a:lnTo>
                  <a:lnTo>
                    <a:pt x="2175" y="1743"/>
                  </a:lnTo>
                  <a:lnTo>
                    <a:pt x="2175" y="1743"/>
                  </a:lnTo>
                  <a:lnTo>
                    <a:pt x="2175" y="1743"/>
                  </a:lnTo>
                  <a:lnTo>
                    <a:pt x="2175" y="1743"/>
                  </a:lnTo>
                  <a:lnTo>
                    <a:pt x="2175" y="1743"/>
                  </a:lnTo>
                  <a:lnTo>
                    <a:pt x="2175" y="1743"/>
                  </a:lnTo>
                  <a:lnTo>
                    <a:pt x="2175" y="1745"/>
                  </a:lnTo>
                  <a:lnTo>
                    <a:pt x="2175" y="1745"/>
                  </a:lnTo>
                  <a:lnTo>
                    <a:pt x="2175" y="1745"/>
                  </a:lnTo>
                  <a:lnTo>
                    <a:pt x="2175" y="1748"/>
                  </a:lnTo>
                  <a:lnTo>
                    <a:pt x="2175" y="1748"/>
                  </a:lnTo>
                  <a:lnTo>
                    <a:pt x="2175" y="1748"/>
                  </a:lnTo>
                  <a:lnTo>
                    <a:pt x="2175" y="1750"/>
                  </a:lnTo>
                  <a:lnTo>
                    <a:pt x="2175" y="1750"/>
                  </a:lnTo>
                  <a:lnTo>
                    <a:pt x="2175" y="1750"/>
                  </a:lnTo>
                  <a:lnTo>
                    <a:pt x="2175" y="1750"/>
                  </a:lnTo>
                  <a:lnTo>
                    <a:pt x="2177" y="1752"/>
                  </a:lnTo>
                  <a:lnTo>
                    <a:pt x="2177" y="1752"/>
                  </a:lnTo>
                  <a:lnTo>
                    <a:pt x="2175" y="1752"/>
                  </a:lnTo>
                  <a:lnTo>
                    <a:pt x="2175" y="1752"/>
                  </a:lnTo>
                  <a:lnTo>
                    <a:pt x="2170" y="1755"/>
                  </a:lnTo>
                  <a:lnTo>
                    <a:pt x="2172" y="1755"/>
                  </a:lnTo>
                  <a:lnTo>
                    <a:pt x="2172" y="1755"/>
                  </a:lnTo>
                  <a:lnTo>
                    <a:pt x="2170" y="1757"/>
                  </a:lnTo>
                  <a:lnTo>
                    <a:pt x="2170" y="1757"/>
                  </a:lnTo>
                  <a:lnTo>
                    <a:pt x="2170" y="1757"/>
                  </a:lnTo>
                  <a:lnTo>
                    <a:pt x="2170" y="1757"/>
                  </a:lnTo>
                  <a:lnTo>
                    <a:pt x="2170" y="1757"/>
                  </a:lnTo>
                  <a:lnTo>
                    <a:pt x="2170" y="1757"/>
                  </a:lnTo>
                  <a:lnTo>
                    <a:pt x="2170" y="1757"/>
                  </a:lnTo>
                  <a:lnTo>
                    <a:pt x="2170" y="1757"/>
                  </a:lnTo>
                  <a:lnTo>
                    <a:pt x="2168" y="1755"/>
                  </a:lnTo>
                  <a:lnTo>
                    <a:pt x="2168" y="1755"/>
                  </a:lnTo>
                  <a:lnTo>
                    <a:pt x="2168" y="1755"/>
                  </a:lnTo>
                  <a:lnTo>
                    <a:pt x="2165" y="1755"/>
                  </a:lnTo>
                  <a:lnTo>
                    <a:pt x="2165" y="1757"/>
                  </a:lnTo>
                  <a:lnTo>
                    <a:pt x="2165" y="1760"/>
                  </a:lnTo>
                  <a:lnTo>
                    <a:pt x="2165" y="1760"/>
                  </a:lnTo>
                  <a:lnTo>
                    <a:pt x="2165" y="1760"/>
                  </a:lnTo>
                  <a:lnTo>
                    <a:pt x="2165" y="1760"/>
                  </a:lnTo>
                  <a:lnTo>
                    <a:pt x="2165" y="1762"/>
                  </a:lnTo>
                  <a:lnTo>
                    <a:pt x="2165" y="1762"/>
                  </a:lnTo>
                  <a:lnTo>
                    <a:pt x="2165" y="1762"/>
                  </a:lnTo>
                  <a:lnTo>
                    <a:pt x="2165" y="1762"/>
                  </a:lnTo>
                  <a:lnTo>
                    <a:pt x="2165" y="1764"/>
                  </a:lnTo>
                  <a:lnTo>
                    <a:pt x="2165" y="1764"/>
                  </a:lnTo>
                  <a:lnTo>
                    <a:pt x="2165" y="1764"/>
                  </a:lnTo>
                  <a:lnTo>
                    <a:pt x="2165" y="1764"/>
                  </a:lnTo>
                  <a:lnTo>
                    <a:pt x="2163" y="1764"/>
                  </a:lnTo>
                  <a:lnTo>
                    <a:pt x="2163" y="1764"/>
                  </a:lnTo>
                  <a:lnTo>
                    <a:pt x="2163" y="1764"/>
                  </a:lnTo>
                  <a:lnTo>
                    <a:pt x="2163" y="1764"/>
                  </a:lnTo>
                  <a:lnTo>
                    <a:pt x="2163" y="1767"/>
                  </a:lnTo>
                  <a:lnTo>
                    <a:pt x="2161" y="1767"/>
                  </a:lnTo>
                  <a:lnTo>
                    <a:pt x="2161" y="1767"/>
                  </a:lnTo>
                  <a:lnTo>
                    <a:pt x="2161" y="1767"/>
                  </a:lnTo>
                  <a:lnTo>
                    <a:pt x="2158" y="1769"/>
                  </a:lnTo>
                  <a:lnTo>
                    <a:pt x="2158" y="1771"/>
                  </a:lnTo>
                  <a:lnTo>
                    <a:pt x="2158" y="1771"/>
                  </a:lnTo>
                  <a:lnTo>
                    <a:pt x="2156" y="1771"/>
                  </a:lnTo>
                  <a:lnTo>
                    <a:pt x="2156" y="1771"/>
                  </a:lnTo>
                  <a:lnTo>
                    <a:pt x="2156" y="1771"/>
                  </a:lnTo>
                  <a:lnTo>
                    <a:pt x="2154" y="1774"/>
                  </a:lnTo>
                  <a:lnTo>
                    <a:pt x="2154" y="1776"/>
                  </a:lnTo>
                  <a:lnTo>
                    <a:pt x="2154" y="1776"/>
                  </a:lnTo>
                  <a:lnTo>
                    <a:pt x="2154" y="1776"/>
                  </a:lnTo>
                  <a:lnTo>
                    <a:pt x="2154" y="1776"/>
                  </a:lnTo>
                  <a:lnTo>
                    <a:pt x="2154" y="1776"/>
                  </a:lnTo>
                  <a:lnTo>
                    <a:pt x="2154" y="1779"/>
                  </a:lnTo>
                  <a:lnTo>
                    <a:pt x="2154" y="1779"/>
                  </a:lnTo>
                  <a:lnTo>
                    <a:pt x="2154" y="1781"/>
                  </a:lnTo>
                  <a:lnTo>
                    <a:pt x="2154" y="1783"/>
                  </a:lnTo>
                  <a:lnTo>
                    <a:pt x="2154" y="1783"/>
                  </a:lnTo>
                  <a:lnTo>
                    <a:pt x="2154" y="1786"/>
                  </a:lnTo>
                  <a:lnTo>
                    <a:pt x="2154" y="1786"/>
                  </a:lnTo>
                  <a:lnTo>
                    <a:pt x="2154" y="1786"/>
                  </a:lnTo>
                  <a:lnTo>
                    <a:pt x="2154" y="1788"/>
                  </a:lnTo>
                  <a:lnTo>
                    <a:pt x="2154" y="1788"/>
                  </a:lnTo>
                  <a:lnTo>
                    <a:pt x="2154" y="1790"/>
                  </a:lnTo>
                  <a:lnTo>
                    <a:pt x="2154" y="1790"/>
                  </a:lnTo>
                  <a:lnTo>
                    <a:pt x="2154" y="1793"/>
                  </a:lnTo>
                  <a:lnTo>
                    <a:pt x="2154" y="1793"/>
                  </a:lnTo>
                  <a:lnTo>
                    <a:pt x="2154" y="1793"/>
                  </a:lnTo>
                  <a:lnTo>
                    <a:pt x="2154" y="1793"/>
                  </a:lnTo>
                  <a:lnTo>
                    <a:pt x="2154" y="1793"/>
                  </a:lnTo>
                  <a:lnTo>
                    <a:pt x="2154" y="1793"/>
                  </a:lnTo>
                  <a:lnTo>
                    <a:pt x="2154" y="1793"/>
                  </a:lnTo>
                  <a:lnTo>
                    <a:pt x="2154" y="1793"/>
                  </a:lnTo>
                  <a:lnTo>
                    <a:pt x="2154" y="1790"/>
                  </a:lnTo>
                  <a:lnTo>
                    <a:pt x="2154" y="1790"/>
                  </a:lnTo>
                  <a:lnTo>
                    <a:pt x="2154" y="1788"/>
                  </a:lnTo>
                  <a:lnTo>
                    <a:pt x="2154" y="1788"/>
                  </a:lnTo>
                  <a:lnTo>
                    <a:pt x="2154" y="1786"/>
                  </a:lnTo>
                  <a:lnTo>
                    <a:pt x="2151" y="1783"/>
                  </a:lnTo>
                  <a:lnTo>
                    <a:pt x="2151" y="1781"/>
                  </a:lnTo>
                  <a:lnTo>
                    <a:pt x="2151" y="1781"/>
                  </a:lnTo>
                  <a:lnTo>
                    <a:pt x="2151" y="1776"/>
                  </a:lnTo>
                  <a:lnTo>
                    <a:pt x="2151" y="1776"/>
                  </a:lnTo>
                  <a:lnTo>
                    <a:pt x="2151" y="1776"/>
                  </a:lnTo>
                  <a:lnTo>
                    <a:pt x="2151" y="1774"/>
                  </a:lnTo>
                  <a:lnTo>
                    <a:pt x="2149" y="1774"/>
                  </a:lnTo>
                  <a:lnTo>
                    <a:pt x="2149" y="1774"/>
                  </a:lnTo>
                  <a:lnTo>
                    <a:pt x="2149" y="1774"/>
                  </a:lnTo>
                  <a:lnTo>
                    <a:pt x="2146" y="1774"/>
                  </a:lnTo>
                  <a:lnTo>
                    <a:pt x="2149" y="1774"/>
                  </a:lnTo>
                  <a:lnTo>
                    <a:pt x="2149" y="1774"/>
                  </a:lnTo>
                  <a:lnTo>
                    <a:pt x="2146" y="1771"/>
                  </a:lnTo>
                  <a:lnTo>
                    <a:pt x="2146" y="1771"/>
                  </a:lnTo>
                  <a:lnTo>
                    <a:pt x="2146" y="1769"/>
                  </a:lnTo>
                  <a:lnTo>
                    <a:pt x="2146" y="1769"/>
                  </a:lnTo>
                  <a:lnTo>
                    <a:pt x="2146" y="1767"/>
                  </a:lnTo>
                  <a:lnTo>
                    <a:pt x="2146" y="1767"/>
                  </a:lnTo>
                  <a:lnTo>
                    <a:pt x="2146" y="1764"/>
                  </a:lnTo>
                  <a:lnTo>
                    <a:pt x="2146" y="1764"/>
                  </a:lnTo>
                  <a:lnTo>
                    <a:pt x="2146" y="1764"/>
                  </a:lnTo>
                  <a:lnTo>
                    <a:pt x="2146" y="1764"/>
                  </a:lnTo>
                  <a:lnTo>
                    <a:pt x="2146" y="1764"/>
                  </a:lnTo>
                  <a:lnTo>
                    <a:pt x="2144" y="1764"/>
                  </a:lnTo>
                  <a:lnTo>
                    <a:pt x="2144" y="1764"/>
                  </a:lnTo>
                  <a:lnTo>
                    <a:pt x="2144" y="1764"/>
                  </a:lnTo>
                  <a:lnTo>
                    <a:pt x="2144" y="1764"/>
                  </a:lnTo>
                  <a:lnTo>
                    <a:pt x="2144" y="1764"/>
                  </a:lnTo>
                  <a:lnTo>
                    <a:pt x="2144" y="1764"/>
                  </a:lnTo>
                  <a:lnTo>
                    <a:pt x="2144" y="1764"/>
                  </a:lnTo>
                  <a:lnTo>
                    <a:pt x="2144" y="1767"/>
                  </a:lnTo>
                  <a:lnTo>
                    <a:pt x="2144" y="1767"/>
                  </a:lnTo>
                  <a:lnTo>
                    <a:pt x="2144" y="1767"/>
                  </a:lnTo>
                  <a:lnTo>
                    <a:pt x="2144" y="1769"/>
                  </a:lnTo>
                  <a:lnTo>
                    <a:pt x="2144" y="1771"/>
                  </a:lnTo>
                  <a:lnTo>
                    <a:pt x="2144" y="1774"/>
                  </a:lnTo>
                  <a:lnTo>
                    <a:pt x="2146" y="1774"/>
                  </a:lnTo>
                  <a:lnTo>
                    <a:pt x="2144" y="1776"/>
                  </a:lnTo>
                  <a:lnTo>
                    <a:pt x="2144" y="1776"/>
                  </a:lnTo>
                  <a:lnTo>
                    <a:pt x="2144" y="1779"/>
                  </a:lnTo>
                  <a:lnTo>
                    <a:pt x="2144" y="1779"/>
                  </a:lnTo>
                  <a:lnTo>
                    <a:pt x="2144" y="1779"/>
                  </a:lnTo>
                  <a:lnTo>
                    <a:pt x="2142" y="1781"/>
                  </a:lnTo>
                  <a:lnTo>
                    <a:pt x="2142" y="1781"/>
                  </a:lnTo>
                  <a:lnTo>
                    <a:pt x="2142" y="1783"/>
                  </a:lnTo>
                  <a:lnTo>
                    <a:pt x="2142" y="1783"/>
                  </a:lnTo>
                  <a:lnTo>
                    <a:pt x="2142" y="1786"/>
                  </a:lnTo>
                  <a:lnTo>
                    <a:pt x="2142" y="1786"/>
                  </a:lnTo>
                  <a:lnTo>
                    <a:pt x="2142" y="1786"/>
                  </a:lnTo>
                  <a:lnTo>
                    <a:pt x="2139" y="1788"/>
                  </a:lnTo>
                  <a:lnTo>
                    <a:pt x="2139" y="1788"/>
                  </a:lnTo>
                  <a:lnTo>
                    <a:pt x="2139" y="1788"/>
                  </a:lnTo>
                  <a:lnTo>
                    <a:pt x="2139" y="1788"/>
                  </a:lnTo>
                  <a:lnTo>
                    <a:pt x="2139" y="1783"/>
                  </a:lnTo>
                  <a:lnTo>
                    <a:pt x="2142" y="1781"/>
                  </a:lnTo>
                  <a:lnTo>
                    <a:pt x="2142" y="1781"/>
                  </a:lnTo>
                  <a:lnTo>
                    <a:pt x="2144" y="1776"/>
                  </a:lnTo>
                  <a:lnTo>
                    <a:pt x="2144" y="1776"/>
                  </a:lnTo>
                  <a:lnTo>
                    <a:pt x="2144" y="1774"/>
                  </a:lnTo>
                  <a:lnTo>
                    <a:pt x="2144" y="1774"/>
                  </a:lnTo>
                  <a:lnTo>
                    <a:pt x="2144" y="1774"/>
                  </a:lnTo>
                  <a:lnTo>
                    <a:pt x="2144" y="1771"/>
                  </a:lnTo>
                  <a:lnTo>
                    <a:pt x="2142" y="1771"/>
                  </a:lnTo>
                  <a:lnTo>
                    <a:pt x="2142" y="1771"/>
                  </a:lnTo>
                  <a:lnTo>
                    <a:pt x="2142" y="1771"/>
                  </a:lnTo>
                  <a:lnTo>
                    <a:pt x="2142" y="1771"/>
                  </a:lnTo>
                  <a:lnTo>
                    <a:pt x="2142" y="1769"/>
                  </a:lnTo>
                  <a:lnTo>
                    <a:pt x="2142" y="1769"/>
                  </a:lnTo>
                  <a:lnTo>
                    <a:pt x="2139" y="1769"/>
                  </a:lnTo>
                  <a:lnTo>
                    <a:pt x="2139" y="1769"/>
                  </a:lnTo>
                  <a:lnTo>
                    <a:pt x="2139" y="1769"/>
                  </a:lnTo>
                  <a:lnTo>
                    <a:pt x="2139" y="1769"/>
                  </a:lnTo>
                  <a:lnTo>
                    <a:pt x="2139" y="1767"/>
                  </a:lnTo>
                  <a:lnTo>
                    <a:pt x="2139" y="1764"/>
                  </a:lnTo>
                  <a:lnTo>
                    <a:pt x="2139" y="1764"/>
                  </a:lnTo>
                  <a:lnTo>
                    <a:pt x="2139" y="1764"/>
                  </a:lnTo>
                  <a:lnTo>
                    <a:pt x="2139" y="1762"/>
                  </a:lnTo>
                  <a:lnTo>
                    <a:pt x="2137" y="1762"/>
                  </a:lnTo>
                  <a:lnTo>
                    <a:pt x="2137" y="1764"/>
                  </a:lnTo>
                  <a:lnTo>
                    <a:pt x="2137" y="1762"/>
                  </a:lnTo>
                  <a:lnTo>
                    <a:pt x="2137" y="1762"/>
                  </a:lnTo>
                  <a:lnTo>
                    <a:pt x="2137" y="1762"/>
                  </a:lnTo>
                  <a:lnTo>
                    <a:pt x="2137" y="1760"/>
                  </a:lnTo>
                  <a:lnTo>
                    <a:pt x="2135" y="1760"/>
                  </a:lnTo>
                  <a:lnTo>
                    <a:pt x="2135" y="1762"/>
                  </a:lnTo>
                  <a:lnTo>
                    <a:pt x="2135" y="1762"/>
                  </a:lnTo>
                  <a:lnTo>
                    <a:pt x="2135" y="1762"/>
                  </a:lnTo>
                  <a:lnTo>
                    <a:pt x="2135" y="1764"/>
                  </a:lnTo>
                  <a:lnTo>
                    <a:pt x="2135" y="1764"/>
                  </a:lnTo>
                  <a:lnTo>
                    <a:pt x="2135" y="1764"/>
                  </a:lnTo>
                  <a:lnTo>
                    <a:pt x="2132" y="1764"/>
                  </a:lnTo>
                  <a:lnTo>
                    <a:pt x="2132" y="1764"/>
                  </a:lnTo>
                  <a:lnTo>
                    <a:pt x="2132" y="1764"/>
                  </a:lnTo>
                  <a:lnTo>
                    <a:pt x="2132" y="1764"/>
                  </a:lnTo>
                  <a:lnTo>
                    <a:pt x="2132" y="1767"/>
                  </a:lnTo>
                  <a:lnTo>
                    <a:pt x="2132" y="1767"/>
                  </a:lnTo>
                  <a:lnTo>
                    <a:pt x="2132" y="1767"/>
                  </a:lnTo>
                  <a:lnTo>
                    <a:pt x="2132" y="1769"/>
                  </a:lnTo>
                  <a:lnTo>
                    <a:pt x="2132" y="1771"/>
                  </a:lnTo>
                  <a:lnTo>
                    <a:pt x="2132" y="1771"/>
                  </a:lnTo>
                  <a:lnTo>
                    <a:pt x="2132" y="1771"/>
                  </a:lnTo>
                  <a:lnTo>
                    <a:pt x="2132" y="1771"/>
                  </a:lnTo>
                  <a:lnTo>
                    <a:pt x="2132" y="1771"/>
                  </a:lnTo>
                  <a:lnTo>
                    <a:pt x="2132" y="1771"/>
                  </a:lnTo>
                  <a:lnTo>
                    <a:pt x="2132" y="1774"/>
                  </a:lnTo>
                  <a:lnTo>
                    <a:pt x="2132" y="1774"/>
                  </a:lnTo>
                  <a:lnTo>
                    <a:pt x="2132" y="1776"/>
                  </a:lnTo>
                  <a:lnTo>
                    <a:pt x="2132" y="1776"/>
                  </a:lnTo>
                  <a:lnTo>
                    <a:pt x="2132" y="1779"/>
                  </a:lnTo>
                  <a:lnTo>
                    <a:pt x="2132" y="1779"/>
                  </a:lnTo>
                  <a:lnTo>
                    <a:pt x="2132" y="1781"/>
                  </a:lnTo>
                  <a:lnTo>
                    <a:pt x="2132" y="1781"/>
                  </a:lnTo>
                  <a:lnTo>
                    <a:pt x="2132" y="1781"/>
                  </a:lnTo>
                  <a:lnTo>
                    <a:pt x="2132" y="1783"/>
                  </a:lnTo>
                  <a:lnTo>
                    <a:pt x="2132" y="1783"/>
                  </a:lnTo>
                  <a:lnTo>
                    <a:pt x="2132" y="1786"/>
                  </a:lnTo>
                  <a:lnTo>
                    <a:pt x="2132" y="1788"/>
                  </a:lnTo>
                  <a:lnTo>
                    <a:pt x="2135" y="1788"/>
                  </a:lnTo>
                  <a:lnTo>
                    <a:pt x="2132" y="1788"/>
                  </a:lnTo>
                  <a:lnTo>
                    <a:pt x="2132" y="1790"/>
                  </a:lnTo>
                  <a:lnTo>
                    <a:pt x="2132" y="1790"/>
                  </a:lnTo>
                  <a:lnTo>
                    <a:pt x="2132" y="1790"/>
                  </a:lnTo>
                  <a:lnTo>
                    <a:pt x="2132" y="1790"/>
                  </a:lnTo>
                  <a:lnTo>
                    <a:pt x="2132" y="1793"/>
                  </a:lnTo>
                  <a:lnTo>
                    <a:pt x="2132" y="1793"/>
                  </a:lnTo>
                  <a:lnTo>
                    <a:pt x="2132" y="1793"/>
                  </a:lnTo>
                  <a:lnTo>
                    <a:pt x="2132" y="1793"/>
                  </a:lnTo>
                  <a:lnTo>
                    <a:pt x="2130" y="1795"/>
                  </a:lnTo>
                  <a:lnTo>
                    <a:pt x="2128" y="1797"/>
                  </a:lnTo>
                  <a:lnTo>
                    <a:pt x="2125" y="1797"/>
                  </a:lnTo>
                  <a:lnTo>
                    <a:pt x="2123" y="1800"/>
                  </a:lnTo>
                  <a:lnTo>
                    <a:pt x="2118" y="1805"/>
                  </a:lnTo>
                  <a:lnTo>
                    <a:pt x="2116" y="1807"/>
                  </a:lnTo>
                  <a:lnTo>
                    <a:pt x="2113" y="1807"/>
                  </a:lnTo>
                  <a:lnTo>
                    <a:pt x="2113" y="1809"/>
                  </a:lnTo>
                  <a:lnTo>
                    <a:pt x="2113" y="1809"/>
                  </a:lnTo>
                  <a:lnTo>
                    <a:pt x="2109" y="1816"/>
                  </a:lnTo>
                  <a:lnTo>
                    <a:pt x="2111" y="1809"/>
                  </a:lnTo>
                  <a:lnTo>
                    <a:pt x="2113" y="1807"/>
                  </a:lnTo>
                  <a:lnTo>
                    <a:pt x="2116" y="1807"/>
                  </a:lnTo>
                  <a:lnTo>
                    <a:pt x="2116" y="1805"/>
                  </a:lnTo>
                  <a:lnTo>
                    <a:pt x="2116" y="1805"/>
                  </a:lnTo>
                  <a:lnTo>
                    <a:pt x="2116" y="1805"/>
                  </a:lnTo>
                  <a:lnTo>
                    <a:pt x="2116" y="1802"/>
                  </a:lnTo>
                  <a:lnTo>
                    <a:pt x="2116" y="1802"/>
                  </a:lnTo>
                  <a:lnTo>
                    <a:pt x="2120" y="1800"/>
                  </a:lnTo>
                  <a:lnTo>
                    <a:pt x="2123" y="1797"/>
                  </a:lnTo>
                  <a:lnTo>
                    <a:pt x="2130" y="1795"/>
                  </a:lnTo>
                  <a:lnTo>
                    <a:pt x="2130" y="1793"/>
                  </a:lnTo>
                  <a:lnTo>
                    <a:pt x="2132" y="1788"/>
                  </a:lnTo>
                  <a:lnTo>
                    <a:pt x="2132" y="1788"/>
                  </a:lnTo>
                  <a:lnTo>
                    <a:pt x="2132" y="1788"/>
                  </a:lnTo>
                  <a:lnTo>
                    <a:pt x="2132" y="1788"/>
                  </a:lnTo>
                  <a:lnTo>
                    <a:pt x="2132" y="1788"/>
                  </a:lnTo>
                  <a:lnTo>
                    <a:pt x="2132" y="1786"/>
                  </a:lnTo>
                  <a:lnTo>
                    <a:pt x="2132" y="1786"/>
                  </a:lnTo>
                  <a:lnTo>
                    <a:pt x="2132" y="1786"/>
                  </a:lnTo>
                  <a:lnTo>
                    <a:pt x="2132" y="1786"/>
                  </a:lnTo>
                  <a:lnTo>
                    <a:pt x="2132" y="1781"/>
                  </a:lnTo>
                  <a:lnTo>
                    <a:pt x="2132" y="1774"/>
                  </a:lnTo>
                  <a:lnTo>
                    <a:pt x="2132" y="1771"/>
                  </a:lnTo>
                  <a:lnTo>
                    <a:pt x="2132" y="1771"/>
                  </a:lnTo>
                  <a:lnTo>
                    <a:pt x="2130" y="1771"/>
                  </a:lnTo>
                  <a:lnTo>
                    <a:pt x="2132" y="1769"/>
                  </a:lnTo>
                  <a:lnTo>
                    <a:pt x="2132" y="1769"/>
                  </a:lnTo>
                  <a:lnTo>
                    <a:pt x="2130" y="1769"/>
                  </a:lnTo>
                  <a:lnTo>
                    <a:pt x="2130" y="1769"/>
                  </a:lnTo>
                  <a:lnTo>
                    <a:pt x="2130" y="1767"/>
                  </a:lnTo>
                  <a:lnTo>
                    <a:pt x="2130" y="1767"/>
                  </a:lnTo>
                  <a:lnTo>
                    <a:pt x="2130" y="1764"/>
                  </a:lnTo>
                  <a:lnTo>
                    <a:pt x="2130" y="1764"/>
                  </a:lnTo>
                  <a:lnTo>
                    <a:pt x="2128" y="1764"/>
                  </a:lnTo>
                  <a:lnTo>
                    <a:pt x="2128" y="1764"/>
                  </a:lnTo>
                  <a:lnTo>
                    <a:pt x="2128" y="1764"/>
                  </a:lnTo>
                  <a:lnTo>
                    <a:pt x="2128" y="1764"/>
                  </a:lnTo>
                  <a:lnTo>
                    <a:pt x="2128" y="1762"/>
                  </a:lnTo>
                  <a:lnTo>
                    <a:pt x="2128" y="1762"/>
                  </a:lnTo>
                  <a:lnTo>
                    <a:pt x="2125" y="1762"/>
                  </a:lnTo>
                  <a:lnTo>
                    <a:pt x="2125" y="1762"/>
                  </a:lnTo>
                  <a:lnTo>
                    <a:pt x="2125" y="1762"/>
                  </a:lnTo>
                  <a:lnTo>
                    <a:pt x="2125" y="1760"/>
                  </a:lnTo>
                  <a:lnTo>
                    <a:pt x="2125" y="1757"/>
                  </a:lnTo>
                  <a:lnTo>
                    <a:pt x="2123" y="1757"/>
                  </a:lnTo>
                  <a:lnTo>
                    <a:pt x="2123" y="1757"/>
                  </a:lnTo>
                  <a:lnTo>
                    <a:pt x="2123" y="1757"/>
                  </a:lnTo>
                  <a:lnTo>
                    <a:pt x="2123" y="1757"/>
                  </a:lnTo>
                  <a:lnTo>
                    <a:pt x="2123" y="1755"/>
                  </a:lnTo>
                  <a:lnTo>
                    <a:pt x="2120" y="1755"/>
                  </a:lnTo>
                  <a:lnTo>
                    <a:pt x="2120" y="1755"/>
                  </a:lnTo>
                  <a:lnTo>
                    <a:pt x="2120" y="1752"/>
                  </a:lnTo>
                  <a:lnTo>
                    <a:pt x="2120" y="1752"/>
                  </a:lnTo>
                  <a:lnTo>
                    <a:pt x="2120" y="1752"/>
                  </a:lnTo>
                  <a:lnTo>
                    <a:pt x="2120" y="1752"/>
                  </a:lnTo>
                  <a:lnTo>
                    <a:pt x="2120" y="1750"/>
                  </a:lnTo>
                  <a:lnTo>
                    <a:pt x="2120" y="1750"/>
                  </a:lnTo>
                  <a:lnTo>
                    <a:pt x="2120" y="1750"/>
                  </a:lnTo>
                  <a:lnTo>
                    <a:pt x="2118" y="1750"/>
                  </a:lnTo>
                  <a:lnTo>
                    <a:pt x="2116" y="1750"/>
                  </a:lnTo>
                  <a:lnTo>
                    <a:pt x="2116" y="1750"/>
                  </a:lnTo>
                  <a:lnTo>
                    <a:pt x="2116" y="1748"/>
                  </a:lnTo>
                  <a:lnTo>
                    <a:pt x="2111" y="1748"/>
                  </a:lnTo>
                  <a:lnTo>
                    <a:pt x="2111" y="1748"/>
                  </a:lnTo>
                  <a:lnTo>
                    <a:pt x="2109" y="1748"/>
                  </a:lnTo>
                  <a:lnTo>
                    <a:pt x="2109" y="1748"/>
                  </a:lnTo>
                  <a:lnTo>
                    <a:pt x="2106" y="1748"/>
                  </a:lnTo>
                  <a:lnTo>
                    <a:pt x="2106" y="1748"/>
                  </a:lnTo>
                  <a:lnTo>
                    <a:pt x="2106" y="1748"/>
                  </a:lnTo>
                  <a:lnTo>
                    <a:pt x="2106" y="1748"/>
                  </a:lnTo>
                  <a:lnTo>
                    <a:pt x="2104" y="1750"/>
                  </a:lnTo>
                  <a:lnTo>
                    <a:pt x="2101" y="1752"/>
                  </a:lnTo>
                  <a:lnTo>
                    <a:pt x="2101" y="1750"/>
                  </a:lnTo>
                  <a:lnTo>
                    <a:pt x="2101" y="1750"/>
                  </a:lnTo>
                  <a:lnTo>
                    <a:pt x="2101" y="1750"/>
                  </a:lnTo>
                  <a:lnTo>
                    <a:pt x="2097" y="1752"/>
                  </a:lnTo>
                  <a:lnTo>
                    <a:pt x="2094" y="1752"/>
                  </a:lnTo>
                  <a:lnTo>
                    <a:pt x="2094" y="1752"/>
                  </a:lnTo>
                  <a:lnTo>
                    <a:pt x="2092" y="1752"/>
                  </a:lnTo>
                  <a:lnTo>
                    <a:pt x="2092" y="1755"/>
                  </a:lnTo>
                  <a:lnTo>
                    <a:pt x="2092" y="1755"/>
                  </a:lnTo>
                  <a:lnTo>
                    <a:pt x="2092" y="1755"/>
                  </a:lnTo>
                  <a:lnTo>
                    <a:pt x="2090" y="1755"/>
                  </a:lnTo>
                  <a:lnTo>
                    <a:pt x="2090" y="1755"/>
                  </a:lnTo>
                  <a:lnTo>
                    <a:pt x="2090" y="1757"/>
                  </a:lnTo>
                  <a:lnTo>
                    <a:pt x="2090" y="1757"/>
                  </a:lnTo>
                  <a:lnTo>
                    <a:pt x="2090" y="1757"/>
                  </a:lnTo>
                  <a:lnTo>
                    <a:pt x="2087" y="1760"/>
                  </a:lnTo>
                  <a:lnTo>
                    <a:pt x="2087" y="1762"/>
                  </a:lnTo>
                  <a:lnTo>
                    <a:pt x="2085" y="1764"/>
                  </a:lnTo>
                  <a:lnTo>
                    <a:pt x="2085" y="1764"/>
                  </a:lnTo>
                  <a:lnTo>
                    <a:pt x="2085" y="1764"/>
                  </a:lnTo>
                  <a:lnTo>
                    <a:pt x="2085" y="1767"/>
                  </a:lnTo>
                  <a:lnTo>
                    <a:pt x="2085" y="1767"/>
                  </a:lnTo>
                  <a:lnTo>
                    <a:pt x="2085" y="1767"/>
                  </a:lnTo>
                  <a:lnTo>
                    <a:pt x="2085" y="1767"/>
                  </a:lnTo>
                  <a:lnTo>
                    <a:pt x="2085" y="1767"/>
                  </a:lnTo>
                  <a:lnTo>
                    <a:pt x="2085" y="1767"/>
                  </a:lnTo>
                  <a:lnTo>
                    <a:pt x="2083" y="1767"/>
                  </a:lnTo>
                  <a:lnTo>
                    <a:pt x="2083" y="1767"/>
                  </a:lnTo>
                  <a:lnTo>
                    <a:pt x="2083" y="1769"/>
                  </a:lnTo>
                  <a:lnTo>
                    <a:pt x="2083" y="1769"/>
                  </a:lnTo>
                  <a:lnTo>
                    <a:pt x="2083" y="1769"/>
                  </a:lnTo>
                  <a:lnTo>
                    <a:pt x="2083" y="1771"/>
                  </a:lnTo>
                  <a:lnTo>
                    <a:pt x="2083" y="1771"/>
                  </a:lnTo>
                  <a:lnTo>
                    <a:pt x="2083" y="1774"/>
                  </a:lnTo>
                  <a:lnTo>
                    <a:pt x="2083" y="1774"/>
                  </a:lnTo>
                  <a:lnTo>
                    <a:pt x="2083" y="1774"/>
                  </a:lnTo>
                  <a:lnTo>
                    <a:pt x="2080" y="1774"/>
                  </a:lnTo>
                  <a:lnTo>
                    <a:pt x="2080" y="1774"/>
                  </a:lnTo>
                  <a:lnTo>
                    <a:pt x="2080" y="1774"/>
                  </a:lnTo>
                  <a:lnTo>
                    <a:pt x="2080" y="1771"/>
                  </a:lnTo>
                  <a:lnTo>
                    <a:pt x="2080" y="1771"/>
                  </a:lnTo>
                  <a:lnTo>
                    <a:pt x="2080" y="1771"/>
                  </a:lnTo>
                  <a:lnTo>
                    <a:pt x="2080" y="1771"/>
                  </a:lnTo>
                  <a:lnTo>
                    <a:pt x="2080" y="1771"/>
                  </a:lnTo>
                  <a:lnTo>
                    <a:pt x="2080" y="1769"/>
                  </a:lnTo>
                  <a:lnTo>
                    <a:pt x="2080" y="1769"/>
                  </a:lnTo>
                  <a:lnTo>
                    <a:pt x="2080" y="1769"/>
                  </a:lnTo>
                  <a:lnTo>
                    <a:pt x="2080" y="1769"/>
                  </a:lnTo>
                  <a:lnTo>
                    <a:pt x="2080" y="1769"/>
                  </a:lnTo>
                  <a:lnTo>
                    <a:pt x="2080" y="1769"/>
                  </a:lnTo>
                  <a:lnTo>
                    <a:pt x="2080" y="1767"/>
                  </a:lnTo>
                  <a:lnTo>
                    <a:pt x="2078" y="1769"/>
                  </a:lnTo>
                  <a:lnTo>
                    <a:pt x="2078" y="1769"/>
                  </a:lnTo>
                  <a:lnTo>
                    <a:pt x="2078" y="1769"/>
                  </a:lnTo>
                  <a:lnTo>
                    <a:pt x="2078" y="1769"/>
                  </a:lnTo>
                  <a:lnTo>
                    <a:pt x="2078" y="1769"/>
                  </a:lnTo>
                  <a:lnTo>
                    <a:pt x="2075" y="1767"/>
                  </a:lnTo>
                  <a:lnTo>
                    <a:pt x="2075" y="1767"/>
                  </a:lnTo>
                  <a:lnTo>
                    <a:pt x="2075" y="1767"/>
                  </a:lnTo>
                  <a:lnTo>
                    <a:pt x="2075" y="1764"/>
                  </a:lnTo>
                  <a:lnTo>
                    <a:pt x="2075" y="1764"/>
                  </a:lnTo>
                  <a:lnTo>
                    <a:pt x="2075" y="1764"/>
                  </a:lnTo>
                  <a:lnTo>
                    <a:pt x="2075" y="1767"/>
                  </a:lnTo>
                  <a:lnTo>
                    <a:pt x="2075" y="1767"/>
                  </a:lnTo>
                  <a:lnTo>
                    <a:pt x="2073" y="1767"/>
                  </a:lnTo>
                  <a:lnTo>
                    <a:pt x="2073" y="1769"/>
                  </a:lnTo>
                  <a:lnTo>
                    <a:pt x="2073" y="1769"/>
                  </a:lnTo>
                  <a:lnTo>
                    <a:pt x="2073" y="1769"/>
                  </a:lnTo>
                  <a:lnTo>
                    <a:pt x="2073" y="1767"/>
                  </a:lnTo>
                  <a:lnTo>
                    <a:pt x="2073" y="1767"/>
                  </a:lnTo>
                  <a:lnTo>
                    <a:pt x="2071" y="1769"/>
                  </a:lnTo>
                  <a:lnTo>
                    <a:pt x="2068" y="1767"/>
                  </a:lnTo>
                  <a:lnTo>
                    <a:pt x="2068" y="1767"/>
                  </a:lnTo>
                  <a:lnTo>
                    <a:pt x="2068" y="1767"/>
                  </a:lnTo>
                  <a:lnTo>
                    <a:pt x="2066" y="1769"/>
                  </a:lnTo>
                  <a:lnTo>
                    <a:pt x="2066" y="1767"/>
                  </a:lnTo>
                  <a:lnTo>
                    <a:pt x="2068" y="1767"/>
                  </a:lnTo>
                  <a:lnTo>
                    <a:pt x="2068" y="1767"/>
                  </a:lnTo>
                  <a:lnTo>
                    <a:pt x="2071" y="1764"/>
                  </a:lnTo>
                  <a:lnTo>
                    <a:pt x="2071" y="1764"/>
                  </a:lnTo>
                  <a:lnTo>
                    <a:pt x="2071" y="1764"/>
                  </a:lnTo>
                  <a:lnTo>
                    <a:pt x="2073" y="1764"/>
                  </a:lnTo>
                  <a:lnTo>
                    <a:pt x="2073" y="1764"/>
                  </a:lnTo>
                  <a:lnTo>
                    <a:pt x="2073" y="1764"/>
                  </a:lnTo>
                  <a:lnTo>
                    <a:pt x="2073" y="1764"/>
                  </a:lnTo>
                  <a:lnTo>
                    <a:pt x="2075" y="1762"/>
                  </a:lnTo>
                  <a:lnTo>
                    <a:pt x="2075" y="1762"/>
                  </a:lnTo>
                  <a:lnTo>
                    <a:pt x="2075" y="1762"/>
                  </a:lnTo>
                  <a:lnTo>
                    <a:pt x="2075" y="1760"/>
                  </a:lnTo>
                  <a:lnTo>
                    <a:pt x="2075" y="1760"/>
                  </a:lnTo>
                  <a:lnTo>
                    <a:pt x="2075" y="1760"/>
                  </a:lnTo>
                  <a:lnTo>
                    <a:pt x="2075" y="1760"/>
                  </a:lnTo>
                  <a:lnTo>
                    <a:pt x="2075" y="1760"/>
                  </a:lnTo>
                  <a:lnTo>
                    <a:pt x="2078" y="1762"/>
                  </a:lnTo>
                  <a:lnTo>
                    <a:pt x="2078" y="1762"/>
                  </a:lnTo>
                  <a:lnTo>
                    <a:pt x="2078" y="1762"/>
                  </a:lnTo>
                  <a:lnTo>
                    <a:pt x="2078" y="1760"/>
                  </a:lnTo>
                  <a:lnTo>
                    <a:pt x="2078" y="1760"/>
                  </a:lnTo>
                  <a:lnTo>
                    <a:pt x="2078" y="1760"/>
                  </a:lnTo>
                  <a:lnTo>
                    <a:pt x="2078" y="1757"/>
                  </a:lnTo>
                  <a:lnTo>
                    <a:pt x="2078" y="1757"/>
                  </a:lnTo>
                  <a:lnTo>
                    <a:pt x="2075" y="1755"/>
                  </a:lnTo>
                  <a:lnTo>
                    <a:pt x="2075" y="1755"/>
                  </a:lnTo>
                  <a:lnTo>
                    <a:pt x="2073" y="1755"/>
                  </a:lnTo>
                  <a:lnTo>
                    <a:pt x="2073" y="1755"/>
                  </a:lnTo>
                  <a:lnTo>
                    <a:pt x="2073" y="1752"/>
                  </a:lnTo>
                  <a:lnTo>
                    <a:pt x="2073" y="1752"/>
                  </a:lnTo>
                  <a:lnTo>
                    <a:pt x="2073" y="1752"/>
                  </a:lnTo>
                  <a:lnTo>
                    <a:pt x="2073" y="1750"/>
                  </a:lnTo>
                  <a:lnTo>
                    <a:pt x="2073" y="1750"/>
                  </a:lnTo>
                  <a:lnTo>
                    <a:pt x="2073" y="1748"/>
                  </a:lnTo>
                  <a:lnTo>
                    <a:pt x="2073" y="1750"/>
                  </a:lnTo>
                  <a:lnTo>
                    <a:pt x="2075" y="1752"/>
                  </a:lnTo>
                  <a:lnTo>
                    <a:pt x="2078" y="1752"/>
                  </a:lnTo>
                  <a:lnTo>
                    <a:pt x="2078" y="1752"/>
                  </a:lnTo>
                  <a:lnTo>
                    <a:pt x="2078" y="1752"/>
                  </a:lnTo>
                  <a:lnTo>
                    <a:pt x="2080" y="1752"/>
                  </a:lnTo>
                  <a:lnTo>
                    <a:pt x="2080" y="1755"/>
                  </a:lnTo>
                  <a:lnTo>
                    <a:pt x="2080" y="1755"/>
                  </a:lnTo>
                  <a:lnTo>
                    <a:pt x="2080" y="1755"/>
                  </a:lnTo>
                  <a:lnTo>
                    <a:pt x="2080" y="1755"/>
                  </a:lnTo>
                  <a:lnTo>
                    <a:pt x="2080" y="1755"/>
                  </a:lnTo>
                  <a:lnTo>
                    <a:pt x="2080" y="1755"/>
                  </a:lnTo>
                  <a:lnTo>
                    <a:pt x="2080" y="1755"/>
                  </a:lnTo>
                  <a:lnTo>
                    <a:pt x="2080" y="1755"/>
                  </a:lnTo>
                  <a:lnTo>
                    <a:pt x="2080" y="1755"/>
                  </a:lnTo>
                  <a:lnTo>
                    <a:pt x="2080" y="1757"/>
                  </a:lnTo>
                  <a:lnTo>
                    <a:pt x="2080" y="1757"/>
                  </a:lnTo>
                  <a:lnTo>
                    <a:pt x="2080" y="1757"/>
                  </a:lnTo>
                  <a:lnTo>
                    <a:pt x="2083" y="1762"/>
                  </a:lnTo>
                  <a:lnTo>
                    <a:pt x="2083" y="1762"/>
                  </a:lnTo>
                  <a:lnTo>
                    <a:pt x="2085" y="1762"/>
                  </a:lnTo>
                  <a:lnTo>
                    <a:pt x="2085" y="1760"/>
                  </a:lnTo>
                  <a:lnTo>
                    <a:pt x="2085" y="1760"/>
                  </a:lnTo>
                  <a:lnTo>
                    <a:pt x="2085" y="1760"/>
                  </a:lnTo>
                  <a:lnTo>
                    <a:pt x="2085" y="1757"/>
                  </a:lnTo>
                  <a:lnTo>
                    <a:pt x="2085" y="1757"/>
                  </a:lnTo>
                  <a:lnTo>
                    <a:pt x="2085" y="1755"/>
                  </a:lnTo>
                  <a:lnTo>
                    <a:pt x="2085" y="1755"/>
                  </a:lnTo>
                  <a:lnTo>
                    <a:pt x="2087" y="1755"/>
                  </a:lnTo>
                  <a:lnTo>
                    <a:pt x="2087" y="1755"/>
                  </a:lnTo>
                  <a:lnTo>
                    <a:pt x="2087" y="1755"/>
                  </a:lnTo>
                  <a:lnTo>
                    <a:pt x="2087" y="1755"/>
                  </a:lnTo>
                  <a:lnTo>
                    <a:pt x="2087" y="1755"/>
                  </a:lnTo>
                  <a:lnTo>
                    <a:pt x="2087" y="1755"/>
                  </a:lnTo>
                  <a:lnTo>
                    <a:pt x="2087" y="1752"/>
                  </a:lnTo>
                  <a:lnTo>
                    <a:pt x="2083" y="1745"/>
                  </a:lnTo>
                  <a:lnTo>
                    <a:pt x="2085" y="1745"/>
                  </a:lnTo>
                  <a:lnTo>
                    <a:pt x="2085" y="1745"/>
                  </a:lnTo>
                  <a:lnTo>
                    <a:pt x="2085" y="1745"/>
                  </a:lnTo>
                  <a:lnTo>
                    <a:pt x="2085" y="1745"/>
                  </a:lnTo>
                  <a:lnTo>
                    <a:pt x="2085" y="1745"/>
                  </a:lnTo>
                  <a:lnTo>
                    <a:pt x="2085" y="1748"/>
                  </a:lnTo>
                  <a:lnTo>
                    <a:pt x="2087" y="1748"/>
                  </a:lnTo>
                  <a:lnTo>
                    <a:pt x="2087" y="1745"/>
                  </a:lnTo>
                  <a:lnTo>
                    <a:pt x="2087" y="1743"/>
                  </a:lnTo>
                  <a:lnTo>
                    <a:pt x="2087" y="1743"/>
                  </a:lnTo>
                  <a:lnTo>
                    <a:pt x="2087" y="1741"/>
                  </a:lnTo>
                  <a:lnTo>
                    <a:pt x="2087" y="1741"/>
                  </a:lnTo>
                  <a:lnTo>
                    <a:pt x="2087" y="1741"/>
                  </a:lnTo>
                  <a:lnTo>
                    <a:pt x="2085" y="1741"/>
                  </a:lnTo>
                  <a:lnTo>
                    <a:pt x="2085" y="1741"/>
                  </a:lnTo>
                  <a:lnTo>
                    <a:pt x="2085" y="1743"/>
                  </a:lnTo>
                  <a:lnTo>
                    <a:pt x="2085" y="1743"/>
                  </a:lnTo>
                  <a:lnTo>
                    <a:pt x="2085" y="1743"/>
                  </a:lnTo>
                  <a:lnTo>
                    <a:pt x="2085" y="1743"/>
                  </a:lnTo>
                  <a:lnTo>
                    <a:pt x="2085" y="1743"/>
                  </a:lnTo>
                  <a:lnTo>
                    <a:pt x="2085" y="1741"/>
                  </a:lnTo>
                  <a:lnTo>
                    <a:pt x="2083" y="1741"/>
                  </a:lnTo>
                  <a:lnTo>
                    <a:pt x="2083" y="1741"/>
                  </a:lnTo>
                  <a:lnTo>
                    <a:pt x="2083" y="1741"/>
                  </a:lnTo>
                  <a:lnTo>
                    <a:pt x="2083" y="1741"/>
                  </a:lnTo>
                  <a:lnTo>
                    <a:pt x="2083" y="1743"/>
                  </a:lnTo>
                  <a:lnTo>
                    <a:pt x="2083" y="1743"/>
                  </a:lnTo>
                  <a:lnTo>
                    <a:pt x="2083" y="1743"/>
                  </a:lnTo>
                  <a:lnTo>
                    <a:pt x="2083" y="1743"/>
                  </a:lnTo>
                  <a:lnTo>
                    <a:pt x="2083" y="1743"/>
                  </a:lnTo>
                  <a:lnTo>
                    <a:pt x="2083" y="1743"/>
                  </a:lnTo>
                  <a:lnTo>
                    <a:pt x="2080" y="1743"/>
                  </a:lnTo>
                  <a:lnTo>
                    <a:pt x="2083" y="1741"/>
                  </a:lnTo>
                  <a:lnTo>
                    <a:pt x="2080" y="1741"/>
                  </a:lnTo>
                  <a:lnTo>
                    <a:pt x="2080" y="1741"/>
                  </a:lnTo>
                  <a:lnTo>
                    <a:pt x="2080" y="1741"/>
                  </a:lnTo>
                  <a:lnTo>
                    <a:pt x="2080" y="1741"/>
                  </a:lnTo>
                  <a:lnTo>
                    <a:pt x="2080" y="1741"/>
                  </a:lnTo>
                  <a:lnTo>
                    <a:pt x="2080" y="1738"/>
                  </a:lnTo>
                  <a:lnTo>
                    <a:pt x="2083" y="1736"/>
                  </a:lnTo>
                  <a:lnTo>
                    <a:pt x="2083" y="1736"/>
                  </a:lnTo>
                  <a:lnTo>
                    <a:pt x="2083" y="1736"/>
                  </a:lnTo>
                  <a:lnTo>
                    <a:pt x="2083" y="1736"/>
                  </a:lnTo>
                  <a:lnTo>
                    <a:pt x="2083" y="1736"/>
                  </a:lnTo>
                  <a:lnTo>
                    <a:pt x="2083" y="1736"/>
                  </a:lnTo>
                  <a:lnTo>
                    <a:pt x="2085" y="1736"/>
                  </a:lnTo>
                  <a:lnTo>
                    <a:pt x="2085" y="1738"/>
                  </a:lnTo>
                  <a:lnTo>
                    <a:pt x="2085" y="1738"/>
                  </a:lnTo>
                  <a:lnTo>
                    <a:pt x="2085" y="1736"/>
                  </a:lnTo>
                  <a:lnTo>
                    <a:pt x="2085" y="1736"/>
                  </a:lnTo>
                  <a:lnTo>
                    <a:pt x="2085" y="1736"/>
                  </a:lnTo>
                  <a:lnTo>
                    <a:pt x="2085" y="1736"/>
                  </a:lnTo>
                  <a:lnTo>
                    <a:pt x="2085" y="1736"/>
                  </a:lnTo>
                  <a:lnTo>
                    <a:pt x="2085" y="1734"/>
                  </a:lnTo>
                  <a:lnTo>
                    <a:pt x="2085" y="1734"/>
                  </a:lnTo>
                  <a:lnTo>
                    <a:pt x="2085" y="1734"/>
                  </a:lnTo>
                  <a:lnTo>
                    <a:pt x="2085" y="1734"/>
                  </a:lnTo>
                  <a:lnTo>
                    <a:pt x="2087" y="1736"/>
                  </a:lnTo>
                  <a:lnTo>
                    <a:pt x="2087" y="1736"/>
                  </a:lnTo>
                  <a:lnTo>
                    <a:pt x="2087" y="1736"/>
                  </a:lnTo>
                  <a:lnTo>
                    <a:pt x="2087" y="1734"/>
                  </a:lnTo>
                  <a:lnTo>
                    <a:pt x="2087" y="1734"/>
                  </a:lnTo>
                  <a:lnTo>
                    <a:pt x="2087" y="1734"/>
                  </a:lnTo>
                  <a:lnTo>
                    <a:pt x="2087" y="1731"/>
                  </a:lnTo>
                  <a:lnTo>
                    <a:pt x="2087" y="1731"/>
                  </a:lnTo>
                  <a:lnTo>
                    <a:pt x="2087" y="1731"/>
                  </a:lnTo>
                  <a:lnTo>
                    <a:pt x="2087" y="1731"/>
                  </a:lnTo>
                  <a:lnTo>
                    <a:pt x="2087" y="1731"/>
                  </a:lnTo>
                  <a:lnTo>
                    <a:pt x="2087" y="1729"/>
                  </a:lnTo>
                  <a:lnTo>
                    <a:pt x="2087" y="1729"/>
                  </a:lnTo>
                  <a:lnTo>
                    <a:pt x="2085" y="1729"/>
                  </a:lnTo>
                  <a:lnTo>
                    <a:pt x="2085" y="1729"/>
                  </a:lnTo>
                  <a:lnTo>
                    <a:pt x="2085" y="1729"/>
                  </a:lnTo>
                  <a:lnTo>
                    <a:pt x="2083" y="1731"/>
                  </a:lnTo>
                  <a:lnTo>
                    <a:pt x="2083" y="1729"/>
                  </a:lnTo>
                  <a:lnTo>
                    <a:pt x="2083" y="1729"/>
                  </a:lnTo>
                  <a:lnTo>
                    <a:pt x="2083" y="1729"/>
                  </a:lnTo>
                  <a:lnTo>
                    <a:pt x="2083" y="1729"/>
                  </a:lnTo>
                  <a:lnTo>
                    <a:pt x="2080" y="1729"/>
                  </a:lnTo>
                  <a:lnTo>
                    <a:pt x="2080" y="1729"/>
                  </a:lnTo>
                  <a:lnTo>
                    <a:pt x="2078" y="1731"/>
                  </a:lnTo>
                  <a:lnTo>
                    <a:pt x="2078" y="1731"/>
                  </a:lnTo>
                  <a:lnTo>
                    <a:pt x="2078" y="1731"/>
                  </a:lnTo>
                  <a:lnTo>
                    <a:pt x="2078" y="1731"/>
                  </a:lnTo>
                  <a:lnTo>
                    <a:pt x="2075" y="1731"/>
                  </a:lnTo>
                  <a:lnTo>
                    <a:pt x="2075" y="1731"/>
                  </a:lnTo>
                  <a:lnTo>
                    <a:pt x="2075" y="1731"/>
                  </a:lnTo>
                  <a:lnTo>
                    <a:pt x="2075" y="1734"/>
                  </a:lnTo>
                  <a:lnTo>
                    <a:pt x="2075" y="1734"/>
                  </a:lnTo>
                  <a:lnTo>
                    <a:pt x="2073" y="1734"/>
                  </a:lnTo>
                  <a:lnTo>
                    <a:pt x="2073" y="1734"/>
                  </a:lnTo>
                  <a:lnTo>
                    <a:pt x="2073" y="1734"/>
                  </a:lnTo>
                  <a:lnTo>
                    <a:pt x="2071" y="1734"/>
                  </a:lnTo>
                  <a:lnTo>
                    <a:pt x="2073" y="1731"/>
                  </a:lnTo>
                  <a:lnTo>
                    <a:pt x="2075" y="1729"/>
                  </a:lnTo>
                  <a:lnTo>
                    <a:pt x="2075" y="1729"/>
                  </a:lnTo>
                  <a:lnTo>
                    <a:pt x="2075" y="1729"/>
                  </a:lnTo>
                  <a:lnTo>
                    <a:pt x="2075" y="1729"/>
                  </a:lnTo>
                  <a:lnTo>
                    <a:pt x="2073" y="1729"/>
                  </a:lnTo>
                  <a:lnTo>
                    <a:pt x="2073" y="1729"/>
                  </a:lnTo>
                  <a:lnTo>
                    <a:pt x="2073" y="1726"/>
                  </a:lnTo>
                  <a:lnTo>
                    <a:pt x="2073" y="1726"/>
                  </a:lnTo>
                  <a:lnTo>
                    <a:pt x="2073" y="1726"/>
                  </a:lnTo>
                  <a:lnTo>
                    <a:pt x="2073" y="1726"/>
                  </a:lnTo>
                  <a:lnTo>
                    <a:pt x="2073" y="1726"/>
                  </a:lnTo>
                  <a:lnTo>
                    <a:pt x="2073" y="1724"/>
                  </a:lnTo>
                  <a:lnTo>
                    <a:pt x="2073" y="1724"/>
                  </a:lnTo>
                  <a:lnTo>
                    <a:pt x="2071" y="1724"/>
                  </a:lnTo>
                  <a:lnTo>
                    <a:pt x="2071" y="1724"/>
                  </a:lnTo>
                  <a:lnTo>
                    <a:pt x="2071" y="1724"/>
                  </a:lnTo>
                  <a:lnTo>
                    <a:pt x="2071" y="1724"/>
                  </a:lnTo>
                  <a:lnTo>
                    <a:pt x="2071" y="1724"/>
                  </a:lnTo>
                  <a:lnTo>
                    <a:pt x="2071" y="1724"/>
                  </a:lnTo>
                  <a:lnTo>
                    <a:pt x="2068" y="1724"/>
                  </a:lnTo>
                  <a:lnTo>
                    <a:pt x="2068" y="1724"/>
                  </a:lnTo>
                  <a:lnTo>
                    <a:pt x="2068" y="1724"/>
                  </a:lnTo>
                  <a:lnTo>
                    <a:pt x="2068" y="1722"/>
                  </a:lnTo>
                  <a:lnTo>
                    <a:pt x="2068" y="1722"/>
                  </a:lnTo>
                  <a:lnTo>
                    <a:pt x="2071" y="1719"/>
                  </a:lnTo>
                  <a:lnTo>
                    <a:pt x="2071" y="1717"/>
                  </a:lnTo>
                  <a:lnTo>
                    <a:pt x="2071" y="1717"/>
                  </a:lnTo>
                  <a:lnTo>
                    <a:pt x="2073" y="1717"/>
                  </a:lnTo>
                  <a:lnTo>
                    <a:pt x="2073" y="1715"/>
                  </a:lnTo>
                  <a:lnTo>
                    <a:pt x="2073" y="1715"/>
                  </a:lnTo>
                  <a:lnTo>
                    <a:pt x="2073" y="1712"/>
                  </a:lnTo>
                  <a:lnTo>
                    <a:pt x="2073" y="1712"/>
                  </a:lnTo>
                  <a:lnTo>
                    <a:pt x="2073" y="1710"/>
                  </a:lnTo>
                  <a:lnTo>
                    <a:pt x="2071" y="1712"/>
                  </a:lnTo>
                  <a:lnTo>
                    <a:pt x="2071" y="1712"/>
                  </a:lnTo>
                  <a:lnTo>
                    <a:pt x="2071" y="1710"/>
                  </a:lnTo>
                  <a:lnTo>
                    <a:pt x="2071" y="1710"/>
                  </a:lnTo>
                  <a:lnTo>
                    <a:pt x="2071" y="1710"/>
                  </a:lnTo>
                  <a:lnTo>
                    <a:pt x="2068" y="1710"/>
                  </a:lnTo>
                  <a:lnTo>
                    <a:pt x="2068" y="1710"/>
                  </a:lnTo>
                  <a:lnTo>
                    <a:pt x="2068" y="1710"/>
                  </a:lnTo>
                  <a:lnTo>
                    <a:pt x="2068" y="1710"/>
                  </a:lnTo>
                  <a:lnTo>
                    <a:pt x="2068" y="1710"/>
                  </a:lnTo>
                  <a:lnTo>
                    <a:pt x="2071" y="1708"/>
                  </a:lnTo>
                  <a:lnTo>
                    <a:pt x="2071" y="1708"/>
                  </a:lnTo>
                  <a:lnTo>
                    <a:pt x="2071" y="1705"/>
                  </a:lnTo>
                  <a:lnTo>
                    <a:pt x="2071" y="1705"/>
                  </a:lnTo>
                  <a:lnTo>
                    <a:pt x="2071" y="1705"/>
                  </a:lnTo>
                  <a:lnTo>
                    <a:pt x="2068" y="1705"/>
                  </a:lnTo>
                  <a:lnTo>
                    <a:pt x="2068" y="1705"/>
                  </a:lnTo>
                  <a:lnTo>
                    <a:pt x="2068" y="1705"/>
                  </a:lnTo>
                  <a:lnTo>
                    <a:pt x="2068" y="1705"/>
                  </a:lnTo>
                  <a:lnTo>
                    <a:pt x="2068" y="1705"/>
                  </a:lnTo>
                  <a:lnTo>
                    <a:pt x="2068" y="1703"/>
                  </a:lnTo>
                  <a:lnTo>
                    <a:pt x="2068" y="1703"/>
                  </a:lnTo>
                  <a:lnTo>
                    <a:pt x="2068" y="1703"/>
                  </a:lnTo>
                  <a:lnTo>
                    <a:pt x="2068" y="1703"/>
                  </a:lnTo>
                  <a:lnTo>
                    <a:pt x="2068" y="1700"/>
                  </a:lnTo>
                  <a:lnTo>
                    <a:pt x="2068" y="1700"/>
                  </a:lnTo>
                  <a:lnTo>
                    <a:pt x="2068" y="1700"/>
                  </a:lnTo>
                  <a:lnTo>
                    <a:pt x="2064" y="1700"/>
                  </a:lnTo>
                  <a:lnTo>
                    <a:pt x="2061" y="1700"/>
                  </a:lnTo>
                  <a:lnTo>
                    <a:pt x="2064" y="1700"/>
                  </a:lnTo>
                  <a:lnTo>
                    <a:pt x="2064" y="1698"/>
                  </a:lnTo>
                  <a:lnTo>
                    <a:pt x="2064" y="1698"/>
                  </a:lnTo>
                  <a:lnTo>
                    <a:pt x="2064" y="1696"/>
                  </a:lnTo>
                  <a:lnTo>
                    <a:pt x="2061" y="1696"/>
                  </a:lnTo>
                  <a:lnTo>
                    <a:pt x="2061" y="1696"/>
                  </a:lnTo>
                  <a:lnTo>
                    <a:pt x="2059" y="1698"/>
                  </a:lnTo>
                  <a:lnTo>
                    <a:pt x="2057" y="1698"/>
                  </a:lnTo>
                  <a:lnTo>
                    <a:pt x="2054" y="1700"/>
                  </a:lnTo>
                  <a:lnTo>
                    <a:pt x="2052" y="1700"/>
                  </a:lnTo>
                  <a:lnTo>
                    <a:pt x="2049" y="1700"/>
                  </a:lnTo>
                  <a:lnTo>
                    <a:pt x="2049" y="1698"/>
                  </a:lnTo>
                  <a:lnTo>
                    <a:pt x="2047" y="1698"/>
                  </a:lnTo>
                  <a:lnTo>
                    <a:pt x="2045" y="1700"/>
                  </a:lnTo>
                  <a:lnTo>
                    <a:pt x="2045" y="1700"/>
                  </a:lnTo>
                  <a:lnTo>
                    <a:pt x="2045" y="1700"/>
                  </a:lnTo>
                  <a:lnTo>
                    <a:pt x="2045" y="1700"/>
                  </a:lnTo>
                  <a:lnTo>
                    <a:pt x="2042" y="1700"/>
                  </a:lnTo>
                  <a:lnTo>
                    <a:pt x="2040" y="1703"/>
                  </a:lnTo>
                  <a:lnTo>
                    <a:pt x="2038" y="1703"/>
                  </a:lnTo>
                  <a:lnTo>
                    <a:pt x="2033" y="1703"/>
                  </a:lnTo>
                  <a:lnTo>
                    <a:pt x="2033" y="1703"/>
                  </a:lnTo>
                  <a:lnTo>
                    <a:pt x="2031" y="1700"/>
                  </a:lnTo>
                  <a:lnTo>
                    <a:pt x="2028" y="1703"/>
                  </a:lnTo>
                  <a:lnTo>
                    <a:pt x="2028" y="1700"/>
                  </a:lnTo>
                  <a:lnTo>
                    <a:pt x="2028" y="1700"/>
                  </a:lnTo>
                  <a:lnTo>
                    <a:pt x="2023" y="1700"/>
                  </a:lnTo>
                  <a:lnTo>
                    <a:pt x="2026" y="1700"/>
                  </a:lnTo>
                  <a:lnTo>
                    <a:pt x="2035" y="1700"/>
                  </a:lnTo>
                  <a:lnTo>
                    <a:pt x="2038" y="1700"/>
                  </a:lnTo>
                  <a:lnTo>
                    <a:pt x="2038" y="1700"/>
                  </a:lnTo>
                  <a:lnTo>
                    <a:pt x="2038" y="1700"/>
                  </a:lnTo>
                  <a:lnTo>
                    <a:pt x="2045" y="1698"/>
                  </a:lnTo>
                  <a:lnTo>
                    <a:pt x="2045" y="1698"/>
                  </a:lnTo>
                  <a:lnTo>
                    <a:pt x="2045" y="1698"/>
                  </a:lnTo>
                  <a:lnTo>
                    <a:pt x="2045" y="1698"/>
                  </a:lnTo>
                  <a:lnTo>
                    <a:pt x="2045" y="1698"/>
                  </a:lnTo>
                  <a:lnTo>
                    <a:pt x="2045" y="1698"/>
                  </a:lnTo>
                  <a:lnTo>
                    <a:pt x="2057" y="1696"/>
                  </a:lnTo>
                  <a:lnTo>
                    <a:pt x="2059" y="1696"/>
                  </a:lnTo>
                  <a:lnTo>
                    <a:pt x="2061" y="1696"/>
                  </a:lnTo>
                  <a:lnTo>
                    <a:pt x="2061" y="1696"/>
                  </a:lnTo>
                  <a:lnTo>
                    <a:pt x="2059" y="1693"/>
                  </a:lnTo>
                  <a:lnTo>
                    <a:pt x="2059" y="1693"/>
                  </a:lnTo>
                  <a:lnTo>
                    <a:pt x="2059" y="1693"/>
                  </a:lnTo>
                  <a:lnTo>
                    <a:pt x="2059" y="1691"/>
                  </a:lnTo>
                  <a:lnTo>
                    <a:pt x="2059" y="1691"/>
                  </a:lnTo>
                  <a:lnTo>
                    <a:pt x="2059" y="1691"/>
                  </a:lnTo>
                  <a:lnTo>
                    <a:pt x="2059" y="1691"/>
                  </a:lnTo>
                  <a:lnTo>
                    <a:pt x="2061" y="1691"/>
                  </a:lnTo>
                  <a:lnTo>
                    <a:pt x="2061" y="1691"/>
                  </a:lnTo>
                  <a:lnTo>
                    <a:pt x="2061" y="1691"/>
                  </a:lnTo>
                  <a:lnTo>
                    <a:pt x="2061" y="1691"/>
                  </a:lnTo>
                  <a:lnTo>
                    <a:pt x="2061" y="1691"/>
                  </a:lnTo>
                  <a:lnTo>
                    <a:pt x="2064" y="1691"/>
                  </a:lnTo>
                  <a:lnTo>
                    <a:pt x="2064" y="1689"/>
                  </a:lnTo>
                  <a:lnTo>
                    <a:pt x="2064" y="1689"/>
                  </a:lnTo>
                  <a:lnTo>
                    <a:pt x="2064" y="1689"/>
                  </a:lnTo>
                  <a:lnTo>
                    <a:pt x="2064" y="1686"/>
                  </a:lnTo>
                  <a:lnTo>
                    <a:pt x="2064" y="1686"/>
                  </a:lnTo>
                  <a:lnTo>
                    <a:pt x="2064" y="1684"/>
                  </a:lnTo>
                  <a:lnTo>
                    <a:pt x="2064" y="1684"/>
                  </a:lnTo>
                  <a:lnTo>
                    <a:pt x="2064" y="1684"/>
                  </a:lnTo>
                  <a:lnTo>
                    <a:pt x="2064" y="1684"/>
                  </a:lnTo>
                  <a:lnTo>
                    <a:pt x="2061" y="1684"/>
                  </a:lnTo>
                  <a:lnTo>
                    <a:pt x="2061" y="1682"/>
                  </a:lnTo>
                  <a:lnTo>
                    <a:pt x="2061" y="1682"/>
                  </a:lnTo>
                  <a:lnTo>
                    <a:pt x="2061" y="1682"/>
                  </a:lnTo>
                  <a:lnTo>
                    <a:pt x="2061" y="1679"/>
                  </a:lnTo>
                  <a:lnTo>
                    <a:pt x="2061" y="1679"/>
                  </a:lnTo>
                  <a:lnTo>
                    <a:pt x="2059" y="1679"/>
                  </a:lnTo>
                  <a:lnTo>
                    <a:pt x="2059" y="1679"/>
                  </a:lnTo>
                  <a:lnTo>
                    <a:pt x="2059" y="1677"/>
                  </a:lnTo>
                  <a:lnTo>
                    <a:pt x="2057" y="1677"/>
                  </a:lnTo>
                  <a:lnTo>
                    <a:pt x="2057" y="1677"/>
                  </a:lnTo>
                  <a:lnTo>
                    <a:pt x="2057" y="1677"/>
                  </a:lnTo>
                  <a:lnTo>
                    <a:pt x="2057" y="1677"/>
                  </a:lnTo>
                  <a:lnTo>
                    <a:pt x="2057" y="1677"/>
                  </a:lnTo>
                  <a:lnTo>
                    <a:pt x="2057" y="1677"/>
                  </a:lnTo>
                  <a:lnTo>
                    <a:pt x="2057" y="1674"/>
                  </a:lnTo>
                  <a:lnTo>
                    <a:pt x="2057" y="1674"/>
                  </a:lnTo>
                  <a:lnTo>
                    <a:pt x="2057" y="1672"/>
                  </a:lnTo>
                  <a:lnTo>
                    <a:pt x="2057" y="1672"/>
                  </a:lnTo>
                  <a:lnTo>
                    <a:pt x="2054" y="1672"/>
                  </a:lnTo>
                  <a:lnTo>
                    <a:pt x="2054" y="1670"/>
                  </a:lnTo>
                  <a:lnTo>
                    <a:pt x="2054" y="1672"/>
                  </a:lnTo>
                  <a:lnTo>
                    <a:pt x="2054" y="1670"/>
                  </a:lnTo>
                  <a:lnTo>
                    <a:pt x="2054" y="1670"/>
                  </a:lnTo>
                  <a:lnTo>
                    <a:pt x="2054" y="1670"/>
                  </a:lnTo>
                  <a:lnTo>
                    <a:pt x="2054" y="1667"/>
                  </a:lnTo>
                  <a:lnTo>
                    <a:pt x="2054" y="1667"/>
                  </a:lnTo>
                  <a:lnTo>
                    <a:pt x="2052" y="1667"/>
                  </a:lnTo>
                  <a:lnTo>
                    <a:pt x="2052" y="1665"/>
                  </a:lnTo>
                  <a:lnTo>
                    <a:pt x="2052" y="1665"/>
                  </a:lnTo>
                  <a:lnTo>
                    <a:pt x="2052" y="1665"/>
                  </a:lnTo>
                  <a:lnTo>
                    <a:pt x="2054" y="1663"/>
                  </a:lnTo>
                  <a:lnTo>
                    <a:pt x="2054" y="1663"/>
                  </a:lnTo>
                  <a:lnTo>
                    <a:pt x="2054" y="1660"/>
                  </a:lnTo>
                  <a:lnTo>
                    <a:pt x="2054" y="1660"/>
                  </a:lnTo>
                  <a:lnTo>
                    <a:pt x="2054" y="1660"/>
                  </a:lnTo>
                  <a:lnTo>
                    <a:pt x="2054" y="1660"/>
                  </a:lnTo>
                  <a:lnTo>
                    <a:pt x="2054" y="1658"/>
                  </a:lnTo>
                  <a:lnTo>
                    <a:pt x="2054" y="1658"/>
                  </a:lnTo>
                  <a:lnTo>
                    <a:pt x="2052" y="1656"/>
                  </a:lnTo>
                  <a:lnTo>
                    <a:pt x="2052" y="1656"/>
                  </a:lnTo>
                  <a:lnTo>
                    <a:pt x="2052" y="1656"/>
                  </a:lnTo>
                  <a:lnTo>
                    <a:pt x="2052" y="1656"/>
                  </a:lnTo>
                  <a:lnTo>
                    <a:pt x="2052" y="1653"/>
                  </a:lnTo>
                  <a:lnTo>
                    <a:pt x="2052" y="1653"/>
                  </a:lnTo>
                  <a:lnTo>
                    <a:pt x="2054" y="1653"/>
                  </a:lnTo>
                  <a:lnTo>
                    <a:pt x="2054" y="1651"/>
                  </a:lnTo>
                  <a:lnTo>
                    <a:pt x="2054" y="1651"/>
                  </a:lnTo>
                  <a:lnTo>
                    <a:pt x="2057" y="1648"/>
                  </a:lnTo>
                  <a:lnTo>
                    <a:pt x="2057" y="1648"/>
                  </a:lnTo>
                  <a:lnTo>
                    <a:pt x="2059" y="1646"/>
                  </a:lnTo>
                  <a:lnTo>
                    <a:pt x="2059" y="1646"/>
                  </a:lnTo>
                  <a:lnTo>
                    <a:pt x="2059" y="1644"/>
                  </a:lnTo>
                  <a:lnTo>
                    <a:pt x="2059" y="1644"/>
                  </a:lnTo>
                  <a:lnTo>
                    <a:pt x="2059" y="1644"/>
                  </a:lnTo>
                  <a:lnTo>
                    <a:pt x="2057" y="1641"/>
                  </a:lnTo>
                  <a:lnTo>
                    <a:pt x="2057" y="1641"/>
                  </a:lnTo>
                  <a:lnTo>
                    <a:pt x="2057" y="1639"/>
                  </a:lnTo>
                  <a:lnTo>
                    <a:pt x="2057" y="1639"/>
                  </a:lnTo>
                  <a:lnTo>
                    <a:pt x="2057" y="1639"/>
                  </a:lnTo>
                  <a:lnTo>
                    <a:pt x="2057" y="1639"/>
                  </a:lnTo>
                  <a:lnTo>
                    <a:pt x="2057" y="1639"/>
                  </a:lnTo>
                  <a:lnTo>
                    <a:pt x="2054" y="1637"/>
                  </a:lnTo>
                  <a:lnTo>
                    <a:pt x="2054" y="1637"/>
                  </a:lnTo>
                  <a:lnTo>
                    <a:pt x="2054" y="1637"/>
                  </a:lnTo>
                  <a:lnTo>
                    <a:pt x="2054" y="1634"/>
                  </a:lnTo>
                  <a:lnTo>
                    <a:pt x="2052" y="1632"/>
                  </a:lnTo>
                  <a:lnTo>
                    <a:pt x="2052" y="1632"/>
                  </a:lnTo>
                  <a:lnTo>
                    <a:pt x="2049" y="1632"/>
                  </a:lnTo>
                  <a:lnTo>
                    <a:pt x="2049" y="1632"/>
                  </a:lnTo>
                  <a:lnTo>
                    <a:pt x="2049" y="1632"/>
                  </a:lnTo>
                  <a:lnTo>
                    <a:pt x="2047" y="1632"/>
                  </a:lnTo>
                  <a:lnTo>
                    <a:pt x="2047" y="1632"/>
                  </a:lnTo>
                  <a:lnTo>
                    <a:pt x="2047" y="1632"/>
                  </a:lnTo>
                  <a:lnTo>
                    <a:pt x="2047" y="1632"/>
                  </a:lnTo>
                  <a:lnTo>
                    <a:pt x="2047" y="1634"/>
                  </a:lnTo>
                  <a:lnTo>
                    <a:pt x="2047" y="1634"/>
                  </a:lnTo>
                  <a:lnTo>
                    <a:pt x="2047" y="1634"/>
                  </a:lnTo>
                  <a:lnTo>
                    <a:pt x="2047" y="1634"/>
                  </a:lnTo>
                  <a:lnTo>
                    <a:pt x="2047" y="1637"/>
                  </a:lnTo>
                  <a:lnTo>
                    <a:pt x="2047" y="1637"/>
                  </a:lnTo>
                  <a:lnTo>
                    <a:pt x="2047" y="1637"/>
                  </a:lnTo>
                  <a:lnTo>
                    <a:pt x="2047" y="1639"/>
                  </a:lnTo>
                  <a:lnTo>
                    <a:pt x="2047" y="1639"/>
                  </a:lnTo>
                  <a:lnTo>
                    <a:pt x="2047" y="1639"/>
                  </a:lnTo>
                  <a:lnTo>
                    <a:pt x="2049" y="1641"/>
                  </a:lnTo>
                  <a:lnTo>
                    <a:pt x="2049" y="1641"/>
                  </a:lnTo>
                  <a:lnTo>
                    <a:pt x="2049" y="1641"/>
                  </a:lnTo>
                  <a:lnTo>
                    <a:pt x="2049" y="1644"/>
                  </a:lnTo>
                  <a:lnTo>
                    <a:pt x="2049" y="1644"/>
                  </a:lnTo>
                  <a:lnTo>
                    <a:pt x="2047" y="1644"/>
                  </a:lnTo>
                  <a:lnTo>
                    <a:pt x="2047" y="1641"/>
                  </a:lnTo>
                  <a:lnTo>
                    <a:pt x="2047" y="1641"/>
                  </a:lnTo>
                  <a:lnTo>
                    <a:pt x="2045" y="1644"/>
                  </a:lnTo>
                  <a:lnTo>
                    <a:pt x="2045" y="1646"/>
                  </a:lnTo>
                  <a:lnTo>
                    <a:pt x="2045" y="1646"/>
                  </a:lnTo>
                  <a:lnTo>
                    <a:pt x="2042" y="1646"/>
                  </a:lnTo>
                  <a:lnTo>
                    <a:pt x="2042" y="1648"/>
                  </a:lnTo>
                  <a:lnTo>
                    <a:pt x="2042" y="1648"/>
                  </a:lnTo>
                  <a:lnTo>
                    <a:pt x="2042" y="1648"/>
                  </a:lnTo>
                  <a:lnTo>
                    <a:pt x="2045" y="1648"/>
                  </a:lnTo>
                  <a:lnTo>
                    <a:pt x="2045" y="1646"/>
                  </a:lnTo>
                  <a:lnTo>
                    <a:pt x="2045" y="1646"/>
                  </a:lnTo>
                  <a:lnTo>
                    <a:pt x="2045" y="1648"/>
                  </a:lnTo>
                  <a:lnTo>
                    <a:pt x="2045" y="1648"/>
                  </a:lnTo>
                  <a:lnTo>
                    <a:pt x="2045" y="1648"/>
                  </a:lnTo>
                  <a:lnTo>
                    <a:pt x="2045" y="1651"/>
                  </a:lnTo>
                  <a:lnTo>
                    <a:pt x="2042" y="1648"/>
                  </a:lnTo>
                  <a:lnTo>
                    <a:pt x="2042" y="1648"/>
                  </a:lnTo>
                  <a:lnTo>
                    <a:pt x="2042" y="1648"/>
                  </a:lnTo>
                  <a:lnTo>
                    <a:pt x="2042" y="1648"/>
                  </a:lnTo>
                  <a:lnTo>
                    <a:pt x="2042" y="1648"/>
                  </a:lnTo>
                  <a:lnTo>
                    <a:pt x="2040" y="1648"/>
                  </a:lnTo>
                  <a:lnTo>
                    <a:pt x="2040" y="1648"/>
                  </a:lnTo>
                  <a:lnTo>
                    <a:pt x="2040" y="1648"/>
                  </a:lnTo>
                  <a:lnTo>
                    <a:pt x="2040" y="1648"/>
                  </a:lnTo>
                  <a:lnTo>
                    <a:pt x="2040" y="1646"/>
                  </a:lnTo>
                  <a:lnTo>
                    <a:pt x="2038" y="1646"/>
                  </a:lnTo>
                  <a:lnTo>
                    <a:pt x="2035" y="1648"/>
                  </a:lnTo>
                  <a:lnTo>
                    <a:pt x="2035" y="1646"/>
                  </a:lnTo>
                  <a:lnTo>
                    <a:pt x="2038" y="1646"/>
                  </a:lnTo>
                  <a:lnTo>
                    <a:pt x="2038" y="1646"/>
                  </a:lnTo>
                  <a:lnTo>
                    <a:pt x="2038" y="1646"/>
                  </a:lnTo>
                  <a:lnTo>
                    <a:pt x="2038" y="1646"/>
                  </a:lnTo>
                  <a:lnTo>
                    <a:pt x="2038" y="1644"/>
                  </a:lnTo>
                  <a:lnTo>
                    <a:pt x="2038" y="1644"/>
                  </a:lnTo>
                  <a:lnTo>
                    <a:pt x="2038" y="1644"/>
                  </a:lnTo>
                  <a:lnTo>
                    <a:pt x="2038" y="1644"/>
                  </a:lnTo>
                  <a:lnTo>
                    <a:pt x="2038" y="1644"/>
                  </a:lnTo>
                  <a:lnTo>
                    <a:pt x="2038" y="1644"/>
                  </a:lnTo>
                  <a:lnTo>
                    <a:pt x="2038" y="1644"/>
                  </a:lnTo>
                  <a:lnTo>
                    <a:pt x="2038" y="1644"/>
                  </a:lnTo>
                  <a:lnTo>
                    <a:pt x="2038" y="1641"/>
                  </a:lnTo>
                  <a:lnTo>
                    <a:pt x="2035" y="1641"/>
                  </a:lnTo>
                  <a:lnTo>
                    <a:pt x="2035" y="1641"/>
                  </a:lnTo>
                  <a:lnTo>
                    <a:pt x="2035" y="1641"/>
                  </a:lnTo>
                  <a:lnTo>
                    <a:pt x="2035" y="1641"/>
                  </a:lnTo>
                  <a:lnTo>
                    <a:pt x="2035" y="1641"/>
                  </a:lnTo>
                  <a:lnTo>
                    <a:pt x="2035" y="1639"/>
                  </a:lnTo>
                  <a:lnTo>
                    <a:pt x="2035" y="1639"/>
                  </a:lnTo>
                  <a:lnTo>
                    <a:pt x="2035" y="1639"/>
                  </a:lnTo>
                  <a:lnTo>
                    <a:pt x="2035" y="1639"/>
                  </a:lnTo>
                  <a:lnTo>
                    <a:pt x="2035" y="1639"/>
                  </a:lnTo>
                  <a:lnTo>
                    <a:pt x="2033" y="1639"/>
                  </a:lnTo>
                  <a:lnTo>
                    <a:pt x="2033" y="1639"/>
                  </a:lnTo>
                  <a:lnTo>
                    <a:pt x="2033" y="1639"/>
                  </a:lnTo>
                  <a:lnTo>
                    <a:pt x="2035" y="1637"/>
                  </a:lnTo>
                  <a:lnTo>
                    <a:pt x="2035" y="1637"/>
                  </a:lnTo>
                  <a:lnTo>
                    <a:pt x="2035" y="1637"/>
                  </a:lnTo>
                  <a:lnTo>
                    <a:pt x="2033" y="1637"/>
                  </a:lnTo>
                  <a:lnTo>
                    <a:pt x="2033" y="1637"/>
                  </a:lnTo>
                  <a:lnTo>
                    <a:pt x="2033" y="1637"/>
                  </a:lnTo>
                  <a:lnTo>
                    <a:pt x="2033" y="1637"/>
                  </a:lnTo>
                  <a:lnTo>
                    <a:pt x="2033" y="1637"/>
                  </a:lnTo>
                  <a:lnTo>
                    <a:pt x="2033" y="1637"/>
                  </a:lnTo>
                  <a:lnTo>
                    <a:pt x="2031" y="1637"/>
                  </a:lnTo>
                  <a:lnTo>
                    <a:pt x="2031" y="1637"/>
                  </a:lnTo>
                  <a:lnTo>
                    <a:pt x="2031" y="1637"/>
                  </a:lnTo>
                  <a:lnTo>
                    <a:pt x="2031" y="1637"/>
                  </a:lnTo>
                  <a:lnTo>
                    <a:pt x="2031" y="1637"/>
                  </a:lnTo>
                  <a:lnTo>
                    <a:pt x="2031" y="1637"/>
                  </a:lnTo>
                  <a:lnTo>
                    <a:pt x="2028" y="1637"/>
                  </a:lnTo>
                  <a:lnTo>
                    <a:pt x="2028" y="1637"/>
                  </a:lnTo>
                  <a:lnTo>
                    <a:pt x="2028" y="1637"/>
                  </a:lnTo>
                  <a:lnTo>
                    <a:pt x="2028" y="1637"/>
                  </a:lnTo>
                  <a:lnTo>
                    <a:pt x="2028" y="1637"/>
                  </a:lnTo>
                  <a:lnTo>
                    <a:pt x="2028" y="1639"/>
                  </a:lnTo>
                  <a:lnTo>
                    <a:pt x="2028" y="1639"/>
                  </a:lnTo>
                  <a:lnTo>
                    <a:pt x="2026" y="1637"/>
                  </a:lnTo>
                  <a:lnTo>
                    <a:pt x="2026" y="1637"/>
                  </a:lnTo>
                  <a:lnTo>
                    <a:pt x="2026" y="1639"/>
                  </a:lnTo>
                  <a:lnTo>
                    <a:pt x="2026" y="1639"/>
                  </a:lnTo>
                  <a:lnTo>
                    <a:pt x="2026" y="1639"/>
                  </a:lnTo>
                  <a:lnTo>
                    <a:pt x="2026" y="1639"/>
                  </a:lnTo>
                  <a:lnTo>
                    <a:pt x="2026" y="1639"/>
                  </a:lnTo>
                  <a:lnTo>
                    <a:pt x="2026" y="1639"/>
                  </a:lnTo>
                  <a:lnTo>
                    <a:pt x="2026" y="1639"/>
                  </a:lnTo>
                  <a:lnTo>
                    <a:pt x="2026" y="1639"/>
                  </a:lnTo>
                  <a:lnTo>
                    <a:pt x="2026" y="1639"/>
                  </a:lnTo>
                  <a:lnTo>
                    <a:pt x="2026" y="1641"/>
                  </a:lnTo>
                  <a:lnTo>
                    <a:pt x="2026" y="1641"/>
                  </a:lnTo>
                  <a:lnTo>
                    <a:pt x="2026" y="1641"/>
                  </a:lnTo>
                  <a:lnTo>
                    <a:pt x="2026" y="1641"/>
                  </a:lnTo>
                  <a:lnTo>
                    <a:pt x="2026" y="1641"/>
                  </a:lnTo>
                  <a:lnTo>
                    <a:pt x="2023" y="1641"/>
                  </a:lnTo>
                  <a:lnTo>
                    <a:pt x="2023" y="1639"/>
                  </a:lnTo>
                  <a:lnTo>
                    <a:pt x="2023" y="1639"/>
                  </a:lnTo>
                  <a:lnTo>
                    <a:pt x="2023" y="1639"/>
                  </a:lnTo>
                  <a:lnTo>
                    <a:pt x="2023" y="1639"/>
                  </a:lnTo>
                  <a:lnTo>
                    <a:pt x="2023" y="1639"/>
                  </a:lnTo>
                  <a:lnTo>
                    <a:pt x="2023" y="1641"/>
                  </a:lnTo>
                  <a:lnTo>
                    <a:pt x="2023" y="1641"/>
                  </a:lnTo>
                  <a:lnTo>
                    <a:pt x="2023" y="1641"/>
                  </a:lnTo>
                  <a:lnTo>
                    <a:pt x="2023" y="1641"/>
                  </a:lnTo>
                  <a:lnTo>
                    <a:pt x="2023" y="1641"/>
                  </a:lnTo>
                  <a:lnTo>
                    <a:pt x="2021" y="1641"/>
                  </a:lnTo>
                  <a:lnTo>
                    <a:pt x="2021" y="1641"/>
                  </a:lnTo>
                  <a:lnTo>
                    <a:pt x="2021" y="1641"/>
                  </a:lnTo>
                  <a:lnTo>
                    <a:pt x="2023" y="1641"/>
                  </a:lnTo>
                  <a:lnTo>
                    <a:pt x="2023" y="1641"/>
                  </a:lnTo>
                  <a:lnTo>
                    <a:pt x="2023" y="1641"/>
                  </a:lnTo>
                  <a:lnTo>
                    <a:pt x="2023" y="1644"/>
                  </a:lnTo>
                  <a:lnTo>
                    <a:pt x="2023" y="1644"/>
                  </a:lnTo>
                  <a:lnTo>
                    <a:pt x="2021" y="1641"/>
                  </a:lnTo>
                  <a:lnTo>
                    <a:pt x="2019" y="1644"/>
                  </a:lnTo>
                  <a:lnTo>
                    <a:pt x="2019" y="1644"/>
                  </a:lnTo>
                  <a:lnTo>
                    <a:pt x="2019" y="1641"/>
                  </a:lnTo>
                  <a:lnTo>
                    <a:pt x="2019" y="1641"/>
                  </a:lnTo>
                  <a:lnTo>
                    <a:pt x="2019" y="1641"/>
                  </a:lnTo>
                  <a:lnTo>
                    <a:pt x="2016" y="1641"/>
                  </a:lnTo>
                  <a:lnTo>
                    <a:pt x="2016" y="1641"/>
                  </a:lnTo>
                  <a:lnTo>
                    <a:pt x="2016" y="1641"/>
                  </a:lnTo>
                  <a:lnTo>
                    <a:pt x="2016" y="1641"/>
                  </a:lnTo>
                  <a:lnTo>
                    <a:pt x="2016" y="1641"/>
                  </a:lnTo>
                  <a:lnTo>
                    <a:pt x="2016" y="1641"/>
                  </a:lnTo>
                  <a:lnTo>
                    <a:pt x="2016" y="1641"/>
                  </a:lnTo>
                  <a:lnTo>
                    <a:pt x="2016" y="1641"/>
                  </a:lnTo>
                  <a:lnTo>
                    <a:pt x="2014" y="1641"/>
                  </a:lnTo>
                  <a:lnTo>
                    <a:pt x="2014" y="1641"/>
                  </a:lnTo>
                  <a:lnTo>
                    <a:pt x="2014" y="1641"/>
                  </a:lnTo>
                  <a:lnTo>
                    <a:pt x="2014" y="1641"/>
                  </a:lnTo>
                  <a:lnTo>
                    <a:pt x="2012" y="1641"/>
                  </a:lnTo>
                  <a:lnTo>
                    <a:pt x="2012" y="1641"/>
                  </a:lnTo>
                  <a:lnTo>
                    <a:pt x="2012" y="1641"/>
                  </a:lnTo>
                  <a:lnTo>
                    <a:pt x="2009" y="1639"/>
                  </a:lnTo>
                  <a:lnTo>
                    <a:pt x="2007" y="1639"/>
                  </a:lnTo>
                  <a:lnTo>
                    <a:pt x="2007" y="1639"/>
                  </a:lnTo>
                  <a:lnTo>
                    <a:pt x="2007" y="1641"/>
                  </a:lnTo>
                  <a:lnTo>
                    <a:pt x="2004" y="1641"/>
                  </a:lnTo>
                  <a:lnTo>
                    <a:pt x="2004" y="1641"/>
                  </a:lnTo>
                  <a:lnTo>
                    <a:pt x="2002" y="1641"/>
                  </a:lnTo>
                  <a:lnTo>
                    <a:pt x="2004" y="1641"/>
                  </a:lnTo>
                  <a:lnTo>
                    <a:pt x="2002" y="1641"/>
                  </a:lnTo>
                  <a:lnTo>
                    <a:pt x="2002" y="1641"/>
                  </a:lnTo>
                  <a:lnTo>
                    <a:pt x="2002" y="1639"/>
                  </a:lnTo>
                  <a:lnTo>
                    <a:pt x="2002" y="1639"/>
                  </a:lnTo>
                  <a:lnTo>
                    <a:pt x="2002" y="1639"/>
                  </a:lnTo>
                  <a:lnTo>
                    <a:pt x="2000" y="1641"/>
                  </a:lnTo>
                  <a:lnTo>
                    <a:pt x="1997" y="1641"/>
                  </a:lnTo>
                  <a:lnTo>
                    <a:pt x="1997" y="1641"/>
                  </a:lnTo>
                  <a:lnTo>
                    <a:pt x="1997" y="1641"/>
                  </a:lnTo>
                  <a:lnTo>
                    <a:pt x="1997" y="1641"/>
                  </a:lnTo>
                  <a:lnTo>
                    <a:pt x="1997" y="1641"/>
                  </a:lnTo>
                  <a:lnTo>
                    <a:pt x="1995" y="1639"/>
                  </a:lnTo>
                  <a:lnTo>
                    <a:pt x="1995" y="1639"/>
                  </a:lnTo>
                  <a:lnTo>
                    <a:pt x="1995" y="1639"/>
                  </a:lnTo>
                  <a:lnTo>
                    <a:pt x="1993" y="1637"/>
                  </a:lnTo>
                  <a:lnTo>
                    <a:pt x="1993" y="1637"/>
                  </a:lnTo>
                  <a:lnTo>
                    <a:pt x="1993" y="1639"/>
                  </a:lnTo>
                  <a:lnTo>
                    <a:pt x="1993" y="1639"/>
                  </a:lnTo>
                  <a:lnTo>
                    <a:pt x="1993" y="1639"/>
                  </a:lnTo>
                  <a:lnTo>
                    <a:pt x="1993" y="1641"/>
                  </a:lnTo>
                  <a:lnTo>
                    <a:pt x="1993" y="1641"/>
                  </a:lnTo>
                  <a:lnTo>
                    <a:pt x="1993" y="1641"/>
                  </a:lnTo>
                  <a:lnTo>
                    <a:pt x="1993" y="1641"/>
                  </a:lnTo>
                  <a:lnTo>
                    <a:pt x="1993" y="1641"/>
                  </a:lnTo>
                  <a:lnTo>
                    <a:pt x="1993" y="1641"/>
                  </a:lnTo>
                  <a:lnTo>
                    <a:pt x="1993" y="1641"/>
                  </a:lnTo>
                  <a:lnTo>
                    <a:pt x="1993" y="1641"/>
                  </a:lnTo>
                  <a:lnTo>
                    <a:pt x="1993" y="1639"/>
                  </a:lnTo>
                  <a:lnTo>
                    <a:pt x="1993" y="1639"/>
                  </a:lnTo>
                  <a:lnTo>
                    <a:pt x="1990" y="1639"/>
                  </a:lnTo>
                  <a:lnTo>
                    <a:pt x="1990" y="1639"/>
                  </a:lnTo>
                  <a:lnTo>
                    <a:pt x="1990" y="1639"/>
                  </a:lnTo>
                  <a:lnTo>
                    <a:pt x="1990" y="1639"/>
                  </a:lnTo>
                  <a:lnTo>
                    <a:pt x="1990" y="1639"/>
                  </a:lnTo>
                  <a:lnTo>
                    <a:pt x="1990" y="1639"/>
                  </a:lnTo>
                  <a:lnTo>
                    <a:pt x="1990" y="1639"/>
                  </a:lnTo>
                  <a:lnTo>
                    <a:pt x="1990" y="1639"/>
                  </a:lnTo>
                  <a:lnTo>
                    <a:pt x="1990" y="1637"/>
                  </a:lnTo>
                  <a:lnTo>
                    <a:pt x="1986" y="1637"/>
                  </a:lnTo>
                  <a:lnTo>
                    <a:pt x="1986" y="1637"/>
                  </a:lnTo>
                  <a:lnTo>
                    <a:pt x="1986" y="1637"/>
                  </a:lnTo>
                  <a:lnTo>
                    <a:pt x="1986" y="1634"/>
                  </a:lnTo>
                  <a:lnTo>
                    <a:pt x="1986" y="1634"/>
                  </a:lnTo>
                  <a:lnTo>
                    <a:pt x="1986" y="1632"/>
                  </a:lnTo>
                  <a:lnTo>
                    <a:pt x="1986" y="1632"/>
                  </a:lnTo>
                  <a:lnTo>
                    <a:pt x="1986" y="1632"/>
                  </a:lnTo>
                  <a:lnTo>
                    <a:pt x="1983" y="1632"/>
                  </a:lnTo>
                  <a:lnTo>
                    <a:pt x="1983" y="1632"/>
                  </a:lnTo>
                  <a:lnTo>
                    <a:pt x="1983" y="1632"/>
                  </a:lnTo>
                  <a:lnTo>
                    <a:pt x="1981" y="1632"/>
                  </a:lnTo>
                  <a:lnTo>
                    <a:pt x="1983" y="1632"/>
                  </a:lnTo>
                  <a:lnTo>
                    <a:pt x="1983" y="1632"/>
                  </a:lnTo>
                  <a:lnTo>
                    <a:pt x="1983" y="1632"/>
                  </a:lnTo>
                  <a:lnTo>
                    <a:pt x="1983" y="1632"/>
                  </a:lnTo>
                  <a:lnTo>
                    <a:pt x="1981" y="1632"/>
                  </a:lnTo>
                  <a:lnTo>
                    <a:pt x="1986" y="1632"/>
                  </a:lnTo>
                  <a:lnTo>
                    <a:pt x="1986" y="1629"/>
                  </a:lnTo>
                  <a:lnTo>
                    <a:pt x="1986" y="1629"/>
                  </a:lnTo>
                  <a:lnTo>
                    <a:pt x="1986" y="1629"/>
                  </a:lnTo>
                  <a:lnTo>
                    <a:pt x="1986" y="1629"/>
                  </a:lnTo>
                  <a:lnTo>
                    <a:pt x="1988" y="1629"/>
                  </a:lnTo>
                  <a:lnTo>
                    <a:pt x="1988" y="1627"/>
                  </a:lnTo>
                  <a:lnTo>
                    <a:pt x="1986" y="1627"/>
                  </a:lnTo>
                  <a:lnTo>
                    <a:pt x="1983" y="1629"/>
                  </a:lnTo>
                  <a:lnTo>
                    <a:pt x="1981" y="1629"/>
                  </a:lnTo>
                  <a:lnTo>
                    <a:pt x="1981" y="1629"/>
                  </a:lnTo>
                  <a:lnTo>
                    <a:pt x="1978" y="1629"/>
                  </a:lnTo>
                  <a:lnTo>
                    <a:pt x="1978" y="1629"/>
                  </a:lnTo>
                  <a:lnTo>
                    <a:pt x="1981" y="1627"/>
                  </a:lnTo>
                  <a:lnTo>
                    <a:pt x="1981" y="1627"/>
                  </a:lnTo>
                  <a:lnTo>
                    <a:pt x="1983" y="1625"/>
                  </a:lnTo>
                  <a:lnTo>
                    <a:pt x="1981" y="1625"/>
                  </a:lnTo>
                  <a:lnTo>
                    <a:pt x="1981" y="1625"/>
                  </a:lnTo>
                  <a:lnTo>
                    <a:pt x="1981" y="1625"/>
                  </a:lnTo>
                  <a:lnTo>
                    <a:pt x="1981" y="1625"/>
                  </a:lnTo>
                  <a:lnTo>
                    <a:pt x="1981" y="1625"/>
                  </a:lnTo>
                  <a:lnTo>
                    <a:pt x="1981" y="1622"/>
                  </a:lnTo>
                  <a:lnTo>
                    <a:pt x="1981" y="1622"/>
                  </a:lnTo>
                  <a:lnTo>
                    <a:pt x="1981" y="1622"/>
                  </a:lnTo>
                  <a:lnTo>
                    <a:pt x="1978" y="1622"/>
                  </a:lnTo>
                  <a:lnTo>
                    <a:pt x="1978" y="1622"/>
                  </a:lnTo>
                  <a:lnTo>
                    <a:pt x="1978" y="1622"/>
                  </a:lnTo>
                  <a:lnTo>
                    <a:pt x="1981" y="1622"/>
                  </a:lnTo>
                  <a:lnTo>
                    <a:pt x="1983" y="1620"/>
                  </a:lnTo>
                  <a:lnTo>
                    <a:pt x="1983" y="1620"/>
                  </a:lnTo>
                  <a:lnTo>
                    <a:pt x="1983" y="1620"/>
                  </a:lnTo>
                  <a:lnTo>
                    <a:pt x="1983" y="1620"/>
                  </a:lnTo>
                  <a:lnTo>
                    <a:pt x="1983" y="1620"/>
                  </a:lnTo>
                  <a:lnTo>
                    <a:pt x="1986" y="1618"/>
                  </a:lnTo>
                  <a:lnTo>
                    <a:pt x="1986" y="1620"/>
                  </a:lnTo>
                  <a:lnTo>
                    <a:pt x="1986" y="1618"/>
                  </a:lnTo>
                  <a:lnTo>
                    <a:pt x="1986" y="1618"/>
                  </a:lnTo>
                  <a:lnTo>
                    <a:pt x="1986" y="1618"/>
                  </a:lnTo>
                  <a:lnTo>
                    <a:pt x="1986" y="1618"/>
                  </a:lnTo>
                  <a:lnTo>
                    <a:pt x="1986" y="1618"/>
                  </a:lnTo>
                  <a:lnTo>
                    <a:pt x="1986" y="1615"/>
                  </a:lnTo>
                  <a:lnTo>
                    <a:pt x="1986" y="1615"/>
                  </a:lnTo>
                  <a:lnTo>
                    <a:pt x="1983" y="1615"/>
                  </a:lnTo>
                  <a:lnTo>
                    <a:pt x="1981" y="1613"/>
                  </a:lnTo>
                  <a:lnTo>
                    <a:pt x="1981" y="1613"/>
                  </a:lnTo>
                  <a:lnTo>
                    <a:pt x="1978" y="1613"/>
                  </a:lnTo>
                  <a:lnTo>
                    <a:pt x="1978" y="1613"/>
                  </a:lnTo>
                  <a:lnTo>
                    <a:pt x="1978" y="1613"/>
                  </a:lnTo>
                  <a:lnTo>
                    <a:pt x="1976" y="1613"/>
                  </a:lnTo>
                  <a:lnTo>
                    <a:pt x="1974" y="1613"/>
                  </a:lnTo>
                  <a:lnTo>
                    <a:pt x="1971" y="1613"/>
                  </a:lnTo>
                  <a:lnTo>
                    <a:pt x="1974" y="1613"/>
                  </a:lnTo>
                  <a:lnTo>
                    <a:pt x="1974" y="1613"/>
                  </a:lnTo>
                  <a:lnTo>
                    <a:pt x="1974" y="1615"/>
                  </a:lnTo>
                  <a:lnTo>
                    <a:pt x="1974" y="1615"/>
                  </a:lnTo>
                  <a:lnTo>
                    <a:pt x="1974" y="1615"/>
                  </a:lnTo>
                  <a:lnTo>
                    <a:pt x="1974" y="1615"/>
                  </a:lnTo>
                  <a:lnTo>
                    <a:pt x="1974" y="1615"/>
                  </a:lnTo>
                  <a:lnTo>
                    <a:pt x="1974" y="1618"/>
                  </a:lnTo>
                  <a:lnTo>
                    <a:pt x="1974" y="1618"/>
                  </a:lnTo>
                  <a:lnTo>
                    <a:pt x="1974" y="1618"/>
                  </a:lnTo>
                  <a:lnTo>
                    <a:pt x="1974" y="1618"/>
                  </a:lnTo>
                  <a:lnTo>
                    <a:pt x="1974" y="1618"/>
                  </a:lnTo>
                  <a:lnTo>
                    <a:pt x="1974" y="1620"/>
                  </a:lnTo>
                  <a:lnTo>
                    <a:pt x="1974" y="1620"/>
                  </a:lnTo>
                  <a:lnTo>
                    <a:pt x="1974" y="1620"/>
                  </a:lnTo>
                  <a:lnTo>
                    <a:pt x="1971" y="1620"/>
                  </a:lnTo>
                  <a:lnTo>
                    <a:pt x="1971" y="1620"/>
                  </a:lnTo>
                  <a:lnTo>
                    <a:pt x="1971" y="1620"/>
                  </a:lnTo>
                  <a:lnTo>
                    <a:pt x="1969" y="1620"/>
                  </a:lnTo>
                  <a:lnTo>
                    <a:pt x="1967" y="1620"/>
                  </a:lnTo>
                  <a:lnTo>
                    <a:pt x="1967" y="1622"/>
                  </a:lnTo>
                  <a:lnTo>
                    <a:pt x="1964" y="1625"/>
                  </a:lnTo>
                  <a:lnTo>
                    <a:pt x="1967" y="1622"/>
                  </a:lnTo>
                  <a:lnTo>
                    <a:pt x="1967" y="1620"/>
                  </a:lnTo>
                  <a:lnTo>
                    <a:pt x="1967" y="1620"/>
                  </a:lnTo>
                  <a:lnTo>
                    <a:pt x="1969" y="1620"/>
                  </a:lnTo>
                  <a:lnTo>
                    <a:pt x="1971" y="1620"/>
                  </a:lnTo>
                  <a:lnTo>
                    <a:pt x="1971" y="1620"/>
                  </a:lnTo>
                  <a:lnTo>
                    <a:pt x="1971" y="1620"/>
                  </a:lnTo>
                  <a:lnTo>
                    <a:pt x="1971" y="1618"/>
                  </a:lnTo>
                  <a:lnTo>
                    <a:pt x="1971" y="1615"/>
                  </a:lnTo>
                  <a:lnTo>
                    <a:pt x="1971" y="1615"/>
                  </a:lnTo>
                  <a:lnTo>
                    <a:pt x="1971" y="1615"/>
                  </a:lnTo>
                  <a:lnTo>
                    <a:pt x="1971" y="1615"/>
                  </a:lnTo>
                  <a:lnTo>
                    <a:pt x="1971" y="1615"/>
                  </a:lnTo>
                  <a:lnTo>
                    <a:pt x="1971" y="1613"/>
                  </a:lnTo>
                  <a:lnTo>
                    <a:pt x="1971" y="1613"/>
                  </a:lnTo>
                  <a:lnTo>
                    <a:pt x="1971" y="1613"/>
                  </a:lnTo>
                  <a:lnTo>
                    <a:pt x="1971" y="1613"/>
                  </a:lnTo>
                  <a:lnTo>
                    <a:pt x="1969" y="1613"/>
                  </a:lnTo>
                  <a:lnTo>
                    <a:pt x="1969" y="1611"/>
                  </a:lnTo>
                  <a:lnTo>
                    <a:pt x="1967" y="1611"/>
                  </a:lnTo>
                  <a:lnTo>
                    <a:pt x="1967" y="1611"/>
                  </a:lnTo>
                  <a:lnTo>
                    <a:pt x="1967" y="1613"/>
                  </a:lnTo>
                  <a:lnTo>
                    <a:pt x="1967" y="1613"/>
                  </a:lnTo>
                  <a:lnTo>
                    <a:pt x="1967" y="1613"/>
                  </a:lnTo>
                  <a:lnTo>
                    <a:pt x="1967" y="1613"/>
                  </a:lnTo>
                  <a:lnTo>
                    <a:pt x="1964" y="1613"/>
                  </a:lnTo>
                  <a:lnTo>
                    <a:pt x="1964" y="1611"/>
                  </a:lnTo>
                  <a:lnTo>
                    <a:pt x="1964" y="1611"/>
                  </a:lnTo>
                  <a:lnTo>
                    <a:pt x="1964" y="1611"/>
                  </a:lnTo>
                  <a:lnTo>
                    <a:pt x="1964" y="1611"/>
                  </a:lnTo>
                  <a:lnTo>
                    <a:pt x="1964" y="1611"/>
                  </a:lnTo>
                  <a:lnTo>
                    <a:pt x="1964" y="1611"/>
                  </a:lnTo>
                  <a:lnTo>
                    <a:pt x="1967" y="1608"/>
                  </a:lnTo>
                  <a:lnTo>
                    <a:pt x="1967" y="1608"/>
                  </a:lnTo>
                  <a:lnTo>
                    <a:pt x="1967" y="1608"/>
                  </a:lnTo>
                  <a:lnTo>
                    <a:pt x="1964" y="1608"/>
                  </a:lnTo>
                  <a:lnTo>
                    <a:pt x="1964" y="1608"/>
                  </a:lnTo>
                  <a:lnTo>
                    <a:pt x="1964" y="1606"/>
                  </a:lnTo>
                  <a:lnTo>
                    <a:pt x="1964" y="1606"/>
                  </a:lnTo>
                  <a:lnTo>
                    <a:pt x="1964" y="1606"/>
                  </a:lnTo>
                  <a:lnTo>
                    <a:pt x="1962" y="1606"/>
                  </a:lnTo>
                  <a:lnTo>
                    <a:pt x="1960" y="1606"/>
                  </a:lnTo>
                  <a:lnTo>
                    <a:pt x="1955" y="1603"/>
                  </a:lnTo>
                  <a:lnTo>
                    <a:pt x="1952" y="1603"/>
                  </a:lnTo>
                  <a:lnTo>
                    <a:pt x="1952" y="1603"/>
                  </a:lnTo>
                  <a:lnTo>
                    <a:pt x="1952" y="1603"/>
                  </a:lnTo>
                  <a:lnTo>
                    <a:pt x="1950" y="1606"/>
                  </a:lnTo>
                  <a:lnTo>
                    <a:pt x="1952" y="1606"/>
                  </a:lnTo>
                  <a:lnTo>
                    <a:pt x="1952" y="1608"/>
                  </a:lnTo>
                  <a:lnTo>
                    <a:pt x="1952" y="1611"/>
                  </a:lnTo>
                  <a:lnTo>
                    <a:pt x="1952" y="1611"/>
                  </a:lnTo>
                  <a:lnTo>
                    <a:pt x="1952" y="1611"/>
                  </a:lnTo>
                  <a:lnTo>
                    <a:pt x="1950" y="1611"/>
                  </a:lnTo>
                  <a:lnTo>
                    <a:pt x="1950" y="1608"/>
                  </a:lnTo>
                  <a:lnTo>
                    <a:pt x="1950" y="1608"/>
                  </a:lnTo>
                  <a:lnTo>
                    <a:pt x="1950" y="1611"/>
                  </a:lnTo>
                  <a:lnTo>
                    <a:pt x="1948" y="1611"/>
                  </a:lnTo>
                  <a:lnTo>
                    <a:pt x="1948" y="1611"/>
                  </a:lnTo>
                  <a:lnTo>
                    <a:pt x="1950" y="1606"/>
                  </a:lnTo>
                  <a:lnTo>
                    <a:pt x="1950" y="1606"/>
                  </a:lnTo>
                  <a:lnTo>
                    <a:pt x="1950" y="1606"/>
                  </a:lnTo>
                  <a:lnTo>
                    <a:pt x="1950" y="1603"/>
                  </a:lnTo>
                  <a:lnTo>
                    <a:pt x="1950" y="1603"/>
                  </a:lnTo>
                  <a:lnTo>
                    <a:pt x="1950" y="1603"/>
                  </a:lnTo>
                  <a:lnTo>
                    <a:pt x="1950" y="1603"/>
                  </a:lnTo>
                  <a:lnTo>
                    <a:pt x="1950" y="1601"/>
                  </a:lnTo>
                  <a:lnTo>
                    <a:pt x="1950" y="1601"/>
                  </a:lnTo>
                  <a:lnTo>
                    <a:pt x="1950" y="1601"/>
                  </a:lnTo>
                  <a:lnTo>
                    <a:pt x="1950" y="1599"/>
                  </a:lnTo>
                  <a:lnTo>
                    <a:pt x="1950" y="1599"/>
                  </a:lnTo>
                  <a:lnTo>
                    <a:pt x="1950" y="1599"/>
                  </a:lnTo>
                  <a:lnTo>
                    <a:pt x="1950" y="1599"/>
                  </a:lnTo>
                  <a:lnTo>
                    <a:pt x="1950" y="1599"/>
                  </a:lnTo>
                  <a:lnTo>
                    <a:pt x="1950" y="1596"/>
                  </a:lnTo>
                  <a:lnTo>
                    <a:pt x="1950" y="1596"/>
                  </a:lnTo>
                  <a:lnTo>
                    <a:pt x="1948" y="1596"/>
                  </a:lnTo>
                  <a:lnTo>
                    <a:pt x="1948" y="1596"/>
                  </a:lnTo>
                  <a:lnTo>
                    <a:pt x="1948" y="1594"/>
                  </a:lnTo>
                  <a:lnTo>
                    <a:pt x="1948" y="1594"/>
                  </a:lnTo>
                  <a:lnTo>
                    <a:pt x="1945" y="1594"/>
                  </a:lnTo>
                  <a:lnTo>
                    <a:pt x="1945" y="1594"/>
                  </a:lnTo>
                  <a:lnTo>
                    <a:pt x="1945" y="1592"/>
                  </a:lnTo>
                  <a:lnTo>
                    <a:pt x="1945" y="1592"/>
                  </a:lnTo>
                  <a:lnTo>
                    <a:pt x="1943" y="1594"/>
                  </a:lnTo>
                  <a:lnTo>
                    <a:pt x="1943" y="1594"/>
                  </a:lnTo>
                  <a:lnTo>
                    <a:pt x="1943" y="1594"/>
                  </a:lnTo>
                  <a:lnTo>
                    <a:pt x="1943" y="1596"/>
                  </a:lnTo>
                  <a:lnTo>
                    <a:pt x="1943" y="1596"/>
                  </a:lnTo>
                  <a:lnTo>
                    <a:pt x="1938" y="1596"/>
                  </a:lnTo>
                  <a:lnTo>
                    <a:pt x="1941" y="1596"/>
                  </a:lnTo>
                  <a:lnTo>
                    <a:pt x="1941" y="1594"/>
                  </a:lnTo>
                  <a:lnTo>
                    <a:pt x="1941" y="1594"/>
                  </a:lnTo>
                  <a:lnTo>
                    <a:pt x="1941" y="1594"/>
                  </a:lnTo>
                  <a:lnTo>
                    <a:pt x="1938" y="1594"/>
                  </a:lnTo>
                  <a:lnTo>
                    <a:pt x="1938" y="1594"/>
                  </a:lnTo>
                  <a:lnTo>
                    <a:pt x="1936" y="1592"/>
                  </a:lnTo>
                  <a:lnTo>
                    <a:pt x="1936" y="1592"/>
                  </a:lnTo>
                  <a:lnTo>
                    <a:pt x="1936" y="1592"/>
                  </a:lnTo>
                  <a:lnTo>
                    <a:pt x="1936" y="1592"/>
                  </a:lnTo>
                  <a:lnTo>
                    <a:pt x="1933" y="1592"/>
                  </a:lnTo>
                  <a:lnTo>
                    <a:pt x="1933" y="1592"/>
                  </a:lnTo>
                  <a:lnTo>
                    <a:pt x="1931" y="1589"/>
                  </a:lnTo>
                  <a:lnTo>
                    <a:pt x="1929" y="1589"/>
                  </a:lnTo>
                  <a:lnTo>
                    <a:pt x="1929" y="1587"/>
                  </a:lnTo>
                  <a:lnTo>
                    <a:pt x="1929" y="1587"/>
                  </a:lnTo>
                  <a:lnTo>
                    <a:pt x="1929" y="1587"/>
                  </a:lnTo>
                  <a:lnTo>
                    <a:pt x="1926" y="1587"/>
                  </a:lnTo>
                  <a:lnTo>
                    <a:pt x="1926" y="1585"/>
                  </a:lnTo>
                  <a:lnTo>
                    <a:pt x="1924" y="1585"/>
                  </a:lnTo>
                  <a:lnTo>
                    <a:pt x="1924" y="1585"/>
                  </a:lnTo>
                  <a:lnTo>
                    <a:pt x="1924" y="1585"/>
                  </a:lnTo>
                  <a:lnTo>
                    <a:pt x="1922" y="1585"/>
                  </a:lnTo>
                  <a:lnTo>
                    <a:pt x="1922" y="1585"/>
                  </a:lnTo>
                  <a:lnTo>
                    <a:pt x="1922" y="1585"/>
                  </a:lnTo>
                  <a:lnTo>
                    <a:pt x="1922" y="1585"/>
                  </a:lnTo>
                  <a:lnTo>
                    <a:pt x="1922" y="1585"/>
                  </a:lnTo>
                  <a:lnTo>
                    <a:pt x="1922" y="1585"/>
                  </a:lnTo>
                  <a:lnTo>
                    <a:pt x="1922" y="1585"/>
                  </a:lnTo>
                  <a:lnTo>
                    <a:pt x="1919" y="1585"/>
                  </a:lnTo>
                  <a:lnTo>
                    <a:pt x="1919" y="1585"/>
                  </a:lnTo>
                  <a:lnTo>
                    <a:pt x="1919" y="1585"/>
                  </a:lnTo>
                  <a:lnTo>
                    <a:pt x="1919" y="1585"/>
                  </a:lnTo>
                  <a:lnTo>
                    <a:pt x="1917" y="1582"/>
                  </a:lnTo>
                  <a:lnTo>
                    <a:pt x="1915" y="1580"/>
                  </a:lnTo>
                  <a:lnTo>
                    <a:pt x="1915" y="1580"/>
                  </a:lnTo>
                  <a:lnTo>
                    <a:pt x="1915" y="1580"/>
                  </a:lnTo>
                  <a:lnTo>
                    <a:pt x="1915" y="1580"/>
                  </a:lnTo>
                  <a:lnTo>
                    <a:pt x="1912" y="1580"/>
                  </a:lnTo>
                  <a:lnTo>
                    <a:pt x="1910" y="1582"/>
                  </a:lnTo>
                  <a:lnTo>
                    <a:pt x="1910" y="1582"/>
                  </a:lnTo>
                  <a:lnTo>
                    <a:pt x="1910" y="1582"/>
                  </a:lnTo>
                  <a:lnTo>
                    <a:pt x="1907" y="1585"/>
                  </a:lnTo>
                  <a:lnTo>
                    <a:pt x="1907" y="1585"/>
                  </a:lnTo>
                  <a:lnTo>
                    <a:pt x="1907" y="1587"/>
                  </a:lnTo>
                  <a:lnTo>
                    <a:pt x="1907" y="1587"/>
                  </a:lnTo>
                  <a:lnTo>
                    <a:pt x="1907" y="1589"/>
                  </a:lnTo>
                  <a:lnTo>
                    <a:pt x="1907" y="1589"/>
                  </a:lnTo>
                  <a:lnTo>
                    <a:pt x="1905" y="1589"/>
                  </a:lnTo>
                  <a:lnTo>
                    <a:pt x="1903" y="1592"/>
                  </a:lnTo>
                  <a:lnTo>
                    <a:pt x="1903" y="1592"/>
                  </a:lnTo>
                  <a:lnTo>
                    <a:pt x="1903" y="1592"/>
                  </a:lnTo>
                  <a:lnTo>
                    <a:pt x="1903" y="1592"/>
                  </a:lnTo>
                  <a:lnTo>
                    <a:pt x="1900" y="1592"/>
                  </a:lnTo>
                  <a:lnTo>
                    <a:pt x="1900" y="1592"/>
                  </a:lnTo>
                  <a:lnTo>
                    <a:pt x="1900" y="1592"/>
                  </a:lnTo>
                  <a:lnTo>
                    <a:pt x="1900" y="1592"/>
                  </a:lnTo>
                  <a:lnTo>
                    <a:pt x="1900" y="1594"/>
                  </a:lnTo>
                  <a:lnTo>
                    <a:pt x="1898" y="1596"/>
                  </a:lnTo>
                  <a:lnTo>
                    <a:pt x="1898" y="1596"/>
                  </a:lnTo>
                  <a:lnTo>
                    <a:pt x="1898" y="1596"/>
                  </a:lnTo>
                  <a:lnTo>
                    <a:pt x="1898" y="1596"/>
                  </a:lnTo>
                  <a:lnTo>
                    <a:pt x="1898" y="1596"/>
                  </a:lnTo>
                  <a:lnTo>
                    <a:pt x="1898" y="1596"/>
                  </a:lnTo>
                  <a:lnTo>
                    <a:pt x="1898" y="1599"/>
                  </a:lnTo>
                  <a:lnTo>
                    <a:pt x="1889" y="1599"/>
                  </a:lnTo>
                  <a:lnTo>
                    <a:pt x="1889" y="1601"/>
                  </a:lnTo>
                  <a:lnTo>
                    <a:pt x="1889" y="1601"/>
                  </a:lnTo>
                  <a:lnTo>
                    <a:pt x="1889" y="1603"/>
                  </a:lnTo>
                  <a:lnTo>
                    <a:pt x="1889" y="1603"/>
                  </a:lnTo>
                  <a:lnTo>
                    <a:pt x="1889" y="1603"/>
                  </a:lnTo>
                  <a:lnTo>
                    <a:pt x="1891" y="1606"/>
                  </a:lnTo>
                  <a:lnTo>
                    <a:pt x="1893" y="1606"/>
                  </a:lnTo>
                  <a:lnTo>
                    <a:pt x="1893" y="1606"/>
                  </a:lnTo>
                  <a:lnTo>
                    <a:pt x="1896" y="1606"/>
                  </a:lnTo>
                  <a:lnTo>
                    <a:pt x="1896" y="1608"/>
                  </a:lnTo>
                  <a:lnTo>
                    <a:pt x="1893" y="1608"/>
                  </a:lnTo>
                  <a:lnTo>
                    <a:pt x="1891" y="1608"/>
                  </a:lnTo>
                  <a:lnTo>
                    <a:pt x="1889" y="1606"/>
                  </a:lnTo>
                  <a:lnTo>
                    <a:pt x="1889" y="1606"/>
                  </a:lnTo>
                  <a:lnTo>
                    <a:pt x="1889" y="1606"/>
                  </a:lnTo>
                  <a:lnTo>
                    <a:pt x="1889" y="1606"/>
                  </a:lnTo>
                  <a:lnTo>
                    <a:pt x="1889" y="1603"/>
                  </a:lnTo>
                  <a:lnTo>
                    <a:pt x="1886" y="1603"/>
                  </a:lnTo>
                  <a:lnTo>
                    <a:pt x="1884" y="1601"/>
                  </a:lnTo>
                  <a:lnTo>
                    <a:pt x="1881" y="1601"/>
                  </a:lnTo>
                  <a:lnTo>
                    <a:pt x="1879" y="1601"/>
                  </a:lnTo>
                  <a:lnTo>
                    <a:pt x="1879" y="1601"/>
                  </a:lnTo>
                  <a:lnTo>
                    <a:pt x="1879" y="1601"/>
                  </a:lnTo>
                  <a:lnTo>
                    <a:pt x="1877" y="1601"/>
                  </a:lnTo>
                  <a:lnTo>
                    <a:pt x="1877" y="1603"/>
                  </a:lnTo>
                  <a:lnTo>
                    <a:pt x="1877" y="1603"/>
                  </a:lnTo>
                  <a:lnTo>
                    <a:pt x="1877" y="1603"/>
                  </a:lnTo>
                  <a:lnTo>
                    <a:pt x="1877" y="1601"/>
                  </a:lnTo>
                  <a:lnTo>
                    <a:pt x="1877" y="1601"/>
                  </a:lnTo>
                  <a:lnTo>
                    <a:pt x="1874" y="1601"/>
                  </a:lnTo>
                  <a:lnTo>
                    <a:pt x="1872" y="1599"/>
                  </a:lnTo>
                  <a:lnTo>
                    <a:pt x="1867" y="1601"/>
                  </a:lnTo>
                  <a:lnTo>
                    <a:pt x="1867" y="1601"/>
                  </a:lnTo>
                  <a:lnTo>
                    <a:pt x="1865" y="1606"/>
                  </a:lnTo>
                  <a:lnTo>
                    <a:pt x="1862" y="1608"/>
                  </a:lnTo>
                  <a:lnTo>
                    <a:pt x="1862" y="1608"/>
                  </a:lnTo>
                  <a:lnTo>
                    <a:pt x="1860" y="1611"/>
                  </a:lnTo>
                  <a:lnTo>
                    <a:pt x="1860" y="1611"/>
                  </a:lnTo>
                  <a:lnTo>
                    <a:pt x="1860" y="1611"/>
                  </a:lnTo>
                  <a:lnTo>
                    <a:pt x="1860" y="1613"/>
                  </a:lnTo>
                  <a:lnTo>
                    <a:pt x="1858" y="1613"/>
                  </a:lnTo>
                  <a:lnTo>
                    <a:pt x="1858" y="1611"/>
                  </a:lnTo>
                  <a:lnTo>
                    <a:pt x="1858" y="1611"/>
                  </a:lnTo>
                  <a:lnTo>
                    <a:pt x="1860" y="1611"/>
                  </a:lnTo>
                  <a:lnTo>
                    <a:pt x="1860" y="1608"/>
                  </a:lnTo>
                  <a:lnTo>
                    <a:pt x="1860" y="1608"/>
                  </a:lnTo>
                  <a:lnTo>
                    <a:pt x="1860" y="1606"/>
                  </a:lnTo>
                  <a:lnTo>
                    <a:pt x="1865" y="1603"/>
                  </a:lnTo>
                  <a:lnTo>
                    <a:pt x="1865" y="1603"/>
                  </a:lnTo>
                  <a:lnTo>
                    <a:pt x="1862" y="1603"/>
                  </a:lnTo>
                  <a:lnTo>
                    <a:pt x="1858" y="1603"/>
                  </a:lnTo>
                  <a:lnTo>
                    <a:pt x="1855" y="1603"/>
                  </a:lnTo>
                  <a:lnTo>
                    <a:pt x="1855" y="1603"/>
                  </a:lnTo>
                  <a:lnTo>
                    <a:pt x="1853" y="1601"/>
                  </a:lnTo>
                  <a:lnTo>
                    <a:pt x="1853" y="1601"/>
                  </a:lnTo>
                  <a:lnTo>
                    <a:pt x="1853" y="1601"/>
                  </a:lnTo>
                  <a:lnTo>
                    <a:pt x="1853" y="1603"/>
                  </a:lnTo>
                  <a:lnTo>
                    <a:pt x="1851" y="1603"/>
                  </a:lnTo>
                  <a:lnTo>
                    <a:pt x="1851" y="1603"/>
                  </a:lnTo>
                  <a:lnTo>
                    <a:pt x="1851" y="1601"/>
                  </a:lnTo>
                  <a:lnTo>
                    <a:pt x="1851" y="1601"/>
                  </a:lnTo>
                  <a:lnTo>
                    <a:pt x="1851" y="1603"/>
                  </a:lnTo>
                  <a:lnTo>
                    <a:pt x="1851" y="1603"/>
                  </a:lnTo>
                  <a:lnTo>
                    <a:pt x="1848" y="1603"/>
                  </a:lnTo>
                  <a:lnTo>
                    <a:pt x="1848" y="1603"/>
                  </a:lnTo>
                  <a:lnTo>
                    <a:pt x="1848" y="1603"/>
                  </a:lnTo>
                  <a:lnTo>
                    <a:pt x="1848" y="1601"/>
                  </a:lnTo>
                  <a:lnTo>
                    <a:pt x="1848" y="1601"/>
                  </a:lnTo>
                  <a:lnTo>
                    <a:pt x="1848" y="1601"/>
                  </a:lnTo>
                  <a:lnTo>
                    <a:pt x="1846" y="1601"/>
                  </a:lnTo>
                  <a:lnTo>
                    <a:pt x="1846" y="1601"/>
                  </a:lnTo>
                  <a:lnTo>
                    <a:pt x="1844" y="1601"/>
                  </a:lnTo>
                  <a:lnTo>
                    <a:pt x="1839" y="1599"/>
                  </a:lnTo>
                  <a:lnTo>
                    <a:pt x="1839" y="1599"/>
                  </a:lnTo>
                  <a:lnTo>
                    <a:pt x="1836" y="1599"/>
                  </a:lnTo>
                  <a:lnTo>
                    <a:pt x="1834" y="1599"/>
                  </a:lnTo>
                  <a:lnTo>
                    <a:pt x="1834" y="1599"/>
                  </a:lnTo>
                  <a:lnTo>
                    <a:pt x="1832" y="1599"/>
                  </a:lnTo>
                  <a:lnTo>
                    <a:pt x="1832" y="1599"/>
                  </a:lnTo>
                  <a:lnTo>
                    <a:pt x="1832" y="1599"/>
                  </a:lnTo>
                  <a:lnTo>
                    <a:pt x="1832" y="1599"/>
                  </a:lnTo>
                  <a:lnTo>
                    <a:pt x="1829" y="1599"/>
                  </a:lnTo>
                  <a:lnTo>
                    <a:pt x="1829" y="1596"/>
                  </a:lnTo>
                  <a:lnTo>
                    <a:pt x="1829" y="1596"/>
                  </a:lnTo>
                  <a:lnTo>
                    <a:pt x="1825" y="1596"/>
                  </a:lnTo>
                  <a:lnTo>
                    <a:pt x="1825" y="1596"/>
                  </a:lnTo>
                  <a:lnTo>
                    <a:pt x="1825" y="1596"/>
                  </a:lnTo>
                  <a:lnTo>
                    <a:pt x="1822" y="1596"/>
                  </a:lnTo>
                  <a:lnTo>
                    <a:pt x="1822" y="1596"/>
                  </a:lnTo>
                  <a:lnTo>
                    <a:pt x="1822" y="1596"/>
                  </a:lnTo>
                  <a:lnTo>
                    <a:pt x="1822" y="1596"/>
                  </a:lnTo>
                  <a:lnTo>
                    <a:pt x="1820" y="1599"/>
                  </a:lnTo>
                  <a:lnTo>
                    <a:pt x="1820" y="1599"/>
                  </a:lnTo>
                  <a:lnTo>
                    <a:pt x="1820" y="1599"/>
                  </a:lnTo>
                  <a:lnTo>
                    <a:pt x="1820" y="1596"/>
                  </a:lnTo>
                  <a:lnTo>
                    <a:pt x="1820" y="1596"/>
                  </a:lnTo>
                  <a:lnTo>
                    <a:pt x="1820" y="1599"/>
                  </a:lnTo>
                  <a:lnTo>
                    <a:pt x="1818" y="1599"/>
                  </a:lnTo>
                  <a:lnTo>
                    <a:pt x="1818" y="1599"/>
                  </a:lnTo>
                  <a:lnTo>
                    <a:pt x="1818" y="1599"/>
                  </a:lnTo>
                  <a:lnTo>
                    <a:pt x="1818" y="1599"/>
                  </a:lnTo>
                  <a:lnTo>
                    <a:pt x="1818" y="1596"/>
                  </a:lnTo>
                  <a:lnTo>
                    <a:pt x="1818" y="1596"/>
                  </a:lnTo>
                  <a:lnTo>
                    <a:pt x="1818" y="1596"/>
                  </a:lnTo>
                  <a:lnTo>
                    <a:pt x="1815" y="1599"/>
                  </a:lnTo>
                  <a:lnTo>
                    <a:pt x="1815" y="1596"/>
                  </a:lnTo>
                  <a:lnTo>
                    <a:pt x="1815" y="1596"/>
                  </a:lnTo>
                  <a:lnTo>
                    <a:pt x="1813" y="1599"/>
                  </a:lnTo>
                  <a:lnTo>
                    <a:pt x="1810" y="1599"/>
                  </a:lnTo>
                  <a:lnTo>
                    <a:pt x="1810" y="1599"/>
                  </a:lnTo>
                  <a:lnTo>
                    <a:pt x="1810" y="1599"/>
                  </a:lnTo>
                  <a:lnTo>
                    <a:pt x="1810" y="1599"/>
                  </a:lnTo>
                  <a:lnTo>
                    <a:pt x="1810" y="1596"/>
                  </a:lnTo>
                  <a:lnTo>
                    <a:pt x="1810" y="1596"/>
                  </a:lnTo>
                  <a:lnTo>
                    <a:pt x="1810" y="1596"/>
                  </a:lnTo>
                  <a:lnTo>
                    <a:pt x="1808" y="1596"/>
                  </a:lnTo>
                  <a:lnTo>
                    <a:pt x="1808" y="1596"/>
                  </a:lnTo>
                  <a:lnTo>
                    <a:pt x="1808" y="1596"/>
                  </a:lnTo>
                  <a:lnTo>
                    <a:pt x="1808" y="1599"/>
                  </a:lnTo>
                  <a:lnTo>
                    <a:pt x="1808" y="1599"/>
                  </a:lnTo>
                  <a:lnTo>
                    <a:pt x="1806" y="1601"/>
                  </a:lnTo>
                  <a:lnTo>
                    <a:pt x="1803" y="1601"/>
                  </a:lnTo>
                  <a:lnTo>
                    <a:pt x="1803" y="1603"/>
                  </a:lnTo>
                  <a:lnTo>
                    <a:pt x="1803" y="1603"/>
                  </a:lnTo>
                  <a:lnTo>
                    <a:pt x="1803" y="1606"/>
                  </a:lnTo>
                  <a:lnTo>
                    <a:pt x="1801" y="1606"/>
                  </a:lnTo>
                  <a:lnTo>
                    <a:pt x="1801" y="1606"/>
                  </a:lnTo>
                  <a:lnTo>
                    <a:pt x="1799" y="1608"/>
                  </a:lnTo>
                  <a:lnTo>
                    <a:pt x="1799" y="1608"/>
                  </a:lnTo>
                  <a:lnTo>
                    <a:pt x="1799" y="1608"/>
                  </a:lnTo>
                  <a:lnTo>
                    <a:pt x="1799" y="1611"/>
                  </a:lnTo>
                  <a:lnTo>
                    <a:pt x="1796" y="1611"/>
                  </a:lnTo>
                  <a:lnTo>
                    <a:pt x="1796" y="1611"/>
                  </a:lnTo>
                  <a:lnTo>
                    <a:pt x="1796" y="1611"/>
                  </a:lnTo>
                  <a:lnTo>
                    <a:pt x="1794" y="1615"/>
                  </a:lnTo>
                  <a:lnTo>
                    <a:pt x="1794" y="1615"/>
                  </a:lnTo>
                  <a:lnTo>
                    <a:pt x="1794" y="1615"/>
                  </a:lnTo>
                  <a:lnTo>
                    <a:pt x="1794" y="1615"/>
                  </a:lnTo>
                  <a:lnTo>
                    <a:pt x="1794" y="1618"/>
                  </a:lnTo>
                  <a:lnTo>
                    <a:pt x="1794" y="1618"/>
                  </a:lnTo>
                  <a:lnTo>
                    <a:pt x="1794" y="1618"/>
                  </a:lnTo>
                  <a:lnTo>
                    <a:pt x="1794" y="1620"/>
                  </a:lnTo>
                  <a:lnTo>
                    <a:pt x="1794" y="1622"/>
                  </a:lnTo>
                  <a:lnTo>
                    <a:pt x="1794" y="1622"/>
                  </a:lnTo>
                  <a:lnTo>
                    <a:pt x="1794" y="1625"/>
                  </a:lnTo>
                  <a:lnTo>
                    <a:pt x="1794" y="1625"/>
                  </a:lnTo>
                  <a:lnTo>
                    <a:pt x="1794" y="1627"/>
                  </a:lnTo>
                  <a:lnTo>
                    <a:pt x="1796" y="1627"/>
                  </a:lnTo>
                  <a:lnTo>
                    <a:pt x="1796" y="1629"/>
                  </a:lnTo>
                  <a:lnTo>
                    <a:pt x="1796" y="1634"/>
                  </a:lnTo>
                  <a:lnTo>
                    <a:pt x="1796" y="1634"/>
                  </a:lnTo>
                  <a:lnTo>
                    <a:pt x="1796" y="1637"/>
                  </a:lnTo>
                  <a:lnTo>
                    <a:pt x="1799" y="1637"/>
                  </a:lnTo>
                  <a:lnTo>
                    <a:pt x="1799" y="1637"/>
                  </a:lnTo>
                  <a:lnTo>
                    <a:pt x="1799" y="1639"/>
                  </a:lnTo>
                  <a:lnTo>
                    <a:pt x="1799" y="1639"/>
                  </a:lnTo>
                  <a:lnTo>
                    <a:pt x="1799" y="1641"/>
                  </a:lnTo>
                  <a:lnTo>
                    <a:pt x="1799" y="1641"/>
                  </a:lnTo>
                  <a:lnTo>
                    <a:pt x="1801" y="1644"/>
                  </a:lnTo>
                  <a:lnTo>
                    <a:pt x="1801" y="1644"/>
                  </a:lnTo>
                  <a:lnTo>
                    <a:pt x="1801" y="1644"/>
                  </a:lnTo>
                  <a:lnTo>
                    <a:pt x="1801" y="1646"/>
                  </a:lnTo>
                  <a:lnTo>
                    <a:pt x="1801" y="1646"/>
                  </a:lnTo>
                  <a:lnTo>
                    <a:pt x="1803" y="1646"/>
                  </a:lnTo>
                  <a:lnTo>
                    <a:pt x="1803" y="1646"/>
                  </a:lnTo>
                  <a:lnTo>
                    <a:pt x="1803" y="1648"/>
                  </a:lnTo>
                  <a:lnTo>
                    <a:pt x="1803" y="1648"/>
                  </a:lnTo>
                  <a:lnTo>
                    <a:pt x="1803" y="1648"/>
                  </a:lnTo>
                  <a:lnTo>
                    <a:pt x="1803" y="1648"/>
                  </a:lnTo>
                  <a:lnTo>
                    <a:pt x="1803" y="1648"/>
                  </a:lnTo>
                  <a:lnTo>
                    <a:pt x="1803" y="1651"/>
                  </a:lnTo>
                  <a:lnTo>
                    <a:pt x="1803" y="1651"/>
                  </a:lnTo>
                  <a:lnTo>
                    <a:pt x="1803" y="1651"/>
                  </a:lnTo>
                  <a:lnTo>
                    <a:pt x="1806" y="1653"/>
                  </a:lnTo>
                  <a:lnTo>
                    <a:pt x="1806" y="1653"/>
                  </a:lnTo>
                  <a:lnTo>
                    <a:pt x="1810" y="1651"/>
                  </a:lnTo>
                  <a:lnTo>
                    <a:pt x="1810" y="1651"/>
                  </a:lnTo>
                  <a:lnTo>
                    <a:pt x="1810" y="1651"/>
                  </a:lnTo>
                  <a:lnTo>
                    <a:pt x="1810" y="1653"/>
                  </a:lnTo>
                  <a:lnTo>
                    <a:pt x="1813" y="1653"/>
                  </a:lnTo>
                  <a:lnTo>
                    <a:pt x="1813" y="1653"/>
                  </a:lnTo>
                  <a:lnTo>
                    <a:pt x="1813" y="1656"/>
                  </a:lnTo>
                  <a:lnTo>
                    <a:pt x="1815" y="1656"/>
                  </a:lnTo>
                  <a:lnTo>
                    <a:pt x="1818" y="1656"/>
                  </a:lnTo>
                  <a:lnTo>
                    <a:pt x="1818" y="1656"/>
                  </a:lnTo>
                  <a:lnTo>
                    <a:pt x="1818" y="1656"/>
                  </a:lnTo>
                  <a:lnTo>
                    <a:pt x="1818" y="1656"/>
                  </a:lnTo>
                  <a:lnTo>
                    <a:pt x="1818" y="1656"/>
                  </a:lnTo>
                  <a:lnTo>
                    <a:pt x="1815" y="1656"/>
                  </a:lnTo>
                  <a:lnTo>
                    <a:pt x="1815" y="1658"/>
                  </a:lnTo>
                  <a:lnTo>
                    <a:pt x="1818" y="1658"/>
                  </a:lnTo>
                  <a:lnTo>
                    <a:pt x="1820" y="1658"/>
                  </a:lnTo>
                  <a:lnTo>
                    <a:pt x="1820" y="1658"/>
                  </a:lnTo>
                  <a:lnTo>
                    <a:pt x="1818" y="1658"/>
                  </a:lnTo>
                  <a:lnTo>
                    <a:pt x="1818" y="1658"/>
                  </a:lnTo>
                  <a:lnTo>
                    <a:pt x="1818" y="1658"/>
                  </a:lnTo>
                  <a:lnTo>
                    <a:pt x="1815" y="1658"/>
                  </a:lnTo>
                  <a:lnTo>
                    <a:pt x="1815" y="1658"/>
                  </a:lnTo>
                  <a:lnTo>
                    <a:pt x="1815" y="1660"/>
                  </a:lnTo>
                  <a:lnTo>
                    <a:pt x="1818" y="1663"/>
                  </a:lnTo>
                  <a:lnTo>
                    <a:pt x="1820" y="1663"/>
                  </a:lnTo>
                  <a:lnTo>
                    <a:pt x="1820" y="1663"/>
                  </a:lnTo>
                  <a:lnTo>
                    <a:pt x="1818" y="1665"/>
                  </a:lnTo>
                  <a:lnTo>
                    <a:pt x="1815" y="1665"/>
                  </a:lnTo>
                  <a:lnTo>
                    <a:pt x="1818" y="1665"/>
                  </a:lnTo>
                  <a:lnTo>
                    <a:pt x="1815" y="1667"/>
                  </a:lnTo>
                  <a:lnTo>
                    <a:pt x="1815" y="1667"/>
                  </a:lnTo>
                  <a:lnTo>
                    <a:pt x="1815" y="1665"/>
                  </a:lnTo>
                  <a:lnTo>
                    <a:pt x="1815" y="1665"/>
                  </a:lnTo>
                  <a:lnTo>
                    <a:pt x="1813" y="1665"/>
                  </a:lnTo>
                  <a:lnTo>
                    <a:pt x="1813" y="1665"/>
                  </a:lnTo>
                  <a:lnTo>
                    <a:pt x="1815" y="1670"/>
                  </a:lnTo>
                  <a:lnTo>
                    <a:pt x="1815" y="1670"/>
                  </a:lnTo>
                  <a:lnTo>
                    <a:pt x="1815" y="1672"/>
                  </a:lnTo>
                  <a:lnTo>
                    <a:pt x="1818" y="1674"/>
                  </a:lnTo>
                  <a:lnTo>
                    <a:pt x="1818" y="1674"/>
                  </a:lnTo>
                  <a:lnTo>
                    <a:pt x="1818" y="1677"/>
                  </a:lnTo>
                  <a:lnTo>
                    <a:pt x="1818" y="1677"/>
                  </a:lnTo>
                  <a:lnTo>
                    <a:pt x="1818" y="1677"/>
                  </a:lnTo>
                  <a:lnTo>
                    <a:pt x="1818" y="1677"/>
                  </a:lnTo>
                  <a:lnTo>
                    <a:pt x="1818" y="1677"/>
                  </a:lnTo>
                  <a:lnTo>
                    <a:pt x="1818" y="1679"/>
                  </a:lnTo>
                  <a:lnTo>
                    <a:pt x="1818" y="1679"/>
                  </a:lnTo>
                  <a:lnTo>
                    <a:pt x="1820" y="1679"/>
                  </a:lnTo>
                  <a:lnTo>
                    <a:pt x="1820" y="1682"/>
                  </a:lnTo>
                  <a:lnTo>
                    <a:pt x="1818" y="1682"/>
                  </a:lnTo>
                  <a:lnTo>
                    <a:pt x="1818" y="1682"/>
                  </a:lnTo>
                  <a:lnTo>
                    <a:pt x="1818" y="1684"/>
                  </a:lnTo>
                  <a:lnTo>
                    <a:pt x="1818" y="1684"/>
                  </a:lnTo>
                  <a:lnTo>
                    <a:pt x="1818" y="1684"/>
                  </a:lnTo>
                  <a:lnTo>
                    <a:pt x="1818" y="1686"/>
                  </a:lnTo>
                  <a:lnTo>
                    <a:pt x="1818" y="1689"/>
                  </a:lnTo>
                  <a:lnTo>
                    <a:pt x="1818" y="1689"/>
                  </a:lnTo>
                  <a:lnTo>
                    <a:pt x="1818" y="1689"/>
                  </a:lnTo>
                  <a:lnTo>
                    <a:pt x="1818" y="1689"/>
                  </a:lnTo>
                  <a:lnTo>
                    <a:pt x="1815" y="1689"/>
                  </a:lnTo>
                  <a:lnTo>
                    <a:pt x="1815" y="1689"/>
                  </a:lnTo>
                  <a:lnTo>
                    <a:pt x="1815" y="1691"/>
                  </a:lnTo>
                  <a:lnTo>
                    <a:pt x="1815" y="1691"/>
                  </a:lnTo>
                  <a:lnTo>
                    <a:pt x="1813" y="1696"/>
                  </a:lnTo>
                  <a:lnTo>
                    <a:pt x="1813" y="1696"/>
                  </a:lnTo>
                  <a:lnTo>
                    <a:pt x="1813" y="1696"/>
                  </a:lnTo>
                  <a:lnTo>
                    <a:pt x="1810" y="1698"/>
                  </a:lnTo>
                  <a:lnTo>
                    <a:pt x="1810" y="1700"/>
                  </a:lnTo>
                  <a:lnTo>
                    <a:pt x="1810" y="1703"/>
                  </a:lnTo>
                  <a:lnTo>
                    <a:pt x="1810" y="1703"/>
                  </a:lnTo>
                  <a:lnTo>
                    <a:pt x="1810" y="1703"/>
                  </a:lnTo>
                  <a:lnTo>
                    <a:pt x="1810" y="1708"/>
                  </a:lnTo>
                  <a:lnTo>
                    <a:pt x="1813" y="1705"/>
                  </a:lnTo>
                  <a:lnTo>
                    <a:pt x="1813" y="1705"/>
                  </a:lnTo>
                  <a:lnTo>
                    <a:pt x="1815" y="1703"/>
                  </a:lnTo>
                  <a:lnTo>
                    <a:pt x="1818" y="1703"/>
                  </a:lnTo>
                  <a:lnTo>
                    <a:pt x="1818" y="1703"/>
                  </a:lnTo>
                  <a:lnTo>
                    <a:pt x="1815" y="1705"/>
                  </a:lnTo>
                  <a:lnTo>
                    <a:pt x="1818" y="1705"/>
                  </a:lnTo>
                  <a:lnTo>
                    <a:pt x="1820" y="1705"/>
                  </a:lnTo>
                  <a:lnTo>
                    <a:pt x="1820" y="1705"/>
                  </a:lnTo>
                  <a:lnTo>
                    <a:pt x="1818" y="1708"/>
                  </a:lnTo>
                  <a:lnTo>
                    <a:pt x="1818" y="1708"/>
                  </a:lnTo>
                  <a:lnTo>
                    <a:pt x="1827" y="1700"/>
                  </a:lnTo>
                  <a:lnTo>
                    <a:pt x="1829" y="1700"/>
                  </a:lnTo>
                  <a:lnTo>
                    <a:pt x="1829" y="1700"/>
                  </a:lnTo>
                  <a:lnTo>
                    <a:pt x="1822" y="1705"/>
                  </a:lnTo>
                  <a:lnTo>
                    <a:pt x="1822" y="1705"/>
                  </a:lnTo>
                  <a:lnTo>
                    <a:pt x="1825" y="1705"/>
                  </a:lnTo>
                  <a:lnTo>
                    <a:pt x="1827" y="1705"/>
                  </a:lnTo>
                  <a:lnTo>
                    <a:pt x="1827" y="1705"/>
                  </a:lnTo>
                  <a:lnTo>
                    <a:pt x="1827" y="1705"/>
                  </a:lnTo>
                  <a:lnTo>
                    <a:pt x="1825" y="1708"/>
                  </a:lnTo>
                  <a:lnTo>
                    <a:pt x="1825" y="1710"/>
                  </a:lnTo>
                  <a:lnTo>
                    <a:pt x="1825" y="1710"/>
                  </a:lnTo>
                  <a:lnTo>
                    <a:pt x="1822" y="1710"/>
                  </a:lnTo>
                  <a:lnTo>
                    <a:pt x="1822" y="1712"/>
                  </a:lnTo>
                  <a:lnTo>
                    <a:pt x="1822" y="1712"/>
                  </a:lnTo>
                  <a:lnTo>
                    <a:pt x="1822" y="1712"/>
                  </a:lnTo>
                  <a:lnTo>
                    <a:pt x="1822" y="1715"/>
                  </a:lnTo>
                  <a:lnTo>
                    <a:pt x="1825" y="1717"/>
                  </a:lnTo>
                  <a:lnTo>
                    <a:pt x="1827" y="1717"/>
                  </a:lnTo>
                  <a:lnTo>
                    <a:pt x="1827" y="1717"/>
                  </a:lnTo>
                  <a:lnTo>
                    <a:pt x="1829" y="1717"/>
                  </a:lnTo>
                  <a:lnTo>
                    <a:pt x="1829" y="1717"/>
                  </a:lnTo>
                  <a:lnTo>
                    <a:pt x="1829" y="1717"/>
                  </a:lnTo>
                  <a:lnTo>
                    <a:pt x="1829" y="1717"/>
                  </a:lnTo>
                  <a:lnTo>
                    <a:pt x="1832" y="1715"/>
                  </a:lnTo>
                  <a:lnTo>
                    <a:pt x="1834" y="1715"/>
                  </a:lnTo>
                  <a:lnTo>
                    <a:pt x="1834" y="1717"/>
                  </a:lnTo>
                  <a:lnTo>
                    <a:pt x="1834" y="1717"/>
                  </a:lnTo>
                  <a:lnTo>
                    <a:pt x="1832" y="1717"/>
                  </a:lnTo>
                  <a:lnTo>
                    <a:pt x="1832" y="1717"/>
                  </a:lnTo>
                  <a:lnTo>
                    <a:pt x="1832" y="1717"/>
                  </a:lnTo>
                  <a:lnTo>
                    <a:pt x="1832" y="1719"/>
                  </a:lnTo>
                  <a:lnTo>
                    <a:pt x="1832" y="1719"/>
                  </a:lnTo>
                  <a:lnTo>
                    <a:pt x="1829" y="1719"/>
                  </a:lnTo>
                  <a:lnTo>
                    <a:pt x="1827" y="1724"/>
                  </a:lnTo>
                  <a:lnTo>
                    <a:pt x="1827" y="1724"/>
                  </a:lnTo>
                  <a:lnTo>
                    <a:pt x="1827" y="1726"/>
                  </a:lnTo>
                  <a:lnTo>
                    <a:pt x="1827" y="1726"/>
                  </a:lnTo>
                  <a:lnTo>
                    <a:pt x="1827" y="1729"/>
                  </a:lnTo>
                  <a:lnTo>
                    <a:pt x="1829" y="1729"/>
                  </a:lnTo>
                  <a:lnTo>
                    <a:pt x="1829" y="1729"/>
                  </a:lnTo>
                  <a:lnTo>
                    <a:pt x="1832" y="1729"/>
                  </a:lnTo>
                  <a:lnTo>
                    <a:pt x="1832" y="1729"/>
                  </a:lnTo>
                  <a:lnTo>
                    <a:pt x="1832" y="1729"/>
                  </a:lnTo>
                  <a:lnTo>
                    <a:pt x="1832" y="1729"/>
                  </a:lnTo>
                  <a:lnTo>
                    <a:pt x="1832" y="1729"/>
                  </a:lnTo>
                  <a:lnTo>
                    <a:pt x="1832" y="1731"/>
                  </a:lnTo>
                  <a:lnTo>
                    <a:pt x="1832" y="1731"/>
                  </a:lnTo>
                  <a:lnTo>
                    <a:pt x="1832" y="1734"/>
                  </a:lnTo>
                  <a:lnTo>
                    <a:pt x="1832" y="1734"/>
                  </a:lnTo>
                  <a:lnTo>
                    <a:pt x="1832" y="1734"/>
                  </a:lnTo>
                  <a:lnTo>
                    <a:pt x="1834" y="1734"/>
                  </a:lnTo>
                  <a:lnTo>
                    <a:pt x="1834" y="1734"/>
                  </a:lnTo>
                  <a:lnTo>
                    <a:pt x="1834" y="1734"/>
                  </a:lnTo>
                  <a:lnTo>
                    <a:pt x="1834" y="1734"/>
                  </a:lnTo>
                  <a:lnTo>
                    <a:pt x="1834" y="1734"/>
                  </a:lnTo>
                  <a:lnTo>
                    <a:pt x="1834" y="1734"/>
                  </a:lnTo>
                  <a:lnTo>
                    <a:pt x="1834" y="1734"/>
                  </a:lnTo>
                  <a:lnTo>
                    <a:pt x="1836" y="1736"/>
                  </a:lnTo>
                  <a:lnTo>
                    <a:pt x="1836" y="1736"/>
                  </a:lnTo>
                  <a:lnTo>
                    <a:pt x="1836" y="1736"/>
                  </a:lnTo>
                  <a:lnTo>
                    <a:pt x="1834" y="1736"/>
                  </a:lnTo>
                  <a:lnTo>
                    <a:pt x="1834" y="1738"/>
                  </a:lnTo>
                  <a:lnTo>
                    <a:pt x="1836" y="1738"/>
                  </a:lnTo>
                  <a:lnTo>
                    <a:pt x="1836" y="1738"/>
                  </a:lnTo>
                  <a:lnTo>
                    <a:pt x="1836" y="1741"/>
                  </a:lnTo>
                  <a:lnTo>
                    <a:pt x="1839" y="1741"/>
                  </a:lnTo>
                  <a:lnTo>
                    <a:pt x="1839" y="1741"/>
                  </a:lnTo>
                  <a:lnTo>
                    <a:pt x="1839" y="1741"/>
                  </a:lnTo>
                  <a:lnTo>
                    <a:pt x="1839" y="1741"/>
                  </a:lnTo>
                  <a:lnTo>
                    <a:pt x="1839" y="1741"/>
                  </a:lnTo>
                  <a:lnTo>
                    <a:pt x="1836" y="1741"/>
                  </a:lnTo>
                  <a:lnTo>
                    <a:pt x="1836" y="1741"/>
                  </a:lnTo>
                  <a:lnTo>
                    <a:pt x="1836" y="1741"/>
                  </a:lnTo>
                  <a:lnTo>
                    <a:pt x="1836" y="1741"/>
                  </a:lnTo>
                  <a:lnTo>
                    <a:pt x="1836" y="1741"/>
                  </a:lnTo>
                  <a:lnTo>
                    <a:pt x="1834" y="1743"/>
                  </a:lnTo>
                  <a:lnTo>
                    <a:pt x="1834" y="1743"/>
                  </a:lnTo>
                  <a:lnTo>
                    <a:pt x="1834" y="1743"/>
                  </a:lnTo>
                  <a:lnTo>
                    <a:pt x="1836" y="1743"/>
                  </a:lnTo>
                  <a:lnTo>
                    <a:pt x="1834" y="1745"/>
                  </a:lnTo>
                  <a:lnTo>
                    <a:pt x="1834" y="1745"/>
                  </a:lnTo>
                  <a:lnTo>
                    <a:pt x="1834" y="1745"/>
                  </a:lnTo>
                  <a:lnTo>
                    <a:pt x="1836" y="1745"/>
                  </a:lnTo>
                  <a:lnTo>
                    <a:pt x="1836" y="1745"/>
                  </a:lnTo>
                  <a:lnTo>
                    <a:pt x="1836" y="1745"/>
                  </a:lnTo>
                  <a:lnTo>
                    <a:pt x="1836" y="1745"/>
                  </a:lnTo>
                  <a:lnTo>
                    <a:pt x="1839" y="1745"/>
                  </a:lnTo>
                  <a:lnTo>
                    <a:pt x="1841" y="1745"/>
                  </a:lnTo>
                  <a:lnTo>
                    <a:pt x="1841" y="1745"/>
                  </a:lnTo>
                  <a:lnTo>
                    <a:pt x="1841" y="1745"/>
                  </a:lnTo>
                  <a:lnTo>
                    <a:pt x="1841" y="1745"/>
                  </a:lnTo>
                  <a:lnTo>
                    <a:pt x="1841" y="1743"/>
                  </a:lnTo>
                  <a:lnTo>
                    <a:pt x="1841" y="1743"/>
                  </a:lnTo>
                  <a:lnTo>
                    <a:pt x="1841" y="1745"/>
                  </a:lnTo>
                  <a:lnTo>
                    <a:pt x="1844" y="1745"/>
                  </a:lnTo>
                  <a:lnTo>
                    <a:pt x="1844" y="1745"/>
                  </a:lnTo>
                  <a:lnTo>
                    <a:pt x="1844" y="1745"/>
                  </a:lnTo>
                  <a:lnTo>
                    <a:pt x="1844" y="1745"/>
                  </a:lnTo>
                  <a:lnTo>
                    <a:pt x="1846" y="1743"/>
                  </a:lnTo>
                  <a:lnTo>
                    <a:pt x="1848" y="1743"/>
                  </a:lnTo>
                  <a:lnTo>
                    <a:pt x="1846" y="1745"/>
                  </a:lnTo>
                  <a:lnTo>
                    <a:pt x="1846" y="1745"/>
                  </a:lnTo>
                  <a:lnTo>
                    <a:pt x="1846" y="1745"/>
                  </a:lnTo>
                  <a:lnTo>
                    <a:pt x="1844" y="1745"/>
                  </a:lnTo>
                  <a:lnTo>
                    <a:pt x="1844" y="1748"/>
                  </a:lnTo>
                  <a:lnTo>
                    <a:pt x="1846" y="1748"/>
                  </a:lnTo>
                  <a:lnTo>
                    <a:pt x="1846" y="1748"/>
                  </a:lnTo>
                  <a:lnTo>
                    <a:pt x="1846" y="1748"/>
                  </a:lnTo>
                  <a:lnTo>
                    <a:pt x="1846" y="1748"/>
                  </a:lnTo>
                  <a:lnTo>
                    <a:pt x="1846" y="1748"/>
                  </a:lnTo>
                  <a:lnTo>
                    <a:pt x="1844" y="1748"/>
                  </a:lnTo>
                  <a:lnTo>
                    <a:pt x="1844" y="1748"/>
                  </a:lnTo>
                  <a:lnTo>
                    <a:pt x="1844" y="1748"/>
                  </a:lnTo>
                  <a:lnTo>
                    <a:pt x="1846" y="1750"/>
                  </a:lnTo>
                  <a:lnTo>
                    <a:pt x="1844" y="1750"/>
                  </a:lnTo>
                  <a:lnTo>
                    <a:pt x="1844" y="1750"/>
                  </a:lnTo>
                  <a:lnTo>
                    <a:pt x="1844" y="1750"/>
                  </a:lnTo>
                  <a:lnTo>
                    <a:pt x="1844" y="1752"/>
                  </a:lnTo>
                  <a:lnTo>
                    <a:pt x="1844" y="1752"/>
                  </a:lnTo>
                  <a:lnTo>
                    <a:pt x="1844" y="1752"/>
                  </a:lnTo>
                  <a:lnTo>
                    <a:pt x="1844" y="1752"/>
                  </a:lnTo>
                  <a:lnTo>
                    <a:pt x="1844" y="1752"/>
                  </a:lnTo>
                  <a:lnTo>
                    <a:pt x="1844" y="1752"/>
                  </a:lnTo>
                  <a:lnTo>
                    <a:pt x="1841" y="1752"/>
                  </a:lnTo>
                  <a:lnTo>
                    <a:pt x="1841" y="1752"/>
                  </a:lnTo>
                  <a:lnTo>
                    <a:pt x="1841" y="1752"/>
                  </a:lnTo>
                  <a:lnTo>
                    <a:pt x="1844" y="1752"/>
                  </a:lnTo>
                  <a:lnTo>
                    <a:pt x="1844" y="1755"/>
                  </a:lnTo>
                  <a:lnTo>
                    <a:pt x="1844" y="1755"/>
                  </a:lnTo>
                  <a:lnTo>
                    <a:pt x="1846" y="1755"/>
                  </a:lnTo>
                  <a:lnTo>
                    <a:pt x="1848" y="1760"/>
                  </a:lnTo>
                  <a:lnTo>
                    <a:pt x="1848" y="1760"/>
                  </a:lnTo>
                  <a:lnTo>
                    <a:pt x="1846" y="1760"/>
                  </a:lnTo>
                  <a:lnTo>
                    <a:pt x="1844" y="1760"/>
                  </a:lnTo>
                  <a:lnTo>
                    <a:pt x="1844" y="1760"/>
                  </a:lnTo>
                  <a:lnTo>
                    <a:pt x="1844" y="1762"/>
                  </a:lnTo>
                  <a:lnTo>
                    <a:pt x="1844" y="1762"/>
                  </a:lnTo>
                  <a:lnTo>
                    <a:pt x="1844" y="1762"/>
                  </a:lnTo>
                  <a:lnTo>
                    <a:pt x="1844" y="1764"/>
                  </a:lnTo>
                  <a:lnTo>
                    <a:pt x="1841" y="1764"/>
                  </a:lnTo>
                  <a:lnTo>
                    <a:pt x="1841" y="1764"/>
                  </a:lnTo>
                  <a:lnTo>
                    <a:pt x="1841" y="1762"/>
                  </a:lnTo>
                  <a:lnTo>
                    <a:pt x="1841" y="1762"/>
                  </a:lnTo>
                  <a:lnTo>
                    <a:pt x="1841" y="1764"/>
                  </a:lnTo>
                  <a:lnTo>
                    <a:pt x="1841" y="1764"/>
                  </a:lnTo>
                  <a:lnTo>
                    <a:pt x="1841" y="1764"/>
                  </a:lnTo>
                  <a:lnTo>
                    <a:pt x="1841" y="1764"/>
                  </a:lnTo>
                  <a:lnTo>
                    <a:pt x="1844" y="1764"/>
                  </a:lnTo>
                  <a:lnTo>
                    <a:pt x="1841" y="1767"/>
                  </a:lnTo>
                  <a:lnTo>
                    <a:pt x="1841" y="1767"/>
                  </a:lnTo>
                  <a:lnTo>
                    <a:pt x="1841" y="1767"/>
                  </a:lnTo>
                  <a:lnTo>
                    <a:pt x="1841" y="1767"/>
                  </a:lnTo>
                  <a:lnTo>
                    <a:pt x="1841" y="1767"/>
                  </a:lnTo>
                  <a:lnTo>
                    <a:pt x="1841" y="1767"/>
                  </a:lnTo>
                  <a:lnTo>
                    <a:pt x="1841" y="1767"/>
                  </a:lnTo>
                  <a:lnTo>
                    <a:pt x="1841" y="1767"/>
                  </a:lnTo>
                  <a:lnTo>
                    <a:pt x="1844" y="1767"/>
                  </a:lnTo>
                  <a:lnTo>
                    <a:pt x="1844" y="1767"/>
                  </a:lnTo>
                  <a:lnTo>
                    <a:pt x="1844" y="1769"/>
                  </a:lnTo>
                  <a:lnTo>
                    <a:pt x="1844" y="1769"/>
                  </a:lnTo>
                  <a:lnTo>
                    <a:pt x="1846" y="1769"/>
                  </a:lnTo>
                  <a:lnTo>
                    <a:pt x="1846" y="1771"/>
                  </a:lnTo>
                  <a:lnTo>
                    <a:pt x="1846" y="1771"/>
                  </a:lnTo>
                  <a:lnTo>
                    <a:pt x="1848" y="1771"/>
                  </a:lnTo>
                  <a:lnTo>
                    <a:pt x="1848" y="1771"/>
                  </a:lnTo>
                  <a:lnTo>
                    <a:pt x="1851" y="1774"/>
                  </a:lnTo>
                  <a:lnTo>
                    <a:pt x="1846" y="1774"/>
                  </a:lnTo>
                  <a:lnTo>
                    <a:pt x="1846" y="1774"/>
                  </a:lnTo>
                  <a:lnTo>
                    <a:pt x="1844" y="1771"/>
                  </a:lnTo>
                  <a:lnTo>
                    <a:pt x="1844" y="1771"/>
                  </a:lnTo>
                  <a:lnTo>
                    <a:pt x="1844" y="1769"/>
                  </a:lnTo>
                  <a:lnTo>
                    <a:pt x="1841" y="1767"/>
                  </a:lnTo>
                  <a:lnTo>
                    <a:pt x="1841" y="1767"/>
                  </a:lnTo>
                  <a:lnTo>
                    <a:pt x="1841" y="1767"/>
                  </a:lnTo>
                  <a:lnTo>
                    <a:pt x="1841" y="1767"/>
                  </a:lnTo>
                  <a:lnTo>
                    <a:pt x="1841" y="1767"/>
                  </a:lnTo>
                  <a:lnTo>
                    <a:pt x="1839" y="1769"/>
                  </a:lnTo>
                  <a:lnTo>
                    <a:pt x="1839" y="1769"/>
                  </a:lnTo>
                  <a:lnTo>
                    <a:pt x="1839" y="1769"/>
                  </a:lnTo>
                  <a:lnTo>
                    <a:pt x="1836" y="1769"/>
                  </a:lnTo>
                  <a:lnTo>
                    <a:pt x="1836" y="1767"/>
                  </a:lnTo>
                  <a:lnTo>
                    <a:pt x="1836" y="1767"/>
                  </a:lnTo>
                  <a:lnTo>
                    <a:pt x="1834" y="1767"/>
                  </a:lnTo>
                  <a:lnTo>
                    <a:pt x="1834" y="1767"/>
                  </a:lnTo>
                  <a:lnTo>
                    <a:pt x="1836" y="1767"/>
                  </a:lnTo>
                  <a:lnTo>
                    <a:pt x="1834" y="1769"/>
                  </a:lnTo>
                  <a:lnTo>
                    <a:pt x="1834" y="1769"/>
                  </a:lnTo>
                  <a:lnTo>
                    <a:pt x="1834" y="1769"/>
                  </a:lnTo>
                  <a:lnTo>
                    <a:pt x="1834" y="1769"/>
                  </a:lnTo>
                  <a:lnTo>
                    <a:pt x="1834" y="1769"/>
                  </a:lnTo>
                  <a:lnTo>
                    <a:pt x="1834" y="1769"/>
                  </a:lnTo>
                  <a:lnTo>
                    <a:pt x="1836" y="1771"/>
                  </a:lnTo>
                  <a:lnTo>
                    <a:pt x="1836" y="1771"/>
                  </a:lnTo>
                  <a:lnTo>
                    <a:pt x="1836" y="1771"/>
                  </a:lnTo>
                  <a:lnTo>
                    <a:pt x="1836" y="1771"/>
                  </a:lnTo>
                  <a:lnTo>
                    <a:pt x="1836" y="1774"/>
                  </a:lnTo>
                  <a:lnTo>
                    <a:pt x="1836" y="1776"/>
                  </a:lnTo>
                  <a:lnTo>
                    <a:pt x="1836" y="1776"/>
                  </a:lnTo>
                  <a:lnTo>
                    <a:pt x="1836" y="1776"/>
                  </a:lnTo>
                  <a:lnTo>
                    <a:pt x="1834" y="1779"/>
                  </a:lnTo>
                  <a:lnTo>
                    <a:pt x="1834" y="1781"/>
                  </a:lnTo>
                  <a:lnTo>
                    <a:pt x="1834" y="1783"/>
                  </a:lnTo>
                  <a:lnTo>
                    <a:pt x="1836" y="1783"/>
                  </a:lnTo>
                  <a:lnTo>
                    <a:pt x="1834" y="1783"/>
                  </a:lnTo>
                  <a:lnTo>
                    <a:pt x="1834" y="1783"/>
                  </a:lnTo>
                  <a:lnTo>
                    <a:pt x="1834" y="1783"/>
                  </a:lnTo>
                  <a:lnTo>
                    <a:pt x="1834" y="1786"/>
                  </a:lnTo>
                  <a:lnTo>
                    <a:pt x="1834" y="1786"/>
                  </a:lnTo>
                  <a:lnTo>
                    <a:pt x="1834" y="1786"/>
                  </a:lnTo>
                  <a:lnTo>
                    <a:pt x="1834" y="1786"/>
                  </a:lnTo>
                  <a:lnTo>
                    <a:pt x="1836" y="1786"/>
                  </a:lnTo>
                  <a:lnTo>
                    <a:pt x="1836" y="1783"/>
                  </a:lnTo>
                  <a:lnTo>
                    <a:pt x="1836" y="1783"/>
                  </a:lnTo>
                  <a:lnTo>
                    <a:pt x="1839" y="1783"/>
                  </a:lnTo>
                  <a:lnTo>
                    <a:pt x="1839" y="1783"/>
                  </a:lnTo>
                  <a:lnTo>
                    <a:pt x="1839" y="1783"/>
                  </a:lnTo>
                  <a:lnTo>
                    <a:pt x="1839" y="1786"/>
                  </a:lnTo>
                  <a:lnTo>
                    <a:pt x="1839" y="1786"/>
                  </a:lnTo>
                  <a:lnTo>
                    <a:pt x="1839" y="1786"/>
                  </a:lnTo>
                  <a:lnTo>
                    <a:pt x="1839" y="1786"/>
                  </a:lnTo>
                  <a:lnTo>
                    <a:pt x="1839" y="1786"/>
                  </a:lnTo>
                  <a:lnTo>
                    <a:pt x="1839" y="1783"/>
                  </a:lnTo>
                  <a:lnTo>
                    <a:pt x="1839" y="1783"/>
                  </a:lnTo>
                  <a:lnTo>
                    <a:pt x="1839" y="1783"/>
                  </a:lnTo>
                  <a:lnTo>
                    <a:pt x="1841" y="1783"/>
                  </a:lnTo>
                  <a:lnTo>
                    <a:pt x="1841" y="1783"/>
                  </a:lnTo>
                  <a:lnTo>
                    <a:pt x="1839" y="1786"/>
                  </a:lnTo>
                  <a:lnTo>
                    <a:pt x="1836" y="1788"/>
                  </a:lnTo>
                  <a:lnTo>
                    <a:pt x="1839" y="1788"/>
                  </a:lnTo>
                  <a:lnTo>
                    <a:pt x="1839" y="1788"/>
                  </a:lnTo>
                  <a:lnTo>
                    <a:pt x="1839" y="1790"/>
                  </a:lnTo>
                  <a:lnTo>
                    <a:pt x="1839" y="1790"/>
                  </a:lnTo>
                  <a:lnTo>
                    <a:pt x="1836" y="1790"/>
                  </a:lnTo>
                  <a:lnTo>
                    <a:pt x="1836" y="1790"/>
                  </a:lnTo>
                  <a:lnTo>
                    <a:pt x="1836" y="1790"/>
                  </a:lnTo>
                  <a:lnTo>
                    <a:pt x="1836" y="1790"/>
                  </a:lnTo>
                  <a:lnTo>
                    <a:pt x="1839" y="1790"/>
                  </a:lnTo>
                  <a:lnTo>
                    <a:pt x="1836" y="1793"/>
                  </a:lnTo>
                  <a:lnTo>
                    <a:pt x="1836" y="1793"/>
                  </a:lnTo>
                  <a:lnTo>
                    <a:pt x="1834" y="1793"/>
                  </a:lnTo>
                  <a:lnTo>
                    <a:pt x="1834" y="1795"/>
                  </a:lnTo>
                  <a:lnTo>
                    <a:pt x="1834" y="1795"/>
                  </a:lnTo>
                  <a:lnTo>
                    <a:pt x="1832" y="1797"/>
                  </a:lnTo>
                  <a:lnTo>
                    <a:pt x="1829" y="1797"/>
                  </a:lnTo>
                  <a:lnTo>
                    <a:pt x="1832" y="1797"/>
                  </a:lnTo>
                  <a:lnTo>
                    <a:pt x="1832" y="1800"/>
                  </a:lnTo>
                  <a:lnTo>
                    <a:pt x="1832" y="1800"/>
                  </a:lnTo>
                  <a:lnTo>
                    <a:pt x="1832" y="1802"/>
                  </a:lnTo>
                  <a:lnTo>
                    <a:pt x="1829" y="1800"/>
                  </a:lnTo>
                  <a:lnTo>
                    <a:pt x="1829" y="1802"/>
                  </a:lnTo>
                  <a:lnTo>
                    <a:pt x="1829" y="1802"/>
                  </a:lnTo>
                  <a:lnTo>
                    <a:pt x="1832" y="1802"/>
                  </a:lnTo>
                  <a:lnTo>
                    <a:pt x="1832" y="1805"/>
                  </a:lnTo>
                  <a:lnTo>
                    <a:pt x="1829" y="1805"/>
                  </a:lnTo>
                  <a:lnTo>
                    <a:pt x="1829" y="1805"/>
                  </a:lnTo>
                  <a:lnTo>
                    <a:pt x="1829" y="1805"/>
                  </a:lnTo>
                  <a:lnTo>
                    <a:pt x="1829" y="1805"/>
                  </a:lnTo>
                  <a:lnTo>
                    <a:pt x="1829" y="1807"/>
                  </a:lnTo>
                  <a:lnTo>
                    <a:pt x="1829" y="1807"/>
                  </a:lnTo>
                  <a:lnTo>
                    <a:pt x="1829" y="1807"/>
                  </a:lnTo>
                  <a:lnTo>
                    <a:pt x="1829" y="1807"/>
                  </a:lnTo>
                  <a:lnTo>
                    <a:pt x="1827" y="1807"/>
                  </a:lnTo>
                  <a:lnTo>
                    <a:pt x="1827" y="1807"/>
                  </a:lnTo>
                  <a:lnTo>
                    <a:pt x="1827" y="1807"/>
                  </a:lnTo>
                  <a:lnTo>
                    <a:pt x="1827" y="1807"/>
                  </a:lnTo>
                  <a:lnTo>
                    <a:pt x="1827" y="1807"/>
                  </a:lnTo>
                  <a:lnTo>
                    <a:pt x="1827" y="1807"/>
                  </a:lnTo>
                  <a:lnTo>
                    <a:pt x="1827" y="1809"/>
                  </a:lnTo>
                  <a:lnTo>
                    <a:pt x="1827" y="1809"/>
                  </a:lnTo>
                  <a:lnTo>
                    <a:pt x="1827" y="1809"/>
                  </a:lnTo>
                  <a:lnTo>
                    <a:pt x="1827" y="1809"/>
                  </a:lnTo>
                  <a:lnTo>
                    <a:pt x="1827" y="1809"/>
                  </a:lnTo>
                  <a:lnTo>
                    <a:pt x="1827" y="1812"/>
                  </a:lnTo>
                  <a:lnTo>
                    <a:pt x="1827" y="1812"/>
                  </a:lnTo>
                  <a:lnTo>
                    <a:pt x="1827" y="1812"/>
                  </a:lnTo>
                  <a:lnTo>
                    <a:pt x="1827" y="1812"/>
                  </a:lnTo>
                  <a:lnTo>
                    <a:pt x="1827" y="1812"/>
                  </a:lnTo>
                  <a:lnTo>
                    <a:pt x="1827" y="1812"/>
                  </a:lnTo>
                  <a:lnTo>
                    <a:pt x="1827" y="1812"/>
                  </a:lnTo>
                  <a:lnTo>
                    <a:pt x="1827" y="1812"/>
                  </a:lnTo>
                  <a:lnTo>
                    <a:pt x="1829" y="1812"/>
                  </a:lnTo>
                  <a:lnTo>
                    <a:pt x="1827" y="1812"/>
                  </a:lnTo>
                  <a:lnTo>
                    <a:pt x="1827" y="1814"/>
                  </a:lnTo>
                  <a:lnTo>
                    <a:pt x="1827" y="1814"/>
                  </a:lnTo>
                  <a:lnTo>
                    <a:pt x="1827" y="1814"/>
                  </a:lnTo>
                  <a:lnTo>
                    <a:pt x="1827" y="1814"/>
                  </a:lnTo>
                  <a:lnTo>
                    <a:pt x="1827" y="1816"/>
                  </a:lnTo>
                  <a:lnTo>
                    <a:pt x="1827" y="1816"/>
                  </a:lnTo>
                  <a:lnTo>
                    <a:pt x="1827" y="1816"/>
                  </a:lnTo>
                  <a:lnTo>
                    <a:pt x="1827" y="1816"/>
                  </a:lnTo>
                  <a:lnTo>
                    <a:pt x="1827" y="1814"/>
                  </a:lnTo>
                  <a:lnTo>
                    <a:pt x="1827" y="1814"/>
                  </a:lnTo>
                  <a:lnTo>
                    <a:pt x="1827" y="1814"/>
                  </a:lnTo>
                  <a:lnTo>
                    <a:pt x="1825" y="1814"/>
                  </a:lnTo>
                  <a:lnTo>
                    <a:pt x="1825" y="1814"/>
                  </a:lnTo>
                  <a:lnTo>
                    <a:pt x="1825" y="1814"/>
                  </a:lnTo>
                  <a:lnTo>
                    <a:pt x="1822" y="1816"/>
                  </a:lnTo>
                  <a:lnTo>
                    <a:pt x="1825" y="1816"/>
                  </a:lnTo>
                  <a:lnTo>
                    <a:pt x="1822" y="1816"/>
                  </a:lnTo>
                  <a:lnTo>
                    <a:pt x="1822" y="1816"/>
                  </a:lnTo>
                  <a:lnTo>
                    <a:pt x="1822" y="1814"/>
                  </a:lnTo>
                  <a:lnTo>
                    <a:pt x="1822" y="1814"/>
                  </a:lnTo>
                  <a:lnTo>
                    <a:pt x="1820" y="1814"/>
                  </a:lnTo>
                  <a:lnTo>
                    <a:pt x="1820" y="1814"/>
                  </a:lnTo>
                  <a:lnTo>
                    <a:pt x="1820" y="1816"/>
                  </a:lnTo>
                  <a:lnTo>
                    <a:pt x="1820" y="1816"/>
                  </a:lnTo>
                  <a:lnTo>
                    <a:pt x="1820" y="1816"/>
                  </a:lnTo>
                  <a:lnTo>
                    <a:pt x="1820" y="1816"/>
                  </a:lnTo>
                  <a:lnTo>
                    <a:pt x="1820" y="1816"/>
                  </a:lnTo>
                  <a:lnTo>
                    <a:pt x="1820" y="1819"/>
                  </a:lnTo>
                  <a:lnTo>
                    <a:pt x="1822" y="1819"/>
                  </a:lnTo>
                  <a:lnTo>
                    <a:pt x="1822" y="1821"/>
                  </a:lnTo>
                  <a:lnTo>
                    <a:pt x="1822" y="1821"/>
                  </a:lnTo>
                  <a:lnTo>
                    <a:pt x="1822" y="1821"/>
                  </a:lnTo>
                  <a:lnTo>
                    <a:pt x="1825" y="1823"/>
                  </a:lnTo>
                  <a:lnTo>
                    <a:pt x="1825" y="1823"/>
                  </a:lnTo>
                  <a:lnTo>
                    <a:pt x="1825" y="1823"/>
                  </a:lnTo>
                  <a:lnTo>
                    <a:pt x="1825" y="1823"/>
                  </a:lnTo>
                  <a:lnTo>
                    <a:pt x="1825" y="1826"/>
                  </a:lnTo>
                  <a:lnTo>
                    <a:pt x="1822" y="1826"/>
                  </a:lnTo>
                  <a:lnTo>
                    <a:pt x="1822" y="1823"/>
                  </a:lnTo>
                  <a:lnTo>
                    <a:pt x="1822" y="1823"/>
                  </a:lnTo>
                  <a:lnTo>
                    <a:pt x="1822" y="1823"/>
                  </a:lnTo>
                  <a:lnTo>
                    <a:pt x="1822" y="1826"/>
                  </a:lnTo>
                  <a:lnTo>
                    <a:pt x="1822" y="1826"/>
                  </a:lnTo>
                  <a:lnTo>
                    <a:pt x="1822" y="1826"/>
                  </a:lnTo>
                  <a:lnTo>
                    <a:pt x="1825" y="1828"/>
                  </a:lnTo>
                  <a:lnTo>
                    <a:pt x="1825" y="1828"/>
                  </a:lnTo>
                  <a:lnTo>
                    <a:pt x="1825" y="1828"/>
                  </a:lnTo>
                  <a:lnTo>
                    <a:pt x="1825" y="1828"/>
                  </a:lnTo>
                  <a:lnTo>
                    <a:pt x="1825" y="1828"/>
                  </a:lnTo>
                  <a:lnTo>
                    <a:pt x="1825" y="1831"/>
                  </a:lnTo>
                  <a:lnTo>
                    <a:pt x="1825" y="1828"/>
                  </a:lnTo>
                  <a:lnTo>
                    <a:pt x="1825" y="1831"/>
                  </a:lnTo>
                  <a:lnTo>
                    <a:pt x="1825" y="1831"/>
                  </a:lnTo>
                  <a:lnTo>
                    <a:pt x="1825" y="1831"/>
                  </a:lnTo>
                  <a:lnTo>
                    <a:pt x="1822" y="1831"/>
                  </a:lnTo>
                  <a:lnTo>
                    <a:pt x="1822" y="1831"/>
                  </a:lnTo>
                  <a:lnTo>
                    <a:pt x="1822" y="1831"/>
                  </a:lnTo>
                  <a:lnTo>
                    <a:pt x="1822" y="1833"/>
                  </a:lnTo>
                  <a:lnTo>
                    <a:pt x="1822" y="1833"/>
                  </a:lnTo>
                  <a:lnTo>
                    <a:pt x="1825" y="1835"/>
                  </a:lnTo>
                  <a:lnTo>
                    <a:pt x="1825" y="1835"/>
                  </a:lnTo>
                  <a:lnTo>
                    <a:pt x="1825" y="1835"/>
                  </a:lnTo>
                  <a:lnTo>
                    <a:pt x="1827" y="1835"/>
                  </a:lnTo>
                  <a:lnTo>
                    <a:pt x="1827" y="1835"/>
                  </a:lnTo>
                  <a:lnTo>
                    <a:pt x="1827" y="1835"/>
                  </a:lnTo>
                  <a:lnTo>
                    <a:pt x="1827" y="1835"/>
                  </a:lnTo>
                  <a:lnTo>
                    <a:pt x="1827" y="1835"/>
                  </a:lnTo>
                  <a:lnTo>
                    <a:pt x="1827" y="1835"/>
                  </a:lnTo>
                  <a:lnTo>
                    <a:pt x="1829" y="1835"/>
                  </a:lnTo>
                  <a:lnTo>
                    <a:pt x="1829" y="1835"/>
                  </a:lnTo>
                  <a:lnTo>
                    <a:pt x="1829" y="1838"/>
                  </a:lnTo>
                  <a:lnTo>
                    <a:pt x="1829" y="1838"/>
                  </a:lnTo>
                  <a:lnTo>
                    <a:pt x="1832" y="1838"/>
                  </a:lnTo>
                  <a:lnTo>
                    <a:pt x="1832" y="1838"/>
                  </a:lnTo>
                  <a:lnTo>
                    <a:pt x="1829" y="1835"/>
                  </a:lnTo>
                  <a:lnTo>
                    <a:pt x="1829" y="1835"/>
                  </a:lnTo>
                  <a:lnTo>
                    <a:pt x="1827" y="1833"/>
                  </a:lnTo>
                  <a:lnTo>
                    <a:pt x="1827" y="1833"/>
                  </a:lnTo>
                  <a:lnTo>
                    <a:pt x="1829" y="1833"/>
                  </a:lnTo>
                  <a:lnTo>
                    <a:pt x="1832" y="1835"/>
                  </a:lnTo>
                  <a:lnTo>
                    <a:pt x="1834" y="1838"/>
                  </a:lnTo>
                  <a:lnTo>
                    <a:pt x="1834" y="1838"/>
                  </a:lnTo>
                  <a:lnTo>
                    <a:pt x="1834" y="1838"/>
                  </a:lnTo>
                  <a:lnTo>
                    <a:pt x="1836" y="1838"/>
                  </a:lnTo>
                  <a:lnTo>
                    <a:pt x="1839" y="1840"/>
                  </a:lnTo>
                  <a:lnTo>
                    <a:pt x="1839" y="1840"/>
                  </a:lnTo>
                  <a:lnTo>
                    <a:pt x="1839" y="1840"/>
                  </a:lnTo>
                  <a:lnTo>
                    <a:pt x="1839" y="1840"/>
                  </a:lnTo>
                  <a:lnTo>
                    <a:pt x="1839" y="1840"/>
                  </a:lnTo>
                  <a:lnTo>
                    <a:pt x="1841" y="1840"/>
                  </a:lnTo>
                  <a:lnTo>
                    <a:pt x="1841" y="1842"/>
                  </a:lnTo>
                  <a:lnTo>
                    <a:pt x="1841" y="1842"/>
                  </a:lnTo>
                  <a:lnTo>
                    <a:pt x="1841" y="1842"/>
                  </a:lnTo>
                  <a:lnTo>
                    <a:pt x="1841" y="1842"/>
                  </a:lnTo>
                  <a:lnTo>
                    <a:pt x="1841" y="1845"/>
                  </a:lnTo>
                  <a:lnTo>
                    <a:pt x="1844" y="1845"/>
                  </a:lnTo>
                  <a:lnTo>
                    <a:pt x="1844" y="1845"/>
                  </a:lnTo>
                  <a:lnTo>
                    <a:pt x="1851" y="1847"/>
                  </a:lnTo>
                  <a:lnTo>
                    <a:pt x="1853" y="1847"/>
                  </a:lnTo>
                  <a:lnTo>
                    <a:pt x="1853" y="1847"/>
                  </a:lnTo>
                  <a:lnTo>
                    <a:pt x="1855" y="1847"/>
                  </a:lnTo>
                  <a:lnTo>
                    <a:pt x="1855" y="1849"/>
                  </a:lnTo>
                  <a:lnTo>
                    <a:pt x="1858" y="1849"/>
                  </a:lnTo>
                  <a:lnTo>
                    <a:pt x="1860" y="1852"/>
                  </a:lnTo>
                  <a:lnTo>
                    <a:pt x="1862" y="1852"/>
                  </a:lnTo>
                  <a:lnTo>
                    <a:pt x="1862" y="1852"/>
                  </a:lnTo>
                  <a:lnTo>
                    <a:pt x="1862" y="1852"/>
                  </a:lnTo>
                  <a:lnTo>
                    <a:pt x="1860" y="1852"/>
                  </a:lnTo>
                  <a:lnTo>
                    <a:pt x="1860" y="1854"/>
                  </a:lnTo>
                  <a:lnTo>
                    <a:pt x="1862" y="1854"/>
                  </a:lnTo>
                  <a:lnTo>
                    <a:pt x="1865" y="1854"/>
                  </a:lnTo>
                  <a:lnTo>
                    <a:pt x="1865" y="1854"/>
                  </a:lnTo>
                  <a:lnTo>
                    <a:pt x="1865" y="1854"/>
                  </a:lnTo>
                  <a:lnTo>
                    <a:pt x="1865" y="1857"/>
                  </a:lnTo>
                  <a:lnTo>
                    <a:pt x="1867" y="1857"/>
                  </a:lnTo>
                  <a:lnTo>
                    <a:pt x="1867" y="1857"/>
                  </a:lnTo>
                  <a:lnTo>
                    <a:pt x="1867" y="1857"/>
                  </a:lnTo>
                  <a:lnTo>
                    <a:pt x="1870" y="1857"/>
                  </a:lnTo>
                  <a:lnTo>
                    <a:pt x="1872" y="1859"/>
                  </a:lnTo>
                  <a:lnTo>
                    <a:pt x="1872" y="1859"/>
                  </a:lnTo>
                  <a:lnTo>
                    <a:pt x="1874" y="1861"/>
                  </a:lnTo>
                  <a:lnTo>
                    <a:pt x="1874" y="1861"/>
                  </a:lnTo>
                  <a:lnTo>
                    <a:pt x="1874" y="1861"/>
                  </a:lnTo>
                  <a:lnTo>
                    <a:pt x="1874" y="1861"/>
                  </a:lnTo>
                  <a:lnTo>
                    <a:pt x="1874" y="1864"/>
                  </a:lnTo>
                  <a:lnTo>
                    <a:pt x="1874" y="1864"/>
                  </a:lnTo>
                  <a:lnTo>
                    <a:pt x="1874" y="1864"/>
                  </a:lnTo>
                  <a:lnTo>
                    <a:pt x="1877" y="1864"/>
                  </a:lnTo>
                  <a:lnTo>
                    <a:pt x="1877" y="1864"/>
                  </a:lnTo>
                  <a:lnTo>
                    <a:pt x="1877" y="1864"/>
                  </a:lnTo>
                  <a:lnTo>
                    <a:pt x="1877" y="1864"/>
                  </a:lnTo>
                  <a:lnTo>
                    <a:pt x="1877" y="1864"/>
                  </a:lnTo>
                  <a:lnTo>
                    <a:pt x="1879" y="1868"/>
                  </a:lnTo>
                  <a:lnTo>
                    <a:pt x="1879" y="1868"/>
                  </a:lnTo>
                  <a:lnTo>
                    <a:pt x="1879" y="1868"/>
                  </a:lnTo>
                  <a:lnTo>
                    <a:pt x="1879" y="1868"/>
                  </a:lnTo>
                  <a:lnTo>
                    <a:pt x="1881" y="1868"/>
                  </a:lnTo>
                  <a:lnTo>
                    <a:pt x="1881" y="1871"/>
                  </a:lnTo>
                  <a:lnTo>
                    <a:pt x="1881" y="1871"/>
                  </a:lnTo>
                  <a:lnTo>
                    <a:pt x="1881" y="1871"/>
                  </a:lnTo>
                  <a:lnTo>
                    <a:pt x="1884" y="1873"/>
                  </a:lnTo>
                  <a:lnTo>
                    <a:pt x="1884" y="1873"/>
                  </a:lnTo>
                  <a:lnTo>
                    <a:pt x="1884" y="1873"/>
                  </a:lnTo>
                  <a:lnTo>
                    <a:pt x="1886" y="1875"/>
                  </a:lnTo>
                  <a:lnTo>
                    <a:pt x="1886" y="1878"/>
                  </a:lnTo>
                  <a:lnTo>
                    <a:pt x="1889" y="1880"/>
                  </a:lnTo>
                  <a:lnTo>
                    <a:pt x="1889" y="1880"/>
                  </a:lnTo>
                  <a:lnTo>
                    <a:pt x="1891" y="1883"/>
                  </a:lnTo>
                  <a:lnTo>
                    <a:pt x="1891" y="1887"/>
                  </a:lnTo>
                  <a:lnTo>
                    <a:pt x="1893" y="1887"/>
                  </a:lnTo>
                  <a:lnTo>
                    <a:pt x="1893" y="1887"/>
                  </a:lnTo>
                  <a:lnTo>
                    <a:pt x="1893" y="1887"/>
                  </a:lnTo>
                  <a:lnTo>
                    <a:pt x="1893" y="1887"/>
                  </a:lnTo>
                  <a:lnTo>
                    <a:pt x="1893" y="1887"/>
                  </a:lnTo>
                  <a:lnTo>
                    <a:pt x="1893" y="1887"/>
                  </a:lnTo>
                  <a:lnTo>
                    <a:pt x="1893" y="1887"/>
                  </a:lnTo>
                  <a:lnTo>
                    <a:pt x="1893" y="1890"/>
                  </a:lnTo>
                  <a:lnTo>
                    <a:pt x="1893" y="1890"/>
                  </a:lnTo>
                  <a:lnTo>
                    <a:pt x="1893" y="1890"/>
                  </a:lnTo>
                  <a:lnTo>
                    <a:pt x="1896" y="1890"/>
                  </a:lnTo>
                  <a:lnTo>
                    <a:pt x="1896" y="1892"/>
                  </a:lnTo>
                  <a:lnTo>
                    <a:pt x="1898" y="1899"/>
                  </a:lnTo>
                  <a:lnTo>
                    <a:pt x="1900" y="1902"/>
                  </a:lnTo>
                  <a:lnTo>
                    <a:pt x="1900" y="1904"/>
                  </a:lnTo>
                  <a:lnTo>
                    <a:pt x="1900" y="1904"/>
                  </a:lnTo>
                  <a:lnTo>
                    <a:pt x="1900" y="1906"/>
                  </a:lnTo>
                  <a:lnTo>
                    <a:pt x="1900" y="1906"/>
                  </a:lnTo>
                  <a:lnTo>
                    <a:pt x="1903" y="1906"/>
                  </a:lnTo>
                  <a:lnTo>
                    <a:pt x="1903" y="1906"/>
                  </a:lnTo>
                  <a:lnTo>
                    <a:pt x="1903" y="1906"/>
                  </a:lnTo>
                  <a:lnTo>
                    <a:pt x="1903" y="1909"/>
                  </a:lnTo>
                  <a:lnTo>
                    <a:pt x="1903" y="1911"/>
                  </a:lnTo>
                  <a:lnTo>
                    <a:pt x="1903" y="1911"/>
                  </a:lnTo>
                  <a:lnTo>
                    <a:pt x="1903" y="1913"/>
                  </a:lnTo>
                  <a:lnTo>
                    <a:pt x="1903" y="1913"/>
                  </a:lnTo>
                  <a:lnTo>
                    <a:pt x="1905" y="1916"/>
                  </a:lnTo>
                  <a:lnTo>
                    <a:pt x="1905" y="1918"/>
                  </a:lnTo>
                  <a:lnTo>
                    <a:pt x="1905" y="1920"/>
                  </a:lnTo>
                  <a:lnTo>
                    <a:pt x="1907" y="1923"/>
                  </a:lnTo>
                  <a:lnTo>
                    <a:pt x="1907" y="1925"/>
                  </a:lnTo>
                  <a:lnTo>
                    <a:pt x="1907" y="1925"/>
                  </a:lnTo>
                  <a:lnTo>
                    <a:pt x="1907" y="1925"/>
                  </a:lnTo>
                  <a:lnTo>
                    <a:pt x="1907" y="1928"/>
                  </a:lnTo>
                  <a:lnTo>
                    <a:pt x="1907" y="1930"/>
                  </a:lnTo>
                  <a:lnTo>
                    <a:pt x="1910" y="1935"/>
                  </a:lnTo>
                  <a:lnTo>
                    <a:pt x="1910" y="1939"/>
                  </a:lnTo>
                  <a:lnTo>
                    <a:pt x="1910" y="1939"/>
                  </a:lnTo>
                  <a:lnTo>
                    <a:pt x="1910" y="1939"/>
                  </a:lnTo>
                  <a:lnTo>
                    <a:pt x="1910" y="1942"/>
                  </a:lnTo>
                  <a:lnTo>
                    <a:pt x="1910" y="1942"/>
                  </a:lnTo>
                  <a:lnTo>
                    <a:pt x="1910" y="1942"/>
                  </a:lnTo>
                  <a:lnTo>
                    <a:pt x="1910" y="1942"/>
                  </a:lnTo>
                  <a:lnTo>
                    <a:pt x="1910" y="1944"/>
                  </a:lnTo>
                  <a:lnTo>
                    <a:pt x="1912" y="1946"/>
                  </a:lnTo>
                  <a:lnTo>
                    <a:pt x="1912" y="1946"/>
                  </a:lnTo>
                  <a:lnTo>
                    <a:pt x="1912" y="1949"/>
                  </a:lnTo>
                  <a:lnTo>
                    <a:pt x="1912" y="1949"/>
                  </a:lnTo>
                  <a:lnTo>
                    <a:pt x="1912" y="1951"/>
                  </a:lnTo>
                  <a:lnTo>
                    <a:pt x="1912" y="1951"/>
                  </a:lnTo>
                  <a:lnTo>
                    <a:pt x="1912" y="1954"/>
                  </a:lnTo>
                  <a:lnTo>
                    <a:pt x="1912" y="1956"/>
                  </a:lnTo>
                  <a:lnTo>
                    <a:pt x="1910" y="1958"/>
                  </a:lnTo>
                  <a:lnTo>
                    <a:pt x="1910" y="1961"/>
                  </a:lnTo>
                  <a:lnTo>
                    <a:pt x="1912" y="1961"/>
                  </a:lnTo>
                  <a:lnTo>
                    <a:pt x="1910" y="1965"/>
                  </a:lnTo>
                  <a:lnTo>
                    <a:pt x="1910" y="1968"/>
                  </a:lnTo>
                  <a:lnTo>
                    <a:pt x="1910" y="1968"/>
                  </a:lnTo>
                  <a:lnTo>
                    <a:pt x="1910" y="1970"/>
                  </a:lnTo>
                  <a:lnTo>
                    <a:pt x="1907" y="1970"/>
                  </a:lnTo>
                  <a:lnTo>
                    <a:pt x="1907" y="1970"/>
                  </a:lnTo>
                  <a:lnTo>
                    <a:pt x="1907" y="1970"/>
                  </a:lnTo>
                  <a:lnTo>
                    <a:pt x="1907" y="1972"/>
                  </a:lnTo>
                  <a:lnTo>
                    <a:pt x="1907" y="1972"/>
                  </a:lnTo>
                  <a:lnTo>
                    <a:pt x="1907" y="1972"/>
                  </a:lnTo>
                  <a:lnTo>
                    <a:pt x="1907" y="1975"/>
                  </a:lnTo>
                  <a:lnTo>
                    <a:pt x="1905" y="1977"/>
                  </a:lnTo>
                  <a:lnTo>
                    <a:pt x="1903" y="1984"/>
                  </a:lnTo>
                  <a:lnTo>
                    <a:pt x="1900" y="1989"/>
                  </a:lnTo>
                  <a:lnTo>
                    <a:pt x="1898" y="1991"/>
                  </a:lnTo>
                  <a:lnTo>
                    <a:pt x="1900" y="1989"/>
                  </a:lnTo>
                  <a:lnTo>
                    <a:pt x="1900" y="1989"/>
                  </a:lnTo>
                  <a:lnTo>
                    <a:pt x="1900" y="1989"/>
                  </a:lnTo>
                  <a:lnTo>
                    <a:pt x="1900" y="1989"/>
                  </a:lnTo>
                  <a:lnTo>
                    <a:pt x="1903" y="1989"/>
                  </a:lnTo>
                  <a:lnTo>
                    <a:pt x="1903" y="1989"/>
                  </a:lnTo>
                  <a:lnTo>
                    <a:pt x="1900" y="1989"/>
                  </a:lnTo>
                  <a:lnTo>
                    <a:pt x="1900" y="1991"/>
                  </a:lnTo>
                  <a:lnTo>
                    <a:pt x="1900" y="1991"/>
                  </a:lnTo>
                  <a:lnTo>
                    <a:pt x="1898" y="1996"/>
                  </a:lnTo>
                  <a:lnTo>
                    <a:pt x="1889" y="2010"/>
                  </a:lnTo>
                  <a:lnTo>
                    <a:pt x="1889" y="2010"/>
                  </a:lnTo>
                  <a:lnTo>
                    <a:pt x="1889" y="2010"/>
                  </a:lnTo>
                  <a:lnTo>
                    <a:pt x="1886" y="2017"/>
                  </a:lnTo>
                  <a:lnTo>
                    <a:pt x="1884" y="2017"/>
                  </a:lnTo>
                  <a:lnTo>
                    <a:pt x="1881" y="2017"/>
                  </a:lnTo>
                  <a:lnTo>
                    <a:pt x="1879" y="2022"/>
                  </a:lnTo>
                  <a:lnTo>
                    <a:pt x="1877" y="2025"/>
                  </a:lnTo>
                  <a:lnTo>
                    <a:pt x="1877" y="2025"/>
                  </a:lnTo>
                  <a:lnTo>
                    <a:pt x="1874" y="2027"/>
                  </a:lnTo>
                  <a:lnTo>
                    <a:pt x="1872" y="2029"/>
                  </a:lnTo>
                  <a:lnTo>
                    <a:pt x="1872" y="2029"/>
                  </a:lnTo>
                  <a:lnTo>
                    <a:pt x="1872" y="2029"/>
                  </a:lnTo>
                  <a:lnTo>
                    <a:pt x="1870" y="2032"/>
                  </a:lnTo>
                  <a:lnTo>
                    <a:pt x="1870" y="2034"/>
                  </a:lnTo>
                  <a:lnTo>
                    <a:pt x="1870" y="2034"/>
                  </a:lnTo>
                  <a:lnTo>
                    <a:pt x="1870" y="2034"/>
                  </a:lnTo>
                  <a:lnTo>
                    <a:pt x="1867" y="2034"/>
                  </a:lnTo>
                  <a:lnTo>
                    <a:pt x="1865" y="2036"/>
                  </a:lnTo>
                  <a:lnTo>
                    <a:pt x="1865" y="2036"/>
                  </a:lnTo>
                  <a:lnTo>
                    <a:pt x="1862" y="2039"/>
                  </a:lnTo>
                  <a:lnTo>
                    <a:pt x="1862" y="2039"/>
                  </a:lnTo>
                  <a:lnTo>
                    <a:pt x="1862" y="2039"/>
                  </a:lnTo>
                  <a:lnTo>
                    <a:pt x="1860" y="2041"/>
                  </a:lnTo>
                  <a:lnTo>
                    <a:pt x="1858" y="2041"/>
                  </a:lnTo>
                  <a:lnTo>
                    <a:pt x="1858" y="2041"/>
                  </a:lnTo>
                  <a:lnTo>
                    <a:pt x="1855" y="2043"/>
                  </a:lnTo>
                  <a:lnTo>
                    <a:pt x="1853" y="2043"/>
                  </a:lnTo>
                  <a:lnTo>
                    <a:pt x="1853" y="2046"/>
                  </a:lnTo>
                  <a:lnTo>
                    <a:pt x="1853" y="2048"/>
                  </a:lnTo>
                  <a:lnTo>
                    <a:pt x="1844" y="2053"/>
                  </a:lnTo>
                  <a:lnTo>
                    <a:pt x="1841" y="2053"/>
                  </a:lnTo>
                  <a:lnTo>
                    <a:pt x="1841" y="2053"/>
                  </a:lnTo>
                  <a:lnTo>
                    <a:pt x="1839" y="2053"/>
                  </a:lnTo>
                  <a:lnTo>
                    <a:pt x="1839" y="2053"/>
                  </a:lnTo>
                  <a:lnTo>
                    <a:pt x="1839" y="2055"/>
                  </a:lnTo>
                  <a:lnTo>
                    <a:pt x="1836" y="2055"/>
                  </a:lnTo>
                  <a:lnTo>
                    <a:pt x="1836" y="2055"/>
                  </a:lnTo>
                  <a:lnTo>
                    <a:pt x="1836" y="2055"/>
                  </a:lnTo>
                  <a:lnTo>
                    <a:pt x="1836" y="2055"/>
                  </a:lnTo>
                  <a:lnTo>
                    <a:pt x="1834" y="2058"/>
                  </a:lnTo>
                  <a:lnTo>
                    <a:pt x="1834" y="2058"/>
                  </a:lnTo>
                  <a:lnTo>
                    <a:pt x="1834" y="2058"/>
                  </a:lnTo>
                  <a:lnTo>
                    <a:pt x="1834" y="2058"/>
                  </a:lnTo>
                  <a:lnTo>
                    <a:pt x="1832" y="2058"/>
                  </a:lnTo>
                  <a:lnTo>
                    <a:pt x="1832" y="2058"/>
                  </a:lnTo>
                  <a:lnTo>
                    <a:pt x="1832" y="2058"/>
                  </a:lnTo>
                  <a:lnTo>
                    <a:pt x="1832" y="2058"/>
                  </a:lnTo>
                  <a:lnTo>
                    <a:pt x="1832" y="2058"/>
                  </a:lnTo>
                  <a:lnTo>
                    <a:pt x="1832" y="2058"/>
                  </a:lnTo>
                  <a:lnTo>
                    <a:pt x="1832" y="2058"/>
                  </a:lnTo>
                  <a:lnTo>
                    <a:pt x="1832" y="2058"/>
                  </a:lnTo>
                  <a:lnTo>
                    <a:pt x="1832" y="2060"/>
                  </a:lnTo>
                  <a:lnTo>
                    <a:pt x="1832" y="2060"/>
                  </a:lnTo>
                  <a:lnTo>
                    <a:pt x="1832" y="2060"/>
                  </a:lnTo>
                  <a:lnTo>
                    <a:pt x="1832" y="2060"/>
                  </a:lnTo>
                  <a:lnTo>
                    <a:pt x="1829" y="2062"/>
                  </a:lnTo>
                  <a:lnTo>
                    <a:pt x="1829" y="2062"/>
                  </a:lnTo>
                  <a:lnTo>
                    <a:pt x="1829" y="2062"/>
                  </a:lnTo>
                  <a:lnTo>
                    <a:pt x="1832" y="2062"/>
                  </a:lnTo>
                  <a:lnTo>
                    <a:pt x="1832" y="2062"/>
                  </a:lnTo>
                  <a:lnTo>
                    <a:pt x="1832" y="2062"/>
                  </a:lnTo>
                  <a:lnTo>
                    <a:pt x="1832" y="2062"/>
                  </a:lnTo>
                  <a:lnTo>
                    <a:pt x="1832" y="2062"/>
                  </a:lnTo>
                  <a:lnTo>
                    <a:pt x="1832" y="2062"/>
                  </a:lnTo>
                  <a:lnTo>
                    <a:pt x="1832" y="2062"/>
                  </a:lnTo>
                  <a:lnTo>
                    <a:pt x="1832" y="2062"/>
                  </a:lnTo>
                  <a:lnTo>
                    <a:pt x="1832" y="2065"/>
                  </a:lnTo>
                  <a:lnTo>
                    <a:pt x="1834" y="2062"/>
                  </a:lnTo>
                  <a:lnTo>
                    <a:pt x="1834" y="2065"/>
                  </a:lnTo>
                  <a:lnTo>
                    <a:pt x="1834" y="2065"/>
                  </a:lnTo>
                  <a:lnTo>
                    <a:pt x="1834" y="2065"/>
                  </a:lnTo>
                  <a:lnTo>
                    <a:pt x="1834" y="2067"/>
                  </a:lnTo>
                  <a:lnTo>
                    <a:pt x="1834" y="2067"/>
                  </a:lnTo>
                  <a:lnTo>
                    <a:pt x="1834" y="2065"/>
                  </a:lnTo>
                  <a:lnTo>
                    <a:pt x="1836" y="2065"/>
                  </a:lnTo>
                  <a:lnTo>
                    <a:pt x="1836" y="2065"/>
                  </a:lnTo>
                  <a:lnTo>
                    <a:pt x="1834" y="2065"/>
                  </a:lnTo>
                  <a:lnTo>
                    <a:pt x="1834" y="2065"/>
                  </a:lnTo>
                  <a:lnTo>
                    <a:pt x="1834" y="2065"/>
                  </a:lnTo>
                  <a:lnTo>
                    <a:pt x="1836" y="2065"/>
                  </a:lnTo>
                  <a:lnTo>
                    <a:pt x="1836" y="2065"/>
                  </a:lnTo>
                  <a:lnTo>
                    <a:pt x="1836" y="2065"/>
                  </a:lnTo>
                  <a:lnTo>
                    <a:pt x="1836" y="2065"/>
                  </a:lnTo>
                  <a:lnTo>
                    <a:pt x="1836" y="2065"/>
                  </a:lnTo>
                  <a:lnTo>
                    <a:pt x="1836" y="2067"/>
                  </a:lnTo>
                  <a:lnTo>
                    <a:pt x="1834" y="2067"/>
                  </a:lnTo>
                  <a:lnTo>
                    <a:pt x="1834" y="2067"/>
                  </a:lnTo>
                  <a:lnTo>
                    <a:pt x="1836" y="2067"/>
                  </a:lnTo>
                  <a:lnTo>
                    <a:pt x="1836" y="2067"/>
                  </a:lnTo>
                  <a:lnTo>
                    <a:pt x="1839" y="2069"/>
                  </a:lnTo>
                  <a:lnTo>
                    <a:pt x="1836" y="2069"/>
                  </a:lnTo>
                  <a:lnTo>
                    <a:pt x="1836" y="2069"/>
                  </a:lnTo>
                  <a:lnTo>
                    <a:pt x="1839" y="2069"/>
                  </a:lnTo>
                  <a:lnTo>
                    <a:pt x="1839" y="2069"/>
                  </a:lnTo>
                  <a:lnTo>
                    <a:pt x="1839" y="2069"/>
                  </a:lnTo>
                  <a:lnTo>
                    <a:pt x="1839" y="2069"/>
                  </a:lnTo>
                  <a:lnTo>
                    <a:pt x="1839" y="2072"/>
                  </a:lnTo>
                  <a:lnTo>
                    <a:pt x="1839" y="2072"/>
                  </a:lnTo>
                  <a:lnTo>
                    <a:pt x="1839" y="2072"/>
                  </a:lnTo>
                  <a:lnTo>
                    <a:pt x="1839" y="2072"/>
                  </a:lnTo>
                  <a:lnTo>
                    <a:pt x="1839" y="2072"/>
                  </a:lnTo>
                  <a:lnTo>
                    <a:pt x="1839" y="2074"/>
                  </a:lnTo>
                  <a:lnTo>
                    <a:pt x="1841" y="2074"/>
                  </a:lnTo>
                  <a:lnTo>
                    <a:pt x="1841" y="2074"/>
                  </a:lnTo>
                  <a:lnTo>
                    <a:pt x="1841" y="2074"/>
                  </a:lnTo>
                  <a:lnTo>
                    <a:pt x="1841" y="2074"/>
                  </a:lnTo>
                  <a:lnTo>
                    <a:pt x="1841" y="2074"/>
                  </a:lnTo>
                  <a:lnTo>
                    <a:pt x="1841" y="2074"/>
                  </a:lnTo>
                  <a:lnTo>
                    <a:pt x="1841" y="2074"/>
                  </a:lnTo>
                  <a:lnTo>
                    <a:pt x="1841" y="2077"/>
                  </a:lnTo>
                  <a:lnTo>
                    <a:pt x="1841" y="2077"/>
                  </a:lnTo>
                  <a:lnTo>
                    <a:pt x="1841" y="2077"/>
                  </a:lnTo>
                  <a:lnTo>
                    <a:pt x="1841" y="2077"/>
                  </a:lnTo>
                  <a:lnTo>
                    <a:pt x="1841" y="2077"/>
                  </a:lnTo>
                  <a:lnTo>
                    <a:pt x="1841" y="2077"/>
                  </a:lnTo>
                  <a:lnTo>
                    <a:pt x="1841" y="2077"/>
                  </a:lnTo>
                  <a:lnTo>
                    <a:pt x="1841" y="2077"/>
                  </a:lnTo>
                  <a:lnTo>
                    <a:pt x="1841" y="2079"/>
                  </a:lnTo>
                  <a:lnTo>
                    <a:pt x="1841" y="2079"/>
                  </a:lnTo>
                  <a:lnTo>
                    <a:pt x="1844" y="2079"/>
                  </a:lnTo>
                  <a:lnTo>
                    <a:pt x="1844" y="2079"/>
                  </a:lnTo>
                  <a:lnTo>
                    <a:pt x="1844" y="2081"/>
                  </a:lnTo>
                  <a:lnTo>
                    <a:pt x="1844" y="2081"/>
                  </a:lnTo>
                  <a:lnTo>
                    <a:pt x="1844" y="2081"/>
                  </a:lnTo>
                  <a:lnTo>
                    <a:pt x="1844" y="2081"/>
                  </a:lnTo>
                  <a:lnTo>
                    <a:pt x="1844" y="2081"/>
                  </a:lnTo>
                  <a:lnTo>
                    <a:pt x="1848" y="2081"/>
                  </a:lnTo>
                  <a:lnTo>
                    <a:pt x="1848" y="2081"/>
                  </a:lnTo>
                  <a:lnTo>
                    <a:pt x="1848" y="2081"/>
                  </a:lnTo>
                  <a:lnTo>
                    <a:pt x="1848" y="2084"/>
                  </a:lnTo>
                  <a:lnTo>
                    <a:pt x="1848" y="2084"/>
                  </a:lnTo>
                  <a:lnTo>
                    <a:pt x="1846" y="2081"/>
                  </a:lnTo>
                  <a:lnTo>
                    <a:pt x="1846" y="2084"/>
                  </a:lnTo>
                  <a:lnTo>
                    <a:pt x="1848" y="2084"/>
                  </a:lnTo>
                  <a:lnTo>
                    <a:pt x="1848" y="2084"/>
                  </a:lnTo>
                  <a:lnTo>
                    <a:pt x="1846" y="2084"/>
                  </a:lnTo>
                  <a:lnTo>
                    <a:pt x="1846" y="2086"/>
                  </a:lnTo>
                  <a:lnTo>
                    <a:pt x="1846" y="2086"/>
                  </a:lnTo>
                  <a:lnTo>
                    <a:pt x="1846" y="2086"/>
                  </a:lnTo>
                  <a:lnTo>
                    <a:pt x="1848" y="2086"/>
                  </a:lnTo>
                  <a:lnTo>
                    <a:pt x="1848" y="2086"/>
                  </a:lnTo>
                  <a:lnTo>
                    <a:pt x="1848" y="2086"/>
                  </a:lnTo>
                  <a:lnTo>
                    <a:pt x="1851" y="2086"/>
                  </a:lnTo>
                  <a:lnTo>
                    <a:pt x="1851" y="2086"/>
                  </a:lnTo>
                  <a:lnTo>
                    <a:pt x="1851" y="2086"/>
                  </a:lnTo>
                  <a:lnTo>
                    <a:pt x="1851" y="2086"/>
                  </a:lnTo>
                  <a:lnTo>
                    <a:pt x="1851" y="2086"/>
                  </a:lnTo>
                  <a:lnTo>
                    <a:pt x="1853" y="2086"/>
                  </a:lnTo>
                  <a:lnTo>
                    <a:pt x="1855" y="2084"/>
                  </a:lnTo>
                  <a:lnTo>
                    <a:pt x="1855" y="2084"/>
                  </a:lnTo>
                  <a:lnTo>
                    <a:pt x="1858" y="2084"/>
                  </a:lnTo>
                  <a:lnTo>
                    <a:pt x="1855" y="2084"/>
                  </a:lnTo>
                  <a:lnTo>
                    <a:pt x="1855" y="2086"/>
                  </a:lnTo>
                  <a:lnTo>
                    <a:pt x="1855" y="2086"/>
                  </a:lnTo>
                  <a:lnTo>
                    <a:pt x="1855" y="2086"/>
                  </a:lnTo>
                  <a:lnTo>
                    <a:pt x="1855" y="2086"/>
                  </a:lnTo>
                  <a:lnTo>
                    <a:pt x="1853" y="2086"/>
                  </a:lnTo>
                  <a:lnTo>
                    <a:pt x="1855" y="2086"/>
                  </a:lnTo>
                  <a:lnTo>
                    <a:pt x="1855" y="2086"/>
                  </a:lnTo>
                  <a:lnTo>
                    <a:pt x="1855" y="2086"/>
                  </a:lnTo>
                  <a:lnTo>
                    <a:pt x="1855" y="2086"/>
                  </a:lnTo>
                  <a:lnTo>
                    <a:pt x="1855" y="2088"/>
                  </a:lnTo>
                  <a:lnTo>
                    <a:pt x="1855" y="2088"/>
                  </a:lnTo>
                  <a:lnTo>
                    <a:pt x="1855" y="2088"/>
                  </a:lnTo>
                  <a:lnTo>
                    <a:pt x="1855" y="2088"/>
                  </a:lnTo>
                  <a:lnTo>
                    <a:pt x="1855" y="2088"/>
                  </a:lnTo>
                  <a:lnTo>
                    <a:pt x="1855" y="2088"/>
                  </a:lnTo>
                  <a:lnTo>
                    <a:pt x="1855" y="2088"/>
                  </a:lnTo>
                  <a:lnTo>
                    <a:pt x="1855" y="2088"/>
                  </a:lnTo>
                  <a:lnTo>
                    <a:pt x="1855" y="2088"/>
                  </a:lnTo>
                  <a:lnTo>
                    <a:pt x="1853" y="2088"/>
                  </a:lnTo>
                  <a:lnTo>
                    <a:pt x="1853" y="2088"/>
                  </a:lnTo>
                  <a:lnTo>
                    <a:pt x="1853" y="2091"/>
                  </a:lnTo>
                  <a:lnTo>
                    <a:pt x="1851" y="2091"/>
                  </a:lnTo>
                  <a:lnTo>
                    <a:pt x="1851" y="2091"/>
                  </a:lnTo>
                  <a:lnTo>
                    <a:pt x="1851" y="2091"/>
                  </a:lnTo>
                  <a:lnTo>
                    <a:pt x="1855" y="2091"/>
                  </a:lnTo>
                  <a:lnTo>
                    <a:pt x="1855" y="2091"/>
                  </a:lnTo>
                  <a:lnTo>
                    <a:pt x="1855" y="2091"/>
                  </a:lnTo>
                  <a:lnTo>
                    <a:pt x="1855" y="2091"/>
                  </a:lnTo>
                  <a:lnTo>
                    <a:pt x="1855" y="2091"/>
                  </a:lnTo>
                  <a:lnTo>
                    <a:pt x="1858" y="2091"/>
                  </a:lnTo>
                  <a:lnTo>
                    <a:pt x="1858" y="2091"/>
                  </a:lnTo>
                  <a:lnTo>
                    <a:pt x="1860" y="2093"/>
                  </a:lnTo>
                  <a:lnTo>
                    <a:pt x="1860" y="2093"/>
                  </a:lnTo>
                  <a:lnTo>
                    <a:pt x="1862" y="2093"/>
                  </a:lnTo>
                  <a:lnTo>
                    <a:pt x="1858" y="2093"/>
                  </a:lnTo>
                  <a:lnTo>
                    <a:pt x="1858" y="2093"/>
                  </a:lnTo>
                  <a:lnTo>
                    <a:pt x="1858" y="2095"/>
                  </a:lnTo>
                  <a:lnTo>
                    <a:pt x="1858" y="2095"/>
                  </a:lnTo>
                  <a:lnTo>
                    <a:pt x="1858" y="2095"/>
                  </a:lnTo>
                  <a:lnTo>
                    <a:pt x="1858" y="2095"/>
                  </a:lnTo>
                  <a:lnTo>
                    <a:pt x="1858" y="2095"/>
                  </a:lnTo>
                  <a:lnTo>
                    <a:pt x="1858" y="2095"/>
                  </a:lnTo>
                  <a:lnTo>
                    <a:pt x="1858" y="2095"/>
                  </a:lnTo>
                  <a:lnTo>
                    <a:pt x="1858" y="2095"/>
                  </a:lnTo>
                  <a:lnTo>
                    <a:pt x="1858" y="2095"/>
                  </a:lnTo>
                  <a:lnTo>
                    <a:pt x="1858" y="2095"/>
                  </a:lnTo>
                  <a:lnTo>
                    <a:pt x="1860" y="2095"/>
                  </a:lnTo>
                  <a:lnTo>
                    <a:pt x="1858" y="2095"/>
                  </a:lnTo>
                  <a:lnTo>
                    <a:pt x="1860" y="2095"/>
                  </a:lnTo>
                  <a:lnTo>
                    <a:pt x="1860" y="2095"/>
                  </a:lnTo>
                  <a:lnTo>
                    <a:pt x="1860" y="2098"/>
                  </a:lnTo>
                  <a:lnTo>
                    <a:pt x="1858" y="2098"/>
                  </a:lnTo>
                  <a:lnTo>
                    <a:pt x="1855" y="2098"/>
                  </a:lnTo>
                  <a:lnTo>
                    <a:pt x="1858" y="2098"/>
                  </a:lnTo>
                  <a:lnTo>
                    <a:pt x="1860" y="2098"/>
                  </a:lnTo>
                  <a:lnTo>
                    <a:pt x="1862" y="2098"/>
                  </a:lnTo>
                  <a:lnTo>
                    <a:pt x="1860" y="2098"/>
                  </a:lnTo>
                  <a:lnTo>
                    <a:pt x="1860" y="2098"/>
                  </a:lnTo>
                  <a:lnTo>
                    <a:pt x="1858" y="2098"/>
                  </a:lnTo>
                  <a:lnTo>
                    <a:pt x="1858" y="2100"/>
                  </a:lnTo>
                  <a:lnTo>
                    <a:pt x="1858" y="2100"/>
                  </a:lnTo>
                  <a:lnTo>
                    <a:pt x="1860" y="2100"/>
                  </a:lnTo>
                  <a:lnTo>
                    <a:pt x="1860" y="2100"/>
                  </a:lnTo>
                  <a:lnTo>
                    <a:pt x="1860" y="2103"/>
                  </a:lnTo>
                  <a:lnTo>
                    <a:pt x="1862" y="2103"/>
                  </a:lnTo>
                  <a:lnTo>
                    <a:pt x="1865" y="2103"/>
                  </a:lnTo>
                  <a:lnTo>
                    <a:pt x="1865" y="2103"/>
                  </a:lnTo>
                  <a:lnTo>
                    <a:pt x="1865" y="2103"/>
                  </a:lnTo>
                  <a:lnTo>
                    <a:pt x="1862" y="2103"/>
                  </a:lnTo>
                  <a:lnTo>
                    <a:pt x="1862" y="2103"/>
                  </a:lnTo>
                  <a:lnTo>
                    <a:pt x="1860" y="2103"/>
                  </a:lnTo>
                  <a:lnTo>
                    <a:pt x="1860" y="2103"/>
                  </a:lnTo>
                  <a:lnTo>
                    <a:pt x="1860" y="2103"/>
                  </a:lnTo>
                  <a:lnTo>
                    <a:pt x="1860" y="2103"/>
                  </a:lnTo>
                  <a:lnTo>
                    <a:pt x="1862" y="2103"/>
                  </a:lnTo>
                  <a:lnTo>
                    <a:pt x="1860" y="2105"/>
                  </a:lnTo>
                  <a:lnTo>
                    <a:pt x="1860" y="2105"/>
                  </a:lnTo>
                  <a:lnTo>
                    <a:pt x="1860" y="2105"/>
                  </a:lnTo>
                  <a:lnTo>
                    <a:pt x="1860" y="2105"/>
                  </a:lnTo>
                  <a:lnTo>
                    <a:pt x="1860" y="2107"/>
                  </a:lnTo>
                  <a:lnTo>
                    <a:pt x="1860" y="2107"/>
                  </a:lnTo>
                  <a:lnTo>
                    <a:pt x="1862" y="2107"/>
                  </a:lnTo>
                  <a:lnTo>
                    <a:pt x="1862" y="2110"/>
                  </a:lnTo>
                  <a:lnTo>
                    <a:pt x="1862" y="2110"/>
                  </a:lnTo>
                  <a:lnTo>
                    <a:pt x="1860" y="2110"/>
                  </a:lnTo>
                  <a:lnTo>
                    <a:pt x="1858" y="2110"/>
                  </a:lnTo>
                  <a:lnTo>
                    <a:pt x="1858" y="2110"/>
                  </a:lnTo>
                  <a:lnTo>
                    <a:pt x="1860" y="2110"/>
                  </a:lnTo>
                  <a:lnTo>
                    <a:pt x="1860" y="2112"/>
                  </a:lnTo>
                  <a:lnTo>
                    <a:pt x="1862" y="2112"/>
                  </a:lnTo>
                  <a:lnTo>
                    <a:pt x="1862" y="2110"/>
                  </a:lnTo>
                  <a:lnTo>
                    <a:pt x="1862" y="2110"/>
                  </a:lnTo>
                  <a:lnTo>
                    <a:pt x="1862" y="2112"/>
                  </a:lnTo>
                  <a:lnTo>
                    <a:pt x="1862" y="2112"/>
                  </a:lnTo>
                  <a:lnTo>
                    <a:pt x="1862" y="2112"/>
                  </a:lnTo>
                  <a:lnTo>
                    <a:pt x="1862" y="2112"/>
                  </a:lnTo>
                  <a:lnTo>
                    <a:pt x="1862" y="2112"/>
                  </a:lnTo>
                  <a:lnTo>
                    <a:pt x="1862" y="2112"/>
                  </a:lnTo>
                  <a:lnTo>
                    <a:pt x="1862" y="2112"/>
                  </a:lnTo>
                  <a:lnTo>
                    <a:pt x="1862" y="2112"/>
                  </a:lnTo>
                  <a:lnTo>
                    <a:pt x="1862" y="2112"/>
                  </a:lnTo>
                  <a:lnTo>
                    <a:pt x="1862" y="2112"/>
                  </a:lnTo>
                  <a:lnTo>
                    <a:pt x="1862" y="2114"/>
                  </a:lnTo>
                  <a:lnTo>
                    <a:pt x="1862" y="2114"/>
                  </a:lnTo>
                  <a:lnTo>
                    <a:pt x="1862" y="2114"/>
                  </a:lnTo>
                  <a:lnTo>
                    <a:pt x="1862" y="2114"/>
                  </a:lnTo>
                  <a:lnTo>
                    <a:pt x="1862" y="2114"/>
                  </a:lnTo>
                  <a:lnTo>
                    <a:pt x="1862" y="2114"/>
                  </a:lnTo>
                  <a:lnTo>
                    <a:pt x="1862" y="2117"/>
                  </a:lnTo>
                  <a:lnTo>
                    <a:pt x="1862" y="2117"/>
                  </a:lnTo>
                  <a:lnTo>
                    <a:pt x="1862" y="2117"/>
                  </a:lnTo>
                  <a:lnTo>
                    <a:pt x="1862" y="2117"/>
                  </a:lnTo>
                  <a:lnTo>
                    <a:pt x="1865" y="2114"/>
                  </a:lnTo>
                  <a:lnTo>
                    <a:pt x="1865" y="2114"/>
                  </a:lnTo>
                  <a:lnTo>
                    <a:pt x="1865" y="2114"/>
                  </a:lnTo>
                  <a:lnTo>
                    <a:pt x="1865" y="2114"/>
                  </a:lnTo>
                  <a:lnTo>
                    <a:pt x="1865" y="2117"/>
                  </a:lnTo>
                  <a:lnTo>
                    <a:pt x="1865" y="2117"/>
                  </a:lnTo>
                  <a:lnTo>
                    <a:pt x="1867" y="2117"/>
                  </a:lnTo>
                  <a:lnTo>
                    <a:pt x="1867" y="2117"/>
                  </a:lnTo>
                  <a:lnTo>
                    <a:pt x="1867" y="2117"/>
                  </a:lnTo>
                  <a:lnTo>
                    <a:pt x="1867" y="2119"/>
                  </a:lnTo>
                  <a:lnTo>
                    <a:pt x="1865" y="2117"/>
                  </a:lnTo>
                  <a:lnTo>
                    <a:pt x="1865" y="2117"/>
                  </a:lnTo>
                  <a:lnTo>
                    <a:pt x="1865" y="2117"/>
                  </a:lnTo>
                  <a:lnTo>
                    <a:pt x="1865" y="2119"/>
                  </a:lnTo>
                  <a:lnTo>
                    <a:pt x="1865" y="2119"/>
                  </a:lnTo>
                  <a:lnTo>
                    <a:pt x="1865" y="2119"/>
                  </a:lnTo>
                  <a:lnTo>
                    <a:pt x="1865" y="2119"/>
                  </a:lnTo>
                  <a:lnTo>
                    <a:pt x="1865" y="2119"/>
                  </a:lnTo>
                  <a:lnTo>
                    <a:pt x="1867" y="2119"/>
                  </a:lnTo>
                  <a:lnTo>
                    <a:pt x="1867" y="2119"/>
                  </a:lnTo>
                  <a:lnTo>
                    <a:pt x="1867" y="2122"/>
                  </a:lnTo>
                  <a:lnTo>
                    <a:pt x="1865" y="2122"/>
                  </a:lnTo>
                  <a:lnTo>
                    <a:pt x="1865" y="2122"/>
                  </a:lnTo>
                  <a:lnTo>
                    <a:pt x="1865" y="2122"/>
                  </a:lnTo>
                  <a:lnTo>
                    <a:pt x="1865" y="2119"/>
                  </a:lnTo>
                  <a:lnTo>
                    <a:pt x="1862" y="2119"/>
                  </a:lnTo>
                  <a:lnTo>
                    <a:pt x="1865" y="2119"/>
                  </a:lnTo>
                  <a:lnTo>
                    <a:pt x="1865" y="2119"/>
                  </a:lnTo>
                  <a:lnTo>
                    <a:pt x="1865" y="2119"/>
                  </a:lnTo>
                  <a:lnTo>
                    <a:pt x="1862" y="2119"/>
                  </a:lnTo>
                  <a:lnTo>
                    <a:pt x="1862" y="2122"/>
                  </a:lnTo>
                  <a:lnTo>
                    <a:pt x="1862" y="2122"/>
                  </a:lnTo>
                  <a:lnTo>
                    <a:pt x="1862" y="2122"/>
                  </a:lnTo>
                  <a:lnTo>
                    <a:pt x="1862" y="2124"/>
                  </a:lnTo>
                  <a:lnTo>
                    <a:pt x="1862" y="2124"/>
                  </a:lnTo>
                  <a:lnTo>
                    <a:pt x="1865" y="2124"/>
                  </a:lnTo>
                  <a:lnTo>
                    <a:pt x="1865" y="2124"/>
                  </a:lnTo>
                  <a:lnTo>
                    <a:pt x="1865" y="2124"/>
                  </a:lnTo>
                  <a:lnTo>
                    <a:pt x="1865" y="2124"/>
                  </a:lnTo>
                  <a:lnTo>
                    <a:pt x="1865" y="2124"/>
                  </a:lnTo>
                  <a:lnTo>
                    <a:pt x="1865" y="2124"/>
                  </a:lnTo>
                  <a:lnTo>
                    <a:pt x="1865" y="2124"/>
                  </a:lnTo>
                  <a:lnTo>
                    <a:pt x="1865" y="2124"/>
                  </a:lnTo>
                  <a:lnTo>
                    <a:pt x="1865" y="2124"/>
                  </a:lnTo>
                  <a:lnTo>
                    <a:pt x="1867" y="2124"/>
                  </a:lnTo>
                  <a:lnTo>
                    <a:pt x="1867" y="2124"/>
                  </a:lnTo>
                  <a:lnTo>
                    <a:pt x="1867" y="2126"/>
                  </a:lnTo>
                  <a:lnTo>
                    <a:pt x="1867" y="2126"/>
                  </a:lnTo>
                  <a:lnTo>
                    <a:pt x="1867" y="2126"/>
                  </a:lnTo>
                  <a:lnTo>
                    <a:pt x="1867" y="2126"/>
                  </a:lnTo>
                  <a:lnTo>
                    <a:pt x="1867" y="2126"/>
                  </a:lnTo>
                  <a:lnTo>
                    <a:pt x="1870" y="2126"/>
                  </a:lnTo>
                  <a:lnTo>
                    <a:pt x="1870" y="2129"/>
                  </a:lnTo>
                  <a:lnTo>
                    <a:pt x="1867" y="2129"/>
                  </a:lnTo>
                  <a:lnTo>
                    <a:pt x="1867" y="2129"/>
                  </a:lnTo>
                  <a:lnTo>
                    <a:pt x="1870" y="2129"/>
                  </a:lnTo>
                  <a:lnTo>
                    <a:pt x="1870" y="2131"/>
                  </a:lnTo>
                  <a:lnTo>
                    <a:pt x="1870" y="2131"/>
                  </a:lnTo>
                  <a:lnTo>
                    <a:pt x="1870" y="2131"/>
                  </a:lnTo>
                  <a:lnTo>
                    <a:pt x="1870" y="2131"/>
                  </a:lnTo>
                  <a:lnTo>
                    <a:pt x="1870" y="2131"/>
                  </a:lnTo>
                  <a:lnTo>
                    <a:pt x="1870" y="2133"/>
                  </a:lnTo>
                  <a:lnTo>
                    <a:pt x="1870" y="2133"/>
                  </a:lnTo>
                  <a:lnTo>
                    <a:pt x="1870" y="2133"/>
                  </a:lnTo>
                  <a:lnTo>
                    <a:pt x="1872" y="2133"/>
                  </a:lnTo>
                  <a:lnTo>
                    <a:pt x="1872" y="2133"/>
                  </a:lnTo>
                  <a:lnTo>
                    <a:pt x="1872" y="2133"/>
                  </a:lnTo>
                  <a:lnTo>
                    <a:pt x="1872" y="2133"/>
                  </a:lnTo>
                  <a:lnTo>
                    <a:pt x="1870" y="2133"/>
                  </a:lnTo>
                  <a:lnTo>
                    <a:pt x="1872" y="2133"/>
                  </a:lnTo>
                  <a:lnTo>
                    <a:pt x="1872" y="2133"/>
                  </a:lnTo>
                  <a:lnTo>
                    <a:pt x="1872" y="2133"/>
                  </a:lnTo>
                  <a:lnTo>
                    <a:pt x="1872" y="2136"/>
                  </a:lnTo>
                  <a:lnTo>
                    <a:pt x="1872" y="2136"/>
                  </a:lnTo>
                  <a:lnTo>
                    <a:pt x="1872" y="2136"/>
                  </a:lnTo>
                  <a:lnTo>
                    <a:pt x="1870" y="2136"/>
                  </a:lnTo>
                  <a:lnTo>
                    <a:pt x="1872" y="2136"/>
                  </a:lnTo>
                  <a:lnTo>
                    <a:pt x="1872" y="2136"/>
                  </a:lnTo>
                  <a:lnTo>
                    <a:pt x="1872" y="2136"/>
                  </a:lnTo>
                  <a:lnTo>
                    <a:pt x="1872" y="2136"/>
                  </a:lnTo>
                  <a:lnTo>
                    <a:pt x="1872" y="2138"/>
                  </a:lnTo>
                  <a:lnTo>
                    <a:pt x="1870" y="2138"/>
                  </a:lnTo>
                  <a:lnTo>
                    <a:pt x="1870" y="2138"/>
                  </a:lnTo>
                  <a:lnTo>
                    <a:pt x="1872" y="2138"/>
                  </a:lnTo>
                  <a:lnTo>
                    <a:pt x="1870" y="2145"/>
                  </a:lnTo>
                  <a:lnTo>
                    <a:pt x="1872" y="2145"/>
                  </a:lnTo>
                  <a:lnTo>
                    <a:pt x="1872" y="2143"/>
                  </a:lnTo>
                  <a:lnTo>
                    <a:pt x="1872" y="2143"/>
                  </a:lnTo>
                  <a:lnTo>
                    <a:pt x="1872" y="2145"/>
                  </a:lnTo>
                  <a:lnTo>
                    <a:pt x="1872" y="2145"/>
                  </a:lnTo>
                  <a:lnTo>
                    <a:pt x="1872" y="2145"/>
                  </a:lnTo>
                  <a:lnTo>
                    <a:pt x="1872" y="2145"/>
                  </a:lnTo>
                  <a:lnTo>
                    <a:pt x="1872" y="2148"/>
                  </a:lnTo>
                  <a:lnTo>
                    <a:pt x="1872" y="2148"/>
                  </a:lnTo>
                  <a:lnTo>
                    <a:pt x="1872" y="2148"/>
                  </a:lnTo>
                  <a:lnTo>
                    <a:pt x="1874" y="2148"/>
                  </a:lnTo>
                  <a:lnTo>
                    <a:pt x="1874" y="2148"/>
                  </a:lnTo>
                  <a:lnTo>
                    <a:pt x="1874" y="2148"/>
                  </a:lnTo>
                  <a:lnTo>
                    <a:pt x="1874" y="2148"/>
                  </a:lnTo>
                  <a:lnTo>
                    <a:pt x="1874" y="2148"/>
                  </a:lnTo>
                  <a:lnTo>
                    <a:pt x="1874" y="2148"/>
                  </a:lnTo>
                  <a:lnTo>
                    <a:pt x="1874" y="2145"/>
                  </a:lnTo>
                  <a:lnTo>
                    <a:pt x="1874" y="2148"/>
                  </a:lnTo>
                  <a:lnTo>
                    <a:pt x="1877" y="2148"/>
                  </a:lnTo>
                  <a:lnTo>
                    <a:pt x="1877" y="2148"/>
                  </a:lnTo>
                  <a:lnTo>
                    <a:pt x="1877" y="2148"/>
                  </a:lnTo>
                  <a:lnTo>
                    <a:pt x="1877" y="2148"/>
                  </a:lnTo>
                  <a:lnTo>
                    <a:pt x="1877" y="2148"/>
                  </a:lnTo>
                  <a:lnTo>
                    <a:pt x="1877" y="2148"/>
                  </a:lnTo>
                  <a:lnTo>
                    <a:pt x="1877" y="2148"/>
                  </a:lnTo>
                  <a:lnTo>
                    <a:pt x="1877" y="2150"/>
                  </a:lnTo>
                  <a:lnTo>
                    <a:pt x="1877" y="2150"/>
                  </a:lnTo>
                  <a:lnTo>
                    <a:pt x="1877" y="2150"/>
                  </a:lnTo>
                  <a:lnTo>
                    <a:pt x="1877" y="2150"/>
                  </a:lnTo>
                  <a:lnTo>
                    <a:pt x="1874" y="2150"/>
                  </a:lnTo>
                  <a:lnTo>
                    <a:pt x="1877" y="2150"/>
                  </a:lnTo>
                  <a:lnTo>
                    <a:pt x="1874" y="2150"/>
                  </a:lnTo>
                  <a:lnTo>
                    <a:pt x="1874" y="2152"/>
                  </a:lnTo>
                  <a:lnTo>
                    <a:pt x="1874" y="2152"/>
                  </a:lnTo>
                  <a:lnTo>
                    <a:pt x="1874" y="2152"/>
                  </a:lnTo>
                  <a:lnTo>
                    <a:pt x="1877" y="2152"/>
                  </a:lnTo>
                  <a:lnTo>
                    <a:pt x="1877" y="2155"/>
                  </a:lnTo>
                  <a:lnTo>
                    <a:pt x="1877" y="2155"/>
                  </a:lnTo>
                  <a:lnTo>
                    <a:pt x="1877" y="2155"/>
                  </a:lnTo>
                  <a:lnTo>
                    <a:pt x="1879" y="2155"/>
                  </a:lnTo>
                  <a:lnTo>
                    <a:pt x="1879" y="2155"/>
                  </a:lnTo>
                  <a:lnTo>
                    <a:pt x="1881" y="2152"/>
                  </a:lnTo>
                  <a:lnTo>
                    <a:pt x="1881" y="2152"/>
                  </a:lnTo>
                  <a:lnTo>
                    <a:pt x="1879" y="2157"/>
                  </a:lnTo>
                  <a:lnTo>
                    <a:pt x="1879" y="2157"/>
                  </a:lnTo>
                  <a:lnTo>
                    <a:pt x="1879" y="2157"/>
                  </a:lnTo>
                  <a:lnTo>
                    <a:pt x="1881" y="2157"/>
                  </a:lnTo>
                  <a:lnTo>
                    <a:pt x="1881" y="2157"/>
                  </a:lnTo>
                  <a:lnTo>
                    <a:pt x="1881" y="2155"/>
                  </a:lnTo>
                  <a:lnTo>
                    <a:pt x="1881" y="2157"/>
                  </a:lnTo>
                  <a:lnTo>
                    <a:pt x="1881" y="2157"/>
                  </a:lnTo>
                  <a:lnTo>
                    <a:pt x="1881" y="2157"/>
                  </a:lnTo>
                  <a:lnTo>
                    <a:pt x="1881" y="2159"/>
                  </a:lnTo>
                  <a:lnTo>
                    <a:pt x="1879" y="2159"/>
                  </a:lnTo>
                  <a:lnTo>
                    <a:pt x="1879" y="2159"/>
                  </a:lnTo>
                  <a:lnTo>
                    <a:pt x="1879" y="2159"/>
                  </a:lnTo>
                  <a:lnTo>
                    <a:pt x="1879" y="2162"/>
                  </a:lnTo>
                  <a:lnTo>
                    <a:pt x="1879" y="2162"/>
                  </a:lnTo>
                  <a:lnTo>
                    <a:pt x="1881" y="2162"/>
                  </a:lnTo>
                  <a:lnTo>
                    <a:pt x="1881" y="2162"/>
                  </a:lnTo>
                  <a:lnTo>
                    <a:pt x="1881" y="2162"/>
                  </a:lnTo>
                  <a:lnTo>
                    <a:pt x="1881" y="2162"/>
                  </a:lnTo>
                  <a:lnTo>
                    <a:pt x="1879" y="2162"/>
                  </a:lnTo>
                  <a:lnTo>
                    <a:pt x="1879" y="2164"/>
                  </a:lnTo>
                  <a:lnTo>
                    <a:pt x="1881" y="2164"/>
                  </a:lnTo>
                  <a:lnTo>
                    <a:pt x="1881" y="2164"/>
                  </a:lnTo>
                  <a:lnTo>
                    <a:pt x="1881" y="2164"/>
                  </a:lnTo>
                  <a:lnTo>
                    <a:pt x="1881" y="2164"/>
                  </a:lnTo>
                  <a:lnTo>
                    <a:pt x="1881" y="2166"/>
                  </a:lnTo>
                  <a:lnTo>
                    <a:pt x="1881" y="2166"/>
                  </a:lnTo>
                  <a:lnTo>
                    <a:pt x="1884" y="2166"/>
                  </a:lnTo>
                  <a:lnTo>
                    <a:pt x="1884" y="2164"/>
                  </a:lnTo>
                  <a:lnTo>
                    <a:pt x="1884" y="2166"/>
                  </a:lnTo>
                  <a:lnTo>
                    <a:pt x="1884" y="2166"/>
                  </a:lnTo>
                  <a:lnTo>
                    <a:pt x="1884" y="2166"/>
                  </a:lnTo>
                  <a:lnTo>
                    <a:pt x="1884" y="2166"/>
                  </a:lnTo>
                  <a:lnTo>
                    <a:pt x="1884" y="2166"/>
                  </a:lnTo>
                  <a:lnTo>
                    <a:pt x="1884" y="2166"/>
                  </a:lnTo>
                  <a:lnTo>
                    <a:pt x="1884" y="2166"/>
                  </a:lnTo>
                  <a:lnTo>
                    <a:pt x="1886" y="2169"/>
                  </a:lnTo>
                  <a:lnTo>
                    <a:pt x="1884" y="2169"/>
                  </a:lnTo>
                  <a:lnTo>
                    <a:pt x="1884" y="2169"/>
                  </a:lnTo>
                  <a:lnTo>
                    <a:pt x="1884" y="2169"/>
                  </a:lnTo>
                  <a:lnTo>
                    <a:pt x="1884" y="2169"/>
                  </a:lnTo>
                  <a:lnTo>
                    <a:pt x="1884" y="2169"/>
                  </a:lnTo>
                  <a:lnTo>
                    <a:pt x="1884" y="2169"/>
                  </a:lnTo>
                  <a:lnTo>
                    <a:pt x="1884" y="2169"/>
                  </a:lnTo>
                  <a:lnTo>
                    <a:pt x="1884" y="2171"/>
                  </a:lnTo>
                  <a:lnTo>
                    <a:pt x="1884" y="2171"/>
                  </a:lnTo>
                  <a:lnTo>
                    <a:pt x="1884" y="2171"/>
                  </a:lnTo>
                  <a:lnTo>
                    <a:pt x="1886" y="2171"/>
                  </a:lnTo>
                  <a:lnTo>
                    <a:pt x="1886" y="2171"/>
                  </a:lnTo>
                  <a:lnTo>
                    <a:pt x="1886" y="2169"/>
                  </a:lnTo>
                  <a:lnTo>
                    <a:pt x="1886" y="2171"/>
                  </a:lnTo>
                  <a:lnTo>
                    <a:pt x="1886" y="2171"/>
                  </a:lnTo>
                  <a:lnTo>
                    <a:pt x="1889" y="2171"/>
                  </a:lnTo>
                  <a:lnTo>
                    <a:pt x="1889" y="2171"/>
                  </a:lnTo>
                  <a:lnTo>
                    <a:pt x="1889" y="2171"/>
                  </a:lnTo>
                  <a:lnTo>
                    <a:pt x="1891" y="2171"/>
                  </a:lnTo>
                  <a:lnTo>
                    <a:pt x="1891" y="2171"/>
                  </a:lnTo>
                  <a:lnTo>
                    <a:pt x="1891" y="2171"/>
                  </a:lnTo>
                  <a:lnTo>
                    <a:pt x="1891" y="2171"/>
                  </a:lnTo>
                  <a:lnTo>
                    <a:pt x="1891" y="2171"/>
                  </a:lnTo>
                  <a:lnTo>
                    <a:pt x="1891" y="2174"/>
                  </a:lnTo>
                  <a:lnTo>
                    <a:pt x="1891" y="2174"/>
                  </a:lnTo>
                  <a:lnTo>
                    <a:pt x="1891" y="2174"/>
                  </a:lnTo>
                  <a:lnTo>
                    <a:pt x="1891" y="2174"/>
                  </a:lnTo>
                  <a:lnTo>
                    <a:pt x="1893" y="2174"/>
                  </a:lnTo>
                  <a:lnTo>
                    <a:pt x="1893" y="2174"/>
                  </a:lnTo>
                  <a:lnTo>
                    <a:pt x="1891" y="2176"/>
                  </a:lnTo>
                  <a:lnTo>
                    <a:pt x="1891" y="2176"/>
                  </a:lnTo>
                  <a:lnTo>
                    <a:pt x="1891" y="2176"/>
                  </a:lnTo>
                  <a:lnTo>
                    <a:pt x="1893" y="2176"/>
                  </a:lnTo>
                  <a:lnTo>
                    <a:pt x="1893" y="2176"/>
                  </a:lnTo>
                  <a:lnTo>
                    <a:pt x="1893" y="2176"/>
                  </a:lnTo>
                  <a:lnTo>
                    <a:pt x="1893" y="2178"/>
                  </a:lnTo>
                  <a:lnTo>
                    <a:pt x="1893" y="2178"/>
                  </a:lnTo>
                  <a:lnTo>
                    <a:pt x="1893" y="2178"/>
                  </a:lnTo>
                  <a:lnTo>
                    <a:pt x="1893" y="2178"/>
                  </a:lnTo>
                  <a:lnTo>
                    <a:pt x="1893" y="2181"/>
                  </a:lnTo>
                  <a:lnTo>
                    <a:pt x="1893" y="2181"/>
                  </a:lnTo>
                  <a:lnTo>
                    <a:pt x="1893" y="2183"/>
                  </a:lnTo>
                  <a:lnTo>
                    <a:pt x="1893" y="2183"/>
                  </a:lnTo>
                  <a:lnTo>
                    <a:pt x="1893" y="2185"/>
                  </a:lnTo>
                  <a:lnTo>
                    <a:pt x="1893" y="2183"/>
                  </a:lnTo>
                  <a:lnTo>
                    <a:pt x="1893" y="2183"/>
                  </a:lnTo>
                  <a:lnTo>
                    <a:pt x="1896" y="2183"/>
                  </a:lnTo>
                  <a:lnTo>
                    <a:pt x="1896" y="2183"/>
                  </a:lnTo>
                  <a:lnTo>
                    <a:pt x="1898" y="2183"/>
                  </a:lnTo>
                  <a:lnTo>
                    <a:pt x="1898" y="2185"/>
                  </a:lnTo>
                  <a:lnTo>
                    <a:pt x="1898" y="2185"/>
                  </a:lnTo>
                  <a:lnTo>
                    <a:pt x="1898" y="2185"/>
                  </a:lnTo>
                  <a:lnTo>
                    <a:pt x="1896" y="2185"/>
                  </a:lnTo>
                  <a:lnTo>
                    <a:pt x="1893" y="2185"/>
                  </a:lnTo>
                  <a:lnTo>
                    <a:pt x="1893" y="2185"/>
                  </a:lnTo>
                  <a:lnTo>
                    <a:pt x="1893" y="2185"/>
                  </a:lnTo>
                  <a:lnTo>
                    <a:pt x="1893" y="2188"/>
                  </a:lnTo>
                  <a:lnTo>
                    <a:pt x="1893" y="2188"/>
                  </a:lnTo>
                  <a:lnTo>
                    <a:pt x="1893" y="2190"/>
                  </a:lnTo>
                  <a:lnTo>
                    <a:pt x="1893" y="2190"/>
                  </a:lnTo>
                  <a:lnTo>
                    <a:pt x="1893" y="2190"/>
                  </a:lnTo>
                  <a:lnTo>
                    <a:pt x="1893" y="2192"/>
                  </a:lnTo>
                  <a:lnTo>
                    <a:pt x="1893" y="2192"/>
                  </a:lnTo>
                  <a:lnTo>
                    <a:pt x="1893" y="2192"/>
                  </a:lnTo>
                  <a:lnTo>
                    <a:pt x="1893" y="2195"/>
                  </a:lnTo>
                  <a:lnTo>
                    <a:pt x="1893" y="2195"/>
                  </a:lnTo>
                  <a:lnTo>
                    <a:pt x="1891" y="2195"/>
                  </a:lnTo>
                  <a:lnTo>
                    <a:pt x="1891" y="2195"/>
                  </a:lnTo>
                  <a:lnTo>
                    <a:pt x="1893" y="2195"/>
                  </a:lnTo>
                  <a:lnTo>
                    <a:pt x="1893" y="2195"/>
                  </a:lnTo>
                  <a:lnTo>
                    <a:pt x="1891" y="2197"/>
                  </a:lnTo>
                  <a:lnTo>
                    <a:pt x="1891" y="2197"/>
                  </a:lnTo>
                  <a:lnTo>
                    <a:pt x="1891" y="2197"/>
                  </a:lnTo>
                  <a:lnTo>
                    <a:pt x="1891" y="2197"/>
                  </a:lnTo>
                  <a:lnTo>
                    <a:pt x="1891" y="2197"/>
                  </a:lnTo>
                  <a:lnTo>
                    <a:pt x="1891" y="2197"/>
                  </a:lnTo>
                  <a:lnTo>
                    <a:pt x="1891" y="2200"/>
                  </a:lnTo>
                  <a:lnTo>
                    <a:pt x="1891" y="2200"/>
                  </a:lnTo>
                  <a:lnTo>
                    <a:pt x="1891" y="2200"/>
                  </a:lnTo>
                  <a:lnTo>
                    <a:pt x="1891" y="2200"/>
                  </a:lnTo>
                  <a:lnTo>
                    <a:pt x="1891" y="2202"/>
                  </a:lnTo>
                  <a:lnTo>
                    <a:pt x="1889" y="2202"/>
                  </a:lnTo>
                  <a:lnTo>
                    <a:pt x="1886" y="2202"/>
                  </a:lnTo>
                  <a:lnTo>
                    <a:pt x="1886" y="2204"/>
                  </a:lnTo>
                  <a:lnTo>
                    <a:pt x="1886" y="2204"/>
                  </a:lnTo>
                  <a:lnTo>
                    <a:pt x="1886" y="2204"/>
                  </a:lnTo>
                  <a:lnTo>
                    <a:pt x="1886" y="2207"/>
                  </a:lnTo>
                  <a:lnTo>
                    <a:pt x="1886" y="2207"/>
                  </a:lnTo>
                  <a:lnTo>
                    <a:pt x="1889" y="2209"/>
                  </a:lnTo>
                  <a:lnTo>
                    <a:pt x="1889" y="2209"/>
                  </a:lnTo>
                  <a:lnTo>
                    <a:pt x="1889" y="2209"/>
                  </a:lnTo>
                  <a:lnTo>
                    <a:pt x="1889" y="2211"/>
                  </a:lnTo>
                  <a:lnTo>
                    <a:pt x="1886" y="2211"/>
                  </a:lnTo>
                  <a:lnTo>
                    <a:pt x="1886" y="2211"/>
                  </a:lnTo>
                  <a:lnTo>
                    <a:pt x="1886" y="2211"/>
                  </a:lnTo>
                  <a:lnTo>
                    <a:pt x="1886" y="2211"/>
                  </a:lnTo>
                  <a:lnTo>
                    <a:pt x="1884" y="2211"/>
                  </a:lnTo>
                  <a:lnTo>
                    <a:pt x="1884" y="2211"/>
                  </a:lnTo>
                  <a:lnTo>
                    <a:pt x="1884" y="2211"/>
                  </a:lnTo>
                  <a:lnTo>
                    <a:pt x="1884" y="2211"/>
                  </a:lnTo>
                  <a:lnTo>
                    <a:pt x="1884" y="2214"/>
                  </a:lnTo>
                  <a:lnTo>
                    <a:pt x="1881" y="2214"/>
                  </a:lnTo>
                  <a:lnTo>
                    <a:pt x="1881" y="2214"/>
                  </a:lnTo>
                  <a:lnTo>
                    <a:pt x="1884" y="2214"/>
                  </a:lnTo>
                  <a:lnTo>
                    <a:pt x="1884" y="2216"/>
                  </a:lnTo>
                  <a:lnTo>
                    <a:pt x="1884" y="2216"/>
                  </a:lnTo>
                  <a:lnTo>
                    <a:pt x="1884" y="2216"/>
                  </a:lnTo>
                  <a:lnTo>
                    <a:pt x="1886" y="2216"/>
                  </a:lnTo>
                  <a:lnTo>
                    <a:pt x="1886" y="2219"/>
                  </a:lnTo>
                  <a:lnTo>
                    <a:pt x="1886" y="2219"/>
                  </a:lnTo>
                  <a:lnTo>
                    <a:pt x="1886" y="2219"/>
                  </a:lnTo>
                  <a:lnTo>
                    <a:pt x="1889" y="2221"/>
                  </a:lnTo>
                  <a:lnTo>
                    <a:pt x="1889" y="2221"/>
                  </a:lnTo>
                  <a:lnTo>
                    <a:pt x="1889" y="2221"/>
                  </a:lnTo>
                  <a:lnTo>
                    <a:pt x="1891" y="2221"/>
                  </a:lnTo>
                  <a:lnTo>
                    <a:pt x="1891" y="2221"/>
                  </a:lnTo>
                  <a:lnTo>
                    <a:pt x="1891" y="2221"/>
                  </a:lnTo>
                  <a:lnTo>
                    <a:pt x="1891" y="2221"/>
                  </a:lnTo>
                  <a:lnTo>
                    <a:pt x="1891" y="2221"/>
                  </a:lnTo>
                  <a:lnTo>
                    <a:pt x="1891" y="2223"/>
                  </a:lnTo>
                  <a:lnTo>
                    <a:pt x="1891" y="2223"/>
                  </a:lnTo>
                  <a:lnTo>
                    <a:pt x="1891" y="2226"/>
                  </a:lnTo>
                  <a:lnTo>
                    <a:pt x="1893" y="2226"/>
                  </a:lnTo>
                  <a:lnTo>
                    <a:pt x="1893" y="2228"/>
                  </a:lnTo>
                  <a:lnTo>
                    <a:pt x="1896" y="2226"/>
                  </a:lnTo>
                  <a:lnTo>
                    <a:pt x="1896" y="2228"/>
                  </a:lnTo>
                  <a:lnTo>
                    <a:pt x="1896" y="2228"/>
                  </a:lnTo>
                  <a:lnTo>
                    <a:pt x="1896" y="2228"/>
                  </a:lnTo>
                  <a:lnTo>
                    <a:pt x="1893" y="2228"/>
                  </a:lnTo>
                  <a:lnTo>
                    <a:pt x="1893" y="2230"/>
                  </a:lnTo>
                  <a:lnTo>
                    <a:pt x="1893" y="2230"/>
                  </a:lnTo>
                  <a:lnTo>
                    <a:pt x="1891" y="2233"/>
                  </a:lnTo>
                  <a:lnTo>
                    <a:pt x="1891" y="2233"/>
                  </a:lnTo>
                  <a:lnTo>
                    <a:pt x="1891" y="2233"/>
                  </a:lnTo>
                  <a:lnTo>
                    <a:pt x="1891" y="2235"/>
                  </a:lnTo>
                  <a:lnTo>
                    <a:pt x="1891" y="2235"/>
                  </a:lnTo>
                  <a:lnTo>
                    <a:pt x="1893" y="2235"/>
                  </a:lnTo>
                  <a:lnTo>
                    <a:pt x="1893" y="2235"/>
                  </a:lnTo>
                  <a:lnTo>
                    <a:pt x="1893" y="2235"/>
                  </a:lnTo>
                  <a:lnTo>
                    <a:pt x="1893" y="2235"/>
                  </a:lnTo>
                  <a:lnTo>
                    <a:pt x="1891" y="2237"/>
                  </a:lnTo>
                  <a:lnTo>
                    <a:pt x="1891" y="2237"/>
                  </a:lnTo>
                  <a:lnTo>
                    <a:pt x="1891" y="2240"/>
                  </a:lnTo>
                  <a:lnTo>
                    <a:pt x="1891" y="2240"/>
                  </a:lnTo>
                  <a:lnTo>
                    <a:pt x="1891" y="2242"/>
                  </a:lnTo>
                  <a:lnTo>
                    <a:pt x="1891" y="2242"/>
                  </a:lnTo>
                  <a:lnTo>
                    <a:pt x="1891" y="2242"/>
                  </a:lnTo>
                  <a:lnTo>
                    <a:pt x="1893" y="2245"/>
                  </a:lnTo>
                  <a:lnTo>
                    <a:pt x="1893" y="2245"/>
                  </a:lnTo>
                  <a:lnTo>
                    <a:pt x="1893" y="2245"/>
                  </a:lnTo>
                  <a:lnTo>
                    <a:pt x="1896" y="2245"/>
                  </a:lnTo>
                  <a:lnTo>
                    <a:pt x="1893" y="2245"/>
                  </a:lnTo>
                  <a:lnTo>
                    <a:pt x="1893" y="2245"/>
                  </a:lnTo>
                  <a:lnTo>
                    <a:pt x="1891" y="2242"/>
                  </a:lnTo>
                  <a:lnTo>
                    <a:pt x="1891" y="2242"/>
                  </a:lnTo>
                  <a:lnTo>
                    <a:pt x="1891" y="2242"/>
                  </a:lnTo>
                  <a:lnTo>
                    <a:pt x="1891" y="2242"/>
                  </a:lnTo>
                  <a:lnTo>
                    <a:pt x="1891" y="2240"/>
                  </a:lnTo>
                  <a:lnTo>
                    <a:pt x="1891" y="2240"/>
                  </a:lnTo>
                  <a:lnTo>
                    <a:pt x="1891" y="2240"/>
                  </a:lnTo>
                  <a:lnTo>
                    <a:pt x="1889" y="2237"/>
                  </a:lnTo>
                  <a:lnTo>
                    <a:pt x="1889" y="2235"/>
                  </a:lnTo>
                  <a:lnTo>
                    <a:pt x="1889" y="2235"/>
                  </a:lnTo>
                  <a:lnTo>
                    <a:pt x="1886" y="2233"/>
                  </a:lnTo>
                  <a:lnTo>
                    <a:pt x="1886" y="2233"/>
                  </a:lnTo>
                  <a:lnTo>
                    <a:pt x="1886" y="2233"/>
                  </a:lnTo>
                  <a:lnTo>
                    <a:pt x="1886" y="2230"/>
                  </a:lnTo>
                  <a:lnTo>
                    <a:pt x="1886" y="2230"/>
                  </a:lnTo>
                  <a:lnTo>
                    <a:pt x="1886" y="2230"/>
                  </a:lnTo>
                  <a:lnTo>
                    <a:pt x="1884" y="2228"/>
                  </a:lnTo>
                  <a:lnTo>
                    <a:pt x="1884" y="2228"/>
                  </a:lnTo>
                  <a:lnTo>
                    <a:pt x="1881" y="2228"/>
                  </a:lnTo>
                  <a:lnTo>
                    <a:pt x="1881" y="2228"/>
                  </a:lnTo>
                  <a:lnTo>
                    <a:pt x="1881" y="2228"/>
                  </a:lnTo>
                  <a:lnTo>
                    <a:pt x="1881" y="2228"/>
                  </a:lnTo>
                  <a:lnTo>
                    <a:pt x="1881" y="2228"/>
                  </a:lnTo>
                  <a:lnTo>
                    <a:pt x="1881" y="2228"/>
                  </a:lnTo>
                  <a:lnTo>
                    <a:pt x="1879" y="2228"/>
                  </a:lnTo>
                  <a:lnTo>
                    <a:pt x="1877" y="2228"/>
                  </a:lnTo>
                  <a:lnTo>
                    <a:pt x="1877" y="2228"/>
                  </a:lnTo>
                  <a:lnTo>
                    <a:pt x="1877" y="2228"/>
                  </a:lnTo>
                  <a:lnTo>
                    <a:pt x="1877" y="2226"/>
                  </a:lnTo>
                  <a:lnTo>
                    <a:pt x="1877" y="2226"/>
                  </a:lnTo>
                  <a:lnTo>
                    <a:pt x="1877" y="2223"/>
                  </a:lnTo>
                  <a:lnTo>
                    <a:pt x="1877" y="2223"/>
                  </a:lnTo>
                  <a:lnTo>
                    <a:pt x="1874" y="2223"/>
                  </a:lnTo>
                  <a:lnTo>
                    <a:pt x="1874" y="2221"/>
                  </a:lnTo>
                  <a:lnTo>
                    <a:pt x="1872" y="2223"/>
                  </a:lnTo>
                  <a:lnTo>
                    <a:pt x="1870" y="2228"/>
                  </a:lnTo>
                  <a:lnTo>
                    <a:pt x="1867" y="2228"/>
                  </a:lnTo>
                  <a:lnTo>
                    <a:pt x="1867" y="2230"/>
                  </a:lnTo>
                  <a:lnTo>
                    <a:pt x="1867" y="2230"/>
                  </a:lnTo>
                  <a:lnTo>
                    <a:pt x="1870" y="2230"/>
                  </a:lnTo>
                  <a:lnTo>
                    <a:pt x="1870" y="2233"/>
                  </a:lnTo>
                  <a:lnTo>
                    <a:pt x="1870" y="2233"/>
                  </a:lnTo>
                  <a:lnTo>
                    <a:pt x="1870" y="2233"/>
                  </a:lnTo>
                  <a:lnTo>
                    <a:pt x="1870" y="2235"/>
                  </a:lnTo>
                  <a:lnTo>
                    <a:pt x="1867" y="2235"/>
                  </a:lnTo>
                  <a:lnTo>
                    <a:pt x="1867" y="2235"/>
                  </a:lnTo>
                  <a:lnTo>
                    <a:pt x="1865" y="2237"/>
                  </a:lnTo>
                  <a:lnTo>
                    <a:pt x="1865" y="2237"/>
                  </a:lnTo>
                  <a:lnTo>
                    <a:pt x="1865" y="2237"/>
                  </a:lnTo>
                  <a:lnTo>
                    <a:pt x="1865" y="2237"/>
                  </a:lnTo>
                  <a:lnTo>
                    <a:pt x="1865" y="2240"/>
                  </a:lnTo>
                  <a:lnTo>
                    <a:pt x="1865" y="2240"/>
                  </a:lnTo>
                  <a:lnTo>
                    <a:pt x="1865" y="2240"/>
                  </a:lnTo>
                  <a:lnTo>
                    <a:pt x="1865" y="2242"/>
                  </a:lnTo>
                  <a:lnTo>
                    <a:pt x="1865" y="2242"/>
                  </a:lnTo>
                  <a:lnTo>
                    <a:pt x="1865" y="2245"/>
                  </a:lnTo>
                  <a:lnTo>
                    <a:pt x="1865" y="2247"/>
                  </a:lnTo>
                  <a:lnTo>
                    <a:pt x="1865" y="2249"/>
                  </a:lnTo>
                  <a:lnTo>
                    <a:pt x="1865" y="2252"/>
                  </a:lnTo>
                  <a:lnTo>
                    <a:pt x="1865" y="2254"/>
                  </a:lnTo>
                  <a:lnTo>
                    <a:pt x="1867" y="2254"/>
                  </a:lnTo>
                  <a:lnTo>
                    <a:pt x="1867" y="2256"/>
                  </a:lnTo>
                  <a:lnTo>
                    <a:pt x="1872" y="2259"/>
                  </a:lnTo>
                  <a:lnTo>
                    <a:pt x="1874" y="2259"/>
                  </a:lnTo>
                  <a:lnTo>
                    <a:pt x="1874" y="2261"/>
                  </a:lnTo>
                  <a:lnTo>
                    <a:pt x="1874" y="2261"/>
                  </a:lnTo>
                  <a:lnTo>
                    <a:pt x="1877" y="2263"/>
                  </a:lnTo>
                  <a:lnTo>
                    <a:pt x="1877" y="2263"/>
                  </a:lnTo>
                  <a:lnTo>
                    <a:pt x="1877" y="2263"/>
                  </a:lnTo>
                  <a:lnTo>
                    <a:pt x="1879" y="2266"/>
                  </a:lnTo>
                  <a:lnTo>
                    <a:pt x="1881" y="2268"/>
                  </a:lnTo>
                  <a:lnTo>
                    <a:pt x="1881" y="2268"/>
                  </a:lnTo>
                  <a:lnTo>
                    <a:pt x="1881" y="2268"/>
                  </a:lnTo>
                  <a:lnTo>
                    <a:pt x="1881" y="2271"/>
                  </a:lnTo>
                  <a:lnTo>
                    <a:pt x="1884" y="2273"/>
                  </a:lnTo>
                  <a:lnTo>
                    <a:pt x="1881" y="2271"/>
                  </a:lnTo>
                  <a:lnTo>
                    <a:pt x="1881" y="2271"/>
                  </a:lnTo>
                  <a:lnTo>
                    <a:pt x="1881" y="2271"/>
                  </a:lnTo>
                  <a:lnTo>
                    <a:pt x="1881" y="2271"/>
                  </a:lnTo>
                  <a:lnTo>
                    <a:pt x="1881" y="2268"/>
                  </a:lnTo>
                  <a:lnTo>
                    <a:pt x="1879" y="2268"/>
                  </a:lnTo>
                  <a:lnTo>
                    <a:pt x="1879" y="2268"/>
                  </a:lnTo>
                  <a:lnTo>
                    <a:pt x="1879" y="2266"/>
                  </a:lnTo>
                  <a:lnTo>
                    <a:pt x="1879" y="2266"/>
                  </a:lnTo>
                  <a:lnTo>
                    <a:pt x="1874" y="2261"/>
                  </a:lnTo>
                  <a:lnTo>
                    <a:pt x="1872" y="2259"/>
                  </a:lnTo>
                  <a:lnTo>
                    <a:pt x="1867" y="2256"/>
                  </a:lnTo>
                  <a:lnTo>
                    <a:pt x="1867" y="2256"/>
                  </a:lnTo>
                  <a:lnTo>
                    <a:pt x="1867" y="2256"/>
                  </a:lnTo>
                  <a:lnTo>
                    <a:pt x="1865" y="2254"/>
                  </a:lnTo>
                  <a:lnTo>
                    <a:pt x="1862" y="2252"/>
                  </a:lnTo>
                  <a:lnTo>
                    <a:pt x="1860" y="2252"/>
                  </a:lnTo>
                  <a:lnTo>
                    <a:pt x="1858" y="2249"/>
                  </a:lnTo>
                  <a:lnTo>
                    <a:pt x="1855" y="2247"/>
                  </a:lnTo>
                  <a:lnTo>
                    <a:pt x="1855" y="2247"/>
                  </a:lnTo>
                  <a:lnTo>
                    <a:pt x="1853" y="2247"/>
                  </a:lnTo>
                  <a:lnTo>
                    <a:pt x="1853" y="2247"/>
                  </a:lnTo>
                  <a:lnTo>
                    <a:pt x="1851" y="2247"/>
                  </a:lnTo>
                  <a:lnTo>
                    <a:pt x="1851" y="2247"/>
                  </a:lnTo>
                  <a:lnTo>
                    <a:pt x="1851" y="2247"/>
                  </a:lnTo>
                  <a:lnTo>
                    <a:pt x="1848" y="2247"/>
                  </a:lnTo>
                  <a:lnTo>
                    <a:pt x="1848" y="2247"/>
                  </a:lnTo>
                  <a:lnTo>
                    <a:pt x="1846" y="2247"/>
                  </a:lnTo>
                  <a:lnTo>
                    <a:pt x="1841" y="2245"/>
                  </a:lnTo>
                  <a:lnTo>
                    <a:pt x="1841" y="2247"/>
                  </a:lnTo>
                  <a:lnTo>
                    <a:pt x="1839" y="2247"/>
                  </a:lnTo>
                  <a:lnTo>
                    <a:pt x="1836" y="2249"/>
                  </a:lnTo>
                  <a:lnTo>
                    <a:pt x="1836" y="2252"/>
                  </a:lnTo>
                  <a:lnTo>
                    <a:pt x="1836" y="2252"/>
                  </a:lnTo>
                  <a:lnTo>
                    <a:pt x="1836" y="2254"/>
                  </a:lnTo>
                  <a:lnTo>
                    <a:pt x="1836" y="2254"/>
                  </a:lnTo>
                  <a:lnTo>
                    <a:pt x="1834" y="2256"/>
                  </a:lnTo>
                  <a:lnTo>
                    <a:pt x="1834" y="2256"/>
                  </a:lnTo>
                  <a:lnTo>
                    <a:pt x="1834" y="2256"/>
                  </a:lnTo>
                  <a:lnTo>
                    <a:pt x="1834" y="2256"/>
                  </a:lnTo>
                  <a:lnTo>
                    <a:pt x="1832" y="2256"/>
                  </a:lnTo>
                  <a:lnTo>
                    <a:pt x="1832" y="2256"/>
                  </a:lnTo>
                  <a:lnTo>
                    <a:pt x="1832" y="2259"/>
                  </a:lnTo>
                  <a:lnTo>
                    <a:pt x="1832" y="2259"/>
                  </a:lnTo>
                  <a:lnTo>
                    <a:pt x="1829" y="2259"/>
                  </a:lnTo>
                  <a:lnTo>
                    <a:pt x="1827" y="2261"/>
                  </a:lnTo>
                  <a:lnTo>
                    <a:pt x="1827" y="2261"/>
                  </a:lnTo>
                  <a:lnTo>
                    <a:pt x="1827" y="2266"/>
                  </a:lnTo>
                  <a:lnTo>
                    <a:pt x="1825" y="2266"/>
                  </a:lnTo>
                  <a:lnTo>
                    <a:pt x="1825" y="2266"/>
                  </a:lnTo>
                  <a:lnTo>
                    <a:pt x="1827" y="2266"/>
                  </a:lnTo>
                  <a:lnTo>
                    <a:pt x="1827" y="2266"/>
                  </a:lnTo>
                  <a:lnTo>
                    <a:pt x="1827" y="2266"/>
                  </a:lnTo>
                  <a:lnTo>
                    <a:pt x="1827" y="2263"/>
                  </a:lnTo>
                  <a:lnTo>
                    <a:pt x="1825" y="2263"/>
                  </a:lnTo>
                  <a:lnTo>
                    <a:pt x="1825" y="2266"/>
                  </a:lnTo>
                  <a:lnTo>
                    <a:pt x="1825" y="2266"/>
                  </a:lnTo>
                  <a:lnTo>
                    <a:pt x="1822" y="2266"/>
                  </a:lnTo>
                  <a:lnTo>
                    <a:pt x="1825" y="2266"/>
                  </a:lnTo>
                  <a:lnTo>
                    <a:pt x="1825" y="2263"/>
                  </a:lnTo>
                  <a:lnTo>
                    <a:pt x="1825" y="2263"/>
                  </a:lnTo>
                  <a:lnTo>
                    <a:pt x="1827" y="2261"/>
                  </a:lnTo>
                  <a:lnTo>
                    <a:pt x="1827" y="2261"/>
                  </a:lnTo>
                  <a:lnTo>
                    <a:pt x="1827" y="2259"/>
                  </a:lnTo>
                  <a:lnTo>
                    <a:pt x="1827" y="2259"/>
                  </a:lnTo>
                  <a:lnTo>
                    <a:pt x="1827" y="2259"/>
                  </a:lnTo>
                  <a:lnTo>
                    <a:pt x="1829" y="2256"/>
                  </a:lnTo>
                  <a:lnTo>
                    <a:pt x="1832" y="2256"/>
                  </a:lnTo>
                  <a:lnTo>
                    <a:pt x="1832" y="2256"/>
                  </a:lnTo>
                  <a:lnTo>
                    <a:pt x="1832" y="2254"/>
                  </a:lnTo>
                  <a:lnTo>
                    <a:pt x="1832" y="2254"/>
                  </a:lnTo>
                  <a:lnTo>
                    <a:pt x="1832" y="2254"/>
                  </a:lnTo>
                  <a:lnTo>
                    <a:pt x="1832" y="2254"/>
                  </a:lnTo>
                  <a:lnTo>
                    <a:pt x="1832" y="2252"/>
                  </a:lnTo>
                  <a:lnTo>
                    <a:pt x="1834" y="2249"/>
                  </a:lnTo>
                  <a:lnTo>
                    <a:pt x="1834" y="2249"/>
                  </a:lnTo>
                  <a:lnTo>
                    <a:pt x="1839" y="2247"/>
                  </a:lnTo>
                  <a:lnTo>
                    <a:pt x="1839" y="2245"/>
                  </a:lnTo>
                  <a:lnTo>
                    <a:pt x="1839" y="2245"/>
                  </a:lnTo>
                  <a:lnTo>
                    <a:pt x="1839" y="2245"/>
                  </a:lnTo>
                  <a:lnTo>
                    <a:pt x="1839" y="2242"/>
                  </a:lnTo>
                  <a:lnTo>
                    <a:pt x="1839" y="2240"/>
                  </a:lnTo>
                  <a:lnTo>
                    <a:pt x="1839" y="2240"/>
                  </a:lnTo>
                  <a:lnTo>
                    <a:pt x="1839" y="2237"/>
                  </a:lnTo>
                  <a:lnTo>
                    <a:pt x="1836" y="2237"/>
                  </a:lnTo>
                  <a:lnTo>
                    <a:pt x="1836" y="2237"/>
                  </a:lnTo>
                  <a:lnTo>
                    <a:pt x="1836" y="2237"/>
                  </a:lnTo>
                  <a:lnTo>
                    <a:pt x="1834" y="2235"/>
                  </a:lnTo>
                  <a:lnTo>
                    <a:pt x="1834" y="2233"/>
                  </a:lnTo>
                  <a:lnTo>
                    <a:pt x="1834" y="2233"/>
                  </a:lnTo>
                  <a:lnTo>
                    <a:pt x="1832" y="2230"/>
                  </a:lnTo>
                  <a:lnTo>
                    <a:pt x="1832" y="2228"/>
                  </a:lnTo>
                  <a:lnTo>
                    <a:pt x="1832" y="2228"/>
                  </a:lnTo>
                  <a:lnTo>
                    <a:pt x="1832" y="2228"/>
                  </a:lnTo>
                  <a:lnTo>
                    <a:pt x="1832" y="2228"/>
                  </a:lnTo>
                  <a:lnTo>
                    <a:pt x="1829" y="2226"/>
                  </a:lnTo>
                  <a:lnTo>
                    <a:pt x="1829" y="2226"/>
                  </a:lnTo>
                  <a:lnTo>
                    <a:pt x="1829" y="2226"/>
                  </a:lnTo>
                  <a:lnTo>
                    <a:pt x="1829" y="2226"/>
                  </a:lnTo>
                  <a:lnTo>
                    <a:pt x="1829" y="2226"/>
                  </a:lnTo>
                  <a:lnTo>
                    <a:pt x="1827" y="2223"/>
                  </a:lnTo>
                  <a:lnTo>
                    <a:pt x="1827" y="2223"/>
                  </a:lnTo>
                  <a:lnTo>
                    <a:pt x="1825" y="2221"/>
                  </a:lnTo>
                  <a:lnTo>
                    <a:pt x="1825" y="2221"/>
                  </a:lnTo>
                  <a:lnTo>
                    <a:pt x="1825" y="2221"/>
                  </a:lnTo>
                  <a:lnTo>
                    <a:pt x="1822" y="2221"/>
                  </a:lnTo>
                  <a:lnTo>
                    <a:pt x="1822" y="2221"/>
                  </a:lnTo>
                  <a:lnTo>
                    <a:pt x="1822" y="2219"/>
                  </a:lnTo>
                  <a:lnTo>
                    <a:pt x="1822" y="2219"/>
                  </a:lnTo>
                  <a:lnTo>
                    <a:pt x="1822" y="2219"/>
                  </a:lnTo>
                  <a:lnTo>
                    <a:pt x="1822" y="2219"/>
                  </a:lnTo>
                  <a:lnTo>
                    <a:pt x="1822" y="2219"/>
                  </a:lnTo>
                  <a:lnTo>
                    <a:pt x="1820" y="2219"/>
                  </a:lnTo>
                  <a:lnTo>
                    <a:pt x="1820" y="2219"/>
                  </a:lnTo>
                  <a:lnTo>
                    <a:pt x="1818" y="2219"/>
                  </a:lnTo>
                  <a:lnTo>
                    <a:pt x="1818" y="2219"/>
                  </a:lnTo>
                  <a:lnTo>
                    <a:pt x="1818" y="2216"/>
                  </a:lnTo>
                  <a:lnTo>
                    <a:pt x="1818" y="2216"/>
                  </a:lnTo>
                  <a:lnTo>
                    <a:pt x="1815" y="2214"/>
                  </a:lnTo>
                  <a:lnTo>
                    <a:pt x="1815" y="2214"/>
                  </a:lnTo>
                  <a:lnTo>
                    <a:pt x="1815" y="2214"/>
                  </a:lnTo>
                  <a:lnTo>
                    <a:pt x="1813" y="2214"/>
                  </a:lnTo>
                  <a:lnTo>
                    <a:pt x="1813" y="2211"/>
                  </a:lnTo>
                  <a:lnTo>
                    <a:pt x="1810" y="2211"/>
                  </a:lnTo>
                  <a:lnTo>
                    <a:pt x="1810" y="2211"/>
                  </a:lnTo>
                  <a:lnTo>
                    <a:pt x="1810" y="2211"/>
                  </a:lnTo>
                  <a:lnTo>
                    <a:pt x="1808" y="2214"/>
                  </a:lnTo>
                  <a:lnTo>
                    <a:pt x="1806" y="2211"/>
                  </a:lnTo>
                  <a:lnTo>
                    <a:pt x="1806" y="2211"/>
                  </a:lnTo>
                  <a:lnTo>
                    <a:pt x="1801" y="2211"/>
                  </a:lnTo>
                  <a:lnTo>
                    <a:pt x="1801" y="2209"/>
                  </a:lnTo>
                  <a:lnTo>
                    <a:pt x="1799" y="2207"/>
                  </a:lnTo>
                  <a:lnTo>
                    <a:pt x="1796" y="2204"/>
                  </a:lnTo>
                  <a:lnTo>
                    <a:pt x="1796" y="2204"/>
                  </a:lnTo>
                  <a:lnTo>
                    <a:pt x="1787" y="2204"/>
                  </a:lnTo>
                  <a:lnTo>
                    <a:pt x="1787" y="2207"/>
                  </a:lnTo>
                  <a:lnTo>
                    <a:pt x="1787" y="2207"/>
                  </a:lnTo>
                  <a:lnTo>
                    <a:pt x="1784" y="2209"/>
                  </a:lnTo>
                  <a:lnTo>
                    <a:pt x="1784" y="2209"/>
                  </a:lnTo>
                  <a:lnTo>
                    <a:pt x="1784" y="2209"/>
                  </a:lnTo>
                  <a:lnTo>
                    <a:pt x="1784" y="2207"/>
                  </a:lnTo>
                  <a:lnTo>
                    <a:pt x="1784" y="2207"/>
                  </a:lnTo>
                  <a:lnTo>
                    <a:pt x="1784" y="2204"/>
                  </a:lnTo>
                  <a:lnTo>
                    <a:pt x="1784" y="2207"/>
                  </a:lnTo>
                  <a:lnTo>
                    <a:pt x="1784" y="2207"/>
                  </a:lnTo>
                  <a:lnTo>
                    <a:pt x="1784" y="2207"/>
                  </a:lnTo>
                  <a:lnTo>
                    <a:pt x="1784" y="2204"/>
                  </a:lnTo>
                  <a:lnTo>
                    <a:pt x="1784" y="2204"/>
                  </a:lnTo>
                  <a:lnTo>
                    <a:pt x="1787" y="2204"/>
                  </a:lnTo>
                  <a:lnTo>
                    <a:pt x="1787" y="2204"/>
                  </a:lnTo>
                  <a:lnTo>
                    <a:pt x="1787" y="2204"/>
                  </a:lnTo>
                  <a:lnTo>
                    <a:pt x="1787" y="2204"/>
                  </a:lnTo>
                  <a:lnTo>
                    <a:pt x="1787" y="2204"/>
                  </a:lnTo>
                  <a:lnTo>
                    <a:pt x="1789" y="2204"/>
                  </a:lnTo>
                  <a:lnTo>
                    <a:pt x="1791" y="2200"/>
                  </a:lnTo>
                  <a:lnTo>
                    <a:pt x="1791" y="2200"/>
                  </a:lnTo>
                  <a:lnTo>
                    <a:pt x="1796" y="2200"/>
                  </a:lnTo>
                  <a:lnTo>
                    <a:pt x="1796" y="2200"/>
                  </a:lnTo>
                  <a:lnTo>
                    <a:pt x="1794" y="2200"/>
                  </a:lnTo>
                  <a:lnTo>
                    <a:pt x="1794" y="2200"/>
                  </a:lnTo>
                  <a:lnTo>
                    <a:pt x="1794" y="2197"/>
                  </a:lnTo>
                  <a:lnTo>
                    <a:pt x="1791" y="2195"/>
                  </a:lnTo>
                  <a:lnTo>
                    <a:pt x="1791" y="2195"/>
                  </a:lnTo>
                  <a:lnTo>
                    <a:pt x="1791" y="2195"/>
                  </a:lnTo>
                  <a:lnTo>
                    <a:pt x="1791" y="2192"/>
                  </a:lnTo>
                  <a:lnTo>
                    <a:pt x="1791" y="2192"/>
                  </a:lnTo>
                  <a:lnTo>
                    <a:pt x="1789" y="2190"/>
                  </a:lnTo>
                  <a:lnTo>
                    <a:pt x="1787" y="2190"/>
                  </a:lnTo>
                  <a:lnTo>
                    <a:pt x="1787" y="2190"/>
                  </a:lnTo>
                  <a:lnTo>
                    <a:pt x="1782" y="2185"/>
                  </a:lnTo>
                  <a:lnTo>
                    <a:pt x="1780" y="2183"/>
                  </a:lnTo>
                  <a:lnTo>
                    <a:pt x="1780" y="2183"/>
                  </a:lnTo>
                  <a:lnTo>
                    <a:pt x="1777" y="2183"/>
                  </a:lnTo>
                  <a:lnTo>
                    <a:pt x="1777" y="2178"/>
                  </a:lnTo>
                  <a:lnTo>
                    <a:pt x="1775" y="2178"/>
                  </a:lnTo>
                  <a:lnTo>
                    <a:pt x="1775" y="2178"/>
                  </a:lnTo>
                  <a:lnTo>
                    <a:pt x="1775" y="2176"/>
                  </a:lnTo>
                  <a:lnTo>
                    <a:pt x="1773" y="2174"/>
                  </a:lnTo>
                  <a:lnTo>
                    <a:pt x="1770" y="2174"/>
                  </a:lnTo>
                  <a:lnTo>
                    <a:pt x="1770" y="2171"/>
                  </a:lnTo>
                  <a:lnTo>
                    <a:pt x="1768" y="2171"/>
                  </a:lnTo>
                  <a:lnTo>
                    <a:pt x="1768" y="2171"/>
                  </a:lnTo>
                  <a:lnTo>
                    <a:pt x="1768" y="2171"/>
                  </a:lnTo>
                  <a:lnTo>
                    <a:pt x="1768" y="2171"/>
                  </a:lnTo>
                  <a:lnTo>
                    <a:pt x="1765" y="2171"/>
                  </a:lnTo>
                  <a:lnTo>
                    <a:pt x="1763" y="2169"/>
                  </a:lnTo>
                  <a:lnTo>
                    <a:pt x="1763" y="2169"/>
                  </a:lnTo>
                  <a:lnTo>
                    <a:pt x="1763" y="2169"/>
                  </a:lnTo>
                  <a:lnTo>
                    <a:pt x="1763" y="2166"/>
                  </a:lnTo>
                  <a:lnTo>
                    <a:pt x="1763" y="2166"/>
                  </a:lnTo>
                  <a:lnTo>
                    <a:pt x="1763" y="2166"/>
                  </a:lnTo>
                  <a:lnTo>
                    <a:pt x="1763" y="2166"/>
                  </a:lnTo>
                  <a:lnTo>
                    <a:pt x="1763" y="2162"/>
                  </a:lnTo>
                  <a:lnTo>
                    <a:pt x="1763" y="2159"/>
                  </a:lnTo>
                  <a:lnTo>
                    <a:pt x="1763" y="2157"/>
                  </a:lnTo>
                  <a:lnTo>
                    <a:pt x="1763" y="2155"/>
                  </a:lnTo>
                  <a:lnTo>
                    <a:pt x="1763" y="2155"/>
                  </a:lnTo>
                  <a:lnTo>
                    <a:pt x="1763" y="2155"/>
                  </a:lnTo>
                  <a:lnTo>
                    <a:pt x="1763" y="2155"/>
                  </a:lnTo>
                  <a:lnTo>
                    <a:pt x="1765" y="2155"/>
                  </a:lnTo>
                  <a:lnTo>
                    <a:pt x="1765" y="2152"/>
                  </a:lnTo>
                  <a:lnTo>
                    <a:pt x="1765" y="2152"/>
                  </a:lnTo>
                  <a:lnTo>
                    <a:pt x="1765" y="2150"/>
                  </a:lnTo>
                  <a:lnTo>
                    <a:pt x="1765" y="2150"/>
                  </a:lnTo>
                  <a:lnTo>
                    <a:pt x="1763" y="2143"/>
                  </a:lnTo>
                  <a:lnTo>
                    <a:pt x="1763" y="2143"/>
                  </a:lnTo>
                  <a:lnTo>
                    <a:pt x="1763" y="2140"/>
                  </a:lnTo>
                  <a:lnTo>
                    <a:pt x="1761" y="2138"/>
                  </a:lnTo>
                  <a:lnTo>
                    <a:pt x="1761" y="2138"/>
                  </a:lnTo>
                  <a:lnTo>
                    <a:pt x="1761" y="2138"/>
                  </a:lnTo>
                  <a:lnTo>
                    <a:pt x="1761" y="2136"/>
                  </a:lnTo>
                  <a:lnTo>
                    <a:pt x="1761" y="2136"/>
                  </a:lnTo>
                  <a:lnTo>
                    <a:pt x="1761" y="2136"/>
                  </a:lnTo>
                  <a:lnTo>
                    <a:pt x="1761" y="2133"/>
                  </a:lnTo>
                  <a:lnTo>
                    <a:pt x="1761" y="2133"/>
                  </a:lnTo>
                  <a:lnTo>
                    <a:pt x="1761" y="2131"/>
                  </a:lnTo>
                  <a:lnTo>
                    <a:pt x="1761" y="2131"/>
                  </a:lnTo>
                  <a:lnTo>
                    <a:pt x="1761" y="2129"/>
                  </a:lnTo>
                  <a:lnTo>
                    <a:pt x="1761" y="2126"/>
                  </a:lnTo>
                  <a:lnTo>
                    <a:pt x="1761" y="2126"/>
                  </a:lnTo>
                  <a:lnTo>
                    <a:pt x="1761" y="2124"/>
                  </a:lnTo>
                  <a:lnTo>
                    <a:pt x="1761" y="2122"/>
                  </a:lnTo>
                  <a:lnTo>
                    <a:pt x="1761" y="2122"/>
                  </a:lnTo>
                  <a:lnTo>
                    <a:pt x="1761" y="2122"/>
                  </a:lnTo>
                  <a:lnTo>
                    <a:pt x="1761" y="2119"/>
                  </a:lnTo>
                  <a:lnTo>
                    <a:pt x="1758" y="2117"/>
                  </a:lnTo>
                  <a:lnTo>
                    <a:pt x="1758" y="2117"/>
                  </a:lnTo>
                  <a:lnTo>
                    <a:pt x="1756" y="2110"/>
                  </a:lnTo>
                  <a:lnTo>
                    <a:pt x="1754" y="2107"/>
                  </a:lnTo>
                  <a:lnTo>
                    <a:pt x="1754" y="2107"/>
                  </a:lnTo>
                  <a:lnTo>
                    <a:pt x="1751" y="2107"/>
                  </a:lnTo>
                  <a:lnTo>
                    <a:pt x="1751" y="2105"/>
                  </a:lnTo>
                  <a:lnTo>
                    <a:pt x="1751" y="2107"/>
                  </a:lnTo>
                  <a:lnTo>
                    <a:pt x="1751" y="2107"/>
                  </a:lnTo>
                  <a:lnTo>
                    <a:pt x="1751" y="2107"/>
                  </a:lnTo>
                  <a:lnTo>
                    <a:pt x="1751" y="2107"/>
                  </a:lnTo>
                  <a:lnTo>
                    <a:pt x="1751" y="2105"/>
                  </a:lnTo>
                  <a:lnTo>
                    <a:pt x="1751" y="2105"/>
                  </a:lnTo>
                  <a:lnTo>
                    <a:pt x="1749" y="2103"/>
                  </a:lnTo>
                  <a:lnTo>
                    <a:pt x="1749" y="2103"/>
                  </a:lnTo>
                  <a:lnTo>
                    <a:pt x="1749" y="2103"/>
                  </a:lnTo>
                  <a:lnTo>
                    <a:pt x="1749" y="2100"/>
                  </a:lnTo>
                  <a:lnTo>
                    <a:pt x="1747" y="2098"/>
                  </a:lnTo>
                  <a:lnTo>
                    <a:pt x="1747" y="2095"/>
                  </a:lnTo>
                  <a:lnTo>
                    <a:pt x="1747" y="2095"/>
                  </a:lnTo>
                  <a:lnTo>
                    <a:pt x="1747" y="2095"/>
                  </a:lnTo>
                  <a:lnTo>
                    <a:pt x="1747" y="2095"/>
                  </a:lnTo>
                  <a:lnTo>
                    <a:pt x="1747" y="2093"/>
                  </a:lnTo>
                  <a:lnTo>
                    <a:pt x="1747" y="2093"/>
                  </a:lnTo>
                  <a:lnTo>
                    <a:pt x="1747" y="2093"/>
                  </a:lnTo>
                  <a:lnTo>
                    <a:pt x="1747" y="2093"/>
                  </a:lnTo>
                  <a:lnTo>
                    <a:pt x="1747" y="2091"/>
                  </a:lnTo>
                  <a:lnTo>
                    <a:pt x="1747" y="2091"/>
                  </a:lnTo>
                  <a:lnTo>
                    <a:pt x="1747" y="2086"/>
                  </a:lnTo>
                  <a:lnTo>
                    <a:pt x="1749" y="2081"/>
                  </a:lnTo>
                  <a:lnTo>
                    <a:pt x="1749" y="2074"/>
                  </a:lnTo>
                  <a:lnTo>
                    <a:pt x="1749" y="2067"/>
                  </a:lnTo>
                  <a:lnTo>
                    <a:pt x="1749" y="2065"/>
                  </a:lnTo>
                  <a:lnTo>
                    <a:pt x="1749" y="2065"/>
                  </a:lnTo>
                  <a:lnTo>
                    <a:pt x="1749" y="2065"/>
                  </a:lnTo>
                  <a:lnTo>
                    <a:pt x="1749" y="2065"/>
                  </a:lnTo>
                  <a:lnTo>
                    <a:pt x="1747" y="2065"/>
                  </a:lnTo>
                  <a:lnTo>
                    <a:pt x="1747" y="2062"/>
                  </a:lnTo>
                  <a:lnTo>
                    <a:pt x="1747" y="2062"/>
                  </a:lnTo>
                  <a:lnTo>
                    <a:pt x="1747" y="2062"/>
                  </a:lnTo>
                  <a:lnTo>
                    <a:pt x="1747" y="2060"/>
                  </a:lnTo>
                  <a:lnTo>
                    <a:pt x="1747" y="2060"/>
                  </a:lnTo>
                  <a:lnTo>
                    <a:pt x="1747" y="2060"/>
                  </a:lnTo>
                  <a:lnTo>
                    <a:pt x="1747" y="2060"/>
                  </a:lnTo>
                  <a:lnTo>
                    <a:pt x="1747" y="2060"/>
                  </a:lnTo>
                  <a:lnTo>
                    <a:pt x="1747" y="2060"/>
                  </a:lnTo>
                  <a:lnTo>
                    <a:pt x="1747" y="2060"/>
                  </a:lnTo>
                  <a:lnTo>
                    <a:pt x="1747" y="2060"/>
                  </a:lnTo>
                  <a:lnTo>
                    <a:pt x="1747" y="2058"/>
                  </a:lnTo>
                  <a:lnTo>
                    <a:pt x="1747" y="2058"/>
                  </a:lnTo>
                  <a:lnTo>
                    <a:pt x="1747" y="2055"/>
                  </a:lnTo>
                  <a:lnTo>
                    <a:pt x="1747" y="2055"/>
                  </a:lnTo>
                  <a:lnTo>
                    <a:pt x="1747" y="2053"/>
                  </a:lnTo>
                  <a:lnTo>
                    <a:pt x="1747" y="2053"/>
                  </a:lnTo>
                  <a:lnTo>
                    <a:pt x="1747" y="2051"/>
                  </a:lnTo>
                  <a:lnTo>
                    <a:pt x="1744" y="2051"/>
                  </a:lnTo>
                  <a:lnTo>
                    <a:pt x="1742" y="2048"/>
                  </a:lnTo>
                  <a:lnTo>
                    <a:pt x="1742" y="2048"/>
                  </a:lnTo>
                  <a:lnTo>
                    <a:pt x="1742" y="2051"/>
                  </a:lnTo>
                  <a:lnTo>
                    <a:pt x="1744" y="2051"/>
                  </a:lnTo>
                  <a:lnTo>
                    <a:pt x="1744" y="2051"/>
                  </a:lnTo>
                  <a:lnTo>
                    <a:pt x="1742" y="2053"/>
                  </a:lnTo>
                  <a:lnTo>
                    <a:pt x="1744" y="2053"/>
                  </a:lnTo>
                  <a:lnTo>
                    <a:pt x="1744" y="2053"/>
                  </a:lnTo>
                  <a:lnTo>
                    <a:pt x="1744" y="2053"/>
                  </a:lnTo>
                  <a:lnTo>
                    <a:pt x="1742" y="2053"/>
                  </a:lnTo>
                  <a:lnTo>
                    <a:pt x="1742" y="2053"/>
                  </a:lnTo>
                  <a:lnTo>
                    <a:pt x="1742" y="2053"/>
                  </a:lnTo>
                  <a:lnTo>
                    <a:pt x="1742" y="2053"/>
                  </a:lnTo>
                  <a:lnTo>
                    <a:pt x="1742" y="2053"/>
                  </a:lnTo>
                  <a:lnTo>
                    <a:pt x="1742" y="2053"/>
                  </a:lnTo>
                  <a:lnTo>
                    <a:pt x="1742" y="2053"/>
                  </a:lnTo>
                  <a:lnTo>
                    <a:pt x="1739" y="2053"/>
                  </a:lnTo>
                  <a:lnTo>
                    <a:pt x="1739" y="2053"/>
                  </a:lnTo>
                  <a:lnTo>
                    <a:pt x="1739" y="2051"/>
                  </a:lnTo>
                  <a:lnTo>
                    <a:pt x="1739" y="2051"/>
                  </a:lnTo>
                  <a:lnTo>
                    <a:pt x="1739" y="2051"/>
                  </a:lnTo>
                  <a:lnTo>
                    <a:pt x="1739" y="2051"/>
                  </a:lnTo>
                  <a:lnTo>
                    <a:pt x="1737" y="2051"/>
                  </a:lnTo>
                  <a:lnTo>
                    <a:pt x="1737" y="2051"/>
                  </a:lnTo>
                  <a:lnTo>
                    <a:pt x="1737" y="2051"/>
                  </a:lnTo>
                  <a:lnTo>
                    <a:pt x="1737" y="2051"/>
                  </a:lnTo>
                  <a:lnTo>
                    <a:pt x="1735" y="2051"/>
                  </a:lnTo>
                  <a:lnTo>
                    <a:pt x="1737" y="2051"/>
                  </a:lnTo>
                  <a:lnTo>
                    <a:pt x="1737" y="2051"/>
                  </a:lnTo>
                  <a:lnTo>
                    <a:pt x="1737" y="2051"/>
                  </a:lnTo>
                  <a:lnTo>
                    <a:pt x="1735" y="2051"/>
                  </a:lnTo>
                  <a:lnTo>
                    <a:pt x="1735" y="2051"/>
                  </a:lnTo>
                  <a:lnTo>
                    <a:pt x="1732" y="2051"/>
                  </a:lnTo>
                  <a:lnTo>
                    <a:pt x="1732" y="2051"/>
                  </a:lnTo>
                  <a:lnTo>
                    <a:pt x="1730" y="2053"/>
                  </a:lnTo>
                  <a:lnTo>
                    <a:pt x="1730" y="2053"/>
                  </a:lnTo>
                  <a:lnTo>
                    <a:pt x="1728" y="2053"/>
                  </a:lnTo>
                  <a:lnTo>
                    <a:pt x="1728" y="2053"/>
                  </a:lnTo>
                  <a:lnTo>
                    <a:pt x="1725" y="2053"/>
                  </a:lnTo>
                  <a:lnTo>
                    <a:pt x="1725" y="2053"/>
                  </a:lnTo>
                  <a:lnTo>
                    <a:pt x="1725" y="2053"/>
                  </a:lnTo>
                  <a:lnTo>
                    <a:pt x="1725" y="2055"/>
                  </a:lnTo>
                  <a:lnTo>
                    <a:pt x="1723" y="2055"/>
                  </a:lnTo>
                  <a:lnTo>
                    <a:pt x="1723" y="2053"/>
                  </a:lnTo>
                  <a:lnTo>
                    <a:pt x="1725" y="2053"/>
                  </a:lnTo>
                  <a:lnTo>
                    <a:pt x="1725" y="2053"/>
                  </a:lnTo>
                  <a:lnTo>
                    <a:pt x="1725" y="2053"/>
                  </a:lnTo>
                  <a:lnTo>
                    <a:pt x="1725" y="2051"/>
                  </a:lnTo>
                  <a:lnTo>
                    <a:pt x="1725" y="2051"/>
                  </a:lnTo>
                  <a:lnTo>
                    <a:pt x="1723" y="2048"/>
                  </a:lnTo>
                  <a:lnTo>
                    <a:pt x="1721" y="2048"/>
                  </a:lnTo>
                  <a:lnTo>
                    <a:pt x="1721" y="2048"/>
                  </a:lnTo>
                  <a:lnTo>
                    <a:pt x="1718" y="2048"/>
                  </a:lnTo>
                  <a:lnTo>
                    <a:pt x="1716" y="2051"/>
                  </a:lnTo>
                  <a:lnTo>
                    <a:pt x="1716" y="2051"/>
                  </a:lnTo>
                  <a:lnTo>
                    <a:pt x="1716" y="2051"/>
                  </a:lnTo>
                  <a:lnTo>
                    <a:pt x="1713" y="2051"/>
                  </a:lnTo>
                  <a:lnTo>
                    <a:pt x="1713" y="2051"/>
                  </a:lnTo>
                  <a:lnTo>
                    <a:pt x="1713" y="2051"/>
                  </a:lnTo>
                  <a:lnTo>
                    <a:pt x="1711" y="2051"/>
                  </a:lnTo>
                  <a:lnTo>
                    <a:pt x="1709" y="2051"/>
                  </a:lnTo>
                  <a:lnTo>
                    <a:pt x="1706" y="2051"/>
                  </a:lnTo>
                  <a:lnTo>
                    <a:pt x="1706" y="2051"/>
                  </a:lnTo>
                  <a:lnTo>
                    <a:pt x="1706" y="2051"/>
                  </a:lnTo>
                  <a:lnTo>
                    <a:pt x="1704" y="2051"/>
                  </a:lnTo>
                  <a:lnTo>
                    <a:pt x="1702" y="2048"/>
                  </a:lnTo>
                  <a:lnTo>
                    <a:pt x="1699" y="2048"/>
                  </a:lnTo>
                  <a:lnTo>
                    <a:pt x="1697" y="2051"/>
                  </a:lnTo>
                  <a:lnTo>
                    <a:pt x="1699" y="2051"/>
                  </a:lnTo>
                  <a:lnTo>
                    <a:pt x="1699" y="2051"/>
                  </a:lnTo>
                  <a:lnTo>
                    <a:pt x="1699" y="2051"/>
                  </a:lnTo>
                  <a:lnTo>
                    <a:pt x="1702" y="2051"/>
                  </a:lnTo>
                  <a:lnTo>
                    <a:pt x="1702" y="2051"/>
                  </a:lnTo>
                  <a:lnTo>
                    <a:pt x="1702" y="2051"/>
                  </a:lnTo>
                  <a:lnTo>
                    <a:pt x="1702" y="2053"/>
                  </a:lnTo>
                  <a:lnTo>
                    <a:pt x="1704" y="2053"/>
                  </a:lnTo>
                  <a:lnTo>
                    <a:pt x="1704" y="2053"/>
                  </a:lnTo>
                  <a:lnTo>
                    <a:pt x="1704" y="2055"/>
                  </a:lnTo>
                  <a:lnTo>
                    <a:pt x="1704" y="2055"/>
                  </a:lnTo>
                  <a:lnTo>
                    <a:pt x="1704" y="2055"/>
                  </a:lnTo>
                  <a:lnTo>
                    <a:pt x="1704" y="2055"/>
                  </a:lnTo>
                  <a:lnTo>
                    <a:pt x="1704" y="2058"/>
                  </a:lnTo>
                  <a:lnTo>
                    <a:pt x="1704" y="2055"/>
                  </a:lnTo>
                  <a:lnTo>
                    <a:pt x="1704" y="2055"/>
                  </a:lnTo>
                  <a:lnTo>
                    <a:pt x="1704" y="2055"/>
                  </a:lnTo>
                  <a:lnTo>
                    <a:pt x="1704" y="2055"/>
                  </a:lnTo>
                  <a:lnTo>
                    <a:pt x="1704" y="2053"/>
                  </a:lnTo>
                  <a:lnTo>
                    <a:pt x="1704" y="2053"/>
                  </a:lnTo>
                  <a:lnTo>
                    <a:pt x="1704" y="2053"/>
                  </a:lnTo>
                  <a:lnTo>
                    <a:pt x="1702" y="2053"/>
                  </a:lnTo>
                  <a:lnTo>
                    <a:pt x="1702" y="2053"/>
                  </a:lnTo>
                  <a:lnTo>
                    <a:pt x="1702" y="2053"/>
                  </a:lnTo>
                  <a:lnTo>
                    <a:pt x="1702" y="2051"/>
                  </a:lnTo>
                  <a:lnTo>
                    <a:pt x="1702" y="2051"/>
                  </a:lnTo>
                  <a:lnTo>
                    <a:pt x="1702" y="2051"/>
                  </a:lnTo>
                  <a:lnTo>
                    <a:pt x="1702" y="2051"/>
                  </a:lnTo>
                  <a:lnTo>
                    <a:pt x="1699" y="2053"/>
                  </a:lnTo>
                  <a:lnTo>
                    <a:pt x="1699" y="2051"/>
                  </a:lnTo>
                  <a:lnTo>
                    <a:pt x="1699" y="2051"/>
                  </a:lnTo>
                  <a:lnTo>
                    <a:pt x="1699" y="2051"/>
                  </a:lnTo>
                  <a:lnTo>
                    <a:pt x="1699" y="2051"/>
                  </a:lnTo>
                  <a:lnTo>
                    <a:pt x="1699" y="2051"/>
                  </a:lnTo>
                  <a:lnTo>
                    <a:pt x="1699" y="2053"/>
                  </a:lnTo>
                  <a:lnTo>
                    <a:pt x="1699" y="2053"/>
                  </a:lnTo>
                  <a:lnTo>
                    <a:pt x="1697" y="2053"/>
                  </a:lnTo>
                  <a:lnTo>
                    <a:pt x="1697" y="2053"/>
                  </a:lnTo>
                  <a:lnTo>
                    <a:pt x="1697" y="2051"/>
                  </a:lnTo>
                  <a:lnTo>
                    <a:pt x="1697" y="2051"/>
                  </a:lnTo>
                  <a:lnTo>
                    <a:pt x="1697" y="2051"/>
                  </a:lnTo>
                  <a:lnTo>
                    <a:pt x="1692" y="2048"/>
                  </a:lnTo>
                  <a:lnTo>
                    <a:pt x="1692" y="2048"/>
                  </a:lnTo>
                  <a:lnTo>
                    <a:pt x="1690" y="2048"/>
                  </a:lnTo>
                  <a:lnTo>
                    <a:pt x="1690" y="2048"/>
                  </a:lnTo>
                  <a:lnTo>
                    <a:pt x="1687" y="2051"/>
                  </a:lnTo>
                  <a:lnTo>
                    <a:pt x="1685" y="2051"/>
                  </a:lnTo>
                  <a:lnTo>
                    <a:pt x="1685" y="2051"/>
                  </a:lnTo>
                  <a:lnTo>
                    <a:pt x="1683" y="2051"/>
                  </a:lnTo>
                  <a:lnTo>
                    <a:pt x="1683" y="2051"/>
                  </a:lnTo>
                  <a:lnTo>
                    <a:pt x="1676" y="2053"/>
                  </a:lnTo>
                  <a:lnTo>
                    <a:pt x="1676" y="2053"/>
                  </a:lnTo>
                  <a:lnTo>
                    <a:pt x="1673" y="2053"/>
                  </a:lnTo>
                  <a:lnTo>
                    <a:pt x="1671" y="2055"/>
                  </a:lnTo>
                  <a:lnTo>
                    <a:pt x="1671" y="2055"/>
                  </a:lnTo>
                  <a:lnTo>
                    <a:pt x="1659" y="2053"/>
                  </a:lnTo>
                  <a:lnTo>
                    <a:pt x="1654" y="2055"/>
                  </a:lnTo>
                  <a:lnTo>
                    <a:pt x="1654" y="2055"/>
                  </a:lnTo>
                  <a:lnTo>
                    <a:pt x="1652" y="2055"/>
                  </a:lnTo>
                  <a:lnTo>
                    <a:pt x="1652" y="2058"/>
                  </a:lnTo>
                  <a:lnTo>
                    <a:pt x="1647" y="2065"/>
                  </a:lnTo>
                  <a:lnTo>
                    <a:pt x="1647" y="2067"/>
                  </a:lnTo>
                  <a:lnTo>
                    <a:pt x="1647" y="2069"/>
                  </a:lnTo>
                  <a:lnTo>
                    <a:pt x="1647" y="2072"/>
                  </a:lnTo>
                  <a:lnTo>
                    <a:pt x="1647" y="2072"/>
                  </a:lnTo>
                  <a:lnTo>
                    <a:pt x="1647" y="2072"/>
                  </a:lnTo>
                  <a:lnTo>
                    <a:pt x="1645" y="2072"/>
                  </a:lnTo>
                  <a:lnTo>
                    <a:pt x="1647" y="2069"/>
                  </a:lnTo>
                  <a:lnTo>
                    <a:pt x="1647" y="2069"/>
                  </a:lnTo>
                  <a:lnTo>
                    <a:pt x="1647" y="2069"/>
                  </a:lnTo>
                  <a:lnTo>
                    <a:pt x="1647" y="2067"/>
                  </a:lnTo>
                  <a:lnTo>
                    <a:pt x="1647" y="2067"/>
                  </a:lnTo>
                  <a:lnTo>
                    <a:pt x="1645" y="2067"/>
                  </a:lnTo>
                  <a:lnTo>
                    <a:pt x="1647" y="2067"/>
                  </a:lnTo>
                  <a:lnTo>
                    <a:pt x="1647" y="2062"/>
                  </a:lnTo>
                  <a:lnTo>
                    <a:pt x="1647" y="2062"/>
                  </a:lnTo>
                  <a:lnTo>
                    <a:pt x="1650" y="2060"/>
                  </a:lnTo>
                  <a:lnTo>
                    <a:pt x="1650" y="2060"/>
                  </a:lnTo>
                  <a:lnTo>
                    <a:pt x="1650" y="2058"/>
                  </a:lnTo>
                  <a:lnTo>
                    <a:pt x="1650" y="2058"/>
                  </a:lnTo>
                  <a:lnTo>
                    <a:pt x="1650" y="2058"/>
                  </a:lnTo>
                  <a:lnTo>
                    <a:pt x="1650" y="2058"/>
                  </a:lnTo>
                  <a:lnTo>
                    <a:pt x="1650" y="2055"/>
                  </a:lnTo>
                  <a:lnTo>
                    <a:pt x="1652" y="2055"/>
                  </a:lnTo>
                  <a:lnTo>
                    <a:pt x="1652" y="2055"/>
                  </a:lnTo>
                  <a:lnTo>
                    <a:pt x="1652" y="2055"/>
                  </a:lnTo>
                  <a:lnTo>
                    <a:pt x="1652" y="2055"/>
                  </a:lnTo>
                  <a:lnTo>
                    <a:pt x="1652" y="2053"/>
                  </a:lnTo>
                  <a:lnTo>
                    <a:pt x="1652" y="2053"/>
                  </a:lnTo>
                  <a:lnTo>
                    <a:pt x="1652" y="2051"/>
                  </a:lnTo>
                  <a:lnTo>
                    <a:pt x="1647" y="2051"/>
                  </a:lnTo>
                  <a:lnTo>
                    <a:pt x="1647" y="2051"/>
                  </a:lnTo>
                  <a:lnTo>
                    <a:pt x="1642" y="2048"/>
                  </a:lnTo>
                  <a:lnTo>
                    <a:pt x="1640" y="2046"/>
                  </a:lnTo>
                  <a:lnTo>
                    <a:pt x="1640" y="2046"/>
                  </a:lnTo>
                  <a:lnTo>
                    <a:pt x="1638" y="2046"/>
                  </a:lnTo>
                  <a:lnTo>
                    <a:pt x="1638" y="2043"/>
                  </a:lnTo>
                  <a:lnTo>
                    <a:pt x="1635" y="2043"/>
                  </a:lnTo>
                  <a:lnTo>
                    <a:pt x="1635" y="2041"/>
                  </a:lnTo>
                  <a:lnTo>
                    <a:pt x="1633" y="2041"/>
                  </a:lnTo>
                  <a:lnTo>
                    <a:pt x="1633" y="2041"/>
                  </a:lnTo>
                  <a:lnTo>
                    <a:pt x="1631" y="2039"/>
                  </a:lnTo>
                  <a:lnTo>
                    <a:pt x="1631" y="2039"/>
                  </a:lnTo>
                  <a:lnTo>
                    <a:pt x="1628" y="2039"/>
                  </a:lnTo>
                  <a:lnTo>
                    <a:pt x="1628" y="2039"/>
                  </a:lnTo>
                  <a:lnTo>
                    <a:pt x="1626" y="2039"/>
                  </a:lnTo>
                  <a:lnTo>
                    <a:pt x="1626" y="2039"/>
                  </a:lnTo>
                  <a:lnTo>
                    <a:pt x="1623" y="2036"/>
                  </a:lnTo>
                  <a:lnTo>
                    <a:pt x="1621" y="2036"/>
                  </a:lnTo>
                  <a:lnTo>
                    <a:pt x="1614" y="2036"/>
                  </a:lnTo>
                  <a:lnTo>
                    <a:pt x="1609" y="2034"/>
                  </a:lnTo>
                  <a:lnTo>
                    <a:pt x="1602" y="2032"/>
                  </a:lnTo>
                  <a:lnTo>
                    <a:pt x="1600" y="2029"/>
                  </a:lnTo>
                  <a:lnTo>
                    <a:pt x="1597" y="2029"/>
                  </a:lnTo>
                  <a:lnTo>
                    <a:pt x="1597" y="2029"/>
                  </a:lnTo>
                  <a:lnTo>
                    <a:pt x="1597" y="2029"/>
                  </a:lnTo>
                  <a:lnTo>
                    <a:pt x="1595" y="2029"/>
                  </a:lnTo>
                  <a:lnTo>
                    <a:pt x="1593" y="2027"/>
                  </a:lnTo>
                  <a:lnTo>
                    <a:pt x="1593" y="2027"/>
                  </a:lnTo>
                  <a:lnTo>
                    <a:pt x="1590" y="2027"/>
                  </a:lnTo>
                  <a:lnTo>
                    <a:pt x="1590" y="2027"/>
                  </a:lnTo>
                  <a:lnTo>
                    <a:pt x="1590" y="2027"/>
                  </a:lnTo>
                  <a:lnTo>
                    <a:pt x="1590" y="2027"/>
                  </a:lnTo>
                  <a:lnTo>
                    <a:pt x="1590" y="2027"/>
                  </a:lnTo>
                  <a:lnTo>
                    <a:pt x="1590" y="2027"/>
                  </a:lnTo>
                  <a:lnTo>
                    <a:pt x="1590" y="2027"/>
                  </a:lnTo>
                  <a:lnTo>
                    <a:pt x="1588" y="2027"/>
                  </a:lnTo>
                  <a:lnTo>
                    <a:pt x="1579" y="2027"/>
                  </a:lnTo>
                  <a:lnTo>
                    <a:pt x="1579" y="2027"/>
                  </a:lnTo>
                  <a:lnTo>
                    <a:pt x="1579" y="2025"/>
                  </a:lnTo>
                  <a:lnTo>
                    <a:pt x="1579" y="2025"/>
                  </a:lnTo>
                  <a:lnTo>
                    <a:pt x="1576" y="2025"/>
                  </a:lnTo>
                  <a:lnTo>
                    <a:pt x="1574" y="2025"/>
                  </a:lnTo>
                  <a:lnTo>
                    <a:pt x="1574" y="2025"/>
                  </a:lnTo>
                  <a:lnTo>
                    <a:pt x="1574" y="2022"/>
                  </a:lnTo>
                  <a:lnTo>
                    <a:pt x="1574" y="2022"/>
                  </a:lnTo>
                  <a:lnTo>
                    <a:pt x="1571" y="2022"/>
                  </a:lnTo>
                  <a:lnTo>
                    <a:pt x="1571" y="2022"/>
                  </a:lnTo>
                  <a:lnTo>
                    <a:pt x="1571" y="2022"/>
                  </a:lnTo>
                  <a:lnTo>
                    <a:pt x="1569" y="2022"/>
                  </a:lnTo>
                  <a:lnTo>
                    <a:pt x="1569" y="2025"/>
                  </a:lnTo>
                  <a:lnTo>
                    <a:pt x="1569" y="2025"/>
                  </a:lnTo>
                  <a:lnTo>
                    <a:pt x="1569" y="2025"/>
                  </a:lnTo>
                  <a:lnTo>
                    <a:pt x="1569" y="2025"/>
                  </a:lnTo>
                  <a:lnTo>
                    <a:pt x="1569" y="2022"/>
                  </a:lnTo>
                  <a:lnTo>
                    <a:pt x="1569" y="2022"/>
                  </a:lnTo>
                  <a:lnTo>
                    <a:pt x="1569" y="2020"/>
                  </a:lnTo>
                  <a:lnTo>
                    <a:pt x="1569" y="2020"/>
                  </a:lnTo>
                  <a:lnTo>
                    <a:pt x="1569" y="2020"/>
                  </a:lnTo>
                  <a:lnTo>
                    <a:pt x="1569" y="2020"/>
                  </a:lnTo>
                  <a:lnTo>
                    <a:pt x="1567" y="2017"/>
                  </a:lnTo>
                  <a:lnTo>
                    <a:pt x="1567" y="2017"/>
                  </a:lnTo>
                  <a:lnTo>
                    <a:pt x="1567" y="2017"/>
                  </a:lnTo>
                  <a:lnTo>
                    <a:pt x="1567" y="2017"/>
                  </a:lnTo>
                  <a:lnTo>
                    <a:pt x="1564" y="2015"/>
                  </a:lnTo>
                  <a:lnTo>
                    <a:pt x="1564" y="2015"/>
                  </a:lnTo>
                  <a:lnTo>
                    <a:pt x="1564" y="2015"/>
                  </a:lnTo>
                  <a:lnTo>
                    <a:pt x="1560" y="2008"/>
                  </a:lnTo>
                  <a:lnTo>
                    <a:pt x="1557" y="2006"/>
                  </a:lnTo>
                  <a:lnTo>
                    <a:pt x="1557" y="2003"/>
                  </a:lnTo>
                  <a:lnTo>
                    <a:pt x="1555" y="2003"/>
                  </a:lnTo>
                  <a:lnTo>
                    <a:pt x="1555" y="2003"/>
                  </a:lnTo>
                  <a:lnTo>
                    <a:pt x="1555" y="2001"/>
                  </a:lnTo>
                  <a:lnTo>
                    <a:pt x="1555" y="2001"/>
                  </a:lnTo>
                  <a:lnTo>
                    <a:pt x="1552" y="2001"/>
                  </a:lnTo>
                  <a:lnTo>
                    <a:pt x="1550" y="2001"/>
                  </a:lnTo>
                  <a:lnTo>
                    <a:pt x="1545" y="1996"/>
                  </a:lnTo>
                  <a:lnTo>
                    <a:pt x="1543" y="1996"/>
                  </a:lnTo>
                  <a:lnTo>
                    <a:pt x="1543" y="1996"/>
                  </a:lnTo>
                  <a:lnTo>
                    <a:pt x="1543" y="1996"/>
                  </a:lnTo>
                  <a:lnTo>
                    <a:pt x="1541" y="1994"/>
                  </a:lnTo>
                  <a:lnTo>
                    <a:pt x="1541" y="1994"/>
                  </a:lnTo>
                  <a:lnTo>
                    <a:pt x="1541" y="1994"/>
                  </a:lnTo>
                  <a:lnTo>
                    <a:pt x="1541" y="1994"/>
                  </a:lnTo>
                  <a:lnTo>
                    <a:pt x="1538" y="1994"/>
                  </a:lnTo>
                  <a:lnTo>
                    <a:pt x="1538" y="1991"/>
                  </a:lnTo>
                  <a:lnTo>
                    <a:pt x="1536" y="1991"/>
                  </a:lnTo>
                  <a:lnTo>
                    <a:pt x="1536" y="1991"/>
                  </a:lnTo>
                  <a:lnTo>
                    <a:pt x="1534" y="1989"/>
                  </a:lnTo>
                  <a:lnTo>
                    <a:pt x="1534" y="1989"/>
                  </a:lnTo>
                  <a:lnTo>
                    <a:pt x="1534" y="1989"/>
                  </a:lnTo>
                  <a:lnTo>
                    <a:pt x="1531" y="1987"/>
                  </a:lnTo>
                  <a:lnTo>
                    <a:pt x="1531" y="1987"/>
                  </a:lnTo>
                  <a:lnTo>
                    <a:pt x="1526" y="1984"/>
                  </a:lnTo>
                  <a:lnTo>
                    <a:pt x="1526" y="1984"/>
                  </a:lnTo>
                  <a:lnTo>
                    <a:pt x="1526" y="1982"/>
                  </a:lnTo>
                  <a:lnTo>
                    <a:pt x="1526" y="1982"/>
                  </a:lnTo>
                  <a:lnTo>
                    <a:pt x="1526" y="1982"/>
                  </a:lnTo>
                  <a:lnTo>
                    <a:pt x="1526" y="1982"/>
                  </a:lnTo>
                  <a:lnTo>
                    <a:pt x="1524" y="1982"/>
                  </a:lnTo>
                  <a:lnTo>
                    <a:pt x="1524" y="1982"/>
                  </a:lnTo>
                  <a:lnTo>
                    <a:pt x="1524" y="1982"/>
                  </a:lnTo>
                  <a:lnTo>
                    <a:pt x="1524" y="1982"/>
                  </a:lnTo>
                  <a:lnTo>
                    <a:pt x="1524" y="1982"/>
                  </a:lnTo>
                  <a:lnTo>
                    <a:pt x="1524" y="1982"/>
                  </a:lnTo>
                  <a:lnTo>
                    <a:pt x="1522" y="1982"/>
                  </a:lnTo>
                  <a:lnTo>
                    <a:pt x="1522" y="1982"/>
                  </a:lnTo>
                  <a:lnTo>
                    <a:pt x="1519" y="1982"/>
                  </a:lnTo>
                  <a:lnTo>
                    <a:pt x="1519" y="1982"/>
                  </a:lnTo>
                  <a:lnTo>
                    <a:pt x="1519" y="1982"/>
                  </a:lnTo>
                  <a:lnTo>
                    <a:pt x="1519" y="1982"/>
                  </a:lnTo>
                  <a:lnTo>
                    <a:pt x="1519" y="1982"/>
                  </a:lnTo>
                  <a:lnTo>
                    <a:pt x="1517" y="1982"/>
                  </a:lnTo>
                  <a:lnTo>
                    <a:pt x="1515" y="1982"/>
                  </a:lnTo>
                  <a:lnTo>
                    <a:pt x="1512" y="1980"/>
                  </a:lnTo>
                  <a:lnTo>
                    <a:pt x="1510" y="1980"/>
                  </a:lnTo>
                  <a:lnTo>
                    <a:pt x="1510" y="1980"/>
                  </a:lnTo>
                  <a:lnTo>
                    <a:pt x="1508" y="1980"/>
                  </a:lnTo>
                  <a:lnTo>
                    <a:pt x="1505" y="1980"/>
                  </a:lnTo>
                  <a:lnTo>
                    <a:pt x="1505" y="1980"/>
                  </a:lnTo>
                  <a:lnTo>
                    <a:pt x="1503" y="1977"/>
                  </a:lnTo>
                  <a:lnTo>
                    <a:pt x="1496" y="1977"/>
                  </a:lnTo>
                  <a:lnTo>
                    <a:pt x="1493" y="1977"/>
                  </a:lnTo>
                  <a:lnTo>
                    <a:pt x="1491" y="1975"/>
                  </a:lnTo>
                  <a:lnTo>
                    <a:pt x="1489" y="1975"/>
                  </a:lnTo>
                  <a:lnTo>
                    <a:pt x="1486" y="1972"/>
                  </a:lnTo>
                  <a:lnTo>
                    <a:pt x="1486" y="1972"/>
                  </a:lnTo>
                  <a:lnTo>
                    <a:pt x="1484" y="1972"/>
                  </a:lnTo>
                  <a:lnTo>
                    <a:pt x="1484" y="1972"/>
                  </a:lnTo>
                  <a:lnTo>
                    <a:pt x="1484" y="1972"/>
                  </a:lnTo>
                  <a:lnTo>
                    <a:pt x="1481" y="1970"/>
                  </a:lnTo>
                  <a:lnTo>
                    <a:pt x="1479" y="1970"/>
                  </a:lnTo>
                  <a:lnTo>
                    <a:pt x="1477" y="1968"/>
                  </a:lnTo>
                  <a:lnTo>
                    <a:pt x="1477" y="1968"/>
                  </a:lnTo>
                  <a:lnTo>
                    <a:pt x="1477" y="1968"/>
                  </a:lnTo>
                  <a:lnTo>
                    <a:pt x="1474" y="1965"/>
                  </a:lnTo>
                  <a:lnTo>
                    <a:pt x="1472" y="1965"/>
                  </a:lnTo>
                  <a:lnTo>
                    <a:pt x="1472" y="1965"/>
                  </a:lnTo>
                  <a:lnTo>
                    <a:pt x="1470" y="1965"/>
                  </a:lnTo>
                  <a:lnTo>
                    <a:pt x="1470" y="1965"/>
                  </a:lnTo>
                  <a:lnTo>
                    <a:pt x="1467" y="1965"/>
                  </a:lnTo>
                  <a:lnTo>
                    <a:pt x="1463" y="1963"/>
                  </a:lnTo>
                  <a:lnTo>
                    <a:pt x="1455" y="1963"/>
                  </a:lnTo>
                  <a:lnTo>
                    <a:pt x="1451" y="1965"/>
                  </a:lnTo>
                  <a:lnTo>
                    <a:pt x="1441" y="1970"/>
                  </a:lnTo>
                  <a:lnTo>
                    <a:pt x="1434" y="1975"/>
                  </a:lnTo>
                  <a:lnTo>
                    <a:pt x="1427" y="1977"/>
                  </a:lnTo>
                  <a:lnTo>
                    <a:pt x="1422" y="1980"/>
                  </a:lnTo>
                  <a:lnTo>
                    <a:pt x="1420" y="1980"/>
                  </a:lnTo>
                  <a:lnTo>
                    <a:pt x="1418" y="1984"/>
                  </a:lnTo>
                  <a:lnTo>
                    <a:pt x="1418" y="1984"/>
                  </a:lnTo>
                  <a:lnTo>
                    <a:pt x="1415" y="1984"/>
                  </a:lnTo>
                  <a:lnTo>
                    <a:pt x="1413" y="1987"/>
                  </a:lnTo>
                  <a:lnTo>
                    <a:pt x="1413" y="1987"/>
                  </a:lnTo>
                  <a:lnTo>
                    <a:pt x="1413" y="1984"/>
                  </a:lnTo>
                  <a:lnTo>
                    <a:pt x="1415" y="1984"/>
                  </a:lnTo>
                  <a:lnTo>
                    <a:pt x="1415" y="1984"/>
                  </a:lnTo>
                  <a:lnTo>
                    <a:pt x="1415" y="1984"/>
                  </a:lnTo>
                  <a:lnTo>
                    <a:pt x="1415" y="1984"/>
                  </a:lnTo>
                  <a:lnTo>
                    <a:pt x="1418" y="1982"/>
                  </a:lnTo>
                  <a:lnTo>
                    <a:pt x="1418" y="1980"/>
                  </a:lnTo>
                  <a:lnTo>
                    <a:pt x="1420" y="1980"/>
                  </a:lnTo>
                  <a:lnTo>
                    <a:pt x="1420" y="1980"/>
                  </a:lnTo>
                  <a:lnTo>
                    <a:pt x="1420" y="1980"/>
                  </a:lnTo>
                  <a:lnTo>
                    <a:pt x="1420" y="1977"/>
                  </a:lnTo>
                  <a:lnTo>
                    <a:pt x="1420" y="1977"/>
                  </a:lnTo>
                  <a:lnTo>
                    <a:pt x="1420" y="1977"/>
                  </a:lnTo>
                  <a:lnTo>
                    <a:pt x="1418" y="1977"/>
                  </a:lnTo>
                  <a:lnTo>
                    <a:pt x="1413" y="1980"/>
                  </a:lnTo>
                  <a:lnTo>
                    <a:pt x="1411" y="1982"/>
                  </a:lnTo>
                  <a:lnTo>
                    <a:pt x="1406" y="1987"/>
                  </a:lnTo>
                  <a:lnTo>
                    <a:pt x="1406" y="1987"/>
                  </a:lnTo>
                  <a:lnTo>
                    <a:pt x="1401" y="1989"/>
                  </a:lnTo>
                  <a:lnTo>
                    <a:pt x="1401" y="1989"/>
                  </a:lnTo>
                  <a:lnTo>
                    <a:pt x="1401" y="1987"/>
                  </a:lnTo>
                  <a:lnTo>
                    <a:pt x="1403" y="1987"/>
                  </a:lnTo>
                  <a:lnTo>
                    <a:pt x="1406" y="1987"/>
                  </a:lnTo>
                  <a:lnTo>
                    <a:pt x="1406" y="1984"/>
                  </a:lnTo>
                  <a:lnTo>
                    <a:pt x="1406" y="1984"/>
                  </a:lnTo>
                  <a:lnTo>
                    <a:pt x="1406" y="1982"/>
                  </a:lnTo>
                  <a:lnTo>
                    <a:pt x="1408" y="1980"/>
                  </a:lnTo>
                  <a:lnTo>
                    <a:pt x="1411" y="1977"/>
                  </a:lnTo>
                  <a:lnTo>
                    <a:pt x="1413" y="1970"/>
                  </a:lnTo>
                  <a:lnTo>
                    <a:pt x="1413" y="1968"/>
                  </a:lnTo>
                  <a:lnTo>
                    <a:pt x="1413" y="1965"/>
                  </a:lnTo>
                  <a:lnTo>
                    <a:pt x="1413" y="1963"/>
                  </a:lnTo>
                  <a:lnTo>
                    <a:pt x="1413" y="1963"/>
                  </a:lnTo>
                  <a:lnTo>
                    <a:pt x="1413" y="1961"/>
                  </a:lnTo>
                  <a:lnTo>
                    <a:pt x="1411" y="1958"/>
                  </a:lnTo>
                  <a:lnTo>
                    <a:pt x="1411" y="1956"/>
                  </a:lnTo>
                  <a:lnTo>
                    <a:pt x="1411" y="1956"/>
                  </a:lnTo>
                  <a:lnTo>
                    <a:pt x="1411" y="1956"/>
                  </a:lnTo>
                  <a:lnTo>
                    <a:pt x="1411" y="1956"/>
                  </a:lnTo>
                  <a:lnTo>
                    <a:pt x="1411" y="1954"/>
                  </a:lnTo>
                  <a:lnTo>
                    <a:pt x="1411" y="1954"/>
                  </a:lnTo>
                  <a:lnTo>
                    <a:pt x="1411" y="1954"/>
                  </a:lnTo>
                  <a:lnTo>
                    <a:pt x="1411" y="1954"/>
                  </a:lnTo>
                  <a:lnTo>
                    <a:pt x="1408" y="1954"/>
                  </a:lnTo>
                  <a:lnTo>
                    <a:pt x="1408" y="1951"/>
                  </a:lnTo>
                  <a:lnTo>
                    <a:pt x="1408" y="1951"/>
                  </a:lnTo>
                  <a:lnTo>
                    <a:pt x="1408" y="1951"/>
                  </a:lnTo>
                  <a:lnTo>
                    <a:pt x="1408" y="1949"/>
                  </a:lnTo>
                  <a:lnTo>
                    <a:pt x="1408" y="1949"/>
                  </a:lnTo>
                  <a:lnTo>
                    <a:pt x="1406" y="1946"/>
                  </a:lnTo>
                  <a:lnTo>
                    <a:pt x="1406" y="1944"/>
                  </a:lnTo>
                  <a:lnTo>
                    <a:pt x="1406" y="1944"/>
                  </a:lnTo>
                  <a:lnTo>
                    <a:pt x="1403" y="1944"/>
                  </a:lnTo>
                  <a:lnTo>
                    <a:pt x="1403" y="1942"/>
                  </a:lnTo>
                  <a:lnTo>
                    <a:pt x="1403" y="1939"/>
                  </a:lnTo>
                  <a:lnTo>
                    <a:pt x="1401" y="1937"/>
                  </a:lnTo>
                  <a:lnTo>
                    <a:pt x="1401" y="1937"/>
                  </a:lnTo>
                  <a:lnTo>
                    <a:pt x="1401" y="1935"/>
                  </a:lnTo>
                  <a:lnTo>
                    <a:pt x="1401" y="1935"/>
                  </a:lnTo>
                  <a:lnTo>
                    <a:pt x="1401" y="1935"/>
                  </a:lnTo>
                  <a:lnTo>
                    <a:pt x="1399" y="1935"/>
                  </a:lnTo>
                  <a:lnTo>
                    <a:pt x="1401" y="1932"/>
                  </a:lnTo>
                  <a:lnTo>
                    <a:pt x="1401" y="1930"/>
                  </a:lnTo>
                  <a:lnTo>
                    <a:pt x="1399" y="1925"/>
                  </a:lnTo>
                  <a:lnTo>
                    <a:pt x="1399" y="1923"/>
                  </a:lnTo>
                  <a:lnTo>
                    <a:pt x="1399" y="1920"/>
                  </a:lnTo>
                  <a:lnTo>
                    <a:pt x="1399" y="1920"/>
                  </a:lnTo>
                  <a:lnTo>
                    <a:pt x="1396" y="1920"/>
                  </a:lnTo>
                  <a:lnTo>
                    <a:pt x="1396" y="1920"/>
                  </a:lnTo>
                  <a:lnTo>
                    <a:pt x="1396" y="1918"/>
                  </a:lnTo>
                  <a:lnTo>
                    <a:pt x="1396" y="1918"/>
                  </a:lnTo>
                  <a:lnTo>
                    <a:pt x="1396" y="1918"/>
                  </a:lnTo>
                  <a:lnTo>
                    <a:pt x="1396" y="1918"/>
                  </a:lnTo>
                  <a:lnTo>
                    <a:pt x="1396" y="1916"/>
                  </a:lnTo>
                  <a:lnTo>
                    <a:pt x="1396" y="1916"/>
                  </a:lnTo>
                  <a:lnTo>
                    <a:pt x="1396" y="1916"/>
                  </a:lnTo>
                  <a:lnTo>
                    <a:pt x="1394" y="1916"/>
                  </a:lnTo>
                  <a:lnTo>
                    <a:pt x="1394" y="1916"/>
                  </a:lnTo>
                  <a:lnTo>
                    <a:pt x="1394" y="1913"/>
                  </a:lnTo>
                  <a:lnTo>
                    <a:pt x="1394" y="1913"/>
                  </a:lnTo>
                  <a:lnTo>
                    <a:pt x="1394" y="1913"/>
                  </a:lnTo>
                  <a:lnTo>
                    <a:pt x="1392" y="1911"/>
                  </a:lnTo>
                  <a:lnTo>
                    <a:pt x="1392" y="1911"/>
                  </a:lnTo>
                  <a:lnTo>
                    <a:pt x="1392" y="1909"/>
                  </a:lnTo>
                  <a:lnTo>
                    <a:pt x="1392" y="1909"/>
                  </a:lnTo>
                  <a:lnTo>
                    <a:pt x="1392" y="1906"/>
                  </a:lnTo>
                  <a:lnTo>
                    <a:pt x="1389" y="1906"/>
                  </a:lnTo>
                  <a:lnTo>
                    <a:pt x="1389" y="1904"/>
                  </a:lnTo>
                  <a:lnTo>
                    <a:pt x="1389" y="1902"/>
                  </a:lnTo>
                  <a:lnTo>
                    <a:pt x="1387" y="1899"/>
                  </a:lnTo>
                  <a:lnTo>
                    <a:pt x="1387" y="1897"/>
                  </a:lnTo>
                  <a:lnTo>
                    <a:pt x="1387" y="1897"/>
                  </a:lnTo>
                  <a:lnTo>
                    <a:pt x="1387" y="1894"/>
                  </a:lnTo>
                  <a:lnTo>
                    <a:pt x="1387" y="1894"/>
                  </a:lnTo>
                  <a:lnTo>
                    <a:pt x="1387" y="1894"/>
                  </a:lnTo>
                  <a:lnTo>
                    <a:pt x="1387" y="1892"/>
                  </a:lnTo>
                  <a:lnTo>
                    <a:pt x="1387" y="1892"/>
                  </a:lnTo>
                  <a:lnTo>
                    <a:pt x="1387" y="1890"/>
                  </a:lnTo>
                  <a:lnTo>
                    <a:pt x="1387" y="1887"/>
                  </a:lnTo>
                  <a:lnTo>
                    <a:pt x="1387" y="1887"/>
                  </a:lnTo>
                  <a:lnTo>
                    <a:pt x="1387" y="1887"/>
                  </a:lnTo>
                  <a:lnTo>
                    <a:pt x="1384" y="1885"/>
                  </a:lnTo>
                  <a:lnTo>
                    <a:pt x="1384" y="1883"/>
                  </a:lnTo>
                  <a:lnTo>
                    <a:pt x="1384" y="1883"/>
                  </a:lnTo>
                  <a:lnTo>
                    <a:pt x="1384" y="1883"/>
                  </a:lnTo>
                  <a:lnTo>
                    <a:pt x="1382" y="1883"/>
                  </a:lnTo>
                  <a:lnTo>
                    <a:pt x="1382" y="1883"/>
                  </a:lnTo>
                  <a:lnTo>
                    <a:pt x="1380" y="1883"/>
                  </a:lnTo>
                  <a:lnTo>
                    <a:pt x="1380" y="1883"/>
                  </a:lnTo>
                  <a:lnTo>
                    <a:pt x="1380" y="1885"/>
                  </a:lnTo>
                  <a:lnTo>
                    <a:pt x="1377" y="1885"/>
                  </a:lnTo>
                  <a:lnTo>
                    <a:pt x="1377" y="1887"/>
                  </a:lnTo>
                  <a:lnTo>
                    <a:pt x="1377" y="1887"/>
                  </a:lnTo>
                  <a:lnTo>
                    <a:pt x="1377" y="1885"/>
                  </a:lnTo>
                  <a:lnTo>
                    <a:pt x="1377" y="1885"/>
                  </a:lnTo>
                  <a:lnTo>
                    <a:pt x="1375" y="1885"/>
                  </a:lnTo>
                  <a:lnTo>
                    <a:pt x="1375" y="1885"/>
                  </a:lnTo>
                  <a:lnTo>
                    <a:pt x="1375" y="1883"/>
                  </a:lnTo>
                  <a:lnTo>
                    <a:pt x="1375" y="1883"/>
                  </a:lnTo>
                  <a:lnTo>
                    <a:pt x="1375" y="1883"/>
                  </a:lnTo>
                  <a:lnTo>
                    <a:pt x="1373" y="1883"/>
                  </a:lnTo>
                  <a:lnTo>
                    <a:pt x="1373" y="1883"/>
                  </a:lnTo>
                  <a:lnTo>
                    <a:pt x="1373" y="1883"/>
                  </a:lnTo>
                  <a:lnTo>
                    <a:pt x="1368" y="1883"/>
                  </a:lnTo>
                  <a:lnTo>
                    <a:pt x="1368" y="1883"/>
                  </a:lnTo>
                  <a:lnTo>
                    <a:pt x="1368" y="1883"/>
                  </a:lnTo>
                  <a:lnTo>
                    <a:pt x="1366" y="1883"/>
                  </a:lnTo>
                  <a:lnTo>
                    <a:pt x="1366" y="1883"/>
                  </a:lnTo>
                  <a:lnTo>
                    <a:pt x="1366" y="1883"/>
                  </a:lnTo>
                  <a:lnTo>
                    <a:pt x="1366" y="1883"/>
                  </a:lnTo>
                  <a:lnTo>
                    <a:pt x="1366" y="1883"/>
                  </a:lnTo>
                  <a:lnTo>
                    <a:pt x="1366" y="1883"/>
                  </a:lnTo>
                  <a:lnTo>
                    <a:pt x="1363" y="1883"/>
                  </a:lnTo>
                  <a:lnTo>
                    <a:pt x="1363" y="1885"/>
                  </a:lnTo>
                  <a:lnTo>
                    <a:pt x="1363" y="1885"/>
                  </a:lnTo>
                  <a:lnTo>
                    <a:pt x="1358" y="1883"/>
                  </a:lnTo>
                  <a:lnTo>
                    <a:pt x="1356" y="1885"/>
                  </a:lnTo>
                  <a:lnTo>
                    <a:pt x="1356" y="1883"/>
                  </a:lnTo>
                  <a:lnTo>
                    <a:pt x="1354" y="1883"/>
                  </a:lnTo>
                  <a:lnTo>
                    <a:pt x="1354" y="1885"/>
                  </a:lnTo>
                  <a:lnTo>
                    <a:pt x="1356" y="1885"/>
                  </a:lnTo>
                  <a:lnTo>
                    <a:pt x="1356" y="1885"/>
                  </a:lnTo>
                  <a:lnTo>
                    <a:pt x="1356" y="1885"/>
                  </a:lnTo>
                  <a:lnTo>
                    <a:pt x="1354" y="1887"/>
                  </a:lnTo>
                  <a:lnTo>
                    <a:pt x="1354" y="1887"/>
                  </a:lnTo>
                  <a:lnTo>
                    <a:pt x="1354" y="1887"/>
                  </a:lnTo>
                  <a:lnTo>
                    <a:pt x="1354" y="1890"/>
                  </a:lnTo>
                  <a:lnTo>
                    <a:pt x="1354" y="1890"/>
                  </a:lnTo>
                  <a:lnTo>
                    <a:pt x="1354" y="1892"/>
                  </a:lnTo>
                  <a:lnTo>
                    <a:pt x="1354" y="1894"/>
                  </a:lnTo>
                  <a:lnTo>
                    <a:pt x="1354" y="1894"/>
                  </a:lnTo>
                  <a:lnTo>
                    <a:pt x="1354" y="1894"/>
                  </a:lnTo>
                  <a:lnTo>
                    <a:pt x="1354" y="1897"/>
                  </a:lnTo>
                  <a:lnTo>
                    <a:pt x="1354" y="1897"/>
                  </a:lnTo>
                  <a:lnTo>
                    <a:pt x="1354" y="1897"/>
                  </a:lnTo>
                  <a:lnTo>
                    <a:pt x="1354" y="1897"/>
                  </a:lnTo>
                  <a:lnTo>
                    <a:pt x="1354" y="1899"/>
                  </a:lnTo>
                  <a:lnTo>
                    <a:pt x="1354" y="1902"/>
                  </a:lnTo>
                  <a:lnTo>
                    <a:pt x="1354" y="1904"/>
                  </a:lnTo>
                  <a:lnTo>
                    <a:pt x="1354" y="1904"/>
                  </a:lnTo>
                  <a:lnTo>
                    <a:pt x="1354" y="1904"/>
                  </a:lnTo>
                  <a:lnTo>
                    <a:pt x="1354" y="1906"/>
                  </a:lnTo>
                  <a:lnTo>
                    <a:pt x="1354" y="1906"/>
                  </a:lnTo>
                  <a:lnTo>
                    <a:pt x="1354" y="1906"/>
                  </a:lnTo>
                  <a:lnTo>
                    <a:pt x="1354" y="1909"/>
                  </a:lnTo>
                  <a:lnTo>
                    <a:pt x="1354" y="1909"/>
                  </a:lnTo>
                  <a:lnTo>
                    <a:pt x="1351" y="1909"/>
                  </a:lnTo>
                  <a:lnTo>
                    <a:pt x="1351" y="1909"/>
                  </a:lnTo>
                  <a:lnTo>
                    <a:pt x="1351" y="1911"/>
                  </a:lnTo>
                  <a:lnTo>
                    <a:pt x="1351" y="1911"/>
                  </a:lnTo>
                  <a:lnTo>
                    <a:pt x="1351" y="1911"/>
                  </a:lnTo>
                  <a:lnTo>
                    <a:pt x="1351" y="1913"/>
                  </a:lnTo>
                  <a:lnTo>
                    <a:pt x="1351" y="1916"/>
                  </a:lnTo>
                  <a:lnTo>
                    <a:pt x="1349" y="1916"/>
                  </a:lnTo>
                  <a:lnTo>
                    <a:pt x="1349" y="1916"/>
                  </a:lnTo>
                  <a:lnTo>
                    <a:pt x="1351" y="1911"/>
                  </a:lnTo>
                  <a:lnTo>
                    <a:pt x="1351" y="1911"/>
                  </a:lnTo>
                  <a:lnTo>
                    <a:pt x="1351" y="1909"/>
                  </a:lnTo>
                  <a:lnTo>
                    <a:pt x="1351" y="1909"/>
                  </a:lnTo>
                  <a:lnTo>
                    <a:pt x="1351" y="1909"/>
                  </a:lnTo>
                  <a:lnTo>
                    <a:pt x="1351" y="1906"/>
                  </a:lnTo>
                  <a:lnTo>
                    <a:pt x="1351" y="1906"/>
                  </a:lnTo>
                  <a:lnTo>
                    <a:pt x="1351" y="1906"/>
                  </a:lnTo>
                  <a:lnTo>
                    <a:pt x="1351" y="1904"/>
                  </a:lnTo>
                  <a:lnTo>
                    <a:pt x="1351" y="1904"/>
                  </a:lnTo>
                  <a:lnTo>
                    <a:pt x="1351" y="1902"/>
                  </a:lnTo>
                  <a:lnTo>
                    <a:pt x="1351" y="1902"/>
                  </a:lnTo>
                  <a:lnTo>
                    <a:pt x="1351" y="1899"/>
                  </a:lnTo>
                  <a:lnTo>
                    <a:pt x="1351" y="1894"/>
                  </a:lnTo>
                  <a:lnTo>
                    <a:pt x="1351" y="1894"/>
                  </a:lnTo>
                  <a:lnTo>
                    <a:pt x="1351" y="1892"/>
                  </a:lnTo>
                  <a:lnTo>
                    <a:pt x="1351" y="1892"/>
                  </a:lnTo>
                  <a:lnTo>
                    <a:pt x="1354" y="1890"/>
                  </a:lnTo>
                  <a:lnTo>
                    <a:pt x="1354" y="1890"/>
                  </a:lnTo>
                  <a:lnTo>
                    <a:pt x="1354" y="1890"/>
                  </a:lnTo>
                  <a:lnTo>
                    <a:pt x="1354" y="1887"/>
                  </a:lnTo>
                  <a:lnTo>
                    <a:pt x="1354" y="1887"/>
                  </a:lnTo>
                  <a:lnTo>
                    <a:pt x="1354" y="1887"/>
                  </a:lnTo>
                  <a:lnTo>
                    <a:pt x="1354" y="1887"/>
                  </a:lnTo>
                  <a:lnTo>
                    <a:pt x="1351" y="1885"/>
                  </a:lnTo>
                  <a:lnTo>
                    <a:pt x="1351" y="1885"/>
                  </a:lnTo>
                  <a:lnTo>
                    <a:pt x="1354" y="1885"/>
                  </a:lnTo>
                  <a:lnTo>
                    <a:pt x="1354" y="1883"/>
                  </a:lnTo>
                  <a:lnTo>
                    <a:pt x="1351" y="1883"/>
                  </a:lnTo>
                  <a:lnTo>
                    <a:pt x="1354" y="1883"/>
                  </a:lnTo>
                  <a:lnTo>
                    <a:pt x="1354" y="1883"/>
                  </a:lnTo>
                  <a:lnTo>
                    <a:pt x="1354" y="1883"/>
                  </a:lnTo>
                  <a:lnTo>
                    <a:pt x="1354" y="1883"/>
                  </a:lnTo>
                  <a:lnTo>
                    <a:pt x="1354" y="1883"/>
                  </a:lnTo>
                  <a:lnTo>
                    <a:pt x="1351" y="1883"/>
                  </a:lnTo>
                  <a:lnTo>
                    <a:pt x="1351" y="1883"/>
                  </a:lnTo>
                  <a:lnTo>
                    <a:pt x="1351" y="1883"/>
                  </a:lnTo>
                  <a:lnTo>
                    <a:pt x="1351" y="1885"/>
                  </a:lnTo>
                  <a:lnTo>
                    <a:pt x="1351" y="1885"/>
                  </a:lnTo>
                  <a:lnTo>
                    <a:pt x="1351" y="1885"/>
                  </a:lnTo>
                  <a:lnTo>
                    <a:pt x="1351" y="1885"/>
                  </a:lnTo>
                  <a:lnTo>
                    <a:pt x="1351" y="1885"/>
                  </a:lnTo>
                  <a:lnTo>
                    <a:pt x="1349" y="1887"/>
                  </a:lnTo>
                  <a:lnTo>
                    <a:pt x="1347" y="1887"/>
                  </a:lnTo>
                  <a:lnTo>
                    <a:pt x="1347" y="1887"/>
                  </a:lnTo>
                  <a:lnTo>
                    <a:pt x="1347" y="1885"/>
                  </a:lnTo>
                  <a:lnTo>
                    <a:pt x="1344" y="1883"/>
                  </a:lnTo>
                  <a:lnTo>
                    <a:pt x="1344" y="1880"/>
                  </a:lnTo>
                  <a:lnTo>
                    <a:pt x="1344" y="1880"/>
                  </a:lnTo>
                  <a:lnTo>
                    <a:pt x="1342" y="1880"/>
                  </a:lnTo>
                  <a:lnTo>
                    <a:pt x="1342" y="1878"/>
                  </a:lnTo>
                  <a:lnTo>
                    <a:pt x="1340" y="1878"/>
                  </a:lnTo>
                  <a:lnTo>
                    <a:pt x="1340" y="1878"/>
                  </a:lnTo>
                  <a:lnTo>
                    <a:pt x="1337" y="1880"/>
                  </a:lnTo>
                  <a:lnTo>
                    <a:pt x="1337" y="1880"/>
                  </a:lnTo>
                  <a:lnTo>
                    <a:pt x="1337" y="1880"/>
                  </a:lnTo>
                  <a:lnTo>
                    <a:pt x="1337" y="1878"/>
                  </a:lnTo>
                  <a:lnTo>
                    <a:pt x="1337" y="1878"/>
                  </a:lnTo>
                  <a:lnTo>
                    <a:pt x="1337" y="1878"/>
                  </a:lnTo>
                  <a:lnTo>
                    <a:pt x="1337" y="1878"/>
                  </a:lnTo>
                  <a:lnTo>
                    <a:pt x="1337" y="1878"/>
                  </a:lnTo>
                  <a:lnTo>
                    <a:pt x="1337" y="1875"/>
                  </a:lnTo>
                  <a:lnTo>
                    <a:pt x="1337" y="1875"/>
                  </a:lnTo>
                  <a:lnTo>
                    <a:pt x="1340" y="1873"/>
                  </a:lnTo>
                  <a:lnTo>
                    <a:pt x="1337" y="1873"/>
                  </a:lnTo>
                  <a:lnTo>
                    <a:pt x="1337" y="1871"/>
                  </a:lnTo>
                  <a:lnTo>
                    <a:pt x="1335" y="1871"/>
                  </a:lnTo>
                  <a:lnTo>
                    <a:pt x="1335" y="1871"/>
                  </a:lnTo>
                  <a:lnTo>
                    <a:pt x="1335" y="1871"/>
                  </a:lnTo>
                  <a:lnTo>
                    <a:pt x="1335" y="1871"/>
                  </a:lnTo>
                  <a:lnTo>
                    <a:pt x="1335" y="1868"/>
                  </a:lnTo>
                  <a:lnTo>
                    <a:pt x="1335" y="1868"/>
                  </a:lnTo>
                  <a:lnTo>
                    <a:pt x="1335" y="1868"/>
                  </a:lnTo>
                  <a:lnTo>
                    <a:pt x="1335" y="1868"/>
                  </a:lnTo>
                  <a:lnTo>
                    <a:pt x="1335" y="1868"/>
                  </a:lnTo>
                  <a:lnTo>
                    <a:pt x="1335" y="1868"/>
                  </a:lnTo>
                  <a:lnTo>
                    <a:pt x="1330" y="1868"/>
                  </a:lnTo>
                  <a:lnTo>
                    <a:pt x="1328" y="1868"/>
                  </a:lnTo>
                  <a:lnTo>
                    <a:pt x="1330" y="1866"/>
                  </a:lnTo>
                  <a:lnTo>
                    <a:pt x="1332" y="1866"/>
                  </a:lnTo>
                  <a:lnTo>
                    <a:pt x="1332" y="1866"/>
                  </a:lnTo>
                  <a:lnTo>
                    <a:pt x="1335" y="1866"/>
                  </a:lnTo>
                  <a:lnTo>
                    <a:pt x="1335" y="1866"/>
                  </a:lnTo>
                  <a:lnTo>
                    <a:pt x="1335" y="1864"/>
                  </a:lnTo>
                  <a:lnTo>
                    <a:pt x="1335" y="1864"/>
                  </a:lnTo>
                  <a:lnTo>
                    <a:pt x="1335" y="1861"/>
                  </a:lnTo>
                  <a:lnTo>
                    <a:pt x="1335" y="1861"/>
                  </a:lnTo>
                  <a:lnTo>
                    <a:pt x="1335" y="1861"/>
                  </a:lnTo>
                  <a:lnTo>
                    <a:pt x="1335" y="1861"/>
                  </a:lnTo>
                  <a:lnTo>
                    <a:pt x="1335" y="1861"/>
                  </a:lnTo>
                  <a:lnTo>
                    <a:pt x="1335" y="1859"/>
                  </a:lnTo>
                  <a:lnTo>
                    <a:pt x="1335" y="1859"/>
                  </a:lnTo>
                  <a:lnTo>
                    <a:pt x="1335" y="1859"/>
                  </a:lnTo>
                  <a:lnTo>
                    <a:pt x="1335" y="1859"/>
                  </a:lnTo>
                  <a:lnTo>
                    <a:pt x="1335" y="1859"/>
                  </a:lnTo>
                  <a:lnTo>
                    <a:pt x="1335" y="1859"/>
                  </a:lnTo>
                  <a:lnTo>
                    <a:pt x="1335" y="1857"/>
                  </a:lnTo>
                  <a:lnTo>
                    <a:pt x="1335" y="1857"/>
                  </a:lnTo>
                  <a:lnTo>
                    <a:pt x="1335" y="1857"/>
                  </a:lnTo>
                  <a:lnTo>
                    <a:pt x="1335" y="1857"/>
                  </a:lnTo>
                  <a:lnTo>
                    <a:pt x="1335" y="1857"/>
                  </a:lnTo>
                  <a:lnTo>
                    <a:pt x="1335" y="1857"/>
                  </a:lnTo>
                  <a:lnTo>
                    <a:pt x="1335" y="1854"/>
                  </a:lnTo>
                  <a:lnTo>
                    <a:pt x="1335" y="1854"/>
                  </a:lnTo>
                  <a:lnTo>
                    <a:pt x="1335" y="1854"/>
                  </a:lnTo>
                  <a:lnTo>
                    <a:pt x="1335" y="1854"/>
                  </a:lnTo>
                  <a:lnTo>
                    <a:pt x="1337" y="1852"/>
                  </a:lnTo>
                  <a:lnTo>
                    <a:pt x="1337" y="1852"/>
                  </a:lnTo>
                  <a:lnTo>
                    <a:pt x="1335" y="1852"/>
                  </a:lnTo>
                  <a:lnTo>
                    <a:pt x="1337" y="1852"/>
                  </a:lnTo>
                  <a:lnTo>
                    <a:pt x="1337" y="1852"/>
                  </a:lnTo>
                  <a:lnTo>
                    <a:pt x="1337" y="1852"/>
                  </a:lnTo>
                  <a:lnTo>
                    <a:pt x="1337" y="1852"/>
                  </a:lnTo>
                  <a:lnTo>
                    <a:pt x="1337" y="1849"/>
                  </a:lnTo>
                  <a:lnTo>
                    <a:pt x="1337" y="1849"/>
                  </a:lnTo>
                  <a:lnTo>
                    <a:pt x="1337" y="1849"/>
                  </a:lnTo>
                  <a:lnTo>
                    <a:pt x="1337" y="1849"/>
                  </a:lnTo>
                  <a:lnTo>
                    <a:pt x="1337" y="1852"/>
                  </a:lnTo>
                  <a:lnTo>
                    <a:pt x="1337" y="1852"/>
                  </a:lnTo>
                  <a:lnTo>
                    <a:pt x="1335" y="1852"/>
                  </a:lnTo>
                  <a:lnTo>
                    <a:pt x="1335" y="1849"/>
                  </a:lnTo>
                  <a:lnTo>
                    <a:pt x="1337" y="1849"/>
                  </a:lnTo>
                  <a:lnTo>
                    <a:pt x="1337" y="1849"/>
                  </a:lnTo>
                  <a:lnTo>
                    <a:pt x="1337" y="1849"/>
                  </a:lnTo>
                  <a:lnTo>
                    <a:pt x="1337" y="1847"/>
                  </a:lnTo>
                  <a:lnTo>
                    <a:pt x="1335" y="1847"/>
                  </a:lnTo>
                  <a:lnTo>
                    <a:pt x="1335" y="1847"/>
                  </a:lnTo>
                  <a:lnTo>
                    <a:pt x="1335" y="1847"/>
                  </a:lnTo>
                  <a:lnTo>
                    <a:pt x="1335" y="1845"/>
                  </a:lnTo>
                  <a:lnTo>
                    <a:pt x="1335" y="1845"/>
                  </a:lnTo>
                  <a:lnTo>
                    <a:pt x="1335" y="1845"/>
                  </a:lnTo>
                  <a:lnTo>
                    <a:pt x="1335" y="1845"/>
                  </a:lnTo>
                  <a:lnTo>
                    <a:pt x="1335" y="1845"/>
                  </a:lnTo>
                  <a:lnTo>
                    <a:pt x="1335" y="1845"/>
                  </a:lnTo>
                  <a:lnTo>
                    <a:pt x="1335" y="1845"/>
                  </a:lnTo>
                  <a:lnTo>
                    <a:pt x="1335" y="1842"/>
                  </a:lnTo>
                  <a:lnTo>
                    <a:pt x="1335" y="1842"/>
                  </a:lnTo>
                  <a:lnTo>
                    <a:pt x="1335" y="1842"/>
                  </a:lnTo>
                  <a:lnTo>
                    <a:pt x="1335" y="1842"/>
                  </a:lnTo>
                  <a:lnTo>
                    <a:pt x="1335" y="1842"/>
                  </a:lnTo>
                  <a:lnTo>
                    <a:pt x="1335" y="1842"/>
                  </a:lnTo>
                  <a:lnTo>
                    <a:pt x="1335" y="1842"/>
                  </a:lnTo>
                  <a:lnTo>
                    <a:pt x="1335" y="1842"/>
                  </a:lnTo>
                  <a:lnTo>
                    <a:pt x="1335" y="1842"/>
                  </a:lnTo>
                  <a:lnTo>
                    <a:pt x="1335" y="1840"/>
                  </a:lnTo>
                  <a:lnTo>
                    <a:pt x="1332" y="1840"/>
                  </a:lnTo>
                  <a:lnTo>
                    <a:pt x="1332" y="1840"/>
                  </a:lnTo>
                  <a:lnTo>
                    <a:pt x="1332" y="1840"/>
                  </a:lnTo>
                  <a:lnTo>
                    <a:pt x="1335" y="1838"/>
                  </a:lnTo>
                  <a:lnTo>
                    <a:pt x="1335" y="1838"/>
                  </a:lnTo>
                  <a:lnTo>
                    <a:pt x="1335" y="1838"/>
                  </a:lnTo>
                  <a:lnTo>
                    <a:pt x="1335" y="1838"/>
                  </a:lnTo>
                  <a:lnTo>
                    <a:pt x="1332" y="1838"/>
                  </a:lnTo>
                  <a:lnTo>
                    <a:pt x="1332" y="1838"/>
                  </a:lnTo>
                  <a:lnTo>
                    <a:pt x="1332" y="1835"/>
                  </a:lnTo>
                  <a:lnTo>
                    <a:pt x="1332" y="1835"/>
                  </a:lnTo>
                  <a:lnTo>
                    <a:pt x="1332" y="1835"/>
                  </a:lnTo>
                  <a:lnTo>
                    <a:pt x="1332" y="1835"/>
                  </a:lnTo>
                  <a:lnTo>
                    <a:pt x="1332" y="1833"/>
                  </a:lnTo>
                  <a:lnTo>
                    <a:pt x="1332" y="1833"/>
                  </a:lnTo>
                  <a:lnTo>
                    <a:pt x="1332" y="1833"/>
                  </a:lnTo>
                  <a:lnTo>
                    <a:pt x="1332" y="1833"/>
                  </a:lnTo>
                  <a:lnTo>
                    <a:pt x="1332" y="1833"/>
                  </a:lnTo>
                  <a:lnTo>
                    <a:pt x="1332" y="1831"/>
                  </a:lnTo>
                  <a:lnTo>
                    <a:pt x="1332" y="1828"/>
                  </a:lnTo>
                  <a:lnTo>
                    <a:pt x="1332" y="1828"/>
                  </a:lnTo>
                  <a:lnTo>
                    <a:pt x="1332" y="1828"/>
                  </a:lnTo>
                  <a:lnTo>
                    <a:pt x="1332" y="1826"/>
                  </a:lnTo>
                  <a:lnTo>
                    <a:pt x="1332" y="1826"/>
                  </a:lnTo>
                  <a:lnTo>
                    <a:pt x="1332" y="1826"/>
                  </a:lnTo>
                  <a:lnTo>
                    <a:pt x="1332" y="1823"/>
                  </a:lnTo>
                  <a:lnTo>
                    <a:pt x="1332" y="1823"/>
                  </a:lnTo>
                  <a:lnTo>
                    <a:pt x="1332" y="1821"/>
                  </a:lnTo>
                  <a:lnTo>
                    <a:pt x="1332" y="1819"/>
                  </a:lnTo>
                  <a:lnTo>
                    <a:pt x="1332" y="1819"/>
                  </a:lnTo>
                  <a:lnTo>
                    <a:pt x="1332" y="1819"/>
                  </a:lnTo>
                  <a:lnTo>
                    <a:pt x="1332" y="1816"/>
                  </a:lnTo>
                  <a:lnTo>
                    <a:pt x="1332" y="1816"/>
                  </a:lnTo>
                  <a:lnTo>
                    <a:pt x="1332" y="1816"/>
                  </a:lnTo>
                  <a:lnTo>
                    <a:pt x="1332" y="1816"/>
                  </a:lnTo>
                  <a:lnTo>
                    <a:pt x="1332" y="1816"/>
                  </a:lnTo>
                  <a:lnTo>
                    <a:pt x="1332" y="1814"/>
                  </a:lnTo>
                  <a:lnTo>
                    <a:pt x="1332" y="1814"/>
                  </a:lnTo>
                  <a:lnTo>
                    <a:pt x="1332" y="1814"/>
                  </a:lnTo>
                  <a:lnTo>
                    <a:pt x="1332" y="1812"/>
                  </a:lnTo>
                  <a:lnTo>
                    <a:pt x="1332" y="1812"/>
                  </a:lnTo>
                  <a:lnTo>
                    <a:pt x="1332" y="1812"/>
                  </a:lnTo>
                  <a:lnTo>
                    <a:pt x="1332" y="1812"/>
                  </a:lnTo>
                  <a:lnTo>
                    <a:pt x="1332" y="1812"/>
                  </a:lnTo>
                  <a:lnTo>
                    <a:pt x="1332" y="1812"/>
                  </a:lnTo>
                  <a:lnTo>
                    <a:pt x="1332" y="1812"/>
                  </a:lnTo>
                  <a:lnTo>
                    <a:pt x="1332" y="1812"/>
                  </a:lnTo>
                  <a:lnTo>
                    <a:pt x="1332" y="1809"/>
                  </a:lnTo>
                  <a:lnTo>
                    <a:pt x="1332" y="1809"/>
                  </a:lnTo>
                  <a:lnTo>
                    <a:pt x="1332" y="1809"/>
                  </a:lnTo>
                  <a:lnTo>
                    <a:pt x="1332" y="1809"/>
                  </a:lnTo>
                  <a:lnTo>
                    <a:pt x="1332" y="1809"/>
                  </a:lnTo>
                  <a:lnTo>
                    <a:pt x="1335" y="1807"/>
                  </a:lnTo>
                  <a:lnTo>
                    <a:pt x="1335" y="1807"/>
                  </a:lnTo>
                  <a:lnTo>
                    <a:pt x="1335" y="1807"/>
                  </a:lnTo>
                  <a:lnTo>
                    <a:pt x="1335" y="1807"/>
                  </a:lnTo>
                  <a:lnTo>
                    <a:pt x="1335" y="1805"/>
                  </a:lnTo>
                  <a:lnTo>
                    <a:pt x="1335" y="1805"/>
                  </a:lnTo>
                  <a:lnTo>
                    <a:pt x="1335" y="1805"/>
                  </a:lnTo>
                  <a:lnTo>
                    <a:pt x="1335" y="1805"/>
                  </a:lnTo>
                  <a:lnTo>
                    <a:pt x="1335" y="1805"/>
                  </a:lnTo>
                  <a:lnTo>
                    <a:pt x="1335" y="1805"/>
                  </a:lnTo>
                  <a:lnTo>
                    <a:pt x="1335" y="1802"/>
                  </a:lnTo>
                  <a:lnTo>
                    <a:pt x="1335" y="1802"/>
                  </a:lnTo>
                  <a:lnTo>
                    <a:pt x="1335" y="1802"/>
                  </a:lnTo>
                  <a:lnTo>
                    <a:pt x="1335" y="1800"/>
                  </a:lnTo>
                  <a:lnTo>
                    <a:pt x="1335" y="1800"/>
                  </a:lnTo>
                  <a:lnTo>
                    <a:pt x="1335" y="1797"/>
                  </a:lnTo>
                  <a:lnTo>
                    <a:pt x="1335" y="1797"/>
                  </a:lnTo>
                  <a:lnTo>
                    <a:pt x="1335" y="1797"/>
                  </a:lnTo>
                  <a:lnTo>
                    <a:pt x="1335" y="1797"/>
                  </a:lnTo>
                  <a:lnTo>
                    <a:pt x="1335" y="1797"/>
                  </a:lnTo>
                  <a:lnTo>
                    <a:pt x="1335" y="1795"/>
                  </a:lnTo>
                  <a:lnTo>
                    <a:pt x="1335" y="1795"/>
                  </a:lnTo>
                  <a:lnTo>
                    <a:pt x="1335" y="1793"/>
                  </a:lnTo>
                  <a:lnTo>
                    <a:pt x="1335" y="1793"/>
                  </a:lnTo>
                  <a:lnTo>
                    <a:pt x="1335" y="1790"/>
                  </a:lnTo>
                  <a:lnTo>
                    <a:pt x="1337" y="1790"/>
                  </a:lnTo>
                  <a:lnTo>
                    <a:pt x="1337" y="1790"/>
                  </a:lnTo>
                  <a:lnTo>
                    <a:pt x="1337" y="1788"/>
                  </a:lnTo>
                  <a:lnTo>
                    <a:pt x="1335" y="1788"/>
                  </a:lnTo>
                  <a:lnTo>
                    <a:pt x="1335" y="1788"/>
                  </a:lnTo>
                  <a:lnTo>
                    <a:pt x="1335" y="1786"/>
                  </a:lnTo>
                  <a:lnTo>
                    <a:pt x="1332" y="1783"/>
                  </a:lnTo>
                  <a:lnTo>
                    <a:pt x="1330" y="1783"/>
                  </a:lnTo>
                  <a:lnTo>
                    <a:pt x="1332" y="1783"/>
                  </a:lnTo>
                  <a:lnTo>
                    <a:pt x="1335" y="1783"/>
                  </a:lnTo>
                  <a:lnTo>
                    <a:pt x="1335" y="1783"/>
                  </a:lnTo>
                  <a:lnTo>
                    <a:pt x="1335" y="1781"/>
                  </a:lnTo>
                  <a:lnTo>
                    <a:pt x="1332" y="1781"/>
                  </a:lnTo>
                  <a:lnTo>
                    <a:pt x="1332" y="1781"/>
                  </a:lnTo>
                  <a:lnTo>
                    <a:pt x="1335" y="1781"/>
                  </a:lnTo>
                  <a:lnTo>
                    <a:pt x="1337" y="1781"/>
                  </a:lnTo>
                  <a:lnTo>
                    <a:pt x="1340" y="1781"/>
                  </a:lnTo>
                  <a:lnTo>
                    <a:pt x="1340" y="1779"/>
                  </a:lnTo>
                  <a:lnTo>
                    <a:pt x="1340" y="1779"/>
                  </a:lnTo>
                  <a:lnTo>
                    <a:pt x="1340" y="1779"/>
                  </a:lnTo>
                  <a:lnTo>
                    <a:pt x="1340" y="1779"/>
                  </a:lnTo>
                  <a:lnTo>
                    <a:pt x="1340" y="1779"/>
                  </a:lnTo>
                  <a:lnTo>
                    <a:pt x="1340" y="1776"/>
                  </a:lnTo>
                  <a:lnTo>
                    <a:pt x="1340" y="1776"/>
                  </a:lnTo>
                  <a:lnTo>
                    <a:pt x="1340" y="1776"/>
                  </a:lnTo>
                  <a:lnTo>
                    <a:pt x="1340" y="1776"/>
                  </a:lnTo>
                  <a:lnTo>
                    <a:pt x="1340" y="1774"/>
                  </a:lnTo>
                  <a:lnTo>
                    <a:pt x="1340" y="1774"/>
                  </a:lnTo>
                  <a:lnTo>
                    <a:pt x="1340" y="1774"/>
                  </a:lnTo>
                  <a:lnTo>
                    <a:pt x="1340" y="1774"/>
                  </a:lnTo>
                  <a:lnTo>
                    <a:pt x="1342" y="1769"/>
                  </a:lnTo>
                  <a:lnTo>
                    <a:pt x="1342" y="1769"/>
                  </a:lnTo>
                  <a:lnTo>
                    <a:pt x="1342" y="1769"/>
                  </a:lnTo>
                  <a:lnTo>
                    <a:pt x="1342" y="1767"/>
                  </a:lnTo>
                  <a:lnTo>
                    <a:pt x="1342" y="1767"/>
                  </a:lnTo>
                  <a:lnTo>
                    <a:pt x="1342" y="1762"/>
                  </a:lnTo>
                  <a:lnTo>
                    <a:pt x="1342" y="1762"/>
                  </a:lnTo>
                  <a:lnTo>
                    <a:pt x="1342" y="1762"/>
                  </a:lnTo>
                  <a:lnTo>
                    <a:pt x="1342" y="1762"/>
                  </a:lnTo>
                  <a:lnTo>
                    <a:pt x="1342" y="1762"/>
                  </a:lnTo>
                  <a:lnTo>
                    <a:pt x="1342" y="1762"/>
                  </a:lnTo>
                  <a:lnTo>
                    <a:pt x="1342" y="1762"/>
                  </a:lnTo>
                  <a:lnTo>
                    <a:pt x="1342" y="1762"/>
                  </a:lnTo>
                  <a:lnTo>
                    <a:pt x="1344" y="1760"/>
                  </a:lnTo>
                  <a:lnTo>
                    <a:pt x="1344" y="1760"/>
                  </a:lnTo>
                  <a:lnTo>
                    <a:pt x="1344" y="1760"/>
                  </a:lnTo>
                  <a:lnTo>
                    <a:pt x="1344" y="1760"/>
                  </a:lnTo>
                  <a:lnTo>
                    <a:pt x="1347" y="1760"/>
                  </a:lnTo>
                  <a:lnTo>
                    <a:pt x="1347" y="1757"/>
                  </a:lnTo>
                  <a:lnTo>
                    <a:pt x="1347" y="1757"/>
                  </a:lnTo>
                  <a:lnTo>
                    <a:pt x="1347" y="1757"/>
                  </a:lnTo>
                  <a:lnTo>
                    <a:pt x="1347" y="1755"/>
                  </a:lnTo>
                  <a:lnTo>
                    <a:pt x="1347" y="1752"/>
                  </a:lnTo>
                  <a:lnTo>
                    <a:pt x="1347" y="1752"/>
                  </a:lnTo>
                  <a:lnTo>
                    <a:pt x="1347" y="1752"/>
                  </a:lnTo>
                  <a:lnTo>
                    <a:pt x="1347" y="1750"/>
                  </a:lnTo>
                  <a:lnTo>
                    <a:pt x="1349" y="1750"/>
                  </a:lnTo>
                  <a:lnTo>
                    <a:pt x="1349" y="1748"/>
                  </a:lnTo>
                  <a:lnTo>
                    <a:pt x="1349" y="1748"/>
                  </a:lnTo>
                  <a:lnTo>
                    <a:pt x="1349" y="1748"/>
                  </a:lnTo>
                  <a:lnTo>
                    <a:pt x="1349" y="1748"/>
                  </a:lnTo>
                  <a:lnTo>
                    <a:pt x="1349" y="1748"/>
                  </a:lnTo>
                  <a:lnTo>
                    <a:pt x="1349" y="1748"/>
                  </a:lnTo>
                  <a:lnTo>
                    <a:pt x="1351" y="1748"/>
                  </a:lnTo>
                  <a:lnTo>
                    <a:pt x="1351" y="1748"/>
                  </a:lnTo>
                  <a:lnTo>
                    <a:pt x="1351" y="1748"/>
                  </a:lnTo>
                  <a:lnTo>
                    <a:pt x="1351" y="1745"/>
                  </a:lnTo>
                  <a:lnTo>
                    <a:pt x="1351" y="1745"/>
                  </a:lnTo>
                  <a:lnTo>
                    <a:pt x="1351" y="1745"/>
                  </a:lnTo>
                  <a:lnTo>
                    <a:pt x="1351" y="1745"/>
                  </a:lnTo>
                  <a:lnTo>
                    <a:pt x="1351" y="1745"/>
                  </a:lnTo>
                  <a:lnTo>
                    <a:pt x="1349" y="1745"/>
                  </a:lnTo>
                  <a:lnTo>
                    <a:pt x="1349" y="1745"/>
                  </a:lnTo>
                  <a:lnTo>
                    <a:pt x="1351" y="1743"/>
                  </a:lnTo>
                  <a:lnTo>
                    <a:pt x="1351" y="1743"/>
                  </a:lnTo>
                  <a:lnTo>
                    <a:pt x="1349" y="1743"/>
                  </a:lnTo>
                  <a:lnTo>
                    <a:pt x="1349" y="1741"/>
                  </a:lnTo>
                  <a:lnTo>
                    <a:pt x="1351" y="1741"/>
                  </a:lnTo>
                  <a:lnTo>
                    <a:pt x="1351" y="1741"/>
                  </a:lnTo>
                  <a:lnTo>
                    <a:pt x="1351" y="1738"/>
                  </a:lnTo>
                  <a:lnTo>
                    <a:pt x="1351" y="1738"/>
                  </a:lnTo>
                  <a:lnTo>
                    <a:pt x="1351" y="1738"/>
                  </a:lnTo>
                  <a:lnTo>
                    <a:pt x="1351" y="1738"/>
                  </a:lnTo>
                  <a:lnTo>
                    <a:pt x="1351" y="1738"/>
                  </a:lnTo>
                  <a:lnTo>
                    <a:pt x="1351" y="1738"/>
                  </a:lnTo>
                  <a:lnTo>
                    <a:pt x="1351" y="1738"/>
                  </a:lnTo>
                  <a:lnTo>
                    <a:pt x="1351" y="1738"/>
                  </a:lnTo>
                  <a:lnTo>
                    <a:pt x="1351" y="1736"/>
                  </a:lnTo>
                  <a:lnTo>
                    <a:pt x="1351" y="1736"/>
                  </a:lnTo>
                  <a:lnTo>
                    <a:pt x="1349" y="1736"/>
                  </a:lnTo>
                  <a:lnTo>
                    <a:pt x="1349" y="1734"/>
                  </a:lnTo>
                  <a:lnTo>
                    <a:pt x="1349" y="1734"/>
                  </a:lnTo>
                  <a:lnTo>
                    <a:pt x="1349" y="1734"/>
                  </a:lnTo>
                  <a:lnTo>
                    <a:pt x="1351" y="1734"/>
                  </a:lnTo>
                  <a:lnTo>
                    <a:pt x="1354" y="1734"/>
                  </a:lnTo>
                  <a:lnTo>
                    <a:pt x="1354" y="1734"/>
                  </a:lnTo>
                  <a:lnTo>
                    <a:pt x="1356" y="1734"/>
                  </a:lnTo>
                  <a:lnTo>
                    <a:pt x="1356" y="1731"/>
                  </a:lnTo>
                  <a:lnTo>
                    <a:pt x="1356" y="1731"/>
                  </a:lnTo>
                  <a:lnTo>
                    <a:pt x="1356" y="1731"/>
                  </a:lnTo>
                  <a:lnTo>
                    <a:pt x="1356" y="1731"/>
                  </a:lnTo>
                  <a:lnTo>
                    <a:pt x="1356" y="1731"/>
                  </a:lnTo>
                  <a:lnTo>
                    <a:pt x="1356" y="1729"/>
                  </a:lnTo>
                  <a:lnTo>
                    <a:pt x="1354" y="1729"/>
                  </a:lnTo>
                  <a:lnTo>
                    <a:pt x="1354" y="1729"/>
                  </a:lnTo>
                  <a:lnTo>
                    <a:pt x="1354" y="1729"/>
                  </a:lnTo>
                  <a:lnTo>
                    <a:pt x="1354" y="1729"/>
                  </a:lnTo>
                  <a:lnTo>
                    <a:pt x="1354" y="1729"/>
                  </a:lnTo>
                  <a:lnTo>
                    <a:pt x="1351" y="1729"/>
                  </a:lnTo>
                  <a:lnTo>
                    <a:pt x="1351" y="1729"/>
                  </a:lnTo>
                  <a:lnTo>
                    <a:pt x="1354" y="1726"/>
                  </a:lnTo>
                  <a:lnTo>
                    <a:pt x="1351" y="1726"/>
                  </a:lnTo>
                  <a:lnTo>
                    <a:pt x="1351" y="1726"/>
                  </a:lnTo>
                  <a:lnTo>
                    <a:pt x="1351" y="1726"/>
                  </a:lnTo>
                  <a:lnTo>
                    <a:pt x="1351" y="1726"/>
                  </a:lnTo>
                  <a:lnTo>
                    <a:pt x="1351" y="1726"/>
                  </a:lnTo>
                  <a:lnTo>
                    <a:pt x="1351" y="1726"/>
                  </a:lnTo>
                  <a:lnTo>
                    <a:pt x="1351" y="1724"/>
                  </a:lnTo>
                  <a:lnTo>
                    <a:pt x="1351" y="1724"/>
                  </a:lnTo>
                  <a:lnTo>
                    <a:pt x="1354" y="1722"/>
                  </a:lnTo>
                  <a:lnTo>
                    <a:pt x="1354" y="1722"/>
                  </a:lnTo>
                  <a:lnTo>
                    <a:pt x="1354" y="1722"/>
                  </a:lnTo>
                  <a:lnTo>
                    <a:pt x="1354" y="1722"/>
                  </a:lnTo>
                  <a:lnTo>
                    <a:pt x="1354" y="1722"/>
                  </a:lnTo>
                  <a:lnTo>
                    <a:pt x="1356" y="1719"/>
                  </a:lnTo>
                  <a:lnTo>
                    <a:pt x="1356" y="1717"/>
                  </a:lnTo>
                  <a:lnTo>
                    <a:pt x="1356" y="1717"/>
                  </a:lnTo>
                  <a:lnTo>
                    <a:pt x="1356" y="1719"/>
                  </a:lnTo>
                  <a:lnTo>
                    <a:pt x="1356" y="1719"/>
                  </a:lnTo>
                  <a:lnTo>
                    <a:pt x="1356" y="1719"/>
                  </a:lnTo>
                  <a:lnTo>
                    <a:pt x="1358" y="1717"/>
                  </a:lnTo>
                  <a:lnTo>
                    <a:pt x="1358" y="1715"/>
                  </a:lnTo>
                  <a:lnTo>
                    <a:pt x="1358" y="1715"/>
                  </a:lnTo>
                  <a:lnTo>
                    <a:pt x="1363" y="1710"/>
                  </a:lnTo>
                  <a:lnTo>
                    <a:pt x="1366" y="1710"/>
                  </a:lnTo>
                  <a:lnTo>
                    <a:pt x="1366" y="1710"/>
                  </a:lnTo>
                  <a:lnTo>
                    <a:pt x="1366" y="1710"/>
                  </a:lnTo>
                  <a:lnTo>
                    <a:pt x="1370" y="1708"/>
                  </a:lnTo>
                  <a:lnTo>
                    <a:pt x="1368" y="1708"/>
                  </a:lnTo>
                  <a:lnTo>
                    <a:pt x="1368" y="1708"/>
                  </a:lnTo>
                  <a:lnTo>
                    <a:pt x="1366" y="1708"/>
                  </a:lnTo>
                  <a:lnTo>
                    <a:pt x="1366" y="1708"/>
                  </a:lnTo>
                  <a:lnTo>
                    <a:pt x="1366" y="1705"/>
                  </a:lnTo>
                  <a:lnTo>
                    <a:pt x="1366" y="1705"/>
                  </a:lnTo>
                  <a:lnTo>
                    <a:pt x="1366" y="1705"/>
                  </a:lnTo>
                  <a:lnTo>
                    <a:pt x="1366" y="1705"/>
                  </a:lnTo>
                  <a:lnTo>
                    <a:pt x="1368" y="1705"/>
                  </a:lnTo>
                  <a:lnTo>
                    <a:pt x="1368" y="1705"/>
                  </a:lnTo>
                  <a:lnTo>
                    <a:pt x="1370" y="1705"/>
                  </a:lnTo>
                  <a:lnTo>
                    <a:pt x="1370" y="1705"/>
                  </a:lnTo>
                  <a:lnTo>
                    <a:pt x="1370" y="1708"/>
                  </a:lnTo>
                  <a:lnTo>
                    <a:pt x="1370" y="1708"/>
                  </a:lnTo>
                  <a:lnTo>
                    <a:pt x="1370" y="1708"/>
                  </a:lnTo>
                  <a:lnTo>
                    <a:pt x="1370" y="1705"/>
                  </a:lnTo>
                  <a:lnTo>
                    <a:pt x="1370" y="1705"/>
                  </a:lnTo>
                  <a:lnTo>
                    <a:pt x="1370" y="1703"/>
                  </a:lnTo>
                  <a:lnTo>
                    <a:pt x="1370" y="1703"/>
                  </a:lnTo>
                  <a:lnTo>
                    <a:pt x="1370" y="1703"/>
                  </a:lnTo>
                  <a:lnTo>
                    <a:pt x="1368" y="1703"/>
                  </a:lnTo>
                  <a:lnTo>
                    <a:pt x="1368" y="1705"/>
                  </a:lnTo>
                  <a:lnTo>
                    <a:pt x="1368" y="1703"/>
                  </a:lnTo>
                  <a:lnTo>
                    <a:pt x="1366" y="1703"/>
                  </a:lnTo>
                  <a:lnTo>
                    <a:pt x="1366" y="1703"/>
                  </a:lnTo>
                  <a:lnTo>
                    <a:pt x="1366" y="1703"/>
                  </a:lnTo>
                  <a:lnTo>
                    <a:pt x="1368" y="1703"/>
                  </a:lnTo>
                  <a:lnTo>
                    <a:pt x="1368" y="1703"/>
                  </a:lnTo>
                  <a:lnTo>
                    <a:pt x="1368" y="1703"/>
                  </a:lnTo>
                  <a:lnTo>
                    <a:pt x="1366" y="1700"/>
                  </a:lnTo>
                  <a:lnTo>
                    <a:pt x="1366" y="1700"/>
                  </a:lnTo>
                  <a:lnTo>
                    <a:pt x="1363" y="1700"/>
                  </a:lnTo>
                  <a:lnTo>
                    <a:pt x="1363" y="1700"/>
                  </a:lnTo>
                  <a:lnTo>
                    <a:pt x="1361" y="1700"/>
                  </a:lnTo>
                  <a:lnTo>
                    <a:pt x="1361" y="1700"/>
                  </a:lnTo>
                  <a:lnTo>
                    <a:pt x="1361" y="1698"/>
                  </a:lnTo>
                  <a:lnTo>
                    <a:pt x="1361" y="1698"/>
                  </a:lnTo>
                  <a:lnTo>
                    <a:pt x="1363" y="1698"/>
                  </a:lnTo>
                  <a:lnTo>
                    <a:pt x="1363" y="1698"/>
                  </a:lnTo>
                  <a:lnTo>
                    <a:pt x="1361" y="1696"/>
                  </a:lnTo>
                  <a:lnTo>
                    <a:pt x="1361" y="1693"/>
                  </a:lnTo>
                  <a:lnTo>
                    <a:pt x="1361" y="1693"/>
                  </a:lnTo>
                  <a:lnTo>
                    <a:pt x="1363" y="1696"/>
                  </a:lnTo>
                  <a:lnTo>
                    <a:pt x="1368" y="1698"/>
                  </a:lnTo>
                  <a:lnTo>
                    <a:pt x="1368" y="1698"/>
                  </a:lnTo>
                  <a:lnTo>
                    <a:pt x="1370" y="1698"/>
                  </a:lnTo>
                  <a:lnTo>
                    <a:pt x="1370" y="1696"/>
                  </a:lnTo>
                  <a:lnTo>
                    <a:pt x="1370" y="1696"/>
                  </a:lnTo>
                  <a:lnTo>
                    <a:pt x="1368" y="1696"/>
                  </a:lnTo>
                  <a:lnTo>
                    <a:pt x="1368" y="1696"/>
                  </a:lnTo>
                  <a:lnTo>
                    <a:pt x="1368" y="1696"/>
                  </a:lnTo>
                  <a:lnTo>
                    <a:pt x="1366" y="1693"/>
                  </a:lnTo>
                  <a:lnTo>
                    <a:pt x="1368" y="1693"/>
                  </a:lnTo>
                  <a:lnTo>
                    <a:pt x="1373" y="1693"/>
                  </a:lnTo>
                  <a:lnTo>
                    <a:pt x="1373" y="1693"/>
                  </a:lnTo>
                  <a:lnTo>
                    <a:pt x="1366" y="1689"/>
                  </a:lnTo>
                  <a:lnTo>
                    <a:pt x="1366" y="1689"/>
                  </a:lnTo>
                  <a:lnTo>
                    <a:pt x="1370" y="1691"/>
                  </a:lnTo>
                  <a:lnTo>
                    <a:pt x="1368" y="1689"/>
                  </a:lnTo>
                  <a:lnTo>
                    <a:pt x="1368" y="1689"/>
                  </a:lnTo>
                  <a:lnTo>
                    <a:pt x="1368" y="1689"/>
                  </a:lnTo>
                  <a:lnTo>
                    <a:pt x="1368" y="1689"/>
                  </a:lnTo>
                  <a:lnTo>
                    <a:pt x="1368" y="1689"/>
                  </a:lnTo>
                  <a:lnTo>
                    <a:pt x="1370" y="1689"/>
                  </a:lnTo>
                  <a:lnTo>
                    <a:pt x="1370" y="1689"/>
                  </a:lnTo>
                  <a:lnTo>
                    <a:pt x="1370" y="1689"/>
                  </a:lnTo>
                  <a:lnTo>
                    <a:pt x="1373" y="1691"/>
                  </a:lnTo>
                  <a:lnTo>
                    <a:pt x="1373" y="1691"/>
                  </a:lnTo>
                  <a:lnTo>
                    <a:pt x="1373" y="1691"/>
                  </a:lnTo>
                  <a:lnTo>
                    <a:pt x="1373" y="1691"/>
                  </a:lnTo>
                  <a:lnTo>
                    <a:pt x="1373" y="1691"/>
                  </a:lnTo>
                  <a:lnTo>
                    <a:pt x="1373" y="1689"/>
                  </a:lnTo>
                  <a:lnTo>
                    <a:pt x="1373" y="1689"/>
                  </a:lnTo>
                  <a:lnTo>
                    <a:pt x="1373" y="1689"/>
                  </a:lnTo>
                  <a:lnTo>
                    <a:pt x="1373" y="1689"/>
                  </a:lnTo>
                  <a:lnTo>
                    <a:pt x="1373" y="1689"/>
                  </a:lnTo>
                  <a:lnTo>
                    <a:pt x="1373" y="1689"/>
                  </a:lnTo>
                  <a:lnTo>
                    <a:pt x="1373" y="1689"/>
                  </a:lnTo>
                  <a:lnTo>
                    <a:pt x="1375" y="1689"/>
                  </a:lnTo>
                  <a:lnTo>
                    <a:pt x="1375" y="1689"/>
                  </a:lnTo>
                  <a:lnTo>
                    <a:pt x="1375" y="1689"/>
                  </a:lnTo>
                  <a:lnTo>
                    <a:pt x="1375" y="1689"/>
                  </a:lnTo>
                  <a:lnTo>
                    <a:pt x="1375" y="1689"/>
                  </a:lnTo>
                  <a:lnTo>
                    <a:pt x="1375" y="1686"/>
                  </a:lnTo>
                  <a:lnTo>
                    <a:pt x="1375" y="1686"/>
                  </a:lnTo>
                  <a:lnTo>
                    <a:pt x="1375" y="1686"/>
                  </a:lnTo>
                  <a:lnTo>
                    <a:pt x="1375" y="1686"/>
                  </a:lnTo>
                  <a:lnTo>
                    <a:pt x="1375" y="1686"/>
                  </a:lnTo>
                  <a:lnTo>
                    <a:pt x="1375" y="1686"/>
                  </a:lnTo>
                  <a:lnTo>
                    <a:pt x="1377" y="1686"/>
                  </a:lnTo>
                  <a:lnTo>
                    <a:pt x="1377" y="1686"/>
                  </a:lnTo>
                  <a:lnTo>
                    <a:pt x="1377" y="1686"/>
                  </a:lnTo>
                  <a:lnTo>
                    <a:pt x="1380" y="1684"/>
                  </a:lnTo>
                  <a:lnTo>
                    <a:pt x="1380" y="1684"/>
                  </a:lnTo>
                  <a:lnTo>
                    <a:pt x="1377" y="1684"/>
                  </a:lnTo>
                  <a:lnTo>
                    <a:pt x="1377" y="1684"/>
                  </a:lnTo>
                  <a:lnTo>
                    <a:pt x="1377" y="1684"/>
                  </a:lnTo>
                  <a:lnTo>
                    <a:pt x="1375" y="1684"/>
                  </a:lnTo>
                  <a:lnTo>
                    <a:pt x="1375" y="1684"/>
                  </a:lnTo>
                  <a:lnTo>
                    <a:pt x="1373" y="1684"/>
                  </a:lnTo>
                  <a:lnTo>
                    <a:pt x="1373" y="1682"/>
                  </a:lnTo>
                  <a:lnTo>
                    <a:pt x="1373" y="1682"/>
                  </a:lnTo>
                  <a:lnTo>
                    <a:pt x="1373" y="1682"/>
                  </a:lnTo>
                  <a:lnTo>
                    <a:pt x="1375" y="1682"/>
                  </a:lnTo>
                  <a:lnTo>
                    <a:pt x="1375" y="1679"/>
                  </a:lnTo>
                  <a:lnTo>
                    <a:pt x="1375" y="1679"/>
                  </a:lnTo>
                  <a:lnTo>
                    <a:pt x="1377" y="1679"/>
                  </a:lnTo>
                  <a:lnTo>
                    <a:pt x="1377" y="1679"/>
                  </a:lnTo>
                  <a:lnTo>
                    <a:pt x="1377" y="1679"/>
                  </a:lnTo>
                  <a:lnTo>
                    <a:pt x="1377" y="1679"/>
                  </a:lnTo>
                  <a:lnTo>
                    <a:pt x="1377" y="1679"/>
                  </a:lnTo>
                  <a:lnTo>
                    <a:pt x="1377" y="1679"/>
                  </a:lnTo>
                  <a:lnTo>
                    <a:pt x="1377" y="1679"/>
                  </a:lnTo>
                  <a:lnTo>
                    <a:pt x="1380" y="1677"/>
                  </a:lnTo>
                  <a:lnTo>
                    <a:pt x="1380" y="1677"/>
                  </a:lnTo>
                  <a:lnTo>
                    <a:pt x="1380" y="1679"/>
                  </a:lnTo>
                  <a:lnTo>
                    <a:pt x="1380" y="1679"/>
                  </a:lnTo>
                  <a:lnTo>
                    <a:pt x="1380" y="1679"/>
                  </a:lnTo>
                  <a:lnTo>
                    <a:pt x="1380" y="1679"/>
                  </a:lnTo>
                  <a:lnTo>
                    <a:pt x="1382" y="1679"/>
                  </a:lnTo>
                  <a:lnTo>
                    <a:pt x="1382" y="1679"/>
                  </a:lnTo>
                  <a:lnTo>
                    <a:pt x="1382" y="1679"/>
                  </a:lnTo>
                  <a:lnTo>
                    <a:pt x="1382" y="1679"/>
                  </a:lnTo>
                  <a:lnTo>
                    <a:pt x="1382" y="1677"/>
                  </a:lnTo>
                  <a:lnTo>
                    <a:pt x="1382" y="1677"/>
                  </a:lnTo>
                  <a:lnTo>
                    <a:pt x="1384" y="1677"/>
                  </a:lnTo>
                  <a:lnTo>
                    <a:pt x="1382" y="1677"/>
                  </a:lnTo>
                  <a:lnTo>
                    <a:pt x="1382" y="1674"/>
                  </a:lnTo>
                  <a:lnTo>
                    <a:pt x="1380" y="1674"/>
                  </a:lnTo>
                  <a:lnTo>
                    <a:pt x="1380" y="1674"/>
                  </a:lnTo>
                  <a:lnTo>
                    <a:pt x="1380" y="1674"/>
                  </a:lnTo>
                  <a:lnTo>
                    <a:pt x="1380" y="1674"/>
                  </a:lnTo>
                  <a:lnTo>
                    <a:pt x="1380" y="1674"/>
                  </a:lnTo>
                  <a:lnTo>
                    <a:pt x="1380" y="1674"/>
                  </a:lnTo>
                  <a:lnTo>
                    <a:pt x="1380" y="1672"/>
                  </a:lnTo>
                  <a:lnTo>
                    <a:pt x="1380" y="1672"/>
                  </a:lnTo>
                  <a:lnTo>
                    <a:pt x="1377" y="1672"/>
                  </a:lnTo>
                  <a:lnTo>
                    <a:pt x="1377" y="1672"/>
                  </a:lnTo>
                  <a:lnTo>
                    <a:pt x="1375" y="1670"/>
                  </a:lnTo>
                  <a:lnTo>
                    <a:pt x="1373" y="1670"/>
                  </a:lnTo>
                  <a:lnTo>
                    <a:pt x="1370" y="1670"/>
                  </a:lnTo>
                  <a:lnTo>
                    <a:pt x="1368" y="1670"/>
                  </a:lnTo>
                  <a:lnTo>
                    <a:pt x="1373" y="1670"/>
                  </a:lnTo>
                  <a:lnTo>
                    <a:pt x="1377" y="1670"/>
                  </a:lnTo>
                  <a:lnTo>
                    <a:pt x="1380" y="1672"/>
                  </a:lnTo>
                  <a:lnTo>
                    <a:pt x="1380" y="1672"/>
                  </a:lnTo>
                  <a:lnTo>
                    <a:pt x="1380" y="1672"/>
                  </a:lnTo>
                  <a:lnTo>
                    <a:pt x="1382" y="1672"/>
                  </a:lnTo>
                  <a:lnTo>
                    <a:pt x="1382" y="1672"/>
                  </a:lnTo>
                  <a:lnTo>
                    <a:pt x="1382" y="1672"/>
                  </a:lnTo>
                  <a:lnTo>
                    <a:pt x="1382" y="1672"/>
                  </a:lnTo>
                  <a:lnTo>
                    <a:pt x="1382" y="1672"/>
                  </a:lnTo>
                  <a:lnTo>
                    <a:pt x="1384" y="1672"/>
                  </a:lnTo>
                  <a:lnTo>
                    <a:pt x="1384" y="1672"/>
                  </a:lnTo>
                  <a:lnTo>
                    <a:pt x="1384" y="1672"/>
                  </a:lnTo>
                  <a:lnTo>
                    <a:pt x="1384" y="1672"/>
                  </a:lnTo>
                  <a:lnTo>
                    <a:pt x="1384" y="1674"/>
                  </a:lnTo>
                  <a:lnTo>
                    <a:pt x="1384" y="1674"/>
                  </a:lnTo>
                  <a:lnTo>
                    <a:pt x="1384" y="1674"/>
                  </a:lnTo>
                  <a:lnTo>
                    <a:pt x="1384" y="1674"/>
                  </a:lnTo>
                  <a:lnTo>
                    <a:pt x="1384" y="1674"/>
                  </a:lnTo>
                  <a:lnTo>
                    <a:pt x="1384" y="1674"/>
                  </a:lnTo>
                  <a:lnTo>
                    <a:pt x="1384" y="1677"/>
                  </a:lnTo>
                  <a:lnTo>
                    <a:pt x="1384" y="1677"/>
                  </a:lnTo>
                  <a:lnTo>
                    <a:pt x="1387" y="1677"/>
                  </a:lnTo>
                  <a:lnTo>
                    <a:pt x="1387" y="1679"/>
                  </a:lnTo>
                  <a:lnTo>
                    <a:pt x="1387" y="1679"/>
                  </a:lnTo>
                  <a:lnTo>
                    <a:pt x="1389" y="1679"/>
                  </a:lnTo>
                  <a:lnTo>
                    <a:pt x="1389" y="1679"/>
                  </a:lnTo>
                  <a:lnTo>
                    <a:pt x="1392" y="1679"/>
                  </a:lnTo>
                  <a:lnTo>
                    <a:pt x="1392" y="1682"/>
                  </a:lnTo>
                  <a:lnTo>
                    <a:pt x="1392" y="1679"/>
                  </a:lnTo>
                  <a:lnTo>
                    <a:pt x="1392" y="1679"/>
                  </a:lnTo>
                  <a:lnTo>
                    <a:pt x="1389" y="1679"/>
                  </a:lnTo>
                  <a:lnTo>
                    <a:pt x="1389" y="1677"/>
                  </a:lnTo>
                  <a:lnTo>
                    <a:pt x="1389" y="1677"/>
                  </a:lnTo>
                  <a:lnTo>
                    <a:pt x="1389" y="1677"/>
                  </a:lnTo>
                  <a:lnTo>
                    <a:pt x="1389" y="1674"/>
                  </a:lnTo>
                  <a:lnTo>
                    <a:pt x="1387" y="1674"/>
                  </a:lnTo>
                  <a:lnTo>
                    <a:pt x="1387" y="1674"/>
                  </a:lnTo>
                  <a:lnTo>
                    <a:pt x="1387" y="1674"/>
                  </a:lnTo>
                  <a:lnTo>
                    <a:pt x="1387" y="1674"/>
                  </a:lnTo>
                  <a:lnTo>
                    <a:pt x="1387" y="1672"/>
                  </a:lnTo>
                  <a:lnTo>
                    <a:pt x="1387" y="1672"/>
                  </a:lnTo>
                  <a:lnTo>
                    <a:pt x="1387" y="1672"/>
                  </a:lnTo>
                  <a:lnTo>
                    <a:pt x="1387" y="1672"/>
                  </a:lnTo>
                  <a:lnTo>
                    <a:pt x="1387" y="1672"/>
                  </a:lnTo>
                  <a:lnTo>
                    <a:pt x="1387" y="1672"/>
                  </a:lnTo>
                  <a:lnTo>
                    <a:pt x="1387" y="1670"/>
                  </a:lnTo>
                  <a:lnTo>
                    <a:pt x="1387" y="1670"/>
                  </a:lnTo>
                  <a:lnTo>
                    <a:pt x="1387" y="1670"/>
                  </a:lnTo>
                  <a:lnTo>
                    <a:pt x="1384" y="1670"/>
                  </a:lnTo>
                  <a:lnTo>
                    <a:pt x="1382" y="1670"/>
                  </a:lnTo>
                  <a:lnTo>
                    <a:pt x="1382" y="1670"/>
                  </a:lnTo>
                  <a:lnTo>
                    <a:pt x="1382" y="1667"/>
                  </a:lnTo>
                  <a:lnTo>
                    <a:pt x="1382" y="1667"/>
                  </a:lnTo>
                  <a:lnTo>
                    <a:pt x="1382" y="1667"/>
                  </a:lnTo>
                  <a:lnTo>
                    <a:pt x="1384" y="1667"/>
                  </a:lnTo>
                  <a:lnTo>
                    <a:pt x="1384" y="1667"/>
                  </a:lnTo>
                  <a:lnTo>
                    <a:pt x="1384" y="1667"/>
                  </a:lnTo>
                  <a:lnTo>
                    <a:pt x="1384" y="1667"/>
                  </a:lnTo>
                  <a:lnTo>
                    <a:pt x="1384" y="1667"/>
                  </a:lnTo>
                  <a:lnTo>
                    <a:pt x="1384" y="1667"/>
                  </a:lnTo>
                  <a:lnTo>
                    <a:pt x="1384" y="1665"/>
                  </a:lnTo>
                  <a:lnTo>
                    <a:pt x="1384" y="1665"/>
                  </a:lnTo>
                  <a:lnTo>
                    <a:pt x="1384" y="1665"/>
                  </a:lnTo>
                  <a:lnTo>
                    <a:pt x="1384" y="1665"/>
                  </a:lnTo>
                  <a:lnTo>
                    <a:pt x="1384" y="1663"/>
                  </a:lnTo>
                  <a:lnTo>
                    <a:pt x="1384" y="1663"/>
                  </a:lnTo>
                  <a:lnTo>
                    <a:pt x="1384" y="1663"/>
                  </a:lnTo>
                  <a:lnTo>
                    <a:pt x="1384" y="1663"/>
                  </a:lnTo>
                  <a:lnTo>
                    <a:pt x="1387" y="1663"/>
                  </a:lnTo>
                  <a:lnTo>
                    <a:pt x="1387" y="1663"/>
                  </a:lnTo>
                  <a:lnTo>
                    <a:pt x="1389" y="1663"/>
                  </a:lnTo>
                  <a:lnTo>
                    <a:pt x="1389" y="1663"/>
                  </a:lnTo>
                  <a:lnTo>
                    <a:pt x="1389" y="1663"/>
                  </a:lnTo>
                  <a:lnTo>
                    <a:pt x="1389" y="1663"/>
                  </a:lnTo>
                  <a:lnTo>
                    <a:pt x="1389" y="1663"/>
                  </a:lnTo>
                  <a:lnTo>
                    <a:pt x="1389" y="1663"/>
                  </a:lnTo>
                  <a:lnTo>
                    <a:pt x="1389" y="1660"/>
                  </a:lnTo>
                  <a:lnTo>
                    <a:pt x="1389" y="1660"/>
                  </a:lnTo>
                  <a:lnTo>
                    <a:pt x="1389" y="1660"/>
                  </a:lnTo>
                  <a:lnTo>
                    <a:pt x="1389" y="1660"/>
                  </a:lnTo>
                  <a:lnTo>
                    <a:pt x="1389" y="1660"/>
                  </a:lnTo>
                  <a:lnTo>
                    <a:pt x="1389" y="1660"/>
                  </a:lnTo>
                  <a:lnTo>
                    <a:pt x="1389" y="1660"/>
                  </a:lnTo>
                  <a:lnTo>
                    <a:pt x="1389" y="1658"/>
                  </a:lnTo>
                  <a:lnTo>
                    <a:pt x="1389" y="1658"/>
                  </a:lnTo>
                  <a:lnTo>
                    <a:pt x="1389" y="1658"/>
                  </a:lnTo>
                  <a:lnTo>
                    <a:pt x="1389" y="1658"/>
                  </a:lnTo>
                  <a:lnTo>
                    <a:pt x="1389" y="1660"/>
                  </a:lnTo>
                  <a:lnTo>
                    <a:pt x="1387" y="1660"/>
                  </a:lnTo>
                  <a:lnTo>
                    <a:pt x="1387" y="1660"/>
                  </a:lnTo>
                  <a:lnTo>
                    <a:pt x="1387" y="1658"/>
                  </a:lnTo>
                  <a:lnTo>
                    <a:pt x="1387" y="1658"/>
                  </a:lnTo>
                  <a:lnTo>
                    <a:pt x="1389" y="1658"/>
                  </a:lnTo>
                  <a:lnTo>
                    <a:pt x="1389" y="1658"/>
                  </a:lnTo>
                  <a:lnTo>
                    <a:pt x="1389" y="1656"/>
                  </a:lnTo>
                  <a:lnTo>
                    <a:pt x="1387" y="1656"/>
                  </a:lnTo>
                  <a:lnTo>
                    <a:pt x="1387" y="1656"/>
                  </a:lnTo>
                  <a:lnTo>
                    <a:pt x="1387" y="1656"/>
                  </a:lnTo>
                  <a:lnTo>
                    <a:pt x="1387" y="1656"/>
                  </a:lnTo>
                  <a:lnTo>
                    <a:pt x="1387" y="1653"/>
                  </a:lnTo>
                  <a:lnTo>
                    <a:pt x="1387" y="1653"/>
                  </a:lnTo>
                  <a:lnTo>
                    <a:pt x="1387" y="1653"/>
                  </a:lnTo>
                  <a:lnTo>
                    <a:pt x="1387" y="1653"/>
                  </a:lnTo>
                  <a:lnTo>
                    <a:pt x="1387" y="1653"/>
                  </a:lnTo>
                  <a:lnTo>
                    <a:pt x="1387" y="1653"/>
                  </a:lnTo>
                  <a:lnTo>
                    <a:pt x="1387" y="1653"/>
                  </a:lnTo>
                  <a:lnTo>
                    <a:pt x="1389" y="1653"/>
                  </a:lnTo>
                  <a:lnTo>
                    <a:pt x="1389" y="1656"/>
                  </a:lnTo>
                  <a:lnTo>
                    <a:pt x="1389" y="1656"/>
                  </a:lnTo>
                  <a:lnTo>
                    <a:pt x="1389" y="1656"/>
                  </a:lnTo>
                  <a:lnTo>
                    <a:pt x="1389" y="1656"/>
                  </a:lnTo>
                  <a:lnTo>
                    <a:pt x="1389" y="1653"/>
                  </a:lnTo>
                  <a:lnTo>
                    <a:pt x="1389" y="1653"/>
                  </a:lnTo>
                  <a:lnTo>
                    <a:pt x="1392" y="1653"/>
                  </a:lnTo>
                  <a:lnTo>
                    <a:pt x="1389" y="1656"/>
                  </a:lnTo>
                  <a:lnTo>
                    <a:pt x="1389" y="1656"/>
                  </a:lnTo>
                  <a:lnTo>
                    <a:pt x="1392" y="1656"/>
                  </a:lnTo>
                  <a:lnTo>
                    <a:pt x="1392" y="1656"/>
                  </a:lnTo>
                  <a:lnTo>
                    <a:pt x="1392" y="1658"/>
                  </a:lnTo>
                  <a:lnTo>
                    <a:pt x="1394" y="1656"/>
                  </a:lnTo>
                  <a:lnTo>
                    <a:pt x="1394" y="1656"/>
                  </a:lnTo>
                  <a:lnTo>
                    <a:pt x="1394" y="1656"/>
                  </a:lnTo>
                  <a:lnTo>
                    <a:pt x="1394" y="1656"/>
                  </a:lnTo>
                  <a:lnTo>
                    <a:pt x="1394" y="1656"/>
                  </a:lnTo>
                  <a:lnTo>
                    <a:pt x="1396" y="1656"/>
                  </a:lnTo>
                  <a:lnTo>
                    <a:pt x="1396" y="1656"/>
                  </a:lnTo>
                  <a:lnTo>
                    <a:pt x="1396" y="1653"/>
                  </a:lnTo>
                  <a:lnTo>
                    <a:pt x="1396" y="1653"/>
                  </a:lnTo>
                  <a:lnTo>
                    <a:pt x="1396" y="1653"/>
                  </a:lnTo>
                  <a:lnTo>
                    <a:pt x="1396" y="1653"/>
                  </a:lnTo>
                  <a:lnTo>
                    <a:pt x="1399" y="1651"/>
                  </a:lnTo>
                  <a:lnTo>
                    <a:pt x="1399" y="1653"/>
                  </a:lnTo>
                  <a:lnTo>
                    <a:pt x="1399" y="1653"/>
                  </a:lnTo>
                  <a:lnTo>
                    <a:pt x="1399" y="1653"/>
                  </a:lnTo>
                  <a:lnTo>
                    <a:pt x="1399" y="1653"/>
                  </a:lnTo>
                  <a:lnTo>
                    <a:pt x="1399" y="1656"/>
                  </a:lnTo>
                  <a:lnTo>
                    <a:pt x="1399" y="1656"/>
                  </a:lnTo>
                  <a:lnTo>
                    <a:pt x="1399" y="1656"/>
                  </a:lnTo>
                  <a:lnTo>
                    <a:pt x="1401" y="1656"/>
                  </a:lnTo>
                  <a:lnTo>
                    <a:pt x="1403" y="1656"/>
                  </a:lnTo>
                  <a:lnTo>
                    <a:pt x="1403" y="1656"/>
                  </a:lnTo>
                  <a:lnTo>
                    <a:pt x="1406" y="1656"/>
                  </a:lnTo>
                  <a:lnTo>
                    <a:pt x="1406" y="1656"/>
                  </a:lnTo>
                  <a:lnTo>
                    <a:pt x="1406" y="1656"/>
                  </a:lnTo>
                  <a:lnTo>
                    <a:pt x="1406" y="1656"/>
                  </a:lnTo>
                  <a:lnTo>
                    <a:pt x="1406" y="1653"/>
                  </a:lnTo>
                  <a:lnTo>
                    <a:pt x="1406" y="1653"/>
                  </a:lnTo>
                  <a:lnTo>
                    <a:pt x="1406" y="1653"/>
                  </a:lnTo>
                  <a:lnTo>
                    <a:pt x="1406" y="1653"/>
                  </a:lnTo>
                  <a:lnTo>
                    <a:pt x="1406" y="1651"/>
                  </a:lnTo>
                  <a:lnTo>
                    <a:pt x="1406" y="1651"/>
                  </a:lnTo>
                  <a:lnTo>
                    <a:pt x="1406" y="1648"/>
                  </a:lnTo>
                  <a:lnTo>
                    <a:pt x="1403" y="1648"/>
                  </a:lnTo>
                  <a:lnTo>
                    <a:pt x="1396" y="1648"/>
                  </a:lnTo>
                  <a:lnTo>
                    <a:pt x="1396" y="1648"/>
                  </a:lnTo>
                  <a:lnTo>
                    <a:pt x="1394" y="1648"/>
                  </a:lnTo>
                  <a:lnTo>
                    <a:pt x="1396" y="1646"/>
                  </a:lnTo>
                  <a:lnTo>
                    <a:pt x="1396" y="1648"/>
                  </a:lnTo>
                  <a:lnTo>
                    <a:pt x="1396" y="1648"/>
                  </a:lnTo>
                  <a:lnTo>
                    <a:pt x="1396" y="1648"/>
                  </a:lnTo>
                  <a:lnTo>
                    <a:pt x="1396" y="1646"/>
                  </a:lnTo>
                  <a:lnTo>
                    <a:pt x="1394" y="1646"/>
                  </a:lnTo>
                  <a:lnTo>
                    <a:pt x="1392" y="1644"/>
                  </a:lnTo>
                  <a:lnTo>
                    <a:pt x="1392" y="1644"/>
                  </a:lnTo>
                  <a:lnTo>
                    <a:pt x="1392" y="1641"/>
                  </a:lnTo>
                  <a:lnTo>
                    <a:pt x="1389" y="1641"/>
                  </a:lnTo>
                  <a:lnTo>
                    <a:pt x="1389" y="1641"/>
                  </a:lnTo>
                  <a:lnTo>
                    <a:pt x="1389" y="1641"/>
                  </a:lnTo>
                  <a:lnTo>
                    <a:pt x="1389" y="1639"/>
                  </a:lnTo>
                  <a:lnTo>
                    <a:pt x="1389" y="1639"/>
                  </a:lnTo>
                  <a:lnTo>
                    <a:pt x="1394" y="1639"/>
                  </a:lnTo>
                  <a:lnTo>
                    <a:pt x="1394" y="1639"/>
                  </a:lnTo>
                  <a:lnTo>
                    <a:pt x="1396" y="1639"/>
                  </a:lnTo>
                  <a:lnTo>
                    <a:pt x="1399" y="1639"/>
                  </a:lnTo>
                  <a:lnTo>
                    <a:pt x="1399" y="1641"/>
                  </a:lnTo>
                  <a:lnTo>
                    <a:pt x="1399" y="1639"/>
                  </a:lnTo>
                  <a:lnTo>
                    <a:pt x="1401" y="1639"/>
                  </a:lnTo>
                  <a:lnTo>
                    <a:pt x="1399" y="1639"/>
                  </a:lnTo>
                  <a:lnTo>
                    <a:pt x="1399" y="1639"/>
                  </a:lnTo>
                  <a:lnTo>
                    <a:pt x="1399" y="1637"/>
                  </a:lnTo>
                  <a:lnTo>
                    <a:pt x="1399" y="1637"/>
                  </a:lnTo>
                  <a:lnTo>
                    <a:pt x="1399" y="1637"/>
                  </a:lnTo>
                  <a:lnTo>
                    <a:pt x="1399" y="1637"/>
                  </a:lnTo>
                  <a:lnTo>
                    <a:pt x="1399" y="1637"/>
                  </a:lnTo>
                  <a:lnTo>
                    <a:pt x="1399" y="1637"/>
                  </a:lnTo>
                  <a:lnTo>
                    <a:pt x="1399" y="1637"/>
                  </a:lnTo>
                  <a:lnTo>
                    <a:pt x="1403" y="1637"/>
                  </a:lnTo>
                  <a:lnTo>
                    <a:pt x="1406" y="1639"/>
                  </a:lnTo>
                  <a:lnTo>
                    <a:pt x="1411" y="1637"/>
                  </a:lnTo>
                  <a:lnTo>
                    <a:pt x="1411" y="1639"/>
                  </a:lnTo>
                  <a:lnTo>
                    <a:pt x="1413" y="1639"/>
                  </a:lnTo>
                  <a:lnTo>
                    <a:pt x="1418" y="1639"/>
                  </a:lnTo>
                  <a:lnTo>
                    <a:pt x="1420" y="1639"/>
                  </a:lnTo>
                  <a:lnTo>
                    <a:pt x="1420" y="1639"/>
                  </a:lnTo>
                  <a:lnTo>
                    <a:pt x="1420" y="1639"/>
                  </a:lnTo>
                  <a:lnTo>
                    <a:pt x="1420" y="1639"/>
                  </a:lnTo>
                  <a:lnTo>
                    <a:pt x="1418" y="1637"/>
                  </a:lnTo>
                  <a:lnTo>
                    <a:pt x="1420" y="1637"/>
                  </a:lnTo>
                  <a:lnTo>
                    <a:pt x="1422" y="1637"/>
                  </a:lnTo>
                  <a:lnTo>
                    <a:pt x="1422" y="1637"/>
                  </a:lnTo>
                  <a:lnTo>
                    <a:pt x="1425" y="1634"/>
                  </a:lnTo>
                  <a:lnTo>
                    <a:pt x="1425" y="1634"/>
                  </a:lnTo>
                  <a:lnTo>
                    <a:pt x="1425" y="1632"/>
                  </a:lnTo>
                  <a:lnTo>
                    <a:pt x="1425" y="1632"/>
                  </a:lnTo>
                  <a:lnTo>
                    <a:pt x="1425" y="1632"/>
                  </a:lnTo>
                  <a:lnTo>
                    <a:pt x="1427" y="1632"/>
                  </a:lnTo>
                  <a:lnTo>
                    <a:pt x="1427" y="1629"/>
                  </a:lnTo>
                  <a:lnTo>
                    <a:pt x="1427" y="1629"/>
                  </a:lnTo>
                  <a:lnTo>
                    <a:pt x="1429" y="1629"/>
                  </a:lnTo>
                  <a:lnTo>
                    <a:pt x="1434" y="1629"/>
                  </a:lnTo>
                  <a:lnTo>
                    <a:pt x="1437" y="1629"/>
                  </a:lnTo>
                  <a:lnTo>
                    <a:pt x="1437" y="1627"/>
                  </a:lnTo>
                  <a:lnTo>
                    <a:pt x="1437" y="1627"/>
                  </a:lnTo>
                  <a:lnTo>
                    <a:pt x="1437" y="1627"/>
                  </a:lnTo>
                  <a:lnTo>
                    <a:pt x="1437" y="1627"/>
                  </a:lnTo>
                  <a:lnTo>
                    <a:pt x="1437" y="1627"/>
                  </a:lnTo>
                  <a:lnTo>
                    <a:pt x="1437" y="1627"/>
                  </a:lnTo>
                  <a:lnTo>
                    <a:pt x="1437" y="1625"/>
                  </a:lnTo>
                  <a:lnTo>
                    <a:pt x="1437" y="1625"/>
                  </a:lnTo>
                  <a:lnTo>
                    <a:pt x="1437" y="1625"/>
                  </a:lnTo>
                  <a:lnTo>
                    <a:pt x="1437" y="1625"/>
                  </a:lnTo>
                  <a:lnTo>
                    <a:pt x="1437" y="1625"/>
                  </a:lnTo>
                  <a:lnTo>
                    <a:pt x="1439" y="1625"/>
                  </a:lnTo>
                  <a:lnTo>
                    <a:pt x="1437" y="1625"/>
                  </a:lnTo>
                  <a:lnTo>
                    <a:pt x="1437" y="1622"/>
                  </a:lnTo>
                  <a:lnTo>
                    <a:pt x="1437" y="1622"/>
                  </a:lnTo>
                  <a:lnTo>
                    <a:pt x="1437" y="1622"/>
                  </a:lnTo>
                  <a:lnTo>
                    <a:pt x="1439" y="1622"/>
                  </a:lnTo>
                  <a:lnTo>
                    <a:pt x="1439" y="1622"/>
                  </a:lnTo>
                  <a:lnTo>
                    <a:pt x="1439" y="1620"/>
                  </a:lnTo>
                  <a:lnTo>
                    <a:pt x="1439" y="1620"/>
                  </a:lnTo>
                  <a:lnTo>
                    <a:pt x="1439" y="1620"/>
                  </a:lnTo>
                  <a:lnTo>
                    <a:pt x="1437" y="1620"/>
                  </a:lnTo>
                  <a:lnTo>
                    <a:pt x="1439" y="1620"/>
                  </a:lnTo>
                  <a:lnTo>
                    <a:pt x="1439" y="1620"/>
                  </a:lnTo>
                  <a:lnTo>
                    <a:pt x="1437" y="1618"/>
                  </a:lnTo>
                  <a:lnTo>
                    <a:pt x="1437" y="1618"/>
                  </a:lnTo>
                  <a:lnTo>
                    <a:pt x="1437" y="1615"/>
                  </a:lnTo>
                  <a:lnTo>
                    <a:pt x="1437" y="1615"/>
                  </a:lnTo>
                  <a:lnTo>
                    <a:pt x="1437" y="1615"/>
                  </a:lnTo>
                  <a:lnTo>
                    <a:pt x="1437" y="1615"/>
                  </a:lnTo>
                  <a:lnTo>
                    <a:pt x="1437" y="1615"/>
                  </a:lnTo>
                  <a:lnTo>
                    <a:pt x="1437" y="1615"/>
                  </a:lnTo>
                  <a:lnTo>
                    <a:pt x="1437" y="1613"/>
                  </a:lnTo>
                  <a:lnTo>
                    <a:pt x="1437" y="1613"/>
                  </a:lnTo>
                  <a:lnTo>
                    <a:pt x="1437" y="1613"/>
                  </a:lnTo>
                  <a:lnTo>
                    <a:pt x="1437" y="1613"/>
                  </a:lnTo>
                  <a:lnTo>
                    <a:pt x="1437" y="1613"/>
                  </a:lnTo>
                  <a:lnTo>
                    <a:pt x="1437" y="1613"/>
                  </a:lnTo>
                  <a:lnTo>
                    <a:pt x="1437" y="1613"/>
                  </a:lnTo>
                  <a:lnTo>
                    <a:pt x="1437" y="1613"/>
                  </a:lnTo>
                  <a:lnTo>
                    <a:pt x="1437" y="1613"/>
                  </a:lnTo>
                  <a:lnTo>
                    <a:pt x="1437" y="1613"/>
                  </a:lnTo>
                  <a:lnTo>
                    <a:pt x="1437" y="1611"/>
                  </a:lnTo>
                  <a:lnTo>
                    <a:pt x="1437" y="1611"/>
                  </a:lnTo>
                  <a:lnTo>
                    <a:pt x="1437" y="1611"/>
                  </a:lnTo>
                  <a:lnTo>
                    <a:pt x="1437" y="1611"/>
                  </a:lnTo>
                  <a:lnTo>
                    <a:pt x="1437" y="1608"/>
                  </a:lnTo>
                  <a:lnTo>
                    <a:pt x="1437" y="1608"/>
                  </a:lnTo>
                  <a:lnTo>
                    <a:pt x="1437" y="1608"/>
                  </a:lnTo>
                  <a:lnTo>
                    <a:pt x="1437" y="1608"/>
                  </a:lnTo>
                  <a:lnTo>
                    <a:pt x="1434" y="1606"/>
                  </a:lnTo>
                  <a:lnTo>
                    <a:pt x="1434" y="1606"/>
                  </a:lnTo>
                  <a:lnTo>
                    <a:pt x="1434" y="1606"/>
                  </a:lnTo>
                  <a:lnTo>
                    <a:pt x="1434" y="1606"/>
                  </a:lnTo>
                  <a:lnTo>
                    <a:pt x="1437" y="1606"/>
                  </a:lnTo>
                  <a:lnTo>
                    <a:pt x="1437" y="1603"/>
                  </a:lnTo>
                  <a:lnTo>
                    <a:pt x="1437" y="1603"/>
                  </a:lnTo>
                  <a:lnTo>
                    <a:pt x="1437" y="1603"/>
                  </a:lnTo>
                  <a:lnTo>
                    <a:pt x="1434" y="1603"/>
                  </a:lnTo>
                  <a:lnTo>
                    <a:pt x="1432" y="1603"/>
                  </a:lnTo>
                  <a:lnTo>
                    <a:pt x="1432" y="1601"/>
                  </a:lnTo>
                  <a:lnTo>
                    <a:pt x="1429" y="1601"/>
                  </a:lnTo>
                  <a:lnTo>
                    <a:pt x="1429" y="1601"/>
                  </a:lnTo>
                  <a:lnTo>
                    <a:pt x="1429" y="1601"/>
                  </a:lnTo>
                  <a:lnTo>
                    <a:pt x="1427" y="1599"/>
                  </a:lnTo>
                  <a:lnTo>
                    <a:pt x="1429" y="1599"/>
                  </a:lnTo>
                  <a:lnTo>
                    <a:pt x="1432" y="1601"/>
                  </a:lnTo>
                  <a:lnTo>
                    <a:pt x="1432" y="1601"/>
                  </a:lnTo>
                  <a:lnTo>
                    <a:pt x="1434" y="1601"/>
                  </a:lnTo>
                  <a:lnTo>
                    <a:pt x="1429" y="1599"/>
                  </a:lnTo>
                  <a:lnTo>
                    <a:pt x="1427" y="1596"/>
                  </a:lnTo>
                  <a:lnTo>
                    <a:pt x="1427" y="1596"/>
                  </a:lnTo>
                  <a:lnTo>
                    <a:pt x="1427" y="1596"/>
                  </a:lnTo>
                  <a:lnTo>
                    <a:pt x="1427" y="1596"/>
                  </a:lnTo>
                  <a:lnTo>
                    <a:pt x="1425" y="1599"/>
                  </a:lnTo>
                  <a:lnTo>
                    <a:pt x="1425" y="1599"/>
                  </a:lnTo>
                  <a:lnTo>
                    <a:pt x="1425" y="1599"/>
                  </a:lnTo>
                  <a:lnTo>
                    <a:pt x="1425" y="1599"/>
                  </a:lnTo>
                  <a:lnTo>
                    <a:pt x="1422" y="1596"/>
                  </a:lnTo>
                  <a:lnTo>
                    <a:pt x="1422" y="1596"/>
                  </a:lnTo>
                  <a:lnTo>
                    <a:pt x="1418" y="1596"/>
                  </a:lnTo>
                  <a:lnTo>
                    <a:pt x="1418" y="1596"/>
                  </a:lnTo>
                  <a:lnTo>
                    <a:pt x="1418" y="1596"/>
                  </a:lnTo>
                  <a:lnTo>
                    <a:pt x="1418" y="1596"/>
                  </a:lnTo>
                  <a:lnTo>
                    <a:pt x="1415" y="1596"/>
                  </a:lnTo>
                  <a:lnTo>
                    <a:pt x="1415" y="1596"/>
                  </a:lnTo>
                  <a:lnTo>
                    <a:pt x="1415" y="1594"/>
                  </a:lnTo>
                  <a:lnTo>
                    <a:pt x="1415" y="1594"/>
                  </a:lnTo>
                  <a:lnTo>
                    <a:pt x="1415" y="1594"/>
                  </a:lnTo>
                  <a:lnTo>
                    <a:pt x="1413" y="1592"/>
                  </a:lnTo>
                  <a:lnTo>
                    <a:pt x="1413" y="1592"/>
                  </a:lnTo>
                  <a:lnTo>
                    <a:pt x="1411" y="1592"/>
                  </a:lnTo>
                  <a:lnTo>
                    <a:pt x="1411" y="1592"/>
                  </a:lnTo>
                  <a:lnTo>
                    <a:pt x="1411" y="1592"/>
                  </a:lnTo>
                  <a:lnTo>
                    <a:pt x="1411" y="1592"/>
                  </a:lnTo>
                  <a:lnTo>
                    <a:pt x="1408" y="1589"/>
                  </a:lnTo>
                  <a:lnTo>
                    <a:pt x="1408" y="1589"/>
                  </a:lnTo>
                  <a:lnTo>
                    <a:pt x="1408" y="1589"/>
                  </a:lnTo>
                  <a:lnTo>
                    <a:pt x="1408" y="1587"/>
                  </a:lnTo>
                  <a:lnTo>
                    <a:pt x="1408" y="1587"/>
                  </a:lnTo>
                  <a:lnTo>
                    <a:pt x="1408" y="1587"/>
                  </a:lnTo>
                  <a:lnTo>
                    <a:pt x="1408" y="1587"/>
                  </a:lnTo>
                  <a:lnTo>
                    <a:pt x="1408" y="1585"/>
                  </a:lnTo>
                  <a:lnTo>
                    <a:pt x="1403" y="1582"/>
                  </a:lnTo>
                  <a:lnTo>
                    <a:pt x="1403" y="1582"/>
                  </a:lnTo>
                  <a:lnTo>
                    <a:pt x="1403" y="1585"/>
                  </a:lnTo>
                  <a:lnTo>
                    <a:pt x="1401" y="1585"/>
                  </a:lnTo>
                  <a:lnTo>
                    <a:pt x="1399" y="1585"/>
                  </a:lnTo>
                  <a:lnTo>
                    <a:pt x="1399" y="1587"/>
                  </a:lnTo>
                  <a:lnTo>
                    <a:pt x="1399" y="1587"/>
                  </a:lnTo>
                  <a:lnTo>
                    <a:pt x="1399" y="1589"/>
                  </a:lnTo>
                  <a:lnTo>
                    <a:pt x="1396" y="1587"/>
                  </a:lnTo>
                  <a:lnTo>
                    <a:pt x="1396" y="1589"/>
                  </a:lnTo>
                  <a:lnTo>
                    <a:pt x="1396" y="1589"/>
                  </a:lnTo>
                  <a:lnTo>
                    <a:pt x="1396" y="1589"/>
                  </a:lnTo>
                  <a:lnTo>
                    <a:pt x="1394" y="1589"/>
                  </a:lnTo>
                  <a:lnTo>
                    <a:pt x="1394" y="1592"/>
                  </a:lnTo>
                  <a:lnTo>
                    <a:pt x="1394" y="1592"/>
                  </a:lnTo>
                  <a:lnTo>
                    <a:pt x="1394" y="1594"/>
                  </a:lnTo>
                  <a:lnTo>
                    <a:pt x="1394" y="1594"/>
                  </a:lnTo>
                  <a:lnTo>
                    <a:pt x="1392" y="1594"/>
                  </a:lnTo>
                  <a:lnTo>
                    <a:pt x="1392" y="1594"/>
                  </a:lnTo>
                  <a:lnTo>
                    <a:pt x="1392" y="1594"/>
                  </a:lnTo>
                  <a:lnTo>
                    <a:pt x="1389" y="1594"/>
                  </a:lnTo>
                  <a:lnTo>
                    <a:pt x="1389" y="1594"/>
                  </a:lnTo>
                  <a:lnTo>
                    <a:pt x="1389" y="1594"/>
                  </a:lnTo>
                  <a:lnTo>
                    <a:pt x="1389" y="1594"/>
                  </a:lnTo>
                  <a:lnTo>
                    <a:pt x="1389" y="1594"/>
                  </a:lnTo>
                  <a:lnTo>
                    <a:pt x="1389" y="1594"/>
                  </a:lnTo>
                  <a:lnTo>
                    <a:pt x="1389" y="1594"/>
                  </a:lnTo>
                  <a:lnTo>
                    <a:pt x="1389" y="1594"/>
                  </a:lnTo>
                  <a:lnTo>
                    <a:pt x="1387" y="1594"/>
                  </a:lnTo>
                  <a:lnTo>
                    <a:pt x="1387" y="1594"/>
                  </a:lnTo>
                  <a:lnTo>
                    <a:pt x="1387" y="1596"/>
                  </a:lnTo>
                  <a:lnTo>
                    <a:pt x="1387" y="1596"/>
                  </a:lnTo>
                  <a:lnTo>
                    <a:pt x="1387" y="1596"/>
                  </a:lnTo>
                  <a:lnTo>
                    <a:pt x="1384" y="1594"/>
                  </a:lnTo>
                  <a:lnTo>
                    <a:pt x="1384" y="1594"/>
                  </a:lnTo>
                  <a:lnTo>
                    <a:pt x="1387" y="1592"/>
                  </a:lnTo>
                  <a:lnTo>
                    <a:pt x="1389" y="1592"/>
                  </a:lnTo>
                  <a:lnTo>
                    <a:pt x="1389" y="1592"/>
                  </a:lnTo>
                  <a:lnTo>
                    <a:pt x="1389" y="1589"/>
                  </a:lnTo>
                  <a:lnTo>
                    <a:pt x="1389" y="1589"/>
                  </a:lnTo>
                  <a:lnTo>
                    <a:pt x="1389" y="1589"/>
                  </a:lnTo>
                  <a:lnTo>
                    <a:pt x="1389" y="1589"/>
                  </a:lnTo>
                  <a:lnTo>
                    <a:pt x="1392" y="1589"/>
                  </a:lnTo>
                  <a:lnTo>
                    <a:pt x="1389" y="1589"/>
                  </a:lnTo>
                  <a:lnTo>
                    <a:pt x="1392" y="1589"/>
                  </a:lnTo>
                  <a:lnTo>
                    <a:pt x="1394" y="1589"/>
                  </a:lnTo>
                  <a:lnTo>
                    <a:pt x="1394" y="1589"/>
                  </a:lnTo>
                  <a:lnTo>
                    <a:pt x="1394" y="1587"/>
                  </a:lnTo>
                  <a:lnTo>
                    <a:pt x="1394" y="1587"/>
                  </a:lnTo>
                  <a:lnTo>
                    <a:pt x="1394" y="1587"/>
                  </a:lnTo>
                  <a:lnTo>
                    <a:pt x="1394" y="1587"/>
                  </a:lnTo>
                  <a:lnTo>
                    <a:pt x="1394" y="1585"/>
                  </a:lnTo>
                  <a:lnTo>
                    <a:pt x="1394" y="1585"/>
                  </a:lnTo>
                  <a:lnTo>
                    <a:pt x="1396" y="1585"/>
                  </a:lnTo>
                  <a:lnTo>
                    <a:pt x="1394" y="1585"/>
                  </a:lnTo>
                  <a:lnTo>
                    <a:pt x="1392" y="1585"/>
                  </a:lnTo>
                  <a:lnTo>
                    <a:pt x="1392" y="1582"/>
                  </a:lnTo>
                  <a:lnTo>
                    <a:pt x="1392" y="1582"/>
                  </a:lnTo>
                  <a:lnTo>
                    <a:pt x="1392" y="1582"/>
                  </a:lnTo>
                  <a:lnTo>
                    <a:pt x="1392" y="1582"/>
                  </a:lnTo>
                  <a:lnTo>
                    <a:pt x="1389" y="1582"/>
                  </a:lnTo>
                  <a:lnTo>
                    <a:pt x="1387" y="1582"/>
                  </a:lnTo>
                  <a:lnTo>
                    <a:pt x="1387" y="1582"/>
                  </a:lnTo>
                  <a:lnTo>
                    <a:pt x="1387" y="1580"/>
                  </a:lnTo>
                  <a:lnTo>
                    <a:pt x="1384" y="1580"/>
                  </a:lnTo>
                  <a:lnTo>
                    <a:pt x="1384" y="1577"/>
                  </a:lnTo>
                  <a:lnTo>
                    <a:pt x="1382" y="1577"/>
                  </a:lnTo>
                  <a:lnTo>
                    <a:pt x="1382" y="1580"/>
                  </a:lnTo>
                  <a:lnTo>
                    <a:pt x="1382" y="1580"/>
                  </a:lnTo>
                  <a:lnTo>
                    <a:pt x="1382" y="1580"/>
                  </a:lnTo>
                  <a:lnTo>
                    <a:pt x="1380" y="1580"/>
                  </a:lnTo>
                  <a:lnTo>
                    <a:pt x="1377" y="1577"/>
                  </a:lnTo>
                  <a:lnTo>
                    <a:pt x="1373" y="1577"/>
                  </a:lnTo>
                  <a:lnTo>
                    <a:pt x="1370" y="1575"/>
                  </a:lnTo>
                  <a:lnTo>
                    <a:pt x="1368" y="1575"/>
                  </a:lnTo>
                  <a:lnTo>
                    <a:pt x="1368" y="1575"/>
                  </a:lnTo>
                  <a:lnTo>
                    <a:pt x="1366" y="1575"/>
                  </a:lnTo>
                  <a:lnTo>
                    <a:pt x="1366" y="1575"/>
                  </a:lnTo>
                  <a:lnTo>
                    <a:pt x="1363" y="1573"/>
                  </a:lnTo>
                  <a:lnTo>
                    <a:pt x="1361" y="1570"/>
                  </a:lnTo>
                  <a:lnTo>
                    <a:pt x="1358" y="1570"/>
                  </a:lnTo>
                  <a:lnTo>
                    <a:pt x="1358" y="1570"/>
                  </a:lnTo>
                  <a:lnTo>
                    <a:pt x="1358" y="1573"/>
                  </a:lnTo>
                  <a:lnTo>
                    <a:pt x="1358" y="1573"/>
                  </a:lnTo>
                  <a:lnTo>
                    <a:pt x="1358" y="1573"/>
                  </a:lnTo>
                  <a:lnTo>
                    <a:pt x="1358" y="1573"/>
                  </a:lnTo>
                  <a:lnTo>
                    <a:pt x="1358" y="1573"/>
                  </a:lnTo>
                  <a:lnTo>
                    <a:pt x="1358" y="1575"/>
                  </a:lnTo>
                  <a:lnTo>
                    <a:pt x="1361" y="1577"/>
                  </a:lnTo>
                  <a:lnTo>
                    <a:pt x="1361" y="1577"/>
                  </a:lnTo>
                  <a:lnTo>
                    <a:pt x="1361" y="1577"/>
                  </a:lnTo>
                  <a:lnTo>
                    <a:pt x="1363" y="1577"/>
                  </a:lnTo>
                  <a:lnTo>
                    <a:pt x="1363" y="1577"/>
                  </a:lnTo>
                  <a:lnTo>
                    <a:pt x="1363" y="1577"/>
                  </a:lnTo>
                  <a:lnTo>
                    <a:pt x="1366" y="1577"/>
                  </a:lnTo>
                  <a:lnTo>
                    <a:pt x="1363" y="1580"/>
                  </a:lnTo>
                  <a:lnTo>
                    <a:pt x="1361" y="1580"/>
                  </a:lnTo>
                  <a:lnTo>
                    <a:pt x="1361" y="1577"/>
                  </a:lnTo>
                  <a:lnTo>
                    <a:pt x="1361" y="1577"/>
                  </a:lnTo>
                  <a:lnTo>
                    <a:pt x="1361" y="1580"/>
                  </a:lnTo>
                  <a:lnTo>
                    <a:pt x="1361" y="1580"/>
                  </a:lnTo>
                  <a:lnTo>
                    <a:pt x="1361" y="1580"/>
                  </a:lnTo>
                  <a:lnTo>
                    <a:pt x="1361" y="1580"/>
                  </a:lnTo>
                  <a:lnTo>
                    <a:pt x="1361" y="1580"/>
                  </a:lnTo>
                  <a:lnTo>
                    <a:pt x="1358" y="1577"/>
                  </a:lnTo>
                  <a:lnTo>
                    <a:pt x="1358" y="1577"/>
                  </a:lnTo>
                  <a:lnTo>
                    <a:pt x="1356" y="1577"/>
                  </a:lnTo>
                  <a:lnTo>
                    <a:pt x="1356" y="1577"/>
                  </a:lnTo>
                  <a:lnTo>
                    <a:pt x="1351" y="1577"/>
                  </a:lnTo>
                  <a:lnTo>
                    <a:pt x="1351" y="1575"/>
                  </a:lnTo>
                  <a:lnTo>
                    <a:pt x="1351" y="1575"/>
                  </a:lnTo>
                  <a:lnTo>
                    <a:pt x="1351" y="1575"/>
                  </a:lnTo>
                  <a:lnTo>
                    <a:pt x="1351" y="1575"/>
                  </a:lnTo>
                  <a:lnTo>
                    <a:pt x="1351" y="1573"/>
                  </a:lnTo>
                  <a:lnTo>
                    <a:pt x="1351" y="1573"/>
                  </a:lnTo>
                  <a:lnTo>
                    <a:pt x="1351" y="1573"/>
                  </a:lnTo>
                  <a:lnTo>
                    <a:pt x="1349" y="1570"/>
                  </a:lnTo>
                  <a:lnTo>
                    <a:pt x="1349" y="1573"/>
                  </a:lnTo>
                  <a:lnTo>
                    <a:pt x="1349" y="1573"/>
                  </a:lnTo>
                  <a:lnTo>
                    <a:pt x="1349" y="1570"/>
                  </a:lnTo>
                  <a:lnTo>
                    <a:pt x="1349" y="1570"/>
                  </a:lnTo>
                  <a:lnTo>
                    <a:pt x="1349" y="1570"/>
                  </a:lnTo>
                  <a:lnTo>
                    <a:pt x="1349" y="1570"/>
                  </a:lnTo>
                  <a:lnTo>
                    <a:pt x="1354" y="1570"/>
                  </a:lnTo>
                  <a:lnTo>
                    <a:pt x="1354" y="1568"/>
                  </a:lnTo>
                  <a:lnTo>
                    <a:pt x="1354" y="1568"/>
                  </a:lnTo>
                  <a:lnTo>
                    <a:pt x="1354" y="1568"/>
                  </a:lnTo>
                  <a:lnTo>
                    <a:pt x="1354" y="1568"/>
                  </a:lnTo>
                  <a:lnTo>
                    <a:pt x="1354" y="1568"/>
                  </a:lnTo>
                  <a:lnTo>
                    <a:pt x="1354" y="1568"/>
                  </a:lnTo>
                  <a:lnTo>
                    <a:pt x="1354" y="1566"/>
                  </a:lnTo>
                  <a:lnTo>
                    <a:pt x="1354" y="1566"/>
                  </a:lnTo>
                  <a:lnTo>
                    <a:pt x="1354" y="1566"/>
                  </a:lnTo>
                  <a:lnTo>
                    <a:pt x="1354" y="1566"/>
                  </a:lnTo>
                  <a:lnTo>
                    <a:pt x="1354" y="1566"/>
                  </a:lnTo>
                  <a:lnTo>
                    <a:pt x="1351" y="1563"/>
                  </a:lnTo>
                  <a:lnTo>
                    <a:pt x="1351" y="1563"/>
                  </a:lnTo>
                  <a:lnTo>
                    <a:pt x="1351" y="1563"/>
                  </a:lnTo>
                  <a:lnTo>
                    <a:pt x="1351" y="1561"/>
                  </a:lnTo>
                  <a:lnTo>
                    <a:pt x="1351" y="1561"/>
                  </a:lnTo>
                  <a:lnTo>
                    <a:pt x="1351" y="1561"/>
                  </a:lnTo>
                  <a:lnTo>
                    <a:pt x="1351" y="1561"/>
                  </a:lnTo>
                  <a:lnTo>
                    <a:pt x="1351" y="1561"/>
                  </a:lnTo>
                  <a:lnTo>
                    <a:pt x="1349" y="1559"/>
                  </a:lnTo>
                  <a:lnTo>
                    <a:pt x="1347" y="1556"/>
                  </a:lnTo>
                  <a:lnTo>
                    <a:pt x="1349" y="1556"/>
                  </a:lnTo>
                  <a:lnTo>
                    <a:pt x="1349" y="1559"/>
                  </a:lnTo>
                  <a:lnTo>
                    <a:pt x="1349" y="1559"/>
                  </a:lnTo>
                  <a:lnTo>
                    <a:pt x="1349" y="1559"/>
                  </a:lnTo>
                  <a:lnTo>
                    <a:pt x="1351" y="1559"/>
                  </a:lnTo>
                  <a:lnTo>
                    <a:pt x="1351" y="1559"/>
                  </a:lnTo>
                  <a:lnTo>
                    <a:pt x="1351" y="1559"/>
                  </a:lnTo>
                  <a:lnTo>
                    <a:pt x="1351" y="1561"/>
                  </a:lnTo>
                  <a:lnTo>
                    <a:pt x="1351" y="1563"/>
                  </a:lnTo>
                  <a:lnTo>
                    <a:pt x="1354" y="1563"/>
                  </a:lnTo>
                  <a:lnTo>
                    <a:pt x="1354" y="1563"/>
                  </a:lnTo>
                  <a:lnTo>
                    <a:pt x="1354" y="1563"/>
                  </a:lnTo>
                  <a:lnTo>
                    <a:pt x="1356" y="1566"/>
                  </a:lnTo>
                  <a:lnTo>
                    <a:pt x="1356" y="1566"/>
                  </a:lnTo>
                  <a:lnTo>
                    <a:pt x="1358" y="1568"/>
                  </a:lnTo>
                  <a:lnTo>
                    <a:pt x="1358" y="1568"/>
                  </a:lnTo>
                  <a:lnTo>
                    <a:pt x="1361" y="1568"/>
                  </a:lnTo>
                  <a:lnTo>
                    <a:pt x="1361" y="1568"/>
                  </a:lnTo>
                  <a:lnTo>
                    <a:pt x="1366" y="1570"/>
                  </a:lnTo>
                  <a:lnTo>
                    <a:pt x="1366" y="1570"/>
                  </a:lnTo>
                  <a:lnTo>
                    <a:pt x="1368" y="1573"/>
                  </a:lnTo>
                  <a:lnTo>
                    <a:pt x="1368" y="1573"/>
                  </a:lnTo>
                  <a:lnTo>
                    <a:pt x="1370" y="1573"/>
                  </a:lnTo>
                  <a:lnTo>
                    <a:pt x="1370" y="1573"/>
                  </a:lnTo>
                  <a:lnTo>
                    <a:pt x="1370" y="1573"/>
                  </a:lnTo>
                  <a:lnTo>
                    <a:pt x="1373" y="1573"/>
                  </a:lnTo>
                  <a:lnTo>
                    <a:pt x="1373" y="1573"/>
                  </a:lnTo>
                  <a:lnTo>
                    <a:pt x="1373" y="1573"/>
                  </a:lnTo>
                  <a:lnTo>
                    <a:pt x="1375" y="1573"/>
                  </a:lnTo>
                  <a:lnTo>
                    <a:pt x="1375" y="1573"/>
                  </a:lnTo>
                  <a:lnTo>
                    <a:pt x="1375" y="1573"/>
                  </a:lnTo>
                  <a:lnTo>
                    <a:pt x="1375" y="1573"/>
                  </a:lnTo>
                  <a:lnTo>
                    <a:pt x="1377" y="1575"/>
                  </a:lnTo>
                  <a:lnTo>
                    <a:pt x="1377" y="1575"/>
                  </a:lnTo>
                  <a:lnTo>
                    <a:pt x="1384" y="1577"/>
                  </a:lnTo>
                  <a:lnTo>
                    <a:pt x="1384" y="1577"/>
                  </a:lnTo>
                  <a:lnTo>
                    <a:pt x="1387" y="1580"/>
                  </a:lnTo>
                  <a:lnTo>
                    <a:pt x="1387" y="1580"/>
                  </a:lnTo>
                  <a:lnTo>
                    <a:pt x="1389" y="1580"/>
                  </a:lnTo>
                  <a:lnTo>
                    <a:pt x="1394" y="1580"/>
                  </a:lnTo>
                  <a:lnTo>
                    <a:pt x="1394" y="1582"/>
                  </a:lnTo>
                  <a:lnTo>
                    <a:pt x="1394" y="1582"/>
                  </a:lnTo>
                  <a:lnTo>
                    <a:pt x="1396" y="1582"/>
                  </a:lnTo>
                  <a:lnTo>
                    <a:pt x="1396" y="1582"/>
                  </a:lnTo>
                  <a:lnTo>
                    <a:pt x="1396" y="1582"/>
                  </a:lnTo>
                  <a:lnTo>
                    <a:pt x="1396" y="1582"/>
                  </a:lnTo>
                  <a:lnTo>
                    <a:pt x="1396" y="1580"/>
                  </a:lnTo>
                  <a:lnTo>
                    <a:pt x="1396" y="1580"/>
                  </a:lnTo>
                  <a:lnTo>
                    <a:pt x="1396" y="1580"/>
                  </a:lnTo>
                  <a:lnTo>
                    <a:pt x="1399" y="1580"/>
                  </a:lnTo>
                  <a:lnTo>
                    <a:pt x="1399" y="1580"/>
                  </a:lnTo>
                  <a:lnTo>
                    <a:pt x="1399" y="1577"/>
                  </a:lnTo>
                  <a:lnTo>
                    <a:pt x="1399" y="1577"/>
                  </a:lnTo>
                  <a:lnTo>
                    <a:pt x="1399" y="1577"/>
                  </a:lnTo>
                  <a:lnTo>
                    <a:pt x="1399" y="1577"/>
                  </a:lnTo>
                  <a:lnTo>
                    <a:pt x="1399" y="1577"/>
                  </a:lnTo>
                  <a:lnTo>
                    <a:pt x="1401" y="1577"/>
                  </a:lnTo>
                  <a:lnTo>
                    <a:pt x="1401" y="1577"/>
                  </a:lnTo>
                  <a:lnTo>
                    <a:pt x="1399" y="1580"/>
                  </a:lnTo>
                  <a:lnTo>
                    <a:pt x="1399" y="1580"/>
                  </a:lnTo>
                  <a:lnTo>
                    <a:pt x="1399" y="1582"/>
                  </a:lnTo>
                  <a:lnTo>
                    <a:pt x="1401" y="1582"/>
                  </a:lnTo>
                  <a:lnTo>
                    <a:pt x="1406" y="1582"/>
                  </a:lnTo>
                  <a:lnTo>
                    <a:pt x="1406" y="1580"/>
                  </a:lnTo>
                  <a:lnTo>
                    <a:pt x="1406" y="1580"/>
                  </a:lnTo>
                  <a:lnTo>
                    <a:pt x="1406" y="1580"/>
                  </a:lnTo>
                  <a:lnTo>
                    <a:pt x="1406" y="1580"/>
                  </a:lnTo>
                  <a:lnTo>
                    <a:pt x="1408" y="1580"/>
                  </a:lnTo>
                  <a:lnTo>
                    <a:pt x="1408" y="1582"/>
                  </a:lnTo>
                  <a:lnTo>
                    <a:pt x="1408" y="1582"/>
                  </a:lnTo>
                  <a:lnTo>
                    <a:pt x="1408" y="1582"/>
                  </a:lnTo>
                  <a:lnTo>
                    <a:pt x="1406" y="1582"/>
                  </a:lnTo>
                  <a:lnTo>
                    <a:pt x="1408" y="1582"/>
                  </a:lnTo>
                  <a:lnTo>
                    <a:pt x="1408" y="1582"/>
                  </a:lnTo>
                  <a:lnTo>
                    <a:pt x="1411" y="1582"/>
                  </a:lnTo>
                  <a:lnTo>
                    <a:pt x="1411" y="1582"/>
                  </a:lnTo>
                  <a:lnTo>
                    <a:pt x="1411" y="1582"/>
                  </a:lnTo>
                  <a:lnTo>
                    <a:pt x="1411" y="1582"/>
                  </a:lnTo>
                  <a:lnTo>
                    <a:pt x="1413" y="1582"/>
                  </a:lnTo>
                  <a:lnTo>
                    <a:pt x="1415" y="1582"/>
                  </a:lnTo>
                  <a:lnTo>
                    <a:pt x="1415" y="1585"/>
                  </a:lnTo>
                  <a:lnTo>
                    <a:pt x="1418" y="1585"/>
                  </a:lnTo>
                  <a:lnTo>
                    <a:pt x="1415" y="1585"/>
                  </a:lnTo>
                  <a:lnTo>
                    <a:pt x="1415" y="1585"/>
                  </a:lnTo>
                  <a:lnTo>
                    <a:pt x="1415" y="1585"/>
                  </a:lnTo>
                  <a:lnTo>
                    <a:pt x="1415" y="1585"/>
                  </a:lnTo>
                  <a:lnTo>
                    <a:pt x="1415" y="1585"/>
                  </a:lnTo>
                  <a:lnTo>
                    <a:pt x="1415" y="1585"/>
                  </a:lnTo>
                  <a:lnTo>
                    <a:pt x="1418" y="1585"/>
                  </a:lnTo>
                  <a:lnTo>
                    <a:pt x="1418" y="1585"/>
                  </a:lnTo>
                  <a:lnTo>
                    <a:pt x="1418" y="1587"/>
                  </a:lnTo>
                  <a:lnTo>
                    <a:pt x="1420" y="1587"/>
                  </a:lnTo>
                  <a:lnTo>
                    <a:pt x="1420" y="1587"/>
                  </a:lnTo>
                  <a:lnTo>
                    <a:pt x="1422" y="1587"/>
                  </a:lnTo>
                  <a:lnTo>
                    <a:pt x="1422" y="1587"/>
                  </a:lnTo>
                  <a:lnTo>
                    <a:pt x="1422" y="1587"/>
                  </a:lnTo>
                  <a:lnTo>
                    <a:pt x="1425" y="1587"/>
                  </a:lnTo>
                  <a:lnTo>
                    <a:pt x="1425" y="1587"/>
                  </a:lnTo>
                  <a:lnTo>
                    <a:pt x="1425" y="1589"/>
                  </a:lnTo>
                  <a:lnTo>
                    <a:pt x="1427" y="1589"/>
                  </a:lnTo>
                  <a:lnTo>
                    <a:pt x="1429" y="1589"/>
                  </a:lnTo>
                  <a:lnTo>
                    <a:pt x="1434" y="1589"/>
                  </a:lnTo>
                  <a:lnTo>
                    <a:pt x="1434" y="1589"/>
                  </a:lnTo>
                  <a:lnTo>
                    <a:pt x="1434" y="1589"/>
                  </a:lnTo>
                  <a:lnTo>
                    <a:pt x="1437" y="1587"/>
                  </a:lnTo>
                  <a:lnTo>
                    <a:pt x="1437" y="1587"/>
                  </a:lnTo>
                  <a:lnTo>
                    <a:pt x="1439" y="1587"/>
                  </a:lnTo>
                  <a:lnTo>
                    <a:pt x="1439" y="1587"/>
                  </a:lnTo>
                  <a:lnTo>
                    <a:pt x="1439" y="1587"/>
                  </a:lnTo>
                  <a:lnTo>
                    <a:pt x="1439" y="1587"/>
                  </a:lnTo>
                  <a:lnTo>
                    <a:pt x="1439" y="1585"/>
                  </a:lnTo>
                  <a:lnTo>
                    <a:pt x="1439" y="1585"/>
                  </a:lnTo>
                  <a:lnTo>
                    <a:pt x="1437" y="1582"/>
                  </a:lnTo>
                  <a:lnTo>
                    <a:pt x="1437" y="1582"/>
                  </a:lnTo>
                  <a:lnTo>
                    <a:pt x="1437" y="1585"/>
                  </a:lnTo>
                  <a:lnTo>
                    <a:pt x="1437" y="1585"/>
                  </a:lnTo>
                  <a:lnTo>
                    <a:pt x="1437" y="1585"/>
                  </a:lnTo>
                  <a:lnTo>
                    <a:pt x="1437" y="1585"/>
                  </a:lnTo>
                  <a:lnTo>
                    <a:pt x="1434" y="1585"/>
                  </a:lnTo>
                  <a:lnTo>
                    <a:pt x="1434" y="1585"/>
                  </a:lnTo>
                  <a:lnTo>
                    <a:pt x="1434" y="1585"/>
                  </a:lnTo>
                  <a:lnTo>
                    <a:pt x="1434" y="1585"/>
                  </a:lnTo>
                  <a:lnTo>
                    <a:pt x="1437" y="1582"/>
                  </a:lnTo>
                  <a:lnTo>
                    <a:pt x="1437" y="1582"/>
                  </a:lnTo>
                  <a:lnTo>
                    <a:pt x="1437" y="1582"/>
                  </a:lnTo>
                  <a:lnTo>
                    <a:pt x="1437" y="1582"/>
                  </a:lnTo>
                  <a:lnTo>
                    <a:pt x="1439" y="1582"/>
                  </a:lnTo>
                  <a:lnTo>
                    <a:pt x="1441" y="1582"/>
                  </a:lnTo>
                  <a:lnTo>
                    <a:pt x="1439" y="1585"/>
                  </a:lnTo>
                  <a:lnTo>
                    <a:pt x="1439" y="1585"/>
                  </a:lnTo>
                  <a:lnTo>
                    <a:pt x="1439" y="1585"/>
                  </a:lnTo>
                  <a:lnTo>
                    <a:pt x="1439" y="1585"/>
                  </a:lnTo>
                  <a:lnTo>
                    <a:pt x="1441" y="1585"/>
                  </a:lnTo>
                  <a:lnTo>
                    <a:pt x="1441" y="1585"/>
                  </a:lnTo>
                  <a:lnTo>
                    <a:pt x="1441" y="1587"/>
                  </a:lnTo>
                  <a:lnTo>
                    <a:pt x="1444" y="1587"/>
                  </a:lnTo>
                  <a:lnTo>
                    <a:pt x="1444" y="1587"/>
                  </a:lnTo>
                  <a:lnTo>
                    <a:pt x="1446" y="1585"/>
                  </a:lnTo>
                  <a:lnTo>
                    <a:pt x="1446" y="1585"/>
                  </a:lnTo>
                  <a:lnTo>
                    <a:pt x="1446" y="1585"/>
                  </a:lnTo>
                  <a:lnTo>
                    <a:pt x="1446" y="1585"/>
                  </a:lnTo>
                  <a:lnTo>
                    <a:pt x="1446" y="1585"/>
                  </a:lnTo>
                  <a:lnTo>
                    <a:pt x="1446" y="1585"/>
                  </a:lnTo>
                  <a:lnTo>
                    <a:pt x="1448" y="1585"/>
                  </a:lnTo>
                  <a:lnTo>
                    <a:pt x="1446" y="1585"/>
                  </a:lnTo>
                  <a:lnTo>
                    <a:pt x="1446" y="1585"/>
                  </a:lnTo>
                  <a:lnTo>
                    <a:pt x="1446" y="1585"/>
                  </a:lnTo>
                  <a:lnTo>
                    <a:pt x="1446" y="1587"/>
                  </a:lnTo>
                  <a:lnTo>
                    <a:pt x="1448" y="1587"/>
                  </a:lnTo>
                  <a:lnTo>
                    <a:pt x="1448" y="1585"/>
                  </a:lnTo>
                  <a:lnTo>
                    <a:pt x="1451" y="1585"/>
                  </a:lnTo>
                  <a:lnTo>
                    <a:pt x="1448" y="1585"/>
                  </a:lnTo>
                  <a:lnTo>
                    <a:pt x="1448" y="1582"/>
                  </a:lnTo>
                  <a:lnTo>
                    <a:pt x="1448" y="1580"/>
                  </a:lnTo>
                  <a:lnTo>
                    <a:pt x="1448" y="1580"/>
                  </a:lnTo>
                  <a:lnTo>
                    <a:pt x="1451" y="1580"/>
                  </a:lnTo>
                  <a:lnTo>
                    <a:pt x="1451" y="1580"/>
                  </a:lnTo>
                  <a:lnTo>
                    <a:pt x="1451" y="1580"/>
                  </a:lnTo>
                  <a:lnTo>
                    <a:pt x="1451" y="1580"/>
                  </a:lnTo>
                  <a:lnTo>
                    <a:pt x="1451" y="1577"/>
                  </a:lnTo>
                  <a:lnTo>
                    <a:pt x="1451" y="1577"/>
                  </a:lnTo>
                  <a:lnTo>
                    <a:pt x="1451" y="1577"/>
                  </a:lnTo>
                  <a:lnTo>
                    <a:pt x="1451" y="1577"/>
                  </a:lnTo>
                  <a:lnTo>
                    <a:pt x="1451" y="1575"/>
                  </a:lnTo>
                  <a:lnTo>
                    <a:pt x="1448" y="1575"/>
                  </a:lnTo>
                  <a:lnTo>
                    <a:pt x="1453" y="1575"/>
                  </a:lnTo>
                  <a:lnTo>
                    <a:pt x="1453" y="1575"/>
                  </a:lnTo>
                  <a:lnTo>
                    <a:pt x="1453" y="1575"/>
                  </a:lnTo>
                  <a:lnTo>
                    <a:pt x="1453" y="1575"/>
                  </a:lnTo>
                  <a:lnTo>
                    <a:pt x="1453" y="1573"/>
                  </a:lnTo>
                  <a:lnTo>
                    <a:pt x="1453" y="1573"/>
                  </a:lnTo>
                  <a:lnTo>
                    <a:pt x="1453" y="1573"/>
                  </a:lnTo>
                  <a:lnTo>
                    <a:pt x="1453" y="1573"/>
                  </a:lnTo>
                  <a:lnTo>
                    <a:pt x="1453" y="1570"/>
                  </a:lnTo>
                  <a:lnTo>
                    <a:pt x="1451" y="1568"/>
                  </a:lnTo>
                  <a:lnTo>
                    <a:pt x="1448" y="1568"/>
                  </a:lnTo>
                  <a:lnTo>
                    <a:pt x="1448" y="1568"/>
                  </a:lnTo>
                  <a:lnTo>
                    <a:pt x="1448" y="1568"/>
                  </a:lnTo>
                  <a:lnTo>
                    <a:pt x="1448" y="1568"/>
                  </a:lnTo>
                  <a:lnTo>
                    <a:pt x="1448" y="1568"/>
                  </a:lnTo>
                  <a:lnTo>
                    <a:pt x="1451" y="1566"/>
                  </a:lnTo>
                  <a:lnTo>
                    <a:pt x="1448" y="1566"/>
                  </a:lnTo>
                  <a:lnTo>
                    <a:pt x="1446" y="1563"/>
                  </a:lnTo>
                  <a:lnTo>
                    <a:pt x="1444" y="1563"/>
                  </a:lnTo>
                  <a:lnTo>
                    <a:pt x="1444" y="1561"/>
                  </a:lnTo>
                  <a:lnTo>
                    <a:pt x="1444" y="1561"/>
                  </a:lnTo>
                  <a:lnTo>
                    <a:pt x="1446" y="1561"/>
                  </a:lnTo>
                  <a:lnTo>
                    <a:pt x="1446" y="1561"/>
                  </a:lnTo>
                  <a:lnTo>
                    <a:pt x="1446" y="1561"/>
                  </a:lnTo>
                  <a:lnTo>
                    <a:pt x="1448" y="1563"/>
                  </a:lnTo>
                  <a:lnTo>
                    <a:pt x="1448" y="1563"/>
                  </a:lnTo>
                  <a:lnTo>
                    <a:pt x="1448" y="1566"/>
                  </a:lnTo>
                  <a:lnTo>
                    <a:pt x="1448" y="1563"/>
                  </a:lnTo>
                  <a:lnTo>
                    <a:pt x="1451" y="1563"/>
                  </a:lnTo>
                  <a:lnTo>
                    <a:pt x="1451" y="1563"/>
                  </a:lnTo>
                  <a:lnTo>
                    <a:pt x="1451" y="1563"/>
                  </a:lnTo>
                  <a:lnTo>
                    <a:pt x="1451" y="1563"/>
                  </a:lnTo>
                  <a:lnTo>
                    <a:pt x="1451" y="1563"/>
                  </a:lnTo>
                  <a:lnTo>
                    <a:pt x="1451" y="1563"/>
                  </a:lnTo>
                  <a:lnTo>
                    <a:pt x="1453" y="1563"/>
                  </a:lnTo>
                  <a:lnTo>
                    <a:pt x="1453" y="1563"/>
                  </a:lnTo>
                  <a:lnTo>
                    <a:pt x="1453" y="1566"/>
                  </a:lnTo>
                  <a:lnTo>
                    <a:pt x="1453" y="1566"/>
                  </a:lnTo>
                  <a:lnTo>
                    <a:pt x="1453" y="1566"/>
                  </a:lnTo>
                  <a:lnTo>
                    <a:pt x="1453" y="1566"/>
                  </a:lnTo>
                  <a:lnTo>
                    <a:pt x="1453" y="1566"/>
                  </a:lnTo>
                  <a:lnTo>
                    <a:pt x="1453" y="1566"/>
                  </a:lnTo>
                  <a:lnTo>
                    <a:pt x="1453" y="1566"/>
                  </a:lnTo>
                  <a:lnTo>
                    <a:pt x="1455" y="1566"/>
                  </a:lnTo>
                  <a:lnTo>
                    <a:pt x="1455" y="1566"/>
                  </a:lnTo>
                  <a:lnTo>
                    <a:pt x="1455" y="1566"/>
                  </a:lnTo>
                  <a:lnTo>
                    <a:pt x="1458" y="1566"/>
                  </a:lnTo>
                  <a:lnTo>
                    <a:pt x="1458" y="1566"/>
                  </a:lnTo>
                  <a:lnTo>
                    <a:pt x="1458" y="1563"/>
                  </a:lnTo>
                  <a:lnTo>
                    <a:pt x="1458" y="1563"/>
                  </a:lnTo>
                  <a:lnTo>
                    <a:pt x="1455" y="1561"/>
                  </a:lnTo>
                  <a:lnTo>
                    <a:pt x="1455" y="1561"/>
                  </a:lnTo>
                  <a:lnTo>
                    <a:pt x="1453" y="1561"/>
                  </a:lnTo>
                  <a:lnTo>
                    <a:pt x="1453" y="1561"/>
                  </a:lnTo>
                  <a:lnTo>
                    <a:pt x="1453" y="1561"/>
                  </a:lnTo>
                  <a:lnTo>
                    <a:pt x="1453" y="1561"/>
                  </a:lnTo>
                  <a:lnTo>
                    <a:pt x="1453" y="1561"/>
                  </a:lnTo>
                  <a:lnTo>
                    <a:pt x="1453" y="1561"/>
                  </a:lnTo>
                  <a:lnTo>
                    <a:pt x="1455" y="1561"/>
                  </a:lnTo>
                  <a:lnTo>
                    <a:pt x="1455" y="1561"/>
                  </a:lnTo>
                  <a:lnTo>
                    <a:pt x="1455" y="1559"/>
                  </a:lnTo>
                  <a:lnTo>
                    <a:pt x="1455" y="1559"/>
                  </a:lnTo>
                  <a:lnTo>
                    <a:pt x="1453" y="1559"/>
                  </a:lnTo>
                  <a:lnTo>
                    <a:pt x="1453" y="1559"/>
                  </a:lnTo>
                  <a:lnTo>
                    <a:pt x="1453" y="1559"/>
                  </a:lnTo>
                  <a:lnTo>
                    <a:pt x="1453" y="1559"/>
                  </a:lnTo>
                  <a:lnTo>
                    <a:pt x="1453" y="1559"/>
                  </a:lnTo>
                  <a:lnTo>
                    <a:pt x="1453" y="1559"/>
                  </a:lnTo>
                  <a:lnTo>
                    <a:pt x="1453" y="1559"/>
                  </a:lnTo>
                  <a:lnTo>
                    <a:pt x="1453" y="1556"/>
                  </a:lnTo>
                  <a:lnTo>
                    <a:pt x="1453" y="1556"/>
                  </a:lnTo>
                  <a:lnTo>
                    <a:pt x="1453" y="1556"/>
                  </a:lnTo>
                  <a:lnTo>
                    <a:pt x="1453" y="1556"/>
                  </a:lnTo>
                  <a:lnTo>
                    <a:pt x="1453" y="1554"/>
                  </a:lnTo>
                  <a:lnTo>
                    <a:pt x="1451" y="1554"/>
                  </a:lnTo>
                  <a:lnTo>
                    <a:pt x="1451" y="1554"/>
                  </a:lnTo>
                  <a:lnTo>
                    <a:pt x="1451" y="1556"/>
                  </a:lnTo>
                  <a:lnTo>
                    <a:pt x="1451" y="1556"/>
                  </a:lnTo>
                  <a:lnTo>
                    <a:pt x="1451" y="1556"/>
                  </a:lnTo>
                  <a:lnTo>
                    <a:pt x="1448" y="1556"/>
                  </a:lnTo>
                  <a:lnTo>
                    <a:pt x="1448" y="1554"/>
                  </a:lnTo>
                  <a:lnTo>
                    <a:pt x="1448" y="1554"/>
                  </a:lnTo>
                  <a:lnTo>
                    <a:pt x="1448" y="1554"/>
                  </a:lnTo>
                  <a:lnTo>
                    <a:pt x="1451" y="1551"/>
                  </a:lnTo>
                  <a:lnTo>
                    <a:pt x="1451" y="1551"/>
                  </a:lnTo>
                  <a:lnTo>
                    <a:pt x="1453" y="1551"/>
                  </a:lnTo>
                  <a:lnTo>
                    <a:pt x="1453" y="1551"/>
                  </a:lnTo>
                  <a:lnTo>
                    <a:pt x="1455" y="1551"/>
                  </a:lnTo>
                  <a:lnTo>
                    <a:pt x="1455" y="1551"/>
                  </a:lnTo>
                  <a:lnTo>
                    <a:pt x="1455" y="1551"/>
                  </a:lnTo>
                  <a:lnTo>
                    <a:pt x="1455" y="1549"/>
                  </a:lnTo>
                  <a:lnTo>
                    <a:pt x="1455" y="1549"/>
                  </a:lnTo>
                  <a:lnTo>
                    <a:pt x="1453" y="1549"/>
                  </a:lnTo>
                  <a:lnTo>
                    <a:pt x="1453" y="1549"/>
                  </a:lnTo>
                  <a:lnTo>
                    <a:pt x="1453" y="1549"/>
                  </a:lnTo>
                  <a:lnTo>
                    <a:pt x="1455" y="1549"/>
                  </a:lnTo>
                  <a:lnTo>
                    <a:pt x="1455" y="1549"/>
                  </a:lnTo>
                  <a:lnTo>
                    <a:pt x="1455" y="1549"/>
                  </a:lnTo>
                  <a:lnTo>
                    <a:pt x="1455" y="1547"/>
                  </a:lnTo>
                  <a:lnTo>
                    <a:pt x="1455" y="1547"/>
                  </a:lnTo>
                  <a:lnTo>
                    <a:pt x="1455" y="1547"/>
                  </a:lnTo>
                  <a:lnTo>
                    <a:pt x="1455" y="1547"/>
                  </a:lnTo>
                  <a:lnTo>
                    <a:pt x="1455" y="1547"/>
                  </a:lnTo>
                  <a:lnTo>
                    <a:pt x="1458" y="1547"/>
                  </a:lnTo>
                  <a:lnTo>
                    <a:pt x="1458" y="1547"/>
                  </a:lnTo>
                  <a:lnTo>
                    <a:pt x="1458" y="1547"/>
                  </a:lnTo>
                  <a:lnTo>
                    <a:pt x="1458" y="1549"/>
                  </a:lnTo>
                  <a:lnTo>
                    <a:pt x="1458" y="1549"/>
                  </a:lnTo>
                  <a:lnTo>
                    <a:pt x="1458" y="1551"/>
                  </a:lnTo>
                  <a:lnTo>
                    <a:pt x="1458" y="1551"/>
                  </a:lnTo>
                  <a:lnTo>
                    <a:pt x="1458" y="1551"/>
                  </a:lnTo>
                  <a:lnTo>
                    <a:pt x="1458" y="1551"/>
                  </a:lnTo>
                  <a:lnTo>
                    <a:pt x="1458" y="1551"/>
                  </a:lnTo>
                  <a:lnTo>
                    <a:pt x="1455" y="1551"/>
                  </a:lnTo>
                  <a:lnTo>
                    <a:pt x="1455" y="1554"/>
                  </a:lnTo>
                  <a:lnTo>
                    <a:pt x="1455" y="1554"/>
                  </a:lnTo>
                  <a:lnTo>
                    <a:pt x="1455" y="1554"/>
                  </a:lnTo>
                  <a:lnTo>
                    <a:pt x="1455" y="1554"/>
                  </a:lnTo>
                  <a:lnTo>
                    <a:pt x="1458" y="1556"/>
                  </a:lnTo>
                  <a:lnTo>
                    <a:pt x="1458" y="1556"/>
                  </a:lnTo>
                  <a:lnTo>
                    <a:pt x="1460" y="1559"/>
                  </a:lnTo>
                  <a:lnTo>
                    <a:pt x="1460" y="1559"/>
                  </a:lnTo>
                  <a:lnTo>
                    <a:pt x="1460" y="1559"/>
                  </a:lnTo>
                  <a:lnTo>
                    <a:pt x="1460" y="1559"/>
                  </a:lnTo>
                  <a:lnTo>
                    <a:pt x="1460" y="1556"/>
                  </a:lnTo>
                  <a:lnTo>
                    <a:pt x="1458" y="1556"/>
                  </a:lnTo>
                  <a:lnTo>
                    <a:pt x="1458" y="1556"/>
                  </a:lnTo>
                  <a:lnTo>
                    <a:pt x="1460" y="1556"/>
                  </a:lnTo>
                  <a:lnTo>
                    <a:pt x="1460" y="1556"/>
                  </a:lnTo>
                  <a:lnTo>
                    <a:pt x="1463" y="1559"/>
                  </a:lnTo>
                  <a:lnTo>
                    <a:pt x="1465" y="1563"/>
                  </a:lnTo>
                  <a:lnTo>
                    <a:pt x="1465" y="1563"/>
                  </a:lnTo>
                  <a:lnTo>
                    <a:pt x="1465" y="1563"/>
                  </a:lnTo>
                  <a:lnTo>
                    <a:pt x="1465" y="1561"/>
                  </a:lnTo>
                  <a:lnTo>
                    <a:pt x="1463" y="1561"/>
                  </a:lnTo>
                  <a:lnTo>
                    <a:pt x="1463" y="1559"/>
                  </a:lnTo>
                  <a:lnTo>
                    <a:pt x="1463" y="1556"/>
                  </a:lnTo>
                  <a:lnTo>
                    <a:pt x="1463" y="1556"/>
                  </a:lnTo>
                  <a:lnTo>
                    <a:pt x="1463" y="1556"/>
                  </a:lnTo>
                  <a:lnTo>
                    <a:pt x="1465" y="1556"/>
                  </a:lnTo>
                  <a:lnTo>
                    <a:pt x="1465" y="1556"/>
                  </a:lnTo>
                  <a:lnTo>
                    <a:pt x="1465" y="1559"/>
                  </a:lnTo>
                  <a:lnTo>
                    <a:pt x="1467" y="1559"/>
                  </a:lnTo>
                  <a:lnTo>
                    <a:pt x="1467" y="1559"/>
                  </a:lnTo>
                  <a:lnTo>
                    <a:pt x="1470" y="1559"/>
                  </a:lnTo>
                  <a:lnTo>
                    <a:pt x="1472" y="1561"/>
                  </a:lnTo>
                  <a:lnTo>
                    <a:pt x="1472" y="1561"/>
                  </a:lnTo>
                  <a:lnTo>
                    <a:pt x="1472" y="1561"/>
                  </a:lnTo>
                  <a:lnTo>
                    <a:pt x="1472" y="1561"/>
                  </a:lnTo>
                  <a:lnTo>
                    <a:pt x="1472" y="1561"/>
                  </a:lnTo>
                  <a:lnTo>
                    <a:pt x="1472" y="1561"/>
                  </a:lnTo>
                  <a:lnTo>
                    <a:pt x="1472" y="1559"/>
                  </a:lnTo>
                  <a:lnTo>
                    <a:pt x="1472" y="1559"/>
                  </a:lnTo>
                  <a:lnTo>
                    <a:pt x="1472" y="1559"/>
                  </a:lnTo>
                  <a:lnTo>
                    <a:pt x="1472" y="1559"/>
                  </a:lnTo>
                  <a:lnTo>
                    <a:pt x="1472" y="1559"/>
                  </a:lnTo>
                  <a:lnTo>
                    <a:pt x="1472" y="1559"/>
                  </a:lnTo>
                  <a:lnTo>
                    <a:pt x="1472" y="1559"/>
                  </a:lnTo>
                  <a:lnTo>
                    <a:pt x="1474" y="1561"/>
                  </a:lnTo>
                  <a:lnTo>
                    <a:pt x="1474" y="1561"/>
                  </a:lnTo>
                  <a:lnTo>
                    <a:pt x="1474" y="1561"/>
                  </a:lnTo>
                  <a:lnTo>
                    <a:pt x="1474" y="1561"/>
                  </a:lnTo>
                  <a:lnTo>
                    <a:pt x="1477" y="1561"/>
                  </a:lnTo>
                  <a:lnTo>
                    <a:pt x="1474" y="1563"/>
                  </a:lnTo>
                  <a:lnTo>
                    <a:pt x="1474" y="1563"/>
                  </a:lnTo>
                  <a:lnTo>
                    <a:pt x="1477" y="1563"/>
                  </a:lnTo>
                  <a:lnTo>
                    <a:pt x="1479" y="1561"/>
                  </a:lnTo>
                  <a:lnTo>
                    <a:pt x="1479" y="1561"/>
                  </a:lnTo>
                  <a:lnTo>
                    <a:pt x="1477" y="1561"/>
                  </a:lnTo>
                  <a:lnTo>
                    <a:pt x="1477" y="1561"/>
                  </a:lnTo>
                  <a:lnTo>
                    <a:pt x="1477" y="1561"/>
                  </a:lnTo>
                  <a:lnTo>
                    <a:pt x="1477" y="1561"/>
                  </a:lnTo>
                  <a:lnTo>
                    <a:pt x="1477" y="1561"/>
                  </a:lnTo>
                  <a:lnTo>
                    <a:pt x="1477" y="1561"/>
                  </a:lnTo>
                  <a:lnTo>
                    <a:pt x="1474" y="1559"/>
                  </a:lnTo>
                  <a:lnTo>
                    <a:pt x="1474" y="1556"/>
                  </a:lnTo>
                  <a:lnTo>
                    <a:pt x="1472" y="1554"/>
                  </a:lnTo>
                  <a:lnTo>
                    <a:pt x="1472" y="1554"/>
                  </a:lnTo>
                  <a:lnTo>
                    <a:pt x="1470" y="1551"/>
                  </a:lnTo>
                  <a:lnTo>
                    <a:pt x="1470" y="1551"/>
                  </a:lnTo>
                  <a:lnTo>
                    <a:pt x="1470" y="1549"/>
                  </a:lnTo>
                  <a:lnTo>
                    <a:pt x="1472" y="1549"/>
                  </a:lnTo>
                  <a:lnTo>
                    <a:pt x="1472" y="1549"/>
                  </a:lnTo>
                  <a:lnTo>
                    <a:pt x="1472" y="1549"/>
                  </a:lnTo>
                  <a:lnTo>
                    <a:pt x="1472" y="1551"/>
                  </a:lnTo>
                  <a:lnTo>
                    <a:pt x="1472" y="1551"/>
                  </a:lnTo>
                  <a:lnTo>
                    <a:pt x="1472" y="1551"/>
                  </a:lnTo>
                  <a:lnTo>
                    <a:pt x="1472" y="1551"/>
                  </a:lnTo>
                  <a:lnTo>
                    <a:pt x="1472" y="1554"/>
                  </a:lnTo>
                  <a:lnTo>
                    <a:pt x="1474" y="1554"/>
                  </a:lnTo>
                  <a:lnTo>
                    <a:pt x="1474" y="1556"/>
                  </a:lnTo>
                  <a:lnTo>
                    <a:pt x="1477" y="1556"/>
                  </a:lnTo>
                  <a:lnTo>
                    <a:pt x="1477" y="1559"/>
                  </a:lnTo>
                  <a:lnTo>
                    <a:pt x="1479" y="1559"/>
                  </a:lnTo>
                  <a:lnTo>
                    <a:pt x="1479" y="1559"/>
                  </a:lnTo>
                  <a:lnTo>
                    <a:pt x="1479" y="1559"/>
                  </a:lnTo>
                  <a:lnTo>
                    <a:pt x="1479" y="1559"/>
                  </a:lnTo>
                  <a:lnTo>
                    <a:pt x="1479" y="1559"/>
                  </a:lnTo>
                  <a:lnTo>
                    <a:pt x="1479" y="1559"/>
                  </a:lnTo>
                  <a:lnTo>
                    <a:pt x="1479" y="1559"/>
                  </a:lnTo>
                  <a:lnTo>
                    <a:pt x="1481" y="1559"/>
                  </a:lnTo>
                  <a:lnTo>
                    <a:pt x="1481" y="1559"/>
                  </a:lnTo>
                  <a:lnTo>
                    <a:pt x="1481" y="1559"/>
                  </a:lnTo>
                  <a:lnTo>
                    <a:pt x="1481" y="1559"/>
                  </a:lnTo>
                  <a:lnTo>
                    <a:pt x="1481" y="1561"/>
                  </a:lnTo>
                  <a:lnTo>
                    <a:pt x="1484" y="1561"/>
                  </a:lnTo>
                  <a:lnTo>
                    <a:pt x="1484" y="1559"/>
                  </a:lnTo>
                  <a:lnTo>
                    <a:pt x="1484" y="1559"/>
                  </a:lnTo>
                  <a:lnTo>
                    <a:pt x="1484" y="1559"/>
                  </a:lnTo>
                  <a:lnTo>
                    <a:pt x="1484" y="1561"/>
                  </a:lnTo>
                  <a:lnTo>
                    <a:pt x="1486" y="1561"/>
                  </a:lnTo>
                  <a:lnTo>
                    <a:pt x="1486" y="1561"/>
                  </a:lnTo>
                  <a:lnTo>
                    <a:pt x="1489" y="1559"/>
                  </a:lnTo>
                  <a:lnTo>
                    <a:pt x="1489" y="1559"/>
                  </a:lnTo>
                  <a:lnTo>
                    <a:pt x="1489" y="1559"/>
                  </a:lnTo>
                  <a:lnTo>
                    <a:pt x="1489" y="1559"/>
                  </a:lnTo>
                  <a:lnTo>
                    <a:pt x="1491" y="1556"/>
                  </a:lnTo>
                  <a:lnTo>
                    <a:pt x="1491" y="1556"/>
                  </a:lnTo>
                  <a:lnTo>
                    <a:pt x="1491" y="1556"/>
                  </a:lnTo>
                  <a:lnTo>
                    <a:pt x="1491" y="1554"/>
                  </a:lnTo>
                  <a:lnTo>
                    <a:pt x="1491" y="1554"/>
                  </a:lnTo>
                  <a:lnTo>
                    <a:pt x="1493" y="1554"/>
                  </a:lnTo>
                  <a:lnTo>
                    <a:pt x="1498" y="1551"/>
                  </a:lnTo>
                  <a:lnTo>
                    <a:pt x="1498" y="1549"/>
                  </a:lnTo>
                  <a:lnTo>
                    <a:pt x="1498" y="1549"/>
                  </a:lnTo>
                  <a:lnTo>
                    <a:pt x="1498" y="1549"/>
                  </a:lnTo>
                  <a:lnTo>
                    <a:pt x="1498" y="1547"/>
                  </a:lnTo>
                  <a:lnTo>
                    <a:pt x="1500" y="1549"/>
                  </a:lnTo>
                  <a:lnTo>
                    <a:pt x="1503" y="1547"/>
                  </a:lnTo>
                  <a:lnTo>
                    <a:pt x="1503" y="1547"/>
                  </a:lnTo>
                  <a:lnTo>
                    <a:pt x="1503" y="1547"/>
                  </a:lnTo>
                  <a:lnTo>
                    <a:pt x="1503" y="1544"/>
                  </a:lnTo>
                  <a:lnTo>
                    <a:pt x="1503" y="1544"/>
                  </a:lnTo>
                  <a:lnTo>
                    <a:pt x="1505" y="1544"/>
                  </a:lnTo>
                  <a:lnTo>
                    <a:pt x="1505" y="1544"/>
                  </a:lnTo>
                  <a:lnTo>
                    <a:pt x="1503" y="1542"/>
                  </a:lnTo>
                  <a:lnTo>
                    <a:pt x="1503" y="1540"/>
                  </a:lnTo>
                  <a:lnTo>
                    <a:pt x="1503" y="1540"/>
                  </a:lnTo>
                  <a:lnTo>
                    <a:pt x="1508" y="1535"/>
                  </a:lnTo>
                  <a:lnTo>
                    <a:pt x="1508" y="1532"/>
                  </a:lnTo>
                  <a:lnTo>
                    <a:pt x="1508" y="1530"/>
                  </a:lnTo>
                  <a:lnTo>
                    <a:pt x="1508" y="1530"/>
                  </a:lnTo>
                  <a:lnTo>
                    <a:pt x="1508" y="1528"/>
                  </a:lnTo>
                  <a:lnTo>
                    <a:pt x="1508" y="1528"/>
                  </a:lnTo>
                  <a:lnTo>
                    <a:pt x="1508" y="1528"/>
                  </a:lnTo>
                  <a:lnTo>
                    <a:pt x="1508" y="1525"/>
                  </a:lnTo>
                  <a:lnTo>
                    <a:pt x="1508" y="1525"/>
                  </a:lnTo>
                  <a:lnTo>
                    <a:pt x="1508" y="1525"/>
                  </a:lnTo>
                  <a:lnTo>
                    <a:pt x="1508" y="1523"/>
                  </a:lnTo>
                  <a:lnTo>
                    <a:pt x="1508" y="1523"/>
                  </a:lnTo>
                  <a:lnTo>
                    <a:pt x="1508" y="1523"/>
                  </a:lnTo>
                  <a:lnTo>
                    <a:pt x="1510" y="1523"/>
                  </a:lnTo>
                  <a:lnTo>
                    <a:pt x="1512" y="1521"/>
                  </a:lnTo>
                  <a:lnTo>
                    <a:pt x="1515" y="1518"/>
                  </a:lnTo>
                  <a:lnTo>
                    <a:pt x="1515" y="1518"/>
                  </a:lnTo>
                  <a:lnTo>
                    <a:pt x="1515" y="1518"/>
                  </a:lnTo>
                  <a:lnTo>
                    <a:pt x="1515" y="1516"/>
                  </a:lnTo>
                  <a:lnTo>
                    <a:pt x="1515" y="1516"/>
                  </a:lnTo>
                  <a:lnTo>
                    <a:pt x="1515" y="1516"/>
                  </a:lnTo>
                  <a:lnTo>
                    <a:pt x="1515" y="1514"/>
                  </a:lnTo>
                  <a:lnTo>
                    <a:pt x="1515" y="1514"/>
                  </a:lnTo>
                  <a:lnTo>
                    <a:pt x="1515" y="1511"/>
                  </a:lnTo>
                  <a:lnTo>
                    <a:pt x="1515" y="1511"/>
                  </a:lnTo>
                  <a:lnTo>
                    <a:pt x="1515" y="1509"/>
                  </a:lnTo>
                  <a:lnTo>
                    <a:pt x="1515" y="1509"/>
                  </a:lnTo>
                  <a:lnTo>
                    <a:pt x="1515" y="1509"/>
                  </a:lnTo>
                  <a:lnTo>
                    <a:pt x="1515" y="1509"/>
                  </a:lnTo>
                  <a:lnTo>
                    <a:pt x="1515" y="1509"/>
                  </a:lnTo>
                  <a:lnTo>
                    <a:pt x="1515" y="1509"/>
                  </a:lnTo>
                  <a:lnTo>
                    <a:pt x="1515" y="1509"/>
                  </a:lnTo>
                  <a:lnTo>
                    <a:pt x="1515" y="1509"/>
                  </a:lnTo>
                  <a:lnTo>
                    <a:pt x="1517" y="1511"/>
                  </a:lnTo>
                  <a:lnTo>
                    <a:pt x="1517" y="1509"/>
                  </a:lnTo>
                  <a:lnTo>
                    <a:pt x="1517" y="1506"/>
                  </a:lnTo>
                  <a:lnTo>
                    <a:pt x="1517" y="1506"/>
                  </a:lnTo>
                  <a:lnTo>
                    <a:pt x="1519" y="1506"/>
                  </a:lnTo>
                  <a:lnTo>
                    <a:pt x="1519" y="1506"/>
                  </a:lnTo>
                  <a:lnTo>
                    <a:pt x="1519" y="1506"/>
                  </a:lnTo>
                  <a:lnTo>
                    <a:pt x="1519" y="1504"/>
                  </a:lnTo>
                  <a:lnTo>
                    <a:pt x="1519" y="1504"/>
                  </a:lnTo>
                  <a:lnTo>
                    <a:pt x="1519" y="1504"/>
                  </a:lnTo>
                  <a:lnTo>
                    <a:pt x="1519" y="1502"/>
                  </a:lnTo>
                  <a:lnTo>
                    <a:pt x="1519" y="1499"/>
                  </a:lnTo>
                  <a:lnTo>
                    <a:pt x="1522" y="1497"/>
                  </a:lnTo>
                  <a:lnTo>
                    <a:pt x="1522" y="1495"/>
                  </a:lnTo>
                  <a:lnTo>
                    <a:pt x="1522" y="1495"/>
                  </a:lnTo>
                  <a:lnTo>
                    <a:pt x="1522" y="1495"/>
                  </a:lnTo>
                  <a:lnTo>
                    <a:pt x="1522" y="1495"/>
                  </a:lnTo>
                  <a:lnTo>
                    <a:pt x="1524" y="1495"/>
                  </a:lnTo>
                  <a:lnTo>
                    <a:pt x="1524" y="1495"/>
                  </a:lnTo>
                  <a:lnTo>
                    <a:pt x="1524" y="1492"/>
                  </a:lnTo>
                  <a:lnTo>
                    <a:pt x="1524" y="1492"/>
                  </a:lnTo>
                  <a:lnTo>
                    <a:pt x="1524" y="1492"/>
                  </a:lnTo>
                  <a:lnTo>
                    <a:pt x="1524" y="1492"/>
                  </a:lnTo>
                  <a:lnTo>
                    <a:pt x="1522" y="1490"/>
                  </a:lnTo>
                  <a:lnTo>
                    <a:pt x="1524" y="1490"/>
                  </a:lnTo>
                  <a:lnTo>
                    <a:pt x="1526" y="1488"/>
                  </a:lnTo>
                  <a:lnTo>
                    <a:pt x="1526" y="1488"/>
                  </a:lnTo>
                  <a:lnTo>
                    <a:pt x="1526" y="1485"/>
                  </a:lnTo>
                  <a:lnTo>
                    <a:pt x="1526" y="1485"/>
                  </a:lnTo>
                  <a:lnTo>
                    <a:pt x="1524" y="1485"/>
                  </a:lnTo>
                  <a:lnTo>
                    <a:pt x="1526" y="1483"/>
                  </a:lnTo>
                  <a:lnTo>
                    <a:pt x="1526" y="1483"/>
                  </a:lnTo>
                  <a:lnTo>
                    <a:pt x="1526" y="1480"/>
                  </a:lnTo>
                  <a:lnTo>
                    <a:pt x="1526" y="1480"/>
                  </a:lnTo>
                  <a:lnTo>
                    <a:pt x="1524" y="1480"/>
                  </a:lnTo>
                  <a:lnTo>
                    <a:pt x="1524" y="1478"/>
                  </a:lnTo>
                  <a:lnTo>
                    <a:pt x="1522" y="1478"/>
                  </a:lnTo>
                  <a:lnTo>
                    <a:pt x="1524" y="1478"/>
                  </a:lnTo>
                  <a:lnTo>
                    <a:pt x="1524" y="1476"/>
                  </a:lnTo>
                  <a:lnTo>
                    <a:pt x="1522" y="1476"/>
                  </a:lnTo>
                  <a:lnTo>
                    <a:pt x="1515" y="1473"/>
                  </a:lnTo>
                  <a:lnTo>
                    <a:pt x="1510" y="1476"/>
                  </a:lnTo>
                  <a:lnTo>
                    <a:pt x="1508" y="1473"/>
                  </a:lnTo>
                  <a:lnTo>
                    <a:pt x="1505" y="1473"/>
                  </a:lnTo>
                  <a:lnTo>
                    <a:pt x="1505" y="1473"/>
                  </a:lnTo>
                  <a:lnTo>
                    <a:pt x="1503" y="1476"/>
                  </a:lnTo>
                  <a:lnTo>
                    <a:pt x="1505" y="1476"/>
                  </a:lnTo>
                  <a:lnTo>
                    <a:pt x="1503" y="1476"/>
                  </a:lnTo>
                  <a:lnTo>
                    <a:pt x="1503" y="1476"/>
                  </a:lnTo>
                  <a:lnTo>
                    <a:pt x="1503" y="1476"/>
                  </a:lnTo>
                  <a:lnTo>
                    <a:pt x="1498" y="1476"/>
                  </a:lnTo>
                  <a:lnTo>
                    <a:pt x="1498" y="1476"/>
                  </a:lnTo>
                  <a:lnTo>
                    <a:pt x="1496" y="1478"/>
                  </a:lnTo>
                  <a:lnTo>
                    <a:pt x="1496" y="1478"/>
                  </a:lnTo>
                  <a:lnTo>
                    <a:pt x="1493" y="1476"/>
                  </a:lnTo>
                  <a:lnTo>
                    <a:pt x="1481" y="1476"/>
                  </a:lnTo>
                  <a:lnTo>
                    <a:pt x="1481" y="1476"/>
                  </a:lnTo>
                  <a:lnTo>
                    <a:pt x="1474" y="1476"/>
                  </a:lnTo>
                  <a:lnTo>
                    <a:pt x="1474" y="1476"/>
                  </a:lnTo>
                  <a:lnTo>
                    <a:pt x="1472" y="1476"/>
                  </a:lnTo>
                  <a:lnTo>
                    <a:pt x="1472" y="1476"/>
                  </a:lnTo>
                  <a:lnTo>
                    <a:pt x="1470" y="1476"/>
                  </a:lnTo>
                  <a:lnTo>
                    <a:pt x="1470" y="1476"/>
                  </a:lnTo>
                  <a:lnTo>
                    <a:pt x="1467" y="1473"/>
                  </a:lnTo>
                  <a:lnTo>
                    <a:pt x="1467" y="1473"/>
                  </a:lnTo>
                  <a:lnTo>
                    <a:pt x="1467" y="1471"/>
                  </a:lnTo>
                  <a:lnTo>
                    <a:pt x="1467" y="1471"/>
                  </a:lnTo>
                  <a:lnTo>
                    <a:pt x="1465" y="1471"/>
                  </a:lnTo>
                  <a:lnTo>
                    <a:pt x="1465" y="1471"/>
                  </a:lnTo>
                  <a:lnTo>
                    <a:pt x="1465" y="1471"/>
                  </a:lnTo>
                  <a:lnTo>
                    <a:pt x="1465" y="1471"/>
                  </a:lnTo>
                  <a:lnTo>
                    <a:pt x="1465" y="1469"/>
                  </a:lnTo>
                  <a:lnTo>
                    <a:pt x="1465" y="1469"/>
                  </a:lnTo>
                  <a:lnTo>
                    <a:pt x="1465" y="1469"/>
                  </a:lnTo>
                  <a:lnTo>
                    <a:pt x="1463" y="1469"/>
                  </a:lnTo>
                  <a:lnTo>
                    <a:pt x="1458" y="1466"/>
                  </a:lnTo>
                  <a:lnTo>
                    <a:pt x="1458" y="1466"/>
                  </a:lnTo>
                  <a:lnTo>
                    <a:pt x="1458" y="1464"/>
                  </a:lnTo>
                  <a:lnTo>
                    <a:pt x="1458" y="1464"/>
                  </a:lnTo>
                  <a:lnTo>
                    <a:pt x="1458" y="1462"/>
                  </a:lnTo>
                  <a:lnTo>
                    <a:pt x="1458" y="1462"/>
                  </a:lnTo>
                  <a:lnTo>
                    <a:pt x="1455" y="1459"/>
                  </a:lnTo>
                  <a:lnTo>
                    <a:pt x="1455" y="1459"/>
                  </a:lnTo>
                  <a:lnTo>
                    <a:pt x="1453" y="1457"/>
                  </a:lnTo>
                  <a:lnTo>
                    <a:pt x="1453" y="1457"/>
                  </a:lnTo>
                  <a:lnTo>
                    <a:pt x="1453" y="1457"/>
                  </a:lnTo>
                  <a:lnTo>
                    <a:pt x="1451" y="1457"/>
                  </a:lnTo>
                  <a:lnTo>
                    <a:pt x="1451" y="1454"/>
                  </a:lnTo>
                  <a:lnTo>
                    <a:pt x="1448" y="1452"/>
                  </a:lnTo>
                  <a:lnTo>
                    <a:pt x="1448" y="1452"/>
                  </a:lnTo>
                  <a:lnTo>
                    <a:pt x="1446" y="1452"/>
                  </a:lnTo>
                  <a:lnTo>
                    <a:pt x="1441" y="1450"/>
                  </a:lnTo>
                  <a:lnTo>
                    <a:pt x="1439" y="1447"/>
                  </a:lnTo>
                  <a:lnTo>
                    <a:pt x="1434" y="1447"/>
                  </a:lnTo>
                  <a:lnTo>
                    <a:pt x="1427" y="1445"/>
                  </a:lnTo>
                  <a:lnTo>
                    <a:pt x="1422" y="1445"/>
                  </a:lnTo>
                  <a:lnTo>
                    <a:pt x="1418" y="1443"/>
                  </a:lnTo>
                  <a:lnTo>
                    <a:pt x="1415" y="1443"/>
                  </a:lnTo>
                  <a:lnTo>
                    <a:pt x="1413" y="1443"/>
                  </a:lnTo>
                  <a:lnTo>
                    <a:pt x="1411" y="1443"/>
                  </a:lnTo>
                  <a:lnTo>
                    <a:pt x="1411" y="1445"/>
                  </a:lnTo>
                  <a:lnTo>
                    <a:pt x="1411" y="1445"/>
                  </a:lnTo>
                  <a:lnTo>
                    <a:pt x="1413" y="1445"/>
                  </a:lnTo>
                  <a:lnTo>
                    <a:pt x="1413" y="1447"/>
                  </a:lnTo>
                  <a:lnTo>
                    <a:pt x="1415" y="1450"/>
                  </a:lnTo>
                  <a:lnTo>
                    <a:pt x="1415" y="1450"/>
                  </a:lnTo>
                  <a:lnTo>
                    <a:pt x="1413" y="1450"/>
                  </a:lnTo>
                  <a:lnTo>
                    <a:pt x="1411" y="1447"/>
                  </a:lnTo>
                  <a:lnTo>
                    <a:pt x="1401" y="1443"/>
                  </a:lnTo>
                  <a:lnTo>
                    <a:pt x="1401" y="1440"/>
                  </a:lnTo>
                  <a:lnTo>
                    <a:pt x="1403" y="1440"/>
                  </a:lnTo>
                  <a:lnTo>
                    <a:pt x="1406" y="1440"/>
                  </a:lnTo>
                  <a:lnTo>
                    <a:pt x="1406" y="1440"/>
                  </a:lnTo>
                  <a:lnTo>
                    <a:pt x="1411" y="1443"/>
                  </a:lnTo>
                  <a:lnTo>
                    <a:pt x="1411" y="1440"/>
                  </a:lnTo>
                  <a:lnTo>
                    <a:pt x="1413" y="1440"/>
                  </a:lnTo>
                  <a:lnTo>
                    <a:pt x="1413" y="1443"/>
                  </a:lnTo>
                  <a:lnTo>
                    <a:pt x="1422" y="1443"/>
                  </a:lnTo>
                  <a:lnTo>
                    <a:pt x="1429" y="1443"/>
                  </a:lnTo>
                  <a:lnTo>
                    <a:pt x="1434" y="1440"/>
                  </a:lnTo>
                  <a:lnTo>
                    <a:pt x="1434" y="1440"/>
                  </a:lnTo>
                  <a:lnTo>
                    <a:pt x="1434" y="1440"/>
                  </a:lnTo>
                  <a:lnTo>
                    <a:pt x="1434" y="1440"/>
                  </a:lnTo>
                  <a:lnTo>
                    <a:pt x="1434" y="1443"/>
                  </a:lnTo>
                  <a:lnTo>
                    <a:pt x="1434" y="1443"/>
                  </a:lnTo>
                  <a:lnTo>
                    <a:pt x="1434" y="1443"/>
                  </a:lnTo>
                  <a:lnTo>
                    <a:pt x="1434" y="1443"/>
                  </a:lnTo>
                  <a:lnTo>
                    <a:pt x="1432" y="1443"/>
                  </a:lnTo>
                  <a:lnTo>
                    <a:pt x="1429" y="1443"/>
                  </a:lnTo>
                  <a:lnTo>
                    <a:pt x="1429" y="1445"/>
                  </a:lnTo>
                  <a:lnTo>
                    <a:pt x="1434" y="1445"/>
                  </a:lnTo>
                  <a:lnTo>
                    <a:pt x="1434" y="1445"/>
                  </a:lnTo>
                  <a:lnTo>
                    <a:pt x="1437" y="1445"/>
                  </a:lnTo>
                  <a:lnTo>
                    <a:pt x="1437" y="1443"/>
                  </a:lnTo>
                  <a:lnTo>
                    <a:pt x="1439" y="1443"/>
                  </a:lnTo>
                  <a:lnTo>
                    <a:pt x="1439" y="1443"/>
                  </a:lnTo>
                  <a:lnTo>
                    <a:pt x="1439" y="1443"/>
                  </a:lnTo>
                  <a:lnTo>
                    <a:pt x="1441" y="1443"/>
                  </a:lnTo>
                  <a:lnTo>
                    <a:pt x="1444" y="1445"/>
                  </a:lnTo>
                  <a:lnTo>
                    <a:pt x="1444" y="1445"/>
                  </a:lnTo>
                  <a:lnTo>
                    <a:pt x="1444" y="1445"/>
                  </a:lnTo>
                  <a:lnTo>
                    <a:pt x="1446" y="1445"/>
                  </a:lnTo>
                  <a:lnTo>
                    <a:pt x="1446" y="1447"/>
                  </a:lnTo>
                  <a:lnTo>
                    <a:pt x="1446" y="1447"/>
                  </a:lnTo>
                  <a:lnTo>
                    <a:pt x="1448" y="1445"/>
                  </a:lnTo>
                  <a:lnTo>
                    <a:pt x="1448" y="1445"/>
                  </a:lnTo>
                  <a:lnTo>
                    <a:pt x="1448" y="1445"/>
                  </a:lnTo>
                  <a:lnTo>
                    <a:pt x="1448" y="1443"/>
                  </a:lnTo>
                  <a:lnTo>
                    <a:pt x="1446" y="1443"/>
                  </a:lnTo>
                  <a:lnTo>
                    <a:pt x="1441" y="1438"/>
                  </a:lnTo>
                  <a:lnTo>
                    <a:pt x="1441" y="1438"/>
                  </a:lnTo>
                  <a:lnTo>
                    <a:pt x="1446" y="1438"/>
                  </a:lnTo>
                  <a:lnTo>
                    <a:pt x="1446" y="1438"/>
                  </a:lnTo>
                  <a:lnTo>
                    <a:pt x="1448" y="1438"/>
                  </a:lnTo>
                  <a:lnTo>
                    <a:pt x="1448" y="1438"/>
                  </a:lnTo>
                  <a:lnTo>
                    <a:pt x="1448" y="1438"/>
                  </a:lnTo>
                  <a:lnTo>
                    <a:pt x="1451" y="1440"/>
                  </a:lnTo>
                  <a:lnTo>
                    <a:pt x="1453" y="1440"/>
                  </a:lnTo>
                  <a:lnTo>
                    <a:pt x="1453" y="1440"/>
                  </a:lnTo>
                  <a:lnTo>
                    <a:pt x="1453" y="1443"/>
                  </a:lnTo>
                  <a:lnTo>
                    <a:pt x="1453" y="1443"/>
                  </a:lnTo>
                  <a:lnTo>
                    <a:pt x="1453" y="1443"/>
                  </a:lnTo>
                  <a:lnTo>
                    <a:pt x="1453" y="1443"/>
                  </a:lnTo>
                  <a:lnTo>
                    <a:pt x="1455" y="1443"/>
                  </a:lnTo>
                  <a:lnTo>
                    <a:pt x="1455" y="1443"/>
                  </a:lnTo>
                  <a:lnTo>
                    <a:pt x="1455" y="1443"/>
                  </a:lnTo>
                  <a:lnTo>
                    <a:pt x="1455" y="1443"/>
                  </a:lnTo>
                  <a:lnTo>
                    <a:pt x="1455" y="1443"/>
                  </a:lnTo>
                  <a:lnTo>
                    <a:pt x="1458" y="1445"/>
                  </a:lnTo>
                  <a:lnTo>
                    <a:pt x="1458" y="1445"/>
                  </a:lnTo>
                  <a:lnTo>
                    <a:pt x="1458" y="1445"/>
                  </a:lnTo>
                  <a:lnTo>
                    <a:pt x="1460" y="1445"/>
                  </a:lnTo>
                  <a:lnTo>
                    <a:pt x="1460" y="1445"/>
                  </a:lnTo>
                  <a:lnTo>
                    <a:pt x="1460" y="1445"/>
                  </a:lnTo>
                  <a:lnTo>
                    <a:pt x="1463" y="1447"/>
                  </a:lnTo>
                  <a:lnTo>
                    <a:pt x="1463" y="1447"/>
                  </a:lnTo>
                  <a:lnTo>
                    <a:pt x="1465" y="1447"/>
                  </a:lnTo>
                  <a:lnTo>
                    <a:pt x="1465" y="1450"/>
                  </a:lnTo>
                  <a:lnTo>
                    <a:pt x="1465" y="1450"/>
                  </a:lnTo>
                  <a:lnTo>
                    <a:pt x="1465" y="1450"/>
                  </a:lnTo>
                  <a:lnTo>
                    <a:pt x="1465" y="1450"/>
                  </a:lnTo>
                  <a:lnTo>
                    <a:pt x="1465" y="1450"/>
                  </a:lnTo>
                  <a:lnTo>
                    <a:pt x="1467" y="1452"/>
                  </a:lnTo>
                  <a:lnTo>
                    <a:pt x="1467" y="1452"/>
                  </a:lnTo>
                  <a:lnTo>
                    <a:pt x="1470" y="1452"/>
                  </a:lnTo>
                  <a:lnTo>
                    <a:pt x="1472" y="1452"/>
                  </a:lnTo>
                  <a:lnTo>
                    <a:pt x="1472" y="1452"/>
                  </a:lnTo>
                  <a:lnTo>
                    <a:pt x="1472" y="1452"/>
                  </a:lnTo>
                  <a:lnTo>
                    <a:pt x="1472" y="1452"/>
                  </a:lnTo>
                  <a:lnTo>
                    <a:pt x="1474" y="1452"/>
                  </a:lnTo>
                  <a:lnTo>
                    <a:pt x="1474" y="1452"/>
                  </a:lnTo>
                  <a:lnTo>
                    <a:pt x="1474" y="1452"/>
                  </a:lnTo>
                  <a:lnTo>
                    <a:pt x="1484" y="1454"/>
                  </a:lnTo>
                  <a:lnTo>
                    <a:pt x="1484" y="1454"/>
                  </a:lnTo>
                  <a:lnTo>
                    <a:pt x="1484" y="1454"/>
                  </a:lnTo>
                  <a:lnTo>
                    <a:pt x="1481" y="1454"/>
                  </a:lnTo>
                  <a:lnTo>
                    <a:pt x="1479" y="1454"/>
                  </a:lnTo>
                  <a:lnTo>
                    <a:pt x="1472" y="1454"/>
                  </a:lnTo>
                  <a:lnTo>
                    <a:pt x="1474" y="1457"/>
                  </a:lnTo>
                  <a:lnTo>
                    <a:pt x="1477" y="1457"/>
                  </a:lnTo>
                  <a:lnTo>
                    <a:pt x="1477" y="1457"/>
                  </a:lnTo>
                  <a:lnTo>
                    <a:pt x="1477" y="1457"/>
                  </a:lnTo>
                  <a:lnTo>
                    <a:pt x="1479" y="1459"/>
                  </a:lnTo>
                  <a:lnTo>
                    <a:pt x="1481" y="1459"/>
                  </a:lnTo>
                  <a:lnTo>
                    <a:pt x="1484" y="1459"/>
                  </a:lnTo>
                  <a:lnTo>
                    <a:pt x="1484" y="1462"/>
                  </a:lnTo>
                  <a:lnTo>
                    <a:pt x="1486" y="1464"/>
                  </a:lnTo>
                  <a:lnTo>
                    <a:pt x="1486" y="1464"/>
                  </a:lnTo>
                  <a:lnTo>
                    <a:pt x="1486" y="1464"/>
                  </a:lnTo>
                  <a:lnTo>
                    <a:pt x="1489" y="1464"/>
                  </a:lnTo>
                  <a:lnTo>
                    <a:pt x="1489" y="1464"/>
                  </a:lnTo>
                  <a:lnTo>
                    <a:pt x="1489" y="1466"/>
                  </a:lnTo>
                  <a:lnTo>
                    <a:pt x="1489" y="1466"/>
                  </a:lnTo>
                  <a:lnTo>
                    <a:pt x="1489" y="1466"/>
                  </a:lnTo>
                  <a:lnTo>
                    <a:pt x="1491" y="1469"/>
                  </a:lnTo>
                  <a:lnTo>
                    <a:pt x="1491" y="1469"/>
                  </a:lnTo>
                  <a:lnTo>
                    <a:pt x="1491" y="1469"/>
                  </a:lnTo>
                  <a:lnTo>
                    <a:pt x="1491" y="1469"/>
                  </a:lnTo>
                  <a:lnTo>
                    <a:pt x="1496" y="1471"/>
                  </a:lnTo>
                  <a:lnTo>
                    <a:pt x="1498" y="1473"/>
                  </a:lnTo>
                  <a:lnTo>
                    <a:pt x="1505" y="1471"/>
                  </a:lnTo>
                  <a:lnTo>
                    <a:pt x="1512" y="1471"/>
                  </a:lnTo>
                  <a:lnTo>
                    <a:pt x="1515" y="1471"/>
                  </a:lnTo>
                  <a:lnTo>
                    <a:pt x="1517" y="1469"/>
                  </a:lnTo>
                  <a:lnTo>
                    <a:pt x="1517" y="1469"/>
                  </a:lnTo>
                  <a:lnTo>
                    <a:pt x="1517" y="1469"/>
                  </a:lnTo>
                  <a:lnTo>
                    <a:pt x="1517" y="1466"/>
                  </a:lnTo>
                  <a:lnTo>
                    <a:pt x="1519" y="1466"/>
                  </a:lnTo>
                  <a:lnTo>
                    <a:pt x="1522" y="1466"/>
                  </a:lnTo>
                  <a:lnTo>
                    <a:pt x="1522" y="1464"/>
                  </a:lnTo>
                  <a:lnTo>
                    <a:pt x="1522" y="1464"/>
                  </a:lnTo>
                  <a:lnTo>
                    <a:pt x="1519" y="1464"/>
                  </a:lnTo>
                  <a:lnTo>
                    <a:pt x="1519" y="1462"/>
                  </a:lnTo>
                  <a:lnTo>
                    <a:pt x="1519" y="1462"/>
                  </a:lnTo>
                  <a:lnTo>
                    <a:pt x="1519" y="1462"/>
                  </a:lnTo>
                  <a:lnTo>
                    <a:pt x="1519" y="1462"/>
                  </a:lnTo>
                  <a:lnTo>
                    <a:pt x="1519" y="1462"/>
                  </a:lnTo>
                  <a:lnTo>
                    <a:pt x="1519" y="1459"/>
                  </a:lnTo>
                  <a:lnTo>
                    <a:pt x="1522" y="1459"/>
                  </a:lnTo>
                  <a:lnTo>
                    <a:pt x="1522" y="1459"/>
                  </a:lnTo>
                  <a:lnTo>
                    <a:pt x="1522" y="1459"/>
                  </a:lnTo>
                  <a:lnTo>
                    <a:pt x="1522" y="1459"/>
                  </a:lnTo>
                  <a:lnTo>
                    <a:pt x="1522" y="1459"/>
                  </a:lnTo>
                  <a:lnTo>
                    <a:pt x="1522" y="1459"/>
                  </a:lnTo>
                  <a:lnTo>
                    <a:pt x="1522" y="1459"/>
                  </a:lnTo>
                  <a:lnTo>
                    <a:pt x="1522" y="1459"/>
                  </a:lnTo>
                  <a:lnTo>
                    <a:pt x="1522" y="1457"/>
                  </a:lnTo>
                  <a:lnTo>
                    <a:pt x="1522" y="1457"/>
                  </a:lnTo>
                  <a:lnTo>
                    <a:pt x="1522" y="1457"/>
                  </a:lnTo>
                  <a:lnTo>
                    <a:pt x="1522" y="1457"/>
                  </a:lnTo>
                  <a:lnTo>
                    <a:pt x="1524" y="1454"/>
                  </a:lnTo>
                  <a:lnTo>
                    <a:pt x="1526" y="1454"/>
                  </a:lnTo>
                  <a:lnTo>
                    <a:pt x="1526" y="1454"/>
                  </a:lnTo>
                  <a:lnTo>
                    <a:pt x="1526" y="1454"/>
                  </a:lnTo>
                  <a:lnTo>
                    <a:pt x="1526" y="1452"/>
                  </a:lnTo>
                  <a:lnTo>
                    <a:pt x="1529" y="1452"/>
                  </a:lnTo>
                  <a:lnTo>
                    <a:pt x="1529" y="1450"/>
                  </a:lnTo>
                  <a:lnTo>
                    <a:pt x="1529" y="1450"/>
                  </a:lnTo>
                  <a:lnTo>
                    <a:pt x="1529" y="1450"/>
                  </a:lnTo>
                  <a:lnTo>
                    <a:pt x="1529" y="1447"/>
                  </a:lnTo>
                  <a:lnTo>
                    <a:pt x="1531" y="1447"/>
                  </a:lnTo>
                  <a:lnTo>
                    <a:pt x="1531" y="1447"/>
                  </a:lnTo>
                  <a:lnTo>
                    <a:pt x="1534" y="1447"/>
                  </a:lnTo>
                  <a:lnTo>
                    <a:pt x="1534" y="1447"/>
                  </a:lnTo>
                  <a:lnTo>
                    <a:pt x="1534" y="1447"/>
                  </a:lnTo>
                  <a:lnTo>
                    <a:pt x="1534" y="1445"/>
                  </a:lnTo>
                  <a:lnTo>
                    <a:pt x="1534" y="1445"/>
                  </a:lnTo>
                  <a:lnTo>
                    <a:pt x="1534" y="1445"/>
                  </a:lnTo>
                  <a:lnTo>
                    <a:pt x="1534" y="1445"/>
                  </a:lnTo>
                  <a:lnTo>
                    <a:pt x="1534" y="1443"/>
                  </a:lnTo>
                  <a:lnTo>
                    <a:pt x="1534" y="1443"/>
                  </a:lnTo>
                  <a:lnTo>
                    <a:pt x="1534" y="1443"/>
                  </a:lnTo>
                  <a:lnTo>
                    <a:pt x="1534" y="1440"/>
                  </a:lnTo>
                  <a:lnTo>
                    <a:pt x="1534" y="1440"/>
                  </a:lnTo>
                  <a:lnTo>
                    <a:pt x="1534" y="1440"/>
                  </a:lnTo>
                  <a:lnTo>
                    <a:pt x="1534" y="1440"/>
                  </a:lnTo>
                  <a:lnTo>
                    <a:pt x="1534" y="1440"/>
                  </a:lnTo>
                  <a:lnTo>
                    <a:pt x="1534" y="1440"/>
                  </a:lnTo>
                  <a:lnTo>
                    <a:pt x="1534" y="1438"/>
                  </a:lnTo>
                  <a:lnTo>
                    <a:pt x="1534" y="1438"/>
                  </a:lnTo>
                  <a:lnTo>
                    <a:pt x="1534" y="1438"/>
                  </a:lnTo>
                  <a:lnTo>
                    <a:pt x="1534" y="1438"/>
                  </a:lnTo>
                  <a:lnTo>
                    <a:pt x="1534" y="1438"/>
                  </a:lnTo>
                  <a:lnTo>
                    <a:pt x="1534" y="1438"/>
                  </a:lnTo>
                  <a:lnTo>
                    <a:pt x="1534" y="1436"/>
                  </a:lnTo>
                  <a:lnTo>
                    <a:pt x="1534" y="1436"/>
                  </a:lnTo>
                  <a:lnTo>
                    <a:pt x="1534" y="1436"/>
                  </a:lnTo>
                  <a:lnTo>
                    <a:pt x="1534" y="1436"/>
                  </a:lnTo>
                  <a:lnTo>
                    <a:pt x="1534" y="1436"/>
                  </a:lnTo>
                  <a:lnTo>
                    <a:pt x="1534" y="1436"/>
                  </a:lnTo>
                  <a:lnTo>
                    <a:pt x="1534" y="1433"/>
                  </a:lnTo>
                  <a:lnTo>
                    <a:pt x="1534" y="1433"/>
                  </a:lnTo>
                  <a:lnTo>
                    <a:pt x="1534" y="1433"/>
                  </a:lnTo>
                  <a:lnTo>
                    <a:pt x="1534" y="1431"/>
                  </a:lnTo>
                  <a:lnTo>
                    <a:pt x="1536" y="1431"/>
                  </a:lnTo>
                  <a:lnTo>
                    <a:pt x="1536" y="1431"/>
                  </a:lnTo>
                  <a:lnTo>
                    <a:pt x="1536" y="1431"/>
                  </a:lnTo>
                  <a:lnTo>
                    <a:pt x="1536" y="1431"/>
                  </a:lnTo>
                  <a:lnTo>
                    <a:pt x="1536" y="1431"/>
                  </a:lnTo>
                  <a:lnTo>
                    <a:pt x="1536" y="1431"/>
                  </a:lnTo>
                  <a:lnTo>
                    <a:pt x="1536" y="1431"/>
                  </a:lnTo>
                  <a:lnTo>
                    <a:pt x="1536" y="1431"/>
                  </a:lnTo>
                  <a:lnTo>
                    <a:pt x="1538" y="1428"/>
                  </a:lnTo>
                  <a:lnTo>
                    <a:pt x="1538" y="1428"/>
                  </a:lnTo>
                  <a:lnTo>
                    <a:pt x="1538" y="1428"/>
                  </a:lnTo>
                  <a:lnTo>
                    <a:pt x="1541" y="1428"/>
                  </a:lnTo>
                  <a:lnTo>
                    <a:pt x="1541" y="1428"/>
                  </a:lnTo>
                  <a:lnTo>
                    <a:pt x="1538" y="1426"/>
                  </a:lnTo>
                  <a:lnTo>
                    <a:pt x="1538" y="1426"/>
                  </a:lnTo>
                  <a:lnTo>
                    <a:pt x="1541" y="1426"/>
                  </a:lnTo>
                  <a:lnTo>
                    <a:pt x="1543" y="1424"/>
                  </a:lnTo>
                  <a:lnTo>
                    <a:pt x="1543" y="1424"/>
                  </a:lnTo>
                  <a:lnTo>
                    <a:pt x="1545" y="1421"/>
                  </a:lnTo>
                  <a:lnTo>
                    <a:pt x="1545" y="1421"/>
                  </a:lnTo>
                  <a:lnTo>
                    <a:pt x="1545" y="1421"/>
                  </a:lnTo>
                  <a:lnTo>
                    <a:pt x="1545" y="1419"/>
                  </a:lnTo>
                  <a:lnTo>
                    <a:pt x="1545" y="1419"/>
                  </a:lnTo>
                  <a:lnTo>
                    <a:pt x="1545" y="1417"/>
                  </a:lnTo>
                  <a:lnTo>
                    <a:pt x="1545" y="1417"/>
                  </a:lnTo>
                  <a:lnTo>
                    <a:pt x="1545" y="1414"/>
                  </a:lnTo>
                  <a:lnTo>
                    <a:pt x="1548" y="1414"/>
                  </a:lnTo>
                  <a:lnTo>
                    <a:pt x="1545" y="1412"/>
                  </a:lnTo>
                  <a:lnTo>
                    <a:pt x="1543" y="1412"/>
                  </a:lnTo>
                  <a:lnTo>
                    <a:pt x="1536" y="1407"/>
                  </a:lnTo>
                  <a:lnTo>
                    <a:pt x="1534" y="1407"/>
                  </a:lnTo>
                  <a:lnTo>
                    <a:pt x="1534" y="1407"/>
                  </a:lnTo>
                  <a:lnTo>
                    <a:pt x="1529" y="1407"/>
                  </a:lnTo>
                  <a:lnTo>
                    <a:pt x="1529" y="1405"/>
                  </a:lnTo>
                  <a:lnTo>
                    <a:pt x="1526" y="1407"/>
                  </a:lnTo>
                  <a:lnTo>
                    <a:pt x="1524" y="1405"/>
                  </a:lnTo>
                  <a:lnTo>
                    <a:pt x="1524" y="1402"/>
                  </a:lnTo>
                  <a:lnTo>
                    <a:pt x="1519" y="1400"/>
                  </a:lnTo>
                  <a:lnTo>
                    <a:pt x="1519" y="1398"/>
                  </a:lnTo>
                  <a:lnTo>
                    <a:pt x="1519" y="1398"/>
                  </a:lnTo>
                  <a:lnTo>
                    <a:pt x="1524" y="1398"/>
                  </a:lnTo>
                  <a:lnTo>
                    <a:pt x="1524" y="1398"/>
                  </a:lnTo>
                  <a:lnTo>
                    <a:pt x="1522" y="1395"/>
                  </a:lnTo>
                  <a:lnTo>
                    <a:pt x="1519" y="1393"/>
                  </a:lnTo>
                  <a:lnTo>
                    <a:pt x="1522" y="1393"/>
                  </a:lnTo>
                  <a:lnTo>
                    <a:pt x="1522" y="1393"/>
                  </a:lnTo>
                  <a:lnTo>
                    <a:pt x="1524" y="1393"/>
                  </a:lnTo>
                  <a:lnTo>
                    <a:pt x="1524" y="1391"/>
                  </a:lnTo>
                  <a:lnTo>
                    <a:pt x="1524" y="1391"/>
                  </a:lnTo>
                  <a:lnTo>
                    <a:pt x="1524" y="1391"/>
                  </a:lnTo>
                  <a:lnTo>
                    <a:pt x="1524" y="1391"/>
                  </a:lnTo>
                  <a:lnTo>
                    <a:pt x="1526" y="1391"/>
                  </a:lnTo>
                  <a:lnTo>
                    <a:pt x="1529" y="1393"/>
                  </a:lnTo>
                  <a:lnTo>
                    <a:pt x="1531" y="1393"/>
                  </a:lnTo>
                  <a:lnTo>
                    <a:pt x="1531" y="1391"/>
                  </a:lnTo>
                  <a:lnTo>
                    <a:pt x="1531" y="1391"/>
                  </a:lnTo>
                  <a:lnTo>
                    <a:pt x="1531" y="1391"/>
                  </a:lnTo>
                  <a:lnTo>
                    <a:pt x="1531" y="1391"/>
                  </a:lnTo>
                  <a:lnTo>
                    <a:pt x="1531" y="1391"/>
                  </a:lnTo>
                  <a:lnTo>
                    <a:pt x="1531" y="1391"/>
                  </a:lnTo>
                  <a:lnTo>
                    <a:pt x="1534" y="1391"/>
                  </a:lnTo>
                  <a:lnTo>
                    <a:pt x="1534" y="1391"/>
                  </a:lnTo>
                  <a:lnTo>
                    <a:pt x="1536" y="1391"/>
                  </a:lnTo>
                  <a:lnTo>
                    <a:pt x="1536" y="1391"/>
                  </a:lnTo>
                  <a:lnTo>
                    <a:pt x="1536" y="1393"/>
                  </a:lnTo>
                  <a:lnTo>
                    <a:pt x="1536" y="1393"/>
                  </a:lnTo>
                  <a:lnTo>
                    <a:pt x="1543" y="1391"/>
                  </a:lnTo>
                  <a:lnTo>
                    <a:pt x="1543" y="1391"/>
                  </a:lnTo>
                  <a:lnTo>
                    <a:pt x="1545" y="1391"/>
                  </a:lnTo>
                  <a:lnTo>
                    <a:pt x="1545" y="1391"/>
                  </a:lnTo>
                  <a:lnTo>
                    <a:pt x="1545" y="1391"/>
                  </a:lnTo>
                  <a:lnTo>
                    <a:pt x="1548" y="1388"/>
                  </a:lnTo>
                  <a:lnTo>
                    <a:pt x="1552" y="1386"/>
                  </a:lnTo>
                  <a:lnTo>
                    <a:pt x="1552" y="1386"/>
                  </a:lnTo>
                  <a:lnTo>
                    <a:pt x="1555" y="1386"/>
                  </a:lnTo>
                  <a:lnTo>
                    <a:pt x="1555" y="1388"/>
                  </a:lnTo>
                  <a:lnTo>
                    <a:pt x="1557" y="1388"/>
                  </a:lnTo>
                  <a:lnTo>
                    <a:pt x="1557" y="1391"/>
                  </a:lnTo>
                  <a:lnTo>
                    <a:pt x="1557" y="1391"/>
                  </a:lnTo>
                  <a:lnTo>
                    <a:pt x="1557" y="1393"/>
                  </a:lnTo>
                  <a:lnTo>
                    <a:pt x="1560" y="1395"/>
                  </a:lnTo>
                  <a:lnTo>
                    <a:pt x="1560" y="1398"/>
                  </a:lnTo>
                  <a:lnTo>
                    <a:pt x="1560" y="1398"/>
                  </a:lnTo>
                  <a:lnTo>
                    <a:pt x="1560" y="1398"/>
                  </a:lnTo>
                  <a:lnTo>
                    <a:pt x="1560" y="1400"/>
                  </a:lnTo>
                  <a:lnTo>
                    <a:pt x="1562" y="1402"/>
                  </a:lnTo>
                  <a:lnTo>
                    <a:pt x="1562" y="1405"/>
                  </a:lnTo>
                  <a:lnTo>
                    <a:pt x="1562" y="1405"/>
                  </a:lnTo>
                  <a:lnTo>
                    <a:pt x="1562" y="1405"/>
                  </a:lnTo>
                  <a:lnTo>
                    <a:pt x="1562" y="1405"/>
                  </a:lnTo>
                  <a:lnTo>
                    <a:pt x="1564" y="1405"/>
                  </a:lnTo>
                  <a:lnTo>
                    <a:pt x="1564" y="1402"/>
                  </a:lnTo>
                  <a:lnTo>
                    <a:pt x="1564" y="1402"/>
                  </a:lnTo>
                  <a:lnTo>
                    <a:pt x="1564" y="1402"/>
                  </a:lnTo>
                  <a:lnTo>
                    <a:pt x="1564" y="1400"/>
                  </a:lnTo>
                  <a:lnTo>
                    <a:pt x="1564" y="1400"/>
                  </a:lnTo>
                  <a:lnTo>
                    <a:pt x="1564" y="1400"/>
                  </a:lnTo>
                  <a:lnTo>
                    <a:pt x="1564" y="1400"/>
                  </a:lnTo>
                  <a:lnTo>
                    <a:pt x="1564" y="1400"/>
                  </a:lnTo>
                  <a:lnTo>
                    <a:pt x="1564" y="1400"/>
                  </a:lnTo>
                  <a:lnTo>
                    <a:pt x="1567" y="1402"/>
                  </a:lnTo>
                  <a:lnTo>
                    <a:pt x="1567" y="1402"/>
                  </a:lnTo>
                  <a:lnTo>
                    <a:pt x="1567" y="1402"/>
                  </a:lnTo>
                  <a:lnTo>
                    <a:pt x="1567" y="1402"/>
                  </a:lnTo>
                  <a:lnTo>
                    <a:pt x="1567" y="1402"/>
                  </a:lnTo>
                  <a:lnTo>
                    <a:pt x="1569" y="1405"/>
                  </a:lnTo>
                  <a:lnTo>
                    <a:pt x="1569" y="1405"/>
                  </a:lnTo>
                  <a:lnTo>
                    <a:pt x="1569" y="1405"/>
                  </a:lnTo>
                  <a:lnTo>
                    <a:pt x="1569" y="1405"/>
                  </a:lnTo>
                  <a:lnTo>
                    <a:pt x="1571" y="1402"/>
                  </a:lnTo>
                  <a:lnTo>
                    <a:pt x="1571" y="1402"/>
                  </a:lnTo>
                  <a:lnTo>
                    <a:pt x="1571" y="1402"/>
                  </a:lnTo>
                  <a:lnTo>
                    <a:pt x="1574" y="1405"/>
                  </a:lnTo>
                  <a:lnTo>
                    <a:pt x="1574" y="1405"/>
                  </a:lnTo>
                  <a:lnTo>
                    <a:pt x="1574" y="1405"/>
                  </a:lnTo>
                  <a:lnTo>
                    <a:pt x="1579" y="1405"/>
                  </a:lnTo>
                  <a:lnTo>
                    <a:pt x="1581" y="1407"/>
                  </a:lnTo>
                  <a:lnTo>
                    <a:pt x="1581" y="1407"/>
                  </a:lnTo>
                  <a:lnTo>
                    <a:pt x="1583" y="1407"/>
                  </a:lnTo>
                  <a:lnTo>
                    <a:pt x="1583" y="1407"/>
                  </a:lnTo>
                  <a:lnTo>
                    <a:pt x="1586" y="1407"/>
                  </a:lnTo>
                  <a:lnTo>
                    <a:pt x="1586" y="1407"/>
                  </a:lnTo>
                  <a:lnTo>
                    <a:pt x="1583" y="1405"/>
                  </a:lnTo>
                  <a:lnTo>
                    <a:pt x="1583" y="1405"/>
                  </a:lnTo>
                  <a:lnTo>
                    <a:pt x="1581" y="1402"/>
                  </a:lnTo>
                  <a:lnTo>
                    <a:pt x="1579" y="1400"/>
                  </a:lnTo>
                  <a:lnTo>
                    <a:pt x="1579" y="1400"/>
                  </a:lnTo>
                  <a:lnTo>
                    <a:pt x="1579" y="1400"/>
                  </a:lnTo>
                  <a:lnTo>
                    <a:pt x="1579" y="1400"/>
                  </a:lnTo>
                  <a:lnTo>
                    <a:pt x="1579" y="1400"/>
                  </a:lnTo>
                  <a:lnTo>
                    <a:pt x="1576" y="1398"/>
                  </a:lnTo>
                  <a:lnTo>
                    <a:pt x="1576" y="1398"/>
                  </a:lnTo>
                  <a:lnTo>
                    <a:pt x="1579" y="1395"/>
                  </a:lnTo>
                  <a:lnTo>
                    <a:pt x="1579" y="1395"/>
                  </a:lnTo>
                  <a:lnTo>
                    <a:pt x="1579" y="1393"/>
                  </a:lnTo>
                  <a:lnTo>
                    <a:pt x="1581" y="1393"/>
                  </a:lnTo>
                  <a:lnTo>
                    <a:pt x="1579" y="1395"/>
                  </a:lnTo>
                  <a:lnTo>
                    <a:pt x="1581" y="1395"/>
                  </a:lnTo>
                  <a:lnTo>
                    <a:pt x="1581" y="1395"/>
                  </a:lnTo>
                  <a:lnTo>
                    <a:pt x="1581" y="1395"/>
                  </a:lnTo>
                  <a:lnTo>
                    <a:pt x="1583" y="1398"/>
                  </a:lnTo>
                  <a:lnTo>
                    <a:pt x="1583" y="1398"/>
                  </a:lnTo>
                  <a:lnTo>
                    <a:pt x="1583" y="1398"/>
                  </a:lnTo>
                  <a:lnTo>
                    <a:pt x="1583" y="1400"/>
                  </a:lnTo>
                  <a:lnTo>
                    <a:pt x="1583" y="1400"/>
                  </a:lnTo>
                  <a:lnTo>
                    <a:pt x="1583" y="1400"/>
                  </a:lnTo>
                  <a:lnTo>
                    <a:pt x="1586" y="1400"/>
                  </a:lnTo>
                  <a:lnTo>
                    <a:pt x="1586" y="1400"/>
                  </a:lnTo>
                  <a:lnTo>
                    <a:pt x="1586" y="1400"/>
                  </a:lnTo>
                  <a:lnTo>
                    <a:pt x="1586" y="1400"/>
                  </a:lnTo>
                  <a:lnTo>
                    <a:pt x="1586" y="1398"/>
                  </a:lnTo>
                  <a:lnTo>
                    <a:pt x="1588" y="1398"/>
                  </a:lnTo>
                  <a:lnTo>
                    <a:pt x="1588" y="1398"/>
                  </a:lnTo>
                  <a:lnTo>
                    <a:pt x="1588" y="1398"/>
                  </a:lnTo>
                  <a:lnTo>
                    <a:pt x="1588" y="1398"/>
                  </a:lnTo>
                  <a:lnTo>
                    <a:pt x="1590" y="1398"/>
                  </a:lnTo>
                  <a:lnTo>
                    <a:pt x="1590" y="1398"/>
                  </a:lnTo>
                  <a:lnTo>
                    <a:pt x="1590" y="1400"/>
                  </a:lnTo>
                  <a:lnTo>
                    <a:pt x="1590" y="1400"/>
                  </a:lnTo>
                  <a:lnTo>
                    <a:pt x="1590" y="1400"/>
                  </a:lnTo>
                  <a:lnTo>
                    <a:pt x="1590" y="1400"/>
                  </a:lnTo>
                  <a:lnTo>
                    <a:pt x="1593" y="1402"/>
                  </a:lnTo>
                  <a:lnTo>
                    <a:pt x="1595" y="1402"/>
                  </a:lnTo>
                  <a:lnTo>
                    <a:pt x="1595" y="1402"/>
                  </a:lnTo>
                  <a:lnTo>
                    <a:pt x="1595" y="1405"/>
                  </a:lnTo>
                  <a:lnTo>
                    <a:pt x="1597" y="1405"/>
                  </a:lnTo>
                  <a:lnTo>
                    <a:pt x="1600" y="1402"/>
                  </a:lnTo>
                  <a:lnTo>
                    <a:pt x="1600" y="1402"/>
                  </a:lnTo>
                  <a:lnTo>
                    <a:pt x="1600" y="1402"/>
                  </a:lnTo>
                  <a:lnTo>
                    <a:pt x="1600" y="1402"/>
                  </a:lnTo>
                  <a:lnTo>
                    <a:pt x="1600" y="1405"/>
                  </a:lnTo>
                  <a:lnTo>
                    <a:pt x="1600" y="1405"/>
                  </a:lnTo>
                  <a:lnTo>
                    <a:pt x="1600" y="1405"/>
                  </a:lnTo>
                  <a:lnTo>
                    <a:pt x="1600" y="1405"/>
                  </a:lnTo>
                  <a:lnTo>
                    <a:pt x="1600" y="1405"/>
                  </a:lnTo>
                  <a:lnTo>
                    <a:pt x="1597" y="1407"/>
                  </a:lnTo>
                  <a:lnTo>
                    <a:pt x="1600" y="1407"/>
                  </a:lnTo>
                  <a:lnTo>
                    <a:pt x="1600" y="1405"/>
                  </a:lnTo>
                  <a:lnTo>
                    <a:pt x="1600" y="1405"/>
                  </a:lnTo>
                  <a:lnTo>
                    <a:pt x="1602" y="1405"/>
                  </a:lnTo>
                  <a:lnTo>
                    <a:pt x="1602" y="1402"/>
                  </a:lnTo>
                  <a:lnTo>
                    <a:pt x="1602" y="1402"/>
                  </a:lnTo>
                  <a:lnTo>
                    <a:pt x="1602" y="1402"/>
                  </a:lnTo>
                  <a:lnTo>
                    <a:pt x="1600" y="1400"/>
                  </a:lnTo>
                  <a:lnTo>
                    <a:pt x="1600" y="1398"/>
                  </a:lnTo>
                  <a:lnTo>
                    <a:pt x="1600" y="1398"/>
                  </a:lnTo>
                  <a:lnTo>
                    <a:pt x="1597" y="1398"/>
                  </a:lnTo>
                  <a:lnTo>
                    <a:pt x="1597" y="1398"/>
                  </a:lnTo>
                  <a:lnTo>
                    <a:pt x="1597" y="1395"/>
                  </a:lnTo>
                  <a:lnTo>
                    <a:pt x="1597" y="1395"/>
                  </a:lnTo>
                  <a:lnTo>
                    <a:pt x="1597" y="1393"/>
                  </a:lnTo>
                  <a:lnTo>
                    <a:pt x="1595" y="1391"/>
                  </a:lnTo>
                  <a:lnTo>
                    <a:pt x="1595" y="1391"/>
                  </a:lnTo>
                  <a:lnTo>
                    <a:pt x="1595" y="1388"/>
                  </a:lnTo>
                  <a:lnTo>
                    <a:pt x="1593" y="1388"/>
                  </a:lnTo>
                  <a:lnTo>
                    <a:pt x="1593" y="1386"/>
                  </a:lnTo>
                  <a:lnTo>
                    <a:pt x="1593" y="1386"/>
                  </a:lnTo>
                  <a:lnTo>
                    <a:pt x="1593" y="1386"/>
                  </a:lnTo>
                  <a:lnTo>
                    <a:pt x="1590" y="1386"/>
                  </a:lnTo>
                  <a:lnTo>
                    <a:pt x="1590" y="1383"/>
                  </a:lnTo>
                  <a:lnTo>
                    <a:pt x="1590" y="1383"/>
                  </a:lnTo>
                  <a:lnTo>
                    <a:pt x="1586" y="1379"/>
                  </a:lnTo>
                  <a:lnTo>
                    <a:pt x="1586" y="1379"/>
                  </a:lnTo>
                  <a:lnTo>
                    <a:pt x="1586" y="1379"/>
                  </a:lnTo>
                  <a:lnTo>
                    <a:pt x="1586" y="1379"/>
                  </a:lnTo>
                  <a:lnTo>
                    <a:pt x="1586" y="1379"/>
                  </a:lnTo>
                  <a:lnTo>
                    <a:pt x="1586" y="1376"/>
                  </a:lnTo>
                  <a:lnTo>
                    <a:pt x="1586" y="1376"/>
                  </a:lnTo>
                  <a:lnTo>
                    <a:pt x="1586" y="1376"/>
                  </a:lnTo>
                  <a:lnTo>
                    <a:pt x="1586" y="1374"/>
                  </a:lnTo>
                  <a:lnTo>
                    <a:pt x="1586" y="1374"/>
                  </a:lnTo>
                  <a:lnTo>
                    <a:pt x="1586" y="1374"/>
                  </a:lnTo>
                  <a:lnTo>
                    <a:pt x="1586" y="1374"/>
                  </a:lnTo>
                  <a:lnTo>
                    <a:pt x="1586" y="1374"/>
                  </a:lnTo>
                  <a:lnTo>
                    <a:pt x="1583" y="1374"/>
                  </a:lnTo>
                  <a:lnTo>
                    <a:pt x="1583" y="1374"/>
                  </a:lnTo>
                  <a:lnTo>
                    <a:pt x="1583" y="1374"/>
                  </a:lnTo>
                  <a:lnTo>
                    <a:pt x="1583" y="1374"/>
                  </a:lnTo>
                  <a:lnTo>
                    <a:pt x="1583" y="1374"/>
                  </a:lnTo>
                  <a:lnTo>
                    <a:pt x="1583" y="1374"/>
                  </a:lnTo>
                  <a:lnTo>
                    <a:pt x="1581" y="1374"/>
                  </a:lnTo>
                  <a:lnTo>
                    <a:pt x="1581" y="1374"/>
                  </a:lnTo>
                  <a:lnTo>
                    <a:pt x="1581" y="1374"/>
                  </a:lnTo>
                  <a:lnTo>
                    <a:pt x="1581" y="1374"/>
                  </a:lnTo>
                  <a:lnTo>
                    <a:pt x="1579" y="1374"/>
                  </a:lnTo>
                  <a:lnTo>
                    <a:pt x="1579" y="1372"/>
                  </a:lnTo>
                  <a:lnTo>
                    <a:pt x="1579" y="1372"/>
                  </a:lnTo>
                  <a:lnTo>
                    <a:pt x="1581" y="1369"/>
                  </a:lnTo>
                  <a:lnTo>
                    <a:pt x="1581" y="1369"/>
                  </a:lnTo>
                  <a:lnTo>
                    <a:pt x="1581" y="1367"/>
                  </a:lnTo>
                  <a:lnTo>
                    <a:pt x="1579" y="1369"/>
                  </a:lnTo>
                  <a:lnTo>
                    <a:pt x="1579" y="1369"/>
                  </a:lnTo>
                  <a:lnTo>
                    <a:pt x="1576" y="1367"/>
                  </a:lnTo>
                  <a:lnTo>
                    <a:pt x="1574" y="1367"/>
                  </a:lnTo>
                  <a:lnTo>
                    <a:pt x="1571" y="1367"/>
                  </a:lnTo>
                  <a:lnTo>
                    <a:pt x="1571" y="1365"/>
                  </a:lnTo>
                  <a:lnTo>
                    <a:pt x="1571" y="1365"/>
                  </a:lnTo>
                  <a:lnTo>
                    <a:pt x="1574" y="1367"/>
                  </a:lnTo>
                  <a:lnTo>
                    <a:pt x="1576" y="1367"/>
                  </a:lnTo>
                  <a:lnTo>
                    <a:pt x="1574" y="1365"/>
                  </a:lnTo>
                  <a:lnTo>
                    <a:pt x="1571" y="1362"/>
                  </a:lnTo>
                  <a:lnTo>
                    <a:pt x="1571" y="1362"/>
                  </a:lnTo>
                  <a:lnTo>
                    <a:pt x="1569" y="1362"/>
                  </a:lnTo>
                  <a:lnTo>
                    <a:pt x="1574" y="1362"/>
                  </a:lnTo>
                  <a:lnTo>
                    <a:pt x="1571" y="1360"/>
                  </a:lnTo>
                  <a:lnTo>
                    <a:pt x="1571" y="1360"/>
                  </a:lnTo>
                  <a:lnTo>
                    <a:pt x="1571" y="1360"/>
                  </a:lnTo>
                  <a:lnTo>
                    <a:pt x="1569" y="1360"/>
                  </a:lnTo>
                  <a:lnTo>
                    <a:pt x="1569" y="1360"/>
                  </a:lnTo>
                  <a:lnTo>
                    <a:pt x="1569" y="1360"/>
                  </a:lnTo>
                  <a:lnTo>
                    <a:pt x="1569" y="1357"/>
                  </a:lnTo>
                  <a:lnTo>
                    <a:pt x="1567" y="1357"/>
                  </a:lnTo>
                  <a:lnTo>
                    <a:pt x="1564" y="1360"/>
                  </a:lnTo>
                  <a:lnTo>
                    <a:pt x="1564" y="1360"/>
                  </a:lnTo>
                  <a:lnTo>
                    <a:pt x="1564" y="1360"/>
                  </a:lnTo>
                  <a:lnTo>
                    <a:pt x="1564" y="1360"/>
                  </a:lnTo>
                  <a:lnTo>
                    <a:pt x="1564" y="1362"/>
                  </a:lnTo>
                  <a:lnTo>
                    <a:pt x="1564" y="1362"/>
                  </a:lnTo>
                  <a:lnTo>
                    <a:pt x="1562" y="1360"/>
                  </a:lnTo>
                  <a:lnTo>
                    <a:pt x="1562" y="1362"/>
                  </a:lnTo>
                  <a:lnTo>
                    <a:pt x="1562" y="1362"/>
                  </a:lnTo>
                  <a:lnTo>
                    <a:pt x="1564" y="1362"/>
                  </a:lnTo>
                  <a:lnTo>
                    <a:pt x="1564" y="1362"/>
                  </a:lnTo>
                  <a:lnTo>
                    <a:pt x="1564" y="1362"/>
                  </a:lnTo>
                  <a:lnTo>
                    <a:pt x="1564" y="1362"/>
                  </a:lnTo>
                  <a:lnTo>
                    <a:pt x="1564" y="1365"/>
                  </a:lnTo>
                  <a:lnTo>
                    <a:pt x="1564" y="1365"/>
                  </a:lnTo>
                  <a:lnTo>
                    <a:pt x="1564" y="1365"/>
                  </a:lnTo>
                  <a:lnTo>
                    <a:pt x="1562" y="1367"/>
                  </a:lnTo>
                  <a:lnTo>
                    <a:pt x="1562" y="1367"/>
                  </a:lnTo>
                  <a:lnTo>
                    <a:pt x="1562" y="1367"/>
                  </a:lnTo>
                  <a:lnTo>
                    <a:pt x="1560" y="1367"/>
                  </a:lnTo>
                  <a:lnTo>
                    <a:pt x="1560" y="1367"/>
                  </a:lnTo>
                  <a:lnTo>
                    <a:pt x="1560" y="1367"/>
                  </a:lnTo>
                  <a:lnTo>
                    <a:pt x="1557" y="1367"/>
                  </a:lnTo>
                  <a:lnTo>
                    <a:pt x="1557" y="1365"/>
                  </a:lnTo>
                  <a:lnTo>
                    <a:pt x="1557" y="1365"/>
                  </a:lnTo>
                  <a:lnTo>
                    <a:pt x="1557" y="1365"/>
                  </a:lnTo>
                  <a:lnTo>
                    <a:pt x="1557" y="1365"/>
                  </a:lnTo>
                  <a:lnTo>
                    <a:pt x="1557" y="1365"/>
                  </a:lnTo>
                  <a:lnTo>
                    <a:pt x="1560" y="1362"/>
                  </a:lnTo>
                  <a:lnTo>
                    <a:pt x="1557" y="1362"/>
                  </a:lnTo>
                  <a:lnTo>
                    <a:pt x="1557" y="1362"/>
                  </a:lnTo>
                  <a:lnTo>
                    <a:pt x="1557" y="1362"/>
                  </a:lnTo>
                  <a:lnTo>
                    <a:pt x="1562" y="1357"/>
                  </a:lnTo>
                  <a:lnTo>
                    <a:pt x="1571" y="1357"/>
                  </a:lnTo>
                  <a:lnTo>
                    <a:pt x="1569" y="1355"/>
                  </a:lnTo>
                  <a:lnTo>
                    <a:pt x="1569" y="1355"/>
                  </a:lnTo>
                  <a:lnTo>
                    <a:pt x="1569" y="1355"/>
                  </a:lnTo>
                  <a:lnTo>
                    <a:pt x="1567" y="1355"/>
                  </a:lnTo>
                  <a:lnTo>
                    <a:pt x="1567" y="1355"/>
                  </a:lnTo>
                  <a:lnTo>
                    <a:pt x="1567" y="1355"/>
                  </a:lnTo>
                  <a:lnTo>
                    <a:pt x="1564" y="1357"/>
                  </a:lnTo>
                  <a:lnTo>
                    <a:pt x="1564" y="1357"/>
                  </a:lnTo>
                  <a:lnTo>
                    <a:pt x="1564" y="1355"/>
                  </a:lnTo>
                  <a:lnTo>
                    <a:pt x="1564" y="1355"/>
                  </a:lnTo>
                  <a:lnTo>
                    <a:pt x="1564" y="1355"/>
                  </a:lnTo>
                  <a:lnTo>
                    <a:pt x="1564" y="1355"/>
                  </a:lnTo>
                  <a:lnTo>
                    <a:pt x="1562" y="1353"/>
                  </a:lnTo>
                  <a:lnTo>
                    <a:pt x="1562" y="1353"/>
                  </a:lnTo>
                  <a:lnTo>
                    <a:pt x="1564" y="1353"/>
                  </a:lnTo>
                  <a:lnTo>
                    <a:pt x="1564" y="1353"/>
                  </a:lnTo>
                  <a:lnTo>
                    <a:pt x="1562" y="1353"/>
                  </a:lnTo>
                  <a:lnTo>
                    <a:pt x="1562" y="1353"/>
                  </a:lnTo>
                  <a:lnTo>
                    <a:pt x="1564" y="1353"/>
                  </a:lnTo>
                  <a:lnTo>
                    <a:pt x="1564" y="1353"/>
                  </a:lnTo>
                  <a:lnTo>
                    <a:pt x="1567" y="1353"/>
                  </a:lnTo>
                  <a:lnTo>
                    <a:pt x="1579" y="1355"/>
                  </a:lnTo>
                  <a:lnTo>
                    <a:pt x="1576" y="1357"/>
                  </a:lnTo>
                  <a:lnTo>
                    <a:pt x="1574" y="1355"/>
                  </a:lnTo>
                  <a:lnTo>
                    <a:pt x="1571" y="1355"/>
                  </a:lnTo>
                  <a:lnTo>
                    <a:pt x="1574" y="1357"/>
                  </a:lnTo>
                  <a:lnTo>
                    <a:pt x="1574" y="1357"/>
                  </a:lnTo>
                  <a:lnTo>
                    <a:pt x="1574" y="1357"/>
                  </a:lnTo>
                  <a:lnTo>
                    <a:pt x="1576" y="1357"/>
                  </a:lnTo>
                  <a:lnTo>
                    <a:pt x="1576" y="1357"/>
                  </a:lnTo>
                  <a:lnTo>
                    <a:pt x="1579" y="1360"/>
                  </a:lnTo>
                  <a:lnTo>
                    <a:pt x="1576" y="1360"/>
                  </a:lnTo>
                  <a:lnTo>
                    <a:pt x="1576" y="1360"/>
                  </a:lnTo>
                  <a:lnTo>
                    <a:pt x="1579" y="1362"/>
                  </a:lnTo>
                  <a:lnTo>
                    <a:pt x="1579" y="1362"/>
                  </a:lnTo>
                  <a:lnTo>
                    <a:pt x="1583" y="1365"/>
                  </a:lnTo>
                  <a:lnTo>
                    <a:pt x="1583" y="1365"/>
                  </a:lnTo>
                  <a:lnTo>
                    <a:pt x="1579" y="1365"/>
                  </a:lnTo>
                  <a:lnTo>
                    <a:pt x="1579" y="1365"/>
                  </a:lnTo>
                  <a:lnTo>
                    <a:pt x="1579" y="1367"/>
                  </a:lnTo>
                  <a:lnTo>
                    <a:pt x="1581" y="1367"/>
                  </a:lnTo>
                  <a:lnTo>
                    <a:pt x="1583" y="1367"/>
                  </a:lnTo>
                  <a:lnTo>
                    <a:pt x="1581" y="1369"/>
                  </a:lnTo>
                  <a:lnTo>
                    <a:pt x="1581" y="1372"/>
                  </a:lnTo>
                  <a:lnTo>
                    <a:pt x="1583" y="1372"/>
                  </a:lnTo>
                  <a:lnTo>
                    <a:pt x="1586" y="1372"/>
                  </a:lnTo>
                  <a:lnTo>
                    <a:pt x="1588" y="1372"/>
                  </a:lnTo>
                  <a:lnTo>
                    <a:pt x="1586" y="1369"/>
                  </a:lnTo>
                  <a:lnTo>
                    <a:pt x="1588" y="1367"/>
                  </a:lnTo>
                  <a:lnTo>
                    <a:pt x="1588" y="1367"/>
                  </a:lnTo>
                  <a:lnTo>
                    <a:pt x="1588" y="1367"/>
                  </a:lnTo>
                  <a:lnTo>
                    <a:pt x="1588" y="1367"/>
                  </a:lnTo>
                  <a:lnTo>
                    <a:pt x="1590" y="1365"/>
                  </a:lnTo>
                  <a:lnTo>
                    <a:pt x="1590" y="1365"/>
                  </a:lnTo>
                  <a:lnTo>
                    <a:pt x="1590" y="1362"/>
                  </a:lnTo>
                  <a:lnTo>
                    <a:pt x="1590" y="1360"/>
                  </a:lnTo>
                  <a:lnTo>
                    <a:pt x="1590" y="1360"/>
                  </a:lnTo>
                  <a:lnTo>
                    <a:pt x="1590" y="1360"/>
                  </a:lnTo>
                  <a:lnTo>
                    <a:pt x="1590" y="1362"/>
                  </a:lnTo>
                  <a:lnTo>
                    <a:pt x="1590" y="1362"/>
                  </a:lnTo>
                  <a:lnTo>
                    <a:pt x="1593" y="1365"/>
                  </a:lnTo>
                  <a:lnTo>
                    <a:pt x="1590" y="1367"/>
                  </a:lnTo>
                  <a:lnTo>
                    <a:pt x="1590" y="1367"/>
                  </a:lnTo>
                  <a:lnTo>
                    <a:pt x="1590" y="1369"/>
                  </a:lnTo>
                  <a:lnTo>
                    <a:pt x="1590" y="1369"/>
                  </a:lnTo>
                  <a:lnTo>
                    <a:pt x="1590" y="1369"/>
                  </a:lnTo>
                  <a:lnTo>
                    <a:pt x="1590" y="1369"/>
                  </a:lnTo>
                  <a:lnTo>
                    <a:pt x="1590" y="1369"/>
                  </a:lnTo>
                  <a:lnTo>
                    <a:pt x="1590" y="1372"/>
                  </a:lnTo>
                  <a:lnTo>
                    <a:pt x="1593" y="1372"/>
                  </a:lnTo>
                  <a:lnTo>
                    <a:pt x="1593" y="1372"/>
                  </a:lnTo>
                  <a:lnTo>
                    <a:pt x="1593" y="1372"/>
                  </a:lnTo>
                  <a:lnTo>
                    <a:pt x="1593" y="1372"/>
                  </a:lnTo>
                  <a:lnTo>
                    <a:pt x="1593" y="1374"/>
                  </a:lnTo>
                  <a:lnTo>
                    <a:pt x="1593" y="1374"/>
                  </a:lnTo>
                  <a:lnTo>
                    <a:pt x="1593" y="1374"/>
                  </a:lnTo>
                  <a:lnTo>
                    <a:pt x="1593" y="1374"/>
                  </a:lnTo>
                  <a:lnTo>
                    <a:pt x="1593" y="1374"/>
                  </a:lnTo>
                  <a:lnTo>
                    <a:pt x="1593" y="1374"/>
                  </a:lnTo>
                  <a:lnTo>
                    <a:pt x="1593" y="1372"/>
                  </a:lnTo>
                  <a:lnTo>
                    <a:pt x="1590" y="1372"/>
                  </a:lnTo>
                  <a:lnTo>
                    <a:pt x="1590" y="1372"/>
                  </a:lnTo>
                  <a:lnTo>
                    <a:pt x="1590" y="1372"/>
                  </a:lnTo>
                  <a:lnTo>
                    <a:pt x="1590" y="1372"/>
                  </a:lnTo>
                  <a:lnTo>
                    <a:pt x="1590" y="1374"/>
                  </a:lnTo>
                  <a:lnTo>
                    <a:pt x="1590" y="1374"/>
                  </a:lnTo>
                  <a:lnTo>
                    <a:pt x="1590" y="1374"/>
                  </a:lnTo>
                  <a:lnTo>
                    <a:pt x="1590" y="1376"/>
                  </a:lnTo>
                  <a:lnTo>
                    <a:pt x="1590" y="1376"/>
                  </a:lnTo>
                  <a:lnTo>
                    <a:pt x="1590" y="1376"/>
                  </a:lnTo>
                  <a:lnTo>
                    <a:pt x="1590" y="1379"/>
                  </a:lnTo>
                  <a:lnTo>
                    <a:pt x="1590" y="1379"/>
                  </a:lnTo>
                  <a:lnTo>
                    <a:pt x="1593" y="1379"/>
                  </a:lnTo>
                  <a:lnTo>
                    <a:pt x="1593" y="1379"/>
                  </a:lnTo>
                  <a:lnTo>
                    <a:pt x="1593" y="1379"/>
                  </a:lnTo>
                  <a:lnTo>
                    <a:pt x="1593" y="1379"/>
                  </a:lnTo>
                  <a:lnTo>
                    <a:pt x="1593" y="1381"/>
                  </a:lnTo>
                  <a:lnTo>
                    <a:pt x="1595" y="1381"/>
                  </a:lnTo>
                  <a:lnTo>
                    <a:pt x="1597" y="1381"/>
                  </a:lnTo>
                  <a:lnTo>
                    <a:pt x="1600" y="1381"/>
                  </a:lnTo>
                  <a:lnTo>
                    <a:pt x="1600" y="1383"/>
                  </a:lnTo>
                  <a:lnTo>
                    <a:pt x="1600" y="1383"/>
                  </a:lnTo>
                  <a:lnTo>
                    <a:pt x="1602" y="1386"/>
                  </a:lnTo>
                  <a:lnTo>
                    <a:pt x="1602" y="1388"/>
                  </a:lnTo>
                  <a:lnTo>
                    <a:pt x="1605" y="1388"/>
                  </a:lnTo>
                  <a:lnTo>
                    <a:pt x="1605" y="1388"/>
                  </a:lnTo>
                  <a:lnTo>
                    <a:pt x="1605" y="1391"/>
                  </a:lnTo>
                  <a:lnTo>
                    <a:pt x="1605" y="1391"/>
                  </a:lnTo>
                  <a:lnTo>
                    <a:pt x="1605" y="1391"/>
                  </a:lnTo>
                  <a:lnTo>
                    <a:pt x="1605" y="1391"/>
                  </a:lnTo>
                  <a:lnTo>
                    <a:pt x="1602" y="1388"/>
                  </a:lnTo>
                  <a:lnTo>
                    <a:pt x="1602" y="1388"/>
                  </a:lnTo>
                  <a:lnTo>
                    <a:pt x="1602" y="1388"/>
                  </a:lnTo>
                  <a:lnTo>
                    <a:pt x="1602" y="1388"/>
                  </a:lnTo>
                  <a:lnTo>
                    <a:pt x="1602" y="1388"/>
                  </a:lnTo>
                  <a:lnTo>
                    <a:pt x="1602" y="1388"/>
                  </a:lnTo>
                  <a:lnTo>
                    <a:pt x="1602" y="1388"/>
                  </a:lnTo>
                  <a:lnTo>
                    <a:pt x="1602" y="1388"/>
                  </a:lnTo>
                  <a:lnTo>
                    <a:pt x="1602" y="1388"/>
                  </a:lnTo>
                  <a:lnTo>
                    <a:pt x="1602" y="1391"/>
                  </a:lnTo>
                  <a:lnTo>
                    <a:pt x="1605" y="1391"/>
                  </a:lnTo>
                  <a:lnTo>
                    <a:pt x="1605" y="1393"/>
                  </a:lnTo>
                  <a:lnTo>
                    <a:pt x="1605" y="1393"/>
                  </a:lnTo>
                  <a:lnTo>
                    <a:pt x="1605" y="1393"/>
                  </a:lnTo>
                  <a:lnTo>
                    <a:pt x="1607" y="1393"/>
                  </a:lnTo>
                  <a:lnTo>
                    <a:pt x="1607" y="1393"/>
                  </a:lnTo>
                  <a:lnTo>
                    <a:pt x="1609" y="1393"/>
                  </a:lnTo>
                  <a:lnTo>
                    <a:pt x="1609" y="1393"/>
                  </a:lnTo>
                  <a:lnTo>
                    <a:pt x="1609" y="1391"/>
                  </a:lnTo>
                  <a:lnTo>
                    <a:pt x="1609" y="1391"/>
                  </a:lnTo>
                  <a:lnTo>
                    <a:pt x="1612" y="1391"/>
                  </a:lnTo>
                  <a:lnTo>
                    <a:pt x="1612" y="1388"/>
                  </a:lnTo>
                  <a:lnTo>
                    <a:pt x="1614" y="1386"/>
                  </a:lnTo>
                  <a:lnTo>
                    <a:pt x="1614" y="1383"/>
                  </a:lnTo>
                  <a:lnTo>
                    <a:pt x="1614" y="1383"/>
                  </a:lnTo>
                  <a:lnTo>
                    <a:pt x="1616" y="1383"/>
                  </a:lnTo>
                  <a:lnTo>
                    <a:pt x="1616" y="1381"/>
                  </a:lnTo>
                  <a:lnTo>
                    <a:pt x="1616" y="1379"/>
                  </a:lnTo>
                  <a:lnTo>
                    <a:pt x="1616" y="1379"/>
                  </a:lnTo>
                  <a:lnTo>
                    <a:pt x="1616" y="1379"/>
                  </a:lnTo>
                  <a:lnTo>
                    <a:pt x="1616" y="1379"/>
                  </a:lnTo>
                  <a:lnTo>
                    <a:pt x="1619" y="1376"/>
                  </a:lnTo>
                  <a:lnTo>
                    <a:pt x="1621" y="1376"/>
                  </a:lnTo>
                  <a:lnTo>
                    <a:pt x="1626" y="1376"/>
                  </a:lnTo>
                  <a:lnTo>
                    <a:pt x="1628" y="1374"/>
                  </a:lnTo>
                  <a:lnTo>
                    <a:pt x="1628" y="1374"/>
                  </a:lnTo>
                  <a:lnTo>
                    <a:pt x="1628" y="1372"/>
                  </a:lnTo>
                  <a:lnTo>
                    <a:pt x="1628" y="1372"/>
                  </a:lnTo>
                  <a:lnTo>
                    <a:pt x="1628" y="1372"/>
                  </a:lnTo>
                  <a:lnTo>
                    <a:pt x="1628" y="1369"/>
                  </a:lnTo>
                  <a:lnTo>
                    <a:pt x="1628" y="1369"/>
                  </a:lnTo>
                  <a:lnTo>
                    <a:pt x="1628" y="1367"/>
                  </a:lnTo>
                  <a:lnTo>
                    <a:pt x="1631" y="1367"/>
                  </a:lnTo>
                  <a:lnTo>
                    <a:pt x="1631" y="1365"/>
                  </a:lnTo>
                  <a:lnTo>
                    <a:pt x="1631" y="1365"/>
                  </a:lnTo>
                  <a:lnTo>
                    <a:pt x="1631" y="1365"/>
                  </a:lnTo>
                  <a:lnTo>
                    <a:pt x="1631" y="1365"/>
                  </a:lnTo>
                  <a:lnTo>
                    <a:pt x="1638" y="1365"/>
                  </a:lnTo>
                  <a:lnTo>
                    <a:pt x="1635" y="1362"/>
                  </a:lnTo>
                  <a:lnTo>
                    <a:pt x="1635" y="1362"/>
                  </a:lnTo>
                  <a:lnTo>
                    <a:pt x="1635" y="1362"/>
                  </a:lnTo>
                  <a:lnTo>
                    <a:pt x="1635" y="1360"/>
                  </a:lnTo>
                  <a:lnTo>
                    <a:pt x="1635" y="1360"/>
                  </a:lnTo>
                  <a:lnTo>
                    <a:pt x="1635" y="1360"/>
                  </a:lnTo>
                  <a:lnTo>
                    <a:pt x="1635" y="1357"/>
                  </a:lnTo>
                  <a:lnTo>
                    <a:pt x="1638" y="1357"/>
                  </a:lnTo>
                  <a:lnTo>
                    <a:pt x="1638" y="1355"/>
                  </a:lnTo>
                  <a:lnTo>
                    <a:pt x="1638" y="1355"/>
                  </a:lnTo>
                  <a:lnTo>
                    <a:pt x="1638" y="1355"/>
                  </a:lnTo>
                  <a:lnTo>
                    <a:pt x="1638" y="1355"/>
                  </a:lnTo>
                  <a:lnTo>
                    <a:pt x="1638" y="1350"/>
                  </a:lnTo>
                  <a:lnTo>
                    <a:pt x="1638" y="1350"/>
                  </a:lnTo>
                  <a:lnTo>
                    <a:pt x="1638" y="1350"/>
                  </a:lnTo>
                  <a:lnTo>
                    <a:pt x="1638" y="1350"/>
                  </a:lnTo>
                  <a:lnTo>
                    <a:pt x="1638" y="1350"/>
                  </a:lnTo>
                  <a:lnTo>
                    <a:pt x="1638" y="1348"/>
                  </a:lnTo>
                  <a:lnTo>
                    <a:pt x="1638" y="1348"/>
                  </a:lnTo>
                  <a:lnTo>
                    <a:pt x="1638" y="1348"/>
                  </a:lnTo>
                  <a:lnTo>
                    <a:pt x="1638" y="1348"/>
                  </a:lnTo>
                  <a:lnTo>
                    <a:pt x="1638" y="1348"/>
                  </a:lnTo>
                  <a:lnTo>
                    <a:pt x="1640" y="1346"/>
                  </a:lnTo>
                  <a:lnTo>
                    <a:pt x="1640" y="1346"/>
                  </a:lnTo>
                  <a:lnTo>
                    <a:pt x="1640" y="1346"/>
                  </a:lnTo>
                  <a:lnTo>
                    <a:pt x="1642" y="1343"/>
                  </a:lnTo>
                  <a:lnTo>
                    <a:pt x="1645" y="1346"/>
                  </a:lnTo>
                  <a:lnTo>
                    <a:pt x="1647" y="1346"/>
                  </a:lnTo>
                  <a:lnTo>
                    <a:pt x="1647" y="1343"/>
                  </a:lnTo>
                  <a:lnTo>
                    <a:pt x="1647" y="1343"/>
                  </a:lnTo>
                  <a:lnTo>
                    <a:pt x="1647" y="1343"/>
                  </a:lnTo>
                  <a:lnTo>
                    <a:pt x="1650" y="1343"/>
                  </a:lnTo>
                  <a:lnTo>
                    <a:pt x="1650" y="1343"/>
                  </a:lnTo>
                  <a:lnTo>
                    <a:pt x="1650" y="1341"/>
                  </a:lnTo>
                  <a:lnTo>
                    <a:pt x="1650" y="1339"/>
                  </a:lnTo>
                  <a:lnTo>
                    <a:pt x="1650" y="1339"/>
                  </a:lnTo>
                  <a:lnTo>
                    <a:pt x="1650" y="1339"/>
                  </a:lnTo>
                  <a:lnTo>
                    <a:pt x="1650" y="1339"/>
                  </a:lnTo>
                  <a:lnTo>
                    <a:pt x="1652" y="1339"/>
                  </a:lnTo>
                  <a:lnTo>
                    <a:pt x="1652" y="1339"/>
                  </a:lnTo>
                  <a:lnTo>
                    <a:pt x="1652" y="1339"/>
                  </a:lnTo>
                  <a:lnTo>
                    <a:pt x="1652" y="1336"/>
                  </a:lnTo>
                  <a:lnTo>
                    <a:pt x="1652" y="1336"/>
                  </a:lnTo>
                  <a:lnTo>
                    <a:pt x="1652" y="1336"/>
                  </a:lnTo>
                  <a:lnTo>
                    <a:pt x="1652" y="1336"/>
                  </a:lnTo>
                  <a:lnTo>
                    <a:pt x="1652" y="1336"/>
                  </a:lnTo>
                  <a:lnTo>
                    <a:pt x="1652" y="1334"/>
                  </a:lnTo>
                  <a:lnTo>
                    <a:pt x="1652" y="1334"/>
                  </a:lnTo>
                  <a:lnTo>
                    <a:pt x="1652" y="1334"/>
                  </a:lnTo>
                  <a:lnTo>
                    <a:pt x="1652" y="1329"/>
                  </a:lnTo>
                  <a:lnTo>
                    <a:pt x="1652" y="1329"/>
                  </a:lnTo>
                  <a:lnTo>
                    <a:pt x="1652" y="1327"/>
                  </a:lnTo>
                  <a:lnTo>
                    <a:pt x="1652" y="1324"/>
                  </a:lnTo>
                  <a:lnTo>
                    <a:pt x="1652" y="1320"/>
                  </a:lnTo>
                  <a:lnTo>
                    <a:pt x="1652" y="1317"/>
                  </a:lnTo>
                  <a:lnTo>
                    <a:pt x="1652" y="1317"/>
                  </a:lnTo>
                  <a:lnTo>
                    <a:pt x="1652" y="1315"/>
                  </a:lnTo>
                  <a:lnTo>
                    <a:pt x="1652" y="1315"/>
                  </a:lnTo>
                  <a:lnTo>
                    <a:pt x="1652" y="1313"/>
                  </a:lnTo>
                  <a:lnTo>
                    <a:pt x="1650" y="1310"/>
                  </a:lnTo>
                  <a:lnTo>
                    <a:pt x="1650" y="1308"/>
                  </a:lnTo>
                  <a:lnTo>
                    <a:pt x="1650" y="1308"/>
                  </a:lnTo>
                  <a:lnTo>
                    <a:pt x="1650" y="1308"/>
                  </a:lnTo>
                  <a:lnTo>
                    <a:pt x="1647" y="1308"/>
                  </a:lnTo>
                  <a:lnTo>
                    <a:pt x="1647" y="1305"/>
                  </a:lnTo>
                  <a:lnTo>
                    <a:pt x="1647" y="1303"/>
                  </a:lnTo>
                  <a:lnTo>
                    <a:pt x="1645" y="1301"/>
                  </a:lnTo>
                  <a:lnTo>
                    <a:pt x="1640" y="1301"/>
                  </a:lnTo>
                  <a:lnTo>
                    <a:pt x="1640" y="1298"/>
                  </a:lnTo>
                  <a:lnTo>
                    <a:pt x="1638" y="1296"/>
                  </a:lnTo>
                  <a:lnTo>
                    <a:pt x="1638" y="1296"/>
                  </a:lnTo>
                  <a:lnTo>
                    <a:pt x="1635" y="1296"/>
                  </a:lnTo>
                  <a:lnTo>
                    <a:pt x="1635" y="1294"/>
                  </a:lnTo>
                  <a:lnTo>
                    <a:pt x="1633" y="1294"/>
                  </a:lnTo>
                  <a:lnTo>
                    <a:pt x="1633" y="1294"/>
                  </a:lnTo>
                  <a:lnTo>
                    <a:pt x="1633" y="1294"/>
                  </a:lnTo>
                  <a:lnTo>
                    <a:pt x="1633" y="1291"/>
                  </a:lnTo>
                  <a:lnTo>
                    <a:pt x="1633" y="1291"/>
                  </a:lnTo>
                  <a:lnTo>
                    <a:pt x="1633" y="1291"/>
                  </a:lnTo>
                  <a:lnTo>
                    <a:pt x="1631" y="1291"/>
                  </a:lnTo>
                  <a:lnTo>
                    <a:pt x="1631" y="1291"/>
                  </a:lnTo>
                  <a:lnTo>
                    <a:pt x="1631" y="1291"/>
                  </a:lnTo>
                  <a:lnTo>
                    <a:pt x="1631" y="1289"/>
                  </a:lnTo>
                  <a:lnTo>
                    <a:pt x="1631" y="1289"/>
                  </a:lnTo>
                  <a:lnTo>
                    <a:pt x="1628" y="1289"/>
                  </a:lnTo>
                  <a:lnTo>
                    <a:pt x="1628" y="1289"/>
                  </a:lnTo>
                  <a:lnTo>
                    <a:pt x="1628" y="1289"/>
                  </a:lnTo>
                  <a:lnTo>
                    <a:pt x="1626" y="1286"/>
                  </a:lnTo>
                  <a:lnTo>
                    <a:pt x="1626" y="1286"/>
                  </a:lnTo>
                  <a:lnTo>
                    <a:pt x="1626" y="1286"/>
                  </a:lnTo>
                  <a:lnTo>
                    <a:pt x="1626" y="1284"/>
                  </a:lnTo>
                  <a:lnTo>
                    <a:pt x="1623" y="1284"/>
                  </a:lnTo>
                  <a:lnTo>
                    <a:pt x="1623" y="1284"/>
                  </a:lnTo>
                  <a:lnTo>
                    <a:pt x="1623" y="1284"/>
                  </a:lnTo>
                  <a:lnTo>
                    <a:pt x="1623" y="1284"/>
                  </a:lnTo>
                  <a:lnTo>
                    <a:pt x="1623" y="1282"/>
                  </a:lnTo>
                  <a:lnTo>
                    <a:pt x="1623" y="1282"/>
                  </a:lnTo>
                  <a:lnTo>
                    <a:pt x="1623" y="1282"/>
                  </a:lnTo>
                  <a:lnTo>
                    <a:pt x="1623" y="1282"/>
                  </a:lnTo>
                  <a:lnTo>
                    <a:pt x="1623" y="1279"/>
                  </a:lnTo>
                  <a:lnTo>
                    <a:pt x="1623" y="1279"/>
                  </a:lnTo>
                  <a:lnTo>
                    <a:pt x="1623" y="1279"/>
                  </a:lnTo>
                  <a:lnTo>
                    <a:pt x="1623" y="1277"/>
                  </a:lnTo>
                  <a:lnTo>
                    <a:pt x="1623" y="1277"/>
                  </a:lnTo>
                  <a:lnTo>
                    <a:pt x="1623" y="1277"/>
                  </a:lnTo>
                  <a:lnTo>
                    <a:pt x="1623" y="1277"/>
                  </a:lnTo>
                  <a:lnTo>
                    <a:pt x="1623" y="1277"/>
                  </a:lnTo>
                  <a:lnTo>
                    <a:pt x="1623" y="1275"/>
                  </a:lnTo>
                  <a:lnTo>
                    <a:pt x="1623" y="1275"/>
                  </a:lnTo>
                  <a:lnTo>
                    <a:pt x="1623" y="1275"/>
                  </a:lnTo>
                  <a:lnTo>
                    <a:pt x="1623" y="1272"/>
                  </a:lnTo>
                  <a:lnTo>
                    <a:pt x="1623" y="1272"/>
                  </a:lnTo>
                  <a:lnTo>
                    <a:pt x="1623" y="1272"/>
                  </a:lnTo>
                  <a:lnTo>
                    <a:pt x="1626" y="1272"/>
                  </a:lnTo>
                  <a:lnTo>
                    <a:pt x="1626" y="1268"/>
                  </a:lnTo>
                  <a:lnTo>
                    <a:pt x="1626" y="1265"/>
                  </a:lnTo>
                  <a:lnTo>
                    <a:pt x="1623" y="1265"/>
                  </a:lnTo>
                  <a:lnTo>
                    <a:pt x="1623" y="1265"/>
                  </a:lnTo>
                  <a:lnTo>
                    <a:pt x="1623" y="1265"/>
                  </a:lnTo>
                  <a:lnTo>
                    <a:pt x="1623" y="1268"/>
                  </a:lnTo>
                  <a:lnTo>
                    <a:pt x="1623" y="1268"/>
                  </a:lnTo>
                  <a:lnTo>
                    <a:pt x="1623" y="1268"/>
                  </a:lnTo>
                  <a:lnTo>
                    <a:pt x="1623" y="1268"/>
                  </a:lnTo>
                  <a:lnTo>
                    <a:pt x="1623" y="1270"/>
                  </a:lnTo>
                  <a:lnTo>
                    <a:pt x="1623" y="1270"/>
                  </a:lnTo>
                  <a:lnTo>
                    <a:pt x="1623" y="1270"/>
                  </a:lnTo>
                  <a:lnTo>
                    <a:pt x="1623" y="1270"/>
                  </a:lnTo>
                  <a:lnTo>
                    <a:pt x="1621" y="1272"/>
                  </a:lnTo>
                  <a:lnTo>
                    <a:pt x="1621" y="1272"/>
                  </a:lnTo>
                  <a:lnTo>
                    <a:pt x="1621" y="1272"/>
                  </a:lnTo>
                  <a:lnTo>
                    <a:pt x="1616" y="1272"/>
                  </a:lnTo>
                  <a:lnTo>
                    <a:pt x="1616" y="1270"/>
                  </a:lnTo>
                  <a:lnTo>
                    <a:pt x="1616" y="1270"/>
                  </a:lnTo>
                  <a:lnTo>
                    <a:pt x="1616" y="1270"/>
                  </a:lnTo>
                  <a:lnTo>
                    <a:pt x="1616" y="1265"/>
                  </a:lnTo>
                  <a:lnTo>
                    <a:pt x="1619" y="1265"/>
                  </a:lnTo>
                  <a:lnTo>
                    <a:pt x="1619" y="1263"/>
                  </a:lnTo>
                  <a:lnTo>
                    <a:pt x="1616" y="1260"/>
                  </a:lnTo>
                  <a:lnTo>
                    <a:pt x="1616" y="1263"/>
                  </a:lnTo>
                  <a:lnTo>
                    <a:pt x="1614" y="1263"/>
                  </a:lnTo>
                  <a:lnTo>
                    <a:pt x="1614" y="1263"/>
                  </a:lnTo>
                  <a:lnTo>
                    <a:pt x="1614" y="1263"/>
                  </a:lnTo>
                  <a:lnTo>
                    <a:pt x="1612" y="1263"/>
                  </a:lnTo>
                  <a:lnTo>
                    <a:pt x="1612" y="1260"/>
                  </a:lnTo>
                  <a:lnTo>
                    <a:pt x="1612" y="1260"/>
                  </a:lnTo>
                  <a:lnTo>
                    <a:pt x="1614" y="1260"/>
                  </a:lnTo>
                  <a:lnTo>
                    <a:pt x="1614" y="1258"/>
                  </a:lnTo>
                  <a:lnTo>
                    <a:pt x="1614" y="1258"/>
                  </a:lnTo>
                  <a:lnTo>
                    <a:pt x="1612" y="1256"/>
                  </a:lnTo>
                  <a:lnTo>
                    <a:pt x="1612" y="1256"/>
                  </a:lnTo>
                  <a:lnTo>
                    <a:pt x="1612" y="1256"/>
                  </a:lnTo>
                  <a:lnTo>
                    <a:pt x="1609" y="1253"/>
                  </a:lnTo>
                  <a:lnTo>
                    <a:pt x="1609" y="1253"/>
                  </a:lnTo>
                  <a:lnTo>
                    <a:pt x="1607" y="1256"/>
                  </a:lnTo>
                  <a:lnTo>
                    <a:pt x="1607" y="1256"/>
                  </a:lnTo>
                  <a:lnTo>
                    <a:pt x="1607" y="1256"/>
                  </a:lnTo>
                  <a:lnTo>
                    <a:pt x="1607" y="1253"/>
                  </a:lnTo>
                  <a:lnTo>
                    <a:pt x="1607" y="1253"/>
                  </a:lnTo>
                  <a:lnTo>
                    <a:pt x="1607" y="1253"/>
                  </a:lnTo>
                  <a:lnTo>
                    <a:pt x="1607" y="1253"/>
                  </a:lnTo>
                  <a:lnTo>
                    <a:pt x="1607" y="1253"/>
                  </a:lnTo>
                  <a:lnTo>
                    <a:pt x="1609" y="1253"/>
                  </a:lnTo>
                  <a:lnTo>
                    <a:pt x="1609" y="1251"/>
                  </a:lnTo>
                  <a:lnTo>
                    <a:pt x="1609" y="1251"/>
                  </a:lnTo>
                  <a:lnTo>
                    <a:pt x="1609" y="1251"/>
                  </a:lnTo>
                  <a:lnTo>
                    <a:pt x="1607" y="1251"/>
                  </a:lnTo>
                  <a:lnTo>
                    <a:pt x="1607" y="1249"/>
                  </a:lnTo>
                  <a:lnTo>
                    <a:pt x="1607" y="1249"/>
                  </a:lnTo>
                  <a:lnTo>
                    <a:pt x="1607" y="1249"/>
                  </a:lnTo>
                  <a:lnTo>
                    <a:pt x="1607" y="1249"/>
                  </a:lnTo>
                  <a:lnTo>
                    <a:pt x="1607" y="1249"/>
                  </a:lnTo>
                  <a:lnTo>
                    <a:pt x="1607" y="1246"/>
                  </a:lnTo>
                  <a:lnTo>
                    <a:pt x="1607" y="1246"/>
                  </a:lnTo>
                  <a:lnTo>
                    <a:pt x="1609" y="1249"/>
                  </a:lnTo>
                  <a:lnTo>
                    <a:pt x="1612" y="1251"/>
                  </a:lnTo>
                  <a:lnTo>
                    <a:pt x="1616" y="1251"/>
                  </a:lnTo>
                  <a:lnTo>
                    <a:pt x="1616" y="1251"/>
                  </a:lnTo>
                  <a:lnTo>
                    <a:pt x="1616" y="1249"/>
                  </a:lnTo>
                  <a:lnTo>
                    <a:pt x="1616" y="1249"/>
                  </a:lnTo>
                  <a:lnTo>
                    <a:pt x="1616" y="1249"/>
                  </a:lnTo>
                  <a:lnTo>
                    <a:pt x="1616" y="1246"/>
                  </a:lnTo>
                  <a:lnTo>
                    <a:pt x="1614" y="1246"/>
                  </a:lnTo>
                  <a:lnTo>
                    <a:pt x="1614" y="1246"/>
                  </a:lnTo>
                  <a:lnTo>
                    <a:pt x="1614" y="1246"/>
                  </a:lnTo>
                  <a:lnTo>
                    <a:pt x="1616" y="1246"/>
                  </a:lnTo>
                  <a:lnTo>
                    <a:pt x="1619" y="1246"/>
                  </a:lnTo>
                  <a:lnTo>
                    <a:pt x="1619" y="1246"/>
                  </a:lnTo>
                  <a:lnTo>
                    <a:pt x="1619" y="1246"/>
                  </a:lnTo>
                  <a:lnTo>
                    <a:pt x="1621" y="1251"/>
                  </a:lnTo>
                  <a:lnTo>
                    <a:pt x="1621" y="1251"/>
                  </a:lnTo>
                  <a:lnTo>
                    <a:pt x="1623" y="1251"/>
                  </a:lnTo>
                  <a:lnTo>
                    <a:pt x="1623" y="1251"/>
                  </a:lnTo>
                  <a:lnTo>
                    <a:pt x="1623" y="1249"/>
                  </a:lnTo>
                  <a:lnTo>
                    <a:pt x="1626" y="1249"/>
                  </a:lnTo>
                  <a:lnTo>
                    <a:pt x="1626" y="1249"/>
                  </a:lnTo>
                  <a:lnTo>
                    <a:pt x="1626" y="1249"/>
                  </a:lnTo>
                  <a:lnTo>
                    <a:pt x="1626" y="1246"/>
                  </a:lnTo>
                  <a:lnTo>
                    <a:pt x="1626" y="1246"/>
                  </a:lnTo>
                  <a:lnTo>
                    <a:pt x="1626" y="1244"/>
                  </a:lnTo>
                  <a:lnTo>
                    <a:pt x="1626" y="1244"/>
                  </a:lnTo>
                  <a:lnTo>
                    <a:pt x="1626" y="1244"/>
                  </a:lnTo>
                  <a:lnTo>
                    <a:pt x="1628" y="1244"/>
                  </a:lnTo>
                  <a:lnTo>
                    <a:pt x="1631" y="1244"/>
                  </a:lnTo>
                  <a:lnTo>
                    <a:pt x="1631" y="1244"/>
                  </a:lnTo>
                  <a:lnTo>
                    <a:pt x="1633" y="1239"/>
                  </a:lnTo>
                  <a:lnTo>
                    <a:pt x="1633" y="1239"/>
                  </a:lnTo>
                  <a:lnTo>
                    <a:pt x="1635" y="1239"/>
                  </a:lnTo>
                  <a:lnTo>
                    <a:pt x="1635" y="1237"/>
                  </a:lnTo>
                  <a:lnTo>
                    <a:pt x="1635" y="1237"/>
                  </a:lnTo>
                  <a:lnTo>
                    <a:pt x="1638" y="1234"/>
                  </a:lnTo>
                  <a:lnTo>
                    <a:pt x="1638" y="1234"/>
                  </a:lnTo>
                  <a:lnTo>
                    <a:pt x="1638" y="1232"/>
                  </a:lnTo>
                  <a:lnTo>
                    <a:pt x="1638" y="1232"/>
                  </a:lnTo>
                  <a:lnTo>
                    <a:pt x="1638" y="1232"/>
                  </a:lnTo>
                  <a:lnTo>
                    <a:pt x="1638" y="1232"/>
                  </a:lnTo>
                  <a:lnTo>
                    <a:pt x="1638" y="1230"/>
                  </a:lnTo>
                  <a:lnTo>
                    <a:pt x="1638" y="1227"/>
                  </a:lnTo>
                  <a:lnTo>
                    <a:pt x="1638" y="1227"/>
                  </a:lnTo>
                  <a:lnTo>
                    <a:pt x="1638" y="1225"/>
                  </a:lnTo>
                  <a:lnTo>
                    <a:pt x="1638" y="1225"/>
                  </a:lnTo>
                  <a:lnTo>
                    <a:pt x="1638" y="1225"/>
                  </a:lnTo>
                  <a:lnTo>
                    <a:pt x="1635" y="1225"/>
                  </a:lnTo>
                  <a:lnTo>
                    <a:pt x="1635" y="1225"/>
                  </a:lnTo>
                  <a:lnTo>
                    <a:pt x="1635" y="1223"/>
                  </a:lnTo>
                  <a:lnTo>
                    <a:pt x="1635" y="1223"/>
                  </a:lnTo>
                  <a:lnTo>
                    <a:pt x="1635" y="1223"/>
                  </a:lnTo>
                  <a:lnTo>
                    <a:pt x="1633" y="1220"/>
                  </a:lnTo>
                  <a:lnTo>
                    <a:pt x="1633" y="1220"/>
                  </a:lnTo>
                  <a:lnTo>
                    <a:pt x="1633" y="1220"/>
                  </a:lnTo>
                  <a:lnTo>
                    <a:pt x="1631" y="1220"/>
                  </a:lnTo>
                  <a:lnTo>
                    <a:pt x="1631" y="1220"/>
                  </a:lnTo>
                  <a:lnTo>
                    <a:pt x="1631" y="1220"/>
                  </a:lnTo>
                  <a:lnTo>
                    <a:pt x="1631" y="1220"/>
                  </a:lnTo>
                  <a:lnTo>
                    <a:pt x="1631" y="1220"/>
                  </a:lnTo>
                  <a:lnTo>
                    <a:pt x="1628" y="1220"/>
                  </a:lnTo>
                  <a:lnTo>
                    <a:pt x="1628" y="1223"/>
                  </a:lnTo>
                  <a:lnTo>
                    <a:pt x="1628" y="1223"/>
                  </a:lnTo>
                  <a:lnTo>
                    <a:pt x="1628" y="1223"/>
                  </a:lnTo>
                  <a:lnTo>
                    <a:pt x="1628" y="1223"/>
                  </a:lnTo>
                  <a:lnTo>
                    <a:pt x="1628" y="1223"/>
                  </a:lnTo>
                  <a:lnTo>
                    <a:pt x="1628" y="1223"/>
                  </a:lnTo>
                  <a:lnTo>
                    <a:pt x="1628" y="1220"/>
                  </a:lnTo>
                  <a:lnTo>
                    <a:pt x="1628" y="1220"/>
                  </a:lnTo>
                  <a:lnTo>
                    <a:pt x="1628" y="1220"/>
                  </a:lnTo>
                  <a:lnTo>
                    <a:pt x="1628" y="1220"/>
                  </a:lnTo>
                  <a:lnTo>
                    <a:pt x="1626" y="1220"/>
                  </a:lnTo>
                  <a:lnTo>
                    <a:pt x="1626" y="1220"/>
                  </a:lnTo>
                  <a:lnTo>
                    <a:pt x="1626" y="1220"/>
                  </a:lnTo>
                  <a:lnTo>
                    <a:pt x="1626" y="1218"/>
                  </a:lnTo>
                  <a:lnTo>
                    <a:pt x="1626" y="1218"/>
                  </a:lnTo>
                  <a:lnTo>
                    <a:pt x="1623" y="1218"/>
                  </a:lnTo>
                  <a:lnTo>
                    <a:pt x="1623" y="1218"/>
                  </a:lnTo>
                  <a:lnTo>
                    <a:pt x="1623" y="1218"/>
                  </a:lnTo>
                  <a:lnTo>
                    <a:pt x="1621" y="1218"/>
                  </a:lnTo>
                  <a:lnTo>
                    <a:pt x="1621" y="1218"/>
                  </a:lnTo>
                  <a:lnTo>
                    <a:pt x="1621" y="1218"/>
                  </a:lnTo>
                  <a:lnTo>
                    <a:pt x="1621" y="1218"/>
                  </a:lnTo>
                  <a:lnTo>
                    <a:pt x="1621" y="1218"/>
                  </a:lnTo>
                  <a:lnTo>
                    <a:pt x="1621" y="1220"/>
                  </a:lnTo>
                  <a:lnTo>
                    <a:pt x="1616" y="1223"/>
                  </a:lnTo>
                  <a:lnTo>
                    <a:pt x="1616" y="1220"/>
                  </a:lnTo>
                  <a:lnTo>
                    <a:pt x="1619" y="1218"/>
                  </a:lnTo>
                  <a:lnTo>
                    <a:pt x="1623" y="1216"/>
                  </a:lnTo>
                  <a:lnTo>
                    <a:pt x="1623" y="1216"/>
                  </a:lnTo>
                  <a:lnTo>
                    <a:pt x="1623" y="1216"/>
                  </a:lnTo>
                  <a:lnTo>
                    <a:pt x="1623" y="1213"/>
                  </a:lnTo>
                  <a:lnTo>
                    <a:pt x="1623" y="1213"/>
                  </a:lnTo>
                  <a:lnTo>
                    <a:pt x="1623" y="1213"/>
                  </a:lnTo>
                  <a:lnTo>
                    <a:pt x="1623" y="1213"/>
                  </a:lnTo>
                  <a:lnTo>
                    <a:pt x="1623" y="1213"/>
                  </a:lnTo>
                  <a:lnTo>
                    <a:pt x="1626" y="1213"/>
                  </a:lnTo>
                  <a:lnTo>
                    <a:pt x="1626" y="1213"/>
                  </a:lnTo>
                  <a:lnTo>
                    <a:pt x="1626" y="1211"/>
                  </a:lnTo>
                  <a:lnTo>
                    <a:pt x="1626" y="1211"/>
                  </a:lnTo>
                  <a:lnTo>
                    <a:pt x="1628" y="1206"/>
                  </a:lnTo>
                  <a:lnTo>
                    <a:pt x="1628" y="1206"/>
                  </a:lnTo>
                  <a:lnTo>
                    <a:pt x="1628" y="1206"/>
                  </a:lnTo>
                  <a:lnTo>
                    <a:pt x="1631" y="1204"/>
                  </a:lnTo>
                  <a:lnTo>
                    <a:pt x="1631" y="1204"/>
                  </a:lnTo>
                  <a:lnTo>
                    <a:pt x="1633" y="1204"/>
                  </a:lnTo>
                  <a:lnTo>
                    <a:pt x="1633" y="1204"/>
                  </a:lnTo>
                  <a:lnTo>
                    <a:pt x="1633" y="1204"/>
                  </a:lnTo>
                  <a:lnTo>
                    <a:pt x="1631" y="1201"/>
                  </a:lnTo>
                  <a:lnTo>
                    <a:pt x="1631" y="1201"/>
                  </a:lnTo>
                  <a:lnTo>
                    <a:pt x="1631" y="1199"/>
                  </a:lnTo>
                  <a:lnTo>
                    <a:pt x="1631" y="1197"/>
                  </a:lnTo>
                  <a:lnTo>
                    <a:pt x="1628" y="1197"/>
                  </a:lnTo>
                  <a:lnTo>
                    <a:pt x="1628" y="1197"/>
                  </a:lnTo>
                  <a:lnTo>
                    <a:pt x="1628" y="1197"/>
                  </a:lnTo>
                  <a:lnTo>
                    <a:pt x="1626" y="1197"/>
                  </a:lnTo>
                  <a:lnTo>
                    <a:pt x="1626" y="1197"/>
                  </a:lnTo>
                  <a:lnTo>
                    <a:pt x="1621" y="1194"/>
                  </a:lnTo>
                  <a:lnTo>
                    <a:pt x="1619" y="1194"/>
                  </a:lnTo>
                  <a:lnTo>
                    <a:pt x="1614" y="1194"/>
                  </a:lnTo>
                  <a:lnTo>
                    <a:pt x="1612" y="1194"/>
                  </a:lnTo>
                  <a:lnTo>
                    <a:pt x="1612" y="1197"/>
                  </a:lnTo>
                  <a:lnTo>
                    <a:pt x="1612" y="1197"/>
                  </a:lnTo>
                  <a:lnTo>
                    <a:pt x="1612" y="1197"/>
                  </a:lnTo>
                  <a:lnTo>
                    <a:pt x="1607" y="1199"/>
                  </a:lnTo>
                  <a:lnTo>
                    <a:pt x="1607" y="1199"/>
                  </a:lnTo>
                  <a:lnTo>
                    <a:pt x="1607" y="1197"/>
                  </a:lnTo>
                  <a:lnTo>
                    <a:pt x="1607" y="1197"/>
                  </a:lnTo>
                  <a:lnTo>
                    <a:pt x="1607" y="1197"/>
                  </a:lnTo>
                  <a:lnTo>
                    <a:pt x="1607" y="1194"/>
                  </a:lnTo>
                  <a:lnTo>
                    <a:pt x="1607" y="1194"/>
                  </a:lnTo>
                  <a:lnTo>
                    <a:pt x="1609" y="1194"/>
                  </a:lnTo>
                  <a:lnTo>
                    <a:pt x="1609" y="1194"/>
                  </a:lnTo>
                  <a:lnTo>
                    <a:pt x="1609" y="1192"/>
                  </a:lnTo>
                  <a:lnTo>
                    <a:pt x="1607" y="1192"/>
                  </a:lnTo>
                  <a:lnTo>
                    <a:pt x="1607" y="1192"/>
                  </a:lnTo>
                  <a:lnTo>
                    <a:pt x="1605" y="1189"/>
                  </a:lnTo>
                  <a:lnTo>
                    <a:pt x="1602" y="1187"/>
                  </a:lnTo>
                  <a:lnTo>
                    <a:pt x="1602" y="1187"/>
                  </a:lnTo>
                  <a:lnTo>
                    <a:pt x="1602" y="1187"/>
                  </a:lnTo>
                  <a:lnTo>
                    <a:pt x="1605" y="1187"/>
                  </a:lnTo>
                  <a:lnTo>
                    <a:pt x="1607" y="1187"/>
                  </a:lnTo>
                  <a:lnTo>
                    <a:pt x="1605" y="1187"/>
                  </a:lnTo>
                  <a:lnTo>
                    <a:pt x="1605" y="1187"/>
                  </a:lnTo>
                  <a:lnTo>
                    <a:pt x="1593" y="1185"/>
                  </a:lnTo>
                  <a:lnTo>
                    <a:pt x="1581" y="1182"/>
                  </a:lnTo>
                  <a:lnTo>
                    <a:pt x="1579" y="1182"/>
                  </a:lnTo>
                  <a:lnTo>
                    <a:pt x="1579" y="1182"/>
                  </a:lnTo>
                  <a:lnTo>
                    <a:pt x="1579" y="1180"/>
                  </a:lnTo>
                  <a:lnTo>
                    <a:pt x="1579" y="1180"/>
                  </a:lnTo>
                  <a:lnTo>
                    <a:pt x="1581" y="1180"/>
                  </a:lnTo>
                  <a:lnTo>
                    <a:pt x="1588" y="1180"/>
                  </a:lnTo>
                  <a:lnTo>
                    <a:pt x="1597" y="1182"/>
                  </a:lnTo>
                  <a:lnTo>
                    <a:pt x="1600" y="1180"/>
                  </a:lnTo>
                  <a:lnTo>
                    <a:pt x="1595" y="1178"/>
                  </a:lnTo>
                  <a:lnTo>
                    <a:pt x="1595" y="1178"/>
                  </a:lnTo>
                  <a:lnTo>
                    <a:pt x="1595" y="1178"/>
                  </a:lnTo>
                  <a:lnTo>
                    <a:pt x="1593" y="1178"/>
                  </a:lnTo>
                  <a:lnTo>
                    <a:pt x="1595" y="1175"/>
                  </a:lnTo>
                  <a:lnTo>
                    <a:pt x="1595" y="1175"/>
                  </a:lnTo>
                  <a:lnTo>
                    <a:pt x="1593" y="1173"/>
                  </a:lnTo>
                  <a:lnTo>
                    <a:pt x="1593" y="1173"/>
                  </a:lnTo>
                  <a:lnTo>
                    <a:pt x="1595" y="1173"/>
                  </a:lnTo>
                  <a:lnTo>
                    <a:pt x="1595" y="1173"/>
                  </a:lnTo>
                  <a:lnTo>
                    <a:pt x="1595" y="1173"/>
                  </a:lnTo>
                  <a:lnTo>
                    <a:pt x="1595" y="1173"/>
                  </a:lnTo>
                  <a:lnTo>
                    <a:pt x="1595" y="1173"/>
                  </a:lnTo>
                  <a:lnTo>
                    <a:pt x="1595" y="1173"/>
                  </a:lnTo>
                  <a:lnTo>
                    <a:pt x="1597" y="1171"/>
                  </a:lnTo>
                  <a:lnTo>
                    <a:pt x="1600" y="1173"/>
                  </a:lnTo>
                  <a:lnTo>
                    <a:pt x="1600" y="1173"/>
                  </a:lnTo>
                  <a:lnTo>
                    <a:pt x="1602" y="1171"/>
                  </a:lnTo>
                  <a:lnTo>
                    <a:pt x="1600" y="1171"/>
                  </a:lnTo>
                  <a:lnTo>
                    <a:pt x="1595" y="1171"/>
                  </a:lnTo>
                  <a:lnTo>
                    <a:pt x="1595" y="1168"/>
                  </a:lnTo>
                  <a:lnTo>
                    <a:pt x="1595" y="1168"/>
                  </a:lnTo>
                  <a:lnTo>
                    <a:pt x="1595" y="1168"/>
                  </a:lnTo>
                  <a:lnTo>
                    <a:pt x="1593" y="1168"/>
                  </a:lnTo>
                  <a:lnTo>
                    <a:pt x="1593" y="1168"/>
                  </a:lnTo>
                  <a:lnTo>
                    <a:pt x="1593" y="1168"/>
                  </a:lnTo>
                  <a:lnTo>
                    <a:pt x="1593" y="1168"/>
                  </a:lnTo>
                  <a:lnTo>
                    <a:pt x="1593" y="1168"/>
                  </a:lnTo>
                  <a:lnTo>
                    <a:pt x="1593" y="1168"/>
                  </a:lnTo>
                  <a:lnTo>
                    <a:pt x="1593" y="1171"/>
                  </a:lnTo>
                  <a:lnTo>
                    <a:pt x="1586" y="1171"/>
                  </a:lnTo>
                  <a:lnTo>
                    <a:pt x="1583" y="1171"/>
                  </a:lnTo>
                  <a:lnTo>
                    <a:pt x="1579" y="1171"/>
                  </a:lnTo>
                  <a:lnTo>
                    <a:pt x="1579" y="1171"/>
                  </a:lnTo>
                  <a:lnTo>
                    <a:pt x="1576" y="1173"/>
                  </a:lnTo>
                  <a:lnTo>
                    <a:pt x="1576" y="1173"/>
                  </a:lnTo>
                  <a:lnTo>
                    <a:pt x="1574" y="1171"/>
                  </a:lnTo>
                  <a:lnTo>
                    <a:pt x="1574" y="1173"/>
                  </a:lnTo>
                  <a:lnTo>
                    <a:pt x="1569" y="1171"/>
                  </a:lnTo>
                  <a:lnTo>
                    <a:pt x="1567" y="1171"/>
                  </a:lnTo>
                  <a:lnTo>
                    <a:pt x="1567" y="1171"/>
                  </a:lnTo>
                  <a:lnTo>
                    <a:pt x="1564" y="1171"/>
                  </a:lnTo>
                  <a:lnTo>
                    <a:pt x="1560" y="1168"/>
                  </a:lnTo>
                  <a:lnTo>
                    <a:pt x="1555" y="1166"/>
                  </a:lnTo>
                  <a:lnTo>
                    <a:pt x="1552" y="1163"/>
                  </a:lnTo>
                  <a:lnTo>
                    <a:pt x="1552" y="1166"/>
                  </a:lnTo>
                  <a:lnTo>
                    <a:pt x="1552" y="1166"/>
                  </a:lnTo>
                  <a:lnTo>
                    <a:pt x="1552" y="1163"/>
                  </a:lnTo>
                  <a:lnTo>
                    <a:pt x="1552" y="1163"/>
                  </a:lnTo>
                  <a:lnTo>
                    <a:pt x="1552" y="1163"/>
                  </a:lnTo>
                  <a:lnTo>
                    <a:pt x="1550" y="1163"/>
                  </a:lnTo>
                  <a:lnTo>
                    <a:pt x="1543" y="1166"/>
                  </a:lnTo>
                  <a:lnTo>
                    <a:pt x="1543" y="1166"/>
                  </a:lnTo>
                  <a:lnTo>
                    <a:pt x="1541" y="1166"/>
                  </a:lnTo>
                  <a:lnTo>
                    <a:pt x="1538" y="1166"/>
                  </a:lnTo>
                  <a:lnTo>
                    <a:pt x="1538" y="1166"/>
                  </a:lnTo>
                  <a:lnTo>
                    <a:pt x="1538" y="1166"/>
                  </a:lnTo>
                  <a:lnTo>
                    <a:pt x="1538" y="1166"/>
                  </a:lnTo>
                  <a:lnTo>
                    <a:pt x="1538" y="1168"/>
                  </a:lnTo>
                  <a:lnTo>
                    <a:pt x="1538" y="1168"/>
                  </a:lnTo>
                  <a:lnTo>
                    <a:pt x="1536" y="1168"/>
                  </a:lnTo>
                  <a:lnTo>
                    <a:pt x="1534" y="1171"/>
                  </a:lnTo>
                  <a:lnTo>
                    <a:pt x="1536" y="1171"/>
                  </a:lnTo>
                  <a:lnTo>
                    <a:pt x="1534" y="1171"/>
                  </a:lnTo>
                  <a:lnTo>
                    <a:pt x="1531" y="1171"/>
                  </a:lnTo>
                  <a:lnTo>
                    <a:pt x="1529" y="1168"/>
                  </a:lnTo>
                  <a:lnTo>
                    <a:pt x="1526" y="1168"/>
                  </a:lnTo>
                  <a:lnTo>
                    <a:pt x="1522" y="1168"/>
                  </a:lnTo>
                  <a:lnTo>
                    <a:pt x="1522" y="1168"/>
                  </a:lnTo>
                  <a:lnTo>
                    <a:pt x="1522" y="1168"/>
                  </a:lnTo>
                  <a:lnTo>
                    <a:pt x="1526" y="1168"/>
                  </a:lnTo>
                  <a:lnTo>
                    <a:pt x="1526" y="1171"/>
                  </a:lnTo>
                  <a:lnTo>
                    <a:pt x="1529" y="1171"/>
                  </a:lnTo>
                  <a:lnTo>
                    <a:pt x="1529" y="1171"/>
                  </a:lnTo>
                  <a:lnTo>
                    <a:pt x="1529" y="1173"/>
                  </a:lnTo>
                  <a:lnTo>
                    <a:pt x="1529" y="1173"/>
                  </a:lnTo>
                  <a:lnTo>
                    <a:pt x="1526" y="1173"/>
                  </a:lnTo>
                  <a:lnTo>
                    <a:pt x="1526" y="1173"/>
                  </a:lnTo>
                  <a:lnTo>
                    <a:pt x="1526" y="1173"/>
                  </a:lnTo>
                  <a:lnTo>
                    <a:pt x="1526" y="1173"/>
                  </a:lnTo>
                  <a:lnTo>
                    <a:pt x="1526" y="1173"/>
                  </a:lnTo>
                  <a:lnTo>
                    <a:pt x="1524" y="1173"/>
                  </a:lnTo>
                  <a:lnTo>
                    <a:pt x="1524" y="1175"/>
                  </a:lnTo>
                  <a:lnTo>
                    <a:pt x="1526" y="1175"/>
                  </a:lnTo>
                  <a:lnTo>
                    <a:pt x="1526" y="1175"/>
                  </a:lnTo>
                  <a:lnTo>
                    <a:pt x="1526" y="1178"/>
                  </a:lnTo>
                  <a:lnTo>
                    <a:pt x="1526" y="1178"/>
                  </a:lnTo>
                  <a:lnTo>
                    <a:pt x="1526" y="1180"/>
                  </a:lnTo>
                  <a:lnTo>
                    <a:pt x="1524" y="1180"/>
                  </a:lnTo>
                  <a:lnTo>
                    <a:pt x="1524" y="1182"/>
                  </a:lnTo>
                  <a:lnTo>
                    <a:pt x="1526" y="1185"/>
                  </a:lnTo>
                  <a:lnTo>
                    <a:pt x="1529" y="1187"/>
                  </a:lnTo>
                  <a:lnTo>
                    <a:pt x="1526" y="1187"/>
                  </a:lnTo>
                  <a:lnTo>
                    <a:pt x="1526" y="1187"/>
                  </a:lnTo>
                  <a:lnTo>
                    <a:pt x="1526" y="1187"/>
                  </a:lnTo>
                  <a:lnTo>
                    <a:pt x="1526" y="1189"/>
                  </a:lnTo>
                  <a:lnTo>
                    <a:pt x="1526" y="1189"/>
                  </a:lnTo>
                  <a:lnTo>
                    <a:pt x="1526" y="1192"/>
                  </a:lnTo>
                  <a:lnTo>
                    <a:pt x="1526" y="1192"/>
                  </a:lnTo>
                  <a:lnTo>
                    <a:pt x="1526" y="1194"/>
                  </a:lnTo>
                  <a:lnTo>
                    <a:pt x="1526" y="1197"/>
                  </a:lnTo>
                  <a:lnTo>
                    <a:pt x="1529" y="1197"/>
                  </a:lnTo>
                  <a:lnTo>
                    <a:pt x="1529" y="1194"/>
                  </a:lnTo>
                  <a:lnTo>
                    <a:pt x="1529" y="1194"/>
                  </a:lnTo>
                  <a:lnTo>
                    <a:pt x="1529" y="1194"/>
                  </a:lnTo>
                  <a:lnTo>
                    <a:pt x="1529" y="1194"/>
                  </a:lnTo>
                  <a:lnTo>
                    <a:pt x="1531" y="1194"/>
                  </a:lnTo>
                  <a:lnTo>
                    <a:pt x="1531" y="1194"/>
                  </a:lnTo>
                  <a:lnTo>
                    <a:pt x="1531" y="1194"/>
                  </a:lnTo>
                  <a:lnTo>
                    <a:pt x="1529" y="1194"/>
                  </a:lnTo>
                  <a:lnTo>
                    <a:pt x="1531" y="1197"/>
                  </a:lnTo>
                  <a:lnTo>
                    <a:pt x="1531" y="1197"/>
                  </a:lnTo>
                  <a:lnTo>
                    <a:pt x="1531" y="1197"/>
                  </a:lnTo>
                  <a:lnTo>
                    <a:pt x="1529" y="1197"/>
                  </a:lnTo>
                  <a:lnTo>
                    <a:pt x="1529" y="1197"/>
                  </a:lnTo>
                  <a:lnTo>
                    <a:pt x="1526" y="1199"/>
                  </a:lnTo>
                  <a:lnTo>
                    <a:pt x="1529" y="1199"/>
                  </a:lnTo>
                  <a:lnTo>
                    <a:pt x="1529" y="1199"/>
                  </a:lnTo>
                  <a:lnTo>
                    <a:pt x="1529" y="1199"/>
                  </a:lnTo>
                  <a:lnTo>
                    <a:pt x="1529" y="1201"/>
                  </a:lnTo>
                  <a:lnTo>
                    <a:pt x="1529" y="1201"/>
                  </a:lnTo>
                  <a:lnTo>
                    <a:pt x="1529" y="1201"/>
                  </a:lnTo>
                  <a:lnTo>
                    <a:pt x="1529" y="1201"/>
                  </a:lnTo>
                  <a:lnTo>
                    <a:pt x="1529" y="1201"/>
                  </a:lnTo>
                  <a:lnTo>
                    <a:pt x="1529" y="1201"/>
                  </a:lnTo>
                  <a:lnTo>
                    <a:pt x="1531" y="1201"/>
                  </a:lnTo>
                  <a:lnTo>
                    <a:pt x="1531" y="1204"/>
                  </a:lnTo>
                  <a:lnTo>
                    <a:pt x="1534" y="1204"/>
                  </a:lnTo>
                  <a:lnTo>
                    <a:pt x="1531" y="1204"/>
                  </a:lnTo>
                  <a:lnTo>
                    <a:pt x="1531" y="1204"/>
                  </a:lnTo>
                  <a:lnTo>
                    <a:pt x="1531" y="1204"/>
                  </a:lnTo>
                  <a:lnTo>
                    <a:pt x="1529" y="1204"/>
                  </a:lnTo>
                  <a:lnTo>
                    <a:pt x="1529" y="1204"/>
                  </a:lnTo>
                  <a:lnTo>
                    <a:pt x="1529" y="1204"/>
                  </a:lnTo>
                  <a:lnTo>
                    <a:pt x="1529" y="1206"/>
                  </a:lnTo>
                  <a:lnTo>
                    <a:pt x="1529" y="1206"/>
                  </a:lnTo>
                  <a:lnTo>
                    <a:pt x="1529" y="1206"/>
                  </a:lnTo>
                  <a:lnTo>
                    <a:pt x="1529" y="1206"/>
                  </a:lnTo>
                  <a:lnTo>
                    <a:pt x="1529" y="1206"/>
                  </a:lnTo>
                  <a:lnTo>
                    <a:pt x="1531" y="1208"/>
                  </a:lnTo>
                  <a:lnTo>
                    <a:pt x="1531" y="1208"/>
                  </a:lnTo>
                  <a:lnTo>
                    <a:pt x="1531" y="1211"/>
                  </a:lnTo>
                  <a:lnTo>
                    <a:pt x="1531" y="1211"/>
                  </a:lnTo>
                  <a:lnTo>
                    <a:pt x="1534" y="1211"/>
                  </a:lnTo>
                  <a:lnTo>
                    <a:pt x="1536" y="1211"/>
                  </a:lnTo>
                  <a:lnTo>
                    <a:pt x="1536" y="1213"/>
                  </a:lnTo>
                  <a:lnTo>
                    <a:pt x="1536" y="1213"/>
                  </a:lnTo>
                  <a:lnTo>
                    <a:pt x="1536" y="1213"/>
                  </a:lnTo>
                  <a:lnTo>
                    <a:pt x="1534" y="1216"/>
                  </a:lnTo>
                  <a:lnTo>
                    <a:pt x="1536" y="1216"/>
                  </a:lnTo>
                  <a:lnTo>
                    <a:pt x="1536" y="1216"/>
                  </a:lnTo>
                  <a:lnTo>
                    <a:pt x="1536" y="1216"/>
                  </a:lnTo>
                  <a:lnTo>
                    <a:pt x="1538" y="1216"/>
                  </a:lnTo>
                  <a:lnTo>
                    <a:pt x="1538" y="1216"/>
                  </a:lnTo>
                  <a:lnTo>
                    <a:pt x="1538" y="1213"/>
                  </a:lnTo>
                  <a:lnTo>
                    <a:pt x="1538" y="1213"/>
                  </a:lnTo>
                  <a:lnTo>
                    <a:pt x="1538" y="1213"/>
                  </a:lnTo>
                  <a:lnTo>
                    <a:pt x="1541" y="1211"/>
                  </a:lnTo>
                  <a:lnTo>
                    <a:pt x="1543" y="1213"/>
                  </a:lnTo>
                  <a:lnTo>
                    <a:pt x="1541" y="1213"/>
                  </a:lnTo>
                  <a:lnTo>
                    <a:pt x="1541" y="1213"/>
                  </a:lnTo>
                  <a:lnTo>
                    <a:pt x="1538" y="1213"/>
                  </a:lnTo>
                  <a:lnTo>
                    <a:pt x="1538" y="1216"/>
                  </a:lnTo>
                  <a:lnTo>
                    <a:pt x="1541" y="1216"/>
                  </a:lnTo>
                  <a:lnTo>
                    <a:pt x="1543" y="1213"/>
                  </a:lnTo>
                  <a:lnTo>
                    <a:pt x="1543" y="1216"/>
                  </a:lnTo>
                  <a:lnTo>
                    <a:pt x="1543" y="1216"/>
                  </a:lnTo>
                  <a:lnTo>
                    <a:pt x="1541" y="1216"/>
                  </a:lnTo>
                  <a:lnTo>
                    <a:pt x="1543" y="1216"/>
                  </a:lnTo>
                  <a:lnTo>
                    <a:pt x="1543" y="1216"/>
                  </a:lnTo>
                  <a:lnTo>
                    <a:pt x="1543" y="1218"/>
                  </a:lnTo>
                  <a:lnTo>
                    <a:pt x="1545" y="1218"/>
                  </a:lnTo>
                  <a:lnTo>
                    <a:pt x="1545" y="1218"/>
                  </a:lnTo>
                  <a:lnTo>
                    <a:pt x="1548" y="1218"/>
                  </a:lnTo>
                  <a:lnTo>
                    <a:pt x="1548" y="1218"/>
                  </a:lnTo>
                  <a:lnTo>
                    <a:pt x="1548" y="1218"/>
                  </a:lnTo>
                  <a:lnTo>
                    <a:pt x="1548" y="1218"/>
                  </a:lnTo>
                  <a:lnTo>
                    <a:pt x="1548" y="1220"/>
                  </a:lnTo>
                  <a:lnTo>
                    <a:pt x="1548" y="1220"/>
                  </a:lnTo>
                  <a:lnTo>
                    <a:pt x="1550" y="1220"/>
                  </a:lnTo>
                  <a:lnTo>
                    <a:pt x="1550" y="1220"/>
                  </a:lnTo>
                  <a:lnTo>
                    <a:pt x="1550" y="1220"/>
                  </a:lnTo>
                  <a:lnTo>
                    <a:pt x="1550" y="1220"/>
                  </a:lnTo>
                  <a:lnTo>
                    <a:pt x="1550" y="1220"/>
                  </a:lnTo>
                  <a:lnTo>
                    <a:pt x="1550" y="1220"/>
                  </a:lnTo>
                  <a:lnTo>
                    <a:pt x="1552" y="1220"/>
                  </a:lnTo>
                  <a:lnTo>
                    <a:pt x="1555" y="1220"/>
                  </a:lnTo>
                  <a:lnTo>
                    <a:pt x="1555" y="1220"/>
                  </a:lnTo>
                  <a:lnTo>
                    <a:pt x="1555" y="1223"/>
                  </a:lnTo>
                  <a:lnTo>
                    <a:pt x="1555" y="1223"/>
                  </a:lnTo>
                  <a:lnTo>
                    <a:pt x="1552" y="1223"/>
                  </a:lnTo>
                  <a:lnTo>
                    <a:pt x="1552" y="1223"/>
                  </a:lnTo>
                  <a:lnTo>
                    <a:pt x="1552" y="1223"/>
                  </a:lnTo>
                  <a:lnTo>
                    <a:pt x="1552" y="1223"/>
                  </a:lnTo>
                  <a:lnTo>
                    <a:pt x="1550" y="1223"/>
                  </a:lnTo>
                  <a:lnTo>
                    <a:pt x="1548" y="1220"/>
                  </a:lnTo>
                  <a:lnTo>
                    <a:pt x="1548" y="1223"/>
                  </a:lnTo>
                  <a:lnTo>
                    <a:pt x="1548" y="1223"/>
                  </a:lnTo>
                  <a:lnTo>
                    <a:pt x="1548" y="1223"/>
                  </a:lnTo>
                  <a:lnTo>
                    <a:pt x="1545" y="1223"/>
                  </a:lnTo>
                  <a:lnTo>
                    <a:pt x="1543" y="1223"/>
                  </a:lnTo>
                  <a:lnTo>
                    <a:pt x="1543" y="1223"/>
                  </a:lnTo>
                  <a:lnTo>
                    <a:pt x="1545" y="1223"/>
                  </a:lnTo>
                  <a:lnTo>
                    <a:pt x="1545" y="1223"/>
                  </a:lnTo>
                  <a:lnTo>
                    <a:pt x="1545" y="1223"/>
                  </a:lnTo>
                  <a:lnTo>
                    <a:pt x="1545" y="1225"/>
                  </a:lnTo>
                  <a:lnTo>
                    <a:pt x="1545" y="1225"/>
                  </a:lnTo>
                  <a:lnTo>
                    <a:pt x="1548" y="1225"/>
                  </a:lnTo>
                  <a:lnTo>
                    <a:pt x="1548" y="1225"/>
                  </a:lnTo>
                  <a:lnTo>
                    <a:pt x="1548" y="1227"/>
                  </a:lnTo>
                  <a:lnTo>
                    <a:pt x="1550" y="1227"/>
                  </a:lnTo>
                  <a:lnTo>
                    <a:pt x="1548" y="1227"/>
                  </a:lnTo>
                  <a:lnTo>
                    <a:pt x="1548" y="1227"/>
                  </a:lnTo>
                  <a:lnTo>
                    <a:pt x="1545" y="1227"/>
                  </a:lnTo>
                  <a:lnTo>
                    <a:pt x="1545" y="1227"/>
                  </a:lnTo>
                  <a:lnTo>
                    <a:pt x="1545" y="1227"/>
                  </a:lnTo>
                  <a:lnTo>
                    <a:pt x="1543" y="1227"/>
                  </a:lnTo>
                  <a:lnTo>
                    <a:pt x="1541" y="1227"/>
                  </a:lnTo>
                  <a:lnTo>
                    <a:pt x="1541" y="1227"/>
                  </a:lnTo>
                  <a:lnTo>
                    <a:pt x="1543" y="1230"/>
                  </a:lnTo>
                  <a:lnTo>
                    <a:pt x="1543" y="1230"/>
                  </a:lnTo>
                  <a:lnTo>
                    <a:pt x="1543" y="1230"/>
                  </a:lnTo>
                  <a:lnTo>
                    <a:pt x="1543" y="1230"/>
                  </a:lnTo>
                  <a:lnTo>
                    <a:pt x="1543" y="1232"/>
                  </a:lnTo>
                  <a:lnTo>
                    <a:pt x="1543" y="1232"/>
                  </a:lnTo>
                  <a:lnTo>
                    <a:pt x="1545" y="1232"/>
                  </a:lnTo>
                  <a:lnTo>
                    <a:pt x="1545" y="1232"/>
                  </a:lnTo>
                  <a:lnTo>
                    <a:pt x="1543" y="1232"/>
                  </a:lnTo>
                  <a:lnTo>
                    <a:pt x="1543" y="1232"/>
                  </a:lnTo>
                  <a:lnTo>
                    <a:pt x="1543" y="1232"/>
                  </a:lnTo>
                  <a:lnTo>
                    <a:pt x="1543" y="1232"/>
                  </a:lnTo>
                  <a:lnTo>
                    <a:pt x="1543" y="1232"/>
                  </a:lnTo>
                  <a:lnTo>
                    <a:pt x="1541" y="1232"/>
                  </a:lnTo>
                  <a:lnTo>
                    <a:pt x="1541" y="1234"/>
                  </a:lnTo>
                  <a:lnTo>
                    <a:pt x="1541" y="1234"/>
                  </a:lnTo>
                  <a:lnTo>
                    <a:pt x="1541" y="1237"/>
                  </a:lnTo>
                  <a:lnTo>
                    <a:pt x="1545" y="1237"/>
                  </a:lnTo>
                  <a:lnTo>
                    <a:pt x="1545" y="1237"/>
                  </a:lnTo>
                  <a:lnTo>
                    <a:pt x="1548" y="1237"/>
                  </a:lnTo>
                  <a:lnTo>
                    <a:pt x="1548" y="1234"/>
                  </a:lnTo>
                  <a:lnTo>
                    <a:pt x="1550" y="1234"/>
                  </a:lnTo>
                  <a:lnTo>
                    <a:pt x="1550" y="1237"/>
                  </a:lnTo>
                  <a:lnTo>
                    <a:pt x="1550" y="1237"/>
                  </a:lnTo>
                  <a:lnTo>
                    <a:pt x="1550" y="1237"/>
                  </a:lnTo>
                  <a:lnTo>
                    <a:pt x="1550" y="1237"/>
                  </a:lnTo>
                  <a:lnTo>
                    <a:pt x="1552" y="1239"/>
                  </a:lnTo>
                  <a:lnTo>
                    <a:pt x="1552" y="1239"/>
                  </a:lnTo>
                  <a:lnTo>
                    <a:pt x="1552" y="1239"/>
                  </a:lnTo>
                  <a:lnTo>
                    <a:pt x="1550" y="1242"/>
                  </a:lnTo>
                  <a:lnTo>
                    <a:pt x="1550" y="1242"/>
                  </a:lnTo>
                  <a:lnTo>
                    <a:pt x="1550" y="1242"/>
                  </a:lnTo>
                  <a:lnTo>
                    <a:pt x="1548" y="1242"/>
                  </a:lnTo>
                  <a:lnTo>
                    <a:pt x="1548" y="1239"/>
                  </a:lnTo>
                  <a:lnTo>
                    <a:pt x="1548" y="1239"/>
                  </a:lnTo>
                  <a:lnTo>
                    <a:pt x="1543" y="1242"/>
                  </a:lnTo>
                  <a:lnTo>
                    <a:pt x="1541" y="1242"/>
                  </a:lnTo>
                  <a:lnTo>
                    <a:pt x="1541" y="1242"/>
                  </a:lnTo>
                  <a:lnTo>
                    <a:pt x="1538" y="1242"/>
                  </a:lnTo>
                  <a:lnTo>
                    <a:pt x="1541" y="1242"/>
                  </a:lnTo>
                  <a:lnTo>
                    <a:pt x="1541" y="1244"/>
                  </a:lnTo>
                  <a:lnTo>
                    <a:pt x="1541" y="1244"/>
                  </a:lnTo>
                  <a:lnTo>
                    <a:pt x="1538" y="1244"/>
                  </a:lnTo>
                  <a:lnTo>
                    <a:pt x="1536" y="1242"/>
                  </a:lnTo>
                  <a:lnTo>
                    <a:pt x="1536" y="1242"/>
                  </a:lnTo>
                  <a:lnTo>
                    <a:pt x="1536" y="1242"/>
                  </a:lnTo>
                  <a:lnTo>
                    <a:pt x="1536" y="1242"/>
                  </a:lnTo>
                  <a:lnTo>
                    <a:pt x="1536" y="1242"/>
                  </a:lnTo>
                  <a:lnTo>
                    <a:pt x="1531" y="1242"/>
                  </a:lnTo>
                  <a:lnTo>
                    <a:pt x="1534" y="1242"/>
                  </a:lnTo>
                  <a:lnTo>
                    <a:pt x="1534" y="1242"/>
                  </a:lnTo>
                  <a:lnTo>
                    <a:pt x="1534" y="1244"/>
                  </a:lnTo>
                  <a:lnTo>
                    <a:pt x="1534" y="1244"/>
                  </a:lnTo>
                  <a:lnTo>
                    <a:pt x="1531" y="1244"/>
                  </a:lnTo>
                  <a:lnTo>
                    <a:pt x="1531" y="1244"/>
                  </a:lnTo>
                  <a:lnTo>
                    <a:pt x="1531" y="1244"/>
                  </a:lnTo>
                  <a:lnTo>
                    <a:pt x="1529" y="1244"/>
                  </a:lnTo>
                  <a:lnTo>
                    <a:pt x="1529" y="1246"/>
                  </a:lnTo>
                  <a:lnTo>
                    <a:pt x="1529" y="1246"/>
                  </a:lnTo>
                  <a:lnTo>
                    <a:pt x="1529" y="1249"/>
                  </a:lnTo>
                  <a:lnTo>
                    <a:pt x="1529" y="1249"/>
                  </a:lnTo>
                  <a:lnTo>
                    <a:pt x="1529" y="1249"/>
                  </a:lnTo>
                  <a:lnTo>
                    <a:pt x="1529" y="1251"/>
                  </a:lnTo>
                  <a:lnTo>
                    <a:pt x="1529" y="1251"/>
                  </a:lnTo>
                  <a:lnTo>
                    <a:pt x="1529" y="1251"/>
                  </a:lnTo>
                  <a:lnTo>
                    <a:pt x="1529" y="1253"/>
                  </a:lnTo>
                  <a:lnTo>
                    <a:pt x="1529" y="1253"/>
                  </a:lnTo>
                  <a:lnTo>
                    <a:pt x="1529" y="1256"/>
                  </a:lnTo>
                  <a:lnTo>
                    <a:pt x="1529" y="1256"/>
                  </a:lnTo>
                  <a:lnTo>
                    <a:pt x="1529" y="1256"/>
                  </a:lnTo>
                  <a:lnTo>
                    <a:pt x="1529" y="1256"/>
                  </a:lnTo>
                  <a:lnTo>
                    <a:pt x="1529" y="1258"/>
                  </a:lnTo>
                  <a:lnTo>
                    <a:pt x="1529" y="1258"/>
                  </a:lnTo>
                  <a:lnTo>
                    <a:pt x="1531" y="1258"/>
                  </a:lnTo>
                  <a:lnTo>
                    <a:pt x="1531" y="1258"/>
                  </a:lnTo>
                  <a:lnTo>
                    <a:pt x="1531" y="1258"/>
                  </a:lnTo>
                  <a:lnTo>
                    <a:pt x="1531" y="1260"/>
                  </a:lnTo>
                  <a:lnTo>
                    <a:pt x="1531" y="1260"/>
                  </a:lnTo>
                  <a:lnTo>
                    <a:pt x="1531" y="1260"/>
                  </a:lnTo>
                  <a:lnTo>
                    <a:pt x="1531" y="1260"/>
                  </a:lnTo>
                  <a:lnTo>
                    <a:pt x="1531" y="1260"/>
                  </a:lnTo>
                  <a:lnTo>
                    <a:pt x="1531" y="1263"/>
                  </a:lnTo>
                  <a:lnTo>
                    <a:pt x="1531" y="1263"/>
                  </a:lnTo>
                  <a:lnTo>
                    <a:pt x="1531" y="1263"/>
                  </a:lnTo>
                  <a:lnTo>
                    <a:pt x="1531" y="1263"/>
                  </a:lnTo>
                  <a:lnTo>
                    <a:pt x="1531" y="1263"/>
                  </a:lnTo>
                  <a:lnTo>
                    <a:pt x="1531" y="1263"/>
                  </a:lnTo>
                  <a:lnTo>
                    <a:pt x="1531" y="1265"/>
                  </a:lnTo>
                  <a:lnTo>
                    <a:pt x="1531" y="1265"/>
                  </a:lnTo>
                  <a:lnTo>
                    <a:pt x="1531" y="1265"/>
                  </a:lnTo>
                  <a:lnTo>
                    <a:pt x="1531" y="1265"/>
                  </a:lnTo>
                  <a:lnTo>
                    <a:pt x="1531" y="1268"/>
                  </a:lnTo>
                  <a:lnTo>
                    <a:pt x="1529" y="1272"/>
                  </a:lnTo>
                  <a:lnTo>
                    <a:pt x="1529" y="1272"/>
                  </a:lnTo>
                  <a:lnTo>
                    <a:pt x="1529" y="1272"/>
                  </a:lnTo>
                  <a:lnTo>
                    <a:pt x="1529" y="1272"/>
                  </a:lnTo>
                  <a:lnTo>
                    <a:pt x="1529" y="1272"/>
                  </a:lnTo>
                  <a:lnTo>
                    <a:pt x="1529" y="1275"/>
                  </a:lnTo>
                  <a:lnTo>
                    <a:pt x="1531" y="1275"/>
                  </a:lnTo>
                  <a:lnTo>
                    <a:pt x="1529" y="1275"/>
                  </a:lnTo>
                  <a:lnTo>
                    <a:pt x="1529" y="1275"/>
                  </a:lnTo>
                  <a:lnTo>
                    <a:pt x="1529" y="1275"/>
                  </a:lnTo>
                  <a:lnTo>
                    <a:pt x="1529" y="1277"/>
                  </a:lnTo>
                  <a:lnTo>
                    <a:pt x="1529" y="1279"/>
                  </a:lnTo>
                  <a:lnTo>
                    <a:pt x="1531" y="1279"/>
                  </a:lnTo>
                  <a:lnTo>
                    <a:pt x="1531" y="1279"/>
                  </a:lnTo>
                  <a:lnTo>
                    <a:pt x="1531" y="1279"/>
                  </a:lnTo>
                  <a:lnTo>
                    <a:pt x="1531" y="1279"/>
                  </a:lnTo>
                  <a:lnTo>
                    <a:pt x="1529" y="1279"/>
                  </a:lnTo>
                  <a:lnTo>
                    <a:pt x="1529" y="1279"/>
                  </a:lnTo>
                  <a:lnTo>
                    <a:pt x="1529" y="1282"/>
                  </a:lnTo>
                  <a:lnTo>
                    <a:pt x="1529" y="1282"/>
                  </a:lnTo>
                  <a:lnTo>
                    <a:pt x="1529" y="1282"/>
                  </a:lnTo>
                  <a:lnTo>
                    <a:pt x="1529" y="1282"/>
                  </a:lnTo>
                  <a:lnTo>
                    <a:pt x="1529" y="1284"/>
                  </a:lnTo>
                  <a:lnTo>
                    <a:pt x="1529" y="1284"/>
                  </a:lnTo>
                  <a:lnTo>
                    <a:pt x="1531" y="1284"/>
                  </a:lnTo>
                  <a:lnTo>
                    <a:pt x="1529" y="1286"/>
                  </a:lnTo>
                  <a:lnTo>
                    <a:pt x="1529" y="1286"/>
                  </a:lnTo>
                  <a:lnTo>
                    <a:pt x="1529" y="1286"/>
                  </a:lnTo>
                  <a:lnTo>
                    <a:pt x="1529" y="1286"/>
                  </a:lnTo>
                  <a:lnTo>
                    <a:pt x="1529" y="1289"/>
                  </a:lnTo>
                  <a:lnTo>
                    <a:pt x="1529" y="1289"/>
                  </a:lnTo>
                  <a:lnTo>
                    <a:pt x="1529" y="1289"/>
                  </a:lnTo>
                  <a:lnTo>
                    <a:pt x="1529" y="1291"/>
                  </a:lnTo>
                  <a:lnTo>
                    <a:pt x="1526" y="1294"/>
                  </a:lnTo>
                  <a:lnTo>
                    <a:pt x="1526" y="1294"/>
                  </a:lnTo>
                  <a:lnTo>
                    <a:pt x="1526" y="1294"/>
                  </a:lnTo>
                  <a:lnTo>
                    <a:pt x="1526" y="1294"/>
                  </a:lnTo>
                  <a:lnTo>
                    <a:pt x="1526" y="1296"/>
                  </a:lnTo>
                  <a:lnTo>
                    <a:pt x="1526" y="1296"/>
                  </a:lnTo>
                  <a:lnTo>
                    <a:pt x="1526" y="1296"/>
                  </a:lnTo>
                  <a:lnTo>
                    <a:pt x="1524" y="1296"/>
                  </a:lnTo>
                  <a:lnTo>
                    <a:pt x="1524" y="1294"/>
                  </a:lnTo>
                  <a:lnTo>
                    <a:pt x="1524" y="1294"/>
                  </a:lnTo>
                  <a:lnTo>
                    <a:pt x="1524" y="1294"/>
                  </a:lnTo>
                  <a:lnTo>
                    <a:pt x="1524" y="1294"/>
                  </a:lnTo>
                  <a:lnTo>
                    <a:pt x="1524" y="1294"/>
                  </a:lnTo>
                  <a:lnTo>
                    <a:pt x="1524" y="1294"/>
                  </a:lnTo>
                  <a:lnTo>
                    <a:pt x="1524" y="1294"/>
                  </a:lnTo>
                  <a:lnTo>
                    <a:pt x="1524" y="1296"/>
                  </a:lnTo>
                  <a:lnTo>
                    <a:pt x="1524" y="1296"/>
                  </a:lnTo>
                  <a:lnTo>
                    <a:pt x="1524" y="1298"/>
                  </a:lnTo>
                  <a:lnTo>
                    <a:pt x="1524" y="1298"/>
                  </a:lnTo>
                  <a:lnTo>
                    <a:pt x="1524" y="1298"/>
                  </a:lnTo>
                  <a:lnTo>
                    <a:pt x="1524" y="1298"/>
                  </a:lnTo>
                  <a:lnTo>
                    <a:pt x="1524" y="1301"/>
                  </a:lnTo>
                  <a:lnTo>
                    <a:pt x="1524" y="1301"/>
                  </a:lnTo>
                  <a:lnTo>
                    <a:pt x="1522" y="1303"/>
                  </a:lnTo>
                  <a:lnTo>
                    <a:pt x="1522" y="1303"/>
                  </a:lnTo>
                  <a:lnTo>
                    <a:pt x="1522" y="1303"/>
                  </a:lnTo>
                  <a:lnTo>
                    <a:pt x="1519" y="1305"/>
                  </a:lnTo>
                  <a:lnTo>
                    <a:pt x="1519" y="1308"/>
                  </a:lnTo>
                  <a:lnTo>
                    <a:pt x="1519" y="1315"/>
                  </a:lnTo>
                  <a:lnTo>
                    <a:pt x="1517" y="1317"/>
                  </a:lnTo>
                  <a:lnTo>
                    <a:pt x="1517" y="1317"/>
                  </a:lnTo>
                  <a:lnTo>
                    <a:pt x="1517" y="1317"/>
                  </a:lnTo>
                  <a:lnTo>
                    <a:pt x="1519" y="1320"/>
                  </a:lnTo>
                  <a:lnTo>
                    <a:pt x="1519" y="1320"/>
                  </a:lnTo>
                  <a:lnTo>
                    <a:pt x="1519" y="1320"/>
                  </a:lnTo>
                  <a:lnTo>
                    <a:pt x="1519" y="1322"/>
                  </a:lnTo>
                  <a:lnTo>
                    <a:pt x="1519" y="1322"/>
                  </a:lnTo>
                  <a:lnTo>
                    <a:pt x="1519" y="1322"/>
                  </a:lnTo>
                  <a:lnTo>
                    <a:pt x="1519" y="1324"/>
                  </a:lnTo>
                  <a:lnTo>
                    <a:pt x="1519" y="1324"/>
                  </a:lnTo>
                  <a:lnTo>
                    <a:pt x="1519" y="1324"/>
                  </a:lnTo>
                  <a:lnTo>
                    <a:pt x="1519" y="1324"/>
                  </a:lnTo>
                  <a:lnTo>
                    <a:pt x="1519" y="1327"/>
                  </a:lnTo>
                  <a:lnTo>
                    <a:pt x="1519" y="1327"/>
                  </a:lnTo>
                  <a:lnTo>
                    <a:pt x="1519" y="1327"/>
                  </a:lnTo>
                  <a:lnTo>
                    <a:pt x="1519" y="1329"/>
                  </a:lnTo>
                  <a:lnTo>
                    <a:pt x="1519" y="1329"/>
                  </a:lnTo>
                  <a:lnTo>
                    <a:pt x="1519" y="1329"/>
                  </a:lnTo>
                  <a:lnTo>
                    <a:pt x="1519" y="1331"/>
                  </a:lnTo>
                  <a:lnTo>
                    <a:pt x="1519" y="1331"/>
                  </a:lnTo>
                  <a:lnTo>
                    <a:pt x="1519" y="1331"/>
                  </a:lnTo>
                  <a:lnTo>
                    <a:pt x="1519" y="1334"/>
                  </a:lnTo>
                  <a:lnTo>
                    <a:pt x="1519" y="1334"/>
                  </a:lnTo>
                  <a:lnTo>
                    <a:pt x="1519" y="1334"/>
                  </a:lnTo>
                  <a:lnTo>
                    <a:pt x="1519" y="1334"/>
                  </a:lnTo>
                  <a:lnTo>
                    <a:pt x="1519" y="1336"/>
                  </a:lnTo>
                  <a:lnTo>
                    <a:pt x="1519" y="1336"/>
                  </a:lnTo>
                  <a:lnTo>
                    <a:pt x="1519" y="1339"/>
                  </a:lnTo>
                  <a:lnTo>
                    <a:pt x="1519" y="1339"/>
                  </a:lnTo>
                  <a:lnTo>
                    <a:pt x="1519" y="1339"/>
                  </a:lnTo>
                  <a:lnTo>
                    <a:pt x="1517" y="1339"/>
                  </a:lnTo>
                  <a:lnTo>
                    <a:pt x="1517" y="1339"/>
                  </a:lnTo>
                  <a:lnTo>
                    <a:pt x="1517" y="1336"/>
                  </a:lnTo>
                  <a:lnTo>
                    <a:pt x="1517" y="1336"/>
                  </a:lnTo>
                  <a:lnTo>
                    <a:pt x="1517" y="1336"/>
                  </a:lnTo>
                  <a:lnTo>
                    <a:pt x="1517" y="1334"/>
                  </a:lnTo>
                  <a:lnTo>
                    <a:pt x="1517" y="1336"/>
                  </a:lnTo>
                  <a:lnTo>
                    <a:pt x="1517" y="1339"/>
                  </a:lnTo>
                  <a:lnTo>
                    <a:pt x="1517" y="1339"/>
                  </a:lnTo>
                  <a:lnTo>
                    <a:pt x="1515" y="1339"/>
                  </a:lnTo>
                  <a:lnTo>
                    <a:pt x="1515" y="1336"/>
                  </a:lnTo>
                  <a:lnTo>
                    <a:pt x="1512" y="1334"/>
                  </a:lnTo>
                  <a:lnTo>
                    <a:pt x="1512" y="1336"/>
                  </a:lnTo>
                  <a:lnTo>
                    <a:pt x="1510" y="1336"/>
                  </a:lnTo>
                  <a:lnTo>
                    <a:pt x="1510" y="1336"/>
                  </a:lnTo>
                  <a:lnTo>
                    <a:pt x="1510" y="1339"/>
                  </a:lnTo>
                  <a:lnTo>
                    <a:pt x="1510" y="1339"/>
                  </a:lnTo>
                  <a:lnTo>
                    <a:pt x="1510" y="1339"/>
                  </a:lnTo>
                  <a:lnTo>
                    <a:pt x="1510" y="1341"/>
                  </a:lnTo>
                  <a:lnTo>
                    <a:pt x="1510" y="1341"/>
                  </a:lnTo>
                  <a:lnTo>
                    <a:pt x="1510" y="1341"/>
                  </a:lnTo>
                  <a:lnTo>
                    <a:pt x="1508" y="1341"/>
                  </a:lnTo>
                  <a:lnTo>
                    <a:pt x="1508" y="1341"/>
                  </a:lnTo>
                  <a:lnTo>
                    <a:pt x="1508" y="1341"/>
                  </a:lnTo>
                  <a:lnTo>
                    <a:pt x="1508" y="1341"/>
                  </a:lnTo>
                  <a:lnTo>
                    <a:pt x="1508" y="1341"/>
                  </a:lnTo>
                  <a:lnTo>
                    <a:pt x="1505" y="1341"/>
                  </a:lnTo>
                  <a:lnTo>
                    <a:pt x="1505" y="1341"/>
                  </a:lnTo>
                  <a:lnTo>
                    <a:pt x="1505" y="1341"/>
                  </a:lnTo>
                  <a:lnTo>
                    <a:pt x="1505" y="1341"/>
                  </a:lnTo>
                  <a:lnTo>
                    <a:pt x="1508" y="1341"/>
                  </a:lnTo>
                  <a:lnTo>
                    <a:pt x="1508" y="1343"/>
                  </a:lnTo>
                  <a:lnTo>
                    <a:pt x="1508" y="1343"/>
                  </a:lnTo>
                  <a:lnTo>
                    <a:pt x="1508" y="1343"/>
                  </a:lnTo>
                  <a:lnTo>
                    <a:pt x="1508" y="1343"/>
                  </a:lnTo>
                  <a:lnTo>
                    <a:pt x="1508" y="1346"/>
                  </a:lnTo>
                  <a:lnTo>
                    <a:pt x="1510" y="1346"/>
                  </a:lnTo>
                  <a:lnTo>
                    <a:pt x="1510" y="1346"/>
                  </a:lnTo>
                  <a:lnTo>
                    <a:pt x="1508" y="1346"/>
                  </a:lnTo>
                  <a:lnTo>
                    <a:pt x="1508" y="1346"/>
                  </a:lnTo>
                  <a:lnTo>
                    <a:pt x="1508" y="1346"/>
                  </a:lnTo>
                  <a:lnTo>
                    <a:pt x="1508" y="1346"/>
                  </a:lnTo>
                  <a:lnTo>
                    <a:pt x="1508" y="1346"/>
                  </a:lnTo>
                  <a:lnTo>
                    <a:pt x="1508" y="1348"/>
                  </a:lnTo>
                  <a:lnTo>
                    <a:pt x="1508" y="1348"/>
                  </a:lnTo>
                  <a:lnTo>
                    <a:pt x="1508" y="1350"/>
                  </a:lnTo>
                  <a:lnTo>
                    <a:pt x="1508" y="1350"/>
                  </a:lnTo>
                  <a:lnTo>
                    <a:pt x="1508" y="1350"/>
                  </a:lnTo>
                  <a:lnTo>
                    <a:pt x="1505" y="1350"/>
                  </a:lnTo>
                  <a:lnTo>
                    <a:pt x="1505" y="1350"/>
                  </a:lnTo>
                  <a:lnTo>
                    <a:pt x="1505" y="1350"/>
                  </a:lnTo>
                  <a:lnTo>
                    <a:pt x="1505" y="1348"/>
                  </a:lnTo>
                  <a:lnTo>
                    <a:pt x="1505" y="1348"/>
                  </a:lnTo>
                  <a:lnTo>
                    <a:pt x="1505" y="1348"/>
                  </a:lnTo>
                  <a:lnTo>
                    <a:pt x="1505" y="1348"/>
                  </a:lnTo>
                  <a:lnTo>
                    <a:pt x="1505" y="1348"/>
                  </a:lnTo>
                  <a:lnTo>
                    <a:pt x="1503" y="1348"/>
                  </a:lnTo>
                  <a:lnTo>
                    <a:pt x="1503" y="1348"/>
                  </a:lnTo>
                  <a:lnTo>
                    <a:pt x="1503" y="1350"/>
                  </a:lnTo>
                  <a:lnTo>
                    <a:pt x="1503" y="1350"/>
                  </a:lnTo>
                  <a:lnTo>
                    <a:pt x="1503" y="1350"/>
                  </a:lnTo>
                  <a:lnTo>
                    <a:pt x="1503" y="1350"/>
                  </a:lnTo>
                  <a:lnTo>
                    <a:pt x="1503" y="1350"/>
                  </a:lnTo>
                  <a:lnTo>
                    <a:pt x="1503" y="1350"/>
                  </a:lnTo>
                  <a:lnTo>
                    <a:pt x="1503" y="1353"/>
                  </a:lnTo>
                  <a:lnTo>
                    <a:pt x="1503" y="1357"/>
                  </a:lnTo>
                  <a:lnTo>
                    <a:pt x="1503" y="1357"/>
                  </a:lnTo>
                  <a:lnTo>
                    <a:pt x="1503" y="1357"/>
                  </a:lnTo>
                  <a:lnTo>
                    <a:pt x="1503" y="1355"/>
                  </a:lnTo>
                  <a:lnTo>
                    <a:pt x="1503" y="1355"/>
                  </a:lnTo>
                  <a:lnTo>
                    <a:pt x="1500" y="1353"/>
                  </a:lnTo>
                  <a:lnTo>
                    <a:pt x="1500" y="1353"/>
                  </a:lnTo>
                  <a:lnTo>
                    <a:pt x="1500" y="1353"/>
                  </a:lnTo>
                  <a:lnTo>
                    <a:pt x="1500" y="1353"/>
                  </a:lnTo>
                  <a:lnTo>
                    <a:pt x="1498" y="1353"/>
                  </a:lnTo>
                  <a:lnTo>
                    <a:pt x="1498" y="1353"/>
                  </a:lnTo>
                  <a:lnTo>
                    <a:pt x="1498" y="1353"/>
                  </a:lnTo>
                  <a:lnTo>
                    <a:pt x="1498" y="1355"/>
                  </a:lnTo>
                  <a:lnTo>
                    <a:pt x="1498" y="1355"/>
                  </a:lnTo>
                  <a:lnTo>
                    <a:pt x="1498" y="1357"/>
                  </a:lnTo>
                  <a:lnTo>
                    <a:pt x="1496" y="1357"/>
                  </a:lnTo>
                  <a:lnTo>
                    <a:pt x="1496" y="1355"/>
                  </a:lnTo>
                  <a:lnTo>
                    <a:pt x="1496" y="1355"/>
                  </a:lnTo>
                  <a:lnTo>
                    <a:pt x="1496" y="1355"/>
                  </a:lnTo>
                  <a:lnTo>
                    <a:pt x="1496" y="1353"/>
                  </a:lnTo>
                  <a:lnTo>
                    <a:pt x="1496" y="1353"/>
                  </a:lnTo>
                  <a:lnTo>
                    <a:pt x="1496" y="1353"/>
                  </a:lnTo>
                  <a:lnTo>
                    <a:pt x="1496" y="1353"/>
                  </a:lnTo>
                  <a:lnTo>
                    <a:pt x="1496" y="1353"/>
                  </a:lnTo>
                  <a:lnTo>
                    <a:pt x="1496" y="1350"/>
                  </a:lnTo>
                  <a:lnTo>
                    <a:pt x="1498" y="1350"/>
                  </a:lnTo>
                  <a:lnTo>
                    <a:pt x="1498" y="1350"/>
                  </a:lnTo>
                  <a:lnTo>
                    <a:pt x="1498" y="1348"/>
                  </a:lnTo>
                  <a:lnTo>
                    <a:pt x="1500" y="1348"/>
                  </a:lnTo>
                  <a:lnTo>
                    <a:pt x="1500" y="1348"/>
                  </a:lnTo>
                  <a:lnTo>
                    <a:pt x="1500" y="1346"/>
                  </a:lnTo>
                  <a:lnTo>
                    <a:pt x="1498" y="1346"/>
                  </a:lnTo>
                  <a:lnTo>
                    <a:pt x="1498" y="1346"/>
                  </a:lnTo>
                  <a:lnTo>
                    <a:pt x="1498" y="1346"/>
                  </a:lnTo>
                  <a:lnTo>
                    <a:pt x="1498" y="1348"/>
                  </a:lnTo>
                  <a:lnTo>
                    <a:pt x="1498" y="1346"/>
                  </a:lnTo>
                  <a:lnTo>
                    <a:pt x="1496" y="1343"/>
                  </a:lnTo>
                  <a:lnTo>
                    <a:pt x="1496" y="1341"/>
                  </a:lnTo>
                  <a:lnTo>
                    <a:pt x="1496" y="1341"/>
                  </a:lnTo>
                  <a:lnTo>
                    <a:pt x="1493" y="1339"/>
                  </a:lnTo>
                  <a:lnTo>
                    <a:pt x="1491" y="1336"/>
                  </a:lnTo>
                  <a:lnTo>
                    <a:pt x="1491" y="1336"/>
                  </a:lnTo>
                  <a:lnTo>
                    <a:pt x="1491" y="1336"/>
                  </a:lnTo>
                  <a:lnTo>
                    <a:pt x="1489" y="1334"/>
                  </a:lnTo>
                  <a:lnTo>
                    <a:pt x="1486" y="1331"/>
                  </a:lnTo>
                  <a:lnTo>
                    <a:pt x="1486" y="1329"/>
                  </a:lnTo>
                  <a:lnTo>
                    <a:pt x="1484" y="1329"/>
                  </a:lnTo>
                  <a:lnTo>
                    <a:pt x="1484" y="1329"/>
                  </a:lnTo>
                  <a:lnTo>
                    <a:pt x="1484" y="1327"/>
                  </a:lnTo>
                  <a:lnTo>
                    <a:pt x="1481" y="1327"/>
                  </a:lnTo>
                  <a:lnTo>
                    <a:pt x="1481" y="1324"/>
                  </a:lnTo>
                  <a:lnTo>
                    <a:pt x="1479" y="1324"/>
                  </a:lnTo>
                  <a:lnTo>
                    <a:pt x="1479" y="1324"/>
                  </a:lnTo>
                  <a:lnTo>
                    <a:pt x="1477" y="1322"/>
                  </a:lnTo>
                  <a:lnTo>
                    <a:pt x="1477" y="1322"/>
                  </a:lnTo>
                  <a:lnTo>
                    <a:pt x="1477" y="1322"/>
                  </a:lnTo>
                  <a:lnTo>
                    <a:pt x="1477" y="1320"/>
                  </a:lnTo>
                  <a:lnTo>
                    <a:pt x="1477" y="1317"/>
                  </a:lnTo>
                  <a:lnTo>
                    <a:pt x="1474" y="1317"/>
                  </a:lnTo>
                  <a:lnTo>
                    <a:pt x="1474" y="1315"/>
                  </a:lnTo>
                  <a:lnTo>
                    <a:pt x="1472" y="1315"/>
                  </a:lnTo>
                  <a:lnTo>
                    <a:pt x="1472" y="1313"/>
                  </a:lnTo>
                  <a:lnTo>
                    <a:pt x="1472" y="1313"/>
                  </a:lnTo>
                  <a:lnTo>
                    <a:pt x="1472" y="1310"/>
                  </a:lnTo>
                  <a:lnTo>
                    <a:pt x="1472" y="1310"/>
                  </a:lnTo>
                  <a:lnTo>
                    <a:pt x="1470" y="1308"/>
                  </a:lnTo>
                  <a:lnTo>
                    <a:pt x="1470" y="1305"/>
                  </a:lnTo>
                  <a:lnTo>
                    <a:pt x="1470" y="1303"/>
                  </a:lnTo>
                  <a:lnTo>
                    <a:pt x="1470" y="1303"/>
                  </a:lnTo>
                  <a:lnTo>
                    <a:pt x="1470" y="1301"/>
                  </a:lnTo>
                  <a:lnTo>
                    <a:pt x="1470" y="1301"/>
                  </a:lnTo>
                  <a:lnTo>
                    <a:pt x="1467" y="1301"/>
                  </a:lnTo>
                  <a:lnTo>
                    <a:pt x="1467" y="1298"/>
                  </a:lnTo>
                  <a:lnTo>
                    <a:pt x="1470" y="1298"/>
                  </a:lnTo>
                  <a:lnTo>
                    <a:pt x="1470" y="1298"/>
                  </a:lnTo>
                  <a:lnTo>
                    <a:pt x="1470" y="1298"/>
                  </a:lnTo>
                  <a:lnTo>
                    <a:pt x="1470" y="1298"/>
                  </a:lnTo>
                  <a:lnTo>
                    <a:pt x="1470" y="1298"/>
                  </a:lnTo>
                  <a:lnTo>
                    <a:pt x="1470" y="1296"/>
                  </a:lnTo>
                  <a:lnTo>
                    <a:pt x="1470" y="1296"/>
                  </a:lnTo>
                  <a:lnTo>
                    <a:pt x="1470" y="1296"/>
                  </a:lnTo>
                  <a:lnTo>
                    <a:pt x="1470" y="1296"/>
                  </a:lnTo>
                  <a:lnTo>
                    <a:pt x="1470" y="1296"/>
                  </a:lnTo>
                  <a:lnTo>
                    <a:pt x="1470" y="1296"/>
                  </a:lnTo>
                  <a:lnTo>
                    <a:pt x="1470" y="1294"/>
                  </a:lnTo>
                  <a:lnTo>
                    <a:pt x="1470" y="1294"/>
                  </a:lnTo>
                  <a:lnTo>
                    <a:pt x="1470" y="1291"/>
                  </a:lnTo>
                  <a:lnTo>
                    <a:pt x="1470" y="1289"/>
                  </a:lnTo>
                  <a:lnTo>
                    <a:pt x="1470" y="1289"/>
                  </a:lnTo>
                  <a:lnTo>
                    <a:pt x="1470" y="1289"/>
                  </a:lnTo>
                  <a:lnTo>
                    <a:pt x="1470" y="1289"/>
                  </a:lnTo>
                  <a:lnTo>
                    <a:pt x="1470" y="1286"/>
                  </a:lnTo>
                  <a:lnTo>
                    <a:pt x="1470" y="1286"/>
                  </a:lnTo>
                  <a:lnTo>
                    <a:pt x="1467" y="1286"/>
                  </a:lnTo>
                  <a:lnTo>
                    <a:pt x="1467" y="1284"/>
                  </a:lnTo>
                  <a:lnTo>
                    <a:pt x="1465" y="1282"/>
                  </a:lnTo>
                  <a:lnTo>
                    <a:pt x="1465" y="1282"/>
                  </a:lnTo>
                  <a:lnTo>
                    <a:pt x="1467" y="1282"/>
                  </a:lnTo>
                  <a:lnTo>
                    <a:pt x="1465" y="1282"/>
                  </a:lnTo>
                  <a:lnTo>
                    <a:pt x="1467" y="1279"/>
                  </a:lnTo>
                  <a:lnTo>
                    <a:pt x="1467" y="1279"/>
                  </a:lnTo>
                  <a:lnTo>
                    <a:pt x="1470" y="1279"/>
                  </a:lnTo>
                  <a:lnTo>
                    <a:pt x="1470" y="1277"/>
                  </a:lnTo>
                  <a:lnTo>
                    <a:pt x="1470" y="1277"/>
                  </a:lnTo>
                  <a:lnTo>
                    <a:pt x="1470" y="1277"/>
                  </a:lnTo>
                  <a:lnTo>
                    <a:pt x="1470" y="1275"/>
                  </a:lnTo>
                  <a:lnTo>
                    <a:pt x="1470" y="1275"/>
                  </a:lnTo>
                  <a:lnTo>
                    <a:pt x="1470" y="1275"/>
                  </a:lnTo>
                  <a:lnTo>
                    <a:pt x="1470" y="1275"/>
                  </a:lnTo>
                  <a:lnTo>
                    <a:pt x="1472" y="1275"/>
                  </a:lnTo>
                  <a:lnTo>
                    <a:pt x="1472" y="1277"/>
                  </a:lnTo>
                  <a:lnTo>
                    <a:pt x="1472" y="1282"/>
                  </a:lnTo>
                  <a:lnTo>
                    <a:pt x="1472" y="1284"/>
                  </a:lnTo>
                  <a:lnTo>
                    <a:pt x="1472" y="1284"/>
                  </a:lnTo>
                  <a:lnTo>
                    <a:pt x="1472" y="1284"/>
                  </a:lnTo>
                  <a:lnTo>
                    <a:pt x="1472" y="1284"/>
                  </a:lnTo>
                  <a:lnTo>
                    <a:pt x="1472" y="1284"/>
                  </a:lnTo>
                  <a:lnTo>
                    <a:pt x="1472" y="1284"/>
                  </a:lnTo>
                  <a:lnTo>
                    <a:pt x="1472" y="1284"/>
                  </a:lnTo>
                  <a:lnTo>
                    <a:pt x="1472" y="1284"/>
                  </a:lnTo>
                  <a:lnTo>
                    <a:pt x="1474" y="1284"/>
                  </a:lnTo>
                  <a:lnTo>
                    <a:pt x="1474" y="1284"/>
                  </a:lnTo>
                  <a:lnTo>
                    <a:pt x="1474" y="1284"/>
                  </a:lnTo>
                  <a:lnTo>
                    <a:pt x="1477" y="1284"/>
                  </a:lnTo>
                  <a:lnTo>
                    <a:pt x="1477" y="1284"/>
                  </a:lnTo>
                  <a:lnTo>
                    <a:pt x="1479" y="1286"/>
                  </a:lnTo>
                  <a:lnTo>
                    <a:pt x="1479" y="1286"/>
                  </a:lnTo>
                  <a:lnTo>
                    <a:pt x="1479" y="1284"/>
                  </a:lnTo>
                  <a:lnTo>
                    <a:pt x="1479" y="1284"/>
                  </a:lnTo>
                  <a:lnTo>
                    <a:pt x="1479" y="1284"/>
                  </a:lnTo>
                  <a:lnTo>
                    <a:pt x="1479" y="1282"/>
                  </a:lnTo>
                  <a:lnTo>
                    <a:pt x="1479" y="1282"/>
                  </a:lnTo>
                  <a:lnTo>
                    <a:pt x="1479" y="1279"/>
                  </a:lnTo>
                  <a:lnTo>
                    <a:pt x="1481" y="1279"/>
                  </a:lnTo>
                  <a:lnTo>
                    <a:pt x="1481" y="1279"/>
                  </a:lnTo>
                  <a:lnTo>
                    <a:pt x="1481" y="1279"/>
                  </a:lnTo>
                  <a:lnTo>
                    <a:pt x="1481" y="1279"/>
                  </a:lnTo>
                  <a:lnTo>
                    <a:pt x="1481" y="1277"/>
                  </a:lnTo>
                  <a:lnTo>
                    <a:pt x="1481" y="1277"/>
                  </a:lnTo>
                  <a:lnTo>
                    <a:pt x="1481" y="1277"/>
                  </a:lnTo>
                  <a:lnTo>
                    <a:pt x="1481" y="1277"/>
                  </a:lnTo>
                  <a:lnTo>
                    <a:pt x="1481" y="1277"/>
                  </a:lnTo>
                  <a:lnTo>
                    <a:pt x="1479" y="1275"/>
                  </a:lnTo>
                  <a:lnTo>
                    <a:pt x="1479" y="1275"/>
                  </a:lnTo>
                  <a:lnTo>
                    <a:pt x="1479" y="1272"/>
                  </a:lnTo>
                  <a:lnTo>
                    <a:pt x="1479" y="1270"/>
                  </a:lnTo>
                  <a:lnTo>
                    <a:pt x="1479" y="1270"/>
                  </a:lnTo>
                  <a:lnTo>
                    <a:pt x="1479" y="1270"/>
                  </a:lnTo>
                  <a:lnTo>
                    <a:pt x="1479" y="1268"/>
                  </a:lnTo>
                  <a:lnTo>
                    <a:pt x="1479" y="1268"/>
                  </a:lnTo>
                  <a:lnTo>
                    <a:pt x="1477" y="1268"/>
                  </a:lnTo>
                  <a:lnTo>
                    <a:pt x="1477" y="1265"/>
                  </a:lnTo>
                  <a:lnTo>
                    <a:pt x="1477" y="1263"/>
                  </a:lnTo>
                  <a:lnTo>
                    <a:pt x="1477" y="1263"/>
                  </a:lnTo>
                  <a:lnTo>
                    <a:pt x="1477" y="1263"/>
                  </a:lnTo>
                  <a:lnTo>
                    <a:pt x="1474" y="1260"/>
                  </a:lnTo>
                  <a:lnTo>
                    <a:pt x="1474" y="1258"/>
                  </a:lnTo>
                  <a:lnTo>
                    <a:pt x="1474" y="1256"/>
                  </a:lnTo>
                  <a:lnTo>
                    <a:pt x="1474" y="1256"/>
                  </a:lnTo>
                  <a:lnTo>
                    <a:pt x="1474" y="1256"/>
                  </a:lnTo>
                  <a:lnTo>
                    <a:pt x="1474" y="1253"/>
                  </a:lnTo>
                  <a:lnTo>
                    <a:pt x="1474" y="1251"/>
                  </a:lnTo>
                  <a:lnTo>
                    <a:pt x="1472" y="1249"/>
                  </a:lnTo>
                  <a:lnTo>
                    <a:pt x="1472" y="1246"/>
                  </a:lnTo>
                  <a:lnTo>
                    <a:pt x="1465" y="1239"/>
                  </a:lnTo>
                  <a:lnTo>
                    <a:pt x="1460" y="1234"/>
                  </a:lnTo>
                  <a:lnTo>
                    <a:pt x="1458" y="1234"/>
                  </a:lnTo>
                  <a:lnTo>
                    <a:pt x="1458" y="1232"/>
                  </a:lnTo>
                  <a:lnTo>
                    <a:pt x="1453" y="1230"/>
                  </a:lnTo>
                  <a:lnTo>
                    <a:pt x="1448" y="1225"/>
                  </a:lnTo>
                  <a:lnTo>
                    <a:pt x="1448" y="1225"/>
                  </a:lnTo>
                  <a:lnTo>
                    <a:pt x="1448" y="1223"/>
                  </a:lnTo>
                  <a:lnTo>
                    <a:pt x="1448" y="1223"/>
                  </a:lnTo>
                  <a:lnTo>
                    <a:pt x="1448" y="1223"/>
                  </a:lnTo>
                  <a:lnTo>
                    <a:pt x="1446" y="1223"/>
                  </a:lnTo>
                  <a:lnTo>
                    <a:pt x="1446" y="1223"/>
                  </a:lnTo>
                  <a:lnTo>
                    <a:pt x="1446" y="1220"/>
                  </a:lnTo>
                  <a:lnTo>
                    <a:pt x="1446" y="1220"/>
                  </a:lnTo>
                  <a:lnTo>
                    <a:pt x="1446" y="1220"/>
                  </a:lnTo>
                  <a:lnTo>
                    <a:pt x="1444" y="1218"/>
                  </a:lnTo>
                  <a:lnTo>
                    <a:pt x="1439" y="1218"/>
                  </a:lnTo>
                  <a:lnTo>
                    <a:pt x="1439" y="1218"/>
                  </a:lnTo>
                  <a:lnTo>
                    <a:pt x="1437" y="1218"/>
                  </a:lnTo>
                  <a:lnTo>
                    <a:pt x="1437" y="1220"/>
                  </a:lnTo>
                  <a:lnTo>
                    <a:pt x="1437" y="1223"/>
                  </a:lnTo>
                  <a:lnTo>
                    <a:pt x="1437" y="1223"/>
                  </a:lnTo>
                  <a:lnTo>
                    <a:pt x="1437" y="1223"/>
                  </a:lnTo>
                  <a:lnTo>
                    <a:pt x="1437" y="1225"/>
                  </a:lnTo>
                  <a:lnTo>
                    <a:pt x="1437" y="1225"/>
                  </a:lnTo>
                  <a:lnTo>
                    <a:pt x="1434" y="1225"/>
                  </a:lnTo>
                  <a:lnTo>
                    <a:pt x="1434" y="1225"/>
                  </a:lnTo>
                  <a:lnTo>
                    <a:pt x="1432" y="1230"/>
                  </a:lnTo>
                  <a:lnTo>
                    <a:pt x="1429" y="1234"/>
                  </a:lnTo>
                  <a:lnTo>
                    <a:pt x="1429" y="1237"/>
                  </a:lnTo>
                  <a:lnTo>
                    <a:pt x="1429" y="1237"/>
                  </a:lnTo>
                  <a:lnTo>
                    <a:pt x="1429" y="1239"/>
                  </a:lnTo>
                  <a:lnTo>
                    <a:pt x="1429" y="1239"/>
                  </a:lnTo>
                  <a:lnTo>
                    <a:pt x="1429" y="1242"/>
                  </a:lnTo>
                  <a:lnTo>
                    <a:pt x="1429" y="1244"/>
                  </a:lnTo>
                  <a:lnTo>
                    <a:pt x="1429" y="1244"/>
                  </a:lnTo>
                  <a:lnTo>
                    <a:pt x="1429" y="1246"/>
                  </a:lnTo>
                  <a:lnTo>
                    <a:pt x="1429" y="1246"/>
                  </a:lnTo>
                  <a:lnTo>
                    <a:pt x="1429" y="1249"/>
                  </a:lnTo>
                  <a:lnTo>
                    <a:pt x="1429" y="1249"/>
                  </a:lnTo>
                  <a:lnTo>
                    <a:pt x="1429" y="1249"/>
                  </a:lnTo>
                  <a:lnTo>
                    <a:pt x="1432" y="1249"/>
                  </a:lnTo>
                  <a:lnTo>
                    <a:pt x="1432" y="1249"/>
                  </a:lnTo>
                  <a:lnTo>
                    <a:pt x="1432" y="1251"/>
                  </a:lnTo>
                  <a:lnTo>
                    <a:pt x="1432" y="1251"/>
                  </a:lnTo>
                  <a:lnTo>
                    <a:pt x="1429" y="1251"/>
                  </a:lnTo>
                  <a:lnTo>
                    <a:pt x="1429" y="1251"/>
                  </a:lnTo>
                  <a:lnTo>
                    <a:pt x="1432" y="1253"/>
                  </a:lnTo>
                  <a:lnTo>
                    <a:pt x="1432" y="1253"/>
                  </a:lnTo>
                  <a:lnTo>
                    <a:pt x="1432" y="1253"/>
                  </a:lnTo>
                  <a:lnTo>
                    <a:pt x="1432" y="1256"/>
                  </a:lnTo>
                  <a:lnTo>
                    <a:pt x="1432" y="1256"/>
                  </a:lnTo>
                  <a:lnTo>
                    <a:pt x="1432" y="1258"/>
                  </a:lnTo>
                  <a:lnTo>
                    <a:pt x="1432" y="1258"/>
                  </a:lnTo>
                  <a:lnTo>
                    <a:pt x="1432" y="1258"/>
                  </a:lnTo>
                  <a:lnTo>
                    <a:pt x="1432" y="1260"/>
                  </a:lnTo>
                  <a:lnTo>
                    <a:pt x="1432" y="1260"/>
                  </a:lnTo>
                  <a:lnTo>
                    <a:pt x="1432" y="1260"/>
                  </a:lnTo>
                  <a:lnTo>
                    <a:pt x="1432" y="1260"/>
                  </a:lnTo>
                  <a:lnTo>
                    <a:pt x="1432" y="1263"/>
                  </a:lnTo>
                  <a:lnTo>
                    <a:pt x="1429" y="1263"/>
                  </a:lnTo>
                  <a:lnTo>
                    <a:pt x="1429" y="1263"/>
                  </a:lnTo>
                  <a:lnTo>
                    <a:pt x="1429" y="1260"/>
                  </a:lnTo>
                  <a:lnTo>
                    <a:pt x="1429" y="1258"/>
                  </a:lnTo>
                  <a:lnTo>
                    <a:pt x="1429" y="1258"/>
                  </a:lnTo>
                  <a:lnTo>
                    <a:pt x="1429" y="1256"/>
                  </a:lnTo>
                  <a:lnTo>
                    <a:pt x="1429" y="1256"/>
                  </a:lnTo>
                  <a:lnTo>
                    <a:pt x="1429" y="1258"/>
                  </a:lnTo>
                  <a:lnTo>
                    <a:pt x="1427" y="1258"/>
                  </a:lnTo>
                  <a:lnTo>
                    <a:pt x="1427" y="1260"/>
                  </a:lnTo>
                  <a:lnTo>
                    <a:pt x="1427" y="1260"/>
                  </a:lnTo>
                  <a:lnTo>
                    <a:pt x="1427" y="1263"/>
                  </a:lnTo>
                  <a:lnTo>
                    <a:pt x="1427" y="1263"/>
                  </a:lnTo>
                  <a:lnTo>
                    <a:pt x="1427" y="1263"/>
                  </a:lnTo>
                  <a:lnTo>
                    <a:pt x="1425" y="1263"/>
                  </a:lnTo>
                  <a:lnTo>
                    <a:pt x="1427" y="1265"/>
                  </a:lnTo>
                  <a:lnTo>
                    <a:pt x="1427" y="1265"/>
                  </a:lnTo>
                  <a:lnTo>
                    <a:pt x="1427" y="1268"/>
                  </a:lnTo>
                  <a:lnTo>
                    <a:pt x="1427" y="1268"/>
                  </a:lnTo>
                  <a:lnTo>
                    <a:pt x="1427" y="1268"/>
                  </a:lnTo>
                  <a:lnTo>
                    <a:pt x="1429" y="1268"/>
                  </a:lnTo>
                  <a:lnTo>
                    <a:pt x="1429" y="1270"/>
                  </a:lnTo>
                  <a:lnTo>
                    <a:pt x="1429" y="1270"/>
                  </a:lnTo>
                  <a:lnTo>
                    <a:pt x="1429" y="1270"/>
                  </a:lnTo>
                  <a:lnTo>
                    <a:pt x="1429" y="1272"/>
                  </a:lnTo>
                  <a:lnTo>
                    <a:pt x="1429" y="1272"/>
                  </a:lnTo>
                  <a:lnTo>
                    <a:pt x="1429" y="1272"/>
                  </a:lnTo>
                  <a:lnTo>
                    <a:pt x="1427" y="1272"/>
                  </a:lnTo>
                  <a:lnTo>
                    <a:pt x="1427" y="1272"/>
                  </a:lnTo>
                  <a:lnTo>
                    <a:pt x="1427" y="1272"/>
                  </a:lnTo>
                  <a:lnTo>
                    <a:pt x="1427" y="1272"/>
                  </a:lnTo>
                  <a:lnTo>
                    <a:pt x="1427" y="1275"/>
                  </a:lnTo>
                  <a:lnTo>
                    <a:pt x="1427" y="1275"/>
                  </a:lnTo>
                  <a:lnTo>
                    <a:pt x="1427" y="1275"/>
                  </a:lnTo>
                  <a:lnTo>
                    <a:pt x="1425" y="1277"/>
                  </a:lnTo>
                  <a:lnTo>
                    <a:pt x="1427" y="1277"/>
                  </a:lnTo>
                  <a:lnTo>
                    <a:pt x="1425" y="1277"/>
                  </a:lnTo>
                  <a:lnTo>
                    <a:pt x="1425" y="1277"/>
                  </a:lnTo>
                  <a:lnTo>
                    <a:pt x="1427" y="1277"/>
                  </a:lnTo>
                  <a:lnTo>
                    <a:pt x="1427" y="1279"/>
                  </a:lnTo>
                  <a:lnTo>
                    <a:pt x="1427" y="1279"/>
                  </a:lnTo>
                  <a:lnTo>
                    <a:pt x="1427" y="1279"/>
                  </a:lnTo>
                  <a:lnTo>
                    <a:pt x="1425" y="1279"/>
                  </a:lnTo>
                  <a:lnTo>
                    <a:pt x="1425" y="1282"/>
                  </a:lnTo>
                  <a:lnTo>
                    <a:pt x="1425" y="1282"/>
                  </a:lnTo>
                  <a:lnTo>
                    <a:pt x="1422" y="1284"/>
                  </a:lnTo>
                  <a:lnTo>
                    <a:pt x="1422" y="1284"/>
                  </a:lnTo>
                  <a:lnTo>
                    <a:pt x="1422" y="1284"/>
                  </a:lnTo>
                  <a:lnTo>
                    <a:pt x="1422" y="1284"/>
                  </a:lnTo>
                  <a:lnTo>
                    <a:pt x="1422" y="1286"/>
                  </a:lnTo>
                  <a:lnTo>
                    <a:pt x="1422" y="1286"/>
                  </a:lnTo>
                  <a:lnTo>
                    <a:pt x="1422" y="1286"/>
                  </a:lnTo>
                  <a:lnTo>
                    <a:pt x="1422" y="1286"/>
                  </a:lnTo>
                  <a:lnTo>
                    <a:pt x="1425" y="1289"/>
                  </a:lnTo>
                  <a:lnTo>
                    <a:pt x="1422" y="1289"/>
                  </a:lnTo>
                  <a:lnTo>
                    <a:pt x="1422" y="1289"/>
                  </a:lnTo>
                  <a:lnTo>
                    <a:pt x="1420" y="1291"/>
                  </a:lnTo>
                  <a:lnTo>
                    <a:pt x="1420" y="1289"/>
                  </a:lnTo>
                  <a:lnTo>
                    <a:pt x="1420" y="1289"/>
                  </a:lnTo>
                  <a:lnTo>
                    <a:pt x="1420" y="1289"/>
                  </a:lnTo>
                  <a:lnTo>
                    <a:pt x="1420" y="1286"/>
                  </a:lnTo>
                  <a:lnTo>
                    <a:pt x="1418" y="1286"/>
                  </a:lnTo>
                  <a:lnTo>
                    <a:pt x="1418" y="1284"/>
                  </a:lnTo>
                  <a:lnTo>
                    <a:pt x="1418" y="1284"/>
                  </a:lnTo>
                  <a:lnTo>
                    <a:pt x="1418" y="1284"/>
                  </a:lnTo>
                  <a:lnTo>
                    <a:pt x="1418" y="1284"/>
                  </a:lnTo>
                  <a:lnTo>
                    <a:pt x="1418" y="1284"/>
                  </a:lnTo>
                  <a:lnTo>
                    <a:pt x="1418" y="1284"/>
                  </a:lnTo>
                  <a:lnTo>
                    <a:pt x="1418" y="1282"/>
                  </a:lnTo>
                  <a:lnTo>
                    <a:pt x="1418" y="1282"/>
                  </a:lnTo>
                  <a:lnTo>
                    <a:pt x="1415" y="1284"/>
                  </a:lnTo>
                  <a:lnTo>
                    <a:pt x="1418" y="1282"/>
                  </a:lnTo>
                  <a:lnTo>
                    <a:pt x="1418" y="1282"/>
                  </a:lnTo>
                  <a:lnTo>
                    <a:pt x="1418" y="1279"/>
                  </a:lnTo>
                  <a:lnTo>
                    <a:pt x="1413" y="1279"/>
                  </a:lnTo>
                  <a:lnTo>
                    <a:pt x="1411" y="1277"/>
                  </a:lnTo>
                  <a:lnTo>
                    <a:pt x="1411" y="1277"/>
                  </a:lnTo>
                  <a:lnTo>
                    <a:pt x="1411" y="1277"/>
                  </a:lnTo>
                  <a:lnTo>
                    <a:pt x="1411" y="1277"/>
                  </a:lnTo>
                  <a:lnTo>
                    <a:pt x="1411" y="1275"/>
                  </a:lnTo>
                  <a:lnTo>
                    <a:pt x="1411" y="1275"/>
                  </a:lnTo>
                  <a:lnTo>
                    <a:pt x="1413" y="1275"/>
                  </a:lnTo>
                  <a:lnTo>
                    <a:pt x="1413" y="1272"/>
                  </a:lnTo>
                  <a:lnTo>
                    <a:pt x="1413" y="1270"/>
                  </a:lnTo>
                  <a:lnTo>
                    <a:pt x="1413" y="1270"/>
                  </a:lnTo>
                  <a:lnTo>
                    <a:pt x="1413" y="1270"/>
                  </a:lnTo>
                  <a:lnTo>
                    <a:pt x="1413" y="1270"/>
                  </a:lnTo>
                  <a:lnTo>
                    <a:pt x="1413" y="1270"/>
                  </a:lnTo>
                  <a:lnTo>
                    <a:pt x="1413" y="1270"/>
                  </a:lnTo>
                  <a:lnTo>
                    <a:pt x="1413" y="1268"/>
                  </a:lnTo>
                  <a:lnTo>
                    <a:pt x="1411" y="1268"/>
                  </a:lnTo>
                  <a:lnTo>
                    <a:pt x="1411" y="1268"/>
                  </a:lnTo>
                  <a:lnTo>
                    <a:pt x="1411" y="1268"/>
                  </a:lnTo>
                  <a:lnTo>
                    <a:pt x="1411" y="1268"/>
                  </a:lnTo>
                  <a:lnTo>
                    <a:pt x="1413" y="1268"/>
                  </a:lnTo>
                  <a:lnTo>
                    <a:pt x="1413" y="1268"/>
                  </a:lnTo>
                  <a:lnTo>
                    <a:pt x="1413" y="1265"/>
                  </a:lnTo>
                  <a:lnTo>
                    <a:pt x="1411" y="1265"/>
                  </a:lnTo>
                  <a:lnTo>
                    <a:pt x="1411" y="1265"/>
                  </a:lnTo>
                  <a:lnTo>
                    <a:pt x="1411" y="1265"/>
                  </a:lnTo>
                  <a:lnTo>
                    <a:pt x="1411" y="1263"/>
                  </a:lnTo>
                  <a:lnTo>
                    <a:pt x="1411" y="1263"/>
                  </a:lnTo>
                  <a:lnTo>
                    <a:pt x="1411" y="1263"/>
                  </a:lnTo>
                  <a:lnTo>
                    <a:pt x="1413" y="1263"/>
                  </a:lnTo>
                  <a:lnTo>
                    <a:pt x="1413" y="1260"/>
                  </a:lnTo>
                  <a:lnTo>
                    <a:pt x="1413" y="1260"/>
                  </a:lnTo>
                  <a:lnTo>
                    <a:pt x="1413" y="1258"/>
                  </a:lnTo>
                  <a:lnTo>
                    <a:pt x="1413" y="1258"/>
                  </a:lnTo>
                  <a:lnTo>
                    <a:pt x="1411" y="1258"/>
                  </a:lnTo>
                  <a:lnTo>
                    <a:pt x="1411" y="1258"/>
                  </a:lnTo>
                  <a:lnTo>
                    <a:pt x="1411" y="1258"/>
                  </a:lnTo>
                  <a:lnTo>
                    <a:pt x="1411" y="1256"/>
                  </a:lnTo>
                  <a:lnTo>
                    <a:pt x="1411" y="1256"/>
                  </a:lnTo>
                  <a:lnTo>
                    <a:pt x="1411" y="1253"/>
                  </a:lnTo>
                  <a:lnTo>
                    <a:pt x="1411" y="1253"/>
                  </a:lnTo>
                  <a:lnTo>
                    <a:pt x="1411" y="1253"/>
                  </a:lnTo>
                  <a:lnTo>
                    <a:pt x="1411" y="1253"/>
                  </a:lnTo>
                  <a:lnTo>
                    <a:pt x="1413" y="1253"/>
                  </a:lnTo>
                  <a:lnTo>
                    <a:pt x="1413" y="1253"/>
                  </a:lnTo>
                  <a:lnTo>
                    <a:pt x="1413" y="1253"/>
                  </a:lnTo>
                  <a:lnTo>
                    <a:pt x="1413" y="1253"/>
                  </a:lnTo>
                  <a:lnTo>
                    <a:pt x="1413" y="1253"/>
                  </a:lnTo>
                  <a:lnTo>
                    <a:pt x="1413" y="1253"/>
                  </a:lnTo>
                  <a:lnTo>
                    <a:pt x="1413" y="1251"/>
                  </a:lnTo>
                  <a:lnTo>
                    <a:pt x="1413" y="1251"/>
                  </a:lnTo>
                  <a:lnTo>
                    <a:pt x="1413" y="1251"/>
                  </a:lnTo>
                  <a:lnTo>
                    <a:pt x="1413" y="1251"/>
                  </a:lnTo>
                  <a:lnTo>
                    <a:pt x="1413" y="1251"/>
                  </a:lnTo>
                  <a:lnTo>
                    <a:pt x="1411" y="1251"/>
                  </a:lnTo>
                  <a:lnTo>
                    <a:pt x="1411" y="1253"/>
                  </a:lnTo>
                  <a:lnTo>
                    <a:pt x="1408" y="1253"/>
                  </a:lnTo>
                  <a:lnTo>
                    <a:pt x="1411" y="1251"/>
                  </a:lnTo>
                  <a:lnTo>
                    <a:pt x="1411" y="1251"/>
                  </a:lnTo>
                  <a:lnTo>
                    <a:pt x="1411" y="1251"/>
                  </a:lnTo>
                  <a:lnTo>
                    <a:pt x="1411" y="1249"/>
                  </a:lnTo>
                  <a:lnTo>
                    <a:pt x="1413" y="1249"/>
                  </a:lnTo>
                  <a:lnTo>
                    <a:pt x="1413" y="1249"/>
                  </a:lnTo>
                  <a:lnTo>
                    <a:pt x="1413" y="1249"/>
                  </a:lnTo>
                  <a:lnTo>
                    <a:pt x="1413" y="1249"/>
                  </a:lnTo>
                  <a:lnTo>
                    <a:pt x="1411" y="1249"/>
                  </a:lnTo>
                  <a:lnTo>
                    <a:pt x="1411" y="1249"/>
                  </a:lnTo>
                  <a:lnTo>
                    <a:pt x="1413" y="1249"/>
                  </a:lnTo>
                  <a:lnTo>
                    <a:pt x="1413" y="1246"/>
                  </a:lnTo>
                  <a:lnTo>
                    <a:pt x="1413" y="1246"/>
                  </a:lnTo>
                  <a:lnTo>
                    <a:pt x="1411" y="1244"/>
                  </a:lnTo>
                  <a:lnTo>
                    <a:pt x="1408" y="1244"/>
                  </a:lnTo>
                  <a:lnTo>
                    <a:pt x="1408" y="1244"/>
                  </a:lnTo>
                  <a:lnTo>
                    <a:pt x="1408" y="1244"/>
                  </a:lnTo>
                  <a:lnTo>
                    <a:pt x="1408" y="1244"/>
                  </a:lnTo>
                  <a:lnTo>
                    <a:pt x="1408" y="1244"/>
                  </a:lnTo>
                  <a:lnTo>
                    <a:pt x="1408" y="1244"/>
                  </a:lnTo>
                  <a:lnTo>
                    <a:pt x="1408" y="1242"/>
                  </a:lnTo>
                  <a:lnTo>
                    <a:pt x="1408" y="1242"/>
                  </a:lnTo>
                  <a:lnTo>
                    <a:pt x="1408" y="1239"/>
                  </a:lnTo>
                  <a:lnTo>
                    <a:pt x="1406" y="1239"/>
                  </a:lnTo>
                  <a:lnTo>
                    <a:pt x="1408" y="1239"/>
                  </a:lnTo>
                  <a:lnTo>
                    <a:pt x="1406" y="1239"/>
                  </a:lnTo>
                  <a:lnTo>
                    <a:pt x="1406" y="1239"/>
                  </a:lnTo>
                  <a:lnTo>
                    <a:pt x="1406" y="1237"/>
                  </a:lnTo>
                  <a:lnTo>
                    <a:pt x="1406" y="1237"/>
                  </a:lnTo>
                  <a:lnTo>
                    <a:pt x="1406" y="1234"/>
                  </a:lnTo>
                  <a:lnTo>
                    <a:pt x="1406" y="1234"/>
                  </a:lnTo>
                  <a:lnTo>
                    <a:pt x="1406" y="1234"/>
                  </a:lnTo>
                  <a:lnTo>
                    <a:pt x="1403" y="1232"/>
                  </a:lnTo>
                  <a:lnTo>
                    <a:pt x="1403" y="1232"/>
                  </a:lnTo>
                  <a:lnTo>
                    <a:pt x="1403" y="1232"/>
                  </a:lnTo>
                  <a:lnTo>
                    <a:pt x="1401" y="1230"/>
                  </a:lnTo>
                  <a:lnTo>
                    <a:pt x="1401" y="1230"/>
                  </a:lnTo>
                  <a:lnTo>
                    <a:pt x="1401" y="1230"/>
                  </a:lnTo>
                  <a:lnTo>
                    <a:pt x="1396" y="1225"/>
                  </a:lnTo>
                  <a:lnTo>
                    <a:pt x="1394" y="1225"/>
                  </a:lnTo>
                  <a:lnTo>
                    <a:pt x="1394" y="1223"/>
                  </a:lnTo>
                  <a:lnTo>
                    <a:pt x="1394" y="1223"/>
                  </a:lnTo>
                  <a:lnTo>
                    <a:pt x="1392" y="1223"/>
                  </a:lnTo>
                  <a:lnTo>
                    <a:pt x="1392" y="1223"/>
                  </a:lnTo>
                  <a:lnTo>
                    <a:pt x="1389" y="1220"/>
                  </a:lnTo>
                  <a:lnTo>
                    <a:pt x="1387" y="1218"/>
                  </a:lnTo>
                  <a:lnTo>
                    <a:pt x="1384" y="1218"/>
                  </a:lnTo>
                  <a:lnTo>
                    <a:pt x="1384" y="1216"/>
                  </a:lnTo>
                  <a:lnTo>
                    <a:pt x="1389" y="1220"/>
                  </a:lnTo>
                  <a:lnTo>
                    <a:pt x="1392" y="1220"/>
                  </a:lnTo>
                  <a:lnTo>
                    <a:pt x="1392" y="1220"/>
                  </a:lnTo>
                  <a:lnTo>
                    <a:pt x="1394" y="1218"/>
                  </a:lnTo>
                  <a:lnTo>
                    <a:pt x="1396" y="1216"/>
                  </a:lnTo>
                  <a:lnTo>
                    <a:pt x="1396" y="1216"/>
                  </a:lnTo>
                  <a:lnTo>
                    <a:pt x="1396" y="1216"/>
                  </a:lnTo>
                  <a:lnTo>
                    <a:pt x="1396" y="1216"/>
                  </a:lnTo>
                  <a:lnTo>
                    <a:pt x="1396" y="1216"/>
                  </a:lnTo>
                  <a:lnTo>
                    <a:pt x="1396" y="1218"/>
                  </a:lnTo>
                  <a:lnTo>
                    <a:pt x="1396" y="1218"/>
                  </a:lnTo>
                  <a:lnTo>
                    <a:pt x="1396" y="1218"/>
                  </a:lnTo>
                  <a:lnTo>
                    <a:pt x="1396" y="1218"/>
                  </a:lnTo>
                  <a:lnTo>
                    <a:pt x="1394" y="1220"/>
                  </a:lnTo>
                  <a:lnTo>
                    <a:pt x="1394" y="1220"/>
                  </a:lnTo>
                  <a:lnTo>
                    <a:pt x="1394" y="1223"/>
                  </a:lnTo>
                  <a:lnTo>
                    <a:pt x="1394" y="1223"/>
                  </a:lnTo>
                  <a:lnTo>
                    <a:pt x="1399" y="1220"/>
                  </a:lnTo>
                  <a:lnTo>
                    <a:pt x="1399" y="1220"/>
                  </a:lnTo>
                  <a:lnTo>
                    <a:pt x="1399" y="1220"/>
                  </a:lnTo>
                  <a:lnTo>
                    <a:pt x="1399" y="1220"/>
                  </a:lnTo>
                  <a:lnTo>
                    <a:pt x="1399" y="1220"/>
                  </a:lnTo>
                  <a:lnTo>
                    <a:pt x="1396" y="1220"/>
                  </a:lnTo>
                  <a:lnTo>
                    <a:pt x="1396" y="1220"/>
                  </a:lnTo>
                  <a:lnTo>
                    <a:pt x="1399" y="1220"/>
                  </a:lnTo>
                  <a:lnTo>
                    <a:pt x="1399" y="1220"/>
                  </a:lnTo>
                  <a:lnTo>
                    <a:pt x="1396" y="1220"/>
                  </a:lnTo>
                  <a:lnTo>
                    <a:pt x="1396" y="1223"/>
                  </a:lnTo>
                  <a:lnTo>
                    <a:pt x="1396" y="1223"/>
                  </a:lnTo>
                  <a:lnTo>
                    <a:pt x="1396" y="1223"/>
                  </a:lnTo>
                  <a:lnTo>
                    <a:pt x="1399" y="1223"/>
                  </a:lnTo>
                  <a:lnTo>
                    <a:pt x="1399" y="1223"/>
                  </a:lnTo>
                  <a:lnTo>
                    <a:pt x="1399" y="1223"/>
                  </a:lnTo>
                  <a:lnTo>
                    <a:pt x="1399" y="1220"/>
                  </a:lnTo>
                  <a:lnTo>
                    <a:pt x="1399" y="1220"/>
                  </a:lnTo>
                  <a:lnTo>
                    <a:pt x="1399" y="1223"/>
                  </a:lnTo>
                  <a:lnTo>
                    <a:pt x="1399" y="1223"/>
                  </a:lnTo>
                  <a:lnTo>
                    <a:pt x="1399" y="1223"/>
                  </a:lnTo>
                  <a:lnTo>
                    <a:pt x="1401" y="1223"/>
                  </a:lnTo>
                  <a:lnTo>
                    <a:pt x="1401" y="1220"/>
                  </a:lnTo>
                  <a:lnTo>
                    <a:pt x="1401" y="1220"/>
                  </a:lnTo>
                  <a:lnTo>
                    <a:pt x="1401" y="1220"/>
                  </a:lnTo>
                  <a:lnTo>
                    <a:pt x="1401" y="1220"/>
                  </a:lnTo>
                  <a:lnTo>
                    <a:pt x="1401" y="1220"/>
                  </a:lnTo>
                  <a:lnTo>
                    <a:pt x="1401" y="1218"/>
                  </a:lnTo>
                  <a:lnTo>
                    <a:pt x="1401" y="1218"/>
                  </a:lnTo>
                  <a:lnTo>
                    <a:pt x="1401" y="1218"/>
                  </a:lnTo>
                  <a:lnTo>
                    <a:pt x="1401" y="1218"/>
                  </a:lnTo>
                  <a:lnTo>
                    <a:pt x="1401" y="1216"/>
                  </a:lnTo>
                  <a:lnTo>
                    <a:pt x="1401" y="1216"/>
                  </a:lnTo>
                  <a:lnTo>
                    <a:pt x="1401" y="1216"/>
                  </a:lnTo>
                  <a:lnTo>
                    <a:pt x="1401" y="1216"/>
                  </a:lnTo>
                  <a:lnTo>
                    <a:pt x="1401" y="1213"/>
                  </a:lnTo>
                  <a:lnTo>
                    <a:pt x="1403" y="1213"/>
                  </a:lnTo>
                  <a:lnTo>
                    <a:pt x="1403" y="1211"/>
                  </a:lnTo>
                  <a:lnTo>
                    <a:pt x="1403" y="1211"/>
                  </a:lnTo>
                  <a:lnTo>
                    <a:pt x="1403" y="1211"/>
                  </a:lnTo>
                  <a:lnTo>
                    <a:pt x="1406" y="1211"/>
                  </a:lnTo>
                  <a:lnTo>
                    <a:pt x="1406" y="1211"/>
                  </a:lnTo>
                  <a:lnTo>
                    <a:pt x="1406" y="1211"/>
                  </a:lnTo>
                  <a:lnTo>
                    <a:pt x="1406" y="1211"/>
                  </a:lnTo>
                  <a:lnTo>
                    <a:pt x="1403" y="1211"/>
                  </a:lnTo>
                  <a:lnTo>
                    <a:pt x="1403" y="1211"/>
                  </a:lnTo>
                  <a:lnTo>
                    <a:pt x="1403" y="1208"/>
                  </a:lnTo>
                  <a:lnTo>
                    <a:pt x="1403" y="1208"/>
                  </a:lnTo>
                  <a:lnTo>
                    <a:pt x="1403" y="1208"/>
                  </a:lnTo>
                  <a:lnTo>
                    <a:pt x="1403" y="1208"/>
                  </a:lnTo>
                  <a:lnTo>
                    <a:pt x="1403" y="1208"/>
                  </a:lnTo>
                  <a:lnTo>
                    <a:pt x="1406" y="1208"/>
                  </a:lnTo>
                  <a:lnTo>
                    <a:pt x="1406" y="1208"/>
                  </a:lnTo>
                  <a:lnTo>
                    <a:pt x="1406" y="1208"/>
                  </a:lnTo>
                  <a:lnTo>
                    <a:pt x="1406" y="1208"/>
                  </a:lnTo>
                  <a:lnTo>
                    <a:pt x="1406" y="1211"/>
                  </a:lnTo>
                  <a:lnTo>
                    <a:pt x="1406" y="1211"/>
                  </a:lnTo>
                  <a:lnTo>
                    <a:pt x="1406" y="1211"/>
                  </a:lnTo>
                  <a:lnTo>
                    <a:pt x="1406" y="1211"/>
                  </a:lnTo>
                  <a:lnTo>
                    <a:pt x="1408" y="1208"/>
                  </a:lnTo>
                  <a:lnTo>
                    <a:pt x="1408" y="1208"/>
                  </a:lnTo>
                  <a:lnTo>
                    <a:pt x="1408" y="1208"/>
                  </a:lnTo>
                  <a:lnTo>
                    <a:pt x="1411" y="1208"/>
                  </a:lnTo>
                  <a:lnTo>
                    <a:pt x="1413" y="1208"/>
                  </a:lnTo>
                  <a:lnTo>
                    <a:pt x="1413" y="1208"/>
                  </a:lnTo>
                  <a:lnTo>
                    <a:pt x="1411" y="1208"/>
                  </a:lnTo>
                  <a:lnTo>
                    <a:pt x="1411" y="1208"/>
                  </a:lnTo>
                  <a:lnTo>
                    <a:pt x="1411" y="1208"/>
                  </a:lnTo>
                  <a:lnTo>
                    <a:pt x="1411" y="1208"/>
                  </a:lnTo>
                  <a:lnTo>
                    <a:pt x="1411" y="1208"/>
                  </a:lnTo>
                  <a:lnTo>
                    <a:pt x="1411" y="1208"/>
                  </a:lnTo>
                  <a:lnTo>
                    <a:pt x="1411" y="1206"/>
                  </a:lnTo>
                  <a:lnTo>
                    <a:pt x="1411" y="1206"/>
                  </a:lnTo>
                  <a:lnTo>
                    <a:pt x="1411" y="1206"/>
                  </a:lnTo>
                  <a:lnTo>
                    <a:pt x="1411" y="1206"/>
                  </a:lnTo>
                  <a:lnTo>
                    <a:pt x="1408" y="1206"/>
                  </a:lnTo>
                  <a:lnTo>
                    <a:pt x="1408" y="1206"/>
                  </a:lnTo>
                  <a:lnTo>
                    <a:pt x="1408" y="1206"/>
                  </a:lnTo>
                  <a:lnTo>
                    <a:pt x="1408" y="1206"/>
                  </a:lnTo>
                  <a:lnTo>
                    <a:pt x="1406" y="1204"/>
                  </a:lnTo>
                  <a:lnTo>
                    <a:pt x="1403" y="1204"/>
                  </a:lnTo>
                  <a:lnTo>
                    <a:pt x="1403" y="1204"/>
                  </a:lnTo>
                  <a:lnTo>
                    <a:pt x="1401" y="1204"/>
                  </a:lnTo>
                  <a:lnTo>
                    <a:pt x="1401" y="1204"/>
                  </a:lnTo>
                  <a:lnTo>
                    <a:pt x="1401" y="1206"/>
                  </a:lnTo>
                  <a:lnTo>
                    <a:pt x="1399" y="1206"/>
                  </a:lnTo>
                  <a:lnTo>
                    <a:pt x="1399" y="1206"/>
                  </a:lnTo>
                  <a:lnTo>
                    <a:pt x="1399" y="1204"/>
                  </a:lnTo>
                  <a:lnTo>
                    <a:pt x="1399" y="1204"/>
                  </a:lnTo>
                  <a:lnTo>
                    <a:pt x="1396" y="1204"/>
                  </a:lnTo>
                  <a:lnTo>
                    <a:pt x="1396" y="1204"/>
                  </a:lnTo>
                  <a:lnTo>
                    <a:pt x="1394" y="1204"/>
                  </a:lnTo>
                  <a:lnTo>
                    <a:pt x="1394" y="1206"/>
                  </a:lnTo>
                  <a:lnTo>
                    <a:pt x="1392" y="1206"/>
                  </a:lnTo>
                  <a:lnTo>
                    <a:pt x="1392" y="1204"/>
                  </a:lnTo>
                  <a:lnTo>
                    <a:pt x="1392" y="1201"/>
                  </a:lnTo>
                  <a:lnTo>
                    <a:pt x="1392" y="1201"/>
                  </a:lnTo>
                  <a:lnTo>
                    <a:pt x="1389" y="1201"/>
                  </a:lnTo>
                  <a:lnTo>
                    <a:pt x="1387" y="1204"/>
                  </a:lnTo>
                  <a:lnTo>
                    <a:pt x="1387" y="1204"/>
                  </a:lnTo>
                  <a:lnTo>
                    <a:pt x="1387" y="1204"/>
                  </a:lnTo>
                  <a:lnTo>
                    <a:pt x="1387" y="1206"/>
                  </a:lnTo>
                  <a:lnTo>
                    <a:pt x="1382" y="1206"/>
                  </a:lnTo>
                  <a:lnTo>
                    <a:pt x="1382" y="1206"/>
                  </a:lnTo>
                  <a:lnTo>
                    <a:pt x="1382" y="1206"/>
                  </a:lnTo>
                  <a:lnTo>
                    <a:pt x="1382" y="1206"/>
                  </a:lnTo>
                  <a:lnTo>
                    <a:pt x="1382" y="1206"/>
                  </a:lnTo>
                  <a:lnTo>
                    <a:pt x="1382" y="1204"/>
                  </a:lnTo>
                  <a:lnTo>
                    <a:pt x="1387" y="1204"/>
                  </a:lnTo>
                  <a:lnTo>
                    <a:pt x="1387" y="1201"/>
                  </a:lnTo>
                  <a:lnTo>
                    <a:pt x="1389" y="1199"/>
                  </a:lnTo>
                  <a:lnTo>
                    <a:pt x="1389" y="1199"/>
                  </a:lnTo>
                  <a:lnTo>
                    <a:pt x="1392" y="1199"/>
                  </a:lnTo>
                  <a:lnTo>
                    <a:pt x="1392" y="1197"/>
                  </a:lnTo>
                  <a:lnTo>
                    <a:pt x="1392" y="1197"/>
                  </a:lnTo>
                  <a:lnTo>
                    <a:pt x="1392" y="1197"/>
                  </a:lnTo>
                  <a:lnTo>
                    <a:pt x="1389" y="1197"/>
                  </a:lnTo>
                  <a:lnTo>
                    <a:pt x="1389" y="1197"/>
                  </a:lnTo>
                  <a:lnTo>
                    <a:pt x="1389" y="1197"/>
                  </a:lnTo>
                  <a:lnTo>
                    <a:pt x="1389" y="1197"/>
                  </a:lnTo>
                  <a:lnTo>
                    <a:pt x="1387" y="1197"/>
                  </a:lnTo>
                  <a:lnTo>
                    <a:pt x="1387" y="1197"/>
                  </a:lnTo>
                  <a:lnTo>
                    <a:pt x="1387" y="1197"/>
                  </a:lnTo>
                  <a:lnTo>
                    <a:pt x="1387" y="1197"/>
                  </a:lnTo>
                  <a:lnTo>
                    <a:pt x="1387" y="1197"/>
                  </a:lnTo>
                  <a:lnTo>
                    <a:pt x="1387" y="1197"/>
                  </a:lnTo>
                  <a:lnTo>
                    <a:pt x="1384" y="1197"/>
                  </a:lnTo>
                  <a:lnTo>
                    <a:pt x="1384" y="1194"/>
                  </a:lnTo>
                  <a:lnTo>
                    <a:pt x="1382" y="1194"/>
                  </a:lnTo>
                  <a:lnTo>
                    <a:pt x="1382" y="1197"/>
                  </a:lnTo>
                  <a:lnTo>
                    <a:pt x="1382" y="1197"/>
                  </a:lnTo>
                  <a:lnTo>
                    <a:pt x="1382" y="1197"/>
                  </a:lnTo>
                  <a:lnTo>
                    <a:pt x="1382" y="1197"/>
                  </a:lnTo>
                  <a:lnTo>
                    <a:pt x="1382" y="1197"/>
                  </a:lnTo>
                  <a:lnTo>
                    <a:pt x="1382" y="1197"/>
                  </a:lnTo>
                  <a:lnTo>
                    <a:pt x="1382" y="1199"/>
                  </a:lnTo>
                  <a:lnTo>
                    <a:pt x="1380" y="1199"/>
                  </a:lnTo>
                  <a:lnTo>
                    <a:pt x="1380" y="1199"/>
                  </a:lnTo>
                  <a:lnTo>
                    <a:pt x="1380" y="1199"/>
                  </a:lnTo>
                  <a:lnTo>
                    <a:pt x="1380" y="1199"/>
                  </a:lnTo>
                  <a:lnTo>
                    <a:pt x="1380" y="1201"/>
                  </a:lnTo>
                  <a:lnTo>
                    <a:pt x="1380" y="1201"/>
                  </a:lnTo>
                  <a:lnTo>
                    <a:pt x="1380" y="1204"/>
                  </a:lnTo>
                  <a:lnTo>
                    <a:pt x="1380" y="1204"/>
                  </a:lnTo>
                  <a:lnTo>
                    <a:pt x="1377" y="1204"/>
                  </a:lnTo>
                  <a:lnTo>
                    <a:pt x="1377" y="1204"/>
                  </a:lnTo>
                  <a:lnTo>
                    <a:pt x="1377" y="1204"/>
                  </a:lnTo>
                  <a:lnTo>
                    <a:pt x="1377" y="1206"/>
                  </a:lnTo>
                  <a:lnTo>
                    <a:pt x="1377" y="1206"/>
                  </a:lnTo>
                  <a:lnTo>
                    <a:pt x="1375" y="1206"/>
                  </a:lnTo>
                  <a:lnTo>
                    <a:pt x="1375" y="1208"/>
                  </a:lnTo>
                  <a:lnTo>
                    <a:pt x="1375" y="1208"/>
                  </a:lnTo>
                  <a:lnTo>
                    <a:pt x="1375" y="1206"/>
                  </a:lnTo>
                  <a:lnTo>
                    <a:pt x="1373" y="1206"/>
                  </a:lnTo>
                  <a:lnTo>
                    <a:pt x="1373" y="1206"/>
                  </a:lnTo>
                  <a:lnTo>
                    <a:pt x="1368" y="1204"/>
                  </a:lnTo>
                  <a:lnTo>
                    <a:pt x="1368" y="1204"/>
                  </a:lnTo>
                  <a:lnTo>
                    <a:pt x="1368" y="1204"/>
                  </a:lnTo>
                  <a:lnTo>
                    <a:pt x="1368" y="1204"/>
                  </a:lnTo>
                  <a:lnTo>
                    <a:pt x="1368" y="1204"/>
                  </a:lnTo>
                  <a:lnTo>
                    <a:pt x="1368" y="1204"/>
                  </a:lnTo>
                  <a:lnTo>
                    <a:pt x="1366" y="1204"/>
                  </a:lnTo>
                  <a:lnTo>
                    <a:pt x="1366" y="1201"/>
                  </a:lnTo>
                  <a:lnTo>
                    <a:pt x="1366" y="1201"/>
                  </a:lnTo>
                  <a:lnTo>
                    <a:pt x="1366" y="1201"/>
                  </a:lnTo>
                  <a:lnTo>
                    <a:pt x="1366" y="1201"/>
                  </a:lnTo>
                  <a:lnTo>
                    <a:pt x="1366" y="1201"/>
                  </a:lnTo>
                  <a:lnTo>
                    <a:pt x="1366" y="1201"/>
                  </a:lnTo>
                  <a:lnTo>
                    <a:pt x="1366" y="1201"/>
                  </a:lnTo>
                  <a:lnTo>
                    <a:pt x="1363" y="1199"/>
                  </a:lnTo>
                  <a:lnTo>
                    <a:pt x="1363" y="1199"/>
                  </a:lnTo>
                  <a:lnTo>
                    <a:pt x="1363" y="1199"/>
                  </a:lnTo>
                  <a:lnTo>
                    <a:pt x="1363" y="1199"/>
                  </a:lnTo>
                  <a:lnTo>
                    <a:pt x="1363" y="1199"/>
                  </a:lnTo>
                  <a:lnTo>
                    <a:pt x="1363" y="1199"/>
                  </a:lnTo>
                  <a:lnTo>
                    <a:pt x="1366" y="1199"/>
                  </a:lnTo>
                  <a:lnTo>
                    <a:pt x="1368" y="1199"/>
                  </a:lnTo>
                  <a:lnTo>
                    <a:pt x="1368" y="1199"/>
                  </a:lnTo>
                  <a:lnTo>
                    <a:pt x="1368" y="1199"/>
                  </a:lnTo>
                  <a:lnTo>
                    <a:pt x="1366" y="1199"/>
                  </a:lnTo>
                  <a:lnTo>
                    <a:pt x="1366" y="1197"/>
                  </a:lnTo>
                  <a:lnTo>
                    <a:pt x="1363" y="1197"/>
                  </a:lnTo>
                  <a:lnTo>
                    <a:pt x="1363" y="1197"/>
                  </a:lnTo>
                  <a:lnTo>
                    <a:pt x="1363" y="1197"/>
                  </a:lnTo>
                  <a:lnTo>
                    <a:pt x="1363" y="1197"/>
                  </a:lnTo>
                  <a:lnTo>
                    <a:pt x="1363" y="1197"/>
                  </a:lnTo>
                  <a:lnTo>
                    <a:pt x="1363" y="1197"/>
                  </a:lnTo>
                  <a:lnTo>
                    <a:pt x="1361" y="1197"/>
                  </a:lnTo>
                  <a:lnTo>
                    <a:pt x="1361" y="1197"/>
                  </a:lnTo>
                  <a:lnTo>
                    <a:pt x="1361" y="1197"/>
                  </a:lnTo>
                  <a:lnTo>
                    <a:pt x="1361" y="1197"/>
                  </a:lnTo>
                  <a:lnTo>
                    <a:pt x="1361" y="1194"/>
                  </a:lnTo>
                  <a:lnTo>
                    <a:pt x="1361" y="1194"/>
                  </a:lnTo>
                  <a:lnTo>
                    <a:pt x="1361" y="1194"/>
                  </a:lnTo>
                  <a:lnTo>
                    <a:pt x="1361" y="1194"/>
                  </a:lnTo>
                  <a:lnTo>
                    <a:pt x="1361" y="1194"/>
                  </a:lnTo>
                  <a:lnTo>
                    <a:pt x="1361" y="1194"/>
                  </a:lnTo>
                  <a:lnTo>
                    <a:pt x="1361" y="1194"/>
                  </a:lnTo>
                  <a:lnTo>
                    <a:pt x="1361" y="1194"/>
                  </a:lnTo>
                  <a:lnTo>
                    <a:pt x="1361" y="1197"/>
                  </a:lnTo>
                  <a:lnTo>
                    <a:pt x="1361" y="1197"/>
                  </a:lnTo>
                  <a:lnTo>
                    <a:pt x="1358" y="1197"/>
                  </a:lnTo>
                  <a:lnTo>
                    <a:pt x="1358" y="1194"/>
                  </a:lnTo>
                  <a:lnTo>
                    <a:pt x="1356" y="1197"/>
                  </a:lnTo>
                  <a:lnTo>
                    <a:pt x="1354" y="1197"/>
                  </a:lnTo>
                  <a:lnTo>
                    <a:pt x="1354" y="1199"/>
                  </a:lnTo>
                  <a:lnTo>
                    <a:pt x="1354" y="1199"/>
                  </a:lnTo>
                  <a:lnTo>
                    <a:pt x="1351" y="1197"/>
                  </a:lnTo>
                  <a:lnTo>
                    <a:pt x="1351" y="1199"/>
                  </a:lnTo>
                  <a:lnTo>
                    <a:pt x="1349" y="1199"/>
                  </a:lnTo>
                  <a:lnTo>
                    <a:pt x="1349" y="1197"/>
                  </a:lnTo>
                  <a:lnTo>
                    <a:pt x="1349" y="1197"/>
                  </a:lnTo>
                  <a:lnTo>
                    <a:pt x="1349" y="1197"/>
                  </a:lnTo>
                  <a:lnTo>
                    <a:pt x="1351" y="1197"/>
                  </a:lnTo>
                  <a:lnTo>
                    <a:pt x="1351" y="1197"/>
                  </a:lnTo>
                  <a:lnTo>
                    <a:pt x="1354" y="1197"/>
                  </a:lnTo>
                  <a:lnTo>
                    <a:pt x="1354" y="1194"/>
                  </a:lnTo>
                  <a:lnTo>
                    <a:pt x="1356" y="1194"/>
                  </a:lnTo>
                  <a:lnTo>
                    <a:pt x="1356" y="1194"/>
                  </a:lnTo>
                  <a:lnTo>
                    <a:pt x="1356" y="1194"/>
                  </a:lnTo>
                  <a:lnTo>
                    <a:pt x="1349" y="1194"/>
                  </a:lnTo>
                  <a:lnTo>
                    <a:pt x="1349" y="1194"/>
                  </a:lnTo>
                  <a:lnTo>
                    <a:pt x="1349" y="1194"/>
                  </a:lnTo>
                  <a:lnTo>
                    <a:pt x="1354" y="1192"/>
                  </a:lnTo>
                  <a:lnTo>
                    <a:pt x="1354" y="1189"/>
                  </a:lnTo>
                  <a:lnTo>
                    <a:pt x="1354" y="1189"/>
                  </a:lnTo>
                  <a:lnTo>
                    <a:pt x="1354" y="1189"/>
                  </a:lnTo>
                  <a:lnTo>
                    <a:pt x="1354" y="1189"/>
                  </a:lnTo>
                  <a:lnTo>
                    <a:pt x="1354" y="1189"/>
                  </a:lnTo>
                  <a:lnTo>
                    <a:pt x="1356" y="1189"/>
                  </a:lnTo>
                  <a:lnTo>
                    <a:pt x="1356" y="1189"/>
                  </a:lnTo>
                  <a:lnTo>
                    <a:pt x="1356" y="1189"/>
                  </a:lnTo>
                  <a:lnTo>
                    <a:pt x="1356" y="1189"/>
                  </a:lnTo>
                  <a:lnTo>
                    <a:pt x="1356" y="1189"/>
                  </a:lnTo>
                  <a:lnTo>
                    <a:pt x="1356" y="1189"/>
                  </a:lnTo>
                  <a:lnTo>
                    <a:pt x="1356" y="1187"/>
                  </a:lnTo>
                  <a:lnTo>
                    <a:pt x="1356" y="1187"/>
                  </a:lnTo>
                  <a:lnTo>
                    <a:pt x="1356" y="1187"/>
                  </a:lnTo>
                  <a:lnTo>
                    <a:pt x="1356" y="1187"/>
                  </a:lnTo>
                  <a:lnTo>
                    <a:pt x="1356" y="1187"/>
                  </a:lnTo>
                  <a:lnTo>
                    <a:pt x="1358" y="1187"/>
                  </a:lnTo>
                  <a:lnTo>
                    <a:pt x="1358" y="1185"/>
                  </a:lnTo>
                  <a:lnTo>
                    <a:pt x="1358" y="1185"/>
                  </a:lnTo>
                  <a:lnTo>
                    <a:pt x="1358" y="1185"/>
                  </a:lnTo>
                  <a:lnTo>
                    <a:pt x="1358" y="1185"/>
                  </a:lnTo>
                  <a:lnTo>
                    <a:pt x="1358" y="1185"/>
                  </a:lnTo>
                  <a:lnTo>
                    <a:pt x="1361" y="1185"/>
                  </a:lnTo>
                  <a:lnTo>
                    <a:pt x="1361" y="1185"/>
                  </a:lnTo>
                  <a:lnTo>
                    <a:pt x="1361" y="1185"/>
                  </a:lnTo>
                  <a:lnTo>
                    <a:pt x="1361" y="1182"/>
                  </a:lnTo>
                  <a:lnTo>
                    <a:pt x="1363" y="1182"/>
                  </a:lnTo>
                  <a:lnTo>
                    <a:pt x="1363" y="1180"/>
                  </a:lnTo>
                  <a:lnTo>
                    <a:pt x="1363" y="1180"/>
                  </a:lnTo>
                  <a:lnTo>
                    <a:pt x="1363" y="1180"/>
                  </a:lnTo>
                  <a:lnTo>
                    <a:pt x="1363" y="1180"/>
                  </a:lnTo>
                  <a:lnTo>
                    <a:pt x="1363" y="1180"/>
                  </a:lnTo>
                  <a:lnTo>
                    <a:pt x="1363" y="1180"/>
                  </a:lnTo>
                  <a:lnTo>
                    <a:pt x="1366" y="1175"/>
                  </a:lnTo>
                  <a:lnTo>
                    <a:pt x="1366" y="1175"/>
                  </a:lnTo>
                  <a:lnTo>
                    <a:pt x="1366" y="1175"/>
                  </a:lnTo>
                  <a:lnTo>
                    <a:pt x="1366" y="1173"/>
                  </a:lnTo>
                  <a:lnTo>
                    <a:pt x="1368" y="1173"/>
                  </a:lnTo>
                  <a:lnTo>
                    <a:pt x="1368" y="1173"/>
                  </a:lnTo>
                  <a:lnTo>
                    <a:pt x="1368" y="1173"/>
                  </a:lnTo>
                  <a:lnTo>
                    <a:pt x="1370" y="1173"/>
                  </a:lnTo>
                  <a:lnTo>
                    <a:pt x="1370" y="1171"/>
                  </a:lnTo>
                  <a:lnTo>
                    <a:pt x="1368" y="1168"/>
                  </a:lnTo>
                  <a:lnTo>
                    <a:pt x="1368" y="1168"/>
                  </a:lnTo>
                  <a:lnTo>
                    <a:pt x="1366" y="1168"/>
                  </a:lnTo>
                  <a:lnTo>
                    <a:pt x="1361" y="1168"/>
                  </a:lnTo>
                  <a:lnTo>
                    <a:pt x="1358" y="1168"/>
                  </a:lnTo>
                  <a:lnTo>
                    <a:pt x="1356" y="1171"/>
                  </a:lnTo>
                  <a:lnTo>
                    <a:pt x="1356" y="1171"/>
                  </a:lnTo>
                  <a:lnTo>
                    <a:pt x="1356" y="1171"/>
                  </a:lnTo>
                  <a:lnTo>
                    <a:pt x="1356" y="1168"/>
                  </a:lnTo>
                  <a:lnTo>
                    <a:pt x="1356" y="1168"/>
                  </a:lnTo>
                  <a:lnTo>
                    <a:pt x="1354" y="1168"/>
                  </a:lnTo>
                  <a:lnTo>
                    <a:pt x="1354" y="1168"/>
                  </a:lnTo>
                  <a:lnTo>
                    <a:pt x="1356" y="1168"/>
                  </a:lnTo>
                  <a:lnTo>
                    <a:pt x="1356" y="1168"/>
                  </a:lnTo>
                  <a:lnTo>
                    <a:pt x="1358" y="1166"/>
                  </a:lnTo>
                  <a:lnTo>
                    <a:pt x="1358" y="1163"/>
                  </a:lnTo>
                  <a:lnTo>
                    <a:pt x="1358" y="1163"/>
                  </a:lnTo>
                  <a:lnTo>
                    <a:pt x="1358" y="1163"/>
                  </a:lnTo>
                  <a:lnTo>
                    <a:pt x="1358" y="1163"/>
                  </a:lnTo>
                  <a:lnTo>
                    <a:pt x="1358" y="1161"/>
                  </a:lnTo>
                  <a:lnTo>
                    <a:pt x="1356" y="1161"/>
                  </a:lnTo>
                  <a:lnTo>
                    <a:pt x="1356" y="1161"/>
                  </a:lnTo>
                  <a:lnTo>
                    <a:pt x="1356" y="1161"/>
                  </a:lnTo>
                  <a:lnTo>
                    <a:pt x="1358" y="1161"/>
                  </a:lnTo>
                  <a:lnTo>
                    <a:pt x="1358" y="1161"/>
                  </a:lnTo>
                  <a:lnTo>
                    <a:pt x="1361" y="1161"/>
                  </a:lnTo>
                  <a:lnTo>
                    <a:pt x="1361" y="1161"/>
                  </a:lnTo>
                  <a:lnTo>
                    <a:pt x="1361" y="1161"/>
                  </a:lnTo>
                  <a:lnTo>
                    <a:pt x="1361" y="1161"/>
                  </a:lnTo>
                  <a:lnTo>
                    <a:pt x="1361" y="1161"/>
                  </a:lnTo>
                  <a:lnTo>
                    <a:pt x="1361" y="1161"/>
                  </a:lnTo>
                  <a:lnTo>
                    <a:pt x="1361" y="1159"/>
                  </a:lnTo>
                  <a:lnTo>
                    <a:pt x="1361" y="1159"/>
                  </a:lnTo>
                  <a:lnTo>
                    <a:pt x="1361" y="1159"/>
                  </a:lnTo>
                  <a:lnTo>
                    <a:pt x="1361" y="1159"/>
                  </a:lnTo>
                  <a:lnTo>
                    <a:pt x="1361" y="1159"/>
                  </a:lnTo>
                  <a:lnTo>
                    <a:pt x="1358" y="1156"/>
                  </a:lnTo>
                  <a:lnTo>
                    <a:pt x="1361" y="1156"/>
                  </a:lnTo>
                  <a:lnTo>
                    <a:pt x="1361" y="1156"/>
                  </a:lnTo>
                  <a:lnTo>
                    <a:pt x="1361" y="1156"/>
                  </a:lnTo>
                  <a:lnTo>
                    <a:pt x="1361" y="1156"/>
                  </a:lnTo>
                  <a:lnTo>
                    <a:pt x="1361" y="1156"/>
                  </a:lnTo>
                  <a:lnTo>
                    <a:pt x="1363" y="1159"/>
                  </a:lnTo>
                  <a:lnTo>
                    <a:pt x="1361" y="1161"/>
                  </a:lnTo>
                  <a:lnTo>
                    <a:pt x="1363" y="1161"/>
                  </a:lnTo>
                  <a:lnTo>
                    <a:pt x="1363" y="1161"/>
                  </a:lnTo>
                  <a:lnTo>
                    <a:pt x="1366" y="1161"/>
                  </a:lnTo>
                  <a:lnTo>
                    <a:pt x="1366" y="1161"/>
                  </a:lnTo>
                  <a:lnTo>
                    <a:pt x="1366" y="1163"/>
                  </a:lnTo>
                  <a:lnTo>
                    <a:pt x="1368" y="1163"/>
                  </a:lnTo>
                  <a:lnTo>
                    <a:pt x="1368" y="1163"/>
                  </a:lnTo>
                  <a:lnTo>
                    <a:pt x="1368" y="1166"/>
                  </a:lnTo>
                  <a:lnTo>
                    <a:pt x="1370" y="1163"/>
                  </a:lnTo>
                  <a:lnTo>
                    <a:pt x="1373" y="1163"/>
                  </a:lnTo>
                  <a:lnTo>
                    <a:pt x="1373" y="1163"/>
                  </a:lnTo>
                  <a:lnTo>
                    <a:pt x="1375" y="1163"/>
                  </a:lnTo>
                  <a:lnTo>
                    <a:pt x="1377" y="1163"/>
                  </a:lnTo>
                  <a:lnTo>
                    <a:pt x="1380" y="1161"/>
                  </a:lnTo>
                  <a:lnTo>
                    <a:pt x="1380" y="1161"/>
                  </a:lnTo>
                  <a:lnTo>
                    <a:pt x="1380" y="1161"/>
                  </a:lnTo>
                  <a:lnTo>
                    <a:pt x="1380" y="1159"/>
                  </a:lnTo>
                  <a:lnTo>
                    <a:pt x="1377" y="1159"/>
                  </a:lnTo>
                  <a:lnTo>
                    <a:pt x="1377" y="1156"/>
                  </a:lnTo>
                  <a:lnTo>
                    <a:pt x="1375" y="1156"/>
                  </a:lnTo>
                  <a:lnTo>
                    <a:pt x="1375" y="1156"/>
                  </a:lnTo>
                  <a:lnTo>
                    <a:pt x="1375" y="1156"/>
                  </a:lnTo>
                  <a:lnTo>
                    <a:pt x="1375" y="1156"/>
                  </a:lnTo>
                  <a:lnTo>
                    <a:pt x="1375" y="1159"/>
                  </a:lnTo>
                  <a:lnTo>
                    <a:pt x="1375" y="1159"/>
                  </a:lnTo>
                  <a:lnTo>
                    <a:pt x="1375" y="1159"/>
                  </a:lnTo>
                  <a:lnTo>
                    <a:pt x="1375" y="1159"/>
                  </a:lnTo>
                  <a:lnTo>
                    <a:pt x="1375" y="1156"/>
                  </a:lnTo>
                  <a:lnTo>
                    <a:pt x="1375" y="1154"/>
                  </a:lnTo>
                  <a:lnTo>
                    <a:pt x="1373" y="1152"/>
                  </a:lnTo>
                  <a:lnTo>
                    <a:pt x="1373" y="1152"/>
                  </a:lnTo>
                  <a:lnTo>
                    <a:pt x="1375" y="1152"/>
                  </a:lnTo>
                  <a:lnTo>
                    <a:pt x="1375" y="1152"/>
                  </a:lnTo>
                  <a:lnTo>
                    <a:pt x="1375" y="1149"/>
                  </a:lnTo>
                  <a:lnTo>
                    <a:pt x="1373" y="1149"/>
                  </a:lnTo>
                  <a:lnTo>
                    <a:pt x="1373" y="1147"/>
                  </a:lnTo>
                  <a:lnTo>
                    <a:pt x="1373" y="1147"/>
                  </a:lnTo>
                  <a:lnTo>
                    <a:pt x="1373" y="1147"/>
                  </a:lnTo>
                  <a:lnTo>
                    <a:pt x="1373" y="1149"/>
                  </a:lnTo>
                  <a:lnTo>
                    <a:pt x="1373" y="1149"/>
                  </a:lnTo>
                  <a:lnTo>
                    <a:pt x="1373" y="1149"/>
                  </a:lnTo>
                  <a:lnTo>
                    <a:pt x="1373" y="1149"/>
                  </a:lnTo>
                  <a:lnTo>
                    <a:pt x="1370" y="1149"/>
                  </a:lnTo>
                  <a:lnTo>
                    <a:pt x="1370" y="1147"/>
                  </a:lnTo>
                  <a:lnTo>
                    <a:pt x="1370" y="1147"/>
                  </a:lnTo>
                  <a:lnTo>
                    <a:pt x="1370" y="1147"/>
                  </a:lnTo>
                  <a:lnTo>
                    <a:pt x="1370" y="1147"/>
                  </a:lnTo>
                  <a:lnTo>
                    <a:pt x="1368" y="1149"/>
                  </a:lnTo>
                  <a:lnTo>
                    <a:pt x="1368" y="1149"/>
                  </a:lnTo>
                  <a:lnTo>
                    <a:pt x="1370" y="1149"/>
                  </a:lnTo>
                  <a:lnTo>
                    <a:pt x="1370" y="1152"/>
                  </a:lnTo>
                  <a:lnTo>
                    <a:pt x="1370" y="1152"/>
                  </a:lnTo>
                  <a:lnTo>
                    <a:pt x="1370" y="1152"/>
                  </a:lnTo>
                  <a:lnTo>
                    <a:pt x="1368" y="1152"/>
                  </a:lnTo>
                  <a:lnTo>
                    <a:pt x="1368" y="1152"/>
                  </a:lnTo>
                  <a:lnTo>
                    <a:pt x="1368" y="1154"/>
                  </a:lnTo>
                  <a:lnTo>
                    <a:pt x="1368" y="1154"/>
                  </a:lnTo>
                  <a:lnTo>
                    <a:pt x="1368" y="1154"/>
                  </a:lnTo>
                  <a:lnTo>
                    <a:pt x="1368" y="1154"/>
                  </a:lnTo>
                  <a:lnTo>
                    <a:pt x="1368" y="1156"/>
                  </a:lnTo>
                  <a:lnTo>
                    <a:pt x="1368" y="1154"/>
                  </a:lnTo>
                  <a:lnTo>
                    <a:pt x="1368" y="1154"/>
                  </a:lnTo>
                  <a:lnTo>
                    <a:pt x="1368" y="1154"/>
                  </a:lnTo>
                  <a:lnTo>
                    <a:pt x="1368" y="1154"/>
                  </a:lnTo>
                  <a:lnTo>
                    <a:pt x="1368" y="1154"/>
                  </a:lnTo>
                  <a:lnTo>
                    <a:pt x="1368" y="1154"/>
                  </a:lnTo>
                  <a:lnTo>
                    <a:pt x="1368" y="1152"/>
                  </a:lnTo>
                  <a:lnTo>
                    <a:pt x="1366" y="1152"/>
                  </a:lnTo>
                  <a:lnTo>
                    <a:pt x="1366" y="1152"/>
                  </a:lnTo>
                  <a:lnTo>
                    <a:pt x="1366" y="1152"/>
                  </a:lnTo>
                  <a:lnTo>
                    <a:pt x="1366" y="1152"/>
                  </a:lnTo>
                  <a:lnTo>
                    <a:pt x="1366" y="1152"/>
                  </a:lnTo>
                  <a:lnTo>
                    <a:pt x="1368" y="1152"/>
                  </a:lnTo>
                  <a:lnTo>
                    <a:pt x="1368" y="1149"/>
                  </a:lnTo>
                  <a:lnTo>
                    <a:pt x="1366" y="1149"/>
                  </a:lnTo>
                  <a:lnTo>
                    <a:pt x="1368" y="1149"/>
                  </a:lnTo>
                  <a:lnTo>
                    <a:pt x="1368" y="1147"/>
                  </a:lnTo>
                  <a:lnTo>
                    <a:pt x="1368" y="1147"/>
                  </a:lnTo>
                  <a:lnTo>
                    <a:pt x="1366" y="1147"/>
                  </a:lnTo>
                  <a:lnTo>
                    <a:pt x="1366" y="1147"/>
                  </a:lnTo>
                  <a:lnTo>
                    <a:pt x="1366" y="1147"/>
                  </a:lnTo>
                  <a:lnTo>
                    <a:pt x="1366" y="1147"/>
                  </a:lnTo>
                  <a:lnTo>
                    <a:pt x="1366" y="1147"/>
                  </a:lnTo>
                  <a:lnTo>
                    <a:pt x="1366" y="1147"/>
                  </a:lnTo>
                  <a:lnTo>
                    <a:pt x="1366" y="1147"/>
                  </a:lnTo>
                  <a:lnTo>
                    <a:pt x="1366" y="1147"/>
                  </a:lnTo>
                  <a:lnTo>
                    <a:pt x="1366" y="1147"/>
                  </a:lnTo>
                  <a:lnTo>
                    <a:pt x="1366" y="1145"/>
                  </a:lnTo>
                  <a:lnTo>
                    <a:pt x="1366" y="1145"/>
                  </a:lnTo>
                  <a:lnTo>
                    <a:pt x="1366" y="1145"/>
                  </a:lnTo>
                  <a:lnTo>
                    <a:pt x="1363" y="1142"/>
                  </a:lnTo>
                  <a:lnTo>
                    <a:pt x="1363" y="1142"/>
                  </a:lnTo>
                  <a:lnTo>
                    <a:pt x="1363" y="1142"/>
                  </a:lnTo>
                  <a:lnTo>
                    <a:pt x="1363" y="1142"/>
                  </a:lnTo>
                  <a:lnTo>
                    <a:pt x="1363" y="1142"/>
                  </a:lnTo>
                  <a:lnTo>
                    <a:pt x="1363" y="1142"/>
                  </a:lnTo>
                  <a:lnTo>
                    <a:pt x="1363" y="1142"/>
                  </a:lnTo>
                  <a:lnTo>
                    <a:pt x="1363" y="1142"/>
                  </a:lnTo>
                  <a:lnTo>
                    <a:pt x="1363" y="1140"/>
                  </a:lnTo>
                  <a:lnTo>
                    <a:pt x="1363" y="1140"/>
                  </a:lnTo>
                  <a:lnTo>
                    <a:pt x="1363" y="1140"/>
                  </a:lnTo>
                  <a:lnTo>
                    <a:pt x="1361" y="1140"/>
                  </a:lnTo>
                  <a:lnTo>
                    <a:pt x="1361" y="1140"/>
                  </a:lnTo>
                  <a:lnTo>
                    <a:pt x="1358" y="1140"/>
                  </a:lnTo>
                  <a:lnTo>
                    <a:pt x="1361" y="1137"/>
                  </a:lnTo>
                  <a:lnTo>
                    <a:pt x="1361" y="1137"/>
                  </a:lnTo>
                  <a:lnTo>
                    <a:pt x="1361" y="1137"/>
                  </a:lnTo>
                  <a:lnTo>
                    <a:pt x="1361" y="1137"/>
                  </a:lnTo>
                  <a:lnTo>
                    <a:pt x="1361" y="1137"/>
                  </a:lnTo>
                  <a:lnTo>
                    <a:pt x="1361" y="1137"/>
                  </a:lnTo>
                  <a:lnTo>
                    <a:pt x="1361" y="1137"/>
                  </a:lnTo>
                  <a:lnTo>
                    <a:pt x="1361" y="1137"/>
                  </a:lnTo>
                  <a:lnTo>
                    <a:pt x="1361" y="1137"/>
                  </a:lnTo>
                  <a:lnTo>
                    <a:pt x="1361" y="1135"/>
                  </a:lnTo>
                  <a:lnTo>
                    <a:pt x="1358" y="1135"/>
                  </a:lnTo>
                  <a:lnTo>
                    <a:pt x="1358" y="1135"/>
                  </a:lnTo>
                  <a:lnTo>
                    <a:pt x="1358" y="1135"/>
                  </a:lnTo>
                  <a:lnTo>
                    <a:pt x="1361" y="1133"/>
                  </a:lnTo>
                  <a:lnTo>
                    <a:pt x="1361" y="1133"/>
                  </a:lnTo>
                  <a:lnTo>
                    <a:pt x="1361" y="1133"/>
                  </a:lnTo>
                  <a:lnTo>
                    <a:pt x="1361" y="1133"/>
                  </a:lnTo>
                  <a:lnTo>
                    <a:pt x="1361" y="1133"/>
                  </a:lnTo>
                  <a:lnTo>
                    <a:pt x="1361" y="1133"/>
                  </a:lnTo>
                  <a:lnTo>
                    <a:pt x="1361" y="1133"/>
                  </a:lnTo>
                  <a:lnTo>
                    <a:pt x="1361" y="1130"/>
                  </a:lnTo>
                  <a:lnTo>
                    <a:pt x="1358" y="1130"/>
                  </a:lnTo>
                  <a:lnTo>
                    <a:pt x="1358" y="1130"/>
                  </a:lnTo>
                  <a:lnTo>
                    <a:pt x="1358" y="1133"/>
                  </a:lnTo>
                  <a:lnTo>
                    <a:pt x="1358" y="1133"/>
                  </a:lnTo>
                  <a:lnTo>
                    <a:pt x="1358" y="1133"/>
                  </a:lnTo>
                  <a:lnTo>
                    <a:pt x="1358" y="1133"/>
                  </a:lnTo>
                  <a:lnTo>
                    <a:pt x="1358" y="1133"/>
                  </a:lnTo>
                  <a:lnTo>
                    <a:pt x="1358" y="1130"/>
                  </a:lnTo>
                  <a:lnTo>
                    <a:pt x="1358" y="1130"/>
                  </a:lnTo>
                  <a:lnTo>
                    <a:pt x="1358" y="1130"/>
                  </a:lnTo>
                  <a:lnTo>
                    <a:pt x="1358" y="1130"/>
                  </a:lnTo>
                  <a:lnTo>
                    <a:pt x="1356" y="1128"/>
                  </a:lnTo>
                  <a:lnTo>
                    <a:pt x="1356" y="1128"/>
                  </a:lnTo>
                  <a:lnTo>
                    <a:pt x="1356" y="1128"/>
                  </a:lnTo>
                  <a:lnTo>
                    <a:pt x="1356" y="1128"/>
                  </a:lnTo>
                  <a:lnTo>
                    <a:pt x="1356" y="1128"/>
                  </a:lnTo>
                  <a:lnTo>
                    <a:pt x="1356" y="1128"/>
                  </a:lnTo>
                  <a:lnTo>
                    <a:pt x="1356" y="1128"/>
                  </a:lnTo>
                  <a:lnTo>
                    <a:pt x="1351" y="1126"/>
                  </a:lnTo>
                  <a:lnTo>
                    <a:pt x="1349" y="1128"/>
                  </a:lnTo>
                  <a:lnTo>
                    <a:pt x="1349" y="1126"/>
                  </a:lnTo>
                  <a:lnTo>
                    <a:pt x="1349" y="1126"/>
                  </a:lnTo>
                  <a:lnTo>
                    <a:pt x="1349" y="1126"/>
                  </a:lnTo>
                  <a:lnTo>
                    <a:pt x="1349" y="1126"/>
                  </a:lnTo>
                  <a:lnTo>
                    <a:pt x="1349" y="1126"/>
                  </a:lnTo>
                  <a:lnTo>
                    <a:pt x="1349" y="1126"/>
                  </a:lnTo>
                  <a:lnTo>
                    <a:pt x="1349" y="1123"/>
                  </a:lnTo>
                  <a:lnTo>
                    <a:pt x="1349" y="1123"/>
                  </a:lnTo>
                  <a:lnTo>
                    <a:pt x="1349" y="1123"/>
                  </a:lnTo>
                  <a:lnTo>
                    <a:pt x="1349" y="1123"/>
                  </a:lnTo>
                  <a:lnTo>
                    <a:pt x="1349" y="1123"/>
                  </a:lnTo>
                  <a:lnTo>
                    <a:pt x="1349" y="1123"/>
                  </a:lnTo>
                  <a:lnTo>
                    <a:pt x="1349" y="1123"/>
                  </a:lnTo>
                  <a:lnTo>
                    <a:pt x="1349" y="1123"/>
                  </a:lnTo>
                  <a:lnTo>
                    <a:pt x="1349" y="1121"/>
                  </a:lnTo>
                  <a:lnTo>
                    <a:pt x="1349" y="1121"/>
                  </a:lnTo>
                  <a:lnTo>
                    <a:pt x="1349" y="1121"/>
                  </a:lnTo>
                  <a:lnTo>
                    <a:pt x="1349" y="1121"/>
                  </a:lnTo>
                  <a:lnTo>
                    <a:pt x="1347" y="1119"/>
                  </a:lnTo>
                  <a:lnTo>
                    <a:pt x="1347" y="1119"/>
                  </a:lnTo>
                  <a:lnTo>
                    <a:pt x="1344" y="1119"/>
                  </a:lnTo>
                  <a:lnTo>
                    <a:pt x="1342" y="1119"/>
                  </a:lnTo>
                  <a:lnTo>
                    <a:pt x="1340" y="1116"/>
                  </a:lnTo>
                  <a:lnTo>
                    <a:pt x="1340" y="1114"/>
                  </a:lnTo>
                  <a:lnTo>
                    <a:pt x="1340" y="1114"/>
                  </a:lnTo>
                  <a:lnTo>
                    <a:pt x="1340" y="1114"/>
                  </a:lnTo>
                  <a:lnTo>
                    <a:pt x="1342" y="1114"/>
                  </a:lnTo>
                  <a:lnTo>
                    <a:pt x="1342" y="1116"/>
                  </a:lnTo>
                  <a:lnTo>
                    <a:pt x="1342" y="1116"/>
                  </a:lnTo>
                  <a:lnTo>
                    <a:pt x="1342" y="1116"/>
                  </a:lnTo>
                  <a:lnTo>
                    <a:pt x="1344" y="1114"/>
                  </a:lnTo>
                  <a:lnTo>
                    <a:pt x="1344" y="1114"/>
                  </a:lnTo>
                  <a:lnTo>
                    <a:pt x="1344" y="1114"/>
                  </a:lnTo>
                  <a:lnTo>
                    <a:pt x="1344" y="1114"/>
                  </a:lnTo>
                  <a:lnTo>
                    <a:pt x="1342" y="1111"/>
                  </a:lnTo>
                  <a:lnTo>
                    <a:pt x="1342" y="1109"/>
                  </a:lnTo>
                  <a:lnTo>
                    <a:pt x="1342" y="1109"/>
                  </a:lnTo>
                  <a:lnTo>
                    <a:pt x="1342" y="1109"/>
                  </a:lnTo>
                  <a:lnTo>
                    <a:pt x="1342" y="1104"/>
                  </a:lnTo>
                  <a:lnTo>
                    <a:pt x="1342" y="1104"/>
                  </a:lnTo>
                  <a:lnTo>
                    <a:pt x="1342" y="1102"/>
                  </a:lnTo>
                  <a:lnTo>
                    <a:pt x="1344" y="1102"/>
                  </a:lnTo>
                  <a:lnTo>
                    <a:pt x="1342" y="1100"/>
                  </a:lnTo>
                  <a:lnTo>
                    <a:pt x="1342" y="1100"/>
                  </a:lnTo>
                  <a:lnTo>
                    <a:pt x="1342" y="1100"/>
                  </a:lnTo>
                  <a:lnTo>
                    <a:pt x="1342" y="1097"/>
                  </a:lnTo>
                  <a:lnTo>
                    <a:pt x="1342" y="1097"/>
                  </a:lnTo>
                  <a:lnTo>
                    <a:pt x="1342" y="1097"/>
                  </a:lnTo>
                  <a:lnTo>
                    <a:pt x="1342" y="1097"/>
                  </a:lnTo>
                  <a:lnTo>
                    <a:pt x="1342" y="1097"/>
                  </a:lnTo>
                  <a:lnTo>
                    <a:pt x="1342" y="1095"/>
                  </a:lnTo>
                  <a:lnTo>
                    <a:pt x="1342" y="1095"/>
                  </a:lnTo>
                  <a:lnTo>
                    <a:pt x="1342" y="1095"/>
                  </a:lnTo>
                  <a:lnTo>
                    <a:pt x="1342" y="1093"/>
                  </a:lnTo>
                  <a:lnTo>
                    <a:pt x="1342" y="1093"/>
                  </a:lnTo>
                  <a:lnTo>
                    <a:pt x="1342" y="1090"/>
                  </a:lnTo>
                  <a:lnTo>
                    <a:pt x="1342" y="1088"/>
                  </a:lnTo>
                  <a:lnTo>
                    <a:pt x="1342" y="1088"/>
                  </a:lnTo>
                  <a:lnTo>
                    <a:pt x="1340" y="1088"/>
                  </a:lnTo>
                  <a:lnTo>
                    <a:pt x="1340" y="1085"/>
                  </a:lnTo>
                  <a:lnTo>
                    <a:pt x="1340" y="1083"/>
                  </a:lnTo>
                  <a:lnTo>
                    <a:pt x="1340" y="1083"/>
                  </a:lnTo>
                  <a:lnTo>
                    <a:pt x="1340" y="1083"/>
                  </a:lnTo>
                  <a:lnTo>
                    <a:pt x="1340" y="1081"/>
                  </a:lnTo>
                  <a:lnTo>
                    <a:pt x="1340" y="1081"/>
                  </a:lnTo>
                  <a:lnTo>
                    <a:pt x="1340" y="1081"/>
                  </a:lnTo>
                  <a:lnTo>
                    <a:pt x="1340" y="1078"/>
                  </a:lnTo>
                  <a:lnTo>
                    <a:pt x="1337" y="1078"/>
                  </a:lnTo>
                  <a:lnTo>
                    <a:pt x="1337" y="1078"/>
                  </a:lnTo>
                  <a:lnTo>
                    <a:pt x="1335" y="1078"/>
                  </a:lnTo>
                  <a:lnTo>
                    <a:pt x="1335" y="1078"/>
                  </a:lnTo>
                  <a:lnTo>
                    <a:pt x="1335" y="1076"/>
                  </a:lnTo>
                  <a:lnTo>
                    <a:pt x="1335" y="1076"/>
                  </a:lnTo>
                  <a:lnTo>
                    <a:pt x="1335" y="1076"/>
                  </a:lnTo>
                  <a:lnTo>
                    <a:pt x="1335" y="1076"/>
                  </a:lnTo>
                  <a:lnTo>
                    <a:pt x="1335" y="1074"/>
                  </a:lnTo>
                  <a:lnTo>
                    <a:pt x="1335" y="1074"/>
                  </a:lnTo>
                  <a:lnTo>
                    <a:pt x="1335" y="1074"/>
                  </a:lnTo>
                  <a:lnTo>
                    <a:pt x="1335" y="1074"/>
                  </a:lnTo>
                  <a:lnTo>
                    <a:pt x="1335" y="1074"/>
                  </a:lnTo>
                  <a:lnTo>
                    <a:pt x="1332" y="1074"/>
                  </a:lnTo>
                  <a:lnTo>
                    <a:pt x="1332" y="1071"/>
                  </a:lnTo>
                  <a:lnTo>
                    <a:pt x="1332" y="1071"/>
                  </a:lnTo>
                  <a:lnTo>
                    <a:pt x="1330" y="1069"/>
                  </a:lnTo>
                  <a:lnTo>
                    <a:pt x="1330" y="1069"/>
                  </a:lnTo>
                  <a:lnTo>
                    <a:pt x="1330" y="1069"/>
                  </a:lnTo>
                  <a:lnTo>
                    <a:pt x="1330" y="1066"/>
                  </a:lnTo>
                  <a:lnTo>
                    <a:pt x="1328" y="1066"/>
                  </a:lnTo>
                  <a:lnTo>
                    <a:pt x="1325" y="1066"/>
                  </a:lnTo>
                  <a:lnTo>
                    <a:pt x="1323" y="1064"/>
                  </a:lnTo>
                  <a:lnTo>
                    <a:pt x="1321" y="1062"/>
                  </a:lnTo>
                  <a:lnTo>
                    <a:pt x="1318" y="1059"/>
                  </a:lnTo>
                  <a:lnTo>
                    <a:pt x="1318" y="1059"/>
                  </a:lnTo>
                  <a:lnTo>
                    <a:pt x="1321" y="1055"/>
                  </a:lnTo>
                  <a:lnTo>
                    <a:pt x="1321" y="1055"/>
                  </a:lnTo>
                  <a:lnTo>
                    <a:pt x="1321" y="1052"/>
                  </a:lnTo>
                  <a:lnTo>
                    <a:pt x="1321" y="1050"/>
                  </a:lnTo>
                  <a:lnTo>
                    <a:pt x="1321" y="1050"/>
                  </a:lnTo>
                  <a:lnTo>
                    <a:pt x="1318" y="1050"/>
                  </a:lnTo>
                  <a:lnTo>
                    <a:pt x="1318" y="1050"/>
                  </a:lnTo>
                  <a:lnTo>
                    <a:pt x="1318" y="1052"/>
                  </a:lnTo>
                  <a:lnTo>
                    <a:pt x="1316" y="1052"/>
                  </a:lnTo>
                  <a:lnTo>
                    <a:pt x="1316" y="1052"/>
                  </a:lnTo>
                  <a:lnTo>
                    <a:pt x="1316" y="1052"/>
                  </a:lnTo>
                  <a:lnTo>
                    <a:pt x="1313" y="1052"/>
                  </a:lnTo>
                  <a:lnTo>
                    <a:pt x="1313" y="1050"/>
                  </a:lnTo>
                  <a:lnTo>
                    <a:pt x="1313" y="1050"/>
                  </a:lnTo>
                  <a:lnTo>
                    <a:pt x="1311" y="1052"/>
                  </a:lnTo>
                  <a:lnTo>
                    <a:pt x="1311" y="1052"/>
                  </a:lnTo>
                  <a:lnTo>
                    <a:pt x="1311" y="1050"/>
                  </a:lnTo>
                  <a:lnTo>
                    <a:pt x="1311" y="1050"/>
                  </a:lnTo>
                  <a:lnTo>
                    <a:pt x="1309" y="1050"/>
                  </a:lnTo>
                  <a:lnTo>
                    <a:pt x="1309" y="1050"/>
                  </a:lnTo>
                  <a:lnTo>
                    <a:pt x="1309" y="1052"/>
                  </a:lnTo>
                  <a:lnTo>
                    <a:pt x="1309" y="1055"/>
                  </a:lnTo>
                  <a:lnTo>
                    <a:pt x="1306" y="1059"/>
                  </a:lnTo>
                  <a:lnTo>
                    <a:pt x="1304" y="1059"/>
                  </a:lnTo>
                  <a:lnTo>
                    <a:pt x="1304" y="1057"/>
                  </a:lnTo>
                  <a:lnTo>
                    <a:pt x="1306" y="1055"/>
                  </a:lnTo>
                  <a:lnTo>
                    <a:pt x="1306" y="1055"/>
                  </a:lnTo>
                  <a:lnTo>
                    <a:pt x="1304" y="1052"/>
                  </a:lnTo>
                  <a:lnTo>
                    <a:pt x="1304" y="1052"/>
                  </a:lnTo>
                  <a:lnTo>
                    <a:pt x="1306" y="1052"/>
                  </a:lnTo>
                  <a:lnTo>
                    <a:pt x="1306" y="1052"/>
                  </a:lnTo>
                  <a:lnTo>
                    <a:pt x="1306" y="1050"/>
                  </a:lnTo>
                  <a:lnTo>
                    <a:pt x="1306" y="1050"/>
                  </a:lnTo>
                  <a:lnTo>
                    <a:pt x="1306" y="1050"/>
                  </a:lnTo>
                  <a:lnTo>
                    <a:pt x="1306" y="1050"/>
                  </a:lnTo>
                  <a:lnTo>
                    <a:pt x="1306" y="1050"/>
                  </a:lnTo>
                  <a:lnTo>
                    <a:pt x="1306" y="1050"/>
                  </a:lnTo>
                  <a:lnTo>
                    <a:pt x="1306" y="1048"/>
                  </a:lnTo>
                  <a:lnTo>
                    <a:pt x="1306" y="1048"/>
                  </a:lnTo>
                  <a:lnTo>
                    <a:pt x="1304" y="1048"/>
                  </a:lnTo>
                  <a:lnTo>
                    <a:pt x="1304" y="1050"/>
                  </a:lnTo>
                  <a:lnTo>
                    <a:pt x="1304" y="1050"/>
                  </a:lnTo>
                  <a:lnTo>
                    <a:pt x="1304" y="1050"/>
                  </a:lnTo>
                  <a:lnTo>
                    <a:pt x="1304" y="1050"/>
                  </a:lnTo>
                  <a:lnTo>
                    <a:pt x="1304" y="1048"/>
                  </a:lnTo>
                  <a:lnTo>
                    <a:pt x="1304" y="1048"/>
                  </a:lnTo>
                  <a:lnTo>
                    <a:pt x="1304" y="1048"/>
                  </a:lnTo>
                  <a:lnTo>
                    <a:pt x="1302" y="1048"/>
                  </a:lnTo>
                  <a:lnTo>
                    <a:pt x="1302" y="1048"/>
                  </a:lnTo>
                  <a:lnTo>
                    <a:pt x="1302" y="1048"/>
                  </a:lnTo>
                  <a:lnTo>
                    <a:pt x="1302" y="1052"/>
                  </a:lnTo>
                  <a:lnTo>
                    <a:pt x="1302" y="1052"/>
                  </a:lnTo>
                  <a:lnTo>
                    <a:pt x="1302" y="1055"/>
                  </a:lnTo>
                  <a:lnTo>
                    <a:pt x="1302" y="1052"/>
                  </a:lnTo>
                  <a:lnTo>
                    <a:pt x="1299" y="1052"/>
                  </a:lnTo>
                  <a:lnTo>
                    <a:pt x="1299" y="1052"/>
                  </a:lnTo>
                  <a:lnTo>
                    <a:pt x="1299" y="1052"/>
                  </a:lnTo>
                  <a:lnTo>
                    <a:pt x="1299" y="1052"/>
                  </a:lnTo>
                  <a:lnTo>
                    <a:pt x="1299" y="1050"/>
                  </a:lnTo>
                  <a:lnTo>
                    <a:pt x="1299" y="1050"/>
                  </a:lnTo>
                  <a:lnTo>
                    <a:pt x="1299" y="1048"/>
                  </a:lnTo>
                  <a:lnTo>
                    <a:pt x="1302" y="1045"/>
                  </a:lnTo>
                  <a:lnTo>
                    <a:pt x="1302" y="1045"/>
                  </a:lnTo>
                  <a:lnTo>
                    <a:pt x="1304" y="1045"/>
                  </a:lnTo>
                  <a:lnTo>
                    <a:pt x="1304" y="1045"/>
                  </a:lnTo>
                  <a:lnTo>
                    <a:pt x="1304" y="1045"/>
                  </a:lnTo>
                  <a:lnTo>
                    <a:pt x="1304" y="1043"/>
                  </a:lnTo>
                  <a:lnTo>
                    <a:pt x="1304" y="1043"/>
                  </a:lnTo>
                  <a:lnTo>
                    <a:pt x="1302" y="1043"/>
                  </a:lnTo>
                  <a:lnTo>
                    <a:pt x="1302" y="1043"/>
                  </a:lnTo>
                  <a:lnTo>
                    <a:pt x="1302" y="1043"/>
                  </a:lnTo>
                  <a:lnTo>
                    <a:pt x="1304" y="1040"/>
                  </a:lnTo>
                  <a:lnTo>
                    <a:pt x="1304" y="1040"/>
                  </a:lnTo>
                  <a:lnTo>
                    <a:pt x="1304" y="1040"/>
                  </a:lnTo>
                  <a:lnTo>
                    <a:pt x="1304" y="1038"/>
                  </a:lnTo>
                  <a:lnTo>
                    <a:pt x="1304" y="1038"/>
                  </a:lnTo>
                  <a:lnTo>
                    <a:pt x="1302" y="1038"/>
                  </a:lnTo>
                  <a:lnTo>
                    <a:pt x="1302" y="1038"/>
                  </a:lnTo>
                  <a:lnTo>
                    <a:pt x="1302" y="1036"/>
                  </a:lnTo>
                  <a:lnTo>
                    <a:pt x="1302" y="1036"/>
                  </a:lnTo>
                  <a:lnTo>
                    <a:pt x="1302" y="1036"/>
                  </a:lnTo>
                  <a:lnTo>
                    <a:pt x="1302" y="1036"/>
                  </a:lnTo>
                  <a:lnTo>
                    <a:pt x="1295" y="1038"/>
                  </a:lnTo>
                  <a:lnTo>
                    <a:pt x="1285" y="1040"/>
                  </a:lnTo>
                  <a:lnTo>
                    <a:pt x="1285" y="1040"/>
                  </a:lnTo>
                  <a:lnTo>
                    <a:pt x="1285" y="1040"/>
                  </a:lnTo>
                  <a:lnTo>
                    <a:pt x="1285" y="1040"/>
                  </a:lnTo>
                  <a:lnTo>
                    <a:pt x="1285" y="1040"/>
                  </a:lnTo>
                  <a:lnTo>
                    <a:pt x="1285" y="1040"/>
                  </a:lnTo>
                  <a:lnTo>
                    <a:pt x="1285" y="1043"/>
                  </a:lnTo>
                  <a:lnTo>
                    <a:pt x="1285" y="1043"/>
                  </a:lnTo>
                  <a:lnTo>
                    <a:pt x="1285" y="1043"/>
                  </a:lnTo>
                  <a:lnTo>
                    <a:pt x="1285" y="1043"/>
                  </a:lnTo>
                  <a:lnTo>
                    <a:pt x="1285" y="1043"/>
                  </a:lnTo>
                  <a:lnTo>
                    <a:pt x="1285" y="1043"/>
                  </a:lnTo>
                  <a:lnTo>
                    <a:pt x="1285" y="1045"/>
                  </a:lnTo>
                  <a:lnTo>
                    <a:pt x="1285" y="1045"/>
                  </a:lnTo>
                  <a:lnTo>
                    <a:pt x="1285" y="1045"/>
                  </a:lnTo>
                  <a:lnTo>
                    <a:pt x="1287" y="1045"/>
                  </a:lnTo>
                  <a:lnTo>
                    <a:pt x="1287" y="1048"/>
                  </a:lnTo>
                  <a:lnTo>
                    <a:pt x="1287" y="1048"/>
                  </a:lnTo>
                  <a:lnTo>
                    <a:pt x="1290" y="1045"/>
                  </a:lnTo>
                  <a:lnTo>
                    <a:pt x="1295" y="1045"/>
                  </a:lnTo>
                  <a:lnTo>
                    <a:pt x="1297" y="1048"/>
                  </a:lnTo>
                  <a:lnTo>
                    <a:pt x="1297" y="1048"/>
                  </a:lnTo>
                  <a:lnTo>
                    <a:pt x="1299" y="1045"/>
                  </a:lnTo>
                  <a:lnTo>
                    <a:pt x="1299" y="1045"/>
                  </a:lnTo>
                  <a:lnTo>
                    <a:pt x="1299" y="1045"/>
                  </a:lnTo>
                  <a:lnTo>
                    <a:pt x="1299" y="1048"/>
                  </a:lnTo>
                  <a:lnTo>
                    <a:pt x="1297" y="1048"/>
                  </a:lnTo>
                  <a:lnTo>
                    <a:pt x="1297" y="1048"/>
                  </a:lnTo>
                  <a:lnTo>
                    <a:pt x="1295" y="1048"/>
                  </a:lnTo>
                  <a:lnTo>
                    <a:pt x="1292" y="1048"/>
                  </a:lnTo>
                  <a:lnTo>
                    <a:pt x="1290" y="1048"/>
                  </a:lnTo>
                  <a:lnTo>
                    <a:pt x="1290" y="1048"/>
                  </a:lnTo>
                  <a:lnTo>
                    <a:pt x="1290" y="1048"/>
                  </a:lnTo>
                  <a:lnTo>
                    <a:pt x="1290" y="1048"/>
                  </a:lnTo>
                  <a:lnTo>
                    <a:pt x="1287" y="1048"/>
                  </a:lnTo>
                  <a:lnTo>
                    <a:pt x="1287" y="1048"/>
                  </a:lnTo>
                  <a:lnTo>
                    <a:pt x="1285" y="1048"/>
                  </a:lnTo>
                  <a:lnTo>
                    <a:pt x="1285" y="1050"/>
                  </a:lnTo>
                  <a:lnTo>
                    <a:pt x="1285" y="1050"/>
                  </a:lnTo>
                  <a:lnTo>
                    <a:pt x="1285" y="1052"/>
                  </a:lnTo>
                  <a:lnTo>
                    <a:pt x="1285" y="1052"/>
                  </a:lnTo>
                  <a:lnTo>
                    <a:pt x="1285" y="1052"/>
                  </a:lnTo>
                  <a:lnTo>
                    <a:pt x="1285" y="1055"/>
                  </a:lnTo>
                  <a:lnTo>
                    <a:pt x="1285" y="1055"/>
                  </a:lnTo>
                  <a:lnTo>
                    <a:pt x="1285" y="1055"/>
                  </a:lnTo>
                  <a:lnTo>
                    <a:pt x="1285" y="1055"/>
                  </a:lnTo>
                  <a:lnTo>
                    <a:pt x="1285" y="1057"/>
                  </a:lnTo>
                  <a:lnTo>
                    <a:pt x="1280" y="1057"/>
                  </a:lnTo>
                  <a:lnTo>
                    <a:pt x="1280" y="1057"/>
                  </a:lnTo>
                  <a:lnTo>
                    <a:pt x="1278" y="1057"/>
                  </a:lnTo>
                  <a:lnTo>
                    <a:pt x="1278" y="1057"/>
                  </a:lnTo>
                  <a:lnTo>
                    <a:pt x="1278" y="1059"/>
                  </a:lnTo>
                  <a:lnTo>
                    <a:pt x="1278" y="1059"/>
                  </a:lnTo>
                  <a:lnTo>
                    <a:pt x="1278" y="1059"/>
                  </a:lnTo>
                  <a:lnTo>
                    <a:pt x="1278" y="1059"/>
                  </a:lnTo>
                  <a:lnTo>
                    <a:pt x="1276" y="1059"/>
                  </a:lnTo>
                  <a:lnTo>
                    <a:pt x="1276" y="1059"/>
                  </a:lnTo>
                  <a:lnTo>
                    <a:pt x="1276" y="1062"/>
                  </a:lnTo>
                  <a:lnTo>
                    <a:pt x="1276" y="1062"/>
                  </a:lnTo>
                  <a:lnTo>
                    <a:pt x="1276" y="1062"/>
                  </a:lnTo>
                  <a:lnTo>
                    <a:pt x="1276" y="1062"/>
                  </a:lnTo>
                  <a:lnTo>
                    <a:pt x="1273" y="1062"/>
                  </a:lnTo>
                  <a:lnTo>
                    <a:pt x="1273" y="1064"/>
                  </a:lnTo>
                  <a:lnTo>
                    <a:pt x="1271" y="1064"/>
                  </a:lnTo>
                  <a:lnTo>
                    <a:pt x="1271" y="1064"/>
                  </a:lnTo>
                  <a:lnTo>
                    <a:pt x="1271" y="1064"/>
                  </a:lnTo>
                  <a:lnTo>
                    <a:pt x="1271" y="1066"/>
                  </a:lnTo>
                  <a:lnTo>
                    <a:pt x="1271" y="1066"/>
                  </a:lnTo>
                  <a:lnTo>
                    <a:pt x="1273" y="1066"/>
                  </a:lnTo>
                  <a:lnTo>
                    <a:pt x="1271" y="1066"/>
                  </a:lnTo>
                  <a:lnTo>
                    <a:pt x="1271" y="1066"/>
                  </a:lnTo>
                  <a:lnTo>
                    <a:pt x="1271" y="1069"/>
                  </a:lnTo>
                  <a:lnTo>
                    <a:pt x="1271" y="1069"/>
                  </a:lnTo>
                  <a:lnTo>
                    <a:pt x="1273" y="1069"/>
                  </a:lnTo>
                  <a:lnTo>
                    <a:pt x="1273" y="1069"/>
                  </a:lnTo>
                  <a:lnTo>
                    <a:pt x="1273" y="1071"/>
                  </a:lnTo>
                  <a:lnTo>
                    <a:pt x="1273" y="1071"/>
                  </a:lnTo>
                  <a:lnTo>
                    <a:pt x="1276" y="1071"/>
                  </a:lnTo>
                  <a:lnTo>
                    <a:pt x="1278" y="1071"/>
                  </a:lnTo>
                  <a:lnTo>
                    <a:pt x="1278" y="1074"/>
                  </a:lnTo>
                  <a:lnTo>
                    <a:pt x="1280" y="1074"/>
                  </a:lnTo>
                  <a:lnTo>
                    <a:pt x="1283" y="1071"/>
                  </a:lnTo>
                  <a:lnTo>
                    <a:pt x="1283" y="1071"/>
                  </a:lnTo>
                  <a:lnTo>
                    <a:pt x="1283" y="1071"/>
                  </a:lnTo>
                  <a:lnTo>
                    <a:pt x="1283" y="1074"/>
                  </a:lnTo>
                  <a:lnTo>
                    <a:pt x="1283" y="1074"/>
                  </a:lnTo>
                  <a:lnTo>
                    <a:pt x="1283" y="1074"/>
                  </a:lnTo>
                  <a:lnTo>
                    <a:pt x="1283" y="1074"/>
                  </a:lnTo>
                  <a:lnTo>
                    <a:pt x="1283" y="1074"/>
                  </a:lnTo>
                  <a:lnTo>
                    <a:pt x="1283" y="1074"/>
                  </a:lnTo>
                  <a:lnTo>
                    <a:pt x="1280" y="1076"/>
                  </a:lnTo>
                  <a:lnTo>
                    <a:pt x="1280" y="1076"/>
                  </a:lnTo>
                  <a:lnTo>
                    <a:pt x="1280" y="1076"/>
                  </a:lnTo>
                  <a:lnTo>
                    <a:pt x="1280" y="1076"/>
                  </a:lnTo>
                  <a:lnTo>
                    <a:pt x="1280" y="1078"/>
                  </a:lnTo>
                  <a:lnTo>
                    <a:pt x="1280" y="1078"/>
                  </a:lnTo>
                  <a:lnTo>
                    <a:pt x="1280" y="1078"/>
                  </a:lnTo>
                  <a:lnTo>
                    <a:pt x="1280" y="1078"/>
                  </a:lnTo>
                  <a:lnTo>
                    <a:pt x="1283" y="1081"/>
                  </a:lnTo>
                  <a:lnTo>
                    <a:pt x="1283" y="1081"/>
                  </a:lnTo>
                  <a:lnTo>
                    <a:pt x="1283" y="1081"/>
                  </a:lnTo>
                  <a:lnTo>
                    <a:pt x="1283" y="1081"/>
                  </a:lnTo>
                  <a:lnTo>
                    <a:pt x="1283" y="1081"/>
                  </a:lnTo>
                  <a:lnTo>
                    <a:pt x="1283" y="1081"/>
                  </a:lnTo>
                  <a:lnTo>
                    <a:pt x="1283" y="1083"/>
                  </a:lnTo>
                  <a:lnTo>
                    <a:pt x="1280" y="1083"/>
                  </a:lnTo>
                  <a:lnTo>
                    <a:pt x="1280" y="1083"/>
                  </a:lnTo>
                  <a:lnTo>
                    <a:pt x="1280" y="1083"/>
                  </a:lnTo>
                  <a:lnTo>
                    <a:pt x="1280" y="1085"/>
                  </a:lnTo>
                  <a:lnTo>
                    <a:pt x="1280" y="1085"/>
                  </a:lnTo>
                  <a:lnTo>
                    <a:pt x="1280" y="1085"/>
                  </a:lnTo>
                  <a:lnTo>
                    <a:pt x="1280" y="1085"/>
                  </a:lnTo>
                  <a:lnTo>
                    <a:pt x="1280" y="1088"/>
                  </a:lnTo>
                  <a:lnTo>
                    <a:pt x="1280" y="1088"/>
                  </a:lnTo>
                  <a:lnTo>
                    <a:pt x="1280" y="1088"/>
                  </a:lnTo>
                  <a:lnTo>
                    <a:pt x="1278" y="1088"/>
                  </a:lnTo>
                  <a:lnTo>
                    <a:pt x="1278" y="1088"/>
                  </a:lnTo>
                  <a:lnTo>
                    <a:pt x="1278" y="1088"/>
                  </a:lnTo>
                  <a:lnTo>
                    <a:pt x="1273" y="1083"/>
                  </a:lnTo>
                  <a:lnTo>
                    <a:pt x="1273" y="1081"/>
                  </a:lnTo>
                  <a:lnTo>
                    <a:pt x="1273" y="1081"/>
                  </a:lnTo>
                  <a:lnTo>
                    <a:pt x="1273" y="1081"/>
                  </a:lnTo>
                  <a:lnTo>
                    <a:pt x="1271" y="1078"/>
                  </a:lnTo>
                  <a:lnTo>
                    <a:pt x="1271" y="1078"/>
                  </a:lnTo>
                  <a:lnTo>
                    <a:pt x="1266" y="1078"/>
                  </a:lnTo>
                  <a:lnTo>
                    <a:pt x="1266" y="1081"/>
                  </a:lnTo>
                  <a:lnTo>
                    <a:pt x="1266" y="1081"/>
                  </a:lnTo>
                  <a:lnTo>
                    <a:pt x="1264" y="1083"/>
                  </a:lnTo>
                  <a:lnTo>
                    <a:pt x="1264" y="1083"/>
                  </a:lnTo>
                  <a:lnTo>
                    <a:pt x="1264" y="1085"/>
                  </a:lnTo>
                  <a:lnTo>
                    <a:pt x="1264" y="1085"/>
                  </a:lnTo>
                  <a:lnTo>
                    <a:pt x="1264" y="1088"/>
                  </a:lnTo>
                  <a:lnTo>
                    <a:pt x="1264" y="1088"/>
                  </a:lnTo>
                  <a:lnTo>
                    <a:pt x="1259" y="1088"/>
                  </a:lnTo>
                  <a:lnTo>
                    <a:pt x="1259" y="1088"/>
                  </a:lnTo>
                  <a:lnTo>
                    <a:pt x="1259" y="1088"/>
                  </a:lnTo>
                  <a:lnTo>
                    <a:pt x="1259" y="1088"/>
                  </a:lnTo>
                  <a:lnTo>
                    <a:pt x="1259" y="1090"/>
                  </a:lnTo>
                  <a:lnTo>
                    <a:pt x="1259" y="1090"/>
                  </a:lnTo>
                  <a:lnTo>
                    <a:pt x="1259" y="1090"/>
                  </a:lnTo>
                  <a:lnTo>
                    <a:pt x="1259" y="1090"/>
                  </a:lnTo>
                  <a:lnTo>
                    <a:pt x="1259" y="1090"/>
                  </a:lnTo>
                  <a:lnTo>
                    <a:pt x="1261" y="1090"/>
                  </a:lnTo>
                  <a:lnTo>
                    <a:pt x="1259" y="1093"/>
                  </a:lnTo>
                  <a:lnTo>
                    <a:pt x="1259" y="1093"/>
                  </a:lnTo>
                  <a:lnTo>
                    <a:pt x="1259" y="1095"/>
                  </a:lnTo>
                  <a:lnTo>
                    <a:pt x="1259" y="1095"/>
                  </a:lnTo>
                  <a:lnTo>
                    <a:pt x="1261" y="1097"/>
                  </a:lnTo>
                  <a:lnTo>
                    <a:pt x="1261" y="1097"/>
                  </a:lnTo>
                  <a:lnTo>
                    <a:pt x="1261" y="1097"/>
                  </a:lnTo>
                  <a:lnTo>
                    <a:pt x="1261" y="1097"/>
                  </a:lnTo>
                  <a:lnTo>
                    <a:pt x="1259" y="1097"/>
                  </a:lnTo>
                  <a:lnTo>
                    <a:pt x="1259" y="1097"/>
                  </a:lnTo>
                  <a:lnTo>
                    <a:pt x="1257" y="1097"/>
                  </a:lnTo>
                  <a:lnTo>
                    <a:pt x="1257" y="1100"/>
                  </a:lnTo>
                  <a:lnTo>
                    <a:pt x="1257" y="1100"/>
                  </a:lnTo>
                  <a:lnTo>
                    <a:pt x="1259" y="1100"/>
                  </a:lnTo>
                  <a:lnTo>
                    <a:pt x="1259" y="1102"/>
                  </a:lnTo>
                  <a:lnTo>
                    <a:pt x="1259" y="1102"/>
                  </a:lnTo>
                  <a:lnTo>
                    <a:pt x="1261" y="1102"/>
                  </a:lnTo>
                  <a:lnTo>
                    <a:pt x="1261" y="1102"/>
                  </a:lnTo>
                  <a:lnTo>
                    <a:pt x="1261" y="1102"/>
                  </a:lnTo>
                  <a:lnTo>
                    <a:pt x="1261" y="1100"/>
                  </a:lnTo>
                  <a:lnTo>
                    <a:pt x="1261" y="1100"/>
                  </a:lnTo>
                  <a:lnTo>
                    <a:pt x="1261" y="1100"/>
                  </a:lnTo>
                  <a:lnTo>
                    <a:pt x="1261" y="1100"/>
                  </a:lnTo>
                  <a:lnTo>
                    <a:pt x="1261" y="1100"/>
                  </a:lnTo>
                  <a:lnTo>
                    <a:pt x="1261" y="1102"/>
                  </a:lnTo>
                  <a:lnTo>
                    <a:pt x="1261" y="1102"/>
                  </a:lnTo>
                  <a:lnTo>
                    <a:pt x="1261" y="1102"/>
                  </a:lnTo>
                  <a:lnTo>
                    <a:pt x="1261" y="1102"/>
                  </a:lnTo>
                  <a:lnTo>
                    <a:pt x="1261" y="1104"/>
                  </a:lnTo>
                  <a:lnTo>
                    <a:pt x="1261" y="1104"/>
                  </a:lnTo>
                  <a:lnTo>
                    <a:pt x="1259" y="1104"/>
                  </a:lnTo>
                  <a:lnTo>
                    <a:pt x="1259" y="1104"/>
                  </a:lnTo>
                  <a:lnTo>
                    <a:pt x="1259" y="1107"/>
                  </a:lnTo>
                  <a:lnTo>
                    <a:pt x="1259" y="1107"/>
                  </a:lnTo>
                  <a:lnTo>
                    <a:pt x="1259" y="1107"/>
                  </a:lnTo>
                  <a:lnTo>
                    <a:pt x="1259" y="1109"/>
                  </a:lnTo>
                  <a:lnTo>
                    <a:pt x="1259" y="1109"/>
                  </a:lnTo>
                  <a:lnTo>
                    <a:pt x="1259" y="1109"/>
                  </a:lnTo>
                  <a:lnTo>
                    <a:pt x="1259" y="1109"/>
                  </a:lnTo>
                  <a:lnTo>
                    <a:pt x="1259" y="1109"/>
                  </a:lnTo>
                  <a:lnTo>
                    <a:pt x="1259" y="1114"/>
                  </a:lnTo>
                  <a:lnTo>
                    <a:pt x="1259" y="1114"/>
                  </a:lnTo>
                  <a:lnTo>
                    <a:pt x="1257" y="1119"/>
                  </a:lnTo>
                  <a:lnTo>
                    <a:pt x="1257" y="1121"/>
                  </a:lnTo>
                  <a:lnTo>
                    <a:pt x="1257" y="1123"/>
                  </a:lnTo>
                  <a:lnTo>
                    <a:pt x="1259" y="1126"/>
                  </a:lnTo>
                  <a:lnTo>
                    <a:pt x="1261" y="1126"/>
                  </a:lnTo>
                  <a:lnTo>
                    <a:pt x="1261" y="1128"/>
                  </a:lnTo>
                  <a:lnTo>
                    <a:pt x="1261" y="1128"/>
                  </a:lnTo>
                  <a:lnTo>
                    <a:pt x="1261" y="1130"/>
                  </a:lnTo>
                  <a:lnTo>
                    <a:pt x="1261" y="1130"/>
                  </a:lnTo>
                  <a:lnTo>
                    <a:pt x="1264" y="1133"/>
                  </a:lnTo>
                  <a:lnTo>
                    <a:pt x="1266" y="1133"/>
                  </a:lnTo>
                  <a:lnTo>
                    <a:pt x="1269" y="1135"/>
                  </a:lnTo>
                  <a:lnTo>
                    <a:pt x="1269" y="1135"/>
                  </a:lnTo>
                  <a:lnTo>
                    <a:pt x="1269" y="1135"/>
                  </a:lnTo>
                  <a:lnTo>
                    <a:pt x="1269" y="1133"/>
                  </a:lnTo>
                  <a:lnTo>
                    <a:pt x="1269" y="1133"/>
                  </a:lnTo>
                  <a:lnTo>
                    <a:pt x="1273" y="1128"/>
                  </a:lnTo>
                  <a:lnTo>
                    <a:pt x="1276" y="1128"/>
                  </a:lnTo>
                  <a:lnTo>
                    <a:pt x="1276" y="1128"/>
                  </a:lnTo>
                  <a:lnTo>
                    <a:pt x="1276" y="1128"/>
                  </a:lnTo>
                  <a:lnTo>
                    <a:pt x="1273" y="1130"/>
                  </a:lnTo>
                  <a:lnTo>
                    <a:pt x="1273" y="1130"/>
                  </a:lnTo>
                  <a:lnTo>
                    <a:pt x="1273" y="1130"/>
                  </a:lnTo>
                  <a:lnTo>
                    <a:pt x="1271" y="1133"/>
                  </a:lnTo>
                  <a:lnTo>
                    <a:pt x="1271" y="1135"/>
                  </a:lnTo>
                  <a:lnTo>
                    <a:pt x="1271" y="1135"/>
                  </a:lnTo>
                  <a:lnTo>
                    <a:pt x="1271" y="1137"/>
                  </a:lnTo>
                  <a:lnTo>
                    <a:pt x="1271" y="1137"/>
                  </a:lnTo>
                  <a:lnTo>
                    <a:pt x="1273" y="1137"/>
                  </a:lnTo>
                  <a:lnTo>
                    <a:pt x="1273" y="1140"/>
                  </a:lnTo>
                  <a:lnTo>
                    <a:pt x="1276" y="1140"/>
                  </a:lnTo>
                  <a:lnTo>
                    <a:pt x="1276" y="1140"/>
                  </a:lnTo>
                  <a:lnTo>
                    <a:pt x="1278" y="1140"/>
                  </a:lnTo>
                  <a:lnTo>
                    <a:pt x="1278" y="1140"/>
                  </a:lnTo>
                  <a:lnTo>
                    <a:pt x="1276" y="1142"/>
                  </a:lnTo>
                  <a:lnTo>
                    <a:pt x="1276" y="1142"/>
                  </a:lnTo>
                  <a:lnTo>
                    <a:pt x="1276" y="1140"/>
                  </a:lnTo>
                  <a:lnTo>
                    <a:pt x="1276" y="1140"/>
                  </a:lnTo>
                  <a:lnTo>
                    <a:pt x="1276" y="1140"/>
                  </a:lnTo>
                  <a:lnTo>
                    <a:pt x="1273" y="1140"/>
                  </a:lnTo>
                  <a:lnTo>
                    <a:pt x="1271" y="1137"/>
                  </a:lnTo>
                  <a:lnTo>
                    <a:pt x="1271" y="1137"/>
                  </a:lnTo>
                  <a:lnTo>
                    <a:pt x="1269" y="1137"/>
                  </a:lnTo>
                  <a:lnTo>
                    <a:pt x="1269" y="1137"/>
                  </a:lnTo>
                  <a:lnTo>
                    <a:pt x="1269" y="1140"/>
                  </a:lnTo>
                  <a:lnTo>
                    <a:pt x="1269" y="1140"/>
                  </a:lnTo>
                  <a:lnTo>
                    <a:pt x="1269" y="1142"/>
                  </a:lnTo>
                  <a:lnTo>
                    <a:pt x="1269" y="1142"/>
                  </a:lnTo>
                  <a:lnTo>
                    <a:pt x="1266" y="1140"/>
                  </a:lnTo>
                  <a:lnTo>
                    <a:pt x="1266" y="1140"/>
                  </a:lnTo>
                  <a:lnTo>
                    <a:pt x="1266" y="1140"/>
                  </a:lnTo>
                  <a:lnTo>
                    <a:pt x="1266" y="1140"/>
                  </a:lnTo>
                  <a:lnTo>
                    <a:pt x="1266" y="1140"/>
                  </a:lnTo>
                  <a:lnTo>
                    <a:pt x="1266" y="1140"/>
                  </a:lnTo>
                  <a:lnTo>
                    <a:pt x="1266" y="1142"/>
                  </a:lnTo>
                  <a:lnTo>
                    <a:pt x="1264" y="1145"/>
                  </a:lnTo>
                  <a:lnTo>
                    <a:pt x="1264" y="1147"/>
                  </a:lnTo>
                  <a:lnTo>
                    <a:pt x="1264" y="1149"/>
                  </a:lnTo>
                  <a:lnTo>
                    <a:pt x="1264" y="1149"/>
                  </a:lnTo>
                  <a:lnTo>
                    <a:pt x="1264" y="1149"/>
                  </a:lnTo>
                  <a:lnTo>
                    <a:pt x="1264" y="1149"/>
                  </a:lnTo>
                  <a:lnTo>
                    <a:pt x="1264" y="1149"/>
                  </a:lnTo>
                  <a:lnTo>
                    <a:pt x="1261" y="1149"/>
                  </a:lnTo>
                  <a:lnTo>
                    <a:pt x="1261" y="1149"/>
                  </a:lnTo>
                  <a:lnTo>
                    <a:pt x="1261" y="1154"/>
                  </a:lnTo>
                  <a:lnTo>
                    <a:pt x="1259" y="1154"/>
                  </a:lnTo>
                  <a:lnTo>
                    <a:pt x="1259" y="1156"/>
                  </a:lnTo>
                  <a:lnTo>
                    <a:pt x="1259" y="1163"/>
                  </a:lnTo>
                  <a:lnTo>
                    <a:pt x="1259" y="1163"/>
                  </a:lnTo>
                  <a:lnTo>
                    <a:pt x="1261" y="1166"/>
                  </a:lnTo>
                  <a:lnTo>
                    <a:pt x="1261" y="1168"/>
                  </a:lnTo>
                  <a:lnTo>
                    <a:pt x="1261" y="1168"/>
                  </a:lnTo>
                  <a:lnTo>
                    <a:pt x="1261" y="1168"/>
                  </a:lnTo>
                  <a:lnTo>
                    <a:pt x="1261" y="1171"/>
                  </a:lnTo>
                  <a:lnTo>
                    <a:pt x="1261" y="1171"/>
                  </a:lnTo>
                  <a:lnTo>
                    <a:pt x="1261" y="1173"/>
                  </a:lnTo>
                  <a:lnTo>
                    <a:pt x="1269" y="1180"/>
                  </a:lnTo>
                  <a:lnTo>
                    <a:pt x="1269" y="1180"/>
                  </a:lnTo>
                  <a:lnTo>
                    <a:pt x="1269" y="1180"/>
                  </a:lnTo>
                  <a:lnTo>
                    <a:pt x="1269" y="1180"/>
                  </a:lnTo>
                  <a:lnTo>
                    <a:pt x="1269" y="1180"/>
                  </a:lnTo>
                  <a:lnTo>
                    <a:pt x="1269" y="1180"/>
                  </a:lnTo>
                  <a:lnTo>
                    <a:pt x="1271" y="1180"/>
                  </a:lnTo>
                  <a:lnTo>
                    <a:pt x="1271" y="1182"/>
                  </a:lnTo>
                  <a:lnTo>
                    <a:pt x="1271" y="1182"/>
                  </a:lnTo>
                  <a:lnTo>
                    <a:pt x="1271" y="1182"/>
                  </a:lnTo>
                  <a:lnTo>
                    <a:pt x="1271" y="1182"/>
                  </a:lnTo>
                  <a:lnTo>
                    <a:pt x="1271" y="1185"/>
                  </a:lnTo>
                  <a:lnTo>
                    <a:pt x="1271" y="1185"/>
                  </a:lnTo>
                  <a:lnTo>
                    <a:pt x="1271" y="1185"/>
                  </a:lnTo>
                  <a:lnTo>
                    <a:pt x="1271" y="1185"/>
                  </a:lnTo>
                  <a:lnTo>
                    <a:pt x="1271" y="1185"/>
                  </a:lnTo>
                  <a:lnTo>
                    <a:pt x="1271" y="1187"/>
                  </a:lnTo>
                  <a:lnTo>
                    <a:pt x="1271" y="1187"/>
                  </a:lnTo>
                  <a:lnTo>
                    <a:pt x="1271" y="1187"/>
                  </a:lnTo>
                  <a:lnTo>
                    <a:pt x="1271" y="1187"/>
                  </a:lnTo>
                  <a:lnTo>
                    <a:pt x="1271" y="1187"/>
                  </a:lnTo>
                  <a:lnTo>
                    <a:pt x="1271" y="1187"/>
                  </a:lnTo>
                  <a:lnTo>
                    <a:pt x="1269" y="1187"/>
                  </a:lnTo>
                  <a:lnTo>
                    <a:pt x="1269" y="1187"/>
                  </a:lnTo>
                  <a:lnTo>
                    <a:pt x="1271" y="1189"/>
                  </a:lnTo>
                  <a:lnTo>
                    <a:pt x="1273" y="1189"/>
                  </a:lnTo>
                  <a:lnTo>
                    <a:pt x="1273" y="1192"/>
                  </a:lnTo>
                  <a:lnTo>
                    <a:pt x="1276" y="1194"/>
                  </a:lnTo>
                  <a:lnTo>
                    <a:pt x="1276" y="1194"/>
                  </a:lnTo>
                  <a:lnTo>
                    <a:pt x="1276" y="1192"/>
                  </a:lnTo>
                  <a:lnTo>
                    <a:pt x="1276" y="1192"/>
                  </a:lnTo>
                  <a:lnTo>
                    <a:pt x="1278" y="1194"/>
                  </a:lnTo>
                  <a:lnTo>
                    <a:pt x="1278" y="1194"/>
                  </a:lnTo>
                  <a:lnTo>
                    <a:pt x="1278" y="1192"/>
                  </a:lnTo>
                  <a:lnTo>
                    <a:pt x="1278" y="1192"/>
                  </a:lnTo>
                  <a:lnTo>
                    <a:pt x="1278" y="1192"/>
                  </a:lnTo>
                  <a:lnTo>
                    <a:pt x="1278" y="1192"/>
                  </a:lnTo>
                  <a:lnTo>
                    <a:pt x="1278" y="1192"/>
                  </a:lnTo>
                  <a:lnTo>
                    <a:pt x="1278" y="1192"/>
                  </a:lnTo>
                  <a:lnTo>
                    <a:pt x="1278" y="1194"/>
                  </a:lnTo>
                  <a:lnTo>
                    <a:pt x="1278" y="1194"/>
                  </a:lnTo>
                  <a:lnTo>
                    <a:pt x="1278" y="1194"/>
                  </a:lnTo>
                  <a:lnTo>
                    <a:pt x="1280" y="1197"/>
                  </a:lnTo>
                  <a:lnTo>
                    <a:pt x="1280" y="1194"/>
                  </a:lnTo>
                  <a:lnTo>
                    <a:pt x="1280" y="1194"/>
                  </a:lnTo>
                  <a:lnTo>
                    <a:pt x="1280" y="1194"/>
                  </a:lnTo>
                  <a:lnTo>
                    <a:pt x="1280" y="1192"/>
                  </a:lnTo>
                  <a:lnTo>
                    <a:pt x="1283" y="1192"/>
                  </a:lnTo>
                  <a:lnTo>
                    <a:pt x="1283" y="1194"/>
                  </a:lnTo>
                  <a:lnTo>
                    <a:pt x="1285" y="1197"/>
                  </a:lnTo>
                  <a:lnTo>
                    <a:pt x="1285" y="1197"/>
                  </a:lnTo>
                  <a:lnTo>
                    <a:pt x="1285" y="1197"/>
                  </a:lnTo>
                  <a:lnTo>
                    <a:pt x="1287" y="1199"/>
                  </a:lnTo>
                  <a:lnTo>
                    <a:pt x="1287" y="1199"/>
                  </a:lnTo>
                  <a:lnTo>
                    <a:pt x="1287" y="1199"/>
                  </a:lnTo>
                  <a:lnTo>
                    <a:pt x="1292" y="1201"/>
                  </a:lnTo>
                  <a:lnTo>
                    <a:pt x="1295" y="1201"/>
                  </a:lnTo>
                  <a:lnTo>
                    <a:pt x="1295" y="1201"/>
                  </a:lnTo>
                  <a:lnTo>
                    <a:pt x="1295" y="1204"/>
                  </a:lnTo>
                  <a:lnTo>
                    <a:pt x="1295" y="1204"/>
                  </a:lnTo>
                  <a:lnTo>
                    <a:pt x="1295" y="1204"/>
                  </a:lnTo>
                  <a:lnTo>
                    <a:pt x="1297" y="1204"/>
                  </a:lnTo>
                  <a:lnTo>
                    <a:pt x="1299" y="1204"/>
                  </a:lnTo>
                  <a:lnTo>
                    <a:pt x="1299" y="1204"/>
                  </a:lnTo>
                  <a:lnTo>
                    <a:pt x="1299" y="1204"/>
                  </a:lnTo>
                  <a:lnTo>
                    <a:pt x="1299" y="1204"/>
                  </a:lnTo>
                  <a:lnTo>
                    <a:pt x="1299" y="1204"/>
                  </a:lnTo>
                  <a:lnTo>
                    <a:pt x="1299" y="1206"/>
                  </a:lnTo>
                  <a:lnTo>
                    <a:pt x="1299" y="1206"/>
                  </a:lnTo>
                  <a:lnTo>
                    <a:pt x="1302" y="1206"/>
                  </a:lnTo>
                  <a:lnTo>
                    <a:pt x="1302" y="1206"/>
                  </a:lnTo>
                  <a:lnTo>
                    <a:pt x="1304" y="1206"/>
                  </a:lnTo>
                  <a:lnTo>
                    <a:pt x="1304" y="1206"/>
                  </a:lnTo>
                  <a:lnTo>
                    <a:pt x="1304" y="1204"/>
                  </a:lnTo>
                  <a:lnTo>
                    <a:pt x="1304" y="1204"/>
                  </a:lnTo>
                  <a:lnTo>
                    <a:pt x="1304" y="1201"/>
                  </a:lnTo>
                  <a:lnTo>
                    <a:pt x="1304" y="1201"/>
                  </a:lnTo>
                  <a:lnTo>
                    <a:pt x="1304" y="1201"/>
                  </a:lnTo>
                  <a:lnTo>
                    <a:pt x="1306" y="1199"/>
                  </a:lnTo>
                  <a:lnTo>
                    <a:pt x="1306" y="1199"/>
                  </a:lnTo>
                  <a:lnTo>
                    <a:pt x="1306" y="1201"/>
                  </a:lnTo>
                  <a:lnTo>
                    <a:pt x="1306" y="1201"/>
                  </a:lnTo>
                  <a:lnTo>
                    <a:pt x="1306" y="1201"/>
                  </a:lnTo>
                  <a:lnTo>
                    <a:pt x="1306" y="1201"/>
                  </a:lnTo>
                  <a:lnTo>
                    <a:pt x="1309" y="1201"/>
                  </a:lnTo>
                  <a:lnTo>
                    <a:pt x="1309" y="1201"/>
                  </a:lnTo>
                  <a:lnTo>
                    <a:pt x="1309" y="1201"/>
                  </a:lnTo>
                  <a:lnTo>
                    <a:pt x="1309" y="1201"/>
                  </a:lnTo>
                  <a:lnTo>
                    <a:pt x="1309" y="1201"/>
                  </a:lnTo>
                  <a:lnTo>
                    <a:pt x="1309" y="1201"/>
                  </a:lnTo>
                  <a:lnTo>
                    <a:pt x="1309" y="1201"/>
                  </a:lnTo>
                  <a:lnTo>
                    <a:pt x="1309" y="1204"/>
                  </a:lnTo>
                  <a:lnTo>
                    <a:pt x="1309" y="1204"/>
                  </a:lnTo>
                  <a:lnTo>
                    <a:pt x="1309" y="1204"/>
                  </a:lnTo>
                  <a:lnTo>
                    <a:pt x="1309" y="1204"/>
                  </a:lnTo>
                  <a:lnTo>
                    <a:pt x="1311" y="1206"/>
                  </a:lnTo>
                  <a:lnTo>
                    <a:pt x="1311" y="1211"/>
                  </a:lnTo>
                  <a:lnTo>
                    <a:pt x="1313" y="1211"/>
                  </a:lnTo>
                  <a:lnTo>
                    <a:pt x="1313" y="1211"/>
                  </a:lnTo>
                  <a:lnTo>
                    <a:pt x="1313" y="1211"/>
                  </a:lnTo>
                  <a:lnTo>
                    <a:pt x="1316" y="1213"/>
                  </a:lnTo>
                  <a:lnTo>
                    <a:pt x="1316" y="1216"/>
                  </a:lnTo>
                  <a:lnTo>
                    <a:pt x="1321" y="1216"/>
                  </a:lnTo>
                  <a:lnTo>
                    <a:pt x="1323" y="1216"/>
                  </a:lnTo>
                  <a:lnTo>
                    <a:pt x="1325" y="1216"/>
                  </a:lnTo>
                  <a:lnTo>
                    <a:pt x="1325" y="1216"/>
                  </a:lnTo>
                  <a:lnTo>
                    <a:pt x="1325" y="1213"/>
                  </a:lnTo>
                  <a:lnTo>
                    <a:pt x="1325" y="1213"/>
                  </a:lnTo>
                  <a:lnTo>
                    <a:pt x="1325" y="1213"/>
                  </a:lnTo>
                  <a:lnTo>
                    <a:pt x="1325" y="1211"/>
                  </a:lnTo>
                  <a:lnTo>
                    <a:pt x="1328" y="1211"/>
                  </a:lnTo>
                  <a:lnTo>
                    <a:pt x="1328" y="1211"/>
                  </a:lnTo>
                  <a:lnTo>
                    <a:pt x="1328" y="1211"/>
                  </a:lnTo>
                  <a:lnTo>
                    <a:pt x="1328" y="1211"/>
                  </a:lnTo>
                  <a:lnTo>
                    <a:pt x="1328" y="1211"/>
                  </a:lnTo>
                  <a:lnTo>
                    <a:pt x="1328" y="1211"/>
                  </a:lnTo>
                  <a:lnTo>
                    <a:pt x="1328" y="1211"/>
                  </a:lnTo>
                  <a:lnTo>
                    <a:pt x="1330" y="1208"/>
                  </a:lnTo>
                  <a:lnTo>
                    <a:pt x="1330" y="1208"/>
                  </a:lnTo>
                  <a:lnTo>
                    <a:pt x="1332" y="1208"/>
                  </a:lnTo>
                  <a:lnTo>
                    <a:pt x="1335" y="1208"/>
                  </a:lnTo>
                  <a:lnTo>
                    <a:pt x="1335" y="1208"/>
                  </a:lnTo>
                  <a:lnTo>
                    <a:pt x="1335" y="1211"/>
                  </a:lnTo>
                  <a:lnTo>
                    <a:pt x="1335" y="1211"/>
                  </a:lnTo>
                  <a:lnTo>
                    <a:pt x="1335" y="1211"/>
                  </a:lnTo>
                  <a:lnTo>
                    <a:pt x="1335" y="1211"/>
                  </a:lnTo>
                  <a:lnTo>
                    <a:pt x="1335" y="1211"/>
                  </a:lnTo>
                  <a:lnTo>
                    <a:pt x="1337" y="1211"/>
                  </a:lnTo>
                  <a:lnTo>
                    <a:pt x="1337" y="1211"/>
                  </a:lnTo>
                  <a:lnTo>
                    <a:pt x="1337" y="1211"/>
                  </a:lnTo>
                  <a:lnTo>
                    <a:pt x="1335" y="1213"/>
                  </a:lnTo>
                  <a:lnTo>
                    <a:pt x="1335" y="1213"/>
                  </a:lnTo>
                  <a:lnTo>
                    <a:pt x="1335" y="1213"/>
                  </a:lnTo>
                  <a:lnTo>
                    <a:pt x="1335" y="1213"/>
                  </a:lnTo>
                  <a:lnTo>
                    <a:pt x="1335" y="1213"/>
                  </a:lnTo>
                  <a:lnTo>
                    <a:pt x="1335" y="1216"/>
                  </a:lnTo>
                  <a:lnTo>
                    <a:pt x="1332" y="1218"/>
                  </a:lnTo>
                  <a:lnTo>
                    <a:pt x="1332" y="1220"/>
                  </a:lnTo>
                  <a:lnTo>
                    <a:pt x="1335" y="1220"/>
                  </a:lnTo>
                  <a:lnTo>
                    <a:pt x="1335" y="1220"/>
                  </a:lnTo>
                  <a:lnTo>
                    <a:pt x="1337" y="1220"/>
                  </a:lnTo>
                  <a:lnTo>
                    <a:pt x="1337" y="1218"/>
                  </a:lnTo>
                  <a:lnTo>
                    <a:pt x="1340" y="1218"/>
                  </a:lnTo>
                  <a:lnTo>
                    <a:pt x="1337" y="1220"/>
                  </a:lnTo>
                  <a:lnTo>
                    <a:pt x="1337" y="1220"/>
                  </a:lnTo>
                  <a:lnTo>
                    <a:pt x="1337" y="1223"/>
                  </a:lnTo>
                  <a:lnTo>
                    <a:pt x="1335" y="1223"/>
                  </a:lnTo>
                  <a:lnTo>
                    <a:pt x="1335" y="1225"/>
                  </a:lnTo>
                  <a:lnTo>
                    <a:pt x="1332" y="1225"/>
                  </a:lnTo>
                  <a:lnTo>
                    <a:pt x="1332" y="1225"/>
                  </a:lnTo>
                  <a:lnTo>
                    <a:pt x="1332" y="1227"/>
                  </a:lnTo>
                  <a:lnTo>
                    <a:pt x="1332" y="1225"/>
                  </a:lnTo>
                  <a:lnTo>
                    <a:pt x="1332" y="1225"/>
                  </a:lnTo>
                  <a:lnTo>
                    <a:pt x="1332" y="1225"/>
                  </a:lnTo>
                  <a:lnTo>
                    <a:pt x="1332" y="1225"/>
                  </a:lnTo>
                  <a:lnTo>
                    <a:pt x="1332" y="1227"/>
                  </a:lnTo>
                  <a:lnTo>
                    <a:pt x="1330" y="1230"/>
                  </a:lnTo>
                  <a:lnTo>
                    <a:pt x="1330" y="1230"/>
                  </a:lnTo>
                  <a:lnTo>
                    <a:pt x="1330" y="1232"/>
                  </a:lnTo>
                  <a:lnTo>
                    <a:pt x="1330" y="1232"/>
                  </a:lnTo>
                  <a:lnTo>
                    <a:pt x="1328" y="1232"/>
                  </a:lnTo>
                  <a:lnTo>
                    <a:pt x="1328" y="1232"/>
                  </a:lnTo>
                  <a:lnTo>
                    <a:pt x="1328" y="1232"/>
                  </a:lnTo>
                  <a:lnTo>
                    <a:pt x="1328" y="1232"/>
                  </a:lnTo>
                  <a:lnTo>
                    <a:pt x="1328" y="1232"/>
                  </a:lnTo>
                  <a:lnTo>
                    <a:pt x="1328" y="1230"/>
                  </a:lnTo>
                  <a:lnTo>
                    <a:pt x="1328" y="1230"/>
                  </a:lnTo>
                  <a:lnTo>
                    <a:pt x="1328" y="1230"/>
                  </a:lnTo>
                  <a:lnTo>
                    <a:pt x="1328" y="1230"/>
                  </a:lnTo>
                  <a:lnTo>
                    <a:pt x="1328" y="1230"/>
                  </a:lnTo>
                  <a:lnTo>
                    <a:pt x="1328" y="1230"/>
                  </a:lnTo>
                  <a:lnTo>
                    <a:pt x="1328" y="1230"/>
                  </a:lnTo>
                  <a:lnTo>
                    <a:pt x="1328" y="1227"/>
                  </a:lnTo>
                  <a:lnTo>
                    <a:pt x="1328" y="1227"/>
                  </a:lnTo>
                  <a:lnTo>
                    <a:pt x="1328" y="1227"/>
                  </a:lnTo>
                  <a:lnTo>
                    <a:pt x="1328" y="1227"/>
                  </a:lnTo>
                  <a:lnTo>
                    <a:pt x="1328" y="1227"/>
                  </a:lnTo>
                  <a:lnTo>
                    <a:pt x="1328" y="1223"/>
                  </a:lnTo>
                  <a:lnTo>
                    <a:pt x="1328" y="1223"/>
                  </a:lnTo>
                  <a:lnTo>
                    <a:pt x="1330" y="1220"/>
                  </a:lnTo>
                  <a:lnTo>
                    <a:pt x="1330" y="1220"/>
                  </a:lnTo>
                  <a:lnTo>
                    <a:pt x="1330" y="1220"/>
                  </a:lnTo>
                  <a:lnTo>
                    <a:pt x="1330" y="1220"/>
                  </a:lnTo>
                  <a:lnTo>
                    <a:pt x="1332" y="1220"/>
                  </a:lnTo>
                  <a:lnTo>
                    <a:pt x="1332" y="1218"/>
                  </a:lnTo>
                  <a:lnTo>
                    <a:pt x="1332" y="1218"/>
                  </a:lnTo>
                  <a:lnTo>
                    <a:pt x="1332" y="1218"/>
                  </a:lnTo>
                  <a:lnTo>
                    <a:pt x="1335" y="1216"/>
                  </a:lnTo>
                  <a:lnTo>
                    <a:pt x="1335" y="1213"/>
                  </a:lnTo>
                  <a:lnTo>
                    <a:pt x="1332" y="1216"/>
                  </a:lnTo>
                  <a:lnTo>
                    <a:pt x="1330" y="1216"/>
                  </a:lnTo>
                  <a:lnTo>
                    <a:pt x="1330" y="1218"/>
                  </a:lnTo>
                  <a:lnTo>
                    <a:pt x="1328" y="1220"/>
                  </a:lnTo>
                  <a:lnTo>
                    <a:pt x="1328" y="1220"/>
                  </a:lnTo>
                  <a:lnTo>
                    <a:pt x="1328" y="1220"/>
                  </a:lnTo>
                  <a:lnTo>
                    <a:pt x="1325" y="1220"/>
                  </a:lnTo>
                  <a:lnTo>
                    <a:pt x="1325" y="1220"/>
                  </a:lnTo>
                  <a:lnTo>
                    <a:pt x="1325" y="1220"/>
                  </a:lnTo>
                  <a:lnTo>
                    <a:pt x="1325" y="1220"/>
                  </a:lnTo>
                  <a:lnTo>
                    <a:pt x="1323" y="1220"/>
                  </a:lnTo>
                  <a:lnTo>
                    <a:pt x="1321" y="1220"/>
                  </a:lnTo>
                  <a:lnTo>
                    <a:pt x="1318" y="1223"/>
                  </a:lnTo>
                  <a:lnTo>
                    <a:pt x="1316" y="1223"/>
                  </a:lnTo>
                  <a:lnTo>
                    <a:pt x="1316" y="1225"/>
                  </a:lnTo>
                  <a:lnTo>
                    <a:pt x="1316" y="1225"/>
                  </a:lnTo>
                  <a:lnTo>
                    <a:pt x="1318" y="1227"/>
                  </a:lnTo>
                  <a:lnTo>
                    <a:pt x="1316" y="1227"/>
                  </a:lnTo>
                  <a:lnTo>
                    <a:pt x="1316" y="1227"/>
                  </a:lnTo>
                  <a:lnTo>
                    <a:pt x="1316" y="1230"/>
                  </a:lnTo>
                  <a:lnTo>
                    <a:pt x="1316" y="1230"/>
                  </a:lnTo>
                  <a:lnTo>
                    <a:pt x="1318" y="1230"/>
                  </a:lnTo>
                  <a:lnTo>
                    <a:pt x="1316" y="1230"/>
                  </a:lnTo>
                  <a:lnTo>
                    <a:pt x="1316" y="1232"/>
                  </a:lnTo>
                  <a:lnTo>
                    <a:pt x="1316" y="1234"/>
                  </a:lnTo>
                  <a:lnTo>
                    <a:pt x="1316" y="1234"/>
                  </a:lnTo>
                  <a:lnTo>
                    <a:pt x="1316" y="1234"/>
                  </a:lnTo>
                  <a:lnTo>
                    <a:pt x="1318" y="1237"/>
                  </a:lnTo>
                  <a:lnTo>
                    <a:pt x="1321" y="1237"/>
                  </a:lnTo>
                  <a:lnTo>
                    <a:pt x="1323" y="1234"/>
                  </a:lnTo>
                  <a:lnTo>
                    <a:pt x="1323" y="1234"/>
                  </a:lnTo>
                  <a:lnTo>
                    <a:pt x="1323" y="1234"/>
                  </a:lnTo>
                  <a:lnTo>
                    <a:pt x="1323" y="1237"/>
                  </a:lnTo>
                  <a:lnTo>
                    <a:pt x="1321" y="1237"/>
                  </a:lnTo>
                  <a:lnTo>
                    <a:pt x="1321" y="1237"/>
                  </a:lnTo>
                  <a:lnTo>
                    <a:pt x="1321" y="1239"/>
                  </a:lnTo>
                  <a:lnTo>
                    <a:pt x="1321" y="1239"/>
                  </a:lnTo>
                  <a:lnTo>
                    <a:pt x="1321" y="1239"/>
                  </a:lnTo>
                  <a:lnTo>
                    <a:pt x="1321" y="1242"/>
                  </a:lnTo>
                  <a:lnTo>
                    <a:pt x="1321" y="1242"/>
                  </a:lnTo>
                  <a:lnTo>
                    <a:pt x="1321" y="1242"/>
                  </a:lnTo>
                  <a:lnTo>
                    <a:pt x="1318" y="1242"/>
                  </a:lnTo>
                  <a:lnTo>
                    <a:pt x="1318" y="1244"/>
                  </a:lnTo>
                  <a:lnTo>
                    <a:pt x="1316" y="1244"/>
                  </a:lnTo>
                  <a:lnTo>
                    <a:pt x="1316" y="1244"/>
                  </a:lnTo>
                  <a:lnTo>
                    <a:pt x="1316" y="1244"/>
                  </a:lnTo>
                  <a:lnTo>
                    <a:pt x="1316" y="1246"/>
                  </a:lnTo>
                  <a:lnTo>
                    <a:pt x="1316" y="1249"/>
                  </a:lnTo>
                  <a:lnTo>
                    <a:pt x="1316" y="1249"/>
                  </a:lnTo>
                  <a:lnTo>
                    <a:pt x="1313" y="1249"/>
                  </a:lnTo>
                  <a:lnTo>
                    <a:pt x="1313" y="1249"/>
                  </a:lnTo>
                  <a:lnTo>
                    <a:pt x="1313" y="1249"/>
                  </a:lnTo>
                  <a:lnTo>
                    <a:pt x="1311" y="1246"/>
                  </a:lnTo>
                  <a:lnTo>
                    <a:pt x="1311" y="1246"/>
                  </a:lnTo>
                  <a:lnTo>
                    <a:pt x="1311" y="1249"/>
                  </a:lnTo>
                  <a:lnTo>
                    <a:pt x="1311" y="1249"/>
                  </a:lnTo>
                  <a:lnTo>
                    <a:pt x="1311" y="1249"/>
                  </a:lnTo>
                  <a:lnTo>
                    <a:pt x="1311" y="1249"/>
                  </a:lnTo>
                  <a:lnTo>
                    <a:pt x="1311" y="1249"/>
                  </a:lnTo>
                  <a:lnTo>
                    <a:pt x="1311" y="1251"/>
                  </a:lnTo>
                  <a:lnTo>
                    <a:pt x="1311" y="1251"/>
                  </a:lnTo>
                  <a:lnTo>
                    <a:pt x="1311" y="1253"/>
                  </a:lnTo>
                  <a:lnTo>
                    <a:pt x="1311" y="1253"/>
                  </a:lnTo>
                  <a:lnTo>
                    <a:pt x="1311" y="1253"/>
                  </a:lnTo>
                  <a:lnTo>
                    <a:pt x="1311" y="1253"/>
                  </a:lnTo>
                  <a:lnTo>
                    <a:pt x="1311" y="1253"/>
                  </a:lnTo>
                  <a:lnTo>
                    <a:pt x="1311" y="1256"/>
                  </a:lnTo>
                  <a:lnTo>
                    <a:pt x="1311" y="1256"/>
                  </a:lnTo>
                  <a:lnTo>
                    <a:pt x="1311" y="1258"/>
                  </a:lnTo>
                  <a:lnTo>
                    <a:pt x="1311" y="1260"/>
                  </a:lnTo>
                  <a:lnTo>
                    <a:pt x="1311" y="1263"/>
                  </a:lnTo>
                  <a:lnTo>
                    <a:pt x="1311" y="1263"/>
                  </a:lnTo>
                  <a:lnTo>
                    <a:pt x="1311" y="1263"/>
                  </a:lnTo>
                  <a:lnTo>
                    <a:pt x="1313" y="1263"/>
                  </a:lnTo>
                  <a:lnTo>
                    <a:pt x="1313" y="1263"/>
                  </a:lnTo>
                  <a:lnTo>
                    <a:pt x="1313" y="1263"/>
                  </a:lnTo>
                  <a:lnTo>
                    <a:pt x="1313" y="1265"/>
                  </a:lnTo>
                  <a:lnTo>
                    <a:pt x="1313" y="1265"/>
                  </a:lnTo>
                  <a:lnTo>
                    <a:pt x="1313" y="1263"/>
                  </a:lnTo>
                  <a:lnTo>
                    <a:pt x="1313" y="1263"/>
                  </a:lnTo>
                  <a:lnTo>
                    <a:pt x="1313" y="1263"/>
                  </a:lnTo>
                  <a:lnTo>
                    <a:pt x="1316" y="1263"/>
                  </a:lnTo>
                  <a:lnTo>
                    <a:pt x="1316" y="1265"/>
                  </a:lnTo>
                  <a:lnTo>
                    <a:pt x="1318" y="1263"/>
                  </a:lnTo>
                  <a:lnTo>
                    <a:pt x="1323" y="1260"/>
                  </a:lnTo>
                  <a:lnTo>
                    <a:pt x="1323" y="1260"/>
                  </a:lnTo>
                  <a:lnTo>
                    <a:pt x="1323" y="1260"/>
                  </a:lnTo>
                  <a:lnTo>
                    <a:pt x="1323" y="1260"/>
                  </a:lnTo>
                  <a:lnTo>
                    <a:pt x="1325" y="1258"/>
                  </a:lnTo>
                  <a:lnTo>
                    <a:pt x="1325" y="1258"/>
                  </a:lnTo>
                  <a:lnTo>
                    <a:pt x="1328" y="1256"/>
                  </a:lnTo>
                  <a:lnTo>
                    <a:pt x="1328" y="1256"/>
                  </a:lnTo>
                  <a:lnTo>
                    <a:pt x="1328" y="1253"/>
                  </a:lnTo>
                  <a:lnTo>
                    <a:pt x="1328" y="1253"/>
                  </a:lnTo>
                  <a:lnTo>
                    <a:pt x="1330" y="1253"/>
                  </a:lnTo>
                  <a:lnTo>
                    <a:pt x="1330" y="1251"/>
                  </a:lnTo>
                  <a:lnTo>
                    <a:pt x="1328" y="1253"/>
                  </a:lnTo>
                  <a:lnTo>
                    <a:pt x="1328" y="1253"/>
                  </a:lnTo>
                  <a:lnTo>
                    <a:pt x="1328" y="1253"/>
                  </a:lnTo>
                  <a:lnTo>
                    <a:pt x="1328" y="1253"/>
                  </a:lnTo>
                  <a:lnTo>
                    <a:pt x="1328" y="1253"/>
                  </a:lnTo>
                  <a:lnTo>
                    <a:pt x="1328" y="1253"/>
                  </a:lnTo>
                  <a:lnTo>
                    <a:pt x="1328" y="1253"/>
                  </a:lnTo>
                  <a:lnTo>
                    <a:pt x="1328" y="1253"/>
                  </a:lnTo>
                  <a:lnTo>
                    <a:pt x="1325" y="1253"/>
                  </a:lnTo>
                  <a:lnTo>
                    <a:pt x="1325" y="1256"/>
                  </a:lnTo>
                  <a:lnTo>
                    <a:pt x="1325" y="1256"/>
                  </a:lnTo>
                  <a:lnTo>
                    <a:pt x="1325" y="1256"/>
                  </a:lnTo>
                  <a:lnTo>
                    <a:pt x="1325" y="1256"/>
                  </a:lnTo>
                  <a:lnTo>
                    <a:pt x="1323" y="1256"/>
                  </a:lnTo>
                  <a:lnTo>
                    <a:pt x="1323" y="1256"/>
                  </a:lnTo>
                  <a:lnTo>
                    <a:pt x="1323" y="1253"/>
                  </a:lnTo>
                  <a:lnTo>
                    <a:pt x="1325" y="1253"/>
                  </a:lnTo>
                  <a:lnTo>
                    <a:pt x="1323" y="1253"/>
                  </a:lnTo>
                  <a:lnTo>
                    <a:pt x="1323" y="1253"/>
                  </a:lnTo>
                  <a:lnTo>
                    <a:pt x="1323" y="1253"/>
                  </a:lnTo>
                  <a:lnTo>
                    <a:pt x="1323" y="1253"/>
                  </a:lnTo>
                  <a:lnTo>
                    <a:pt x="1323" y="1253"/>
                  </a:lnTo>
                  <a:lnTo>
                    <a:pt x="1323" y="1251"/>
                  </a:lnTo>
                  <a:lnTo>
                    <a:pt x="1323" y="1251"/>
                  </a:lnTo>
                  <a:lnTo>
                    <a:pt x="1325" y="1249"/>
                  </a:lnTo>
                  <a:lnTo>
                    <a:pt x="1325" y="1249"/>
                  </a:lnTo>
                  <a:lnTo>
                    <a:pt x="1325" y="1249"/>
                  </a:lnTo>
                  <a:lnTo>
                    <a:pt x="1325" y="1249"/>
                  </a:lnTo>
                  <a:lnTo>
                    <a:pt x="1325" y="1246"/>
                  </a:lnTo>
                  <a:lnTo>
                    <a:pt x="1325" y="1246"/>
                  </a:lnTo>
                  <a:lnTo>
                    <a:pt x="1328" y="1246"/>
                  </a:lnTo>
                  <a:lnTo>
                    <a:pt x="1325" y="1246"/>
                  </a:lnTo>
                  <a:lnTo>
                    <a:pt x="1325" y="1246"/>
                  </a:lnTo>
                  <a:lnTo>
                    <a:pt x="1325" y="1246"/>
                  </a:lnTo>
                  <a:lnTo>
                    <a:pt x="1325" y="1244"/>
                  </a:lnTo>
                  <a:lnTo>
                    <a:pt x="1325" y="1244"/>
                  </a:lnTo>
                  <a:lnTo>
                    <a:pt x="1325" y="1244"/>
                  </a:lnTo>
                  <a:lnTo>
                    <a:pt x="1325" y="1244"/>
                  </a:lnTo>
                  <a:lnTo>
                    <a:pt x="1325" y="1244"/>
                  </a:lnTo>
                  <a:lnTo>
                    <a:pt x="1328" y="1244"/>
                  </a:lnTo>
                  <a:lnTo>
                    <a:pt x="1328" y="1244"/>
                  </a:lnTo>
                  <a:lnTo>
                    <a:pt x="1325" y="1244"/>
                  </a:lnTo>
                  <a:lnTo>
                    <a:pt x="1325" y="1244"/>
                  </a:lnTo>
                  <a:lnTo>
                    <a:pt x="1328" y="1242"/>
                  </a:lnTo>
                  <a:lnTo>
                    <a:pt x="1328" y="1242"/>
                  </a:lnTo>
                  <a:lnTo>
                    <a:pt x="1328" y="1239"/>
                  </a:lnTo>
                  <a:lnTo>
                    <a:pt x="1330" y="1239"/>
                  </a:lnTo>
                  <a:lnTo>
                    <a:pt x="1328" y="1242"/>
                  </a:lnTo>
                  <a:lnTo>
                    <a:pt x="1328" y="1244"/>
                  </a:lnTo>
                  <a:lnTo>
                    <a:pt x="1328" y="1246"/>
                  </a:lnTo>
                  <a:lnTo>
                    <a:pt x="1328" y="1244"/>
                  </a:lnTo>
                  <a:lnTo>
                    <a:pt x="1328" y="1244"/>
                  </a:lnTo>
                  <a:lnTo>
                    <a:pt x="1328" y="1244"/>
                  </a:lnTo>
                  <a:lnTo>
                    <a:pt x="1328" y="1244"/>
                  </a:lnTo>
                  <a:lnTo>
                    <a:pt x="1328" y="1244"/>
                  </a:lnTo>
                  <a:lnTo>
                    <a:pt x="1328" y="1246"/>
                  </a:lnTo>
                  <a:lnTo>
                    <a:pt x="1328" y="1246"/>
                  </a:lnTo>
                  <a:lnTo>
                    <a:pt x="1328" y="1246"/>
                  </a:lnTo>
                  <a:lnTo>
                    <a:pt x="1328" y="1246"/>
                  </a:lnTo>
                  <a:lnTo>
                    <a:pt x="1330" y="1246"/>
                  </a:lnTo>
                  <a:lnTo>
                    <a:pt x="1330" y="1246"/>
                  </a:lnTo>
                  <a:lnTo>
                    <a:pt x="1330" y="1246"/>
                  </a:lnTo>
                  <a:lnTo>
                    <a:pt x="1330" y="1246"/>
                  </a:lnTo>
                  <a:lnTo>
                    <a:pt x="1332" y="1246"/>
                  </a:lnTo>
                  <a:lnTo>
                    <a:pt x="1332" y="1246"/>
                  </a:lnTo>
                  <a:lnTo>
                    <a:pt x="1332" y="1246"/>
                  </a:lnTo>
                  <a:lnTo>
                    <a:pt x="1330" y="1246"/>
                  </a:lnTo>
                  <a:lnTo>
                    <a:pt x="1332" y="1246"/>
                  </a:lnTo>
                  <a:lnTo>
                    <a:pt x="1332" y="1246"/>
                  </a:lnTo>
                  <a:lnTo>
                    <a:pt x="1332" y="1246"/>
                  </a:lnTo>
                  <a:lnTo>
                    <a:pt x="1335" y="1246"/>
                  </a:lnTo>
                  <a:lnTo>
                    <a:pt x="1335" y="1246"/>
                  </a:lnTo>
                  <a:lnTo>
                    <a:pt x="1332" y="1249"/>
                  </a:lnTo>
                  <a:lnTo>
                    <a:pt x="1332" y="1249"/>
                  </a:lnTo>
                  <a:lnTo>
                    <a:pt x="1335" y="1249"/>
                  </a:lnTo>
                  <a:lnTo>
                    <a:pt x="1335" y="1249"/>
                  </a:lnTo>
                  <a:lnTo>
                    <a:pt x="1335" y="1251"/>
                  </a:lnTo>
                  <a:lnTo>
                    <a:pt x="1335" y="1251"/>
                  </a:lnTo>
                  <a:lnTo>
                    <a:pt x="1335" y="1251"/>
                  </a:lnTo>
                  <a:lnTo>
                    <a:pt x="1335" y="1253"/>
                  </a:lnTo>
                  <a:lnTo>
                    <a:pt x="1335" y="1253"/>
                  </a:lnTo>
                  <a:lnTo>
                    <a:pt x="1335" y="1256"/>
                  </a:lnTo>
                  <a:lnTo>
                    <a:pt x="1335" y="1256"/>
                  </a:lnTo>
                  <a:lnTo>
                    <a:pt x="1335" y="1258"/>
                  </a:lnTo>
                  <a:lnTo>
                    <a:pt x="1335" y="1258"/>
                  </a:lnTo>
                  <a:lnTo>
                    <a:pt x="1335" y="1258"/>
                  </a:lnTo>
                  <a:lnTo>
                    <a:pt x="1335" y="1260"/>
                  </a:lnTo>
                  <a:lnTo>
                    <a:pt x="1335" y="1260"/>
                  </a:lnTo>
                  <a:lnTo>
                    <a:pt x="1335" y="1260"/>
                  </a:lnTo>
                  <a:lnTo>
                    <a:pt x="1332" y="1260"/>
                  </a:lnTo>
                  <a:lnTo>
                    <a:pt x="1332" y="1260"/>
                  </a:lnTo>
                  <a:lnTo>
                    <a:pt x="1332" y="1263"/>
                  </a:lnTo>
                  <a:lnTo>
                    <a:pt x="1332" y="1263"/>
                  </a:lnTo>
                  <a:lnTo>
                    <a:pt x="1332" y="1263"/>
                  </a:lnTo>
                  <a:lnTo>
                    <a:pt x="1332" y="1265"/>
                  </a:lnTo>
                  <a:lnTo>
                    <a:pt x="1332" y="1265"/>
                  </a:lnTo>
                  <a:lnTo>
                    <a:pt x="1332" y="1268"/>
                  </a:lnTo>
                  <a:lnTo>
                    <a:pt x="1332" y="1268"/>
                  </a:lnTo>
                  <a:lnTo>
                    <a:pt x="1332" y="1270"/>
                  </a:lnTo>
                  <a:lnTo>
                    <a:pt x="1332" y="1268"/>
                  </a:lnTo>
                  <a:lnTo>
                    <a:pt x="1332" y="1270"/>
                  </a:lnTo>
                  <a:lnTo>
                    <a:pt x="1332" y="1270"/>
                  </a:lnTo>
                  <a:lnTo>
                    <a:pt x="1332" y="1270"/>
                  </a:lnTo>
                  <a:lnTo>
                    <a:pt x="1332" y="1270"/>
                  </a:lnTo>
                  <a:lnTo>
                    <a:pt x="1332" y="1270"/>
                  </a:lnTo>
                  <a:lnTo>
                    <a:pt x="1335" y="1270"/>
                  </a:lnTo>
                  <a:lnTo>
                    <a:pt x="1335" y="1270"/>
                  </a:lnTo>
                  <a:lnTo>
                    <a:pt x="1337" y="1270"/>
                  </a:lnTo>
                  <a:lnTo>
                    <a:pt x="1342" y="1270"/>
                  </a:lnTo>
                  <a:lnTo>
                    <a:pt x="1342" y="1268"/>
                  </a:lnTo>
                  <a:lnTo>
                    <a:pt x="1340" y="1270"/>
                  </a:lnTo>
                  <a:lnTo>
                    <a:pt x="1337" y="1270"/>
                  </a:lnTo>
                  <a:lnTo>
                    <a:pt x="1337" y="1272"/>
                  </a:lnTo>
                  <a:lnTo>
                    <a:pt x="1337" y="1272"/>
                  </a:lnTo>
                  <a:lnTo>
                    <a:pt x="1337" y="1272"/>
                  </a:lnTo>
                  <a:lnTo>
                    <a:pt x="1337" y="1272"/>
                  </a:lnTo>
                  <a:lnTo>
                    <a:pt x="1337" y="1275"/>
                  </a:lnTo>
                  <a:lnTo>
                    <a:pt x="1337" y="1275"/>
                  </a:lnTo>
                  <a:lnTo>
                    <a:pt x="1337" y="1275"/>
                  </a:lnTo>
                  <a:lnTo>
                    <a:pt x="1337" y="1275"/>
                  </a:lnTo>
                  <a:lnTo>
                    <a:pt x="1335" y="1275"/>
                  </a:lnTo>
                  <a:lnTo>
                    <a:pt x="1335" y="1277"/>
                  </a:lnTo>
                  <a:lnTo>
                    <a:pt x="1335" y="1277"/>
                  </a:lnTo>
                  <a:lnTo>
                    <a:pt x="1332" y="1277"/>
                  </a:lnTo>
                  <a:lnTo>
                    <a:pt x="1332" y="1277"/>
                  </a:lnTo>
                  <a:lnTo>
                    <a:pt x="1328" y="1279"/>
                  </a:lnTo>
                  <a:lnTo>
                    <a:pt x="1323" y="1284"/>
                  </a:lnTo>
                  <a:lnTo>
                    <a:pt x="1323" y="1284"/>
                  </a:lnTo>
                  <a:lnTo>
                    <a:pt x="1323" y="1284"/>
                  </a:lnTo>
                  <a:lnTo>
                    <a:pt x="1323" y="1286"/>
                  </a:lnTo>
                  <a:lnTo>
                    <a:pt x="1323" y="1286"/>
                  </a:lnTo>
                  <a:lnTo>
                    <a:pt x="1323" y="1286"/>
                  </a:lnTo>
                  <a:lnTo>
                    <a:pt x="1323" y="1286"/>
                  </a:lnTo>
                  <a:lnTo>
                    <a:pt x="1323" y="1286"/>
                  </a:lnTo>
                  <a:lnTo>
                    <a:pt x="1323" y="1289"/>
                  </a:lnTo>
                  <a:lnTo>
                    <a:pt x="1323" y="1289"/>
                  </a:lnTo>
                  <a:lnTo>
                    <a:pt x="1323" y="1291"/>
                  </a:lnTo>
                  <a:lnTo>
                    <a:pt x="1323" y="1291"/>
                  </a:lnTo>
                  <a:lnTo>
                    <a:pt x="1323" y="1294"/>
                  </a:lnTo>
                  <a:lnTo>
                    <a:pt x="1323" y="1294"/>
                  </a:lnTo>
                  <a:lnTo>
                    <a:pt x="1321" y="1296"/>
                  </a:lnTo>
                  <a:lnTo>
                    <a:pt x="1318" y="1296"/>
                  </a:lnTo>
                  <a:lnTo>
                    <a:pt x="1318" y="1298"/>
                  </a:lnTo>
                  <a:lnTo>
                    <a:pt x="1318" y="1296"/>
                  </a:lnTo>
                  <a:lnTo>
                    <a:pt x="1318" y="1298"/>
                  </a:lnTo>
                  <a:lnTo>
                    <a:pt x="1318" y="1298"/>
                  </a:lnTo>
                  <a:lnTo>
                    <a:pt x="1316" y="1298"/>
                  </a:lnTo>
                  <a:lnTo>
                    <a:pt x="1316" y="1301"/>
                  </a:lnTo>
                  <a:lnTo>
                    <a:pt x="1316" y="1301"/>
                  </a:lnTo>
                  <a:lnTo>
                    <a:pt x="1316" y="1301"/>
                  </a:lnTo>
                  <a:lnTo>
                    <a:pt x="1313" y="1303"/>
                  </a:lnTo>
                  <a:lnTo>
                    <a:pt x="1311" y="1305"/>
                  </a:lnTo>
                  <a:lnTo>
                    <a:pt x="1311" y="1305"/>
                  </a:lnTo>
                  <a:lnTo>
                    <a:pt x="1311" y="1305"/>
                  </a:lnTo>
                  <a:lnTo>
                    <a:pt x="1311" y="1308"/>
                  </a:lnTo>
                  <a:lnTo>
                    <a:pt x="1311" y="1308"/>
                  </a:lnTo>
                  <a:lnTo>
                    <a:pt x="1311" y="1308"/>
                  </a:lnTo>
                  <a:lnTo>
                    <a:pt x="1309" y="1310"/>
                  </a:lnTo>
                  <a:lnTo>
                    <a:pt x="1309" y="1310"/>
                  </a:lnTo>
                  <a:lnTo>
                    <a:pt x="1306" y="1310"/>
                  </a:lnTo>
                  <a:lnTo>
                    <a:pt x="1306" y="1310"/>
                  </a:lnTo>
                  <a:lnTo>
                    <a:pt x="1304" y="1310"/>
                  </a:lnTo>
                  <a:lnTo>
                    <a:pt x="1304" y="1310"/>
                  </a:lnTo>
                  <a:lnTo>
                    <a:pt x="1304" y="1310"/>
                  </a:lnTo>
                  <a:lnTo>
                    <a:pt x="1302" y="1310"/>
                  </a:lnTo>
                  <a:lnTo>
                    <a:pt x="1302" y="1308"/>
                  </a:lnTo>
                  <a:lnTo>
                    <a:pt x="1302" y="1308"/>
                  </a:lnTo>
                  <a:lnTo>
                    <a:pt x="1299" y="1308"/>
                  </a:lnTo>
                  <a:lnTo>
                    <a:pt x="1297" y="1310"/>
                  </a:lnTo>
                  <a:lnTo>
                    <a:pt x="1297" y="1313"/>
                  </a:lnTo>
                  <a:lnTo>
                    <a:pt x="1297" y="1310"/>
                  </a:lnTo>
                  <a:lnTo>
                    <a:pt x="1297" y="1310"/>
                  </a:lnTo>
                  <a:lnTo>
                    <a:pt x="1297" y="1310"/>
                  </a:lnTo>
                  <a:lnTo>
                    <a:pt x="1297" y="1310"/>
                  </a:lnTo>
                  <a:lnTo>
                    <a:pt x="1297" y="1308"/>
                  </a:lnTo>
                  <a:lnTo>
                    <a:pt x="1297" y="1308"/>
                  </a:lnTo>
                  <a:lnTo>
                    <a:pt x="1297" y="1308"/>
                  </a:lnTo>
                  <a:lnTo>
                    <a:pt x="1297" y="1308"/>
                  </a:lnTo>
                  <a:lnTo>
                    <a:pt x="1292" y="1310"/>
                  </a:lnTo>
                  <a:lnTo>
                    <a:pt x="1292" y="1310"/>
                  </a:lnTo>
                  <a:lnTo>
                    <a:pt x="1292" y="1310"/>
                  </a:lnTo>
                  <a:lnTo>
                    <a:pt x="1292" y="1310"/>
                  </a:lnTo>
                  <a:lnTo>
                    <a:pt x="1292" y="1310"/>
                  </a:lnTo>
                  <a:lnTo>
                    <a:pt x="1292" y="1310"/>
                  </a:lnTo>
                  <a:lnTo>
                    <a:pt x="1292" y="1313"/>
                  </a:lnTo>
                  <a:lnTo>
                    <a:pt x="1292" y="1313"/>
                  </a:lnTo>
                  <a:lnTo>
                    <a:pt x="1292" y="1313"/>
                  </a:lnTo>
                  <a:lnTo>
                    <a:pt x="1292" y="1313"/>
                  </a:lnTo>
                  <a:lnTo>
                    <a:pt x="1292" y="1315"/>
                  </a:lnTo>
                  <a:lnTo>
                    <a:pt x="1292" y="1315"/>
                  </a:lnTo>
                  <a:lnTo>
                    <a:pt x="1290" y="1317"/>
                  </a:lnTo>
                  <a:lnTo>
                    <a:pt x="1290" y="1320"/>
                  </a:lnTo>
                  <a:lnTo>
                    <a:pt x="1290" y="1322"/>
                  </a:lnTo>
                  <a:lnTo>
                    <a:pt x="1290" y="1322"/>
                  </a:lnTo>
                  <a:lnTo>
                    <a:pt x="1290" y="1324"/>
                  </a:lnTo>
                  <a:lnTo>
                    <a:pt x="1290" y="1327"/>
                  </a:lnTo>
                  <a:lnTo>
                    <a:pt x="1290" y="1329"/>
                  </a:lnTo>
                  <a:lnTo>
                    <a:pt x="1287" y="1329"/>
                  </a:lnTo>
                  <a:lnTo>
                    <a:pt x="1287" y="1329"/>
                  </a:lnTo>
                  <a:lnTo>
                    <a:pt x="1287" y="1329"/>
                  </a:lnTo>
                  <a:lnTo>
                    <a:pt x="1287" y="1329"/>
                  </a:lnTo>
                  <a:lnTo>
                    <a:pt x="1287" y="1329"/>
                  </a:lnTo>
                  <a:lnTo>
                    <a:pt x="1287" y="1329"/>
                  </a:lnTo>
                  <a:lnTo>
                    <a:pt x="1287" y="1329"/>
                  </a:lnTo>
                  <a:lnTo>
                    <a:pt x="1287" y="1331"/>
                  </a:lnTo>
                  <a:lnTo>
                    <a:pt x="1287" y="1331"/>
                  </a:lnTo>
                  <a:lnTo>
                    <a:pt x="1287" y="1334"/>
                  </a:lnTo>
                  <a:lnTo>
                    <a:pt x="1287" y="1334"/>
                  </a:lnTo>
                  <a:lnTo>
                    <a:pt x="1287" y="1334"/>
                  </a:lnTo>
                  <a:lnTo>
                    <a:pt x="1287" y="1334"/>
                  </a:lnTo>
                  <a:lnTo>
                    <a:pt x="1290" y="1334"/>
                  </a:lnTo>
                  <a:lnTo>
                    <a:pt x="1290" y="1336"/>
                  </a:lnTo>
                  <a:lnTo>
                    <a:pt x="1290" y="1336"/>
                  </a:lnTo>
                  <a:lnTo>
                    <a:pt x="1290" y="1336"/>
                  </a:lnTo>
                  <a:lnTo>
                    <a:pt x="1292" y="1339"/>
                  </a:lnTo>
                  <a:lnTo>
                    <a:pt x="1292" y="1339"/>
                  </a:lnTo>
                  <a:lnTo>
                    <a:pt x="1292" y="1339"/>
                  </a:lnTo>
                  <a:lnTo>
                    <a:pt x="1292" y="1339"/>
                  </a:lnTo>
                  <a:lnTo>
                    <a:pt x="1295" y="1341"/>
                  </a:lnTo>
                  <a:lnTo>
                    <a:pt x="1295" y="1343"/>
                  </a:lnTo>
                  <a:lnTo>
                    <a:pt x="1297" y="1343"/>
                  </a:lnTo>
                  <a:lnTo>
                    <a:pt x="1297" y="1346"/>
                  </a:lnTo>
                  <a:lnTo>
                    <a:pt x="1297" y="1346"/>
                  </a:lnTo>
                  <a:lnTo>
                    <a:pt x="1297" y="1348"/>
                  </a:lnTo>
                  <a:lnTo>
                    <a:pt x="1297" y="1348"/>
                  </a:lnTo>
                  <a:lnTo>
                    <a:pt x="1295" y="1348"/>
                  </a:lnTo>
                  <a:lnTo>
                    <a:pt x="1295" y="1348"/>
                  </a:lnTo>
                  <a:lnTo>
                    <a:pt x="1295" y="1350"/>
                  </a:lnTo>
                  <a:lnTo>
                    <a:pt x="1295" y="1350"/>
                  </a:lnTo>
                  <a:lnTo>
                    <a:pt x="1295" y="1350"/>
                  </a:lnTo>
                  <a:lnTo>
                    <a:pt x="1295" y="1350"/>
                  </a:lnTo>
                  <a:lnTo>
                    <a:pt x="1295" y="1350"/>
                  </a:lnTo>
                  <a:lnTo>
                    <a:pt x="1295" y="1350"/>
                  </a:lnTo>
                  <a:lnTo>
                    <a:pt x="1297" y="1353"/>
                  </a:lnTo>
                  <a:lnTo>
                    <a:pt x="1297" y="1353"/>
                  </a:lnTo>
                  <a:lnTo>
                    <a:pt x="1297" y="1355"/>
                  </a:lnTo>
                  <a:lnTo>
                    <a:pt x="1297" y="1355"/>
                  </a:lnTo>
                  <a:lnTo>
                    <a:pt x="1297" y="1355"/>
                  </a:lnTo>
                  <a:lnTo>
                    <a:pt x="1297" y="1357"/>
                  </a:lnTo>
                  <a:lnTo>
                    <a:pt x="1297" y="1357"/>
                  </a:lnTo>
                  <a:lnTo>
                    <a:pt x="1302" y="1360"/>
                  </a:lnTo>
                  <a:lnTo>
                    <a:pt x="1302" y="1362"/>
                  </a:lnTo>
                  <a:lnTo>
                    <a:pt x="1299" y="1362"/>
                  </a:lnTo>
                  <a:lnTo>
                    <a:pt x="1299" y="1362"/>
                  </a:lnTo>
                  <a:lnTo>
                    <a:pt x="1299" y="1362"/>
                  </a:lnTo>
                  <a:lnTo>
                    <a:pt x="1299" y="1365"/>
                  </a:lnTo>
                  <a:lnTo>
                    <a:pt x="1299" y="1365"/>
                  </a:lnTo>
                  <a:lnTo>
                    <a:pt x="1299" y="1365"/>
                  </a:lnTo>
                  <a:lnTo>
                    <a:pt x="1299" y="1367"/>
                  </a:lnTo>
                  <a:lnTo>
                    <a:pt x="1299" y="1367"/>
                  </a:lnTo>
                  <a:lnTo>
                    <a:pt x="1299" y="1367"/>
                  </a:lnTo>
                  <a:lnTo>
                    <a:pt x="1297" y="1369"/>
                  </a:lnTo>
                  <a:lnTo>
                    <a:pt x="1297" y="1369"/>
                  </a:lnTo>
                  <a:lnTo>
                    <a:pt x="1297" y="1369"/>
                  </a:lnTo>
                  <a:lnTo>
                    <a:pt x="1297" y="1372"/>
                  </a:lnTo>
                  <a:lnTo>
                    <a:pt x="1297" y="1372"/>
                  </a:lnTo>
                  <a:lnTo>
                    <a:pt x="1297" y="1372"/>
                  </a:lnTo>
                  <a:lnTo>
                    <a:pt x="1297" y="1372"/>
                  </a:lnTo>
                  <a:lnTo>
                    <a:pt x="1297" y="1374"/>
                  </a:lnTo>
                  <a:lnTo>
                    <a:pt x="1297" y="1374"/>
                  </a:lnTo>
                  <a:lnTo>
                    <a:pt x="1297" y="1374"/>
                  </a:lnTo>
                  <a:lnTo>
                    <a:pt x="1299" y="1376"/>
                  </a:lnTo>
                  <a:lnTo>
                    <a:pt x="1299" y="1379"/>
                  </a:lnTo>
                  <a:lnTo>
                    <a:pt x="1299" y="1379"/>
                  </a:lnTo>
                  <a:lnTo>
                    <a:pt x="1299" y="1379"/>
                  </a:lnTo>
                  <a:lnTo>
                    <a:pt x="1299" y="1381"/>
                  </a:lnTo>
                  <a:lnTo>
                    <a:pt x="1299" y="1381"/>
                  </a:lnTo>
                  <a:lnTo>
                    <a:pt x="1302" y="1381"/>
                  </a:lnTo>
                  <a:lnTo>
                    <a:pt x="1299" y="1383"/>
                  </a:lnTo>
                  <a:lnTo>
                    <a:pt x="1299" y="1383"/>
                  </a:lnTo>
                  <a:lnTo>
                    <a:pt x="1299" y="1383"/>
                  </a:lnTo>
                  <a:lnTo>
                    <a:pt x="1299" y="1386"/>
                  </a:lnTo>
                  <a:lnTo>
                    <a:pt x="1299" y="1386"/>
                  </a:lnTo>
                  <a:lnTo>
                    <a:pt x="1299" y="1386"/>
                  </a:lnTo>
                  <a:lnTo>
                    <a:pt x="1297" y="1386"/>
                  </a:lnTo>
                  <a:lnTo>
                    <a:pt x="1297" y="1386"/>
                  </a:lnTo>
                  <a:lnTo>
                    <a:pt x="1297" y="1386"/>
                  </a:lnTo>
                  <a:lnTo>
                    <a:pt x="1297" y="1386"/>
                  </a:lnTo>
                  <a:lnTo>
                    <a:pt x="1297" y="1383"/>
                  </a:lnTo>
                  <a:lnTo>
                    <a:pt x="1295" y="1383"/>
                  </a:lnTo>
                  <a:lnTo>
                    <a:pt x="1295" y="1386"/>
                  </a:lnTo>
                  <a:lnTo>
                    <a:pt x="1295" y="1386"/>
                  </a:lnTo>
                  <a:lnTo>
                    <a:pt x="1295" y="1386"/>
                  </a:lnTo>
                  <a:lnTo>
                    <a:pt x="1295" y="1386"/>
                  </a:lnTo>
                  <a:lnTo>
                    <a:pt x="1292" y="1386"/>
                  </a:lnTo>
                  <a:lnTo>
                    <a:pt x="1290" y="1386"/>
                  </a:lnTo>
                  <a:lnTo>
                    <a:pt x="1287" y="1386"/>
                  </a:lnTo>
                  <a:lnTo>
                    <a:pt x="1287" y="1386"/>
                  </a:lnTo>
                  <a:lnTo>
                    <a:pt x="1287" y="1386"/>
                  </a:lnTo>
                  <a:lnTo>
                    <a:pt x="1287" y="1386"/>
                  </a:lnTo>
                  <a:lnTo>
                    <a:pt x="1287" y="1386"/>
                  </a:lnTo>
                  <a:lnTo>
                    <a:pt x="1287" y="1383"/>
                  </a:lnTo>
                  <a:lnTo>
                    <a:pt x="1285" y="1383"/>
                  </a:lnTo>
                  <a:lnTo>
                    <a:pt x="1285" y="1383"/>
                  </a:lnTo>
                  <a:lnTo>
                    <a:pt x="1285" y="1383"/>
                  </a:lnTo>
                  <a:lnTo>
                    <a:pt x="1285" y="1386"/>
                  </a:lnTo>
                  <a:lnTo>
                    <a:pt x="1283" y="1386"/>
                  </a:lnTo>
                  <a:lnTo>
                    <a:pt x="1283" y="1383"/>
                  </a:lnTo>
                  <a:lnTo>
                    <a:pt x="1280" y="1383"/>
                  </a:lnTo>
                  <a:lnTo>
                    <a:pt x="1280" y="1383"/>
                  </a:lnTo>
                  <a:lnTo>
                    <a:pt x="1278" y="1383"/>
                  </a:lnTo>
                  <a:lnTo>
                    <a:pt x="1278" y="1386"/>
                  </a:lnTo>
                  <a:lnTo>
                    <a:pt x="1278" y="1386"/>
                  </a:lnTo>
                  <a:lnTo>
                    <a:pt x="1278" y="1386"/>
                  </a:lnTo>
                  <a:lnTo>
                    <a:pt x="1278" y="1386"/>
                  </a:lnTo>
                  <a:lnTo>
                    <a:pt x="1280" y="1388"/>
                  </a:lnTo>
                  <a:lnTo>
                    <a:pt x="1280" y="1388"/>
                  </a:lnTo>
                  <a:lnTo>
                    <a:pt x="1280" y="1388"/>
                  </a:lnTo>
                  <a:lnTo>
                    <a:pt x="1280" y="1391"/>
                  </a:lnTo>
                  <a:lnTo>
                    <a:pt x="1283" y="1391"/>
                  </a:lnTo>
                  <a:lnTo>
                    <a:pt x="1283" y="1391"/>
                  </a:lnTo>
                  <a:lnTo>
                    <a:pt x="1283" y="1393"/>
                  </a:lnTo>
                  <a:lnTo>
                    <a:pt x="1285" y="1393"/>
                  </a:lnTo>
                  <a:lnTo>
                    <a:pt x="1285" y="1395"/>
                  </a:lnTo>
                  <a:lnTo>
                    <a:pt x="1285" y="1395"/>
                  </a:lnTo>
                  <a:lnTo>
                    <a:pt x="1285" y="1398"/>
                  </a:lnTo>
                  <a:lnTo>
                    <a:pt x="1287" y="1398"/>
                  </a:lnTo>
                  <a:lnTo>
                    <a:pt x="1287" y="1400"/>
                  </a:lnTo>
                  <a:lnTo>
                    <a:pt x="1287" y="1400"/>
                  </a:lnTo>
                  <a:lnTo>
                    <a:pt x="1287" y="1400"/>
                  </a:lnTo>
                  <a:lnTo>
                    <a:pt x="1287" y="1400"/>
                  </a:lnTo>
                  <a:lnTo>
                    <a:pt x="1290" y="1400"/>
                  </a:lnTo>
                  <a:lnTo>
                    <a:pt x="1290" y="1400"/>
                  </a:lnTo>
                  <a:lnTo>
                    <a:pt x="1290" y="1400"/>
                  </a:lnTo>
                  <a:lnTo>
                    <a:pt x="1290" y="1400"/>
                  </a:lnTo>
                  <a:lnTo>
                    <a:pt x="1290" y="1400"/>
                  </a:lnTo>
                  <a:lnTo>
                    <a:pt x="1290" y="1398"/>
                  </a:lnTo>
                  <a:lnTo>
                    <a:pt x="1290" y="1398"/>
                  </a:lnTo>
                  <a:lnTo>
                    <a:pt x="1290" y="1398"/>
                  </a:lnTo>
                  <a:lnTo>
                    <a:pt x="1290" y="1398"/>
                  </a:lnTo>
                  <a:lnTo>
                    <a:pt x="1290" y="1400"/>
                  </a:lnTo>
                  <a:lnTo>
                    <a:pt x="1292" y="1400"/>
                  </a:lnTo>
                  <a:lnTo>
                    <a:pt x="1292" y="1400"/>
                  </a:lnTo>
                  <a:lnTo>
                    <a:pt x="1290" y="1402"/>
                  </a:lnTo>
                  <a:lnTo>
                    <a:pt x="1290" y="1402"/>
                  </a:lnTo>
                  <a:lnTo>
                    <a:pt x="1290" y="1402"/>
                  </a:lnTo>
                  <a:lnTo>
                    <a:pt x="1290" y="1402"/>
                  </a:lnTo>
                  <a:lnTo>
                    <a:pt x="1287" y="1402"/>
                  </a:lnTo>
                  <a:lnTo>
                    <a:pt x="1287" y="1407"/>
                  </a:lnTo>
                  <a:lnTo>
                    <a:pt x="1287" y="1407"/>
                  </a:lnTo>
                  <a:lnTo>
                    <a:pt x="1287" y="1405"/>
                  </a:lnTo>
                  <a:lnTo>
                    <a:pt x="1287" y="1405"/>
                  </a:lnTo>
                  <a:lnTo>
                    <a:pt x="1287" y="1402"/>
                  </a:lnTo>
                  <a:lnTo>
                    <a:pt x="1287" y="1400"/>
                  </a:lnTo>
                  <a:lnTo>
                    <a:pt x="1287" y="1400"/>
                  </a:lnTo>
                  <a:lnTo>
                    <a:pt x="1285" y="1398"/>
                  </a:lnTo>
                  <a:lnTo>
                    <a:pt x="1285" y="1398"/>
                  </a:lnTo>
                  <a:lnTo>
                    <a:pt x="1285" y="1398"/>
                  </a:lnTo>
                  <a:lnTo>
                    <a:pt x="1285" y="1395"/>
                  </a:lnTo>
                  <a:lnTo>
                    <a:pt x="1285" y="1395"/>
                  </a:lnTo>
                  <a:lnTo>
                    <a:pt x="1280" y="1393"/>
                  </a:lnTo>
                  <a:lnTo>
                    <a:pt x="1278" y="1393"/>
                  </a:lnTo>
                  <a:lnTo>
                    <a:pt x="1278" y="1391"/>
                  </a:lnTo>
                  <a:lnTo>
                    <a:pt x="1278" y="1391"/>
                  </a:lnTo>
                  <a:lnTo>
                    <a:pt x="1278" y="1391"/>
                  </a:lnTo>
                  <a:lnTo>
                    <a:pt x="1278" y="1388"/>
                  </a:lnTo>
                  <a:lnTo>
                    <a:pt x="1278" y="1388"/>
                  </a:lnTo>
                  <a:lnTo>
                    <a:pt x="1278" y="1388"/>
                  </a:lnTo>
                  <a:lnTo>
                    <a:pt x="1276" y="1386"/>
                  </a:lnTo>
                  <a:lnTo>
                    <a:pt x="1276" y="1386"/>
                  </a:lnTo>
                  <a:lnTo>
                    <a:pt x="1273" y="1383"/>
                  </a:lnTo>
                  <a:lnTo>
                    <a:pt x="1273" y="1383"/>
                  </a:lnTo>
                  <a:lnTo>
                    <a:pt x="1273" y="1383"/>
                  </a:lnTo>
                  <a:lnTo>
                    <a:pt x="1271" y="1381"/>
                  </a:lnTo>
                  <a:lnTo>
                    <a:pt x="1271" y="1381"/>
                  </a:lnTo>
                  <a:lnTo>
                    <a:pt x="1271" y="1379"/>
                  </a:lnTo>
                  <a:lnTo>
                    <a:pt x="1269" y="1376"/>
                  </a:lnTo>
                  <a:lnTo>
                    <a:pt x="1269" y="1376"/>
                  </a:lnTo>
                  <a:lnTo>
                    <a:pt x="1271" y="1374"/>
                  </a:lnTo>
                  <a:lnTo>
                    <a:pt x="1271" y="1374"/>
                  </a:lnTo>
                  <a:lnTo>
                    <a:pt x="1271" y="1376"/>
                  </a:lnTo>
                  <a:lnTo>
                    <a:pt x="1271" y="1376"/>
                  </a:lnTo>
                  <a:lnTo>
                    <a:pt x="1273" y="1376"/>
                  </a:lnTo>
                  <a:lnTo>
                    <a:pt x="1273" y="1376"/>
                  </a:lnTo>
                  <a:lnTo>
                    <a:pt x="1273" y="1376"/>
                  </a:lnTo>
                  <a:lnTo>
                    <a:pt x="1273" y="1379"/>
                  </a:lnTo>
                  <a:lnTo>
                    <a:pt x="1273" y="1381"/>
                  </a:lnTo>
                  <a:lnTo>
                    <a:pt x="1273" y="1381"/>
                  </a:lnTo>
                  <a:lnTo>
                    <a:pt x="1276" y="1381"/>
                  </a:lnTo>
                  <a:lnTo>
                    <a:pt x="1278" y="1381"/>
                  </a:lnTo>
                  <a:lnTo>
                    <a:pt x="1278" y="1381"/>
                  </a:lnTo>
                  <a:lnTo>
                    <a:pt x="1278" y="1381"/>
                  </a:lnTo>
                  <a:lnTo>
                    <a:pt x="1278" y="1383"/>
                  </a:lnTo>
                  <a:lnTo>
                    <a:pt x="1278" y="1383"/>
                  </a:lnTo>
                  <a:lnTo>
                    <a:pt x="1278" y="1383"/>
                  </a:lnTo>
                  <a:lnTo>
                    <a:pt x="1278" y="1383"/>
                  </a:lnTo>
                  <a:lnTo>
                    <a:pt x="1278" y="1383"/>
                  </a:lnTo>
                  <a:lnTo>
                    <a:pt x="1280" y="1383"/>
                  </a:lnTo>
                  <a:lnTo>
                    <a:pt x="1280" y="1381"/>
                  </a:lnTo>
                  <a:lnTo>
                    <a:pt x="1280" y="1381"/>
                  </a:lnTo>
                  <a:lnTo>
                    <a:pt x="1280" y="1381"/>
                  </a:lnTo>
                  <a:lnTo>
                    <a:pt x="1280" y="1379"/>
                  </a:lnTo>
                  <a:lnTo>
                    <a:pt x="1280" y="1376"/>
                  </a:lnTo>
                  <a:lnTo>
                    <a:pt x="1283" y="1376"/>
                  </a:lnTo>
                  <a:lnTo>
                    <a:pt x="1283" y="1376"/>
                  </a:lnTo>
                  <a:lnTo>
                    <a:pt x="1283" y="1376"/>
                  </a:lnTo>
                  <a:lnTo>
                    <a:pt x="1280" y="1376"/>
                  </a:lnTo>
                  <a:lnTo>
                    <a:pt x="1280" y="1379"/>
                  </a:lnTo>
                  <a:lnTo>
                    <a:pt x="1280" y="1381"/>
                  </a:lnTo>
                  <a:lnTo>
                    <a:pt x="1283" y="1381"/>
                  </a:lnTo>
                  <a:lnTo>
                    <a:pt x="1283" y="1381"/>
                  </a:lnTo>
                  <a:lnTo>
                    <a:pt x="1283" y="1381"/>
                  </a:lnTo>
                  <a:lnTo>
                    <a:pt x="1283" y="1383"/>
                  </a:lnTo>
                  <a:lnTo>
                    <a:pt x="1283" y="1383"/>
                  </a:lnTo>
                  <a:lnTo>
                    <a:pt x="1285" y="1383"/>
                  </a:lnTo>
                  <a:lnTo>
                    <a:pt x="1287" y="1383"/>
                  </a:lnTo>
                  <a:lnTo>
                    <a:pt x="1290" y="1381"/>
                  </a:lnTo>
                  <a:lnTo>
                    <a:pt x="1290" y="1381"/>
                  </a:lnTo>
                  <a:lnTo>
                    <a:pt x="1290" y="1381"/>
                  </a:lnTo>
                  <a:lnTo>
                    <a:pt x="1290" y="1381"/>
                  </a:lnTo>
                  <a:lnTo>
                    <a:pt x="1290" y="1381"/>
                  </a:lnTo>
                  <a:lnTo>
                    <a:pt x="1290" y="1383"/>
                  </a:lnTo>
                  <a:lnTo>
                    <a:pt x="1292" y="1383"/>
                  </a:lnTo>
                  <a:lnTo>
                    <a:pt x="1295" y="1383"/>
                  </a:lnTo>
                  <a:lnTo>
                    <a:pt x="1295" y="1383"/>
                  </a:lnTo>
                  <a:lnTo>
                    <a:pt x="1297" y="1383"/>
                  </a:lnTo>
                  <a:lnTo>
                    <a:pt x="1297" y="1381"/>
                  </a:lnTo>
                  <a:lnTo>
                    <a:pt x="1297" y="1381"/>
                  </a:lnTo>
                  <a:lnTo>
                    <a:pt x="1297" y="1381"/>
                  </a:lnTo>
                  <a:lnTo>
                    <a:pt x="1297" y="1383"/>
                  </a:lnTo>
                  <a:lnTo>
                    <a:pt x="1297" y="1381"/>
                  </a:lnTo>
                  <a:lnTo>
                    <a:pt x="1297" y="1381"/>
                  </a:lnTo>
                  <a:lnTo>
                    <a:pt x="1297" y="1379"/>
                  </a:lnTo>
                  <a:lnTo>
                    <a:pt x="1297" y="1379"/>
                  </a:lnTo>
                  <a:lnTo>
                    <a:pt x="1297" y="1376"/>
                  </a:lnTo>
                  <a:lnTo>
                    <a:pt x="1297" y="1376"/>
                  </a:lnTo>
                  <a:lnTo>
                    <a:pt x="1297" y="1376"/>
                  </a:lnTo>
                  <a:lnTo>
                    <a:pt x="1297" y="1376"/>
                  </a:lnTo>
                  <a:lnTo>
                    <a:pt x="1295" y="1376"/>
                  </a:lnTo>
                  <a:lnTo>
                    <a:pt x="1295" y="1374"/>
                  </a:lnTo>
                  <a:lnTo>
                    <a:pt x="1297" y="1374"/>
                  </a:lnTo>
                  <a:lnTo>
                    <a:pt x="1297" y="1372"/>
                  </a:lnTo>
                  <a:lnTo>
                    <a:pt x="1297" y="1372"/>
                  </a:lnTo>
                  <a:lnTo>
                    <a:pt x="1297" y="1372"/>
                  </a:lnTo>
                  <a:lnTo>
                    <a:pt x="1297" y="1372"/>
                  </a:lnTo>
                  <a:lnTo>
                    <a:pt x="1297" y="1369"/>
                  </a:lnTo>
                  <a:lnTo>
                    <a:pt x="1297" y="1369"/>
                  </a:lnTo>
                  <a:lnTo>
                    <a:pt x="1297" y="1369"/>
                  </a:lnTo>
                  <a:lnTo>
                    <a:pt x="1295" y="1367"/>
                  </a:lnTo>
                  <a:lnTo>
                    <a:pt x="1295" y="1367"/>
                  </a:lnTo>
                  <a:lnTo>
                    <a:pt x="1295" y="1367"/>
                  </a:lnTo>
                  <a:lnTo>
                    <a:pt x="1295" y="1367"/>
                  </a:lnTo>
                  <a:lnTo>
                    <a:pt x="1295" y="1369"/>
                  </a:lnTo>
                  <a:lnTo>
                    <a:pt x="1295" y="1369"/>
                  </a:lnTo>
                  <a:lnTo>
                    <a:pt x="1295" y="1372"/>
                  </a:lnTo>
                  <a:lnTo>
                    <a:pt x="1295" y="1372"/>
                  </a:lnTo>
                  <a:lnTo>
                    <a:pt x="1295" y="1372"/>
                  </a:lnTo>
                  <a:lnTo>
                    <a:pt x="1295" y="1372"/>
                  </a:lnTo>
                  <a:lnTo>
                    <a:pt x="1292" y="1369"/>
                  </a:lnTo>
                  <a:lnTo>
                    <a:pt x="1292" y="1369"/>
                  </a:lnTo>
                  <a:lnTo>
                    <a:pt x="1295" y="1369"/>
                  </a:lnTo>
                  <a:lnTo>
                    <a:pt x="1295" y="1369"/>
                  </a:lnTo>
                  <a:lnTo>
                    <a:pt x="1295" y="1367"/>
                  </a:lnTo>
                  <a:lnTo>
                    <a:pt x="1292" y="1367"/>
                  </a:lnTo>
                  <a:lnTo>
                    <a:pt x="1292" y="1367"/>
                  </a:lnTo>
                  <a:lnTo>
                    <a:pt x="1292" y="1367"/>
                  </a:lnTo>
                  <a:lnTo>
                    <a:pt x="1295" y="1367"/>
                  </a:lnTo>
                  <a:lnTo>
                    <a:pt x="1292" y="1365"/>
                  </a:lnTo>
                  <a:lnTo>
                    <a:pt x="1290" y="1367"/>
                  </a:lnTo>
                  <a:lnTo>
                    <a:pt x="1290" y="1367"/>
                  </a:lnTo>
                  <a:lnTo>
                    <a:pt x="1290" y="1365"/>
                  </a:lnTo>
                  <a:lnTo>
                    <a:pt x="1290" y="1365"/>
                  </a:lnTo>
                  <a:lnTo>
                    <a:pt x="1290" y="1365"/>
                  </a:lnTo>
                  <a:lnTo>
                    <a:pt x="1287" y="1367"/>
                  </a:lnTo>
                  <a:lnTo>
                    <a:pt x="1287" y="1367"/>
                  </a:lnTo>
                  <a:lnTo>
                    <a:pt x="1287" y="1369"/>
                  </a:lnTo>
                  <a:lnTo>
                    <a:pt x="1285" y="1369"/>
                  </a:lnTo>
                  <a:lnTo>
                    <a:pt x="1285" y="1369"/>
                  </a:lnTo>
                  <a:lnTo>
                    <a:pt x="1285" y="1367"/>
                  </a:lnTo>
                  <a:lnTo>
                    <a:pt x="1290" y="1360"/>
                  </a:lnTo>
                  <a:lnTo>
                    <a:pt x="1292" y="1360"/>
                  </a:lnTo>
                  <a:lnTo>
                    <a:pt x="1292" y="1357"/>
                  </a:lnTo>
                  <a:lnTo>
                    <a:pt x="1292" y="1357"/>
                  </a:lnTo>
                  <a:lnTo>
                    <a:pt x="1292" y="1357"/>
                  </a:lnTo>
                  <a:lnTo>
                    <a:pt x="1292" y="1357"/>
                  </a:lnTo>
                  <a:lnTo>
                    <a:pt x="1292" y="1355"/>
                  </a:lnTo>
                  <a:lnTo>
                    <a:pt x="1290" y="1355"/>
                  </a:lnTo>
                  <a:lnTo>
                    <a:pt x="1290" y="1355"/>
                  </a:lnTo>
                  <a:lnTo>
                    <a:pt x="1290" y="1355"/>
                  </a:lnTo>
                  <a:lnTo>
                    <a:pt x="1290" y="1355"/>
                  </a:lnTo>
                  <a:lnTo>
                    <a:pt x="1290" y="1357"/>
                  </a:lnTo>
                  <a:lnTo>
                    <a:pt x="1290" y="1357"/>
                  </a:lnTo>
                  <a:lnTo>
                    <a:pt x="1290" y="1357"/>
                  </a:lnTo>
                  <a:lnTo>
                    <a:pt x="1287" y="1357"/>
                  </a:lnTo>
                  <a:lnTo>
                    <a:pt x="1287" y="1357"/>
                  </a:lnTo>
                  <a:lnTo>
                    <a:pt x="1287" y="1357"/>
                  </a:lnTo>
                  <a:lnTo>
                    <a:pt x="1287" y="1357"/>
                  </a:lnTo>
                  <a:lnTo>
                    <a:pt x="1287" y="1355"/>
                  </a:lnTo>
                  <a:lnTo>
                    <a:pt x="1287" y="1355"/>
                  </a:lnTo>
                  <a:lnTo>
                    <a:pt x="1285" y="1355"/>
                  </a:lnTo>
                  <a:lnTo>
                    <a:pt x="1285" y="1357"/>
                  </a:lnTo>
                  <a:lnTo>
                    <a:pt x="1285" y="1357"/>
                  </a:lnTo>
                  <a:lnTo>
                    <a:pt x="1283" y="1362"/>
                  </a:lnTo>
                  <a:lnTo>
                    <a:pt x="1283" y="1362"/>
                  </a:lnTo>
                  <a:lnTo>
                    <a:pt x="1283" y="1362"/>
                  </a:lnTo>
                  <a:lnTo>
                    <a:pt x="1283" y="1362"/>
                  </a:lnTo>
                  <a:lnTo>
                    <a:pt x="1283" y="1362"/>
                  </a:lnTo>
                  <a:lnTo>
                    <a:pt x="1280" y="1362"/>
                  </a:lnTo>
                  <a:lnTo>
                    <a:pt x="1280" y="1362"/>
                  </a:lnTo>
                  <a:lnTo>
                    <a:pt x="1280" y="1365"/>
                  </a:lnTo>
                  <a:lnTo>
                    <a:pt x="1280" y="1365"/>
                  </a:lnTo>
                  <a:lnTo>
                    <a:pt x="1278" y="1367"/>
                  </a:lnTo>
                  <a:lnTo>
                    <a:pt x="1278" y="1367"/>
                  </a:lnTo>
                  <a:lnTo>
                    <a:pt x="1276" y="1365"/>
                  </a:lnTo>
                  <a:lnTo>
                    <a:pt x="1278" y="1365"/>
                  </a:lnTo>
                  <a:lnTo>
                    <a:pt x="1278" y="1365"/>
                  </a:lnTo>
                  <a:lnTo>
                    <a:pt x="1276" y="1365"/>
                  </a:lnTo>
                  <a:lnTo>
                    <a:pt x="1276" y="1365"/>
                  </a:lnTo>
                  <a:lnTo>
                    <a:pt x="1276" y="1365"/>
                  </a:lnTo>
                  <a:lnTo>
                    <a:pt x="1276" y="1365"/>
                  </a:lnTo>
                  <a:lnTo>
                    <a:pt x="1276" y="1365"/>
                  </a:lnTo>
                  <a:lnTo>
                    <a:pt x="1273" y="1365"/>
                  </a:lnTo>
                  <a:lnTo>
                    <a:pt x="1273" y="1365"/>
                  </a:lnTo>
                  <a:lnTo>
                    <a:pt x="1273" y="1362"/>
                  </a:lnTo>
                  <a:lnTo>
                    <a:pt x="1273" y="1360"/>
                  </a:lnTo>
                  <a:lnTo>
                    <a:pt x="1273" y="1360"/>
                  </a:lnTo>
                  <a:lnTo>
                    <a:pt x="1276" y="1360"/>
                  </a:lnTo>
                  <a:lnTo>
                    <a:pt x="1276" y="1357"/>
                  </a:lnTo>
                  <a:lnTo>
                    <a:pt x="1276" y="1357"/>
                  </a:lnTo>
                  <a:lnTo>
                    <a:pt x="1276" y="1355"/>
                  </a:lnTo>
                  <a:lnTo>
                    <a:pt x="1278" y="1355"/>
                  </a:lnTo>
                  <a:lnTo>
                    <a:pt x="1278" y="1353"/>
                  </a:lnTo>
                  <a:lnTo>
                    <a:pt x="1278" y="1353"/>
                  </a:lnTo>
                  <a:lnTo>
                    <a:pt x="1278" y="1353"/>
                  </a:lnTo>
                  <a:lnTo>
                    <a:pt x="1278" y="1353"/>
                  </a:lnTo>
                  <a:lnTo>
                    <a:pt x="1278" y="1350"/>
                  </a:lnTo>
                  <a:lnTo>
                    <a:pt x="1278" y="1350"/>
                  </a:lnTo>
                  <a:lnTo>
                    <a:pt x="1278" y="1350"/>
                  </a:lnTo>
                  <a:lnTo>
                    <a:pt x="1278" y="1350"/>
                  </a:lnTo>
                  <a:lnTo>
                    <a:pt x="1276" y="1350"/>
                  </a:lnTo>
                  <a:lnTo>
                    <a:pt x="1276" y="1350"/>
                  </a:lnTo>
                  <a:lnTo>
                    <a:pt x="1276" y="1353"/>
                  </a:lnTo>
                  <a:lnTo>
                    <a:pt x="1276" y="1353"/>
                  </a:lnTo>
                  <a:lnTo>
                    <a:pt x="1276" y="1353"/>
                  </a:lnTo>
                  <a:lnTo>
                    <a:pt x="1273" y="1353"/>
                  </a:lnTo>
                  <a:lnTo>
                    <a:pt x="1273" y="1353"/>
                  </a:lnTo>
                  <a:lnTo>
                    <a:pt x="1273" y="1353"/>
                  </a:lnTo>
                  <a:lnTo>
                    <a:pt x="1273" y="1353"/>
                  </a:lnTo>
                  <a:lnTo>
                    <a:pt x="1273" y="1353"/>
                  </a:lnTo>
                  <a:lnTo>
                    <a:pt x="1271" y="1353"/>
                  </a:lnTo>
                  <a:lnTo>
                    <a:pt x="1271" y="1353"/>
                  </a:lnTo>
                  <a:lnTo>
                    <a:pt x="1271" y="1350"/>
                  </a:lnTo>
                  <a:lnTo>
                    <a:pt x="1271" y="1350"/>
                  </a:lnTo>
                  <a:lnTo>
                    <a:pt x="1271" y="1350"/>
                  </a:lnTo>
                  <a:lnTo>
                    <a:pt x="1271" y="1350"/>
                  </a:lnTo>
                  <a:lnTo>
                    <a:pt x="1271" y="1348"/>
                  </a:lnTo>
                  <a:lnTo>
                    <a:pt x="1269" y="1348"/>
                  </a:lnTo>
                  <a:lnTo>
                    <a:pt x="1269" y="1348"/>
                  </a:lnTo>
                  <a:lnTo>
                    <a:pt x="1269" y="1348"/>
                  </a:lnTo>
                  <a:lnTo>
                    <a:pt x="1269" y="1350"/>
                  </a:lnTo>
                  <a:lnTo>
                    <a:pt x="1269" y="1350"/>
                  </a:lnTo>
                  <a:lnTo>
                    <a:pt x="1269" y="1350"/>
                  </a:lnTo>
                  <a:lnTo>
                    <a:pt x="1269" y="1348"/>
                  </a:lnTo>
                  <a:lnTo>
                    <a:pt x="1269" y="1346"/>
                  </a:lnTo>
                  <a:lnTo>
                    <a:pt x="1269" y="1346"/>
                  </a:lnTo>
                  <a:lnTo>
                    <a:pt x="1269" y="1346"/>
                  </a:lnTo>
                  <a:lnTo>
                    <a:pt x="1269" y="1346"/>
                  </a:lnTo>
                  <a:lnTo>
                    <a:pt x="1269" y="1346"/>
                  </a:lnTo>
                  <a:lnTo>
                    <a:pt x="1269" y="1343"/>
                  </a:lnTo>
                  <a:lnTo>
                    <a:pt x="1271" y="1343"/>
                  </a:lnTo>
                  <a:lnTo>
                    <a:pt x="1271" y="1341"/>
                  </a:lnTo>
                  <a:lnTo>
                    <a:pt x="1271" y="1339"/>
                  </a:lnTo>
                  <a:lnTo>
                    <a:pt x="1271" y="1336"/>
                  </a:lnTo>
                  <a:lnTo>
                    <a:pt x="1271" y="1336"/>
                  </a:lnTo>
                  <a:lnTo>
                    <a:pt x="1271" y="1334"/>
                  </a:lnTo>
                  <a:lnTo>
                    <a:pt x="1271" y="1334"/>
                  </a:lnTo>
                  <a:lnTo>
                    <a:pt x="1271" y="1336"/>
                  </a:lnTo>
                  <a:lnTo>
                    <a:pt x="1271" y="1336"/>
                  </a:lnTo>
                  <a:lnTo>
                    <a:pt x="1271" y="1336"/>
                  </a:lnTo>
                  <a:lnTo>
                    <a:pt x="1273" y="1339"/>
                  </a:lnTo>
                  <a:lnTo>
                    <a:pt x="1273" y="1339"/>
                  </a:lnTo>
                  <a:lnTo>
                    <a:pt x="1273" y="1339"/>
                  </a:lnTo>
                  <a:lnTo>
                    <a:pt x="1273" y="1339"/>
                  </a:lnTo>
                  <a:lnTo>
                    <a:pt x="1273" y="1339"/>
                  </a:lnTo>
                  <a:lnTo>
                    <a:pt x="1276" y="1339"/>
                  </a:lnTo>
                  <a:lnTo>
                    <a:pt x="1276" y="1334"/>
                  </a:lnTo>
                  <a:lnTo>
                    <a:pt x="1273" y="1336"/>
                  </a:lnTo>
                  <a:lnTo>
                    <a:pt x="1273" y="1336"/>
                  </a:lnTo>
                  <a:lnTo>
                    <a:pt x="1273" y="1336"/>
                  </a:lnTo>
                  <a:lnTo>
                    <a:pt x="1273" y="1334"/>
                  </a:lnTo>
                  <a:lnTo>
                    <a:pt x="1273" y="1334"/>
                  </a:lnTo>
                  <a:lnTo>
                    <a:pt x="1273" y="1334"/>
                  </a:lnTo>
                  <a:lnTo>
                    <a:pt x="1273" y="1331"/>
                  </a:lnTo>
                  <a:lnTo>
                    <a:pt x="1273" y="1331"/>
                  </a:lnTo>
                  <a:lnTo>
                    <a:pt x="1273" y="1331"/>
                  </a:lnTo>
                  <a:lnTo>
                    <a:pt x="1273" y="1329"/>
                  </a:lnTo>
                  <a:lnTo>
                    <a:pt x="1273" y="1327"/>
                  </a:lnTo>
                  <a:lnTo>
                    <a:pt x="1273" y="1327"/>
                  </a:lnTo>
                  <a:lnTo>
                    <a:pt x="1273" y="1324"/>
                  </a:lnTo>
                  <a:lnTo>
                    <a:pt x="1273" y="1324"/>
                  </a:lnTo>
                  <a:lnTo>
                    <a:pt x="1273" y="1324"/>
                  </a:lnTo>
                  <a:lnTo>
                    <a:pt x="1273" y="1322"/>
                  </a:lnTo>
                  <a:lnTo>
                    <a:pt x="1276" y="1322"/>
                  </a:lnTo>
                  <a:lnTo>
                    <a:pt x="1276" y="1320"/>
                  </a:lnTo>
                  <a:lnTo>
                    <a:pt x="1276" y="1320"/>
                  </a:lnTo>
                  <a:lnTo>
                    <a:pt x="1276" y="1320"/>
                  </a:lnTo>
                  <a:lnTo>
                    <a:pt x="1276" y="1317"/>
                  </a:lnTo>
                  <a:lnTo>
                    <a:pt x="1276" y="1317"/>
                  </a:lnTo>
                  <a:lnTo>
                    <a:pt x="1276" y="1315"/>
                  </a:lnTo>
                  <a:lnTo>
                    <a:pt x="1276" y="1315"/>
                  </a:lnTo>
                  <a:lnTo>
                    <a:pt x="1276" y="1313"/>
                  </a:lnTo>
                  <a:lnTo>
                    <a:pt x="1278" y="1310"/>
                  </a:lnTo>
                  <a:lnTo>
                    <a:pt x="1278" y="1308"/>
                  </a:lnTo>
                  <a:lnTo>
                    <a:pt x="1276" y="1305"/>
                  </a:lnTo>
                  <a:lnTo>
                    <a:pt x="1276" y="1303"/>
                  </a:lnTo>
                  <a:lnTo>
                    <a:pt x="1278" y="1303"/>
                  </a:lnTo>
                  <a:lnTo>
                    <a:pt x="1280" y="1298"/>
                  </a:lnTo>
                  <a:lnTo>
                    <a:pt x="1280" y="1296"/>
                  </a:lnTo>
                  <a:lnTo>
                    <a:pt x="1280" y="1294"/>
                  </a:lnTo>
                  <a:lnTo>
                    <a:pt x="1280" y="1294"/>
                  </a:lnTo>
                  <a:lnTo>
                    <a:pt x="1280" y="1296"/>
                  </a:lnTo>
                  <a:lnTo>
                    <a:pt x="1278" y="1296"/>
                  </a:lnTo>
                  <a:lnTo>
                    <a:pt x="1278" y="1296"/>
                  </a:lnTo>
                  <a:lnTo>
                    <a:pt x="1278" y="1296"/>
                  </a:lnTo>
                  <a:lnTo>
                    <a:pt x="1278" y="1298"/>
                  </a:lnTo>
                  <a:lnTo>
                    <a:pt x="1273" y="1298"/>
                  </a:lnTo>
                  <a:lnTo>
                    <a:pt x="1273" y="1301"/>
                  </a:lnTo>
                  <a:lnTo>
                    <a:pt x="1271" y="1301"/>
                  </a:lnTo>
                  <a:lnTo>
                    <a:pt x="1271" y="1303"/>
                  </a:lnTo>
                  <a:lnTo>
                    <a:pt x="1271" y="1303"/>
                  </a:lnTo>
                  <a:lnTo>
                    <a:pt x="1269" y="1303"/>
                  </a:lnTo>
                  <a:lnTo>
                    <a:pt x="1269" y="1303"/>
                  </a:lnTo>
                  <a:lnTo>
                    <a:pt x="1266" y="1305"/>
                  </a:lnTo>
                  <a:lnTo>
                    <a:pt x="1266" y="1308"/>
                  </a:lnTo>
                  <a:lnTo>
                    <a:pt x="1264" y="1310"/>
                  </a:lnTo>
                  <a:lnTo>
                    <a:pt x="1266" y="1308"/>
                  </a:lnTo>
                  <a:lnTo>
                    <a:pt x="1266" y="1308"/>
                  </a:lnTo>
                  <a:lnTo>
                    <a:pt x="1266" y="1310"/>
                  </a:lnTo>
                  <a:lnTo>
                    <a:pt x="1266" y="1310"/>
                  </a:lnTo>
                  <a:lnTo>
                    <a:pt x="1266" y="1313"/>
                  </a:lnTo>
                  <a:lnTo>
                    <a:pt x="1266" y="1313"/>
                  </a:lnTo>
                  <a:lnTo>
                    <a:pt x="1266" y="1313"/>
                  </a:lnTo>
                  <a:lnTo>
                    <a:pt x="1264" y="1313"/>
                  </a:lnTo>
                  <a:lnTo>
                    <a:pt x="1264" y="1310"/>
                  </a:lnTo>
                  <a:lnTo>
                    <a:pt x="1264" y="1310"/>
                  </a:lnTo>
                  <a:lnTo>
                    <a:pt x="1264" y="1310"/>
                  </a:lnTo>
                  <a:lnTo>
                    <a:pt x="1261" y="1310"/>
                  </a:lnTo>
                  <a:lnTo>
                    <a:pt x="1261" y="1310"/>
                  </a:lnTo>
                  <a:lnTo>
                    <a:pt x="1261" y="1313"/>
                  </a:lnTo>
                  <a:lnTo>
                    <a:pt x="1261" y="1313"/>
                  </a:lnTo>
                  <a:lnTo>
                    <a:pt x="1261" y="1313"/>
                  </a:lnTo>
                  <a:lnTo>
                    <a:pt x="1261" y="1315"/>
                  </a:lnTo>
                  <a:lnTo>
                    <a:pt x="1259" y="1315"/>
                  </a:lnTo>
                  <a:lnTo>
                    <a:pt x="1259" y="1313"/>
                  </a:lnTo>
                  <a:lnTo>
                    <a:pt x="1259" y="1313"/>
                  </a:lnTo>
                  <a:lnTo>
                    <a:pt x="1259" y="1310"/>
                  </a:lnTo>
                  <a:lnTo>
                    <a:pt x="1259" y="1310"/>
                  </a:lnTo>
                  <a:lnTo>
                    <a:pt x="1261" y="1310"/>
                  </a:lnTo>
                  <a:lnTo>
                    <a:pt x="1261" y="1310"/>
                  </a:lnTo>
                  <a:lnTo>
                    <a:pt x="1261" y="1308"/>
                  </a:lnTo>
                  <a:lnTo>
                    <a:pt x="1261" y="1308"/>
                  </a:lnTo>
                  <a:lnTo>
                    <a:pt x="1261" y="1308"/>
                  </a:lnTo>
                  <a:lnTo>
                    <a:pt x="1261" y="1308"/>
                  </a:lnTo>
                  <a:lnTo>
                    <a:pt x="1261" y="1308"/>
                  </a:lnTo>
                  <a:lnTo>
                    <a:pt x="1261" y="1305"/>
                  </a:lnTo>
                  <a:lnTo>
                    <a:pt x="1264" y="1303"/>
                  </a:lnTo>
                  <a:lnTo>
                    <a:pt x="1266" y="1301"/>
                  </a:lnTo>
                  <a:lnTo>
                    <a:pt x="1266" y="1301"/>
                  </a:lnTo>
                  <a:lnTo>
                    <a:pt x="1266" y="1298"/>
                  </a:lnTo>
                  <a:lnTo>
                    <a:pt x="1266" y="1296"/>
                  </a:lnTo>
                  <a:lnTo>
                    <a:pt x="1266" y="1296"/>
                  </a:lnTo>
                  <a:lnTo>
                    <a:pt x="1269" y="1294"/>
                  </a:lnTo>
                  <a:lnTo>
                    <a:pt x="1266" y="1294"/>
                  </a:lnTo>
                  <a:lnTo>
                    <a:pt x="1266" y="1294"/>
                  </a:lnTo>
                  <a:lnTo>
                    <a:pt x="1264" y="1298"/>
                  </a:lnTo>
                  <a:lnTo>
                    <a:pt x="1261" y="1298"/>
                  </a:lnTo>
                  <a:lnTo>
                    <a:pt x="1261" y="1301"/>
                  </a:lnTo>
                  <a:lnTo>
                    <a:pt x="1264" y="1303"/>
                  </a:lnTo>
                  <a:lnTo>
                    <a:pt x="1261" y="1303"/>
                  </a:lnTo>
                  <a:lnTo>
                    <a:pt x="1261" y="1303"/>
                  </a:lnTo>
                  <a:lnTo>
                    <a:pt x="1261" y="1301"/>
                  </a:lnTo>
                  <a:lnTo>
                    <a:pt x="1261" y="1301"/>
                  </a:lnTo>
                  <a:lnTo>
                    <a:pt x="1261" y="1301"/>
                  </a:lnTo>
                  <a:lnTo>
                    <a:pt x="1261" y="1298"/>
                  </a:lnTo>
                  <a:lnTo>
                    <a:pt x="1261" y="1298"/>
                  </a:lnTo>
                  <a:lnTo>
                    <a:pt x="1261" y="1298"/>
                  </a:lnTo>
                  <a:lnTo>
                    <a:pt x="1261" y="1298"/>
                  </a:lnTo>
                  <a:lnTo>
                    <a:pt x="1261" y="1298"/>
                  </a:lnTo>
                  <a:lnTo>
                    <a:pt x="1261" y="1298"/>
                  </a:lnTo>
                  <a:lnTo>
                    <a:pt x="1261" y="1298"/>
                  </a:lnTo>
                  <a:lnTo>
                    <a:pt x="1261" y="1296"/>
                  </a:lnTo>
                  <a:lnTo>
                    <a:pt x="1261" y="1296"/>
                  </a:lnTo>
                  <a:lnTo>
                    <a:pt x="1254" y="1298"/>
                  </a:lnTo>
                  <a:lnTo>
                    <a:pt x="1254" y="1298"/>
                  </a:lnTo>
                  <a:lnTo>
                    <a:pt x="1254" y="1298"/>
                  </a:lnTo>
                  <a:lnTo>
                    <a:pt x="1254" y="1298"/>
                  </a:lnTo>
                  <a:lnTo>
                    <a:pt x="1252" y="1298"/>
                  </a:lnTo>
                  <a:lnTo>
                    <a:pt x="1250" y="1296"/>
                  </a:lnTo>
                  <a:lnTo>
                    <a:pt x="1250" y="1296"/>
                  </a:lnTo>
                  <a:lnTo>
                    <a:pt x="1252" y="1296"/>
                  </a:lnTo>
                  <a:lnTo>
                    <a:pt x="1252" y="1296"/>
                  </a:lnTo>
                  <a:lnTo>
                    <a:pt x="1252" y="1296"/>
                  </a:lnTo>
                  <a:lnTo>
                    <a:pt x="1252" y="1296"/>
                  </a:lnTo>
                  <a:lnTo>
                    <a:pt x="1252" y="1294"/>
                  </a:lnTo>
                  <a:lnTo>
                    <a:pt x="1252" y="1294"/>
                  </a:lnTo>
                  <a:lnTo>
                    <a:pt x="1252" y="1294"/>
                  </a:lnTo>
                  <a:lnTo>
                    <a:pt x="1252" y="1294"/>
                  </a:lnTo>
                  <a:lnTo>
                    <a:pt x="1252" y="1291"/>
                  </a:lnTo>
                  <a:lnTo>
                    <a:pt x="1250" y="1291"/>
                  </a:lnTo>
                  <a:lnTo>
                    <a:pt x="1250" y="1291"/>
                  </a:lnTo>
                  <a:lnTo>
                    <a:pt x="1250" y="1289"/>
                  </a:lnTo>
                  <a:lnTo>
                    <a:pt x="1250" y="1289"/>
                  </a:lnTo>
                  <a:lnTo>
                    <a:pt x="1250" y="1289"/>
                  </a:lnTo>
                  <a:lnTo>
                    <a:pt x="1250" y="1289"/>
                  </a:lnTo>
                  <a:lnTo>
                    <a:pt x="1250" y="1289"/>
                  </a:lnTo>
                  <a:lnTo>
                    <a:pt x="1247" y="1286"/>
                  </a:lnTo>
                  <a:lnTo>
                    <a:pt x="1247" y="1284"/>
                  </a:lnTo>
                  <a:lnTo>
                    <a:pt x="1242" y="1282"/>
                  </a:lnTo>
                  <a:lnTo>
                    <a:pt x="1238" y="1282"/>
                  </a:lnTo>
                  <a:lnTo>
                    <a:pt x="1238" y="1282"/>
                  </a:lnTo>
                  <a:lnTo>
                    <a:pt x="1238" y="1282"/>
                  </a:lnTo>
                  <a:lnTo>
                    <a:pt x="1238" y="1284"/>
                  </a:lnTo>
                  <a:lnTo>
                    <a:pt x="1238" y="1284"/>
                  </a:lnTo>
                  <a:lnTo>
                    <a:pt x="1238" y="1284"/>
                  </a:lnTo>
                  <a:lnTo>
                    <a:pt x="1238" y="1284"/>
                  </a:lnTo>
                  <a:lnTo>
                    <a:pt x="1238" y="1284"/>
                  </a:lnTo>
                  <a:lnTo>
                    <a:pt x="1238" y="1284"/>
                  </a:lnTo>
                  <a:lnTo>
                    <a:pt x="1238" y="1286"/>
                  </a:lnTo>
                  <a:lnTo>
                    <a:pt x="1238" y="1286"/>
                  </a:lnTo>
                  <a:lnTo>
                    <a:pt x="1240" y="1284"/>
                  </a:lnTo>
                  <a:lnTo>
                    <a:pt x="1240" y="1286"/>
                  </a:lnTo>
                  <a:lnTo>
                    <a:pt x="1240" y="1286"/>
                  </a:lnTo>
                  <a:lnTo>
                    <a:pt x="1240" y="1286"/>
                  </a:lnTo>
                  <a:lnTo>
                    <a:pt x="1240" y="1286"/>
                  </a:lnTo>
                  <a:lnTo>
                    <a:pt x="1240" y="1286"/>
                  </a:lnTo>
                  <a:lnTo>
                    <a:pt x="1240" y="1286"/>
                  </a:lnTo>
                  <a:lnTo>
                    <a:pt x="1240" y="1286"/>
                  </a:lnTo>
                  <a:lnTo>
                    <a:pt x="1240" y="1286"/>
                  </a:lnTo>
                  <a:lnTo>
                    <a:pt x="1238" y="1286"/>
                  </a:lnTo>
                  <a:lnTo>
                    <a:pt x="1238" y="1286"/>
                  </a:lnTo>
                  <a:lnTo>
                    <a:pt x="1238" y="1284"/>
                  </a:lnTo>
                  <a:lnTo>
                    <a:pt x="1235" y="1284"/>
                  </a:lnTo>
                  <a:lnTo>
                    <a:pt x="1235" y="1284"/>
                  </a:lnTo>
                  <a:lnTo>
                    <a:pt x="1235" y="1282"/>
                  </a:lnTo>
                  <a:lnTo>
                    <a:pt x="1235" y="1282"/>
                  </a:lnTo>
                  <a:lnTo>
                    <a:pt x="1235" y="1282"/>
                  </a:lnTo>
                  <a:lnTo>
                    <a:pt x="1235" y="1282"/>
                  </a:lnTo>
                  <a:lnTo>
                    <a:pt x="1235" y="1282"/>
                  </a:lnTo>
                  <a:lnTo>
                    <a:pt x="1235" y="1282"/>
                  </a:lnTo>
                  <a:lnTo>
                    <a:pt x="1235" y="1279"/>
                  </a:lnTo>
                  <a:lnTo>
                    <a:pt x="1233" y="1279"/>
                  </a:lnTo>
                  <a:lnTo>
                    <a:pt x="1231" y="1279"/>
                  </a:lnTo>
                  <a:lnTo>
                    <a:pt x="1231" y="1279"/>
                  </a:lnTo>
                  <a:lnTo>
                    <a:pt x="1231" y="1279"/>
                  </a:lnTo>
                  <a:lnTo>
                    <a:pt x="1231" y="1279"/>
                  </a:lnTo>
                  <a:lnTo>
                    <a:pt x="1228" y="1279"/>
                  </a:lnTo>
                  <a:lnTo>
                    <a:pt x="1228" y="1279"/>
                  </a:lnTo>
                  <a:lnTo>
                    <a:pt x="1228" y="1279"/>
                  </a:lnTo>
                  <a:lnTo>
                    <a:pt x="1228" y="1279"/>
                  </a:lnTo>
                  <a:lnTo>
                    <a:pt x="1228" y="1282"/>
                  </a:lnTo>
                  <a:lnTo>
                    <a:pt x="1228" y="1282"/>
                  </a:lnTo>
                  <a:lnTo>
                    <a:pt x="1228" y="1282"/>
                  </a:lnTo>
                  <a:lnTo>
                    <a:pt x="1228" y="1284"/>
                  </a:lnTo>
                  <a:lnTo>
                    <a:pt x="1231" y="1286"/>
                  </a:lnTo>
                  <a:lnTo>
                    <a:pt x="1231" y="1286"/>
                  </a:lnTo>
                  <a:lnTo>
                    <a:pt x="1231" y="1286"/>
                  </a:lnTo>
                  <a:lnTo>
                    <a:pt x="1231" y="1286"/>
                  </a:lnTo>
                  <a:lnTo>
                    <a:pt x="1231" y="1286"/>
                  </a:lnTo>
                  <a:lnTo>
                    <a:pt x="1231" y="1289"/>
                  </a:lnTo>
                  <a:lnTo>
                    <a:pt x="1233" y="1289"/>
                  </a:lnTo>
                  <a:lnTo>
                    <a:pt x="1233" y="1289"/>
                  </a:lnTo>
                  <a:lnTo>
                    <a:pt x="1233" y="1289"/>
                  </a:lnTo>
                  <a:lnTo>
                    <a:pt x="1233" y="1291"/>
                  </a:lnTo>
                  <a:lnTo>
                    <a:pt x="1233" y="1291"/>
                  </a:lnTo>
                  <a:lnTo>
                    <a:pt x="1231" y="1289"/>
                  </a:lnTo>
                  <a:lnTo>
                    <a:pt x="1231" y="1289"/>
                  </a:lnTo>
                  <a:lnTo>
                    <a:pt x="1231" y="1294"/>
                  </a:lnTo>
                  <a:lnTo>
                    <a:pt x="1226" y="1291"/>
                  </a:lnTo>
                  <a:lnTo>
                    <a:pt x="1226" y="1291"/>
                  </a:lnTo>
                  <a:lnTo>
                    <a:pt x="1226" y="1291"/>
                  </a:lnTo>
                  <a:lnTo>
                    <a:pt x="1226" y="1294"/>
                  </a:lnTo>
                  <a:lnTo>
                    <a:pt x="1226" y="1294"/>
                  </a:lnTo>
                  <a:lnTo>
                    <a:pt x="1226" y="1294"/>
                  </a:lnTo>
                  <a:lnTo>
                    <a:pt x="1226" y="1294"/>
                  </a:lnTo>
                  <a:lnTo>
                    <a:pt x="1224" y="1294"/>
                  </a:lnTo>
                  <a:lnTo>
                    <a:pt x="1224" y="1294"/>
                  </a:lnTo>
                  <a:lnTo>
                    <a:pt x="1224" y="1294"/>
                  </a:lnTo>
                  <a:lnTo>
                    <a:pt x="1224" y="1294"/>
                  </a:lnTo>
                  <a:lnTo>
                    <a:pt x="1224" y="1296"/>
                  </a:lnTo>
                  <a:lnTo>
                    <a:pt x="1224" y="1296"/>
                  </a:lnTo>
                  <a:lnTo>
                    <a:pt x="1221" y="1294"/>
                  </a:lnTo>
                  <a:lnTo>
                    <a:pt x="1219" y="1291"/>
                  </a:lnTo>
                  <a:lnTo>
                    <a:pt x="1216" y="1291"/>
                  </a:lnTo>
                  <a:lnTo>
                    <a:pt x="1216" y="1291"/>
                  </a:lnTo>
                  <a:lnTo>
                    <a:pt x="1216" y="1291"/>
                  </a:lnTo>
                  <a:lnTo>
                    <a:pt x="1216" y="1289"/>
                  </a:lnTo>
                  <a:lnTo>
                    <a:pt x="1214" y="1286"/>
                  </a:lnTo>
                  <a:lnTo>
                    <a:pt x="1214" y="1286"/>
                  </a:lnTo>
                  <a:lnTo>
                    <a:pt x="1214" y="1289"/>
                  </a:lnTo>
                  <a:lnTo>
                    <a:pt x="1214" y="1289"/>
                  </a:lnTo>
                  <a:lnTo>
                    <a:pt x="1216" y="1291"/>
                  </a:lnTo>
                  <a:lnTo>
                    <a:pt x="1216" y="1294"/>
                  </a:lnTo>
                  <a:lnTo>
                    <a:pt x="1216" y="1291"/>
                  </a:lnTo>
                  <a:lnTo>
                    <a:pt x="1214" y="1291"/>
                  </a:lnTo>
                  <a:lnTo>
                    <a:pt x="1214" y="1291"/>
                  </a:lnTo>
                  <a:lnTo>
                    <a:pt x="1214" y="1291"/>
                  </a:lnTo>
                  <a:lnTo>
                    <a:pt x="1214" y="1294"/>
                  </a:lnTo>
                  <a:lnTo>
                    <a:pt x="1214" y="1294"/>
                  </a:lnTo>
                  <a:lnTo>
                    <a:pt x="1214" y="1294"/>
                  </a:lnTo>
                  <a:lnTo>
                    <a:pt x="1214" y="1294"/>
                  </a:lnTo>
                  <a:lnTo>
                    <a:pt x="1212" y="1291"/>
                  </a:lnTo>
                  <a:lnTo>
                    <a:pt x="1212" y="1291"/>
                  </a:lnTo>
                  <a:lnTo>
                    <a:pt x="1212" y="1291"/>
                  </a:lnTo>
                  <a:lnTo>
                    <a:pt x="1209" y="1291"/>
                  </a:lnTo>
                  <a:lnTo>
                    <a:pt x="1209" y="1291"/>
                  </a:lnTo>
                  <a:lnTo>
                    <a:pt x="1209" y="1291"/>
                  </a:lnTo>
                  <a:lnTo>
                    <a:pt x="1209" y="1291"/>
                  </a:lnTo>
                  <a:lnTo>
                    <a:pt x="1212" y="1294"/>
                  </a:lnTo>
                  <a:lnTo>
                    <a:pt x="1214" y="1296"/>
                  </a:lnTo>
                  <a:lnTo>
                    <a:pt x="1214" y="1298"/>
                  </a:lnTo>
                  <a:lnTo>
                    <a:pt x="1216" y="1298"/>
                  </a:lnTo>
                  <a:lnTo>
                    <a:pt x="1216" y="1301"/>
                  </a:lnTo>
                  <a:lnTo>
                    <a:pt x="1216" y="1301"/>
                  </a:lnTo>
                  <a:lnTo>
                    <a:pt x="1214" y="1301"/>
                  </a:lnTo>
                  <a:lnTo>
                    <a:pt x="1214" y="1301"/>
                  </a:lnTo>
                  <a:lnTo>
                    <a:pt x="1216" y="1301"/>
                  </a:lnTo>
                  <a:lnTo>
                    <a:pt x="1219" y="1303"/>
                  </a:lnTo>
                  <a:lnTo>
                    <a:pt x="1219" y="1303"/>
                  </a:lnTo>
                  <a:lnTo>
                    <a:pt x="1221" y="1305"/>
                  </a:lnTo>
                  <a:lnTo>
                    <a:pt x="1221" y="1305"/>
                  </a:lnTo>
                  <a:lnTo>
                    <a:pt x="1221" y="1308"/>
                  </a:lnTo>
                  <a:lnTo>
                    <a:pt x="1219" y="1310"/>
                  </a:lnTo>
                  <a:lnTo>
                    <a:pt x="1219" y="1310"/>
                  </a:lnTo>
                  <a:lnTo>
                    <a:pt x="1216" y="1308"/>
                  </a:lnTo>
                  <a:lnTo>
                    <a:pt x="1216" y="1308"/>
                  </a:lnTo>
                  <a:lnTo>
                    <a:pt x="1216" y="1305"/>
                  </a:lnTo>
                  <a:lnTo>
                    <a:pt x="1216" y="1305"/>
                  </a:lnTo>
                  <a:lnTo>
                    <a:pt x="1216" y="1305"/>
                  </a:lnTo>
                  <a:lnTo>
                    <a:pt x="1216" y="1305"/>
                  </a:lnTo>
                  <a:lnTo>
                    <a:pt x="1216" y="1303"/>
                  </a:lnTo>
                  <a:lnTo>
                    <a:pt x="1216" y="1303"/>
                  </a:lnTo>
                  <a:lnTo>
                    <a:pt x="1216" y="1303"/>
                  </a:lnTo>
                  <a:lnTo>
                    <a:pt x="1216" y="1303"/>
                  </a:lnTo>
                  <a:lnTo>
                    <a:pt x="1214" y="1305"/>
                  </a:lnTo>
                  <a:lnTo>
                    <a:pt x="1214" y="1308"/>
                  </a:lnTo>
                  <a:lnTo>
                    <a:pt x="1214" y="1305"/>
                  </a:lnTo>
                  <a:lnTo>
                    <a:pt x="1214" y="1305"/>
                  </a:lnTo>
                  <a:lnTo>
                    <a:pt x="1214" y="1305"/>
                  </a:lnTo>
                  <a:lnTo>
                    <a:pt x="1214" y="1308"/>
                  </a:lnTo>
                  <a:lnTo>
                    <a:pt x="1214" y="1308"/>
                  </a:lnTo>
                  <a:lnTo>
                    <a:pt x="1216" y="1310"/>
                  </a:lnTo>
                  <a:lnTo>
                    <a:pt x="1216" y="1310"/>
                  </a:lnTo>
                  <a:lnTo>
                    <a:pt x="1216" y="1310"/>
                  </a:lnTo>
                  <a:lnTo>
                    <a:pt x="1219" y="1315"/>
                  </a:lnTo>
                  <a:lnTo>
                    <a:pt x="1219" y="1315"/>
                  </a:lnTo>
                  <a:lnTo>
                    <a:pt x="1219" y="1317"/>
                  </a:lnTo>
                  <a:lnTo>
                    <a:pt x="1221" y="1317"/>
                  </a:lnTo>
                  <a:lnTo>
                    <a:pt x="1221" y="1320"/>
                  </a:lnTo>
                  <a:lnTo>
                    <a:pt x="1224" y="1320"/>
                  </a:lnTo>
                  <a:lnTo>
                    <a:pt x="1224" y="1320"/>
                  </a:lnTo>
                  <a:lnTo>
                    <a:pt x="1224" y="1322"/>
                  </a:lnTo>
                  <a:lnTo>
                    <a:pt x="1224" y="1322"/>
                  </a:lnTo>
                  <a:lnTo>
                    <a:pt x="1224" y="1322"/>
                  </a:lnTo>
                  <a:lnTo>
                    <a:pt x="1224" y="1322"/>
                  </a:lnTo>
                  <a:lnTo>
                    <a:pt x="1224" y="1324"/>
                  </a:lnTo>
                  <a:lnTo>
                    <a:pt x="1224" y="1324"/>
                  </a:lnTo>
                  <a:lnTo>
                    <a:pt x="1226" y="1324"/>
                  </a:lnTo>
                  <a:lnTo>
                    <a:pt x="1226" y="1327"/>
                  </a:lnTo>
                  <a:lnTo>
                    <a:pt x="1226" y="1327"/>
                  </a:lnTo>
                  <a:lnTo>
                    <a:pt x="1228" y="1327"/>
                  </a:lnTo>
                  <a:lnTo>
                    <a:pt x="1226" y="1327"/>
                  </a:lnTo>
                  <a:lnTo>
                    <a:pt x="1226" y="1324"/>
                  </a:lnTo>
                  <a:lnTo>
                    <a:pt x="1226" y="1322"/>
                  </a:lnTo>
                  <a:lnTo>
                    <a:pt x="1226" y="1322"/>
                  </a:lnTo>
                  <a:lnTo>
                    <a:pt x="1228" y="1320"/>
                  </a:lnTo>
                  <a:lnTo>
                    <a:pt x="1228" y="1320"/>
                  </a:lnTo>
                  <a:lnTo>
                    <a:pt x="1228" y="1320"/>
                  </a:lnTo>
                  <a:lnTo>
                    <a:pt x="1228" y="1320"/>
                  </a:lnTo>
                  <a:lnTo>
                    <a:pt x="1228" y="1320"/>
                  </a:lnTo>
                  <a:lnTo>
                    <a:pt x="1231" y="1317"/>
                  </a:lnTo>
                  <a:lnTo>
                    <a:pt x="1233" y="1317"/>
                  </a:lnTo>
                  <a:lnTo>
                    <a:pt x="1233" y="1317"/>
                  </a:lnTo>
                  <a:lnTo>
                    <a:pt x="1233" y="1317"/>
                  </a:lnTo>
                  <a:lnTo>
                    <a:pt x="1233" y="1317"/>
                  </a:lnTo>
                  <a:lnTo>
                    <a:pt x="1233" y="1317"/>
                  </a:lnTo>
                  <a:lnTo>
                    <a:pt x="1233" y="1317"/>
                  </a:lnTo>
                  <a:lnTo>
                    <a:pt x="1233" y="1317"/>
                  </a:lnTo>
                  <a:lnTo>
                    <a:pt x="1235" y="1317"/>
                  </a:lnTo>
                  <a:lnTo>
                    <a:pt x="1235" y="1317"/>
                  </a:lnTo>
                  <a:lnTo>
                    <a:pt x="1235" y="1317"/>
                  </a:lnTo>
                  <a:lnTo>
                    <a:pt x="1235" y="1317"/>
                  </a:lnTo>
                  <a:lnTo>
                    <a:pt x="1235" y="1317"/>
                  </a:lnTo>
                  <a:lnTo>
                    <a:pt x="1235" y="1315"/>
                  </a:lnTo>
                  <a:lnTo>
                    <a:pt x="1235" y="1315"/>
                  </a:lnTo>
                  <a:lnTo>
                    <a:pt x="1235" y="1315"/>
                  </a:lnTo>
                  <a:lnTo>
                    <a:pt x="1235" y="1315"/>
                  </a:lnTo>
                  <a:lnTo>
                    <a:pt x="1238" y="1315"/>
                  </a:lnTo>
                  <a:lnTo>
                    <a:pt x="1238" y="1315"/>
                  </a:lnTo>
                  <a:lnTo>
                    <a:pt x="1240" y="1317"/>
                  </a:lnTo>
                  <a:lnTo>
                    <a:pt x="1242" y="1320"/>
                  </a:lnTo>
                  <a:lnTo>
                    <a:pt x="1242" y="1320"/>
                  </a:lnTo>
                  <a:lnTo>
                    <a:pt x="1242" y="1322"/>
                  </a:lnTo>
                  <a:lnTo>
                    <a:pt x="1245" y="1324"/>
                  </a:lnTo>
                  <a:lnTo>
                    <a:pt x="1245" y="1324"/>
                  </a:lnTo>
                  <a:lnTo>
                    <a:pt x="1247" y="1322"/>
                  </a:lnTo>
                  <a:lnTo>
                    <a:pt x="1247" y="1322"/>
                  </a:lnTo>
                  <a:lnTo>
                    <a:pt x="1247" y="1320"/>
                  </a:lnTo>
                  <a:lnTo>
                    <a:pt x="1247" y="1320"/>
                  </a:lnTo>
                  <a:lnTo>
                    <a:pt x="1247" y="1322"/>
                  </a:lnTo>
                  <a:lnTo>
                    <a:pt x="1247" y="1322"/>
                  </a:lnTo>
                  <a:lnTo>
                    <a:pt x="1247" y="1324"/>
                  </a:lnTo>
                  <a:lnTo>
                    <a:pt x="1250" y="1324"/>
                  </a:lnTo>
                  <a:lnTo>
                    <a:pt x="1250" y="1324"/>
                  </a:lnTo>
                  <a:lnTo>
                    <a:pt x="1250" y="1324"/>
                  </a:lnTo>
                  <a:lnTo>
                    <a:pt x="1250" y="1327"/>
                  </a:lnTo>
                  <a:lnTo>
                    <a:pt x="1250" y="1327"/>
                  </a:lnTo>
                  <a:lnTo>
                    <a:pt x="1250" y="1329"/>
                  </a:lnTo>
                  <a:lnTo>
                    <a:pt x="1250" y="1329"/>
                  </a:lnTo>
                  <a:lnTo>
                    <a:pt x="1250" y="1334"/>
                  </a:lnTo>
                  <a:lnTo>
                    <a:pt x="1247" y="1334"/>
                  </a:lnTo>
                  <a:lnTo>
                    <a:pt x="1250" y="1334"/>
                  </a:lnTo>
                  <a:lnTo>
                    <a:pt x="1250" y="1334"/>
                  </a:lnTo>
                  <a:lnTo>
                    <a:pt x="1250" y="1334"/>
                  </a:lnTo>
                  <a:lnTo>
                    <a:pt x="1252" y="1336"/>
                  </a:lnTo>
                  <a:lnTo>
                    <a:pt x="1252" y="1336"/>
                  </a:lnTo>
                  <a:lnTo>
                    <a:pt x="1252" y="1336"/>
                  </a:lnTo>
                  <a:lnTo>
                    <a:pt x="1250" y="1336"/>
                  </a:lnTo>
                  <a:lnTo>
                    <a:pt x="1250" y="1339"/>
                  </a:lnTo>
                  <a:lnTo>
                    <a:pt x="1250" y="1339"/>
                  </a:lnTo>
                  <a:lnTo>
                    <a:pt x="1250" y="1341"/>
                  </a:lnTo>
                  <a:lnTo>
                    <a:pt x="1247" y="1339"/>
                  </a:lnTo>
                  <a:lnTo>
                    <a:pt x="1247" y="1339"/>
                  </a:lnTo>
                  <a:lnTo>
                    <a:pt x="1247" y="1339"/>
                  </a:lnTo>
                  <a:lnTo>
                    <a:pt x="1247" y="1339"/>
                  </a:lnTo>
                  <a:lnTo>
                    <a:pt x="1245" y="1339"/>
                  </a:lnTo>
                  <a:lnTo>
                    <a:pt x="1245" y="1339"/>
                  </a:lnTo>
                  <a:lnTo>
                    <a:pt x="1245" y="1341"/>
                  </a:lnTo>
                  <a:lnTo>
                    <a:pt x="1242" y="1341"/>
                  </a:lnTo>
                  <a:lnTo>
                    <a:pt x="1242" y="1341"/>
                  </a:lnTo>
                  <a:lnTo>
                    <a:pt x="1240" y="1343"/>
                  </a:lnTo>
                  <a:lnTo>
                    <a:pt x="1240" y="1341"/>
                  </a:lnTo>
                  <a:lnTo>
                    <a:pt x="1238" y="1341"/>
                  </a:lnTo>
                  <a:lnTo>
                    <a:pt x="1238" y="1341"/>
                  </a:lnTo>
                  <a:lnTo>
                    <a:pt x="1238" y="1339"/>
                  </a:lnTo>
                  <a:lnTo>
                    <a:pt x="1238" y="1339"/>
                  </a:lnTo>
                  <a:lnTo>
                    <a:pt x="1235" y="1339"/>
                  </a:lnTo>
                  <a:lnTo>
                    <a:pt x="1235" y="1339"/>
                  </a:lnTo>
                  <a:lnTo>
                    <a:pt x="1235" y="1339"/>
                  </a:lnTo>
                  <a:lnTo>
                    <a:pt x="1235" y="1339"/>
                  </a:lnTo>
                  <a:lnTo>
                    <a:pt x="1233" y="1336"/>
                  </a:lnTo>
                  <a:lnTo>
                    <a:pt x="1233" y="1336"/>
                  </a:lnTo>
                  <a:lnTo>
                    <a:pt x="1231" y="1336"/>
                  </a:lnTo>
                  <a:lnTo>
                    <a:pt x="1231" y="1336"/>
                  </a:lnTo>
                  <a:lnTo>
                    <a:pt x="1231" y="1336"/>
                  </a:lnTo>
                  <a:lnTo>
                    <a:pt x="1228" y="1334"/>
                  </a:lnTo>
                  <a:lnTo>
                    <a:pt x="1228" y="1331"/>
                  </a:lnTo>
                  <a:lnTo>
                    <a:pt x="1228" y="1331"/>
                  </a:lnTo>
                  <a:lnTo>
                    <a:pt x="1228" y="1331"/>
                  </a:lnTo>
                  <a:lnTo>
                    <a:pt x="1228" y="1331"/>
                  </a:lnTo>
                  <a:lnTo>
                    <a:pt x="1226" y="1331"/>
                  </a:lnTo>
                  <a:lnTo>
                    <a:pt x="1226" y="1331"/>
                  </a:lnTo>
                  <a:lnTo>
                    <a:pt x="1226" y="1331"/>
                  </a:lnTo>
                  <a:lnTo>
                    <a:pt x="1224" y="1327"/>
                  </a:lnTo>
                  <a:lnTo>
                    <a:pt x="1224" y="1327"/>
                  </a:lnTo>
                  <a:lnTo>
                    <a:pt x="1224" y="1324"/>
                  </a:lnTo>
                  <a:lnTo>
                    <a:pt x="1224" y="1324"/>
                  </a:lnTo>
                  <a:lnTo>
                    <a:pt x="1224" y="1324"/>
                  </a:lnTo>
                  <a:lnTo>
                    <a:pt x="1224" y="1322"/>
                  </a:lnTo>
                  <a:lnTo>
                    <a:pt x="1224" y="1322"/>
                  </a:lnTo>
                  <a:lnTo>
                    <a:pt x="1221" y="1322"/>
                  </a:lnTo>
                  <a:lnTo>
                    <a:pt x="1221" y="1320"/>
                  </a:lnTo>
                  <a:lnTo>
                    <a:pt x="1219" y="1317"/>
                  </a:lnTo>
                  <a:lnTo>
                    <a:pt x="1214" y="1313"/>
                  </a:lnTo>
                  <a:lnTo>
                    <a:pt x="1214" y="1313"/>
                  </a:lnTo>
                  <a:lnTo>
                    <a:pt x="1214" y="1313"/>
                  </a:lnTo>
                  <a:lnTo>
                    <a:pt x="1214" y="1310"/>
                  </a:lnTo>
                  <a:lnTo>
                    <a:pt x="1214" y="1310"/>
                  </a:lnTo>
                  <a:lnTo>
                    <a:pt x="1214" y="1310"/>
                  </a:lnTo>
                  <a:lnTo>
                    <a:pt x="1214" y="1310"/>
                  </a:lnTo>
                  <a:lnTo>
                    <a:pt x="1212" y="1310"/>
                  </a:lnTo>
                  <a:lnTo>
                    <a:pt x="1212" y="1313"/>
                  </a:lnTo>
                  <a:lnTo>
                    <a:pt x="1209" y="1310"/>
                  </a:lnTo>
                  <a:lnTo>
                    <a:pt x="1209" y="1313"/>
                  </a:lnTo>
                  <a:lnTo>
                    <a:pt x="1209" y="1313"/>
                  </a:lnTo>
                  <a:lnTo>
                    <a:pt x="1209" y="1313"/>
                  </a:lnTo>
                  <a:lnTo>
                    <a:pt x="1209" y="1313"/>
                  </a:lnTo>
                  <a:lnTo>
                    <a:pt x="1209" y="1320"/>
                  </a:lnTo>
                  <a:lnTo>
                    <a:pt x="1209" y="1320"/>
                  </a:lnTo>
                  <a:lnTo>
                    <a:pt x="1212" y="1322"/>
                  </a:lnTo>
                  <a:lnTo>
                    <a:pt x="1214" y="1322"/>
                  </a:lnTo>
                  <a:lnTo>
                    <a:pt x="1214" y="1324"/>
                  </a:lnTo>
                  <a:lnTo>
                    <a:pt x="1214" y="1324"/>
                  </a:lnTo>
                  <a:lnTo>
                    <a:pt x="1216" y="1324"/>
                  </a:lnTo>
                  <a:lnTo>
                    <a:pt x="1216" y="1324"/>
                  </a:lnTo>
                  <a:lnTo>
                    <a:pt x="1216" y="1324"/>
                  </a:lnTo>
                  <a:lnTo>
                    <a:pt x="1216" y="1324"/>
                  </a:lnTo>
                  <a:lnTo>
                    <a:pt x="1216" y="1324"/>
                  </a:lnTo>
                  <a:lnTo>
                    <a:pt x="1216" y="1324"/>
                  </a:lnTo>
                  <a:lnTo>
                    <a:pt x="1216" y="1324"/>
                  </a:lnTo>
                  <a:lnTo>
                    <a:pt x="1219" y="1327"/>
                  </a:lnTo>
                  <a:lnTo>
                    <a:pt x="1219" y="1327"/>
                  </a:lnTo>
                  <a:lnTo>
                    <a:pt x="1219" y="1329"/>
                  </a:lnTo>
                  <a:lnTo>
                    <a:pt x="1219" y="1329"/>
                  </a:lnTo>
                  <a:lnTo>
                    <a:pt x="1219" y="1329"/>
                  </a:lnTo>
                  <a:lnTo>
                    <a:pt x="1219" y="1329"/>
                  </a:lnTo>
                  <a:lnTo>
                    <a:pt x="1219" y="1329"/>
                  </a:lnTo>
                  <a:lnTo>
                    <a:pt x="1219" y="1329"/>
                  </a:lnTo>
                  <a:lnTo>
                    <a:pt x="1214" y="1331"/>
                  </a:lnTo>
                  <a:lnTo>
                    <a:pt x="1214" y="1331"/>
                  </a:lnTo>
                  <a:lnTo>
                    <a:pt x="1212" y="1329"/>
                  </a:lnTo>
                  <a:lnTo>
                    <a:pt x="1212" y="1329"/>
                  </a:lnTo>
                  <a:lnTo>
                    <a:pt x="1212" y="1329"/>
                  </a:lnTo>
                  <a:lnTo>
                    <a:pt x="1212" y="1329"/>
                  </a:lnTo>
                  <a:lnTo>
                    <a:pt x="1212" y="1329"/>
                  </a:lnTo>
                  <a:lnTo>
                    <a:pt x="1212" y="1329"/>
                  </a:lnTo>
                  <a:lnTo>
                    <a:pt x="1212" y="1329"/>
                  </a:lnTo>
                  <a:lnTo>
                    <a:pt x="1209" y="1331"/>
                  </a:lnTo>
                  <a:lnTo>
                    <a:pt x="1209" y="1334"/>
                  </a:lnTo>
                  <a:lnTo>
                    <a:pt x="1207" y="1331"/>
                  </a:lnTo>
                  <a:lnTo>
                    <a:pt x="1207" y="1334"/>
                  </a:lnTo>
                  <a:lnTo>
                    <a:pt x="1207" y="1334"/>
                  </a:lnTo>
                  <a:lnTo>
                    <a:pt x="1205" y="1334"/>
                  </a:lnTo>
                  <a:lnTo>
                    <a:pt x="1205" y="1336"/>
                  </a:lnTo>
                  <a:lnTo>
                    <a:pt x="1205" y="1336"/>
                  </a:lnTo>
                  <a:lnTo>
                    <a:pt x="1205" y="1336"/>
                  </a:lnTo>
                  <a:lnTo>
                    <a:pt x="1205" y="1334"/>
                  </a:lnTo>
                  <a:lnTo>
                    <a:pt x="1202" y="1334"/>
                  </a:lnTo>
                  <a:lnTo>
                    <a:pt x="1202" y="1334"/>
                  </a:lnTo>
                  <a:lnTo>
                    <a:pt x="1200" y="1334"/>
                  </a:lnTo>
                  <a:lnTo>
                    <a:pt x="1200" y="1334"/>
                  </a:lnTo>
                  <a:lnTo>
                    <a:pt x="1200" y="1336"/>
                  </a:lnTo>
                  <a:lnTo>
                    <a:pt x="1200" y="1336"/>
                  </a:lnTo>
                  <a:lnTo>
                    <a:pt x="1200" y="1334"/>
                  </a:lnTo>
                  <a:lnTo>
                    <a:pt x="1198" y="1334"/>
                  </a:lnTo>
                  <a:lnTo>
                    <a:pt x="1198" y="1334"/>
                  </a:lnTo>
                  <a:lnTo>
                    <a:pt x="1198" y="1336"/>
                  </a:lnTo>
                  <a:lnTo>
                    <a:pt x="1198" y="1336"/>
                  </a:lnTo>
                  <a:lnTo>
                    <a:pt x="1198" y="1334"/>
                  </a:lnTo>
                  <a:lnTo>
                    <a:pt x="1195" y="1331"/>
                  </a:lnTo>
                  <a:lnTo>
                    <a:pt x="1195" y="1331"/>
                  </a:lnTo>
                  <a:lnTo>
                    <a:pt x="1195" y="1331"/>
                  </a:lnTo>
                  <a:lnTo>
                    <a:pt x="1195" y="1331"/>
                  </a:lnTo>
                  <a:lnTo>
                    <a:pt x="1193" y="1331"/>
                  </a:lnTo>
                  <a:lnTo>
                    <a:pt x="1193" y="1331"/>
                  </a:lnTo>
                  <a:lnTo>
                    <a:pt x="1193" y="1329"/>
                  </a:lnTo>
                  <a:lnTo>
                    <a:pt x="1193" y="1329"/>
                  </a:lnTo>
                  <a:lnTo>
                    <a:pt x="1193" y="1329"/>
                  </a:lnTo>
                  <a:lnTo>
                    <a:pt x="1193" y="1331"/>
                  </a:lnTo>
                  <a:lnTo>
                    <a:pt x="1190" y="1331"/>
                  </a:lnTo>
                  <a:lnTo>
                    <a:pt x="1190" y="1331"/>
                  </a:lnTo>
                  <a:lnTo>
                    <a:pt x="1190" y="1331"/>
                  </a:lnTo>
                  <a:lnTo>
                    <a:pt x="1190" y="1331"/>
                  </a:lnTo>
                  <a:lnTo>
                    <a:pt x="1190" y="1329"/>
                  </a:lnTo>
                  <a:lnTo>
                    <a:pt x="1190" y="1329"/>
                  </a:lnTo>
                  <a:lnTo>
                    <a:pt x="1190" y="1329"/>
                  </a:lnTo>
                  <a:lnTo>
                    <a:pt x="1188" y="1329"/>
                  </a:lnTo>
                  <a:lnTo>
                    <a:pt x="1188" y="1329"/>
                  </a:lnTo>
                  <a:lnTo>
                    <a:pt x="1188" y="1329"/>
                  </a:lnTo>
                  <a:lnTo>
                    <a:pt x="1188" y="1329"/>
                  </a:lnTo>
                  <a:lnTo>
                    <a:pt x="1188" y="1329"/>
                  </a:lnTo>
                  <a:lnTo>
                    <a:pt x="1186" y="1329"/>
                  </a:lnTo>
                  <a:lnTo>
                    <a:pt x="1186" y="1329"/>
                  </a:lnTo>
                  <a:lnTo>
                    <a:pt x="1183" y="1327"/>
                  </a:lnTo>
                  <a:lnTo>
                    <a:pt x="1183" y="1329"/>
                  </a:lnTo>
                  <a:lnTo>
                    <a:pt x="1183" y="1329"/>
                  </a:lnTo>
                  <a:lnTo>
                    <a:pt x="1183" y="1329"/>
                  </a:lnTo>
                  <a:lnTo>
                    <a:pt x="1181" y="1329"/>
                  </a:lnTo>
                  <a:lnTo>
                    <a:pt x="1181" y="1329"/>
                  </a:lnTo>
                  <a:lnTo>
                    <a:pt x="1181" y="1329"/>
                  </a:lnTo>
                  <a:lnTo>
                    <a:pt x="1181" y="1329"/>
                  </a:lnTo>
                  <a:lnTo>
                    <a:pt x="1179" y="1329"/>
                  </a:lnTo>
                  <a:lnTo>
                    <a:pt x="1179" y="1329"/>
                  </a:lnTo>
                  <a:lnTo>
                    <a:pt x="1179" y="1329"/>
                  </a:lnTo>
                  <a:lnTo>
                    <a:pt x="1179" y="1329"/>
                  </a:lnTo>
                  <a:lnTo>
                    <a:pt x="1179" y="1329"/>
                  </a:lnTo>
                  <a:lnTo>
                    <a:pt x="1176" y="1329"/>
                  </a:lnTo>
                  <a:lnTo>
                    <a:pt x="1176" y="1329"/>
                  </a:lnTo>
                  <a:lnTo>
                    <a:pt x="1174" y="1327"/>
                  </a:lnTo>
                  <a:lnTo>
                    <a:pt x="1174" y="1327"/>
                  </a:lnTo>
                  <a:lnTo>
                    <a:pt x="1167" y="1327"/>
                  </a:lnTo>
                  <a:lnTo>
                    <a:pt x="1167" y="1327"/>
                  </a:lnTo>
                  <a:lnTo>
                    <a:pt x="1164" y="1329"/>
                  </a:lnTo>
                  <a:lnTo>
                    <a:pt x="1164" y="1329"/>
                  </a:lnTo>
                  <a:lnTo>
                    <a:pt x="1164" y="1329"/>
                  </a:lnTo>
                  <a:lnTo>
                    <a:pt x="1164" y="1329"/>
                  </a:lnTo>
                  <a:lnTo>
                    <a:pt x="1164" y="1329"/>
                  </a:lnTo>
                  <a:lnTo>
                    <a:pt x="1164" y="1327"/>
                  </a:lnTo>
                  <a:lnTo>
                    <a:pt x="1164" y="1327"/>
                  </a:lnTo>
                  <a:lnTo>
                    <a:pt x="1162" y="1327"/>
                  </a:lnTo>
                  <a:lnTo>
                    <a:pt x="1162" y="1327"/>
                  </a:lnTo>
                  <a:lnTo>
                    <a:pt x="1162" y="1327"/>
                  </a:lnTo>
                  <a:lnTo>
                    <a:pt x="1162" y="1327"/>
                  </a:lnTo>
                  <a:lnTo>
                    <a:pt x="1160" y="1327"/>
                  </a:lnTo>
                  <a:lnTo>
                    <a:pt x="1160" y="1327"/>
                  </a:lnTo>
                  <a:lnTo>
                    <a:pt x="1160" y="1327"/>
                  </a:lnTo>
                  <a:lnTo>
                    <a:pt x="1160" y="1329"/>
                  </a:lnTo>
                  <a:lnTo>
                    <a:pt x="1160" y="1327"/>
                  </a:lnTo>
                  <a:lnTo>
                    <a:pt x="1160" y="1327"/>
                  </a:lnTo>
                  <a:lnTo>
                    <a:pt x="1157" y="1329"/>
                  </a:lnTo>
                  <a:lnTo>
                    <a:pt x="1157" y="1329"/>
                  </a:lnTo>
                  <a:lnTo>
                    <a:pt x="1157" y="1329"/>
                  </a:lnTo>
                  <a:lnTo>
                    <a:pt x="1157" y="1329"/>
                  </a:lnTo>
                  <a:lnTo>
                    <a:pt x="1157" y="1329"/>
                  </a:lnTo>
                  <a:lnTo>
                    <a:pt x="1155" y="1329"/>
                  </a:lnTo>
                  <a:lnTo>
                    <a:pt x="1155" y="1327"/>
                  </a:lnTo>
                  <a:lnTo>
                    <a:pt x="1155" y="1329"/>
                  </a:lnTo>
                  <a:lnTo>
                    <a:pt x="1155" y="1329"/>
                  </a:lnTo>
                  <a:lnTo>
                    <a:pt x="1155" y="1331"/>
                  </a:lnTo>
                  <a:lnTo>
                    <a:pt x="1155" y="1331"/>
                  </a:lnTo>
                  <a:lnTo>
                    <a:pt x="1155" y="1331"/>
                  </a:lnTo>
                  <a:lnTo>
                    <a:pt x="1155" y="1334"/>
                  </a:lnTo>
                  <a:lnTo>
                    <a:pt x="1150" y="1334"/>
                  </a:lnTo>
                  <a:lnTo>
                    <a:pt x="1150" y="1334"/>
                  </a:lnTo>
                  <a:lnTo>
                    <a:pt x="1150" y="1331"/>
                  </a:lnTo>
                  <a:lnTo>
                    <a:pt x="1150" y="1331"/>
                  </a:lnTo>
                  <a:lnTo>
                    <a:pt x="1150" y="1331"/>
                  </a:lnTo>
                  <a:lnTo>
                    <a:pt x="1150" y="1331"/>
                  </a:lnTo>
                  <a:lnTo>
                    <a:pt x="1150" y="1331"/>
                  </a:lnTo>
                  <a:lnTo>
                    <a:pt x="1150" y="1331"/>
                  </a:lnTo>
                  <a:lnTo>
                    <a:pt x="1150" y="1331"/>
                  </a:lnTo>
                  <a:lnTo>
                    <a:pt x="1150" y="1331"/>
                  </a:lnTo>
                  <a:lnTo>
                    <a:pt x="1148" y="1331"/>
                  </a:lnTo>
                  <a:lnTo>
                    <a:pt x="1148" y="1331"/>
                  </a:lnTo>
                  <a:lnTo>
                    <a:pt x="1148" y="1331"/>
                  </a:lnTo>
                  <a:lnTo>
                    <a:pt x="1148" y="1331"/>
                  </a:lnTo>
                  <a:lnTo>
                    <a:pt x="1148" y="1331"/>
                  </a:lnTo>
                  <a:lnTo>
                    <a:pt x="1148" y="1331"/>
                  </a:lnTo>
                  <a:lnTo>
                    <a:pt x="1148" y="1334"/>
                  </a:lnTo>
                  <a:lnTo>
                    <a:pt x="1145" y="1334"/>
                  </a:lnTo>
                  <a:lnTo>
                    <a:pt x="1145" y="1334"/>
                  </a:lnTo>
                  <a:lnTo>
                    <a:pt x="1145" y="1334"/>
                  </a:lnTo>
                  <a:lnTo>
                    <a:pt x="1143" y="1334"/>
                  </a:lnTo>
                  <a:lnTo>
                    <a:pt x="1143" y="1334"/>
                  </a:lnTo>
                  <a:lnTo>
                    <a:pt x="1143" y="1334"/>
                  </a:lnTo>
                  <a:lnTo>
                    <a:pt x="1143" y="1334"/>
                  </a:lnTo>
                  <a:lnTo>
                    <a:pt x="1143" y="1334"/>
                  </a:lnTo>
                  <a:lnTo>
                    <a:pt x="1141" y="1334"/>
                  </a:lnTo>
                  <a:lnTo>
                    <a:pt x="1141" y="1334"/>
                  </a:lnTo>
                  <a:lnTo>
                    <a:pt x="1141" y="1336"/>
                  </a:lnTo>
                  <a:lnTo>
                    <a:pt x="1143" y="1336"/>
                  </a:lnTo>
                  <a:lnTo>
                    <a:pt x="1143" y="1336"/>
                  </a:lnTo>
                  <a:lnTo>
                    <a:pt x="1143" y="1336"/>
                  </a:lnTo>
                  <a:lnTo>
                    <a:pt x="1143" y="1336"/>
                  </a:lnTo>
                  <a:lnTo>
                    <a:pt x="1141" y="1336"/>
                  </a:lnTo>
                  <a:lnTo>
                    <a:pt x="1141" y="1336"/>
                  </a:lnTo>
                  <a:lnTo>
                    <a:pt x="1141" y="1336"/>
                  </a:lnTo>
                  <a:lnTo>
                    <a:pt x="1141" y="1336"/>
                  </a:lnTo>
                  <a:lnTo>
                    <a:pt x="1138" y="1336"/>
                  </a:lnTo>
                  <a:lnTo>
                    <a:pt x="1138" y="1336"/>
                  </a:lnTo>
                  <a:lnTo>
                    <a:pt x="1138" y="1336"/>
                  </a:lnTo>
                  <a:lnTo>
                    <a:pt x="1138" y="1336"/>
                  </a:lnTo>
                  <a:lnTo>
                    <a:pt x="1136" y="1336"/>
                  </a:lnTo>
                  <a:lnTo>
                    <a:pt x="1136" y="1336"/>
                  </a:lnTo>
                  <a:lnTo>
                    <a:pt x="1136" y="1336"/>
                  </a:lnTo>
                  <a:lnTo>
                    <a:pt x="1136" y="1334"/>
                  </a:lnTo>
                  <a:lnTo>
                    <a:pt x="1134" y="1334"/>
                  </a:lnTo>
                  <a:lnTo>
                    <a:pt x="1134" y="1334"/>
                  </a:lnTo>
                  <a:lnTo>
                    <a:pt x="1134" y="1336"/>
                  </a:lnTo>
                  <a:lnTo>
                    <a:pt x="1134" y="1336"/>
                  </a:lnTo>
                  <a:lnTo>
                    <a:pt x="1134" y="1336"/>
                  </a:lnTo>
                  <a:lnTo>
                    <a:pt x="1134" y="1336"/>
                  </a:lnTo>
                  <a:lnTo>
                    <a:pt x="1131" y="1334"/>
                  </a:lnTo>
                  <a:lnTo>
                    <a:pt x="1131" y="1334"/>
                  </a:lnTo>
                  <a:lnTo>
                    <a:pt x="1131" y="1334"/>
                  </a:lnTo>
                  <a:lnTo>
                    <a:pt x="1131" y="1334"/>
                  </a:lnTo>
                  <a:lnTo>
                    <a:pt x="1131" y="1334"/>
                  </a:lnTo>
                  <a:lnTo>
                    <a:pt x="1131" y="1334"/>
                  </a:lnTo>
                  <a:lnTo>
                    <a:pt x="1131" y="1331"/>
                  </a:lnTo>
                  <a:lnTo>
                    <a:pt x="1129" y="1331"/>
                  </a:lnTo>
                  <a:lnTo>
                    <a:pt x="1129" y="1331"/>
                  </a:lnTo>
                  <a:lnTo>
                    <a:pt x="1129" y="1329"/>
                  </a:lnTo>
                  <a:lnTo>
                    <a:pt x="1129" y="1329"/>
                  </a:lnTo>
                  <a:lnTo>
                    <a:pt x="1129" y="1329"/>
                  </a:lnTo>
                  <a:lnTo>
                    <a:pt x="1129" y="1329"/>
                  </a:lnTo>
                  <a:lnTo>
                    <a:pt x="1129" y="1331"/>
                  </a:lnTo>
                  <a:lnTo>
                    <a:pt x="1129" y="1331"/>
                  </a:lnTo>
                  <a:lnTo>
                    <a:pt x="1129" y="1331"/>
                  </a:lnTo>
                  <a:lnTo>
                    <a:pt x="1129" y="1331"/>
                  </a:lnTo>
                  <a:lnTo>
                    <a:pt x="1129" y="1331"/>
                  </a:lnTo>
                  <a:lnTo>
                    <a:pt x="1127" y="1331"/>
                  </a:lnTo>
                  <a:lnTo>
                    <a:pt x="1127" y="1331"/>
                  </a:lnTo>
                  <a:lnTo>
                    <a:pt x="1127" y="1331"/>
                  </a:lnTo>
                  <a:lnTo>
                    <a:pt x="1127" y="1331"/>
                  </a:lnTo>
                  <a:lnTo>
                    <a:pt x="1124" y="1331"/>
                  </a:lnTo>
                  <a:lnTo>
                    <a:pt x="1124" y="1331"/>
                  </a:lnTo>
                  <a:lnTo>
                    <a:pt x="1124" y="1331"/>
                  </a:lnTo>
                  <a:lnTo>
                    <a:pt x="1124" y="1331"/>
                  </a:lnTo>
                  <a:lnTo>
                    <a:pt x="1122" y="1334"/>
                  </a:lnTo>
                  <a:lnTo>
                    <a:pt x="1122" y="1334"/>
                  </a:lnTo>
                  <a:lnTo>
                    <a:pt x="1122" y="1334"/>
                  </a:lnTo>
                  <a:lnTo>
                    <a:pt x="1122" y="1334"/>
                  </a:lnTo>
                  <a:lnTo>
                    <a:pt x="1122" y="1336"/>
                  </a:lnTo>
                  <a:lnTo>
                    <a:pt x="1122" y="1336"/>
                  </a:lnTo>
                  <a:lnTo>
                    <a:pt x="1122" y="1336"/>
                  </a:lnTo>
                  <a:lnTo>
                    <a:pt x="1122" y="1336"/>
                  </a:lnTo>
                  <a:lnTo>
                    <a:pt x="1122" y="1336"/>
                  </a:lnTo>
                  <a:lnTo>
                    <a:pt x="1122" y="1334"/>
                  </a:lnTo>
                  <a:lnTo>
                    <a:pt x="1122" y="1334"/>
                  </a:lnTo>
                  <a:lnTo>
                    <a:pt x="1119" y="1334"/>
                  </a:lnTo>
                  <a:lnTo>
                    <a:pt x="1119" y="1331"/>
                  </a:lnTo>
                  <a:lnTo>
                    <a:pt x="1117" y="1329"/>
                  </a:lnTo>
                  <a:lnTo>
                    <a:pt x="1115" y="1329"/>
                  </a:lnTo>
                  <a:lnTo>
                    <a:pt x="1110" y="1327"/>
                  </a:lnTo>
                  <a:lnTo>
                    <a:pt x="1108" y="1327"/>
                  </a:lnTo>
                  <a:lnTo>
                    <a:pt x="1105" y="1322"/>
                  </a:lnTo>
                  <a:lnTo>
                    <a:pt x="1105" y="1322"/>
                  </a:lnTo>
                  <a:lnTo>
                    <a:pt x="1105" y="1322"/>
                  </a:lnTo>
                  <a:lnTo>
                    <a:pt x="1105" y="1320"/>
                  </a:lnTo>
                  <a:lnTo>
                    <a:pt x="1103" y="1320"/>
                  </a:lnTo>
                  <a:lnTo>
                    <a:pt x="1103" y="1320"/>
                  </a:lnTo>
                  <a:lnTo>
                    <a:pt x="1103" y="1320"/>
                  </a:lnTo>
                  <a:lnTo>
                    <a:pt x="1101" y="1320"/>
                  </a:lnTo>
                  <a:lnTo>
                    <a:pt x="1101" y="1320"/>
                  </a:lnTo>
                  <a:lnTo>
                    <a:pt x="1101" y="1317"/>
                  </a:lnTo>
                  <a:lnTo>
                    <a:pt x="1098" y="1317"/>
                  </a:lnTo>
                  <a:lnTo>
                    <a:pt x="1098" y="1317"/>
                  </a:lnTo>
                  <a:lnTo>
                    <a:pt x="1098" y="1317"/>
                  </a:lnTo>
                  <a:lnTo>
                    <a:pt x="1098" y="1317"/>
                  </a:lnTo>
                  <a:lnTo>
                    <a:pt x="1096" y="1317"/>
                  </a:lnTo>
                  <a:lnTo>
                    <a:pt x="1096" y="1317"/>
                  </a:lnTo>
                  <a:lnTo>
                    <a:pt x="1096" y="1315"/>
                  </a:lnTo>
                  <a:lnTo>
                    <a:pt x="1096" y="1315"/>
                  </a:lnTo>
                  <a:lnTo>
                    <a:pt x="1093" y="1315"/>
                  </a:lnTo>
                  <a:lnTo>
                    <a:pt x="1093" y="1315"/>
                  </a:lnTo>
                  <a:lnTo>
                    <a:pt x="1093" y="1315"/>
                  </a:lnTo>
                  <a:lnTo>
                    <a:pt x="1093" y="1313"/>
                  </a:lnTo>
                  <a:lnTo>
                    <a:pt x="1093" y="1313"/>
                  </a:lnTo>
                  <a:lnTo>
                    <a:pt x="1093" y="1310"/>
                  </a:lnTo>
                  <a:lnTo>
                    <a:pt x="1093" y="1310"/>
                  </a:lnTo>
                  <a:lnTo>
                    <a:pt x="1093" y="1310"/>
                  </a:lnTo>
                  <a:lnTo>
                    <a:pt x="1093" y="1308"/>
                  </a:lnTo>
                  <a:lnTo>
                    <a:pt x="1096" y="1308"/>
                  </a:lnTo>
                  <a:lnTo>
                    <a:pt x="1096" y="1308"/>
                  </a:lnTo>
                  <a:lnTo>
                    <a:pt x="1093" y="1305"/>
                  </a:lnTo>
                  <a:lnTo>
                    <a:pt x="1093" y="1305"/>
                  </a:lnTo>
                  <a:lnTo>
                    <a:pt x="1093" y="1305"/>
                  </a:lnTo>
                  <a:lnTo>
                    <a:pt x="1093" y="1303"/>
                  </a:lnTo>
                  <a:lnTo>
                    <a:pt x="1093" y="1303"/>
                  </a:lnTo>
                  <a:lnTo>
                    <a:pt x="1091" y="1305"/>
                  </a:lnTo>
                  <a:lnTo>
                    <a:pt x="1091" y="1305"/>
                  </a:lnTo>
                  <a:lnTo>
                    <a:pt x="1089" y="1308"/>
                  </a:lnTo>
                  <a:lnTo>
                    <a:pt x="1089" y="1308"/>
                  </a:lnTo>
                  <a:lnTo>
                    <a:pt x="1089" y="1308"/>
                  </a:lnTo>
                  <a:lnTo>
                    <a:pt x="1089" y="1310"/>
                  </a:lnTo>
                  <a:lnTo>
                    <a:pt x="1089" y="1310"/>
                  </a:lnTo>
                  <a:lnTo>
                    <a:pt x="1089" y="1310"/>
                  </a:lnTo>
                  <a:lnTo>
                    <a:pt x="1089" y="1310"/>
                  </a:lnTo>
                  <a:lnTo>
                    <a:pt x="1089" y="1310"/>
                  </a:lnTo>
                  <a:lnTo>
                    <a:pt x="1089" y="1310"/>
                  </a:lnTo>
                  <a:lnTo>
                    <a:pt x="1089" y="1310"/>
                  </a:lnTo>
                  <a:lnTo>
                    <a:pt x="1086" y="1310"/>
                  </a:lnTo>
                  <a:lnTo>
                    <a:pt x="1086" y="1310"/>
                  </a:lnTo>
                  <a:lnTo>
                    <a:pt x="1086" y="1310"/>
                  </a:lnTo>
                  <a:lnTo>
                    <a:pt x="1084" y="1313"/>
                  </a:lnTo>
                  <a:lnTo>
                    <a:pt x="1084" y="1313"/>
                  </a:lnTo>
                  <a:lnTo>
                    <a:pt x="1084" y="1313"/>
                  </a:lnTo>
                  <a:lnTo>
                    <a:pt x="1082" y="1313"/>
                  </a:lnTo>
                  <a:lnTo>
                    <a:pt x="1082" y="1313"/>
                  </a:lnTo>
                  <a:lnTo>
                    <a:pt x="1079" y="1310"/>
                  </a:lnTo>
                  <a:lnTo>
                    <a:pt x="1074" y="1313"/>
                  </a:lnTo>
                  <a:lnTo>
                    <a:pt x="1072" y="1313"/>
                  </a:lnTo>
                  <a:lnTo>
                    <a:pt x="1070" y="1310"/>
                  </a:lnTo>
                  <a:lnTo>
                    <a:pt x="1070" y="1310"/>
                  </a:lnTo>
                  <a:lnTo>
                    <a:pt x="1070" y="1310"/>
                  </a:lnTo>
                  <a:lnTo>
                    <a:pt x="1070" y="1313"/>
                  </a:lnTo>
                  <a:lnTo>
                    <a:pt x="1070" y="1313"/>
                  </a:lnTo>
                  <a:lnTo>
                    <a:pt x="1065" y="1313"/>
                  </a:lnTo>
                  <a:lnTo>
                    <a:pt x="1065" y="1310"/>
                  </a:lnTo>
                  <a:lnTo>
                    <a:pt x="1065" y="1310"/>
                  </a:lnTo>
                  <a:lnTo>
                    <a:pt x="1065" y="1310"/>
                  </a:lnTo>
                  <a:lnTo>
                    <a:pt x="1065" y="1310"/>
                  </a:lnTo>
                  <a:lnTo>
                    <a:pt x="1065" y="1310"/>
                  </a:lnTo>
                  <a:lnTo>
                    <a:pt x="1065" y="1308"/>
                  </a:lnTo>
                  <a:lnTo>
                    <a:pt x="1065" y="1308"/>
                  </a:lnTo>
                  <a:lnTo>
                    <a:pt x="1063" y="1308"/>
                  </a:lnTo>
                  <a:lnTo>
                    <a:pt x="1063" y="1308"/>
                  </a:lnTo>
                  <a:lnTo>
                    <a:pt x="1063" y="1305"/>
                  </a:lnTo>
                  <a:lnTo>
                    <a:pt x="1063" y="1305"/>
                  </a:lnTo>
                  <a:lnTo>
                    <a:pt x="1063" y="1305"/>
                  </a:lnTo>
                  <a:lnTo>
                    <a:pt x="1063" y="1301"/>
                  </a:lnTo>
                  <a:lnTo>
                    <a:pt x="1063" y="1298"/>
                  </a:lnTo>
                  <a:lnTo>
                    <a:pt x="1063" y="1298"/>
                  </a:lnTo>
                  <a:lnTo>
                    <a:pt x="1060" y="1296"/>
                  </a:lnTo>
                  <a:lnTo>
                    <a:pt x="1058" y="1296"/>
                  </a:lnTo>
                  <a:lnTo>
                    <a:pt x="1058" y="1296"/>
                  </a:lnTo>
                  <a:lnTo>
                    <a:pt x="1058" y="1296"/>
                  </a:lnTo>
                  <a:lnTo>
                    <a:pt x="1058" y="1296"/>
                  </a:lnTo>
                  <a:lnTo>
                    <a:pt x="1056" y="1298"/>
                  </a:lnTo>
                  <a:lnTo>
                    <a:pt x="1056" y="1298"/>
                  </a:lnTo>
                  <a:lnTo>
                    <a:pt x="1056" y="1298"/>
                  </a:lnTo>
                  <a:lnTo>
                    <a:pt x="1056" y="1296"/>
                  </a:lnTo>
                  <a:lnTo>
                    <a:pt x="1056" y="1296"/>
                  </a:lnTo>
                  <a:lnTo>
                    <a:pt x="1058" y="1296"/>
                  </a:lnTo>
                  <a:lnTo>
                    <a:pt x="1058" y="1294"/>
                  </a:lnTo>
                  <a:lnTo>
                    <a:pt x="1058" y="1294"/>
                  </a:lnTo>
                  <a:lnTo>
                    <a:pt x="1058" y="1291"/>
                  </a:lnTo>
                  <a:lnTo>
                    <a:pt x="1058" y="1291"/>
                  </a:lnTo>
                  <a:lnTo>
                    <a:pt x="1058" y="1291"/>
                  </a:lnTo>
                  <a:lnTo>
                    <a:pt x="1058" y="1291"/>
                  </a:lnTo>
                  <a:lnTo>
                    <a:pt x="1056" y="1291"/>
                  </a:lnTo>
                  <a:lnTo>
                    <a:pt x="1056" y="1294"/>
                  </a:lnTo>
                  <a:lnTo>
                    <a:pt x="1056" y="1294"/>
                  </a:lnTo>
                  <a:lnTo>
                    <a:pt x="1056" y="1294"/>
                  </a:lnTo>
                  <a:lnTo>
                    <a:pt x="1056" y="1291"/>
                  </a:lnTo>
                  <a:lnTo>
                    <a:pt x="1053" y="1291"/>
                  </a:lnTo>
                  <a:lnTo>
                    <a:pt x="1053" y="1291"/>
                  </a:lnTo>
                  <a:lnTo>
                    <a:pt x="1053" y="1294"/>
                  </a:lnTo>
                  <a:lnTo>
                    <a:pt x="1053" y="1294"/>
                  </a:lnTo>
                  <a:lnTo>
                    <a:pt x="1051" y="1294"/>
                  </a:lnTo>
                  <a:lnTo>
                    <a:pt x="1053" y="1294"/>
                  </a:lnTo>
                  <a:lnTo>
                    <a:pt x="1053" y="1296"/>
                  </a:lnTo>
                  <a:lnTo>
                    <a:pt x="1053" y="1296"/>
                  </a:lnTo>
                  <a:lnTo>
                    <a:pt x="1051" y="1296"/>
                  </a:lnTo>
                  <a:lnTo>
                    <a:pt x="1046" y="1289"/>
                  </a:lnTo>
                  <a:lnTo>
                    <a:pt x="1046" y="1289"/>
                  </a:lnTo>
                  <a:lnTo>
                    <a:pt x="1046" y="1286"/>
                  </a:lnTo>
                  <a:lnTo>
                    <a:pt x="1046" y="1286"/>
                  </a:lnTo>
                  <a:lnTo>
                    <a:pt x="1046" y="1286"/>
                  </a:lnTo>
                  <a:lnTo>
                    <a:pt x="1046" y="1286"/>
                  </a:lnTo>
                  <a:lnTo>
                    <a:pt x="1046" y="1284"/>
                  </a:lnTo>
                  <a:lnTo>
                    <a:pt x="1041" y="1286"/>
                  </a:lnTo>
                  <a:lnTo>
                    <a:pt x="1041" y="1284"/>
                  </a:lnTo>
                  <a:lnTo>
                    <a:pt x="1041" y="1284"/>
                  </a:lnTo>
                  <a:lnTo>
                    <a:pt x="1041" y="1284"/>
                  </a:lnTo>
                  <a:lnTo>
                    <a:pt x="1041" y="1282"/>
                  </a:lnTo>
                  <a:lnTo>
                    <a:pt x="1041" y="1282"/>
                  </a:lnTo>
                  <a:lnTo>
                    <a:pt x="1041" y="1282"/>
                  </a:lnTo>
                  <a:lnTo>
                    <a:pt x="1044" y="1282"/>
                  </a:lnTo>
                  <a:lnTo>
                    <a:pt x="1044" y="1282"/>
                  </a:lnTo>
                  <a:lnTo>
                    <a:pt x="1044" y="1282"/>
                  </a:lnTo>
                  <a:lnTo>
                    <a:pt x="1044" y="1282"/>
                  </a:lnTo>
                  <a:lnTo>
                    <a:pt x="1044" y="1279"/>
                  </a:lnTo>
                  <a:lnTo>
                    <a:pt x="1044" y="1279"/>
                  </a:lnTo>
                  <a:lnTo>
                    <a:pt x="1044" y="1279"/>
                  </a:lnTo>
                  <a:lnTo>
                    <a:pt x="1046" y="1279"/>
                  </a:lnTo>
                  <a:lnTo>
                    <a:pt x="1046" y="1282"/>
                  </a:lnTo>
                  <a:lnTo>
                    <a:pt x="1046" y="1282"/>
                  </a:lnTo>
                  <a:lnTo>
                    <a:pt x="1046" y="1282"/>
                  </a:lnTo>
                  <a:lnTo>
                    <a:pt x="1046" y="1282"/>
                  </a:lnTo>
                  <a:lnTo>
                    <a:pt x="1046" y="1279"/>
                  </a:lnTo>
                  <a:lnTo>
                    <a:pt x="1046" y="1279"/>
                  </a:lnTo>
                  <a:lnTo>
                    <a:pt x="1046" y="1279"/>
                  </a:lnTo>
                  <a:lnTo>
                    <a:pt x="1046" y="1277"/>
                  </a:lnTo>
                  <a:lnTo>
                    <a:pt x="1044" y="1277"/>
                  </a:lnTo>
                  <a:lnTo>
                    <a:pt x="1044" y="1272"/>
                  </a:lnTo>
                  <a:lnTo>
                    <a:pt x="1044" y="1272"/>
                  </a:lnTo>
                  <a:lnTo>
                    <a:pt x="1041" y="1270"/>
                  </a:lnTo>
                  <a:lnTo>
                    <a:pt x="1041" y="1270"/>
                  </a:lnTo>
                  <a:lnTo>
                    <a:pt x="1041" y="1268"/>
                  </a:lnTo>
                  <a:lnTo>
                    <a:pt x="1041" y="1268"/>
                  </a:lnTo>
                  <a:lnTo>
                    <a:pt x="1041" y="1268"/>
                  </a:lnTo>
                  <a:lnTo>
                    <a:pt x="1044" y="1268"/>
                  </a:lnTo>
                  <a:lnTo>
                    <a:pt x="1044" y="1268"/>
                  </a:lnTo>
                  <a:lnTo>
                    <a:pt x="1044" y="1268"/>
                  </a:lnTo>
                  <a:lnTo>
                    <a:pt x="1044" y="1265"/>
                  </a:lnTo>
                  <a:lnTo>
                    <a:pt x="1044" y="1265"/>
                  </a:lnTo>
                  <a:lnTo>
                    <a:pt x="1044" y="1263"/>
                  </a:lnTo>
                  <a:lnTo>
                    <a:pt x="1044" y="1263"/>
                  </a:lnTo>
                  <a:lnTo>
                    <a:pt x="1041" y="1260"/>
                  </a:lnTo>
                  <a:lnTo>
                    <a:pt x="1039" y="1256"/>
                  </a:lnTo>
                  <a:lnTo>
                    <a:pt x="1039" y="1256"/>
                  </a:lnTo>
                  <a:lnTo>
                    <a:pt x="1037" y="1253"/>
                  </a:lnTo>
                  <a:lnTo>
                    <a:pt x="1037" y="1253"/>
                  </a:lnTo>
                  <a:lnTo>
                    <a:pt x="1037" y="1253"/>
                  </a:lnTo>
                  <a:lnTo>
                    <a:pt x="1032" y="1251"/>
                  </a:lnTo>
                  <a:lnTo>
                    <a:pt x="1027" y="1249"/>
                  </a:lnTo>
                  <a:lnTo>
                    <a:pt x="1027" y="1249"/>
                  </a:lnTo>
                  <a:lnTo>
                    <a:pt x="1025" y="1249"/>
                  </a:lnTo>
                  <a:lnTo>
                    <a:pt x="1025" y="1251"/>
                  </a:lnTo>
                  <a:lnTo>
                    <a:pt x="1025" y="1251"/>
                  </a:lnTo>
                  <a:lnTo>
                    <a:pt x="1025" y="1251"/>
                  </a:lnTo>
                  <a:lnTo>
                    <a:pt x="1022" y="1251"/>
                  </a:lnTo>
                  <a:lnTo>
                    <a:pt x="1020" y="1253"/>
                  </a:lnTo>
                  <a:lnTo>
                    <a:pt x="1018" y="1253"/>
                  </a:lnTo>
                  <a:lnTo>
                    <a:pt x="1015" y="1256"/>
                  </a:lnTo>
                  <a:lnTo>
                    <a:pt x="1013" y="1256"/>
                  </a:lnTo>
                  <a:lnTo>
                    <a:pt x="1011" y="1256"/>
                  </a:lnTo>
                  <a:lnTo>
                    <a:pt x="1011" y="1256"/>
                  </a:lnTo>
                  <a:lnTo>
                    <a:pt x="1011" y="1256"/>
                  </a:lnTo>
                  <a:lnTo>
                    <a:pt x="1008" y="1258"/>
                  </a:lnTo>
                  <a:lnTo>
                    <a:pt x="1003" y="1260"/>
                  </a:lnTo>
                  <a:lnTo>
                    <a:pt x="1003" y="1260"/>
                  </a:lnTo>
                  <a:lnTo>
                    <a:pt x="1001" y="1260"/>
                  </a:lnTo>
                  <a:lnTo>
                    <a:pt x="1001" y="1260"/>
                  </a:lnTo>
                  <a:lnTo>
                    <a:pt x="999" y="1263"/>
                  </a:lnTo>
                  <a:lnTo>
                    <a:pt x="996" y="1263"/>
                  </a:lnTo>
                  <a:lnTo>
                    <a:pt x="994" y="1265"/>
                  </a:lnTo>
                  <a:lnTo>
                    <a:pt x="992" y="1265"/>
                  </a:lnTo>
                  <a:lnTo>
                    <a:pt x="987" y="1265"/>
                  </a:lnTo>
                  <a:lnTo>
                    <a:pt x="987" y="1265"/>
                  </a:lnTo>
                  <a:lnTo>
                    <a:pt x="975" y="1268"/>
                  </a:lnTo>
                  <a:lnTo>
                    <a:pt x="973" y="1268"/>
                  </a:lnTo>
                  <a:lnTo>
                    <a:pt x="970" y="1270"/>
                  </a:lnTo>
                  <a:lnTo>
                    <a:pt x="966" y="1282"/>
                  </a:lnTo>
                  <a:lnTo>
                    <a:pt x="961" y="1284"/>
                  </a:lnTo>
                  <a:lnTo>
                    <a:pt x="961" y="1284"/>
                  </a:lnTo>
                  <a:lnTo>
                    <a:pt x="961" y="1284"/>
                  </a:lnTo>
                  <a:lnTo>
                    <a:pt x="961" y="1286"/>
                  </a:lnTo>
                  <a:lnTo>
                    <a:pt x="961" y="1286"/>
                  </a:lnTo>
                  <a:lnTo>
                    <a:pt x="961" y="1286"/>
                  </a:lnTo>
                  <a:lnTo>
                    <a:pt x="961" y="1286"/>
                  </a:lnTo>
                  <a:lnTo>
                    <a:pt x="961" y="1289"/>
                  </a:lnTo>
                  <a:lnTo>
                    <a:pt x="961" y="1289"/>
                  </a:lnTo>
                  <a:lnTo>
                    <a:pt x="959" y="1289"/>
                  </a:lnTo>
                  <a:lnTo>
                    <a:pt x="959" y="1289"/>
                  </a:lnTo>
                  <a:lnTo>
                    <a:pt x="959" y="1289"/>
                  </a:lnTo>
                  <a:lnTo>
                    <a:pt x="959" y="1291"/>
                  </a:lnTo>
                  <a:lnTo>
                    <a:pt x="961" y="1291"/>
                  </a:lnTo>
                  <a:lnTo>
                    <a:pt x="961" y="1291"/>
                  </a:lnTo>
                  <a:lnTo>
                    <a:pt x="961" y="1291"/>
                  </a:lnTo>
                  <a:lnTo>
                    <a:pt x="961" y="1291"/>
                  </a:lnTo>
                  <a:lnTo>
                    <a:pt x="963" y="1291"/>
                  </a:lnTo>
                  <a:lnTo>
                    <a:pt x="966" y="1291"/>
                  </a:lnTo>
                  <a:lnTo>
                    <a:pt x="966" y="1291"/>
                  </a:lnTo>
                  <a:lnTo>
                    <a:pt x="966" y="1289"/>
                  </a:lnTo>
                  <a:lnTo>
                    <a:pt x="966" y="1289"/>
                  </a:lnTo>
                  <a:lnTo>
                    <a:pt x="968" y="1289"/>
                  </a:lnTo>
                  <a:lnTo>
                    <a:pt x="968" y="1286"/>
                  </a:lnTo>
                  <a:lnTo>
                    <a:pt x="970" y="1289"/>
                  </a:lnTo>
                  <a:lnTo>
                    <a:pt x="970" y="1289"/>
                  </a:lnTo>
                  <a:lnTo>
                    <a:pt x="970" y="1291"/>
                  </a:lnTo>
                  <a:lnTo>
                    <a:pt x="968" y="1291"/>
                  </a:lnTo>
                  <a:lnTo>
                    <a:pt x="968" y="1294"/>
                  </a:lnTo>
                  <a:lnTo>
                    <a:pt x="968" y="1294"/>
                  </a:lnTo>
                  <a:lnTo>
                    <a:pt x="968" y="1296"/>
                  </a:lnTo>
                  <a:lnTo>
                    <a:pt x="968" y="1296"/>
                  </a:lnTo>
                  <a:lnTo>
                    <a:pt x="968" y="1296"/>
                  </a:lnTo>
                  <a:lnTo>
                    <a:pt x="968" y="1296"/>
                  </a:lnTo>
                  <a:lnTo>
                    <a:pt x="968" y="1296"/>
                  </a:lnTo>
                  <a:lnTo>
                    <a:pt x="968" y="1296"/>
                  </a:lnTo>
                  <a:lnTo>
                    <a:pt x="970" y="1296"/>
                  </a:lnTo>
                  <a:lnTo>
                    <a:pt x="970" y="1296"/>
                  </a:lnTo>
                  <a:lnTo>
                    <a:pt x="970" y="1294"/>
                  </a:lnTo>
                  <a:lnTo>
                    <a:pt x="970" y="1294"/>
                  </a:lnTo>
                  <a:lnTo>
                    <a:pt x="970" y="1294"/>
                  </a:lnTo>
                  <a:lnTo>
                    <a:pt x="970" y="1294"/>
                  </a:lnTo>
                  <a:lnTo>
                    <a:pt x="970" y="1294"/>
                  </a:lnTo>
                  <a:lnTo>
                    <a:pt x="970" y="1294"/>
                  </a:lnTo>
                  <a:lnTo>
                    <a:pt x="970" y="1294"/>
                  </a:lnTo>
                  <a:lnTo>
                    <a:pt x="970" y="1296"/>
                  </a:lnTo>
                  <a:lnTo>
                    <a:pt x="970" y="1296"/>
                  </a:lnTo>
                  <a:lnTo>
                    <a:pt x="970" y="1298"/>
                  </a:lnTo>
                  <a:lnTo>
                    <a:pt x="970" y="1298"/>
                  </a:lnTo>
                  <a:lnTo>
                    <a:pt x="970" y="1298"/>
                  </a:lnTo>
                  <a:lnTo>
                    <a:pt x="970" y="1298"/>
                  </a:lnTo>
                  <a:lnTo>
                    <a:pt x="970" y="1298"/>
                  </a:lnTo>
                  <a:lnTo>
                    <a:pt x="970" y="1298"/>
                  </a:lnTo>
                  <a:lnTo>
                    <a:pt x="970" y="1298"/>
                  </a:lnTo>
                  <a:lnTo>
                    <a:pt x="968" y="1296"/>
                  </a:lnTo>
                  <a:lnTo>
                    <a:pt x="968" y="1298"/>
                  </a:lnTo>
                  <a:lnTo>
                    <a:pt x="968" y="1298"/>
                  </a:lnTo>
                  <a:lnTo>
                    <a:pt x="968" y="1298"/>
                  </a:lnTo>
                  <a:lnTo>
                    <a:pt x="968" y="1298"/>
                  </a:lnTo>
                  <a:lnTo>
                    <a:pt x="968" y="1301"/>
                  </a:lnTo>
                  <a:lnTo>
                    <a:pt x="968" y="1301"/>
                  </a:lnTo>
                  <a:lnTo>
                    <a:pt x="973" y="1298"/>
                  </a:lnTo>
                  <a:lnTo>
                    <a:pt x="975" y="1298"/>
                  </a:lnTo>
                  <a:lnTo>
                    <a:pt x="975" y="1298"/>
                  </a:lnTo>
                  <a:lnTo>
                    <a:pt x="980" y="1298"/>
                  </a:lnTo>
                  <a:lnTo>
                    <a:pt x="980" y="1298"/>
                  </a:lnTo>
                  <a:lnTo>
                    <a:pt x="980" y="1298"/>
                  </a:lnTo>
                  <a:lnTo>
                    <a:pt x="982" y="1298"/>
                  </a:lnTo>
                  <a:lnTo>
                    <a:pt x="982" y="1298"/>
                  </a:lnTo>
                  <a:lnTo>
                    <a:pt x="982" y="1298"/>
                  </a:lnTo>
                  <a:lnTo>
                    <a:pt x="982" y="1298"/>
                  </a:lnTo>
                  <a:lnTo>
                    <a:pt x="982" y="1298"/>
                  </a:lnTo>
                  <a:lnTo>
                    <a:pt x="985" y="1298"/>
                  </a:lnTo>
                  <a:lnTo>
                    <a:pt x="987" y="1298"/>
                  </a:lnTo>
                  <a:lnTo>
                    <a:pt x="989" y="1298"/>
                  </a:lnTo>
                  <a:lnTo>
                    <a:pt x="989" y="1298"/>
                  </a:lnTo>
                  <a:lnTo>
                    <a:pt x="989" y="1298"/>
                  </a:lnTo>
                  <a:lnTo>
                    <a:pt x="987" y="1296"/>
                  </a:lnTo>
                  <a:lnTo>
                    <a:pt x="985" y="1296"/>
                  </a:lnTo>
                  <a:lnTo>
                    <a:pt x="985" y="1296"/>
                  </a:lnTo>
                  <a:lnTo>
                    <a:pt x="985" y="1294"/>
                  </a:lnTo>
                  <a:lnTo>
                    <a:pt x="985" y="1294"/>
                  </a:lnTo>
                  <a:lnTo>
                    <a:pt x="985" y="1294"/>
                  </a:lnTo>
                  <a:lnTo>
                    <a:pt x="985" y="1294"/>
                  </a:lnTo>
                  <a:lnTo>
                    <a:pt x="985" y="1294"/>
                  </a:lnTo>
                  <a:lnTo>
                    <a:pt x="982" y="1294"/>
                  </a:lnTo>
                  <a:lnTo>
                    <a:pt x="982" y="1294"/>
                  </a:lnTo>
                  <a:lnTo>
                    <a:pt x="982" y="1291"/>
                  </a:lnTo>
                  <a:lnTo>
                    <a:pt x="982" y="1291"/>
                  </a:lnTo>
                  <a:lnTo>
                    <a:pt x="982" y="1289"/>
                  </a:lnTo>
                  <a:lnTo>
                    <a:pt x="982" y="1289"/>
                  </a:lnTo>
                  <a:lnTo>
                    <a:pt x="985" y="1286"/>
                  </a:lnTo>
                  <a:lnTo>
                    <a:pt x="985" y="1286"/>
                  </a:lnTo>
                  <a:lnTo>
                    <a:pt x="985" y="1286"/>
                  </a:lnTo>
                  <a:lnTo>
                    <a:pt x="985" y="1286"/>
                  </a:lnTo>
                  <a:lnTo>
                    <a:pt x="987" y="1286"/>
                  </a:lnTo>
                  <a:lnTo>
                    <a:pt x="987" y="1286"/>
                  </a:lnTo>
                  <a:lnTo>
                    <a:pt x="987" y="1286"/>
                  </a:lnTo>
                  <a:lnTo>
                    <a:pt x="992" y="1286"/>
                  </a:lnTo>
                  <a:lnTo>
                    <a:pt x="992" y="1286"/>
                  </a:lnTo>
                  <a:lnTo>
                    <a:pt x="992" y="1289"/>
                  </a:lnTo>
                  <a:lnTo>
                    <a:pt x="992" y="1289"/>
                  </a:lnTo>
                  <a:lnTo>
                    <a:pt x="996" y="1289"/>
                  </a:lnTo>
                  <a:lnTo>
                    <a:pt x="996" y="1289"/>
                  </a:lnTo>
                  <a:lnTo>
                    <a:pt x="996" y="1289"/>
                  </a:lnTo>
                  <a:lnTo>
                    <a:pt x="996" y="1291"/>
                  </a:lnTo>
                  <a:lnTo>
                    <a:pt x="999" y="1294"/>
                  </a:lnTo>
                  <a:lnTo>
                    <a:pt x="999" y="1291"/>
                  </a:lnTo>
                  <a:lnTo>
                    <a:pt x="1001" y="1294"/>
                  </a:lnTo>
                  <a:lnTo>
                    <a:pt x="1001" y="1291"/>
                  </a:lnTo>
                  <a:lnTo>
                    <a:pt x="1001" y="1291"/>
                  </a:lnTo>
                  <a:lnTo>
                    <a:pt x="1001" y="1291"/>
                  </a:lnTo>
                  <a:lnTo>
                    <a:pt x="1001" y="1289"/>
                  </a:lnTo>
                  <a:lnTo>
                    <a:pt x="1001" y="1289"/>
                  </a:lnTo>
                  <a:lnTo>
                    <a:pt x="1001" y="1289"/>
                  </a:lnTo>
                  <a:lnTo>
                    <a:pt x="1003" y="1289"/>
                  </a:lnTo>
                  <a:lnTo>
                    <a:pt x="1003" y="1286"/>
                  </a:lnTo>
                  <a:lnTo>
                    <a:pt x="1003" y="1286"/>
                  </a:lnTo>
                  <a:lnTo>
                    <a:pt x="1003" y="1286"/>
                  </a:lnTo>
                  <a:lnTo>
                    <a:pt x="1006" y="1286"/>
                  </a:lnTo>
                  <a:lnTo>
                    <a:pt x="1006" y="1284"/>
                  </a:lnTo>
                  <a:lnTo>
                    <a:pt x="1008" y="1284"/>
                  </a:lnTo>
                  <a:lnTo>
                    <a:pt x="1008" y="1286"/>
                  </a:lnTo>
                  <a:lnTo>
                    <a:pt x="1011" y="1286"/>
                  </a:lnTo>
                  <a:lnTo>
                    <a:pt x="1011" y="1286"/>
                  </a:lnTo>
                  <a:lnTo>
                    <a:pt x="1011" y="1284"/>
                  </a:lnTo>
                  <a:lnTo>
                    <a:pt x="1011" y="1284"/>
                  </a:lnTo>
                  <a:lnTo>
                    <a:pt x="1011" y="1284"/>
                  </a:lnTo>
                  <a:lnTo>
                    <a:pt x="1011" y="1286"/>
                  </a:lnTo>
                  <a:lnTo>
                    <a:pt x="1011" y="1286"/>
                  </a:lnTo>
                  <a:lnTo>
                    <a:pt x="1011" y="1286"/>
                  </a:lnTo>
                  <a:lnTo>
                    <a:pt x="1011" y="1289"/>
                  </a:lnTo>
                  <a:lnTo>
                    <a:pt x="1013" y="1289"/>
                  </a:lnTo>
                  <a:lnTo>
                    <a:pt x="1013" y="1289"/>
                  </a:lnTo>
                  <a:lnTo>
                    <a:pt x="1013" y="1289"/>
                  </a:lnTo>
                  <a:lnTo>
                    <a:pt x="1013" y="1289"/>
                  </a:lnTo>
                  <a:lnTo>
                    <a:pt x="1013" y="1289"/>
                  </a:lnTo>
                  <a:lnTo>
                    <a:pt x="1015" y="1291"/>
                  </a:lnTo>
                  <a:lnTo>
                    <a:pt x="1015" y="1291"/>
                  </a:lnTo>
                  <a:lnTo>
                    <a:pt x="1015" y="1291"/>
                  </a:lnTo>
                  <a:lnTo>
                    <a:pt x="1015" y="1291"/>
                  </a:lnTo>
                  <a:lnTo>
                    <a:pt x="1015" y="1291"/>
                  </a:lnTo>
                  <a:lnTo>
                    <a:pt x="1015" y="1291"/>
                  </a:lnTo>
                  <a:lnTo>
                    <a:pt x="1015" y="1289"/>
                  </a:lnTo>
                  <a:lnTo>
                    <a:pt x="1015" y="1289"/>
                  </a:lnTo>
                  <a:lnTo>
                    <a:pt x="1015" y="1286"/>
                  </a:lnTo>
                  <a:lnTo>
                    <a:pt x="1015" y="1286"/>
                  </a:lnTo>
                  <a:lnTo>
                    <a:pt x="1018" y="1286"/>
                  </a:lnTo>
                  <a:lnTo>
                    <a:pt x="1018" y="1286"/>
                  </a:lnTo>
                  <a:lnTo>
                    <a:pt x="1018" y="1284"/>
                  </a:lnTo>
                  <a:lnTo>
                    <a:pt x="1018" y="1284"/>
                  </a:lnTo>
                  <a:lnTo>
                    <a:pt x="1015" y="1284"/>
                  </a:lnTo>
                  <a:lnTo>
                    <a:pt x="1015" y="1282"/>
                  </a:lnTo>
                  <a:lnTo>
                    <a:pt x="1015" y="1282"/>
                  </a:lnTo>
                  <a:lnTo>
                    <a:pt x="1015" y="1282"/>
                  </a:lnTo>
                  <a:lnTo>
                    <a:pt x="1015" y="1279"/>
                  </a:lnTo>
                  <a:lnTo>
                    <a:pt x="1015" y="1279"/>
                  </a:lnTo>
                  <a:lnTo>
                    <a:pt x="1015" y="1279"/>
                  </a:lnTo>
                  <a:lnTo>
                    <a:pt x="1015" y="1279"/>
                  </a:lnTo>
                  <a:lnTo>
                    <a:pt x="1015" y="1282"/>
                  </a:lnTo>
                  <a:lnTo>
                    <a:pt x="1015" y="1282"/>
                  </a:lnTo>
                  <a:lnTo>
                    <a:pt x="1018" y="1282"/>
                  </a:lnTo>
                  <a:lnTo>
                    <a:pt x="1018" y="1282"/>
                  </a:lnTo>
                  <a:lnTo>
                    <a:pt x="1018" y="1279"/>
                  </a:lnTo>
                  <a:lnTo>
                    <a:pt x="1018" y="1279"/>
                  </a:lnTo>
                  <a:lnTo>
                    <a:pt x="1015" y="1279"/>
                  </a:lnTo>
                  <a:lnTo>
                    <a:pt x="1018" y="1277"/>
                  </a:lnTo>
                  <a:lnTo>
                    <a:pt x="1018" y="1277"/>
                  </a:lnTo>
                  <a:lnTo>
                    <a:pt x="1020" y="1277"/>
                  </a:lnTo>
                  <a:lnTo>
                    <a:pt x="1015" y="1277"/>
                  </a:lnTo>
                  <a:lnTo>
                    <a:pt x="1018" y="1277"/>
                  </a:lnTo>
                  <a:lnTo>
                    <a:pt x="1027" y="1272"/>
                  </a:lnTo>
                  <a:lnTo>
                    <a:pt x="1030" y="1272"/>
                  </a:lnTo>
                  <a:lnTo>
                    <a:pt x="1030" y="1270"/>
                  </a:lnTo>
                  <a:lnTo>
                    <a:pt x="1030" y="1270"/>
                  </a:lnTo>
                  <a:lnTo>
                    <a:pt x="1032" y="1270"/>
                  </a:lnTo>
                  <a:lnTo>
                    <a:pt x="1034" y="1270"/>
                  </a:lnTo>
                  <a:lnTo>
                    <a:pt x="1034" y="1272"/>
                  </a:lnTo>
                  <a:lnTo>
                    <a:pt x="1037" y="1272"/>
                  </a:lnTo>
                  <a:lnTo>
                    <a:pt x="1037" y="1272"/>
                  </a:lnTo>
                  <a:lnTo>
                    <a:pt x="1037" y="1270"/>
                  </a:lnTo>
                  <a:lnTo>
                    <a:pt x="1037" y="1270"/>
                  </a:lnTo>
                  <a:lnTo>
                    <a:pt x="1039" y="1270"/>
                  </a:lnTo>
                  <a:lnTo>
                    <a:pt x="1039" y="1270"/>
                  </a:lnTo>
                  <a:lnTo>
                    <a:pt x="1039" y="1270"/>
                  </a:lnTo>
                  <a:lnTo>
                    <a:pt x="1039" y="1270"/>
                  </a:lnTo>
                  <a:lnTo>
                    <a:pt x="1039" y="1270"/>
                  </a:lnTo>
                  <a:lnTo>
                    <a:pt x="1039" y="1270"/>
                  </a:lnTo>
                  <a:lnTo>
                    <a:pt x="1039" y="1272"/>
                  </a:lnTo>
                  <a:lnTo>
                    <a:pt x="1037" y="1272"/>
                  </a:lnTo>
                  <a:lnTo>
                    <a:pt x="1037" y="1272"/>
                  </a:lnTo>
                  <a:lnTo>
                    <a:pt x="1037" y="1275"/>
                  </a:lnTo>
                  <a:lnTo>
                    <a:pt x="1037" y="1275"/>
                  </a:lnTo>
                  <a:lnTo>
                    <a:pt x="1037" y="1275"/>
                  </a:lnTo>
                  <a:lnTo>
                    <a:pt x="1037" y="1277"/>
                  </a:lnTo>
                  <a:lnTo>
                    <a:pt x="1037" y="1277"/>
                  </a:lnTo>
                  <a:lnTo>
                    <a:pt x="1037" y="1277"/>
                  </a:lnTo>
                  <a:lnTo>
                    <a:pt x="1037" y="1279"/>
                  </a:lnTo>
                  <a:lnTo>
                    <a:pt x="1037" y="1279"/>
                  </a:lnTo>
                  <a:lnTo>
                    <a:pt x="1037" y="1279"/>
                  </a:lnTo>
                  <a:lnTo>
                    <a:pt x="1037" y="1282"/>
                  </a:lnTo>
                  <a:lnTo>
                    <a:pt x="1037" y="1282"/>
                  </a:lnTo>
                  <a:lnTo>
                    <a:pt x="1037" y="1284"/>
                  </a:lnTo>
                  <a:lnTo>
                    <a:pt x="1037" y="1284"/>
                  </a:lnTo>
                  <a:lnTo>
                    <a:pt x="1037" y="1284"/>
                  </a:lnTo>
                  <a:lnTo>
                    <a:pt x="1034" y="1284"/>
                  </a:lnTo>
                  <a:lnTo>
                    <a:pt x="1034" y="1284"/>
                  </a:lnTo>
                  <a:lnTo>
                    <a:pt x="1034" y="1282"/>
                  </a:lnTo>
                  <a:lnTo>
                    <a:pt x="1034" y="1282"/>
                  </a:lnTo>
                  <a:lnTo>
                    <a:pt x="1034" y="1282"/>
                  </a:lnTo>
                  <a:lnTo>
                    <a:pt x="1034" y="1282"/>
                  </a:lnTo>
                  <a:lnTo>
                    <a:pt x="1034" y="1284"/>
                  </a:lnTo>
                  <a:lnTo>
                    <a:pt x="1034" y="1284"/>
                  </a:lnTo>
                  <a:lnTo>
                    <a:pt x="1032" y="1284"/>
                  </a:lnTo>
                  <a:lnTo>
                    <a:pt x="1032" y="1284"/>
                  </a:lnTo>
                  <a:lnTo>
                    <a:pt x="1032" y="1284"/>
                  </a:lnTo>
                  <a:lnTo>
                    <a:pt x="1030" y="1284"/>
                  </a:lnTo>
                  <a:lnTo>
                    <a:pt x="1030" y="1284"/>
                  </a:lnTo>
                  <a:lnTo>
                    <a:pt x="1030" y="1284"/>
                  </a:lnTo>
                  <a:lnTo>
                    <a:pt x="1030" y="1284"/>
                  </a:lnTo>
                  <a:lnTo>
                    <a:pt x="1030" y="1286"/>
                  </a:lnTo>
                  <a:lnTo>
                    <a:pt x="1030" y="1286"/>
                  </a:lnTo>
                  <a:lnTo>
                    <a:pt x="1030" y="1286"/>
                  </a:lnTo>
                  <a:lnTo>
                    <a:pt x="1030" y="1286"/>
                  </a:lnTo>
                  <a:lnTo>
                    <a:pt x="1027" y="1286"/>
                  </a:lnTo>
                  <a:lnTo>
                    <a:pt x="1027" y="1286"/>
                  </a:lnTo>
                  <a:lnTo>
                    <a:pt x="1027" y="1286"/>
                  </a:lnTo>
                  <a:lnTo>
                    <a:pt x="1025" y="1286"/>
                  </a:lnTo>
                  <a:lnTo>
                    <a:pt x="1025" y="1286"/>
                  </a:lnTo>
                  <a:lnTo>
                    <a:pt x="1025" y="1286"/>
                  </a:lnTo>
                  <a:lnTo>
                    <a:pt x="1025" y="1286"/>
                  </a:lnTo>
                  <a:lnTo>
                    <a:pt x="1025" y="1286"/>
                  </a:lnTo>
                  <a:lnTo>
                    <a:pt x="1022" y="1286"/>
                  </a:lnTo>
                  <a:lnTo>
                    <a:pt x="1022" y="1286"/>
                  </a:lnTo>
                  <a:lnTo>
                    <a:pt x="1022" y="1289"/>
                  </a:lnTo>
                  <a:lnTo>
                    <a:pt x="1020" y="1289"/>
                  </a:lnTo>
                  <a:lnTo>
                    <a:pt x="1020" y="1289"/>
                  </a:lnTo>
                  <a:lnTo>
                    <a:pt x="1018" y="1289"/>
                  </a:lnTo>
                  <a:lnTo>
                    <a:pt x="1018" y="1289"/>
                  </a:lnTo>
                  <a:lnTo>
                    <a:pt x="1018" y="1291"/>
                  </a:lnTo>
                  <a:lnTo>
                    <a:pt x="1018" y="1291"/>
                  </a:lnTo>
                  <a:lnTo>
                    <a:pt x="1018" y="1294"/>
                  </a:lnTo>
                  <a:lnTo>
                    <a:pt x="1018" y="1294"/>
                  </a:lnTo>
                  <a:lnTo>
                    <a:pt x="1018" y="1294"/>
                  </a:lnTo>
                  <a:lnTo>
                    <a:pt x="1018" y="1296"/>
                  </a:lnTo>
                  <a:lnTo>
                    <a:pt x="1018" y="1296"/>
                  </a:lnTo>
                  <a:lnTo>
                    <a:pt x="1020" y="1298"/>
                  </a:lnTo>
                  <a:lnTo>
                    <a:pt x="1020" y="1301"/>
                  </a:lnTo>
                  <a:lnTo>
                    <a:pt x="1020" y="1301"/>
                  </a:lnTo>
                  <a:lnTo>
                    <a:pt x="1018" y="1301"/>
                  </a:lnTo>
                  <a:lnTo>
                    <a:pt x="1018" y="1301"/>
                  </a:lnTo>
                  <a:lnTo>
                    <a:pt x="1018" y="1301"/>
                  </a:lnTo>
                  <a:lnTo>
                    <a:pt x="1018" y="1301"/>
                  </a:lnTo>
                  <a:lnTo>
                    <a:pt x="1018" y="1301"/>
                  </a:lnTo>
                  <a:lnTo>
                    <a:pt x="1018" y="1298"/>
                  </a:lnTo>
                  <a:lnTo>
                    <a:pt x="1018" y="1298"/>
                  </a:lnTo>
                  <a:lnTo>
                    <a:pt x="1015" y="1296"/>
                  </a:lnTo>
                  <a:lnTo>
                    <a:pt x="1013" y="1294"/>
                  </a:lnTo>
                  <a:lnTo>
                    <a:pt x="1013" y="1296"/>
                  </a:lnTo>
                  <a:lnTo>
                    <a:pt x="1013" y="1298"/>
                  </a:lnTo>
                  <a:lnTo>
                    <a:pt x="1013" y="1298"/>
                  </a:lnTo>
                  <a:lnTo>
                    <a:pt x="1013" y="1301"/>
                  </a:lnTo>
                  <a:lnTo>
                    <a:pt x="1013" y="1301"/>
                  </a:lnTo>
                  <a:lnTo>
                    <a:pt x="1013" y="1298"/>
                  </a:lnTo>
                  <a:lnTo>
                    <a:pt x="1011" y="1298"/>
                  </a:lnTo>
                  <a:lnTo>
                    <a:pt x="1011" y="1298"/>
                  </a:lnTo>
                  <a:lnTo>
                    <a:pt x="1013" y="1296"/>
                  </a:lnTo>
                  <a:lnTo>
                    <a:pt x="1011" y="1296"/>
                  </a:lnTo>
                  <a:lnTo>
                    <a:pt x="1008" y="1296"/>
                  </a:lnTo>
                  <a:lnTo>
                    <a:pt x="1008" y="1298"/>
                  </a:lnTo>
                  <a:lnTo>
                    <a:pt x="1008" y="1298"/>
                  </a:lnTo>
                  <a:lnTo>
                    <a:pt x="1011" y="1301"/>
                  </a:lnTo>
                  <a:lnTo>
                    <a:pt x="1011" y="1301"/>
                  </a:lnTo>
                  <a:lnTo>
                    <a:pt x="1011" y="1303"/>
                  </a:lnTo>
                  <a:lnTo>
                    <a:pt x="1011" y="1303"/>
                  </a:lnTo>
                  <a:lnTo>
                    <a:pt x="1006" y="1303"/>
                  </a:lnTo>
                  <a:lnTo>
                    <a:pt x="1006" y="1303"/>
                  </a:lnTo>
                  <a:lnTo>
                    <a:pt x="1003" y="1303"/>
                  </a:lnTo>
                  <a:lnTo>
                    <a:pt x="1006" y="1303"/>
                  </a:lnTo>
                  <a:lnTo>
                    <a:pt x="1003" y="1303"/>
                  </a:lnTo>
                  <a:lnTo>
                    <a:pt x="1003" y="1303"/>
                  </a:lnTo>
                  <a:lnTo>
                    <a:pt x="1001" y="1305"/>
                  </a:lnTo>
                  <a:lnTo>
                    <a:pt x="1001" y="1303"/>
                  </a:lnTo>
                  <a:lnTo>
                    <a:pt x="1001" y="1303"/>
                  </a:lnTo>
                  <a:lnTo>
                    <a:pt x="1001" y="1303"/>
                  </a:lnTo>
                  <a:lnTo>
                    <a:pt x="1001" y="1301"/>
                  </a:lnTo>
                  <a:lnTo>
                    <a:pt x="999" y="1303"/>
                  </a:lnTo>
                  <a:lnTo>
                    <a:pt x="996" y="1305"/>
                  </a:lnTo>
                  <a:lnTo>
                    <a:pt x="994" y="1308"/>
                  </a:lnTo>
                  <a:lnTo>
                    <a:pt x="992" y="1308"/>
                  </a:lnTo>
                  <a:lnTo>
                    <a:pt x="992" y="1305"/>
                  </a:lnTo>
                  <a:lnTo>
                    <a:pt x="989" y="1305"/>
                  </a:lnTo>
                  <a:lnTo>
                    <a:pt x="987" y="1305"/>
                  </a:lnTo>
                  <a:lnTo>
                    <a:pt x="987" y="1305"/>
                  </a:lnTo>
                  <a:lnTo>
                    <a:pt x="987" y="1305"/>
                  </a:lnTo>
                  <a:lnTo>
                    <a:pt x="987" y="1305"/>
                  </a:lnTo>
                  <a:lnTo>
                    <a:pt x="985" y="1308"/>
                  </a:lnTo>
                  <a:lnTo>
                    <a:pt x="985" y="1308"/>
                  </a:lnTo>
                  <a:lnTo>
                    <a:pt x="985" y="1310"/>
                  </a:lnTo>
                  <a:lnTo>
                    <a:pt x="985" y="1310"/>
                  </a:lnTo>
                  <a:lnTo>
                    <a:pt x="985" y="1310"/>
                  </a:lnTo>
                  <a:lnTo>
                    <a:pt x="985" y="1310"/>
                  </a:lnTo>
                  <a:lnTo>
                    <a:pt x="982" y="1310"/>
                  </a:lnTo>
                  <a:lnTo>
                    <a:pt x="982" y="1308"/>
                  </a:lnTo>
                  <a:lnTo>
                    <a:pt x="982" y="1308"/>
                  </a:lnTo>
                  <a:lnTo>
                    <a:pt x="985" y="1308"/>
                  </a:lnTo>
                  <a:lnTo>
                    <a:pt x="985" y="1308"/>
                  </a:lnTo>
                  <a:lnTo>
                    <a:pt x="985" y="1308"/>
                  </a:lnTo>
                  <a:lnTo>
                    <a:pt x="985" y="1308"/>
                  </a:lnTo>
                  <a:lnTo>
                    <a:pt x="982" y="1305"/>
                  </a:lnTo>
                  <a:lnTo>
                    <a:pt x="982" y="1305"/>
                  </a:lnTo>
                  <a:lnTo>
                    <a:pt x="985" y="1305"/>
                  </a:lnTo>
                  <a:lnTo>
                    <a:pt x="985" y="1305"/>
                  </a:lnTo>
                  <a:lnTo>
                    <a:pt x="987" y="1305"/>
                  </a:lnTo>
                  <a:lnTo>
                    <a:pt x="985" y="1303"/>
                  </a:lnTo>
                  <a:lnTo>
                    <a:pt x="985" y="1303"/>
                  </a:lnTo>
                  <a:lnTo>
                    <a:pt x="985" y="1303"/>
                  </a:lnTo>
                  <a:lnTo>
                    <a:pt x="982" y="1303"/>
                  </a:lnTo>
                  <a:lnTo>
                    <a:pt x="982" y="1303"/>
                  </a:lnTo>
                  <a:lnTo>
                    <a:pt x="982" y="1303"/>
                  </a:lnTo>
                  <a:lnTo>
                    <a:pt x="982" y="1303"/>
                  </a:lnTo>
                  <a:lnTo>
                    <a:pt x="982" y="1303"/>
                  </a:lnTo>
                  <a:lnTo>
                    <a:pt x="982" y="1303"/>
                  </a:lnTo>
                  <a:lnTo>
                    <a:pt x="982" y="1305"/>
                  </a:lnTo>
                  <a:lnTo>
                    <a:pt x="982" y="1305"/>
                  </a:lnTo>
                  <a:lnTo>
                    <a:pt x="980" y="1308"/>
                  </a:lnTo>
                  <a:lnTo>
                    <a:pt x="980" y="1308"/>
                  </a:lnTo>
                  <a:lnTo>
                    <a:pt x="980" y="1308"/>
                  </a:lnTo>
                  <a:lnTo>
                    <a:pt x="980" y="1308"/>
                  </a:lnTo>
                  <a:lnTo>
                    <a:pt x="980" y="1310"/>
                  </a:lnTo>
                  <a:lnTo>
                    <a:pt x="980" y="1310"/>
                  </a:lnTo>
                  <a:lnTo>
                    <a:pt x="982" y="1310"/>
                  </a:lnTo>
                  <a:lnTo>
                    <a:pt x="982" y="1310"/>
                  </a:lnTo>
                  <a:lnTo>
                    <a:pt x="982" y="1310"/>
                  </a:lnTo>
                  <a:lnTo>
                    <a:pt x="982" y="1313"/>
                  </a:lnTo>
                  <a:lnTo>
                    <a:pt x="982" y="1313"/>
                  </a:lnTo>
                  <a:lnTo>
                    <a:pt x="982" y="1313"/>
                  </a:lnTo>
                  <a:lnTo>
                    <a:pt x="985" y="1313"/>
                  </a:lnTo>
                  <a:lnTo>
                    <a:pt x="985" y="1313"/>
                  </a:lnTo>
                  <a:lnTo>
                    <a:pt x="987" y="1313"/>
                  </a:lnTo>
                  <a:lnTo>
                    <a:pt x="987" y="1313"/>
                  </a:lnTo>
                  <a:lnTo>
                    <a:pt x="987" y="1315"/>
                  </a:lnTo>
                  <a:lnTo>
                    <a:pt x="985" y="1315"/>
                  </a:lnTo>
                  <a:lnTo>
                    <a:pt x="985" y="1315"/>
                  </a:lnTo>
                  <a:lnTo>
                    <a:pt x="985" y="1317"/>
                  </a:lnTo>
                  <a:lnTo>
                    <a:pt x="985" y="1317"/>
                  </a:lnTo>
                  <a:lnTo>
                    <a:pt x="980" y="1320"/>
                  </a:lnTo>
                  <a:lnTo>
                    <a:pt x="980" y="1320"/>
                  </a:lnTo>
                  <a:lnTo>
                    <a:pt x="980" y="1320"/>
                  </a:lnTo>
                  <a:lnTo>
                    <a:pt x="980" y="1320"/>
                  </a:lnTo>
                  <a:lnTo>
                    <a:pt x="977" y="1320"/>
                  </a:lnTo>
                  <a:lnTo>
                    <a:pt x="977" y="1322"/>
                  </a:lnTo>
                  <a:lnTo>
                    <a:pt x="977" y="1324"/>
                  </a:lnTo>
                  <a:lnTo>
                    <a:pt x="977" y="1324"/>
                  </a:lnTo>
                  <a:lnTo>
                    <a:pt x="977" y="1327"/>
                  </a:lnTo>
                  <a:lnTo>
                    <a:pt x="977" y="1329"/>
                  </a:lnTo>
                  <a:lnTo>
                    <a:pt x="977" y="1329"/>
                  </a:lnTo>
                  <a:lnTo>
                    <a:pt x="977" y="1329"/>
                  </a:lnTo>
                  <a:lnTo>
                    <a:pt x="977" y="1329"/>
                  </a:lnTo>
                  <a:lnTo>
                    <a:pt x="977" y="1331"/>
                  </a:lnTo>
                  <a:lnTo>
                    <a:pt x="980" y="1334"/>
                  </a:lnTo>
                  <a:lnTo>
                    <a:pt x="982" y="1334"/>
                  </a:lnTo>
                  <a:lnTo>
                    <a:pt x="982" y="1336"/>
                  </a:lnTo>
                  <a:lnTo>
                    <a:pt x="985" y="1339"/>
                  </a:lnTo>
                  <a:lnTo>
                    <a:pt x="985" y="1339"/>
                  </a:lnTo>
                  <a:lnTo>
                    <a:pt x="985" y="1341"/>
                  </a:lnTo>
                  <a:lnTo>
                    <a:pt x="985" y="1341"/>
                  </a:lnTo>
                  <a:lnTo>
                    <a:pt x="985" y="1341"/>
                  </a:lnTo>
                  <a:lnTo>
                    <a:pt x="985" y="1341"/>
                  </a:lnTo>
                  <a:lnTo>
                    <a:pt x="987" y="1343"/>
                  </a:lnTo>
                  <a:lnTo>
                    <a:pt x="987" y="1343"/>
                  </a:lnTo>
                  <a:lnTo>
                    <a:pt x="987" y="1343"/>
                  </a:lnTo>
                  <a:lnTo>
                    <a:pt x="987" y="1343"/>
                  </a:lnTo>
                  <a:lnTo>
                    <a:pt x="985" y="1346"/>
                  </a:lnTo>
                  <a:lnTo>
                    <a:pt x="985" y="1348"/>
                  </a:lnTo>
                  <a:lnTo>
                    <a:pt x="985" y="1350"/>
                  </a:lnTo>
                  <a:lnTo>
                    <a:pt x="985" y="1348"/>
                  </a:lnTo>
                  <a:lnTo>
                    <a:pt x="985" y="1348"/>
                  </a:lnTo>
                  <a:lnTo>
                    <a:pt x="982" y="1348"/>
                  </a:lnTo>
                  <a:lnTo>
                    <a:pt x="982" y="1348"/>
                  </a:lnTo>
                  <a:lnTo>
                    <a:pt x="982" y="1348"/>
                  </a:lnTo>
                  <a:lnTo>
                    <a:pt x="982" y="1350"/>
                  </a:lnTo>
                  <a:lnTo>
                    <a:pt x="985" y="1350"/>
                  </a:lnTo>
                  <a:lnTo>
                    <a:pt x="985" y="1355"/>
                  </a:lnTo>
                  <a:lnTo>
                    <a:pt x="987" y="1357"/>
                  </a:lnTo>
                  <a:lnTo>
                    <a:pt x="987" y="1360"/>
                  </a:lnTo>
                  <a:lnTo>
                    <a:pt x="987" y="1362"/>
                  </a:lnTo>
                  <a:lnTo>
                    <a:pt x="989" y="1365"/>
                  </a:lnTo>
                  <a:lnTo>
                    <a:pt x="989" y="1367"/>
                  </a:lnTo>
                  <a:lnTo>
                    <a:pt x="992" y="1367"/>
                  </a:lnTo>
                  <a:lnTo>
                    <a:pt x="992" y="1367"/>
                  </a:lnTo>
                  <a:lnTo>
                    <a:pt x="992" y="1367"/>
                  </a:lnTo>
                  <a:lnTo>
                    <a:pt x="992" y="1367"/>
                  </a:lnTo>
                  <a:lnTo>
                    <a:pt x="994" y="1367"/>
                  </a:lnTo>
                  <a:lnTo>
                    <a:pt x="994" y="1367"/>
                  </a:lnTo>
                  <a:lnTo>
                    <a:pt x="994" y="1369"/>
                  </a:lnTo>
                  <a:lnTo>
                    <a:pt x="994" y="1369"/>
                  </a:lnTo>
                  <a:lnTo>
                    <a:pt x="994" y="1369"/>
                  </a:lnTo>
                  <a:lnTo>
                    <a:pt x="994" y="1372"/>
                  </a:lnTo>
                  <a:lnTo>
                    <a:pt x="989" y="1372"/>
                  </a:lnTo>
                  <a:lnTo>
                    <a:pt x="989" y="1372"/>
                  </a:lnTo>
                  <a:lnTo>
                    <a:pt x="989" y="1374"/>
                  </a:lnTo>
                  <a:lnTo>
                    <a:pt x="989" y="1374"/>
                  </a:lnTo>
                  <a:lnTo>
                    <a:pt x="992" y="1376"/>
                  </a:lnTo>
                  <a:lnTo>
                    <a:pt x="992" y="1376"/>
                  </a:lnTo>
                  <a:lnTo>
                    <a:pt x="994" y="1383"/>
                  </a:lnTo>
                  <a:lnTo>
                    <a:pt x="994" y="1383"/>
                  </a:lnTo>
                  <a:lnTo>
                    <a:pt x="996" y="1388"/>
                  </a:lnTo>
                  <a:lnTo>
                    <a:pt x="996" y="1388"/>
                  </a:lnTo>
                  <a:lnTo>
                    <a:pt x="996" y="1388"/>
                  </a:lnTo>
                  <a:lnTo>
                    <a:pt x="994" y="1388"/>
                  </a:lnTo>
                  <a:lnTo>
                    <a:pt x="994" y="1386"/>
                  </a:lnTo>
                  <a:lnTo>
                    <a:pt x="994" y="1386"/>
                  </a:lnTo>
                  <a:lnTo>
                    <a:pt x="994" y="1383"/>
                  </a:lnTo>
                  <a:lnTo>
                    <a:pt x="994" y="1383"/>
                  </a:lnTo>
                  <a:lnTo>
                    <a:pt x="994" y="1383"/>
                  </a:lnTo>
                  <a:lnTo>
                    <a:pt x="992" y="1381"/>
                  </a:lnTo>
                  <a:lnTo>
                    <a:pt x="989" y="1379"/>
                  </a:lnTo>
                  <a:lnTo>
                    <a:pt x="989" y="1379"/>
                  </a:lnTo>
                  <a:lnTo>
                    <a:pt x="989" y="1379"/>
                  </a:lnTo>
                  <a:lnTo>
                    <a:pt x="989" y="1379"/>
                  </a:lnTo>
                  <a:lnTo>
                    <a:pt x="987" y="1379"/>
                  </a:lnTo>
                  <a:lnTo>
                    <a:pt x="987" y="1379"/>
                  </a:lnTo>
                  <a:lnTo>
                    <a:pt x="987" y="1379"/>
                  </a:lnTo>
                  <a:lnTo>
                    <a:pt x="989" y="1381"/>
                  </a:lnTo>
                  <a:lnTo>
                    <a:pt x="989" y="1381"/>
                  </a:lnTo>
                  <a:lnTo>
                    <a:pt x="989" y="1383"/>
                  </a:lnTo>
                  <a:lnTo>
                    <a:pt x="987" y="1383"/>
                  </a:lnTo>
                  <a:lnTo>
                    <a:pt x="987" y="1383"/>
                  </a:lnTo>
                  <a:lnTo>
                    <a:pt x="987" y="1383"/>
                  </a:lnTo>
                  <a:lnTo>
                    <a:pt x="987" y="1383"/>
                  </a:lnTo>
                  <a:lnTo>
                    <a:pt x="987" y="1386"/>
                  </a:lnTo>
                  <a:lnTo>
                    <a:pt x="987" y="1386"/>
                  </a:lnTo>
                  <a:lnTo>
                    <a:pt x="987" y="1388"/>
                  </a:lnTo>
                  <a:lnTo>
                    <a:pt x="987" y="1388"/>
                  </a:lnTo>
                  <a:lnTo>
                    <a:pt x="987" y="1388"/>
                  </a:lnTo>
                  <a:lnTo>
                    <a:pt x="987" y="1386"/>
                  </a:lnTo>
                  <a:lnTo>
                    <a:pt x="987" y="1386"/>
                  </a:lnTo>
                  <a:lnTo>
                    <a:pt x="987" y="1386"/>
                  </a:lnTo>
                  <a:lnTo>
                    <a:pt x="985" y="1388"/>
                  </a:lnTo>
                  <a:lnTo>
                    <a:pt x="985" y="1388"/>
                  </a:lnTo>
                  <a:lnTo>
                    <a:pt x="985" y="1388"/>
                  </a:lnTo>
                  <a:lnTo>
                    <a:pt x="985" y="1386"/>
                  </a:lnTo>
                  <a:lnTo>
                    <a:pt x="985" y="1386"/>
                  </a:lnTo>
                  <a:lnTo>
                    <a:pt x="985" y="1386"/>
                  </a:lnTo>
                  <a:lnTo>
                    <a:pt x="985" y="1383"/>
                  </a:lnTo>
                  <a:lnTo>
                    <a:pt x="985" y="1383"/>
                  </a:lnTo>
                  <a:lnTo>
                    <a:pt x="985" y="1383"/>
                  </a:lnTo>
                  <a:lnTo>
                    <a:pt x="985" y="1383"/>
                  </a:lnTo>
                  <a:lnTo>
                    <a:pt x="985" y="1383"/>
                  </a:lnTo>
                  <a:lnTo>
                    <a:pt x="985" y="1383"/>
                  </a:lnTo>
                  <a:lnTo>
                    <a:pt x="982" y="1383"/>
                  </a:lnTo>
                  <a:lnTo>
                    <a:pt x="982" y="1383"/>
                  </a:lnTo>
                  <a:lnTo>
                    <a:pt x="982" y="1383"/>
                  </a:lnTo>
                  <a:lnTo>
                    <a:pt x="982" y="1381"/>
                  </a:lnTo>
                  <a:lnTo>
                    <a:pt x="982" y="1379"/>
                  </a:lnTo>
                  <a:lnTo>
                    <a:pt x="980" y="1379"/>
                  </a:lnTo>
                  <a:lnTo>
                    <a:pt x="982" y="1379"/>
                  </a:lnTo>
                  <a:lnTo>
                    <a:pt x="982" y="1379"/>
                  </a:lnTo>
                  <a:lnTo>
                    <a:pt x="982" y="1379"/>
                  </a:lnTo>
                  <a:lnTo>
                    <a:pt x="982" y="1381"/>
                  </a:lnTo>
                  <a:lnTo>
                    <a:pt x="985" y="1381"/>
                  </a:lnTo>
                  <a:lnTo>
                    <a:pt x="985" y="1381"/>
                  </a:lnTo>
                  <a:lnTo>
                    <a:pt x="985" y="1381"/>
                  </a:lnTo>
                  <a:lnTo>
                    <a:pt x="985" y="1381"/>
                  </a:lnTo>
                  <a:lnTo>
                    <a:pt x="985" y="1381"/>
                  </a:lnTo>
                  <a:lnTo>
                    <a:pt x="985" y="1381"/>
                  </a:lnTo>
                  <a:lnTo>
                    <a:pt x="987" y="1381"/>
                  </a:lnTo>
                  <a:lnTo>
                    <a:pt x="985" y="1376"/>
                  </a:lnTo>
                  <a:lnTo>
                    <a:pt x="987" y="1376"/>
                  </a:lnTo>
                  <a:lnTo>
                    <a:pt x="985" y="1374"/>
                  </a:lnTo>
                  <a:lnTo>
                    <a:pt x="985" y="1374"/>
                  </a:lnTo>
                  <a:lnTo>
                    <a:pt x="985" y="1374"/>
                  </a:lnTo>
                  <a:lnTo>
                    <a:pt x="985" y="1372"/>
                  </a:lnTo>
                  <a:lnTo>
                    <a:pt x="982" y="1372"/>
                  </a:lnTo>
                  <a:lnTo>
                    <a:pt x="982" y="1372"/>
                  </a:lnTo>
                  <a:lnTo>
                    <a:pt x="982" y="1372"/>
                  </a:lnTo>
                  <a:lnTo>
                    <a:pt x="982" y="1372"/>
                  </a:lnTo>
                  <a:lnTo>
                    <a:pt x="982" y="1372"/>
                  </a:lnTo>
                  <a:lnTo>
                    <a:pt x="982" y="1372"/>
                  </a:lnTo>
                  <a:lnTo>
                    <a:pt x="982" y="1374"/>
                  </a:lnTo>
                  <a:lnTo>
                    <a:pt x="982" y="1376"/>
                  </a:lnTo>
                  <a:lnTo>
                    <a:pt x="982" y="1376"/>
                  </a:lnTo>
                  <a:lnTo>
                    <a:pt x="982" y="1376"/>
                  </a:lnTo>
                  <a:lnTo>
                    <a:pt x="985" y="1376"/>
                  </a:lnTo>
                  <a:lnTo>
                    <a:pt x="982" y="1376"/>
                  </a:lnTo>
                  <a:lnTo>
                    <a:pt x="982" y="1379"/>
                  </a:lnTo>
                  <a:lnTo>
                    <a:pt x="982" y="1379"/>
                  </a:lnTo>
                  <a:lnTo>
                    <a:pt x="982" y="1376"/>
                  </a:lnTo>
                  <a:lnTo>
                    <a:pt x="980" y="1374"/>
                  </a:lnTo>
                  <a:lnTo>
                    <a:pt x="980" y="1374"/>
                  </a:lnTo>
                  <a:lnTo>
                    <a:pt x="980" y="1376"/>
                  </a:lnTo>
                  <a:lnTo>
                    <a:pt x="980" y="1376"/>
                  </a:lnTo>
                  <a:lnTo>
                    <a:pt x="980" y="1379"/>
                  </a:lnTo>
                  <a:lnTo>
                    <a:pt x="980" y="1379"/>
                  </a:lnTo>
                  <a:lnTo>
                    <a:pt x="980" y="1381"/>
                  </a:lnTo>
                  <a:lnTo>
                    <a:pt x="980" y="1383"/>
                  </a:lnTo>
                  <a:lnTo>
                    <a:pt x="980" y="1386"/>
                  </a:lnTo>
                  <a:lnTo>
                    <a:pt x="980" y="1388"/>
                  </a:lnTo>
                  <a:lnTo>
                    <a:pt x="980" y="1388"/>
                  </a:lnTo>
                  <a:lnTo>
                    <a:pt x="980" y="1388"/>
                  </a:lnTo>
                  <a:lnTo>
                    <a:pt x="980" y="1391"/>
                  </a:lnTo>
                  <a:lnTo>
                    <a:pt x="980" y="1391"/>
                  </a:lnTo>
                  <a:lnTo>
                    <a:pt x="980" y="1391"/>
                  </a:lnTo>
                  <a:lnTo>
                    <a:pt x="980" y="1391"/>
                  </a:lnTo>
                  <a:lnTo>
                    <a:pt x="977" y="1391"/>
                  </a:lnTo>
                  <a:lnTo>
                    <a:pt x="977" y="1393"/>
                  </a:lnTo>
                  <a:lnTo>
                    <a:pt x="980" y="1395"/>
                  </a:lnTo>
                  <a:lnTo>
                    <a:pt x="982" y="1398"/>
                  </a:lnTo>
                  <a:lnTo>
                    <a:pt x="982" y="1400"/>
                  </a:lnTo>
                  <a:lnTo>
                    <a:pt x="982" y="1400"/>
                  </a:lnTo>
                  <a:lnTo>
                    <a:pt x="982" y="1402"/>
                  </a:lnTo>
                  <a:lnTo>
                    <a:pt x="982" y="1402"/>
                  </a:lnTo>
                  <a:lnTo>
                    <a:pt x="982" y="1402"/>
                  </a:lnTo>
                  <a:lnTo>
                    <a:pt x="985" y="1402"/>
                  </a:lnTo>
                  <a:lnTo>
                    <a:pt x="985" y="1405"/>
                  </a:lnTo>
                  <a:lnTo>
                    <a:pt x="985" y="1405"/>
                  </a:lnTo>
                  <a:lnTo>
                    <a:pt x="985" y="1405"/>
                  </a:lnTo>
                  <a:lnTo>
                    <a:pt x="985" y="1407"/>
                  </a:lnTo>
                  <a:lnTo>
                    <a:pt x="985" y="1407"/>
                  </a:lnTo>
                  <a:lnTo>
                    <a:pt x="987" y="1409"/>
                  </a:lnTo>
                  <a:lnTo>
                    <a:pt x="989" y="1412"/>
                  </a:lnTo>
                  <a:lnTo>
                    <a:pt x="989" y="1414"/>
                  </a:lnTo>
                  <a:lnTo>
                    <a:pt x="989" y="1417"/>
                  </a:lnTo>
                  <a:lnTo>
                    <a:pt x="992" y="1417"/>
                  </a:lnTo>
                  <a:lnTo>
                    <a:pt x="992" y="1419"/>
                  </a:lnTo>
                  <a:lnTo>
                    <a:pt x="989" y="1419"/>
                  </a:lnTo>
                  <a:lnTo>
                    <a:pt x="989" y="1419"/>
                  </a:lnTo>
                  <a:lnTo>
                    <a:pt x="987" y="1412"/>
                  </a:lnTo>
                  <a:lnTo>
                    <a:pt x="987" y="1412"/>
                  </a:lnTo>
                  <a:lnTo>
                    <a:pt x="985" y="1412"/>
                  </a:lnTo>
                  <a:lnTo>
                    <a:pt x="985" y="1412"/>
                  </a:lnTo>
                  <a:lnTo>
                    <a:pt x="985" y="1407"/>
                  </a:lnTo>
                  <a:lnTo>
                    <a:pt x="985" y="1405"/>
                  </a:lnTo>
                  <a:lnTo>
                    <a:pt x="982" y="1405"/>
                  </a:lnTo>
                  <a:lnTo>
                    <a:pt x="982" y="1405"/>
                  </a:lnTo>
                  <a:lnTo>
                    <a:pt x="982" y="1407"/>
                  </a:lnTo>
                  <a:lnTo>
                    <a:pt x="982" y="1407"/>
                  </a:lnTo>
                  <a:lnTo>
                    <a:pt x="982" y="1405"/>
                  </a:lnTo>
                  <a:lnTo>
                    <a:pt x="982" y="1405"/>
                  </a:lnTo>
                  <a:lnTo>
                    <a:pt x="980" y="1405"/>
                  </a:lnTo>
                  <a:lnTo>
                    <a:pt x="980" y="1400"/>
                  </a:lnTo>
                  <a:lnTo>
                    <a:pt x="980" y="1400"/>
                  </a:lnTo>
                  <a:lnTo>
                    <a:pt x="980" y="1400"/>
                  </a:lnTo>
                  <a:lnTo>
                    <a:pt x="980" y="1398"/>
                  </a:lnTo>
                  <a:lnTo>
                    <a:pt x="980" y="1398"/>
                  </a:lnTo>
                  <a:lnTo>
                    <a:pt x="980" y="1398"/>
                  </a:lnTo>
                  <a:lnTo>
                    <a:pt x="977" y="1395"/>
                  </a:lnTo>
                  <a:lnTo>
                    <a:pt x="977" y="1391"/>
                  </a:lnTo>
                  <a:lnTo>
                    <a:pt x="975" y="1391"/>
                  </a:lnTo>
                  <a:lnTo>
                    <a:pt x="975" y="1391"/>
                  </a:lnTo>
                  <a:lnTo>
                    <a:pt x="975" y="1391"/>
                  </a:lnTo>
                  <a:lnTo>
                    <a:pt x="975" y="1393"/>
                  </a:lnTo>
                  <a:lnTo>
                    <a:pt x="975" y="1393"/>
                  </a:lnTo>
                  <a:lnTo>
                    <a:pt x="975" y="1395"/>
                  </a:lnTo>
                  <a:lnTo>
                    <a:pt x="975" y="1395"/>
                  </a:lnTo>
                  <a:lnTo>
                    <a:pt x="975" y="1395"/>
                  </a:lnTo>
                  <a:lnTo>
                    <a:pt x="975" y="1398"/>
                  </a:lnTo>
                  <a:lnTo>
                    <a:pt x="975" y="1398"/>
                  </a:lnTo>
                  <a:lnTo>
                    <a:pt x="975" y="1398"/>
                  </a:lnTo>
                  <a:lnTo>
                    <a:pt x="975" y="1395"/>
                  </a:lnTo>
                  <a:lnTo>
                    <a:pt x="975" y="1395"/>
                  </a:lnTo>
                  <a:lnTo>
                    <a:pt x="975" y="1395"/>
                  </a:lnTo>
                  <a:lnTo>
                    <a:pt x="973" y="1393"/>
                  </a:lnTo>
                  <a:lnTo>
                    <a:pt x="973" y="1393"/>
                  </a:lnTo>
                  <a:lnTo>
                    <a:pt x="973" y="1391"/>
                  </a:lnTo>
                  <a:lnTo>
                    <a:pt x="973" y="1391"/>
                  </a:lnTo>
                  <a:lnTo>
                    <a:pt x="975" y="1388"/>
                  </a:lnTo>
                  <a:lnTo>
                    <a:pt x="973" y="1388"/>
                  </a:lnTo>
                  <a:lnTo>
                    <a:pt x="973" y="1388"/>
                  </a:lnTo>
                  <a:lnTo>
                    <a:pt x="973" y="1388"/>
                  </a:lnTo>
                  <a:lnTo>
                    <a:pt x="973" y="1386"/>
                  </a:lnTo>
                  <a:lnTo>
                    <a:pt x="973" y="1386"/>
                  </a:lnTo>
                  <a:lnTo>
                    <a:pt x="970" y="1383"/>
                  </a:lnTo>
                  <a:lnTo>
                    <a:pt x="968" y="1386"/>
                  </a:lnTo>
                  <a:lnTo>
                    <a:pt x="966" y="1383"/>
                  </a:lnTo>
                  <a:lnTo>
                    <a:pt x="968" y="1383"/>
                  </a:lnTo>
                  <a:lnTo>
                    <a:pt x="968" y="1383"/>
                  </a:lnTo>
                  <a:lnTo>
                    <a:pt x="970" y="1383"/>
                  </a:lnTo>
                  <a:lnTo>
                    <a:pt x="970" y="1383"/>
                  </a:lnTo>
                  <a:lnTo>
                    <a:pt x="970" y="1381"/>
                  </a:lnTo>
                  <a:lnTo>
                    <a:pt x="970" y="1381"/>
                  </a:lnTo>
                  <a:lnTo>
                    <a:pt x="970" y="1379"/>
                  </a:lnTo>
                  <a:lnTo>
                    <a:pt x="970" y="1379"/>
                  </a:lnTo>
                  <a:lnTo>
                    <a:pt x="970" y="1379"/>
                  </a:lnTo>
                  <a:lnTo>
                    <a:pt x="968" y="1376"/>
                  </a:lnTo>
                  <a:lnTo>
                    <a:pt x="968" y="1376"/>
                  </a:lnTo>
                  <a:lnTo>
                    <a:pt x="968" y="1376"/>
                  </a:lnTo>
                  <a:lnTo>
                    <a:pt x="968" y="1376"/>
                  </a:lnTo>
                  <a:lnTo>
                    <a:pt x="966" y="1376"/>
                  </a:lnTo>
                  <a:lnTo>
                    <a:pt x="966" y="1374"/>
                  </a:lnTo>
                  <a:lnTo>
                    <a:pt x="963" y="1374"/>
                  </a:lnTo>
                  <a:lnTo>
                    <a:pt x="963" y="1374"/>
                  </a:lnTo>
                  <a:lnTo>
                    <a:pt x="963" y="1372"/>
                  </a:lnTo>
                  <a:lnTo>
                    <a:pt x="963" y="1372"/>
                  </a:lnTo>
                  <a:lnTo>
                    <a:pt x="963" y="1372"/>
                  </a:lnTo>
                  <a:lnTo>
                    <a:pt x="963" y="1369"/>
                  </a:lnTo>
                  <a:lnTo>
                    <a:pt x="963" y="1369"/>
                  </a:lnTo>
                  <a:lnTo>
                    <a:pt x="961" y="1369"/>
                  </a:lnTo>
                  <a:lnTo>
                    <a:pt x="961" y="1369"/>
                  </a:lnTo>
                  <a:lnTo>
                    <a:pt x="961" y="1369"/>
                  </a:lnTo>
                  <a:lnTo>
                    <a:pt x="961" y="1369"/>
                  </a:lnTo>
                  <a:lnTo>
                    <a:pt x="961" y="1369"/>
                  </a:lnTo>
                  <a:lnTo>
                    <a:pt x="961" y="1372"/>
                  </a:lnTo>
                  <a:lnTo>
                    <a:pt x="961" y="1372"/>
                  </a:lnTo>
                  <a:lnTo>
                    <a:pt x="961" y="1372"/>
                  </a:lnTo>
                  <a:lnTo>
                    <a:pt x="961" y="1372"/>
                  </a:lnTo>
                  <a:lnTo>
                    <a:pt x="961" y="1372"/>
                  </a:lnTo>
                  <a:lnTo>
                    <a:pt x="961" y="1369"/>
                  </a:lnTo>
                  <a:lnTo>
                    <a:pt x="959" y="1369"/>
                  </a:lnTo>
                  <a:lnTo>
                    <a:pt x="959" y="1367"/>
                  </a:lnTo>
                  <a:lnTo>
                    <a:pt x="959" y="1367"/>
                  </a:lnTo>
                  <a:lnTo>
                    <a:pt x="959" y="1365"/>
                  </a:lnTo>
                  <a:lnTo>
                    <a:pt x="959" y="1365"/>
                  </a:lnTo>
                  <a:lnTo>
                    <a:pt x="959" y="1362"/>
                  </a:lnTo>
                  <a:lnTo>
                    <a:pt x="959" y="1365"/>
                  </a:lnTo>
                  <a:lnTo>
                    <a:pt x="961" y="1365"/>
                  </a:lnTo>
                  <a:lnTo>
                    <a:pt x="961" y="1367"/>
                  </a:lnTo>
                  <a:lnTo>
                    <a:pt x="961" y="1367"/>
                  </a:lnTo>
                  <a:lnTo>
                    <a:pt x="963" y="1369"/>
                  </a:lnTo>
                  <a:lnTo>
                    <a:pt x="963" y="1369"/>
                  </a:lnTo>
                  <a:lnTo>
                    <a:pt x="966" y="1372"/>
                  </a:lnTo>
                  <a:lnTo>
                    <a:pt x="968" y="1372"/>
                  </a:lnTo>
                  <a:lnTo>
                    <a:pt x="968" y="1372"/>
                  </a:lnTo>
                  <a:lnTo>
                    <a:pt x="968" y="1372"/>
                  </a:lnTo>
                  <a:lnTo>
                    <a:pt x="970" y="1372"/>
                  </a:lnTo>
                  <a:lnTo>
                    <a:pt x="970" y="1372"/>
                  </a:lnTo>
                  <a:lnTo>
                    <a:pt x="970" y="1369"/>
                  </a:lnTo>
                  <a:lnTo>
                    <a:pt x="970" y="1369"/>
                  </a:lnTo>
                  <a:lnTo>
                    <a:pt x="970" y="1369"/>
                  </a:lnTo>
                  <a:lnTo>
                    <a:pt x="970" y="1369"/>
                  </a:lnTo>
                  <a:lnTo>
                    <a:pt x="970" y="1369"/>
                  </a:lnTo>
                  <a:lnTo>
                    <a:pt x="970" y="1369"/>
                  </a:lnTo>
                  <a:lnTo>
                    <a:pt x="973" y="1369"/>
                  </a:lnTo>
                  <a:lnTo>
                    <a:pt x="973" y="1369"/>
                  </a:lnTo>
                  <a:lnTo>
                    <a:pt x="973" y="1369"/>
                  </a:lnTo>
                  <a:lnTo>
                    <a:pt x="973" y="1369"/>
                  </a:lnTo>
                  <a:lnTo>
                    <a:pt x="973" y="1369"/>
                  </a:lnTo>
                  <a:lnTo>
                    <a:pt x="975" y="1369"/>
                  </a:lnTo>
                  <a:lnTo>
                    <a:pt x="975" y="1372"/>
                  </a:lnTo>
                  <a:lnTo>
                    <a:pt x="975" y="1372"/>
                  </a:lnTo>
                  <a:lnTo>
                    <a:pt x="975" y="1372"/>
                  </a:lnTo>
                  <a:lnTo>
                    <a:pt x="977" y="1372"/>
                  </a:lnTo>
                  <a:lnTo>
                    <a:pt x="977" y="1372"/>
                  </a:lnTo>
                  <a:lnTo>
                    <a:pt x="977" y="1369"/>
                  </a:lnTo>
                  <a:lnTo>
                    <a:pt x="977" y="1369"/>
                  </a:lnTo>
                  <a:lnTo>
                    <a:pt x="975" y="1367"/>
                  </a:lnTo>
                  <a:lnTo>
                    <a:pt x="977" y="1367"/>
                  </a:lnTo>
                  <a:lnTo>
                    <a:pt x="977" y="1365"/>
                  </a:lnTo>
                  <a:lnTo>
                    <a:pt x="977" y="1365"/>
                  </a:lnTo>
                  <a:lnTo>
                    <a:pt x="975" y="1360"/>
                  </a:lnTo>
                  <a:lnTo>
                    <a:pt x="975" y="1360"/>
                  </a:lnTo>
                  <a:lnTo>
                    <a:pt x="975" y="1360"/>
                  </a:lnTo>
                  <a:lnTo>
                    <a:pt x="975" y="1360"/>
                  </a:lnTo>
                  <a:lnTo>
                    <a:pt x="975" y="1357"/>
                  </a:lnTo>
                  <a:lnTo>
                    <a:pt x="968" y="1350"/>
                  </a:lnTo>
                  <a:lnTo>
                    <a:pt x="968" y="1348"/>
                  </a:lnTo>
                  <a:lnTo>
                    <a:pt x="968" y="1348"/>
                  </a:lnTo>
                  <a:lnTo>
                    <a:pt x="968" y="1346"/>
                  </a:lnTo>
                  <a:lnTo>
                    <a:pt x="968" y="1346"/>
                  </a:lnTo>
                  <a:lnTo>
                    <a:pt x="966" y="1346"/>
                  </a:lnTo>
                  <a:lnTo>
                    <a:pt x="966" y="1346"/>
                  </a:lnTo>
                  <a:lnTo>
                    <a:pt x="966" y="1346"/>
                  </a:lnTo>
                  <a:lnTo>
                    <a:pt x="966" y="1346"/>
                  </a:lnTo>
                  <a:lnTo>
                    <a:pt x="966" y="1346"/>
                  </a:lnTo>
                  <a:lnTo>
                    <a:pt x="966" y="1346"/>
                  </a:lnTo>
                  <a:lnTo>
                    <a:pt x="963" y="1346"/>
                  </a:lnTo>
                  <a:lnTo>
                    <a:pt x="963" y="1346"/>
                  </a:lnTo>
                  <a:lnTo>
                    <a:pt x="963" y="1346"/>
                  </a:lnTo>
                  <a:lnTo>
                    <a:pt x="963" y="1348"/>
                  </a:lnTo>
                  <a:lnTo>
                    <a:pt x="963" y="1348"/>
                  </a:lnTo>
                  <a:lnTo>
                    <a:pt x="963" y="1348"/>
                  </a:lnTo>
                  <a:lnTo>
                    <a:pt x="963" y="1348"/>
                  </a:lnTo>
                  <a:lnTo>
                    <a:pt x="963" y="1348"/>
                  </a:lnTo>
                  <a:lnTo>
                    <a:pt x="963" y="1348"/>
                  </a:lnTo>
                  <a:lnTo>
                    <a:pt x="963" y="1350"/>
                  </a:lnTo>
                  <a:lnTo>
                    <a:pt x="963" y="1350"/>
                  </a:lnTo>
                  <a:lnTo>
                    <a:pt x="963" y="1350"/>
                  </a:lnTo>
                  <a:lnTo>
                    <a:pt x="963" y="1350"/>
                  </a:lnTo>
                  <a:lnTo>
                    <a:pt x="963" y="1350"/>
                  </a:lnTo>
                  <a:lnTo>
                    <a:pt x="963" y="1348"/>
                  </a:lnTo>
                  <a:lnTo>
                    <a:pt x="963" y="1346"/>
                  </a:lnTo>
                  <a:lnTo>
                    <a:pt x="963" y="1346"/>
                  </a:lnTo>
                  <a:lnTo>
                    <a:pt x="963" y="1343"/>
                  </a:lnTo>
                  <a:lnTo>
                    <a:pt x="963" y="1343"/>
                  </a:lnTo>
                  <a:lnTo>
                    <a:pt x="963" y="1343"/>
                  </a:lnTo>
                  <a:lnTo>
                    <a:pt x="963" y="1341"/>
                  </a:lnTo>
                  <a:lnTo>
                    <a:pt x="963" y="1341"/>
                  </a:lnTo>
                  <a:lnTo>
                    <a:pt x="961" y="1336"/>
                  </a:lnTo>
                  <a:lnTo>
                    <a:pt x="961" y="1336"/>
                  </a:lnTo>
                  <a:lnTo>
                    <a:pt x="961" y="1334"/>
                  </a:lnTo>
                  <a:lnTo>
                    <a:pt x="961" y="1334"/>
                  </a:lnTo>
                  <a:lnTo>
                    <a:pt x="961" y="1334"/>
                  </a:lnTo>
                  <a:lnTo>
                    <a:pt x="961" y="1331"/>
                  </a:lnTo>
                  <a:lnTo>
                    <a:pt x="959" y="1331"/>
                  </a:lnTo>
                  <a:lnTo>
                    <a:pt x="959" y="1334"/>
                  </a:lnTo>
                  <a:lnTo>
                    <a:pt x="959" y="1334"/>
                  </a:lnTo>
                  <a:lnTo>
                    <a:pt x="956" y="1343"/>
                  </a:lnTo>
                  <a:lnTo>
                    <a:pt x="956" y="1346"/>
                  </a:lnTo>
                  <a:lnTo>
                    <a:pt x="956" y="1348"/>
                  </a:lnTo>
                  <a:lnTo>
                    <a:pt x="954" y="1350"/>
                  </a:lnTo>
                  <a:lnTo>
                    <a:pt x="954" y="1350"/>
                  </a:lnTo>
                  <a:lnTo>
                    <a:pt x="954" y="1350"/>
                  </a:lnTo>
                  <a:lnTo>
                    <a:pt x="954" y="1348"/>
                  </a:lnTo>
                  <a:lnTo>
                    <a:pt x="954" y="1346"/>
                  </a:lnTo>
                  <a:lnTo>
                    <a:pt x="951" y="1346"/>
                  </a:lnTo>
                  <a:lnTo>
                    <a:pt x="951" y="1346"/>
                  </a:lnTo>
                  <a:lnTo>
                    <a:pt x="951" y="1343"/>
                  </a:lnTo>
                  <a:lnTo>
                    <a:pt x="951" y="1343"/>
                  </a:lnTo>
                  <a:lnTo>
                    <a:pt x="949" y="1343"/>
                  </a:lnTo>
                  <a:lnTo>
                    <a:pt x="949" y="1341"/>
                  </a:lnTo>
                  <a:lnTo>
                    <a:pt x="949" y="1341"/>
                  </a:lnTo>
                  <a:lnTo>
                    <a:pt x="949" y="1341"/>
                  </a:lnTo>
                  <a:lnTo>
                    <a:pt x="951" y="1341"/>
                  </a:lnTo>
                  <a:lnTo>
                    <a:pt x="951" y="1339"/>
                  </a:lnTo>
                  <a:lnTo>
                    <a:pt x="951" y="1339"/>
                  </a:lnTo>
                  <a:lnTo>
                    <a:pt x="951" y="1336"/>
                  </a:lnTo>
                  <a:lnTo>
                    <a:pt x="951" y="1336"/>
                  </a:lnTo>
                  <a:lnTo>
                    <a:pt x="951" y="1334"/>
                  </a:lnTo>
                  <a:lnTo>
                    <a:pt x="951" y="1334"/>
                  </a:lnTo>
                  <a:lnTo>
                    <a:pt x="951" y="1329"/>
                  </a:lnTo>
                  <a:lnTo>
                    <a:pt x="951" y="1329"/>
                  </a:lnTo>
                  <a:lnTo>
                    <a:pt x="951" y="1329"/>
                  </a:lnTo>
                  <a:lnTo>
                    <a:pt x="949" y="1327"/>
                  </a:lnTo>
                  <a:lnTo>
                    <a:pt x="949" y="1327"/>
                  </a:lnTo>
                  <a:lnTo>
                    <a:pt x="949" y="1327"/>
                  </a:lnTo>
                  <a:lnTo>
                    <a:pt x="949" y="1327"/>
                  </a:lnTo>
                  <a:lnTo>
                    <a:pt x="949" y="1324"/>
                  </a:lnTo>
                  <a:lnTo>
                    <a:pt x="944" y="1324"/>
                  </a:lnTo>
                  <a:lnTo>
                    <a:pt x="944" y="1324"/>
                  </a:lnTo>
                  <a:lnTo>
                    <a:pt x="944" y="1324"/>
                  </a:lnTo>
                  <a:lnTo>
                    <a:pt x="944" y="1324"/>
                  </a:lnTo>
                  <a:lnTo>
                    <a:pt x="944" y="1324"/>
                  </a:lnTo>
                  <a:lnTo>
                    <a:pt x="944" y="1324"/>
                  </a:lnTo>
                  <a:lnTo>
                    <a:pt x="944" y="1324"/>
                  </a:lnTo>
                  <a:lnTo>
                    <a:pt x="942" y="1324"/>
                  </a:lnTo>
                  <a:lnTo>
                    <a:pt x="942" y="1324"/>
                  </a:lnTo>
                  <a:lnTo>
                    <a:pt x="942" y="1322"/>
                  </a:lnTo>
                  <a:lnTo>
                    <a:pt x="942" y="1322"/>
                  </a:lnTo>
                  <a:lnTo>
                    <a:pt x="942" y="1322"/>
                  </a:lnTo>
                  <a:lnTo>
                    <a:pt x="942" y="1322"/>
                  </a:lnTo>
                  <a:lnTo>
                    <a:pt x="942" y="1322"/>
                  </a:lnTo>
                  <a:lnTo>
                    <a:pt x="942" y="1322"/>
                  </a:lnTo>
                  <a:lnTo>
                    <a:pt x="940" y="1322"/>
                  </a:lnTo>
                  <a:lnTo>
                    <a:pt x="940" y="1324"/>
                  </a:lnTo>
                  <a:lnTo>
                    <a:pt x="940" y="1324"/>
                  </a:lnTo>
                  <a:lnTo>
                    <a:pt x="940" y="1324"/>
                  </a:lnTo>
                  <a:lnTo>
                    <a:pt x="940" y="1327"/>
                  </a:lnTo>
                  <a:lnTo>
                    <a:pt x="940" y="1327"/>
                  </a:lnTo>
                  <a:lnTo>
                    <a:pt x="937" y="1327"/>
                  </a:lnTo>
                  <a:lnTo>
                    <a:pt x="935" y="1324"/>
                  </a:lnTo>
                  <a:lnTo>
                    <a:pt x="932" y="1324"/>
                  </a:lnTo>
                  <a:lnTo>
                    <a:pt x="932" y="1322"/>
                  </a:lnTo>
                  <a:lnTo>
                    <a:pt x="935" y="1322"/>
                  </a:lnTo>
                  <a:lnTo>
                    <a:pt x="935" y="1322"/>
                  </a:lnTo>
                  <a:lnTo>
                    <a:pt x="937" y="1322"/>
                  </a:lnTo>
                  <a:lnTo>
                    <a:pt x="935" y="1322"/>
                  </a:lnTo>
                  <a:lnTo>
                    <a:pt x="932" y="1320"/>
                  </a:lnTo>
                  <a:lnTo>
                    <a:pt x="932" y="1320"/>
                  </a:lnTo>
                  <a:lnTo>
                    <a:pt x="935" y="1320"/>
                  </a:lnTo>
                  <a:lnTo>
                    <a:pt x="935" y="1317"/>
                  </a:lnTo>
                  <a:lnTo>
                    <a:pt x="932" y="1317"/>
                  </a:lnTo>
                  <a:lnTo>
                    <a:pt x="932" y="1317"/>
                  </a:lnTo>
                  <a:lnTo>
                    <a:pt x="932" y="1315"/>
                  </a:lnTo>
                  <a:lnTo>
                    <a:pt x="930" y="1313"/>
                  </a:lnTo>
                  <a:lnTo>
                    <a:pt x="928" y="1313"/>
                  </a:lnTo>
                  <a:lnTo>
                    <a:pt x="928" y="1313"/>
                  </a:lnTo>
                  <a:lnTo>
                    <a:pt x="930" y="1315"/>
                  </a:lnTo>
                  <a:lnTo>
                    <a:pt x="930" y="1315"/>
                  </a:lnTo>
                  <a:lnTo>
                    <a:pt x="930" y="1317"/>
                  </a:lnTo>
                  <a:lnTo>
                    <a:pt x="928" y="1317"/>
                  </a:lnTo>
                  <a:lnTo>
                    <a:pt x="928" y="1315"/>
                  </a:lnTo>
                  <a:lnTo>
                    <a:pt x="928" y="1313"/>
                  </a:lnTo>
                  <a:lnTo>
                    <a:pt x="928" y="1310"/>
                  </a:lnTo>
                  <a:lnTo>
                    <a:pt x="928" y="1308"/>
                  </a:lnTo>
                  <a:lnTo>
                    <a:pt x="928" y="1305"/>
                  </a:lnTo>
                  <a:lnTo>
                    <a:pt x="928" y="1305"/>
                  </a:lnTo>
                  <a:lnTo>
                    <a:pt x="928" y="1305"/>
                  </a:lnTo>
                  <a:lnTo>
                    <a:pt x="925" y="1303"/>
                  </a:lnTo>
                  <a:lnTo>
                    <a:pt x="925" y="1303"/>
                  </a:lnTo>
                  <a:lnTo>
                    <a:pt x="925" y="1303"/>
                  </a:lnTo>
                  <a:lnTo>
                    <a:pt x="923" y="1305"/>
                  </a:lnTo>
                  <a:lnTo>
                    <a:pt x="923" y="1305"/>
                  </a:lnTo>
                  <a:lnTo>
                    <a:pt x="923" y="1308"/>
                  </a:lnTo>
                  <a:lnTo>
                    <a:pt x="925" y="1310"/>
                  </a:lnTo>
                  <a:lnTo>
                    <a:pt x="923" y="1310"/>
                  </a:lnTo>
                  <a:lnTo>
                    <a:pt x="923" y="1310"/>
                  </a:lnTo>
                  <a:lnTo>
                    <a:pt x="923" y="1308"/>
                  </a:lnTo>
                  <a:lnTo>
                    <a:pt x="921" y="1308"/>
                  </a:lnTo>
                  <a:lnTo>
                    <a:pt x="921" y="1305"/>
                  </a:lnTo>
                  <a:lnTo>
                    <a:pt x="921" y="1305"/>
                  </a:lnTo>
                  <a:lnTo>
                    <a:pt x="921" y="1308"/>
                  </a:lnTo>
                  <a:lnTo>
                    <a:pt x="921" y="1308"/>
                  </a:lnTo>
                  <a:lnTo>
                    <a:pt x="918" y="1308"/>
                  </a:lnTo>
                  <a:lnTo>
                    <a:pt x="914" y="1310"/>
                  </a:lnTo>
                  <a:lnTo>
                    <a:pt x="914" y="1310"/>
                  </a:lnTo>
                  <a:lnTo>
                    <a:pt x="911" y="1313"/>
                  </a:lnTo>
                  <a:lnTo>
                    <a:pt x="909" y="1313"/>
                  </a:lnTo>
                  <a:lnTo>
                    <a:pt x="909" y="1313"/>
                  </a:lnTo>
                  <a:lnTo>
                    <a:pt x="909" y="1313"/>
                  </a:lnTo>
                  <a:lnTo>
                    <a:pt x="909" y="1313"/>
                  </a:lnTo>
                  <a:lnTo>
                    <a:pt x="909" y="1313"/>
                  </a:lnTo>
                  <a:lnTo>
                    <a:pt x="906" y="1313"/>
                  </a:lnTo>
                  <a:lnTo>
                    <a:pt x="906" y="1315"/>
                  </a:lnTo>
                  <a:lnTo>
                    <a:pt x="906" y="1315"/>
                  </a:lnTo>
                  <a:lnTo>
                    <a:pt x="904" y="1317"/>
                  </a:lnTo>
                  <a:lnTo>
                    <a:pt x="902" y="1317"/>
                  </a:lnTo>
                  <a:lnTo>
                    <a:pt x="902" y="1317"/>
                  </a:lnTo>
                  <a:lnTo>
                    <a:pt x="902" y="1317"/>
                  </a:lnTo>
                  <a:lnTo>
                    <a:pt x="899" y="1317"/>
                  </a:lnTo>
                  <a:lnTo>
                    <a:pt x="899" y="1317"/>
                  </a:lnTo>
                  <a:lnTo>
                    <a:pt x="899" y="1317"/>
                  </a:lnTo>
                  <a:lnTo>
                    <a:pt x="897" y="1317"/>
                  </a:lnTo>
                  <a:lnTo>
                    <a:pt x="897" y="1317"/>
                  </a:lnTo>
                  <a:lnTo>
                    <a:pt x="897" y="1317"/>
                  </a:lnTo>
                  <a:lnTo>
                    <a:pt x="897" y="1317"/>
                  </a:lnTo>
                  <a:lnTo>
                    <a:pt x="897" y="1317"/>
                  </a:lnTo>
                  <a:lnTo>
                    <a:pt x="897" y="1317"/>
                  </a:lnTo>
                  <a:lnTo>
                    <a:pt x="897" y="1315"/>
                  </a:lnTo>
                  <a:lnTo>
                    <a:pt x="897" y="1315"/>
                  </a:lnTo>
                  <a:lnTo>
                    <a:pt x="897" y="1315"/>
                  </a:lnTo>
                  <a:lnTo>
                    <a:pt x="897" y="1315"/>
                  </a:lnTo>
                  <a:lnTo>
                    <a:pt x="897" y="1315"/>
                  </a:lnTo>
                  <a:lnTo>
                    <a:pt x="897" y="1315"/>
                  </a:lnTo>
                  <a:lnTo>
                    <a:pt x="897" y="1315"/>
                  </a:lnTo>
                  <a:lnTo>
                    <a:pt x="899" y="1313"/>
                  </a:lnTo>
                  <a:lnTo>
                    <a:pt x="899" y="1313"/>
                  </a:lnTo>
                  <a:lnTo>
                    <a:pt x="897" y="1313"/>
                  </a:lnTo>
                  <a:lnTo>
                    <a:pt x="897" y="1313"/>
                  </a:lnTo>
                  <a:lnTo>
                    <a:pt x="895" y="1313"/>
                  </a:lnTo>
                  <a:lnTo>
                    <a:pt x="895" y="1315"/>
                  </a:lnTo>
                  <a:lnTo>
                    <a:pt x="895" y="1315"/>
                  </a:lnTo>
                  <a:lnTo>
                    <a:pt x="892" y="1315"/>
                  </a:lnTo>
                  <a:lnTo>
                    <a:pt x="892" y="1315"/>
                  </a:lnTo>
                  <a:lnTo>
                    <a:pt x="892" y="1317"/>
                  </a:lnTo>
                  <a:lnTo>
                    <a:pt x="890" y="1320"/>
                  </a:lnTo>
                  <a:lnTo>
                    <a:pt x="890" y="1320"/>
                  </a:lnTo>
                  <a:lnTo>
                    <a:pt x="890" y="1317"/>
                  </a:lnTo>
                  <a:lnTo>
                    <a:pt x="890" y="1317"/>
                  </a:lnTo>
                  <a:lnTo>
                    <a:pt x="890" y="1317"/>
                  </a:lnTo>
                  <a:lnTo>
                    <a:pt x="888" y="1317"/>
                  </a:lnTo>
                  <a:lnTo>
                    <a:pt x="888" y="1317"/>
                  </a:lnTo>
                  <a:lnTo>
                    <a:pt x="888" y="1317"/>
                  </a:lnTo>
                  <a:lnTo>
                    <a:pt x="888" y="1317"/>
                  </a:lnTo>
                  <a:lnTo>
                    <a:pt x="888" y="1317"/>
                  </a:lnTo>
                  <a:lnTo>
                    <a:pt x="888" y="1320"/>
                  </a:lnTo>
                  <a:lnTo>
                    <a:pt x="888" y="1320"/>
                  </a:lnTo>
                  <a:lnTo>
                    <a:pt x="880" y="1315"/>
                  </a:lnTo>
                  <a:lnTo>
                    <a:pt x="878" y="1317"/>
                  </a:lnTo>
                  <a:lnTo>
                    <a:pt x="878" y="1317"/>
                  </a:lnTo>
                  <a:lnTo>
                    <a:pt x="878" y="1317"/>
                  </a:lnTo>
                  <a:lnTo>
                    <a:pt x="878" y="1317"/>
                  </a:lnTo>
                  <a:lnTo>
                    <a:pt x="878" y="1317"/>
                  </a:lnTo>
                  <a:lnTo>
                    <a:pt x="878" y="1317"/>
                  </a:lnTo>
                  <a:lnTo>
                    <a:pt x="878" y="1317"/>
                  </a:lnTo>
                  <a:lnTo>
                    <a:pt x="878" y="1320"/>
                  </a:lnTo>
                  <a:lnTo>
                    <a:pt x="878" y="1320"/>
                  </a:lnTo>
                  <a:lnTo>
                    <a:pt x="878" y="1320"/>
                  </a:lnTo>
                  <a:lnTo>
                    <a:pt x="878" y="1320"/>
                  </a:lnTo>
                  <a:lnTo>
                    <a:pt x="880" y="1320"/>
                  </a:lnTo>
                  <a:lnTo>
                    <a:pt x="878" y="1322"/>
                  </a:lnTo>
                  <a:lnTo>
                    <a:pt x="878" y="1322"/>
                  </a:lnTo>
                  <a:lnTo>
                    <a:pt x="878" y="1320"/>
                  </a:lnTo>
                  <a:lnTo>
                    <a:pt x="878" y="1320"/>
                  </a:lnTo>
                  <a:lnTo>
                    <a:pt x="876" y="1320"/>
                  </a:lnTo>
                  <a:lnTo>
                    <a:pt x="876" y="1320"/>
                  </a:lnTo>
                  <a:lnTo>
                    <a:pt x="876" y="1317"/>
                  </a:lnTo>
                  <a:lnTo>
                    <a:pt x="876" y="1317"/>
                  </a:lnTo>
                  <a:lnTo>
                    <a:pt x="876" y="1317"/>
                  </a:lnTo>
                  <a:lnTo>
                    <a:pt x="871" y="1317"/>
                  </a:lnTo>
                  <a:lnTo>
                    <a:pt x="869" y="1315"/>
                  </a:lnTo>
                  <a:lnTo>
                    <a:pt x="866" y="1317"/>
                  </a:lnTo>
                  <a:lnTo>
                    <a:pt x="869" y="1317"/>
                  </a:lnTo>
                  <a:lnTo>
                    <a:pt x="869" y="1320"/>
                  </a:lnTo>
                  <a:lnTo>
                    <a:pt x="866" y="1320"/>
                  </a:lnTo>
                  <a:lnTo>
                    <a:pt x="866" y="1320"/>
                  </a:lnTo>
                  <a:lnTo>
                    <a:pt x="857" y="1320"/>
                  </a:lnTo>
                  <a:lnTo>
                    <a:pt x="854" y="1317"/>
                  </a:lnTo>
                  <a:lnTo>
                    <a:pt x="850" y="1320"/>
                  </a:lnTo>
                  <a:lnTo>
                    <a:pt x="850" y="1317"/>
                  </a:lnTo>
                  <a:lnTo>
                    <a:pt x="847" y="1317"/>
                  </a:lnTo>
                  <a:lnTo>
                    <a:pt x="843" y="1315"/>
                  </a:lnTo>
                  <a:lnTo>
                    <a:pt x="833" y="1315"/>
                  </a:lnTo>
                  <a:lnTo>
                    <a:pt x="831" y="1315"/>
                  </a:lnTo>
                  <a:lnTo>
                    <a:pt x="828" y="1313"/>
                  </a:lnTo>
                  <a:lnTo>
                    <a:pt x="826" y="1313"/>
                  </a:lnTo>
                  <a:lnTo>
                    <a:pt x="821" y="1310"/>
                  </a:lnTo>
                  <a:lnTo>
                    <a:pt x="821" y="1310"/>
                  </a:lnTo>
                  <a:lnTo>
                    <a:pt x="819" y="1310"/>
                  </a:lnTo>
                  <a:lnTo>
                    <a:pt x="819" y="1310"/>
                  </a:lnTo>
                  <a:lnTo>
                    <a:pt x="817" y="1310"/>
                  </a:lnTo>
                  <a:lnTo>
                    <a:pt x="814" y="1305"/>
                  </a:lnTo>
                  <a:lnTo>
                    <a:pt x="814" y="1305"/>
                  </a:lnTo>
                  <a:lnTo>
                    <a:pt x="814" y="1305"/>
                  </a:lnTo>
                  <a:lnTo>
                    <a:pt x="814" y="1308"/>
                  </a:lnTo>
                  <a:lnTo>
                    <a:pt x="812" y="1308"/>
                  </a:lnTo>
                  <a:lnTo>
                    <a:pt x="812" y="1308"/>
                  </a:lnTo>
                  <a:lnTo>
                    <a:pt x="812" y="1308"/>
                  </a:lnTo>
                  <a:lnTo>
                    <a:pt x="812" y="1305"/>
                  </a:lnTo>
                  <a:lnTo>
                    <a:pt x="809" y="1305"/>
                  </a:lnTo>
                  <a:lnTo>
                    <a:pt x="809" y="1305"/>
                  </a:lnTo>
                  <a:lnTo>
                    <a:pt x="807" y="1303"/>
                  </a:lnTo>
                  <a:lnTo>
                    <a:pt x="802" y="1305"/>
                  </a:lnTo>
                  <a:lnTo>
                    <a:pt x="800" y="1303"/>
                  </a:lnTo>
                  <a:lnTo>
                    <a:pt x="800" y="1303"/>
                  </a:lnTo>
                  <a:lnTo>
                    <a:pt x="798" y="1301"/>
                  </a:lnTo>
                  <a:lnTo>
                    <a:pt x="798" y="1301"/>
                  </a:lnTo>
                  <a:lnTo>
                    <a:pt x="798" y="1301"/>
                  </a:lnTo>
                  <a:lnTo>
                    <a:pt x="795" y="1298"/>
                  </a:lnTo>
                  <a:lnTo>
                    <a:pt x="795" y="1298"/>
                  </a:lnTo>
                  <a:lnTo>
                    <a:pt x="795" y="1298"/>
                  </a:lnTo>
                  <a:lnTo>
                    <a:pt x="795" y="1298"/>
                  </a:lnTo>
                  <a:lnTo>
                    <a:pt x="795" y="1298"/>
                  </a:lnTo>
                  <a:lnTo>
                    <a:pt x="798" y="1298"/>
                  </a:lnTo>
                  <a:lnTo>
                    <a:pt x="793" y="1298"/>
                  </a:lnTo>
                  <a:lnTo>
                    <a:pt x="791" y="1296"/>
                  </a:lnTo>
                  <a:lnTo>
                    <a:pt x="791" y="1296"/>
                  </a:lnTo>
                  <a:lnTo>
                    <a:pt x="791" y="1296"/>
                  </a:lnTo>
                  <a:lnTo>
                    <a:pt x="791" y="1294"/>
                  </a:lnTo>
                  <a:lnTo>
                    <a:pt x="791" y="1294"/>
                  </a:lnTo>
                  <a:lnTo>
                    <a:pt x="791" y="1294"/>
                  </a:lnTo>
                  <a:lnTo>
                    <a:pt x="793" y="1294"/>
                  </a:lnTo>
                  <a:lnTo>
                    <a:pt x="795" y="1291"/>
                  </a:lnTo>
                  <a:lnTo>
                    <a:pt x="798" y="1291"/>
                  </a:lnTo>
                  <a:lnTo>
                    <a:pt x="798" y="1291"/>
                  </a:lnTo>
                  <a:lnTo>
                    <a:pt x="800" y="1291"/>
                  </a:lnTo>
                  <a:lnTo>
                    <a:pt x="800" y="1289"/>
                  </a:lnTo>
                  <a:lnTo>
                    <a:pt x="802" y="1289"/>
                  </a:lnTo>
                  <a:lnTo>
                    <a:pt x="800" y="1289"/>
                  </a:lnTo>
                  <a:lnTo>
                    <a:pt x="800" y="1289"/>
                  </a:lnTo>
                  <a:lnTo>
                    <a:pt x="800" y="1289"/>
                  </a:lnTo>
                  <a:lnTo>
                    <a:pt x="798" y="1289"/>
                  </a:lnTo>
                  <a:lnTo>
                    <a:pt x="798" y="1286"/>
                  </a:lnTo>
                  <a:lnTo>
                    <a:pt x="798" y="1286"/>
                  </a:lnTo>
                  <a:lnTo>
                    <a:pt x="800" y="1284"/>
                  </a:lnTo>
                  <a:lnTo>
                    <a:pt x="800" y="1284"/>
                  </a:lnTo>
                  <a:lnTo>
                    <a:pt x="800" y="1284"/>
                  </a:lnTo>
                  <a:lnTo>
                    <a:pt x="800" y="1282"/>
                  </a:lnTo>
                  <a:lnTo>
                    <a:pt x="800" y="1282"/>
                  </a:lnTo>
                  <a:lnTo>
                    <a:pt x="800" y="1282"/>
                  </a:lnTo>
                  <a:lnTo>
                    <a:pt x="800" y="1279"/>
                  </a:lnTo>
                  <a:lnTo>
                    <a:pt x="800" y="1279"/>
                  </a:lnTo>
                  <a:lnTo>
                    <a:pt x="800" y="1277"/>
                  </a:lnTo>
                  <a:lnTo>
                    <a:pt x="807" y="1282"/>
                  </a:lnTo>
                  <a:lnTo>
                    <a:pt x="809" y="1282"/>
                  </a:lnTo>
                  <a:lnTo>
                    <a:pt x="809" y="1279"/>
                  </a:lnTo>
                  <a:lnTo>
                    <a:pt x="809" y="1279"/>
                  </a:lnTo>
                  <a:lnTo>
                    <a:pt x="809" y="1279"/>
                  </a:lnTo>
                  <a:lnTo>
                    <a:pt x="812" y="1279"/>
                  </a:lnTo>
                  <a:lnTo>
                    <a:pt x="812" y="1279"/>
                  </a:lnTo>
                  <a:lnTo>
                    <a:pt x="809" y="1275"/>
                  </a:lnTo>
                  <a:lnTo>
                    <a:pt x="809" y="1275"/>
                  </a:lnTo>
                  <a:lnTo>
                    <a:pt x="807" y="1272"/>
                  </a:lnTo>
                  <a:lnTo>
                    <a:pt x="807" y="1272"/>
                  </a:lnTo>
                  <a:lnTo>
                    <a:pt x="807" y="1272"/>
                  </a:lnTo>
                  <a:lnTo>
                    <a:pt x="809" y="1272"/>
                  </a:lnTo>
                  <a:lnTo>
                    <a:pt x="809" y="1275"/>
                  </a:lnTo>
                  <a:lnTo>
                    <a:pt x="817" y="1275"/>
                  </a:lnTo>
                  <a:lnTo>
                    <a:pt x="819" y="1275"/>
                  </a:lnTo>
                  <a:lnTo>
                    <a:pt x="821" y="1275"/>
                  </a:lnTo>
                  <a:lnTo>
                    <a:pt x="821" y="1275"/>
                  </a:lnTo>
                  <a:lnTo>
                    <a:pt x="821" y="1277"/>
                  </a:lnTo>
                  <a:lnTo>
                    <a:pt x="821" y="1277"/>
                  </a:lnTo>
                  <a:lnTo>
                    <a:pt x="821" y="1277"/>
                  </a:lnTo>
                  <a:lnTo>
                    <a:pt x="821" y="1277"/>
                  </a:lnTo>
                  <a:lnTo>
                    <a:pt x="824" y="1277"/>
                  </a:lnTo>
                  <a:lnTo>
                    <a:pt x="824" y="1277"/>
                  </a:lnTo>
                  <a:lnTo>
                    <a:pt x="826" y="1277"/>
                  </a:lnTo>
                  <a:lnTo>
                    <a:pt x="826" y="1277"/>
                  </a:lnTo>
                  <a:lnTo>
                    <a:pt x="826" y="1277"/>
                  </a:lnTo>
                  <a:lnTo>
                    <a:pt x="828" y="1277"/>
                  </a:lnTo>
                  <a:lnTo>
                    <a:pt x="831" y="1277"/>
                  </a:lnTo>
                  <a:lnTo>
                    <a:pt x="831" y="1277"/>
                  </a:lnTo>
                  <a:lnTo>
                    <a:pt x="831" y="1277"/>
                  </a:lnTo>
                  <a:lnTo>
                    <a:pt x="831" y="1275"/>
                  </a:lnTo>
                  <a:lnTo>
                    <a:pt x="831" y="1275"/>
                  </a:lnTo>
                  <a:lnTo>
                    <a:pt x="831" y="1272"/>
                  </a:lnTo>
                  <a:lnTo>
                    <a:pt x="833" y="1270"/>
                  </a:lnTo>
                  <a:lnTo>
                    <a:pt x="833" y="1270"/>
                  </a:lnTo>
                  <a:lnTo>
                    <a:pt x="833" y="1270"/>
                  </a:lnTo>
                  <a:lnTo>
                    <a:pt x="833" y="1268"/>
                  </a:lnTo>
                  <a:lnTo>
                    <a:pt x="833" y="1268"/>
                  </a:lnTo>
                  <a:lnTo>
                    <a:pt x="833" y="1268"/>
                  </a:lnTo>
                  <a:lnTo>
                    <a:pt x="835" y="1268"/>
                  </a:lnTo>
                  <a:lnTo>
                    <a:pt x="833" y="1265"/>
                  </a:lnTo>
                  <a:lnTo>
                    <a:pt x="833" y="1265"/>
                  </a:lnTo>
                  <a:lnTo>
                    <a:pt x="833" y="1265"/>
                  </a:lnTo>
                  <a:lnTo>
                    <a:pt x="833" y="1265"/>
                  </a:lnTo>
                  <a:lnTo>
                    <a:pt x="833" y="1268"/>
                  </a:lnTo>
                  <a:lnTo>
                    <a:pt x="833" y="1268"/>
                  </a:lnTo>
                  <a:lnTo>
                    <a:pt x="831" y="1268"/>
                  </a:lnTo>
                  <a:lnTo>
                    <a:pt x="831" y="1268"/>
                  </a:lnTo>
                  <a:lnTo>
                    <a:pt x="828" y="1265"/>
                  </a:lnTo>
                  <a:lnTo>
                    <a:pt x="828" y="1265"/>
                  </a:lnTo>
                  <a:lnTo>
                    <a:pt x="831" y="1265"/>
                  </a:lnTo>
                  <a:lnTo>
                    <a:pt x="831" y="1265"/>
                  </a:lnTo>
                  <a:lnTo>
                    <a:pt x="831" y="1263"/>
                  </a:lnTo>
                  <a:lnTo>
                    <a:pt x="831" y="1263"/>
                  </a:lnTo>
                  <a:lnTo>
                    <a:pt x="831" y="1260"/>
                  </a:lnTo>
                  <a:lnTo>
                    <a:pt x="831" y="1260"/>
                  </a:lnTo>
                  <a:lnTo>
                    <a:pt x="831" y="1260"/>
                  </a:lnTo>
                  <a:lnTo>
                    <a:pt x="831" y="1258"/>
                  </a:lnTo>
                  <a:lnTo>
                    <a:pt x="831" y="1258"/>
                  </a:lnTo>
                  <a:lnTo>
                    <a:pt x="828" y="1258"/>
                  </a:lnTo>
                  <a:lnTo>
                    <a:pt x="828" y="1258"/>
                  </a:lnTo>
                  <a:lnTo>
                    <a:pt x="828" y="1258"/>
                  </a:lnTo>
                  <a:lnTo>
                    <a:pt x="828" y="1256"/>
                  </a:lnTo>
                  <a:lnTo>
                    <a:pt x="828" y="1256"/>
                  </a:lnTo>
                  <a:lnTo>
                    <a:pt x="828" y="1256"/>
                  </a:lnTo>
                  <a:lnTo>
                    <a:pt x="824" y="1253"/>
                  </a:lnTo>
                  <a:lnTo>
                    <a:pt x="824" y="1251"/>
                  </a:lnTo>
                  <a:lnTo>
                    <a:pt x="824" y="1251"/>
                  </a:lnTo>
                  <a:lnTo>
                    <a:pt x="824" y="1251"/>
                  </a:lnTo>
                  <a:lnTo>
                    <a:pt x="824" y="1249"/>
                  </a:lnTo>
                  <a:lnTo>
                    <a:pt x="824" y="1249"/>
                  </a:lnTo>
                  <a:lnTo>
                    <a:pt x="824" y="1246"/>
                  </a:lnTo>
                  <a:lnTo>
                    <a:pt x="824" y="1246"/>
                  </a:lnTo>
                  <a:lnTo>
                    <a:pt x="824" y="1246"/>
                  </a:lnTo>
                  <a:lnTo>
                    <a:pt x="821" y="1244"/>
                  </a:lnTo>
                  <a:lnTo>
                    <a:pt x="817" y="1242"/>
                  </a:lnTo>
                  <a:lnTo>
                    <a:pt x="817" y="1239"/>
                  </a:lnTo>
                  <a:lnTo>
                    <a:pt x="817" y="1239"/>
                  </a:lnTo>
                  <a:lnTo>
                    <a:pt x="817" y="1237"/>
                  </a:lnTo>
                  <a:lnTo>
                    <a:pt x="812" y="1232"/>
                  </a:lnTo>
                  <a:lnTo>
                    <a:pt x="812" y="1232"/>
                  </a:lnTo>
                  <a:lnTo>
                    <a:pt x="809" y="1232"/>
                  </a:lnTo>
                  <a:lnTo>
                    <a:pt x="809" y="1234"/>
                  </a:lnTo>
                  <a:lnTo>
                    <a:pt x="809" y="1234"/>
                  </a:lnTo>
                  <a:lnTo>
                    <a:pt x="809" y="1234"/>
                  </a:lnTo>
                  <a:lnTo>
                    <a:pt x="809" y="1234"/>
                  </a:lnTo>
                  <a:lnTo>
                    <a:pt x="807" y="1230"/>
                  </a:lnTo>
                  <a:lnTo>
                    <a:pt x="802" y="1227"/>
                  </a:lnTo>
                  <a:lnTo>
                    <a:pt x="802" y="1227"/>
                  </a:lnTo>
                  <a:lnTo>
                    <a:pt x="802" y="1227"/>
                  </a:lnTo>
                  <a:lnTo>
                    <a:pt x="802" y="1227"/>
                  </a:lnTo>
                  <a:lnTo>
                    <a:pt x="800" y="1227"/>
                  </a:lnTo>
                  <a:lnTo>
                    <a:pt x="800" y="1225"/>
                  </a:lnTo>
                  <a:lnTo>
                    <a:pt x="800" y="1225"/>
                  </a:lnTo>
                  <a:lnTo>
                    <a:pt x="798" y="1223"/>
                  </a:lnTo>
                  <a:lnTo>
                    <a:pt x="795" y="1223"/>
                  </a:lnTo>
                  <a:lnTo>
                    <a:pt x="795" y="1223"/>
                  </a:lnTo>
                  <a:lnTo>
                    <a:pt x="793" y="1223"/>
                  </a:lnTo>
                  <a:lnTo>
                    <a:pt x="791" y="1220"/>
                  </a:lnTo>
                  <a:lnTo>
                    <a:pt x="791" y="1220"/>
                  </a:lnTo>
                  <a:lnTo>
                    <a:pt x="791" y="1220"/>
                  </a:lnTo>
                  <a:lnTo>
                    <a:pt x="791" y="1223"/>
                  </a:lnTo>
                  <a:lnTo>
                    <a:pt x="793" y="1223"/>
                  </a:lnTo>
                  <a:lnTo>
                    <a:pt x="793" y="1225"/>
                  </a:lnTo>
                  <a:lnTo>
                    <a:pt x="793" y="1225"/>
                  </a:lnTo>
                  <a:lnTo>
                    <a:pt x="793" y="1225"/>
                  </a:lnTo>
                  <a:lnTo>
                    <a:pt x="793" y="1225"/>
                  </a:lnTo>
                  <a:lnTo>
                    <a:pt x="791" y="1225"/>
                  </a:lnTo>
                  <a:lnTo>
                    <a:pt x="791" y="1225"/>
                  </a:lnTo>
                  <a:lnTo>
                    <a:pt x="791" y="1225"/>
                  </a:lnTo>
                  <a:lnTo>
                    <a:pt x="786" y="1220"/>
                  </a:lnTo>
                  <a:lnTo>
                    <a:pt x="783" y="1220"/>
                  </a:lnTo>
                  <a:lnTo>
                    <a:pt x="783" y="1220"/>
                  </a:lnTo>
                  <a:lnTo>
                    <a:pt x="781" y="1220"/>
                  </a:lnTo>
                  <a:lnTo>
                    <a:pt x="781" y="1223"/>
                  </a:lnTo>
                  <a:lnTo>
                    <a:pt x="781" y="1223"/>
                  </a:lnTo>
                  <a:lnTo>
                    <a:pt x="781" y="1223"/>
                  </a:lnTo>
                  <a:lnTo>
                    <a:pt x="786" y="1227"/>
                  </a:lnTo>
                  <a:lnTo>
                    <a:pt x="786" y="1227"/>
                  </a:lnTo>
                  <a:lnTo>
                    <a:pt x="786" y="1227"/>
                  </a:lnTo>
                  <a:lnTo>
                    <a:pt x="786" y="1230"/>
                  </a:lnTo>
                  <a:lnTo>
                    <a:pt x="788" y="1232"/>
                  </a:lnTo>
                  <a:lnTo>
                    <a:pt x="788" y="1234"/>
                  </a:lnTo>
                  <a:lnTo>
                    <a:pt x="781" y="1232"/>
                  </a:lnTo>
                  <a:lnTo>
                    <a:pt x="781" y="1232"/>
                  </a:lnTo>
                  <a:lnTo>
                    <a:pt x="781" y="1230"/>
                  </a:lnTo>
                  <a:lnTo>
                    <a:pt x="779" y="1227"/>
                  </a:lnTo>
                  <a:lnTo>
                    <a:pt x="779" y="1227"/>
                  </a:lnTo>
                  <a:lnTo>
                    <a:pt x="779" y="1227"/>
                  </a:lnTo>
                  <a:lnTo>
                    <a:pt x="776" y="1227"/>
                  </a:lnTo>
                  <a:lnTo>
                    <a:pt x="776" y="1227"/>
                  </a:lnTo>
                  <a:lnTo>
                    <a:pt x="769" y="1225"/>
                  </a:lnTo>
                  <a:lnTo>
                    <a:pt x="769" y="1225"/>
                  </a:lnTo>
                  <a:lnTo>
                    <a:pt x="769" y="1225"/>
                  </a:lnTo>
                  <a:lnTo>
                    <a:pt x="769" y="1225"/>
                  </a:lnTo>
                  <a:lnTo>
                    <a:pt x="769" y="1225"/>
                  </a:lnTo>
                  <a:lnTo>
                    <a:pt x="767" y="1225"/>
                  </a:lnTo>
                  <a:lnTo>
                    <a:pt x="767" y="1225"/>
                  </a:lnTo>
                  <a:lnTo>
                    <a:pt x="767" y="1225"/>
                  </a:lnTo>
                  <a:lnTo>
                    <a:pt x="767" y="1225"/>
                  </a:lnTo>
                  <a:lnTo>
                    <a:pt x="764" y="1220"/>
                  </a:lnTo>
                  <a:lnTo>
                    <a:pt x="764" y="1220"/>
                  </a:lnTo>
                  <a:lnTo>
                    <a:pt x="764" y="1220"/>
                  </a:lnTo>
                  <a:lnTo>
                    <a:pt x="764" y="1223"/>
                  </a:lnTo>
                  <a:lnTo>
                    <a:pt x="764" y="1223"/>
                  </a:lnTo>
                  <a:lnTo>
                    <a:pt x="764" y="1223"/>
                  </a:lnTo>
                  <a:lnTo>
                    <a:pt x="764" y="1223"/>
                  </a:lnTo>
                  <a:lnTo>
                    <a:pt x="764" y="1223"/>
                  </a:lnTo>
                  <a:lnTo>
                    <a:pt x="762" y="1223"/>
                  </a:lnTo>
                  <a:lnTo>
                    <a:pt x="762" y="1223"/>
                  </a:lnTo>
                  <a:lnTo>
                    <a:pt x="760" y="1223"/>
                  </a:lnTo>
                  <a:lnTo>
                    <a:pt x="760" y="1223"/>
                  </a:lnTo>
                  <a:lnTo>
                    <a:pt x="757" y="1220"/>
                  </a:lnTo>
                  <a:lnTo>
                    <a:pt x="755" y="1218"/>
                  </a:lnTo>
                  <a:lnTo>
                    <a:pt x="748" y="1216"/>
                  </a:lnTo>
                  <a:lnTo>
                    <a:pt x="746" y="1213"/>
                  </a:lnTo>
                  <a:lnTo>
                    <a:pt x="741" y="1211"/>
                  </a:lnTo>
                  <a:lnTo>
                    <a:pt x="736" y="1206"/>
                  </a:lnTo>
                  <a:lnTo>
                    <a:pt x="731" y="1204"/>
                  </a:lnTo>
                  <a:lnTo>
                    <a:pt x="727" y="1197"/>
                  </a:lnTo>
                  <a:lnTo>
                    <a:pt x="727" y="1197"/>
                  </a:lnTo>
                  <a:lnTo>
                    <a:pt x="727" y="1194"/>
                  </a:lnTo>
                  <a:lnTo>
                    <a:pt x="722" y="1192"/>
                  </a:lnTo>
                  <a:lnTo>
                    <a:pt x="715" y="1187"/>
                  </a:lnTo>
                  <a:lnTo>
                    <a:pt x="708" y="1187"/>
                  </a:lnTo>
                  <a:lnTo>
                    <a:pt x="703" y="1185"/>
                  </a:lnTo>
                  <a:lnTo>
                    <a:pt x="703" y="1182"/>
                  </a:lnTo>
                  <a:lnTo>
                    <a:pt x="696" y="1182"/>
                  </a:lnTo>
                  <a:lnTo>
                    <a:pt x="696" y="1180"/>
                  </a:lnTo>
                  <a:lnTo>
                    <a:pt x="693" y="1178"/>
                  </a:lnTo>
                  <a:lnTo>
                    <a:pt x="691" y="1175"/>
                  </a:lnTo>
                  <a:lnTo>
                    <a:pt x="684" y="1166"/>
                  </a:lnTo>
                  <a:lnTo>
                    <a:pt x="684" y="1163"/>
                  </a:lnTo>
                  <a:lnTo>
                    <a:pt x="682" y="1159"/>
                  </a:lnTo>
                  <a:lnTo>
                    <a:pt x="675" y="1154"/>
                  </a:lnTo>
                  <a:lnTo>
                    <a:pt x="667" y="1147"/>
                  </a:lnTo>
                  <a:lnTo>
                    <a:pt x="665" y="1147"/>
                  </a:lnTo>
                  <a:lnTo>
                    <a:pt x="663" y="1145"/>
                  </a:lnTo>
                  <a:lnTo>
                    <a:pt x="656" y="1140"/>
                  </a:lnTo>
                  <a:lnTo>
                    <a:pt x="651" y="1140"/>
                  </a:lnTo>
                  <a:lnTo>
                    <a:pt x="646" y="1140"/>
                  </a:lnTo>
                  <a:lnTo>
                    <a:pt x="644" y="1140"/>
                  </a:lnTo>
                  <a:lnTo>
                    <a:pt x="644" y="1137"/>
                  </a:lnTo>
                  <a:lnTo>
                    <a:pt x="641" y="1137"/>
                  </a:lnTo>
                  <a:lnTo>
                    <a:pt x="641" y="1137"/>
                  </a:lnTo>
                  <a:lnTo>
                    <a:pt x="641" y="1137"/>
                  </a:lnTo>
                  <a:lnTo>
                    <a:pt x="639" y="1137"/>
                  </a:lnTo>
                  <a:lnTo>
                    <a:pt x="639" y="1137"/>
                  </a:lnTo>
                  <a:lnTo>
                    <a:pt x="639" y="1135"/>
                  </a:lnTo>
                  <a:lnTo>
                    <a:pt x="639" y="1135"/>
                  </a:lnTo>
                  <a:lnTo>
                    <a:pt x="639" y="1137"/>
                  </a:lnTo>
                  <a:lnTo>
                    <a:pt x="637" y="1137"/>
                  </a:lnTo>
                  <a:lnTo>
                    <a:pt x="637" y="1137"/>
                  </a:lnTo>
                  <a:lnTo>
                    <a:pt x="634" y="1135"/>
                  </a:lnTo>
                  <a:lnTo>
                    <a:pt x="632" y="1135"/>
                  </a:lnTo>
                  <a:lnTo>
                    <a:pt x="632" y="1135"/>
                  </a:lnTo>
                  <a:lnTo>
                    <a:pt x="630" y="1137"/>
                  </a:lnTo>
                  <a:lnTo>
                    <a:pt x="630" y="1137"/>
                  </a:lnTo>
                  <a:lnTo>
                    <a:pt x="627" y="1137"/>
                  </a:lnTo>
                  <a:lnTo>
                    <a:pt x="627" y="1140"/>
                  </a:lnTo>
                  <a:lnTo>
                    <a:pt x="630" y="1140"/>
                  </a:lnTo>
                  <a:lnTo>
                    <a:pt x="630" y="1142"/>
                  </a:lnTo>
                  <a:lnTo>
                    <a:pt x="627" y="1145"/>
                  </a:lnTo>
                  <a:lnTo>
                    <a:pt x="627" y="1145"/>
                  </a:lnTo>
                  <a:lnTo>
                    <a:pt x="627" y="1147"/>
                  </a:lnTo>
                  <a:lnTo>
                    <a:pt x="627" y="1147"/>
                  </a:lnTo>
                  <a:lnTo>
                    <a:pt x="627" y="1147"/>
                  </a:lnTo>
                  <a:lnTo>
                    <a:pt x="625" y="1147"/>
                  </a:lnTo>
                  <a:lnTo>
                    <a:pt x="625" y="1149"/>
                  </a:lnTo>
                  <a:lnTo>
                    <a:pt x="625" y="1149"/>
                  </a:lnTo>
                  <a:lnTo>
                    <a:pt x="625" y="1152"/>
                  </a:lnTo>
                  <a:lnTo>
                    <a:pt x="625" y="1152"/>
                  </a:lnTo>
                  <a:lnTo>
                    <a:pt x="625" y="1152"/>
                  </a:lnTo>
                  <a:lnTo>
                    <a:pt x="625" y="1152"/>
                  </a:lnTo>
                  <a:lnTo>
                    <a:pt x="625" y="1152"/>
                  </a:lnTo>
                  <a:lnTo>
                    <a:pt x="625" y="1154"/>
                  </a:lnTo>
                  <a:lnTo>
                    <a:pt x="625" y="1154"/>
                  </a:lnTo>
                  <a:lnTo>
                    <a:pt x="625" y="1154"/>
                  </a:lnTo>
                  <a:lnTo>
                    <a:pt x="625" y="1154"/>
                  </a:lnTo>
                  <a:lnTo>
                    <a:pt x="625" y="1154"/>
                  </a:lnTo>
                  <a:lnTo>
                    <a:pt x="625" y="1156"/>
                  </a:lnTo>
                  <a:lnTo>
                    <a:pt x="625" y="1156"/>
                  </a:lnTo>
                  <a:lnTo>
                    <a:pt x="622" y="1156"/>
                  </a:lnTo>
                  <a:lnTo>
                    <a:pt x="620" y="1156"/>
                  </a:lnTo>
                  <a:lnTo>
                    <a:pt x="622" y="1154"/>
                  </a:lnTo>
                  <a:lnTo>
                    <a:pt x="620" y="1154"/>
                  </a:lnTo>
                  <a:lnTo>
                    <a:pt x="618" y="1156"/>
                  </a:lnTo>
                  <a:lnTo>
                    <a:pt x="618" y="1156"/>
                  </a:lnTo>
                  <a:lnTo>
                    <a:pt x="618" y="1156"/>
                  </a:lnTo>
                  <a:lnTo>
                    <a:pt x="618" y="1156"/>
                  </a:lnTo>
                  <a:lnTo>
                    <a:pt x="615" y="1159"/>
                  </a:lnTo>
                  <a:lnTo>
                    <a:pt x="615" y="1159"/>
                  </a:lnTo>
                  <a:lnTo>
                    <a:pt x="618" y="1161"/>
                  </a:lnTo>
                  <a:lnTo>
                    <a:pt x="618" y="1161"/>
                  </a:lnTo>
                  <a:lnTo>
                    <a:pt x="613" y="1163"/>
                  </a:lnTo>
                  <a:lnTo>
                    <a:pt x="611" y="1163"/>
                  </a:lnTo>
                  <a:lnTo>
                    <a:pt x="611" y="1163"/>
                  </a:lnTo>
                  <a:lnTo>
                    <a:pt x="611" y="1163"/>
                  </a:lnTo>
                  <a:lnTo>
                    <a:pt x="611" y="1163"/>
                  </a:lnTo>
                  <a:lnTo>
                    <a:pt x="611" y="1163"/>
                  </a:lnTo>
                  <a:lnTo>
                    <a:pt x="608" y="1163"/>
                  </a:lnTo>
                  <a:lnTo>
                    <a:pt x="608" y="1161"/>
                  </a:lnTo>
                  <a:lnTo>
                    <a:pt x="608" y="1161"/>
                  </a:lnTo>
                  <a:lnTo>
                    <a:pt x="608" y="1161"/>
                  </a:lnTo>
                  <a:lnTo>
                    <a:pt x="606" y="1161"/>
                  </a:lnTo>
                  <a:lnTo>
                    <a:pt x="608" y="1161"/>
                  </a:lnTo>
                  <a:lnTo>
                    <a:pt x="606" y="1161"/>
                  </a:lnTo>
                  <a:lnTo>
                    <a:pt x="606" y="1161"/>
                  </a:lnTo>
                  <a:lnTo>
                    <a:pt x="606" y="1161"/>
                  </a:lnTo>
                  <a:lnTo>
                    <a:pt x="606" y="1161"/>
                  </a:lnTo>
                  <a:lnTo>
                    <a:pt x="606" y="1161"/>
                  </a:lnTo>
                  <a:lnTo>
                    <a:pt x="606" y="1161"/>
                  </a:lnTo>
                  <a:lnTo>
                    <a:pt x="606" y="1161"/>
                  </a:lnTo>
                  <a:lnTo>
                    <a:pt x="604" y="1159"/>
                  </a:lnTo>
                  <a:lnTo>
                    <a:pt x="604" y="1159"/>
                  </a:lnTo>
                  <a:lnTo>
                    <a:pt x="604" y="1159"/>
                  </a:lnTo>
                  <a:lnTo>
                    <a:pt x="604" y="1159"/>
                  </a:lnTo>
                  <a:lnTo>
                    <a:pt x="604" y="1159"/>
                  </a:lnTo>
                  <a:lnTo>
                    <a:pt x="604" y="1159"/>
                  </a:lnTo>
                  <a:lnTo>
                    <a:pt x="601" y="1159"/>
                  </a:lnTo>
                  <a:lnTo>
                    <a:pt x="601" y="1161"/>
                  </a:lnTo>
                  <a:lnTo>
                    <a:pt x="601" y="1161"/>
                  </a:lnTo>
                  <a:lnTo>
                    <a:pt x="601" y="1161"/>
                  </a:lnTo>
                  <a:lnTo>
                    <a:pt x="601" y="1163"/>
                  </a:lnTo>
                  <a:lnTo>
                    <a:pt x="601" y="1161"/>
                  </a:lnTo>
                  <a:lnTo>
                    <a:pt x="601" y="1161"/>
                  </a:lnTo>
                  <a:lnTo>
                    <a:pt x="601" y="1159"/>
                  </a:lnTo>
                  <a:lnTo>
                    <a:pt x="601" y="1159"/>
                  </a:lnTo>
                  <a:lnTo>
                    <a:pt x="599" y="1161"/>
                  </a:lnTo>
                  <a:lnTo>
                    <a:pt x="599" y="1161"/>
                  </a:lnTo>
                  <a:lnTo>
                    <a:pt x="594" y="1161"/>
                  </a:lnTo>
                  <a:lnTo>
                    <a:pt x="594" y="1159"/>
                  </a:lnTo>
                  <a:lnTo>
                    <a:pt x="594" y="1159"/>
                  </a:lnTo>
                  <a:lnTo>
                    <a:pt x="592" y="1159"/>
                  </a:lnTo>
                  <a:lnTo>
                    <a:pt x="592" y="1159"/>
                  </a:lnTo>
                  <a:lnTo>
                    <a:pt x="592" y="1156"/>
                  </a:lnTo>
                  <a:lnTo>
                    <a:pt x="589" y="1156"/>
                  </a:lnTo>
                  <a:lnTo>
                    <a:pt x="592" y="1154"/>
                  </a:lnTo>
                  <a:lnTo>
                    <a:pt x="594" y="1156"/>
                  </a:lnTo>
                  <a:lnTo>
                    <a:pt x="594" y="1154"/>
                  </a:lnTo>
                  <a:lnTo>
                    <a:pt x="594" y="1154"/>
                  </a:lnTo>
                  <a:lnTo>
                    <a:pt x="594" y="1152"/>
                  </a:lnTo>
                  <a:lnTo>
                    <a:pt x="594" y="1152"/>
                  </a:lnTo>
                  <a:lnTo>
                    <a:pt x="594" y="1149"/>
                  </a:lnTo>
                  <a:lnTo>
                    <a:pt x="596" y="1149"/>
                  </a:lnTo>
                  <a:lnTo>
                    <a:pt x="599" y="1149"/>
                  </a:lnTo>
                  <a:lnTo>
                    <a:pt x="599" y="1147"/>
                  </a:lnTo>
                  <a:lnTo>
                    <a:pt x="599" y="1147"/>
                  </a:lnTo>
                  <a:lnTo>
                    <a:pt x="601" y="1145"/>
                  </a:lnTo>
                  <a:lnTo>
                    <a:pt x="601" y="1142"/>
                  </a:lnTo>
                  <a:lnTo>
                    <a:pt x="601" y="1142"/>
                  </a:lnTo>
                  <a:lnTo>
                    <a:pt x="606" y="1140"/>
                  </a:lnTo>
                  <a:lnTo>
                    <a:pt x="606" y="1140"/>
                  </a:lnTo>
                  <a:lnTo>
                    <a:pt x="606" y="1140"/>
                  </a:lnTo>
                  <a:lnTo>
                    <a:pt x="606" y="1140"/>
                  </a:lnTo>
                  <a:lnTo>
                    <a:pt x="606" y="1140"/>
                  </a:lnTo>
                  <a:lnTo>
                    <a:pt x="606" y="1137"/>
                  </a:lnTo>
                  <a:lnTo>
                    <a:pt x="606" y="1137"/>
                  </a:lnTo>
                  <a:lnTo>
                    <a:pt x="606" y="1137"/>
                  </a:lnTo>
                  <a:lnTo>
                    <a:pt x="606" y="1137"/>
                  </a:lnTo>
                  <a:lnTo>
                    <a:pt x="606" y="1137"/>
                  </a:lnTo>
                  <a:lnTo>
                    <a:pt x="606" y="1137"/>
                  </a:lnTo>
                  <a:lnTo>
                    <a:pt x="604" y="1135"/>
                  </a:lnTo>
                  <a:lnTo>
                    <a:pt x="601" y="1135"/>
                  </a:lnTo>
                  <a:lnTo>
                    <a:pt x="601" y="1137"/>
                  </a:lnTo>
                  <a:lnTo>
                    <a:pt x="601" y="1137"/>
                  </a:lnTo>
                  <a:lnTo>
                    <a:pt x="599" y="1137"/>
                  </a:lnTo>
                  <a:lnTo>
                    <a:pt x="599" y="1137"/>
                  </a:lnTo>
                  <a:lnTo>
                    <a:pt x="599" y="1135"/>
                  </a:lnTo>
                  <a:lnTo>
                    <a:pt x="599" y="1135"/>
                  </a:lnTo>
                  <a:lnTo>
                    <a:pt x="596" y="1135"/>
                  </a:lnTo>
                  <a:lnTo>
                    <a:pt x="596" y="1133"/>
                  </a:lnTo>
                  <a:lnTo>
                    <a:pt x="596" y="1133"/>
                  </a:lnTo>
                  <a:lnTo>
                    <a:pt x="596" y="1133"/>
                  </a:lnTo>
                  <a:lnTo>
                    <a:pt x="596" y="1133"/>
                  </a:lnTo>
                  <a:lnTo>
                    <a:pt x="596" y="1130"/>
                  </a:lnTo>
                  <a:lnTo>
                    <a:pt x="596" y="1130"/>
                  </a:lnTo>
                  <a:lnTo>
                    <a:pt x="596" y="1130"/>
                  </a:lnTo>
                  <a:lnTo>
                    <a:pt x="596" y="1130"/>
                  </a:lnTo>
                  <a:lnTo>
                    <a:pt x="599" y="1128"/>
                  </a:lnTo>
                  <a:lnTo>
                    <a:pt x="599" y="1128"/>
                  </a:lnTo>
                  <a:lnTo>
                    <a:pt x="599" y="1126"/>
                  </a:lnTo>
                  <a:lnTo>
                    <a:pt x="601" y="1126"/>
                  </a:lnTo>
                  <a:lnTo>
                    <a:pt x="599" y="1126"/>
                  </a:lnTo>
                  <a:lnTo>
                    <a:pt x="599" y="1126"/>
                  </a:lnTo>
                  <a:lnTo>
                    <a:pt x="599" y="1126"/>
                  </a:lnTo>
                  <a:lnTo>
                    <a:pt x="599" y="1126"/>
                  </a:lnTo>
                  <a:lnTo>
                    <a:pt x="599" y="1123"/>
                  </a:lnTo>
                  <a:lnTo>
                    <a:pt x="599" y="1123"/>
                  </a:lnTo>
                  <a:lnTo>
                    <a:pt x="599" y="1123"/>
                  </a:lnTo>
                  <a:lnTo>
                    <a:pt x="599" y="1123"/>
                  </a:lnTo>
                  <a:lnTo>
                    <a:pt x="599" y="1121"/>
                  </a:lnTo>
                  <a:lnTo>
                    <a:pt x="599" y="1121"/>
                  </a:lnTo>
                  <a:lnTo>
                    <a:pt x="599" y="1121"/>
                  </a:lnTo>
                  <a:lnTo>
                    <a:pt x="599" y="1121"/>
                  </a:lnTo>
                  <a:lnTo>
                    <a:pt x="599" y="1121"/>
                  </a:lnTo>
                  <a:lnTo>
                    <a:pt x="601" y="1121"/>
                  </a:lnTo>
                  <a:lnTo>
                    <a:pt x="601" y="1121"/>
                  </a:lnTo>
                  <a:lnTo>
                    <a:pt x="601" y="1121"/>
                  </a:lnTo>
                  <a:lnTo>
                    <a:pt x="601" y="1119"/>
                  </a:lnTo>
                  <a:lnTo>
                    <a:pt x="601" y="1119"/>
                  </a:lnTo>
                  <a:lnTo>
                    <a:pt x="599" y="1119"/>
                  </a:lnTo>
                  <a:lnTo>
                    <a:pt x="599" y="1119"/>
                  </a:lnTo>
                  <a:lnTo>
                    <a:pt x="599" y="1119"/>
                  </a:lnTo>
                  <a:lnTo>
                    <a:pt x="599" y="1119"/>
                  </a:lnTo>
                  <a:lnTo>
                    <a:pt x="599" y="1119"/>
                  </a:lnTo>
                  <a:lnTo>
                    <a:pt x="601" y="1116"/>
                  </a:lnTo>
                  <a:lnTo>
                    <a:pt x="601" y="1116"/>
                  </a:lnTo>
                  <a:lnTo>
                    <a:pt x="601" y="1116"/>
                  </a:lnTo>
                  <a:lnTo>
                    <a:pt x="601" y="1116"/>
                  </a:lnTo>
                  <a:lnTo>
                    <a:pt x="601" y="1116"/>
                  </a:lnTo>
                  <a:lnTo>
                    <a:pt x="601" y="1116"/>
                  </a:lnTo>
                  <a:lnTo>
                    <a:pt x="599" y="1114"/>
                  </a:lnTo>
                  <a:lnTo>
                    <a:pt x="601" y="1114"/>
                  </a:lnTo>
                  <a:lnTo>
                    <a:pt x="601" y="1116"/>
                  </a:lnTo>
                  <a:lnTo>
                    <a:pt x="604" y="1114"/>
                  </a:lnTo>
                  <a:lnTo>
                    <a:pt x="604" y="1114"/>
                  </a:lnTo>
                  <a:lnTo>
                    <a:pt x="604" y="1114"/>
                  </a:lnTo>
                  <a:lnTo>
                    <a:pt x="604" y="1111"/>
                  </a:lnTo>
                  <a:lnTo>
                    <a:pt x="604" y="1111"/>
                  </a:lnTo>
                  <a:lnTo>
                    <a:pt x="604" y="1111"/>
                  </a:lnTo>
                  <a:lnTo>
                    <a:pt x="604" y="1109"/>
                  </a:lnTo>
                  <a:lnTo>
                    <a:pt x="604" y="1109"/>
                  </a:lnTo>
                  <a:lnTo>
                    <a:pt x="604" y="1109"/>
                  </a:lnTo>
                  <a:lnTo>
                    <a:pt x="604" y="1109"/>
                  </a:lnTo>
                  <a:lnTo>
                    <a:pt x="604" y="1107"/>
                  </a:lnTo>
                  <a:lnTo>
                    <a:pt x="606" y="1107"/>
                  </a:lnTo>
                  <a:lnTo>
                    <a:pt x="604" y="1107"/>
                  </a:lnTo>
                  <a:lnTo>
                    <a:pt x="604" y="1104"/>
                  </a:lnTo>
                  <a:lnTo>
                    <a:pt x="601" y="1107"/>
                  </a:lnTo>
                  <a:lnTo>
                    <a:pt x="601" y="1104"/>
                  </a:lnTo>
                  <a:lnTo>
                    <a:pt x="601" y="1104"/>
                  </a:lnTo>
                  <a:lnTo>
                    <a:pt x="601" y="1104"/>
                  </a:lnTo>
                  <a:lnTo>
                    <a:pt x="601" y="1104"/>
                  </a:lnTo>
                  <a:lnTo>
                    <a:pt x="601" y="1104"/>
                  </a:lnTo>
                  <a:lnTo>
                    <a:pt x="599" y="1104"/>
                  </a:lnTo>
                  <a:lnTo>
                    <a:pt x="599" y="1104"/>
                  </a:lnTo>
                  <a:lnTo>
                    <a:pt x="596" y="1104"/>
                  </a:lnTo>
                  <a:lnTo>
                    <a:pt x="596" y="1104"/>
                  </a:lnTo>
                  <a:lnTo>
                    <a:pt x="596" y="1104"/>
                  </a:lnTo>
                  <a:lnTo>
                    <a:pt x="596" y="1104"/>
                  </a:lnTo>
                  <a:lnTo>
                    <a:pt x="596" y="1104"/>
                  </a:lnTo>
                  <a:lnTo>
                    <a:pt x="596" y="1107"/>
                  </a:lnTo>
                  <a:lnTo>
                    <a:pt x="596" y="1107"/>
                  </a:lnTo>
                  <a:lnTo>
                    <a:pt x="596" y="1107"/>
                  </a:lnTo>
                  <a:lnTo>
                    <a:pt x="596" y="1107"/>
                  </a:lnTo>
                  <a:lnTo>
                    <a:pt x="596" y="1107"/>
                  </a:lnTo>
                  <a:lnTo>
                    <a:pt x="596" y="1107"/>
                  </a:lnTo>
                  <a:lnTo>
                    <a:pt x="596" y="1107"/>
                  </a:lnTo>
                  <a:lnTo>
                    <a:pt x="596" y="1107"/>
                  </a:lnTo>
                  <a:lnTo>
                    <a:pt x="596" y="1107"/>
                  </a:lnTo>
                  <a:lnTo>
                    <a:pt x="596" y="1107"/>
                  </a:lnTo>
                  <a:lnTo>
                    <a:pt x="596" y="1107"/>
                  </a:lnTo>
                  <a:lnTo>
                    <a:pt x="596" y="1109"/>
                  </a:lnTo>
                  <a:lnTo>
                    <a:pt x="596" y="1109"/>
                  </a:lnTo>
                  <a:lnTo>
                    <a:pt x="599" y="1107"/>
                  </a:lnTo>
                  <a:lnTo>
                    <a:pt x="599" y="1107"/>
                  </a:lnTo>
                  <a:lnTo>
                    <a:pt x="601" y="1109"/>
                  </a:lnTo>
                  <a:lnTo>
                    <a:pt x="601" y="1109"/>
                  </a:lnTo>
                  <a:lnTo>
                    <a:pt x="601" y="1109"/>
                  </a:lnTo>
                  <a:lnTo>
                    <a:pt x="599" y="1109"/>
                  </a:lnTo>
                  <a:lnTo>
                    <a:pt x="599" y="1109"/>
                  </a:lnTo>
                  <a:lnTo>
                    <a:pt x="599" y="1109"/>
                  </a:lnTo>
                  <a:lnTo>
                    <a:pt x="601" y="1111"/>
                  </a:lnTo>
                  <a:lnTo>
                    <a:pt x="601" y="1111"/>
                  </a:lnTo>
                  <a:lnTo>
                    <a:pt x="601" y="1109"/>
                  </a:lnTo>
                  <a:lnTo>
                    <a:pt x="601" y="1109"/>
                  </a:lnTo>
                  <a:lnTo>
                    <a:pt x="604" y="1111"/>
                  </a:lnTo>
                  <a:lnTo>
                    <a:pt x="604" y="1114"/>
                  </a:lnTo>
                  <a:lnTo>
                    <a:pt x="601" y="1114"/>
                  </a:lnTo>
                  <a:lnTo>
                    <a:pt x="601" y="1111"/>
                  </a:lnTo>
                  <a:lnTo>
                    <a:pt x="601" y="1111"/>
                  </a:lnTo>
                  <a:lnTo>
                    <a:pt x="599" y="1114"/>
                  </a:lnTo>
                  <a:lnTo>
                    <a:pt x="599" y="1114"/>
                  </a:lnTo>
                  <a:lnTo>
                    <a:pt x="599" y="1114"/>
                  </a:lnTo>
                  <a:lnTo>
                    <a:pt x="599" y="1114"/>
                  </a:lnTo>
                  <a:lnTo>
                    <a:pt x="599" y="1114"/>
                  </a:lnTo>
                  <a:lnTo>
                    <a:pt x="599" y="1114"/>
                  </a:lnTo>
                  <a:lnTo>
                    <a:pt x="599" y="1111"/>
                  </a:lnTo>
                  <a:lnTo>
                    <a:pt x="596" y="1109"/>
                  </a:lnTo>
                  <a:lnTo>
                    <a:pt x="596" y="1109"/>
                  </a:lnTo>
                  <a:lnTo>
                    <a:pt x="594" y="1109"/>
                  </a:lnTo>
                  <a:lnTo>
                    <a:pt x="594" y="1109"/>
                  </a:lnTo>
                  <a:lnTo>
                    <a:pt x="594" y="1109"/>
                  </a:lnTo>
                  <a:lnTo>
                    <a:pt x="594" y="1109"/>
                  </a:lnTo>
                  <a:lnTo>
                    <a:pt x="594" y="1109"/>
                  </a:lnTo>
                  <a:lnTo>
                    <a:pt x="594" y="1109"/>
                  </a:lnTo>
                  <a:lnTo>
                    <a:pt x="594" y="1109"/>
                  </a:lnTo>
                  <a:lnTo>
                    <a:pt x="594" y="1109"/>
                  </a:lnTo>
                  <a:lnTo>
                    <a:pt x="592" y="1109"/>
                  </a:lnTo>
                  <a:lnTo>
                    <a:pt x="592" y="1109"/>
                  </a:lnTo>
                  <a:lnTo>
                    <a:pt x="592" y="1109"/>
                  </a:lnTo>
                  <a:lnTo>
                    <a:pt x="592" y="1109"/>
                  </a:lnTo>
                  <a:lnTo>
                    <a:pt x="589" y="1111"/>
                  </a:lnTo>
                  <a:lnTo>
                    <a:pt x="589" y="1111"/>
                  </a:lnTo>
                  <a:lnTo>
                    <a:pt x="589" y="1111"/>
                  </a:lnTo>
                  <a:lnTo>
                    <a:pt x="592" y="1111"/>
                  </a:lnTo>
                  <a:lnTo>
                    <a:pt x="592" y="1111"/>
                  </a:lnTo>
                  <a:lnTo>
                    <a:pt x="589" y="1111"/>
                  </a:lnTo>
                  <a:lnTo>
                    <a:pt x="589" y="1111"/>
                  </a:lnTo>
                  <a:lnTo>
                    <a:pt x="587" y="1111"/>
                  </a:lnTo>
                  <a:lnTo>
                    <a:pt x="589" y="1109"/>
                  </a:lnTo>
                  <a:lnTo>
                    <a:pt x="589" y="1111"/>
                  </a:lnTo>
                  <a:lnTo>
                    <a:pt x="589" y="1109"/>
                  </a:lnTo>
                  <a:lnTo>
                    <a:pt x="589" y="1109"/>
                  </a:lnTo>
                  <a:lnTo>
                    <a:pt x="589" y="1107"/>
                  </a:lnTo>
                  <a:lnTo>
                    <a:pt x="589" y="1107"/>
                  </a:lnTo>
                  <a:lnTo>
                    <a:pt x="589" y="1107"/>
                  </a:lnTo>
                  <a:lnTo>
                    <a:pt x="589" y="1107"/>
                  </a:lnTo>
                  <a:lnTo>
                    <a:pt x="589" y="1107"/>
                  </a:lnTo>
                  <a:lnTo>
                    <a:pt x="589" y="1109"/>
                  </a:lnTo>
                  <a:lnTo>
                    <a:pt x="589" y="1109"/>
                  </a:lnTo>
                  <a:lnTo>
                    <a:pt x="587" y="1109"/>
                  </a:lnTo>
                  <a:lnTo>
                    <a:pt x="587" y="1109"/>
                  </a:lnTo>
                  <a:lnTo>
                    <a:pt x="585" y="1111"/>
                  </a:lnTo>
                  <a:lnTo>
                    <a:pt x="585" y="1111"/>
                  </a:lnTo>
                  <a:lnTo>
                    <a:pt x="585" y="1111"/>
                  </a:lnTo>
                  <a:lnTo>
                    <a:pt x="585" y="1114"/>
                  </a:lnTo>
                  <a:lnTo>
                    <a:pt x="585" y="1114"/>
                  </a:lnTo>
                  <a:lnTo>
                    <a:pt x="582" y="1114"/>
                  </a:lnTo>
                  <a:lnTo>
                    <a:pt x="582" y="1116"/>
                  </a:lnTo>
                  <a:lnTo>
                    <a:pt x="582" y="1116"/>
                  </a:lnTo>
                  <a:lnTo>
                    <a:pt x="582" y="1116"/>
                  </a:lnTo>
                  <a:lnTo>
                    <a:pt x="582" y="1116"/>
                  </a:lnTo>
                  <a:lnTo>
                    <a:pt x="585" y="1116"/>
                  </a:lnTo>
                  <a:lnTo>
                    <a:pt x="585" y="1116"/>
                  </a:lnTo>
                  <a:lnTo>
                    <a:pt x="585" y="1116"/>
                  </a:lnTo>
                  <a:lnTo>
                    <a:pt x="585" y="1116"/>
                  </a:lnTo>
                  <a:lnTo>
                    <a:pt x="585" y="1116"/>
                  </a:lnTo>
                  <a:lnTo>
                    <a:pt x="585" y="1116"/>
                  </a:lnTo>
                  <a:lnTo>
                    <a:pt x="585" y="1116"/>
                  </a:lnTo>
                  <a:lnTo>
                    <a:pt x="585" y="1114"/>
                  </a:lnTo>
                  <a:lnTo>
                    <a:pt x="585" y="1114"/>
                  </a:lnTo>
                  <a:lnTo>
                    <a:pt x="587" y="1114"/>
                  </a:lnTo>
                  <a:lnTo>
                    <a:pt x="587" y="1114"/>
                  </a:lnTo>
                  <a:lnTo>
                    <a:pt x="587" y="1114"/>
                  </a:lnTo>
                  <a:lnTo>
                    <a:pt x="587" y="1114"/>
                  </a:lnTo>
                  <a:lnTo>
                    <a:pt x="587" y="1114"/>
                  </a:lnTo>
                  <a:lnTo>
                    <a:pt x="587" y="1114"/>
                  </a:lnTo>
                  <a:lnTo>
                    <a:pt x="589" y="1111"/>
                  </a:lnTo>
                  <a:lnTo>
                    <a:pt x="589" y="1111"/>
                  </a:lnTo>
                  <a:lnTo>
                    <a:pt x="589" y="1111"/>
                  </a:lnTo>
                  <a:lnTo>
                    <a:pt x="589" y="1114"/>
                  </a:lnTo>
                  <a:lnTo>
                    <a:pt x="589" y="1114"/>
                  </a:lnTo>
                  <a:lnTo>
                    <a:pt x="589" y="1114"/>
                  </a:lnTo>
                  <a:lnTo>
                    <a:pt x="589" y="1114"/>
                  </a:lnTo>
                  <a:lnTo>
                    <a:pt x="589" y="1114"/>
                  </a:lnTo>
                  <a:lnTo>
                    <a:pt x="592" y="1114"/>
                  </a:lnTo>
                  <a:lnTo>
                    <a:pt x="592" y="1111"/>
                  </a:lnTo>
                  <a:lnTo>
                    <a:pt x="594" y="1114"/>
                  </a:lnTo>
                  <a:lnTo>
                    <a:pt x="594" y="1114"/>
                  </a:lnTo>
                  <a:lnTo>
                    <a:pt x="592" y="1114"/>
                  </a:lnTo>
                  <a:lnTo>
                    <a:pt x="592" y="1114"/>
                  </a:lnTo>
                  <a:lnTo>
                    <a:pt x="592" y="1116"/>
                  </a:lnTo>
                  <a:lnTo>
                    <a:pt x="592" y="1116"/>
                  </a:lnTo>
                  <a:lnTo>
                    <a:pt x="594" y="1116"/>
                  </a:lnTo>
                  <a:lnTo>
                    <a:pt x="594" y="1116"/>
                  </a:lnTo>
                  <a:lnTo>
                    <a:pt x="594" y="1116"/>
                  </a:lnTo>
                  <a:lnTo>
                    <a:pt x="596" y="1114"/>
                  </a:lnTo>
                  <a:lnTo>
                    <a:pt x="596" y="1114"/>
                  </a:lnTo>
                  <a:lnTo>
                    <a:pt x="596" y="1114"/>
                  </a:lnTo>
                  <a:lnTo>
                    <a:pt x="596" y="1114"/>
                  </a:lnTo>
                  <a:lnTo>
                    <a:pt x="596" y="1116"/>
                  </a:lnTo>
                  <a:lnTo>
                    <a:pt x="596" y="1116"/>
                  </a:lnTo>
                  <a:lnTo>
                    <a:pt x="596" y="1116"/>
                  </a:lnTo>
                  <a:lnTo>
                    <a:pt x="596" y="1116"/>
                  </a:lnTo>
                  <a:lnTo>
                    <a:pt x="596" y="1116"/>
                  </a:lnTo>
                  <a:lnTo>
                    <a:pt x="594" y="1116"/>
                  </a:lnTo>
                  <a:lnTo>
                    <a:pt x="594" y="1116"/>
                  </a:lnTo>
                  <a:lnTo>
                    <a:pt x="589" y="1119"/>
                  </a:lnTo>
                  <a:lnTo>
                    <a:pt x="589" y="1119"/>
                  </a:lnTo>
                  <a:lnTo>
                    <a:pt x="589" y="1119"/>
                  </a:lnTo>
                  <a:lnTo>
                    <a:pt x="587" y="1121"/>
                  </a:lnTo>
                  <a:lnTo>
                    <a:pt x="585" y="1121"/>
                  </a:lnTo>
                  <a:lnTo>
                    <a:pt x="585" y="1123"/>
                  </a:lnTo>
                  <a:lnTo>
                    <a:pt x="585" y="1123"/>
                  </a:lnTo>
                  <a:lnTo>
                    <a:pt x="585" y="1123"/>
                  </a:lnTo>
                  <a:lnTo>
                    <a:pt x="585" y="1126"/>
                  </a:lnTo>
                  <a:lnTo>
                    <a:pt x="585" y="1126"/>
                  </a:lnTo>
                  <a:lnTo>
                    <a:pt x="585" y="1126"/>
                  </a:lnTo>
                  <a:lnTo>
                    <a:pt x="585" y="1126"/>
                  </a:lnTo>
                  <a:lnTo>
                    <a:pt x="585" y="1126"/>
                  </a:lnTo>
                  <a:lnTo>
                    <a:pt x="585" y="1126"/>
                  </a:lnTo>
                  <a:lnTo>
                    <a:pt x="582" y="1126"/>
                  </a:lnTo>
                  <a:lnTo>
                    <a:pt x="582" y="1126"/>
                  </a:lnTo>
                  <a:lnTo>
                    <a:pt x="582" y="1123"/>
                  </a:lnTo>
                  <a:lnTo>
                    <a:pt x="582" y="1123"/>
                  </a:lnTo>
                  <a:lnTo>
                    <a:pt x="582" y="1121"/>
                  </a:lnTo>
                  <a:lnTo>
                    <a:pt x="582" y="1121"/>
                  </a:lnTo>
                  <a:lnTo>
                    <a:pt x="582" y="1121"/>
                  </a:lnTo>
                  <a:lnTo>
                    <a:pt x="580" y="1123"/>
                  </a:lnTo>
                  <a:lnTo>
                    <a:pt x="580" y="1123"/>
                  </a:lnTo>
                  <a:lnTo>
                    <a:pt x="580" y="1123"/>
                  </a:lnTo>
                  <a:lnTo>
                    <a:pt x="580" y="1126"/>
                  </a:lnTo>
                  <a:lnTo>
                    <a:pt x="580" y="1126"/>
                  </a:lnTo>
                  <a:lnTo>
                    <a:pt x="580" y="1126"/>
                  </a:lnTo>
                  <a:lnTo>
                    <a:pt x="580" y="1128"/>
                  </a:lnTo>
                  <a:lnTo>
                    <a:pt x="580" y="1128"/>
                  </a:lnTo>
                  <a:lnTo>
                    <a:pt x="580" y="1128"/>
                  </a:lnTo>
                  <a:lnTo>
                    <a:pt x="582" y="1128"/>
                  </a:lnTo>
                  <a:lnTo>
                    <a:pt x="582" y="1128"/>
                  </a:lnTo>
                  <a:lnTo>
                    <a:pt x="587" y="1130"/>
                  </a:lnTo>
                  <a:lnTo>
                    <a:pt x="587" y="1130"/>
                  </a:lnTo>
                  <a:lnTo>
                    <a:pt x="587" y="1133"/>
                  </a:lnTo>
                  <a:lnTo>
                    <a:pt x="587" y="1133"/>
                  </a:lnTo>
                  <a:lnTo>
                    <a:pt x="587" y="1133"/>
                  </a:lnTo>
                  <a:lnTo>
                    <a:pt x="587" y="1135"/>
                  </a:lnTo>
                  <a:lnTo>
                    <a:pt x="587" y="1135"/>
                  </a:lnTo>
                  <a:lnTo>
                    <a:pt x="585" y="1135"/>
                  </a:lnTo>
                  <a:lnTo>
                    <a:pt x="585" y="1137"/>
                  </a:lnTo>
                  <a:lnTo>
                    <a:pt x="585" y="1137"/>
                  </a:lnTo>
                  <a:lnTo>
                    <a:pt x="585" y="1135"/>
                  </a:lnTo>
                  <a:lnTo>
                    <a:pt x="585" y="1135"/>
                  </a:lnTo>
                  <a:lnTo>
                    <a:pt x="585" y="1135"/>
                  </a:lnTo>
                  <a:lnTo>
                    <a:pt x="585" y="1133"/>
                  </a:lnTo>
                  <a:lnTo>
                    <a:pt x="585" y="1133"/>
                  </a:lnTo>
                  <a:lnTo>
                    <a:pt x="585" y="1133"/>
                  </a:lnTo>
                  <a:lnTo>
                    <a:pt x="585" y="1133"/>
                  </a:lnTo>
                  <a:lnTo>
                    <a:pt x="585" y="1130"/>
                  </a:lnTo>
                  <a:lnTo>
                    <a:pt x="585" y="1130"/>
                  </a:lnTo>
                  <a:lnTo>
                    <a:pt x="582" y="1130"/>
                  </a:lnTo>
                  <a:lnTo>
                    <a:pt x="582" y="1130"/>
                  </a:lnTo>
                  <a:lnTo>
                    <a:pt x="582" y="1130"/>
                  </a:lnTo>
                  <a:lnTo>
                    <a:pt x="582" y="1130"/>
                  </a:lnTo>
                  <a:lnTo>
                    <a:pt x="582" y="1130"/>
                  </a:lnTo>
                  <a:lnTo>
                    <a:pt x="582" y="1130"/>
                  </a:lnTo>
                  <a:lnTo>
                    <a:pt x="582" y="1130"/>
                  </a:lnTo>
                  <a:lnTo>
                    <a:pt x="582" y="1130"/>
                  </a:lnTo>
                  <a:lnTo>
                    <a:pt x="582" y="1130"/>
                  </a:lnTo>
                  <a:lnTo>
                    <a:pt x="580" y="1130"/>
                  </a:lnTo>
                  <a:lnTo>
                    <a:pt x="578" y="1133"/>
                  </a:lnTo>
                  <a:lnTo>
                    <a:pt x="578" y="1133"/>
                  </a:lnTo>
                  <a:lnTo>
                    <a:pt x="575" y="1130"/>
                  </a:lnTo>
                  <a:lnTo>
                    <a:pt x="575" y="1133"/>
                  </a:lnTo>
                  <a:lnTo>
                    <a:pt x="575" y="1133"/>
                  </a:lnTo>
                  <a:lnTo>
                    <a:pt x="573" y="1135"/>
                  </a:lnTo>
                  <a:lnTo>
                    <a:pt x="573" y="1135"/>
                  </a:lnTo>
                  <a:lnTo>
                    <a:pt x="573" y="1135"/>
                  </a:lnTo>
                  <a:lnTo>
                    <a:pt x="573" y="1135"/>
                  </a:lnTo>
                  <a:lnTo>
                    <a:pt x="573" y="1135"/>
                  </a:lnTo>
                  <a:lnTo>
                    <a:pt x="573" y="1135"/>
                  </a:lnTo>
                  <a:lnTo>
                    <a:pt x="573" y="1135"/>
                  </a:lnTo>
                  <a:lnTo>
                    <a:pt x="573" y="1135"/>
                  </a:lnTo>
                  <a:lnTo>
                    <a:pt x="573" y="1137"/>
                  </a:lnTo>
                  <a:lnTo>
                    <a:pt x="573" y="1137"/>
                  </a:lnTo>
                  <a:lnTo>
                    <a:pt x="573" y="1137"/>
                  </a:lnTo>
                  <a:lnTo>
                    <a:pt x="573" y="1137"/>
                  </a:lnTo>
                  <a:lnTo>
                    <a:pt x="575" y="1140"/>
                  </a:lnTo>
                  <a:lnTo>
                    <a:pt x="578" y="1140"/>
                  </a:lnTo>
                  <a:lnTo>
                    <a:pt x="575" y="1140"/>
                  </a:lnTo>
                  <a:lnTo>
                    <a:pt x="575" y="1140"/>
                  </a:lnTo>
                  <a:lnTo>
                    <a:pt x="575" y="1142"/>
                  </a:lnTo>
                  <a:lnTo>
                    <a:pt x="575" y="1142"/>
                  </a:lnTo>
                  <a:lnTo>
                    <a:pt x="575" y="1142"/>
                  </a:lnTo>
                  <a:lnTo>
                    <a:pt x="575" y="1142"/>
                  </a:lnTo>
                  <a:lnTo>
                    <a:pt x="575" y="1142"/>
                  </a:lnTo>
                  <a:lnTo>
                    <a:pt x="575" y="1142"/>
                  </a:lnTo>
                  <a:lnTo>
                    <a:pt x="575" y="1142"/>
                  </a:lnTo>
                  <a:lnTo>
                    <a:pt x="575" y="1145"/>
                  </a:lnTo>
                  <a:lnTo>
                    <a:pt x="578" y="1145"/>
                  </a:lnTo>
                  <a:lnTo>
                    <a:pt x="578" y="1147"/>
                  </a:lnTo>
                  <a:lnTo>
                    <a:pt x="575" y="1147"/>
                  </a:lnTo>
                  <a:lnTo>
                    <a:pt x="575" y="1145"/>
                  </a:lnTo>
                  <a:lnTo>
                    <a:pt x="575" y="1145"/>
                  </a:lnTo>
                  <a:lnTo>
                    <a:pt x="573" y="1142"/>
                  </a:lnTo>
                  <a:lnTo>
                    <a:pt x="573" y="1142"/>
                  </a:lnTo>
                  <a:lnTo>
                    <a:pt x="573" y="1145"/>
                  </a:lnTo>
                  <a:lnTo>
                    <a:pt x="573" y="1145"/>
                  </a:lnTo>
                  <a:lnTo>
                    <a:pt x="573" y="1145"/>
                  </a:lnTo>
                  <a:lnTo>
                    <a:pt x="573" y="1145"/>
                  </a:lnTo>
                  <a:lnTo>
                    <a:pt x="570" y="1145"/>
                  </a:lnTo>
                  <a:lnTo>
                    <a:pt x="570" y="1142"/>
                  </a:lnTo>
                  <a:lnTo>
                    <a:pt x="570" y="1142"/>
                  </a:lnTo>
                  <a:lnTo>
                    <a:pt x="568" y="1145"/>
                  </a:lnTo>
                  <a:lnTo>
                    <a:pt x="568" y="1145"/>
                  </a:lnTo>
                  <a:lnTo>
                    <a:pt x="568" y="1145"/>
                  </a:lnTo>
                  <a:lnTo>
                    <a:pt x="568" y="1145"/>
                  </a:lnTo>
                  <a:lnTo>
                    <a:pt x="568" y="1145"/>
                  </a:lnTo>
                  <a:lnTo>
                    <a:pt x="568" y="1145"/>
                  </a:lnTo>
                  <a:lnTo>
                    <a:pt x="566" y="1145"/>
                  </a:lnTo>
                  <a:lnTo>
                    <a:pt x="566" y="1145"/>
                  </a:lnTo>
                  <a:lnTo>
                    <a:pt x="566" y="1145"/>
                  </a:lnTo>
                  <a:lnTo>
                    <a:pt x="566" y="1147"/>
                  </a:lnTo>
                  <a:lnTo>
                    <a:pt x="566" y="1147"/>
                  </a:lnTo>
                  <a:lnTo>
                    <a:pt x="566" y="1147"/>
                  </a:lnTo>
                  <a:lnTo>
                    <a:pt x="566" y="1147"/>
                  </a:lnTo>
                  <a:lnTo>
                    <a:pt x="566" y="1149"/>
                  </a:lnTo>
                  <a:lnTo>
                    <a:pt x="566" y="1149"/>
                  </a:lnTo>
                  <a:lnTo>
                    <a:pt x="566" y="1149"/>
                  </a:lnTo>
                  <a:lnTo>
                    <a:pt x="566" y="1149"/>
                  </a:lnTo>
                  <a:lnTo>
                    <a:pt x="566" y="1149"/>
                  </a:lnTo>
                  <a:lnTo>
                    <a:pt x="566" y="1147"/>
                  </a:lnTo>
                  <a:lnTo>
                    <a:pt x="566" y="1149"/>
                  </a:lnTo>
                  <a:lnTo>
                    <a:pt x="568" y="1147"/>
                  </a:lnTo>
                  <a:lnTo>
                    <a:pt x="573" y="1147"/>
                  </a:lnTo>
                  <a:lnTo>
                    <a:pt x="573" y="1147"/>
                  </a:lnTo>
                  <a:lnTo>
                    <a:pt x="573" y="1147"/>
                  </a:lnTo>
                  <a:lnTo>
                    <a:pt x="573" y="1147"/>
                  </a:lnTo>
                  <a:lnTo>
                    <a:pt x="573" y="1147"/>
                  </a:lnTo>
                  <a:lnTo>
                    <a:pt x="573" y="1149"/>
                  </a:lnTo>
                  <a:lnTo>
                    <a:pt x="573" y="1149"/>
                  </a:lnTo>
                  <a:lnTo>
                    <a:pt x="573" y="1149"/>
                  </a:lnTo>
                  <a:lnTo>
                    <a:pt x="575" y="1149"/>
                  </a:lnTo>
                  <a:lnTo>
                    <a:pt x="575" y="1147"/>
                  </a:lnTo>
                  <a:lnTo>
                    <a:pt x="575" y="1147"/>
                  </a:lnTo>
                  <a:lnTo>
                    <a:pt x="578" y="1149"/>
                  </a:lnTo>
                  <a:lnTo>
                    <a:pt x="578" y="1149"/>
                  </a:lnTo>
                  <a:lnTo>
                    <a:pt x="578" y="1149"/>
                  </a:lnTo>
                  <a:lnTo>
                    <a:pt x="578" y="1149"/>
                  </a:lnTo>
                  <a:lnTo>
                    <a:pt x="578" y="1149"/>
                  </a:lnTo>
                  <a:lnTo>
                    <a:pt x="575" y="1149"/>
                  </a:lnTo>
                  <a:lnTo>
                    <a:pt x="578" y="1149"/>
                  </a:lnTo>
                  <a:lnTo>
                    <a:pt x="578" y="1149"/>
                  </a:lnTo>
                  <a:lnTo>
                    <a:pt x="575" y="1149"/>
                  </a:lnTo>
                  <a:lnTo>
                    <a:pt x="575" y="1152"/>
                  </a:lnTo>
                  <a:lnTo>
                    <a:pt x="578" y="1152"/>
                  </a:lnTo>
                  <a:lnTo>
                    <a:pt x="578" y="1152"/>
                  </a:lnTo>
                  <a:lnTo>
                    <a:pt x="575" y="1152"/>
                  </a:lnTo>
                  <a:lnTo>
                    <a:pt x="575" y="1152"/>
                  </a:lnTo>
                  <a:lnTo>
                    <a:pt x="575" y="1154"/>
                  </a:lnTo>
                  <a:lnTo>
                    <a:pt x="575" y="1154"/>
                  </a:lnTo>
                  <a:lnTo>
                    <a:pt x="568" y="1152"/>
                  </a:lnTo>
                  <a:lnTo>
                    <a:pt x="568" y="1149"/>
                  </a:lnTo>
                  <a:lnTo>
                    <a:pt x="568" y="1149"/>
                  </a:lnTo>
                  <a:lnTo>
                    <a:pt x="568" y="1152"/>
                  </a:lnTo>
                  <a:lnTo>
                    <a:pt x="568" y="1152"/>
                  </a:lnTo>
                  <a:lnTo>
                    <a:pt x="568" y="1152"/>
                  </a:lnTo>
                  <a:lnTo>
                    <a:pt x="570" y="1154"/>
                  </a:lnTo>
                  <a:lnTo>
                    <a:pt x="568" y="1154"/>
                  </a:lnTo>
                  <a:lnTo>
                    <a:pt x="570" y="1154"/>
                  </a:lnTo>
                  <a:lnTo>
                    <a:pt x="570" y="1154"/>
                  </a:lnTo>
                  <a:lnTo>
                    <a:pt x="568" y="1154"/>
                  </a:lnTo>
                  <a:lnTo>
                    <a:pt x="568" y="1156"/>
                  </a:lnTo>
                  <a:lnTo>
                    <a:pt x="568" y="1156"/>
                  </a:lnTo>
                  <a:lnTo>
                    <a:pt x="568" y="1156"/>
                  </a:lnTo>
                  <a:lnTo>
                    <a:pt x="563" y="1154"/>
                  </a:lnTo>
                  <a:lnTo>
                    <a:pt x="563" y="1154"/>
                  </a:lnTo>
                  <a:lnTo>
                    <a:pt x="563" y="1152"/>
                  </a:lnTo>
                  <a:lnTo>
                    <a:pt x="563" y="1152"/>
                  </a:lnTo>
                  <a:lnTo>
                    <a:pt x="563" y="1152"/>
                  </a:lnTo>
                  <a:lnTo>
                    <a:pt x="563" y="1152"/>
                  </a:lnTo>
                  <a:lnTo>
                    <a:pt x="563" y="1152"/>
                  </a:lnTo>
                  <a:lnTo>
                    <a:pt x="563" y="1152"/>
                  </a:lnTo>
                  <a:lnTo>
                    <a:pt x="563" y="1152"/>
                  </a:lnTo>
                  <a:lnTo>
                    <a:pt x="563" y="1149"/>
                  </a:lnTo>
                  <a:lnTo>
                    <a:pt x="563" y="1149"/>
                  </a:lnTo>
                  <a:lnTo>
                    <a:pt x="561" y="1149"/>
                  </a:lnTo>
                  <a:lnTo>
                    <a:pt x="561" y="1149"/>
                  </a:lnTo>
                  <a:lnTo>
                    <a:pt x="561" y="1149"/>
                  </a:lnTo>
                  <a:lnTo>
                    <a:pt x="556" y="1147"/>
                  </a:lnTo>
                  <a:lnTo>
                    <a:pt x="554" y="1142"/>
                  </a:lnTo>
                  <a:lnTo>
                    <a:pt x="554" y="1140"/>
                  </a:lnTo>
                  <a:lnTo>
                    <a:pt x="554" y="1140"/>
                  </a:lnTo>
                  <a:lnTo>
                    <a:pt x="552" y="1140"/>
                  </a:lnTo>
                  <a:lnTo>
                    <a:pt x="552" y="1140"/>
                  </a:lnTo>
                  <a:lnTo>
                    <a:pt x="552" y="1137"/>
                  </a:lnTo>
                  <a:lnTo>
                    <a:pt x="552" y="1137"/>
                  </a:lnTo>
                  <a:lnTo>
                    <a:pt x="552" y="1137"/>
                  </a:lnTo>
                  <a:lnTo>
                    <a:pt x="547" y="1123"/>
                  </a:lnTo>
                  <a:lnTo>
                    <a:pt x="544" y="1121"/>
                  </a:lnTo>
                  <a:lnTo>
                    <a:pt x="544" y="1119"/>
                  </a:lnTo>
                  <a:lnTo>
                    <a:pt x="544" y="1119"/>
                  </a:lnTo>
                  <a:lnTo>
                    <a:pt x="544" y="1119"/>
                  </a:lnTo>
                  <a:lnTo>
                    <a:pt x="544" y="1116"/>
                  </a:lnTo>
                  <a:lnTo>
                    <a:pt x="544" y="1114"/>
                  </a:lnTo>
                  <a:lnTo>
                    <a:pt x="544" y="1109"/>
                  </a:lnTo>
                  <a:lnTo>
                    <a:pt x="544" y="1109"/>
                  </a:lnTo>
                  <a:lnTo>
                    <a:pt x="544" y="1109"/>
                  </a:lnTo>
                  <a:lnTo>
                    <a:pt x="547" y="1107"/>
                  </a:lnTo>
                  <a:lnTo>
                    <a:pt x="547" y="1107"/>
                  </a:lnTo>
                  <a:lnTo>
                    <a:pt x="547" y="1107"/>
                  </a:lnTo>
                  <a:lnTo>
                    <a:pt x="547" y="1104"/>
                  </a:lnTo>
                  <a:lnTo>
                    <a:pt x="547" y="1104"/>
                  </a:lnTo>
                  <a:lnTo>
                    <a:pt x="547" y="1104"/>
                  </a:lnTo>
                  <a:lnTo>
                    <a:pt x="547" y="1104"/>
                  </a:lnTo>
                  <a:lnTo>
                    <a:pt x="547" y="1104"/>
                  </a:lnTo>
                  <a:lnTo>
                    <a:pt x="544" y="1102"/>
                  </a:lnTo>
                  <a:lnTo>
                    <a:pt x="544" y="1102"/>
                  </a:lnTo>
                  <a:lnTo>
                    <a:pt x="544" y="1102"/>
                  </a:lnTo>
                  <a:lnTo>
                    <a:pt x="544" y="1102"/>
                  </a:lnTo>
                  <a:lnTo>
                    <a:pt x="544" y="1100"/>
                  </a:lnTo>
                  <a:lnTo>
                    <a:pt x="544" y="1097"/>
                  </a:lnTo>
                  <a:lnTo>
                    <a:pt x="544" y="1095"/>
                  </a:lnTo>
                  <a:lnTo>
                    <a:pt x="544" y="1090"/>
                  </a:lnTo>
                  <a:lnTo>
                    <a:pt x="544" y="1085"/>
                  </a:lnTo>
                  <a:lnTo>
                    <a:pt x="544" y="1085"/>
                  </a:lnTo>
                  <a:lnTo>
                    <a:pt x="544" y="1083"/>
                  </a:lnTo>
                  <a:lnTo>
                    <a:pt x="542" y="1081"/>
                  </a:lnTo>
                  <a:lnTo>
                    <a:pt x="542" y="1081"/>
                  </a:lnTo>
                  <a:lnTo>
                    <a:pt x="540" y="1071"/>
                  </a:lnTo>
                  <a:lnTo>
                    <a:pt x="535" y="1064"/>
                  </a:lnTo>
                  <a:lnTo>
                    <a:pt x="530" y="1057"/>
                  </a:lnTo>
                  <a:lnTo>
                    <a:pt x="530" y="1057"/>
                  </a:lnTo>
                  <a:lnTo>
                    <a:pt x="530" y="1057"/>
                  </a:lnTo>
                  <a:lnTo>
                    <a:pt x="530" y="1057"/>
                  </a:lnTo>
                  <a:lnTo>
                    <a:pt x="530" y="1057"/>
                  </a:lnTo>
                  <a:lnTo>
                    <a:pt x="530" y="1057"/>
                  </a:lnTo>
                  <a:lnTo>
                    <a:pt x="530" y="1057"/>
                  </a:lnTo>
                  <a:lnTo>
                    <a:pt x="530" y="1057"/>
                  </a:lnTo>
                  <a:lnTo>
                    <a:pt x="528" y="1057"/>
                  </a:lnTo>
                  <a:lnTo>
                    <a:pt x="528" y="1057"/>
                  </a:lnTo>
                  <a:lnTo>
                    <a:pt x="525" y="1059"/>
                  </a:lnTo>
                  <a:lnTo>
                    <a:pt x="523" y="1062"/>
                  </a:lnTo>
                  <a:lnTo>
                    <a:pt x="523" y="1064"/>
                  </a:lnTo>
                  <a:lnTo>
                    <a:pt x="521" y="1069"/>
                  </a:lnTo>
                  <a:lnTo>
                    <a:pt x="521" y="1069"/>
                  </a:lnTo>
                  <a:lnTo>
                    <a:pt x="523" y="1069"/>
                  </a:lnTo>
                  <a:lnTo>
                    <a:pt x="523" y="1071"/>
                  </a:lnTo>
                  <a:lnTo>
                    <a:pt x="528" y="1069"/>
                  </a:lnTo>
                  <a:lnTo>
                    <a:pt x="528" y="1069"/>
                  </a:lnTo>
                  <a:lnTo>
                    <a:pt x="528" y="1071"/>
                  </a:lnTo>
                  <a:lnTo>
                    <a:pt x="525" y="1074"/>
                  </a:lnTo>
                  <a:lnTo>
                    <a:pt x="525" y="1074"/>
                  </a:lnTo>
                  <a:lnTo>
                    <a:pt x="525" y="1071"/>
                  </a:lnTo>
                  <a:lnTo>
                    <a:pt x="523" y="1071"/>
                  </a:lnTo>
                  <a:lnTo>
                    <a:pt x="523" y="1071"/>
                  </a:lnTo>
                  <a:lnTo>
                    <a:pt x="523" y="1071"/>
                  </a:lnTo>
                  <a:lnTo>
                    <a:pt x="523" y="1074"/>
                  </a:lnTo>
                  <a:lnTo>
                    <a:pt x="523" y="1074"/>
                  </a:lnTo>
                  <a:lnTo>
                    <a:pt x="523" y="1074"/>
                  </a:lnTo>
                  <a:lnTo>
                    <a:pt x="523" y="1076"/>
                  </a:lnTo>
                  <a:lnTo>
                    <a:pt x="523" y="1076"/>
                  </a:lnTo>
                  <a:lnTo>
                    <a:pt x="528" y="1078"/>
                  </a:lnTo>
                  <a:lnTo>
                    <a:pt x="530" y="1081"/>
                  </a:lnTo>
                  <a:lnTo>
                    <a:pt x="533" y="1081"/>
                  </a:lnTo>
                  <a:lnTo>
                    <a:pt x="533" y="1083"/>
                  </a:lnTo>
                  <a:lnTo>
                    <a:pt x="535" y="1083"/>
                  </a:lnTo>
                  <a:lnTo>
                    <a:pt x="533" y="1083"/>
                  </a:lnTo>
                  <a:lnTo>
                    <a:pt x="528" y="1083"/>
                  </a:lnTo>
                  <a:lnTo>
                    <a:pt x="525" y="1083"/>
                  </a:lnTo>
                  <a:lnTo>
                    <a:pt x="525" y="1083"/>
                  </a:lnTo>
                  <a:lnTo>
                    <a:pt x="523" y="1083"/>
                  </a:lnTo>
                  <a:lnTo>
                    <a:pt x="521" y="1083"/>
                  </a:lnTo>
                  <a:lnTo>
                    <a:pt x="518" y="1083"/>
                  </a:lnTo>
                  <a:lnTo>
                    <a:pt x="518" y="1083"/>
                  </a:lnTo>
                  <a:lnTo>
                    <a:pt x="518" y="1083"/>
                  </a:lnTo>
                  <a:lnTo>
                    <a:pt x="516" y="1083"/>
                  </a:lnTo>
                  <a:lnTo>
                    <a:pt x="516" y="1083"/>
                  </a:lnTo>
                  <a:lnTo>
                    <a:pt x="516" y="1085"/>
                  </a:lnTo>
                  <a:lnTo>
                    <a:pt x="516" y="1085"/>
                  </a:lnTo>
                  <a:lnTo>
                    <a:pt x="514" y="1085"/>
                  </a:lnTo>
                  <a:lnTo>
                    <a:pt x="514" y="1085"/>
                  </a:lnTo>
                  <a:lnTo>
                    <a:pt x="511" y="1088"/>
                  </a:lnTo>
                  <a:lnTo>
                    <a:pt x="511" y="1088"/>
                  </a:lnTo>
                  <a:lnTo>
                    <a:pt x="511" y="1090"/>
                  </a:lnTo>
                  <a:lnTo>
                    <a:pt x="511" y="1090"/>
                  </a:lnTo>
                  <a:lnTo>
                    <a:pt x="511" y="1093"/>
                  </a:lnTo>
                  <a:lnTo>
                    <a:pt x="511" y="1093"/>
                  </a:lnTo>
                  <a:lnTo>
                    <a:pt x="511" y="1093"/>
                  </a:lnTo>
                  <a:lnTo>
                    <a:pt x="511" y="1093"/>
                  </a:lnTo>
                  <a:lnTo>
                    <a:pt x="511" y="1093"/>
                  </a:lnTo>
                  <a:lnTo>
                    <a:pt x="511" y="1095"/>
                  </a:lnTo>
                  <a:lnTo>
                    <a:pt x="511" y="1095"/>
                  </a:lnTo>
                  <a:lnTo>
                    <a:pt x="511" y="1095"/>
                  </a:lnTo>
                  <a:lnTo>
                    <a:pt x="511" y="1095"/>
                  </a:lnTo>
                  <a:lnTo>
                    <a:pt x="511" y="1095"/>
                  </a:lnTo>
                  <a:lnTo>
                    <a:pt x="511" y="1097"/>
                  </a:lnTo>
                  <a:lnTo>
                    <a:pt x="511" y="1097"/>
                  </a:lnTo>
                  <a:lnTo>
                    <a:pt x="511" y="1097"/>
                  </a:lnTo>
                  <a:lnTo>
                    <a:pt x="511" y="1097"/>
                  </a:lnTo>
                  <a:lnTo>
                    <a:pt x="509" y="1097"/>
                  </a:lnTo>
                  <a:lnTo>
                    <a:pt x="502" y="1102"/>
                  </a:lnTo>
                  <a:lnTo>
                    <a:pt x="502" y="1102"/>
                  </a:lnTo>
                  <a:lnTo>
                    <a:pt x="499" y="1104"/>
                  </a:lnTo>
                  <a:lnTo>
                    <a:pt x="499" y="1104"/>
                  </a:lnTo>
                  <a:lnTo>
                    <a:pt x="497" y="1107"/>
                  </a:lnTo>
                  <a:lnTo>
                    <a:pt x="497" y="1107"/>
                  </a:lnTo>
                  <a:lnTo>
                    <a:pt x="495" y="1107"/>
                  </a:lnTo>
                  <a:lnTo>
                    <a:pt x="492" y="1107"/>
                  </a:lnTo>
                  <a:lnTo>
                    <a:pt x="492" y="1107"/>
                  </a:lnTo>
                  <a:lnTo>
                    <a:pt x="492" y="1109"/>
                  </a:lnTo>
                  <a:lnTo>
                    <a:pt x="492" y="1109"/>
                  </a:lnTo>
                  <a:lnTo>
                    <a:pt x="492" y="1109"/>
                  </a:lnTo>
                  <a:lnTo>
                    <a:pt x="492" y="1111"/>
                  </a:lnTo>
                  <a:lnTo>
                    <a:pt x="492" y="1111"/>
                  </a:lnTo>
                  <a:lnTo>
                    <a:pt x="490" y="1111"/>
                  </a:lnTo>
                  <a:lnTo>
                    <a:pt x="490" y="1111"/>
                  </a:lnTo>
                  <a:lnTo>
                    <a:pt x="490" y="1111"/>
                  </a:lnTo>
                  <a:lnTo>
                    <a:pt x="488" y="1109"/>
                  </a:lnTo>
                  <a:lnTo>
                    <a:pt x="488" y="1109"/>
                  </a:lnTo>
                  <a:lnTo>
                    <a:pt x="488" y="1109"/>
                  </a:lnTo>
                  <a:lnTo>
                    <a:pt x="488" y="1109"/>
                  </a:lnTo>
                  <a:lnTo>
                    <a:pt x="488" y="1107"/>
                  </a:lnTo>
                  <a:lnTo>
                    <a:pt x="488" y="1104"/>
                  </a:lnTo>
                  <a:lnTo>
                    <a:pt x="488" y="1104"/>
                  </a:lnTo>
                  <a:lnTo>
                    <a:pt x="490" y="1104"/>
                  </a:lnTo>
                  <a:lnTo>
                    <a:pt x="490" y="1100"/>
                  </a:lnTo>
                  <a:lnTo>
                    <a:pt x="490" y="1100"/>
                  </a:lnTo>
                  <a:lnTo>
                    <a:pt x="495" y="1102"/>
                  </a:lnTo>
                  <a:lnTo>
                    <a:pt x="495" y="1100"/>
                  </a:lnTo>
                  <a:lnTo>
                    <a:pt x="495" y="1100"/>
                  </a:lnTo>
                  <a:lnTo>
                    <a:pt x="495" y="1097"/>
                  </a:lnTo>
                  <a:lnTo>
                    <a:pt x="495" y="1097"/>
                  </a:lnTo>
                  <a:lnTo>
                    <a:pt x="495" y="1097"/>
                  </a:lnTo>
                  <a:lnTo>
                    <a:pt x="497" y="1097"/>
                  </a:lnTo>
                  <a:lnTo>
                    <a:pt x="497" y="1095"/>
                  </a:lnTo>
                  <a:lnTo>
                    <a:pt x="497" y="1093"/>
                  </a:lnTo>
                  <a:lnTo>
                    <a:pt x="497" y="1093"/>
                  </a:lnTo>
                  <a:lnTo>
                    <a:pt x="499" y="1095"/>
                  </a:lnTo>
                  <a:lnTo>
                    <a:pt x="497" y="1093"/>
                  </a:lnTo>
                  <a:lnTo>
                    <a:pt x="497" y="1093"/>
                  </a:lnTo>
                  <a:lnTo>
                    <a:pt x="497" y="1093"/>
                  </a:lnTo>
                  <a:lnTo>
                    <a:pt x="495" y="1095"/>
                  </a:lnTo>
                  <a:lnTo>
                    <a:pt x="495" y="1095"/>
                  </a:lnTo>
                  <a:lnTo>
                    <a:pt x="495" y="1097"/>
                  </a:lnTo>
                  <a:lnTo>
                    <a:pt x="492" y="1097"/>
                  </a:lnTo>
                  <a:lnTo>
                    <a:pt x="492" y="1097"/>
                  </a:lnTo>
                  <a:lnTo>
                    <a:pt x="490" y="1100"/>
                  </a:lnTo>
                  <a:lnTo>
                    <a:pt x="483" y="1097"/>
                  </a:lnTo>
                  <a:lnTo>
                    <a:pt x="481" y="1100"/>
                  </a:lnTo>
                  <a:lnTo>
                    <a:pt x="481" y="1097"/>
                  </a:lnTo>
                  <a:lnTo>
                    <a:pt x="478" y="1097"/>
                  </a:lnTo>
                  <a:lnTo>
                    <a:pt x="476" y="1100"/>
                  </a:lnTo>
                  <a:lnTo>
                    <a:pt x="471" y="1100"/>
                  </a:lnTo>
                  <a:lnTo>
                    <a:pt x="469" y="1100"/>
                  </a:lnTo>
                  <a:lnTo>
                    <a:pt x="464" y="1102"/>
                  </a:lnTo>
                  <a:lnTo>
                    <a:pt x="459" y="1102"/>
                  </a:lnTo>
                  <a:lnTo>
                    <a:pt x="459" y="1102"/>
                  </a:lnTo>
                  <a:lnTo>
                    <a:pt x="459" y="1102"/>
                  </a:lnTo>
                  <a:lnTo>
                    <a:pt x="459" y="1102"/>
                  </a:lnTo>
                  <a:lnTo>
                    <a:pt x="459" y="1102"/>
                  </a:lnTo>
                  <a:lnTo>
                    <a:pt x="459" y="1102"/>
                  </a:lnTo>
                  <a:lnTo>
                    <a:pt x="459" y="1102"/>
                  </a:lnTo>
                  <a:lnTo>
                    <a:pt x="459" y="1102"/>
                  </a:lnTo>
                  <a:lnTo>
                    <a:pt x="459" y="1104"/>
                  </a:lnTo>
                  <a:lnTo>
                    <a:pt x="457" y="1104"/>
                  </a:lnTo>
                  <a:lnTo>
                    <a:pt x="457" y="1104"/>
                  </a:lnTo>
                  <a:lnTo>
                    <a:pt x="457" y="1104"/>
                  </a:lnTo>
                  <a:lnTo>
                    <a:pt x="457" y="1107"/>
                  </a:lnTo>
                  <a:lnTo>
                    <a:pt x="454" y="1107"/>
                  </a:lnTo>
                  <a:lnTo>
                    <a:pt x="454" y="1107"/>
                  </a:lnTo>
                  <a:lnTo>
                    <a:pt x="454" y="1107"/>
                  </a:lnTo>
                  <a:lnTo>
                    <a:pt x="454" y="1107"/>
                  </a:lnTo>
                  <a:lnTo>
                    <a:pt x="454" y="1109"/>
                  </a:lnTo>
                  <a:lnTo>
                    <a:pt x="454" y="1109"/>
                  </a:lnTo>
                  <a:lnTo>
                    <a:pt x="454" y="1109"/>
                  </a:lnTo>
                  <a:lnTo>
                    <a:pt x="452" y="1109"/>
                  </a:lnTo>
                  <a:lnTo>
                    <a:pt x="452" y="1111"/>
                  </a:lnTo>
                  <a:lnTo>
                    <a:pt x="445" y="1116"/>
                  </a:lnTo>
                  <a:lnTo>
                    <a:pt x="447" y="1116"/>
                  </a:lnTo>
                  <a:lnTo>
                    <a:pt x="447" y="1116"/>
                  </a:lnTo>
                  <a:lnTo>
                    <a:pt x="447" y="1116"/>
                  </a:lnTo>
                  <a:lnTo>
                    <a:pt x="447" y="1119"/>
                  </a:lnTo>
                  <a:lnTo>
                    <a:pt x="445" y="1119"/>
                  </a:lnTo>
                  <a:lnTo>
                    <a:pt x="445" y="1119"/>
                  </a:lnTo>
                  <a:lnTo>
                    <a:pt x="443" y="1119"/>
                  </a:lnTo>
                  <a:lnTo>
                    <a:pt x="443" y="1119"/>
                  </a:lnTo>
                  <a:lnTo>
                    <a:pt x="443" y="1119"/>
                  </a:lnTo>
                  <a:lnTo>
                    <a:pt x="443" y="1121"/>
                  </a:lnTo>
                  <a:lnTo>
                    <a:pt x="443" y="1121"/>
                  </a:lnTo>
                  <a:lnTo>
                    <a:pt x="443" y="1121"/>
                  </a:lnTo>
                  <a:lnTo>
                    <a:pt x="443" y="1123"/>
                  </a:lnTo>
                  <a:lnTo>
                    <a:pt x="440" y="1123"/>
                  </a:lnTo>
                  <a:lnTo>
                    <a:pt x="438" y="1126"/>
                  </a:lnTo>
                  <a:lnTo>
                    <a:pt x="438" y="1126"/>
                  </a:lnTo>
                  <a:lnTo>
                    <a:pt x="438" y="1128"/>
                  </a:lnTo>
                  <a:lnTo>
                    <a:pt x="438" y="1128"/>
                  </a:lnTo>
                  <a:lnTo>
                    <a:pt x="436" y="1130"/>
                  </a:lnTo>
                  <a:lnTo>
                    <a:pt x="436" y="1130"/>
                  </a:lnTo>
                  <a:lnTo>
                    <a:pt x="436" y="1133"/>
                  </a:lnTo>
                  <a:lnTo>
                    <a:pt x="436" y="1133"/>
                  </a:lnTo>
                  <a:lnTo>
                    <a:pt x="436" y="1135"/>
                  </a:lnTo>
                  <a:lnTo>
                    <a:pt x="436" y="1135"/>
                  </a:lnTo>
                  <a:lnTo>
                    <a:pt x="436" y="1135"/>
                  </a:lnTo>
                  <a:lnTo>
                    <a:pt x="436" y="1133"/>
                  </a:lnTo>
                  <a:lnTo>
                    <a:pt x="436" y="1135"/>
                  </a:lnTo>
                  <a:lnTo>
                    <a:pt x="433" y="1135"/>
                  </a:lnTo>
                  <a:lnTo>
                    <a:pt x="433" y="1135"/>
                  </a:lnTo>
                  <a:lnTo>
                    <a:pt x="433" y="1135"/>
                  </a:lnTo>
                  <a:lnTo>
                    <a:pt x="433" y="1133"/>
                  </a:lnTo>
                  <a:lnTo>
                    <a:pt x="433" y="1133"/>
                  </a:lnTo>
                  <a:lnTo>
                    <a:pt x="433" y="1133"/>
                  </a:lnTo>
                  <a:lnTo>
                    <a:pt x="433" y="1130"/>
                  </a:lnTo>
                  <a:lnTo>
                    <a:pt x="436" y="1130"/>
                  </a:lnTo>
                  <a:lnTo>
                    <a:pt x="436" y="1130"/>
                  </a:lnTo>
                  <a:lnTo>
                    <a:pt x="436" y="1130"/>
                  </a:lnTo>
                  <a:lnTo>
                    <a:pt x="436" y="1130"/>
                  </a:lnTo>
                  <a:lnTo>
                    <a:pt x="436" y="1128"/>
                  </a:lnTo>
                  <a:lnTo>
                    <a:pt x="436" y="1128"/>
                  </a:lnTo>
                  <a:lnTo>
                    <a:pt x="436" y="1128"/>
                  </a:lnTo>
                  <a:lnTo>
                    <a:pt x="436" y="1126"/>
                  </a:lnTo>
                  <a:lnTo>
                    <a:pt x="436" y="1126"/>
                  </a:lnTo>
                  <a:lnTo>
                    <a:pt x="438" y="1123"/>
                  </a:lnTo>
                  <a:lnTo>
                    <a:pt x="440" y="1123"/>
                  </a:lnTo>
                  <a:lnTo>
                    <a:pt x="440" y="1121"/>
                  </a:lnTo>
                  <a:lnTo>
                    <a:pt x="440" y="1121"/>
                  </a:lnTo>
                  <a:lnTo>
                    <a:pt x="440" y="1119"/>
                  </a:lnTo>
                  <a:lnTo>
                    <a:pt x="440" y="1119"/>
                  </a:lnTo>
                  <a:lnTo>
                    <a:pt x="440" y="1119"/>
                  </a:lnTo>
                  <a:lnTo>
                    <a:pt x="440" y="1119"/>
                  </a:lnTo>
                  <a:lnTo>
                    <a:pt x="438" y="1121"/>
                  </a:lnTo>
                  <a:lnTo>
                    <a:pt x="438" y="1121"/>
                  </a:lnTo>
                  <a:lnTo>
                    <a:pt x="436" y="1123"/>
                  </a:lnTo>
                  <a:lnTo>
                    <a:pt x="436" y="1123"/>
                  </a:lnTo>
                  <a:lnTo>
                    <a:pt x="436" y="1123"/>
                  </a:lnTo>
                  <a:lnTo>
                    <a:pt x="436" y="1121"/>
                  </a:lnTo>
                  <a:lnTo>
                    <a:pt x="436" y="1121"/>
                  </a:lnTo>
                  <a:lnTo>
                    <a:pt x="438" y="1121"/>
                  </a:lnTo>
                  <a:lnTo>
                    <a:pt x="438" y="1119"/>
                  </a:lnTo>
                  <a:lnTo>
                    <a:pt x="438" y="1119"/>
                  </a:lnTo>
                  <a:lnTo>
                    <a:pt x="438" y="1119"/>
                  </a:lnTo>
                  <a:lnTo>
                    <a:pt x="440" y="1116"/>
                  </a:lnTo>
                  <a:lnTo>
                    <a:pt x="440" y="1116"/>
                  </a:lnTo>
                  <a:lnTo>
                    <a:pt x="440" y="1116"/>
                  </a:lnTo>
                  <a:lnTo>
                    <a:pt x="440" y="1116"/>
                  </a:lnTo>
                  <a:lnTo>
                    <a:pt x="440" y="1116"/>
                  </a:lnTo>
                  <a:lnTo>
                    <a:pt x="440" y="1116"/>
                  </a:lnTo>
                  <a:lnTo>
                    <a:pt x="440" y="1114"/>
                  </a:lnTo>
                  <a:lnTo>
                    <a:pt x="440" y="1114"/>
                  </a:lnTo>
                  <a:lnTo>
                    <a:pt x="443" y="1111"/>
                  </a:lnTo>
                  <a:lnTo>
                    <a:pt x="443" y="1109"/>
                  </a:lnTo>
                  <a:lnTo>
                    <a:pt x="443" y="1109"/>
                  </a:lnTo>
                  <a:lnTo>
                    <a:pt x="443" y="1109"/>
                  </a:lnTo>
                  <a:lnTo>
                    <a:pt x="443" y="1109"/>
                  </a:lnTo>
                  <a:lnTo>
                    <a:pt x="443" y="1107"/>
                  </a:lnTo>
                  <a:lnTo>
                    <a:pt x="443" y="1107"/>
                  </a:lnTo>
                  <a:lnTo>
                    <a:pt x="443" y="1107"/>
                  </a:lnTo>
                  <a:lnTo>
                    <a:pt x="440" y="1109"/>
                  </a:lnTo>
                  <a:lnTo>
                    <a:pt x="440" y="1109"/>
                  </a:lnTo>
                  <a:lnTo>
                    <a:pt x="440" y="1109"/>
                  </a:lnTo>
                  <a:lnTo>
                    <a:pt x="440" y="1109"/>
                  </a:lnTo>
                  <a:lnTo>
                    <a:pt x="440" y="1111"/>
                  </a:lnTo>
                  <a:lnTo>
                    <a:pt x="440" y="1111"/>
                  </a:lnTo>
                  <a:lnTo>
                    <a:pt x="440" y="1111"/>
                  </a:lnTo>
                  <a:lnTo>
                    <a:pt x="440" y="1111"/>
                  </a:lnTo>
                  <a:lnTo>
                    <a:pt x="438" y="1116"/>
                  </a:lnTo>
                  <a:lnTo>
                    <a:pt x="438" y="1119"/>
                  </a:lnTo>
                  <a:lnTo>
                    <a:pt x="438" y="1119"/>
                  </a:lnTo>
                  <a:lnTo>
                    <a:pt x="436" y="1121"/>
                  </a:lnTo>
                  <a:lnTo>
                    <a:pt x="436" y="1121"/>
                  </a:lnTo>
                  <a:lnTo>
                    <a:pt x="436" y="1121"/>
                  </a:lnTo>
                  <a:lnTo>
                    <a:pt x="436" y="1121"/>
                  </a:lnTo>
                  <a:lnTo>
                    <a:pt x="436" y="1119"/>
                  </a:lnTo>
                  <a:lnTo>
                    <a:pt x="436" y="1119"/>
                  </a:lnTo>
                  <a:lnTo>
                    <a:pt x="436" y="1119"/>
                  </a:lnTo>
                  <a:lnTo>
                    <a:pt x="438" y="1116"/>
                  </a:lnTo>
                  <a:lnTo>
                    <a:pt x="438" y="1116"/>
                  </a:lnTo>
                  <a:lnTo>
                    <a:pt x="438" y="1116"/>
                  </a:lnTo>
                  <a:lnTo>
                    <a:pt x="438" y="1114"/>
                  </a:lnTo>
                  <a:lnTo>
                    <a:pt x="440" y="1114"/>
                  </a:lnTo>
                  <a:lnTo>
                    <a:pt x="440" y="1109"/>
                  </a:lnTo>
                  <a:lnTo>
                    <a:pt x="440" y="1109"/>
                  </a:lnTo>
                  <a:lnTo>
                    <a:pt x="440" y="1107"/>
                  </a:lnTo>
                  <a:lnTo>
                    <a:pt x="440" y="1104"/>
                  </a:lnTo>
                  <a:lnTo>
                    <a:pt x="440" y="1104"/>
                  </a:lnTo>
                  <a:lnTo>
                    <a:pt x="440" y="1104"/>
                  </a:lnTo>
                  <a:lnTo>
                    <a:pt x="440" y="1102"/>
                  </a:lnTo>
                  <a:lnTo>
                    <a:pt x="440" y="1102"/>
                  </a:lnTo>
                  <a:lnTo>
                    <a:pt x="440" y="1102"/>
                  </a:lnTo>
                  <a:lnTo>
                    <a:pt x="440" y="1102"/>
                  </a:lnTo>
                  <a:lnTo>
                    <a:pt x="438" y="1102"/>
                  </a:lnTo>
                  <a:lnTo>
                    <a:pt x="438" y="1102"/>
                  </a:lnTo>
                  <a:lnTo>
                    <a:pt x="438" y="1104"/>
                  </a:lnTo>
                  <a:lnTo>
                    <a:pt x="438" y="1104"/>
                  </a:lnTo>
                  <a:lnTo>
                    <a:pt x="438" y="1104"/>
                  </a:lnTo>
                  <a:lnTo>
                    <a:pt x="438" y="1104"/>
                  </a:lnTo>
                  <a:lnTo>
                    <a:pt x="438" y="1107"/>
                  </a:lnTo>
                  <a:lnTo>
                    <a:pt x="438" y="1107"/>
                  </a:lnTo>
                  <a:lnTo>
                    <a:pt x="438" y="1107"/>
                  </a:lnTo>
                  <a:lnTo>
                    <a:pt x="440" y="1107"/>
                  </a:lnTo>
                  <a:lnTo>
                    <a:pt x="440" y="1109"/>
                  </a:lnTo>
                  <a:lnTo>
                    <a:pt x="440" y="1109"/>
                  </a:lnTo>
                  <a:lnTo>
                    <a:pt x="438" y="1111"/>
                  </a:lnTo>
                  <a:lnTo>
                    <a:pt x="438" y="1111"/>
                  </a:lnTo>
                  <a:lnTo>
                    <a:pt x="438" y="1114"/>
                  </a:lnTo>
                  <a:lnTo>
                    <a:pt x="438" y="1114"/>
                  </a:lnTo>
                  <a:lnTo>
                    <a:pt x="438" y="1114"/>
                  </a:lnTo>
                  <a:lnTo>
                    <a:pt x="438" y="1114"/>
                  </a:lnTo>
                  <a:lnTo>
                    <a:pt x="438" y="1116"/>
                  </a:lnTo>
                  <a:lnTo>
                    <a:pt x="436" y="1116"/>
                  </a:lnTo>
                  <a:lnTo>
                    <a:pt x="436" y="1119"/>
                  </a:lnTo>
                  <a:lnTo>
                    <a:pt x="436" y="1119"/>
                  </a:lnTo>
                  <a:lnTo>
                    <a:pt x="436" y="1119"/>
                  </a:lnTo>
                  <a:lnTo>
                    <a:pt x="436" y="1119"/>
                  </a:lnTo>
                  <a:lnTo>
                    <a:pt x="436" y="1116"/>
                  </a:lnTo>
                  <a:lnTo>
                    <a:pt x="436" y="1116"/>
                  </a:lnTo>
                  <a:lnTo>
                    <a:pt x="436" y="1116"/>
                  </a:lnTo>
                  <a:lnTo>
                    <a:pt x="436" y="1114"/>
                  </a:lnTo>
                  <a:lnTo>
                    <a:pt x="436" y="1114"/>
                  </a:lnTo>
                  <a:lnTo>
                    <a:pt x="436" y="1114"/>
                  </a:lnTo>
                  <a:lnTo>
                    <a:pt x="436" y="1114"/>
                  </a:lnTo>
                  <a:lnTo>
                    <a:pt x="436" y="1114"/>
                  </a:lnTo>
                  <a:lnTo>
                    <a:pt x="438" y="1111"/>
                  </a:lnTo>
                  <a:lnTo>
                    <a:pt x="438" y="1109"/>
                  </a:lnTo>
                  <a:lnTo>
                    <a:pt x="438" y="1109"/>
                  </a:lnTo>
                  <a:lnTo>
                    <a:pt x="438" y="1109"/>
                  </a:lnTo>
                  <a:lnTo>
                    <a:pt x="438" y="1109"/>
                  </a:lnTo>
                  <a:lnTo>
                    <a:pt x="438" y="1109"/>
                  </a:lnTo>
                  <a:lnTo>
                    <a:pt x="438" y="1109"/>
                  </a:lnTo>
                  <a:lnTo>
                    <a:pt x="438" y="1109"/>
                  </a:lnTo>
                  <a:lnTo>
                    <a:pt x="438" y="1109"/>
                  </a:lnTo>
                  <a:lnTo>
                    <a:pt x="438" y="1107"/>
                  </a:lnTo>
                  <a:lnTo>
                    <a:pt x="438" y="1107"/>
                  </a:lnTo>
                  <a:lnTo>
                    <a:pt x="438" y="1107"/>
                  </a:lnTo>
                  <a:lnTo>
                    <a:pt x="438" y="1107"/>
                  </a:lnTo>
                  <a:lnTo>
                    <a:pt x="438" y="1107"/>
                  </a:lnTo>
                  <a:lnTo>
                    <a:pt x="438" y="1107"/>
                  </a:lnTo>
                  <a:lnTo>
                    <a:pt x="438" y="1104"/>
                  </a:lnTo>
                  <a:lnTo>
                    <a:pt x="438" y="1104"/>
                  </a:lnTo>
                  <a:lnTo>
                    <a:pt x="438" y="1104"/>
                  </a:lnTo>
                  <a:lnTo>
                    <a:pt x="436" y="1104"/>
                  </a:lnTo>
                  <a:lnTo>
                    <a:pt x="436" y="1104"/>
                  </a:lnTo>
                  <a:lnTo>
                    <a:pt x="436" y="1104"/>
                  </a:lnTo>
                  <a:lnTo>
                    <a:pt x="436" y="1104"/>
                  </a:lnTo>
                  <a:lnTo>
                    <a:pt x="436" y="1107"/>
                  </a:lnTo>
                  <a:lnTo>
                    <a:pt x="438" y="1109"/>
                  </a:lnTo>
                  <a:lnTo>
                    <a:pt x="436" y="1111"/>
                  </a:lnTo>
                  <a:lnTo>
                    <a:pt x="436" y="1111"/>
                  </a:lnTo>
                  <a:lnTo>
                    <a:pt x="436" y="1111"/>
                  </a:lnTo>
                  <a:lnTo>
                    <a:pt x="436" y="1114"/>
                  </a:lnTo>
                  <a:lnTo>
                    <a:pt x="436" y="1114"/>
                  </a:lnTo>
                  <a:lnTo>
                    <a:pt x="436" y="1114"/>
                  </a:lnTo>
                  <a:lnTo>
                    <a:pt x="436" y="1114"/>
                  </a:lnTo>
                  <a:lnTo>
                    <a:pt x="436" y="1114"/>
                  </a:lnTo>
                  <a:lnTo>
                    <a:pt x="436" y="1114"/>
                  </a:lnTo>
                  <a:lnTo>
                    <a:pt x="436" y="1116"/>
                  </a:lnTo>
                  <a:lnTo>
                    <a:pt x="436" y="1116"/>
                  </a:lnTo>
                  <a:lnTo>
                    <a:pt x="436" y="1116"/>
                  </a:lnTo>
                  <a:lnTo>
                    <a:pt x="436" y="1116"/>
                  </a:lnTo>
                  <a:lnTo>
                    <a:pt x="436" y="1116"/>
                  </a:lnTo>
                  <a:lnTo>
                    <a:pt x="436" y="1116"/>
                  </a:lnTo>
                  <a:lnTo>
                    <a:pt x="436" y="1116"/>
                  </a:lnTo>
                  <a:lnTo>
                    <a:pt x="433" y="1116"/>
                  </a:lnTo>
                  <a:lnTo>
                    <a:pt x="433" y="1116"/>
                  </a:lnTo>
                  <a:lnTo>
                    <a:pt x="433" y="1119"/>
                  </a:lnTo>
                  <a:lnTo>
                    <a:pt x="433" y="1119"/>
                  </a:lnTo>
                  <a:lnTo>
                    <a:pt x="433" y="1119"/>
                  </a:lnTo>
                  <a:lnTo>
                    <a:pt x="431" y="1119"/>
                  </a:lnTo>
                  <a:lnTo>
                    <a:pt x="431" y="1119"/>
                  </a:lnTo>
                  <a:lnTo>
                    <a:pt x="431" y="1121"/>
                  </a:lnTo>
                  <a:lnTo>
                    <a:pt x="428" y="1121"/>
                  </a:lnTo>
                  <a:lnTo>
                    <a:pt x="428" y="1121"/>
                  </a:lnTo>
                  <a:lnTo>
                    <a:pt x="426" y="1121"/>
                  </a:lnTo>
                  <a:lnTo>
                    <a:pt x="428" y="1121"/>
                  </a:lnTo>
                  <a:lnTo>
                    <a:pt x="428" y="1119"/>
                  </a:lnTo>
                  <a:lnTo>
                    <a:pt x="428" y="1119"/>
                  </a:lnTo>
                  <a:lnTo>
                    <a:pt x="431" y="1119"/>
                  </a:lnTo>
                  <a:lnTo>
                    <a:pt x="433" y="1116"/>
                  </a:lnTo>
                  <a:lnTo>
                    <a:pt x="433" y="1116"/>
                  </a:lnTo>
                  <a:lnTo>
                    <a:pt x="433" y="1116"/>
                  </a:lnTo>
                  <a:lnTo>
                    <a:pt x="433" y="1116"/>
                  </a:lnTo>
                  <a:lnTo>
                    <a:pt x="436" y="1111"/>
                  </a:lnTo>
                  <a:lnTo>
                    <a:pt x="436" y="1109"/>
                  </a:lnTo>
                  <a:lnTo>
                    <a:pt x="436" y="1109"/>
                  </a:lnTo>
                  <a:lnTo>
                    <a:pt x="433" y="1109"/>
                  </a:lnTo>
                  <a:lnTo>
                    <a:pt x="433" y="1109"/>
                  </a:lnTo>
                  <a:lnTo>
                    <a:pt x="433" y="1114"/>
                  </a:lnTo>
                  <a:lnTo>
                    <a:pt x="433" y="1114"/>
                  </a:lnTo>
                  <a:lnTo>
                    <a:pt x="433" y="1114"/>
                  </a:lnTo>
                  <a:lnTo>
                    <a:pt x="433" y="1109"/>
                  </a:lnTo>
                  <a:lnTo>
                    <a:pt x="433" y="1109"/>
                  </a:lnTo>
                  <a:lnTo>
                    <a:pt x="433" y="1109"/>
                  </a:lnTo>
                  <a:lnTo>
                    <a:pt x="433" y="1109"/>
                  </a:lnTo>
                  <a:lnTo>
                    <a:pt x="433" y="1109"/>
                  </a:lnTo>
                  <a:lnTo>
                    <a:pt x="433" y="1109"/>
                  </a:lnTo>
                  <a:lnTo>
                    <a:pt x="433" y="1109"/>
                  </a:lnTo>
                  <a:lnTo>
                    <a:pt x="431" y="1111"/>
                  </a:lnTo>
                  <a:lnTo>
                    <a:pt x="433" y="1111"/>
                  </a:lnTo>
                  <a:lnTo>
                    <a:pt x="431" y="1111"/>
                  </a:lnTo>
                  <a:lnTo>
                    <a:pt x="431" y="1111"/>
                  </a:lnTo>
                  <a:lnTo>
                    <a:pt x="431" y="1111"/>
                  </a:lnTo>
                  <a:lnTo>
                    <a:pt x="431" y="1111"/>
                  </a:lnTo>
                  <a:lnTo>
                    <a:pt x="431" y="1111"/>
                  </a:lnTo>
                  <a:lnTo>
                    <a:pt x="431" y="1114"/>
                  </a:lnTo>
                  <a:lnTo>
                    <a:pt x="431" y="1114"/>
                  </a:lnTo>
                  <a:lnTo>
                    <a:pt x="428" y="1114"/>
                  </a:lnTo>
                  <a:lnTo>
                    <a:pt x="428" y="1114"/>
                  </a:lnTo>
                  <a:lnTo>
                    <a:pt x="428" y="1116"/>
                  </a:lnTo>
                  <a:lnTo>
                    <a:pt x="428" y="1116"/>
                  </a:lnTo>
                  <a:lnTo>
                    <a:pt x="426" y="1119"/>
                  </a:lnTo>
                  <a:lnTo>
                    <a:pt x="426" y="1119"/>
                  </a:lnTo>
                  <a:lnTo>
                    <a:pt x="426" y="1119"/>
                  </a:lnTo>
                  <a:lnTo>
                    <a:pt x="426" y="1116"/>
                  </a:lnTo>
                  <a:lnTo>
                    <a:pt x="426" y="1116"/>
                  </a:lnTo>
                  <a:lnTo>
                    <a:pt x="426" y="1116"/>
                  </a:lnTo>
                  <a:lnTo>
                    <a:pt x="426" y="1116"/>
                  </a:lnTo>
                  <a:lnTo>
                    <a:pt x="426" y="1114"/>
                  </a:lnTo>
                  <a:lnTo>
                    <a:pt x="428" y="1114"/>
                  </a:lnTo>
                  <a:lnTo>
                    <a:pt x="428" y="1111"/>
                  </a:lnTo>
                  <a:lnTo>
                    <a:pt x="428" y="1111"/>
                  </a:lnTo>
                  <a:lnTo>
                    <a:pt x="428" y="1111"/>
                  </a:lnTo>
                  <a:lnTo>
                    <a:pt x="428" y="1111"/>
                  </a:lnTo>
                  <a:lnTo>
                    <a:pt x="428" y="1109"/>
                  </a:lnTo>
                  <a:lnTo>
                    <a:pt x="426" y="1109"/>
                  </a:lnTo>
                  <a:lnTo>
                    <a:pt x="426" y="1109"/>
                  </a:lnTo>
                  <a:lnTo>
                    <a:pt x="426" y="1109"/>
                  </a:lnTo>
                  <a:lnTo>
                    <a:pt x="426" y="1107"/>
                  </a:lnTo>
                  <a:lnTo>
                    <a:pt x="424" y="1109"/>
                  </a:lnTo>
                  <a:lnTo>
                    <a:pt x="424" y="1109"/>
                  </a:lnTo>
                  <a:lnTo>
                    <a:pt x="424" y="1111"/>
                  </a:lnTo>
                  <a:lnTo>
                    <a:pt x="421" y="1109"/>
                  </a:lnTo>
                  <a:lnTo>
                    <a:pt x="421" y="1109"/>
                  </a:lnTo>
                  <a:lnTo>
                    <a:pt x="419" y="1109"/>
                  </a:lnTo>
                  <a:lnTo>
                    <a:pt x="419" y="1109"/>
                  </a:lnTo>
                  <a:lnTo>
                    <a:pt x="419" y="1109"/>
                  </a:lnTo>
                  <a:lnTo>
                    <a:pt x="419" y="1109"/>
                  </a:lnTo>
                  <a:lnTo>
                    <a:pt x="419" y="1109"/>
                  </a:lnTo>
                  <a:lnTo>
                    <a:pt x="417" y="1109"/>
                  </a:lnTo>
                  <a:lnTo>
                    <a:pt x="417" y="1111"/>
                  </a:lnTo>
                  <a:lnTo>
                    <a:pt x="417" y="1109"/>
                  </a:lnTo>
                  <a:lnTo>
                    <a:pt x="419" y="1111"/>
                  </a:lnTo>
                  <a:lnTo>
                    <a:pt x="419" y="1111"/>
                  </a:lnTo>
                  <a:lnTo>
                    <a:pt x="419" y="1111"/>
                  </a:lnTo>
                  <a:lnTo>
                    <a:pt x="419" y="1111"/>
                  </a:lnTo>
                  <a:lnTo>
                    <a:pt x="419" y="1111"/>
                  </a:lnTo>
                  <a:lnTo>
                    <a:pt x="419" y="1114"/>
                  </a:lnTo>
                  <a:lnTo>
                    <a:pt x="419" y="1114"/>
                  </a:lnTo>
                  <a:lnTo>
                    <a:pt x="421" y="1111"/>
                  </a:lnTo>
                  <a:lnTo>
                    <a:pt x="421" y="1111"/>
                  </a:lnTo>
                  <a:lnTo>
                    <a:pt x="421" y="1111"/>
                  </a:lnTo>
                  <a:lnTo>
                    <a:pt x="421" y="1114"/>
                  </a:lnTo>
                  <a:lnTo>
                    <a:pt x="419" y="1116"/>
                  </a:lnTo>
                  <a:lnTo>
                    <a:pt x="417" y="1116"/>
                  </a:lnTo>
                  <a:lnTo>
                    <a:pt x="417" y="1119"/>
                  </a:lnTo>
                  <a:lnTo>
                    <a:pt x="417" y="1119"/>
                  </a:lnTo>
                  <a:lnTo>
                    <a:pt x="417" y="1119"/>
                  </a:lnTo>
                  <a:lnTo>
                    <a:pt x="417" y="1119"/>
                  </a:lnTo>
                  <a:lnTo>
                    <a:pt x="417" y="1119"/>
                  </a:lnTo>
                  <a:lnTo>
                    <a:pt x="414" y="1119"/>
                  </a:lnTo>
                  <a:lnTo>
                    <a:pt x="417" y="1119"/>
                  </a:lnTo>
                  <a:lnTo>
                    <a:pt x="417" y="1116"/>
                  </a:lnTo>
                  <a:lnTo>
                    <a:pt x="417" y="1116"/>
                  </a:lnTo>
                  <a:lnTo>
                    <a:pt x="417" y="1116"/>
                  </a:lnTo>
                  <a:lnTo>
                    <a:pt x="414" y="1119"/>
                  </a:lnTo>
                  <a:lnTo>
                    <a:pt x="414" y="1119"/>
                  </a:lnTo>
                  <a:lnTo>
                    <a:pt x="414" y="1119"/>
                  </a:lnTo>
                  <a:lnTo>
                    <a:pt x="414" y="1121"/>
                  </a:lnTo>
                  <a:lnTo>
                    <a:pt x="412" y="1121"/>
                  </a:lnTo>
                  <a:lnTo>
                    <a:pt x="412" y="1119"/>
                  </a:lnTo>
                  <a:lnTo>
                    <a:pt x="412" y="1119"/>
                  </a:lnTo>
                  <a:lnTo>
                    <a:pt x="410" y="1121"/>
                  </a:lnTo>
                  <a:lnTo>
                    <a:pt x="410" y="1121"/>
                  </a:lnTo>
                  <a:lnTo>
                    <a:pt x="410" y="1121"/>
                  </a:lnTo>
                  <a:lnTo>
                    <a:pt x="410" y="1121"/>
                  </a:lnTo>
                  <a:lnTo>
                    <a:pt x="410" y="1119"/>
                  </a:lnTo>
                  <a:lnTo>
                    <a:pt x="410" y="1119"/>
                  </a:lnTo>
                  <a:lnTo>
                    <a:pt x="410" y="1119"/>
                  </a:lnTo>
                  <a:lnTo>
                    <a:pt x="410" y="1119"/>
                  </a:lnTo>
                  <a:lnTo>
                    <a:pt x="410" y="1119"/>
                  </a:lnTo>
                  <a:lnTo>
                    <a:pt x="410" y="1119"/>
                  </a:lnTo>
                  <a:lnTo>
                    <a:pt x="410" y="1119"/>
                  </a:lnTo>
                  <a:lnTo>
                    <a:pt x="407" y="1121"/>
                  </a:lnTo>
                  <a:lnTo>
                    <a:pt x="407" y="1121"/>
                  </a:lnTo>
                  <a:lnTo>
                    <a:pt x="407" y="1121"/>
                  </a:lnTo>
                  <a:lnTo>
                    <a:pt x="407" y="1123"/>
                  </a:lnTo>
                  <a:lnTo>
                    <a:pt x="405" y="1126"/>
                  </a:lnTo>
                  <a:lnTo>
                    <a:pt x="405" y="1126"/>
                  </a:lnTo>
                  <a:lnTo>
                    <a:pt x="405" y="1123"/>
                  </a:lnTo>
                  <a:lnTo>
                    <a:pt x="407" y="1123"/>
                  </a:lnTo>
                  <a:lnTo>
                    <a:pt x="407" y="1121"/>
                  </a:lnTo>
                  <a:lnTo>
                    <a:pt x="407" y="1121"/>
                  </a:lnTo>
                  <a:lnTo>
                    <a:pt x="407" y="1121"/>
                  </a:lnTo>
                  <a:lnTo>
                    <a:pt x="407" y="1121"/>
                  </a:lnTo>
                  <a:lnTo>
                    <a:pt x="407" y="1121"/>
                  </a:lnTo>
                  <a:lnTo>
                    <a:pt x="407" y="1121"/>
                  </a:lnTo>
                  <a:lnTo>
                    <a:pt x="405" y="1121"/>
                  </a:lnTo>
                  <a:lnTo>
                    <a:pt x="405" y="1123"/>
                  </a:lnTo>
                  <a:lnTo>
                    <a:pt x="405" y="1123"/>
                  </a:lnTo>
                  <a:lnTo>
                    <a:pt x="405" y="1123"/>
                  </a:lnTo>
                  <a:lnTo>
                    <a:pt x="402" y="1121"/>
                  </a:lnTo>
                  <a:lnTo>
                    <a:pt x="405" y="1121"/>
                  </a:lnTo>
                  <a:lnTo>
                    <a:pt x="405" y="1121"/>
                  </a:lnTo>
                  <a:lnTo>
                    <a:pt x="405" y="1121"/>
                  </a:lnTo>
                  <a:lnTo>
                    <a:pt x="405" y="1121"/>
                  </a:lnTo>
                  <a:lnTo>
                    <a:pt x="405" y="1119"/>
                  </a:lnTo>
                  <a:lnTo>
                    <a:pt x="405" y="1119"/>
                  </a:lnTo>
                  <a:lnTo>
                    <a:pt x="405" y="1119"/>
                  </a:lnTo>
                  <a:lnTo>
                    <a:pt x="405" y="1119"/>
                  </a:lnTo>
                  <a:lnTo>
                    <a:pt x="405" y="1121"/>
                  </a:lnTo>
                  <a:lnTo>
                    <a:pt x="402" y="1121"/>
                  </a:lnTo>
                  <a:lnTo>
                    <a:pt x="402" y="1123"/>
                  </a:lnTo>
                  <a:lnTo>
                    <a:pt x="402" y="1123"/>
                  </a:lnTo>
                  <a:lnTo>
                    <a:pt x="400" y="1126"/>
                  </a:lnTo>
                  <a:lnTo>
                    <a:pt x="400" y="1126"/>
                  </a:lnTo>
                  <a:lnTo>
                    <a:pt x="400" y="1126"/>
                  </a:lnTo>
                  <a:lnTo>
                    <a:pt x="400" y="1126"/>
                  </a:lnTo>
                  <a:lnTo>
                    <a:pt x="400" y="1126"/>
                  </a:lnTo>
                  <a:lnTo>
                    <a:pt x="400" y="1123"/>
                  </a:lnTo>
                  <a:lnTo>
                    <a:pt x="400" y="1123"/>
                  </a:lnTo>
                  <a:lnTo>
                    <a:pt x="400" y="1123"/>
                  </a:lnTo>
                  <a:lnTo>
                    <a:pt x="400" y="1123"/>
                  </a:lnTo>
                  <a:lnTo>
                    <a:pt x="400" y="1123"/>
                  </a:lnTo>
                  <a:lnTo>
                    <a:pt x="400" y="1123"/>
                  </a:lnTo>
                  <a:lnTo>
                    <a:pt x="400" y="1123"/>
                  </a:lnTo>
                  <a:lnTo>
                    <a:pt x="400" y="1123"/>
                  </a:lnTo>
                  <a:lnTo>
                    <a:pt x="402" y="1123"/>
                  </a:lnTo>
                  <a:lnTo>
                    <a:pt x="402" y="1119"/>
                  </a:lnTo>
                  <a:lnTo>
                    <a:pt x="402" y="1119"/>
                  </a:lnTo>
                  <a:lnTo>
                    <a:pt x="402" y="1119"/>
                  </a:lnTo>
                  <a:lnTo>
                    <a:pt x="402" y="1119"/>
                  </a:lnTo>
                  <a:lnTo>
                    <a:pt x="400" y="1121"/>
                  </a:lnTo>
                  <a:lnTo>
                    <a:pt x="400" y="1121"/>
                  </a:lnTo>
                  <a:lnTo>
                    <a:pt x="400" y="1121"/>
                  </a:lnTo>
                  <a:lnTo>
                    <a:pt x="400" y="1121"/>
                  </a:lnTo>
                  <a:lnTo>
                    <a:pt x="400" y="1123"/>
                  </a:lnTo>
                  <a:lnTo>
                    <a:pt x="400" y="1123"/>
                  </a:lnTo>
                  <a:lnTo>
                    <a:pt x="400" y="1123"/>
                  </a:lnTo>
                  <a:lnTo>
                    <a:pt x="398" y="1123"/>
                  </a:lnTo>
                  <a:lnTo>
                    <a:pt x="398" y="1123"/>
                  </a:lnTo>
                  <a:lnTo>
                    <a:pt x="398" y="1123"/>
                  </a:lnTo>
                  <a:lnTo>
                    <a:pt x="395" y="1126"/>
                  </a:lnTo>
                  <a:lnTo>
                    <a:pt x="393" y="1126"/>
                  </a:lnTo>
                  <a:lnTo>
                    <a:pt x="391" y="1126"/>
                  </a:lnTo>
                  <a:lnTo>
                    <a:pt x="391" y="1126"/>
                  </a:lnTo>
                  <a:lnTo>
                    <a:pt x="388" y="1126"/>
                  </a:lnTo>
                  <a:lnTo>
                    <a:pt x="388" y="1126"/>
                  </a:lnTo>
                  <a:lnTo>
                    <a:pt x="388" y="1126"/>
                  </a:lnTo>
                  <a:lnTo>
                    <a:pt x="388" y="1128"/>
                  </a:lnTo>
                  <a:lnTo>
                    <a:pt x="388" y="1128"/>
                  </a:lnTo>
                  <a:lnTo>
                    <a:pt x="388" y="1128"/>
                  </a:lnTo>
                  <a:lnTo>
                    <a:pt x="388" y="1130"/>
                  </a:lnTo>
                  <a:lnTo>
                    <a:pt x="388" y="1130"/>
                  </a:lnTo>
                  <a:lnTo>
                    <a:pt x="388" y="1133"/>
                  </a:lnTo>
                  <a:lnTo>
                    <a:pt x="388" y="1133"/>
                  </a:lnTo>
                  <a:lnTo>
                    <a:pt x="391" y="1133"/>
                  </a:lnTo>
                  <a:lnTo>
                    <a:pt x="391" y="1135"/>
                  </a:lnTo>
                  <a:lnTo>
                    <a:pt x="391" y="1137"/>
                  </a:lnTo>
                  <a:lnTo>
                    <a:pt x="388" y="1135"/>
                  </a:lnTo>
                  <a:lnTo>
                    <a:pt x="388" y="1135"/>
                  </a:lnTo>
                  <a:lnTo>
                    <a:pt x="386" y="1135"/>
                  </a:lnTo>
                  <a:lnTo>
                    <a:pt x="386" y="1137"/>
                  </a:lnTo>
                  <a:lnTo>
                    <a:pt x="388" y="1137"/>
                  </a:lnTo>
                  <a:lnTo>
                    <a:pt x="388" y="1137"/>
                  </a:lnTo>
                  <a:lnTo>
                    <a:pt x="388" y="1140"/>
                  </a:lnTo>
                  <a:lnTo>
                    <a:pt x="388" y="1140"/>
                  </a:lnTo>
                  <a:lnTo>
                    <a:pt x="388" y="1140"/>
                  </a:lnTo>
                  <a:lnTo>
                    <a:pt x="388" y="1140"/>
                  </a:lnTo>
                  <a:lnTo>
                    <a:pt x="386" y="1140"/>
                  </a:lnTo>
                  <a:lnTo>
                    <a:pt x="386" y="1140"/>
                  </a:lnTo>
                  <a:lnTo>
                    <a:pt x="386" y="1140"/>
                  </a:lnTo>
                  <a:lnTo>
                    <a:pt x="386" y="1140"/>
                  </a:lnTo>
                  <a:lnTo>
                    <a:pt x="388" y="1142"/>
                  </a:lnTo>
                  <a:lnTo>
                    <a:pt x="388" y="1142"/>
                  </a:lnTo>
                  <a:lnTo>
                    <a:pt x="391" y="1142"/>
                  </a:lnTo>
                  <a:lnTo>
                    <a:pt x="391" y="1140"/>
                  </a:lnTo>
                  <a:lnTo>
                    <a:pt x="391" y="1140"/>
                  </a:lnTo>
                  <a:lnTo>
                    <a:pt x="391" y="1140"/>
                  </a:lnTo>
                  <a:lnTo>
                    <a:pt x="391" y="1140"/>
                  </a:lnTo>
                  <a:lnTo>
                    <a:pt x="393" y="1140"/>
                  </a:lnTo>
                  <a:lnTo>
                    <a:pt x="393" y="1140"/>
                  </a:lnTo>
                  <a:lnTo>
                    <a:pt x="393" y="1140"/>
                  </a:lnTo>
                  <a:lnTo>
                    <a:pt x="393" y="1140"/>
                  </a:lnTo>
                  <a:lnTo>
                    <a:pt x="393" y="1137"/>
                  </a:lnTo>
                  <a:lnTo>
                    <a:pt x="393" y="1137"/>
                  </a:lnTo>
                  <a:lnTo>
                    <a:pt x="395" y="1140"/>
                  </a:lnTo>
                  <a:lnTo>
                    <a:pt x="395" y="1142"/>
                  </a:lnTo>
                  <a:lnTo>
                    <a:pt x="395" y="1142"/>
                  </a:lnTo>
                  <a:lnTo>
                    <a:pt x="395" y="1142"/>
                  </a:lnTo>
                  <a:lnTo>
                    <a:pt x="395" y="1145"/>
                  </a:lnTo>
                  <a:lnTo>
                    <a:pt x="395" y="1145"/>
                  </a:lnTo>
                  <a:lnTo>
                    <a:pt x="395" y="1145"/>
                  </a:lnTo>
                  <a:lnTo>
                    <a:pt x="393" y="1145"/>
                  </a:lnTo>
                  <a:lnTo>
                    <a:pt x="393" y="1145"/>
                  </a:lnTo>
                  <a:lnTo>
                    <a:pt x="393" y="1145"/>
                  </a:lnTo>
                  <a:lnTo>
                    <a:pt x="393" y="1145"/>
                  </a:lnTo>
                  <a:lnTo>
                    <a:pt x="393" y="1145"/>
                  </a:lnTo>
                  <a:lnTo>
                    <a:pt x="393" y="1145"/>
                  </a:lnTo>
                  <a:lnTo>
                    <a:pt x="388" y="1142"/>
                  </a:lnTo>
                  <a:lnTo>
                    <a:pt x="386" y="1142"/>
                  </a:lnTo>
                  <a:lnTo>
                    <a:pt x="386" y="1142"/>
                  </a:lnTo>
                  <a:lnTo>
                    <a:pt x="388" y="1145"/>
                  </a:lnTo>
                  <a:lnTo>
                    <a:pt x="388" y="1145"/>
                  </a:lnTo>
                  <a:lnTo>
                    <a:pt x="386" y="1145"/>
                  </a:lnTo>
                  <a:lnTo>
                    <a:pt x="386" y="1142"/>
                  </a:lnTo>
                  <a:lnTo>
                    <a:pt x="386" y="1142"/>
                  </a:lnTo>
                  <a:lnTo>
                    <a:pt x="383" y="1140"/>
                  </a:lnTo>
                  <a:lnTo>
                    <a:pt x="383" y="1140"/>
                  </a:lnTo>
                  <a:lnTo>
                    <a:pt x="383" y="1140"/>
                  </a:lnTo>
                  <a:lnTo>
                    <a:pt x="383" y="1140"/>
                  </a:lnTo>
                  <a:lnTo>
                    <a:pt x="381" y="1140"/>
                  </a:lnTo>
                  <a:lnTo>
                    <a:pt x="381" y="1140"/>
                  </a:lnTo>
                  <a:lnTo>
                    <a:pt x="381" y="1142"/>
                  </a:lnTo>
                  <a:lnTo>
                    <a:pt x="381" y="1142"/>
                  </a:lnTo>
                  <a:lnTo>
                    <a:pt x="379" y="1140"/>
                  </a:lnTo>
                  <a:lnTo>
                    <a:pt x="379" y="1140"/>
                  </a:lnTo>
                  <a:lnTo>
                    <a:pt x="379" y="1140"/>
                  </a:lnTo>
                  <a:lnTo>
                    <a:pt x="379" y="1142"/>
                  </a:lnTo>
                  <a:lnTo>
                    <a:pt x="379" y="1142"/>
                  </a:lnTo>
                  <a:lnTo>
                    <a:pt x="379" y="1142"/>
                  </a:lnTo>
                  <a:lnTo>
                    <a:pt x="379" y="1140"/>
                  </a:lnTo>
                  <a:lnTo>
                    <a:pt x="379" y="1140"/>
                  </a:lnTo>
                  <a:lnTo>
                    <a:pt x="379" y="1140"/>
                  </a:lnTo>
                  <a:lnTo>
                    <a:pt x="376" y="1140"/>
                  </a:lnTo>
                  <a:lnTo>
                    <a:pt x="376" y="1140"/>
                  </a:lnTo>
                  <a:lnTo>
                    <a:pt x="376" y="1140"/>
                  </a:lnTo>
                  <a:lnTo>
                    <a:pt x="376" y="1137"/>
                  </a:lnTo>
                  <a:lnTo>
                    <a:pt x="376" y="1137"/>
                  </a:lnTo>
                  <a:lnTo>
                    <a:pt x="376" y="1137"/>
                  </a:lnTo>
                  <a:lnTo>
                    <a:pt x="376" y="1137"/>
                  </a:lnTo>
                  <a:lnTo>
                    <a:pt x="376" y="1137"/>
                  </a:lnTo>
                  <a:lnTo>
                    <a:pt x="376" y="1137"/>
                  </a:lnTo>
                  <a:lnTo>
                    <a:pt x="374" y="1137"/>
                  </a:lnTo>
                  <a:lnTo>
                    <a:pt x="372" y="1137"/>
                  </a:lnTo>
                  <a:lnTo>
                    <a:pt x="372" y="1137"/>
                  </a:lnTo>
                  <a:lnTo>
                    <a:pt x="372" y="1137"/>
                  </a:lnTo>
                  <a:lnTo>
                    <a:pt x="372" y="1137"/>
                  </a:lnTo>
                  <a:lnTo>
                    <a:pt x="372" y="1140"/>
                  </a:lnTo>
                  <a:lnTo>
                    <a:pt x="372" y="1140"/>
                  </a:lnTo>
                  <a:lnTo>
                    <a:pt x="372" y="1140"/>
                  </a:lnTo>
                  <a:lnTo>
                    <a:pt x="372" y="1140"/>
                  </a:lnTo>
                  <a:lnTo>
                    <a:pt x="372" y="1140"/>
                  </a:lnTo>
                  <a:lnTo>
                    <a:pt x="374" y="1140"/>
                  </a:lnTo>
                  <a:lnTo>
                    <a:pt x="374" y="1140"/>
                  </a:lnTo>
                  <a:lnTo>
                    <a:pt x="376" y="1142"/>
                  </a:lnTo>
                  <a:lnTo>
                    <a:pt x="376" y="1145"/>
                  </a:lnTo>
                  <a:lnTo>
                    <a:pt x="376" y="1145"/>
                  </a:lnTo>
                  <a:lnTo>
                    <a:pt x="374" y="1142"/>
                  </a:lnTo>
                  <a:lnTo>
                    <a:pt x="374" y="1142"/>
                  </a:lnTo>
                  <a:lnTo>
                    <a:pt x="374" y="1142"/>
                  </a:lnTo>
                  <a:lnTo>
                    <a:pt x="374" y="1142"/>
                  </a:lnTo>
                  <a:lnTo>
                    <a:pt x="374" y="1142"/>
                  </a:lnTo>
                  <a:lnTo>
                    <a:pt x="374" y="1142"/>
                  </a:lnTo>
                  <a:lnTo>
                    <a:pt x="374" y="1145"/>
                  </a:lnTo>
                  <a:lnTo>
                    <a:pt x="374" y="1145"/>
                  </a:lnTo>
                  <a:lnTo>
                    <a:pt x="374" y="1145"/>
                  </a:lnTo>
                  <a:lnTo>
                    <a:pt x="374" y="1145"/>
                  </a:lnTo>
                  <a:lnTo>
                    <a:pt x="376" y="1145"/>
                  </a:lnTo>
                  <a:lnTo>
                    <a:pt x="376" y="1145"/>
                  </a:lnTo>
                  <a:lnTo>
                    <a:pt x="376" y="1147"/>
                  </a:lnTo>
                  <a:lnTo>
                    <a:pt x="376" y="1147"/>
                  </a:lnTo>
                  <a:lnTo>
                    <a:pt x="379" y="1149"/>
                  </a:lnTo>
                  <a:lnTo>
                    <a:pt x="379" y="1147"/>
                  </a:lnTo>
                  <a:lnTo>
                    <a:pt x="379" y="1147"/>
                  </a:lnTo>
                  <a:lnTo>
                    <a:pt x="379" y="1147"/>
                  </a:lnTo>
                  <a:lnTo>
                    <a:pt x="379" y="1149"/>
                  </a:lnTo>
                  <a:lnTo>
                    <a:pt x="381" y="1149"/>
                  </a:lnTo>
                  <a:lnTo>
                    <a:pt x="381" y="1149"/>
                  </a:lnTo>
                  <a:lnTo>
                    <a:pt x="379" y="1149"/>
                  </a:lnTo>
                  <a:lnTo>
                    <a:pt x="376" y="1149"/>
                  </a:lnTo>
                  <a:lnTo>
                    <a:pt x="374" y="1147"/>
                  </a:lnTo>
                  <a:lnTo>
                    <a:pt x="374" y="1147"/>
                  </a:lnTo>
                  <a:lnTo>
                    <a:pt x="374" y="1145"/>
                  </a:lnTo>
                  <a:lnTo>
                    <a:pt x="374" y="1145"/>
                  </a:lnTo>
                  <a:lnTo>
                    <a:pt x="372" y="1145"/>
                  </a:lnTo>
                  <a:lnTo>
                    <a:pt x="372" y="1142"/>
                  </a:lnTo>
                  <a:lnTo>
                    <a:pt x="372" y="1142"/>
                  </a:lnTo>
                  <a:lnTo>
                    <a:pt x="372" y="1142"/>
                  </a:lnTo>
                  <a:lnTo>
                    <a:pt x="369" y="1140"/>
                  </a:lnTo>
                  <a:lnTo>
                    <a:pt x="369" y="1140"/>
                  </a:lnTo>
                  <a:lnTo>
                    <a:pt x="369" y="1140"/>
                  </a:lnTo>
                  <a:lnTo>
                    <a:pt x="369" y="1137"/>
                  </a:lnTo>
                  <a:lnTo>
                    <a:pt x="369" y="1135"/>
                  </a:lnTo>
                  <a:lnTo>
                    <a:pt x="369" y="1135"/>
                  </a:lnTo>
                  <a:lnTo>
                    <a:pt x="372" y="1135"/>
                  </a:lnTo>
                  <a:lnTo>
                    <a:pt x="372" y="1135"/>
                  </a:lnTo>
                  <a:lnTo>
                    <a:pt x="372" y="1135"/>
                  </a:lnTo>
                  <a:lnTo>
                    <a:pt x="372" y="1135"/>
                  </a:lnTo>
                  <a:lnTo>
                    <a:pt x="372" y="1133"/>
                  </a:lnTo>
                  <a:lnTo>
                    <a:pt x="372" y="1133"/>
                  </a:lnTo>
                  <a:lnTo>
                    <a:pt x="374" y="1133"/>
                  </a:lnTo>
                  <a:lnTo>
                    <a:pt x="374" y="1133"/>
                  </a:lnTo>
                  <a:lnTo>
                    <a:pt x="374" y="1133"/>
                  </a:lnTo>
                  <a:lnTo>
                    <a:pt x="374" y="1133"/>
                  </a:lnTo>
                  <a:lnTo>
                    <a:pt x="372" y="1133"/>
                  </a:lnTo>
                  <a:lnTo>
                    <a:pt x="372" y="1135"/>
                  </a:lnTo>
                  <a:lnTo>
                    <a:pt x="372" y="1135"/>
                  </a:lnTo>
                  <a:lnTo>
                    <a:pt x="374" y="1135"/>
                  </a:lnTo>
                  <a:lnTo>
                    <a:pt x="374" y="1135"/>
                  </a:lnTo>
                  <a:lnTo>
                    <a:pt x="374" y="1135"/>
                  </a:lnTo>
                  <a:lnTo>
                    <a:pt x="374" y="1135"/>
                  </a:lnTo>
                  <a:lnTo>
                    <a:pt x="374" y="1135"/>
                  </a:lnTo>
                  <a:lnTo>
                    <a:pt x="376" y="1133"/>
                  </a:lnTo>
                  <a:lnTo>
                    <a:pt x="376" y="1133"/>
                  </a:lnTo>
                  <a:lnTo>
                    <a:pt x="376" y="1133"/>
                  </a:lnTo>
                  <a:lnTo>
                    <a:pt x="376" y="1133"/>
                  </a:lnTo>
                  <a:lnTo>
                    <a:pt x="379" y="1130"/>
                  </a:lnTo>
                  <a:lnTo>
                    <a:pt x="379" y="1130"/>
                  </a:lnTo>
                  <a:lnTo>
                    <a:pt x="379" y="1130"/>
                  </a:lnTo>
                  <a:lnTo>
                    <a:pt x="379" y="1130"/>
                  </a:lnTo>
                  <a:lnTo>
                    <a:pt x="379" y="1130"/>
                  </a:lnTo>
                  <a:lnTo>
                    <a:pt x="379" y="1130"/>
                  </a:lnTo>
                  <a:lnTo>
                    <a:pt x="379" y="1128"/>
                  </a:lnTo>
                  <a:lnTo>
                    <a:pt x="379" y="1128"/>
                  </a:lnTo>
                  <a:lnTo>
                    <a:pt x="379" y="1128"/>
                  </a:lnTo>
                  <a:lnTo>
                    <a:pt x="379" y="1128"/>
                  </a:lnTo>
                  <a:lnTo>
                    <a:pt x="379" y="1128"/>
                  </a:lnTo>
                  <a:lnTo>
                    <a:pt x="379" y="1126"/>
                  </a:lnTo>
                  <a:lnTo>
                    <a:pt x="381" y="1126"/>
                  </a:lnTo>
                  <a:lnTo>
                    <a:pt x="381" y="1126"/>
                  </a:lnTo>
                  <a:lnTo>
                    <a:pt x="381" y="1126"/>
                  </a:lnTo>
                  <a:lnTo>
                    <a:pt x="381" y="1126"/>
                  </a:lnTo>
                  <a:lnTo>
                    <a:pt x="381" y="1126"/>
                  </a:lnTo>
                  <a:lnTo>
                    <a:pt x="381" y="1126"/>
                  </a:lnTo>
                  <a:lnTo>
                    <a:pt x="383" y="1126"/>
                  </a:lnTo>
                  <a:lnTo>
                    <a:pt x="383" y="1126"/>
                  </a:lnTo>
                  <a:lnTo>
                    <a:pt x="383" y="1126"/>
                  </a:lnTo>
                  <a:lnTo>
                    <a:pt x="383" y="1123"/>
                  </a:lnTo>
                  <a:lnTo>
                    <a:pt x="383" y="1123"/>
                  </a:lnTo>
                  <a:lnTo>
                    <a:pt x="383" y="1123"/>
                  </a:lnTo>
                  <a:lnTo>
                    <a:pt x="383" y="1123"/>
                  </a:lnTo>
                  <a:lnTo>
                    <a:pt x="383" y="1126"/>
                  </a:lnTo>
                  <a:lnTo>
                    <a:pt x="386" y="1126"/>
                  </a:lnTo>
                  <a:lnTo>
                    <a:pt x="386" y="1126"/>
                  </a:lnTo>
                  <a:lnTo>
                    <a:pt x="386" y="1126"/>
                  </a:lnTo>
                  <a:lnTo>
                    <a:pt x="388" y="1123"/>
                  </a:lnTo>
                  <a:lnTo>
                    <a:pt x="388" y="1126"/>
                  </a:lnTo>
                  <a:lnTo>
                    <a:pt x="388" y="1126"/>
                  </a:lnTo>
                  <a:lnTo>
                    <a:pt x="388" y="1126"/>
                  </a:lnTo>
                  <a:lnTo>
                    <a:pt x="386" y="1128"/>
                  </a:lnTo>
                  <a:lnTo>
                    <a:pt x="386" y="1128"/>
                  </a:lnTo>
                  <a:lnTo>
                    <a:pt x="386" y="1128"/>
                  </a:lnTo>
                  <a:lnTo>
                    <a:pt x="386" y="1130"/>
                  </a:lnTo>
                  <a:lnTo>
                    <a:pt x="386" y="1130"/>
                  </a:lnTo>
                  <a:lnTo>
                    <a:pt x="386" y="1130"/>
                  </a:lnTo>
                  <a:lnTo>
                    <a:pt x="386" y="1130"/>
                  </a:lnTo>
                  <a:lnTo>
                    <a:pt x="388" y="1130"/>
                  </a:lnTo>
                  <a:lnTo>
                    <a:pt x="388" y="1128"/>
                  </a:lnTo>
                  <a:lnTo>
                    <a:pt x="388" y="1128"/>
                  </a:lnTo>
                  <a:lnTo>
                    <a:pt x="388" y="1128"/>
                  </a:lnTo>
                  <a:lnTo>
                    <a:pt x="388" y="1126"/>
                  </a:lnTo>
                  <a:lnTo>
                    <a:pt x="388" y="1126"/>
                  </a:lnTo>
                  <a:lnTo>
                    <a:pt x="388" y="1123"/>
                  </a:lnTo>
                  <a:lnTo>
                    <a:pt x="391" y="1123"/>
                  </a:lnTo>
                  <a:lnTo>
                    <a:pt x="391" y="1123"/>
                  </a:lnTo>
                  <a:lnTo>
                    <a:pt x="391" y="1123"/>
                  </a:lnTo>
                  <a:lnTo>
                    <a:pt x="388" y="1123"/>
                  </a:lnTo>
                  <a:lnTo>
                    <a:pt x="388" y="1123"/>
                  </a:lnTo>
                  <a:lnTo>
                    <a:pt x="388" y="1121"/>
                  </a:lnTo>
                  <a:lnTo>
                    <a:pt x="391" y="1121"/>
                  </a:lnTo>
                  <a:lnTo>
                    <a:pt x="391" y="1121"/>
                  </a:lnTo>
                  <a:lnTo>
                    <a:pt x="391" y="1121"/>
                  </a:lnTo>
                  <a:lnTo>
                    <a:pt x="393" y="1119"/>
                  </a:lnTo>
                  <a:lnTo>
                    <a:pt x="393" y="1116"/>
                  </a:lnTo>
                  <a:lnTo>
                    <a:pt x="393" y="1116"/>
                  </a:lnTo>
                  <a:lnTo>
                    <a:pt x="393" y="1116"/>
                  </a:lnTo>
                  <a:lnTo>
                    <a:pt x="393" y="1116"/>
                  </a:lnTo>
                  <a:lnTo>
                    <a:pt x="395" y="1116"/>
                  </a:lnTo>
                  <a:lnTo>
                    <a:pt x="395" y="1114"/>
                  </a:lnTo>
                  <a:lnTo>
                    <a:pt x="395" y="1114"/>
                  </a:lnTo>
                  <a:lnTo>
                    <a:pt x="398" y="1114"/>
                  </a:lnTo>
                  <a:lnTo>
                    <a:pt x="398" y="1114"/>
                  </a:lnTo>
                  <a:lnTo>
                    <a:pt x="398" y="1114"/>
                  </a:lnTo>
                  <a:lnTo>
                    <a:pt x="400" y="1114"/>
                  </a:lnTo>
                  <a:lnTo>
                    <a:pt x="400" y="1114"/>
                  </a:lnTo>
                  <a:lnTo>
                    <a:pt x="400" y="1114"/>
                  </a:lnTo>
                  <a:lnTo>
                    <a:pt x="400" y="1114"/>
                  </a:lnTo>
                  <a:lnTo>
                    <a:pt x="400" y="1116"/>
                  </a:lnTo>
                  <a:lnTo>
                    <a:pt x="400" y="1119"/>
                  </a:lnTo>
                  <a:lnTo>
                    <a:pt x="400" y="1121"/>
                  </a:lnTo>
                  <a:lnTo>
                    <a:pt x="400" y="1123"/>
                  </a:lnTo>
                  <a:lnTo>
                    <a:pt x="400" y="1121"/>
                  </a:lnTo>
                  <a:lnTo>
                    <a:pt x="400" y="1119"/>
                  </a:lnTo>
                  <a:lnTo>
                    <a:pt x="400" y="1119"/>
                  </a:lnTo>
                  <a:lnTo>
                    <a:pt x="400" y="1119"/>
                  </a:lnTo>
                  <a:lnTo>
                    <a:pt x="402" y="1116"/>
                  </a:lnTo>
                  <a:lnTo>
                    <a:pt x="402" y="1116"/>
                  </a:lnTo>
                  <a:lnTo>
                    <a:pt x="402" y="1116"/>
                  </a:lnTo>
                  <a:lnTo>
                    <a:pt x="402" y="1116"/>
                  </a:lnTo>
                  <a:lnTo>
                    <a:pt x="402" y="1114"/>
                  </a:lnTo>
                  <a:lnTo>
                    <a:pt x="402" y="1114"/>
                  </a:lnTo>
                  <a:lnTo>
                    <a:pt x="402" y="1114"/>
                  </a:lnTo>
                  <a:lnTo>
                    <a:pt x="405" y="1114"/>
                  </a:lnTo>
                  <a:lnTo>
                    <a:pt x="405" y="1114"/>
                  </a:lnTo>
                  <a:lnTo>
                    <a:pt x="405" y="1114"/>
                  </a:lnTo>
                  <a:lnTo>
                    <a:pt x="405" y="1114"/>
                  </a:lnTo>
                  <a:lnTo>
                    <a:pt x="405" y="1116"/>
                  </a:lnTo>
                  <a:lnTo>
                    <a:pt x="405" y="1116"/>
                  </a:lnTo>
                  <a:lnTo>
                    <a:pt x="405" y="1116"/>
                  </a:lnTo>
                  <a:lnTo>
                    <a:pt x="405" y="1119"/>
                  </a:lnTo>
                  <a:lnTo>
                    <a:pt x="405" y="1119"/>
                  </a:lnTo>
                  <a:lnTo>
                    <a:pt x="405" y="1116"/>
                  </a:lnTo>
                  <a:lnTo>
                    <a:pt x="405" y="1114"/>
                  </a:lnTo>
                  <a:lnTo>
                    <a:pt x="405" y="1114"/>
                  </a:lnTo>
                  <a:lnTo>
                    <a:pt x="407" y="1114"/>
                  </a:lnTo>
                  <a:lnTo>
                    <a:pt x="412" y="1111"/>
                  </a:lnTo>
                  <a:lnTo>
                    <a:pt x="414" y="1111"/>
                  </a:lnTo>
                  <a:lnTo>
                    <a:pt x="414" y="1109"/>
                  </a:lnTo>
                  <a:lnTo>
                    <a:pt x="412" y="1109"/>
                  </a:lnTo>
                  <a:lnTo>
                    <a:pt x="412" y="1109"/>
                  </a:lnTo>
                  <a:lnTo>
                    <a:pt x="414" y="1109"/>
                  </a:lnTo>
                  <a:lnTo>
                    <a:pt x="414" y="1109"/>
                  </a:lnTo>
                  <a:lnTo>
                    <a:pt x="414" y="1107"/>
                  </a:lnTo>
                  <a:lnTo>
                    <a:pt x="414" y="1107"/>
                  </a:lnTo>
                  <a:lnTo>
                    <a:pt x="414" y="1107"/>
                  </a:lnTo>
                  <a:lnTo>
                    <a:pt x="414" y="1107"/>
                  </a:lnTo>
                  <a:lnTo>
                    <a:pt x="417" y="1107"/>
                  </a:lnTo>
                  <a:lnTo>
                    <a:pt x="417" y="1104"/>
                  </a:lnTo>
                  <a:lnTo>
                    <a:pt x="414" y="1104"/>
                  </a:lnTo>
                  <a:lnTo>
                    <a:pt x="417" y="1102"/>
                  </a:lnTo>
                  <a:lnTo>
                    <a:pt x="419" y="1102"/>
                  </a:lnTo>
                  <a:lnTo>
                    <a:pt x="419" y="1102"/>
                  </a:lnTo>
                  <a:lnTo>
                    <a:pt x="419" y="1102"/>
                  </a:lnTo>
                  <a:lnTo>
                    <a:pt x="421" y="1102"/>
                  </a:lnTo>
                  <a:lnTo>
                    <a:pt x="424" y="1102"/>
                  </a:lnTo>
                  <a:lnTo>
                    <a:pt x="424" y="1100"/>
                  </a:lnTo>
                  <a:lnTo>
                    <a:pt x="426" y="1102"/>
                  </a:lnTo>
                  <a:lnTo>
                    <a:pt x="426" y="1102"/>
                  </a:lnTo>
                  <a:lnTo>
                    <a:pt x="426" y="1104"/>
                  </a:lnTo>
                  <a:lnTo>
                    <a:pt x="426" y="1104"/>
                  </a:lnTo>
                  <a:lnTo>
                    <a:pt x="426" y="1102"/>
                  </a:lnTo>
                  <a:lnTo>
                    <a:pt x="426" y="1102"/>
                  </a:lnTo>
                  <a:lnTo>
                    <a:pt x="426" y="1102"/>
                  </a:lnTo>
                  <a:lnTo>
                    <a:pt x="426" y="1102"/>
                  </a:lnTo>
                  <a:lnTo>
                    <a:pt x="426" y="1102"/>
                  </a:lnTo>
                  <a:lnTo>
                    <a:pt x="428" y="1102"/>
                  </a:lnTo>
                  <a:lnTo>
                    <a:pt x="428" y="1102"/>
                  </a:lnTo>
                  <a:lnTo>
                    <a:pt x="428" y="1102"/>
                  </a:lnTo>
                  <a:lnTo>
                    <a:pt x="428" y="1102"/>
                  </a:lnTo>
                  <a:lnTo>
                    <a:pt x="431" y="1102"/>
                  </a:lnTo>
                  <a:lnTo>
                    <a:pt x="431" y="1102"/>
                  </a:lnTo>
                  <a:lnTo>
                    <a:pt x="431" y="1102"/>
                  </a:lnTo>
                  <a:lnTo>
                    <a:pt x="431" y="1102"/>
                  </a:lnTo>
                  <a:lnTo>
                    <a:pt x="433" y="1102"/>
                  </a:lnTo>
                  <a:lnTo>
                    <a:pt x="433" y="1102"/>
                  </a:lnTo>
                  <a:lnTo>
                    <a:pt x="433" y="1102"/>
                  </a:lnTo>
                  <a:lnTo>
                    <a:pt x="433" y="1102"/>
                  </a:lnTo>
                  <a:lnTo>
                    <a:pt x="433" y="1102"/>
                  </a:lnTo>
                  <a:lnTo>
                    <a:pt x="436" y="1102"/>
                  </a:lnTo>
                  <a:lnTo>
                    <a:pt x="436" y="1102"/>
                  </a:lnTo>
                  <a:lnTo>
                    <a:pt x="436" y="1102"/>
                  </a:lnTo>
                  <a:lnTo>
                    <a:pt x="436" y="1102"/>
                  </a:lnTo>
                  <a:lnTo>
                    <a:pt x="436" y="1102"/>
                  </a:lnTo>
                  <a:lnTo>
                    <a:pt x="438" y="1102"/>
                  </a:lnTo>
                  <a:lnTo>
                    <a:pt x="438" y="1100"/>
                  </a:lnTo>
                  <a:lnTo>
                    <a:pt x="440" y="1100"/>
                  </a:lnTo>
                  <a:lnTo>
                    <a:pt x="440" y="1102"/>
                  </a:lnTo>
                  <a:lnTo>
                    <a:pt x="443" y="1102"/>
                  </a:lnTo>
                  <a:lnTo>
                    <a:pt x="443" y="1100"/>
                  </a:lnTo>
                  <a:lnTo>
                    <a:pt x="443" y="1100"/>
                  </a:lnTo>
                  <a:lnTo>
                    <a:pt x="443" y="1102"/>
                  </a:lnTo>
                  <a:lnTo>
                    <a:pt x="443" y="1102"/>
                  </a:lnTo>
                  <a:lnTo>
                    <a:pt x="443" y="1102"/>
                  </a:lnTo>
                  <a:lnTo>
                    <a:pt x="443" y="1102"/>
                  </a:lnTo>
                  <a:lnTo>
                    <a:pt x="443" y="1104"/>
                  </a:lnTo>
                  <a:lnTo>
                    <a:pt x="443" y="1104"/>
                  </a:lnTo>
                  <a:lnTo>
                    <a:pt x="443" y="1104"/>
                  </a:lnTo>
                  <a:lnTo>
                    <a:pt x="443" y="1107"/>
                  </a:lnTo>
                  <a:lnTo>
                    <a:pt x="443" y="1107"/>
                  </a:lnTo>
                  <a:lnTo>
                    <a:pt x="445" y="1107"/>
                  </a:lnTo>
                  <a:lnTo>
                    <a:pt x="445" y="1104"/>
                  </a:lnTo>
                  <a:lnTo>
                    <a:pt x="445" y="1104"/>
                  </a:lnTo>
                  <a:lnTo>
                    <a:pt x="445" y="1104"/>
                  </a:lnTo>
                  <a:lnTo>
                    <a:pt x="447" y="1104"/>
                  </a:lnTo>
                  <a:lnTo>
                    <a:pt x="447" y="1104"/>
                  </a:lnTo>
                  <a:lnTo>
                    <a:pt x="447" y="1102"/>
                  </a:lnTo>
                  <a:lnTo>
                    <a:pt x="447" y="1102"/>
                  </a:lnTo>
                  <a:lnTo>
                    <a:pt x="450" y="1100"/>
                  </a:lnTo>
                  <a:lnTo>
                    <a:pt x="450" y="1100"/>
                  </a:lnTo>
                  <a:lnTo>
                    <a:pt x="452" y="1100"/>
                  </a:lnTo>
                  <a:lnTo>
                    <a:pt x="454" y="1100"/>
                  </a:lnTo>
                  <a:lnTo>
                    <a:pt x="454" y="1100"/>
                  </a:lnTo>
                  <a:lnTo>
                    <a:pt x="454" y="1097"/>
                  </a:lnTo>
                  <a:lnTo>
                    <a:pt x="454" y="1097"/>
                  </a:lnTo>
                  <a:lnTo>
                    <a:pt x="454" y="1097"/>
                  </a:lnTo>
                  <a:lnTo>
                    <a:pt x="454" y="1097"/>
                  </a:lnTo>
                  <a:lnTo>
                    <a:pt x="454" y="1097"/>
                  </a:lnTo>
                  <a:lnTo>
                    <a:pt x="457" y="1095"/>
                  </a:lnTo>
                  <a:lnTo>
                    <a:pt x="457" y="1095"/>
                  </a:lnTo>
                  <a:lnTo>
                    <a:pt x="457" y="1095"/>
                  </a:lnTo>
                  <a:lnTo>
                    <a:pt x="457" y="1095"/>
                  </a:lnTo>
                  <a:lnTo>
                    <a:pt x="459" y="1095"/>
                  </a:lnTo>
                  <a:lnTo>
                    <a:pt x="459" y="1095"/>
                  </a:lnTo>
                  <a:lnTo>
                    <a:pt x="459" y="1095"/>
                  </a:lnTo>
                  <a:lnTo>
                    <a:pt x="459" y="1095"/>
                  </a:lnTo>
                  <a:lnTo>
                    <a:pt x="459" y="1095"/>
                  </a:lnTo>
                  <a:lnTo>
                    <a:pt x="462" y="1093"/>
                  </a:lnTo>
                  <a:lnTo>
                    <a:pt x="462" y="1093"/>
                  </a:lnTo>
                  <a:lnTo>
                    <a:pt x="464" y="1093"/>
                  </a:lnTo>
                  <a:lnTo>
                    <a:pt x="464" y="1093"/>
                  </a:lnTo>
                  <a:lnTo>
                    <a:pt x="464" y="1093"/>
                  </a:lnTo>
                  <a:lnTo>
                    <a:pt x="464" y="1093"/>
                  </a:lnTo>
                  <a:lnTo>
                    <a:pt x="466" y="1093"/>
                  </a:lnTo>
                  <a:lnTo>
                    <a:pt x="469" y="1093"/>
                  </a:lnTo>
                  <a:lnTo>
                    <a:pt x="478" y="1088"/>
                  </a:lnTo>
                  <a:lnTo>
                    <a:pt x="478" y="1088"/>
                  </a:lnTo>
                  <a:lnTo>
                    <a:pt x="483" y="1088"/>
                  </a:lnTo>
                  <a:lnTo>
                    <a:pt x="483" y="1085"/>
                  </a:lnTo>
                  <a:lnTo>
                    <a:pt x="485" y="1085"/>
                  </a:lnTo>
                  <a:lnTo>
                    <a:pt x="485" y="1085"/>
                  </a:lnTo>
                  <a:lnTo>
                    <a:pt x="485" y="1085"/>
                  </a:lnTo>
                  <a:lnTo>
                    <a:pt x="483" y="1083"/>
                  </a:lnTo>
                  <a:lnTo>
                    <a:pt x="485" y="1083"/>
                  </a:lnTo>
                  <a:lnTo>
                    <a:pt x="485" y="1083"/>
                  </a:lnTo>
                  <a:lnTo>
                    <a:pt x="485" y="1083"/>
                  </a:lnTo>
                  <a:lnTo>
                    <a:pt x="485" y="1083"/>
                  </a:lnTo>
                  <a:lnTo>
                    <a:pt x="485" y="1083"/>
                  </a:lnTo>
                  <a:lnTo>
                    <a:pt x="488" y="1083"/>
                  </a:lnTo>
                  <a:lnTo>
                    <a:pt x="488" y="1083"/>
                  </a:lnTo>
                  <a:lnTo>
                    <a:pt x="488" y="1081"/>
                  </a:lnTo>
                  <a:lnTo>
                    <a:pt x="490" y="1078"/>
                  </a:lnTo>
                  <a:lnTo>
                    <a:pt x="490" y="1078"/>
                  </a:lnTo>
                  <a:lnTo>
                    <a:pt x="488" y="1078"/>
                  </a:lnTo>
                  <a:lnTo>
                    <a:pt x="488" y="1081"/>
                  </a:lnTo>
                  <a:lnTo>
                    <a:pt x="488" y="1081"/>
                  </a:lnTo>
                  <a:lnTo>
                    <a:pt x="488" y="1081"/>
                  </a:lnTo>
                  <a:lnTo>
                    <a:pt x="488" y="1078"/>
                  </a:lnTo>
                  <a:lnTo>
                    <a:pt x="488" y="1078"/>
                  </a:lnTo>
                  <a:lnTo>
                    <a:pt x="488" y="1078"/>
                  </a:lnTo>
                  <a:lnTo>
                    <a:pt x="488" y="1078"/>
                  </a:lnTo>
                  <a:lnTo>
                    <a:pt x="488" y="1076"/>
                  </a:lnTo>
                  <a:lnTo>
                    <a:pt x="488" y="1076"/>
                  </a:lnTo>
                  <a:lnTo>
                    <a:pt x="488" y="1076"/>
                  </a:lnTo>
                  <a:lnTo>
                    <a:pt x="488" y="1076"/>
                  </a:lnTo>
                  <a:lnTo>
                    <a:pt x="488" y="1076"/>
                  </a:lnTo>
                  <a:lnTo>
                    <a:pt x="485" y="1076"/>
                  </a:lnTo>
                  <a:lnTo>
                    <a:pt x="485" y="1076"/>
                  </a:lnTo>
                  <a:lnTo>
                    <a:pt x="485" y="1074"/>
                  </a:lnTo>
                  <a:lnTo>
                    <a:pt x="485" y="1074"/>
                  </a:lnTo>
                  <a:lnTo>
                    <a:pt x="485" y="1074"/>
                  </a:lnTo>
                  <a:lnTo>
                    <a:pt x="485" y="1074"/>
                  </a:lnTo>
                  <a:lnTo>
                    <a:pt x="485" y="1071"/>
                  </a:lnTo>
                  <a:lnTo>
                    <a:pt x="485" y="1071"/>
                  </a:lnTo>
                  <a:lnTo>
                    <a:pt x="485" y="1071"/>
                  </a:lnTo>
                  <a:lnTo>
                    <a:pt x="485" y="1071"/>
                  </a:lnTo>
                  <a:lnTo>
                    <a:pt x="485" y="1071"/>
                  </a:lnTo>
                  <a:lnTo>
                    <a:pt x="485" y="1069"/>
                  </a:lnTo>
                  <a:lnTo>
                    <a:pt x="485" y="1069"/>
                  </a:lnTo>
                  <a:lnTo>
                    <a:pt x="485" y="1069"/>
                  </a:lnTo>
                  <a:lnTo>
                    <a:pt x="485" y="1069"/>
                  </a:lnTo>
                  <a:lnTo>
                    <a:pt x="485" y="1069"/>
                  </a:lnTo>
                  <a:lnTo>
                    <a:pt x="485" y="1069"/>
                  </a:lnTo>
                  <a:lnTo>
                    <a:pt x="485" y="1066"/>
                  </a:lnTo>
                  <a:lnTo>
                    <a:pt x="485" y="1069"/>
                  </a:lnTo>
                  <a:lnTo>
                    <a:pt x="483" y="1069"/>
                  </a:lnTo>
                  <a:lnTo>
                    <a:pt x="483" y="1069"/>
                  </a:lnTo>
                  <a:lnTo>
                    <a:pt x="483" y="1071"/>
                  </a:lnTo>
                  <a:lnTo>
                    <a:pt x="483" y="1071"/>
                  </a:lnTo>
                  <a:lnTo>
                    <a:pt x="483" y="1069"/>
                  </a:lnTo>
                  <a:lnTo>
                    <a:pt x="483" y="1069"/>
                  </a:lnTo>
                  <a:lnTo>
                    <a:pt x="483" y="1071"/>
                  </a:lnTo>
                  <a:lnTo>
                    <a:pt x="481" y="1071"/>
                  </a:lnTo>
                  <a:lnTo>
                    <a:pt x="481" y="1071"/>
                  </a:lnTo>
                  <a:lnTo>
                    <a:pt x="481" y="1071"/>
                  </a:lnTo>
                  <a:lnTo>
                    <a:pt x="481" y="1071"/>
                  </a:lnTo>
                  <a:lnTo>
                    <a:pt x="481" y="1071"/>
                  </a:lnTo>
                  <a:lnTo>
                    <a:pt x="481" y="1071"/>
                  </a:lnTo>
                  <a:lnTo>
                    <a:pt x="481" y="1074"/>
                  </a:lnTo>
                  <a:lnTo>
                    <a:pt x="481" y="1074"/>
                  </a:lnTo>
                  <a:lnTo>
                    <a:pt x="481" y="1074"/>
                  </a:lnTo>
                  <a:lnTo>
                    <a:pt x="478" y="1076"/>
                  </a:lnTo>
                  <a:lnTo>
                    <a:pt x="478" y="1078"/>
                  </a:lnTo>
                  <a:lnTo>
                    <a:pt x="478" y="1078"/>
                  </a:lnTo>
                  <a:lnTo>
                    <a:pt x="478" y="1078"/>
                  </a:lnTo>
                  <a:lnTo>
                    <a:pt x="478" y="1078"/>
                  </a:lnTo>
                  <a:lnTo>
                    <a:pt x="478" y="1078"/>
                  </a:lnTo>
                  <a:lnTo>
                    <a:pt x="478" y="1078"/>
                  </a:lnTo>
                  <a:lnTo>
                    <a:pt x="476" y="1078"/>
                  </a:lnTo>
                  <a:lnTo>
                    <a:pt x="476" y="1078"/>
                  </a:lnTo>
                  <a:lnTo>
                    <a:pt x="476" y="1078"/>
                  </a:lnTo>
                  <a:lnTo>
                    <a:pt x="476" y="1078"/>
                  </a:lnTo>
                  <a:lnTo>
                    <a:pt x="476" y="1078"/>
                  </a:lnTo>
                  <a:lnTo>
                    <a:pt x="476" y="1078"/>
                  </a:lnTo>
                  <a:lnTo>
                    <a:pt x="476" y="1076"/>
                  </a:lnTo>
                  <a:lnTo>
                    <a:pt x="473" y="1078"/>
                  </a:lnTo>
                  <a:lnTo>
                    <a:pt x="473" y="1078"/>
                  </a:lnTo>
                  <a:lnTo>
                    <a:pt x="473" y="1078"/>
                  </a:lnTo>
                  <a:lnTo>
                    <a:pt x="473" y="1076"/>
                  </a:lnTo>
                  <a:lnTo>
                    <a:pt x="473" y="1076"/>
                  </a:lnTo>
                  <a:lnTo>
                    <a:pt x="473" y="1076"/>
                  </a:lnTo>
                  <a:lnTo>
                    <a:pt x="473" y="1076"/>
                  </a:lnTo>
                  <a:lnTo>
                    <a:pt x="471" y="1078"/>
                  </a:lnTo>
                  <a:lnTo>
                    <a:pt x="471" y="1078"/>
                  </a:lnTo>
                  <a:lnTo>
                    <a:pt x="469" y="1078"/>
                  </a:lnTo>
                  <a:lnTo>
                    <a:pt x="469" y="1078"/>
                  </a:lnTo>
                  <a:lnTo>
                    <a:pt x="471" y="1078"/>
                  </a:lnTo>
                  <a:lnTo>
                    <a:pt x="471" y="1076"/>
                  </a:lnTo>
                  <a:lnTo>
                    <a:pt x="471" y="1076"/>
                  </a:lnTo>
                  <a:lnTo>
                    <a:pt x="471" y="1076"/>
                  </a:lnTo>
                  <a:lnTo>
                    <a:pt x="469" y="1076"/>
                  </a:lnTo>
                  <a:lnTo>
                    <a:pt x="469" y="1076"/>
                  </a:lnTo>
                  <a:lnTo>
                    <a:pt x="466" y="1076"/>
                  </a:lnTo>
                  <a:lnTo>
                    <a:pt x="466" y="1076"/>
                  </a:lnTo>
                  <a:lnTo>
                    <a:pt x="466" y="1076"/>
                  </a:lnTo>
                  <a:lnTo>
                    <a:pt x="469" y="1076"/>
                  </a:lnTo>
                  <a:lnTo>
                    <a:pt x="469" y="1074"/>
                  </a:lnTo>
                  <a:lnTo>
                    <a:pt x="469" y="1074"/>
                  </a:lnTo>
                  <a:lnTo>
                    <a:pt x="469" y="1074"/>
                  </a:lnTo>
                  <a:lnTo>
                    <a:pt x="469" y="1071"/>
                  </a:lnTo>
                  <a:lnTo>
                    <a:pt x="469" y="1074"/>
                  </a:lnTo>
                  <a:lnTo>
                    <a:pt x="466" y="1071"/>
                  </a:lnTo>
                  <a:lnTo>
                    <a:pt x="466" y="1071"/>
                  </a:lnTo>
                  <a:lnTo>
                    <a:pt x="466" y="1071"/>
                  </a:lnTo>
                  <a:lnTo>
                    <a:pt x="466" y="1071"/>
                  </a:lnTo>
                  <a:lnTo>
                    <a:pt x="466" y="1071"/>
                  </a:lnTo>
                  <a:lnTo>
                    <a:pt x="466" y="1071"/>
                  </a:lnTo>
                  <a:lnTo>
                    <a:pt x="464" y="1071"/>
                  </a:lnTo>
                  <a:lnTo>
                    <a:pt x="464" y="1071"/>
                  </a:lnTo>
                  <a:lnTo>
                    <a:pt x="464" y="1071"/>
                  </a:lnTo>
                  <a:lnTo>
                    <a:pt x="464" y="1074"/>
                  </a:lnTo>
                  <a:lnTo>
                    <a:pt x="464" y="1074"/>
                  </a:lnTo>
                  <a:lnTo>
                    <a:pt x="464" y="1074"/>
                  </a:lnTo>
                  <a:lnTo>
                    <a:pt x="464" y="1074"/>
                  </a:lnTo>
                  <a:lnTo>
                    <a:pt x="464" y="1071"/>
                  </a:lnTo>
                  <a:lnTo>
                    <a:pt x="464" y="1069"/>
                  </a:lnTo>
                  <a:lnTo>
                    <a:pt x="464" y="1069"/>
                  </a:lnTo>
                  <a:lnTo>
                    <a:pt x="466" y="1069"/>
                  </a:lnTo>
                  <a:lnTo>
                    <a:pt x="466" y="1069"/>
                  </a:lnTo>
                  <a:lnTo>
                    <a:pt x="464" y="1069"/>
                  </a:lnTo>
                  <a:lnTo>
                    <a:pt x="464" y="1069"/>
                  </a:lnTo>
                  <a:lnTo>
                    <a:pt x="464" y="1069"/>
                  </a:lnTo>
                  <a:lnTo>
                    <a:pt x="464" y="1071"/>
                  </a:lnTo>
                  <a:lnTo>
                    <a:pt x="462" y="1071"/>
                  </a:lnTo>
                  <a:lnTo>
                    <a:pt x="462" y="1071"/>
                  </a:lnTo>
                  <a:lnTo>
                    <a:pt x="462" y="1071"/>
                  </a:lnTo>
                  <a:lnTo>
                    <a:pt x="462" y="1071"/>
                  </a:lnTo>
                  <a:lnTo>
                    <a:pt x="462" y="1071"/>
                  </a:lnTo>
                  <a:lnTo>
                    <a:pt x="459" y="1071"/>
                  </a:lnTo>
                  <a:lnTo>
                    <a:pt x="459" y="1071"/>
                  </a:lnTo>
                  <a:lnTo>
                    <a:pt x="459" y="1074"/>
                  </a:lnTo>
                  <a:lnTo>
                    <a:pt x="459" y="1074"/>
                  </a:lnTo>
                  <a:lnTo>
                    <a:pt x="457" y="1074"/>
                  </a:lnTo>
                  <a:lnTo>
                    <a:pt x="457" y="1074"/>
                  </a:lnTo>
                  <a:lnTo>
                    <a:pt x="457" y="1074"/>
                  </a:lnTo>
                  <a:lnTo>
                    <a:pt x="459" y="1071"/>
                  </a:lnTo>
                  <a:lnTo>
                    <a:pt x="459" y="1071"/>
                  </a:lnTo>
                  <a:lnTo>
                    <a:pt x="459" y="1071"/>
                  </a:lnTo>
                  <a:lnTo>
                    <a:pt x="459" y="1071"/>
                  </a:lnTo>
                  <a:lnTo>
                    <a:pt x="459" y="1071"/>
                  </a:lnTo>
                  <a:lnTo>
                    <a:pt x="457" y="1071"/>
                  </a:lnTo>
                  <a:lnTo>
                    <a:pt x="457" y="1071"/>
                  </a:lnTo>
                  <a:lnTo>
                    <a:pt x="457" y="1071"/>
                  </a:lnTo>
                  <a:lnTo>
                    <a:pt x="457" y="1071"/>
                  </a:lnTo>
                  <a:lnTo>
                    <a:pt x="454" y="1071"/>
                  </a:lnTo>
                  <a:lnTo>
                    <a:pt x="454" y="1071"/>
                  </a:lnTo>
                  <a:lnTo>
                    <a:pt x="454" y="1071"/>
                  </a:lnTo>
                  <a:lnTo>
                    <a:pt x="454" y="1074"/>
                  </a:lnTo>
                  <a:lnTo>
                    <a:pt x="454" y="1074"/>
                  </a:lnTo>
                  <a:lnTo>
                    <a:pt x="454" y="1074"/>
                  </a:lnTo>
                  <a:lnTo>
                    <a:pt x="454" y="1071"/>
                  </a:lnTo>
                  <a:lnTo>
                    <a:pt x="454" y="1071"/>
                  </a:lnTo>
                  <a:lnTo>
                    <a:pt x="454" y="1071"/>
                  </a:lnTo>
                  <a:lnTo>
                    <a:pt x="454" y="1071"/>
                  </a:lnTo>
                  <a:lnTo>
                    <a:pt x="454" y="1071"/>
                  </a:lnTo>
                  <a:lnTo>
                    <a:pt x="452" y="1071"/>
                  </a:lnTo>
                  <a:lnTo>
                    <a:pt x="450" y="1076"/>
                  </a:lnTo>
                  <a:lnTo>
                    <a:pt x="450" y="1076"/>
                  </a:lnTo>
                  <a:lnTo>
                    <a:pt x="450" y="1076"/>
                  </a:lnTo>
                  <a:lnTo>
                    <a:pt x="452" y="1076"/>
                  </a:lnTo>
                  <a:lnTo>
                    <a:pt x="452" y="1076"/>
                  </a:lnTo>
                  <a:lnTo>
                    <a:pt x="452" y="1076"/>
                  </a:lnTo>
                  <a:lnTo>
                    <a:pt x="450" y="1076"/>
                  </a:lnTo>
                  <a:lnTo>
                    <a:pt x="450" y="1078"/>
                  </a:lnTo>
                  <a:lnTo>
                    <a:pt x="450" y="1078"/>
                  </a:lnTo>
                  <a:lnTo>
                    <a:pt x="450" y="1078"/>
                  </a:lnTo>
                  <a:lnTo>
                    <a:pt x="447" y="1081"/>
                  </a:lnTo>
                  <a:lnTo>
                    <a:pt x="447" y="1083"/>
                  </a:lnTo>
                  <a:lnTo>
                    <a:pt x="445" y="1083"/>
                  </a:lnTo>
                  <a:lnTo>
                    <a:pt x="445" y="1083"/>
                  </a:lnTo>
                  <a:lnTo>
                    <a:pt x="445" y="1083"/>
                  </a:lnTo>
                  <a:lnTo>
                    <a:pt x="445" y="1083"/>
                  </a:lnTo>
                  <a:lnTo>
                    <a:pt x="443" y="1085"/>
                  </a:lnTo>
                  <a:lnTo>
                    <a:pt x="443" y="1085"/>
                  </a:lnTo>
                  <a:lnTo>
                    <a:pt x="445" y="1085"/>
                  </a:lnTo>
                  <a:lnTo>
                    <a:pt x="443" y="1085"/>
                  </a:lnTo>
                  <a:lnTo>
                    <a:pt x="443" y="1088"/>
                  </a:lnTo>
                  <a:lnTo>
                    <a:pt x="443" y="1088"/>
                  </a:lnTo>
                  <a:lnTo>
                    <a:pt x="443" y="1085"/>
                  </a:lnTo>
                  <a:lnTo>
                    <a:pt x="443" y="1085"/>
                  </a:lnTo>
                  <a:lnTo>
                    <a:pt x="443" y="1085"/>
                  </a:lnTo>
                  <a:lnTo>
                    <a:pt x="443" y="1083"/>
                  </a:lnTo>
                  <a:lnTo>
                    <a:pt x="443" y="1083"/>
                  </a:lnTo>
                  <a:lnTo>
                    <a:pt x="443" y="1083"/>
                  </a:lnTo>
                  <a:lnTo>
                    <a:pt x="443" y="1081"/>
                  </a:lnTo>
                  <a:lnTo>
                    <a:pt x="443" y="1081"/>
                  </a:lnTo>
                  <a:lnTo>
                    <a:pt x="443" y="1078"/>
                  </a:lnTo>
                  <a:lnTo>
                    <a:pt x="443" y="1078"/>
                  </a:lnTo>
                  <a:lnTo>
                    <a:pt x="440" y="1078"/>
                  </a:lnTo>
                  <a:lnTo>
                    <a:pt x="440" y="1078"/>
                  </a:lnTo>
                  <a:lnTo>
                    <a:pt x="440" y="1076"/>
                  </a:lnTo>
                  <a:lnTo>
                    <a:pt x="440" y="1078"/>
                  </a:lnTo>
                  <a:lnTo>
                    <a:pt x="438" y="1078"/>
                  </a:lnTo>
                  <a:lnTo>
                    <a:pt x="438" y="1081"/>
                  </a:lnTo>
                  <a:lnTo>
                    <a:pt x="438" y="1081"/>
                  </a:lnTo>
                  <a:lnTo>
                    <a:pt x="438" y="1081"/>
                  </a:lnTo>
                  <a:lnTo>
                    <a:pt x="438" y="1081"/>
                  </a:lnTo>
                  <a:lnTo>
                    <a:pt x="438" y="1081"/>
                  </a:lnTo>
                  <a:lnTo>
                    <a:pt x="433" y="1081"/>
                  </a:lnTo>
                  <a:lnTo>
                    <a:pt x="431" y="1083"/>
                  </a:lnTo>
                  <a:lnTo>
                    <a:pt x="431" y="1083"/>
                  </a:lnTo>
                  <a:lnTo>
                    <a:pt x="428" y="1083"/>
                  </a:lnTo>
                  <a:lnTo>
                    <a:pt x="428" y="1085"/>
                  </a:lnTo>
                  <a:lnTo>
                    <a:pt x="428" y="1085"/>
                  </a:lnTo>
                  <a:lnTo>
                    <a:pt x="426" y="1088"/>
                  </a:lnTo>
                  <a:lnTo>
                    <a:pt x="426" y="1088"/>
                  </a:lnTo>
                  <a:lnTo>
                    <a:pt x="424" y="1085"/>
                  </a:lnTo>
                  <a:lnTo>
                    <a:pt x="424" y="1088"/>
                  </a:lnTo>
                  <a:lnTo>
                    <a:pt x="421" y="1088"/>
                  </a:lnTo>
                  <a:lnTo>
                    <a:pt x="419" y="1088"/>
                  </a:lnTo>
                  <a:lnTo>
                    <a:pt x="419" y="1088"/>
                  </a:lnTo>
                  <a:lnTo>
                    <a:pt x="419" y="1090"/>
                  </a:lnTo>
                  <a:lnTo>
                    <a:pt x="419" y="1090"/>
                  </a:lnTo>
                  <a:lnTo>
                    <a:pt x="417" y="1090"/>
                  </a:lnTo>
                  <a:lnTo>
                    <a:pt x="417" y="1088"/>
                  </a:lnTo>
                  <a:lnTo>
                    <a:pt x="417" y="1088"/>
                  </a:lnTo>
                  <a:lnTo>
                    <a:pt x="417" y="1088"/>
                  </a:lnTo>
                  <a:lnTo>
                    <a:pt x="417" y="1088"/>
                  </a:lnTo>
                  <a:lnTo>
                    <a:pt x="417" y="1088"/>
                  </a:lnTo>
                  <a:lnTo>
                    <a:pt x="417" y="1088"/>
                  </a:lnTo>
                  <a:lnTo>
                    <a:pt x="414" y="1088"/>
                  </a:lnTo>
                  <a:lnTo>
                    <a:pt x="414" y="1088"/>
                  </a:lnTo>
                  <a:lnTo>
                    <a:pt x="414" y="1088"/>
                  </a:lnTo>
                  <a:lnTo>
                    <a:pt x="414" y="1085"/>
                  </a:lnTo>
                  <a:lnTo>
                    <a:pt x="414" y="1085"/>
                  </a:lnTo>
                  <a:lnTo>
                    <a:pt x="412" y="1085"/>
                  </a:lnTo>
                  <a:lnTo>
                    <a:pt x="412" y="1085"/>
                  </a:lnTo>
                  <a:lnTo>
                    <a:pt x="412" y="1085"/>
                  </a:lnTo>
                  <a:lnTo>
                    <a:pt x="414" y="1085"/>
                  </a:lnTo>
                  <a:lnTo>
                    <a:pt x="417" y="1083"/>
                  </a:lnTo>
                  <a:lnTo>
                    <a:pt x="417" y="1083"/>
                  </a:lnTo>
                  <a:lnTo>
                    <a:pt x="417" y="1083"/>
                  </a:lnTo>
                  <a:lnTo>
                    <a:pt x="417" y="1083"/>
                  </a:lnTo>
                  <a:lnTo>
                    <a:pt x="414" y="1083"/>
                  </a:lnTo>
                  <a:lnTo>
                    <a:pt x="414" y="1085"/>
                  </a:lnTo>
                  <a:lnTo>
                    <a:pt x="410" y="1083"/>
                  </a:lnTo>
                  <a:lnTo>
                    <a:pt x="410" y="1085"/>
                  </a:lnTo>
                  <a:lnTo>
                    <a:pt x="407" y="1088"/>
                  </a:lnTo>
                  <a:lnTo>
                    <a:pt x="407" y="1088"/>
                  </a:lnTo>
                  <a:lnTo>
                    <a:pt x="407" y="1088"/>
                  </a:lnTo>
                  <a:lnTo>
                    <a:pt x="407" y="1088"/>
                  </a:lnTo>
                  <a:lnTo>
                    <a:pt x="407" y="1088"/>
                  </a:lnTo>
                  <a:lnTo>
                    <a:pt x="407" y="1088"/>
                  </a:lnTo>
                  <a:lnTo>
                    <a:pt x="407" y="1088"/>
                  </a:lnTo>
                  <a:lnTo>
                    <a:pt x="407" y="1088"/>
                  </a:lnTo>
                  <a:lnTo>
                    <a:pt x="407" y="1088"/>
                  </a:lnTo>
                  <a:lnTo>
                    <a:pt x="410" y="1088"/>
                  </a:lnTo>
                  <a:lnTo>
                    <a:pt x="410" y="1088"/>
                  </a:lnTo>
                  <a:lnTo>
                    <a:pt x="410" y="1088"/>
                  </a:lnTo>
                  <a:lnTo>
                    <a:pt x="412" y="1088"/>
                  </a:lnTo>
                  <a:lnTo>
                    <a:pt x="412" y="1088"/>
                  </a:lnTo>
                  <a:lnTo>
                    <a:pt x="412" y="1088"/>
                  </a:lnTo>
                  <a:lnTo>
                    <a:pt x="412" y="1088"/>
                  </a:lnTo>
                  <a:lnTo>
                    <a:pt x="412" y="1088"/>
                  </a:lnTo>
                  <a:lnTo>
                    <a:pt x="412" y="1090"/>
                  </a:lnTo>
                  <a:lnTo>
                    <a:pt x="410" y="1090"/>
                  </a:lnTo>
                  <a:lnTo>
                    <a:pt x="410" y="1090"/>
                  </a:lnTo>
                  <a:lnTo>
                    <a:pt x="414" y="1088"/>
                  </a:lnTo>
                  <a:lnTo>
                    <a:pt x="414" y="1090"/>
                  </a:lnTo>
                  <a:lnTo>
                    <a:pt x="412" y="1090"/>
                  </a:lnTo>
                  <a:lnTo>
                    <a:pt x="412" y="1093"/>
                  </a:lnTo>
                  <a:lnTo>
                    <a:pt x="407" y="1090"/>
                  </a:lnTo>
                  <a:lnTo>
                    <a:pt x="407" y="1090"/>
                  </a:lnTo>
                  <a:lnTo>
                    <a:pt x="407" y="1090"/>
                  </a:lnTo>
                  <a:lnTo>
                    <a:pt x="405" y="1088"/>
                  </a:lnTo>
                  <a:lnTo>
                    <a:pt x="405" y="1088"/>
                  </a:lnTo>
                  <a:lnTo>
                    <a:pt x="405" y="1090"/>
                  </a:lnTo>
                  <a:lnTo>
                    <a:pt x="402" y="1090"/>
                  </a:lnTo>
                  <a:lnTo>
                    <a:pt x="402" y="1088"/>
                  </a:lnTo>
                  <a:lnTo>
                    <a:pt x="402" y="1088"/>
                  </a:lnTo>
                  <a:lnTo>
                    <a:pt x="402" y="1088"/>
                  </a:lnTo>
                  <a:lnTo>
                    <a:pt x="402" y="1088"/>
                  </a:lnTo>
                  <a:lnTo>
                    <a:pt x="402" y="1088"/>
                  </a:lnTo>
                  <a:lnTo>
                    <a:pt x="400" y="1088"/>
                  </a:lnTo>
                  <a:lnTo>
                    <a:pt x="398" y="1088"/>
                  </a:lnTo>
                  <a:lnTo>
                    <a:pt x="398" y="1090"/>
                  </a:lnTo>
                  <a:lnTo>
                    <a:pt x="395" y="1090"/>
                  </a:lnTo>
                  <a:lnTo>
                    <a:pt x="398" y="1093"/>
                  </a:lnTo>
                  <a:lnTo>
                    <a:pt x="398" y="1093"/>
                  </a:lnTo>
                  <a:lnTo>
                    <a:pt x="395" y="1093"/>
                  </a:lnTo>
                  <a:lnTo>
                    <a:pt x="395" y="1095"/>
                  </a:lnTo>
                  <a:lnTo>
                    <a:pt x="395" y="1095"/>
                  </a:lnTo>
                  <a:lnTo>
                    <a:pt x="395" y="1095"/>
                  </a:lnTo>
                  <a:lnTo>
                    <a:pt x="395" y="1097"/>
                  </a:lnTo>
                  <a:lnTo>
                    <a:pt x="395" y="1097"/>
                  </a:lnTo>
                  <a:lnTo>
                    <a:pt x="393" y="1097"/>
                  </a:lnTo>
                  <a:lnTo>
                    <a:pt x="393" y="1097"/>
                  </a:lnTo>
                  <a:lnTo>
                    <a:pt x="393" y="1097"/>
                  </a:lnTo>
                  <a:lnTo>
                    <a:pt x="393" y="1100"/>
                  </a:lnTo>
                  <a:lnTo>
                    <a:pt x="393" y="1100"/>
                  </a:lnTo>
                  <a:lnTo>
                    <a:pt x="393" y="1100"/>
                  </a:lnTo>
                  <a:lnTo>
                    <a:pt x="391" y="1100"/>
                  </a:lnTo>
                  <a:lnTo>
                    <a:pt x="391" y="1100"/>
                  </a:lnTo>
                  <a:lnTo>
                    <a:pt x="391" y="1100"/>
                  </a:lnTo>
                  <a:lnTo>
                    <a:pt x="391" y="1100"/>
                  </a:lnTo>
                  <a:lnTo>
                    <a:pt x="391" y="1100"/>
                  </a:lnTo>
                  <a:lnTo>
                    <a:pt x="388" y="1102"/>
                  </a:lnTo>
                  <a:lnTo>
                    <a:pt x="388" y="1102"/>
                  </a:lnTo>
                  <a:lnTo>
                    <a:pt x="388" y="1102"/>
                  </a:lnTo>
                  <a:lnTo>
                    <a:pt x="388" y="1102"/>
                  </a:lnTo>
                  <a:lnTo>
                    <a:pt x="388" y="1102"/>
                  </a:lnTo>
                  <a:lnTo>
                    <a:pt x="386" y="1102"/>
                  </a:lnTo>
                  <a:lnTo>
                    <a:pt x="386" y="1100"/>
                  </a:lnTo>
                  <a:lnTo>
                    <a:pt x="386" y="1100"/>
                  </a:lnTo>
                  <a:lnTo>
                    <a:pt x="381" y="1100"/>
                  </a:lnTo>
                  <a:lnTo>
                    <a:pt x="379" y="1100"/>
                  </a:lnTo>
                  <a:lnTo>
                    <a:pt x="376" y="1100"/>
                  </a:lnTo>
                  <a:lnTo>
                    <a:pt x="376" y="1100"/>
                  </a:lnTo>
                  <a:lnTo>
                    <a:pt x="376" y="1102"/>
                  </a:lnTo>
                  <a:lnTo>
                    <a:pt x="376" y="1102"/>
                  </a:lnTo>
                  <a:lnTo>
                    <a:pt x="376" y="1102"/>
                  </a:lnTo>
                  <a:lnTo>
                    <a:pt x="374" y="1102"/>
                  </a:lnTo>
                  <a:lnTo>
                    <a:pt x="374" y="1102"/>
                  </a:lnTo>
                  <a:lnTo>
                    <a:pt x="374" y="1102"/>
                  </a:lnTo>
                  <a:lnTo>
                    <a:pt x="374" y="1102"/>
                  </a:lnTo>
                  <a:lnTo>
                    <a:pt x="374" y="1100"/>
                  </a:lnTo>
                  <a:lnTo>
                    <a:pt x="374" y="1100"/>
                  </a:lnTo>
                  <a:lnTo>
                    <a:pt x="374" y="1102"/>
                  </a:lnTo>
                  <a:lnTo>
                    <a:pt x="372" y="1102"/>
                  </a:lnTo>
                  <a:lnTo>
                    <a:pt x="372" y="1100"/>
                  </a:lnTo>
                  <a:lnTo>
                    <a:pt x="372" y="1102"/>
                  </a:lnTo>
                  <a:lnTo>
                    <a:pt x="372" y="1102"/>
                  </a:lnTo>
                  <a:lnTo>
                    <a:pt x="372" y="1102"/>
                  </a:lnTo>
                  <a:lnTo>
                    <a:pt x="372" y="1102"/>
                  </a:lnTo>
                  <a:lnTo>
                    <a:pt x="369" y="1104"/>
                  </a:lnTo>
                  <a:lnTo>
                    <a:pt x="369" y="1104"/>
                  </a:lnTo>
                  <a:lnTo>
                    <a:pt x="367" y="1104"/>
                  </a:lnTo>
                  <a:lnTo>
                    <a:pt x="367" y="1104"/>
                  </a:lnTo>
                  <a:lnTo>
                    <a:pt x="365" y="1104"/>
                  </a:lnTo>
                  <a:lnTo>
                    <a:pt x="362" y="1104"/>
                  </a:lnTo>
                  <a:lnTo>
                    <a:pt x="362" y="1104"/>
                  </a:lnTo>
                  <a:lnTo>
                    <a:pt x="360" y="1107"/>
                  </a:lnTo>
                  <a:lnTo>
                    <a:pt x="360" y="1109"/>
                  </a:lnTo>
                  <a:lnTo>
                    <a:pt x="360" y="1109"/>
                  </a:lnTo>
                  <a:lnTo>
                    <a:pt x="357" y="1109"/>
                  </a:lnTo>
                  <a:lnTo>
                    <a:pt x="357" y="1109"/>
                  </a:lnTo>
                  <a:lnTo>
                    <a:pt x="357" y="1109"/>
                  </a:lnTo>
                  <a:lnTo>
                    <a:pt x="357" y="1109"/>
                  </a:lnTo>
                  <a:lnTo>
                    <a:pt x="357" y="1109"/>
                  </a:lnTo>
                  <a:lnTo>
                    <a:pt x="357" y="1109"/>
                  </a:lnTo>
                  <a:lnTo>
                    <a:pt x="357" y="1109"/>
                  </a:lnTo>
                  <a:lnTo>
                    <a:pt x="357" y="1107"/>
                  </a:lnTo>
                  <a:lnTo>
                    <a:pt x="360" y="1107"/>
                  </a:lnTo>
                  <a:lnTo>
                    <a:pt x="360" y="1107"/>
                  </a:lnTo>
                  <a:lnTo>
                    <a:pt x="360" y="1107"/>
                  </a:lnTo>
                  <a:lnTo>
                    <a:pt x="360" y="1107"/>
                  </a:lnTo>
                  <a:lnTo>
                    <a:pt x="360" y="1104"/>
                  </a:lnTo>
                  <a:lnTo>
                    <a:pt x="360" y="1104"/>
                  </a:lnTo>
                  <a:lnTo>
                    <a:pt x="360" y="1104"/>
                  </a:lnTo>
                  <a:lnTo>
                    <a:pt x="360" y="1104"/>
                  </a:lnTo>
                  <a:lnTo>
                    <a:pt x="360" y="1104"/>
                  </a:lnTo>
                  <a:lnTo>
                    <a:pt x="362" y="1104"/>
                  </a:lnTo>
                  <a:lnTo>
                    <a:pt x="362" y="1102"/>
                  </a:lnTo>
                  <a:lnTo>
                    <a:pt x="362" y="1102"/>
                  </a:lnTo>
                  <a:lnTo>
                    <a:pt x="362" y="1102"/>
                  </a:lnTo>
                  <a:lnTo>
                    <a:pt x="362" y="1102"/>
                  </a:lnTo>
                  <a:lnTo>
                    <a:pt x="362" y="1102"/>
                  </a:lnTo>
                  <a:lnTo>
                    <a:pt x="365" y="1102"/>
                  </a:lnTo>
                  <a:lnTo>
                    <a:pt x="367" y="1100"/>
                  </a:lnTo>
                  <a:lnTo>
                    <a:pt x="369" y="1097"/>
                  </a:lnTo>
                  <a:lnTo>
                    <a:pt x="374" y="1095"/>
                  </a:lnTo>
                  <a:lnTo>
                    <a:pt x="374" y="1093"/>
                  </a:lnTo>
                  <a:lnTo>
                    <a:pt x="376" y="1093"/>
                  </a:lnTo>
                  <a:lnTo>
                    <a:pt x="376" y="1093"/>
                  </a:lnTo>
                  <a:lnTo>
                    <a:pt x="376" y="1093"/>
                  </a:lnTo>
                  <a:lnTo>
                    <a:pt x="376" y="1090"/>
                  </a:lnTo>
                  <a:lnTo>
                    <a:pt x="376" y="1090"/>
                  </a:lnTo>
                  <a:lnTo>
                    <a:pt x="376" y="1090"/>
                  </a:lnTo>
                  <a:lnTo>
                    <a:pt x="376" y="1090"/>
                  </a:lnTo>
                  <a:lnTo>
                    <a:pt x="376" y="1088"/>
                  </a:lnTo>
                  <a:lnTo>
                    <a:pt x="379" y="1088"/>
                  </a:lnTo>
                  <a:lnTo>
                    <a:pt x="379" y="1088"/>
                  </a:lnTo>
                  <a:lnTo>
                    <a:pt x="379" y="1088"/>
                  </a:lnTo>
                  <a:lnTo>
                    <a:pt x="379" y="1088"/>
                  </a:lnTo>
                  <a:lnTo>
                    <a:pt x="379" y="1088"/>
                  </a:lnTo>
                  <a:lnTo>
                    <a:pt x="379" y="1085"/>
                  </a:lnTo>
                  <a:lnTo>
                    <a:pt x="379" y="1085"/>
                  </a:lnTo>
                  <a:lnTo>
                    <a:pt x="379" y="1085"/>
                  </a:lnTo>
                  <a:lnTo>
                    <a:pt x="379" y="1085"/>
                  </a:lnTo>
                  <a:lnTo>
                    <a:pt x="376" y="1085"/>
                  </a:lnTo>
                  <a:lnTo>
                    <a:pt x="376" y="1085"/>
                  </a:lnTo>
                  <a:lnTo>
                    <a:pt x="376" y="1088"/>
                  </a:lnTo>
                  <a:lnTo>
                    <a:pt x="376" y="1088"/>
                  </a:lnTo>
                  <a:lnTo>
                    <a:pt x="376" y="1088"/>
                  </a:lnTo>
                  <a:lnTo>
                    <a:pt x="376" y="1088"/>
                  </a:lnTo>
                  <a:lnTo>
                    <a:pt x="376" y="1088"/>
                  </a:lnTo>
                  <a:lnTo>
                    <a:pt x="376" y="1088"/>
                  </a:lnTo>
                  <a:lnTo>
                    <a:pt x="374" y="1088"/>
                  </a:lnTo>
                  <a:lnTo>
                    <a:pt x="374" y="1088"/>
                  </a:lnTo>
                  <a:lnTo>
                    <a:pt x="374" y="1088"/>
                  </a:lnTo>
                  <a:lnTo>
                    <a:pt x="374" y="1088"/>
                  </a:lnTo>
                  <a:lnTo>
                    <a:pt x="374" y="1090"/>
                  </a:lnTo>
                  <a:lnTo>
                    <a:pt x="374" y="1090"/>
                  </a:lnTo>
                  <a:lnTo>
                    <a:pt x="374" y="1090"/>
                  </a:lnTo>
                  <a:lnTo>
                    <a:pt x="372" y="1088"/>
                  </a:lnTo>
                  <a:lnTo>
                    <a:pt x="372" y="1088"/>
                  </a:lnTo>
                  <a:lnTo>
                    <a:pt x="372" y="1088"/>
                  </a:lnTo>
                  <a:lnTo>
                    <a:pt x="372" y="1088"/>
                  </a:lnTo>
                  <a:lnTo>
                    <a:pt x="372" y="1088"/>
                  </a:lnTo>
                  <a:lnTo>
                    <a:pt x="372" y="1088"/>
                  </a:lnTo>
                  <a:lnTo>
                    <a:pt x="372" y="1088"/>
                  </a:lnTo>
                  <a:lnTo>
                    <a:pt x="372" y="1085"/>
                  </a:lnTo>
                  <a:lnTo>
                    <a:pt x="372" y="1085"/>
                  </a:lnTo>
                  <a:lnTo>
                    <a:pt x="372" y="1085"/>
                  </a:lnTo>
                  <a:lnTo>
                    <a:pt x="372" y="1085"/>
                  </a:lnTo>
                  <a:lnTo>
                    <a:pt x="369" y="1085"/>
                  </a:lnTo>
                  <a:lnTo>
                    <a:pt x="369" y="1085"/>
                  </a:lnTo>
                  <a:lnTo>
                    <a:pt x="369" y="1085"/>
                  </a:lnTo>
                  <a:lnTo>
                    <a:pt x="369" y="1085"/>
                  </a:lnTo>
                  <a:lnTo>
                    <a:pt x="369" y="1083"/>
                  </a:lnTo>
                  <a:lnTo>
                    <a:pt x="369" y="1083"/>
                  </a:lnTo>
                  <a:lnTo>
                    <a:pt x="369" y="1083"/>
                  </a:lnTo>
                  <a:lnTo>
                    <a:pt x="369" y="1083"/>
                  </a:lnTo>
                  <a:lnTo>
                    <a:pt x="369" y="1083"/>
                  </a:lnTo>
                  <a:lnTo>
                    <a:pt x="367" y="1083"/>
                  </a:lnTo>
                  <a:lnTo>
                    <a:pt x="367" y="1083"/>
                  </a:lnTo>
                  <a:lnTo>
                    <a:pt x="367" y="1081"/>
                  </a:lnTo>
                  <a:lnTo>
                    <a:pt x="369" y="1081"/>
                  </a:lnTo>
                  <a:lnTo>
                    <a:pt x="369" y="1081"/>
                  </a:lnTo>
                  <a:lnTo>
                    <a:pt x="372" y="1081"/>
                  </a:lnTo>
                  <a:lnTo>
                    <a:pt x="372" y="1078"/>
                  </a:lnTo>
                  <a:lnTo>
                    <a:pt x="369" y="1078"/>
                  </a:lnTo>
                  <a:lnTo>
                    <a:pt x="369" y="1078"/>
                  </a:lnTo>
                  <a:lnTo>
                    <a:pt x="369" y="1076"/>
                  </a:lnTo>
                  <a:lnTo>
                    <a:pt x="369" y="1076"/>
                  </a:lnTo>
                  <a:lnTo>
                    <a:pt x="369" y="1076"/>
                  </a:lnTo>
                  <a:lnTo>
                    <a:pt x="367" y="1076"/>
                  </a:lnTo>
                  <a:lnTo>
                    <a:pt x="367" y="1076"/>
                  </a:lnTo>
                  <a:lnTo>
                    <a:pt x="367" y="1076"/>
                  </a:lnTo>
                  <a:lnTo>
                    <a:pt x="367" y="1074"/>
                  </a:lnTo>
                  <a:lnTo>
                    <a:pt x="367" y="1074"/>
                  </a:lnTo>
                  <a:lnTo>
                    <a:pt x="369" y="1074"/>
                  </a:lnTo>
                  <a:lnTo>
                    <a:pt x="369" y="1074"/>
                  </a:lnTo>
                  <a:lnTo>
                    <a:pt x="369" y="1071"/>
                  </a:lnTo>
                  <a:lnTo>
                    <a:pt x="369" y="1071"/>
                  </a:lnTo>
                  <a:lnTo>
                    <a:pt x="367" y="1071"/>
                  </a:lnTo>
                  <a:lnTo>
                    <a:pt x="367" y="1071"/>
                  </a:lnTo>
                  <a:lnTo>
                    <a:pt x="367" y="1071"/>
                  </a:lnTo>
                  <a:lnTo>
                    <a:pt x="365" y="1071"/>
                  </a:lnTo>
                  <a:lnTo>
                    <a:pt x="365" y="1071"/>
                  </a:lnTo>
                  <a:lnTo>
                    <a:pt x="365" y="1071"/>
                  </a:lnTo>
                  <a:lnTo>
                    <a:pt x="365" y="1071"/>
                  </a:lnTo>
                  <a:lnTo>
                    <a:pt x="365" y="1074"/>
                  </a:lnTo>
                  <a:lnTo>
                    <a:pt x="365" y="1076"/>
                  </a:lnTo>
                  <a:lnTo>
                    <a:pt x="365" y="1078"/>
                  </a:lnTo>
                  <a:lnTo>
                    <a:pt x="365" y="1078"/>
                  </a:lnTo>
                  <a:lnTo>
                    <a:pt x="362" y="1081"/>
                  </a:lnTo>
                  <a:lnTo>
                    <a:pt x="362" y="1081"/>
                  </a:lnTo>
                  <a:lnTo>
                    <a:pt x="362" y="1081"/>
                  </a:lnTo>
                  <a:lnTo>
                    <a:pt x="362" y="1081"/>
                  </a:lnTo>
                  <a:lnTo>
                    <a:pt x="362" y="1083"/>
                  </a:lnTo>
                  <a:lnTo>
                    <a:pt x="362" y="1083"/>
                  </a:lnTo>
                  <a:lnTo>
                    <a:pt x="360" y="1083"/>
                  </a:lnTo>
                  <a:lnTo>
                    <a:pt x="360" y="1083"/>
                  </a:lnTo>
                  <a:lnTo>
                    <a:pt x="360" y="1083"/>
                  </a:lnTo>
                  <a:lnTo>
                    <a:pt x="360" y="1083"/>
                  </a:lnTo>
                  <a:lnTo>
                    <a:pt x="360" y="1083"/>
                  </a:lnTo>
                  <a:lnTo>
                    <a:pt x="360" y="1083"/>
                  </a:lnTo>
                  <a:lnTo>
                    <a:pt x="357" y="1083"/>
                  </a:lnTo>
                  <a:lnTo>
                    <a:pt x="357" y="1085"/>
                  </a:lnTo>
                  <a:lnTo>
                    <a:pt x="357" y="1085"/>
                  </a:lnTo>
                  <a:lnTo>
                    <a:pt x="357" y="1085"/>
                  </a:lnTo>
                  <a:lnTo>
                    <a:pt x="357" y="1085"/>
                  </a:lnTo>
                  <a:lnTo>
                    <a:pt x="357" y="1088"/>
                  </a:lnTo>
                  <a:lnTo>
                    <a:pt x="357" y="1088"/>
                  </a:lnTo>
                  <a:lnTo>
                    <a:pt x="360" y="1088"/>
                  </a:lnTo>
                  <a:lnTo>
                    <a:pt x="360" y="1085"/>
                  </a:lnTo>
                  <a:lnTo>
                    <a:pt x="360" y="1085"/>
                  </a:lnTo>
                  <a:lnTo>
                    <a:pt x="360" y="1085"/>
                  </a:lnTo>
                  <a:lnTo>
                    <a:pt x="362" y="1085"/>
                  </a:lnTo>
                  <a:lnTo>
                    <a:pt x="362" y="1085"/>
                  </a:lnTo>
                  <a:lnTo>
                    <a:pt x="360" y="1088"/>
                  </a:lnTo>
                  <a:lnTo>
                    <a:pt x="360" y="1090"/>
                  </a:lnTo>
                  <a:lnTo>
                    <a:pt x="357" y="1088"/>
                  </a:lnTo>
                  <a:lnTo>
                    <a:pt x="355" y="1085"/>
                  </a:lnTo>
                  <a:lnTo>
                    <a:pt x="353" y="1085"/>
                  </a:lnTo>
                  <a:lnTo>
                    <a:pt x="353" y="1085"/>
                  </a:lnTo>
                  <a:lnTo>
                    <a:pt x="353" y="1085"/>
                  </a:lnTo>
                  <a:lnTo>
                    <a:pt x="353" y="1083"/>
                  </a:lnTo>
                  <a:lnTo>
                    <a:pt x="353" y="1083"/>
                  </a:lnTo>
                  <a:lnTo>
                    <a:pt x="353" y="1083"/>
                  </a:lnTo>
                  <a:lnTo>
                    <a:pt x="353" y="1083"/>
                  </a:lnTo>
                  <a:lnTo>
                    <a:pt x="353" y="1085"/>
                  </a:lnTo>
                  <a:lnTo>
                    <a:pt x="350" y="1083"/>
                  </a:lnTo>
                  <a:lnTo>
                    <a:pt x="350" y="1083"/>
                  </a:lnTo>
                  <a:lnTo>
                    <a:pt x="348" y="1083"/>
                  </a:lnTo>
                  <a:lnTo>
                    <a:pt x="348" y="1083"/>
                  </a:lnTo>
                  <a:lnTo>
                    <a:pt x="348" y="1083"/>
                  </a:lnTo>
                  <a:lnTo>
                    <a:pt x="346" y="1083"/>
                  </a:lnTo>
                  <a:lnTo>
                    <a:pt x="346" y="1083"/>
                  </a:lnTo>
                  <a:lnTo>
                    <a:pt x="346" y="1083"/>
                  </a:lnTo>
                  <a:lnTo>
                    <a:pt x="346" y="1083"/>
                  </a:lnTo>
                  <a:lnTo>
                    <a:pt x="346" y="1083"/>
                  </a:lnTo>
                  <a:lnTo>
                    <a:pt x="346" y="1083"/>
                  </a:lnTo>
                  <a:lnTo>
                    <a:pt x="346" y="1083"/>
                  </a:lnTo>
                  <a:lnTo>
                    <a:pt x="343" y="1083"/>
                  </a:lnTo>
                  <a:lnTo>
                    <a:pt x="343" y="1083"/>
                  </a:lnTo>
                  <a:lnTo>
                    <a:pt x="341" y="1083"/>
                  </a:lnTo>
                  <a:lnTo>
                    <a:pt x="341" y="1083"/>
                  </a:lnTo>
                  <a:lnTo>
                    <a:pt x="341" y="1085"/>
                  </a:lnTo>
                  <a:lnTo>
                    <a:pt x="341" y="1085"/>
                  </a:lnTo>
                  <a:lnTo>
                    <a:pt x="341" y="1085"/>
                  </a:lnTo>
                  <a:lnTo>
                    <a:pt x="341" y="1085"/>
                  </a:lnTo>
                  <a:lnTo>
                    <a:pt x="341" y="1088"/>
                  </a:lnTo>
                  <a:lnTo>
                    <a:pt x="341" y="1090"/>
                  </a:lnTo>
                  <a:lnTo>
                    <a:pt x="341" y="1090"/>
                  </a:lnTo>
                  <a:lnTo>
                    <a:pt x="339" y="1090"/>
                  </a:lnTo>
                  <a:lnTo>
                    <a:pt x="339" y="1093"/>
                  </a:lnTo>
                  <a:lnTo>
                    <a:pt x="339" y="1093"/>
                  </a:lnTo>
                  <a:lnTo>
                    <a:pt x="339" y="1093"/>
                  </a:lnTo>
                  <a:lnTo>
                    <a:pt x="339" y="1093"/>
                  </a:lnTo>
                  <a:lnTo>
                    <a:pt x="339" y="1093"/>
                  </a:lnTo>
                  <a:lnTo>
                    <a:pt x="339" y="1095"/>
                  </a:lnTo>
                  <a:lnTo>
                    <a:pt x="339" y="1095"/>
                  </a:lnTo>
                  <a:lnTo>
                    <a:pt x="341" y="1095"/>
                  </a:lnTo>
                  <a:lnTo>
                    <a:pt x="341" y="1095"/>
                  </a:lnTo>
                  <a:lnTo>
                    <a:pt x="341" y="1095"/>
                  </a:lnTo>
                  <a:lnTo>
                    <a:pt x="341" y="1095"/>
                  </a:lnTo>
                  <a:lnTo>
                    <a:pt x="339" y="1095"/>
                  </a:lnTo>
                  <a:lnTo>
                    <a:pt x="339" y="1097"/>
                  </a:lnTo>
                  <a:lnTo>
                    <a:pt x="339" y="1097"/>
                  </a:lnTo>
                  <a:lnTo>
                    <a:pt x="336" y="1093"/>
                  </a:lnTo>
                  <a:lnTo>
                    <a:pt x="336" y="1093"/>
                  </a:lnTo>
                  <a:lnTo>
                    <a:pt x="334" y="1090"/>
                  </a:lnTo>
                  <a:lnTo>
                    <a:pt x="334" y="1090"/>
                  </a:lnTo>
                  <a:lnTo>
                    <a:pt x="334" y="1088"/>
                  </a:lnTo>
                  <a:lnTo>
                    <a:pt x="331" y="1088"/>
                  </a:lnTo>
                  <a:lnTo>
                    <a:pt x="331" y="1088"/>
                  </a:lnTo>
                  <a:lnTo>
                    <a:pt x="331" y="1088"/>
                  </a:lnTo>
                  <a:lnTo>
                    <a:pt x="331" y="1088"/>
                  </a:lnTo>
                  <a:lnTo>
                    <a:pt x="331" y="1090"/>
                  </a:lnTo>
                  <a:lnTo>
                    <a:pt x="331" y="1090"/>
                  </a:lnTo>
                  <a:lnTo>
                    <a:pt x="331" y="1090"/>
                  </a:lnTo>
                  <a:lnTo>
                    <a:pt x="329" y="1093"/>
                  </a:lnTo>
                  <a:lnTo>
                    <a:pt x="329" y="1095"/>
                  </a:lnTo>
                  <a:lnTo>
                    <a:pt x="329" y="1095"/>
                  </a:lnTo>
                  <a:lnTo>
                    <a:pt x="329" y="1095"/>
                  </a:lnTo>
                  <a:lnTo>
                    <a:pt x="329" y="1093"/>
                  </a:lnTo>
                  <a:lnTo>
                    <a:pt x="329" y="1090"/>
                  </a:lnTo>
                  <a:lnTo>
                    <a:pt x="329" y="1090"/>
                  </a:lnTo>
                  <a:lnTo>
                    <a:pt x="329" y="1090"/>
                  </a:lnTo>
                  <a:lnTo>
                    <a:pt x="329" y="1090"/>
                  </a:lnTo>
                  <a:lnTo>
                    <a:pt x="329" y="1090"/>
                  </a:lnTo>
                  <a:lnTo>
                    <a:pt x="329" y="1088"/>
                  </a:lnTo>
                  <a:lnTo>
                    <a:pt x="329" y="1088"/>
                  </a:lnTo>
                  <a:lnTo>
                    <a:pt x="329" y="1088"/>
                  </a:lnTo>
                  <a:lnTo>
                    <a:pt x="329" y="1088"/>
                  </a:lnTo>
                  <a:lnTo>
                    <a:pt x="327" y="1088"/>
                  </a:lnTo>
                  <a:lnTo>
                    <a:pt x="327" y="1088"/>
                  </a:lnTo>
                  <a:lnTo>
                    <a:pt x="324" y="1088"/>
                  </a:lnTo>
                  <a:lnTo>
                    <a:pt x="324" y="1090"/>
                  </a:lnTo>
                  <a:lnTo>
                    <a:pt x="324" y="1090"/>
                  </a:lnTo>
                  <a:lnTo>
                    <a:pt x="327" y="1100"/>
                  </a:lnTo>
                  <a:lnTo>
                    <a:pt x="327" y="1100"/>
                  </a:lnTo>
                  <a:lnTo>
                    <a:pt x="329" y="1102"/>
                  </a:lnTo>
                  <a:lnTo>
                    <a:pt x="329" y="1104"/>
                  </a:lnTo>
                  <a:lnTo>
                    <a:pt x="329" y="1104"/>
                  </a:lnTo>
                  <a:lnTo>
                    <a:pt x="329" y="1104"/>
                  </a:lnTo>
                  <a:lnTo>
                    <a:pt x="327" y="1102"/>
                  </a:lnTo>
                  <a:lnTo>
                    <a:pt x="324" y="1097"/>
                  </a:lnTo>
                  <a:lnTo>
                    <a:pt x="324" y="1095"/>
                  </a:lnTo>
                  <a:lnTo>
                    <a:pt x="324" y="1095"/>
                  </a:lnTo>
                  <a:lnTo>
                    <a:pt x="324" y="1095"/>
                  </a:lnTo>
                  <a:lnTo>
                    <a:pt x="322" y="1093"/>
                  </a:lnTo>
                  <a:lnTo>
                    <a:pt x="322" y="1090"/>
                  </a:lnTo>
                  <a:lnTo>
                    <a:pt x="320" y="1093"/>
                  </a:lnTo>
                  <a:lnTo>
                    <a:pt x="320" y="1093"/>
                  </a:lnTo>
                  <a:lnTo>
                    <a:pt x="320" y="1095"/>
                  </a:lnTo>
                  <a:lnTo>
                    <a:pt x="320" y="1097"/>
                  </a:lnTo>
                  <a:lnTo>
                    <a:pt x="317" y="1100"/>
                  </a:lnTo>
                  <a:lnTo>
                    <a:pt x="320" y="1102"/>
                  </a:lnTo>
                  <a:lnTo>
                    <a:pt x="322" y="1104"/>
                  </a:lnTo>
                  <a:lnTo>
                    <a:pt x="322" y="1107"/>
                  </a:lnTo>
                  <a:lnTo>
                    <a:pt x="322" y="1107"/>
                  </a:lnTo>
                  <a:lnTo>
                    <a:pt x="322" y="1107"/>
                  </a:lnTo>
                  <a:lnTo>
                    <a:pt x="322" y="1107"/>
                  </a:lnTo>
                  <a:lnTo>
                    <a:pt x="322" y="1109"/>
                  </a:lnTo>
                  <a:lnTo>
                    <a:pt x="327" y="1109"/>
                  </a:lnTo>
                  <a:lnTo>
                    <a:pt x="324" y="1109"/>
                  </a:lnTo>
                  <a:lnTo>
                    <a:pt x="322" y="1109"/>
                  </a:lnTo>
                  <a:lnTo>
                    <a:pt x="320" y="1109"/>
                  </a:lnTo>
                  <a:lnTo>
                    <a:pt x="317" y="1107"/>
                  </a:lnTo>
                  <a:lnTo>
                    <a:pt x="317" y="1104"/>
                  </a:lnTo>
                  <a:lnTo>
                    <a:pt x="317" y="1104"/>
                  </a:lnTo>
                  <a:lnTo>
                    <a:pt x="315" y="1104"/>
                  </a:lnTo>
                  <a:lnTo>
                    <a:pt x="315" y="1107"/>
                  </a:lnTo>
                  <a:lnTo>
                    <a:pt x="315" y="1107"/>
                  </a:lnTo>
                  <a:lnTo>
                    <a:pt x="315" y="1109"/>
                  </a:lnTo>
                  <a:lnTo>
                    <a:pt x="315" y="1109"/>
                  </a:lnTo>
                  <a:lnTo>
                    <a:pt x="315" y="1109"/>
                  </a:lnTo>
                  <a:lnTo>
                    <a:pt x="315" y="1109"/>
                  </a:lnTo>
                  <a:lnTo>
                    <a:pt x="312" y="1109"/>
                  </a:lnTo>
                  <a:lnTo>
                    <a:pt x="315" y="1114"/>
                  </a:lnTo>
                  <a:lnTo>
                    <a:pt x="317" y="1114"/>
                  </a:lnTo>
                  <a:lnTo>
                    <a:pt x="322" y="1116"/>
                  </a:lnTo>
                  <a:lnTo>
                    <a:pt x="322" y="1116"/>
                  </a:lnTo>
                  <a:lnTo>
                    <a:pt x="322" y="1116"/>
                  </a:lnTo>
                  <a:lnTo>
                    <a:pt x="322" y="1119"/>
                  </a:lnTo>
                  <a:lnTo>
                    <a:pt x="324" y="1121"/>
                  </a:lnTo>
                  <a:lnTo>
                    <a:pt x="327" y="1123"/>
                  </a:lnTo>
                  <a:lnTo>
                    <a:pt x="322" y="1121"/>
                  </a:lnTo>
                  <a:lnTo>
                    <a:pt x="322" y="1121"/>
                  </a:lnTo>
                  <a:lnTo>
                    <a:pt x="322" y="1123"/>
                  </a:lnTo>
                  <a:lnTo>
                    <a:pt x="322" y="1123"/>
                  </a:lnTo>
                  <a:lnTo>
                    <a:pt x="324" y="1126"/>
                  </a:lnTo>
                  <a:lnTo>
                    <a:pt x="324" y="1126"/>
                  </a:lnTo>
                  <a:lnTo>
                    <a:pt x="324" y="1126"/>
                  </a:lnTo>
                  <a:lnTo>
                    <a:pt x="324" y="1126"/>
                  </a:lnTo>
                  <a:lnTo>
                    <a:pt x="324" y="1126"/>
                  </a:lnTo>
                  <a:lnTo>
                    <a:pt x="324" y="1128"/>
                  </a:lnTo>
                  <a:lnTo>
                    <a:pt x="324" y="1130"/>
                  </a:lnTo>
                  <a:lnTo>
                    <a:pt x="324" y="1130"/>
                  </a:lnTo>
                  <a:lnTo>
                    <a:pt x="327" y="1133"/>
                  </a:lnTo>
                  <a:lnTo>
                    <a:pt x="327" y="1133"/>
                  </a:lnTo>
                  <a:lnTo>
                    <a:pt x="327" y="1133"/>
                  </a:lnTo>
                  <a:lnTo>
                    <a:pt x="327" y="1133"/>
                  </a:lnTo>
                  <a:lnTo>
                    <a:pt x="327" y="1135"/>
                  </a:lnTo>
                  <a:lnTo>
                    <a:pt x="327" y="1135"/>
                  </a:lnTo>
                  <a:lnTo>
                    <a:pt x="327" y="1135"/>
                  </a:lnTo>
                  <a:lnTo>
                    <a:pt x="327" y="1135"/>
                  </a:lnTo>
                  <a:lnTo>
                    <a:pt x="324" y="1133"/>
                  </a:lnTo>
                  <a:lnTo>
                    <a:pt x="324" y="1133"/>
                  </a:lnTo>
                  <a:lnTo>
                    <a:pt x="322" y="1133"/>
                  </a:lnTo>
                  <a:lnTo>
                    <a:pt x="322" y="1133"/>
                  </a:lnTo>
                  <a:lnTo>
                    <a:pt x="322" y="1133"/>
                  </a:lnTo>
                  <a:lnTo>
                    <a:pt x="322" y="1130"/>
                  </a:lnTo>
                  <a:lnTo>
                    <a:pt x="322" y="1130"/>
                  </a:lnTo>
                  <a:lnTo>
                    <a:pt x="322" y="1130"/>
                  </a:lnTo>
                  <a:lnTo>
                    <a:pt x="322" y="1130"/>
                  </a:lnTo>
                  <a:lnTo>
                    <a:pt x="322" y="1130"/>
                  </a:lnTo>
                  <a:lnTo>
                    <a:pt x="322" y="1130"/>
                  </a:lnTo>
                  <a:lnTo>
                    <a:pt x="322" y="1128"/>
                  </a:lnTo>
                  <a:lnTo>
                    <a:pt x="322" y="1128"/>
                  </a:lnTo>
                  <a:lnTo>
                    <a:pt x="320" y="1126"/>
                  </a:lnTo>
                  <a:lnTo>
                    <a:pt x="317" y="1126"/>
                  </a:lnTo>
                  <a:lnTo>
                    <a:pt x="317" y="1123"/>
                  </a:lnTo>
                  <a:lnTo>
                    <a:pt x="317" y="1123"/>
                  </a:lnTo>
                  <a:lnTo>
                    <a:pt x="315" y="1121"/>
                  </a:lnTo>
                  <a:lnTo>
                    <a:pt x="315" y="1121"/>
                  </a:lnTo>
                  <a:lnTo>
                    <a:pt x="315" y="1121"/>
                  </a:lnTo>
                  <a:lnTo>
                    <a:pt x="315" y="1119"/>
                  </a:lnTo>
                  <a:lnTo>
                    <a:pt x="315" y="1119"/>
                  </a:lnTo>
                  <a:lnTo>
                    <a:pt x="310" y="1114"/>
                  </a:lnTo>
                  <a:lnTo>
                    <a:pt x="305" y="1111"/>
                  </a:lnTo>
                  <a:lnTo>
                    <a:pt x="303" y="1109"/>
                  </a:lnTo>
                  <a:lnTo>
                    <a:pt x="303" y="1109"/>
                  </a:lnTo>
                  <a:lnTo>
                    <a:pt x="303" y="1109"/>
                  </a:lnTo>
                  <a:lnTo>
                    <a:pt x="301" y="1109"/>
                  </a:lnTo>
                  <a:lnTo>
                    <a:pt x="301" y="1109"/>
                  </a:lnTo>
                  <a:lnTo>
                    <a:pt x="301" y="1109"/>
                  </a:lnTo>
                  <a:lnTo>
                    <a:pt x="301" y="1109"/>
                  </a:lnTo>
                  <a:lnTo>
                    <a:pt x="301" y="1109"/>
                  </a:lnTo>
                  <a:lnTo>
                    <a:pt x="298" y="1109"/>
                  </a:lnTo>
                  <a:lnTo>
                    <a:pt x="298" y="1109"/>
                  </a:lnTo>
                  <a:lnTo>
                    <a:pt x="298" y="1109"/>
                  </a:lnTo>
                  <a:lnTo>
                    <a:pt x="298" y="1109"/>
                  </a:lnTo>
                  <a:lnTo>
                    <a:pt x="296" y="1109"/>
                  </a:lnTo>
                  <a:lnTo>
                    <a:pt x="296" y="1109"/>
                  </a:lnTo>
                  <a:lnTo>
                    <a:pt x="294" y="1109"/>
                  </a:lnTo>
                  <a:lnTo>
                    <a:pt x="294" y="1107"/>
                  </a:lnTo>
                  <a:lnTo>
                    <a:pt x="291" y="1104"/>
                  </a:lnTo>
                  <a:lnTo>
                    <a:pt x="291" y="1104"/>
                  </a:lnTo>
                  <a:lnTo>
                    <a:pt x="291" y="1104"/>
                  </a:lnTo>
                  <a:lnTo>
                    <a:pt x="291" y="1102"/>
                  </a:lnTo>
                  <a:lnTo>
                    <a:pt x="291" y="1102"/>
                  </a:lnTo>
                  <a:lnTo>
                    <a:pt x="289" y="1102"/>
                  </a:lnTo>
                  <a:lnTo>
                    <a:pt x="286" y="1100"/>
                  </a:lnTo>
                  <a:lnTo>
                    <a:pt x="284" y="1100"/>
                  </a:lnTo>
                  <a:lnTo>
                    <a:pt x="284" y="1097"/>
                  </a:lnTo>
                  <a:lnTo>
                    <a:pt x="282" y="1095"/>
                  </a:lnTo>
                  <a:lnTo>
                    <a:pt x="282" y="1095"/>
                  </a:lnTo>
                  <a:lnTo>
                    <a:pt x="282" y="1095"/>
                  </a:lnTo>
                  <a:lnTo>
                    <a:pt x="282" y="1095"/>
                  </a:lnTo>
                  <a:lnTo>
                    <a:pt x="279" y="1093"/>
                  </a:lnTo>
                  <a:lnTo>
                    <a:pt x="275" y="1085"/>
                  </a:lnTo>
                  <a:lnTo>
                    <a:pt x="270" y="1081"/>
                  </a:lnTo>
                  <a:lnTo>
                    <a:pt x="268" y="1078"/>
                  </a:lnTo>
                  <a:lnTo>
                    <a:pt x="268" y="1074"/>
                  </a:lnTo>
                  <a:lnTo>
                    <a:pt x="268" y="1074"/>
                  </a:lnTo>
                  <a:lnTo>
                    <a:pt x="268" y="1071"/>
                  </a:lnTo>
                  <a:lnTo>
                    <a:pt x="268" y="1069"/>
                  </a:lnTo>
                  <a:lnTo>
                    <a:pt x="268" y="1069"/>
                  </a:lnTo>
                  <a:lnTo>
                    <a:pt x="268" y="1069"/>
                  </a:lnTo>
                  <a:lnTo>
                    <a:pt x="265" y="1069"/>
                  </a:lnTo>
                  <a:lnTo>
                    <a:pt x="265" y="1069"/>
                  </a:lnTo>
                  <a:lnTo>
                    <a:pt x="265" y="1069"/>
                  </a:lnTo>
                  <a:lnTo>
                    <a:pt x="265" y="1069"/>
                  </a:lnTo>
                  <a:lnTo>
                    <a:pt x="265" y="1069"/>
                  </a:lnTo>
                  <a:lnTo>
                    <a:pt x="265" y="1069"/>
                  </a:lnTo>
                  <a:lnTo>
                    <a:pt x="265" y="1071"/>
                  </a:lnTo>
                  <a:lnTo>
                    <a:pt x="265" y="1071"/>
                  </a:lnTo>
                  <a:lnTo>
                    <a:pt x="265" y="1071"/>
                  </a:lnTo>
                  <a:lnTo>
                    <a:pt x="265" y="1071"/>
                  </a:lnTo>
                  <a:lnTo>
                    <a:pt x="263" y="1071"/>
                  </a:lnTo>
                  <a:lnTo>
                    <a:pt x="263" y="1071"/>
                  </a:lnTo>
                  <a:lnTo>
                    <a:pt x="263" y="1071"/>
                  </a:lnTo>
                  <a:lnTo>
                    <a:pt x="263" y="1071"/>
                  </a:lnTo>
                  <a:lnTo>
                    <a:pt x="263" y="1071"/>
                  </a:lnTo>
                  <a:lnTo>
                    <a:pt x="263" y="1071"/>
                  </a:lnTo>
                  <a:lnTo>
                    <a:pt x="263" y="1071"/>
                  </a:lnTo>
                  <a:lnTo>
                    <a:pt x="263" y="1071"/>
                  </a:lnTo>
                  <a:lnTo>
                    <a:pt x="263" y="1071"/>
                  </a:lnTo>
                  <a:lnTo>
                    <a:pt x="263" y="1069"/>
                  </a:lnTo>
                  <a:lnTo>
                    <a:pt x="260" y="1069"/>
                  </a:lnTo>
                  <a:lnTo>
                    <a:pt x="260" y="1069"/>
                  </a:lnTo>
                  <a:lnTo>
                    <a:pt x="260" y="1071"/>
                  </a:lnTo>
                  <a:lnTo>
                    <a:pt x="260" y="1071"/>
                  </a:lnTo>
                  <a:lnTo>
                    <a:pt x="260" y="1071"/>
                  </a:lnTo>
                  <a:lnTo>
                    <a:pt x="260" y="1069"/>
                  </a:lnTo>
                  <a:lnTo>
                    <a:pt x="260" y="1066"/>
                  </a:lnTo>
                  <a:lnTo>
                    <a:pt x="260" y="1066"/>
                  </a:lnTo>
                  <a:lnTo>
                    <a:pt x="260" y="1064"/>
                  </a:lnTo>
                  <a:lnTo>
                    <a:pt x="260" y="1062"/>
                  </a:lnTo>
                  <a:lnTo>
                    <a:pt x="256" y="1057"/>
                  </a:lnTo>
                  <a:lnTo>
                    <a:pt x="256" y="1055"/>
                  </a:lnTo>
                  <a:lnTo>
                    <a:pt x="256" y="1055"/>
                  </a:lnTo>
                  <a:lnTo>
                    <a:pt x="256" y="1052"/>
                  </a:lnTo>
                  <a:lnTo>
                    <a:pt x="256" y="1050"/>
                  </a:lnTo>
                  <a:lnTo>
                    <a:pt x="253" y="1048"/>
                  </a:lnTo>
                  <a:lnTo>
                    <a:pt x="251" y="1048"/>
                  </a:lnTo>
                  <a:lnTo>
                    <a:pt x="251" y="1048"/>
                  </a:lnTo>
                  <a:lnTo>
                    <a:pt x="251" y="1045"/>
                  </a:lnTo>
                  <a:lnTo>
                    <a:pt x="244" y="1040"/>
                  </a:lnTo>
                  <a:lnTo>
                    <a:pt x="242" y="1038"/>
                  </a:lnTo>
                  <a:lnTo>
                    <a:pt x="242" y="1038"/>
                  </a:lnTo>
                  <a:lnTo>
                    <a:pt x="244" y="1038"/>
                  </a:lnTo>
                  <a:lnTo>
                    <a:pt x="246" y="1040"/>
                  </a:lnTo>
                  <a:lnTo>
                    <a:pt x="246" y="1040"/>
                  </a:lnTo>
                  <a:lnTo>
                    <a:pt x="239" y="1036"/>
                  </a:lnTo>
                  <a:lnTo>
                    <a:pt x="234" y="1033"/>
                  </a:lnTo>
                  <a:lnTo>
                    <a:pt x="232" y="1033"/>
                  </a:lnTo>
                  <a:lnTo>
                    <a:pt x="227" y="1031"/>
                  </a:lnTo>
                  <a:lnTo>
                    <a:pt x="223" y="1029"/>
                  </a:lnTo>
                  <a:lnTo>
                    <a:pt x="220" y="1026"/>
                  </a:lnTo>
                  <a:lnTo>
                    <a:pt x="220" y="1026"/>
                  </a:lnTo>
                  <a:lnTo>
                    <a:pt x="220" y="1026"/>
                  </a:lnTo>
                  <a:lnTo>
                    <a:pt x="220" y="1026"/>
                  </a:lnTo>
                  <a:lnTo>
                    <a:pt x="218" y="1026"/>
                  </a:lnTo>
                  <a:lnTo>
                    <a:pt x="218" y="1026"/>
                  </a:lnTo>
                  <a:lnTo>
                    <a:pt x="218" y="1026"/>
                  </a:lnTo>
                  <a:lnTo>
                    <a:pt x="218" y="1026"/>
                  </a:lnTo>
                  <a:lnTo>
                    <a:pt x="218" y="1026"/>
                  </a:lnTo>
                  <a:lnTo>
                    <a:pt x="218" y="1026"/>
                  </a:lnTo>
                  <a:lnTo>
                    <a:pt x="218" y="1026"/>
                  </a:lnTo>
                  <a:lnTo>
                    <a:pt x="215" y="1024"/>
                  </a:lnTo>
                  <a:lnTo>
                    <a:pt x="215" y="1024"/>
                  </a:lnTo>
                  <a:lnTo>
                    <a:pt x="213" y="1033"/>
                  </a:lnTo>
                  <a:lnTo>
                    <a:pt x="208" y="1043"/>
                  </a:lnTo>
                  <a:lnTo>
                    <a:pt x="206" y="1052"/>
                  </a:lnTo>
                  <a:lnTo>
                    <a:pt x="201" y="1062"/>
                  </a:lnTo>
                  <a:lnTo>
                    <a:pt x="199" y="1069"/>
                  </a:lnTo>
                  <a:lnTo>
                    <a:pt x="194" y="1078"/>
                  </a:lnTo>
                  <a:lnTo>
                    <a:pt x="189" y="1088"/>
                  </a:lnTo>
                  <a:lnTo>
                    <a:pt x="187" y="1097"/>
                  </a:lnTo>
                  <a:lnTo>
                    <a:pt x="182" y="1107"/>
                  </a:lnTo>
                  <a:lnTo>
                    <a:pt x="180" y="1116"/>
                  </a:lnTo>
                  <a:lnTo>
                    <a:pt x="175" y="1126"/>
                  </a:lnTo>
                  <a:lnTo>
                    <a:pt x="173" y="1135"/>
                  </a:lnTo>
                  <a:lnTo>
                    <a:pt x="171" y="1142"/>
                  </a:lnTo>
                  <a:lnTo>
                    <a:pt x="166" y="1152"/>
                  </a:lnTo>
                  <a:lnTo>
                    <a:pt x="163" y="1161"/>
                  </a:lnTo>
                  <a:lnTo>
                    <a:pt x="159" y="1171"/>
                  </a:lnTo>
                  <a:lnTo>
                    <a:pt x="156" y="1180"/>
                  </a:lnTo>
                  <a:lnTo>
                    <a:pt x="152" y="1187"/>
                  </a:lnTo>
                  <a:lnTo>
                    <a:pt x="149" y="1197"/>
                  </a:lnTo>
                  <a:lnTo>
                    <a:pt x="144" y="1206"/>
                  </a:lnTo>
                  <a:lnTo>
                    <a:pt x="142" y="1216"/>
                  </a:lnTo>
                  <a:lnTo>
                    <a:pt x="137" y="1223"/>
                  </a:lnTo>
                  <a:lnTo>
                    <a:pt x="135" y="1232"/>
                  </a:lnTo>
                  <a:lnTo>
                    <a:pt x="130" y="1242"/>
                  </a:lnTo>
                  <a:lnTo>
                    <a:pt x="128" y="1249"/>
                  </a:lnTo>
                  <a:lnTo>
                    <a:pt x="126" y="1258"/>
                  </a:lnTo>
                  <a:lnTo>
                    <a:pt x="121" y="1268"/>
                  </a:lnTo>
                  <a:lnTo>
                    <a:pt x="118" y="1275"/>
                  </a:lnTo>
                  <a:lnTo>
                    <a:pt x="114" y="1284"/>
                  </a:lnTo>
                  <a:lnTo>
                    <a:pt x="111" y="1294"/>
                  </a:lnTo>
                  <a:lnTo>
                    <a:pt x="107" y="1301"/>
                  </a:lnTo>
                  <a:lnTo>
                    <a:pt x="104" y="1310"/>
                  </a:lnTo>
                  <a:lnTo>
                    <a:pt x="102" y="1320"/>
                  </a:lnTo>
                  <a:lnTo>
                    <a:pt x="97" y="1327"/>
                  </a:lnTo>
                  <a:lnTo>
                    <a:pt x="95" y="1336"/>
                  </a:lnTo>
                  <a:lnTo>
                    <a:pt x="90" y="1346"/>
                  </a:lnTo>
                  <a:lnTo>
                    <a:pt x="88" y="1353"/>
                  </a:lnTo>
                  <a:lnTo>
                    <a:pt x="85" y="1362"/>
                  </a:lnTo>
                  <a:lnTo>
                    <a:pt x="81" y="1369"/>
                  </a:lnTo>
                  <a:lnTo>
                    <a:pt x="78" y="1379"/>
                  </a:lnTo>
                  <a:lnTo>
                    <a:pt x="73" y="1386"/>
                  </a:lnTo>
                  <a:lnTo>
                    <a:pt x="71" y="1395"/>
                  </a:lnTo>
                  <a:lnTo>
                    <a:pt x="69" y="1405"/>
                  </a:lnTo>
                  <a:lnTo>
                    <a:pt x="64" y="1412"/>
                  </a:lnTo>
                  <a:lnTo>
                    <a:pt x="62" y="1421"/>
                  </a:lnTo>
                  <a:lnTo>
                    <a:pt x="57" y="1428"/>
                  </a:lnTo>
                  <a:lnTo>
                    <a:pt x="55" y="1438"/>
                  </a:lnTo>
                  <a:lnTo>
                    <a:pt x="52" y="1445"/>
                  </a:lnTo>
                  <a:lnTo>
                    <a:pt x="47" y="1454"/>
                  </a:lnTo>
                  <a:lnTo>
                    <a:pt x="45" y="1462"/>
                  </a:lnTo>
                  <a:lnTo>
                    <a:pt x="43" y="1471"/>
                  </a:lnTo>
                  <a:lnTo>
                    <a:pt x="38" y="1478"/>
                  </a:lnTo>
                  <a:lnTo>
                    <a:pt x="36" y="1488"/>
                  </a:lnTo>
                  <a:lnTo>
                    <a:pt x="33" y="1495"/>
                  </a:lnTo>
                  <a:lnTo>
                    <a:pt x="29" y="1504"/>
                  </a:lnTo>
                  <a:lnTo>
                    <a:pt x="26" y="1511"/>
                  </a:lnTo>
                  <a:lnTo>
                    <a:pt x="24" y="1518"/>
                  </a:lnTo>
                  <a:lnTo>
                    <a:pt x="19" y="1528"/>
                  </a:lnTo>
                  <a:lnTo>
                    <a:pt x="17" y="1535"/>
                  </a:lnTo>
                  <a:lnTo>
                    <a:pt x="14" y="1544"/>
                  </a:lnTo>
                  <a:lnTo>
                    <a:pt x="10" y="1551"/>
                  </a:lnTo>
                  <a:lnTo>
                    <a:pt x="7" y="1561"/>
                  </a:lnTo>
                  <a:lnTo>
                    <a:pt x="5" y="1568"/>
                  </a:lnTo>
                  <a:lnTo>
                    <a:pt x="0" y="1575"/>
                  </a:lnTo>
                  <a:lnTo>
                    <a:pt x="0" y="1577"/>
                  </a:lnTo>
                  <a:lnTo>
                    <a:pt x="0" y="1577"/>
                  </a:lnTo>
                  <a:lnTo>
                    <a:pt x="2" y="1580"/>
                  </a:lnTo>
                  <a:lnTo>
                    <a:pt x="5" y="1582"/>
                  </a:lnTo>
                  <a:lnTo>
                    <a:pt x="7" y="1585"/>
                  </a:lnTo>
                  <a:lnTo>
                    <a:pt x="12" y="1587"/>
                  </a:lnTo>
                  <a:lnTo>
                    <a:pt x="12" y="1587"/>
                  </a:lnTo>
                  <a:lnTo>
                    <a:pt x="12" y="1587"/>
                  </a:lnTo>
                  <a:lnTo>
                    <a:pt x="14" y="1585"/>
                  </a:lnTo>
                  <a:lnTo>
                    <a:pt x="14" y="1585"/>
                  </a:lnTo>
                  <a:lnTo>
                    <a:pt x="14" y="1585"/>
                  </a:lnTo>
                  <a:lnTo>
                    <a:pt x="17" y="1585"/>
                  </a:lnTo>
                  <a:lnTo>
                    <a:pt x="19" y="1587"/>
                  </a:lnTo>
                  <a:lnTo>
                    <a:pt x="21" y="1589"/>
                  </a:lnTo>
                  <a:lnTo>
                    <a:pt x="24" y="1594"/>
                  </a:lnTo>
                  <a:lnTo>
                    <a:pt x="26" y="1594"/>
                  </a:lnTo>
                  <a:lnTo>
                    <a:pt x="29" y="1594"/>
                  </a:lnTo>
                  <a:lnTo>
                    <a:pt x="31" y="1592"/>
                  </a:lnTo>
                  <a:lnTo>
                    <a:pt x="36" y="1589"/>
                  </a:lnTo>
                  <a:lnTo>
                    <a:pt x="38" y="1589"/>
                  </a:lnTo>
                  <a:lnTo>
                    <a:pt x="38" y="1589"/>
                  </a:lnTo>
                  <a:lnTo>
                    <a:pt x="43" y="1592"/>
                  </a:lnTo>
                  <a:lnTo>
                    <a:pt x="45" y="1592"/>
                  </a:lnTo>
                  <a:lnTo>
                    <a:pt x="50" y="1594"/>
                  </a:lnTo>
                  <a:lnTo>
                    <a:pt x="52" y="1594"/>
                  </a:lnTo>
                  <a:lnTo>
                    <a:pt x="55" y="1594"/>
                  </a:lnTo>
                  <a:lnTo>
                    <a:pt x="55" y="1596"/>
                  </a:lnTo>
                  <a:lnTo>
                    <a:pt x="52" y="1596"/>
                  </a:lnTo>
                  <a:lnTo>
                    <a:pt x="50" y="1601"/>
                  </a:lnTo>
                  <a:lnTo>
                    <a:pt x="47" y="1603"/>
                  </a:lnTo>
                  <a:lnTo>
                    <a:pt x="45" y="1608"/>
                  </a:lnTo>
                  <a:lnTo>
                    <a:pt x="45" y="1608"/>
                  </a:lnTo>
                  <a:lnTo>
                    <a:pt x="47" y="1613"/>
                  </a:lnTo>
                  <a:lnTo>
                    <a:pt x="47" y="1615"/>
                  </a:lnTo>
                  <a:lnTo>
                    <a:pt x="47" y="1615"/>
                  </a:lnTo>
                  <a:lnTo>
                    <a:pt x="47" y="1615"/>
                  </a:lnTo>
                  <a:lnTo>
                    <a:pt x="52" y="1620"/>
                  </a:lnTo>
                  <a:lnTo>
                    <a:pt x="55" y="1622"/>
                  </a:lnTo>
                  <a:lnTo>
                    <a:pt x="55" y="1622"/>
                  </a:lnTo>
                  <a:lnTo>
                    <a:pt x="55" y="1625"/>
                  </a:lnTo>
                  <a:lnTo>
                    <a:pt x="55" y="1625"/>
                  </a:lnTo>
                  <a:lnTo>
                    <a:pt x="55" y="1629"/>
                  </a:lnTo>
                  <a:lnTo>
                    <a:pt x="55" y="1629"/>
                  </a:lnTo>
                  <a:lnTo>
                    <a:pt x="55" y="1632"/>
                  </a:lnTo>
                  <a:lnTo>
                    <a:pt x="57" y="1637"/>
                  </a:lnTo>
                  <a:lnTo>
                    <a:pt x="59" y="1641"/>
                  </a:lnTo>
                  <a:lnTo>
                    <a:pt x="62" y="1648"/>
                  </a:lnTo>
                  <a:lnTo>
                    <a:pt x="64" y="1653"/>
                  </a:lnTo>
                  <a:lnTo>
                    <a:pt x="66" y="1660"/>
                  </a:lnTo>
                  <a:lnTo>
                    <a:pt x="71" y="1665"/>
                  </a:lnTo>
                  <a:lnTo>
                    <a:pt x="73" y="1672"/>
                  </a:lnTo>
                  <a:lnTo>
                    <a:pt x="73" y="1672"/>
                  </a:lnTo>
                  <a:lnTo>
                    <a:pt x="73" y="1672"/>
                  </a:lnTo>
                  <a:lnTo>
                    <a:pt x="73" y="1677"/>
                  </a:lnTo>
                  <a:lnTo>
                    <a:pt x="71" y="1682"/>
                  </a:lnTo>
                  <a:lnTo>
                    <a:pt x="71" y="1686"/>
                  </a:lnTo>
                  <a:lnTo>
                    <a:pt x="69" y="1689"/>
                  </a:lnTo>
                  <a:lnTo>
                    <a:pt x="69" y="1689"/>
                  </a:lnTo>
                  <a:lnTo>
                    <a:pt x="69" y="1691"/>
                  </a:lnTo>
                  <a:lnTo>
                    <a:pt x="71" y="1691"/>
                  </a:lnTo>
                  <a:lnTo>
                    <a:pt x="71" y="1691"/>
                  </a:lnTo>
                  <a:lnTo>
                    <a:pt x="76" y="1689"/>
                  </a:lnTo>
                  <a:lnTo>
                    <a:pt x="78" y="1689"/>
                  </a:lnTo>
                  <a:lnTo>
                    <a:pt x="81" y="1686"/>
                  </a:lnTo>
                  <a:lnTo>
                    <a:pt x="85" y="1686"/>
                  </a:lnTo>
                  <a:lnTo>
                    <a:pt x="85" y="1686"/>
                  </a:lnTo>
                  <a:lnTo>
                    <a:pt x="90" y="1684"/>
                  </a:lnTo>
                  <a:lnTo>
                    <a:pt x="92" y="1684"/>
                  </a:lnTo>
                  <a:lnTo>
                    <a:pt x="95" y="1684"/>
                  </a:lnTo>
                  <a:lnTo>
                    <a:pt x="97" y="1686"/>
                  </a:lnTo>
                  <a:lnTo>
                    <a:pt x="100" y="1686"/>
                  </a:lnTo>
                  <a:lnTo>
                    <a:pt x="102" y="1684"/>
                  </a:lnTo>
                  <a:lnTo>
                    <a:pt x="104" y="1682"/>
                  </a:lnTo>
                  <a:lnTo>
                    <a:pt x="104" y="1682"/>
                  </a:lnTo>
                  <a:lnTo>
                    <a:pt x="107" y="1679"/>
                  </a:lnTo>
                  <a:lnTo>
                    <a:pt x="109" y="1674"/>
                  </a:lnTo>
                  <a:lnTo>
                    <a:pt x="109" y="1670"/>
                  </a:lnTo>
                  <a:lnTo>
                    <a:pt x="111" y="1672"/>
                  </a:lnTo>
                  <a:lnTo>
                    <a:pt x="111" y="1672"/>
                  </a:lnTo>
                  <a:lnTo>
                    <a:pt x="114" y="1672"/>
                  </a:lnTo>
                  <a:lnTo>
                    <a:pt x="116" y="1670"/>
                  </a:lnTo>
                  <a:lnTo>
                    <a:pt x="116" y="1667"/>
                  </a:lnTo>
                  <a:lnTo>
                    <a:pt x="116" y="1667"/>
                  </a:lnTo>
                  <a:lnTo>
                    <a:pt x="116" y="1665"/>
                  </a:lnTo>
                  <a:lnTo>
                    <a:pt x="116" y="1663"/>
                  </a:lnTo>
                  <a:lnTo>
                    <a:pt x="118" y="1663"/>
                  </a:lnTo>
                  <a:lnTo>
                    <a:pt x="121" y="1663"/>
                  </a:lnTo>
                  <a:lnTo>
                    <a:pt x="126" y="1663"/>
                  </a:lnTo>
                  <a:lnTo>
                    <a:pt x="128" y="1663"/>
                  </a:lnTo>
                  <a:lnTo>
                    <a:pt x="133" y="1663"/>
                  </a:lnTo>
                  <a:lnTo>
                    <a:pt x="137" y="1663"/>
                  </a:lnTo>
                  <a:lnTo>
                    <a:pt x="144" y="1660"/>
                  </a:lnTo>
                  <a:lnTo>
                    <a:pt x="144" y="1660"/>
                  </a:lnTo>
                  <a:lnTo>
                    <a:pt x="144" y="1663"/>
                  </a:lnTo>
                  <a:lnTo>
                    <a:pt x="147" y="1665"/>
                  </a:lnTo>
                  <a:lnTo>
                    <a:pt x="147" y="1667"/>
                  </a:lnTo>
                  <a:lnTo>
                    <a:pt x="149" y="1670"/>
                  </a:lnTo>
                  <a:lnTo>
                    <a:pt x="149" y="1672"/>
                  </a:lnTo>
                  <a:lnTo>
                    <a:pt x="149" y="1674"/>
                  </a:lnTo>
                  <a:lnTo>
                    <a:pt x="152" y="1674"/>
                  </a:lnTo>
                  <a:lnTo>
                    <a:pt x="152" y="1674"/>
                  </a:lnTo>
                  <a:lnTo>
                    <a:pt x="152" y="1677"/>
                  </a:lnTo>
                  <a:lnTo>
                    <a:pt x="152" y="1679"/>
                  </a:lnTo>
                  <a:lnTo>
                    <a:pt x="152" y="1679"/>
                  </a:lnTo>
                  <a:lnTo>
                    <a:pt x="152" y="1682"/>
                  </a:lnTo>
                  <a:lnTo>
                    <a:pt x="152" y="1684"/>
                  </a:lnTo>
                  <a:lnTo>
                    <a:pt x="149" y="1684"/>
                  </a:lnTo>
                  <a:lnTo>
                    <a:pt x="149" y="1684"/>
                  </a:lnTo>
                  <a:lnTo>
                    <a:pt x="147" y="1686"/>
                  </a:lnTo>
                  <a:lnTo>
                    <a:pt x="149" y="1689"/>
                  </a:lnTo>
                  <a:lnTo>
                    <a:pt x="149" y="1689"/>
                  </a:lnTo>
                  <a:lnTo>
                    <a:pt x="149" y="1691"/>
                  </a:lnTo>
                  <a:lnTo>
                    <a:pt x="149" y="1691"/>
                  </a:lnTo>
                  <a:lnTo>
                    <a:pt x="149" y="1693"/>
                  </a:lnTo>
                  <a:lnTo>
                    <a:pt x="149" y="1693"/>
                  </a:lnTo>
                  <a:lnTo>
                    <a:pt x="149" y="1696"/>
                  </a:lnTo>
                  <a:lnTo>
                    <a:pt x="152" y="1696"/>
                  </a:lnTo>
                  <a:lnTo>
                    <a:pt x="154" y="1698"/>
                  </a:lnTo>
                  <a:lnTo>
                    <a:pt x="156" y="1698"/>
                  </a:lnTo>
                  <a:lnTo>
                    <a:pt x="156" y="1700"/>
                  </a:lnTo>
                  <a:lnTo>
                    <a:pt x="156" y="1700"/>
                  </a:lnTo>
                  <a:lnTo>
                    <a:pt x="156" y="1703"/>
                  </a:lnTo>
                  <a:lnTo>
                    <a:pt x="156" y="1703"/>
                  </a:lnTo>
                  <a:lnTo>
                    <a:pt x="156" y="1705"/>
                  </a:lnTo>
                  <a:lnTo>
                    <a:pt x="156" y="1705"/>
                  </a:lnTo>
                  <a:lnTo>
                    <a:pt x="156" y="1708"/>
                  </a:lnTo>
                  <a:lnTo>
                    <a:pt x="159" y="1708"/>
                  </a:lnTo>
                  <a:lnTo>
                    <a:pt x="159" y="1708"/>
                  </a:lnTo>
                  <a:lnTo>
                    <a:pt x="161" y="1710"/>
                  </a:lnTo>
                  <a:lnTo>
                    <a:pt x="161" y="1712"/>
                  </a:lnTo>
                  <a:lnTo>
                    <a:pt x="161" y="1712"/>
                  </a:lnTo>
                  <a:lnTo>
                    <a:pt x="161" y="1715"/>
                  </a:lnTo>
                  <a:lnTo>
                    <a:pt x="159" y="1717"/>
                  </a:lnTo>
                  <a:lnTo>
                    <a:pt x="161" y="1717"/>
                  </a:lnTo>
                  <a:lnTo>
                    <a:pt x="161" y="1717"/>
                  </a:lnTo>
                  <a:lnTo>
                    <a:pt x="161" y="1719"/>
                  </a:lnTo>
                  <a:lnTo>
                    <a:pt x="161" y="1719"/>
                  </a:lnTo>
                  <a:lnTo>
                    <a:pt x="161" y="1719"/>
                  </a:lnTo>
                  <a:lnTo>
                    <a:pt x="161" y="1719"/>
                  </a:lnTo>
                  <a:lnTo>
                    <a:pt x="161" y="1719"/>
                  </a:lnTo>
                  <a:lnTo>
                    <a:pt x="161" y="1722"/>
                  </a:lnTo>
                  <a:lnTo>
                    <a:pt x="161" y="1726"/>
                  </a:lnTo>
                  <a:lnTo>
                    <a:pt x="163" y="1729"/>
                  </a:lnTo>
                  <a:lnTo>
                    <a:pt x="168" y="1731"/>
                  </a:lnTo>
                  <a:lnTo>
                    <a:pt x="171" y="1734"/>
                  </a:lnTo>
                  <a:lnTo>
                    <a:pt x="171" y="1736"/>
                  </a:lnTo>
                  <a:lnTo>
                    <a:pt x="171" y="1738"/>
                  </a:lnTo>
                  <a:lnTo>
                    <a:pt x="173" y="1743"/>
                  </a:lnTo>
                  <a:lnTo>
                    <a:pt x="173" y="1748"/>
                  </a:lnTo>
                  <a:lnTo>
                    <a:pt x="175" y="1750"/>
                  </a:lnTo>
                  <a:lnTo>
                    <a:pt x="178" y="1752"/>
                  </a:lnTo>
                  <a:lnTo>
                    <a:pt x="178" y="1757"/>
                  </a:lnTo>
                  <a:lnTo>
                    <a:pt x="178" y="1760"/>
                  </a:lnTo>
                  <a:lnTo>
                    <a:pt x="175" y="1762"/>
                  </a:lnTo>
                  <a:lnTo>
                    <a:pt x="178" y="1764"/>
                  </a:lnTo>
                  <a:lnTo>
                    <a:pt x="178" y="1769"/>
                  </a:lnTo>
                  <a:lnTo>
                    <a:pt x="180" y="1774"/>
                  </a:lnTo>
                  <a:lnTo>
                    <a:pt x="180" y="1776"/>
                  </a:lnTo>
                  <a:lnTo>
                    <a:pt x="180" y="1781"/>
                  </a:lnTo>
                  <a:lnTo>
                    <a:pt x="180" y="1781"/>
                  </a:lnTo>
                  <a:lnTo>
                    <a:pt x="182" y="1786"/>
                  </a:lnTo>
                  <a:lnTo>
                    <a:pt x="182" y="1790"/>
                  </a:lnTo>
                  <a:lnTo>
                    <a:pt x="185" y="1795"/>
                  </a:lnTo>
                  <a:lnTo>
                    <a:pt x="185" y="1805"/>
                  </a:lnTo>
                  <a:lnTo>
                    <a:pt x="187" y="1809"/>
                  </a:lnTo>
                  <a:lnTo>
                    <a:pt x="187" y="1814"/>
                  </a:lnTo>
                  <a:lnTo>
                    <a:pt x="189" y="1819"/>
                  </a:lnTo>
                  <a:lnTo>
                    <a:pt x="189" y="1826"/>
                  </a:lnTo>
                  <a:lnTo>
                    <a:pt x="192" y="1828"/>
                  </a:lnTo>
                  <a:lnTo>
                    <a:pt x="192" y="1835"/>
                  </a:lnTo>
                  <a:lnTo>
                    <a:pt x="189" y="1835"/>
                  </a:lnTo>
                  <a:lnTo>
                    <a:pt x="187" y="1840"/>
                  </a:lnTo>
                  <a:lnTo>
                    <a:pt x="192" y="1842"/>
                  </a:lnTo>
                  <a:lnTo>
                    <a:pt x="194" y="1845"/>
                  </a:lnTo>
                  <a:lnTo>
                    <a:pt x="189" y="1854"/>
                  </a:lnTo>
                  <a:lnTo>
                    <a:pt x="197" y="1859"/>
                  </a:lnTo>
                  <a:lnTo>
                    <a:pt x="197" y="1859"/>
                  </a:lnTo>
                  <a:lnTo>
                    <a:pt x="197" y="1861"/>
                  </a:lnTo>
                  <a:lnTo>
                    <a:pt x="194" y="1861"/>
                  </a:lnTo>
                  <a:lnTo>
                    <a:pt x="194" y="1861"/>
                  </a:lnTo>
                  <a:lnTo>
                    <a:pt x="194" y="1861"/>
                  </a:lnTo>
                  <a:lnTo>
                    <a:pt x="194" y="1864"/>
                  </a:lnTo>
                  <a:lnTo>
                    <a:pt x="194" y="1864"/>
                  </a:lnTo>
                  <a:lnTo>
                    <a:pt x="194" y="1866"/>
                  </a:lnTo>
                  <a:lnTo>
                    <a:pt x="194" y="1866"/>
                  </a:lnTo>
                  <a:lnTo>
                    <a:pt x="194" y="1868"/>
                  </a:lnTo>
                  <a:lnTo>
                    <a:pt x="194" y="1871"/>
                  </a:lnTo>
                  <a:lnTo>
                    <a:pt x="194" y="1871"/>
                  </a:lnTo>
                  <a:lnTo>
                    <a:pt x="194" y="1871"/>
                  </a:lnTo>
                  <a:lnTo>
                    <a:pt x="199" y="1873"/>
                  </a:lnTo>
                  <a:lnTo>
                    <a:pt x="201" y="1873"/>
                  </a:lnTo>
                  <a:lnTo>
                    <a:pt x="201" y="1873"/>
                  </a:lnTo>
                  <a:lnTo>
                    <a:pt x="204" y="1873"/>
                  </a:lnTo>
                  <a:lnTo>
                    <a:pt x="204" y="1875"/>
                  </a:lnTo>
                  <a:lnTo>
                    <a:pt x="208" y="1880"/>
                  </a:lnTo>
                  <a:lnTo>
                    <a:pt x="211" y="1883"/>
                  </a:lnTo>
                  <a:lnTo>
                    <a:pt x="213" y="1887"/>
                  </a:lnTo>
                  <a:lnTo>
                    <a:pt x="215" y="1890"/>
                  </a:lnTo>
                  <a:lnTo>
                    <a:pt x="220" y="1892"/>
                  </a:lnTo>
                  <a:lnTo>
                    <a:pt x="223" y="1894"/>
                  </a:lnTo>
                  <a:lnTo>
                    <a:pt x="225" y="1899"/>
                  </a:lnTo>
                  <a:lnTo>
                    <a:pt x="225" y="1899"/>
                  </a:lnTo>
                  <a:lnTo>
                    <a:pt x="230" y="1902"/>
                  </a:lnTo>
                  <a:lnTo>
                    <a:pt x="230" y="1902"/>
                  </a:lnTo>
                  <a:lnTo>
                    <a:pt x="230" y="1904"/>
                  </a:lnTo>
                  <a:lnTo>
                    <a:pt x="230" y="1906"/>
                  </a:lnTo>
                  <a:lnTo>
                    <a:pt x="230" y="1909"/>
                  </a:lnTo>
                  <a:lnTo>
                    <a:pt x="230" y="1909"/>
                  </a:lnTo>
                  <a:lnTo>
                    <a:pt x="232" y="1911"/>
                  </a:lnTo>
                  <a:lnTo>
                    <a:pt x="234" y="1911"/>
                  </a:lnTo>
                  <a:lnTo>
                    <a:pt x="234" y="1913"/>
                  </a:lnTo>
                  <a:lnTo>
                    <a:pt x="239" y="1911"/>
                  </a:lnTo>
                  <a:lnTo>
                    <a:pt x="239" y="1913"/>
                  </a:lnTo>
                  <a:lnTo>
                    <a:pt x="239" y="1913"/>
                  </a:lnTo>
                  <a:lnTo>
                    <a:pt x="239" y="1916"/>
                  </a:lnTo>
                  <a:lnTo>
                    <a:pt x="239" y="1918"/>
                  </a:lnTo>
                  <a:lnTo>
                    <a:pt x="239" y="1918"/>
                  </a:lnTo>
                  <a:lnTo>
                    <a:pt x="239" y="1920"/>
                  </a:lnTo>
                  <a:lnTo>
                    <a:pt x="239" y="1923"/>
                  </a:lnTo>
                  <a:lnTo>
                    <a:pt x="239" y="1923"/>
                  </a:lnTo>
                  <a:lnTo>
                    <a:pt x="239" y="1923"/>
                  </a:lnTo>
                  <a:lnTo>
                    <a:pt x="239" y="1923"/>
                  </a:lnTo>
                  <a:lnTo>
                    <a:pt x="239" y="1923"/>
                  </a:lnTo>
                  <a:lnTo>
                    <a:pt x="239" y="1923"/>
                  </a:lnTo>
                  <a:lnTo>
                    <a:pt x="239" y="1923"/>
                  </a:lnTo>
                  <a:lnTo>
                    <a:pt x="239" y="1923"/>
                  </a:lnTo>
                  <a:lnTo>
                    <a:pt x="239" y="1923"/>
                  </a:lnTo>
                  <a:lnTo>
                    <a:pt x="239" y="1925"/>
                  </a:lnTo>
                  <a:lnTo>
                    <a:pt x="237" y="1928"/>
                  </a:lnTo>
                  <a:lnTo>
                    <a:pt x="234" y="1930"/>
                  </a:lnTo>
                  <a:lnTo>
                    <a:pt x="232" y="1930"/>
                  </a:lnTo>
                  <a:lnTo>
                    <a:pt x="232" y="1932"/>
                  </a:lnTo>
                  <a:lnTo>
                    <a:pt x="232" y="1932"/>
                  </a:lnTo>
                  <a:lnTo>
                    <a:pt x="232" y="1935"/>
                  </a:lnTo>
                  <a:lnTo>
                    <a:pt x="232" y="1935"/>
                  </a:lnTo>
                  <a:lnTo>
                    <a:pt x="232" y="1935"/>
                  </a:lnTo>
                  <a:lnTo>
                    <a:pt x="232" y="1935"/>
                  </a:lnTo>
                  <a:lnTo>
                    <a:pt x="232" y="1937"/>
                  </a:lnTo>
                  <a:lnTo>
                    <a:pt x="232" y="1937"/>
                  </a:lnTo>
                  <a:lnTo>
                    <a:pt x="232" y="1937"/>
                  </a:lnTo>
                  <a:lnTo>
                    <a:pt x="232" y="1939"/>
                  </a:lnTo>
                  <a:lnTo>
                    <a:pt x="230" y="1942"/>
                  </a:lnTo>
                  <a:lnTo>
                    <a:pt x="230" y="1944"/>
                  </a:lnTo>
                  <a:lnTo>
                    <a:pt x="232" y="1946"/>
                  </a:lnTo>
                  <a:lnTo>
                    <a:pt x="232" y="1946"/>
                  </a:lnTo>
                  <a:lnTo>
                    <a:pt x="232" y="1946"/>
                  </a:lnTo>
                  <a:lnTo>
                    <a:pt x="232" y="1949"/>
                  </a:lnTo>
                  <a:lnTo>
                    <a:pt x="232" y="1949"/>
                  </a:lnTo>
                  <a:lnTo>
                    <a:pt x="232" y="1951"/>
                  </a:lnTo>
                  <a:lnTo>
                    <a:pt x="232" y="1951"/>
                  </a:lnTo>
                  <a:lnTo>
                    <a:pt x="232" y="1951"/>
                  </a:lnTo>
                  <a:lnTo>
                    <a:pt x="230" y="1954"/>
                  </a:lnTo>
                  <a:lnTo>
                    <a:pt x="230" y="1956"/>
                  </a:lnTo>
                  <a:lnTo>
                    <a:pt x="232" y="1956"/>
                  </a:lnTo>
                  <a:lnTo>
                    <a:pt x="232" y="1958"/>
                  </a:lnTo>
                  <a:lnTo>
                    <a:pt x="230" y="1958"/>
                  </a:lnTo>
                  <a:lnTo>
                    <a:pt x="227" y="1961"/>
                  </a:lnTo>
                  <a:lnTo>
                    <a:pt x="225" y="1963"/>
                  </a:lnTo>
                  <a:lnTo>
                    <a:pt x="225" y="1963"/>
                  </a:lnTo>
                  <a:lnTo>
                    <a:pt x="225" y="1963"/>
                  </a:lnTo>
                  <a:lnTo>
                    <a:pt x="225" y="1963"/>
                  </a:lnTo>
                  <a:lnTo>
                    <a:pt x="225" y="1963"/>
                  </a:lnTo>
                  <a:lnTo>
                    <a:pt x="223" y="1963"/>
                  </a:lnTo>
                  <a:lnTo>
                    <a:pt x="223" y="1965"/>
                  </a:lnTo>
                  <a:lnTo>
                    <a:pt x="220" y="1968"/>
                  </a:lnTo>
                  <a:lnTo>
                    <a:pt x="223" y="1970"/>
                  </a:lnTo>
                  <a:lnTo>
                    <a:pt x="220" y="1970"/>
                  </a:lnTo>
                  <a:lnTo>
                    <a:pt x="220" y="1972"/>
                  </a:lnTo>
                  <a:lnTo>
                    <a:pt x="223" y="1972"/>
                  </a:lnTo>
                  <a:lnTo>
                    <a:pt x="223" y="1972"/>
                  </a:lnTo>
                  <a:lnTo>
                    <a:pt x="223" y="1972"/>
                  </a:lnTo>
                  <a:lnTo>
                    <a:pt x="223" y="1972"/>
                  </a:lnTo>
                  <a:lnTo>
                    <a:pt x="225" y="1970"/>
                  </a:lnTo>
                  <a:lnTo>
                    <a:pt x="225" y="1970"/>
                  </a:lnTo>
                  <a:lnTo>
                    <a:pt x="227" y="1968"/>
                  </a:lnTo>
                  <a:lnTo>
                    <a:pt x="230" y="1965"/>
                  </a:lnTo>
                  <a:lnTo>
                    <a:pt x="232" y="1963"/>
                  </a:lnTo>
                  <a:lnTo>
                    <a:pt x="232" y="1961"/>
                  </a:lnTo>
                  <a:lnTo>
                    <a:pt x="232" y="1961"/>
                  </a:lnTo>
                  <a:lnTo>
                    <a:pt x="232" y="1961"/>
                  </a:lnTo>
                  <a:lnTo>
                    <a:pt x="234" y="1958"/>
                  </a:lnTo>
                  <a:lnTo>
                    <a:pt x="234" y="1958"/>
                  </a:lnTo>
                  <a:lnTo>
                    <a:pt x="234" y="1958"/>
                  </a:lnTo>
                  <a:lnTo>
                    <a:pt x="234" y="1958"/>
                  </a:lnTo>
                  <a:lnTo>
                    <a:pt x="234" y="1956"/>
                  </a:lnTo>
                  <a:lnTo>
                    <a:pt x="237" y="1956"/>
                  </a:lnTo>
                  <a:lnTo>
                    <a:pt x="237" y="1956"/>
                  </a:lnTo>
                  <a:lnTo>
                    <a:pt x="237" y="1956"/>
                  </a:lnTo>
                  <a:lnTo>
                    <a:pt x="237" y="1956"/>
                  </a:lnTo>
                  <a:lnTo>
                    <a:pt x="237" y="1956"/>
                  </a:lnTo>
                  <a:lnTo>
                    <a:pt x="237" y="1956"/>
                  </a:lnTo>
                  <a:lnTo>
                    <a:pt x="237" y="1956"/>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1"/>
                  </a:lnTo>
                  <a:lnTo>
                    <a:pt x="237" y="1951"/>
                  </a:lnTo>
                  <a:lnTo>
                    <a:pt x="237" y="1951"/>
                  </a:lnTo>
                  <a:lnTo>
                    <a:pt x="239" y="1951"/>
                  </a:lnTo>
                  <a:lnTo>
                    <a:pt x="239" y="1951"/>
                  </a:lnTo>
                  <a:lnTo>
                    <a:pt x="239" y="1951"/>
                  </a:lnTo>
                  <a:lnTo>
                    <a:pt x="239" y="1949"/>
                  </a:lnTo>
                  <a:lnTo>
                    <a:pt x="239" y="1949"/>
                  </a:lnTo>
                  <a:lnTo>
                    <a:pt x="239" y="1949"/>
                  </a:lnTo>
                  <a:lnTo>
                    <a:pt x="239" y="1946"/>
                  </a:lnTo>
                  <a:lnTo>
                    <a:pt x="239" y="1946"/>
                  </a:lnTo>
                  <a:lnTo>
                    <a:pt x="239" y="1944"/>
                  </a:lnTo>
                  <a:lnTo>
                    <a:pt x="239" y="1942"/>
                  </a:lnTo>
                  <a:lnTo>
                    <a:pt x="239" y="1942"/>
                  </a:lnTo>
                  <a:lnTo>
                    <a:pt x="242" y="1942"/>
                  </a:lnTo>
                  <a:lnTo>
                    <a:pt x="242" y="1942"/>
                  </a:lnTo>
                  <a:lnTo>
                    <a:pt x="239" y="1949"/>
                  </a:lnTo>
                  <a:lnTo>
                    <a:pt x="239" y="1949"/>
                  </a:lnTo>
                  <a:lnTo>
                    <a:pt x="242" y="1951"/>
                  </a:lnTo>
                  <a:lnTo>
                    <a:pt x="239" y="1954"/>
                  </a:lnTo>
                  <a:lnTo>
                    <a:pt x="242" y="1954"/>
                  </a:lnTo>
                  <a:lnTo>
                    <a:pt x="242" y="1954"/>
                  </a:lnTo>
                  <a:lnTo>
                    <a:pt x="242" y="1951"/>
                  </a:lnTo>
                  <a:lnTo>
                    <a:pt x="244" y="1951"/>
                  </a:lnTo>
                  <a:lnTo>
                    <a:pt x="244" y="1951"/>
                  </a:lnTo>
                  <a:lnTo>
                    <a:pt x="244" y="1951"/>
                  </a:lnTo>
                  <a:lnTo>
                    <a:pt x="246" y="1951"/>
                  </a:lnTo>
                  <a:lnTo>
                    <a:pt x="246" y="1951"/>
                  </a:lnTo>
                  <a:lnTo>
                    <a:pt x="246" y="1951"/>
                  </a:lnTo>
                  <a:lnTo>
                    <a:pt x="246" y="1951"/>
                  </a:lnTo>
                  <a:lnTo>
                    <a:pt x="249" y="1951"/>
                  </a:lnTo>
                  <a:lnTo>
                    <a:pt x="249" y="1951"/>
                  </a:lnTo>
                  <a:lnTo>
                    <a:pt x="249" y="1951"/>
                  </a:lnTo>
                  <a:lnTo>
                    <a:pt x="249" y="1951"/>
                  </a:lnTo>
                  <a:lnTo>
                    <a:pt x="249" y="1951"/>
                  </a:lnTo>
                  <a:lnTo>
                    <a:pt x="249" y="1954"/>
                  </a:lnTo>
                  <a:lnTo>
                    <a:pt x="249" y="1954"/>
                  </a:lnTo>
                  <a:lnTo>
                    <a:pt x="249" y="1954"/>
                  </a:lnTo>
                  <a:lnTo>
                    <a:pt x="246" y="1954"/>
                  </a:lnTo>
                  <a:lnTo>
                    <a:pt x="246" y="1954"/>
                  </a:lnTo>
                  <a:lnTo>
                    <a:pt x="244" y="1951"/>
                  </a:lnTo>
                  <a:lnTo>
                    <a:pt x="244" y="1951"/>
                  </a:lnTo>
                  <a:lnTo>
                    <a:pt x="242" y="1954"/>
                  </a:lnTo>
                  <a:lnTo>
                    <a:pt x="242" y="1954"/>
                  </a:lnTo>
                  <a:lnTo>
                    <a:pt x="242" y="1954"/>
                  </a:lnTo>
                  <a:lnTo>
                    <a:pt x="242" y="1954"/>
                  </a:lnTo>
                  <a:lnTo>
                    <a:pt x="242" y="1956"/>
                  </a:lnTo>
                  <a:lnTo>
                    <a:pt x="242" y="1956"/>
                  </a:lnTo>
                  <a:lnTo>
                    <a:pt x="242" y="1956"/>
                  </a:lnTo>
                  <a:lnTo>
                    <a:pt x="239" y="1956"/>
                  </a:lnTo>
                  <a:lnTo>
                    <a:pt x="239" y="1956"/>
                  </a:lnTo>
                  <a:lnTo>
                    <a:pt x="237" y="1958"/>
                  </a:lnTo>
                  <a:lnTo>
                    <a:pt x="237" y="1958"/>
                  </a:lnTo>
                  <a:lnTo>
                    <a:pt x="237" y="1958"/>
                  </a:lnTo>
                  <a:lnTo>
                    <a:pt x="237" y="1958"/>
                  </a:lnTo>
                  <a:lnTo>
                    <a:pt x="237" y="1961"/>
                  </a:lnTo>
                  <a:lnTo>
                    <a:pt x="237" y="1961"/>
                  </a:lnTo>
                  <a:lnTo>
                    <a:pt x="237" y="1961"/>
                  </a:lnTo>
                  <a:lnTo>
                    <a:pt x="237" y="1961"/>
                  </a:lnTo>
                  <a:lnTo>
                    <a:pt x="234" y="1961"/>
                  </a:lnTo>
                  <a:lnTo>
                    <a:pt x="234" y="1961"/>
                  </a:lnTo>
                  <a:lnTo>
                    <a:pt x="234" y="1961"/>
                  </a:lnTo>
                  <a:lnTo>
                    <a:pt x="234" y="1961"/>
                  </a:lnTo>
                  <a:lnTo>
                    <a:pt x="234" y="1963"/>
                  </a:lnTo>
                  <a:lnTo>
                    <a:pt x="232" y="1963"/>
                  </a:lnTo>
                  <a:lnTo>
                    <a:pt x="232" y="1963"/>
                  </a:lnTo>
                  <a:lnTo>
                    <a:pt x="232" y="1963"/>
                  </a:lnTo>
                  <a:lnTo>
                    <a:pt x="232" y="1963"/>
                  </a:lnTo>
                  <a:lnTo>
                    <a:pt x="232" y="1963"/>
                  </a:lnTo>
                  <a:lnTo>
                    <a:pt x="232" y="1965"/>
                  </a:lnTo>
                  <a:lnTo>
                    <a:pt x="232" y="1965"/>
                  </a:lnTo>
                  <a:lnTo>
                    <a:pt x="232" y="1965"/>
                  </a:lnTo>
                  <a:lnTo>
                    <a:pt x="232" y="1965"/>
                  </a:lnTo>
                  <a:lnTo>
                    <a:pt x="230" y="1968"/>
                  </a:lnTo>
                  <a:lnTo>
                    <a:pt x="230" y="1968"/>
                  </a:lnTo>
                  <a:lnTo>
                    <a:pt x="227" y="1968"/>
                  </a:lnTo>
                  <a:lnTo>
                    <a:pt x="227" y="1970"/>
                  </a:lnTo>
                  <a:lnTo>
                    <a:pt x="225" y="1970"/>
                  </a:lnTo>
                  <a:lnTo>
                    <a:pt x="225" y="1972"/>
                  </a:lnTo>
                  <a:lnTo>
                    <a:pt x="225" y="1972"/>
                  </a:lnTo>
                  <a:lnTo>
                    <a:pt x="225" y="1972"/>
                  </a:lnTo>
                  <a:lnTo>
                    <a:pt x="225" y="1972"/>
                  </a:lnTo>
                  <a:lnTo>
                    <a:pt x="227" y="1972"/>
                  </a:lnTo>
                  <a:lnTo>
                    <a:pt x="234" y="1977"/>
                  </a:lnTo>
                  <a:lnTo>
                    <a:pt x="237" y="1975"/>
                  </a:lnTo>
                  <a:lnTo>
                    <a:pt x="237" y="1977"/>
                  </a:lnTo>
                  <a:lnTo>
                    <a:pt x="234" y="1977"/>
                  </a:lnTo>
                  <a:lnTo>
                    <a:pt x="234" y="1975"/>
                  </a:lnTo>
                  <a:lnTo>
                    <a:pt x="234" y="1977"/>
                  </a:lnTo>
                  <a:lnTo>
                    <a:pt x="232" y="1977"/>
                  </a:lnTo>
                  <a:lnTo>
                    <a:pt x="232" y="1977"/>
                  </a:lnTo>
                  <a:lnTo>
                    <a:pt x="232" y="1975"/>
                  </a:lnTo>
                  <a:lnTo>
                    <a:pt x="232" y="1975"/>
                  </a:lnTo>
                  <a:lnTo>
                    <a:pt x="230" y="1975"/>
                  </a:lnTo>
                  <a:lnTo>
                    <a:pt x="230" y="1975"/>
                  </a:lnTo>
                  <a:lnTo>
                    <a:pt x="227" y="1977"/>
                  </a:lnTo>
                  <a:lnTo>
                    <a:pt x="227" y="1977"/>
                  </a:lnTo>
                  <a:lnTo>
                    <a:pt x="227" y="1977"/>
                  </a:lnTo>
                  <a:lnTo>
                    <a:pt x="227" y="1977"/>
                  </a:lnTo>
                  <a:lnTo>
                    <a:pt x="227" y="1977"/>
                  </a:lnTo>
                  <a:lnTo>
                    <a:pt x="225" y="1977"/>
                  </a:lnTo>
                  <a:lnTo>
                    <a:pt x="225" y="1977"/>
                  </a:lnTo>
                  <a:lnTo>
                    <a:pt x="225" y="1977"/>
                  </a:lnTo>
                  <a:lnTo>
                    <a:pt x="225" y="1977"/>
                  </a:lnTo>
                  <a:lnTo>
                    <a:pt x="225" y="1977"/>
                  </a:lnTo>
                  <a:lnTo>
                    <a:pt x="225" y="1977"/>
                  </a:lnTo>
                  <a:lnTo>
                    <a:pt x="225" y="1977"/>
                  </a:lnTo>
                  <a:lnTo>
                    <a:pt x="225" y="1975"/>
                  </a:lnTo>
                  <a:lnTo>
                    <a:pt x="225" y="1975"/>
                  </a:lnTo>
                  <a:lnTo>
                    <a:pt x="225" y="1975"/>
                  </a:lnTo>
                  <a:lnTo>
                    <a:pt x="225" y="1975"/>
                  </a:lnTo>
                  <a:lnTo>
                    <a:pt x="223" y="1975"/>
                  </a:lnTo>
                  <a:lnTo>
                    <a:pt x="223" y="1975"/>
                  </a:lnTo>
                  <a:lnTo>
                    <a:pt x="220" y="1977"/>
                  </a:lnTo>
                  <a:lnTo>
                    <a:pt x="220" y="1977"/>
                  </a:lnTo>
                  <a:lnTo>
                    <a:pt x="218" y="1980"/>
                  </a:lnTo>
                  <a:lnTo>
                    <a:pt x="218" y="1980"/>
                  </a:lnTo>
                  <a:lnTo>
                    <a:pt x="218" y="1980"/>
                  </a:lnTo>
                  <a:lnTo>
                    <a:pt x="218" y="1980"/>
                  </a:lnTo>
                  <a:lnTo>
                    <a:pt x="220" y="1980"/>
                  </a:lnTo>
                  <a:lnTo>
                    <a:pt x="220" y="1980"/>
                  </a:lnTo>
                  <a:lnTo>
                    <a:pt x="220" y="1977"/>
                  </a:lnTo>
                  <a:lnTo>
                    <a:pt x="223" y="1977"/>
                  </a:lnTo>
                  <a:lnTo>
                    <a:pt x="223" y="1977"/>
                  </a:lnTo>
                  <a:lnTo>
                    <a:pt x="223" y="1980"/>
                  </a:lnTo>
                  <a:lnTo>
                    <a:pt x="220" y="1980"/>
                  </a:lnTo>
                  <a:lnTo>
                    <a:pt x="220" y="1980"/>
                  </a:lnTo>
                  <a:lnTo>
                    <a:pt x="220" y="1980"/>
                  </a:lnTo>
                  <a:lnTo>
                    <a:pt x="218" y="1982"/>
                  </a:lnTo>
                  <a:lnTo>
                    <a:pt x="218" y="1982"/>
                  </a:lnTo>
                  <a:lnTo>
                    <a:pt x="218" y="1982"/>
                  </a:lnTo>
                  <a:lnTo>
                    <a:pt x="218" y="1982"/>
                  </a:lnTo>
                  <a:lnTo>
                    <a:pt x="218" y="1982"/>
                  </a:lnTo>
                  <a:lnTo>
                    <a:pt x="218" y="1982"/>
                  </a:lnTo>
                  <a:lnTo>
                    <a:pt x="218" y="1982"/>
                  </a:lnTo>
                  <a:lnTo>
                    <a:pt x="215" y="1984"/>
                  </a:lnTo>
                  <a:lnTo>
                    <a:pt x="215" y="1984"/>
                  </a:lnTo>
                  <a:lnTo>
                    <a:pt x="215" y="1984"/>
                  </a:lnTo>
                  <a:lnTo>
                    <a:pt x="215" y="1984"/>
                  </a:lnTo>
                  <a:lnTo>
                    <a:pt x="215" y="1987"/>
                  </a:lnTo>
                  <a:lnTo>
                    <a:pt x="215" y="1987"/>
                  </a:lnTo>
                  <a:lnTo>
                    <a:pt x="215" y="1987"/>
                  </a:lnTo>
                  <a:lnTo>
                    <a:pt x="215" y="1987"/>
                  </a:lnTo>
                  <a:lnTo>
                    <a:pt x="218" y="1987"/>
                  </a:lnTo>
                  <a:lnTo>
                    <a:pt x="218" y="1989"/>
                  </a:lnTo>
                  <a:lnTo>
                    <a:pt x="218" y="1989"/>
                  </a:lnTo>
                  <a:lnTo>
                    <a:pt x="218" y="1989"/>
                  </a:lnTo>
                  <a:lnTo>
                    <a:pt x="218" y="1991"/>
                  </a:lnTo>
                  <a:lnTo>
                    <a:pt x="220" y="1991"/>
                  </a:lnTo>
                  <a:lnTo>
                    <a:pt x="220" y="1994"/>
                  </a:lnTo>
                  <a:lnTo>
                    <a:pt x="220" y="1994"/>
                  </a:lnTo>
                  <a:lnTo>
                    <a:pt x="223" y="1994"/>
                  </a:lnTo>
                  <a:lnTo>
                    <a:pt x="223" y="1994"/>
                  </a:lnTo>
                  <a:lnTo>
                    <a:pt x="223" y="1994"/>
                  </a:lnTo>
                  <a:lnTo>
                    <a:pt x="223" y="1994"/>
                  </a:lnTo>
                  <a:lnTo>
                    <a:pt x="223" y="1994"/>
                  </a:lnTo>
                  <a:lnTo>
                    <a:pt x="223" y="1994"/>
                  </a:lnTo>
                  <a:lnTo>
                    <a:pt x="220" y="1994"/>
                  </a:lnTo>
                  <a:lnTo>
                    <a:pt x="218" y="1994"/>
                  </a:lnTo>
                  <a:lnTo>
                    <a:pt x="218" y="1991"/>
                  </a:lnTo>
                  <a:lnTo>
                    <a:pt x="218" y="1989"/>
                  </a:lnTo>
                  <a:lnTo>
                    <a:pt x="218" y="1989"/>
                  </a:lnTo>
                  <a:lnTo>
                    <a:pt x="218" y="1989"/>
                  </a:lnTo>
                  <a:lnTo>
                    <a:pt x="215" y="1989"/>
                  </a:lnTo>
                  <a:lnTo>
                    <a:pt x="215" y="1987"/>
                  </a:lnTo>
                  <a:lnTo>
                    <a:pt x="213" y="1987"/>
                  </a:lnTo>
                  <a:lnTo>
                    <a:pt x="211" y="1987"/>
                  </a:lnTo>
                  <a:lnTo>
                    <a:pt x="211" y="1987"/>
                  </a:lnTo>
                  <a:lnTo>
                    <a:pt x="208" y="1987"/>
                  </a:lnTo>
                  <a:lnTo>
                    <a:pt x="208" y="1989"/>
                  </a:lnTo>
                  <a:lnTo>
                    <a:pt x="208" y="1991"/>
                  </a:lnTo>
                  <a:lnTo>
                    <a:pt x="211" y="1994"/>
                  </a:lnTo>
                  <a:lnTo>
                    <a:pt x="211" y="1994"/>
                  </a:lnTo>
                  <a:lnTo>
                    <a:pt x="211" y="1994"/>
                  </a:lnTo>
                  <a:lnTo>
                    <a:pt x="211" y="1999"/>
                  </a:lnTo>
                  <a:lnTo>
                    <a:pt x="211" y="1999"/>
                  </a:lnTo>
                  <a:lnTo>
                    <a:pt x="213" y="2001"/>
                  </a:lnTo>
                  <a:lnTo>
                    <a:pt x="213" y="2003"/>
                  </a:lnTo>
                  <a:lnTo>
                    <a:pt x="213" y="2003"/>
                  </a:lnTo>
                  <a:lnTo>
                    <a:pt x="215" y="2001"/>
                  </a:lnTo>
                  <a:lnTo>
                    <a:pt x="215" y="2001"/>
                  </a:lnTo>
                  <a:lnTo>
                    <a:pt x="215" y="2001"/>
                  </a:lnTo>
                  <a:lnTo>
                    <a:pt x="215" y="1999"/>
                  </a:lnTo>
                  <a:lnTo>
                    <a:pt x="218" y="1999"/>
                  </a:lnTo>
                  <a:lnTo>
                    <a:pt x="218" y="1999"/>
                  </a:lnTo>
                  <a:lnTo>
                    <a:pt x="218" y="1999"/>
                  </a:lnTo>
                  <a:lnTo>
                    <a:pt x="218" y="2001"/>
                  </a:lnTo>
                  <a:lnTo>
                    <a:pt x="218" y="2001"/>
                  </a:lnTo>
                  <a:lnTo>
                    <a:pt x="218" y="2001"/>
                  </a:lnTo>
                  <a:lnTo>
                    <a:pt x="215" y="2001"/>
                  </a:lnTo>
                  <a:lnTo>
                    <a:pt x="215" y="2001"/>
                  </a:lnTo>
                  <a:lnTo>
                    <a:pt x="215" y="2001"/>
                  </a:lnTo>
                  <a:lnTo>
                    <a:pt x="215" y="2003"/>
                  </a:lnTo>
                  <a:lnTo>
                    <a:pt x="213" y="2003"/>
                  </a:lnTo>
                  <a:lnTo>
                    <a:pt x="213" y="2006"/>
                  </a:lnTo>
                  <a:lnTo>
                    <a:pt x="213" y="2006"/>
                  </a:lnTo>
                  <a:lnTo>
                    <a:pt x="215" y="2008"/>
                  </a:lnTo>
                  <a:lnTo>
                    <a:pt x="215" y="2008"/>
                  </a:lnTo>
                  <a:lnTo>
                    <a:pt x="215" y="2008"/>
                  </a:lnTo>
                  <a:lnTo>
                    <a:pt x="215" y="2008"/>
                  </a:lnTo>
                  <a:lnTo>
                    <a:pt x="215" y="2008"/>
                  </a:lnTo>
                  <a:lnTo>
                    <a:pt x="215" y="2010"/>
                  </a:lnTo>
                  <a:lnTo>
                    <a:pt x="215" y="2010"/>
                  </a:lnTo>
                  <a:lnTo>
                    <a:pt x="215" y="2010"/>
                  </a:lnTo>
                  <a:lnTo>
                    <a:pt x="215" y="2010"/>
                  </a:lnTo>
                  <a:lnTo>
                    <a:pt x="215" y="2010"/>
                  </a:lnTo>
                  <a:lnTo>
                    <a:pt x="213" y="2008"/>
                  </a:lnTo>
                  <a:lnTo>
                    <a:pt x="213" y="2008"/>
                  </a:lnTo>
                  <a:lnTo>
                    <a:pt x="208" y="1996"/>
                  </a:lnTo>
                  <a:lnTo>
                    <a:pt x="208" y="1996"/>
                  </a:lnTo>
                  <a:lnTo>
                    <a:pt x="208" y="1996"/>
                  </a:lnTo>
                  <a:lnTo>
                    <a:pt x="208" y="1994"/>
                  </a:lnTo>
                  <a:lnTo>
                    <a:pt x="208" y="1991"/>
                  </a:lnTo>
                  <a:lnTo>
                    <a:pt x="208" y="1991"/>
                  </a:lnTo>
                  <a:lnTo>
                    <a:pt x="208" y="1989"/>
                  </a:lnTo>
                  <a:lnTo>
                    <a:pt x="206" y="1989"/>
                  </a:lnTo>
                  <a:lnTo>
                    <a:pt x="206" y="1989"/>
                  </a:lnTo>
                  <a:lnTo>
                    <a:pt x="206" y="1989"/>
                  </a:lnTo>
                  <a:lnTo>
                    <a:pt x="206" y="1991"/>
                  </a:lnTo>
                  <a:lnTo>
                    <a:pt x="206" y="1991"/>
                  </a:lnTo>
                  <a:lnTo>
                    <a:pt x="206" y="1991"/>
                  </a:lnTo>
                  <a:lnTo>
                    <a:pt x="206" y="1994"/>
                  </a:lnTo>
                  <a:lnTo>
                    <a:pt x="206" y="1994"/>
                  </a:lnTo>
                  <a:lnTo>
                    <a:pt x="206" y="1991"/>
                  </a:lnTo>
                  <a:lnTo>
                    <a:pt x="206" y="1991"/>
                  </a:lnTo>
                  <a:lnTo>
                    <a:pt x="206" y="1994"/>
                  </a:lnTo>
                  <a:lnTo>
                    <a:pt x="204" y="1994"/>
                  </a:lnTo>
                  <a:lnTo>
                    <a:pt x="204" y="1994"/>
                  </a:lnTo>
                  <a:lnTo>
                    <a:pt x="204" y="1996"/>
                  </a:lnTo>
                  <a:lnTo>
                    <a:pt x="204" y="1996"/>
                  </a:lnTo>
                  <a:lnTo>
                    <a:pt x="206" y="1999"/>
                  </a:lnTo>
                  <a:lnTo>
                    <a:pt x="204" y="1999"/>
                  </a:lnTo>
                  <a:lnTo>
                    <a:pt x="204" y="1999"/>
                  </a:lnTo>
                  <a:lnTo>
                    <a:pt x="201" y="1999"/>
                  </a:lnTo>
                  <a:lnTo>
                    <a:pt x="201" y="1999"/>
                  </a:lnTo>
                  <a:lnTo>
                    <a:pt x="201" y="2001"/>
                  </a:lnTo>
                  <a:lnTo>
                    <a:pt x="201" y="2001"/>
                  </a:lnTo>
                  <a:lnTo>
                    <a:pt x="201" y="2001"/>
                  </a:lnTo>
                  <a:lnTo>
                    <a:pt x="201" y="2003"/>
                  </a:lnTo>
                  <a:lnTo>
                    <a:pt x="201" y="2003"/>
                  </a:lnTo>
                  <a:lnTo>
                    <a:pt x="201" y="2003"/>
                  </a:lnTo>
                  <a:lnTo>
                    <a:pt x="201" y="2003"/>
                  </a:lnTo>
                  <a:lnTo>
                    <a:pt x="201" y="2006"/>
                  </a:lnTo>
                  <a:lnTo>
                    <a:pt x="204" y="2006"/>
                  </a:lnTo>
                  <a:lnTo>
                    <a:pt x="204" y="2006"/>
                  </a:lnTo>
                  <a:lnTo>
                    <a:pt x="206" y="2006"/>
                  </a:lnTo>
                  <a:lnTo>
                    <a:pt x="206" y="2006"/>
                  </a:lnTo>
                  <a:lnTo>
                    <a:pt x="206" y="2006"/>
                  </a:lnTo>
                  <a:lnTo>
                    <a:pt x="208" y="2003"/>
                  </a:lnTo>
                  <a:lnTo>
                    <a:pt x="208" y="2003"/>
                  </a:lnTo>
                  <a:lnTo>
                    <a:pt x="208" y="2003"/>
                  </a:lnTo>
                  <a:lnTo>
                    <a:pt x="208" y="2003"/>
                  </a:lnTo>
                  <a:lnTo>
                    <a:pt x="206" y="2006"/>
                  </a:lnTo>
                  <a:lnTo>
                    <a:pt x="206" y="2006"/>
                  </a:lnTo>
                  <a:lnTo>
                    <a:pt x="208" y="2008"/>
                  </a:lnTo>
                  <a:lnTo>
                    <a:pt x="208" y="2008"/>
                  </a:lnTo>
                  <a:lnTo>
                    <a:pt x="206" y="2008"/>
                  </a:lnTo>
                  <a:lnTo>
                    <a:pt x="206" y="2010"/>
                  </a:lnTo>
                  <a:lnTo>
                    <a:pt x="206" y="2010"/>
                  </a:lnTo>
                  <a:lnTo>
                    <a:pt x="208" y="2010"/>
                  </a:lnTo>
                  <a:lnTo>
                    <a:pt x="208" y="2010"/>
                  </a:lnTo>
                  <a:lnTo>
                    <a:pt x="206" y="2010"/>
                  </a:lnTo>
                  <a:lnTo>
                    <a:pt x="206" y="2010"/>
                  </a:lnTo>
                  <a:lnTo>
                    <a:pt x="204" y="2010"/>
                  </a:lnTo>
                  <a:lnTo>
                    <a:pt x="204" y="2013"/>
                  </a:lnTo>
                  <a:lnTo>
                    <a:pt x="204" y="2013"/>
                  </a:lnTo>
                  <a:lnTo>
                    <a:pt x="204" y="2013"/>
                  </a:lnTo>
                  <a:lnTo>
                    <a:pt x="204" y="2013"/>
                  </a:lnTo>
                  <a:lnTo>
                    <a:pt x="208" y="2015"/>
                  </a:lnTo>
                  <a:lnTo>
                    <a:pt x="208" y="2015"/>
                  </a:lnTo>
                  <a:lnTo>
                    <a:pt x="208" y="2015"/>
                  </a:lnTo>
                  <a:lnTo>
                    <a:pt x="208" y="2017"/>
                  </a:lnTo>
                  <a:lnTo>
                    <a:pt x="208" y="2017"/>
                  </a:lnTo>
                  <a:lnTo>
                    <a:pt x="208" y="2017"/>
                  </a:lnTo>
                  <a:lnTo>
                    <a:pt x="208" y="2017"/>
                  </a:lnTo>
                  <a:lnTo>
                    <a:pt x="211" y="2017"/>
                  </a:lnTo>
                  <a:lnTo>
                    <a:pt x="211" y="2017"/>
                  </a:lnTo>
                  <a:lnTo>
                    <a:pt x="211" y="2017"/>
                  </a:lnTo>
                  <a:lnTo>
                    <a:pt x="213" y="2017"/>
                  </a:lnTo>
                  <a:lnTo>
                    <a:pt x="213" y="2017"/>
                  </a:lnTo>
                  <a:lnTo>
                    <a:pt x="213" y="2015"/>
                  </a:lnTo>
                  <a:lnTo>
                    <a:pt x="213" y="2015"/>
                  </a:lnTo>
                  <a:lnTo>
                    <a:pt x="215" y="2015"/>
                  </a:lnTo>
                  <a:lnTo>
                    <a:pt x="218" y="2015"/>
                  </a:lnTo>
                  <a:lnTo>
                    <a:pt x="220" y="2015"/>
                  </a:lnTo>
                  <a:lnTo>
                    <a:pt x="220" y="2015"/>
                  </a:lnTo>
                  <a:lnTo>
                    <a:pt x="225" y="2020"/>
                  </a:lnTo>
                  <a:lnTo>
                    <a:pt x="225" y="2020"/>
                  </a:lnTo>
                  <a:lnTo>
                    <a:pt x="225" y="2020"/>
                  </a:lnTo>
                  <a:lnTo>
                    <a:pt x="227" y="2017"/>
                  </a:lnTo>
                  <a:lnTo>
                    <a:pt x="227" y="2017"/>
                  </a:lnTo>
                  <a:lnTo>
                    <a:pt x="230" y="2017"/>
                  </a:lnTo>
                  <a:lnTo>
                    <a:pt x="230" y="2017"/>
                  </a:lnTo>
                  <a:lnTo>
                    <a:pt x="230" y="2020"/>
                  </a:lnTo>
                  <a:lnTo>
                    <a:pt x="230" y="2017"/>
                  </a:lnTo>
                  <a:lnTo>
                    <a:pt x="230" y="2017"/>
                  </a:lnTo>
                  <a:lnTo>
                    <a:pt x="227" y="2020"/>
                  </a:lnTo>
                  <a:lnTo>
                    <a:pt x="227" y="2020"/>
                  </a:lnTo>
                  <a:lnTo>
                    <a:pt x="227" y="2020"/>
                  </a:lnTo>
                  <a:lnTo>
                    <a:pt x="227" y="2020"/>
                  </a:lnTo>
                  <a:lnTo>
                    <a:pt x="225" y="2020"/>
                  </a:lnTo>
                  <a:lnTo>
                    <a:pt x="225" y="2020"/>
                  </a:lnTo>
                  <a:lnTo>
                    <a:pt x="223" y="2017"/>
                  </a:lnTo>
                  <a:lnTo>
                    <a:pt x="220" y="2017"/>
                  </a:lnTo>
                  <a:lnTo>
                    <a:pt x="220" y="2017"/>
                  </a:lnTo>
                  <a:lnTo>
                    <a:pt x="220" y="2017"/>
                  </a:lnTo>
                  <a:lnTo>
                    <a:pt x="220" y="2017"/>
                  </a:lnTo>
                  <a:lnTo>
                    <a:pt x="218" y="2015"/>
                  </a:lnTo>
                  <a:lnTo>
                    <a:pt x="218" y="2015"/>
                  </a:lnTo>
                  <a:lnTo>
                    <a:pt x="218" y="2017"/>
                  </a:lnTo>
                  <a:lnTo>
                    <a:pt x="215" y="2017"/>
                  </a:lnTo>
                  <a:lnTo>
                    <a:pt x="215" y="2017"/>
                  </a:lnTo>
                  <a:lnTo>
                    <a:pt x="215" y="2017"/>
                  </a:lnTo>
                  <a:lnTo>
                    <a:pt x="215" y="2020"/>
                  </a:lnTo>
                  <a:lnTo>
                    <a:pt x="215" y="2020"/>
                  </a:lnTo>
                  <a:lnTo>
                    <a:pt x="215" y="2020"/>
                  </a:lnTo>
                  <a:lnTo>
                    <a:pt x="215" y="2020"/>
                  </a:lnTo>
                  <a:lnTo>
                    <a:pt x="215" y="2022"/>
                  </a:lnTo>
                  <a:lnTo>
                    <a:pt x="215" y="2022"/>
                  </a:lnTo>
                  <a:lnTo>
                    <a:pt x="215" y="2025"/>
                  </a:lnTo>
                  <a:lnTo>
                    <a:pt x="215" y="2025"/>
                  </a:lnTo>
                  <a:lnTo>
                    <a:pt x="215" y="2025"/>
                  </a:lnTo>
                  <a:lnTo>
                    <a:pt x="218" y="2027"/>
                  </a:lnTo>
                  <a:lnTo>
                    <a:pt x="218" y="2029"/>
                  </a:lnTo>
                  <a:lnTo>
                    <a:pt x="218" y="2029"/>
                  </a:lnTo>
                  <a:lnTo>
                    <a:pt x="218" y="2032"/>
                  </a:lnTo>
                  <a:lnTo>
                    <a:pt x="218" y="2032"/>
                  </a:lnTo>
                  <a:lnTo>
                    <a:pt x="218" y="2032"/>
                  </a:lnTo>
                  <a:lnTo>
                    <a:pt x="218" y="2032"/>
                  </a:lnTo>
                  <a:lnTo>
                    <a:pt x="218" y="2029"/>
                  </a:lnTo>
                  <a:lnTo>
                    <a:pt x="218" y="2029"/>
                  </a:lnTo>
                  <a:lnTo>
                    <a:pt x="218" y="2029"/>
                  </a:lnTo>
                  <a:lnTo>
                    <a:pt x="218" y="2029"/>
                  </a:lnTo>
                  <a:lnTo>
                    <a:pt x="218" y="2029"/>
                  </a:lnTo>
                  <a:lnTo>
                    <a:pt x="218" y="2029"/>
                  </a:lnTo>
                  <a:lnTo>
                    <a:pt x="218" y="2029"/>
                  </a:lnTo>
                  <a:lnTo>
                    <a:pt x="218" y="2029"/>
                  </a:lnTo>
                  <a:lnTo>
                    <a:pt x="218" y="2027"/>
                  </a:lnTo>
                  <a:lnTo>
                    <a:pt x="218" y="2027"/>
                  </a:lnTo>
                  <a:lnTo>
                    <a:pt x="215" y="2027"/>
                  </a:lnTo>
                  <a:lnTo>
                    <a:pt x="215" y="2027"/>
                  </a:lnTo>
                  <a:lnTo>
                    <a:pt x="215" y="2027"/>
                  </a:lnTo>
                  <a:lnTo>
                    <a:pt x="215" y="2027"/>
                  </a:lnTo>
                  <a:lnTo>
                    <a:pt x="215" y="2027"/>
                  </a:lnTo>
                  <a:lnTo>
                    <a:pt x="215" y="2027"/>
                  </a:lnTo>
                  <a:lnTo>
                    <a:pt x="215" y="2025"/>
                  </a:lnTo>
                  <a:lnTo>
                    <a:pt x="215" y="2025"/>
                  </a:lnTo>
                  <a:lnTo>
                    <a:pt x="215" y="2022"/>
                  </a:lnTo>
                  <a:lnTo>
                    <a:pt x="215" y="2022"/>
                  </a:lnTo>
                  <a:lnTo>
                    <a:pt x="215" y="2022"/>
                  </a:lnTo>
                  <a:lnTo>
                    <a:pt x="213" y="2020"/>
                  </a:lnTo>
                  <a:lnTo>
                    <a:pt x="213" y="2020"/>
                  </a:lnTo>
                  <a:lnTo>
                    <a:pt x="213" y="2020"/>
                  </a:lnTo>
                  <a:lnTo>
                    <a:pt x="213" y="2020"/>
                  </a:lnTo>
                  <a:lnTo>
                    <a:pt x="213" y="2017"/>
                  </a:lnTo>
                  <a:lnTo>
                    <a:pt x="213" y="2017"/>
                  </a:lnTo>
                  <a:lnTo>
                    <a:pt x="213" y="2017"/>
                  </a:lnTo>
                  <a:lnTo>
                    <a:pt x="211" y="2017"/>
                  </a:lnTo>
                  <a:lnTo>
                    <a:pt x="211" y="2017"/>
                  </a:lnTo>
                  <a:lnTo>
                    <a:pt x="211" y="2020"/>
                  </a:lnTo>
                  <a:lnTo>
                    <a:pt x="208" y="2020"/>
                  </a:lnTo>
                  <a:lnTo>
                    <a:pt x="208" y="2022"/>
                  </a:lnTo>
                  <a:lnTo>
                    <a:pt x="208" y="2025"/>
                  </a:lnTo>
                  <a:lnTo>
                    <a:pt x="206" y="2027"/>
                  </a:lnTo>
                  <a:lnTo>
                    <a:pt x="206" y="2029"/>
                  </a:lnTo>
                  <a:lnTo>
                    <a:pt x="206" y="2029"/>
                  </a:lnTo>
                  <a:lnTo>
                    <a:pt x="206" y="2032"/>
                  </a:lnTo>
                  <a:lnTo>
                    <a:pt x="206" y="2032"/>
                  </a:lnTo>
                  <a:lnTo>
                    <a:pt x="208" y="2032"/>
                  </a:lnTo>
                  <a:lnTo>
                    <a:pt x="208" y="2034"/>
                  </a:lnTo>
                  <a:lnTo>
                    <a:pt x="208" y="2034"/>
                  </a:lnTo>
                  <a:lnTo>
                    <a:pt x="208" y="2032"/>
                  </a:lnTo>
                  <a:lnTo>
                    <a:pt x="211" y="2034"/>
                  </a:lnTo>
                  <a:lnTo>
                    <a:pt x="208" y="2034"/>
                  </a:lnTo>
                  <a:lnTo>
                    <a:pt x="208" y="2034"/>
                  </a:lnTo>
                  <a:lnTo>
                    <a:pt x="208" y="2034"/>
                  </a:lnTo>
                  <a:lnTo>
                    <a:pt x="208" y="2036"/>
                  </a:lnTo>
                  <a:lnTo>
                    <a:pt x="208" y="2036"/>
                  </a:lnTo>
                  <a:lnTo>
                    <a:pt x="208" y="2036"/>
                  </a:lnTo>
                  <a:lnTo>
                    <a:pt x="211" y="2036"/>
                  </a:lnTo>
                  <a:lnTo>
                    <a:pt x="211" y="2039"/>
                  </a:lnTo>
                  <a:lnTo>
                    <a:pt x="211" y="2039"/>
                  </a:lnTo>
                  <a:lnTo>
                    <a:pt x="211" y="2039"/>
                  </a:lnTo>
                  <a:lnTo>
                    <a:pt x="211" y="2041"/>
                  </a:lnTo>
                  <a:lnTo>
                    <a:pt x="211" y="2041"/>
                  </a:lnTo>
                  <a:lnTo>
                    <a:pt x="211" y="2041"/>
                  </a:lnTo>
                  <a:lnTo>
                    <a:pt x="213" y="2041"/>
                  </a:lnTo>
                  <a:lnTo>
                    <a:pt x="213" y="2041"/>
                  </a:lnTo>
                  <a:lnTo>
                    <a:pt x="213" y="2043"/>
                  </a:lnTo>
                  <a:lnTo>
                    <a:pt x="213" y="2043"/>
                  </a:lnTo>
                  <a:lnTo>
                    <a:pt x="213" y="2043"/>
                  </a:lnTo>
                  <a:lnTo>
                    <a:pt x="213" y="2046"/>
                  </a:lnTo>
                  <a:lnTo>
                    <a:pt x="215" y="2046"/>
                  </a:lnTo>
                  <a:lnTo>
                    <a:pt x="215" y="2046"/>
                  </a:lnTo>
                  <a:lnTo>
                    <a:pt x="213" y="2046"/>
                  </a:lnTo>
                  <a:lnTo>
                    <a:pt x="213" y="2046"/>
                  </a:lnTo>
                  <a:lnTo>
                    <a:pt x="213" y="2046"/>
                  </a:lnTo>
                  <a:lnTo>
                    <a:pt x="213" y="2046"/>
                  </a:lnTo>
                  <a:lnTo>
                    <a:pt x="213" y="2046"/>
                  </a:lnTo>
                  <a:lnTo>
                    <a:pt x="215" y="2048"/>
                  </a:lnTo>
                  <a:lnTo>
                    <a:pt x="215" y="2048"/>
                  </a:lnTo>
                  <a:lnTo>
                    <a:pt x="215" y="2051"/>
                  </a:lnTo>
                  <a:lnTo>
                    <a:pt x="215" y="2053"/>
                  </a:lnTo>
                  <a:lnTo>
                    <a:pt x="218" y="2053"/>
                  </a:lnTo>
                  <a:lnTo>
                    <a:pt x="223" y="2065"/>
                  </a:lnTo>
                  <a:lnTo>
                    <a:pt x="223" y="2065"/>
                  </a:lnTo>
                  <a:lnTo>
                    <a:pt x="225" y="2065"/>
                  </a:lnTo>
                  <a:lnTo>
                    <a:pt x="225" y="2065"/>
                  </a:lnTo>
                  <a:lnTo>
                    <a:pt x="225" y="2062"/>
                  </a:lnTo>
                  <a:lnTo>
                    <a:pt x="225" y="2062"/>
                  </a:lnTo>
                  <a:lnTo>
                    <a:pt x="227" y="2062"/>
                  </a:lnTo>
                  <a:lnTo>
                    <a:pt x="227" y="2060"/>
                  </a:lnTo>
                  <a:lnTo>
                    <a:pt x="227" y="2060"/>
                  </a:lnTo>
                  <a:lnTo>
                    <a:pt x="227" y="2060"/>
                  </a:lnTo>
                  <a:lnTo>
                    <a:pt x="227" y="2058"/>
                  </a:lnTo>
                  <a:lnTo>
                    <a:pt x="227" y="2058"/>
                  </a:lnTo>
                  <a:lnTo>
                    <a:pt x="227" y="2058"/>
                  </a:lnTo>
                  <a:lnTo>
                    <a:pt x="227" y="2055"/>
                  </a:lnTo>
                  <a:lnTo>
                    <a:pt x="230" y="2053"/>
                  </a:lnTo>
                  <a:lnTo>
                    <a:pt x="230" y="2053"/>
                  </a:lnTo>
                  <a:lnTo>
                    <a:pt x="230" y="2051"/>
                  </a:lnTo>
                  <a:lnTo>
                    <a:pt x="232" y="2051"/>
                  </a:lnTo>
                  <a:lnTo>
                    <a:pt x="232" y="2051"/>
                  </a:lnTo>
                  <a:lnTo>
                    <a:pt x="232" y="2051"/>
                  </a:lnTo>
                  <a:lnTo>
                    <a:pt x="232" y="2051"/>
                  </a:lnTo>
                  <a:lnTo>
                    <a:pt x="232" y="2051"/>
                  </a:lnTo>
                  <a:lnTo>
                    <a:pt x="232" y="2051"/>
                  </a:lnTo>
                  <a:lnTo>
                    <a:pt x="234" y="2051"/>
                  </a:lnTo>
                  <a:lnTo>
                    <a:pt x="234" y="2048"/>
                  </a:lnTo>
                  <a:lnTo>
                    <a:pt x="234" y="2048"/>
                  </a:lnTo>
                  <a:lnTo>
                    <a:pt x="237" y="2048"/>
                  </a:lnTo>
                  <a:lnTo>
                    <a:pt x="237" y="2048"/>
                  </a:lnTo>
                  <a:lnTo>
                    <a:pt x="237" y="2048"/>
                  </a:lnTo>
                  <a:lnTo>
                    <a:pt x="237" y="2046"/>
                  </a:lnTo>
                  <a:lnTo>
                    <a:pt x="237" y="2046"/>
                  </a:lnTo>
                  <a:lnTo>
                    <a:pt x="237" y="2046"/>
                  </a:lnTo>
                  <a:lnTo>
                    <a:pt x="237" y="2048"/>
                  </a:lnTo>
                  <a:lnTo>
                    <a:pt x="239" y="2048"/>
                  </a:lnTo>
                  <a:lnTo>
                    <a:pt x="239" y="2048"/>
                  </a:lnTo>
                  <a:lnTo>
                    <a:pt x="239" y="2046"/>
                  </a:lnTo>
                  <a:lnTo>
                    <a:pt x="242" y="2043"/>
                  </a:lnTo>
                  <a:lnTo>
                    <a:pt x="239" y="2041"/>
                  </a:lnTo>
                  <a:lnTo>
                    <a:pt x="239" y="2041"/>
                  </a:lnTo>
                  <a:lnTo>
                    <a:pt x="242" y="2041"/>
                  </a:lnTo>
                  <a:lnTo>
                    <a:pt x="242" y="2041"/>
                  </a:lnTo>
                  <a:lnTo>
                    <a:pt x="242" y="2043"/>
                  </a:lnTo>
                  <a:lnTo>
                    <a:pt x="242" y="2043"/>
                  </a:lnTo>
                  <a:lnTo>
                    <a:pt x="242" y="2043"/>
                  </a:lnTo>
                  <a:lnTo>
                    <a:pt x="242" y="2046"/>
                  </a:lnTo>
                  <a:lnTo>
                    <a:pt x="242" y="2043"/>
                  </a:lnTo>
                  <a:lnTo>
                    <a:pt x="242" y="2043"/>
                  </a:lnTo>
                  <a:lnTo>
                    <a:pt x="242" y="2043"/>
                  </a:lnTo>
                  <a:lnTo>
                    <a:pt x="242" y="2046"/>
                  </a:lnTo>
                  <a:lnTo>
                    <a:pt x="242" y="2046"/>
                  </a:lnTo>
                  <a:lnTo>
                    <a:pt x="242" y="2048"/>
                  </a:lnTo>
                  <a:lnTo>
                    <a:pt x="244" y="2046"/>
                  </a:lnTo>
                  <a:lnTo>
                    <a:pt x="244" y="2043"/>
                  </a:lnTo>
                  <a:lnTo>
                    <a:pt x="246" y="2043"/>
                  </a:lnTo>
                  <a:lnTo>
                    <a:pt x="246" y="2043"/>
                  </a:lnTo>
                  <a:lnTo>
                    <a:pt x="246" y="2041"/>
                  </a:lnTo>
                  <a:lnTo>
                    <a:pt x="249" y="2041"/>
                  </a:lnTo>
                  <a:lnTo>
                    <a:pt x="249" y="2041"/>
                  </a:lnTo>
                  <a:lnTo>
                    <a:pt x="249" y="2041"/>
                  </a:lnTo>
                  <a:lnTo>
                    <a:pt x="249" y="2041"/>
                  </a:lnTo>
                  <a:lnTo>
                    <a:pt x="249" y="2041"/>
                  </a:lnTo>
                  <a:lnTo>
                    <a:pt x="249" y="2041"/>
                  </a:lnTo>
                  <a:lnTo>
                    <a:pt x="251" y="2041"/>
                  </a:lnTo>
                  <a:lnTo>
                    <a:pt x="251" y="2039"/>
                  </a:lnTo>
                  <a:lnTo>
                    <a:pt x="251" y="2039"/>
                  </a:lnTo>
                  <a:lnTo>
                    <a:pt x="253" y="2036"/>
                  </a:lnTo>
                  <a:lnTo>
                    <a:pt x="253" y="2036"/>
                  </a:lnTo>
                  <a:lnTo>
                    <a:pt x="256" y="2036"/>
                  </a:lnTo>
                  <a:lnTo>
                    <a:pt x="253" y="2036"/>
                  </a:lnTo>
                  <a:lnTo>
                    <a:pt x="253" y="2039"/>
                  </a:lnTo>
                  <a:lnTo>
                    <a:pt x="253" y="2039"/>
                  </a:lnTo>
                  <a:lnTo>
                    <a:pt x="253" y="2039"/>
                  </a:lnTo>
                  <a:lnTo>
                    <a:pt x="253" y="2039"/>
                  </a:lnTo>
                  <a:lnTo>
                    <a:pt x="253" y="2039"/>
                  </a:lnTo>
                  <a:lnTo>
                    <a:pt x="251" y="2041"/>
                  </a:lnTo>
                  <a:lnTo>
                    <a:pt x="251" y="2043"/>
                  </a:lnTo>
                  <a:lnTo>
                    <a:pt x="251" y="2043"/>
                  </a:lnTo>
                  <a:lnTo>
                    <a:pt x="251" y="2043"/>
                  </a:lnTo>
                  <a:lnTo>
                    <a:pt x="251" y="2043"/>
                  </a:lnTo>
                  <a:lnTo>
                    <a:pt x="251" y="2043"/>
                  </a:lnTo>
                  <a:lnTo>
                    <a:pt x="251" y="2043"/>
                  </a:lnTo>
                  <a:lnTo>
                    <a:pt x="251" y="2043"/>
                  </a:lnTo>
                  <a:lnTo>
                    <a:pt x="251" y="2043"/>
                  </a:lnTo>
                  <a:lnTo>
                    <a:pt x="251" y="2043"/>
                  </a:lnTo>
                  <a:lnTo>
                    <a:pt x="251" y="2043"/>
                  </a:lnTo>
                  <a:lnTo>
                    <a:pt x="251" y="2043"/>
                  </a:lnTo>
                  <a:lnTo>
                    <a:pt x="251" y="2046"/>
                  </a:lnTo>
                  <a:lnTo>
                    <a:pt x="253" y="2046"/>
                  </a:lnTo>
                  <a:lnTo>
                    <a:pt x="253" y="2046"/>
                  </a:lnTo>
                  <a:lnTo>
                    <a:pt x="256" y="2046"/>
                  </a:lnTo>
                  <a:lnTo>
                    <a:pt x="256" y="2046"/>
                  </a:lnTo>
                  <a:lnTo>
                    <a:pt x="256" y="2048"/>
                  </a:lnTo>
                  <a:lnTo>
                    <a:pt x="256" y="2048"/>
                  </a:lnTo>
                  <a:lnTo>
                    <a:pt x="256" y="2048"/>
                  </a:lnTo>
                  <a:lnTo>
                    <a:pt x="253" y="2048"/>
                  </a:lnTo>
                  <a:lnTo>
                    <a:pt x="251" y="2046"/>
                  </a:lnTo>
                  <a:lnTo>
                    <a:pt x="251" y="2046"/>
                  </a:lnTo>
                  <a:lnTo>
                    <a:pt x="249" y="2046"/>
                  </a:lnTo>
                  <a:lnTo>
                    <a:pt x="249" y="2048"/>
                  </a:lnTo>
                  <a:lnTo>
                    <a:pt x="249" y="2048"/>
                  </a:lnTo>
                  <a:lnTo>
                    <a:pt x="249" y="2048"/>
                  </a:lnTo>
                  <a:lnTo>
                    <a:pt x="246" y="2048"/>
                  </a:lnTo>
                  <a:lnTo>
                    <a:pt x="246" y="2048"/>
                  </a:lnTo>
                  <a:lnTo>
                    <a:pt x="246" y="2048"/>
                  </a:lnTo>
                  <a:lnTo>
                    <a:pt x="244" y="2051"/>
                  </a:lnTo>
                  <a:lnTo>
                    <a:pt x="244" y="2053"/>
                  </a:lnTo>
                  <a:lnTo>
                    <a:pt x="244" y="2053"/>
                  </a:lnTo>
                  <a:lnTo>
                    <a:pt x="244" y="2055"/>
                  </a:lnTo>
                  <a:lnTo>
                    <a:pt x="244" y="2055"/>
                  </a:lnTo>
                  <a:lnTo>
                    <a:pt x="242" y="2055"/>
                  </a:lnTo>
                  <a:lnTo>
                    <a:pt x="242" y="2055"/>
                  </a:lnTo>
                  <a:lnTo>
                    <a:pt x="242" y="2058"/>
                  </a:lnTo>
                  <a:lnTo>
                    <a:pt x="242" y="2058"/>
                  </a:lnTo>
                  <a:lnTo>
                    <a:pt x="242" y="2058"/>
                  </a:lnTo>
                  <a:lnTo>
                    <a:pt x="242" y="2058"/>
                  </a:lnTo>
                  <a:lnTo>
                    <a:pt x="244" y="2058"/>
                  </a:lnTo>
                  <a:lnTo>
                    <a:pt x="244" y="2060"/>
                  </a:lnTo>
                  <a:lnTo>
                    <a:pt x="244" y="2060"/>
                  </a:lnTo>
                  <a:lnTo>
                    <a:pt x="244" y="2060"/>
                  </a:lnTo>
                  <a:lnTo>
                    <a:pt x="244" y="2062"/>
                  </a:lnTo>
                  <a:lnTo>
                    <a:pt x="244" y="2062"/>
                  </a:lnTo>
                  <a:lnTo>
                    <a:pt x="244" y="2065"/>
                  </a:lnTo>
                  <a:lnTo>
                    <a:pt x="246" y="2065"/>
                  </a:lnTo>
                  <a:lnTo>
                    <a:pt x="246" y="2065"/>
                  </a:lnTo>
                  <a:lnTo>
                    <a:pt x="246" y="2065"/>
                  </a:lnTo>
                  <a:lnTo>
                    <a:pt x="246" y="2067"/>
                  </a:lnTo>
                  <a:lnTo>
                    <a:pt x="246" y="2067"/>
                  </a:lnTo>
                  <a:lnTo>
                    <a:pt x="246" y="2067"/>
                  </a:lnTo>
                  <a:lnTo>
                    <a:pt x="249" y="2067"/>
                  </a:lnTo>
                  <a:lnTo>
                    <a:pt x="249" y="2067"/>
                  </a:lnTo>
                  <a:lnTo>
                    <a:pt x="249" y="2067"/>
                  </a:lnTo>
                  <a:lnTo>
                    <a:pt x="249" y="2069"/>
                  </a:lnTo>
                  <a:lnTo>
                    <a:pt x="249" y="2069"/>
                  </a:lnTo>
                  <a:lnTo>
                    <a:pt x="249" y="2069"/>
                  </a:lnTo>
                  <a:lnTo>
                    <a:pt x="249" y="2069"/>
                  </a:lnTo>
                  <a:lnTo>
                    <a:pt x="249" y="2069"/>
                  </a:lnTo>
                  <a:lnTo>
                    <a:pt x="251" y="2069"/>
                  </a:lnTo>
                  <a:lnTo>
                    <a:pt x="251" y="2069"/>
                  </a:lnTo>
                  <a:lnTo>
                    <a:pt x="251" y="2069"/>
                  </a:lnTo>
                  <a:lnTo>
                    <a:pt x="253" y="2069"/>
                  </a:lnTo>
                  <a:lnTo>
                    <a:pt x="253" y="2069"/>
                  </a:lnTo>
                  <a:lnTo>
                    <a:pt x="253" y="2069"/>
                  </a:lnTo>
                  <a:lnTo>
                    <a:pt x="253" y="2067"/>
                  </a:lnTo>
                  <a:lnTo>
                    <a:pt x="253" y="2067"/>
                  </a:lnTo>
                  <a:lnTo>
                    <a:pt x="256" y="2067"/>
                  </a:lnTo>
                  <a:lnTo>
                    <a:pt x="256" y="2069"/>
                  </a:lnTo>
                  <a:lnTo>
                    <a:pt x="260" y="2069"/>
                  </a:lnTo>
                  <a:lnTo>
                    <a:pt x="263" y="2069"/>
                  </a:lnTo>
                  <a:lnTo>
                    <a:pt x="263" y="2069"/>
                  </a:lnTo>
                  <a:lnTo>
                    <a:pt x="263" y="2072"/>
                  </a:lnTo>
                  <a:lnTo>
                    <a:pt x="263" y="2072"/>
                  </a:lnTo>
                  <a:lnTo>
                    <a:pt x="263" y="2072"/>
                  </a:lnTo>
                  <a:lnTo>
                    <a:pt x="263" y="2072"/>
                  </a:lnTo>
                  <a:lnTo>
                    <a:pt x="263" y="2072"/>
                  </a:lnTo>
                  <a:lnTo>
                    <a:pt x="263" y="2074"/>
                  </a:lnTo>
                  <a:lnTo>
                    <a:pt x="263" y="2074"/>
                  </a:lnTo>
                  <a:lnTo>
                    <a:pt x="263" y="2077"/>
                  </a:lnTo>
                  <a:lnTo>
                    <a:pt x="263" y="2077"/>
                  </a:lnTo>
                  <a:lnTo>
                    <a:pt x="263" y="2077"/>
                  </a:lnTo>
                  <a:lnTo>
                    <a:pt x="265" y="2077"/>
                  </a:lnTo>
                  <a:lnTo>
                    <a:pt x="265" y="2079"/>
                  </a:lnTo>
                  <a:lnTo>
                    <a:pt x="265" y="2079"/>
                  </a:lnTo>
                  <a:lnTo>
                    <a:pt x="265" y="2079"/>
                  </a:lnTo>
                  <a:lnTo>
                    <a:pt x="265" y="2079"/>
                  </a:lnTo>
                  <a:lnTo>
                    <a:pt x="265" y="2081"/>
                  </a:lnTo>
                  <a:lnTo>
                    <a:pt x="265" y="2081"/>
                  </a:lnTo>
                  <a:lnTo>
                    <a:pt x="265" y="2081"/>
                  </a:lnTo>
                  <a:lnTo>
                    <a:pt x="265" y="2084"/>
                  </a:lnTo>
                  <a:lnTo>
                    <a:pt x="265" y="2084"/>
                  </a:lnTo>
                  <a:lnTo>
                    <a:pt x="268" y="2084"/>
                  </a:lnTo>
                  <a:lnTo>
                    <a:pt x="268" y="2086"/>
                  </a:lnTo>
                  <a:lnTo>
                    <a:pt x="265" y="2084"/>
                  </a:lnTo>
                  <a:lnTo>
                    <a:pt x="265" y="2084"/>
                  </a:lnTo>
                  <a:lnTo>
                    <a:pt x="265" y="2081"/>
                  </a:lnTo>
                  <a:lnTo>
                    <a:pt x="265" y="2079"/>
                  </a:lnTo>
                  <a:lnTo>
                    <a:pt x="265" y="2079"/>
                  </a:lnTo>
                  <a:lnTo>
                    <a:pt x="263" y="2079"/>
                  </a:lnTo>
                  <a:lnTo>
                    <a:pt x="263" y="2077"/>
                  </a:lnTo>
                  <a:lnTo>
                    <a:pt x="263" y="2077"/>
                  </a:lnTo>
                  <a:lnTo>
                    <a:pt x="263" y="2077"/>
                  </a:lnTo>
                  <a:lnTo>
                    <a:pt x="260" y="2079"/>
                  </a:lnTo>
                  <a:lnTo>
                    <a:pt x="263" y="2077"/>
                  </a:lnTo>
                  <a:lnTo>
                    <a:pt x="263" y="2077"/>
                  </a:lnTo>
                  <a:lnTo>
                    <a:pt x="263" y="2077"/>
                  </a:lnTo>
                  <a:lnTo>
                    <a:pt x="263" y="2077"/>
                  </a:lnTo>
                  <a:lnTo>
                    <a:pt x="263" y="2074"/>
                  </a:lnTo>
                  <a:lnTo>
                    <a:pt x="263" y="2074"/>
                  </a:lnTo>
                  <a:lnTo>
                    <a:pt x="263" y="2074"/>
                  </a:lnTo>
                  <a:lnTo>
                    <a:pt x="263" y="2074"/>
                  </a:lnTo>
                  <a:lnTo>
                    <a:pt x="263" y="2072"/>
                  </a:lnTo>
                  <a:lnTo>
                    <a:pt x="260" y="2072"/>
                  </a:lnTo>
                  <a:lnTo>
                    <a:pt x="260" y="2072"/>
                  </a:lnTo>
                  <a:lnTo>
                    <a:pt x="258" y="2072"/>
                  </a:lnTo>
                  <a:lnTo>
                    <a:pt x="256" y="2069"/>
                  </a:lnTo>
                  <a:lnTo>
                    <a:pt x="256" y="2069"/>
                  </a:lnTo>
                  <a:lnTo>
                    <a:pt x="253" y="2069"/>
                  </a:lnTo>
                  <a:lnTo>
                    <a:pt x="253" y="2069"/>
                  </a:lnTo>
                  <a:lnTo>
                    <a:pt x="251" y="2069"/>
                  </a:lnTo>
                  <a:lnTo>
                    <a:pt x="251" y="2069"/>
                  </a:lnTo>
                  <a:lnTo>
                    <a:pt x="249" y="2072"/>
                  </a:lnTo>
                  <a:lnTo>
                    <a:pt x="249" y="2072"/>
                  </a:lnTo>
                  <a:lnTo>
                    <a:pt x="249" y="2072"/>
                  </a:lnTo>
                  <a:lnTo>
                    <a:pt x="249" y="2072"/>
                  </a:lnTo>
                  <a:lnTo>
                    <a:pt x="249" y="2072"/>
                  </a:lnTo>
                  <a:lnTo>
                    <a:pt x="249" y="2072"/>
                  </a:lnTo>
                  <a:lnTo>
                    <a:pt x="249" y="2074"/>
                  </a:lnTo>
                  <a:lnTo>
                    <a:pt x="249" y="2074"/>
                  </a:lnTo>
                  <a:lnTo>
                    <a:pt x="249" y="2074"/>
                  </a:lnTo>
                  <a:lnTo>
                    <a:pt x="249" y="2074"/>
                  </a:lnTo>
                  <a:lnTo>
                    <a:pt x="249" y="2074"/>
                  </a:lnTo>
                  <a:lnTo>
                    <a:pt x="249" y="2074"/>
                  </a:lnTo>
                  <a:lnTo>
                    <a:pt x="249" y="2072"/>
                  </a:lnTo>
                  <a:lnTo>
                    <a:pt x="249" y="2072"/>
                  </a:lnTo>
                  <a:lnTo>
                    <a:pt x="249" y="2072"/>
                  </a:lnTo>
                  <a:lnTo>
                    <a:pt x="249" y="2072"/>
                  </a:lnTo>
                  <a:lnTo>
                    <a:pt x="249" y="2072"/>
                  </a:lnTo>
                  <a:lnTo>
                    <a:pt x="249" y="2072"/>
                  </a:lnTo>
                  <a:lnTo>
                    <a:pt x="249" y="2072"/>
                  </a:lnTo>
                  <a:lnTo>
                    <a:pt x="246" y="2069"/>
                  </a:lnTo>
                  <a:lnTo>
                    <a:pt x="246" y="2067"/>
                  </a:lnTo>
                  <a:lnTo>
                    <a:pt x="244" y="2065"/>
                  </a:lnTo>
                  <a:lnTo>
                    <a:pt x="244" y="2065"/>
                  </a:lnTo>
                  <a:lnTo>
                    <a:pt x="244" y="2065"/>
                  </a:lnTo>
                  <a:lnTo>
                    <a:pt x="244" y="2065"/>
                  </a:lnTo>
                  <a:lnTo>
                    <a:pt x="244" y="2067"/>
                  </a:lnTo>
                  <a:lnTo>
                    <a:pt x="244" y="2067"/>
                  </a:lnTo>
                  <a:lnTo>
                    <a:pt x="244" y="2067"/>
                  </a:lnTo>
                  <a:lnTo>
                    <a:pt x="244" y="2065"/>
                  </a:lnTo>
                  <a:lnTo>
                    <a:pt x="244" y="2065"/>
                  </a:lnTo>
                  <a:lnTo>
                    <a:pt x="242" y="2065"/>
                  </a:lnTo>
                  <a:lnTo>
                    <a:pt x="242" y="2065"/>
                  </a:lnTo>
                  <a:lnTo>
                    <a:pt x="242" y="2062"/>
                  </a:lnTo>
                  <a:lnTo>
                    <a:pt x="242" y="2060"/>
                  </a:lnTo>
                  <a:lnTo>
                    <a:pt x="242" y="2060"/>
                  </a:lnTo>
                  <a:lnTo>
                    <a:pt x="242" y="2060"/>
                  </a:lnTo>
                  <a:lnTo>
                    <a:pt x="242" y="2060"/>
                  </a:lnTo>
                  <a:lnTo>
                    <a:pt x="239" y="2060"/>
                  </a:lnTo>
                  <a:lnTo>
                    <a:pt x="239" y="2062"/>
                  </a:lnTo>
                  <a:lnTo>
                    <a:pt x="239" y="2060"/>
                  </a:lnTo>
                  <a:lnTo>
                    <a:pt x="237" y="2060"/>
                  </a:lnTo>
                  <a:lnTo>
                    <a:pt x="237" y="2060"/>
                  </a:lnTo>
                  <a:lnTo>
                    <a:pt x="237" y="2060"/>
                  </a:lnTo>
                  <a:lnTo>
                    <a:pt x="237" y="2062"/>
                  </a:lnTo>
                  <a:lnTo>
                    <a:pt x="237" y="2065"/>
                  </a:lnTo>
                  <a:lnTo>
                    <a:pt x="237" y="2065"/>
                  </a:lnTo>
                  <a:lnTo>
                    <a:pt x="237" y="2065"/>
                  </a:lnTo>
                  <a:lnTo>
                    <a:pt x="237" y="2065"/>
                  </a:lnTo>
                  <a:lnTo>
                    <a:pt x="237" y="2065"/>
                  </a:lnTo>
                  <a:lnTo>
                    <a:pt x="239" y="2065"/>
                  </a:lnTo>
                  <a:lnTo>
                    <a:pt x="239" y="2065"/>
                  </a:lnTo>
                  <a:lnTo>
                    <a:pt x="239" y="2065"/>
                  </a:lnTo>
                  <a:lnTo>
                    <a:pt x="239" y="2065"/>
                  </a:lnTo>
                  <a:lnTo>
                    <a:pt x="237" y="2065"/>
                  </a:lnTo>
                  <a:lnTo>
                    <a:pt x="237" y="2067"/>
                  </a:lnTo>
                  <a:lnTo>
                    <a:pt x="237" y="2067"/>
                  </a:lnTo>
                  <a:lnTo>
                    <a:pt x="237" y="2067"/>
                  </a:lnTo>
                  <a:lnTo>
                    <a:pt x="237" y="2069"/>
                  </a:lnTo>
                  <a:lnTo>
                    <a:pt x="237" y="2069"/>
                  </a:lnTo>
                  <a:lnTo>
                    <a:pt x="237" y="2069"/>
                  </a:lnTo>
                  <a:lnTo>
                    <a:pt x="237" y="2069"/>
                  </a:lnTo>
                  <a:lnTo>
                    <a:pt x="237" y="2069"/>
                  </a:lnTo>
                  <a:lnTo>
                    <a:pt x="237" y="2069"/>
                  </a:lnTo>
                  <a:lnTo>
                    <a:pt x="237" y="2072"/>
                  </a:lnTo>
                  <a:lnTo>
                    <a:pt x="237" y="2072"/>
                  </a:lnTo>
                  <a:lnTo>
                    <a:pt x="237" y="2074"/>
                  </a:lnTo>
                  <a:lnTo>
                    <a:pt x="237" y="2074"/>
                  </a:lnTo>
                  <a:lnTo>
                    <a:pt x="237" y="2077"/>
                  </a:lnTo>
                  <a:lnTo>
                    <a:pt x="237" y="2077"/>
                  </a:lnTo>
                  <a:lnTo>
                    <a:pt x="237" y="2077"/>
                  </a:lnTo>
                  <a:lnTo>
                    <a:pt x="239" y="2081"/>
                  </a:lnTo>
                  <a:lnTo>
                    <a:pt x="239" y="2081"/>
                  </a:lnTo>
                  <a:lnTo>
                    <a:pt x="242" y="2081"/>
                  </a:lnTo>
                  <a:lnTo>
                    <a:pt x="242" y="2079"/>
                  </a:lnTo>
                  <a:lnTo>
                    <a:pt x="242" y="2079"/>
                  </a:lnTo>
                  <a:lnTo>
                    <a:pt x="242" y="2079"/>
                  </a:lnTo>
                  <a:lnTo>
                    <a:pt x="242" y="2079"/>
                  </a:lnTo>
                  <a:lnTo>
                    <a:pt x="242" y="2079"/>
                  </a:lnTo>
                  <a:lnTo>
                    <a:pt x="242" y="2079"/>
                  </a:lnTo>
                  <a:lnTo>
                    <a:pt x="242" y="2079"/>
                  </a:lnTo>
                  <a:lnTo>
                    <a:pt x="242" y="2079"/>
                  </a:lnTo>
                  <a:lnTo>
                    <a:pt x="244" y="2084"/>
                  </a:lnTo>
                  <a:lnTo>
                    <a:pt x="244" y="2084"/>
                  </a:lnTo>
                  <a:lnTo>
                    <a:pt x="244" y="2084"/>
                  </a:lnTo>
                  <a:lnTo>
                    <a:pt x="246" y="2086"/>
                  </a:lnTo>
                  <a:lnTo>
                    <a:pt x="246" y="2086"/>
                  </a:lnTo>
                  <a:lnTo>
                    <a:pt x="246" y="2086"/>
                  </a:lnTo>
                  <a:lnTo>
                    <a:pt x="244" y="2086"/>
                  </a:lnTo>
                  <a:lnTo>
                    <a:pt x="244" y="2086"/>
                  </a:lnTo>
                  <a:lnTo>
                    <a:pt x="244" y="2086"/>
                  </a:lnTo>
                  <a:lnTo>
                    <a:pt x="244" y="2086"/>
                  </a:lnTo>
                  <a:lnTo>
                    <a:pt x="244" y="2086"/>
                  </a:lnTo>
                  <a:lnTo>
                    <a:pt x="244" y="2088"/>
                  </a:lnTo>
                  <a:lnTo>
                    <a:pt x="244" y="2088"/>
                  </a:lnTo>
                  <a:lnTo>
                    <a:pt x="244" y="2088"/>
                  </a:lnTo>
                  <a:lnTo>
                    <a:pt x="244" y="2088"/>
                  </a:lnTo>
                  <a:lnTo>
                    <a:pt x="244" y="2088"/>
                  </a:lnTo>
                  <a:lnTo>
                    <a:pt x="244" y="2088"/>
                  </a:lnTo>
                  <a:lnTo>
                    <a:pt x="244" y="2091"/>
                  </a:lnTo>
                  <a:lnTo>
                    <a:pt x="244" y="2091"/>
                  </a:lnTo>
                  <a:lnTo>
                    <a:pt x="244" y="2091"/>
                  </a:lnTo>
                  <a:lnTo>
                    <a:pt x="244" y="2093"/>
                  </a:lnTo>
                  <a:lnTo>
                    <a:pt x="242" y="2095"/>
                  </a:lnTo>
                  <a:lnTo>
                    <a:pt x="242" y="2095"/>
                  </a:lnTo>
                  <a:lnTo>
                    <a:pt x="242" y="2098"/>
                  </a:lnTo>
                  <a:lnTo>
                    <a:pt x="242" y="2098"/>
                  </a:lnTo>
                  <a:lnTo>
                    <a:pt x="242" y="2098"/>
                  </a:lnTo>
                  <a:lnTo>
                    <a:pt x="242" y="2100"/>
                  </a:lnTo>
                  <a:lnTo>
                    <a:pt x="242" y="2100"/>
                  </a:lnTo>
                  <a:lnTo>
                    <a:pt x="242" y="2100"/>
                  </a:lnTo>
                  <a:lnTo>
                    <a:pt x="244" y="2100"/>
                  </a:lnTo>
                  <a:lnTo>
                    <a:pt x="244" y="2103"/>
                  </a:lnTo>
                  <a:lnTo>
                    <a:pt x="244" y="2103"/>
                  </a:lnTo>
                  <a:lnTo>
                    <a:pt x="244" y="2103"/>
                  </a:lnTo>
                  <a:lnTo>
                    <a:pt x="246" y="2105"/>
                  </a:lnTo>
                  <a:lnTo>
                    <a:pt x="249" y="2105"/>
                  </a:lnTo>
                  <a:lnTo>
                    <a:pt x="249" y="2105"/>
                  </a:lnTo>
                  <a:lnTo>
                    <a:pt x="249" y="2105"/>
                  </a:lnTo>
                  <a:lnTo>
                    <a:pt x="249" y="2105"/>
                  </a:lnTo>
                  <a:lnTo>
                    <a:pt x="249" y="2105"/>
                  </a:lnTo>
                  <a:lnTo>
                    <a:pt x="251" y="2105"/>
                  </a:lnTo>
                  <a:lnTo>
                    <a:pt x="251" y="2103"/>
                  </a:lnTo>
                  <a:lnTo>
                    <a:pt x="251" y="2103"/>
                  </a:lnTo>
                  <a:lnTo>
                    <a:pt x="253" y="2103"/>
                  </a:lnTo>
                  <a:lnTo>
                    <a:pt x="253" y="2100"/>
                  </a:lnTo>
                  <a:lnTo>
                    <a:pt x="253" y="2100"/>
                  </a:lnTo>
                  <a:lnTo>
                    <a:pt x="253" y="2100"/>
                  </a:lnTo>
                  <a:lnTo>
                    <a:pt x="253" y="2100"/>
                  </a:lnTo>
                  <a:lnTo>
                    <a:pt x="256" y="2100"/>
                  </a:lnTo>
                  <a:lnTo>
                    <a:pt x="258" y="2100"/>
                  </a:lnTo>
                  <a:lnTo>
                    <a:pt x="258" y="2100"/>
                  </a:lnTo>
                  <a:lnTo>
                    <a:pt x="258" y="2100"/>
                  </a:lnTo>
                  <a:lnTo>
                    <a:pt x="258" y="2103"/>
                  </a:lnTo>
                  <a:lnTo>
                    <a:pt x="258" y="2103"/>
                  </a:lnTo>
                  <a:lnTo>
                    <a:pt x="256" y="2103"/>
                  </a:lnTo>
                  <a:lnTo>
                    <a:pt x="253" y="2103"/>
                  </a:lnTo>
                  <a:lnTo>
                    <a:pt x="253" y="2103"/>
                  </a:lnTo>
                  <a:lnTo>
                    <a:pt x="253" y="2105"/>
                  </a:lnTo>
                  <a:lnTo>
                    <a:pt x="253" y="2105"/>
                  </a:lnTo>
                  <a:lnTo>
                    <a:pt x="253" y="2107"/>
                  </a:lnTo>
                  <a:lnTo>
                    <a:pt x="251" y="2107"/>
                  </a:lnTo>
                  <a:lnTo>
                    <a:pt x="251" y="2110"/>
                  </a:lnTo>
                  <a:lnTo>
                    <a:pt x="251" y="2110"/>
                  </a:lnTo>
                  <a:lnTo>
                    <a:pt x="251" y="2110"/>
                  </a:lnTo>
                  <a:lnTo>
                    <a:pt x="251" y="2110"/>
                  </a:lnTo>
                  <a:lnTo>
                    <a:pt x="251" y="2110"/>
                  </a:lnTo>
                  <a:lnTo>
                    <a:pt x="251" y="2112"/>
                  </a:lnTo>
                  <a:lnTo>
                    <a:pt x="251" y="2112"/>
                  </a:lnTo>
                  <a:lnTo>
                    <a:pt x="251" y="2112"/>
                  </a:lnTo>
                  <a:lnTo>
                    <a:pt x="249" y="2112"/>
                  </a:lnTo>
                  <a:lnTo>
                    <a:pt x="249" y="2112"/>
                  </a:lnTo>
                  <a:lnTo>
                    <a:pt x="249" y="2114"/>
                  </a:lnTo>
                  <a:lnTo>
                    <a:pt x="249" y="2114"/>
                  </a:lnTo>
                  <a:lnTo>
                    <a:pt x="249" y="2114"/>
                  </a:lnTo>
                  <a:lnTo>
                    <a:pt x="246" y="2117"/>
                  </a:lnTo>
                  <a:lnTo>
                    <a:pt x="246" y="2117"/>
                  </a:lnTo>
                  <a:lnTo>
                    <a:pt x="246" y="2119"/>
                  </a:lnTo>
                  <a:lnTo>
                    <a:pt x="246" y="2119"/>
                  </a:lnTo>
                  <a:lnTo>
                    <a:pt x="246" y="2119"/>
                  </a:lnTo>
                  <a:lnTo>
                    <a:pt x="244" y="2122"/>
                  </a:lnTo>
                  <a:lnTo>
                    <a:pt x="244" y="2124"/>
                  </a:lnTo>
                  <a:lnTo>
                    <a:pt x="244" y="2124"/>
                  </a:lnTo>
                  <a:lnTo>
                    <a:pt x="244" y="2124"/>
                  </a:lnTo>
                  <a:lnTo>
                    <a:pt x="244" y="2126"/>
                  </a:lnTo>
                  <a:lnTo>
                    <a:pt x="244" y="2126"/>
                  </a:lnTo>
                  <a:lnTo>
                    <a:pt x="244" y="2126"/>
                  </a:lnTo>
                  <a:lnTo>
                    <a:pt x="244" y="2126"/>
                  </a:lnTo>
                  <a:lnTo>
                    <a:pt x="242" y="2126"/>
                  </a:lnTo>
                  <a:lnTo>
                    <a:pt x="242" y="2126"/>
                  </a:lnTo>
                  <a:lnTo>
                    <a:pt x="242" y="2126"/>
                  </a:lnTo>
                  <a:lnTo>
                    <a:pt x="242" y="2126"/>
                  </a:lnTo>
                  <a:lnTo>
                    <a:pt x="242" y="2126"/>
                  </a:lnTo>
                  <a:lnTo>
                    <a:pt x="239" y="2126"/>
                  </a:lnTo>
                  <a:lnTo>
                    <a:pt x="239" y="2129"/>
                  </a:lnTo>
                  <a:lnTo>
                    <a:pt x="239" y="2129"/>
                  </a:lnTo>
                  <a:lnTo>
                    <a:pt x="239" y="2131"/>
                  </a:lnTo>
                  <a:lnTo>
                    <a:pt x="239" y="2131"/>
                  </a:lnTo>
                  <a:lnTo>
                    <a:pt x="237" y="2131"/>
                  </a:lnTo>
                  <a:lnTo>
                    <a:pt x="237" y="2131"/>
                  </a:lnTo>
                  <a:lnTo>
                    <a:pt x="237" y="2131"/>
                  </a:lnTo>
                  <a:lnTo>
                    <a:pt x="237" y="2131"/>
                  </a:lnTo>
                  <a:lnTo>
                    <a:pt x="239" y="2131"/>
                  </a:lnTo>
                  <a:lnTo>
                    <a:pt x="239" y="2131"/>
                  </a:lnTo>
                  <a:lnTo>
                    <a:pt x="239" y="2133"/>
                  </a:lnTo>
                  <a:lnTo>
                    <a:pt x="239" y="2133"/>
                  </a:lnTo>
                  <a:lnTo>
                    <a:pt x="239" y="2133"/>
                  </a:lnTo>
                  <a:lnTo>
                    <a:pt x="242" y="2133"/>
                  </a:lnTo>
                  <a:lnTo>
                    <a:pt x="242" y="2131"/>
                  </a:lnTo>
                  <a:lnTo>
                    <a:pt x="244" y="2129"/>
                  </a:lnTo>
                  <a:lnTo>
                    <a:pt x="244" y="2129"/>
                  </a:lnTo>
                  <a:lnTo>
                    <a:pt x="246" y="2126"/>
                  </a:lnTo>
                  <a:lnTo>
                    <a:pt x="246" y="2126"/>
                  </a:lnTo>
                  <a:lnTo>
                    <a:pt x="246" y="2126"/>
                  </a:lnTo>
                  <a:lnTo>
                    <a:pt x="246" y="2126"/>
                  </a:lnTo>
                  <a:lnTo>
                    <a:pt x="246" y="2126"/>
                  </a:lnTo>
                  <a:lnTo>
                    <a:pt x="249" y="2124"/>
                  </a:lnTo>
                  <a:lnTo>
                    <a:pt x="249" y="2122"/>
                  </a:lnTo>
                  <a:lnTo>
                    <a:pt x="249" y="2122"/>
                  </a:lnTo>
                  <a:lnTo>
                    <a:pt x="249" y="2122"/>
                  </a:lnTo>
                  <a:lnTo>
                    <a:pt x="251" y="2122"/>
                  </a:lnTo>
                  <a:lnTo>
                    <a:pt x="251" y="2122"/>
                  </a:lnTo>
                  <a:lnTo>
                    <a:pt x="251" y="2122"/>
                  </a:lnTo>
                  <a:lnTo>
                    <a:pt x="251" y="2122"/>
                  </a:lnTo>
                  <a:lnTo>
                    <a:pt x="253" y="2122"/>
                  </a:lnTo>
                  <a:lnTo>
                    <a:pt x="256" y="2122"/>
                  </a:lnTo>
                  <a:lnTo>
                    <a:pt x="258" y="2122"/>
                  </a:lnTo>
                  <a:lnTo>
                    <a:pt x="258" y="2119"/>
                  </a:lnTo>
                  <a:lnTo>
                    <a:pt x="258" y="2122"/>
                  </a:lnTo>
                  <a:lnTo>
                    <a:pt x="256" y="2122"/>
                  </a:lnTo>
                  <a:lnTo>
                    <a:pt x="256" y="2122"/>
                  </a:lnTo>
                  <a:lnTo>
                    <a:pt x="256" y="2122"/>
                  </a:lnTo>
                  <a:lnTo>
                    <a:pt x="256" y="2122"/>
                  </a:lnTo>
                  <a:lnTo>
                    <a:pt x="256" y="2122"/>
                  </a:lnTo>
                  <a:lnTo>
                    <a:pt x="256" y="2124"/>
                  </a:lnTo>
                  <a:lnTo>
                    <a:pt x="256" y="2124"/>
                  </a:lnTo>
                  <a:lnTo>
                    <a:pt x="256" y="2124"/>
                  </a:lnTo>
                  <a:lnTo>
                    <a:pt x="253" y="2124"/>
                  </a:lnTo>
                  <a:lnTo>
                    <a:pt x="253" y="2124"/>
                  </a:lnTo>
                  <a:lnTo>
                    <a:pt x="253" y="2124"/>
                  </a:lnTo>
                  <a:lnTo>
                    <a:pt x="253" y="2124"/>
                  </a:lnTo>
                  <a:lnTo>
                    <a:pt x="253" y="2122"/>
                  </a:lnTo>
                  <a:lnTo>
                    <a:pt x="251" y="2124"/>
                  </a:lnTo>
                  <a:lnTo>
                    <a:pt x="251" y="2124"/>
                  </a:lnTo>
                  <a:lnTo>
                    <a:pt x="249" y="2126"/>
                  </a:lnTo>
                  <a:lnTo>
                    <a:pt x="249" y="2129"/>
                  </a:lnTo>
                  <a:lnTo>
                    <a:pt x="249" y="2129"/>
                  </a:lnTo>
                  <a:lnTo>
                    <a:pt x="249" y="2129"/>
                  </a:lnTo>
                  <a:lnTo>
                    <a:pt x="249" y="2129"/>
                  </a:lnTo>
                  <a:lnTo>
                    <a:pt x="251" y="2131"/>
                  </a:lnTo>
                  <a:lnTo>
                    <a:pt x="251" y="2131"/>
                  </a:lnTo>
                  <a:lnTo>
                    <a:pt x="251" y="2133"/>
                  </a:lnTo>
                  <a:lnTo>
                    <a:pt x="251" y="2133"/>
                  </a:lnTo>
                  <a:lnTo>
                    <a:pt x="253" y="2131"/>
                  </a:lnTo>
                  <a:lnTo>
                    <a:pt x="253" y="2131"/>
                  </a:lnTo>
                  <a:lnTo>
                    <a:pt x="253" y="2129"/>
                  </a:lnTo>
                  <a:lnTo>
                    <a:pt x="253" y="2129"/>
                  </a:lnTo>
                  <a:lnTo>
                    <a:pt x="253" y="2129"/>
                  </a:lnTo>
                  <a:lnTo>
                    <a:pt x="253" y="2129"/>
                  </a:lnTo>
                  <a:lnTo>
                    <a:pt x="253" y="2126"/>
                  </a:lnTo>
                  <a:lnTo>
                    <a:pt x="253" y="2126"/>
                  </a:lnTo>
                  <a:lnTo>
                    <a:pt x="256" y="2126"/>
                  </a:lnTo>
                  <a:lnTo>
                    <a:pt x="256" y="2126"/>
                  </a:lnTo>
                  <a:lnTo>
                    <a:pt x="256" y="2124"/>
                  </a:lnTo>
                  <a:lnTo>
                    <a:pt x="256" y="2124"/>
                  </a:lnTo>
                  <a:lnTo>
                    <a:pt x="256" y="2124"/>
                  </a:lnTo>
                  <a:lnTo>
                    <a:pt x="256" y="2124"/>
                  </a:lnTo>
                  <a:lnTo>
                    <a:pt x="256" y="2124"/>
                  </a:lnTo>
                  <a:lnTo>
                    <a:pt x="256" y="2124"/>
                  </a:lnTo>
                  <a:lnTo>
                    <a:pt x="256" y="2124"/>
                  </a:lnTo>
                  <a:lnTo>
                    <a:pt x="256" y="2126"/>
                  </a:lnTo>
                  <a:lnTo>
                    <a:pt x="256" y="2126"/>
                  </a:lnTo>
                  <a:lnTo>
                    <a:pt x="256" y="2126"/>
                  </a:lnTo>
                  <a:lnTo>
                    <a:pt x="256" y="2126"/>
                  </a:lnTo>
                  <a:lnTo>
                    <a:pt x="253" y="2126"/>
                  </a:lnTo>
                  <a:lnTo>
                    <a:pt x="253" y="2129"/>
                  </a:lnTo>
                  <a:lnTo>
                    <a:pt x="256" y="2129"/>
                  </a:lnTo>
                  <a:lnTo>
                    <a:pt x="256" y="2131"/>
                  </a:lnTo>
                  <a:lnTo>
                    <a:pt x="256" y="2131"/>
                  </a:lnTo>
                  <a:lnTo>
                    <a:pt x="256" y="2133"/>
                  </a:lnTo>
                  <a:lnTo>
                    <a:pt x="256" y="2133"/>
                  </a:lnTo>
                  <a:lnTo>
                    <a:pt x="253" y="2133"/>
                  </a:lnTo>
                  <a:lnTo>
                    <a:pt x="253" y="2133"/>
                  </a:lnTo>
                  <a:lnTo>
                    <a:pt x="253" y="2133"/>
                  </a:lnTo>
                  <a:lnTo>
                    <a:pt x="253" y="2133"/>
                  </a:lnTo>
                  <a:lnTo>
                    <a:pt x="253" y="2133"/>
                  </a:lnTo>
                  <a:lnTo>
                    <a:pt x="253" y="2133"/>
                  </a:lnTo>
                  <a:lnTo>
                    <a:pt x="251" y="2136"/>
                  </a:lnTo>
                  <a:lnTo>
                    <a:pt x="253" y="2136"/>
                  </a:lnTo>
                  <a:lnTo>
                    <a:pt x="253" y="2136"/>
                  </a:lnTo>
                  <a:lnTo>
                    <a:pt x="253" y="2136"/>
                  </a:lnTo>
                  <a:lnTo>
                    <a:pt x="253" y="2138"/>
                  </a:lnTo>
                  <a:lnTo>
                    <a:pt x="253" y="2138"/>
                  </a:lnTo>
                  <a:lnTo>
                    <a:pt x="253" y="2138"/>
                  </a:lnTo>
                  <a:lnTo>
                    <a:pt x="253" y="2140"/>
                  </a:lnTo>
                  <a:lnTo>
                    <a:pt x="253" y="2140"/>
                  </a:lnTo>
                  <a:lnTo>
                    <a:pt x="253" y="2140"/>
                  </a:lnTo>
                  <a:lnTo>
                    <a:pt x="253" y="2138"/>
                  </a:lnTo>
                  <a:lnTo>
                    <a:pt x="256" y="2138"/>
                  </a:lnTo>
                  <a:lnTo>
                    <a:pt x="256" y="2138"/>
                  </a:lnTo>
                  <a:lnTo>
                    <a:pt x="256" y="2138"/>
                  </a:lnTo>
                  <a:lnTo>
                    <a:pt x="256" y="2138"/>
                  </a:lnTo>
                  <a:lnTo>
                    <a:pt x="256" y="2138"/>
                  </a:lnTo>
                  <a:lnTo>
                    <a:pt x="256" y="2136"/>
                  </a:lnTo>
                  <a:lnTo>
                    <a:pt x="256" y="2136"/>
                  </a:lnTo>
                  <a:lnTo>
                    <a:pt x="258" y="2133"/>
                  </a:lnTo>
                  <a:lnTo>
                    <a:pt x="258" y="2133"/>
                  </a:lnTo>
                  <a:lnTo>
                    <a:pt x="260" y="2133"/>
                  </a:lnTo>
                  <a:lnTo>
                    <a:pt x="258" y="2136"/>
                  </a:lnTo>
                  <a:lnTo>
                    <a:pt x="258" y="2136"/>
                  </a:lnTo>
                  <a:lnTo>
                    <a:pt x="258" y="2136"/>
                  </a:lnTo>
                  <a:lnTo>
                    <a:pt x="258" y="2136"/>
                  </a:lnTo>
                  <a:lnTo>
                    <a:pt x="258" y="2138"/>
                  </a:lnTo>
                  <a:lnTo>
                    <a:pt x="258" y="2138"/>
                  </a:lnTo>
                  <a:lnTo>
                    <a:pt x="258" y="2138"/>
                  </a:lnTo>
                  <a:lnTo>
                    <a:pt x="260" y="2138"/>
                  </a:lnTo>
                  <a:lnTo>
                    <a:pt x="260" y="2136"/>
                  </a:lnTo>
                  <a:lnTo>
                    <a:pt x="260" y="2138"/>
                  </a:lnTo>
                  <a:lnTo>
                    <a:pt x="263" y="2138"/>
                  </a:lnTo>
                  <a:lnTo>
                    <a:pt x="263" y="2138"/>
                  </a:lnTo>
                  <a:lnTo>
                    <a:pt x="263" y="2136"/>
                  </a:lnTo>
                  <a:lnTo>
                    <a:pt x="263" y="2136"/>
                  </a:lnTo>
                  <a:lnTo>
                    <a:pt x="265" y="2136"/>
                  </a:lnTo>
                  <a:lnTo>
                    <a:pt x="268" y="2136"/>
                  </a:lnTo>
                  <a:lnTo>
                    <a:pt x="268" y="2133"/>
                  </a:lnTo>
                  <a:lnTo>
                    <a:pt x="270" y="2133"/>
                  </a:lnTo>
                  <a:lnTo>
                    <a:pt x="275" y="2131"/>
                  </a:lnTo>
                  <a:lnTo>
                    <a:pt x="275" y="2131"/>
                  </a:lnTo>
                  <a:lnTo>
                    <a:pt x="277" y="2131"/>
                  </a:lnTo>
                  <a:lnTo>
                    <a:pt x="277" y="2131"/>
                  </a:lnTo>
                  <a:lnTo>
                    <a:pt x="277" y="2131"/>
                  </a:lnTo>
                  <a:lnTo>
                    <a:pt x="277" y="2129"/>
                  </a:lnTo>
                  <a:lnTo>
                    <a:pt x="277" y="2129"/>
                  </a:lnTo>
                  <a:lnTo>
                    <a:pt x="277" y="2129"/>
                  </a:lnTo>
                  <a:lnTo>
                    <a:pt x="277" y="2129"/>
                  </a:lnTo>
                  <a:lnTo>
                    <a:pt x="277" y="2129"/>
                  </a:lnTo>
                  <a:lnTo>
                    <a:pt x="277" y="2126"/>
                  </a:lnTo>
                  <a:lnTo>
                    <a:pt x="277" y="2126"/>
                  </a:lnTo>
                  <a:lnTo>
                    <a:pt x="279" y="2126"/>
                  </a:lnTo>
                  <a:lnTo>
                    <a:pt x="279" y="2126"/>
                  </a:lnTo>
                  <a:lnTo>
                    <a:pt x="282" y="2124"/>
                  </a:lnTo>
                  <a:lnTo>
                    <a:pt x="284" y="2124"/>
                  </a:lnTo>
                  <a:lnTo>
                    <a:pt x="289" y="2122"/>
                  </a:lnTo>
                  <a:lnTo>
                    <a:pt x="289" y="2119"/>
                  </a:lnTo>
                  <a:lnTo>
                    <a:pt x="289" y="2119"/>
                  </a:lnTo>
                  <a:lnTo>
                    <a:pt x="289" y="2119"/>
                  </a:lnTo>
                  <a:lnTo>
                    <a:pt x="289" y="2119"/>
                  </a:lnTo>
                  <a:lnTo>
                    <a:pt x="289" y="2117"/>
                  </a:lnTo>
                  <a:lnTo>
                    <a:pt x="289" y="2117"/>
                  </a:lnTo>
                  <a:lnTo>
                    <a:pt x="289" y="2114"/>
                  </a:lnTo>
                  <a:lnTo>
                    <a:pt x="289" y="2112"/>
                  </a:lnTo>
                  <a:lnTo>
                    <a:pt x="286" y="2110"/>
                  </a:lnTo>
                  <a:lnTo>
                    <a:pt x="289" y="2112"/>
                  </a:lnTo>
                  <a:lnTo>
                    <a:pt x="289" y="2112"/>
                  </a:lnTo>
                  <a:lnTo>
                    <a:pt x="289" y="2112"/>
                  </a:lnTo>
                  <a:lnTo>
                    <a:pt x="289" y="2112"/>
                  </a:lnTo>
                  <a:lnTo>
                    <a:pt x="289" y="2114"/>
                  </a:lnTo>
                  <a:lnTo>
                    <a:pt x="291" y="2114"/>
                  </a:lnTo>
                  <a:lnTo>
                    <a:pt x="291" y="2117"/>
                  </a:lnTo>
                  <a:lnTo>
                    <a:pt x="291" y="2119"/>
                  </a:lnTo>
                  <a:lnTo>
                    <a:pt x="291" y="2119"/>
                  </a:lnTo>
                  <a:lnTo>
                    <a:pt x="289" y="2122"/>
                  </a:lnTo>
                  <a:lnTo>
                    <a:pt x="289" y="2122"/>
                  </a:lnTo>
                  <a:lnTo>
                    <a:pt x="289" y="2124"/>
                  </a:lnTo>
                  <a:lnTo>
                    <a:pt x="286" y="2124"/>
                  </a:lnTo>
                  <a:lnTo>
                    <a:pt x="286" y="2124"/>
                  </a:lnTo>
                  <a:lnTo>
                    <a:pt x="284" y="2124"/>
                  </a:lnTo>
                  <a:lnTo>
                    <a:pt x="284" y="2126"/>
                  </a:lnTo>
                  <a:lnTo>
                    <a:pt x="282" y="2126"/>
                  </a:lnTo>
                  <a:lnTo>
                    <a:pt x="282" y="2126"/>
                  </a:lnTo>
                  <a:lnTo>
                    <a:pt x="279" y="2126"/>
                  </a:lnTo>
                  <a:lnTo>
                    <a:pt x="279" y="2126"/>
                  </a:lnTo>
                  <a:lnTo>
                    <a:pt x="277" y="2129"/>
                  </a:lnTo>
                  <a:lnTo>
                    <a:pt x="277" y="2129"/>
                  </a:lnTo>
                  <a:lnTo>
                    <a:pt x="277" y="2133"/>
                  </a:lnTo>
                  <a:lnTo>
                    <a:pt x="277" y="2133"/>
                  </a:lnTo>
                  <a:lnTo>
                    <a:pt x="277" y="2133"/>
                  </a:lnTo>
                  <a:lnTo>
                    <a:pt x="277" y="2133"/>
                  </a:lnTo>
                  <a:lnTo>
                    <a:pt x="277" y="2136"/>
                  </a:lnTo>
                  <a:lnTo>
                    <a:pt x="277" y="2136"/>
                  </a:lnTo>
                  <a:lnTo>
                    <a:pt x="277" y="2136"/>
                  </a:lnTo>
                  <a:lnTo>
                    <a:pt x="277" y="2138"/>
                  </a:lnTo>
                  <a:lnTo>
                    <a:pt x="277" y="2138"/>
                  </a:lnTo>
                  <a:lnTo>
                    <a:pt x="277" y="2138"/>
                  </a:lnTo>
                  <a:lnTo>
                    <a:pt x="277" y="2138"/>
                  </a:lnTo>
                  <a:lnTo>
                    <a:pt x="277" y="2138"/>
                  </a:lnTo>
                  <a:lnTo>
                    <a:pt x="279" y="2138"/>
                  </a:lnTo>
                  <a:lnTo>
                    <a:pt x="279" y="2138"/>
                  </a:lnTo>
                  <a:lnTo>
                    <a:pt x="279" y="2138"/>
                  </a:lnTo>
                  <a:lnTo>
                    <a:pt x="282" y="2140"/>
                  </a:lnTo>
                  <a:lnTo>
                    <a:pt x="282" y="2140"/>
                  </a:lnTo>
                  <a:lnTo>
                    <a:pt x="284" y="2140"/>
                  </a:lnTo>
                  <a:lnTo>
                    <a:pt x="284" y="2140"/>
                  </a:lnTo>
                  <a:lnTo>
                    <a:pt x="286" y="2140"/>
                  </a:lnTo>
                  <a:lnTo>
                    <a:pt x="291" y="2138"/>
                  </a:lnTo>
                  <a:lnTo>
                    <a:pt x="291" y="2140"/>
                  </a:lnTo>
                  <a:lnTo>
                    <a:pt x="291" y="2140"/>
                  </a:lnTo>
                  <a:lnTo>
                    <a:pt x="291" y="2140"/>
                  </a:lnTo>
                  <a:lnTo>
                    <a:pt x="289" y="2140"/>
                  </a:lnTo>
                  <a:lnTo>
                    <a:pt x="289" y="2140"/>
                  </a:lnTo>
                  <a:lnTo>
                    <a:pt x="286" y="2140"/>
                  </a:lnTo>
                  <a:lnTo>
                    <a:pt x="286" y="2140"/>
                  </a:lnTo>
                  <a:lnTo>
                    <a:pt x="286" y="2140"/>
                  </a:lnTo>
                  <a:lnTo>
                    <a:pt x="286" y="2140"/>
                  </a:lnTo>
                  <a:lnTo>
                    <a:pt x="286" y="2140"/>
                  </a:lnTo>
                  <a:lnTo>
                    <a:pt x="284" y="2140"/>
                  </a:lnTo>
                  <a:lnTo>
                    <a:pt x="284" y="2143"/>
                  </a:lnTo>
                  <a:lnTo>
                    <a:pt x="284" y="2143"/>
                  </a:lnTo>
                  <a:lnTo>
                    <a:pt x="284" y="2143"/>
                  </a:lnTo>
                  <a:lnTo>
                    <a:pt x="284" y="2145"/>
                  </a:lnTo>
                  <a:lnTo>
                    <a:pt x="284" y="2145"/>
                  </a:lnTo>
                  <a:lnTo>
                    <a:pt x="284" y="2145"/>
                  </a:lnTo>
                  <a:lnTo>
                    <a:pt x="284" y="2148"/>
                  </a:lnTo>
                  <a:lnTo>
                    <a:pt x="284" y="2150"/>
                  </a:lnTo>
                  <a:lnTo>
                    <a:pt x="286" y="2152"/>
                  </a:lnTo>
                  <a:lnTo>
                    <a:pt x="289" y="2155"/>
                  </a:lnTo>
                  <a:lnTo>
                    <a:pt x="289" y="2155"/>
                  </a:lnTo>
                  <a:lnTo>
                    <a:pt x="289" y="2155"/>
                  </a:lnTo>
                  <a:lnTo>
                    <a:pt x="289" y="2157"/>
                  </a:lnTo>
                  <a:lnTo>
                    <a:pt x="289" y="2157"/>
                  </a:lnTo>
                  <a:lnTo>
                    <a:pt x="289" y="2157"/>
                  </a:lnTo>
                  <a:lnTo>
                    <a:pt x="289" y="2157"/>
                  </a:lnTo>
                  <a:lnTo>
                    <a:pt x="289" y="2159"/>
                  </a:lnTo>
                  <a:lnTo>
                    <a:pt x="289" y="2159"/>
                  </a:lnTo>
                  <a:lnTo>
                    <a:pt x="289" y="2159"/>
                  </a:lnTo>
                  <a:lnTo>
                    <a:pt x="289" y="2162"/>
                  </a:lnTo>
                  <a:lnTo>
                    <a:pt x="289" y="2162"/>
                  </a:lnTo>
                  <a:lnTo>
                    <a:pt x="289" y="2159"/>
                  </a:lnTo>
                  <a:lnTo>
                    <a:pt x="289" y="2159"/>
                  </a:lnTo>
                  <a:lnTo>
                    <a:pt x="289" y="2157"/>
                  </a:lnTo>
                  <a:lnTo>
                    <a:pt x="286" y="2157"/>
                  </a:lnTo>
                  <a:lnTo>
                    <a:pt x="286" y="2155"/>
                  </a:lnTo>
                  <a:lnTo>
                    <a:pt x="284" y="2150"/>
                  </a:lnTo>
                  <a:lnTo>
                    <a:pt x="282" y="2148"/>
                  </a:lnTo>
                  <a:lnTo>
                    <a:pt x="284" y="2148"/>
                  </a:lnTo>
                  <a:lnTo>
                    <a:pt x="284" y="2145"/>
                  </a:lnTo>
                  <a:lnTo>
                    <a:pt x="284" y="2145"/>
                  </a:lnTo>
                  <a:lnTo>
                    <a:pt x="282" y="2143"/>
                  </a:lnTo>
                  <a:lnTo>
                    <a:pt x="282" y="2143"/>
                  </a:lnTo>
                  <a:lnTo>
                    <a:pt x="282" y="2140"/>
                  </a:lnTo>
                  <a:lnTo>
                    <a:pt x="279" y="2140"/>
                  </a:lnTo>
                  <a:lnTo>
                    <a:pt x="277" y="2140"/>
                  </a:lnTo>
                  <a:lnTo>
                    <a:pt x="277" y="2140"/>
                  </a:lnTo>
                  <a:lnTo>
                    <a:pt x="277" y="2140"/>
                  </a:lnTo>
                  <a:lnTo>
                    <a:pt x="275" y="2143"/>
                  </a:lnTo>
                  <a:lnTo>
                    <a:pt x="272" y="2143"/>
                  </a:lnTo>
                  <a:lnTo>
                    <a:pt x="272" y="2143"/>
                  </a:lnTo>
                  <a:lnTo>
                    <a:pt x="270" y="2143"/>
                  </a:lnTo>
                  <a:lnTo>
                    <a:pt x="270" y="2143"/>
                  </a:lnTo>
                  <a:lnTo>
                    <a:pt x="268" y="2145"/>
                  </a:lnTo>
                  <a:lnTo>
                    <a:pt x="268" y="2145"/>
                  </a:lnTo>
                  <a:lnTo>
                    <a:pt x="268" y="2145"/>
                  </a:lnTo>
                  <a:lnTo>
                    <a:pt x="268" y="2145"/>
                  </a:lnTo>
                  <a:lnTo>
                    <a:pt x="265" y="2145"/>
                  </a:lnTo>
                  <a:lnTo>
                    <a:pt x="265" y="2145"/>
                  </a:lnTo>
                  <a:lnTo>
                    <a:pt x="265" y="2145"/>
                  </a:lnTo>
                  <a:lnTo>
                    <a:pt x="265" y="2145"/>
                  </a:lnTo>
                  <a:lnTo>
                    <a:pt x="265" y="2148"/>
                  </a:lnTo>
                  <a:lnTo>
                    <a:pt x="268" y="2150"/>
                  </a:lnTo>
                  <a:lnTo>
                    <a:pt x="265" y="2150"/>
                  </a:lnTo>
                  <a:lnTo>
                    <a:pt x="265" y="2150"/>
                  </a:lnTo>
                  <a:lnTo>
                    <a:pt x="260" y="2150"/>
                  </a:lnTo>
                  <a:lnTo>
                    <a:pt x="260" y="2150"/>
                  </a:lnTo>
                  <a:lnTo>
                    <a:pt x="260" y="2150"/>
                  </a:lnTo>
                  <a:lnTo>
                    <a:pt x="258" y="2152"/>
                  </a:lnTo>
                  <a:lnTo>
                    <a:pt x="260" y="2148"/>
                  </a:lnTo>
                  <a:lnTo>
                    <a:pt x="260" y="2148"/>
                  </a:lnTo>
                  <a:lnTo>
                    <a:pt x="263" y="2150"/>
                  </a:lnTo>
                  <a:lnTo>
                    <a:pt x="263" y="2150"/>
                  </a:lnTo>
                  <a:lnTo>
                    <a:pt x="265" y="2150"/>
                  </a:lnTo>
                  <a:lnTo>
                    <a:pt x="265" y="2148"/>
                  </a:lnTo>
                  <a:lnTo>
                    <a:pt x="265" y="2148"/>
                  </a:lnTo>
                  <a:lnTo>
                    <a:pt x="265" y="2148"/>
                  </a:lnTo>
                  <a:lnTo>
                    <a:pt x="265" y="2145"/>
                  </a:lnTo>
                  <a:lnTo>
                    <a:pt x="263" y="2145"/>
                  </a:lnTo>
                  <a:lnTo>
                    <a:pt x="263" y="2145"/>
                  </a:lnTo>
                  <a:lnTo>
                    <a:pt x="260" y="2148"/>
                  </a:lnTo>
                  <a:lnTo>
                    <a:pt x="260" y="2148"/>
                  </a:lnTo>
                  <a:lnTo>
                    <a:pt x="258" y="2148"/>
                  </a:lnTo>
                  <a:lnTo>
                    <a:pt x="258" y="2150"/>
                  </a:lnTo>
                  <a:lnTo>
                    <a:pt x="256" y="2152"/>
                  </a:lnTo>
                  <a:lnTo>
                    <a:pt x="256" y="2155"/>
                  </a:lnTo>
                  <a:lnTo>
                    <a:pt x="256" y="2155"/>
                  </a:lnTo>
                  <a:lnTo>
                    <a:pt x="256" y="2155"/>
                  </a:lnTo>
                  <a:lnTo>
                    <a:pt x="253" y="2155"/>
                  </a:lnTo>
                  <a:lnTo>
                    <a:pt x="253" y="2155"/>
                  </a:lnTo>
                  <a:lnTo>
                    <a:pt x="251" y="2155"/>
                  </a:lnTo>
                  <a:lnTo>
                    <a:pt x="251" y="2155"/>
                  </a:lnTo>
                  <a:lnTo>
                    <a:pt x="249" y="2155"/>
                  </a:lnTo>
                  <a:lnTo>
                    <a:pt x="249" y="2157"/>
                  </a:lnTo>
                  <a:lnTo>
                    <a:pt x="249" y="2157"/>
                  </a:lnTo>
                  <a:lnTo>
                    <a:pt x="249" y="2157"/>
                  </a:lnTo>
                  <a:lnTo>
                    <a:pt x="249" y="2157"/>
                  </a:lnTo>
                  <a:lnTo>
                    <a:pt x="249" y="2157"/>
                  </a:lnTo>
                  <a:lnTo>
                    <a:pt x="249" y="2159"/>
                  </a:lnTo>
                  <a:lnTo>
                    <a:pt x="249" y="2159"/>
                  </a:lnTo>
                  <a:lnTo>
                    <a:pt x="249" y="2159"/>
                  </a:lnTo>
                  <a:lnTo>
                    <a:pt x="249" y="2159"/>
                  </a:lnTo>
                  <a:lnTo>
                    <a:pt x="246" y="2159"/>
                  </a:lnTo>
                  <a:lnTo>
                    <a:pt x="246" y="2162"/>
                  </a:lnTo>
                  <a:lnTo>
                    <a:pt x="246" y="2162"/>
                  </a:lnTo>
                  <a:lnTo>
                    <a:pt x="246" y="2162"/>
                  </a:lnTo>
                  <a:lnTo>
                    <a:pt x="246" y="2162"/>
                  </a:lnTo>
                  <a:lnTo>
                    <a:pt x="246" y="2164"/>
                  </a:lnTo>
                  <a:lnTo>
                    <a:pt x="246" y="2164"/>
                  </a:lnTo>
                  <a:lnTo>
                    <a:pt x="246" y="2164"/>
                  </a:lnTo>
                  <a:lnTo>
                    <a:pt x="246" y="2164"/>
                  </a:lnTo>
                  <a:lnTo>
                    <a:pt x="246" y="2166"/>
                  </a:lnTo>
                  <a:lnTo>
                    <a:pt x="246" y="2166"/>
                  </a:lnTo>
                  <a:lnTo>
                    <a:pt x="246" y="2166"/>
                  </a:lnTo>
                  <a:lnTo>
                    <a:pt x="246" y="2166"/>
                  </a:lnTo>
                  <a:lnTo>
                    <a:pt x="246" y="2169"/>
                  </a:lnTo>
                  <a:lnTo>
                    <a:pt x="246" y="2169"/>
                  </a:lnTo>
                  <a:lnTo>
                    <a:pt x="246" y="2169"/>
                  </a:lnTo>
                  <a:lnTo>
                    <a:pt x="246" y="2171"/>
                  </a:lnTo>
                  <a:lnTo>
                    <a:pt x="246" y="2171"/>
                  </a:lnTo>
                  <a:lnTo>
                    <a:pt x="246" y="2171"/>
                  </a:lnTo>
                  <a:lnTo>
                    <a:pt x="246" y="2174"/>
                  </a:lnTo>
                  <a:lnTo>
                    <a:pt x="246" y="2174"/>
                  </a:lnTo>
                  <a:lnTo>
                    <a:pt x="246" y="2174"/>
                  </a:lnTo>
                  <a:lnTo>
                    <a:pt x="246" y="2174"/>
                  </a:lnTo>
                  <a:lnTo>
                    <a:pt x="246" y="2174"/>
                  </a:lnTo>
                  <a:lnTo>
                    <a:pt x="246" y="2176"/>
                  </a:lnTo>
                  <a:lnTo>
                    <a:pt x="246" y="2176"/>
                  </a:lnTo>
                  <a:lnTo>
                    <a:pt x="246" y="2176"/>
                  </a:lnTo>
                  <a:lnTo>
                    <a:pt x="246" y="2176"/>
                  </a:lnTo>
                  <a:lnTo>
                    <a:pt x="246" y="2176"/>
                  </a:lnTo>
                  <a:lnTo>
                    <a:pt x="246" y="2176"/>
                  </a:lnTo>
                  <a:lnTo>
                    <a:pt x="249" y="2176"/>
                  </a:lnTo>
                  <a:lnTo>
                    <a:pt x="249" y="2176"/>
                  </a:lnTo>
                  <a:lnTo>
                    <a:pt x="249" y="2178"/>
                  </a:lnTo>
                  <a:lnTo>
                    <a:pt x="251" y="2178"/>
                  </a:lnTo>
                  <a:lnTo>
                    <a:pt x="251" y="2178"/>
                  </a:lnTo>
                  <a:lnTo>
                    <a:pt x="251" y="2178"/>
                  </a:lnTo>
                  <a:lnTo>
                    <a:pt x="249" y="2178"/>
                  </a:lnTo>
                  <a:lnTo>
                    <a:pt x="246" y="2178"/>
                  </a:lnTo>
                  <a:lnTo>
                    <a:pt x="246" y="2178"/>
                  </a:lnTo>
                  <a:lnTo>
                    <a:pt x="246" y="2178"/>
                  </a:lnTo>
                  <a:lnTo>
                    <a:pt x="246" y="2181"/>
                  </a:lnTo>
                  <a:lnTo>
                    <a:pt x="249" y="2181"/>
                  </a:lnTo>
                  <a:lnTo>
                    <a:pt x="249" y="2181"/>
                  </a:lnTo>
                  <a:lnTo>
                    <a:pt x="251" y="2181"/>
                  </a:lnTo>
                  <a:lnTo>
                    <a:pt x="251" y="2181"/>
                  </a:lnTo>
                  <a:lnTo>
                    <a:pt x="253" y="2178"/>
                  </a:lnTo>
                  <a:lnTo>
                    <a:pt x="253" y="2178"/>
                  </a:lnTo>
                  <a:lnTo>
                    <a:pt x="253" y="2176"/>
                  </a:lnTo>
                  <a:lnTo>
                    <a:pt x="253" y="2176"/>
                  </a:lnTo>
                  <a:lnTo>
                    <a:pt x="253" y="2176"/>
                  </a:lnTo>
                  <a:lnTo>
                    <a:pt x="253" y="2176"/>
                  </a:lnTo>
                  <a:lnTo>
                    <a:pt x="256" y="2174"/>
                  </a:lnTo>
                  <a:lnTo>
                    <a:pt x="256" y="2174"/>
                  </a:lnTo>
                  <a:lnTo>
                    <a:pt x="258" y="2174"/>
                  </a:lnTo>
                  <a:lnTo>
                    <a:pt x="258" y="2171"/>
                  </a:lnTo>
                  <a:lnTo>
                    <a:pt x="258" y="2171"/>
                  </a:lnTo>
                  <a:lnTo>
                    <a:pt x="258" y="2171"/>
                  </a:lnTo>
                  <a:lnTo>
                    <a:pt x="256" y="2171"/>
                  </a:lnTo>
                  <a:lnTo>
                    <a:pt x="256" y="2171"/>
                  </a:lnTo>
                  <a:lnTo>
                    <a:pt x="253" y="2169"/>
                  </a:lnTo>
                  <a:lnTo>
                    <a:pt x="253" y="2169"/>
                  </a:lnTo>
                  <a:lnTo>
                    <a:pt x="253" y="2169"/>
                  </a:lnTo>
                  <a:lnTo>
                    <a:pt x="253" y="2169"/>
                  </a:lnTo>
                  <a:lnTo>
                    <a:pt x="256" y="2169"/>
                  </a:lnTo>
                  <a:lnTo>
                    <a:pt x="256" y="2169"/>
                  </a:lnTo>
                  <a:lnTo>
                    <a:pt x="258" y="2169"/>
                  </a:lnTo>
                  <a:lnTo>
                    <a:pt x="258" y="2171"/>
                  </a:lnTo>
                  <a:lnTo>
                    <a:pt x="258" y="2169"/>
                  </a:lnTo>
                  <a:lnTo>
                    <a:pt x="260" y="2166"/>
                  </a:lnTo>
                  <a:lnTo>
                    <a:pt x="260" y="2166"/>
                  </a:lnTo>
                  <a:lnTo>
                    <a:pt x="260" y="2166"/>
                  </a:lnTo>
                  <a:lnTo>
                    <a:pt x="260" y="2166"/>
                  </a:lnTo>
                  <a:lnTo>
                    <a:pt x="263" y="2166"/>
                  </a:lnTo>
                  <a:lnTo>
                    <a:pt x="263" y="2166"/>
                  </a:lnTo>
                  <a:lnTo>
                    <a:pt x="263" y="2166"/>
                  </a:lnTo>
                  <a:lnTo>
                    <a:pt x="263" y="2164"/>
                  </a:lnTo>
                  <a:lnTo>
                    <a:pt x="263" y="2164"/>
                  </a:lnTo>
                  <a:lnTo>
                    <a:pt x="265" y="2164"/>
                  </a:lnTo>
                  <a:lnTo>
                    <a:pt x="265" y="2162"/>
                  </a:lnTo>
                  <a:lnTo>
                    <a:pt x="265" y="2164"/>
                  </a:lnTo>
                  <a:lnTo>
                    <a:pt x="263" y="2166"/>
                  </a:lnTo>
                  <a:lnTo>
                    <a:pt x="263" y="2166"/>
                  </a:lnTo>
                  <a:lnTo>
                    <a:pt x="263" y="2166"/>
                  </a:lnTo>
                  <a:lnTo>
                    <a:pt x="260" y="2166"/>
                  </a:lnTo>
                  <a:lnTo>
                    <a:pt x="260" y="2169"/>
                  </a:lnTo>
                  <a:lnTo>
                    <a:pt x="260" y="2169"/>
                  </a:lnTo>
                  <a:lnTo>
                    <a:pt x="260" y="2171"/>
                  </a:lnTo>
                  <a:lnTo>
                    <a:pt x="260" y="2171"/>
                  </a:lnTo>
                  <a:lnTo>
                    <a:pt x="260" y="2171"/>
                  </a:lnTo>
                  <a:lnTo>
                    <a:pt x="260" y="2171"/>
                  </a:lnTo>
                  <a:lnTo>
                    <a:pt x="260" y="2171"/>
                  </a:lnTo>
                  <a:lnTo>
                    <a:pt x="260" y="2171"/>
                  </a:lnTo>
                  <a:lnTo>
                    <a:pt x="260" y="2171"/>
                  </a:lnTo>
                  <a:lnTo>
                    <a:pt x="260" y="2171"/>
                  </a:lnTo>
                  <a:lnTo>
                    <a:pt x="260" y="2171"/>
                  </a:lnTo>
                  <a:lnTo>
                    <a:pt x="260" y="2171"/>
                  </a:lnTo>
                  <a:lnTo>
                    <a:pt x="260" y="2174"/>
                  </a:lnTo>
                  <a:lnTo>
                    <a:pt x="263" y="2171"/>
                  </a:lnTo>
                  <a:lnTo>
                    <a:pt x="263" y="2171"/>
                  </a:lnTo>
                  <a:lnTo>
                    <a:pt x="263" y="2171"/>
                  </a:lnTo>
                  <a:lnTo>
                    <a:pt x="265" y="2171"/>
                  </a:lnTo>
                  <a:lnTo>
                    <a:pt x="265" y="2174"/>
                  </a:lnTo>
                  <a:lnTo>
                    <a:pt x="272" y="2174"/>
                  </a:lnTo>
                  <a:lnTo>
                    <a:pt x="284" y="2178"/>
                  </a:lnTo>
                  <a:lnTo>
                    <a:pt x="284" y="2178"/>
                  </a:lnTo>
                  <a:lnTo>
                    <a:pt x="284" y="2176"/>
                  </a:lnTo>
                  <a:lnTo>
                    <a:pt x="286" y="2176"/>
                  </a:lnTo>
                  <a:lnTo>
                    <a:pt x="286" y="2176"/>
                  </a:lnTo>
                  <a:lnTo>
                    <a:pt x="286" y="2176"/>
                  </a:lnTo>
                  <a:lnTo>
                    <a:pt x="286" y="2176"/>
                  </a:lnTo>
                  <a:lnTo>
                    <a:pt x="286" y="2174"/>
                  </a:lnTo>
                  <a:lnTo>
                    <a:pt x="286" y="2174"/>
                  </a:lnTo>
                  <a:lnTo>
                    <a:pt x="286" y="2171"/>
                  </a:lnTo>
                  <a:lnTo>
                    <a:pt x="286" y="2171"/>
                  </a:lnTo>
                  <a:lnTo>
                    <a:pt x="286" y="2171"/>
                  </a:lnTo>
                  <a:lnTo>
                    <a:pt x="286" y="2171"/>
                  </a:lnTo>
                  <a:lnTo>
                    <a:pt x="286" y="2171"/>
                  </a:lnTo>
                  <a:lnTo>
                    <a:pt x="286" y="2174"/>
                  </a:lnTo>
                  <a:lnTo>
                    <a:pt x="286" y="2174"/>
                  </a:lnTo>
                  <a:lnTo>
                    <a:pt x="286" y="2174"/>
                  </a:lnTo>
                  <a:lnTo>
                    <a:pt x="286" y="2176"/>
                  </a:lnTo>
                  <a:lnTo>
                    <a:pt x="286" y="2176"/>
                  </a:lnTo>
                  <a:lnTo>
                    <a:pt x="286" y="2178"/>
                  </a:lnTo>
                  <a:lnTo>
                    <a:pt x="286" y="2178"/>
                  </a:lnTo>
                  <a:lnTo>
                    <a:pt x="286" y="2178"/>
                  </a:lnTo>
                  <a:lnTo>
                    <a:pt x="286" y="2178"/>
                  </a:lnTo>
                  <a:lnTo>
                    <a:pt x="286" y="2178"/>
                  </a:lnTo>
                  <a:lnTo>
                    <a:pt x="286" y="2178"/>
                  </a:lnTo>
                  <a:lnTo>
                    <a:pt x="286" y="2178"/>
                  </a:lnTo>
                  <a:lnTo>
                    <a:pt x="284" y="2178"/>
                  </a:lnTo>
                  <a:lnTo>
                    <a:pt x="284" y="2178"/>
                  </a:lnTo>
                  <a:lnTo>
                    <a:pt x="284" y="2181"/>
                  </a:lnTo>
                  <a:lnTo>
                    <a:pt x="284" y="2181"/>
                  </a:lnTo>
                  <a:lnTo>
                    <a:pt x="272" y="2176"/>
                  </a:lnTo>
                  <a:lnTo>
                    <a:pt x="263" y="2174"/>
                  </a:lnTo>
                  <a:lnTo>
                    <a:pt x="258" y="2174"/>
                  </a:lnTo>
                  <a:lnTo>
                    <a:pt x="258" y="2174"/>
                  </a:lnTo>
                  <a:lnTo>
                    <a:pt x="256" y="2176"/>
                  </a:lnTo>
                  <a:lnTo>
                    <a:pt x="256" y="2176"/>
                  </a:lnTo>
                  <a:lnTo>
                    <a:pt x="256" y="2176"/>
                  </a:lnTo>
                  <a:lnTo>
                    <a:pt x="256" y="2178"/>
                  </a:lnTo>
                  <a:lnTo>
                    <a:pt x="256" y="2178"/>
                  </a:lnTo>
                  <a:lnTo>
                    <a:pt x="256" y="2181"/>
                  </a:lnTo>
                  <a:lnTo>
                    <a:pt x="253" y="2181"/>
                  </a:lnTo>
                  <a:lnTo>
                    <a:pt x="253" y="2181"/>
                  </a:lnTo>
                  <a:lnTo>
                    <a:pt x="253" y="2181"/>
                  </a:lnTo>
                  <a:lnTo>
                    <a:pt x="253" y="2181"/>
                  </a:lnTo>
                  <a:lnTo>
                    <a:pt x="253" y="2181"/>
                  </a:lnTo>
                  <a:lnTo>
                    <a:pt x="253" y="2181"/>
                  </a:lnTo>
                  <a:lnTo>
                    <a:pt x="253" y="2181"/>
                  </a:lnTo>
                  <a:lnTo>
                    <a:pt x="251" y="2181"/>
                  </a:lnTo>
                  <a:lnTo>
                    <a:pt x="251" y="2183"/>
                  </a:lnTo>
                  <a:lnTo>
                    <a:pt x="251" y="2183"/>
                  </a:lnTo>
                  <a:lnTo>
                    <a:pt x="249" y="2185"/>
                  </a:lnTo>
                  <a:lnTo>
                    <a:pt x="249" y="2185"/>
                  </a:lnTo>
                  <a:lnTo>
                    <a:pt x="246" y="2185"/>
                  </a:lnTo>
                  <a:lnTo>
                    <a:pt x="246" y="2185"/>
                  </a:lnTo>
                  <a:lnTo>
                    <a:pt x="246" y="2185"/>
                  </a:lnTo>
                  <a:lnTo>
                    <a:pt x="244" y="2185"/>
                  </a:lnTo>
                  <a:lnTo>
                    <a:pt x="244" y="2185"/>
                  </a:lnTo>
                  <a:lnTo>
                    <a:pt x="244" y="2188"/>
                  </a:lnTo>
                  <a:lnTo>
                    <a:pt x="244" y="2188"/>
                  </a:lnTo>
                  <a:lnTo>
                    <a:pt x="246" y="2188"/>
                  </a:lnTo>
                  <a:lnTo>
                    <a:pt x="246" y="2188"/>
                  </a:lnTo>
                  <a:lnTo>
                    <a:pt x="246" y="2188"/>
                  </a:lnTo>
                  <a:lnTo>
                    <a:pt x="249" y="2188"/>
                  </a:lnTo>
                  <a:lnTo>
                    <a:pt x="251" y="2188"/>
                  </a:lnTo>
                  <a:lnTo>
                    <a:pt x="251" y="2188"/>
                  </a:lnTo>
                  <a:lnTo>
                    <a:pt x="253" y="2188"/>
                  </a:lnTo>
                  <a:lnTo>
                    <a:pt x="253" y="2188"/>
                  </a:lnTo>
                  <a:lnTo>
                    <a:pt x="253" y="2188"/>
                  </a:lnTo>
                  <a:lnTo>
                    <a:pt x="253" y="2190"/>
                  </a:lnTo>
                  <a:lnTo>
                    <a:pt x="253" y="2190"/>
                  </a:lnTo>
                  <a:lnTo>
                    <a:pt x="253" y="2190"/>
                  </a:lnTo>
                  <a:lnTo>
                    <a:pt x="253" y="2190"/>
                  </a:lnTo>
                  <a:lnTo>
                    <a:pt x="260" y="2192"/>
                  </a:lnTo>
                  <a:lnTo>
                    <a:pt x="260" y="2192"/>
                  </a:lnTo>
                  <a:lnTo>
                    <a:pt x="263" y="2192"/>
                  </a:lnTo>
                  <a:lnTo>
                    <a:pt x="263" y="2192"/>
                  </a:lnTo>
                  <a:lnTo>
                    <a:pt x="265" y="2192"/>
                  </a:lnTo>
                  <a:lnTo>
                    <a:pt x="265" y="2190"/>
                  </a:lnTo>
                  <a:lnTo>
                    <a:pt x="268" y="2190"/>
                  </a:lnTo>
                  <a:lnTo>
                    <a:pt x="268" y="2190"/>
                  </a:lnTo>
                  <a:lnTo>
                    <a:pt x="265" y="2190"/>
                  </a:lnTo>
                  <a:lnTo>
                    <a:pt x="265" y="2192"/>
                  </a:lnTo>
                  <a:lnTo>
                    <a:pt x="265" y="2192"/>
                  </a:lnTo>
                  <a:lnTo>
                    <a:pt x="265" y="2192"/>
                  </a:lnTo>
                  <a:lnTo>
                    <a:pt x="263" y="2192"/>
                  </a:lnTo>
                  <a:lnTo>
                    <a:pt x="260" y="2195"/>
                  </a:lnTo>
                  <a:lnTo>
                    <a:pt x="256" y="2192"/>
                  </a:lnTo>
                  <a:lnTo>
                    <a:pt x="256" y="2192"/>
                  </a:lnTo>
                  <a:lnTo>
                    <a:pt x="256" y="2192"/>
                  </a:lnTo>
                  <a:lnTo>
                    <a:pt x="256" y="2192"/>
                  </a:lnTo>
                  <a:lnTo>
                    <a:pt x="251" y="2190"/>
                  </a:lnTo>
                  <a:lnTo>
                    <a:pt x="249" y="2190"/>
                  </a:lnTo>
                  <a:lnTo>
                    <a:pt x="249" y="2192"/>
                  </a:lnTo>
                  <a:lnTo>
                    <a:pt x="244" y="2192"/>
                  </a:lnTo>
                  <a:lnTo>
                    <a:pt x="244" y="2192"/>
                  </a:lnTo>
                  <a:lnTo>
                    <a:pt x="244" y="2192"/>
                  </a:lnTo>
                  <a:lnTo>
                    <a:pt x="242" y="2192"/>
                  </a:lnTo>
                  <a:lnTo>
                    <a:pt x="242" y="2192"/>
                  </a:lnTo>
                  <a:lnTo>
                    <a:pt x="242" y="2192"/>
                  </a:lnTo>
                  <a:lnTo>
                    <a:pt x="242" y="2195"/>
                  </a:lnTo>
                  <a:lnTo>
                    <a:pt x="242" y="2195"/>
                  </a:lnTo>
                  <a:lnTo>
                    <a:pt x="242" y="2195"/>
                  </a:lnTo>
                  <a:lnTo>
                    <a:pt x="244" y="2200"/>
                  </a:lnTo>
                  <a:lnTo>
                    <a:pt x="244" y="2200"/>
                  </a:lnTo>
                  <a:lnTo>
                    <a:pt x="244" y="2200"/>
                  </a:lnTo>
                  <a:lnTo>
                    <a:pt x="246" y="2200"/>
                  </a:lnTo>
                  <a:lnTo>
                    <a:pt x="249" y="2200"/>
                  </a:lnTo>
                  <a:lnTo>
                    <a:pt x="249" y="2200"/>
                  </a:lnTo>
                  <a:lnTo>
                    <a:pt x="251" y="2200"/>
                  </a:lnTo>
                  <a:lnTo>
                    <a:pt x="251" y="2202"/>
                  </a:lnTo>
                  <a:lnTo>
                    <a:pt x="251" y="2202"/>
                  </a:lnTo>
                  <a:lnTo>
                    <a:pt x="251" y="2202"/>
                  </a:lnTo>
                  <a:lnTo>
                    <a:pt x="249" y="2202"/>
                  </a:lnTo>
                  <a:lnTo>
                    <a:pt x="249" y="2204"/>
                  </a:lnTo>
                  <a:lnTo>
                    <a:pt x="249" y="2207"/>
                  </a:lnTo>
                  <a:lnTo>
                    <a:pt x="249" y="2207"/>
                  </a:lnTo>
                  <a:lnTo>
                    <a:pt x="249" y="2207"/>
                  </a:lnTo>
                  <a:lnTo>
                    <a:pt x="249" y="2209"/>
                  </a:lnTo>
                  <a:lnTo>
                    <a:pt x="251" y="2209"/>
                  </a:lnTo>
                  <a:lnTo>
                    <a:pt x="251" y="2209"/>
                  </a:lnTo>
                  <a:lnTo>
                    <a:pt x="251" y="2209"/>
                  </a:lnTo>
                  <a:lnTo>
                    <a:pt x="251" y="2209"/>
                  </a:lnTo>
                  <a:lnTo>
                    <a:pt x="251" y="2209"/>
                  </a:lnTo>
                  <a:lnTo>
                    <a:pt x="251" y="2209"/>
                  </a:lnTo>
                  <a:lnTo>
                    <a:pt x="251" y="2209"/>
                  </a:lnTo>
                  <a:lnTo>
                    <a:pt x="251" y="2209"/>
                  </a:lnTo>
                  <a:lnTo>
                    <a:pt x="249" y="2209"/>
                  </a:lnTo>
                  <a:lnTo>
                    <a:pt x="251" y="2211"/>
                  </a:lnTo>
                  <a:lnTo>
                    <a:pt x="253" y="2214"/>
                  </a:lnTo>
                  <a:lnTo>
                    <a:pt x="253" y="2214"/>
                  </a:lnTo>
                  <a:lnTo>
                    <a:pt x="253" y="2214"/>
                  </a:lnTo>
                  <a:lnTo>
                    <a:pt x="256" y="2214"/>
                  </a:lnTo>
                  <a:lnTo>
                    <a:pt x="256" y="2214"/>
                  </a:lnTo>
                  <a:lnTo>
                    <a:pt x="256" y="2214"/>
                  </a:lnTo>
                  <a:lnTo>
                    <a:pt x="256" y="2214"/>
                  </a:lnTo>
                  <a:lnTo>
                    <a:pt x="256" y="2216"/>
                  </a:lnTo>
                  <a:lnTo>
                    <a:pt x="256" y="2216"/>
                  </a:lnTo>
                  <a:lnTo>
                    <a:pt x="258" y="2216"/>
                  </a:lnTo>
                  <a:lnTo>
                    <a:pt x="260" y="2219"/>
                  </a:lnTo>
                  <a:lnTo>
                    <a:pt x="260" y="2221"/>
                  </a:lnTo>
                  <a:lnTo>
                    <a:pt x="263" y="2221"/>
                  </a:lnTo>
                  <a:lnTo>
                    <a:pt x="263" y="2221"/>
                  </a:lnTo>
                  <a:lnTo>
                    <a:pt x="265" y="2219"/>
                  </a:lnTo>
                  <a:lnTo>
                    <a:pt x="265" y="2219"/>
                  </a:lnTo>
                  <a:lnTo>
                    <a:pt x="265" y="2219"/>
                  </a:lnTo>
                  <a:lnTo>
                    <a:pt x="265" y="2219"/>
                  </a:lnTo>
                  <a:lnTo>
                    <a:pt x="265" y="2219"/>
                  </a:lnTo>
                  <a:lnTo>
                    <a:pt x="265" y="2219"/>
                  </a:lnTo>
                  <a:lnTo>
                    <a:pt x="263" y="2216"/>
                  </a:lnTo>
                  <a:lnTo>
                    <a:pt x="263" y="2216"/>
                  </a:lnTo>
                  <a:lnTo>
                    <a:pt x="260" y="2216"/>
                  </a:lnTo>
                  <a:lnTo>
                    <a:pt x="260" y="2214"/>
                  </a:lnTo>
                  <a:lnTo>
                    <a:pt x="258" y="2214"/>
                  </a:lnTo>
                  <a:lnTo>
                    <a:pt x="258" y="2214"/>
                  </a:lnTo>
                  <a:lnTo>
                    <a:pt x="258" y="2214"/>
                  </a:lnTo>
                  <a:lnTo>
                    <a:pt x="258" y="2214"/>
                  </a:lnTo>
                  <a:lnTo>
                    <a:pt x="260" y="2214"/>
                  </a:lnTo>
                  <a:lnTo>
                    <a:pt x="260" y="2214"/>
                  </a:lnTo>
                  <a:lnTo>
                    <a:pt x="260" y="2214"/>
                  </a:lnTo>
                  <a:lnTo>
                    <a:pt x="263" y="2214"/>
                  </a:lnTo>
                  <a:lnTo>
                    <a:pt x="263" y="2216"/>
                  </a:lnTo>
                  <a:lnTo>
                    <a:pt x="263" y="2216"/>
                  </a:lnTo>
                  <a:lnTo>
                    <a:pt x="268" y="2216"/>
                  </a:lnTo>
                  <a:lnTo>
                    <a:pt x="268" y="2216"/>
                  </a:lnTo>
                  <a:lnTo>
                    <a:pt x="268" y="2216"/>
                  </a:lnTo>
                  <a:lnTo>
                    <a:pt x="268" y="2216"/>
                  </a:lnTo>
                  <a:lnTo>
                    <a:pt x="268" y="2216"/>
                  </a:lnTo>
                  <a:lnTo>
                    <a:pt x="270" y="2216"/>
                  </a:lnTo>
                  <a:lnTo>
                    <a:pt x="270" y="2216"/>
                  </a:lnTo>
                  <a:lnTo>
                    <a:pt x="270" y="2216"/>
                  </a:lnTo>
                  <a:lnTo>
                    <a:pt x="270" y="2216"/>
                  </a:lnTo>
                  <a:lnTo>
                    <a:pt x="270" y="2216"/>
                  </a:lnTo>
                  <a:lnTo>
                    <a:pt x="272" y="2219"/>
                  </a:lnTo>
                  <a:lnTo>
                    <a:pt x="272" y="2219"/>
                  </a:lnTo>
                  <a:lnTo>
                    <a:pt x="272" y="2219"/>
                  </a:lnTo>
                  <a:lnTo>
                    <a:pt x="272" y="2219"/>
                  </a:lnTo>
                  <a:lnTo>
                    <a:pt x="272" y="2219"/>
                  </a:lnTo>
                  <a:lnTo>
                    <a:pt x="275" y="2221"/>
                  </a:lnTo>
                  <a:lnTo>
                    <a:pt x="275" y="2221"/>
                  </a:lnTo>
                  <a:lnTo>
                    <a:pt x="277" y="2219"/>
                  </a:lnTo>
                  <a:lnTo>
                    <a:pt x="279" y="2219"/>
                  </a:lnTo>
                  <a:lnTo>
                    <a:pt x="279" y="2219"/>
                  </a:lnTo>
                  <a:lnTo>
                    <a:pt x="279" y="2219"/>
                  </a:lnTo>
                  <a:lnTo>
                    <a:pt x="279" y="2216"/>
                  </a:lnTo>
                  <a:lnTo>
                    <a:pt x="279" y="2216"/>
                  </a:lnTo>
                  <a:lnTo>
                    <a:pt x="279" y="2214"/>
                  </a:lnTo>
                  <a:lnTo>
                    <a:pt x="282" y="2214"/>
                  </a:lnTo>
                  <a:lnTo>
                    <a:pt x="282" y="2211"/>
                  </a:lnTo>
                  <a:lnTo>
                    <a:pt x="282" y="2211"/>
                  </a:lnTo>
                  <a:lnTo>
                    <a:pt x="282" y="2211"/>
                  </a:lnTo>
                  <a:lnTo>
                    <a:pt x="282" y="2214"/>
                  </a:lnTo>
                  <a:lnTo>
                    <a:pt x="282" y="2216"/>
                  </a:lnTo>
                  <a:lnTo>
                    <a:pt x="282" y="2219"/>
                  </a:lnTo>
                  <a:lnTo>
                    <a:pt x="284" y="2219"/>
                  </a:lnTo>
                  <a:lnTo>
                    <a:pt x="289" y="2221"/>
                  </a:lnTo>
                  <a:lnTo>
                    <a:pt x="289" y="2221"/>
                  </a:lnTo>
                  <a:lnTo>
                    <a:pt x="291" y="2221"/>
                  </a:lnTo>
                  <a:lnTo>
                    <a:pt x="291" y="2221"/>
                  </a:lnTo>
                  <a:lnTo>
                    <a:pt x="291" y="2221"/>
                  </a:lnTo>
                  <a:lnTo>
                    <a:pt x="291" y="2221"/>
                  </a:lnTo>
                  <a:lnTo>
                    <a:pt x="291" y="2223"/>
                  </a:lnTo>
                  <a:lnTo>
                    <a:pt x="289" y="2223"/>
                  </a:lnTo>
                  <a:lnTo>
                    <a:pt x="286" y="2221"/>
                  </a:lnTo>
                  <a:lnTo>
                    <a:pt x="284" y="2221"/>
                  </a:lnTo>
                  <a:lnTo>
                    <a:pt x="282" y="2221"/>
                  </a:lnTo>
                  <a:lnTo>
                    <a:pt x="282" y="2221"/>
                  </a:lnTo>
                  <a:lnTo>
                    <a:pt x="282" y="2219"/>
                  </a:lnTo>
                  <a:lnTo>
                    <a:pt x="282" y="2219"/>
                  </a:lnTo>
                  <a:lnTo>
                    <a:pt x="279" y="2221"/>
                  </a:lnTo>
                  <a:lnTo>
                    <a:pt x="277" y="2221"/>
                  </a:lnTo>
                  <a:lnTo>
                    <a:pt x="277" y="2221"/>
                  </a:lnTo>
                  <a:lnTo>
                    <a:pt x="277" y="2223"/>
                  </a:lnTo>
                  <a:lnTo>
                    <a:pt x="277" y="2223"/>
                  </a:lnTo>
                  <a:lnTo>
                    <a:pt x="277" y="2223"/>
                  </a:lnTo>
                  <a:lnTo>
                    <a:pt x="279" y="2223"/>
                  </a:lnTo>
                  <a:lnTo>
                    <a:pt x="279" y="2223"/>
                  </a:lnTo>
                  <a:lnTo>
                    <a:pt x="279" y="2226"/>
                  </a:lnTo>
                  <a:lnTo>
                    <a:pt x="282" y="2226"/>
                  </a:lnTo>
                  <a:lnTo>
                    <a:pt x="284" y="2223"/>
                  </a:lnTo>
                  <a:lnTo>
                    <a:pt x="284" y="2223"/>
                  </a:lnTo>
                  <a:lnTo>
                    <a:pt x="286" y="2223"/>
                  </a:lnTo>
                  <a:lnTo>
                    <a:pt x="286" y="2223"/>
                  </a:lnTo>
                  <a:lnTo>
                    <a:pt x="289" y="2223"/>
                  </a:lnTo>
                  <a:lnTo>
                    <a:pt x="289" y="2223"/>
                  </a:lnTo>
                  <a:lnTo>
                    <a:pt x="289" y="2226"/>
                  </a:lnTo>
                  <a:lnTo>
                    <a:pt x="289" y="2226"/>
                  </a:lnTo>
                  <a:lnTo>
                    <a:pt x="289" y="2226"/>
                  </a:lnTo>
                  <a:lnTo>
                    <a:pt x="289" y="2226"/>
                  </a:lnTo>
                  <a:lnTo>
                    <a:pt x="289" y="2226"/>
                  </a:lnTo>
                  <a:lnTo>
                    <a:pt x="289" y="2226"/>
                  </a:lnTo>
                  <a:lnTo>
                    <a:pt x="289" y="2226"/>
                  </a:lnTo>
                  <a:lnTo>
                    <a:pt x="291" y="2226"/>
                  </a:lnTo>
                  <a:lnTo>
                    <a:pt x="291" y="2226"/>
                  </a:lnTo>
                  <a:lnTo>
                    <a:pt x="291" y="2226"/>
                  </a:lnTo>
                  <a:lnTo>
                    <a:pt x="289" y="2228"/>
                  </a:lnTo>
                  <a:lnTo>
                    <a:pt x="289" y="2228"/>
                  </a:lnTo>
                  <a:lnTo>
                    <a:pt x="289" y="2230"/>
                  </a:lnTo>
                  <a:lnTo>
                    <a:pt x="291" y="2230"/>
                  </a:lnTo>
                  <a:lnTo>
                    <a:pt x="291" y="2230"/>
                  </a:lnTo>
                  <a:lnTo>
                    <a:pt x="291" y="2230"/>
                  </a:lnTo>
                  <a:lnTo>
                    <a:pt x="294" y="2230"/>
                  </a:lnTo>
                  <a:lnTo>
                    <a:pt x="294" y="2230"/>
                  </a:lnTo>
                  <a:lnTo>
                    <a:pt x="294" y="2230"/>
                  </a:lnTo>
                  <a:lnTo>
                    <a:pt x="294" y="2230"/>
                  </a:lnTo>
                  <a:lnTo>
                    <a:pt x="291" y="2230"/>
                  </a:lnTo>
                  <a:lnTo>
                    <a:pt x="289" y="2233"/>
                  </a:lnTo>
                  <a:lnTo>
                    <a:pt x="289" y="2233"/>
                  </a:lnTo>
                  <a:lnTo>
                    <a:pt x="286" y="2233"/>
                  </a:lnTo>
                  <a:lnTo>
                    <a:pt x="286" y="2233"/>
                  </a:lnTo>
                  <a:lnTo>
                    <a:pt x="286" y="2235"/>
                  </a:lnTo>
                  <a:lnTo>
                    <a:pt x="289" y="2235"/>
                  </a:lnTo>
                  <a:lnTo>
                    <a:pt x="291" y="2235"/>
                  </a:lnTo>
                  <a:lnTo>
                    <a:pt x="294" y="2235"/>
                  </a:lnTo>
                  <a:lnTo>
                    <a:pt x="294" y="2235"/>
                  </a:lnTo>
                  <a:lnTo>
                    <a:pt x="294" y="2235"/>
                  </a:lnTo>
                  <a:lnTo>
                    <a:pt x="296" y="2235"/>
                  </a:lnTo>
                  <a:lnTo>
                    <a:pt x="296" y="2235"/>
                  </a:lnTo>
                  <a:lnTo>
                    <a:pt x="296" y="2235"/>
                  </a:lnTo>
                  <a:lnTo>
                    <a:pt x="296" y="2235"/>
                  </a:lnTo>
                  <a:lnTo>
                    <a:pt x="296" y="2237"/>
                  </a:lnTo>
                  <a:lnTo>
                    <a:pt x="296" y="2237"/>
                  </a:lnTo>
                  <a:lnTo>
                    <a:pt x="298" y="2237"/>
                  </a:lnTo>
                  <a:lnTo>
                    <a:pt x="298" y="2235"/>
                  </a:lnTo>
                  <a:lnTo>
                    <a:pt x="298" y="2235"/>
                  </a:lnTo>
                  <a:lnTo>
                    <a:pt x="303" y="2235"/>
                  </a:lnTo>
                  <a:lnTo>
                    <a:pt x="303" y="2237"/>
                  </a:lnTo>
                  <a:lnTo>
                    <a:pt x="303" y="2235"/>
                  </a:lnTo>
                  <a:lnTo>
                    <a:pt x="305" y="2235"/>
                  </a:lnTo>
                  <a:lnTo>
                    <a:pt x="305" y="2233"/>
                  </a:lnTo>
                  <a:lnTo>
                    <a:pt x="305" y="2233"/>
                  </a:lnTo>
                  <a:lnTo>
                    <a:pt x="308" y="2233"/>
                  </a:lnTo>
                  <a:lnTo>
                    <a:pt x="308" y="2233"/>
                  </a:lnTo>
                  <a:lnTo>
                    <a:pt x="308" y="2233"/>
                  </a:lnTo>
                  <a:lnTo>
                    <a:pt x="308" y="2233"/>
                  </a:lnTo>
                  <a:lnTo>
                    <a:pt x="308" y="2230"/>
                  </a:lnTo>
                  <a:lnTo>
                    <a:pt x="308" y="2230"/>
                  </a:lnTo>
                  <a:lnTo>
                    <a:pt x="308" y="2230"/>
                  </a:lnTo>
                  <a:lnTo>
                    <a:pt x="308" y="2228"/>
                  </a:lnTo>
                  <a:lnTo>
                    <a:pt x="308" y="2228"/>
                  </a:lnTo>
                  <a:lnTo>
                    <a:pt x="308" y="2228"/>
                  </a:lnTo>
                  <a:lnTo>
                    <a:pt x="308" y="2228"/>
                  </a:lnTo>
                  <a:lnTo>
                    <a:pt x="310" y="2228"/>
                  </a:lnTo>
                  <a:lnTo>
                    <a:pt x="310" y="2228"/>
                  </a:lnTo>
                  <a:lnTo>
                    <a:pt x="310" y="2228"/>
                  </a:lnTo>
                  <a:lnTo>
                    <a:pt x="310" y="2228"/>
                  </a:lnTo>
                  <a:lnTo>
                    <a:pt x="312" y="2228"/>
                  </a:lnTo>
                  <a:lnTo>
                    <a:pt x="312" y="2226"/>
                  </a:lnTo>
                  <a:lnTo>
                    <a:pt x="312" y="2226"/>
                  </a:lnTo>
                  <a:lnTo>
                    <a:pt x="312" y="2226"/>
                  </a:lnTo>
                  <a:lnTo>
                    <a:pt x="312" y="2223"/>
                  </a:lnTo>
                  <a:lnTo>
                    <a:pt x="312" y="2221"/>
                  </a:lnTo>
                  <a:lnTo>
                    <a:pt x="312" y="2219"/>
                  </a:lnTo>
                  <a:lnTo>
                    <a:pt x="312" y="2219"/>
                  </a:lnTo>
                  <a:lnTo>
                    <a:pt x="312" y="2216"/>
                  </a:lnTo>
                  <a:lnTo>
                    <a:pt x="312" y="2219"/>
                  </a:lnTo>
                  <a:lnTo>
                    <a:pt x="312" y="2221"/>
                  </a:lnTo>
                  <a:lnTo>
                    <a:pt x="312" y="2223"/>
                  </a:lnTo>
                  <a:lnTo>
                    <a:pt x="315" y="2223"/>
                  </a:lnTo>
                  <a:lnTo>
                    <a:pt x="315" y="2226"/>
                  </a:lnTo>
                  <a:lnTo>
                    <a:pt x="315" y="2226"/>
                  </a:lnTo>
                  <a:lnTo>
                    <a:pt x="315" y="2226"/>
                  </a:lnTo>
                  <a:lnTo>
                    <a:pt x="315" y="2226"/>
                  </a:lnTo>
                  <a:lnTo>
                    <a:pt x="312" y="2228"/>
                  </a:lnTo>
                  <a:lnTo>
                    <a:pt x="312" y="2228"/>
                  </a:lnTo>
                  <a:lnTo>
                    <a:pt x="312" y="2228"/>
                  </a:lnTo>
                  <a:lnTo>
                    <a:pt x="312" y="2228"/>
                  </a:lnTo>
                  <a:lnTo>
                    <a:pt x="312" y="2228"/>
                  </a:lnTo>
                  <a:lnTo>
                    <a:pt x="312" y="2230"/>
                  </a:lnTo>
                  <a:lnTo>
                    <a:pt x="310" y="2230"/>
                  </a:lnTo>
                  <a:lnTo>
                    <a:pt x="310" y="2230"/>
                  </a:lnTo>
                  <a:lnTo>
                    <a:pt x="308" y="2230"/>
                  </a:lnTo>
                  <a:lnTo>
                    <a:pt x="308" y="2230"/>
                  </a:lnTo>
                  <a:lnTo>
                    <a:pt x="308" y="2233"/>
                  </a:lnTo>
                  <a:lnTo>
                    <a:pt x="308" y="2233"/>
                  </a:lnTo>
                  <a:lnTo>
                    <a:pt x="308" y="2233"/>
                  </a:lnTo>
                  <a:lnTo>
                    <a:pt x="308" y="2235"/>
                  </a:lnTo>
                  <a:lnTo>
                    <a:pt x="308" y="2235"/>
                  </a:lnTo>
                  <a:lnTo>
                    <a:pt x="305" y="2235"/>
                  </a:lnTo>
                  <a:lnTo>
                    <a:pt x="305" y="2235"/>
                  </a:lnTo>
                  <a:lnTo>
                    <a:pt x="305" y="2235"/>
                  </a:lnTo>
                  <a:lnTo>
                    <a:pt x="305" y="2235"/>
                  </a:lnTo>
                  <a:lnTo>
                    <a:pt x="305" y="2237"/>
                  </a:lnTo>
                  <a:lnTo>
                    <a:pt x="303" y="2237"/>
                  </a:lnTo>
                  <a:lnTo>
                    <a:pt x="303" y="2237"/>
                  </a:lnTo>
                  <a:lnTo>
                    <a:pt x="303" y="2237"/>
                  </a:lnTo>
                  <a:lnTo>
                    <a:pt x="303" y="2237"/>
                  </a:lnTo>
                  <a:lnTo>
                    <a:pt x="303" y="2237"/>
                  </a:lnTo>
                  <a:lnTo>
                    <a:pt x="301" y="2237"/>
                  </a:lnTo>
                  <a:lnTo>
                    <a:pt x="296" y="2237"/>
                  </a:lnTo>
                  <a:lnTo>
                    <a:pt x="296" y="2237"/>
                  </a:lnTo>
                  <a:lnTo>
                    <a:pt x="294" y="2237"/>
                  </a:lnTo>
                  <a:lnTo>
                    <a:pt x="294" y="2237"/>
                  </a:lnTo>
                  <a:lnTo>
                    <a:pt x="289" y="2237"/>
                  </a:lnTo>
                  <a:lnTo>
                    <a:pt x="286" y="2235"/>
                  </a:lnTo>
                  <a:lnTo>
                    <a:pt x="286" y="2235"/>
                  </a:lnTo>
                  <a:lnTo>
                    <a:pt x="284" y="2237"/>
                  </a:lnTo>
                  <a:lnTo>
                    <a:pt x="284" y="2237"/>
                  </a:lnTo>
                  <a:lnTo>
                    <a:pt x="284" y="2237"/>
                  </a:lnTo>
                  <a:lnTo>
                    <a:pt x="284" y="2237"/>
                  </a:lnTo>
                  <a:lnTo>
                    <a:pt x="284" y="2237"/>
                  </a:lnTo>
                  <a:lnTo>
                    <a:pt x="284" y="2237"/>
                  </a:lnTo>
                  <a:lnTo>
                    <a:pt x="289" y="2240"/>
                  </a:lnTo>
                  <a:lnTo>
                    <a:pt x="289" y="2240"/>
                  </a:lnTo>
                  <a:lnTo>
                    <a:pt x="291" y="2237"/>
                  </a:lnTo>
                  <a:lnTo>
                    <a:pt x="294" y="2237"/>
                  </a:lnTo>
                  <a:lnTo>
                    <a:pt x="294" y="2237"/>
                  </a:lnTo>
                  <a:lnTo>
                    <a:pt x="296" y="2237"/>
                  </a:lnTo>
                  <a:lnTo>
                    <a:pt x="296" y="2240"/>
                  </a:lnTo>
                  <a:lnTo>
                    <a:pt x="296" y="2240"/>
                  </a:lnTo>
                  <a:lnTo>
                    <a:pt x="294" y="2240"/>
                  </a:lnTo>
                  <a:lnTo>
                    <a:pt x="291" y="2240"/>
                  </a:lnTo>
                  <a:lnTo>
                    <a:pt x="291" y="2240"/>
                  </a:lnTo>
                  <a:lnTo>
                    <a:pt x="291" y="2240"/>
                  </a:lnTo>
                  <a:lnTo>
                    <a:pt x="289" y="2240"/>
                  </a:lnTo>
                  <a:lnTo>
                    <a:pt x="289" y="2240"/>
                  </a:lnTo>
                  <a:lnTo>
                    <a:pt x="289" y="2240"/>
                  </a:lnTo>
                  <a:lnTo>
                    <a:pt x="289" y="2240"/>
                  </a:lnTo>
                  <a:lnTo>
                    <a:pt x="286" y="2240"/>
                  </a:lnTo>
                  <a:lnTo>
                    <a:pt x="286" y="2240"/>
                  </a:lnTo>
                  <a:lnTo>
                    <a:pt x="286" y="2240"/>
                  </a:lnTo>
                  <a:lnTo>
                    <a:pt x="286" y="2242"/>
                  </a:lnTo>
                  <a:lnTo>
                    <a:pt x="286" y="2242"/>
                  </a:lnTo>
                  <a:lnTo>
                    <a:pt x="286" y="2242"/>
                  </a:lnTo>
                  <a:lnTo>
                    <a:pt x="284" y="2242"/>
                  </a:lnTo>
                  <a:lnTo>
                    <a:pt x="284" y="2242"/>
                  </a:lnTo>
                  <a:lnTo>
                    <a:pt x="284" y="2242"/>
                  </a:lnTo>
                  <a:lnTo>
                    <a:pt x="284" y="2242"/>
                  </a:lnTo>
                  <a:lnTo>
                    <a:pt x="282" y="2242"/>
                  </a:lnTo>
                  <a:lnTo>
                    <a:pt x="284" y="2242"/>
                  </a:lnTo>
                  <a:lnTo>
                    <a:pt x="284" y="2245"/>
                  </a:lnTo>
                  <a:lnTo>
                    <a:pt x="286" y="2245"/>
                  </a:lnTo>
                  <a:lnTo>
                    <a:pt x="289" y="2245"/>
                  </a:lnTo>
                  <a:lnTo>
                    <a:pt x="289" y="2245"/>
                  </a:lnTo>
                  <a:lnTo>
                    <a:pt x="289" y="2247"/>
                  </a:lnTo>
                  <a:lnTo>
                    <a:pt x="291" y="2247"/>
                  </a:lnTo>
                  <a:lnTo>
                    <a:pt x="294" y="2247"/>
                  </a:lnTo>
                  <a:lnTo>
                    <a:pt x="296" y="2247"/>
                  </a:lnTo>
                  <a:lnTo>
                    <a:pt x="296" y="2247"/>
                  </a:lnTo>
                  <a:lnTo>
                    <a:pt x="298" y="2245"/>
                  </a:lnTo>
                  <a:lnTo>
                    <a:pt x="298" y="2245"/>
                  </a:lnTo>
                  <a:lnTo>
                    <a:pt x="298" y="2245"/>
                  </a:lnTo>
                  <a:lnTo>
                    <a:pt x="301" y="2245"/>
                  </a:lnTo>
                  <a:lnTo>
                    <a:pt x="301" y="2247"/>
                  </a:lnTo>
                  <a:lnTo>
                    <a:pt x="301" y="2247"/>
                  </a:lnTo>
                  <a:lnTo>
                    <a:pt x="298" y="2247"/>
                  </a:lnTo>
                  <a:lnTo>
                    <a:pt x="298" y="2247"/>
                  </a:lnTo>
                  <a:lnTo>
                    <a:pt x="298" y="2247"/>
                  </a:lnTo>
                  <a:lnTo>
                    <a:pt x="301" y="2252"/>
                  </a:lnTo>
                  <a:lnTo>
                    <a:pt x="301" y="2252"/>
                  </a:lnTo>
                  <a:lnTo>
                    <a:pt x="301" y="2252"/>
                  </a:lnTo>
                  <a:lnTo>
                    <a:pt x="303" y="2252"/>
                  </a:lnTo>
                  <a:lnTo>
                    <a:pt x="303" y="2252"/>
                  </a:lnTo>
                  <a:lnTo>
                    <a:pt x="303" y="2252"/>
                  </a:lnTo>
                  <a:lnTo>
                    <a:pt x="303" y="2252"/>
                  </a:lnTo>
                  <a:lnTo>
                    <a:pt x="305" y="2249"/>
                  </a:lnTo>
                  <a:lnTo>
                    <a:pt x="305" y="2249"/>
                  </a:lnTo>
                  <a:lnTo>
                    <a:pt x="305" y="2249"/>
                  </a:lnTo>
                  <a:lnTo>
                    <a:pt x="305" y="2249"/>
                  </a:lnTo>
                  <a:lnTo>
                    <a:pt x="305" y="2247"/>
                  </a:lnTo>
                  <a:lnTo>
                    <a:pt x="305" y="2247"/>
                  </a:lnTo>
                  <a:lnTo>
                    <a:pt x="305" y="2247"/>
                  </a:lnTo>
                  <a:lnTo>
                    <a:pt x="308" y="2247"/>
                  </a:lnTo>
                  <a:lnTo>
                    <a:pt x="308" y="2245"/>
                  </a:lnTo>
                  <a:lnTo>
                    <a:pt x="308" y="2245"/>
                  </a:lnTo>
                  <a:lnTo>
                    <a:pt x="308" y="2242"/>
                  </a:lnTo>
                  <a:lnTo>
                    <a:pt x="308" y="2242"/>
                  </a:lnTo>
                  <a:lnTo>
                    <a:pt x="308" y="2240"/>
                  </a:lnTo>
                  <a:lnTo>
                    <a:pt x="310" y="2240"/>
                  </a:lnTo>
                  <a:lnTo>
                    <a:pt x="310" y="2240"/>
                  </a:lnTo>
                  <a:lnTo>
                    <a:pt x="312" y="2240"/>
                  </a:lnTo>
                  <a:lnTo>
                    <a:pt x="312" y="2237"/>
                  </a:lnTo>
                  <a:lnTo>
                    <a:pt x="315" y="2240"/>
                  </a:lnTo>
                  <a:lnTo>
                    <a:pt x="312" y="2240"/>
                  </a:lnTo>
                  <a:lnTo>
                    <a:pt x="312" y="2240"/>
                  </a:lnTo>
                  <a:lnTo>
                    <a:pt x="312" y="2240"/>
                  </a:lnTo>
                  <a:lnTo>
                    <a:pt x="312" y="2240"/>
                  </a:lnTo>
                  <a:lnTo>
                    <a:pt x="310" y="2240"/>
                  </a:lnTo>
                  <a:lnTo>
                    <a:pt x="310" y="2240"/>
                  </a:lnTo>
                  <a:lnTo>
                    <a:pt x="310" y="2242"/>
                  </a:lnTo>
                  <a:lnTo>
                    <a:pt x="310" y="2242"/>
                  </a:lnTo>
                  <a:lnTo>
                    <a:pt x="310" y="2242"/>
                  </a:lnTo>
                  <a:lnTo>
                    <a:pt x="308" y="2245"/>
                  </a:lnTo>
                  <a:lnTo>
                    <a:pt x="308" y="2245"/>
                  </a:lnTo>
                  <a:lnTo>
                    <a:pt x="308" y="2247"/>
                  </a:lnTo>
                  <a:lnTo>
                    <a:pt x="308" y="2247"/>
                  </a:lnTo>
                  <a:lnTo>
                    <a:pt x="308" y="2247"/>
                  </a:lnTo>
                  <a:lnTo>
                    <a:pt x="308" y="2249"/>
                  </a:lnTo>
                  <a:lnTo>
                    <a:pt x="308" y="2249"/>
                  </a:lnTo>
                  <a:lnTo>
                    <a:pt x="305" y="2249"/>
                  </a:lnTo>
                  <a:lnTo>
                    <a:pt x="305" y="2249"/>
                  </a:lnTo>
                  <a:lnTo>
                    <a:pt x="305" y="2249"/>
                  </a:lnTo>
                  <a:lnTo>
                    <a:pt x="305" y="2252"/>
                  </a:lnTo>
                  <a:lnTo>
                    <a:pt x="308" y="2252"/>
                  </a:lnTo>
                  <a:lnTo>
                    <a:pt x="308" y="2252"/>
                  </a:lnTo>
                  <a:lnTo>
                    <a:pt x="310" y="2252"/>
                  </a:lnTo>
                  <a:lnTo>
                    <a:pt x="310" y="2252"/>
                  </a:lnTo>
                  <a:lnTo>
                    <a:pt x="312" y="2252"/>
                  </a:lnTo>
                  <a:lnTo>
                    <a:pt x="312" y="2249"/>
                  </a:lnTo>
                  <a:lnTo>
                    <a:pt x="312" y="2249"/>
                  </a:lnTo>
                  <a:lnTo>
                    <a:pt x="312" y="2249"/>
                  </a:lnTo>
                  <a:lnTo>
                    <a:pt x="312" y="2249"/>
                  </a:lnTo>
                  <a:lnTo>
                    <a:pt x="315" y="2249"/>
                  </a:lnTo>
                  <a:lnTo>
                    <a:pt x="315" y="2249"/>
                  </a:lnTo>
                  <a:lnTo>
                    <a:pt x="315" y="2252"/>
                  </a:lnTo>
                  <a:lnTo>
                    <a:pt x="315" y="2252"/>
                  </a:lnTo>
                  <a:lnTo>
                    <a:pt x="315" y="2252"/>
                  </a:lnTo>
                  <a:lnTo>
                    <a:pt x="315" y="2252"/>
                  </a:lnTo>
                  <a:lnTo>
                    <a:pt x="315" y="2252"/>
                  </a:lnTo>
                  <a:lnTo>
                    <a:pt x="315" y="2252"/>
                  </a:lnTo>
                  <a:lnTo>
                    <a:pt x="317" y="2252"/>
                  </a:lnTo>
                  <a:lnTo>
                    <a:pt x="317" y="2252"/>
                  </a:lnTo>
                  <a:lnTo>
                    <a:pt x="317" y="2252"/>
                  </a:lnTo>
                  <a:lnTo>
                    <a:pt x="317" y="2252"/>
                  </a:lnTo>
                  <a:lnTo>
                    <a:pt x="317" y="2252"/>
                  </a:lnTo>
                  <a:lnTo>
                    <a:pt x="317" y="2252"/>
                  </a:lnTo>
                  <a:lnTo>
                    <a:pt x="317" y="2252"/>
                  </a:lnTo>
                  <a:lnTo>
                    <a:pt x="317" y="2254"/>
                  </a:lnTo>
                  <a:lnTo>
                    <a:pt x="317" y="2254"/>
                  </a:lnTo>
                  <a:lnTo>
                    <a:pt x="317" y="2256"/>
                  </a:lnTo>
                  <a:lnTo>
                    <a:pt x="317" y="2256"/>
                  </a:lnTo>
                  <a:lnTo>
                    <a:pt x="320" y="2256"/>
                  </a:lnTo>
                  <a:lnTo>
                    <a:pt x="320" y="2256"/>
                  </a:lnTo>
                  <a:lnTo>
                    <a:pt x="320" y="2256"/>
                  </a:lnTo>
                  <a:lnTo>
                    <a:pt x="322" y="2254"/>
                  </a:lnTo>
                  <a:lnTo>
                    <a:pt x="322" y="2254"/>
                  </a:lnTo>
                  <a:lnTo>
                    <a:pt x="322" y="2252"/>
                  </a:lnTo>
                  <a:lnTo>
                    <a:pt x="324" y="2252"/>
                  </a:lnTo>
                  <a:lnTo>
                    <a:pt x="324" y="2249"/>
                  </a:lnTo>
                  <a:lnTo>
                    <a:pt x="327" y="2249"/>
                  </a:lnTo>
                  <a:lnTo>
                    <a:pt x="329" y="2249"/>
                  </a:lnTo>
                  <a:lnTo>
                    <a:pt x="329" y="2249"/>
                  </a:lnTo>
                  <a:lnTo>
                    <a:pt x="329" y="2249"/>
                  </a:lnTo>
                  <a:lnTo>
                    <a:pt x="329" y="2249"/>
                  </a:lnTo>
                  <a:lnTo>
                    <a:pt x="329" y="2249"/>
                  </a:lnTo>
                  <a:lnTo>
                    <a:pt x="329" y="2249"/>
                  </a:lnTo>
                  <a:lnTo>
                    <a:pt x="329" y="2249"/>
                  </a:lnTo>
                  <a:lnTo>
                    <a:pt x="329" y="2249"/>
                  </a:lnTo>
                  <a:lnTo>
                    <a:pt x="329" y="2247"/>
                  </a:lnTo>
                  <a:lnTo>
                    <a:pt x="329" y="2247"/>
                  </a:lnTo>
                  <a:lnTo>
                    <a:pt x="329" y="2247"/>
                  </a:lnTo>
                  <a:lnTo>
                    <a:pt x="329" y="2245"/>
                  </a:lnTo>
                  <a:lnTo>
                    <a:pt x="329" y="2245"/>
                  </a:lnTo>
                  <a:lnTo>
                    <a:pt x="331" y="2242"/>
                  </a:lnTo>
                  <a:lnTo>
                    <a:pt x="331" y="2242"/>
                  </a:lnTo>
                  <a:lnTo>
                    <a:pt x="331" y="2240"/>
                  </a:lnTo>
                  <a:lnTo>
                    <a:pt x="331" y="2240"/>
                  </a:lnTo>
                  <a:lnTo>
                    <a:pt x="331" y="2240"/>
                  </a:lnTo>
                  <a:lnTo>
                    <a:pt x="331" y="2240"/>
                  </a:lnTo>
                  <a:lnTo>
                    <a:pt x="331" y="2237"/>
                  </a:lnTo>
                  <a:lnTo>
                    <a:pt x="331" y="2237"/>
                  </a:lnTo>
                  <a:lnTo>
                    <a:pt x="331" y="2237"/>
                  </a:lnTo>
                  <a:lnTo>
                    <a:pt x="329" y="2237"/>
                  </a:lnTo>
                  <a:lnTo>
                    <a:pt x="331" y="2237"/>
                  </a:lnTo>
                  <a:lnTo>
                    <a:pt x="331" y="2235"/>
                  </a:lnTo>
                  <a:lnTo>
                    <a:pt x="331" y="2235"/>
                  </a:lnTo>
                  <a:lnTo>
                    <a:pt x="334" y="2235"/>
                  </a:lnTo>
                  <a:lnTo>
                    <a:pt x="334" y="2233"/>
                  </a:lnTo>
                  <a:lnTo>
                    <a:pt x="334" y="2233"/>
                  </a:lnTo>
                  <a:lnTo>
                    <a:pt x="336" y="2233"/>
                  </a:lnTo>
                  <a:lnTo>
                    <a:pt x="336" y="2233"/>
                  </a:lnTo>
                  <a:lnTo>
                    <a:pt x="336" y="2233"/>
                  </a:lnTo>
                  <a:lnTo>
                    <a:pt x="336" y="2233"/>
                  </a:lnTo>
                  <a:lnTo>
                    <a:pt x="336" y="2233"/>
                  </a:lnTo>
                  <a:lnTo>
                    <a:pt x="336" y="2235"/>
                  </a:lnTo>
                  <a:lnTo>
                    <a:pt x="336" y="2235"/>
                  </a:lnTo>
                  <a:lnTo>
                    <a:pt x="336" y="2235"/>
                  </a:lnTo>
                  <a:lnTo>
                    <a:pt x="334" y="2237"/>
                  </a:lnTo>
                  <a:lnTo>
                    <a:pt x="334" y="2237"/>
                  </a:lnTo>
                  <a:lnTo>
                    <a:pt x="334" y="2237"/>
                  </a:lnTo>
                  <a:lnTo>
                    <a:pt x="331" y="2237"/>
                  </a:lnTo>
                  <a:lnTo>
                    <a:pt x="331" y="2237"/>
                  </a:lnTo>
                  <a:lnTo>
                    <a:pt x="331" y="2240"/>
                  </a:lnTo>
                  <a:lnTo>
                    <a:pt x="331" y="2240"/>
                  </a:lnTo>
                  <a:lnTo>
                    <a:pt x="331" y="2240"/>
                  </a:lnTo>
                  <a:lnTo>
                    <a:pt x="334" y="2242"/>
                  </a:lnTo>
                  <a:lnTo>
                    <a:pt x="334" y="2242"/>
                  </a:lnTo>
                  <a:lnTo>
                    <a:pt x="334" y="2242"/>
                  </a:lnTo>
                  <a:lnTo>
                    <a:pt x="334" y="2245"/>
                  </a:lnTo>
                  <a:lnTo>
                    <a:pt x="331" y="2245"/>
                  </a:lnTo>
                  <a:lnTo>
                    <a:pt x="331" y="2247"/>
                  </a:lnTo>
                  <a:lnTo>
                    <a:pt x="331" y="2249"/>
                  </a:lnTo>
                  <a:lnTo>
                    <a:pt x="331" y="2249"/>
                  </a:lnTo>
                  <a:lnTo>
                    <a:pt x="331" y="2249"/>
                  </a:lnTo>
                  <a:lnTo>
                    <a:pt x="331" y="2249"/>
                  </a:lnTo>
                  <a:lnTo>
                    <a:pt x="331" y="2249"/>
                  </a:lnTo>
                  <a:lnTo>
                    <a:pt x="329" y="2252"/>
                  </a:lnTo>
                  <a:lnTo>
                    <a:pt x="329" y="2252"/>
                  </a:lnTo>
                  <a:lnTo>
                    <a:pt x="329" y="2252"/>
                  </a:lnTo>
                  <a:lnTo>
                    <a:pt x="327" y="2252"/>
                  </a:lnTo>
                  <a:lnTo>
                    <a:pt x="327" y="2254"/>
                  </a:lnTo>
                  <a:lnTo>
                    <a:pt x="327" y="2254"/>
                  </a:lnTo>
                  <a:lnTo>
                    <a:pt x="324" y="2254"/>
                  </a:lnTo>
                  <a:lnTo>
                    <a:pt x="324" y="2254"/>
                  </a:lnTo>
                  <a:lnTo>
                    <a:pt x="324" y="2254"/>
                  </a:lnTo>
                  <a:lnTo>
                    <a:pt x="322" y="2254"/>
                  </a:lnTo>
                  <a:lnTo>
                    <a:pt x="322" y="2256"/>
                  </a:lnTo>
                  <a:lnTo>
                    <a:pt x="322" y="2256"/>
                  </a:lnTo>
                  <a:lnTo>
                    <a:pt x="322" y="2256"/>
                  </a:lnTo>
                  <a:lnTo>
                    <a:pt x="322" y="2256"/>
                  </a:lnTo>
                  <a:lnTo>
                    <a:pt x="322" y="2256"/>
                  </a:lnTo>
                  <a:lnTo>
                    <a:pt x="322" y="2259"/>
                  </a:lnTo>
                  <a:lnTo>
                    <a:pt x="322" y="2259"/>
                  </a:lnTo>
                  <a:lnTo>
                    <a:pt x="322" y="2259"/>
                  </a:lnTo>
                  <a:lnTo>
                    <a:pt x="322" y="2259"/>
                  </a:lnTo>
                  <a:lnTo>
                    <a:pt x="320" y="2261"/>
                  </a:lnTo>
                  <a:lnTo>
                    <a:pt x="320" y="2261"/>
                  </a:lnTo>
                  <a:lnTo>
                    <a:pt x="322" y="2261"/>
                  </a:lnTo>
                  <a:lnTo>
                    <a:pt x="322" y="2261"/>
                  </a:lnTo>
                  <a:lnTo>
                    <a:pt x="324" y="2261"/>
                  </a:lnTo>
                  <a:lnTo>
                    <a:pt x="324" y="2259"/>
                  </a:lnTo>
                  <a:lnTo>
                    <a:pt x="324" y="2259"/>
                  </a:lnTo>
                  <a:lnTo>
                    <a:pt x="324" y="2256"/>
                  </a:lnTo>
                  <a:lnTo>
                    <a:pt x="324" y="2256"/>
                  </a:lnTo>
                  <a:lnTo>
                    <a:pt x="327" y="2259"/>
                  </a:lnTo>
                  <a:lnTo>
                    <a:pt x="327" y="2259"/>
                  </a:lnTo>
                  <a:lnTo>
                    <a:pt x="327" y="2261"/>
                  </a:lnTo>
                  <a:lnTo>
                    <a:pt x="324" y="2261"/>
                  </a:lnTo>
                  <a:lnTo>
                    <a:pt x="324" y="2261"/>
                  </a:lnTo>
                  <a:lnTo>
                    <a:pt x="324" y="2261"/>
                  </a:lnTo>
                  <a:lnTo>
                    <a:pt x="324" y="2263"/>
                  </a:lnTo>
                  <a:lnTo>
                    <a:pt x="324" y="2263"/>
                  </a:lnTo>
                  <a:lnTo>
                    <a:pt x="327" y="2263"/>
                  </a:lnTo>
                  <a:lnTo>
                    <a:pt x="327" y="2263"/>
                  </a:lnTo>
                  <a:lnTo>
                    <a:pt x="329" y="2263"/>
                  </a:lnTo>
                  <a:lnTo>
                    <a:pt x="329" y="2263"/>
                  </a:lnTo>
                  <a:lnTo>
                    <a:pt x="329" y="2263"/>
                  </a:lnTo>
                  <a:lnTo>
                    <a:pt x="331" y="2263"/>
                  </a:lnTo>
                  <a:lnTo>
                    <a:pt x="331" y="2263"/>
                  </a:lnTo>
                  <a:lnTo>
                    <a:pt x="334" y="2261"/>
                  </a:lnTo>
                  <a:lnTo>
                    <a:pt x="334" y="2261"/>
                  </a:lnTo>
                  <a:lnTo>
                    <a:pt x="336" y="2259"/>
                  </a:lnTo>
                  <a:lnTo>
                    <a:pt x="336" y="2259"/>
                  </a:lnTo>
                  <a:lnTo>
                    <a:pt x="339" y="2261"/>
                  </a:lnTo>
                  <a:lnTo>
                    <a:pt x="341" y="2261"/>
                  </a:lnTo>
                  <a:lnTo>
                    <a:pt x="343" y="2259"/>
                  </a:lnTo>
                  <a:lnTo>
                    <a:pt x="346" y="2259"/>
                  </a:lnTo>
                  <a:lnTo>
                    <a:pt x="348" y="2259"/>
                  </a:lnTo>
                  <a:lnTo>
                    <a:pt x="348" y="2259"/>
                  </a:lnTo>
                  <a:lnTo>
                    <a:pt x="348" y="2259"/>
                  </a:lnTo>
                  <a:lnTo>
                    <a:pt x="346" y="2261"/>
                  </a:lnTo>
                  <a:lnTo>
                    <a:pt x="343" y="2261"/>
                  </a:lnTo>
                  <a:lnTo>
                    <a:pt x="343" y="2261"/>
                  </a:lnTo>
                  <a:lnTo>
                    <a:pt x="341" y="2261"/>
                  </a:lnTo>
                  <a:lnTo>
                    <a:pt x="341" y="2261"/>
                  </a:lnTo>
                  <a:lnTo>
                    <a:pt x="341" y="2261"/>
                  </a:lnTo>
                  <a:lnTo>
                    <a:pt x="341" y="2263"/>
                  </a:lnTo>
                  <a:lnTo>
                    <a:pt x="339" y="2261"/>
                  </a:lnTo>
                  <a:lnTo>
                    <a:pt x="339" y="2261"/>
                  </a:lnTo>
                  <a:lnTo>
                    <a:pt x="339" y="2261"/>
                  </a:lnTo>
                  <a:lnTo>
                    <a:pt x="336" y="2261"/>
                  </a:lnTo>
                  <a:lnTo>
                    <a:pt x="336" y="2261"/>
                  </a:lnTo>
                  <a:lnTo>
                    <a:pt x="334" y="2263"/>
                  </a:lnTo>
                  <a:lnTo>
                    <a:pt x="334" y="2263"/>
                  </a:lnTo>
                  <a:lnTo>
                    <a:pt x="334" y="2263"/>
                  </a:lnTo>
                  <a:lnTo>
                    <a:pt x="334" y="2263"/>
                  </a:lnTo>
                  <a:lnTo>
                    <a:pt x="334" y="2263"/>
                  </a:lnTo>
                  <a:lnTo>
                    <a:pt x="334" y="2263"/>
                  </a:lnTo>
                  <a:lnTo>
                    <a:pt x="334" y="2266"/>
                  </a:lnTo>
                  <a:lnTo>
                    <a:pt x="334" y="2266"/>
                  </a:lnTo>
                  <a:lnTo>
                    <a:pt x="334" y="2266"/>
                  </a:lnTo>
                  <a:lnTo>
                    <a:pt x="336" y="2266"/>
                  </a:lnTo>
                  <a:lnTo>
                    <a:pt x="336" y="2268"/>
                  </a:lnTo>
                  <a:lnTo>
                    <a:pt x="336" y="2268"/>
                  </a:lnTo>
                  <a:lnTo>
                    <a:pt x="336" y="2271"/>
                  </a:lnTo>
                  <a:lnTo>
                    <a:pt x="336" y="2271"/>
                  </a:lnTo>
                  <a:lnTo>
                    <a:pt x="336" y="2271"/>
                  </a:lnTo>
                  <a:lnTo>
                    <a:pt x="334" y="2271"/>
                  </a:lnTo>
                  <a:lnTo>
                    <a:pt x="334" y="2273"/>
                  </a:lnTo>
                  <a:lnTo>
                    <a:pt x="334" y="2273"/>
                  </a:lnTo>
                  <a:lnTo>
                    <a:pt x="334" y="2275"/>
                  </a:lnTo>
                  <a:lnTo>
                    <a:pt x="331" y="2275"/>
                  </a:lnTo>
                  <a:lnTo>
                    <a:pt x="331" y="2275"/>
                  </a:lnTo>
                  <a:lnTo>
                    <a:pt x="331" y="2275"/>
                  </a:lnTo>
                  <a:lnTo>
                    <a:pt x="331" y="2275"/>
                  </a:lnTo>
                  <a:lnTo>
                    <a:pt x="331" y="2275"/>
                  </a:lnTo>
                  <a:lnTo>
                    <a:pt x="331" y="2278"/>
                  </a:lnTo>
                  <a:lnTo>
                    <a:pt x="331" y="2278"/>
                  </a:lnTo>
                  <a:lnTo>
                    <a:pt x="331" y="2278"/>
                  </a:lnTo>
                  <a:lnTo>
                    <a:pt x="331" y="2278"/>
                  </a:lnTo>
                  <a:lnTo>
                    <a:pt x="331" y="2280"/>
                  </a:lnTo>
                  <a:lnTo>
                    <a:pt x="331" y="2280"/>
                  </a:lnTo>
                  <a:lnTo>
                    <a:pt x="329" y="2280"/>
                  </a:lnTo>
                  <a:lnTo>
                    <a:pt x="329" y="2280"/>
                  </a:lnTo>
                  <a:lnTo>
                    <a:pt x="329" y="2282"/>
                  </a:lnTo>
                  <a:lnTo>
                    <a:pt x="329" y="2282"/>
                  </a:lnTo>
                  <a:lnTo>
                    <a:pt x="329" y="2280"/>
                  </a:lnTo>
                  <a:lnTo>
                    <a:pt x="327" y="2280"/>
                  </a:lnTo>
                  <a:lnTo>
                    <a:pt x="327" y="2280"/>
                  </a:lnTo>
                  <a:lnTo>
                    <a:pt x="327" y="2278"/>
                  </a:lnTo>
                  <a:lnTo>
                    <a:pt x="327" y="2278"/>
                  </a:lnTo>
                  <a:lnTo>
                    <a:pt x="327" y="2278"/>
                  </a:lnTo>
                  <a:lnTo>
                    <a:pt x="327" y="2278"/>
                  </a:lnTo>
                  <a:lnTo>
                    <a:pt x="327" y="2282"/>
                  </a:lnTo>
                  <a:lnTo>
                    <a:pt x="329" y="2285"/>
                  </a:lnTo>
                  <a:lnTo>
                    <a:pt x="329" y="2285"/>
                  </a:lnTo>
                  <a:lnTo>
                    <a:pt x="329" y="2287"/>
                  </a:lnTo>
                  <a:lnTo>
                    <a:pt x="331" y="2287"/>
                  </a:lnTo>
                  <a:lnTo>
                    <a:pt x="331" y="2287"/>
                  </a:lnTo>
                  <a:lnTo>
                    <a:pt x="331" y="2287"/>
                  </a:lnTo>
                  <a:lnTo>
                    <a:pt x="331" y="2287"/>
                  </a:lnTo>
                  <a:lnTo>
                    <a:pt x="331" y="2289"/>
                  </a:lnTo>
                  <a:lnTo>
                    <a:pt x="334" y="2292"/>
                  </a:lnTo>
                  <a:lnTo>
                    <a:pt x="334" y="2292"/>
                  </a:lnTo>
                  <a:lnTo>
                    <a:pt x="334" y="2292"/>
                  </a:lnTo>
                  <a:lnTo>
                    <a:pt x="334" y="2294"/>
                  </a:lnTo>
                  <a:lnTo>
                    <a:pt x="334" y="2294"/>
                  </a:lnTo>
                  <a:lnTo>
                    <a:pt x="334" y="2294"/>
                  </a:lnTo>
                  <a:lnTo>
                    <a:pt x="336" y="2297"/>
                  </a:lnTo>
                  <a:lnTo>
                    <a:pt x="336" y="2297"/>
                  </a:lnTo>
                  <a:lnTo>
                    <a:pt x="339" y="2297"/>
                  </a:lnTo>
                  <a:lnTo>
                    <a:pt x="339" y="2297"/>
                  </a:lnTo>
                  <a:lnTo>
                    <a:pt x="341" y="2299"/>
                  </a:lnTo>
                  <a:lnTo>
                    <a:pt x="341" y="2299"/>
                  </a:lnTo>
                  <a:lnTo>
                    <a:pt x="341" y="2299"/>
                  </a:lnTo>
                  <a:lnTo>
                    <a:pt x="341" y="2297"/>
                  </a:lnTo>
                  <a:lnTo>
                    <a:pt x="343" y="2297"/>
                  </a:lnTo>
                  <a:lnTo>
                    <a:pt x="346" y="2297"/>
                  </a:lnTo>
                  <a:lnTo>
                    <a:pt x="346" y="2297"/>
                  </a:lnTo>
                  <a:lnTo>
                    <a:pt x="348" y="2297"/>
                  </a:lnTo>
                  <a:lnTo>
                    <a:pt x="348" y="2297"/>
                  </a:lnTo>
                  <a:lnTo>
                    <a:pt x="348" y="2297"/>
                  </a:lnTo>
                  <a:lnTo>
                    <a:pt x="348" y="2297"/>
                  </a:lnTo>
                  <a:lnTo>
                    <a:pt x="348" y="2294"/>
                  </a:lnTo>
                  <a:lnTo>
                    <a:pt x="350" y="2294"/>
                  </a:lnTo>
                  <a:lnTo>
                    <a:pt x="350" y="2294"/>
                  </a:lnTo>
                  <a:lnTo>
                    <a:pt x="350" y="2294"/>
                  </a:lnTo>
                  <a:lnTo>
                    <a:pt x="350" y="2294"/>
                  </a:lnTo>
                  <a:lnTo>
                    <a:pt x="350" y="2294"/>
                  </a:lnTo>
                  <a:lnTo>
                    <a:pt x="350" y="2292"/>
                  </a:lnTo>
                  <a:lnTo>
                    <a:pt x="350" y="2292"/>
                  </a:lnTo>
                  <a:lnTo>
                    <a:pt x="350" y="2292"/>
                  </a:lnTo>
                  <a:lnTo>
                    <a:pt x="350" y="2292"/>
                  </a:lnTo>
                  <a:lnTo>
                    <a:pt x="350" y="2292"/>
                  </a:lnTo>
                  <a:lnTo>
                    <a:pt x="350" y="2292"/>
                  </a:lnTo>
                  <a:lnTo>
                    <a:pt x="350" y="2294"/>
                  </a:lnTo>
                  <a:lnTo>
                    <a:pt x="350" y="2294"/>
                  </a:lnTo>
                  <a:lnTo>
                    <a:pt x="350" y="2294"/>
                  </a:lnTo>
                  <a:lnTo>
                    <a:pt x="350" y="2294"/>
                  </a:lnTo>
                  <a:lnTo>
                    <a:pt x="350" y="2294"/>
                  </a:lnTo>
                  <a:lnTo>
                    <a:pt x="350" y="2294"/>
                  </a:lnTo>
                  <a:lnTo>
                    <a:pt x="350" y="2294"/>
                  </a:lnTo>
                  <a:lnTo>
                    <a:pt x="350" y="2297"/>
                  </a:lnTo>
                  <a:lnTo>
                    <a:pt x="350" y="2297"/>
                  </a:lnTo>
                  <a:lnTo>
                    <a:pt x="350" y="2297"/>
                  </a:lnTo>
                  <a:lnTo>
                    <a:pt x="353" y="2297"/>
                  </a:lnTo>
                  <a:lnTo>
                    <a:pt x="353" y="2297"/>
                  </a:lnTo>
                  <a:lnTo>
                    <a:pt x="353" y="2297"/>
                  </a:lnTo>
                  <a:lnTo>
                    <a:pt x="353" y="2297"/>
                  </a:lnTo>
                  <a:lnTo>
                    <a:pt x="353" y="2297"/>
                  </a:lnTo>
                  <a:lnTo>
                    <a:pt x="353" y="2297"/>
                  </a:lnTo>
                  <a:lnTo>
                    <a:pt x="353" y="2297"/>
                  </a:lnTo>
                  <a:lnTo>
                    <a:pt x="355" y="2294"/>
                  </a:lnTo>
                  <a:lnTo>
                    <a:pt x="355" y="2294"/>
                  </a:lnTo>
                  <a:lnTo>
                    <a:pt x="355" y="2294"/>
                  </a:lnTo>
                  <a:lnTo>
                    <a:pt x="353" y="2292"/>
                  </a:lnTo>
                  <a:lnTo>
                    <a:pt x="353" y="2292"/>
                  </a:lnTo>
                  <a:lnTo>
                    <a:pt x="353" y="2292"/>
                  </a:lnTo>
                  <a:lnTo>
                    <a:pt x="353" y="2289"/>
                  </a:lnTo>
                  <a:lnTo>
                    <a:pt x="353" y="2289"/>
                  </a:lnTo>
                  <a:lnTo>
                    <a:pt x="353" y="2287"/>
                  </a:lnTo>
                  <a:lnTo>
                    <a:pt x="353" y="2287"/>
                  </a:lnTo>
                  <a:lnTo>
                    <a:pt x="355" y="2287"/>
                  </a:lnTo>
                  <a:lnTo>
                    <a:pt x="357" y="2285"/>
                  </a:lnTo>
                  <a:lnTo>
                    <a:pt x="360" y="2285"/>
                  </a:lnTo>
                  <a:lnTo>
                    <a:pt x="360" y="2285"/>
                  </a:lnTo>
                  <a:lnTo>
                    <a:pt x="360" y="2282"/>
                  </a:lnTo>
                  <a:lnTo>
                    <a:pt x="360" y="2282"/>
                  </a:lnTo>
                  <a:lnTo>
                    <a:pt x="360" y="2282"/>
                  </a:lnTo>
                  <a:lnTo>
                    <a:pt x="360" y="2282"/>
                  </a:lnTo>
                  <a:lnTo>
                    <a:pt x="360" y="2282"/>
                  </a:lnTo>
                  <a:lnTo>
                    <a:pt x="360" y="2280"/>
                  </a:lnTo>
                  <a:lnTo>
                    <a:pt x="360" y="2280"/>
                  </a:lnTo>
                  <a:lnTo>
                    <a:pt x="360" y="2280"/>
                  </a:lnTo>
                  <a:lnTo>
                    <a:pt x="357" y="2280"/>
                  </a:lnTo>
                  <a:lnTo>
                    <a:pt x="357" y="2278"/>
                  </a:lnTo>
                  <a:lnTo>
                    <a:pt x="357" y="2278"/>
                  </a:lnTo>
                  <a:lnTo>
                    <a:pt x="357" y="2278"/>
                  </a:lnTo>
                  <a:lnTo>
                    <a:pt x="355" y="2275"/>
                  </a:lnTo>
                  <a:lnTo>
                    <a:pt x="355" y="2275"/>
                  </a:lnTo>
                  <a:lnTo>
                    <a:pt x="357" y="2275"/>
                  </a:lnTo>
                  <a:lnTo>
                    <a:pt x="357" y="2278"/>
                  </a:lnTo>
                  <a:lnTo>
                    <a:pt x="360" y="2278"/>
                  </a:lnTo>
                  <a:lnTo>
                    <a:pt x="360" y="2280"/>
                  </a:lnTo>
                  <a:lnTo>
                    <a:pt x="362" y="2280"/>
                  </a:lnTo>
                  <a:lnTo>
                    <a:pt x="362" y="2282"/>
                  </a:lnTo>
                  <a:lnTo>
                    <a:pt x="362" y="2282"/>
                  </a:lnTo>
                  <a:lnTo>
                    <a:pt x="362" y="2285"/>
                  </a:lnTo>
                  <a:lnTo>
                    <a:pt x="362" y="2285"/>
                  </a:lnTo>
                  <a:lnTo>
                    <a:pt x="360" y="2287"/>
                  </a:lnTo>
                  <a:lnTo>
                    <a:pt x="360" y="2287"/>
                  </a:lnTo>
                  <a:lnTo>
                    <a:pt x="357" y="2287"/>
                  </a:lnTo>
                  <a:lnTo>
                    <a:pt x="357" y="2287"/>
                  </a:lnTo>
                  <a:lnTo>
                    <a:pt x="357" y="2287"/>
                  </a:lnTo>
                  <a:lnTo>
                    <a:pt x="355" y="2287"/>
                  </a:lnTo>
                  <a:lnTo>
                    <a:pt x="355" y="2287"/>
                  </a:lnTo>
                  <a:lnTo>
                    <a:pt x="355" y="2289"/>
                  </a:lnTo>
                  <a:lnTo>
                    <a:pt x="355" y="2289"/>
                  </a:lnTo>
                  <a:lnTo>
                    <a:pt x="355" y="2292"/>
                  </a:lnTo>
                  <a:lnTo>
                    <a:pt x="355" y="2292"/>
                  </a:lnTo>
                  <a:lnTo>
                    <a:pt x="355" y="2292"/>
                  </a:lnTo>
                  <a:lnTo>
                    <a:pt x="355" y="2294"/>
                  </a:lnTo>
                  <a:lnTo>
                    <a:pt x="355" y="2294"/>
                  </a:lnTo>
                  <a:lnTo>
                    <a:pt x="355" y="2297"/>
                  </a:lnTo>
                  <a:lnTo>
                    <a:pt x="355" y="2297"/>
                  </a:lnTo>
                  <a:lnTo>
                    <a:pt x="353" y="2299"/>
                  </a:lnTo>
                  <a:lnTo>
                    <a:pt x="353" y="2299"/>
                  </a:lnTo>
                  <a:lnTo>
                    <a:pt x="353" y="2299"/>
                  </a:lnTo>
                  <a:lnTo>
                    <a:pt x="353" y="2301"/>
                  </a:lnTo>
                  <a:lnTo>
                    <a:pt x="355" y="2301"/>
                  </a:lnTo>
                  <a:lnTo>
                    <a:pt x="355" y="2306"/>
                  </a:lnTo>
                  <a:lnTo>
                    <a:pt x="355" y="2306"/>
                  </a:lnTo>
                  <a:lnTo>
                    <a:pt x="355" y="2306"/>
                  </a:lnTo>
                  <a:lnTo>
                    <a:pt x="355" y="2308"/>
                  </a:lnTo>
                  <a:lnTo>
                    <a:pt x="360" y="2308"/>
                  </a:lnTo>
                  <a:lnTo>
                    <a:pt x="365" y="2306"/>
                  </a:lnTo>
                  <a:lnTo>
                    <a:pt x="365" y="2308"/>
                  </a:lnTo>
                  <a:lnTo>
                    <a:pt x="362" y="2308"/>
                  </a:lnTo>
                  <a:lnTo>
                    <a:pt x="362" y="2308"/>
                  </a:lnTo>
                  <a:lnTo>
                    <a:pt x="360" y="2308"/>
                  </a:lnTo>
                  <a:lnTo>
                    <a:pt x="360" y="2308"/>
                  </a:lnTo>
                  <a:lnTo>
                    <a:pt x="360" y="2308"/>
                  </a:lnTo>
                  <a:lnTo>
                    <a:pt x="357" y="2308"/>
                  </a:lnTo>
                  <a:lnTo>
                    <a:pt x="357" y="2308"/>
                  </a:lnTo>
                  <a:lnTo>
                    <a:pt x="357" y="2308"/>
                  </a:lnTo>
                  <a:lnTo>
                    <a:pt x="355" y="2311"/>
                  </a:lnTo>
                  <a:lnTo>
                    <a:pt x="355" y="2311"/>
                  </a:lnTo>
                  <a:lnTo>
                    <a:pt x="355" y="2313"/>
                  </a:lnTo>
                  <a:lnTo>
                    <a:pt x="357" y="2313"/>
                  </a:lnTo>
                  <a:lnTo>
                    <a:pt x="355" y="2313"/>
                  </a:lnTo>
                  <a:lnTo>
                    <a:pt x="355" y="2315"/>
                  </a:lnTo>
                  <a:lnTo>
                    <a:pt x="355" y="2315"/>
                  </a:lnTo>
                  <a:lnTo>
                    <a:pt x="355" y="2313"/>
                  </a:lnTo>
                  <a:lnTo>
                    <a:pt x="355" y="2313"/>
                  </a:lnTo>
                  <a:lnTo>
                    <a:pt x="355" y="2311"/>
                  </a:lnTo>
                  <a:lnTo>
                    <a:pt x="355" y="2311"/>
                  </a:lnTo>
                  <a:lnTo>
                    <a:pt x="355" y="2311"/>
                  </a:lnTo>
                  <a:lnTo>
                    <a:pt x="355" y="2308"/>
                  </a:lnTo>
                  <a:lnTo>
                    <a:pt x="355" y="2308"/>
                  </a:lnTo>
                  <a:lnTo>
                    <a:pt x="353" y="2306"/>
                  </a:lnTo>
                  <a:lnTo>
                    <a:pt x="353" y="2304"/>
                  </a:lnTo>
                  <a:lnTo>
                    <a:pt x="353" y="2301"/>
                  </a:lnTo>
                  <a:lnTo>
                    <a:pt x="353" y="2301"/>
                  </a:lnTo>
                  <a:lnTo>
                    <a:pt x="353" y="2301"/>
                  </a:lnTo>
                  <a:lnTo>
                    <a:pt x="353" y="2301"/>
                  </a:lnTo>
                  <a:lnTo>
                    <a:pt x="350" y="2301"/>
                  </a:lnTo>
                  <a:lnTo>
                    <a:pt x="350" y="2301"/>
                  </a:lnTo>
                  <a:lnTo>
                    <a:pt x="350" y="2301"/>
                  </a:lnTo>
                  <a:lnTo>
                    <a:pt x="348" y="2301"/>
                  </a:lnTo>
                  <a:lnTo>
                    <a:pt x="348" y="2304"/>
                  </a:lnTo>
                  <a:lnTo>
                    <a:pt x="348" y="2304"/>
                  </a:lnTo>
                  <a:lnTo>
                    <a:pt x="348" y="2304"/>
                  </a:lnTo>
                  <a:lnTo>
                    <a:pt x="348" y="2304"/>
                  </a:lnTo>
                  <a:lnTo>
                    <a:pt x="348" y="2306"/>
                  </a:lnTo>
                  <a:lnTo>
                    <a:pt x="348" y="2306"/>
                  </a:lnTo>
                  <a:lnTo>
                    <a:pt x="348" y="2306"/>
                  </a:lnTo>
                  <a:lnTo>
                    <a:pt x="348" y="2308"/>
                  </a:lnTo>
                  <a:lnTo>
                    <a:pt x="348" y="2308"/>
                  </a:lnTo>
                  <a:lnTo>
                    <a:pt x="348" y="2311"/>
                  </a:lnTo>
                  <a:lnTo>
                    <a:pt x="348" y="2311"/>
                  </a:lnTo>
                  <a:lnTo>
                    <a:pt x="348" y="2313"/>
                  </a:lnTo>
                  <a:lnTo>
                    <a:pt x="348" y="2313"/>
                  </a:lnTo>
                  <a:lnTo>
                    <a:pt x="350" y="2313"/>
                  </a:lnTo>
                  <a:lnTo>
                    <a:pt x="350" y="2313"/>
                  </a:lnTo>
                  <a:lnTo>
                    <a:pt x="350" y="2313"/>
                  </a:lnTo>
                  <a:lnTo>
                    <a:pt x="350" y="2313"/>
                  </a:lnTo>
                  <a:lnTo>
                    <a:pt x="350" y="2315"/>
                  </a:lnTo>
                  <a:lnTo>
                    <a:pt x="350" y="2315"/>
                  </a:lnTo>
                  <a:lnTo>
                    <a:pt x="350" y="2315"/>
                  </a:lnTo>
                  <a:lnTo>
                    <a:pt x="353" y="2315"/>
                  </a:lnTo>
                  <a:lnTo>
                    <a:pt x="353" y="2315"/>
                  </a:lnTo>
                  <a:lnTo>
                    <a:pt x="355" y="2318"/>
                  </a:lnTo>
                  <a:lnTo>
                    <a:pt x="362" y="2323"/>
                  </a:lnTo>
                  <a:lnTo>
                    <a:pt x="362" y="2323"/>
                  </a:lnTo>
                  <a:lnTo>
                    <a:pt x="362" y="2323"/>
                  </a:lnTo>
                  <a:lnTo>
                    <a:pt x="362" y="2323"/>
                  </a:lnTo>
                  <a:lnTo>
                    <a:pt x="365" y="2323"/>
                  </a:lnTo>
                  <a:lnTo>
                    <a:pt x="365" y="2320"/>
                  </a:lnTo>
                  <a:lnTo>
                    <a:pt x="365" y="2318"/>
                  </a:lnTo>
                  <a:lnTo>
                    <a:pt x="365" y="2318"/>
                  </a:lnTo>
                  <a:lnTo>
                    <a:pt x="365" y="2318"/>
                  </a:lnTo>
                  <a:lnTo>
                    <a:pt x="365" y="2315"/>
                  </a:lnTo>
                  <a:lnTo>
                    <a:pt x="367" y="2315"/>
                  </a:lnTo>
                  <a:lnTo>
                    <a:pt x="367" y="2315"/>
                  </a:lnTo>
                  <a:lnTo>
                    <a:pt x="367" y="2315"/>
                  </a:lnTo>
                  <a:lnTo>
                    <a:pt x="369" y="2315"/>
                  </a:lnTo>
                  <a:lnTo>
                    <a:pt x="369" y="2315"/>
                  </a:lnTo>
                  <a:lnTo>
                    <a:pt x="369" y="2315"/>
                  </a:lnTo>
                  <a:lnTo>
                    <a:pt x="369" y="2315"/>
                  </a:lnTo>
                  <a:lnTo>
                    <a:pt x="369" y="2315"/>
                  </a:lnTo>
                  <a:lnTo>
                    <a:pt x="372" y="2313"/>
                  </a:lnTo>
                  <a:lnTo>
                    <a:pt x="372" y="2313"/>
                  </a:lnTo>
                  <a:lnTo>
                    <a:pt x="372" y="2313"/>
                  </a:lnTo>
                  <a:lnTo>
                    <a:pt x="372" y="2315"/>
                  </a:lnTo>
                  <a:lnTo>
                    <a:pt x="374" y="2313"/>
                  </a:lnTo>
                  <a:lnTo>
                    <a:pt x="374" y="2313"/>
                  </a:lnTo>
                  <a:lnTo>
                    <a:pt x="374" y="2313"/>
                  </a:lnTo>
                  <a:lnTo>
                    <a:pt x="374" y="2313"/>
                  </a:lnTo>
                  <a:lnTo>
                    <a:pt x="374" y="2313"/>
                  </a:lnTo>
                  <a:lnTo>
                    <a:pt x="374" y="2311"/>
                  </a:lnTo>
                  <a:lnTo>
                    <a:pt x="374" y="2311"/>
                  </a:lnTo>
                  <a:lnTo>
                    <a:pt x="376" y="2311"/>
                  </a:lnTo>
                  <a:lnTo>
                    <a:pt x="376" y="2311"/>
                  </a:lnTo>
                  <a:lnTo>
                    <a:pt x="376" y="2311"/>
                  </a:lnTo>
                  <a:lnTo>
                    <a:pt x="376" y="2311"/>
                  </a:lnTo>
                  <a:lnTo>
                    <a:pt x="376" y="2308"/>
                  </a:lnTo>
                  <a:lnTo>
                    <a:pt x="379" y="2308"/>
                  </a:lnTo>
                  <a:lnTo>
                    <a:pt x="379" y="2308"/>
                  </a:lnTo>
                  <a:lnTo>
                    <a:pt x="379" y="2311"/>
                  </a:lnTo>
                  <a:lnTo>
                    <a:pt x="376" y="2311"/>
                  </a:lnTo>
                  <a:lnTo>
                    <a:pt x="376" y="2313"/>
                  </a:lnTo>
                  <a:lnTo>
                    <a:pt x="376" y="2313"/>
                  </a:lnTo>
                  <a:lnTo>
                    <a:pt x="376" y="2313"/>
                  </a:lnTo>
                  <a:lnTo>
                    <a:pt x="374" y="2313"/>
                  </a:lnTo>
                  <a:lnTo>
                    <a:pt x="374" y="2313"/>
                  </a:lnTo>
                  <a:lnTo>
                    <a:pt x="374" y="2313"/>
                  </a:lnTo>
                  <a:lnTo>
                    <a:pt x="374" y="2313"/>
                  </a:lnTo>
                  <a:lnTo>
                    <a:pt x="374" y="2313"/>
                  </a:lnTo>
                  <a:lnTo>
                    <a:pt x="374" y="2315"/>
                  </a:lnTo>
                  <a:lnTo>
                    <a:pt x="374" y="2315"/>
                  </a:lnTo>
                  <a:lnTo>
                    <a:pt x="374" y="2318"/>
                  </a:lnTo>
                  <a:lnTo>
                    <a:pt x="374" y="2318"/>
                  </a:lnTo>
                  <a:lnTo>
                    <a:pt x="372" y="2323"/>
                  </a:lnTo>
                  <a:lnTo>
                    <a:pt x="372" y="2323"/>
                  </a:lnTo>
                  <a:lnTo>
                    <a:pt x="372" y="2323"/>
                  </a:lnTo>
                  <a:lnTo>
                    <a:pt x="372" y="2325"/>
                  </a:lnTo>
                  <a:lnTo>
                    <a:pt x="372" y="2325"/>
                  </a:lnTo>
                  <a:lnTo>
                    <a:pt x="369" y="2325"/>
                  </a:lnTo>
                  <a:lnTo>
                    <a:pt x="369" y="2325"/>
                  </a:lnTo>
                  <a:lnTo>
                    <a:pt x="369" y="2327"/>
                  </a:lnTo>
                  <a:lnTo>
                    <a:pt x="372" y="2327"/>
                  </a:lnTo>
                  <a:lnTo>
                    <a:pt x="372" y="2327"/>
                  </a:lnTo>
                  <a:lnTo>
                    <a:pt x="372" y="2327"/>
                  </a:lnTo>
                  <a:lnTo>
                    <a:pt x="379" y="2330"/>
                  </a:lnTo>
                  <a:lnTo>
                    <a:pt x="381" y="2330"/>
                  </a:lnTo>
                  <a:lnTo>
                    <a:pt x="383" y="2327"/>
                  </a:lnTo>
                  <a:lnTo>
                    <a:pt x="386" y="2325"/>
                  </a:lnTo>
                  <a:lnTo>
                    <a:pt x="386" y="2325"/>
                  </a:lnTo>
                  <a:lnTo>
                    <a:pt x="386" y="2325"/>
                  </a:lnTo>
                  <a:lnTo>
                    <a:pt x="386" y="2325"/>
                  </a:lnTo>
                  <a:lnTo>
                    <a:pt x="386" y="2325"/>
                  </a:lnTo>
                  <a:lnTo>
                    <a:pt x="386" y="2325"/>
                  </a:lnTo>
                  <a:lnTo>
                    <a:pt x="386" y="2325"/>
                  </a:lnTo>
                  <a:lnTo>
                    <a:pt x="386" y="2327"/>
                  </a:lnTo>
                  <a:lnTo>
                    <a:pt x="383" y="2330"/>
                  </a:lnTo>
                  <a:lnTo>
                    <a:pt x="381" y="2332"/>
                  </a:lnTo>
                  <a:lnTo>
                    <a:pt x="381" y="2332"/>
                  </a:lnTo>
                  <a:lnTo>
                    <a:pt x="379" y="2332"/>
                  </a:lnTo>
                  <a:lnTo>
                    <a:pt x="379" y="2332"/>
                  </a:lnTo>
                  <a:lnTo>
                    <a:pt x="379" y="2332"/>
                  </a:lnTo>
                  <a:lnTo>
                    <a:pt x="376" y="2332"/>
                  </a:lnTo>
                  <a:lnTo>
                    <a:pt x="376" y="2332"/>
                  </a:lnTo>
                  <a:lnTo>
                    <a:pt x="376" y="2332"/>
                  </a:lnTo>
                  <a:lnTo>
                    <a:pt x="376" y="2332"/>
                  </a:lnTo>
                  <a:lnTo>
                    <a:pt x="376" y="2332"/>
                  </a:lnTo>
                  <a:lnTo>
                    <a:pt x="374" y="2330"/>
                  </a:lnTo>
                  <a:lnTo>
                    <a:pt x="374" y="2330"/>
                  </a:lnTo>
                  <a:lnTo>
                    <a:pt x="374" y="2330"/>
                  </a:lnTo>
                  <a:lnTo>
                    <a:pt x="374" y="2330"/>
                  </a:lnTo>
                  <a:lnTo>
                    <a:pt x="374" y="2330"/>
                  </a:lnTo>
                  <a:lnTo>
                    <a:pt x="374" y="2332"/>
                  </a:lnTo>
                  <a:lnTo>
                    <a:pt x="374" y="2332"/>
                  </a:lnTo>
                  <a:lnTo>
                    <a:pt x="372" y="2330"/>
                  </a:lnTo>
                  <a:lnTo>
                    <a:pt x="372" y="2330"/>
                  </a:lnTo>
                  <a:lnTo>
                    <a:pt x="372" y="2332"/>
                  </a:lnTo>
                  <a:lnTo>
                    <a:pt x="372" y="2332"/>
                  </a:lnTo>
                  <a:lnTo>
                    <a:pt x="372" y="2334"/>
                  </a:lnTo>
                  <a:lnTo>
                    <a:pt x="374" y="2334"/>
                  </a:lnTo>
                  <a:lnTo>
                    <a:pt x="374" y="2337"/>
                  </a:lnTo>
                  <a:lnTo>
                    <a:pt x="374" y="2334"/>
                  </a:lnTo>
                  <a:lnTo>
                    <a:pt x="372" y="2334"/>
                  </a:lnTo>
                  <a:lnTo>
                    <a:pt x="372" y="2334"/>
                  </a:lnTo>
                  <a:lnTo>
                    <a:pt x="372" y="2334"/>
                  </a:lnTo>
                  <a:lnTo>
                    <a:pt x="372" y="2337"/>
                  </a:lnTo>
                  <a:lnTo>
                    <a:pt x="369" y="2339"/>
                  </a:lnTo>
                  <a:lnTo>
                    <a:pt x="369" y="2339"/>
                  </a:lnTo>
                  <a:lnTo>
                    <a:pt x="372" y="2339"/>
                  </a:lnTo>
                  <a:lnTo>
                    <a:pt x="374" y="2339"/>
                  </a:lnTo>
                  <a:lnTo>
                    <a:pt x="374" y="2339"/>
                  </a:lnTo>
                  <a:lnTo>
                    <a:pt x="376" y="2339"/>
                  </a:lnTo>
                  <a:lnTo>
                    <a:pt x="376" y="2339"/>
                  </a:lnTo>
                  <a:lnTo>
                    <a:pt x="374" y="2342"/>
                  </a:lnTo>
                  <a:lnTo>
                    <a:pt x="372" y="2342"/>
                  </a:lnTo>
                  <a:lnTo>
                    <a:pt x="372" y="2342"/>
                  </a:lnTo>
                  <a:lnTo>
                    <a:pt x="372" y="2344"/>
                  </a:lnTo>
                  <a:lnTo>
                    <a:pt x="372" y="2344"/>
                  </a:lnTo>
                  <a:lnTo>
                    <a:pt x="372" y="2344"/>
                  </a:lnTo>
                  <a:lnTo>
                    <a:pt x="372" y="2344"/>
                  </a:lnTo>
                  <a:lnTo>
                    <a:pt x="374" y="2346"/>
                  </a:lnTo>
                  <a:lnTo>
                    <a:pt x="372" y="2346"/>
                  </a:lnTo>
                  <a:lnTo>
                    <a:pt x="374" y="2346"/>
                  </a:lnTo>
                  <a:lnTo>
                    <a:pt x="374" y="2346"/>
                  </a:lnTo>
                  <a:lnTo>
                    <a:pt x="374" y="2346"/>
                  </a:lnTo>
                  <a:lnTo>
                    <a:pt x="374" y="2346"/>
                  </a:lnTo>
                  <a:lnTo>
                    <a:pt x="374" y="2344"/>
                  </a:lnTo>
                  <a:lnTo>
                    <a:pt x="376" y="2344"/>
                  </a:lnTo>
                  <a:lnTo>
                    <a:pt x="379" y="2344"/>
                  </a:lnTo>
                  <a:lnTo>
                    <a:pt x="379" y="2344"/>
                  </a:lnTo>
                  <a:lnTo>
                    <a:pt x="381" y="2344"/>
                  </a:lnTo>
                  <a:lnTo>
                    <a:pt x="381" y="2344"/>
                  </a:lnTo>
                  <a:lnTo>
                    <a:pt x="381" y="2344"/>
                  </a:lnTo>
                  <a:lnTo>
                    <a:pt x="381" y="2344"/>
                  </a:lnTo>
                  <a:lnTo>
                    <a:pt x="381" y="2344"/>
                  </a:lnTo>
                  <a:lnTo>
                    <a:pt x="381" y="2346"/>
                  </a:lnTo>
                  <a:lnTo>
                    <a:pt x="381" y="2346"/>
                  </a:lnTo>
                  <a:lnTo>
                    <a:pt x="381" y="2349"/>
                  </a:lnTo>
                  <a:lnTo>
                    <a:pt x="383" y="2349"/>
                  </a:lnTo>
                  <a:lnTo>
                    <a:pt x="383" y="2349"/>
                  </a:lnTo>
                  <a:lnTo>
                    <a:pt x="383" y="2349"/>
                  </a:lnTo>
                  <a:lnTo>
                    <a:pt x="383" y="2349"/>
                  </a:lnTo>
                  <a:lnTo>
                    <a:pt x="388" y="2349"/>
                  </a:lnTo>
                  <a:lnTo>
                    <a:pt x="395" y="2351"/>
                  </a:lnTo>
                  <a:lnTo>
                    <a:pt x="402" y="2353"/>
                  </a:lnTo>
                  <a:lnTo>
                    <a:pt x="410" y="2353"/>
                  </a:lnTo>
                  <a:lnTo>
                    <a:pt x="419" y="2356"/>
                  </a:lnTo>
                  <a:lnTo>
                    <a:pt x="426" y="2358"/>
                  </a:lnTo>
                  <a:lnTo>
                    <a:pt x="433" y="2358"/>
                  </a:lnTo>
                  <a:lnTo>
                    <a:pt x="440" y="2360"/>
                  </a:lnTo>
                  <a:lnTo>
                    <a:pt x="447" y="2363"/>
                  </a:lnTo>
                  <a:lnTo>
                    <a:pt x="457" y="2363"/>
                  </a:lnTo>
                  <a:lnTo>
                    <a:pt x="464" y="2365"/>
                  </a:lnTo>
                  <a:lnTo>
                    <a:pt x="471" y="2365"/>
                  </a:lnTo>
                  <a:lnTo>
                    <a:pt x="478" y="2368"/>
                  </a:lnTo>
                  <a:lnTo>
                    <a:pt x="485" y="2370"/>
                  </a:lnTo>
                  <a:lnTo>
                    <a:pt x="495" y="2370"/>
                  </a:lnTo>
                  <a:lnTo>
                    <a:pt x="502" y="2372"/>
                  </a:lnTo>
                  <a:lnTo>
                    <a:pt x="509" y="2372"/>
                  </a:lnTo>
                  <a:lnTo>
                    <a:pt x="516" y="2375"/>
                  </a:lnTo>
                  <a:lnTo>
                    <a:pt x="525" y="2375"/>
                  </a:lnTo>
                  <a:lnTo>
                    <a:pt x="533" y="2377"/>
                  </a:lnTo>
                  <a:lnTo>
                    <a:pt x="540" y="2379"/>
                  </a:lnTo>
                  <a:lnTo>
                    <a:pt x="547" y="2379"/>
                  </a:lnTo>
                  <a:lnTo>
                    <a:pt x="554" y="2382"/>
                  </a:lnTo>
                  <a:lnTo>
                    <a:pt x="563" y="2382"/>
                  </a:lnTo>
                  <a:lnTo>
                    <a:pt x="570" y="2384"/>
                  </a:lnTo>
                  <a:lnTo>
                    <a:pt x="578" y="2384"/>
                  </a:lnTo>
                  <a:lnTo>
                    <a:pt x="582" y="2384"/>
                  </a:lnTo>
                  <a:lnTo>
                    <a:pt x="585" y="2386"/>
                  </a:lnTo>
                  <a:lnTo>
                    <a:pt x="594" y="2386"/>
                  </a:lnTo>
                  <a:lnTo>
                    <a:pt x="601" y="2389"/>
                  </a:lnTo>
                  <a:lnTo>
                    <a:pt x="608" y="2389"/>
                  </a:lnTo>
                  <a:lnTo>
                    <a:pt x="615" y="2391"/>
                  </a:lnTo>
                  <a:lnTo>
                    <a:pt x="615" y="2391"/>
                  </a:lnTo>
                  <a:lnTo>
                    <a:pt x="622" y="2391"/>
                  </a:lnTo>
                  <a:lnTo>
                    <a:pt x="632" y="2394"/>
                  </a:lnTo>
                  <a:lnTo>
                    <a:pt x="639" y="2394"/>
                  </a:lnTo>
                  <a:lnTo>
                    <a:pt x="646" y="2394"/>
                  </a:lnTo>
                  <a:lnTo>
                    <a:pt x="653" y="2396"/>
                  </a:lnTo>
                  <a:lnTo>
                    <a:pt x="663" y="2396"/>
                  </a:lnTo>
                  <a:lnTo>
                    <a:pt x="670" y="2398"/>
                  </a:lnTo>
                  <a:lnTo>
                    <a:pt x="677" y="2398"/>
                  </a:lnTo>
                  <a:lnTo>
                    <a:pt x="684" y="2401"/>
                  </a:lnTo>
                  <a:lnTo>
                    <a:pt x="686" y="2401"/>
                  </a:lnTo>
                  <a:lnTo>
                    <a:pt x="693" y="2401"/>
                  </a:lnTo>
                  <a:lnTo>
                    <a:pt x="701" y="2401"/>
                  </a:lnTo>
                  <a:lnTo>
                    <a:pt x="708" y="2403"/>
                  </a:lnTo>
                  <a:lnTo>
                    <a:pt x="715" y="2403"/>
                  </a:lnTo>
                  <a:lnTo>
                    <a:pt x="724" y="2405"/>
                  </a:lnTo>
                  <a:lnTo>
                    <a:pt x="731" y="2405"/>
                  </a:lnTo>
                  <a:lnTo>
                    <a:pt x="738" y="2405"/>
                  </a:lnTo>
                  <a:lnTo>
                    <a:pt x="746" y="2408"/>
                  </a:lnTo>
                  <a:lnTo>
                    <a:pt x="755" y="2408"/>
                  </a:lnTo>
                  <a:lnTo>
                    <a:pt x="762" y="2408"/>
                  </a:lnTo>
                  <a:lnTo>
                    <a:pt x="769" y="2410"/>
                  </a:lnTo>
                  <a:lnTo>
                    <a:pt x="776" y="2410"/>
                  </a:lnTo>
                  <a:lnTo>
                    <a:pt x="783" y="2410"/>
                  </a:lnTo>
                  <a:lnTo>
                    <a:pt x="793" y="2412"/>
                  </a:lnTo>
                  <a:lnTo>
                    <a:pt x="800" y="2412"/>
                  </a:lnTo>
                  <a:lnTo>
                    <a:pt x="807" y="2412"/>
                  </a:lnTo>
                  <a:lnTo>
                    <a:pt x="814" y="2415"/>
                  </a:lnTo>
                  <a:lnTo>
                    <a:pt x="824" y="2415"/>
                  </a:lnTo>
                  <a:lnTo>
                    <a:pt x="828" y="2415"/>
                  </a:lnTo>
                  <a:lnTo>
                    <a:pt x="831" y="2415"/>
                  </a:lnTo>
                  <a:lnTo>
                    <a:pt x="838" y="2417"/>
                  </a:lnTo>
                  <a:lnTo>
                    <a:pt x="845" y="2417"/>
                  </a:lnTo>
                  <a:lnTo>
                    <a:pt x="854" y="2417"/>
                  </a:lnTo>
                  <a:lnTo>
                    <a:pt x="861" y="2417"/>
                  </a:lnTo>
                  <a:lnTo>
                    <a:pt x="869" y="2420"/>
                  </a:lnTo>
                  <a:lnTo>
                    <a:pt x="878" y="2420"/>
                  </a:lnTo>
                  <a:lnTo>
                    <a:pt x="885" y="2420"/>
                  </a:lnTo>
                  <a:lnTo>
                    <a:pt x="892" y="2420"/>
                  </a:lnTo>
                  <a:lnTo>
                    <a:pt x="899" y="2422"/>
                  </a:lnTo>
                  <a:lnTo>
                    <a:pt x="909" y="2422"/>
                  </a:lnTo>
                  <a:lnTo>
                    <a:pt x="916" y="2422"/>
                  </a:lnTo>
                  <a:lnTo>
                    <a:pt x="923" y="2422"/>
                  </a:lnTo>
                  <a:lnTo>
                    <a:pt x="930" y="2424"/>
                  </a:lnTo>
                  <a:lnTo>
                    <a:pt x="940" y="2424"/>
                  </a:lnTo>
                  <a:lnTo>
                    <a:pt x="947" y="2424"/>
                  </a:lnTo>
                  <a:lnTo>
                    <a:pt x="954" y="2424"/>
                  </a:lnTo>
                  <a:lnTo>
                    <a:pt x="961" y="2424"/>
                  </a:lnTo>
                  <a:lnTo>
                    <a:pt x="970" y="2427"/>
                  </a:lnTo>
                  <a:lnTo>
                    <a:pt x="977" y="2427"/>
                  </a:lnTo>
                  <a:lnTo>
                    <a:pt x="985" y="2427"/>
                  </a:lnTo>
                  <a:lnTo>
                    <a:pt x="992" y="2427"/>
                  </a:lnTo>
                  <a:lnTo>
                    <a:pt x="1001" y="2427"/>
                  </a:lnTo>
                  <a:lnTo>
                    <a:pt x="1008" y="2427"/>
                  </a:lnTo>
                  <a:lnTo>
                    <a:pt x="1015" y="2427"/>
                  </a:lnTo>
                  <a:lnTo>
                    <a:pt x="1022" y="2429"/>
                  </a:lnTo>
                  <a:lnTo>
                    <a:pt x="1032" y="2429"/>
                  </a:lnTo>
                  <a:lnTo>
                    <a:pt x="1037" y="2429"/>
                  </a:lnTo>
                  <a:lnTo>
                    <a:pt x="1039" y="2429"/>
                  </a:lnTo>
                  <a:lnTo>
                    <a:pt x="1046" y="2429"/>
                  </a:lnTo>
                  <a:lnTo>
                    <a:pt x="1053" y="2429"/>
                  </a:lnTo>
                  <a:lnTo>
                    <a:pt x="1063" y="2429"/>
                  </a:lnTo>
                  <a:lnTo>
                    <a:pt x="1070" y="2429"/>
                  </a:lnTo>
                  <a:lnTo>
                    <a:pt x="1077" y="2429"/>
                  </a:lnTo>
                  <a:lnTo>
                    <a:pt x="1086" y="2429"/>
                  </a:lnTo>
                  <a:lnTo>
                    <a:pt x="1093" y="2429"/>
                  </a:lnTo>
                  <a:lnTo>
                    <a:pt x="1101" y="2431"/>
                  </a:lnTo>
                  <a:lnTo>
                    <a:pt x="1108" y="2431"/>
                  </a:lnTo>
                  <a:lnTo>
                    <a:pt x="1117" y="2431"/>
                  </a:lnTo>
                  <a:lnTo>
                    <a:pt x="1124" y="2431"/>
                  </a:lnTo>
                  <a:lnTo>
                    <a:pt x="1131" y="2431"/>
                  </a:lnTo>
                  <a:lnTo>
                    <a:pt x="1131" y="2431"/>
                  </a:lnTo>
                  <a:lnTo>
                    <a:pt x="1138" y="2431"/>
                  </a:lnTo>
                  <a:lnTo>
                    <a:pt x="1148" y="2431"/>
                  </a:lnTo>
                  <a:lnTo>
                    <a:pt x="1155" y="2431"/>
                  </a:lnTo>
                  <a:lnTo>
                    <a:pt x="1162" y="2431"/>
                  </a:lnTo>
                  <a:lnTo>
                    <a:pt x="1169" y="2431"/>
                  </a:lnTo>
                  <a:lnTo>
                    <a:pt x="1179" y="2431"/>
                  </a:lnTo>
                  <a:lnTo>
                    <a:pt x="1186" y="2431"/>
                  </a:lnTo>
                  <a:lnTo>
                    <a:pt x="1193" y="2431"/>
                  </a:lnTo>
                  <a:lnTo>
                    <a:pt x="1200" y="2431"/>
                  </a:lnTo>
                  <a:lnTo>
                    <a:pt x="1209" y="2431"/>
                  </a:lnTo>
                  <a:lnTo>
                    <a:pt x="1216" y="2431"/>
                  </a:lnTo>
                  <a:lnTo>
                    <a:pt x="1224" y="2431"/>
                  </a:lnTo>
                  <a:lnTo>
                    <a:pt x="1233" y="2431"/>
                  </a:lnTo>
                  <a:lnTo>
                    <a:pt x="1240" y="2431"/>
                  </a:lnTo>
                  <a:lnTo>
                    <a:pt x="1247" y="2431"/>
                  </a:lnTo>
                  <a:lnTo>
                    <a:pt x="1254" y="2431"/>
                  </a:lnTo>
                  <a:lnTo>
                    <a:pt x="1264" y="2429"/>
                  </a:lnTo>
                  <a:lnTo>
                    <a:pt x="1271" y="2429"/>
                  </a:lnTo>
                  <a:lnTo>
                    <a:pt x="1276" y="2429"/>
                  </a:lnTo>
                  <a:lnTo>
                    <a:pt x="1278" y="2429"/>
                  </a:lnTo>
                  <a:lnTo>
                    <a:pt x="1285" y="2429"/>
                  </a:lnTo>
                  <a:lnTo>
                    <a:pt x="1295" y="2429"/>
                  </a:lnTo>
                  <a:lnTo>
                    <a:pt x="1302" y="2429"/>
                  </a:lnTo>
                  <a:lnTo>
                    <a:pt x="1309" y="2429"/>
                  </a:lnTo>
                  <a:lnTo>
                    <a:pt x="1316" y="2429"/>
                  </a:lnTo>
                  <a:lnTo>
                    <a:pt x="1325" y="2429"/>
                  </a:lnTo>
                  <a:lnTo>
                    <a:pt x="1332" y="2429"/>
                  </a:lnTo>
                  <a:lnTo>
                    <a:pt x="1340" y="2427"/>
                  </a:lnTo>
                  <a:lnTo>
                    <a:pt x="1347" y="2427"/>
                  </a:lnTo>
                  <a:lnTo>
                    <a:pt x="1349" y="2427"/>
                  </a:lnTo>
                  <a:lnTo>
                    <a:pt x="1349" y="2427"/>
                  </a:lnTo>
                  <a:lnTo>
                    <a:pt x="1349" y="2427"/>
                  </a:lnTo>
                  <a:lnTo>
                    <a:pt x="1349" y="2422"/>
                  </a:lnTo>
                  <a:lnTo>
                    <a:pt x="1347" y="2415"/>
                  </a:lnTo>
                  <a:lnTo>
                    <a:pt x="1347" y="2410"/>
                  </a:lnTo>
                  <a:lnTo>
                    <a:pt x="1347" y="2408"/>
                  </a:lnTo>
                  <a:lnTo>
                    <a:pt x="1349" y="2408"/>
                  </a:lnTo>
                  <a:lnTo>
                    <a:pt x="1354" y="2408"/>
                  </a:lnTo>
                  <a:lnTo>
                    <a:pt x="1356" y="2408"/>
                  </a:lnTo>
                  <a:lnTo>
                    <a:pt x="1358" y="2410"/>
                  </a:lnTo>
                  <a:lnTo>
                    <a:pt x="1358" y="2410"/>
                  </a:lnTo>
                  <a:lnTo>
                    <a:pt x="1358" y="2410"/>
                  </a:lnTo>
                  <a:lnTo>
                    <a:pt x="1358" y="2412"/>
                  </a:lnTo>
                  <a:lnTo>
                    <a:pt x="1361" y="2415"/>
                  </a:lnTo>
                  <a:lnTo>
                    <a:pt x="1361" y="2415"/>
                  </a:lnTo>
                  <a:lnTo>
                    <a:pt x="1361" y="2417"/>
                  </a:lnTo>
                  <a:lnTo>
                    <a:pt x="1361" y="2420"/>
                  </a:lnTo>
                  <a:lnTo>
                    <a:pt x="1361" y="2420"/>
                  </a:lnTo>
                  <a:lnTo>
                    <a:pt x="1363" y="2424"/>
                  </a:lnTo>
                  <a:lnTo>
                    <a:pt x="1363" y="2431"/>
                  </a:lnTo>
                  <a:lnTo>
                    <a:pt x="1363" y="2434"/>
                  </a:lnTo>
                  <a:lnTo>
                    <a:pt x="1366" y="2434"/>
                  </a:lnTo>
                  <a:lnTo>
                    <a:pt x="1366" y="2436"/>
                  </a:lnTo>
                  <a:lnTo>
                    <a:pt x="1366" y="2436"/>
                  </a:lnTo>
                  <a:lnTo>
                    <a:pt x="1366" y="2438"/>
                  </a:lnTo>
                  <a:lnTo>
                    <a:pt x="1366" y="2438"/>
                  </a:lnTo>
                  <a:lnTo>
                    <a:pt x="1368" y="2441"/>
                  </a:lnTo>
                  <a:lnTo>
                    <a:pt x="1373" y="2441"/>
                  </a:lnTo>
                  <a:lnTo>
                    <a:pt x="1373" y="2441"/>
                  </a:lnTo>
                  <a:lnTo>
                    <a:pt x="1380" y="2441"/>
                  </a:lnTo>
                  <a:lnTo>
                    <a:pt x="1380" y="2441"/>
                  </a:lnTo>
                  <a:lnTo>
                    <a:pt x="1380" y="2441"/>
                  </a:lnTo>
                  <a:lnTo>
                    <a:pt x="1380" y="2441"/>
                  </a:lnTo>
                  <a:lnTo>
                    <a:pt x="1380" y="2441"/>
                  </a:lnTo>
                  <a:lnTo>
                    <a:pt x="1380" y="2441"/>
                  </a:lnTo>
                  <a:lnTo>
                    <a:pt x="1380" y="2443"/>
                  </a:lnTo>
                  <a:lnTo>
                    <a:pt x="1382" y="2443"/>
                  </a:lnTo>
                  <a:lnTo>
                    <a:pt x="1382" y="2443"/>
                  </a:lnTo>
                  <a:lnTo>
                    <a:pt x="1382" y="2443"/>
                  </a:lnTo>
                  <a:lnTo>
                    <a:pt x="1389" y="2443"/>
                  </a:lnTo>
                  <a:lnTo>
                    <a:pt x="1394" y="2443"/>
                  </a:lnTo>
                  <a:lnTo>
                    <a:pt x="1396" y="2446"/>
                  </a:lnTo>
                  <a:lnTo>
                    <a:pt x="1396" y="2448"/>
                  </a:lnTo>
                  <a:lnTo>
                    <a:pt x="1399" y="2450"/>
                  </a:lnTo>
                  <a:lnTo>
                    <a:pt x="1399" y="2450"/>
                  </a:lnTo>
                  <a:lnTo>
                    <a:pt x="1403" y="2450"/>
                  </a:lnTo>
                  <a:lnTo>
                    <a:pt x="1403" y="2450"/>
                  </a:lnTo>
                  <a:lnTo>
                    <a:pt x="1406" y="2448"/>
                  </a:lnTo>
                  <a:lnTo>
                    <a:pt x="1408" y="2448"/>
                  </a:lnTo>
                  <a:lnTo>
                    <a:pt x="1408" y="2448"/>
                  </a:lnTo>
                  <a:lnTo>
                    <a:pt x="1411" y="2446"/>
                  </a:lnTo>
                  <a:lnTo>
                    <a:pt x="1411" y="2446"/>
                  </a:lnTo>
                  <a:lnTo>
                    <a:pt x="1411" y="2446"/>
                  </a:lnTo>
                  <a:lnTo>
                    <a:pt x="1411" y="2446"/>
                  </a:lnTo>
                  <a:lnTo>
                    <a:pt x="1413" y="2443"/>
                  </a:lnTo>
                  <a:lnTo>
                    <a:pt x="1415" y="2443"/>
                  </a:lnTo>
                  <a:lnTo>
                    <a:pt x="1420" y="2443"/>
                  </a:lnTo>
                  <a:lnTo>
                    <a:pt x="1427" y="2443"/>
                  </a:lnTo>
                  <a:lnTo>
                    <a:pt x="1427" y="2443"/>
                  </a:lnTo>
                  <a:lnTo>
                    <a:pt x="1429" y="2446"/>
                  </a:lnTo>
                  <a:lnTo>
                    <a:pt x="1434" y="2446"/>
                  </a:lnTo>
                  <a:lnTo>
                    <a:pt x="1439" y="2448"/>
                  </a:lnTo>
                  <a:lnTo>
                    <a:pt x="1439" y="2448"/>
                  </a:lnTo>
                  <a:lnTo>
                    <a:pt x="1439" y="2448"/>
                  </a:lnTo>
                  <a:lnTo>
                    <a:pt x="1439" y="2448"/>
                  </a:lnTo>
                  <a:lnTo>
                    <a:pt x="1437" y="2450"/>
                  </a:lnTo>
                  <a:lnTo>
                    <a:pt x="1437" y="2450"/>
                  </a:lnTo>
                  <a:lnTo>
                    <a:pt x="1437" y="2450"/>
                  </a:lnTo>
                  <a:lnTo>
                    <a:pt x="1437" y="2453"/>
                  </a:lnTo>
                  <a:lnTo>
                    <a:pt x="1437" y="2453"/>
                  </a:lnTo>
                  <a:lnTo>
                    <a:pt x="1439" y="2453"/>
                  </a:lnTo>
                  <a:lnTo>
                    <a:pt x="1441" y="2450"/>
                  </a:lnTo>
                  <a:lnTo>
                    <a:pt x="1444" y="2450"/>
                  </a:lnTo>
                  <a:lnTo>
                    <a:pt x="1444" y="2453"/>
                  </a:lnTo>
                  <a:lnTo>
                    <a:pt x="1444" y="2453"/>
                  </a:lnTo>
                  <a:lnTo>
                    <a:pt x="1446" y="2455"/>
                  </a:lnTo>
                  <a:lnTo>
                    <a:pt x="1446" y="2455"/>
                  </a:lnTo>
                  <a:lnTo>
                    <a:pt x="1446" y="2457"/>
                  </a:lnTo>
                  <a:lnTo>
                    <a:pt x="1446" y="2457"/>
                  </a:lnTo>
                  <a:lnTo>
                    <a:pt x="1446" y="2460"/>
                  </a:lnTo>
                  <a:lnTo>
                    <a:pt x="1448" y="2462"/>
                  </a:lnTo>
                  <a:lnTo>
                    <a:pt x="1448" y="2462"/>
                  </a:lnTo>
                  <a:lnTo>
                    <a:pt x="1451" y="2462"/>
                  </a:lnTo>
                  <a:lnTo>
                    <a:pt x="1451" y="2462"/>
                  </a:lnTo>
                  <a:lnTo>
                    <a:pt x="1451" y="2462"/>
                  </a:lnTo>
                  <a:lnTo>
                    <a:pt x="1451" y="2462"/>
                  </a:lnTo>
                  <a:lnTo>
                    <a:pt x="1451" y="2460"/>
                  </a:lnTo>
                  <a:lnTo>
                    <a:pt x="1451" y="2460"/>
                  </a:lnTo>
                  <a:lnTo>
                    <a:pt x="1451" y="2457"/>
                  </a:lnTo>
                  <a:lnTo>
                    <a:pt x="1451" y="2457"/>
                  </a:lnTo>
                  <a:lnTo>
                    <a:pt x="1453" y="2457"/>
                  </a:lnTo>
                  <a:lnTo>
                    <a:pt x="1455" y="2455"/>
                  </a:lnTo>
                  <a:lnTo>
                    <a:pt x="1460" y="2455"/>
                  </a:lnTo>
                  <a:lnTo>
                    <a:pt x="1460" y="2455"/>
                  </a:lnTo>
                  <a:lnTo>
                    <a:pt x="1460" y="2457"/>
                  </a:lnTo>
                  <a:lnTo>
                    <a:pt x="1460" y="2457"/>
                  </a:lnTo>
                  <a:lnTo>
                    <a:pt x="1463" y="2460"/>
                  </a:lnTo>
                  <a:lnTo>
                    <a:pt x="1463" y="2460"/>
                  </a:lnTo>
                  <a:lnTo>
                    <a:pt x="1463" y="2462"/>
                  </a:lnTo>
                  <a:lnTo>
                    <a:pt x="1463" y="2462"/>
                  </a:lnTo>
                  <a:lnTo>
                    <a:pt x="1467" y="2462"/>
                  </a:lnTo>
                  <a:lnTo>
                    <a:pt x="1470" y="2462"/>
                  </a:lnTo>
                  <a:lnTo>
                    <a:pt x="1472" y="2465"/>
                  </a:lnTo>
                  <a:lnTo>
                    <a:pt x="1472" y="2465"/>
                  </a:lnTo>
                  <a:lnTo>
                    <a:pt x="1472" y="2465"/>
                  </a:lnTo>
                  <a:lnTo>
                    <a:pt x="1472" y="2467"/>
                  </a:lnTo>
                  <a:lnTo>
                    <a:pt x="1474" y="2467"/>
                  </a:lnTo>
                  <a:lnTo>
                    <a:pt x="1477" y="2467"/>
                  </a:lnTo>
                  <a:lnTo>
                    <a:pt x="1477" y="2467"/>
                  </a:lnTo>
                  <a:lnTo>
                    <a:pt x="1477" y="2467"/>
                  </a:lnTo>
                  <a:lnTo>
                    <a:pt x="1477" y="2469"/>
                  </a:lnTo>
                  <a:lnTo>
                    <a:pt x="1477" y="2469"/>
                  </a:lnTo>
                  <a:lnTo>
                    <a:pt x="1477" y="2469"/>
                  </a:lnTo>
                  <a:lnTo>
                    <a:pt x="1477" y="2469"/>
                  </a:lnTo>
                  <a:lnTo>
                    <a:pt x="1477" y="2469"/>
                  </a:lnTo>
                  <a:lnTo>
                    <a:pt x="1481" y="2469"/>
                  </a:lnTo>
                  <a:lnTo>
                    <a:pt x="1481" y="2469"/>
                  </a:lnTo>
                  <a:lnTo>
                    <a:pt x="1481" y="2469"/>
                  </a:lnTo>
                  <a:lnTo>
                    <a:pt x="1484" y="2469"/>
                  </a:lnTo>
                  <a:lnTo>
                    <a:pt x="1486" y="2469"/>
                  </a:lnTo>
                  <a:lnTo>
                    <a:pt x="1489" y="2469"/>
                  </a:lnTo>
                  <a:lnTo>
                    <a:pt x="1489" y="2467"/>
                  </a:lnTo>
                  <a:lnTo>
                    <a:pt x="1491" y="2467"/>
                  </a:lnTo>
                  <a:lnTo>
                    <a:pt x="1496" y="2462"/>
                  </a:lnTo>
                  <a:lnTo>
                    <a:pt x="1496" y="2462"/>
                  </a:lnTo>
                  <a:lnTo>
                    <a:pt x="1498" y="2460"/>
                  </a:lnTo>
                  <a:lnTo>
                    <a:pt x="1500" y="2460"/>
                  </a:lnTo>
                  <a:lnTo>
                    <a:pt x="1503" y="2457"/>
                  </a:lnTo>
                  <a:lnTo>
                    <a:pt x="1503" y="2460"/>
                  </a:lnTo>
                  <a:lnTo>
                    <a:pt x="1503" y="2460"/>
                  </a:lnTo>
                  <a:lnTo>
                    <a:pt x="1503" y="2460"/>
                  </a:lnTo>
                  <a:lnTo>
                    <a:pt x="1503" y="2460"/>
                  </a:lnTo>
                  <a:lnTo>
                    <a:pt x="1503" y="2462"/>
                  </a:lnTo>
                  <a:lnTo>
                    <a:pt x="1503" y="2462"/>
                  </a:lnTo>
                  <a:lnTo>
                    <a:pt x="1503" y="2462"/>
                  </a:lnTo>
                  <a:lnTo>
                    <a:pt x="1505" y="2462"/>
                  </a:lnTo>
                  <a:lnTo>
                    <a:pt x="1505" y="2462"/>
                  </a:lnTo>
                  <a:lnTo>
                    <a:pt x="1505" y="2465"/>
                  </a:lnTo>
                  <a:lnTo>
                    <a:pt x="1505" y="2465"/>
                  </a:lnTo>
                  <a:lnTo>
                    <a:pt x="1508" y="2467"/>
                  </a:lnTo>
                  <a:lnTo>
                    <a:pt x="1508" y="2465"/>
                  </a:lnTo>
                  <a:lnTo>
                    <a:pt x="1512" y="2465"/>
                  </a:lnTo>
                  <a:lnTo>
                    <a:pt x="1512" y="2465"/>
                  </a:lnTo>
                  <a:lnTo>
                    <a:pt x="1512" y="2465"/>
                  </a:lnTo>
                  <a:lnTo>
                    <a:pt x="1515" y="2465"/>
                  </a:lnTo>
                  <a:lnTo>
                    <a:pt x="1515" y="2465"/>
                  </a:lnTo>
                  <a:lnTo>
                    <a:pt x="1515" y="2465"/>
                  </a:lnTo>
                  <a:lnTo>
                    <a:pt x="1515" y="2465"/>
                  </a:lnTo>
                  <a:lnTo>
                    <a:pt x="1517" y="2465"/>
                  </a:lnTo>
                  <a:lnTo>
                    <a:pt x="1517" y="2465"/>
                  </a:lnTo>
                  <a:lnTo>
                    <a:pt x="1517" y="2465"/>
                  </a:lnTo>
                  <a:lnTo>
                    <a:pt x="1517" y="2465"/>
                  </a:lnTo>
                  <a:lnTo>
                    <a:pt x="1526" y="2462"/>
                  </a:lnTo>
                  <a:lnTo>
                    <a:pt x="1529" y="2462"/>
                  </a:lnTo>
                  <a:lnTo>
                    <a:pt x="1531" y="2462"/>
                  </a:lnTo>
                  <a:lnTo>
                    <a:pt x="1531" y="2462"/>
                  </a:lnTo>
                  <a:lnTo>
                    <a:pt x="1534" y="2467"/>
                  </a:lnTo>
                  <a:lnTo>
                    <a:pt x="1534" y="2467"/>
                  </a:lnTo>
                  <a:lnTo>
                    <a:pt x="1534" y="2467"/>
                  </a:lnTo>
                  <a:lnTo>
                    <a:pt x="1536" y="2469"/>
                  </a:lnTo>
                  <a:lnTo>
                    <a:pt x="1538" y="2469"/>
                  </a:lnTo>
                  <a:lnTo>
                    <a:pt x="1541" y="2467"/>
                  </a:lnTo>
                  <a:lnTo>
                    <a:pt x="1541" y="2467"/>
                  </a:lnTo>
                  <a:lnTo>
                    <a:pt x="1543" y="2467"/>
                  </a:lnTo>
                  <a:lnTo>
                    <a:pt x="1543" y="2467"/>
                  </a:lnTo>
                  <a:lnTo>
                    <a:pt x="1543" y="2467"/>
                  </a:lnTo>
                  <a:lnTo>
                    <a:pt x="1543" y="2467"/>
                  </a:lnTo>
                  <a:lnTo>
                    <a:pt x="1545" y="2467"/>
                  </a:lnTo>
                  <a:lnTo>
                    <a:pt x="1545" y="2467"/>
                  </a:lnTo>
                  <a:lnTo>
                    <a:pt x="1548" y="2467"/>
                  </a:lnTo>
                  <a:lnTo>
                    <a:pt x="1548" y="2467"/>
                  </a:lnTo>
                  <a:lnTo>
                    <a:pt x="1548" y="2467"/>
                  </a:lnTo>
                  <a:lnTo>
                    <a:pt x="1548" y="2467"/>
                  </a:lnTo>
                  <a:lnTo>
                    <a:pt x="1548" y="2467"/>
                  </a:lnTo>
                  <a:lnTo>
                    <a:pt x="1550" y="2465"/>
                  </a:lnTo>
                  <a:lnTo>
                    <a:pt x="1550" y="2465"/>
                  </a:lnTo>
                  <a:lnTo>
                    <a:pt x="1550" y="2465"/>
                  </a:lnTo>
                  <a:lnTo>
                    <a:pt x="1550" y="2465"/>
                  </a:lnTo>
                  <a:lnTo>
                    <a:pt x="1552" y="2465"/>
                  </a:lnTo>
                  <a:lnTo>
                    <a:pt x="1552" y="2465"/>
                  </a:lnTo>
                  <a:lnTo>
                    <a:pt x="1552" y="2462"/>
                  </a:lnTo>
                  <a:lnTo>
                    <a:pt x="1552" y="2462"/>
                  </a:lnTo>
                  <a:lnTo>
                    <a:pt x="1555" y="2462"/>
                  </a:lnTo>
                  <a:lnTo>
                    <a:pt x="1555" y="2462"/>
                  </a:lnTo>
                  <a:lnTo>
                    <a:pt x="1552" y="2462"/>
                  </a:lnTo>
                  <a:lnTo>
                    <a:pt x="1552" y="2460"/>
                  </a:lnTo>
                  <a:lnTo>
                    <a:pt x="1557" y="2460"/>
                  </a:lnTo>
                  <a:lnTo>
                    <a:pt x="1557" y="2460"/>
                  </a:lnTo>
                  <a:lnTo>
                    <a:pt x="1557" y="2460"/>
                  </a:lnTo>
                  <a:lnTo>
                    <a:pt x="1557" y="2457"/>
                  </a:lnTo>
                  <a:lnTo>
                    <a:pt x="1557" y="2457"/>
                  </a:lnTo>
                  <a:lnTo>
                    <a:pt x="1557" y="2457"/>
                  </a:lnTo>
                  <a:lnTo>
                    <a:pt x="1557" y="2455"/>
                  </a:lnTo>
                  <a:lnTo>
                    <a:pt x="1557" y="2455"/>
                  </a:lnTo>
                  <a:lnTo>
                    <a:pt x="1557" y="2455"/>
                  </a:lnTo>
                  <a:lnTo>
                    <a:pt x="1560" y="2455"/>
                  </a:lnTo>
                  <a:lnTo>
                    <a:pt x="1560" y="2455"/>
                  </a:lnTo>
                  <a:lnTo>
                    <a:pt x="1560" y="2453"/>
                  </a:lnTo>
                  <a:lnTo>
                    <a:pt x="1560" y="2450"/>
                  </a:lnTo>
                  <a:lnTo>
                    <a:pt x="1560" y="2450"/>
                  </a:lnTo>
                  <a:lnTo>
                    <a:pt x="1560" y="2450"/>
                  </a:lnTo>
                  <a:lnTo>
                    <a:pt x="1560" y="2450"/>
                  </a:lnTo>
                  <a:lnTo>
                    <a:pt x="1560" y="2450"/>
                  </a:lnTo>
                  <a:lnTo>
                    <a:pt x="1560" y="2448"/>
                  </a:lnTo>
                  <a:lnTo>
                    <a:pt x="1560" y="2448"/>
                  </a:lnTo>
                  <a:lnTo>
                    <a:pt x="1560" y="2448"/>
                  </a:lnTo>
                  <a:lnTo>
                    <a:pt x="1560" y="2448"/>
                  </a:lnTo>
                  <a:lnTo>
                    <a:pt x="1560" y="2448"/>
                  </a:lnTo>
                  <a:lnTo>
                    <a:pt x="1560" y="2446"/>
                  </a:lnTo>
                  <a:lnTo>
                    <a:pt x="1560" y="2446"/>
                  </a:lnTo>
                  <a:lnTo>
                    <a:pt x="1560" y="2446"/>
                  </a:lnTo>
                  <a:lnTo>
                    <a:pt x="1560" y="2443"/>
                  </a:lnTo>
                  <a:lnTo>
                    <a:pt x="1560" y="2443"/>
                  </a:lnTo>
                  <a:lnTo>
                    <a:pt x="1560" y="2441"/>
                  </a:lnTo>
                  <a:lnTo>
                    <a:pt x="1560" y="2441"/>
                  </a:lnTo>
                  <a:lnTo>
                    <a:pt x="1562" y="2438"/>
                  </a:lnTo>
                  <a:lnTo>
                    <a:pt x="1574" y="2434"/>
                  </a:lnTo>
                  <a:lnTo>
                    <a:pt x="1574" y="2431"/>
                  </a:lnTo>
                  <a:lnTo>
                    <a:pt x="1574" y="2434"/>
                  </a:lnTo>
                  <a:lnTo>
                    <a:pt x="1574" y="2434"/>
                  </a:lnTo>
                  <a:lnTo>
                    <a:pt x="1574" y="2434"/>
                  </a:lnTo>
                  <a:lnTo>
                    <a:pt x="1571" y="2438"/>
                  </a:lnTo>
                  <a:lnTo>
                    <a:pt x="1571" y="2441"/>
                  </a:lnTo>
                  <a:lnTo>
                    <a:pt x="1571" y="2441"/>
                  </a:lnTo>
                  <a:lnTo>
                    <a:pt x="1571" y="2441"/>
                  </a:lnTo>
                  <a:lnTo>
                    <a:pt x="1571" y="2441"/>
                  </a:lnTo>
                  <a:lnTo>
                    <a:pt x="1571" y="2443"/>
                  </a:lnTo>
                  <a:lnTo>
                    <a:pt x="1571" y="2443"/>
                  </a:lnTo>
                  <a:lnTo>
                    <a:pt x="1571" y="2443"/>
                  </a:lnTo>
                  <a:lnTo>
                    <a:pt x="1571" y="2443"/>
                  </a:lnTo>
                  <a:lnTo>
                    <a:pt x="1571" y="2443"/>
                  </a:lnTo>
                  <a:lnTo>
                    <a:pt x="1571" y="2443"/>
                  </a:lnTo>
                  <a:lnTo>
                    <a:pt x="1571" y="2443"/>
                  </a:lnTo>
                  <a:lnTo>
                    <a:pt x="1571" y="2443"/>
                  </a:lnTo>
                  <a:lnTo>
                    <a:pt x="1571" y="2443"/>
                  </a:lnTo>
                  <a:lnTo>
                    <a:pt x="1571" y="2446"/>
                  </a:lnTo>
                  <a:lnTo>
                    <a:pt x="1569" y="2446"/>
                  </a:lnTo>
                  <a:lnTo>
                    <a:pt x="1569" y="2448"/>
                  </a:lnTo>
                  <a:lnTo>
                    <a:pt x="1569" y="2448"/>
                  </a:lnTo>
                  <a:lnTo>
                    <a:pt x="1571" y="2448"/>
                  </a:lnTo>
                  <a:lnTo>
                    <a:pt x="1571" y="2448"/>
                  </a:lnTo>
                  <a:lnTo>
                    <a:pt x="1571" y="2446"/>
                  </a:lnTo>
                  <a:lnTo>
                    <a:pt x="1571" y="2446"/>
                  </a:lnTo>
                  <a:lnTo>
                    <a:pt x="1571" y="2446"/>
                  </a:lnTo>
                  <a:lnTo>
                    <a:pt x="1571" y="2446"/>
                  </a:lnTo>
                  <a:lnTo>
                    <a:pt x="1574" y="2446"/>
                  </a:lnTo>
                  <a:lnTo>
                    <a:pt x="1576" y="2443"/>
                  </a:lnTo>
                  <a:lnTo>
                    <a:pt x="1576" y="2443"/>
                  </a:lnTo>
                  <a:lnTo>
                    <a:pt x="1576" y="2443"/>
                  </a:lnTo>
                  <a:lnTo>
                    <a:pt x="1576" y="2441"/>
                  </a:lnTo>
                  <a:lnTo>
                    <a:pt x="1576" y="2441"/>
                  </a:lnTo>
                  <a:lnTo>
                    <a:pt x="1576" y="2438"/>
                  </a:lnTo>
                  <a:lnTo>
                    <a:pt x="1579" y="2436"/>
                  </a:lnTo>
                  <a:lnTo>
                    <a:pt x="1579" y="2436"/>
                  </a:lnTo>
                  <a:lnTo>
                    <a:pt x="1579" y="2436"/>
                  </a:lnTo>
                  <a:lnTo>
                    <a:pt x="1579" y="2436"/>
                  </a:lnTo>
                  <a:lnTo>
                    <a:pt x="1579" y="2436"/>
                  </a:lnTo>
                  <a:lnTo>
                    <a:pt x="1579" y="2431"/>
                  </a:lnTo>
                  <a:lnTo>
                    <a:pt x="1579" y="2429"/>
                  </a:lnTo>
                  <a:lnTo>
                    <a:pt x="1581" y="2429"/>
                  </a:lnTo>
                  <a:lnTo>
                    <a:pt x="1581" y="2429"/>
                  </a:lnTo>
                  <a:lnTo>
                    <a:pt x="1581" y="2429"/>
                  </a:lnTo>
                  <a:lnTo>
                    <a:pt x="1581" y="2429"/>
                  </a:lnTo>
                  <a:lnTo>
                    <a:pt x="1581" y="2427"/>
                  </a:lnTo>
                  <a:lnTo>
                    <a:pt x="1581" y="2427"/>
                  </a:lnTo>
                  <a:lnTo>
                    <a:pt x="1581" y="2427"/>
                  </a:lnTo>
                  <a:lnTo>
                    <a:pt x="1581" y="2424"/>
                  </a:lnTo>
                  <a:lnTo>
                    <a:pt x="1581" y="2424"/>
                  </a:lnTo>
                  <a:lnTo>
                    <a:pt x="1583" y="2424"/>
                  </a:lnTo>
                  <a:lnTo>
                    <a:pt x="1581" y="2424"/>
                  </a:lnTo>
                  <a:lnTo>
                    <a:pt x="1581" y="2424"/>
                  </a:lnTo>
                  <a:lnTo>
                    <a:pt x="1581" y="2422"/>
                  </a:lnTo>
                  <a:lnTo>
                    <a:pt x="1581" y="2422"/>
                  </a:lnTo>
                  <a:lnTo>
                    <a:pt x="1581" y="2422"/>
                  </a:lnTo>
                  <a:lnTo>
                    <a:pt x="1581" y="2420"/>
                  </a:lnTo>
                  <a:lnTo>
                    <a:pt x="1583" y="2420"/>
                  </a:lnTo>
                  <a:lnTo>
                    <a:pt x="1583" y="2420"/>
                  </a:lnTo>
                  <a:lnTo>
                    <a:pt x="1583" y="2420"/>
                  </a:lnTo>
                  <a:lnTo>
                    <a:pt x="1583" y="2417"/>
                  </a:lnTo>
                  <a:lnTo>
                    <a:pt x="1583" y="2417"/>
                  </a:lnTo>
                  <a:lnTo>
                    <a:pt x="1583" y="2417"/>
                  </a:lnTo>
                  <a:lnTo>
                    <a:pt x="1583" y="2417"/>
                  </a:lnTo>
                  <a:lnTo>
                    <a:pt x="1588" y="2417"/>
                  </a:lnTo>
                  <a:lnTo>
                    <a:pt x="1588" y="2417"/>
                  </a:lnTo>
                  <a:lnTo>
                    <a:pt x="1588" y="2420"/>
                  </a:lnTo>
                  <a:lnTo>
                    <a:pt x="1588" y="2420"/>
                  </a:lnTo>
                  <a:lnTo>
                    <a:pt x="1588" y="2420"/>
                  </a:lnTo>
                  <a:lnTo>
                    <a:pt x="1588" y="2422"/>
                  </a:lnTo>
                  <a:lnTo>
                    <a:pt x="1590" y="2422"/>
                  </a:lnTo>
                  <a:lnTo>
                    <a:pt x="1590" y="2422"/>
                  </a:lnTo>
                  <a:lnTo>
                    <a:pt x="1590" y="2422"/>
                  </a:lnTo>
                  <a:lnTo>
                    <a:pt x="1588" y="2424"/>
                  </a:lnTo>
                  <a:lnTo>
                    <a:pt x="1588" y="2424"/>
                  </a:lnTo>
                  <a:lnTo>
                    <a:pt x="1588" y="2424"/>
                  </a:lnTo>
                  <a:lnTo>
                    <a:pt x="1583" y="2431"/>
                  </a:lnTo>
                  <a:lnTo>
                    <a:pt x="1583" y="2434"/>
                  </a:lnTo>
                  <a:lnTo>
                    <a:pt x="1583" y="2434"/>
                  </a:lnTo>
                  <a:lnTo>
                    <a:pt x="1581" y="2436"/>
                  </a:lnTo>
                  <a:lnTo>
                    <a:pt x="1581" y="2436"/>
                  </a:lnTo>
                  <a:lnTo>
                    <a:pt x="1581" y="2436"/>
                  </a:lnTo>
                  <a:lnTo>
                    <a:pt x="1581" y="2436"/>
                  </a:lnTo>
                  <a:lnTo>
                    <a:pt x="1583" y="2436"/>
                  </a:lnTo>
                  <a:lnTo>
                    <a:pt x="1581" y="2438"/>
                  </a:lnTo>
                  <a:lnTo>
                    <a:pt x="1583" y="2438"/>
                  </a:lnTo>
                  <a:lnTo>
                    <a:pt x="1583" y="2438"/>
                  </a:lnTo>
                  <a:lnTo>
                    <a:pt x="1583" y="2441"/>
                  </a:lnTo>
                  <a:lnTo>
                    <a:pt x="1583" y="2438"/>
                  </a:lnTo>
                  <a:lnTo>
                    <a:pt x="1583" y="2438"/>
                  </a:lnTo>
                  <a:lnTo>
                    <a:pt x="1583" y="2438"/>
                  </a:lnTo>
                  <a:lnTo>
                    <a:pt x="1583" y="2438"/>
                  </a:lnTo>
                  <a:lnTo>
                    <a:pt x="1586" y="2438"/>
                  </a:lnTo>
                  <a:lnTo>
                    <a:pt x="1586" y="2438"/>
                  </a:lnTo>
                  <a:lnTo>
                    <a:pt x="1586" y="2438"/>
                  </a:lnTo>
                  <a:lnTo>
                    <a:pt x="1586" y="2436"/>
                  </a:lnTo>
                  <a:lnTo>
                    <a:pt x="1586" y="2436"/>
                  </a:lnTo>
                  <a:lnTo>
                    <a:pt x="1586" y="2436"/>
                  </a:lnTo>
                  <a:lnTo>
                    <a:pt x="1586" y="2436"/>
                  </a:lnTo>
                  <a:lnTo>
                    <a:pt x="1586" y="2436"/>
                  </a:lnTo>
                  <a:lnTo>
                    <a:pt x="1586" y="2436"/>
                  </a:lnTo>
                  <a:lnTo>
                    <a:pt x="1586" y="2436"/>
                  </a:lnTo>
                  <a:lnTo>
                    <a:pt x="1586" y="2434"/>
                  </a:lnTo>
                  <a:lnTo>
                    <a:pt x="1586" y="2434"/>
                  </a:lnTo>
                  <a:lnTo>
                    <a:pt x="1586" y="2431"/>
                  </a:lnTo>
                  <a:lnTo>
                    <a:pt x="1586" y="2431"/>
                  </a:lnTo>
                  <a:lnTo>
                    <a:pt x="1588" y="2434"/>
                  </a:lnTo>
                  <a:lnTo>
                    <a:pt x="1588" y="2434"/>
                  </a:lnTo>
                  <a:lnTo>
                    <a:pt x="1588" y="2434"/>
                  </a:lnTo>
                  <a:lnTo>
                    <a:pt x="1588" y="2431"/>
                  </a:lnTo>
                  <a:lnTo>
                    <a:pt x="1588" y="2431"/>
                  </a:lnTo>
                  <a:lnTo>
                    <a:pt x="1588" y="2431"/>
                  </a:lnTo>
                  <a:lnTo>
                    <a:pt x="1588" y="2431"/>
                  </a:lnTo>
                  <a:lnTo>
                    <a:pt x="1590" y="2431"/>
                  </a:lnTo>
                  <a:lnTo>
                    <a:pt x="1590" y="2431"/>
                  </a:lnTo>
                  <a:lnTo>
                    <a:pt x="1590" y="2431"/>
                  </a:lnTo>
                  <a:lnTo>
                    <a:pt x="1590" y="2431"/>
                  </a:lnTo>
                  <a:lnTo>
                    <a:pt x="1590" y="2429"/>
                  </a:lnTo>
                  <a:lnTo>
                    <a:pt x="1590" y="2429"/>
                  </a:lnTo>
                  <a:lnTo>
                    <a:pt x="1590" y="2427"/>
                  </a:lnTo>
                  <a:lnTo>
                    <a:pt x="1590" y="2427"/>
                  </a:lnTo>
                  <a:lnTo>
                    <a:pt x="1590" y="2429"/>
                  </a:lnTo>
                  <a:lnTo>
                    <a:pt x="1590" y="2429"/>
                  </a:lnTo>
                  <a:lnTo>
                    <a:pt x="1590" y="2429"/>
                  </a:lnTo>
                  <a:lnTo>
                    <a:pt x="1593" y="2429"/>
                  </a:lnTo>
                  <a:lnTo>
                    <a:pt x="1593" y="2429"/>
                  </a:lnTo>
                  <a:lnTo>
                    <a:pt x="1593" y="2427"/>
                  </a:lnTo>
                  <a:lnTo>
                    <a:pt x="1593" y="2429"/>
                  </a:lnTo>
                  <a:lnTo>
                    <a:pt x="1593" y="2429"/>
                  </a:lnTo>
                  <a:lnTo>
                    <a:pt x="1593" y="2431"/>
                  </a:lnTo>
                  <a:lnTo>
                    <a:pt x="1593" y="2429"/>
                  </a:lnTo>
                  <a:lnTo>
                    <a:pt x="1595" y="2429"/>
                  </a:lnTo>
                  <a:lnTo>
                    <a:pt x="1595" y="2427"/>
                  </a:lnTo>
                  <a:lnTo>
                    <a:pt x="1597" y="2424"/>
                  </a:lnTo>
                  <a:lnTo>
                    <a:pt x="1597" y="2424"/>
                  </a:lnTo>
                  <a:lnTo>
                    <a:pt x="1597" y="2422"/>
                  </a:lnTo>
                  <a:lnTo>
                    <a:pt x="1597" y="2422"/>
                  </a:lnTo>
                  <a:lnTo>
                    <a:pt x="1597" y="2422"/>
                  </a:lnTo>
                  <a:lnTo>
                    <a:pt x="1597" y="2422"/>
                  </a:lnTo>
                  <a:lnTo>
                    <a:pt x="1597" y="2420"/>
                  </a:lnTo>
                  <a:lnTo>
                    <a:pt x="1597" y="2420"/>
                  </a:lnTo>
                  <a:lnTo>
                    <a:pt x="1595" y="2420"/>
                  </a:lnTo>
                  <a:lnTo>
                    <a:pt x="1593" y="2417"/>
                  </a:lnTo>
                  <a:lnTo>
                    <a:pt x="1590" y="2415"/>
                  </a:lnTo>
                  <a:lnTo>
                    <a:pt x="1590" y="2415"/>
                  </a:lnTo>
                  <a:lnTo>
                    <a:pt x="1590" y="2415"/>
                  </a:lnTo>
                  <a:lnTo>
                    <a:pt x="1590" y="2412"/>
                  </a:lnTo>
                  <a:lnTo>
                    <a:pt x="1590" y="2412"/>
                  </a:lnTo>
                  <a:lnTo>
                    <a:pt x="1590" y="2412"/>
                  </a:lnTo>
                  <a:lnTo>
                    <a:pt x="1590" y="2410"/>
                  </a:lnTo>
                  <a:lnTo>
                    <a:pt x="1590" y="2410"/>
                  </a:lnTo>
                  <a:lnTo>
                    <a:pt x="1590" y="2408"/>
                  </a:lnTo>
                  <a:lnTo>
                    <a:pt x="1590" y="2410"/>
                  </a:lnTo>
                  <a:lnTo>
                    <a:pt x="1590" y="2410"/>
                  </a:lnTo>
                  <a:lnTo>
                    <a:pt x="1590" y="2410"/>
                  </a:lnTo>
                  <a:lnTo>
                    <a:pt x="1593" y="2410"/>
                  </a:lnTo>
                  <a:lnTo>
                    <a:pt x="1593" y="2410"/>
                  </a:lnTo>
                  <a:lnTo>
                    <a:pt x="1593" y="2410"/>
                  </a:lnTo>
                  <a:lnTo>
                    <a:pt x="1593" y="2410"/>
                  </a:lnTo>
                  <a:lnTo>
                    <a:pt x="1595" y="2410"/>
                  </a:lnTo>
                  <a:lnTo>
                    <a:pt x="1595" y="2408"/>
                  </a:lnTo>
                  <a:lnTo>
                    <a:pt x="1595" y="2408"/>
                  </a:lnTo>
                  <a:lnTo>
                    <a:pt x="1595" y="2408"/>
                  </a:lnTo>
                  <a:lnTo>
                    <a:pt x="1595" y="2408"/>
                  </a:lnTo>
                  <a:lnTo>
                    <a:pt x="1595" y="2408"/>
                  </a:lnTo>
                  <a:lnTo>
                    <a:pt x="1595" y="2408"/>
                  </a:lnTo>
                  <a:lnTo>
                    <a:pt x="1595" y="2408"/>
                  </a:lnTo>
                  <a:lnTo>
                    <a:pt x="1597" y="2408"/>
                  </a:lnTo>
                  <a:lnTo>
                    <a:pt x="1597" y="2408"/>
                  </a:lnTo>
                  <a:lnTo>
                    <a:pt x="1597" y="2405"/>
                  </a:lnTo>
                  <a:lnTo>
                    <a:pt x="1597" y="2408"/>
                  </a:lnTo>
                  <a:lnTo>
                    <a:pt x="1597" y="2408"/>
                  </a:lnTo>
                  <a:lnTo>
                    <a:pt x="1597" y="2408"/>
                  </a:lnTo>
                  <a:lnTo>
                    <a:pt x="1597" y="2408"/>
                  </a:lnTo>
                  <a:lnTo>
                    <a:pt x="1597" y="2408"/>
                  </a:lnTo>
                  <a:lnTo>
                    <a:pt x="1597" y="2408"/>
                  </a:lnTo>
                  <a:lnTo>
                    <a:pt x="1597" y="2408"/>
                  </a:lnTo>
                  <a:lnTo>
                    <a:pt x="1597" y="2408"/>
                  </a:lnTo>
                  <a:lnTo>
                    <a:pt x="1597" y="2408"/>
                  </a:lnTo>
                  <a:lnTo>
                    <a:pt x="1600" y="2408"/>
                  </a:lnTo>
                  <a:lnTo>
                    <a:pt x="1600" y="2408"/>
                  </a:lnTo>
                  <a:lnTo>
                    <a:pt x="1600" y="2410"/>
                  </a:lnTo>
                  <a:lnTo>
                    <a:pt x="1600" y="2410"/>
                  </a:lnTo>
                  <a:lnTo>
                    <a:pt x="1602" y="2410"/>
                  </a:lnTo>
                  <a:lnTo>
                    <a:pt x="1602" y="2410"/>
                  </a:lnTo>
                  <a:lnTo>
                    <a:pt x="1602" y="2410"/>
                  </a:lnTo>
                  <a:lnTo>
                    <a:pt x="1605" y="2410"/>
                  </a:lnTo>
                  <a:lnTo>
                    <a:pt x="1605" y="2410"/>
                  </a:lnTo>
                  <a:lnTo>
                    <a:pt x="1605" y="2410"/>
                  </a:lnTo>
                  <a:lnTo>
                    <a:pt x="1605" y="2410"/>
                  </a:lnTo>
                  <a:lnTo>
                    <a:pt x="1605" y="2410"/>
                  </a:lnTo>
                  <a:lnTo>
                    <a:pt x="1607" y="2410"/>
                  </a:lnTo>
                  <a:lnTo>
                    <a:pt x="1607" y="2410"/>
                  </a:lnTo>
                  <a:lnTo>
                    <a:pt x="1607" y="2412"/>
                  </a:lnTo>
                  <a:lnTo>
                    <a:pt x="1607" y="2412"/>
                  </a:lnTo>
                  <a:lnTo>
                    <a:pt x="1609" y="2412"/>
                  </a:lnTo>
                  <a:lnTo>
                    <a:pt x="1609" y="2412"/>
                  </a:lnTo>
                  <a:lnTo>
                    <a:pt x="1612" y="2412"/>
                  </a:lnTo>
                  <a:lnTo>
                    <a:pt x="1612" y="2412"/>
                  </a:lnTo>
                  <a:lnTo>
                    <a:pt x="1612" y="2412"/>
                  </a:lnTo>
                  <a:lnTo>
                    <a:pt x="1612" y="2412"/>
                  </a:lnTo>
                  <a:lnTo>
                    <a:pt x="1612" y="2412"/>
                  </a:lnTo>
                  <a:lnTo>
                    <a:pt x="1612" y="2412"/>
                  </a:lnTo>
                  <a:lnTo>
                    <a:pt x="1614" y="2412"/>
                  </a:lnTo>
                  <a:lnTo>
                    <a:pt x="1614" y="2412"/>
                  </a:lnTo>
                  <a:lnTo>
                    <a:pt x="1614" y="2412"/>
                  </a:lnTo>
                  <a:lnTo>
                    <a:pt x="1614" y="2412"/>
                  </a:lnTo>
                  <a:lnTo>
                    <a:pt x="1614" y="2412"/>
                  </a:lnTo>
                  <a:lnTo>
                    <a:pt x="1616" y="2412"/>
                  </a:lnTo>
                  <a:lnTo>
                    <a:pt x="1614" y="2415"/>
                  </a:lnTo>
                  <a:lnTo>
                    <a:pt x="1616" y="2415"/>
                  </a:lnTo>
                  <a:lnTo>
                    <a:pt x="1616" y="2415"/>
                  </a:lnTo>
                  <a:lnTo>
                    <a:pt x="1619" y="2415"/>
                  </a:lnTo>
                  <a:lnTo>
                    <a:pt x="1619" y="2415"/>
                  </a:lnTo>
                  <a:lnTo>
                    <a:pt x="1621" y="2415"/>
                  </a:lnTo>
                  <a:lnTo>
                    <a:pt x="1623" y="2415"/>
                  </a:lnTo>
                  <a:lnTo>
                    <a:pt x="1623" y="2415"/>
                  </a:lnTo>
                  <a:lnTo>
                    <a:pt x="1623" y="2415"/>
                  </a:lnTo>
                  <a:lnTo>
                    <a:pt x="1626" y="2417"/>
                  </a:lnTo>
                  <a:lnTo>
                    <a:pt x="1626" y="2417"/>
                  </a:lnTo>
                  <a:lnTo>
                    <a:pt x="1626" y="2417"/>
                  </a:lnTo>
                  <a:lnTo>
                    <a:pt x="1628" y="2417"/>
                  </a:lnTo>
                  <a:lnTo>
                    <a:pt x="1628" y="2417"/>
                  </a:lnTo>
                  <a:lnTo>
                    <a:pt x="1633" y="2415"/>
                  </a:lnTo>
                  <a:lnTo>
                    <a:pt x="1633" y="2415"/>
                  </a:lnTo>
                  <a:lnTo>
                    <a:pt x="1633" y="2415"/>
                  </a:lnTo>
                  <a:lnTo>
                    <a:pt x="1633" y="2415"/>
                  </a:lnTo>
                  <a:lnTo>
                    <a:pt x="1635" y="2415"/>
                  </a:lnTo>
                  <a:lnTo>
                    <a:pt x="1635" y="2415"/>
                  </a:lnTo>
                  <a:lnTo>
                    <a:pt x="1635" y="2415"/>
                  </a:lnTo>
                  <a:lnTo>
                    <a:pt x="1635" y="2415"/>
                  </a:lnTo>
                  <a:lnTo>
                    <a:pt x="1635" y="2415"/>
                  </a:lnTo>
                  <a:lnTo>
                    <a:pt x="1635" y="2415"/>
                  </a:lnTo>
                  <a:lnTo>
                    <a:pt x="1635" y="2415"/>
                  </a:lnTo>
                  <a:lnTo>
                    <a:pt x="1635" y="2415"/>
                  </a:lnTo>
                  <a:lnTo>
                    <a:pt x="1635" y="2415"/>
                  </a:lnTo>
                  <a:lnTo>
                    <a:pt x="1635" y="2415"/>
                  </a:lnTo>
                  <a:lnTo>
                    <a:pt x="1638" y="2415"/>
                  </a:lnTo>
                  <a:lnTo>
                    <a:pt x="1638" y="2415"/>
                  </a:lnTo>
                  <a:lnTo>
                    <a:pt x="1638" y="2415"/>
                  </a:lnTo>
                  <a:lnTo>
                    <a:pt x="1640" y="2417"/>
                  </a:lnTo>
                  <a:lnTo>
                    <a:pt x="1640" y="2417"/>
                  </a:lnTo>
                  <a:lnTo>
                    <a:pt x="1640" y="2415"/>
                  </a:lnTo>
                  <a:lnTo>
                    <a:pt x="1642" y="2415"/>
                  </a:lnTo>
                  <a:lnTo>
                    <a:pt x="1645" y="2415"/>
                  </a:lnTo>
                  <a:lnTo>
                    <a:pt x="1645" y="2415"/>
                  </a:lnTo>
                  <a:lnTo>
                    <a:pt x="1645" y="2412"/>
                  </a:lnTo>
                  <a:lnTo>
                    <a:pt x="1645" y="2412"/>
                  </a:lnTo>
                  <a:lnTo>
                    <a:pt x="1645" y="2412"/>
                  </a:lnTo>
                  <a:lnTo>
                    <a:pt x="1645" y="2412"/>
                  </a:lnTo>
                  <a:lnTo>
                    <a:pt x="1645" y="2412"/>
                  </a:lnTo>
                  <a:lnTo>
                    <a:pt x="1645" y="2412"/>
                  </a:lnTo>
                  <a:lnTo>
                    <a:pt x="1647" y="2412"/>
                  </a:lnTo>
                  <a:lnTo>
                    <a:pt x="1650" y="2412"/>
                  </a:lnTo>
                  <a:lnTo>
                    <a:pt x="1650" y="2415"/>
                  </a:lnTo>
                  <a:lnTo>
                    <a:pt x="1650" y="2415"/>
                  </a:lnTo>
                  <a:lnTo>
                    <a:pt x="1652" y="2415"/>
                  </a:lnTo>
                  <a:lnTo>
                    <a:pt x="1652" y="2415"/>
                  </a:lnTo>
                  <a:lnTo>
                    <a:pt x="1652" y="2415"/>
                  </a:lnTo>
                  <a:lnTo>
                    <a:pt x="1652" y="2415"/>
                  </a:lnTo>
                  <a:lnTo>
                    <a:pt x="1652" y="2415"/>
                  </a:lnTo>
                  <a:lnTo>
                    <a:pt x="1652" y="2415"/>
                  </a:lnTo>
                  <a:lnTo>
                    <a:pt x="1652" y="2415"/>
                  </a:lnTo>
                  <a:lnTo>
                    <a:pt x="1652" y="2415"/>
                  </a:lnTo>
                  <a:lnTo>
                    <a:pt x="1652" y="2415"/>
                  </a:lnTo>
                  <a:lnTo>
                    <a:pt x="1652" y="2415"/>
                  </a:lnTo>
                  <a:lnTo>
                    <a:pt x="1654" y="2412"/>
                  </a:lnTo>
                  <a:lnTo>
                    <a:pt x="1654" y="2412"/>
                  </a:lnTo>
                  <a:lnTo>
                    <a:pt x="1654" y="2415"/>
                  </a:lnTo>
                  <a:lnTo>
                    <a:pt x="1657" y="2415"/>
                  </a:lnTo>
                  <a:lnTo>
                    <a:pt x="1657" y="2415"/>
                  </a:lnTo>
                  <a:lnTo>
                    <a:pt x="1657" y="2415"/>
                  </a:lnTo>
                  <a:lnTo>
                    <a:pt x="1657" y="2415"/>
                  </a:lnTo>
                  <a:lnTo>
                    <a:pt x="1657" y="2415"/>
                  </a:lnTo>
                  <a:lnTo>
                    <a:pt x="1657" y="2415"/>
                  </a:lnTo>
                  <a:lnTo>
                    <a:pt x="1657" y="2417"/>
                  </a:lnTo>
                  <a:lnTo>
                    <a:pt x="1657" y="2417"/>
                  </a:lnTo>
                  <a:lnTo>
                    <a:pt x="1657" y="2417"/>
                  </a:lnTo>
                  <a:lnTo>
                    <a:pt x="1659" y="2417"/>
                  </a:lnTo>
                  <a:lnTo>
                    <a:pt x="1659" y="2417"/>
                  </a:lnTo>
                  <a:lnTo>
                    <a:pt x="1659" y="2420"/>
                  </a:lnTo>
                  <a:lnTo>
                    <a:pt x="1659" y="2420"/>
                  </a:lnTo>
                  <a:lnTo>
                    <a:pt x="1659" y="2420"/>
                  </a:lnTo>
                  <a:lnTo>
                    <a:pt x="1659" y="2420"/>
                  </a:lnTo>
                  <a:lnTo>
                    <a:pt x="1661" y="2420"/>
                  </a:lnTo>
                  <a:lnTo>
                    <a:pt x="1661" y="2420"/>
                  </a:lnTo>
                  <a:lnTo>
                    <a:pt x="1659" y="2420"/>
                  </a:lnTo>
                  <a:lnTo>
                    <a:pt x="1659" y="2420"/>
                  </a:lnTo>
                  <a:lnTo>
                    <a:pt x="1659" y="2420"/>
                  </a:lnTo>
                  <a:lnTo>
                    <a:pt x="1661" y="2422"/>
                  </a:lnTo>
                  <a:lnTo>
                    <a:pt x="1661" y="2422"/>
                  </a:lnTo>
                  <a:lnTo>
                    <a:pt x="1661" y="2424"/>
                  </a:lnTo>
                  <a:lnTo>
                    <a:pt x="1664" y="2424"/>
                  </a:lnTo>
                  <a:lnTo>
                    <a:pt x="1664" y="2427"/>
                  </a:lnTo>
                  <a:lnTo>
                    <a:pt x="1664" y="2427"/>
                  </a:lnTo>
                  <a:lnTo>
                    <a:pt x="1664" y="2429"/>
                  </a:lnTo>
                  <a:lnTo>
                    <a:pt x="1664" y="2429"/>
                  </a:lnTo>
                  <a:lnTo>
                    <a:pt x="1664" y="2429"/>
                  </a:lnTo>
                  <a:lnTo>
                    <a:pt x="1664" y="2431"/>
                  </a:lnTo>
                  <a:lnTo>
                    <a:pt x="1666" y="2431"/>
                  </a:lnTo>
                  <a:lnTo>
                    <a:pt x="1666" y="2434"/>
                  </a:lnTo>
                  <a:lnTo>
                    <a:pt x="1666" y="2434"/>
                  </a:lnTo>
                  <a:lnTo>
                    <a:pt x="1666" y="2434"/>
                  </a:lnTo>
                  <a:lnTo>
                    <a:pt x="1666" y="2434"/>
                  </a:lnTo>
                  <a:lnTo>
                    <a:pt x="1666" y="2434"/>
                  </a:lnTo>
                  <a:lnTo>
                    <a:pt x="1666" y="2436"/>
                  </a:lnTo>
                  <a:lnTo>
                    <a:pt x="1668" y="2436"/>
                  </a:lnTo>
                  <a:lnTo>
                    <a:pt x="1668" y="2438"/>
                  </a:lnTo>
                  <a:lnTo>
                    <a:pt x="1668" y="2441"/>
                  </a:lnTo>
                  <a:lnTo>
                    <a:pt x="1671" y="2441"/>
                  </a:lnTo>
                  <a:lnTo>
                    <a:pt x="1671" y="2441"/>
                  </a:lnTo>
                  <a:lnTo>
                    <a:pt x="1671" y="2441"/>
                  </a:lnTo>
                  <a:lnTo>
                    <a:pt x="1671" y="2441"/>
                  </a:lnTo>
                  <a:lnTo>
                    <a:pt x="1671" y="2443"/>
                  </a:lnTo>
                  <a:lnTo>
                    <a:pt x="1671" y="2443"/>
                  </a:lnTo>
                  <a:lnTo>
                    <a:pt x="1673" y="2446"/>
                  </a:lnTo>
                  <a:lnTo>
                    <a:pt x="1676" y="2446"/>
                  </a:lnTo>
                  <a:lnTo>
                    <a:pt x="1676" y="2448"/>
                  </a:lnTo>
                  <a:lnTo>
                    <a:pt x="1678" y="2448"/>
                  </a:lnTo>
                  <a:lnTo>
                    <a:pt x="1678" y="2450"/>
                  </a:lnTo>
                  <a:lnTo>
                    <a:pt x="1678" y="2450"/>
                  </a:lnTo>
                  <a:lnTo>
                    <a:pt x="1678" y="2450"/>
                  </a:lnTo>
                  <a:lnTo>
                    <a:pt x="1680" y="2450"/>
                  </a:lnTo>
                  <a:lnTo>
                    <a:pt x="1680" y="2453"/>
                  </a:lnTo>
                  <a:lnTo>
                    <a:pt x="1680" y="2453"/>
                  </a:lnTo>
                  <a:lnTo>
                    <a:pt x="1685" y="2453"/>
                  </a:lnTo>
                  <a:lnTo>
                    <a:pt x="1692" y="2455"/>
                  </a:lnTo>
                  <a:lnTo>
                    <a:pt x="1697" y="2453"/>
                  </a:lnTo>
                  <a:lnTo>
                    <a:pt x="1702" y="2450"/>
                  </a:lnTo>
                  <a:lnTo>
                    <a:pt x="1713" y="2448"/>
                  </a:lnTo>
                  <a:lnTo>
                    <a:pt x="1713" y="2448"/>
                  </a:lnTo>
                  <a:lnTo>
                    <a:pt x="1713" y="2450"/>
                  </a:lnTo>
                  <a:lnTo>
                    <a:pt x="1716" y="2450"/>
                  </a:lnTo>
                  <a:lnTo>
                    <a:pt x="1716" y="2450"/>
                  </a:lnTo>
                  <a:lnTo>
                    <a:pt x="1716" y="2450"/>
                  </a:lnTo>
                  <a:lnTo>
                    <a:pt x="1716" y="2450"/>
                  </a:lnTo>
                  <a:lnTo>
                    <a:pt x="1716" y="2448"/>
                  </a:lnTo>
                  <a:lnTo>
                    <a:pt x="1716" y="2448"/>
                  </a:lnTo>
                  <a:lnTo>
                    <a:pt x="1716" y="2450"/>
                  </a:lnTo>
                  <a:lnTo>
                    <a:pt x="1718" y="2450"/>
                  </a:lnTo>
                  <a:lnTo>
                    <a:pt x="1718" y="2450"/>
                  </a:lnTo>
                  <a:lnTo>
                    <a:pt x="1716" y="2453"/>
                  </a:lnTo>
                  <a:lnTo>
                    <a:pt x="1716" y="2453"/>
                  </a:lnTo>
                  <a:lnTo>
                    <a:pt x="1716" y="2453"/>
                  </a:lnTo>
                  <a:lnTo>
                    <a:pt x="1716" y="2453"/>
                  </a:lnTo>
                  <a:lnTo>
                    <a:pt x="1713" y="2455"/>
                  </a:lnTo>
                  <a:lnTo>
                    <a:pt x="1713" y="2455"/>
                  </a:lnTo>
                  <a:lnTo>
                    <a:pt x="1713" y="2455"/>
                  </a:lnTo>
                  <a:lnTo>
                    <a:pt x="1713" y="2457"/>
                  </a:lnTo>
                  <a:lnTo>
                    <a:pt x="1716" y="2457"/>
                  </a:lnTo>
                  <a:lnTo>
                    <a:pt x="1716" y="2457"/>
                  </a:lnTo>
                  <a:lnTo>
                    <a:pt x="1716" y="2457"/>
                  </a:lnTo>
                  <a:lnTo>
                    <a:pt x="1716" y="2457"/>
                  </a:lnTo>
                  <a:lnTo>
                    <a:pt x="1716" y="2460"/>
                  </a:lnTo>
                  <a:lnTo>
                    <a:pt x="1716" y="2462"/>
                  </a:lnTo>
                  <a:lnTo>
                    <a:pt x="1713" y="2462"/>
                  </a:lnTo>
                  <a:lnTo>
                    <a:pt x="1713" y="2462"/>
                  </a:lnTo>
                  <a:lnTo>
                    <a:pt x="1713" y="2462"/>
                  </a:lnTo>
                  <a:lnTo>
                    <a:pt x="1713" y="2462"/>
                  </a:lnTo>
                  <a:lnTo>
                    <a:pt x="1713" y="2462"/>
                  </a:lnTo>
                  <a:lnTo>
                    <a:pt x="1713" y="2465"/>
                  </a:lnTo>
                  <a:lnTo>
                    <a:pt x="1713" y="2465"/>
                  </a:lnTo>
                  <a:lnTo>
                    <a:pt x="1713" y="2465"/>
                  </a:lnTo>
                  <a:lnTo>
                    <a:pt x="1713" y="2467"/>
                  </a:lnTo>
                  <a:lnTo>
                    <a:pt x="1713" y="2467"/>
                  </a:lnTo>
                  <a:lnTo>
                    <a:pt x="1713" y="2467"/>
                  </a:lnTo>
                  <a:lnTo>
                    <a:pt x="1713" y="2467"/>
                  </a:lnTo>
                  <a:lnTo>
                    <a:pt x="1713" y="2469"/>
                  </a:lnTo>
                  <a:lnTo>
                    <a:pt x="1713" y="2469"/>
                  </a:lnTo>
                  <a:lnTo>
                    <a:pt x="1716" y="2469"/>
                  </a:lnTo>
                  <a:lnTo>
                    <a:pt x="1716" y="2469"/>
                  </a:lnTo>
                  <a:lnTo>
                    <a:pt x="1716" y="2469"/>
                  </a:lnTo>
                  <a:lnTo>
                    <a:pt x="1716" y="2472"/>
                  </a:lnTo>
                  <a:lnTo>
                    <a:pt x="1716" y="2472"/>
                  </a:lnTo>
                  <a:lnTo>
                    <a:pt x="1716" y="2472"/>
                  </a:lnTo>
                  <a:lnTo>
                    <a:pt x="1718" y="2472"/>
                  </a:lnTo>
                  <a:lnTo>
                    <a:pt x="1718" y="2474"/>
                  </a:lnTo>
                  <a:lnTo>
                    <a:pt x="1721" y="2474"/>
                  </a:lnTo>
                  <a:lnTo>
                    <a:pt x="1721" y="2474"/>
                  </a:lnTo>
                  <a:lnTo>
                    <a:pt x="1723" y="2474"/>
                  </a:lnTo>
                  <a:lnTo>
                    <a:pt x="1723" y="2474"/>
                  </a:lnTo>
                  <a:lnTo>
                    <a:pt x="1725" y="2476"/>
                  </a:lnTo>
                  <a:lnTo>
                    <a:pt x="1725" y="2476"/>
                  </a:lnTo>
                  <a:lnTo>
                    <a:pt x="1725" y="2479"/>
                  </a:lnTo>
                  <a:lnTo>
                    <a:pt x="1728" y="2479"/>
                  </a:lnTo>
                  <a:lnTo>
                    <a:pt x="1728" y="2479"/>
                  </a:lnTo>
                  <a:lnTo>
                    <a:pt x="1728" y="2479"/>
                  </a:lnTo>
                  <a:lnTo>
                    <a:pt x="1728" y="2479"/>
                  </a:lnTo>
                  <a:lnTo>
                    <a:pt x="1730" y="2479"/>
                  </a:lnTo>
                  <a:lnTo>
                    <a:pt x="1730" y="2481"/>
                  </a:lnTo>
                  <a:lnTo>
                    <a:pt x="1730" y="2481"/>
                  </a:lnTo>
                  <a:lnTo>
                    <a:pt x="1730" y="2481"/>
                  </a:lnTo>
                  <a:lnTo>
                    <a:pt x="1730" y="2481"/>
                  </a:lnTo>
                  <a:lnTo>
                    <a:pt x="1730" y="2483"/>
                  </a:lnTo>
                  <a:lnTo>
                    <a:pt x="1730" y="2483"/>
                  </a:lnTo>
                  <a:lnTo>
                    <a:pt x="1730" y="2483"/>
                  </a:lnTo>
                  <a:lnTo>
                    <a:pt x="1730" y="2483"/>
                  </a:lnTo>
                  <a:lnTo>
                    <a:pt x="1730" y="2483"/>
                  </a:lnTo>
                  <a:lnTo>
                    <a:pt x="1728" y="2488"/>
                  </a:lnTo>
                  <a:lnTo>
                    <a:pt x="1728" y="2488"/>
                  </a:lnTo>
                  <a:lnTo>
                    <a:pt x="1728" y="2488"/>
                  </a:lnTo>
                  <a:lnTo>
                    <a:pt x="1728" y="2488"/>
                  </a:lnTo>
                  <a:lnTo>
                    <a:pt x="1728" y="2488"/>
                  </a:lnTo>
                  <a:lnTo>
                    <a:pt x="1728" y="2488"/>
                  </a:lnTo>
                  <a:lnTo>
                    <a:pt x="1728" y="2488"/>
                  </a:lnTo>
                  <a:lnTo>
                    <a:pt x="1728" y="2491"/>
                  </a:lnTo>
                  <a:lnTo>
                    <a:pt x="1728" y="2491"/>
                  </a:lnTo>
                  <a:lnTo>
                    <a:pt x="1728" y="2491"/>
                  </a:lnTo>
                  <a:lnTo>
                    <a:pt x="1728" y="2491"/>
                  </a:lnTo>
                  <a:lnTo>
                    <a:pt x="1728" y="2491"/>
                  </a:lnTo>
                  <a:lnTo>
                    <a:pt x="1728" y="2491"/>
                  </a:lnTo>
                  <a:lnTo>
                    <a:pt x="1728" y="2491"/>
                  </a:lnTo>
                  <a:lnTo>
                    <a:pt x="1728" y="2493"/>
                  </a:lnTo>
                  <a:lnTo>
                    <a:pt x="1728" y="2493"/>
                  </a:lnTo>
                  <a:lnTo>
                    <a:pt x="1728" y="2493"/>
                  </a:lnTo>
                  <a:lnTo>
                    <a:pt x="1728" y="2493"/>
                  </a:lnTo>
                  <a:lnTo>
                    <a:pt x="1728" y="2495"/>
                  </a:lnTo>
                  <a:lnTo>
                    <a:pt x="1725" y="2495"/>
                  </a:lnTo>
                  <a:lnTo>
                    <a:pt x="1725" y="2495"/>
                  </a:lnTo>
                  <a:lnTo>
                    <a:pt x="1725" y="2498"/>
                  </a:lnTo>
                  <a:lnTo>
                    <a:pt x="1725" y="2498"/>
                  </a:lnTo>
                  <a:lnTo>
                    <a:pt x="1725" y="2498"/>
                  </a:lnTo>
                  <a:lnTo>
                    <a:pt x="1725" y="2500"/>
                  </a:lnTo>
                  <a:lnTo>
                    <a:pt x="1728" y="2500"/>
                  </a:lnTo>
                  <a:lnTo>
                    <a:pt x="1728" y="2500"/>
                  </a:lnTo>
                  <a:lnTo>
                    <a:pt x="1730" y="2500"/>
                  </a:lnTo>
                  <a:lnTo>
                    <a:pt x="1730" y="2500"/>
                  </a:lnTo>
                  <a:lnTo>
                    <a:pt x="1730" y="2500"/>
                  </a:lnTo>
                  <a:lnTo>
                    <a:pt x="1730" y="2500"/>
                  </a:lnTo>
                  <a:lnTo>
                    <a:pt x="1730" y="2502"/>
                  </a:lnTo>
                  <a:lnTo>
                    <a:pt x="1732" y="2502"/>
                  </a:lnTo>
                  <a:lnTo>
                    <a:pt x="1732" y="2502"/>
                  </a:lnTo>
                  <a:lnTo>
                    <a:pt x="1732" y="2502"/>
                  </a:lnTo>
                  <a:lnTo>
                    <a:pt x="1732" y="2502"/>
                  </a:lnTo>
                  <a:lnTo>
                    <a:pt x="1732" y="2502"/>
                  </a:lnTo>
                  <a:lnTo>
                    <a:pt x="1732" y="2502"/>
                  </a:lnTo>
                  <a:lnTo>
                    <a:pt x="1732" y="2502"/>
                  </a:lnTo>
                  <a:lnTo>
                    <a:pt x="1735" y="2500"/>
                  </a:lnTo>
                  <a:lnTo>
                    <a:pt x="1735" y="2500"/>
                  </a:lnTo>
                  <a:lnTo>
                    <a:pt x="1735" y="2500"/>
                  </a:lnTo>
                  <a:lnTo>
                    <a:pt x="1737" y="2500"/>
                  </a:lnTo>
                  <a:lnTo>
                    <a:pt x="1737" y="2500"/>
                  </a:lnTo>
                  <a:lnTo>
                    <a:pt x="1739" y="2500"/>
                  </a:lnTo>
                  <a:lnTo>
                    <a:pt x="1739" y="2502"/>
                  </a:lnTo>
                  <a:lnTo>
                    <a:pt x="1742" y="2502"/>
                  </a:lnTo>
                  <a:lnTo>
                    <a:pt x="1742" y="2502"/>
                  </a:lnTo>
                  <a:lnTo>
                    <a:pt x="1742" y="2502"/>
                  </a:lnTo>
                  <a:lnTo>
                    <a:pt x="1742" y="2505"/>
                  </a:lnTo>
                  <a:lnTo>
                    <a:pt x="1742" y="2505"/>
                  </a:lnTo>
                  <a:lnTo>
                    <a:pt x="1742" y="2505"/>
                  </a:lnTo>
                  <a:lnTo>
                    <a:pt x="1742" y="2505"/>
                  </a:lnTo>
                  <a:lnTo>
                    <a:pt x="1739" y="2505"/>
                  </a:lnTo>
                  <a:lnTo>
                    <a:pt x="1739" y="2505"/>
                  </a:lnTo>
                  <a:lnTo>
                    <a:pt x="1739" y="2505"/>
                  </a:lnTo>
                  <a:lnTo>
                    <a:pt x="1737" y="2505"/>
                  </a:lnTo>
                  <a:lnTo>
                    <a:pt x="1737" y="2505"/>
                  </a:lnTo>
                  <a:lnTo>
                    <a:pt x="1737" y="2505"/>
                  </a:lnTo>
                  <a:lnTo>
                    <a:pt x="1735" y="2507"/>
                  </a:lnTo>
                  <a:lnTo>
                    <a:pt x="1735" y="2507"/>
                  </a:lnTo>
                  <a:lnTo>
                    <a:pt x="1735" y="2507"/>
                  </a:lnTo>
                  <a:lnTo>
                    <a:pt x="1737" y="2509"/>
                  </a:lnTo>
                  <a:lnTo>
                    <a:pt x="1737" y="2509"/>
                  </a:lnTo>
                  <a:lnTo>
                    <a:pt x="1735" y="2512"/>
                  </a:lnTo>
                  <a:lnTo>
                    <a:pt x="1735" y="2512"/>
                  </a:lnTo>
                  <a:lnTo>
                    <a:pt x="1735" y="2512"/>
                  </a:lnTo>
                  <a:lnTo>
                    <a:pt x="1737" y="2514"/>
                  </a:lnTo>
                  <a:lnTo>
                    <a:pt x="1737" y="2514"/>
                  </a:lnTo>
                  <a:lnTo>
                    <a:pt x="1737" y="2512"/>
                  </a:lnTo>
                  <a:lnTo>
                    <a:pt x="1737" y="2512"/>
                  </a:lnTo>
                  <a:lnTo>
                    <a:pt x="1737" y="2509"/>
                  </a:lnTo>
                  <a:lnTo>
                    <a:pt x="1739" y="2509"/>
                  </a:lnTo>
                  <a:lnTo>
                    <a:pt x="1739" y="2509"/>
                  </a:lnTo>
                  <a:lnTo>
                    <a:pt x="1739" y="2512"/>
                  </a:lnTo>
                  <a:lnTo>
                    <a:pt x="1739" y="2512"/>
                  </a:lnTo>
                  <a:lnTo>
                    <a:pt x="1742" y="2512"/>
                  </a:lnTo>
                  <a:lnTo>
                    <a:pt x="1739" y="2514"/>
                  </a:lnTo>
                  <a:lnTo>
                    <a:pt x="1739" y="2514"/>
                  </a:lnTo>
                  <a:lnTo>
                    <a:pt x="1737" y="2519"/>
                  </a:lnTo>
                  <a:lnTo>
                    <a:pt x="1737" y="2519"/>
                  </a:lnTo>
                  <a:lnTo>
                    <a:pt x="1737" y="2521"/>
                  </a:lnTo>
                  <a:lnTo>
                    <a:pt x="1737" y="2521"/>
                  </a:lnTo>
                  <a:lnTo>
                    <a:pt x="1737" y="2524"/>
                  </a:lnTo>
                  <a:lnTo>
                    <a:pt x="1739" y="2524"/>
                  </a:lnTo>
                  <a:lnTo>
                    <a:pt x="1739" y="2524"/>
                  </a:lnTo>
                  <a:lnTo>
                    <a:pt x="1739" y="2524"/>
                  </a:lnTo>
                  <a:lnTo>
                    <a:pt x="1739" y="2524"/>
                  </a:lnTo>
                  <a:lnTo>
                    <a:pt x="1739" y="2526"/>
                  </a:lnTo>
                  <a:lnTo>
                    <a:pt x="1742" y="2526"/>
                  </a:lnTo>
                  <a:lnTo>
                    <a:pt x="1742" y="2524"/>
                  </a:lnTo>
                  <a:lnTo>
                    <a:pt x="1742" y="2524"/>
                  </a:lnTo>
                  <a:lnTo>
                    <a:pt x="1742" y="2524"/>
                  </a:lnTo>
                  <a:lnTo>
                    <a:pt x="1744" y="2521"/>
                  </a:lnTo>
                  <a:lnTo>
                    <a:pt x="1744" y="2521"/>
                  </a:lnTo>
                  <a:lnTo>
                    <a:pt x="1747" y="2524"/>
                  </a:lnTo>
                  <a:lnTo>
                    <a:pt x="1749" y="2521"/>
                  </a:lnTo>
                  <a:lnTo>
                    <a:pt x="1751" y="2519"/>
                  </a:lnTo>
                  <a:lnTo>
                    <a:pt x="1751" y="2519"/>
                  </a:lnTo>
                  <a:lnTo>
                    <a:pt x="1754" y="2521"/>
                  </a:lnTo>
                  <a:lnTo>
                    <a:pt x="1751" y="2526"/>
                  </a:lnTo>
                  <a:lnTo>
                    <a:pt x="1754" y="2526"/>
                  </a:lnTo>
                  <a:lnTo>
                    <a:pt x="1754" y="2528"/>
                  </a:lnTo>
                  <a:lnTo>
                    <a:pt x="1756" y="2531"/>
                  </a:lnTo>
                  <a:lnTo>
                    <a:pt x="1756" y="2531"/>
                  </a:lnTo>
                  <a:lnTo>
                    <a:pt x="1756" y="2531"/>
                  </a:lnTo>
                  <a:lnTo>
                    <a:pt x="1758" y="2531"/>
                  </a:lnTo>
                  <a:lnTo>
                    <a:pt x="1763" y="2528"/>
                  </a:lnTo>
                  <a:lnTo>
                    <a:pt x="1763" y="2528"/>
                  </a:lnTo>
                  <a:lnTo>
                    <a:pt x="1763" y="2528"/>
                  </a:lnTo>
                  <a:lnTo>
                    <a:pt x="1763" y="2528"/>
                  </a:lnTo>
                  <a:lnTo>
                    <a:pt x="1763" y="2531"/>
                  </a:lnTo>
                  <a:lnTo>
                    <a:pt x="1765" y="2531"/>
                  </a:lnTo>
                  <a:lnTo>
                    <a:pt x="1768" y="2531"/>
                  </a:lnTo>
                  <a:lnTo>
                    <a:pt x="1770" y="2531"/>
                  </a:lnTo>
                  <a:lnTo>
                    <a:pt x="1770" y="2531"/>
                  </a:lnTo>
                  <a:lnTo>
                    <a:pt x="1773" y="2531"/>
                  </a:lnTo>
                  <a:lnTo>
                    <a:pt x="1773" y="2531"/>
                  </a:lnTo>
                  <a:lnTo>
                    <a:pt x="1775" y="2531"/>
                  </a:lnTo>
                  <a:lnTo>
                    <a:pt x="1775" y="2531"/>
                  </a:lnTo>
                  <a:lnTo>
                    <a:pt x="1775" y="2531"/>
                  </a:lnTo>
                  <a:lnTo>
                    <a:pt x="1775" y="2531"/>
                  </a:lnTo>
                  <a:lnTo>
                    <a:pt x="1777" y="2531"/>
                  </a:lnTo>
                  <a:lnTo>
                    <a:pt x="1777" y="2531"/>
                  </a:lnTo>
                  <a:lnTo>
                    <a:pt x="1782" y="2531"/>
                  </a:lnTo>
                  <a:lnTo>
                    <a:pt x="1784" y="2531"/>
                  </a:lnTo>
                  <a:lnTo>
                    <a:pt x="1787" y="2533"/>
                  </a:lnTo>
                  <a:lnTo>
                    <a:pt x="1789" y="2533"/>
                  </a:lnTo>
                  <a:lnTo>
                    <a:pt x="1791" y="2533"/>
                  </a:lnTo>
                  <a:lnTo>
                    <a:pt x="1791" y="2533"/>
                  </a:lnTo>
                  <a:lnTo>
                    <a:pt x="1791" y="2531"/>
                  </a:lnTo>
                  <a:lnTo>
                    <a:pt x="1794" y="2533"/>
                  </a:lnTo>
                  <a:lnTo>
                    <a:pt x="1794" y="2533"/>
                  </a:lnTo>
                  <a:lnTo>
                    <a:pt x="1796" y="2533"/>
                  </a:lnTo>
                  <a:lnTo>
                    <a:pt x="1796" y="2533"/>
                  </a:lnTo>
                  <a:lnTo>
                    <a:pt x="1799" y="2531"/>
                  </a:lnTo>
                  <a:lnTo>
                    <a:pt x="1799" y="2531"/>
                  </a:lnTo>
                  <a:lnTo>
                    <a:pt x="1806" y="2531"/>
                  </a:lnTo>
                  <a:lnTo>
                    <a:pt x="1808" y="2528"/>
                  </a:lnTo>
                  <a:lnTo>
                    <a:pt x="1808" y="2528"/>
                  </a:lnTo>
                  <a:lnTo>
                    <a:pt x="1808" y="2531"/>
                  </a:lnTo>
                  <a:lnTo>
                    <a:pt x="1808" y="2531"/>
                  </a:lnTo>
                  <a:lnTo>
                    <a:pt x="1808" y="2531"/>
                  </a:lnTo>
                  <a:lnTo>
                    <a:pt x="1813" y="2531"/>
                  </a:lnTo>
                  <a:lnTo>
                    <a:pt x="1815" y="2528"/>
                  </a:lnTo>
                  <a:lnTo>
                    <a:pt x="1815" y="2528"/>
                  </a:lnTo>
                  <a:lnTo>
                    <a:pt x="1815" y="2528"/>
                  </a:lnTo>
                  <a:lnTo>
                    <a:pt x="1815" y="2528"/>
                  </a:lnTo>
                  <a:lnTo>
                    <a:pt x="1818" y="2528"/>
                  </a:lnTo>
                  <a:lnTo>
                    <a:pt x="1818" y="2528"/>
                  </a:lnTo>
                  <a:lnTo>
                    <a:pt x="1820" y="2528"/>
                  </a:lnTo>
                  <a:lnTo>
                    <a:pt x="1820" y="2528"/>
                  </a:lnTo>
                  <a:lnTo>
                    <a:pt x="1820" y="2528"/>
                  </a:lnTo>
                  <a:lnTo>
                    <a:pt x="1820" y="2528"/>
                  </a:lnTo>
                  <a:lnTo>
                    <a:pt x="1820" y="2528"/>
                  </a:lnTo>
                  <a:lnTo>
                    <a:pt x="1820" y="2528"/>
                  </a:lnTo>
                  <a:lnTo>
                    <a:pt x="1818" y="2528"/>
                  </a:lnTo>
                  <a:lnTo>
                    <a:pt x="1818" y="2528"/>
                  </a:lnTo>
                  <a:lnTo>
                    <a:pt x="1820" y="2528"/>
                  </a:lnTo>
                  <a:lnTo>
                    <a:pt x="1820" y="2531"/>
                  </a:lnTo>
                  <a:lnTo>
                    <a:pt x="1822" y="2531"/>
                  </a:lnTo>
                  <a:lnTo>
                    <a:pt x="1822" y="2528"/>
                  </a:lnTo>
                  <a:lnTo>
                    <a:pt x="1822" y="2528"/>
                  </a:lnTo>
                  <a:lnTo>
                    <a:pt x="1822" y="2528"/>
                  </a:lnTo>
                  <a:lnTo>
                    <a:pt x="1822" y="2528"/>
                  </a:lnTo>
                  <a:lnTo>
                    <a:pt x="1825" y="2528"/>
                  </a:lnTo>
                  <a:lnTo>
                    <a:pt x="1825" y="2531"/>
                  </a:lnTo>
                  <a:lnTo>
                    <a:pt x="1825" y="2531"/>
                  </a:lnTo>
                  <a:lnTo>
                    <a:pt x="1827" y="2531"/>
                  </a:lnTo>
                  <a:lnTo>
                    <a:pt x="1827" y="2531"/>
                  </a:lnTo>
                  <a:lnTo>
                    <a:pt x="1827" y="2531"/>
                  </a:lnTo>
                  <a:lnTo>
                    <a:pt x="1827" y="2531"/>
                  </a:lnTo>
                  <a:lnTo>
                    <a:pt x="1829" y="2531"/>
                  </a:lnTo>
                  <a:lnTo>
                    <a:pt x="1829" y="2528"/>
                  </a:lnTo>
                  <a:lnTo>
                    <a:pt x="1829" y="2528"/>
                  </a:lnTo>
                  <a:lnTo>
                    <a:pt x="1832" y="2531"/>
                  </a:lnTo>
                  <a:lnTo>
                    <a:pt x="1844" y="2528"/>
                  </a:lnTo>
                  <a:lnTo>
                    <a:pt x="1844" y="2528"/>
                  </a:lnTo>
                  <a:lnTo>
                    <a:pt x="1841" y="2531"/>
                  </a:lnTo>
                  <a:lnTo>
                    <a:pt x="1841" y="2531"/>
                  </a:lnTo>
                  <a:lnTo>
                    <a:pt x="1841" y="2533"/>
                  </a:lnTo>
                  <a:lnTo>
                    <a:pt x="1841" y="2533"/>
                  </a:lnTo>
                  <a:lnTo>
                    <a:pt x="1841" y="2533"/>
                  </a:lnTo>
                  <a:lnTo>
                    <a:pt x="1841" y="2533"/>
                  </a:lnTo>
                  <a:lnTo>
                    <a:pt x="1844" y="2531"/>
                  </a:lnTo>
                  <a:lnTo>
                    <a:pt x="1844" y="2531"/>
                  </a:lnTo>
                  <a:lnTo>
                    <a:pt x="1841" y="2531"/>
                  </a:lnTo>
                  <a:lnTo>
                    <a:pt x="1841" y="2531"/>
                  </a:lnTo>
                  <a:lnTo>
                    <a:pt x="1841" y="2531"/>
                  </a:lnTo>
                  <a:lnTo>
                    <a:pt x="1844" y="2531"/>
                  </a:lnTo>
                  <a:lnTo>
                    <a:pt x="1844" y="2531"/>
                  </a:lnTo>
                  <a:lnTo>
                    <a:pt x="1846" y="2531"/>
                  </a:lnTo>
                  <a:lnTo>
                    <a:pt x="1846" y="2528"/>
                  </a:lnTo>
                  <a:lnTo>
                    <a:pt x="1846" y="2528"/>
                  </a:lnTo>
                  <a:lnTo>
                    <a:pt x="1846" y="2528"/>
                  </a:lnTo>
                  <a:lnTo>
                    <a:pt x="1846" y="2526"/>
                  </a:lnTo>
                  <a:lnTo>
                    <a:pt x="1846" y="2526"/>
                  </a:lnTo>
                  <a:lnTo>
                    <a:pt x="1848" y="2528"/>
                  </a:lnTo>
                  <a:lnTo>
                    <a:pt x="1848" y="2528"/>
                  </a:lnTo>
                  <a:lnTo>
                    <a:pt x="1848" y="2528"/>
                  </a:lnTo>
                  <a:lnTo>
                    <a:pt x="1848" y="2528"/>
                  </a:lnTo>
                  <a:lnTo>
                    <a:pt x="1848" y="2528"/>
                  </a:lnTo>
                  <a:lnTo>
                    <a:pt x="1851" y="2531"/>
                  </a:lnTo>
                  <a:lnTo>
                    <a:pt x="1848" y="2531"/>
                  </a:lnTo>
                  <a:lnTo>
                    <a:pt x="1846" y="2533"/>
                  </a:lnTo>
                  <a:lnTo>
                    <a:pt x="1844" y="2533"/>
                  </a:lnTo>
                  <a:lnTo>
                    <a:pt x="1848" y="2531"/>
                  </a:lnTo>
                  <a:lnTo>
                    <a:pt x="1851" y="2531"/>
                  </a:lnTo>
                  <a:lnTo>
                    <a:pt x="1851" y="2531"/>
                  </a:lnTo>
                  <a:lnTo>
                    <a:pt x="1848" y="2533"/>
                  </a:lnTo>
                  <a:lnTo>
                    <a:pt x="1846" y="2533"/>
                  </a:lnTo>
                  <a:lnTo>
                    <a:pt x="1846" y="2533"/>
                  </a:lnTo>
                  <a:lnTo>
                    <a:pt x="1848" y="2533"/>
                  </a:lnTo>
                  <a:lnTo>
                    <a:pt x="1848" y="2533"/>
                  </a:lnTo>
                  <a:lnTo>
                    <a:pt x="1848" y="2533"/>
                  </a:lnTo>
                  <a:lnTo>
                    <a:pt x="1846" y="2535"/>
                  </a:lnTo>
                  <a:lnTo>
                    <a:pt x="1846" y="2535"/>
                  </a:lnTo>
                  <a:lnTo>
                    <a:pt x="1851" y="2533"/>
                  </a:lnTo>
                  <a:lnTo>
                    <a:pt x="1851" y="2533"/>
                  </a:lnTo>
                  <a:lnTo>
                    <a:pt x="1853" y="2531"/>
                  </a:lnTo>
                  <a:lnTo>
                    <a:pt x="1851" y="2533"/>
                  </a:lnTo>
                  <a:lnTo>
                    <a:pt x="1851" y="2533"/>
                  </a:lnTo>
                  <a:lnTo>
                    <a:pt x="1851" y="2533"/>
                  </a:lnTo>
                  <a:lnTo>
                    <a:pt x="1853" y="2533"/>
                  </a:lnTo>
                  <a:lnTo>
                    <a:pt x="1853" y="2533"/>
                  </a:lnTo>
                  <a:lnTo>
                    <a:pt x="1853" y="2533"/>
                  </a:lnTo>
                  <a:lnTo>
                    <a:pt x="1853" y="2533"/>
                  </a:lnTo>
                  <a:lnTo>
                    <a:pt x="1853" y="2533"/>
                  </a:lnTo>
                  <a:lnTo>
                    <a:pt x="1855" y="2533"/>
                  </a:lnTo>
                  <a:lnTo>
                    <a:pt x="1855" y="2533"/>
                  </a:lnTo>
                  <a:lnTo>
                    <a:pt x="1855" y="2533"/>
                  </a:lnTo>
                  <a:lnTo>
                    <a:pt x="1860" y="2533"/>
                  </a:lnTo>
                  <a:lnTo>
                    <a:pt x="1862" y="2533"/>
                  </a:lnTo>
                  <a:lnTo>
                    <a:pt x="1862" y="2533"/>
                  </a:lnTo>
                  <a:lnTo>
                    <a:pt x="1865" y="2531"/>
                  </a:lnTo>
                  <a:lnTo>
                    <a:pt x="1862" y="2531"/>
                  </a:lnTo>
                  <a:lnTo>
                    <a:pt x="1862" y="2531"/>
                  </a:lnTo>
                  <a:lnTo>
                    <a:pt x="1862" y="2531"/>
                  </a:lnTo>
                  <a:lnTo>
                    <a:pt x="1860" y="2533"/>
                  </a:lnTo>
                  <a:lnTo>
                    <a:pt x="1860" y="2531"/>
                  </a:lnTo>
                  <a:lnTo>
                    <a:pt x="1862" y="2531"/>
                  </a:lnTo>
                  <a:lnTo>
                    <a:pt x="1862" y="2531"/>
                  </a:lnTo>
                  <a:lnTo>
                    <a:pt x="1865" y="2531"/>
                  </a:lnTo>
                  <a:lnTo>
                    <a:pt x="1865" y="2533"/>
                  </a:lnTo>
                  <a:lnTo>
                    <a:pt x="1865" y="2533"/>
                  </a:lnTo>
                  <a:lnTo>
                    <a:pt x="1865" y="2533"/>
                  </a:lnTo>
                  <a:lnTo>
                    <a:pt x="1867" y="2533"/>
                  </a:lnTo>
                  <a:lnTo>
                    <a:pt x="1870" y="2533"/>
                  </a:lnTo>
                  <a:lnTo>
                    <a:pt x="1872" y="2533"/>
                  </a:lnTo>
                  <a:lnTo>
                    <a:pt x="1872" y="2533"/>
                  </a:lnTo>
                  <a:lnTo>
                    <a:pt x="1872" y="2533"/>
                  </a:lnTo>
                  <a:lnTo>
                    <a:pt x="1874" y="2531"/>
                  </a:lnTo>
                  <a:lnTo>
                    <a:pt x="1874" y="2531"/>
                  </a:lnTo>
                  <a:lnTo>
                    <a:pt x="1874" y="2531"/>
                  </a:lnTo>
                  <a:lnTo>
                    <a:pt x="1874" y="2533"/>
                  </a:lnTo>
                  <a:lnTo>
                    <a:pt x="1874" y="2533"/>
                  </a:lnTo>
                  <a:lnTo>
                    <a:pt x="1877" y="2533"/>
                  </a:lnTo>
                  <a:lnTo>
                    <a:pt x="1877" y="2533"/>
                  </a:lnTo>
                  <a:lnTo>
                    <a:pt x="1877" y="2531"/>
                  </a:lnTo>
                  <a:lnTo>
                    <a:pt x="1877" y="2531"/>
                  </a:lnTo>
                  <a:lnTo>
                    <a:pt x="1877" y="2531"/>
                  </a:lnTo>
                  <a:lnTo>
                    <a:pt x="1877" y="2533"/>
                  </a:lnTo>
                  <a:lnTo>
                    <a:pt x="1877" y="2533"/>
                  </a:lnTo>
                  <a:lnTo>
                    <a:pt x="1879" y="2533"/>
                  </a:lnTo>
                  <a:lnTo>
                    <a:pt x="1879" y="2533"/>
                  </a:lnTo>
                  <a:lnTo>
                    <a:pt x="1879" y="2533"/>
                  </a:lnTo>
                  <a:lnTo>
                    <a:pt x="1879" y="2533"/>
                  </a:lnTo>
                  <a:lnTo>
                    <a:pt x="1879" y="2533"/>
                  </a:lnTo>
                  <a:lnTo>
                    <a:pt x="1879" y="2533"/>
                  </a:lnTo>
                  <a:lnTo>
                    <a:pt x="1879" y="2533"/>
                  </a:lnTo>
                  <a:lnTo>
                    <a:pt x="1879" y="2533"/>
                  </a:lnTo>
                  <a:lnTo>
                    <a:pt x="1879" y="2533"/>
                  </a:lnTo>
                  <a:lnTo>
                    <a:pt x="1879" y="2533"/>
                  </a:lnTo>
                  <a:lnTo>
                    <a:pt x="1881" y="2535"/>
                  </a:lnTo>
                  <a:lnTo>
                    <a:pt x="1881" y="2535"/>
                  </a:lnTo>
                  <a:lnTo>
                    <a:pt x="1881" y="2535"/>
                  </a:lnTo>
                  <a:lnTo>
                    <a:pt x="1881" y="2535"/>
                  </a:lnTo>
                  <a:lnTo>
                    <a:pt x="1884" y="2535"/>
                  </a:lnTo>
                  <a:lnTo>
                    <a:pt x="1881" y="2535"/>
                  </a:lnTo>
                  <a:lnTo>
                    <a:pt x="1881" y="2535"/>
                  </a:lnTo>
                  <a:lnTo>
                    <a:pt x="1881" y="2535"/>
                  </a:lnTo>
                  <a:lnTo>
                    <a:pt x="1881" y="2535"/>
                  </a:lnTo>
                  <a:lnTo>
                    <a:pt x="1881" y="2535"/>
                  </a:lnTo>
                  <a:lnTo>
                    <a:pt x="1881" y="2538"/>
                  </a:lnTo>
                  <a:lnTo>
                    <a:pt x="1881" y="2538"/>
                  </a:lnTo>
                  <a:lnTo>
                    <a:pt x="1881" y="2538"/>
                  </a:lnTo>
                  <a:lnTo>
                    <a:pt x="1881" y="2538"/>
                  </a:lnTo>
                  <a:lnTo>
                    <a:pt x="1884" y="2538"/>
                  </a:lnTo>
                  <a:lnTo>
                    <a:pt x="1884" y="2538"/>
                  </a:lnTo>
                  <a:lnTo>
                    <a:pt x="1884" y="2538"/>
                  </a:lnTo>
                  <a:lnTo>
                    <a:pt x="1884" y="2538"/>
                  </a:lnTo>
                  <a:lnTo>
                    <a:pt x="1884" y="2538"/>
                  </a:lnTo>
                  <a:lnTo>
                    <a:pt x="1884" y="2538"/>
                  </a:lnTo>
                  <a:lnTo>
                    <a:pt x="1884" y="2538"/>
                  </a:lnTo>
                  <a:lnTo>
                    <a:pt x="1884" y="2538"/>
                  </a:lnTo>
                  <a:lnTo>
                    <a:pt x="1884" y="2538"/>
                  </a:lnTo>
                  <a:lnTo>
                    <a:pt x="1884" y="2538"/>
                  </a:lnTo>
                  <a:lnTo>
                    <a:pt x="1884" y="2540"/>
                  </a:lnTo>
                  <a:lnTo>
                    <a:pt x="1884" y="2540"/>
                  </a:lnTo>
                  <a:lnTo>
                    <a:pt x="1884" y="2540"/>
                  </a:lnTo>
                  <a:lnTo>
                    <a:pt x="1884" y="2540"/>
                  </a:lnTo>
                  <a:lnTo>
                    <a:pt x="1886" y="2540"/>
                  </a:lnTo>
                  <a:lnTo>
                    <a:pt x="1886" y="2543"/>
                  </a:lnTo>
                  <a:lnTo>
                    <a:pt x="1886" y="2543"/>
                  </a:lnTo>
                  <a:lnTo>
                    <a:pt x="1886" y="2543"/>
                  </a:lnTo>
                  <a:lnTo>
                    <a:pt x="1889" y="2543"/>
                  </a:lnTo>
                  <a:lnTo>
                    <a:pt x="1886" y="2543"/>
                  </a:lnTo>
                  <a:lnTo>
                    <a:pt x="1886" y="2543"/>
                  </a:lnTo>
                  <a:lnTo>
                    <a:pt x="1886" y="2543"/>
                  </a:lnTo>
                  <a:lnTo>
                    <a:pt x="1886" y="2543"/>
                  </a:lnTo>
                  <a:lnTo>
                    <a:pt x="1889" y="2543"/>
                  </a:lnTo>
                  <a:lnTo>
                    <a:pt x="1889" y="2545"/>
                  </a:lnTo>
                  <a:lnTo>
                    <a:pt x="1889" y="2545"/>
                  </a:lnTo>
                  <a:lnTo>
                    <a:pt x="1889" y="2545"/>
                  </a:lnTo>
                  <a:lnTo>
                    <a:pt x="1889" y="2545"/>
                  </a:lnTo>
                  <a:lnTo>
                    <a:pt x="1891" y="2545"/>
                  </a:lnTo>
                  <a:lnTo>
                    <a:pt x="1891" y="2545"/>
                  </a:lnTo>
                  <a:lnTo>
                    <a:pt x="1891" y="2547"/>
                  </a:lnTo>
                  <a:lnTo>
                    <a:pt x="1891" y="2547"/>
                  </a:lnTo>
                  <a:lnTo>
                    <a:pt x="1891" y="2547"/>
                  </a:lnTo>
                  <a:lnTo>
                    <a:pt x="1891" y="2547"/>
                  </a:lnTo>
                  <a:lnTo>
                    <a:pt x="1891" y="2547"/>
                  </a:lnTo>
                  <a:lnTo>
                    <a:pt x="1891" y="2550"/>
                  </a:lnTo>
                  <a:lnTo>
                    <a:pt x="1891" y="2550"/>
                  </a:lnTo>
                  <a:lnTo>
                    <a:pt x="1893" y="2547"/>
                  </a:lnTo>
                  <a:lnTo>
                    <a:pt x="1893" y="2547"/>
                  </a:lnTo>
                  <a:lnTo>
                    <a:pt x="1893" y="2547"/>
                  </a:lnTo>
                  <a:lnTo>
                    <a:pt x="1893" y="2547"/>
                  </a:lnTo>
                  <a:lnTo>
                    <a:pt x="1893" y="2547"/>
                  </a:lnTo>
                  <a:lnTo>
                    <a:pt x="1893" y="2547"/>
                  </a:lnTo>
                  <a:lnTo>
                    <a:pt x="1896" y="2547"/>
                  </a:lnTo>
                  <a:lnTo>
                    <a:pt x="1893" y="2547"/>
                  </a:lnTo>
                  <a:lnTo>
                    <a:pt x="1893" y="2547"/>
                  </a:lnTo>
                  <a:lnTo>
                    <a:pt x="1893" y="2545"/>
                  </a:lnTo>
                  <a:lnTo>
                    <a:pt x="1893" y="2545"/>
                  </a:lnTo>
                  <a:lnTo>
                    <a:pt x="1896" y="2545"/>
                  </a:lnTo>
                  <a:lnTo>
                    <a:pt x="1896" y="2547"/>
                  </a:lnTo>
                  <a:lnTo>
                    <a:pt x="1896" y="2547"/>
                  </a:lnTo>
                  <a:lnTo>
                    <a:pt x="1896" y="2547"/>
                  </a:lnTo>
                  <a:lnTo>
                    <a:pt x="1896" y="2547"/>
                  </a:lnTo>
                  <a:lnTo>
                    <a:pt x="1896" y="2550"/>
                  </a:lnTo>
                  <a:lnTo>
                    <a:pt x="1896" y="2550"/>
                  </a:lnTo>
                  <a:lnTo>
                    <a:pt x="1896" y="2550"/>
                  </a:lnTo>
                  <a:lnTo>
                    <a:pt x="1896" y="2550"/>
                  </a:lnTo>
                  <a:lnTo>
                    <a:pt x="1896" y="2552"/>
                  </a:lnTo>
                  <a:lnTo>
                    <a:pt x="1896" y="2552"/>
                  </a:lnTo>
                  <a:lnTo>
                    <a:pt x="1896" y="2554"/>
                  </a:lnTo>
                  <a:lnTo>
                    <a:pt x="1898" y="2554"/>
                  </a:lnTo>
                  <a:lnTo>
                    <a:pt x="1898" y="2554"/>
                  </a:lnTo>
                  <a:lnTo>
                    <a:pt x="1898" y="2557"/>
                  </a:lnTo>
                  <a:lnTo>
                    <a:pt x="1898" y="2557"/>
                  </a:lnTo>
                  <a:lnTo>
                    <a:pt x="1898" y="2557"/>
                  </a:lnTo>
                  <a:lnTo>
                    <a:pt x="1898" y="2557"/>
                  </a:lnTo>
                  <a:lnTo>
                    <a:pt x="1900" y="2557"/>
                  </a:lnTo>
                  <a:lnTo>
                    <a:pt x="1900" y="2557"/>
                  </a:lnTo>
                  <a:lnTo>
                    <a:pt x="1900" y="2557"/>
                  </a:lnTo>
                  <a:lnTo>
                    <a:pt x="1898" y="2554"/>
                  </a:lnTo>
                  <a:lnTo>
                    <a:pt x="1898" y="2554"/>
                  </a:lnTo>
                  <a:lnTo>
                    <a:pt x="1898" y="2554"/>
                  </a:lnTo>
                  <a:lnTo>
                    <a:pt x="1900" y="2554"/>
                  </a:lnTo>
                  <a:lnTo>
                    <a:pt x="1900" y="2554"/>
                  </a:lnTo>
                  <a:lnTo>
                    <a:pt x="1900" y="2554"/>
                  </a:lnTo>
                  <a:lnTo>
                    <a:pt x="1900" y="2554"/>
                  </a:lnTo>
                  <a:lnTo>
                    <a:pt x="1900" y="2557"/>
                  </a:lnTo>
                  <a:lnTo>
                    <a:pt x="1900" y="2557"/>
                  </a:lnTo>
                  <a:lnTo>
                    <a:pt x="1900" y="2559"/>
                  </a:lnTo>
                  <a:lnTo>
                    <a:pt x="1900" y="2559"/>
                  </a:lnTo>
                  <a:lnTo>
                    <a:pt x="1903" y="2557"/>
                  </a:lnTo>
                  <a:lnTo>
                    <a:pt x="1903" y="2557"/>
                  </a:lnTo>
                  <a:lnTo>
                    <a:pt x="1903" y="2559"/>
                  </a:lnTo>
                  <a:lnTo>
                    <a:pt x="1905" y="2559"/>
                  </a:lnTo>
                  <a:lnTo>
                    <a:pt x="1905" y="2559"/>
                  </a:lnTo>
                  <a:lnTo>
                    <a:pt x="1905" y="2557"/>
                  </a:lnTo>
                  <a:lnTo>
                    <a:pt x="1905" y="2557"/>
                  </a:lnTo>
                  <a:lnTo>
                    <a:pt x="1905" y="2557"/>
                  </a:lnTo>
                  <a:lnTo>
                    <a:pt x="1905" y="2557"/>
                  </a:lnTo>
                  <a:lnTo>
                    <a:pt x="1905" y="2557"/>
                  </a:lnTo>
                  <a:lnTo>
                    <a:pt x="1905" y="2557"/>
                  </a:lnTo>
                  <a:lnTo>
                    <a:pt x="1905" y="2554"/>
                  </a:lnTo>
                  <a:lnTo>
                    <a:pt x="1905" y="2554"/>
                  </a:lnTo>
                  <a:lnTo>
                    <a:pt x="1907" y="2554"/>
                  </a:lnTo>
                  <a:lnTo>
                    <a:pt x="1907" y="2554"/>
                  </a:lnTo>
                  <a:lnTo>
                    <a:pt x="1910" y="2554"/>
                  </a:lnTo>
                  <a:lnTo>
                    <a:pt x="1910" y="2557"/>
                  </a:lnTo>
                  <a:lnTo>
                    <a:pt x="1910" y="2557"/>
                  </a:lnTo>
                  <a:lnTo>
                    <a:pt x="1910" y="2557"/>
                  </a:lnTo>
                  <a:lnTo>
                    <a:pt x="1910" y="2557"/>
                  </a:lnTo>
                  <a:lnTo>
                    <a:pt x="1910" y="2559"/>
                  </a:lnTo>
                  <a:lnTo>
                    <a:pt x="1910" y="2562"/>
                  </a:lnTo>
                  <a:lnTo>
                    <a:pt x="1910" y="2562"/>
                  </a:lnTo>
                  <a:lnTo>
                    <a:pt x="1910" y="2562"/>
                  </a:lnTo>
                  <a:lnTo>
                    <a:pt x="1907" y="2564"/>
                  </a:lnTo>
                  <a:lnTo>
                    <a:pt x="1907" y="2564"/>
                  </a:lnTo>
                  <a:lnTo>
                    <a:pt x="1910" y="2564"/>
                  </a:lnTo>
                  <a:lnTo>
                    <a:pt x="1910" y="2564"/>
                  </a:lnTo>
                  <a:lnTo>
                    <a:pt x="1910" y="2566"/>
                  </a:lnTo>
                  <a:lnTo>
                    <a:pt x="1910" y="2566"/>
                  </a:lnTo>
                  <a:lnTo>
                    <a:pt x="1910" y="2566"/>
                  </a:lnTo>
                  <a:lnTo>
                    <a:pt x="1910" y="2566"/>
                  </a:lnTo>
                  <a:lnTo>
                    <a:pt x="1910" y="2564"/>
                  </a:lnTo>
                  <a:lnTo>
                    <a:pt x="1910" y="2564"/>
                  </a:lnTo>
                  <a:lnTo>
                    <a:pt x="1910" y="2564"/>
                  </a:lnTo>
                  <a:lnTo>
                    <a:pt x="1912" y="2564"/>
                  </a:lnTo>
                  <a:lnTo>
                    <a:pt x="1912" y="2564"/>
                  </a:lnTo>
                  <a:lnTo>
                    <a:pt x="1912" y="2566"/>
                  </a:lnTo>
                  <a:lnTo>
                    <a:pt x="1912" y="2564"/>
                  </a:lnTo>
                  <a:lnTo>
                    <a:pt x="1912" y="2564"/>
                  </a:lnTo>
                  <a:lnTo>
                    <a:pt x="1912" y="2566"/>
                  </a:lnTo>
                  <a:lnTo>
                    <a:pt x="1912" y="2566"/>
                  </a:lnTo>
                  <a:lnTo>
                    <a:pt x="1912" y="2566"/>
                  </a:lnTo>
                  <a:lnTo>
                    <a:pt x="1915" y="2566"/>
                  </a:lnTo>
                  <a:lnTo>
                    <a:pt x="1915" y="2566"/>
                  </a:lnTo>
                  <a:lnTo>
                    <a:pt x="1915" y="2569"/>
                  </a:lnTo>
                  <a:lnTo>
                    <a:pt x="1912" y="2569"/>
                  </a:lnTo>
                  <a:lnTo>
                    <a:pt x="1912" y="2569"/>
                  </a:lnTo>
                  <a:lnTo>
                    <a:pt x="1910" y="2569"/>
                  </a:lnTo>
                  <a:lnTo>
                    <a:pt x="1910" y="2569"/>
                  </a:lnTo>
                  <a:lnTo>
                    <a:pt x="1910" y="2569"/>
                  </a:lnTo>
                  <a:lnTo>
                    <a:pt x="1912" y="2569"/>
                  </a:lnTo>
                  <a:lnTo>
                    <a:pt x="1912" y="2569"/>
                  </a:lnTo>
                  <a:lnTo>
                    <a:pt x="1912" y="2571"/>
                  </a:lnTo>
                  <a:lnTo>
                    <a:pt x="1912" y="2571"/>
                  </a:lnTo>
                  <a:lnTo>
                    <a:pt x="1912" y="2571"/>
                  </a:lnTo>
                  <a:lnTo>
                    <a:pt x="1912" y="2571"/>
                  </a:lnTo>
                  <a:lnTo>
                    <a:pt x="1912" y="2571"/>
                  </a:lnTo>
                  <a:lnTo>
                    <a:pt x="1912" y="2571"/>
                  </a:lnTo>
                  <a:lnTo>
                    <a:pt x="1915" y="2571"/>
                  </a:lnTo>
                  <a:lnTo>
                    <a:pt x="1915" y="2571"/>
                  </a:lnTo>
                  <a:lnTo>
                    <a:pt x="1915" y="2571"/>
                  </a:lnTo>
                  <a:lnTo>
                    <a:pt x="1915" y="2573"/>
                  </a:lnTo>
                  <a:lnTo>
                    <a:pt x="1915" y="2573"/>
                  </a:lnTo>
                  <a:lnTo>
                    <a:pt x="1915" y="2573"/>
                  </a:lnTo>
                  <a:lnTo>
                    <a:pt x="1917" y="2573"/>
                  </a:lnTo>
                  <a:lnTo>
                    <a:pt x="1917" y="2573"/>
                  </a:lnTo>
                  <a:lnTo>
                    <a:pt x="1917" y="2573"/>
                  </a:lnTo>
                  <a:lnTo>
                    <a:pt x="1917" y="2573"/>
                  </a:lnTo>
                  <a:lnTo>
                    <a:pt x="1917" y="2576"/>
                  </a:lnTo>
                  <a:lnTo>
                    <a:pt x="1919" y="2576"/>
                  </a:lnTo>
                  <a:lnTo>
                    <a:pt x="1919" y="2576"/>
                  </a:lnTo>
                  <a:lnTo>
                    <a:pt x="1919" y="2576"/>
                  </a:lnTo>
                  <a:lnTo>
                    <a:pt x="1919" y="2576"/>
                  </a:lnTo>
                  <a:lnTo>
                    <a:pt x="1919" y="2576"/>
                  </a:lnTo>
                  <a:lnTo>
                    <a:pt x="1922" y="2576"/>
                  </a:lnTo>
                  <a:lnTo>
                    <a:pt x="1922" y="2576"/>
                  </a:lnTo>
                  <a:lnTo>
                    <a:pt x="1922" y="2576"/>
                  </a:lnTo>
                  <a:lnTo>
                    <a:pt x="1922" y="2576"/>
                  </a:lnTo>
                  <a:lnTo>
                    <a:pt x="1922" y="2578"/>
                  </a:lnTo>
                  <a:lnTo>
                    <a:pt x="1922" y="2578"/>
                  </a:lnTo>
                  <a:lnTo>
                    <a:pt x="1924" y="2578"/>
                  </a:lnTo>
                  <a:lnTo>
                    <a:pt x="1924" y="2578"/>
                  </a:lnTo>
                  <a:lnTo>
                    <a:pt x="1924" y="2578"/>
                  </a:lnTo>
                  <a:lnTo>
                    <a:pt x="1924" y="2578"/>
                  </a:lnTo>
                  <a:lnTo>
                    <a:pt x="1924" y="2578"/>
                  </a:lnTo>
                  <a:lnTo>
                    <a:pt x="1924" y="2580"/>
                  </a:lnTo>
                  <a:lnTo>
                    <a:pt x="1924" y="2580"/>
                  </a:lnTo>
                  <a:lnTo>
                    <a:pt x="1924" y="2580"/>
                  </a:lnTo>
                  <a:lnTo>
                    <a:pt x="1924" y="2580"/>
                  </a:lnTo>
                  <a:lnTo>
                    <a:pt x="1924" y="2580"/>
                  </a:lnTo>
                  <a:lnTo>
                    <a:pt x="1924" y="2580"/>
                  </a:lnTo>
                  <a:lnTo>
                    <a:pt x="1924" y="2580"/>
                  </a:lnTo>
                  <a:lnTo>
                    <a:pt x="1924" y="2580"/>
                  </a:lnTo>
                  <a:lnTo>
                    <a:pt x="1924" y="2583"/>
                  </a:lnTo>
                  <a:lnTo>
                    <a:pt x="1924" y="2583"/>
                  </a:lnTo>
                  <a:lnTo>
                    <a:pt x="1924" y="2583"/>
                  </a:lnTo>
                  <a:lnTo>
                    <a:pt x="1926" y="2583"/>
                  </a:lnTo>
                  <a:lnTo>
                    <a:pt x="1926" y="2583"/>
                  </a:lnTo>
                  <a:lnTo>
                    <a:pt x="1926" y="2583"/>
                  </a:lnTo>
                  <a:lnTo>
                    <a:pt x="1926" y="2580"/>
                  </a:lnTo>
                  <a:lnTo>
                    <a:pt x="1926" y="2580"/>
                  </a:lnTo>
                  <a:lnTo>
                    <a:pt x="1926" y="2578"/>
                  </a:lnTo>
                  <a:lnTo>
                    <a:pt x="1926" y="2578"/>
                  </a:lnTo>
                  <a:lnTo>
                    <a:pt x="1929" y="2578"/>
                  </a:lnTo>
                  <a:lnTo>
                    <a:pt x="1929" y="2580"/>
                  </a:lnTo>
                  <a:lnTo>
                    <a:pt x="1929" y="2580"/>
                  </a:lnTo>
                  <a:lnTo>
                    <a:pt x="1929" y="2580"/>
                  </a:lnTo>
                  <a:lnTo>
                    <a:pt x="1926" y="2583"/>
                  </a:lnTo>
                  <a:lnTo>
                    <a:pt x="1926" y="2583"/>
                  </a:lnTo>
                  <a:lnTo>
                    <a:pt x="1926" y="2583"/>
                  </a:lnTo>
                  <a:lnTo>
                    <a:pt x="1929" y="2585"/>
                  </a:lnTo>
                  <a:lnTo>
                    <a:pt x="1929" y="2585"/>
                  </a:lnTo>
                  <a:lnTo>
                    <a:pt x="1929" y="2585"/>
                  </a:lnTo>
                  <a:lnTo>
                    <a:pt x="1926" y="2585"/>
                  </a:lnTo>
                  <a:lnTo>
                    <a:pt x="1926" y="2585"/>
                  </a:lnTo>
                  <a:lnTo>
                    <a:pt x="1926" y="2585"/>
                  </a:lnTo>
                  <a:lnTo>
                    <a:pt x="1924" y="2585"/>
                  </a:lnTo>
                  <a:lnTo>
                    <a:pt x="1924" y="2585"/>
                  </a:lnTo>
                  <a:lnTo>
                    <a:pt x="1924" y="2585"/>
                  </a:lnTo>
                  <a:lnTo>
                    <a:pt x="1924" y="2585"/>
                  </a:lnTo>
                  <a:lnTo>
                    <a:pt x="1924" y="2585"/>
                  </a:lnTo>
                  <a:lnTo>
                    <a:pt x="1922" y="2585"/>
                  </a:lnTo>
                  <a:lnTo>
                    <a:pt x="1922" y="2585"/>
                  </a:lnTo>
                  <a:lnTo>
                    <a:pt x="1922" y="2585"/>
                  </a:lnTo>
                  <a:lnTo>
                    <a:pt x="1922" y="2585"/>
                  </a:lnTo>
                  <a:lnTo>
                    <a:pt x="1922" y="2583"/>
                  </a:lnTo>
                  <a:lnTo>
                    <a:pt x="1922" y="2583"/>
                  </a:lnTo>
                  <a:lnTo>
                    <a:pt x="1919" y="2583"/>
                  </a:lnTo>
                  <a:lnTo>
                    <a:pt x="1919" y="2583"/>
                  </a:lnTo>
                  <a:lnTo>
                    <a:pt x="1919" y="2583"/>
                  </a:lnTo>
                  <a:lnTo>
                    <a:pt x="1919" y="2583"/>
                  </a:lnTo>
                  <a:lnTo>
                    <a:pt x="1919" y="2583"/>
                  </a:lnTo>
                  <a:lnTo>
                    <a:pt x="1919" y="2583"/>
                  </a:lnTo>
                  <a:lnTo>
                    <a:pt x="1919" y="2583"/>
                  </a:lnTo>
                  <a:lnTo>
                    <a:pt x="1919" y="2583"/>
                  </a:lnTo>
                  <a:lnTo>
                    <a:pt x="1919" y="2580"/>
                  </a:lnTo>
                  <a:lnTo>
                    <a:pt x="1919" y="2580"/>
                  </a:lnTo>
                  <a:lnTo>
                    <a:pt x="1919" y="2580"/>
                  </a:lnTo>
                  <a:lnTo>
                    <a:pt x="1917" y="2580"/>
                  </a:lnTo>
                  <a:lnTo>
                    <a:pt x="1917" y="2583"/>
                  </a:lnTo>
                  <a:lnTo>
                    <a:pt x="1917" y="2583"/>
                  </a:lnTo>
                  <a:lnTo>
                    <a:pt x="1915" y="2583"/>
                  </a:lnTo>
                  <a:lnTo>
                    <a:pt x="1915" y="2583"/>
                  </a:lnTo>
                  <a:lnTo>
                    <a:pt x="1915" y="2583"/>
                  </a:lnTo>
                  <a:lnTo>
                    <a:pt x="1915" y="2585"/>
                  </a:lnTo>
                  <a:lnTo>
                    <a:pt x="1915" y="2585"/>
                  </a:lnTo>
                  <a:lnTo>
                    <a:pt x="1915" y="2585"/>
                  </a:lnTo>
                  <a:lnTo>
                    <a:pt x="1915" y="2585"/>
                  </a:lnTo>
                  <a:lnTo>
                    <a:pt x="1915" y="2585"/>
                  </a:lnTo>
                  <a:lnTo>
                    <a:pt x="1912" y="2585"/>
                  </a:lnTo>
                  <a:lnTo>
                    <a:pt x="1912" y="2585"/>
                  </a:lnTo>
                  <a:lnTo>
                    <a:pt x="1912" y="2585"/>
                  </a:lnTo>
                  <a:lnTo>
                    <a:pt x="1912" y="2585"/>
                  </a:lnTo>
                  <a:lnTo>
                    <a:pt x="1912" y="2588"/>
                  </a:lnTo>
                  <a:lnTo>
                    <a:pt x="1915" y="2588"/>
                  </a:lnTo>
                  <a:lnTo>
                    <a:pt x="1915" y="2588"/>
                  </a:lnTo>
                  <a:lnTo>
                    <a:pt x="1915" y="2588"/>
                  </a:lnTo>
                  <a:lnTo>
                    <a:pt x="1917" y="2590"/>
                  </a:lnTo>
                  <a:lnTo>
                    <a:pt x="1917" y="2590"/>
                  </a:lnTo>
                  <a:lnTo>
                    <a:pt x="1919" y="2590"/>
                  </a:lnTo>
                  <a:lnTo>
                    <a:pt x="1919" y="2590"/>
                  </a:lnTo>
                  <a:lnTo>
                    <a:pt x="1919" y="2595"/>
                  </a:lnTo>
                  <a:lnTo>
                    <a:pt x="1919" y="2597"/>
                  </a:lnTo>
                  <a:lnTo>
                    <a:pt x="1919" y="2599"/>
                  </a:lnTo>
                  <a:lnTo>
                    <a:pt x="1919" y="2599"/>
                  </a:lnTo>
                  <a:lnTo>
                    <a:pt x="1917" y="2602"/>
                  </a:lnTo>
                  <a:lnTo>
                    <a:pt x="1917" y="2602"/>
                  </a:lnTo>
                  <a:lnTo>
                    <a:pt x="1915" y="2602"/>
                  </a:lnTo>
                  <a:lnTo>
                    <a:pt x="1912" y="2602"/>
                  </a:lnTo>
                  <a:lnTo>
                    <a:pt x="1910" y="2602"/>
                  </a:lnTo>
                  <a:lnTo>
                    <a:pt x="1907" y="2602"/>
                  </a:lnTo>
                  <a:lnTo>
                    <a:pt x="1905" y="2599"/>
                  </a:lnTo>
                  <a:lnTo>
                    <a:pt x="1903" y="2599"/>
                  </a:lnTo>
                  <a:lnTo>
                    <a:pt x="1903" y="2599"/>
                  </a:lnTo>
                  <a:lnTo>
                    <a:pt x="1900" y="2599"/>
                  </a:lnTo>
                  <a:lnTo>
                    <a:pt x="1900" y="2599"/>
                  </a:lnTo>
                  <a:lnTo>
                    <a:pt x="1900" y="2599"/>
                  </a:lnTo>
                  <a:lnTo>
                    <a:pt x="1898" y="2599"/>
                  </a:lnTo>
                  <a:lnTo>
                    <a:pt x="1898" y="2599"/>
                  </a:lnTo>
                  <a:lnTo>
                    <a:pt x="1896" y="2597"/>
                  </a:lnTo>
                  <a:lnTo>
                    <a:pt x="1896" y="2597"/>
                  </a:lnTo>
                  <a:lnTo>
                    <a:pt x="1896" y="2595"/>
                  </a:lnTo>
                  <a:lnTo>
                    <a:pt x="1893" y="2595"/>
                  </a:lnTo>
                  <a:lnTo>
                    <a:pt x="1893" y="2592"/>
                  </a:lnTo>
                  <a:lnTo>
                    <a:pt x="1891" y="2595"/>
                  </a:lnTo>
                  <a:lnTo>
                    <a:pt x="1889" y="2597"/>
                  </a:lnTo>
                  <a:lnTo>
                    <a:pt x="1884" y="2602"/>
                  </a:lnTo>
                  <a:lnTo>
                    <a:pt x="1884" y="2599"/>
                  </a:lnTo>
                  <a:lnTo>
                    <a:pt x="1884" y="2592"/>
                  </a:lnTo>
                  <a:lnTo>
                    <a:pt x="1884" y="2592"/>
                  </a:lnTo>
                  <a:lnTo>
                    <a:pt x="1884" y="2590"/>
                  </a:lnTo>
                  <a:lnTo>
                    <a:pt x="1881" y="2590"/>
                  </a:lnTo>
                  <a:lnTo>
                    <a:pt x="1879" y="2592"/>
                  </a:lnTo>
                  <a:lnTo>
                    <a:pt x="1877" y="2592"/>
                  </a:lnTo>
                  <a:lnTo>
                    <a:pt x="1877" y="2595"/>
                  </a:lnTo>
                  <a:lnTo>
                    <a:pt x="1877" y="2595"/>
                  </a:lnTo>
                  <a:lnTo>
                    <a:pt x="1877" y="2595"/>
                  </a:lnTo>
                  <a:lnTo>
                    <a:pt x="1877" y="2595"/>
                  </a:lnTo>
                  <a:lnTo>
                    <a:pt x="1877" y="2592"/>
                  </a:lnTo>
                  <a:lnTo>
                    <a:pt x="1877" y="2592"/>
                  </a:lnTo>
                  <a:lnTo>
                    <a:pt x="1879" y="2590"/>
                  </a:lnTo>
                  <a:lnTo>
                    <a:pt x="1879" y="2590"/>
                  </a:lnTo>
                  <a:lnTo>
                    <a:pt x="1879" y="2588"/>
                  </a:lnTo>
                  <a:lnTo>
                    <a:pt x="1879" y="2588"/>
                  </a:lnTo>
                  <a:lnTo>
                    <a:pt x="1879" y="2588"/>
                  </a:lnTo>
                  <a:lnTo>
                    <a:pt x="1879" y="2588"/>
                  </a:lnTo>
                  <a:lnTo>
                    <a:pt x="1879" y="2585"/>
                  </a:lnTo>
                  <a:lnTo>
                    <a:pt x="1879" y="2585"/>
                  </a:lnTo>
                  <a:lnTo>
                    <a:pt x="1879" y="2585"/>
                  </a:lnTo>
                  <a:lnTo>
                    <a:pt x="1881" y="2583"/>
                  </a:lnTo>
                  <a:lnTo>
                    <a:pt x="1881" y="2583"/>
                  </a:lnTo>
                  <a:lnTo>
                    <a:pt x="1879" y="2583"/>
                  </a:lnTo>
                  <a:lnTo>
                    <a:pt x="1879" y="2583"/>
                  </a:lnTo>
                  <a:lnTo>
                    <a:pt x="1877" y="2583"/>
                  </a:lnTo>
                  <a:lnTo>
                    <a:pt x="1877" y="2585"/>
                  </a:lnTo>
                  <a:lnTo>
                    <a:pt x="1879" y="2585"/>
                  </a:lnTo>
                  <a:lnTo>
                    <a:pt x="1877" y="2585"/>
                  </a:lnTo>
                  <a:lnTo>
                    <a:pt x="1877" y="2588"/>
                  </a:lnTo>
                  <a:lnTo>
                    <a:pt x="1877" y="2588"/>
                  </a:lnTo>
                  <a:lnTo>
                    <a:pt x="1877" y="2585"/>
                  </a:lnTo>
                  <a:lnTo>
                    <a:pt x="1874" y="2585"/>
                  </a:lnTo>
                  <a:lnTo>
                    <a:pt x="1874" y="2588"/>
                  </a:lnTo>
                  <a:lnTo>
                    <a:pt x="1874" y="2585"/>
                  </a:lnTo>
                  <a:lnTo>
                    <a:pt x="1874" y="2585"/>
                  </a:lnTo>
                  <a:lnTo>
                    <a:pt x="1874" y="2585"/>
                  </a:lnTo>
                  <a:lnTo>
                    <a:pt x="1874" y="2583"/>
                  </a:lnTo>
                  <a:lnTo>
                    <a:pt x="1872" y="2583"/>
                  </a:lnTo>
                  <a:lnTo>
                    <a:pt x="1872" y="2583"/>
                  </a:lnTo>
                  <a:lnTo>
                    <a:pt x="1872" y="2583"/>
                  </a:lnTo>
                  <a:lnTo>
                    <a:pt x="1872" y="2583"/>
                  </a:lnTo>
                  <a:lnTo>
                    <a:pt x="1872" y="2583"/>
                  </a:lnTo>
                  <a:lnTo>
                    <a:pt x="1870" y="2583"/>
                  </a:lnTo>
                  <a:lnTo>
                    <a:pt x="1870" y="2583"/>
                  </a:lnTo>
                  <a:lnTo>
                    <a:pt x="1870" y="2583"/>
                  </a:lnTo>
                  <a:lnTo>
                    <a:pt x="1867" y="2578"/>
                  </a:lnTo>
                  <a:lnTo>
                    <a:pt x="1867" y="2578"/>
                  </a:lnTo>
                  <a:lnTo>
                    <a:pt x="1867" y="2576"/>
                  </a:lnTo>
                  <a:lnTo>
                    <a:pt x="1867" y="2576"/>
                  </a:lnTo>
                  <a:lnTo>
                    <a:pt x="1865" y="2576"/>
                  </a:lnTo>
                  <a:lnTo>
                    <a:pt x="1865" y="2576"/>
                  </a:lnTo>
                  <a:lnTo>
                    <a:pt x="1865" y="2573"/>
                  </a:lnTo>
                  <a:lnTo>
                    <a:pt x="1867" y="2571"/>
                  </a:lnTo>
                  <a:lnTo>
                    <a:pt x="1867" y="2571"/>
                  </a:lnTo>
                  <a:lnTo>
                    <a:pt x="1865" y="2571"/>
                  </a:lnTo>
                  <a:lnTo>
                    <a:pt x="1855" y="2573"/>
                  </a:lnTo>
                  <a:lnTo>
                    <a:pt x="1853" y="2571"/>
                  </a:lnTo>
                  <a:lnTo>
                    <a:pt x="1853" y="2571"/>
                  </a:lnTo>
                  <a:lnTo>
                    <a:pt x="1853" y="2571"/>
                  </a:lnTo>
                  <a:lnTo>
                    <a:pt x="1853" y="2571"/>
                  </a:lnTo>
                  <a:lnTo>
                    <a:pt x="1853" y="2571"/>
                  </a:lnTo>
                  <a:lnTo>
                    <a:pt x="1851" y="2571"/>
                  </a:lnTo>
                  <a:lnTo>
                    <a:pt x="1851" y="2573"/>
                  </a:lnTo>
                  <a:lnTo>
                    <a:pt x="1851" y="2573"/>
                  </a:lnTo>
                  <a:lnTo>
                    <a:pt x="1851" y="2573"/>
                  </a:lnTo>
                  <a:lnTo>
                    <a:pt x="1851" y="2573"/>
                  </a:lnTo>
                  <a:lnTo>
                    <a:pt x="1851" y="2576"/>
                  </a:lnTo>
                  <a:lnTo>
                    <a:pt x="1851" y="2576"/>
                  </a:lnTo>
                  <a:lnTo>
                    <a:pt x="1853" y="2576"/>
                  </a:lnTo>
                  <a:lnTo>
                    <a:pt x="1853" y="2576"/>
                  </a:lnTo>
                  <a:lnTo>
                    <a:pt x="1853" y="2576"/>
                  </a:lnTo>
                  <a:lnTo>
                    <a:pt x="1853" y="2576"/>
                  </a:lnTo>
                  <a:lnTo>
                    <a:pt x="1855" y="2576"/>
                  </a:lnTo>
                  <a:lnTo>
                    <a:pt x="1855" y="2576"/>
                  </a:lnTo>
                  <a:lnTo>
                    <a:pt x="1855" y="2576"/>
                  </a:lnTo>
                  <a:lnTo>
                    <a:pt x="1855" y="2576"/>
                  </a:lnTo>
                  <a:lnTo>
                    <a:pt x="1855" y="2576"/>
                  </a:lnTo>
                  <a:lnTo>
                    <a:pt x="1855" y="2576"/>
                  </a:lnTo>
                  <a:lnTo>
                    <a:pt x="1855" y="2578"/>
                  </a:lnTo>
                  <a:lnTo>
                    <a:pt x="1855" y="2578"/>
                  </a:lnTo>
                  <a:lnTo>
                    <a:pt x="1858" y="2578"/>
                  </a:lnTo>
                  <a:lnTo>
                    <a:pt x="1858" y="2578"/>
                  </a:lnTo>
                  <a:lnTo>
                    <a:pt x="1858" y="2578"/>
                  </a:lnTo>
                  <a:lnTo>
                    <a:pt x="1860" y="2580"/>
                  </a:lnTo>
                  <a:lnTo>
                    <a:pt x="1860" y="2580"/>
                  </a:lnTo>
                  <a:lnTo>
                    <a:pt x="1860" y="2580"/>
                  </a:lnTo>
                  <a:lnTo>
                    <a:pt x="1860" y="2580"/>
                  </a:lnTo>
                  <a:lnTo>
                    <a:pt x="1860" y="2580"/>
                  </a:lnTo>
                  <a:lnTo>
                    <a:pt x="1860" y="2580"/>
                  </a:lnTo>
                  <a:lnTo>
                    <a:pt x="1862" y="2583"/>
                  </a:lnTo>
                  <a:lnTo>
                    <a:pt x="1862" y="2583"/>
                  </a:lnTo>
                  <a:lnTo>
                    <a:pt x="1862" y="2583"/>
                  </a:lnTo>
                  <a:lnTo>
                    <a:pt x="1862" y="2585"/>
                  </a:lnTo>
                  <a:lnTo>
                    <a:pt x="1862" y="2585"/>
                  </a:lnTo>
                  <a:lnTo>
                    <a:pt x="1862" y="2585"/>
                  </a:lnTo>
                  <a:lnTo>
                    <a:pt x="1862" y="2585"/>
                  </a:lnTo>
                  <a:lnTo>
                    <a:pt x="1862" y="2583"/>
                  </a:lnTo>
                  <a:lnTo>
                    <a:pt x="1865" y="2585"/>
                  </a:lnTo>
                  <a:lnTo>
                    <a:pt x="1865" y="2585"/>
                  </a:lnTo>
                  <a:lnTo>
                    <a:pt x="1865" y="2583"/>
                  </a:lnTo>
                  <a:lnTo>
                    <a:pt x="1865" y="2583"/>
                  </a:lnTo>
                  <a:lnTo>
                    <a:pt x="1865" y="2583"/>
                  </a:lnTo>
                  <a:lnTo>
                    <a:pt x="1865" y="2585"/>
                  </a:lnTo>
                  <a:lnTo>
                    <a:pt x="1865" y="2585"/>
                  </a:lnTo>
                  <a:lnTo>
                    <a:pt x="1865" y="2585"/>
                  </a:lnTo>
                  <a:lnTo>
                    <a:pt x="1865" y="2585"/>
                  </a:lnTo>
                  <a:lnTo>
                    <a:pt x="1865" y="2585"/>
                  </a:lnTo>
                  <a:lnTo>
                    <a:pt x="1865" y="2585"/>
                  </a:lnTo>
                  <a:lnTo>
                    <a:pt x="1867" y="2585"/>
                  </a:lnTo>
                  <a:lnTo>
                    <a:pt x="1865" y="2585"/>
                  </a:lnTo>
                  <a:lnTo>
                    <a:pt x="1867" y="2588"/>
                  </a:lnTo>
                  <a:lnTo>
                    <a:pt x="1867" y="2590"/>
                  </a:lnTo>
                  <a:lnTo>
                    <a:pt x="1867" y="2590"/>
                  </a:lnTo>
                  <a:lnTo>
                    <a:pt x="1867" y="2590"/>
                  </a:lnTo>
                  <a:lnTo>
                    <a:pt x="1867" y="2590"/>
                  </a:lnTo>
                  <a:lnTo>
                    <a:pt x="1867" y="2592"/>
                  </a:lnTo>
                  <a:lnTo>
                    <a:pt x="1870" y="2592"/>
                  </a:lnTo>
                  <a:lnTo>
                    <a:pt x="1870" y="2592"/>
                  </a:lnTo>
                  <a:lnTo>
                    <a:pt x="1870" y="2592"/>
                  </a:lnTo>
                  <a:lnTo>
                    <a:pt x="1870" y="2592"/>
                  </a:lnTo>
                  <a:lnTo>
                    <a:pt x="1870" y="2595"/>
                  </a:lnTo>
                  <a:lnTo>
                    <a:pt x="1870" y="2595"/>
                  </a:lnTo>
                  <a:lnTo>
                    <a:pt x="1872" y="2597"/>
                  </a:lnTo>
                  <a:lnTo>
                    <a:pt x="1870" y="2599"/>
                  </a:lnTo>
                  <a:lnTo>
                    <a:pt x="1872" y="2599"/>
                  </a:lnTo>
                  <a:lnTo>
                    <a:pt x="1872" y="2599"/>
                  </a:lnTo>
                  <a:lnTo>
                    <a:pt x="1872" y="2602"/>
                  </a:lnTo>
                  <a:lnTo>
                    <a:pt x="1872" y="2602"/>
                  </a:lnTo>
                  <a:lnTo>
                    <a:pt x="1872" y="2604"/>
                  </a:lnTo>
                  <a:lnTo>
                    <a:pt x="1870" y="2609"/>
                  </a:lnTo>
                  <a:lnTo>
                    <a:pt x="1870" y="2609"/>
                  </a:lnTo>
                  <a:lnTo>
                    <a:pt x="1870" y="2611"/>
                  </a:lnTo>
                  <a:lnTo>
                    <a:pt x="1870" y="2614"/>
                  </a:lnTo>
                  <a:lnTo>
                    <a:pt x="1867" y="2614"/>
                  </a:lnTo>
                  <a:lnTo>
                    <a:pt x="1867" y="2614"/>
                  </a:lnTo>
                  <a:lnTo>
                    <a:pt x="1865" y="2614"/>
                  </a:lnTo>
                  <a:lnTo>
                    <a:pt x="1865" y="2618"/>
                  </a:lnTo>
                  <a:lnTo>
                    <a:pt x="1865" y="2618"/>
                  </a:lnTo>
                  <a:lnTo>
                    <a:pt x="1865" y="2618"/>
                  </a:lnTo>
                  <a:lnTo>
                    <a:pt x="1862" y="2618"/>
                  </a:lnTo>
                  <a:lnTo>
                    <a:pt x="1862" y="2618"/>
                  </a:lnTo>
                  <a:lnTo>
                    <a:pt x="1862" y="2618"/>
                  </a:lnTo>
                  <a:lnTo>
                    <a:pt x="1862" y="2621"/>
                  </a:lnTo>
                  <a:lnTo>
                    <a:pt x="1862" y="2621"/>
                  </a:lnTo>
                  <a:lnTo>
                    <a:pt x="1862" y="2621"/>
                  </a:lnTo>
                  <a:lnTo>
                    <a:pt x="1862" y="2621"/>
                  </a:lnTo>
                  <a:lnTo>
                    <a:pt x="1862" y="2623"/>
                  </a:lnTo>
                  <a:lnTo>
                    <a:pt x="1862" y="2625"/>
                  </a:lnTo>
                  <a:lnTo>
                    <a:pt x="1862" y="2628"/>
                  </a:lnTo>
                  <a:lnTo>
                    <a:pt x="1860" y="2630"/>
                  </a:lnTo>
                  <a:lnTo>
                    <a:pt x="1860" y="2632"/>
                  </a:lnTo>
                  <a:lnTo>
                    <a:pt x="1860" y="2632"/>
                  </a:lnTo>
                  <a:lnTo>
                    <a:pt x="1860" y="2637"/>
                  </a:lnTo>
                  <a:lnTo>
                    <a:pt x="1862" y="2640"/>
                  </a:lnTo>
                  <a:lnTo>
                    <a:pt x="1862" y="2642"/>
                  </a:lnTo>
                  <a:lnTo>
                    <a:pt x="1862" y="2644"/>
                  </a:lnTo>
                  <a:lnTo>
                    <a:pt x="1862" y="2654"/>
                  </a:lnTo>
                  <a:lnTo>
                    <a:pt x="1865" y="2661"/>
                  </a:lnTo>
                  <a:lnTo>
                    <a:pt x="1867" y="2663"/>
                  </a:lnTo>
                  <a:lnTo>
                    <a:pt x="1867" y="2666"/>
                  </a:lnTo>
                  <a:lnTo>
                    <a:pt x="1865" y="2668"/>
                  </a:lnTo>
                  <a:lnTo>
                    <a:pt x="1865" y="2670"/>
                  </a:lnTo>
                  <a:lnTo>
                    <a:pt x="1865" y="2673"/>
                  </a:lnTo>
                  <a:lnTo>
                    <a:pt x="1862" y="2677"/>
                  </a:lnTo>
                  <a:lnTo>
                    <a:pt x="1860" y="2677"/>
                  </a:lnTo>
                  <a:lnTo>
                    <a:pt x="1860" y="2677"/>
                  </a:lnTo>
                  <a:lnTo>
                    <a:pt x="1858" y="2677"/>
                  </a:lnTo>
                  <a:lnTo>
                    <a:pt x="1858" y="2677"/>
                  </a:lnTo>
                  <a:lnTo>
                    <a:pt x="1858" y="2680"/>
                  </a:lnTo>
                  <a:lnTo>
                    <a:pt x="1855" y="2685"/>
                  </a:lnTo>
                  <a:lnTo>
                    <a:pt x="1853" y="2685"/>
                  </a:lnTo>
                  <a:lnTo>
                    <a:pt x="1853" y="2687"/>
                  </a:lnTo>
                  <a:lnTo>
                    <a:pt x="1844" y="2692"/>
                  </a:lnTo>
                  <a:lnTo>
                    <a:pt x="1844" y="2692"/>
                  </a:lnTo>
                  <a:lnTo>
                    <a:pt x="1844" y="2692"/>
                  </a:lnTo>
                  <a:lnTo>
                    <a:pt x="1844" y="2694"/>
                  </a:lnTo>
                  <a:lnTo>
                    <a:pt x="1844" y="2696"/>
                  </a:lnTo>
                  <a:lnTo>
                    <a:pt x="1844" y="2696"/>
                  </a:lnTo>
                  <a:lnTo>
                    <a:pt x="1844" y="2699"/>
                  </a:lnTo>
                  <a:lnTo>
                    <a:pt x="1844" y="2699"/>
                  </a:lnTo>
                  <a:lnTo>
                    <a:pt x="1841" y="2701"/>
                  </a:lnTo>
                  <a:lnTo>
                    <a:pt x="1841" y="2703"/>
                  </a:lnTo>
                  <a:lnTo>
                    <a:pt x="1844" y="2703"/>
                  </a:lnTo>
                  <a:lnTo>
                    <a:pt x="1844" y="2703"/>
                  </a:lnTo>
                  <a:lnTo>
                    <a:pt x="1844" y="2703"/>
                  </a:lnTo>
                  <a:lnTo>
                    <a:pt x="1844" y="2706"/>
                  </a:lnTo>
                  <a:lnTo>
                    <a:pt x="1844" y="2708"/>
                  </a:lnTo>
                  <a:lnTo>
                    <a:pt x="1844" y="2711"/>
                  </a:lnTo>
                  <a:lnTo>
                    <a:pt x="1844" y="2713"/>
                  </a:lnTo>
                  <a:lnTo>
                    <a:pt x="1841" y="2715"/>
                  </a:lnTo>
                  <a:lnTo>
                    <a:pt x="1841" y="2715"/>
                  </a:lnTo>
                  <a:lnTo>
                    <a:pt x="1839" y="2715"/>
                  </a:lnTo>
                  <a:lnTo>
                    <a:pt x="1839" y="2718"/>
                  </a:lnTo>
                  <a:lnTo>
                    <a:pt x="1836" y="2720"/>
                  </a:lnTo>
                  <a:lnTo>
                    <a:pt x="1834" y="2725"/>
                  </a:lnTo>
                  <a:lnTo>
                    <a:pt x="1832" y="2725"/>
                  </a:lnTo>
                  <a:lnTo>
                    <a:pt x="1829" y="2729"/>
                  </a:lnTo>
                  <a:lnTo>
                    <a:pt x="1825" y="2729"/>
                  </a:lnTo>
                  <a:lnTo>
                    <a:pt x="1825" y="2732"/>
                  </a:lnTo>
                  <a:lnTo>
                    <a:pt x="1825" y="2732"/>
                  </a:lnTo>
                  <a:lnTo>
                    <a:pt x="1825" y="2732"/>
                  </a:lnTo>
                  <a:lnTo>
                    <a:pt x="1825" y="2734"/>
                  </a:lnTo>
                  <a:lnTo>
                    <a:pt x="1825" y="2734"/>
                  </a:lnTo>
                  <a:lnTo>
                    <a:pt x="1825" y="2734"/>
                  </a:lnTo>
                  <a:lnTo>
                    <a:pt x="1825" y="2741"/>
                  </a:lnTo>
                  <a:lnTo>
                    <a:pt x="1825" y="2744"/>
                  </a:lnTo>
                  <a:lnTo>
                    <a:pt x="1825" y="2744"/>
                  </a:lnTo>
                  <a:lnTo>
                    <a:pt x="1825" y="2746"/>
                  </a:lnTo>
                  <a:lnTo>
                    <a:pt x="1827" y="2746"/>
                  </a:lnTo>
                  <a:lnTo>
                    <a:pt x="1829" y="2746"/>
                  </a:lnTo>
                  <a:lnTo>
                    <a:pt x="1829" y="2746"/>
                  </a:lnTo>
                  <a:lnTo>
                    <a:pt x="1829" y="2746"/>
                  </a:lnTo>
                  <a:lnTo>
                    <a:pt x="1829" y="2746"/>
                  </a:lnTo>
                  <a:lnTo>
                    <a:pt x="1832" y="2746"/>
                  </a:lnTo>
                  <a:lnTo>
                    <a:pt x="1832" y="2746"/>
                  </a:lnTo>
                  <a:lnTo>
                    <a:pt x="1834" y="2746"/>
                  </a:lnTo>
                  <a:lnTo>
                    <a:pt x="1836" y="2746"/>
                  </a:lnTo>
                  <a:lnTo>
                    <a:pt x="1841" y="2744"/>
                  </a:lnTo>
                  <a:lnTo>
                    <a:pt x="1841" y="2744"/>
                  </a:lnTo>
                  <a:lnTo>
                    <a:pt x="1844" y="2744"/>
                  </a:lnTo>
                  <a:lnTo>
                    <a:pt x="1846" y="2744"/>
                  </a:lnTo>
                  <a:lnTo>
                    <a:pt x="1846" y="2746"/>
                  </a:lnTo>
                  <a:lnTo>
                    <a:pt x="1848" y="2746"/>
                  </a:lnTo>
                  <a:lnTo>
                    <a:pt x="1848" y="2748"/>
                  </a:lnTo>
                  <a:lnTo>
                    <a:pt x="1848" y="2748"/>
                  </a:lnTo>
                  <a:lnTo>
                    <a:pt x="1848" y="2748"/>
                  </a:lnTo>
                  <a:lnTo>
                    <a:pt x="1848" y="2748"/>
                  </a:lnTo>
                  <a:lnTo>
                    <a:pt x="1848" y="2746"/>
                  </a:lnTo>
                  <a:lnTo>
                    <a:pt x="1848" y="2741"/>
                  </a:lnTo>
                  <a:lnTo>
                    <a:pt x="1848" y="2741"/>
                  </a:lnTo>
                  <a:lnTo>
                    <a:pt x="1851" y="2741"/>
                  </a:lnTo>
                  <a:lnTo>
                    <a:pt x="1851" y="2737"/>
                  </a:lnTo>
                  <a:lnTo>
                    <a:pt x="1853" y="2737"/>
                  </a:lnTo>
                  <a:lnTo>
                    <a:pt x="1860" y="2729"/>
                  </a:lnTo>
                  <a:lnTo>
                    <a:pt x="1862" y="2729"/>
                  </a:lnTo>
                  <a:lnTo>
                    <a:pt x="1862" y="2727"/>
                  </a:lnTo>
                  <a:lnTo>
                    <a:pt x="1867" y="2727"/>
                  </a:lnTo>
                  <a:lnTo>
                    <a:pt x="1867" y="2727"/>
                  </a:lnTo>
                  <a:lnTo>
                    <a:pt x="1867" y="2727"/>
                  </a:lnTo>
                  <a:lnTo>
                    <a:pt x="1867" y="2727"/>
                  </a:lnTo>
                  <a:lnTo>
                    <a:pt x="1870" y="2725"/>
                  </a:lnTo>
                  <a:lnTo>
                    <a:pt x="1870" y="2725"/>
                  </a:lnTo>
                  <a:lnTo>
                    <a:pt x="1870" y="2725"/>
                  </a:lnTo>
                  <a:lnTo>
                    <a:pt x="1870" y="2727"/>
                  </a:lnTo>
                  <a:lnTo>
                    <a:pt x="1870" y="2727"/>
                  </a:lnTo>
                  <a:lnTo>
                    <a:pt x="1870" y="2727"/>
                  </a:lnTo>
                  <a:lnTo>
                    <a:pt x="1870" y="2727"/>
                  </a:lnTo>
                  <a:lnTo>
                    <a:pt x="1872" y="2727"/>
                  </a:lnTo>
                  <a:lnTo>
                    <a:pt x="1872" y="2725"/>
                  </a:lnTo>
                  <a:lnTo>
                    <a:pt x="1872" y="2722"/>
                  </a:lnTo>
                  <a:lnTo>
                    <a:pt x="1872" y="2720"/>
                  </a:lnTo>
                  <a:lnTo>
                    <a:pt x="1872" y="2720"/>
                  </a:lnTo>
                  <a:lnTo>
                    <a:pt x="1877" y="2715"/>
                  </a:lnTo>
                  <a:lnTo>
                    <a:pt x="1877" y="2713"/>
                  </a:lnTo>
                  <a:lnTo>
                    <a:pt x="1879" y="2711"/>
                  </a:lnTo>
                  <a:lnTo>
                    <a:pt x="1879" y="2711"/>
                  </a:lnTo>
                  <a:lnTo>
                    <a:pt x="1879" y="2708"/>
                  </a:lnTo>
                  <a:lnTo>
                    <a:pt x="1881" y="2708"/>
                  </a:lnTo>
                  <a:lnTo>
                    <a:pt x="1881" y="2708"/>
                  </a:lnTo>
                  <a:lnTo>
                    <a:pt x="1884" y="2706"/>
                  </a:lnTo>
                  <a:lnTo>
                    <a:pt x="1884" y="2706"/>
                  </a:lnTo>
                  <a:lnTo>
                    <a:pt x="1886" y="2703"/>
                  </a:lnTo>
                  <a:lnTo>
                    <a:pt x="1891" y="2701"/>
                  </a:lnTo>
                  <a:lnTo>
                    <a:pt x="1903" y="2701"/>
                  </a:lnTo>
                  <a:lnTo>
                    <a:pt x="1907" y="2701"/>
                  </a:lnTo>
                  <a:lnTo>
                    <a:pt x="1910" y="2701"/>
                  </a:lnTo>
                  <a:lnTo>
                    <a:pt x="1912" y="2701"/>
                  </a:lnTo>
                  <a:lnTo>
                    <a:pt x="1917" y="2701"/>
                  </a:lnTo>
                  <a:lnTo>
                    <a:pt x="1917" y="2701"/>
                  </a:lnTo>
                  <a:lnTo>
                    <a:pt x="1919" y="2703"/>
                  </a:lnTo>
                  <a:lnTo>
                    <a:pt x="1924" y="2701"/>
                  </a:lnTo>
                  <a:lnTo>
                    <a:pt x="1926" y="2701"/>
                  </a:lnTo>
                  <a:lnTo>
                    <a:pt x="1929" y="2701"/>
                  </a:lnTo>
                  <a:lnTo>
                    <a:pt x="1933" y="2701"/>
                  </a:lnTo>
                  <a:lnTo>
                    <a:pt x="1933" y="2701"/>
                  </a:lnTo>
                  <a:lnTo>
                    <a:pt x="1933" y="2701"/>
                  </a:lnTo>
                  <a:lnTo>
                    <a:pt x="1936" y="2701"/>
                  </a:lnTo>
                  <a:lnTo>
                    <a:pt x="1936" y="2701"/>
                  </a:lnTo>
                  <a:lnTo>
                    <a:pt x="1936" y="2701"/>
                  </a:lnTo>
                  <a:lnTo>
                    <a:pt x="1936" y="2699"/>
                  </a:lnTo>
                  <a:lnTo>
                    <a:pt x="1933" y="2699"/>
                  </a:lnTo>
                  <a:lnTo>
                    <a:pt x="1926" y="2701"/>
                  </a:lnTo>
                  <a:lnTo>
                    <a:pt x="1926" y="2701"/>
                  </a:lnTo>
                  <a:lnTo>
                    <a:pt x="1924" y="2699"/>
                  </a:lnTo>
                  <a:lnTo>
                    <a:pt x="1922" y="2701"/>
                  </a:lnTo>
                  <a:lnTo>
                    <a:pt x="1919" y="2699"/>
                  </a:lnTo>
                  <a:lnTo>
                    <a:pt x="1922" y="2699"/>
                  </a:lnTo>
                  <a:lnTo>
                    <a:pt x="1922" y="2696"/>
                  </a:lnTo>
                  <a:lnTo>
                    <a:pt x="1922" y="2696"/>
                  </a:lnTo>
                  <a:lnTo>
                    <a:pt x="1922" y="2696"/>
                  </a:lnTo>
                  <a:lnTo>
                    <a:pt x="1924" y="2696"/>
                  </a:lnTo>
                  <a:lnTo>
                    <a:pt x="1924" y="2696"/>
                  </a:lnTo>
                  <a:lnTo>
                    <a:pt x="1924" y="2696"/>
                  </a:lnTo>
                  <a:lnTo>
                    <a:pt x="1924" y="2696"/>
                  </a:lnTo>
                  <a:lnTo>
                    <a:pt x="1924" y="2694"/>
                  </a:lnTo>
                  <a:lnTo>
                    <a:pt x="1924" y="2694"/>
                  </a:lnTo>
                  <a:lnTo>
                    <a:pt x="1926" y="2692"/>
                  </a:lnTo>
                  <a:lnTo>
                    <a:pt x="1926" y="2689"/>
                  </a:lnTo>
                  <a:lnTo>
                    <a:pt x="1929" y="2689"/>
                  </a:lnTo>
                  <a:lnTo>
                    <a:pt x="1941" y="2685"/>
                  </a:lnTo>
                  <a:lnTo>
                    <a:pt x="1941" y="2685"/>
                  </a:lnTo>
                  <a:lnTo>
                    <a:pt x="1943" y="2685"/>
                  </a:lnTo>
                  <a:lnTo>
                    <a:pt x="1943" y="2682"/>
                  </a:lnTo>
                  <a:lnTo>
                    <a:pt x="1945" y="2682"/>
                  </a:lnTo>
                  <a:lnTo>
                    <a:pt x="1945" y="2682"/>
                  </a:lnTo>
                  <a:lnTo>
                    <a:pt x="1948" y="2682"/>
                  </a:lnTo>
                  <a:lnTo>
                    <a:pt x="1948" y="2682"/>
                  </a:lnTo>
                  <a:lnTo>
                    <a:pt x="1950" y="2682"/>
                  </a:lnTo>
                  <a:lnTo>
                    <a:pt x="1950" y="2682"/>
                  </a:lnTo>
                  <a:lnTo>
                    <a:pt x="1950" y="2682"/>
                  </a:lnTo>
                  <a:lnTo>
                    <a:pt x="1955" y="2680"/>
                  </a:lnTo>
                  <a:lnTo>
                    <a:pt x="1955" y="2680"/>
                  </a:lnTo>
                  <a:lnTo>
                    <a:pt x="1955" y="2680"/>
                  </a:lnTo>
                  <a:lnTo>
                    <a:pt x="1955" y="2680"/>
                  </a:lnTo>
                  <a:lnTo>
                    <a:pt x="1955" y="2680"/>
                  </a:lnTo>
                  <a:lnTo>
                    <a:pt x="1955" y="2680"/>
                  </a:lnTo>
                  <a:lnTo>
                    <a:pt x="1960" y="2680"/>
                  </a:lnTo>
                  <a:lnTo>
                    <a:pt x="1964" y="2677"/>
                  </a:lnTo>
                  <a:lnTo>
                    <a:pt x="1967" y="2677"/>
                  </a:lnTo>
                  <a:lnTo>
                    <a:pt x="1969" y="2677"/>
                  </a:lnTo>
                  <a:lnTo>
                    <a:pt x="1969" y="2677"/>
                  </a:lnTo>
                  <a:lnTo>
                    <a:pt x="1969" y="2677"/>
                  </a:lnTo>
                  <a:lnTo>
                    <a:pt x="1969" y="2677"/>
                  </a:lnTo>
                  <a:lnTo>
                    <a:pt x="1974" y="2675"/>
                  </a:lnTo>
                  <a:lnTo>
                    <a:pt x="1974" y="2675"/>
                  </a:lnTo>
                  <a:lnTo>
                    <a:pt x="1974" y="2675"/>
                  </a:lnTo>
                  <a:lnTo>
                    <a:pt x="1976" y="2673"/>
                  </a:lnTo>
                  <a:lnTo>
                    <a:pt x="1974" y="2673"/>
                  </a:lnTo>
                  <a:lnTo>
                    <a:pt x="1974" y="2673"/>
                  </a:lnTo>
                  <a:lnTo>
                    <a:pt x="1971" y="2670"/>
                  </a:lnTo>
                  <a:lnTo>
                    <a:pt x="1969" y="2670"/>
                  </a:lnTo>
                  <a:lnTo>
                    <a:pt x="1969" y="2668"/>
                  </a:lnTo>
                  <a:lnTo>
                    <a:pt x="1969" y="2668"/>
                  </a:lnTo>
                  <a:lnTo>
                    <a:pt x="1969" y="2666"/>
                  </a:lnTo>
                  <a:lnTo>
                    <a:pt x="1967" y="2666"/>
                  </a:lnTo>
                  <a:lnTo>
                    <a:pt x="1967" y="2666"/>
                  </a:lnTo>
                  <a:lnTo>
                    <a:pt x="1967" y="2666"/>
                  </a:lnTo>
                  <a:lnTo>
                    <a:pt x="1967" y="2666"/>
                  </a:lnTo>
                  <a:lnTo>
                    <a:pt x="1967" y="2666"/>
                  </a:lnTo>
                  <a:lnTo>
                    <a:pt x="1967" y="2663"/>
                  </a:lnTo>
                  <a:lnTo>
                    <a:pt x="1969" y="2663"/>
                  </a:lnTo>
                  <a:lnTo>
                    <a:pt x="1969" y="2663"/>
                  </a:lnTo>
                  <a:lnTo>
                    <a:pt x="1969" y="2663"/>
                  </a:lnTo>
                  <a:lnTo>
                    <a:pt x="1967" y="2661"/>
                  </a:lnTo>
                  <a:lnTo>
                    <a:pt x="1967" y="2656"/>
                  </a:lnTo>
                  <a:lnTo>
                    <a:pt x="1967" y="2656"/>
                  </a:lnTo>
                  <a:lnTo>
                    <a:pt x="1967" y="2656"/>
                  </a:lnTo>
                  <a:lnTo>
                    <a:pt x="1967" y="2656"/>
                  </a:lnTo>
                  <a:lnTo>
                    <a:pt x="1967" y="2656"/>
                  </a:lnTo>
                  <a:lnTo>
                    <a:pt x="1962" y="2658"/>
                  </a:lnTo>
                  <a:lnTo>
                    <a:pt x="1962" y="2658"/>
                  </a:lnTo>
                  <a:lnTo>
                    <a:pt x="1960" y="2661"/>
                  </a:lnTo>
                  <a:lnTo>
                    <a:pt x="1960" y="2661"/>
                  </a:lnTo>
                  <a:lnTo>
                    <a:pt x="1957" y="2663"/>
                  </a:lnTo>
                  <a:lnTo>
                    <a:pt x="1957" y="2663"/>
                  </a:lnTo>
                  <a:lnTo>
                    <a:pt x="1957" y="2663"/>
                  </a:lnTo>
                  <a:lnTo>
                    <a:pt x="1955" y="2663"/>
                  </a:lnTo>
                  <a:lnTo>
                    <a:pt x="1952" y="2663"/>
                  </a:lnTo>
                  <a:lnTo>
                    <a:pt x="1950" y="2663"/>
                  </a:lnTo>
                  <a:lnTo>
                    <a:pt x="1948" y="2663"/>
                  </a:lnTo>
                  <a:lnTo>
                    <a:pt x="1943" y="2663"/>
                  </a:lnTo>
                  <a:lnTo>
                    <a:pt x="1941" y="2661"/>
                  </a:lnTo>
                  <a:lnTo>
                    <a:pt x="1941" y="2661"/>
                  </a:lnTo>
                  <a:lnTo>
                    <a:pt x="1938" y="2658"/>
                  </a:lnTo>
                  <a:lnTo>
                    <a:pt x="1941" y="2656"/>
                  </a:lnTo>
                  <a:lnTo>
                    <a:pt x="1943" y="2654"/>
                  </a:lnTo>
                  <a:lnTo>
                    <a:pt x="1943" y="2649"/>
                  </a:lnTo>
                  <a:lnTo>
                    <a:pt x="1943" y="2649"/>
                  </a:lnTo>
                  <a:lnTo>
                    <a:pt x="1943" y="2647"/>
                  </a:lnTo>
                  <a:lnTo>
                    <a:pt x="1943" y="2647"/>
                  </a:lnTo>
                  <a:lnTo>
                    <a:pt x="1943" y="2644"/>
                  </a:lnTo>
                  <a:lnTo>
                    <a:pt x="1945" y="2644"/>
                  </a:lnTo>
                  <a:lnTo>
                    <a:pt x="1945" y="2644"/>
                  </a:lnTo>
                  <a:lnTo>
                    <a:pt x="1945" y="2644"/>
                  </a:lnTo>
                  <a:lnTo>
                    <a:pt x="1948" y="2642"/>
                  </a:lnTo>
                  <a:lnTo>
                    <a:pt x="1948" y="2642"/>
                  </a:lnTo>
                  <a:lnTo>
                    <a:pt x="1948" y="2642"/>
                  </a:lnTo>
                  <a:lnTo>
                    <a:pt x="1948" y="2640"/>
                  </a:lnTo>
                  <a:lnTo>
                    <a:pt x="1948" y="2640"/>
                  </a:lnTo>
                  <a:lnTo>
                    <a:pt x="1950" y="2640"/>
                  </a:lnTo>
                  <a:lnTo>
                    <a:pt x="1950" y="2640"/>
                  </a:lnTo>
                  <a:lnTo>
                    <a:pt x="1952" y="2640"/>
                  </a:lnTo>
                  <a:lnTo>
                    <a:pt x="1952" y="2637"/>
                  </a:lnTo>
                  <a:lnTo>
                    <a:pt x="1955" y="2637"/>
                  </a:lnTo>
                  <a:lnTo>
                    <a:pt x="1957" y="2632"/>
                  </a:lnTo>
                  <a:lnTo>
                    <a:pt x="1957" y="2632"/>
                  </a:lnTo>
                  <a:lnTo>
                    <a:pt x="1960" y="2630"/>
                  </a:lnTo>
                  <a:lnTo>
                    <a:pt x="1960" y="2630"/>
                  </a:lnTo>
                  <a:lnTo>
                    <a:pt x="1960" y="2630"/>
                  </a:lnTo>
                  <a:lnTo>
                    <a:pt x="1960" y="2630"/>
                  </a:lnTo>
                  <a:lnTo>
                    <a:pt x="1960" y="2628"/>
                  </a:lnTo>
                  <a:lnTo>
                    <a:pt x="1960" y="2628"/>
                  </a:lnTo>
                  <a:lnTo>
                    <a:pt x="1962" y="2628"/>
                  </a:lnTo>
                  <a:lnTo>
                    <a:pt x="1962" y="2628"/>
                  </a:lnTo>
                  <a:lnTo>
                    <a:pt x="1964" y="2625"/>
                  </a:lnTo>
                  <a:lnTo>
                    <a:pt x="1964" y="2625"/>
                  </a:lnTo>
                  <a:lnTo>
                    <a:pt x="1967" y="2625"/>
                  </a:lnTo>
                  <a:lnTo>
                    <a:pt x="1969" y="2625"/>
                  </a:lnTo>
                  <a:lnTo>
                    <a:pt x="1969" y="2623"/>
                  </a:lnTo>
                  <a:lnTo>
                    <a:pt x="1974" y="2623"/>
                  </a:lnTo>
                  <a:lnTo>
                    <a:pt x="1976" y="2621"/>
                  </a:lnTo>
                  <a:lnTo>
                    <a:pt x="1978" y="2621"/>
                  </a:lnTo>
                  <a:lnTo>
                    <a:pt x="1981" y="2621"/>
                  </a:lnTo>
                  <a:lnTo>
                    <a:pt x="1981" y="2621"/>
                  </a:lnTo>
                  <a:lnTo>
                    <a:pt x="1983" y="2618"/>
                  </a:lnTo>
                  <a:lnTo>
                    <a:pt x="1988" y="2616"/>
                  </a:lnTo>
                  <a:lnTo>
                    <a:pt x="1997" y="2614"/>
                  </a:lnTo>
                  <a:lnTo>
                    <a:pt x="1997" y="2614"/>
                  </a:lnTo>
                  <a:lnTo>
                    <a:pt x="2002" y="2611"/>
                  </a:lnTo>
                  <a:lnTo>
                    <a:pt x="2004" y="2609"/>
                  </a:lnTo>
                  <a:lnTo>
                    <a:pt x="2007" y="2609"/>
                  </a:lnTo>
                  <a:lnTo>
                    <a:pt x="2009" y="2609"/>
                  </a:lnTo>
                  <a:lnTo>
                    <a:pt x="2009" y="2609"/>
                  </a:lnTo>
                  <a:lnTo>
                    <a:pt x="2009" y="2609"/>
                  </a:lnTo>
                  <a:lnTo>
                    <a:pt x="2009" y="2609"/>
                  </a:lnTo>
                  <a:lnTo>
                    <a:pt x="2007" y="2609"/>
                  </a:lnTo>
                  <a:lnTo>
                    <a:pt x="2007" y="2609"/>
                  </a:lnTo>
                  <a:lnTo>
                    <a:pt x="2009" y="2606"/>
                  </a:lnTo>
                  <a:lnTo>
                    <a:pt x="2009" y="2606"/>
                  </a:lnTo>
                  <a:lnTo>
                    <a:pt x="2009" y="2609"/>
                  </a:lnTo>
                  <a:lnTo>
                    <a:pt x="2009" y="2606"/>
                  </a:lnTo>
                  <a:lnTo>
                    <a:pt x="2012" y="2606"/>
                  </a:lnTo>
                  <a:lnTo>
                    <a:pt x="2012" y="2606"/>
                  </a:lnTo>
                  <a:lnTo>
                    <a:pt x="2016" y="2606"/>
                  </a:lnTo>
                  <a:lnTo>
                    <a:pt x="2014" y="2609"/>
                  </a:lnTo>
                  <a:lnTo>
                    <a:pt x="2014" y="2609"/>
                  </a:lnTo>
                  <a:lnTo>
                    <a:pt x="2014" y="2609"/>
                  </a:lnTo>
                  <a:lnTo>
                    <a:pt x="2014" y="2609"/>
                  </a:lnTo>
                  <a:lnTo>
                    <a:pt x="2014" y="2609"/>
                  </a:lnTo>
                  <a:lnTo>
                    <a:pt x="2016" y="2611"/>
                  </a:lnTo>
                  <a:lnTo>
                    <a:pt x="2019" y="2611"/>
                  </a:lnTo>
                  <a:lnTo>
                    <a:pt x="2019" y="2611"/>
                  </a:lnTo>
                  <a:lnTo>
                    <a:pt x="2021" y="2609"/>
                  </a:lnTo>
                  <a:lnTo>
                    <a:pt x="2023" y="2609"/>
                  </a:lnTo>
                  <a:lnTo>
                    <a:pt x="2026" y="2609"/>
                  </a:lnTo>
                  <a:lnTo>
                    <a:pt x="2026" y="2609"/>
                  </a:lnTo>
                  <a:lnTo>
                    <a:pt x="2026" y="2609"/>
                  </a:lnTo>
                  <a:lnTo>
                    <a:pt x="2026" y="2609"/>
                  </a:lnTo>
                  <a:lnTo>
                    <a:pt x="2026" y="2609"/>
                  </a:lnTo>
                  <a:lnTo>
                    <a:pt x="2023" y="2609"/>
                  </a:lnTo>
                  <a:lnTo>
                    <a:pt x="2026" y="2611"/>
                  </a:lnTo>
                  <a:lnTo>
                    <a:pt x="2026" y="2611"/>
                  </a:lnTo>
                  <a:lnTo>
                    <a:pt x="2028" y="2609"/>
                  </a:lnTo>
                  <a:lnTo>
                    <a:pt x="2028" y="2609"/>
                  </a:lnTo>
                  <a:lnTo>
                    <a:pt x="2028" y="2609"/>
                  </a:lnTo>
                  <a:lnTo>
                    <a:pt x="2028" y="2611"/>
                  </a:lnTo>
                  <a:lnTo>
                    <a:pt x="2028" y="2611"/>
                  </a:lnTo>
                  <a:lnTo>
                    <a:pt x="2031" y="2611"/>
                  </a:lnTo>
                  <a:lnTo>
                    <a:pt x="2031" y="2611"/>
                  </a:lnTo>
                  <a:lnTo>
                    <a:pt x="2031" y="2611"/>
                  </a:lnTo>
                  <a:lnTo>
                    <a:pt x="2031" y="2614"/>
                  </a:lnTo>
                  <a:lnTo>
                    <a:pt x="2031" y="2614"/>
                  </a:lnTo>
                  <a:lnTo>
                    <a:pt x="2031" y="2614"/>
                  </a:lnTo>
                  <a:lnTo>
                    <a:pt x="2033" y="2611"/>
                  </a:lnTo>
                  <a:lnTo>
                    <a:pt x="2033" y="2611"/>
                  </a:lnTo>
                  <a:lnTo>
                    <a:pt x="2033" y="2611"/>
                  </a:lnTo>
                  <a:lnTo>
                    <a:pt x="2033" y="2611"/>
                  </a:lnTo>
                  <a:lnTo>
                    <a:pt x="2038" y="2609"/>
                  </a:lnTo>
                  <a:lnTo>
                    <a:pt x="2038" y="2606"/>
                  </a:lnTo>
                  <a:lnTo>
                    <a:pt x="2040" y="2606"/>
                  </a:lnTo>
                  <a:lnTo>
                    <a:pt x="2040" y="2606"/>
                  </a:lnTo>
                  <a:lnTo>
                    <a:pt x="2040" y="2606"/>
                  </a:lnTo>
                  <a:lnTo>
                    <a:pt x="2040" y="2604"/>
                  </a:lnTo>
                  <a:lnTo>
                    <a:pt x="2040" y="2604"/>
                  </a:lnTo>
                  <a:lnTo>
                    <a:pt x="2038" y="2606"/>
                  </a:lnTo>
                  <a:lnTo>
                    <a:pt x="2035" y="2606"/>
                  </a:lnTo>
                  <a:lnTo>
                    <a:pt x="2035" y="2606"/>
                  </a:lnTo>
                  <a:lnTo>
                    <a:pt x="2035" y="2609"/>
                  </a:lnTo>
                  <a:lnTo>
                    <a:pt x="2033" y="2606"/>
                  </a:lnTo>
                  <a:lnTo>
                    <a:pt x="2033" y="2606"/>
                  </a:lnTo>
                  <a:lnTo>
                    <a:pt x="2035" y="2604"/>
                  </a:lnTo>
                  <a:lnTo>
                    <a:pt x="2035" y="2604"/>
                  </a:lnTo>
                  <a:lnTo>
                    <a:pt x="2035" y="2604"/>
                  </a:lnTo>
                  <a:lnTo>
                    <a:pt x="2038" y="2602"/>
                  </a:lnTo>
                  <a:lnTo>
                    <a:pt x="2038" y="2602"/>
                  </a:lnTo>
                  <a:lnTo>
                    <a:pt x="2038" y="2599"/>
                  </a:lnTo>
                  <a:lnTo>
                    <a:pt x="2038" y="2599"/>
                  </a:lnTo>
                  <a:lnTo>
                    <a:pt x="2038" y="2599"/>
                  </a:lnTo>
                  <a:lnTo>
                    <a:pt x="2038" y="2599"/>
                  </a:lnTo>
                  <a:lnTo>
                    <a:pt x="2038" y="2599"/>
                  </a:lnTo>
                  <a:lnTo>
                    <a:pt x="2040" y="2597"/>
                  </a:lnTo>
                  <a:lnTo>
                    <a:pt x="2040" y="2597"/>
                  </a:lnTo>
                  <a:lnTo>
                    <a:pt x="2038" y="2597"/>
                  </a:lnTo>
                  <a:lnTo>
                    <a:pt x="2038" y="2597"/>
                  </a:lnTo>
                  <a:lnTo>
                    <a:pt x="2038" y="2599"/>
                  </a:lnTo>
                  <a:lnTo>
                    <a:pt x="2035" y="2602"/>
                  </a:lnTo>
                  <a:lnTo>
                    <a:pt x="2033" y="2602"/>
                  </a:lnTo>
                  <a:lnTo>
                    <a:pt x="2033" y="2602"/>
                  </a:lnTo>
                  <a:lnTo>
                    <a:pt x="2031" y="2602"/>
                  </a:lnTo>
                  <a:lnTo>
                    <a:pt x="2031" y="2604"/>
                  </a:lnTo>
                  <a:lnTo>
                    <a:pt x="2031" y="2604"/>
                  </a:lnTo>
                  <a:lnTo>
                    <a:pt x="2031" y="2602"/>
                  </a:lnTo>
                  <a:lnTo>
                    <a:pt x="2031" y="2599"/>
                  </a:lnTo>
                  <a:lnTo>
                    <a:pt x="2031" y="2595"/>
                  </a:lnTo>
                  <a:lnTo>
                    <a:pt x="2031" y="2595"/>
                  </a:lnTo>
                  <a:lnTo>
                    <a:pt x="2028" y="2597"/>
                  </a:lnTo>
                  <a:lnTo>
                    <a:pt x="2028" y="2597"/>
                  </a:lnTo>
                  <a:lnTo>
                    <a:pt x="2026" y="2599"/>
                  </a:lnTo>
                  <a:lnTo>
                    <a:pt x="2023" y="2599"/>
                  </a:lnTo>
                  <a:lnTo>
                    <a:pt x="2023" y="2599"/>
                  </a:lnTo>
                  <a:lnTo>
                    <a:pt x="2023" y="2599"/>
                  </a:lnTo>
                  <a:lnTo>
                    <a:pt x="2023" y="2599"/>
                  </a:lnTo>
                  <a:lnTo>
                    <a:pt x="2023" y="2602"/>
                  </a:lnTo>
                  <a:lnTo>
                    <a:pt x="2023" y="2602"/>
                  </a:lnTo>
                  <a:lnTo>
                    <a:pt x="2023" y="2602"/>
                  </a:lnTo>
                  <a:lnTo>
                    <a:pt x="2023" y="2602"/>
                  </a:lnTo>
                  <a:lnTo>
                    <a:pt x="2023" y="2602"/>
                  </a:lnTo>
                  <a:lnTo>
                    <a:pt x="2021" y="2602"/>
                  </a:lnTo>
                  <a:lnTo>
                    <a:pt x="2021" y="2602"/>
                  </a:lnTo>
                  <a:lnTo>
                    <a:pt x="2021" y="2602"/>
                  </a:lnTo>
                  <a:lnTo>
                    <a:pt x="2021" y="2602"/>
                  </a:lnTo>
                  <a:lnTo>
                    <a:pt x="2021" y="2599"/>
                  </a:lnTo>
                  <a:lnTo>
                    <a:pt x="2021" y="2599"/>
                  </a:lnTo>
                  <a:lnTo>
                    <a:pt x="2021" y="2599"/>
                  </a:lnTo>
                  <a:lnTo>
                    <a:pt x="2021" y="2599"/>
                  </a:lnTo>
                  <a:lnTo>
                    <a:pt x="2021" y="2599"/>
                  </a:lnTo>
                  <a:lnTo>
                    <a:pt x="2021" y="2599"/>
                  </a:lnTo>
                  <a:lnTo>
                    <a:pt x="2021" y="2599"/>
                  </a:lnTo>
                  <a:lnTo>
                    <a:pt x="2021" y="2599"/>
                  </a:lnTo>
                  <a:lnTo>
                    <a:pt x="2019" y="2599"/>
                  </a:lnTo>
                  <a:lnTo>
                    <a:pt x="2019" y="2599"/>
                  </a:lnTo>
                  <a:lnTo>
                    <a:pt x="2019" y="2599"/>
                  </a:lnTo>
                  <a:lnTo>
                    <a:pt x="2019" y="2599"/>
                  </a:lnTo>
                  <a:lnTo>
                    <a:pt x="2016" y="2602"/>
                  </a:lnTo>
                  <a:lnTo>
                    <a:pt x="2016" y="2602"/>
                  </a:lnTo>
                  <a:lnTo>
                    <a:pt x="2016" y="2602"/>
                  </a:lnTo>
                  <a:lnTo>
                    <a:pt x="2014" y="2604"/>
                  </a:lnTo>
                  <a:lnTo>
                    <a:pt x="2012" y="2604"/>
                  </a:lnTo>
                  <a:lnTo>
                    <a:pt x="2012" y="2604"/>
                  </a:lnTo>
                  <a:lnTo>
                    <a:pt x="2012" y="2602"/>
                  </a:lnTo>
                  <a:lnTo>
                    <a:pt x="2014" y="2602"/>
                  </a:lnTo>
                  <a:lnTo>
                    <a:pt x="2014" y="2602"/>
                  </a:lnTo>
                  <a:lnTo>
                    <a:pt x="2019" y="2599"/>
                  </a:lnTo>
                  <a:lnTo>
                    <a:pt x="2021" y="2597"/>
                  </a:lnTo>
                  <a:lnTo>
                    <a:pt x="2021" y="2597"/>
                  </a:lnTo>
                  <a:lnTo>
                    <a:pt x="2021" y="2597"/>
                  </a:lnTo>
                  <a:lnTo>
                    <a:pt x="2021" y="2597"/>
                  </a:lnTo>
                  <a:lnTo>
                    <a:pt x="2021" y="2597"/>
                  </a:lnTo>
                  <a:lnTo>
                    <a:pt x="2023" y="2597"/>
                  </a:lnTo>
                  <a:lnTo>
                    <a:pt x="2023" y="2597"/>
                  </a:lnTo>
                  <a:lnTo>
                    <a:pt x="2023" y="2597"/>
                  </a:lnTo>
                  <a:lnTo>
                    <a:pt x="2023" y="2597"/>
                  </a:lnTo>
                  <a:lnTo>
                    <a:pt x="2023" y="2597"/>
                  </a:lnTo>
                  <a:lnTo>
                    <a:pt x="2023" y="2597"/>
                  </a:lnTo>
                  <a:lnTo>
                    <a:pt x="2026" y="2597"/>
                  </a:lnTo>
                  <a:lnTo>
                    <a:pt x="2026" y="2597"/>
                  </a:lnTo>
                  <a:lnTo>
                    <a:pt x="2026" y="2597"/>
                  </a:lnTo>
                  <a:lnTo>
                    <a:pt x="2026" y="2597"/>
                  </a:lnTo>
                  <a:lnTo>
                    <a:pt x="2031" y="2595"/>
                  </a:lnTo>
                  <a:lnTo>
                    <a:pt x="2033" y="2592"/>
                  </a:lnTo>
                  <a:lnTo>
                    <a:pt x="2033" y="2592"/>
                  </a:lnTo>
                  <a:lnTo>
                    <a:pt x="2033" y="2595"/>
                  </a:lnTo>
                  <a:lnTo>
                    <a:pt x="2033" y="2595"/>
                  </a:lnTo>
                  <a:lnTo>
                    <a:pt x="2033" y="2595"/>
                  </a:lnTo>
                  <a:lnTo>
                    <a:pt x="2031" y="2595"/>
                  </a:lnTo>
                  <a:lnTo>
                    <a:pt x="2031" y="2597"/>
                  </a:lnTo>
                  <a:lnTo>
                    <a:pt x="2031" y="2597"/>
                  </a:lnTo>
                  <a:lnTo>
                    <a:pt x="2033" y="2597"/>
                  </a:lnTo>
                  <a:lnTo>
                    <a:pt x="2033" y="2597"/>
                  </a:lnTo>
                  <a:lnTo>
                    <a:pt x="2035" y="2592"/>
                  </a:lnTo>
                  <a:lnTo>
                    <a:pt x="2035" y="2595"/>
                  </a:lnTo>
                  <a:lnTo>
                    <a:pt x="2035" y="2595"/>
                  </a:lnTo>
                  <a:lnTo>
                    <a:pt x="2038" y="2595"/>
                  </a:lnTo>
                  <a:lnTo>
                    <a:pt x="2038" y="2595"/>
                  </a:lnTo>
                  <a:lnTo>
                    <a:pt x="2038" y="2595"/>
                  </a:lnTo>
                  <a:lnTo>
                    <a:pt x="2038" y="2595"/>
                  </a:lnTo>
                  <a:lnTo>
                    <a:pt x="2035" y="2595"/>
                  </a:lnTo>
                  <a:lnTo>
                    <a:pt x="2035" y="2595"/>
                  </a:lnTo>
                  <a:lnTo>
                    <a:pt x="2035" y="2597"/>
                  </a:lnTo>
                  <a:lnTo>
                    <a:pt x="2033" y="2597"/>
                  </a:lnTo>
                  <a:lnTo>
                    <a:pt x="2033" y="2597"/>
                  </a:lnTo>
                  <a:lnTo>
                    <a:pt x="2031" y="2599"/>
                  </a:lnTo>
                  <a:lnTo>
                    <a:pt x="2033" y="2599"/>
                  </a:lnTo>
                  <a:lnTo>
                    <a:pt x="2033" y="2599"/>
                  </a:lnTo>
                  <a:lnTo>
                    <a:pt x="2033" y="2599"/>
                  </a:lnTo>
                  <a:lnTo>
                    <a:pt x="2033" y="2599"/>
                  </a:lnTo>
                  <a:lnTo>
                    <a:pt x="2033" y="2599"/>
                  </a:lnTo>
                  <a:lnTo>
                    <a:pt x="2033" y="2602"/>
                  </a:lnTo>
                  <a:lnTo>
                    <a:pt x="2033" y="2602"/>
                  </a:lnTo>
                  <a:lnTo>
                    <a:pt x="2033" y="2602"/>
                  </a:lnTo>
                  <a:lnTo>
                    <a:pt x="2033" y="2602"/>
                  </a:lnTo>
                  <a:lnTo>
                    <a:pt x="2035" y="2599"/>
                  </a:lnTo>
                  <a:lnTo>
                    <a:pt x="2035" y="2599"/>
                  </a:lnTo>
                  <a:lnTo>
                    <a:pt x="2035" y="2599"/>
                  </a:lnTo>
                  <a:lnTo>
                    <a:pt x="2035" y="2597"/>
                  </a:lnTo>
                  <a:lnTo>
                    <a:pt x="2038" y="2597"/>
                  </a:lnTo>
                  <a:lnTo>
                    <a:pt x="2040" y="2595"/>
                  </a:lnTo>
                  <a:lnTo>
                    <a:pt x="2040" y="2595"/>
                  </a:lnTo>
                  <a:lnTo>
                    <a:pt x="2042" y="2592"/>
                  </a:lnTo>
                  <a:lnTo>
                    <a:pt x="2045" y="2590"/>
                  </a:lnTo>
                  <a:lnTo>
                    <a:pt x="2045" y="2590"/>
                  </a:lnTo>
                  <a:lnTo>
                    <a:pt x="2045" y="2590"/>
                  </a:lnTo>
                  <a:lnTo>
                    <a:pt x="2045" y="2590"/>
                  </a:lnTo>
                  <a:lnTo>
                    <a:pt x="2047" y="2590"/>
                  </a:lnTo>
                  <a:lnTo>
                    <a:pt x="2047" y="2590"/>
                  </a:lnTo>
                  <a:lnTo>
                    <a:pt x="2047" y="2590"/>
                  </a:lnTo>
                  <a:lnTo>
                    <a:pt x="2049" y="2590"/>
                  </a:lnTo>
                  <a:lnTo>
                    <a:pt x="2049" y="2590"/>
                  </a:lnTo>
                  <a:lnTo>
                    <a:pt x="2049" y="2588"/>
                  </a:lnTo>
                  <a:lnTo>
                    <a:pt x="2052" y="2588"/>
                  </a:lnTo>
                  <a:lnTo>
                    <a:pt x="2052" y="2588"/>
                  </a:lnTo>
                  <a:lnTo>
                    <a:pt x="2052" y="2588"/>
                  </a:lnTo>
                  <a:lnTo>
                    <a:pt x="2052" y="2588"/>
                  </a:lnTo>
                  <a:lnTo>
                    <a:pt x="2052" y="2588"/>
                  </a:lnTo>
                  <a:lnTo>
                    <a:pt x="2052" y="2588"/>
                  </a:lnTo>
                  <a:lnTo>
                    <a:pt x="2054" y="2585"/>
                  </a:lnTo>
                  <a:lnTo>
                    <a:pt x="2057" y="2585"/>
                  </a:lnTo>
                  <a:lnTo>
                    <a:pt x="2057" y="2583"/>
                  </a:lnTo>
                  <a:lnTo>
                    <a:pt x="2057" y="2583"/>
                  </a:lnTo>
                  <a:lnTo>
                    <a:pt x="2057" y="2583"/>
                  </a:lnTo>
                  <a:lnTo>
                    <a:pt x="2059" y="2583"/>
                  </a:lnTo>
                  <a:lnTo>
                    <a:pt x="2059" y="2580"/>
                  </a:lnTo>
                  <a:lnTo>
                    <a:pt x="2061" y="2580"/>
                  </a:lnTo>
                  <a:lnTo>
                    <a:pt x="2061" y="2580"/>
                  </a:lnTo>
                  <a:lnTo>
                    <a:pt x="2064" y="2578"/>
                  </a:lnTo>
                  <a:lnTo>
                    <a:pt x="2064" y="2578"/>
                  </a:lnTo>
                  <a:lnTo>
                    <a:pt x="2066" y="2578"/>
                  </a:lnTo>
                  <a:lnTo>
                    <a:pt x="2068" y="2576"/>
                  </a:lnTo>
                  <a:lnTo>
                    <a:pt x="2068" y="2576"/>
                  </a:lnTo>
                  <a:lnTo>
                    <a:pt x="2071" y="2571"/>
                  </a:lnTo>
                  <a:lnTo>
                    <a:pt x="2073" y="2569"/>
                  </a:lnTo>
                  <a:lnTo>
                    <a:pt x="2073" y="2569"/>
                  </a:lnTo>
                  <a:lnTo>
                    <a:pt x="2073" y="2569"/>
                  </a:lnTo>
                  <a:lnTo>
                    <a:pt x="2073" y="2569"/>
                  </a:lnTo>
                  <a:lnTo>
                    <a:pt x="2075" y="2569"/>
                  </a:lnTo>
                  <a:lnTo>
                    <a:pt x="2075" y="2564"/>
                  </a:lnTo>
                  <a:lnTo>
                    <a:pt x="2080" y="2559"/>
                  </a:lnTo>
                  <a:lnTo>
                    <a:pt x="2083" y="2554"/>
                  </a:lnTo>
                  <a:lnTo>
                    <a:pt x="2087" y="2550"/>
                  </a:lnTo>
                  <a:lnTo>
                    <a:pt x="2087" y="2547"/>
                  </a:lnTo>
                  <a:lnTo>
                    <a:pt x="2092" y="2543"/>
                  </a:lnTo>
                  <a:lnTo>
                    <a:pt x="2094" y="2540"/>
                  </a:lnTo>
                  <a:lnTo>
                    <a:pt x="2094" y="2540"/>
                  </a:lnTo>
                  <a:lnTo>
                    <a:pt x="2097" y="2540"/>
                  </a:lnTo>
                  <a:lnTo>
                    <a:pt x="2097" y="2538"/>
                  </a:lnTo>
                  <a:lnTo>
                    <a:pt x="2099" y="2538"/>
                  </a:lnTo>
                  <a:lnTo>
                    <a:pt x="2099" y="2535"/>
                  </a:lnTo>
                  <a:lnTo>
                    <a:pt x="2101" y="2535"/>
                  </a:lnTo>
                  <a:lnTo>
                    <a:pt x="2101" y="2535"/>
                  </a:lnTo>
                  <a:lnTo>
                    <a:pt x="2106" y="2535"/>
                  </a:lnTo>
                  <a:lnTo>
                    <a:pt x="2106" y="2535"/>
                  </a:lnTo>
                  <a:lnTo>
                    <a:pt x="2109" y="2533"/>
                  </a:lnTo>
                  <a:lnTo>
                    <a:pt x="2111" y="2528"/>
                  </a:lnTo>
                  <a:close/>
                  <a:moveTo>
                    <a:pt x="1737" y="2502"/>
                  </a:moveTo>
                  <a:lnTo>
                    <a:pt x="1737" y="2502"/>
                  </a:lnTo>
                  <a:lnTo>
                    <a:pt x="1739" y="2502"/>
                  </a:lnTo>
                  <a:lnTo>
                    <a:pt x="1739" y="2502"/>
                  </a:lnTo>
                  <a:lnTo>
                    <a:pt x="1739" y="2502"/>
                  </a:lnTo>
                  <a:lnTo>
                    <a:pt x="1739" y="2502"/>
                  </a:lnTo>
                  <a:lnTo>
                    <a:pt x="1737" y="2502"/>
                  </a:lnTo>
                  <a:lnTo>
                    <a:pt x="1737" y="2502"/>
                  </a:lnTo>
                  <a:lnTo>
                    <a:pt x="1737" y="2502"/>
                  </a:lnTo>
                  <a:lnTo>
                    <a:pt x="1737" y="2502"/>
                  </a:lnTo>
                  <a:lnTo>
                    <a:pt x="1735" y="2502"/>
                  </a:lnTo>
                  <a:lnTo>
                    <a:pt x="1735" y="2502"/>
                  </a:lnTo>
                  <a:lnTo>
                    <a:pt x="1735" y="2505"/>
                  </a:lnTo>
                  <a:lnTo>
                    <a:pt x="1735" y="2505"/>
                  </a:lnTo>
                  <a:lnTo>
                    <a:pt x="1737" y="2502"/>
                  </a:lnTo>
                  <a:close/>
                  <a:moveTo>
                    <a:pt x="215" y="1982"/>
                  </a:moveTo>
                  <a:lnTo>
                    <a:pt x="215" y="1982"/>
                  </a:lnTo>
                  <a:lnTo>
                    <a:pt x="215" y="1982"/>
                  </a:lnTo>
                  <a:lnTo>
                    <a:pt x="215" y="1982"/>
                  </a:lnTo>
                  <a:lnTo>
                    <a:pt x="213" y="1984"/>
                  </a:lnTo>
                  <a:lnTo>
                    <a:pt x="211" y="1984"/>
                  </a:lnTo>
                  <a:lnTo>
                    <a:pt x="211" y="1984"/>
                  </a:lnTo>
                  <a:lnTo>
                    <a:pt x="208" y="1987"/>
                  </a:lnTo>
                  <a:lnTo>
                    <a:pt x="208" y="1987"/>
                  </a:lnTo>
                  <a:lnTo>
                    <a:pt x="208" y="1987"/>
                  </a:lnTo>
                  <a:lnTo>
                    <a:pt x="211" y="1987"/>
                  </a:lnTo>
                  <a:lnTo>
                    <a:pt x="211" y="1987"/>
                  </a:lnTo>
                  <a:lnTo>
                    <a:pt x="211" y="1987"/>
                  </a:lnTo>
                  <a:lnTo>
                    <a:pt x="213" y="1987"/>
                  </a:lnTo>
                  <a:lnTo>
                    <a:pt x="213" y="1984"/>
                  </a:lnTo>
                  <a:lnTo>
                    <a:pt x="215" y="1984"/>
                  </a:lnTo>
                  <a:lnTo>
                    <a:pt x="215" y="1984"/>
                  </a:lnTo>
                  <a:lnTo>
                    <a:pt x="215" y="1984"/>
                  </a:lnTo>
                  <a:lnTo>
                    <a:pt x="215" y="1982"/>
                  </a:lnTo>
                  <a:lnTo>
                    <a:pt x="215" y="1982"/>
                  </a:lnTo>
                  <a:lnTo>
                    <a:pt x="215" y="1982"/>
                  </a:lnTo>
                  <a:lnTo>
                    <a:pt x="215" y="1982"/>
                  </a:lnTo>
                  <a:lnTo>
                    <a:pt x="215" y="1982"/>
                  </a:lnTo>
                  <a:lnTo>
                    <a:pt x="215" y="1982"/>
                  </a:lnTo>
                  <a:close/>
                  <a:moveTo>
                    <a:pt x="204" y="1982"/>
                  </a:moveTo>
                  <a:lnTo>
                    <a:pt x="204" y="1982"/>
                  </a:lnTo>
                  <a:lnTo>
                    <a:pt x="204" y="1984"/>
                  </a:lnTo>
                  <a:lnTo>
                    <a:pt x="204" y="1984"/>
                  </a:lnTo>
                  <a:lnTo>
                    <a:pt x="204" y="1984"/>
                  </a:lnTo>
                  <a:lnTo>
                    <a:pt x="204" y="1984"/>
                  </a:lnTo>
                  <a:lnTo>
                    <a:pt x="206" y="1984"/>
                  </a:lnTo>
                  <a:lnTo>
                    <a:pt x="206" y="1984"/>
                  </a:lnTo>
                  <a:lnTo>
                    <a:pt x="206" y="1984"/>
                  </a:lnTo>
                  <a:lnTo>
                    <a:pt x="206" y="1984"/>
                  </a:lnTo>
                  <a:lnTo>
                    <a:pt x="206" y="1984"/>
                  </a:lnTo>
                  <a:lnTo>
                    <a:pt x="206" y="1984"/>
                  </a:lnTo>
                  <a:lnTo>
                    <a:pt x="208" y="1982"/>
                  </a:lnTo>
                  <a:lnTo>
                    <a:pt x="208" y="1982"/>
                  </a:lnTo>
                  <a:lnTo>
                    <a:pt x="208" y="1980"/>
                  </a:lnTo>
                  <a:lnTo>
                    <a:pt x="208" y="1980"/>
                  </a:lnTo>
                  <a:lnTo>
                    <a:pt x="208" y="1980"/>
                  </a:lnTo>
                  <a:lnTo>
                    <a:pt x="206" y="1980"/>
                  </a:lnTo>
                  <a:lnTo>
                    <a:pt x="204" y="1980"/>
                  </a:lnTo>
                  <a:lnTo>
                    <a:pt x="204" y="1980"/>
                  </a:lnTo>
                  <a:lnTo>
                    <a:pt x="204" y="1980"/>
                  </a:lnTo>
                  <a:lnTo>
                    <a:pt x="204" y="1980"/>
                  </a:lnTo>
                  <a:lnTo>
                    <a:pt x="204" y="1982"/>
                  </a:lnTo>
                  <a:lnTo>
                    <a:pt x="204" y="1982"/>
                  </a:lnTo>
                  <a:lnTo>
                    <a:pt x="204" y="1982"/>
                  </a:lnTo>
                  <a:close/>
                  <a:moveTo>
                    <a:pt x="1370" y="1573"/>
                  </a:moveTo>
                  <a:lnTo>
                    <a:pt x="1370" y="1573"/>
                  </a:lnTo>
                  <a:lnTo>
                    <a:pt x="1368" y="1573"/>
                  </a:lnTo>
                  <a:lnTo>
                    <a:pt x="1368" y="1575"/>
                  </a:lnTo>
                  <a:lnTo>
                    <a:pt x="1368" y="1575"/>
                  </a:lnTo>
                  <a:lnTo>
                    <a:pt x="1370" y="1575"/>
                  </a:lnTo>
                  <a:lnTo>
                    <a:pt x="1370" y="1575"/>
                  </a:lnTo>
                  <a:lnTo>
                    <a:pt x="1370" y="1575"/>
                  </a:lnTo>
                  <a:lnTo>
                    <a:pt x="1370" y="1573"/>
                  </a:lnTo>
                  <a:close/>
                  <a:moveTo>
                    <a:pt x="1418" y="1589"/>
                  </a:moveTo>
                  <a:lnTo>
                    <a:pt x="1415" y="1589"/>
                  </a:lnTo>
                  <a:lnTo>
                    <a:pt x="1413" y="1589"/>
                  </a:lnTo>
                  <a:lnTo>
                    <a:pt x="1413" y="1589"/>
                  </a:lnTo>
                  <a:lnTo>
                    <a:pt x="1413" y="1589"/>
                  </a:lnTo>
                  <a:lnTo>
                    <a:pt x="1411" y="1589"/>
                  </a:lnTo>
                  <a:lnTo>
                    <a:pt x="1411" y="1589"/>
                  </a:lnTo>
                  <a:lnTo>
                    <a:pt x="1413" y="1589"/>
                  </a:lnTo>
                  <a:lnTo>
                    <a:pt x="1413" y="1589"/>
                  </a:lnTo>
                  <a:lnTo>
                    <a:pt x="1413" y="1589"/>
                  </a:lnTo>
                  <a:lnTo>
                    <a:pt x="1413" y="1589"/>
                  </a:lnTo>
                  <a:lnTo>
                    <a:pt x="1413" y="1592"/>
                  </a:lnTo>
                  <a:lnTo>
                    <a:pt x="1413" y="1592"/>
                  </a:lnTo>
                  <a:lnTo>
                    <a:pt x="1413" y="1592"/>
                  </a:lnTo>
                  <a:lnTo>
                    <a:pt x="1415" y="1592"/>
                  </a:lnTo>
                  <a:lnTo>
                    <a:pt x="1415" y="1592"/>
                  </a:lnTo>
                  <a:lnTo>
                    <a:pt x="1415" y="1592"/>
                  </a:lnTo>
                  <a:lnTo>
                    <a:pt x="1415" y="1592"/>
                  </a:lnTo>
                  <a:lnTo>
                    <a:pt x="1415" y="1592"/>
                  </a:lnTo>
                  <a:lnTo>
                    <a:pt x="1418" y="1592"/>
                  </a:lnTo>
                  <a:lnTo>
                    <a:pt x="1418" y="1589"/>
                  </a:lnTo>
                  <a:close/>
                  <a:moveTo>
                    <a:pt x="1434" y="1596"/>
                  </a:moveTo>
                  <a:lnTo>
                    <a:pt x="1434" y="1599"/>
                  </a:lnTo>
                  <a:lnTo>
                    <a:pt x="1437" y="1599"/>
                  </a:lnTo>
                  <a:lnTo>
                    <a:pt x="1437" y="1596"/>
                  </a:lnTo>
                  <a:lnTo>
                    <a:pt x="1439" y="1596"/>
                  </a:lnTo>
                  <a:lnTo>
                    <a:pt x="1439" y="1596"/>
                  </a:lnTo>
                  <a:lnTo>
                    <a:pt x="1437" y="1596"/>
                  </a:lnTo>
                  <a:lnTo>
                    <a:pt x="1437" y="1596"/>
                  </a:lnTo>
                  <a:lnTo>
                    <a:pt x="1437" y="1596"/>
                  </a:lnTo>
                  <a:lnTo>
                    <a:pt x="1437" y="1594"/>
                  </a:lnTo>
                  <a:lnTo>
                    <a:pt x="1434" y="1594"/>
                  </a:lnTo>
                  <a:lnTo>
                    <a:pt x="1434" y="1594"/>
                  </a:lnTo>
                  <a:lnTo>
                    <a:pt x="1434" y="1596"/>
                  </a:lnTo>
                  <a:lnTo>
                    <a:pt x="1434" y="1596"/>
                  </a:lnTo>
                  <a:close/>
                  <a:moveTo>
                    <a:pt x="1415" y="1648"/>
                  </a:moveTo>
                  <a:lnTo>
                    <a:pt x="1415" y="1648"/>
                  </a:lnTo>
                  <a:lnTo>
                    <a:pt x="1413" y="1648"/>
                  </a:lnTo>
                  <a:lnTo>
                    <a:pt x="1413" y="1648"/>
                  </a:lnTo>
                  <a:lnTo>
                    <a:pt x="1413" y="1646"/>
                  </a:lnTo>
                  <a:lnTo>
                    <a:pt x="1413" y="1646"/>
                  </a:lnTo>
                  <a:lnTo>
                    <a:pt x="1411" y="1648"/>
                  </a:lnTo>
                  <a:lnTo>
                    <a:pt x="1413" y="1648"/>
                  </a:lnTo>
                  <a:lnTo>
                    <a:pt x="1415" y="1651"/>
                  </a:lnTo>
                  <a:lnTo>
                    <a:pt x="1415" y="1651"/>
                  </a:lnTo>
                  <a:lnTo>
                    <a:pt x="1415" y="1648"/>
                  </a:lnTo>
                  <a:lnTo>
                    <a:pt x="1415" y="1648"/>
                  </a:lnTo>
                  <a:lnTo>
                    <a:pt x="1415" y="1648"/>
                  </a:lnTo>
                  <a:close/>
                  <a:moveTo>
                    <a:pt x="1427" y="1592"/>
                  </a:moveTo>
                  <a:lnTo>
                    <a:pt x="1429" y="1592"/>
                  </a:lnTo>
                  <a:lnTo>
                    <a:pt x="1432" y="1594"/>
                  </a:lnTo>
                  <a:lnTo>
                    <a:pt x="1432" y="1594"/>
                  </a:lnTo>
                  <a:lnTo>
                    <a:pt x="1432" y="1594"/>
                  </a:lnTo>
                  <a:lnTo>
                    <a:pt x="1434" y="1594"/>
                  </a:lnTo>
                  <a:lnTo>
                    <a:pt x="1434" y="1594"/>
                  </a:lnTo>
                  <a:lnTo>
                    <a:pt x="1434" y="1594"/>
                  </a:lnTo>
                  <a:lnTo>
                    <a:pt x="1437" y="1594"/>
                  </a:lnTo>
                  <a:lnTo>
                    <a:pt x="1437" y="1594"/>
                  </a:lnTo>
                  <a:lnTo>
                    <a:pt x="1434" y="1592"/>
                  </a:lnTo>
                  <a:lnTo>
                    <a:pt x="1434" y="1592"/>
                  </a:lnTo>
                  <a:lnTo>
                    <a:pt x="1434" y="1592"/>
                  </a:lnTo>
                  <a:lnTo>
                    <a:pt x="1432" y="1592"/>
                  </a:lnTo>
                  <a:lnTo>
                    <a:pt x="1432" y="1592"/>
                  </a:lnTo>
                  <a:lnTo>
                    <a:pt x="1432" y="1592"/>
                  </a:lnTo>
                  <a:lnTo>
                    <a:pt x="1432" y="1592"/>
                  </a:lnTo>
                  <a:lnTo>
                    <a:pt x="1434" y="1592"/>
                  </a:lnTo>
                  <a:lnTo>
                    <a:pt x="1427" y="1592"/>
                  </a:lnTo>
                  <a:lnTo>
                    <a:pt x="1427" y="1592"/>
                  </a:lnTo>
                  <a:close/>
                  <a:moveTo>
                    <a:pt x="1425" y="1644"/>
                  </a:moveTo>
                  <a:lnTo>
                    <a:pt x="1422" y="1646"/>
                  </a:lnTo>
                  <a:lnTo>
                    <a:pt x="1422" y="1646"/>
                  </a:lnTo>
                  <a:lnTo>
                    <a:pt x="1425" y="1646"/>
                  </a:lnTo>
                  <a:lnTo>
                    <a:pt x="1425" y="1646"/>
                  </a:lnTo>
                  <a:lnTo>
                    <a:pt x="1425" y="1646"/>
                  </a:lnTo>
                  <a:lnTo>
                    <a:pt x="1427" y="1646"/>
                  </a:lnTo>
                  <a:lnTo>
                    <a:pt x="1432" y="1646"/>
                  </a:lnTo>
                  <a:lnTo>
                    <a:pt x="1432" y="1646"/>
                  </a:lnTo>
                  <a:lnTo>
                    <a:pt x="1432" y="1646"/>
                  </a:lnTo>
                  <a:lnTo>
                    <a:pt x="1432" y="1646"/>
                  </a:lnTo>
                  <a:lnTo>
                    <a:pt x="1429" y="1646"/>
                  </a:lnTo>
                  <a:lnTo>
                    <a:pt x="1427" y="1646"/>
                  </a:lnTo>
                  <a:lnTo>
                    <a:pt x="1425" y="1644"/>
                  </a:lnTo>
                  <a:close/>
                  <a:moveTo>
                    <a:pt x="1541" y="1395"/>
                  </a:moveTo>
                  <a:lnTo>
                    <a:pt x="1541" y="1395"/>
                  </a:lnTo>
                  <a:lnTo>
                    <a:pt x="1541" y="1395"/>
                  </a:lnTo>
                  <a:lnTo>
                    <a:pt x="1541" y="1395"/>
                  </a:lnTo>
                  <a:lnTo>
                    <a:pt x="1543" y="1395"/>
                  </a:lnTo>
                  <a:lnTo>
                    <a:pt x="1543" y="1395"/>
                  </a:lnTo>
                  <a:lnTo>
                    <a:pt x="1543" y="1395"/>
                  </a:lnTo>
                  <a:lnTo>
                    <a:pt x="1543" y="1395"/>
                  </a:lnTo>
                  <a:lnTo>
                    <a:pt x="1541" y="1395"/>
                  </a:lnTo>
                  <a:close/>
                  <a:moveTo>
                    <a:pt x="1614" y="1256"/>
                  </a:moveTo>
                  <a:lnTo>
                    <a:pt x="1614" y="1258"/>
                  </a:lnTo>
                  <a:lnTo>
                    <a:pt x="1616" y="1258"/>
                  </a:lnTo>
                  <a:lnTo>
                    <a:pt x="1619" y="1258"/>
                  </a:lnTo>
                  <a:lnTo>
                    <a:pt x="1621" y="1260"/>
                  </a:lnTo>
                  <a:lnTo>
                    <a:pt x="1621" y="1260"/>
                  </a:lnTo>
                  <a:lnTo>
                    <a:pt x="1621" y="1258"/>
                  </a:lnTo>
                  <a:lnTo>
                    <a:pt x="1623" y="1258"/>
                  </a:lnTo>
                  <a:lnTo>
                    <a:pt x="1623" y="1256"/>
                  </a:lnTo>
                  <a:lnTo>
                    <a:pt x="1623" y="1256"/>
                  </a:lnTo>
                  <a:lnTo>
                    <a:pt x="1623" y="1256"/>
                  </a:lnTo>
                  <a:lnTo>
                    <a:pt x="1621" y="1256"/>
                  </a:lnTo>
                  <a:lnTo>
                    <a:pt x="1621" y="1256"/>
                  </a:lnTo>
                  <a:lnTo>
                    <a:pt x="1621" y="1256"/>
                  </a:lnTo>
                  <a:lnTo>
                    <a:pt x="1621" y="1256"/>
                  </a:lnTo>
                  <a:lnTo>
                    <a:pt x="1619" y="1256"/>
                  </a:lnTo>
                  <a:lnTo>
                    <a:pt x="1619" y="1256"/>
                  </a:lnTo>
                  <a:lnTo>
                    <a:pt x="1616" y="1256"/>
                  </a:lnTo>
                  <a:lnTo>
                    <a:pt x="1616" y="1256"/>
                  </a:lnTo>
                  <a:lnTo>
                    <a:pt x="1616" y="1256"/>
                  </a:lnTo>
                  <a:lnTo>
                    <a:pt x="1616" y="1256"/>
                  </a:lnTo>
                  <a:lnTo>
                    <a:pt x="1616" y="1256"/>
                  </a:lnTo>
                  <a:lnTo>
                    <a:pt x="1616" y="1256"/>
                  </a:lnTo>
                  <a:lnTo>
                    <a:pt x="1614" y="1256"/>
                  </a:lnTo>
                  <a:close/>
                  <a:moveTo>
                    <a:pt x="1470" y="1471"/>
                  </a:moveTo>
                  <a:lnTo>
                    <a:pt x="1470" y="1471"/>
                  </a:lnTo>
                  <a:lnTo>
                    <a:pt x="1470" y="1471"/>
                  </a:lnTo>
                  <a:lnTo>
                    <a:pt x="1467" y="1471"/>
                  </a:lnTo>
                  <a:lnTo>
                    <a:pt x="1467" y="1471"/>
                  </a:lnTo>
                  <a:lnTo>
                    <a:pt x="1467" y="1471"/>
                  </a:lnTo>
                  <a:lnTo>
                    <a:pt x="1467" y="1471"/>
                  </a:lnTo>
                  <a:lnTo>
                    <a:pt x="1467" y="1471"/>
                  </a:lnTo>
                  <a:lnTo>
                    <a:pt x="1467" y="1471"/>
                  </a:lnTo>
                  <a:lnTo>
                    <a:pt x="1467" y="1471"/>
                  </a:lnTo>
                  <a:lnTo>
                    <a:pt x="1467" y="1471"/>
                  </a:lnTo>
                  <a:lnTo>
                    <a:pt x="1470" y="1471"/>
                  </a:lnTo>
                  <a:lnTo>
                    <a:pt x="1470" y="1471"/>
                  </a:lnTo>
                  <a:lnTo>
                    <a:pt x="1470" y="1473"/>
                  </a:lnTo>
                  <a:lnTo>
                    <a:pt x="1470" y="1473"/>
                  </a:lnTo>
                  <a:lnTo>
                    <a:pt x="1472" y="1471"/>
                  </a:lnTo>
                  <a:lnTo>
                    <a:pt x="1470" y="1471"/>
                  </a:lnTo>
                  <a:lnTo>
                    <a:pt x="1470" y="1471"/>
                  </a:lnTo>
                  <a:lnTo>
                    <a:pt x="1470" y="1471"/>
                  </a:lnTo>
                  <a:close/>
                  <a:moveTo>
                    <a:pt x="985" y="1369"/>
                  </a:moveTo>
                  <a:lnTo>
                    <a:pt x="987" y="1372"/>
                  </a:lnTo>
                  <a:lnTo>
                    <a:pt x="989" y="1372"/>
                  </a:lnTo>
                  <a:lnTo>
                    <a:pt x="992" y="1369"/>
                  </a:lnTo>
                  <a:lnTo>
                    <a:pt x="992" y="1369"/>
                  </a:lnTo>
                  <a:lnTo>
                    <a:pt x="992" y="1369"/>
                  </a:lnTo>
                  <a:lnTo>
                    <a:pt x="989" y="1369"/>
                  </a:lnTo>
                  <a:lnTo>
                    <a:pt x="985" y="1365"/>
                  </a:lnTo>
                  <a:lnTo>
                    <a:pt x="985" y="1362"/>
                  </a:lnTo>
                  <a:lnTo>
                    <a:pt x="985" y="1362"/>
                  </a:lnTo>
                  <a:lnTo>
                    <a:pt x="985" y="1362"/>
                  </a:lnTo>
                  <a:lnTo>
                    <a:pt x="985" y="1362"/>
                  </a:lnTo>
                  <a:lnTo>
                    <a:pt x="985" y="1365"/>
                  </a:lnTo>
                  <a:lnTo>
                    <a:pt x="985" y="1369"/>
                  </a:lnTo>
                  <a:lnTo>
                    <a:pt x="985" y="1369"/>
                  </a:lnTo>
                  <a:close/>
                  <a:moveTo>
                    <a:pt x="1240" y="1339"/>
                  </a:moveTo>
                  <a:lnTo>
                    <a:pt x="1240" y="1339"/>
                  </a:lnTo>
                  <a:lnTo>
                    <a:pt x="1240" y="1341"/>
                  </a:lnTo>
                  <a:lnTo>
                    <a:pt x="1240" y="1341"/>
                  </a:lnTo>
                  <a:lnTo>
                    <a:pt x="1242" y="1339"/>
                  </a:lnTo>
                  <a:lnTo>
                    <a:pt x="1245" y="1339"/>
                  </a:lnTo>
                  <a:lnTo>
                    <a:pt x="1245" y="1336"/>
                  </a:lnTo>
                  <a:lnTo>
                    <a:pt x="1245" y="1336"/>
                  </a:lnTo>
                  <a:lnTo>
                    <a:pt x="1245" y="1336"/>
                  </a:lnTo>
                  <a:lnTo>
                    <a:pt x="1245" y="1334"/>
                  </a:lnTo>
                  <a:lnTo>
                    <a:pt x="1245" y="1334"/>
                  </a:lnTo>
                  <a:lnTo>
                    <a:pt x="1245" y="1334"/>
                  </a:lnTo>
                  <a:lnTo>
                    <a:pt x="1242" y="1334"/>
                  </a:lnTo>
                  <a:lnTo>
                    <a:pt x="1242" y="1336"/>
                  </a:lnTo>
                  <a:lnTo>
                    <a:pt x="1242" y="1336"/>
                  </a:lnTo>
                  <a:lnTo>
                    <a:pt x="1240" y="1336"/>
                  </a:lnTo>
                  <a:lnTo>
                    <a:pt x="1240" y="1336"/>
                  </a:lnTo>
                  <a:lnTo>
                    <a:pt x="1240" y="1336"/>
                  </a:lnTo>
                  <a:lnTo>
                    <a:pt x="1240" y="1336"/>
                  </a:lnTo>
                  <a:lnTo>
                    <a:pt x="1240" y="1339"/>
                  </a:lnTo>
                  <a:lnTo>
                    <a:pt x="1240" y="1339"/>
                  </a:lnTo>
                  <a:close/>
                  <a:moveTo>
                    <a:pt x="1484" y="1464"/>
                  </a:moveTo>
                  <a:lnTo>
                    <a:pt x="1484" y="1464"/>
                  </a:lnTo>
                  <a:lnTo>
                    <a:pt x="1484" y="1466"/>
                  </a:lnTo>
                  <a:lnTo>
                    <a:pt x="1484" y="1466"/>
                  </a:lnTo>
                  <a:lnTo>
                    <a:pt x="1484" y="1466"/>
                  </a:lnTo>
                  <a:lnTo>
                    <a:pt x="1484" y="1466"/>
                  </a:lnTo>
                  <a:lnTo>
                    <a:pt x="1486" y="1466"/>
                  </a:lnTo>
                  <a:lnTo>
                    <a:pt x="1486" y="1466"/>
                  </a:lnTo>
                  <a:lnTo>
                    <a:pt x="1486" y="1464"/>
                  </a:lnTo>
                  <a:lnTo>
                    <a:pt x="1484" y="1464"/>
                  </a:lnTo>
                  <a:lnTo>
                    <a:pt x="1484" y="1464"/>
                  </a:lnTo>
                  <a:close/>
                  <a:moveTo>
                    <a:pt x="977" y="1310"/>
                  </a:moveTo>
                  <a:lnTo>
                    <a:pt x="975" y="1310"/>
                  </a:lnTo>
                  <a:lnTo>
                    <a:pt x="973" y="1313"/>
                  </a:lnTo>
                  <a:lnTo>
                    <a:pt x="973" y="1313"/>
                  </a:lnTo>
                  <a:lnTo>
                    <a:pt x="973" y="1313"/>
                  </a:lnTo>
                  <a:lnTo>
                    <a:pt x="973" y="1313"/>
                  </a:lnTo>
                  <a:lnTo>
                    <a:pt x="973" y="1315"/>
                  </a:lnTo>
                  <a:lnTo>
                    <a:pt x="973" y="1315"/>
                  </a:lnTo>
                  <a:lnTo>
                    <a:pt x="973" y="1315"/>
                  </a:lnTo>
                  <a:lnTo>
                    <a:pt x="970" y="1315"/>
                  </a:lnTo>
                  <a:lnTo>
                    <a:pt x="970" y="1317"/>
                  </a:lnTo>
                  <a:lnTo>
                    <a:pt x="973" y="1317"/>
                  </a:lnTo>
                  <a:lnTo>
                    <a:pt x="973" y="1317"/>
                  </a:lnTo>
                  <a:lnTo>
                    <a:pt x="975" y="1317"/>
                  </a:lnTo>
                  <a:lnTo>
                    <a:pt x="975" y="1317"/>
                  </a:lnTo>
                  <a:lnTo>
                    <a:pt x="975" y="1315"/>
                  </a:lnTo>
                  <a:lnTo>
                    <a:pt x="977" y="1315"/>
                  </a:lnTo>
                  <a:lnTo>
                    <a:pt x="977" y="1313"/>
                  </a:lnTo>
                  <a:lnTo>
                    <a:pt x="977" y="1310"/>
                  </a:lnTo>
                  <a:close/>
                  <a:moveTo>
                    <a:pt x="1396" y="1665"/>
                  </a:moveTo>
                  <a:lnTo>
                    <a:pt x="1394" y="1667"/>
                  </a:lnTo>
                  <a:lnTo>
                    <a:pt x="1396" y="1667"/>
                  </a:lnTo>
                  <a:lnTo>
                    <a:pt x="1396" y="1667"/>
                  </a:lnTo>
                  <a:lnTo>
                    <a:pt x="1399" y="1667"/>
                  </a:lnTo>
                  <a:lnTo>
                    <a:pt x="1399" y="1667"/>
                  </a:lnTo>
                  <a:lnTo>
                    <a:pt x="1399" y="1665"/>
                  </a:lnTo>
                  <a:lnTo>
                    <a:pt x="1401" y="1665"/>
                  </a:lnTo>
                  <a:lnTo>
                    <a:pt x="1401" y="1665"/>
                  </a:lnTo>
                  <a:lnTo>
                    <a:pt x="1396" y="1665"/>
                  </a:lnTo>
                  <a:lnTo>
                    <a:pt x="1396" y="1665"/>
                  </a:lnTo>
                  <a:lnTo>
                    <a:pt x="1396" y="1665"/>
                  </a:lnTo>
                  <a:lnTo>
                    <a:pt x="1396" y="1665"/>
                  </a:lnTo>
                  <a:lnTo>
                    <a:pt x="1394" y="1665"/>
                  </a:lnTo>
                  <a:lnTo>
                    <a:pt x="1394" y="1665"/>
                  </a:lnTo>
                  <a:lnTo>
                    <a:pt x="1394" y="1665"/>
                  </a:lnTo>
                  <a:lnTo>
                    <a:pt x="1394" y="1665"/>
                  </a:lnTo>
                  <a:lnTo>
                    <a:pt x="1394" y="1665"/>
                  </a:lnTo>
                  <a:lnTo>
                    <a:pt x="1394" y="1665"/>
                  </a:lnTo>
                  <a:lnTo>
                    <a:pt x="1394" y="1665"/>
                  </a:lnTo>
                  <a:lnTo>
                    <a:pt x="1394" y="1665"/>
                  </a:lnTo>
                  <a:lnTo>
                    <a:pt x="1394" y="1665"/>
                  </a:lnTo>
                  <a:lnTo>
                    <a:pt x="1396" y="1665"/>
                  </a:lnTo>
                  <a:lnTo>
                    <a:pt x="1396" y="1665"/>
                  </a:lnTo>
                  <a:lnTo>
                    <a:pt x="1396" y="1665"/>
                  </a:lnTo>
                  <a:lnTo>
                    <a:pt x="1396" y="1665"/>
                  </a:lnTo>
                  <a:close/>
                  <a:moveTo>
                    <a:pt x="1690" y="2462"/>
                  </a:moveTo>
                  <a:lnTo>
                    <a:pt x="1687" y="2462"/>
                  </a:lnTo>
                  <a:lnTo>
                    <a:pt x="1687" y="2462"/>
                  </a:lnTo>
                  <a:lnTo>
                    <a:pt x="1687" y="2462"/>
                  </a:lnTo>
                  <a:lnTo>
                    <a:pt x="1683" y="2462"/>
                  </a:lnTo>
                  <a:lnTo>
                    <a:pt x="1680" y="2462"/>
                  </a:lnTo>
                  <a:lnTo>
                    <a:pt x="1680" y="2465"/>
                  </a:lnTo>
                  <a:lnTo>
                    <a:pt x="1678" y="2465"/>
                  </a:lnTo>
                  <a:lnTo>
                    <a:pt x="1678" y="2465"/>
                  </a:lnTo>
                  <a:lnTo>
                    <a:pt x="1678" y="2465"/>
                  </a:lnTo>
                  <a:lnTo>
                    <a:pt x="1678" y="2467"/>
                  </a:lnTo>
                  <a:lnTo>
                    <a:pt x="1678" y="2467"/>
                  </a:lnTo>
                  <a:lnTo>
                    <a:pt x="1680" y="2467"/>
                  </a:lnTo>
                  <a:lnTo>
                    <a:pt x="1680" y="2467"/>
                  </a:lnTo>
                  <a:lnTo>
                    <a:pt x="1680" y="2467"/>
                  </a:lnTo>
                  <a:lnTo>
                    <a:pt x="1680" y="2467"/>
                  </a:lnTo>
                  <a:lnTo>
                    <a:pt x="1680" y="2467"/>
                  </a:lnTo>
                  <a:lnTo>
                    <a:pt x="1680" y="2467"/>
                  </a:lnTo>
                  <a:lnTo>
                    <a:pt x="1683" y="2467"/>
                  </a:lnTo>
                  <a:lnTo>
                    <a:pt x="1685" y="2467"/>
                  </a:lnTo>
                  <a:lnTo>
                    <a:pt x="1685" y="2465"/>
                  </a:lnTo>
                  <a:lnTo>
                    <a:pt x="1685" y="2467"/>
                  </a:lnTo>
                  <a:lnTo>
                    <a:pt x="1687" y="2467"/>
                  </a:lnTo>
                  <a:lnTo>
                    <a:pt x="1687" y="2467"/>
                  </a:lnTo>
                  <a:lnTo>
                    <a:pt x="1690" y="2465"/>
                  </a:lnTo>
                  <a:lnTo>
                    <a:pt x="1690" y="2465"/>
                  </a:lnTo>
                  <a:lnTo>
                    <a:pt x="1690" y="2465"/>
                  </a:lnTo>
                  <a:lnTo>
                    <a:pt x="1690" y="2465"/>
                  </a:lnTo>
                  <a:lnTo>
                    <a:pt x="1690" y="2465"/>
                  </a:lnTo>
                  <a:lnTo>
                    <a:pt x="1692" y="2465"/>
                  </a:lnTo>
                  <a:lnTo>
                    <a:pt x="1692" y="2465"/>
                  </a:lnTo>
                  <a:lnTo>
                    <a:pt x="1692" y="2462"/>
                  </a:lnTo>
                  <a:lnTo>
                    <a:pt x="1690" y="2462"/>
                  </a:lnTo>
                  <a:close/>
                  <a:moveTo>
                    <a:pt x="1638" y="2422"/>
                  </a:moveTo>
                  <a:lnTo>
                    <a:pt x="1638" y="2422"/>
                  </a:lnTo>
                  <a:lnTo>
                    <a:pt x="1638" y="2422"/>
                  </a:lnTo>
                  <a:lnTo>
                    <a:pt x="1635" y="2422"/>
                  </a:lnTo>
                  <a:lnTo>
                    <a:pt x="1635" y="2422"/>
                  </a:lnTo>
                  <a:lnTo>
                    <a:pt x="1635" y="2422"/>
                  </a:lnTo>
                  <a:lnTo>
                    <a:pt x="1635" y="2422"/>
                  </a:lnTo>
                  <a:lnTo>
                    <a:pt x="1635" y="2424"/>
                  </a:lnTo>
                  <a:lnTo>
                    <a:pt x="1638" y="2422"/>
                  </a:lnTo>
                  <a:lnTo>
                    <a:pt x="1638" y="2424"/>
                  </a:lnTo>
                  <a:lnTo>
                    <a:pt x="1638" y="2422"/>
                  </a:lnTo>
                  <a:lnTo>
                    <a:pt x="1638" y="2422"/>
                  </a:lnTo>
                  <a:lnTo>
                    <a:pt x="1638" y="2422"/>
                  </a:lnTo>
                  <a:lnTo>
                    <a:pt x="1638" y="2422"/>
                  </a:lnTo>
                  <a:close/>
                  <a:moveTo>
                    <a:pt x="1612" y="2415"/>
                  </a:moveTo>
                  <a:lnTo>
                    <a:pt x="1612" y="2415"/>
                  </a:lnTo>
                  <a:lnTo>
                    <a:pt x="1609" y="2415"/>
                  </a:lnTo>
                  <a:lnTo>
                    <a:pt x="1609" y="2415"/>
                  </a:lnTo>
                  <a:lnTo>
                    <a:pt x="1609" y="2415"/>
                  </a:lnTo>
                  <a:lnTo>
                    <a:pt x="1609" y="2415"/>
                  </a:lnTo>
                  <a:lnTo>
                    <a:pt x="1609" y="2417"/>
                  </a:lnTo>
                  <a:lnTo>
                    <a:pt x="1609" y="2417"/>
                  </a:lnTo>
                  <a:lnTo>
                    <a:pt x="1609" y="2417"/>
                  </a:lnTo>
                  <a:lnTo>
                    <a:pt x="1609" y="2417"/>
                  </a:lnTo>
                  <a:lnTo>
                    <a:pt x="1609" y="2417"/>
                  </a:lnTo>
                  <a:lnTo>
                    <a:pt x="1609" y="2417"/>
                  </a:lnTo>
                  <a:lnTo>
                    <a:pt x="1609" y="2420"/>
                  </a:lnTo>
                  <a:lnTo>
                    <a:pt x="1609" y="2420"/>
                  </a:lnTo>
                  <a:lnTo>
                    <a:pt x="1609" y="2420"/>
                  </a:lnTo>
                  <a:lnTo>
                    <a:pt x="1609" y="2420"/>
                  </a:lnTo>
                  <a:lnTo>
                    <a:pt x="1609" y="2420"/>
                  </a:lnTo>
                  <a:lnTo>
                    <a:pt x="1612" y="2420"/>
                  </a:lnTo>
                  <a:lnTo>
                    <a:pt x="1612" y="2420"/>
                  </a:lnTo>
                  <a:lnTo>
                    <a:pt x="1614" y="2420"/>
                  </a:lnTo>
                  <a:lnTo>
                    <a:pt x="1612" y="2417"/>
                  </a:lnTo>
                  <a:lnTo>
                    <a:pt x="1612" y="2415"/>
                  </a:lnTo>
                  <a:close/>
                  <a:moveTo>
                    <a:pt x="1616" y="2417"/>
                  </a:moveTo>
                  <a:lnTo>
                    <a:pt x="1616" y="2417"/>
                  </a:lnTo>
                  <a:lnTo>
                    <a:pt x="1619" y="2420"/>
                  </a:lnTo>
                  <a:lnTo>
                    <a:pt x="1619" y="2417"/>
                  </a:lnTo>
                  <a:lnTo>
                    <a:pt x="1619" y="2417"/>
                  </a:lnTo>
                  <a:lnTo>
                    <a:pt x="1619" y="2417"/>
                  </a:lnTo>
                  <a:lnTo>
                    <a:pt x="1616" y="2417"/>
                  </a:lnTo>
                  <a:close/>
                  <a:moveTo>
                    <a:pt x="1768" y="2533"/>
                  </a:moveTo>
                  <a:lnTo>
                    <a:pt x="1765" y="2533"/>
                  </a:lnTo>
                  <a:lnTo>
                    <a:pt x="1765" y="2533"/>
                  </a:lnTo>
                  <a:lnTo>
                    <a:pt x="1765" y="2533"/>
                  </a:lnTo>
                  <a:lnTo>
                    <a:pt x="1765" y="2533"/>
                  </a:lnTo>
                  <a:lnTo>
                    <a:pt x="1765" y="2533"/>
                  </a:lnTo>
                  <a:lnTo>
                    <a:pt x="1765" y="2533"/>
                  </a:lnTo>
                  <a:lnTo>
                    <a:pt x="1765" y="2533"/>
                  </a:lnTo>
                  <a:lnTo>
                    <a:pt x="1763" y="2533"/>
                  </a:lnTo>
                  <a:lnTo>
                    <a:pt x="1763" y="2533"/>
                  </a:lnTo>
                  <a:lnTo>
                    <a:pt x="1761" y="2531"/>
                  </a:lnTo>
                  <a:lnTo>
                    <a:pt x="1761" y="2531"/>
                  </a:lnTo>
                  <a:lnTo>
                    <a:pt x="1761" y="2531"/>
                  </a:lnTo>
                  <a:lnTo>
                    <a:pt x="1758" y="2531"/>
                  </a:lnTo>
                  <a:lnTo>
                    <a:pt x="1758" y="2531"/>
                  </a:lnTo>
                  <a:lnTo>
                    <a:pt x="1758" y="2531"/>
                  </a:lnTo>
                  <a:lnTo>
                    <a:pt x="1756" y="2531"/>
                  </a:lnTo>
                  <a:lnTo>
                    <a:pt x="1756" y="2531"/>
                  </a:lnTo>
                  <a:lnTo>
                    <a:pt x="1756" y="2531"/>
                  </a:lnTo>
                  <a:lnTo>
                    <a:pt x="1756" y="2533"/>
                  </a:lnTo>
                  <a:lnTo>
                    <a:pt x="1756" y="2533"/>
                  </a:lnTo>
                  <a:lnTo>
                    <a:pt x="1756" y="2533"/>
                  </a:lnTo>
                  <a:lnTo>
                    <a:pt x="1756" y="2533"/>
                  </a:lnTo>
                  <a:lnTo>
                    <a:pt x="1756" y="2533"/>
                  </a:lnTo>
                  <a:lnTo>
                    <a:pt x="1756" y="2535"/>
                  </a:lnTo>
                  <a:lnTo>
                    <a:pt x="1758" y="2535"/>
                  </a:lnTo>
                  <a:lnTo>
                    <a:pt x="1761" y="2538"/>
                  </a:lnTo>
                  <a:lnTo>
                    <a:pt x="1761" y="2540"/>
                  </a:lnTo>
                  <a:lnTo>
                    <a:pt x="1761" y="2540"/>
                  </a:lnTo>
                  <a:lnTo>
                    <a:pt x="1761" y="2540"/>
                  </a:lnTo>
                  <a:lnTo>
                    <a:pt x="1761" y="2540"/>
                  </a:lnTo>
                  <a:lnTo>
                    <a:pt x="1761" y="2540"/>
                  </a:lnTo>
                  <a:lnTo>
                    <a:pt x="1761" y="2543"/>
                  </a:lnTo>
                  <a:lnTo>
                    <a:pt x="1763" y="2543"/>
                  </a:lnTo>
                  <a:lnTo>
                    <a:pt x="1763" y="2543"/>
                  </a:lnTo>
                  <a:lnTo>
                    <a:pt x="1763" y="2543"/>
                  </a:lnTo>
                  <a:lnTo>
                    <a:pt x="1763" y="2543"/>
                  </a:lnTo>
                  <a:lnTo>
                    <a:pt x="1763" y="2543"/>
                  </a:lnTo>
                  <a:lnTo>
                    <a:pt x="1763" y="2543"/>
                  </a:lnTo>
                  <a:lnTo>
                    <a:pt x="1763" y="2543"/>
                  </a:lnTo>
                  <a:lnTo>
                    <a:pt x="1763" y="2543"/>
                  </a:lnTo>
                  <a:lnTo>
                    <a:pt x="1765" y="2540"/>
                  </a:lnTo>
                  <a:lnTo>
                    <a:pt x="1765" y="2538"/>
                  </a:lnTo>
                  <a:lnTo>
                    <a:pt x="1765" y="2538"/>
                  </a:lnTo>
                  <a:lnTo>
                    <a:pt x="1765" y="2538"/>
                  </a:lnTo>
                  <a:lnTo>
                    <a:pt x="1765" y="2538"/>
                  </a:lnTo>
                  <a:lnTo>
                    <a:pt x="1768" y="2538"/>
                  </a:lnTo>
                  <a:lnTo>
                    <a:pt x="1768" y="2535"/>
                  </a:lnTo>
                  <a:lnTo>
                    <a:pt x="1768" y="2535"/>
                  </a:lnTo>
                  <a:lnTo>
                    <a:pt x="1768" y="2535"/>
                  </a:lnTo>
                  <a:lnTo>
                    <a:pt x="1768" y="2533"/>
                  </a:lnTo>
                  <a:lnTo>
                    <a:pt x="1768" y="2533"/>
                  </a:lnTo>
                  <a:close/>
                  <a:moveTo>
                    <a:pt x="1789" y="2545"/>
                  </a:moveTo>
                  <a:lnTo>
                    <a:pt x="1787" y="2545"/>
                  </a:lnTo>
                  <a:lnTo>
                    <a:pt x="1787" y="2545"/>
                  </a:lnTo>
                  <a:lnTo>
                    <a:pt x="1787" y="2545"/>
                  </a:lnTo>
                  <a:lnTo>
                    <a:pt x="1784" y="2545"/>
                  </a:lnTo>
                  <a:lnTo>
                    <a:pt x="1784" y="2543"/>
                  </a:lnTo>
                  <a:lnTo>
                    <a:pt x="1784" y="2543"/>
                  </a:lnTo>
                  <a:lnTo>
                    <a:pt x="1784" y="2545"/>
                  </a:lnTo>
                  <a:lnTo>
                    <a:pt x="1782" y="2545"/>
                  </a:lnTo>
                  <a:lnTo>
                    <a:pt x="1782" y="2545"/>
                  </a:lnTo>
                  <a:lnTo>
                    <a:pt x="1782" y="2545"/>
                  </a:lnTo>
                  <a:lnTo>
                    <a:pt x="1782" y="2545"/>
                  </a:lnTo>
                  <a:lnTo>
                    <a:pt x="1782" y="2547"/>
                  </a:lnTo>
                  <a:lnTo>
                    <a:pt x="1782" y="2547"/>
                  </a:lnTo>
                  <a:lnTo>
                    <a:pt x="1780" y="2547"/>
                  </a:lnTo>
                  <a:lnTo>
                    <a:pt x="1780" y="2550"/>
                  </a:lnTo>
                  <a:lnTo>
                    <a:pt x="1780" y="2550"/>
                  </a:lnTo>
                  <a:lnTo>
                    <a:pt x="1782" y="2550"/>
                  </a:lnTo>
                  <a:lnTo>
                    <a:pt x="1782" y="2550"/>
                  </a:lnTo>
                  <a:lnTo>
                    <a:pt x="1784" y="2550"/>
                  </a:lnTo>
                  <a:lnTo>
                    <a:pt x="1784" y="2550"/>
                  </a:lnTo>
                  <a:lnTo>
                    <a:pt x="1787" y="2550"/>
                  </a:lnTo>
                  <a:lnTo>
                    <a:pt x="1787" y="2550"/>
                  </a:lnTo>
                  <a:lnTo>
                    <a:pt x="1787" y="2550"/>
                  </a:lnTo>
                  <a:lnTo>
                    <a:pt x="1789" y="2547"/>
                  </a:lnTo>
                  <a:lnTo>
                    <a:pt x="1789" y="2547"/>
                  </a:lnTo>
                  <a:lnTo>
                    <a:pt x="1789" y="2547"/>
                  </a:lnTo>
                  <a:lnTo>
                    <a:pt x="1789" y="2545"/>
                  </a:lnTo>
                  <a:lnTo>
                    <a:pt x="1789" y="2545"/>
                  </a:lnTo>
                  <a:close/>
                  <a:moveTo>
                    <a:pt x="1597" y="2412"/>
                  </a:moveTo>
                  <a:lnTo>
                    <a:pt x="1597" y="2412"/>
                  </a:lnTo>
                  <a:lnTo>
                    <a:pt x="1600" y="2412"/>
                  </a:lnTo>
                  <a:lnTo>
                    <a:pt x="1600" y="2412"/>
                  </a:lnTo>
                  <a:lnTo>
                    <a:pt x="1600" y="2410"/>
                  </a:lnTo>
                  <a:lnTo>
                    <a:pt x="1597" y="2410"/>
                  </a:lnTo>
                  <a:lnTo>
                    <a:pt x="1597" y="2410"/>
                  </a:lnTo>
                  <a:lnTo>
                    <a:pt x="1597" y="2410"/>
                  </a:lnTo>
                  <a:lnTo>
                    <a:pt x="1597" y="2410"/>
                  </a:lnTo>
                  <a:lnTo>
                    <a:pt x="1597" y="2412"/>
                  </a:lnTo>
                  <a:lnTo>
                    <a:pt x="1597" y="2412"/>
                  </a:lnTo>
                  <a:lnTo>
                    <a:pt x="1597" y="2412"/>
                  </a:lnTo>
                  <a:lnTo>
                    <a:pt x="1597" y="2412"/>
                  </a:lnTo>
                  <a:close/>
                  <a:moveTo>
                    <a:pt x="365" y="2325"/>
                  </a:moveTo>
                  <a:lnTo>
                    <a:pt x="365" y="2325"/>
                  </a:lnTo>
                  <a:lnTo>
                    <a:pt x="365" y="2327"/>
                  </a:lnTo>
                  <a:lnTo>
                    <a:pt x="367" y="2327"/>
                  </a:lnTo>
                  <a:lnTo>
                    <a:pt x="367" y="2327"/>
                  </a:lnTo>
                  <a:lnTo>
                    <a:pt x="367" y="2327"/>
                  </a:lnTo>
                  <a:lnTo>
                    <a:pt x="369" y="2325"/>
                  </a:lnTo>
                  <a:lnTo>
                    <a:pt x="369" y="2325"/>
                  </a:lnTo>
                  <a:lnTo>
                    <a:pt x="369" y="2325"/>
                  </a:lnTo>
                  <a:lnTo>
                    <a:pt x="369" y="2325"/>
                  </a:lnTo>
                  <a:lnTo>
                    <a:pt x="369" y="2325"/>
                  </a:lnTo>
                  <a:lnTo>
                    <a:pt x="369" y="2325"/>
                  </a:lnTo>
                  <a:lnTo>
                    <a:pt x="369" y="2325"/>
                  </a:lnTo>
                  <a:lnTo>
                    <a:pt x="369" y="2323"/>
                  </a:lnTo>
                  <a:lnTo>
                    <a:pt x="369" y="2323"/>
                  </a:lnTo>
                  <a:lnTo>
                    <a:pt x="369" y="2323"/>
                  </a:lnTo>
                  <a:lnTo>
                    <a:pt x="369" y="2323"/>
                  </a:lnTo>
                  <a:lnTo>
                    <a:pt x="367" y="2323"/>
                  </a:lnTo>
                  <a:lnTo>
                    <a:pt x="367" y="2323"/>
                  </a:lnTo>
                  <a:lnTo>
                    <a:pt x="367" y="2325"/>
                  </a:lnTo>
                  <a:lnTo>
                    <a:pt x="365" y="2325"/>
                  </a:lnTo>
                  <a:lnTo>
                    <a:pt x="365" y="2325"/>
                  </a:lnTo>
                  <a:lnTo>
                    <a:pt x="365" y="2325"/>
                  </a:lnTo>
                  <a:close/>
                  <a:moveTo>
                    <a:pt x="367" y="2320"/>
                  </a:moveTo>
                  <a:lnTo>
                    <a:pt x="367" y="2320"/>
                  </a:lnTo>
                  <a:lnTo>
                    <a:pt x="367" y="2320"/>
                  </a:lnTo>
                  <a:lnTo>
                    <a:pt x="367" y="2320"/>
                  </a:lnTo>
                  <a:lnTo>
                    <a:pt x="367" y="2320"/>
                  </a:lnTo>
                  <a:lnTo>
                    <a:pt x="369" y="2320"/>
                  </a:lnTo>
                  <a:lnTo>
                    <a:pt x="369" y="2320"/>
                  </a:lnTo>
                  <a:lnTo>
                    <a:pt x="367" y="2320"/>
                  </a:lnTo>
                  <a:lnTo>
                    <a:pt x="369" y="2320"/>
                  </a:lnTo>
                  <a:lnTo>
                    <a:pt x="369" y="2320"/>
                  </a:lnTo>
                  <a:lnTo>
                    <a:pt x="369" y="2320"/>
                  </a:lnTo>
                  <a:lnTo>
                    <a:pt x="369" y="2318"/>
                  </a:lnTo>
                  <a:lnTo>
                    <a:pt x="369" y="2315"/>
                  </a:lnTo>
                  <a:lnTo>
                    <a:pt x="369" y="2315"/>
                  </a:lnTo>
                  <a:lnTo>
                    <a:pt x="369" y="2315"/>
                  </a:lnTo>
                  <a:lnTo>
                    <a:pt x="369" y="2315"/>
                  </a:lnTo>
                  <a:lnTo>
                    <a:pt x="369" y="2315"/>
                  </a:lnTo>
                  <a:lnTo>
                    <a:pt x="367" y="2315"/>
                  </a:lnTo>
                  <a:lnTo>
                    <a:pt x="367" y="2315"/>
                  </a:lnTo>
                  <a:lnTo>
                    <a:pt x="367" y="2318"/>
                  </a:lnTo>
                  <a:lnTo>
                    <a:pt x="367" y="2318"/>
                  </a:lnTo>
                  <a:lnTo>
                    <a:pt x="367" y="2318"/>
                  </a:lnTo>
                  <a:lnTo>
                    <a:pt x="365" y="2318"/>
                  </a:lnTo>
                  <a:lnTo>
                    <a:pt x="365" y="2318"/>
                  </a:lnTo>
                  <a:lnTo>
                    <a:pt x="367" y="2320"/>
                  </a:lnTo>
                  <a:lnTo>
                    <a:pt x="365" y="2320"/>
                  </a:lnTo>
                  <a:lnTo>
                    <a:pt x="367" y="2320"/>
                  </a:lnTo>
                  <a:close/>
                  <a:moveTo>
                    <a:pt x="372" y="2358"/>
                  </a:moveTo>
                  <a:lnTo>
                    <a:pt x="372" y="2356"/>
                  </a:lnTo>
                  <a:lnTo>
                    <a:pt x="369" y="2356"/>
                  </a:lnTo>
                  <a:lnTo>
                    <a:pt x="367" y="2356"/>
                  </a:lnTo>
                  <a:lnTo>
                    <a:pt x="367" y="2353"/>
                  </a:lnTo>
                  <a:lnTo>
                    <a:pt x="367" y="2353"/>
                  </a:lnTo>
                  <a:lnTo>
                    <a:pt x="367" y="2353"/>
                  </a:lnTo>
                  <a:lnTo>
                    <a:pt x="367" y="2356"/>
                  </a:lnTo>
                  <a:lnTo>
                    <a:pt x="367" y="2356"/>
                  </a:lnTo>
                  <a:lnTo>
                    <a:pt x="367" y="2356"/>
                  </a:lnTo>
                  <a:lnTo>
                    <a:pt x="367" y="2356"/>
                  </a:lnTo>
                  <a:lnTo>
                    <a:pt x="367" y="2356"/>
                  </a:lnTo>
                  <a:lnTo>
                    <a:pt x="367" y="2358"/>
                  </a:lnTo>
                  <a:lnTo>
                    <a:pt x="367" y="2358"/>
                  </a:lnTo>
                  <a:lnTo>
                    <a:pt x="367" y="2358"/>
                  </a:lnTo>
                  <a:lnTo>
                    <a:pt x="369" y="2358"/>
                  </a:lnTo>
                  <a:lnTo>
                    <a:pt x="369" y="2358"/>
                  </a:lnTo>
                  <a:lnTo>
                    <a:pt x="369" y="2358"/>
                  </a:lnTo>
                  <a:lnTo>
                    <a:pt x="369" y="2358"/>
                  </a:lnTo>
                  <a:lnTo>
                    <a:pt x="372" y="2358"/>
                  </a:lnTo>
                  <a:lnTo>
                    <a:pt x="372" y="2358"/>
                  </a:lnTo>
                  <a:lnTo>
                    <a:pt x="372" y="2358"/>
                  </a:lnTo>
                  <a:lnTo>
                    <a:pt x="372" y="2358"/>
                  </a:lnTo>
                  <a:lnTo>
                    <a:pt x="372" y="2358"/>
                  </a:lnTo>
                  <a:lnTo>
                    <a:pt x="372" y="2358"/>
                  </a:lnTo>
                  <a:close/>
                  <a:moveTo>
                    <a:pt x="1825" y="2554"/>
                  </a:moveTo>
                  <a:lnTo>
                    <a:pt x="1825" y="2554"/>
                  </a:lnTo>
                  <a:lnTo>
                    <a:pt x="1825" y="2554"/>
                  </a:lnTo>
                  <a:lnTo>
                    <a:pt x="1825" y="2554"/>
                  </a:lnTo>
                  <a:lnTo>
                    <a:pt x="1825" y="2554"/>
                  </a:lnTo>
                  <a:lnTo>
                    <a:pt x="1827" y="2554"/>
                  </a:lnTo>
                  <a:lnTo>
                    <a:pt x="1827" y="2554"/>
                  </a:lnTo>
                  <a:lnTo>
                    <a:pt x="1827" y="2554"/>
                  </a:lnTo>
                  <a:lnTo>
                    <a:pt x="1827" y="2554"/>
                  </a:lnTo>
                  <a:lnTo>
                    <a:pt x="1827" y="2557"/>
                  </a:lnTo>
                  <a:lnTo>
                    <a:pt x="1829" y="2557"/>
                  </a:lnTo>
                  <a:lnTo>
                    <a:pt x="1829" y="2557"/>
                  </a:lnTo>
                  <a:lnTo>
                    <a:pt x="1829" y="2557"/>
                  </a:lnTo>
                  <a:lnTo>
                    <a:pt x="1832" y="2557"/>
                  </a:lnTo>
                  <a:lnTo>
                    <a:pt x="1832" y="2557"/>
                  </a:lnTo>
                  <a:lnTo>
                    <a:pt x="1834" y="2557"/>
                  </a:lnTo>
                  <a:lnTo>
                    <a:pt x="1834" y="2559"/>
                  </a:lnTo>
                  <a:lnTo>
                    <a:pt x="1834" y="2559"/>
                  </a:lnTo>
                  <a:lnTo>
                    <a:pt x="1834" y="2559"/>
                  </a:lnTo>
                  <a:lnTo>
                    <a:pt x="1834" y="2559"/>
                  </a:lnTo>
                  <a:lnTo>
                    <a:pt x="1834" y="2559"/>
                  </a:lnTo>
                  <a:lnTo>
                    <a:pt x="1834" y="2559"/>
                  </a:lnTo>
                  <a:lnTo>
                    <a:pt x="1836" y="2559"/>
                  </a:lnTo>
                  <a:lnTo>
                    <a:pt x="1836" y="2559"/>
                  </a:lnTo>
                  <a:lnTo>
                    <a:pt x="1836" y="2559"/>
                  </a:lnTo>
                  <a:lnTo>
                    <a:pt x="1836" y="2559"/>
                  </a:lnTo>
                  <a:lnTo>
                    <a:pt x="1836" y="2557"/>
                  </a:lnTo>
                  <a:lnTo>
                    <a:pt x="1836" y="2557"/>
                  </a:lnTo>
                  <a:lnTo>
                    <a:pt x="1836" y="2557"/>
                  </a:lnTo>
                  <a:lnTo>
                    <a:pt x="1836" y="2557"/>
                  </a:lnTo>
                  <a:lnTo>
                    <a:pt x="1839" y="2554"/>
                  </a:lnTo>
                  <a:lnTo>
                    <a:pt x="1841" y="2554"/>
                  </a:lnTo>
                  <a:lnTo>
                    <a:pt x="1841" y="2552"/>
                  </a:lnTo>
                  <a:lnTo>
                    <a:pt x="1841" y="2552"/>
                  </a:lnTo>
                  <a:lnTo>
                    <a:pt x="1844" y="2550"/>
                  </a:lnTo>
                  <a:lnTo>
                    <a:pt x="1844" y="2550"/>
                  </a:lnTo>
                  <a:lnTo>
                    <a:pt x="1844" y="2550"/>
                  </a:lnTo>
                  <a:lnTo>
                    <a:pt x="1844" y="2550"/>
                  </a:lnTo>
                  <a:lnTo>
                    <a:pt x="1846" y="2550"/>
                  </a:lnTo>
                  <a:lnTo>
                    <a:pt x="1846" y="2550"/>
                  </a:lnTo>
                  <a:lnTo>
                    <a:pt x="1846" y="2550"/>
                  </a:lnTo>
                  <a:lnTo>
                    <a:pt x="1846" y="2552"/>
                  </a:lnTo>
                  <a:lnTo>
                    <a:pt x="1844" y="2552"/>
                  </a:lnTo>
                  <a:lnTo>
                    <a:pt x="1844" y="2554"/>
                  </a:lnTo>
                  <a:lnTo>
                    <a:pt x="1841" y="2554"/>
                  </a:lnTo>
                  <a:lnTo>
                    <a:pt x="1841" y="2554"/>
                  </a:lnTo>
                  <a:lnTo>
                    <a:pt x="1841" y="2557"/>
                  </a:lnTo>
                  <a:lnTo>
                    <a:pt x="1841" y="2557"/>
                  </a:lnTo>
                  <a:lnTo>
                    <a:pt x="1841" y="2557"/>
                  </a:lnTo>
                  <a:lnTo>
                    <a:pt x="1841" y="2557"/>
                  </a:lnTo>
                  <a:lnTo>
                    <a:pt x="1841" y="2557"/>
                  </a:lnTo>
                  <a:lnTo>
                    <a:pt x="1839" y="2557"/>
                  </a:lnTo>
                  <a:lnTo>
                    <a:pt x="1839" y="2557"/>
                  </a:lnTo>
                  <a:lnTo>
                    <a:pt x="1839" y="2557"/>
                  </a:lnTo>
                  <a:lnTo>
                    <a:pt x="1839" y="2559"/>
                  </a:lnTo>
                  <a:lnTo>
                    <a:pt x="1839" y="2559"/>
                  </a:lnTo>
                  <a:lnTo>
                    <a:pt x="1839" y="2559"/>
                  </a:lnTo>
                  <a:lnTo>
                    <a:pt x="1839" y="2557"/>
                  </a:lnTo>
                  <a:lnTo>
                    <a:pt x="1841" y="2559"/>
                  </a:lnTo>
                  <a:lnTo>
                    <a:pt x="1841" y="2559"/>
                  </a:lnTo>
                  <a:lnTo>
                    <a:pt x="1844" y="2559"/>
                  </a:lnTo>
                  <a:lnTo>
                    <a:pt x="1844" y="2559"/>
                  </a:lnTo>
                  <a:lnTo>
                    <a:pt x="1844" y="2559"/>
                  </a:lnTo>
                  <a:lnTo>
                    <a:pt x="1844" y="2559"/>
                  </a:lnTo>
                  <a:lnTo>
                    <a:pt x="1846" y="2554"/>
                  </a:lnTo>
                  <a:lnTo>
                    <a:pt x="1846" y="2554"/>
                  </a:lnTo>
                  <a:lnTo>
                    <a:pt x="1846" y="2554"/>
                  </a:lnTo>
                  <a:lnTo>
                    <a:pt x="1846" y="2554"/>
                  </a:lnTo>
                  <a:lnTo>
                    <a:pt x="1848" y="2554"/>
                  </a:lnTo>
                  <a:lnTo>
                    <a:pt x="1846" y="2554"/>
                  </a:lnTo>
                  <a:lnTo>
                    <a:pt x="1848" y="2552"/>
                  </a:lnTo>
                  <a:lnTo>
                    <a:pt x="1848" y="2550"/>
                  </a:lnTo>
                  <a:lnTo>
                    <a:pt x="1848" y="2550"/>
                  </a:lnTo>
                  <a:lnTo>
                    <a:pt x="1851" y="2547"/>
                  </a:lnTo>
                  <a:lnTo>
                    <a:pt x="1851" y="2547"/>
                  </a:lnTo>
                  <a:lnTo>
                    <a:pt x="1851" y="2547"/>
                  </a:lnTo>
                  <a:lnTo>
                    <a:pt x="1851" y="2545"/>
                  </a:lnTo>
                  <a:lnTo>
                    <a:pt x="1851" y="2545"/>
                  </a:lnTo>
                  <a:lnTo>
                    <a:pt x="1851" y="2545"/>
                  </a:lnTo>
                  <a:lnTo>
                    <a:pt x="1851" y="2543"/>
                  </a:lnTo>
                  <a:lnTo>
                    <a:pt x="1846" y="2545"/>
                  </a:lnTo>
                  <a:lnTo>
                    <a:pt x="1846" y="2543"/>
                  </a:lnTo>
                  <a:lnTo>
                    <a:pt x="1846" y="2543"/>
                  </a:lnTo>
                  <a:lnTo>
                    <a:pt x="1848" y="2540"/>
                  </a:lnTo>
                  <a:lnTo>
                    <a:pt x="1846" y="2540"/>
                  </a:lnTo>
                  <a:lnTo>
                    <a:pt x="1846" y="2538"/>
                  </a:lnTo>
                  <a:lnTo>
                    <a:pt x="1846" y="2538"/>
                  </a:lnTo>
                  <a:lnTo>
                    <a:pt x="1846" y="2540"/>
                  </a:lnTo>
                  <a:lnTo>
                    <a:pt x="1844" y="2543"/>
                  </a:lnTo>
                  <a:lnTo>
                    <a:pt x="1844" y="2543"/>
                  </a:lnTo>
                  <a:lnTo>
                    <a:pt x="1844" y="2545"/>
                  </a:lnTo>
                  <a:lnTo>
                    <a:pt x="1844" y="2545"/>
                  </a:lnTo>
                  <a:lnTo>
                    <a:pt x="1844" y="2547"/>
                  </a:lnTo>
                  <a:lnTo>
                    <a:pt x="1844" y="2547"/>
                  </a:lnTo>
                  <a:lnTo>
                    <a:pt x="1844" y="2547"/>
                  </a:lnTo>
                  <a:lnTo>
                    <a:pt x="1844" y="2547"/>
                  </a:lnTo>
                  <a:lnTo>
                    <a:pt x="1841" y="2547"/>
                  </a:lnTo>
                  <a:lnTo>
                    <a:pt x="1841" y="2547"/>
                  </a:lnTo>
                  <a:lnTo>
                    <a:pt x="1841" y="2547"/>
                  </a:lnTo>
                  <a:lnTo>
                    <a:pt x="1841" y="2545"/>
                  </a:lnTo>
                  <a:lnTo>
                    <a:pt x="1841" y="2545"/>
                  </a:lnTo>
                  <a:lnTo>
                    <a:pt x="1841" y="2545"/>
                  </a:lnTo>
                  <a:lnTo>
                    <a:pt x="1841" y="2543"/>
                  </a:lnTo>
                  <a:lnTo>
                    <a:pt x="1841" y="2543"/>
                  </a:lnTo>
                  <a:lnTo>
                    <a:pt x="1841" y="2540"/>
                  </a:lnTo>
                  <a:lnTo>
                    <a:pt x="1841" y="2540"/>
                  </a:lnTo>
                  <a:lnTo>
                    <a:pt x="1839" y="2540"/>
                  </a:lnTo>
                  <a:lnTo>
                    <a:pt x="1839" y="2540"/>
                  </a:lnTo>
                  <a:lnTo>
                    <a:pt x="1839" y="2540"/>
                  </a:lnTo>
                  <a:lnTo>
                    <a:pt x="1839" y="2538"/>
                  </a:lnTo>
                  <a:lnTo>
                    <a:pt x="1839" y="2538"/>
                  </a:lnTo>
                  <a:lnTo>
                    <a:pt x="1836" y="2538"/>
                  </a:lnTo>
                  <a:lnTo>
                    <a:pt x="1836" y="2535"/>
                  </a:lnTo>
                  <a:lnTo>
                    <a:pt x="1834" y="2538"/>
                  </a:lnTo>
                  <a:lnTo>
                    <a:pt x="1832" y="2538"/>
                  </a:lnTo>
                  <a:lnTo>
                    <a:pt x="1832" y="2540"/>
                  </a:lnTo>
                  <a:lnTo>
                    <a:pt x="1832" y="2540"/>
                  </a:lnTo>
                  <a:lnTo>
                    <a:pt x="1829" y="2540"/>
                  </a:lnTo>
                  <a:lnTo>
                    <a:pt x="1829" y="2543"/>
                  </a:lnTo>
                  <a:lnTo>
                    <a:pt x="1829" y="2543"/>
                  </a:lnTo>
                  <a:lnTo>
                    <a:pt x="1829" y="2545"/>
                  </a:lnTo>
                  <a:lnTo>
                    <a:pt x="1829" y="2545"/>
                  </a:lnTo>
                  <a:lnTo>
                    <a:pt x="1829" y="2545"/>
                  </a:lnTo>
                  <a:lnTo>
                    <a:pt x="1829" y="2543"/>
                  </a:lnTo>
                  <a:lnTo>
                    <a:pt x="1827" y="2543"/>
                  </a:lnTo>
                  <a:lnTo>
                    <a:pt x="1827" y="2543"/>
                  </a:lnTo>
                  <a:lnTo>
                    <a:pt x="1827" y="2540"/>
                  </a:lnTo>
                  <a:lnTo>
                    <a:pt x="1827" y="2540"/>
                  </a:lnTo>
                  <a:lnTo>
                    <a:pt x="1825" y="2540"/>
                  </a:lnTo>
                  <a:lnTo>
                    <a:pt x="1825" y="2540"/>
                  </a:lnTo>
                  <a:lnTo>
                    <a:pt x="1825" y="2540"/>
                  </a:lnTo>
                  <a:lnTo>
                    <a:pt x="1825" y="2540"/>
                  </a:lnTo>
                  <a:lnTo>
                    <a:pt x="1822" y="2538"/>
                  </a:lnTo>
                  <a:lnTo>
                    <a:pt x="1822" y="2538"/>
                  </a:lnTo>
                  <a:lnTo>
                    <a:pt x="1822" y="2538"/>
                  </a:lnTo>
                  <a:lnTo>
                    <a:pt x="1820" y="2540"/>
                  </a:lnTo>
                  <a:lnTo>
                    <a:pt x="1820" y="2540"/>
                  </a:lnTo>
                  <a:lnTo>
                    <a:pt x="1818" y="2540"/>
                  </a:lnTo>
                  <a:lnTo>
                    <a:pt x="1818" y="2540"/>
                  </a:lnTo>
                  <a:lnTo>
                    <a:pt x="1818" y="2543"/>
                  </a:lnTo>
                  <a:lnTo>
                    <a:pt x="1818" y="2543"/>
                  </a:lnTo>
                  <a:lnTo>
                    <a:pt x="1818" y="2543"/>
                  </a:lnTo>
                  <a:lnTo>
                    <a:pt x="1818" y="2543"/>
                  </a:lnTo>
                  <a:lnTo>
                    <a:pt x="1818" y="2540"/>
                  </a:lnTo>
                  <a:lnTo>
                    <a:pt x="1815" y="2543"/>
                  </a:lnTo>
                  <a:lnTo>
                    <a:pt x="1815" y="2543"/>
                  </a:lnTo>
                  <a:lnTo>
                    <a:pt x="1815" y="2543"/>
                  </a:lnTo>
                  <a:lnTo>
                    <a:pt x="1815" y="2543"/>
                  </a:lnTo>
                  <a:lnTo>
                    <a:pt x="1815" y="2543"/>
                  </a:lnTo>
                  <a:lnTo>
                    <a:pt x="1813" y="2545"/>
                  </a:lnTo>
                  <a:lnTo>
                    <a:pt x="1813" y="2545"/>
                  </a:lnTo>
                  <a:lnTo>
                    <a:pt x="1813" y="2545"/>
                  </a:lnTo>
                  <a:lnTo>
                    <a:pt x="1813" y="2545"/>
                  </a:lnTo>
                  <a:lnTo>
                    <a:pt x="1815" y="2545"/>
                  </a:lnTo>
                  <a:lnTo>
                    <a:pt x="1815" y="2545"/>
                  </a:lnTo>
                  <a:lnTo>
                    <a:pt x="1815" y="2545"/>
                  </a:lnTo>
                  <a:lnTo>
                    <a:pt x="1815" y="2547"/>
                  </a:lnTo>
                  <a:lnTo>
                    <a:pt x="1815" y="2547"/>
                  </a:lnTo>
                  <a:lnTo>
                    <a:pt x="1815" y="2547"/>
                  </a:lnTo>
                  <a:lnTo>
                    <a:pt x="1815" y="2547"/>
                  </a:lnTo>
                  <a:lnTo>
                    <a:pt x="1818" y="2547"/>
                  </a:lnTo>
                  <a:lnTo>
                    <a:pt x="1818" y="2547"/>
                  </a:lnTo>
                  <a:lnTo>
                    <a:pt x="1818" y="2550"/>
                  </a:lnTo>
                  <a:lnTo>
                    <a:pt x="1815" y="2550"/>
                  </a:lnTo>
                  <a:lnTo>
                    <a:pt x="1815" y="2550"/>
                  </a:lnTo>
                  <a:lnTo>
                    <a:pt x="1815" y="2550"/>
                  </a:lnTo>
                  <a:lnTo>
                    <a:pt x="1815" y="2550"/>
                  </a:lnTo>
                  <a:lnTo>
                    <a:pt x="1815" y="2547"/>
                  </a:lnTo>
                  <a:lnTo>
                    <a:pt x="1815" y="2547"/>
                  </a:lnTo>
                  <a:lnTo>
                    <a:pt x="1813" y="2547"/>
                  </a:lnTo>
                  <a:lnTo>
                    <a:pt x="1813" y="2547"/>
                  </a:lnTo>
                  <a:lnTo>
                    <a:pt x="1813" y="2547"/>
                  </a:lnTo>
                  <a:lnTo>
                    <a:pt x="1813" y="2547"/>
                  </a:lnTo>
                  <a:lnTo>
                    <a:pt x="1813" y="2547"/>
                  </a:lnTo>
                  <a:lnTo>
                    <a:pt x="1813" y="2547"/>
                  </a:lnTo>
                  <a:lnTo>
                    <a:pt x="1813" y="2547"/>
                  </a:lnTo>
                  <a:lnTo>
                    <a:pt x="1810" y="2547"/>
                  </a:lnTo>
                  <a:lnTo>
                    <a:pt x="1810" y="2547"/>
                  </a:lnTo>
                  <a:lnTo>
                    <a:pt x="1810" y="2547"/>
                  </a:lnTo>
                  <a:lnTo>
                    <a:pt x="1810" y="2547"/>
                  </a:lnTo>
                  <a:lnTo>
                    <a:pt x="1810" y="2547"/>
                  </a:lnTo>
                  <a:lnTo>
                    <a:pt x="1808" y="2547"/>
                  </a:lnTo>
                  <a:lnTo>
                    <a:pt x="1808" y="2547"/>
                  </a:lnTo>
                  <a:lnTo>
                    <a:pt x="1808" y="2547"/>
                  </a:lnTo>
                  <a:lnTo>
                    <a:pt x="1806" y="2547"/>
                  </a:lnTo>
                  <a:lnTo>
                    <a:pt x="1806" y="2547"/>
                  </a:lnTo>
                  <a:lnTo>
                    <a:pt x="1806" y="2545"/>
                  </a:lnTo>
                  <a:lnTo>
                    <a:pt x="1806" y="2545"/>
                  </a:lnTo>
                  <a:lnTo>
                    <a:pt x="1803" y="2545"/>
                  </a:lnTo>
                  <a:lnTo>
                    <a:pt x="1803" y="2545"/>
                  </a:lnTo>
                  <a:lnTo>
                    <a:pt x="1803" y="2543"/>
                  </a:lnTo>
                  <a:lnTo>
                    <a:pt x="1803" y="2543"/>
                  </a:lnTo>
                  <a:lnTo>
                    <a:pt x="1803" y="2543"/>
                  </a:lnTo>
                  <a:lnTo>
                    <a:pt x="1803" y="2540"/>
                  </a:lnTo>
                  <a:lnTo>
                    <a:pt x="1803" y="2540"/>
                  </a:lnTo>
                  <a:lnTo>
                    <a:pt x="1803" y="2540"/>
                  </a:lnTo>
                  <a:lnTo>
                    <a:pt x="1803" y="2540"/>
                  </a:lnTo>
                  <a:lnTo>
                    <a:pt x="1803" y="2543"/>
                  </a:lnTo>
                  <a:lnTo>
                    <a:pt x="1803" y="2543"/>
                  </a:lnTo>
                  <a:lnTo>
                    <a:pt x="1801" y="2543"/>
                  </a:lnTo>
                  <a:lnTo>
                    <a:pt x="1801" y="2543"/>
                  </a:lnTo>
                  <a:lnTo>
                    <a:pt x="1799" y="2543"/>
                  </a:lnTo>
                  <a:lnTo>
                    <a:pt x="1799" y="2543"/>
                  </a:lnTo>
                  <a:lnTo>
                    <a:pt x="1799" y="2545"/>
                  </a:lnTo>
                  <a:lnTo>
                    <a:pt x="1799" y="2545"/>
                  </a:lnTo>
                  <a:lnTo>
                    <a:pt x="1799" y="2545"/>
                  </a:lnTo>
                  <a:lnTo>
                    <a:pt x="1799" y="2545"/>
                  </a:lnTo>
                  <a:lnTo>
                    <a:pt x="1799" y="2545"/>
                  </a:lnTo>
                  <a:lnTo>
                    <a:pt x="1799" y="2545"/>
                  </a:lnTo>
                  <a:lnTo>
                    <a:pt x="1799" y="2545"/>
                  </a:lnTo>
                  <a:lnTo>
                    <a:pt x="1796" y="2545"/>
                  </a:lnTo>
                  <a:lnTo>
                    <a:pt x="1796" y="2543"/>
                  </a:lnTo>
                  <a:lnTo>
                    <a:pt x="1796" y="2545"/>
                  </a:lnTo>
                  <a:lnTo>
                    <a:pt x="1796" y="2545"/>
                  </a:lnTo>
                  <a:lnTo>
                    <a:pt x="1796" y="2545"/>
                  </a:lnTo>
                  <a:lnTo>
                    <a:pt x="1796" y="2545"/>
                  </a:lnTo>
                  <a:lnTo>
                    <a:pt x="1796" y="2545"/>
                  </a:lnTo>
                  <a:lnTo>
                    <a:pt x="1794" y="2545"/>
                  </a:lnTo>
                  <a:lnTo>
                    <a:pt x="1794" y="2545"/>
                  </a:lnTo>
                  <a:lnTo>
                    <a:pt x="1794" y="2547"/>
                  </a:lnTo>
                  <a:lnTo>
                    <a:pt x="1794" y="2545"/>
                  </a:lnTo>
                  <a:lnTo>
                    <a:pt x="1794" y="2545"/>
                  </a:lnTo>
                  <a:lnTo>
                    <a:pt x="1794" y="2545"/>
                  </a:lnTo>
                  <a:lnTo>
                    <a:pt x="1794" y="2545"/>
                  </a:lnTo>
                  <a:lnTo>
                    <a:pt x="1794" y="2545"/>
                  </a:lnTo>
                  <a:lnTo>
                    <a:pt x="1791" y="2545"/>
                  </a:lnTo>
                  <a:lnTo>
                    <a:pt x="1791" y="2545"/>
                  </a:lnTo>
                  <a:lnTo>
                    <a:pt x="1789" y="2545"/>
                  </a:lnTo>
                  <a:lnTo>
                    <a:pt x="1789" y="2547"/>
                  </a:lnTo>
                  <a:lnTo>
                    <a:pt x="1791" y="2550"/>
                  </a:lnTo>
                  <a:lnTo>
                    <a:pt x="1791" y="2550"/>
                  </a:lnTo>
                  <a:lnTo>
                    <a:pt x="1794" y="2550"/>
                  </a:lnTo>
                  <a:lnTo>
                    <a:pt x="1796" y="2550"/>
                  </a:lnTo>
                  <a:lnTo>
                    <a:pt x="1796" y="2550"/>
                  </a:lnTo>
                  <a:lnTo>
                    <a:pt x="1796" y="2550"/>
                  </a:lnTo>
                  <a:lnTo>
                    <a:pt x="1796" y="2550"/>
                  </a:lnTo>
                  <a:lnTo>
                    <a:pt x="1799" y="2550"/>
                  </a:lnTo>
                  <a:lnTo>
                    <a:pt x="1799" y="2550"/>
                  </a:lnTo>
                  <a:lnTo>
                    <a:pt x="1799" y="2550"/>
                  </a:lnTo>
                  <a:lnTo>
                    <a:pt x="1801" y="2550"/>
                  </a:lnTo>
                  <a:lnTo>
                    <a:pt x="1801" y="2550"/>
                  </a:lnTo>
                  <a:lnTo>
                    <a:pt x="1801" y="2552"/>
                  </a:lnTo>
                  <a:lnTo>
                    <a:pt x="1801" y="2552"/>
                  </a:lnTo>
                  <a:lnTo>
                    <a:pt x="1803" y="2552"/>
                  </a:lnTo>
                  <a:lnTo>
                    <a:pt x="1803" y="2552"/>
                  </a:lnTo>
                  <a:lnTo>
                    <a:pt x="1806" y="2550"/>
                  </a:lnTo>
                  <a:lnTo>
                    <a:pt x="1806" y="2550"/>
                  </a:lnTo>
                  <a:lnTo>
                    <a:pt x="1806" y="2552"/>
                  </a:lnTo>
                  <a:lnTo>
                    <a:pt x="1806" y="2550"/>
                  </a:lnTo>
                  <a:lnTo>
                    <a:pt x="1806" y="2552"/>
                  </a:lnTo>
                  <a:lnTo>
                    <a:pt x="1806" y="2552"/>
                  </a:lnTo>
                  <a:lnTo>
                    <a:pt x="1808" y="2552"/>
                  </a:lnTo>
                  <a:lnTo>
                    <a:pt x="1808" y="2552"/>
                  </a:lnTo>
                  <a:lnTo>
                    <a:pt x="1808" y="2550"/>
                  </a:lnTo>
                  <a:lnTo>
                    <a:pt x="1808" y="2550"/>
                  </a:lnTo>
                  <a:lnTo>
                    <a:pt x="1808" y="2552"/>
                  </a:lnTo>
                  <a:lnTo>
                    <a:pt x="1810" y="2552"/>
                  </a:lnTo>
                  <a:lnTo>
                    <a:pt x="1810" y="2552"/>
                  </a:lnTo>
                  <a:lnTo>
                    <a:pt x="1810" y="2550"/>
                  </a:lnTo>
                  <a:lnTo>
                    <a:pt x="1810" y="2550"/>
                  </a:lnTo>
                  <a:lnTo>
                    <a:pt x="1810" y="2550"/>
                  </a:lnTo>
                  <a:lnTo>
                    <a:pt x="1810" y="2550"/>
                  </a:lnTo>
                  <a:lnTo>
                    <a:pt x="1813" y="2552"/>
                  </a:lnTo>
                  <a:lnTo>
                    <a:pt x="1813" y="2552"/>
                  </a:lnTo>
                  <a:lnTo>
                    <a:pt x="1818" y="2552"/>
                  </a:lnTo>
                  <a:lnTo>
                    <a:pt x="1818" y="2552"/>
                  </a:lnTo>
                  <a:lnTo>
                    <a:pt x="1820" y="2554"/>
                  </a:lnTo>
                  <a:lnTo>
                    <a:pt x="1820" y="2554"/>
                  </a:lnTo>
                  <a:lnTo>
                    <a:pt x="1825" y="2554"/>
                  </a:lnTo>
                  <a:lnTo>
                    <a:pt x="1825" y="2554"/>
                  </a:lnTo>
                  <a:close/>
                  <a:moveTo>
                    <a:pt x="1609" y="2415"/>
                  </a:moveTo>
                  <a:lnTo>
                    <a:pt x="1609" y="2415"/>
                  </a:lnTo>
                  <a:lnTo>
                    <a:pt x="1607" y="2415"/>
                  </a:lnTo>
                  <a:lnTo>
                    <a:pt x="1602" y="2415"/>
                  </a:lnTo>
                  <a:lnTo>
                    <a:pt x="1600" y="2415"/>
                  </a:lnTo>
                  <a:lnTo>
                    <a:pt x="1597" y="2417"/>
                  </a:lnTo>
                  <a:lnTo>
                    <a:pt x="1597" y="2417"/>
                  </a:lnTo>
                  <a:lnTo>
                    <a:pt x="1597" y="2420"/>
                  </a:lnTo>
                  <a:lnTo>
                    <a:pt x="1597" y="2422"/>
                  </a:lnTo>
                  <a:lnTo>
                    <a:pt x="1597" y="2424"/>
                  </a:lnTo>
                  <a:lnTo>
                    <a:pt x="1597" y="2424"/>
                  </a:lnTo>
                  <a:lnTo>
                    <a:pt x="1600" y="2424"/>
                  </a:lnTo>
                  <a:lnTo>
                    <a:pt x="1600" y="2424"/>
                  </a:lnTo>
                  <a:lnTo>
                    <a:pt x="1600" y="2424"/>
                  </a:lnTo>
                  <a:lnTo>
                    <a:pt x="1600" y="2422"/>
                  </a:lnTo>
                  <a:lnTo>
                    <a:pt x="1600" y="2422"/>
                  </a:lnTo>
                  <a:lnTo>
                    <a:pt x="1600" y="2422"/>
                  </a:lnTo>
                  <a:lnTo>
                    <a:pt x="1600" y="2422"/>
                  </a:lnTo>
                  <a:lnTo>
                    <a:pt x="1602" y="2420"/>
                  </a:lnTo>
                  <a:lnTo>
                    <a:pt x="1602" y="2420"/>
                  </a:lnTo>
                  <a:lnTo>
                    <a:pt x="1605" y="2420"/>
                  </a:lnTo>
                  <a:lnTo>
                    <a:pt x="1605" y="2420"/>
                  </a:lnTo>
                  <a:lnTo>
                    <a:pt x="1605" y="2420"/>
                  </a:lnTo>
                  <a:lnTo>
                    <a:pt x="1607" y="2420"/>
                  </a:lnTo>
                  <a:lnTo>
                    <a:pt x="1607" y="2420"/>
                  </a:lnTo>
                  <a:lnTo>
                    <a:pt x="1607" y="2417"/>
                  </a:lnTo>
                  <a:lnTo>
                    <a:pt x="1607" y="2417"/>
                  </a:lnTo>
                  <a:lnTo>
                    <a:pt x="1609" y="2417"/>
                  </a:lnTo>
                  <a:lnTo>
                    <a:pt x="1609" y="2417"/>
                  </a:lnTo>
                  <a:lnTo>
                    <a:pt x="1607" y="2415"/>
                  </a:lnTo>
                  <a:lnTo>
                    <a:pt x="1609" y="2415"/>
                  </a:lnTo>
                  <a:lnTo>
                    <a:pt x="1609" y="2415"/>
                  </a:lnTo>
                  <a:close/>
                  <a:moveTo>
                    <a:pt x="1567" y="2450"/>
                  </a:moveTo>
                  <a:lnTo>
                    <a:pt x="1567" y="2450"/>
                  </a:lnTo>
                  <a:lnTo>
                    <a:pt x="1564" y="2450"/>
                  </a:lnTo>
                  <a:lnTo>
                    <a:pt x="1564" y="2450"/>
                  </a:lnTo>
                  <a:lnTo>
                    <a:pt x="1564" y="2450"/>
                  </a:lnTo>
                  <a:lnTo>
                    <a:pt x="1564" y="2450"/>
                  </a:lnTo>
                  <a:lnTo>
                    <a:pt x="1562" y="2453"/>
                  </a:lnTo>
                  <a:lnTo>
                    <a:pt x="1562" y="2453"/>
                  </a:lnTo>
                  <a:lnTo>
                    <a:pt x="1562" y="2453"/>
                  </a:lnTo>
                  <a:lnTo>
                    <a:pt x="1562" y="2453"/>
                  </a:lnTo>
                  <a:lnTo>
                    <a:pt x="1562" y="2453"/>
                  </a:lnTo>
                  <a:lnTo>
                    <a:pt x="1562" y="2453"/>
                  </a:lnTo>
                  <a:lnTo>
                    <a:pt x="1564" y="2453"/>
                  </a:lnTo>
                  <a:lnTo>
                    <a:pt x="1564" y="2453"/>
                  </a:lnTo>
                  <a:lnTo>
                    <a:pt x="1564" y="2453"/>
                  </a:lnTo>
                  <a:lnTo>
                    <a:pt x="1564" y="2453"/>
                  </a:lnTo>
                  <a:lnTo>
                    <a:pt x="1564" y="2453"/>
                  </a:lnTo>
                  <a:lnTo>
                    <a:pt x="1567" y="2453"/>
                  </a:lnTo>
                  <a:lnTo>
                    <a:pt x="1567" y="2450"/>
                  </a:lnTo>
                  <a:lnTo>
                    <a:pt x="1567" y="2450"/>
                  </a:lnTo>
                  <a:lnTo>
                    <a:pt x="1567" y="2450"/>
                  </a:lnTo>
                  <a:close/>
                  <a:moveTo>
                    <a:pt x="2456" y="2519"/>
                  </a:moveTo>
                  <a:lnTo>
                    <a:pt x="2456" y="2519"/>
                  </a:lnTo>
                  <a:lnTo>
                    <a:pt x="2456" y="2519"/>
                  </a:lnTo>
                  <a:lnTo>
                    <a:pt x="2456" y="2519"/>
                  </a:lnTo>
                  <a:lnTo>
                    <a:pt x="2454" y="2521"/>
                  </a:lnTo>
                  <a:lnTo>
                    <a:pt x="2454" y="2521"/>
                  </a:lnTo>
                  <a:lnTo>
                    <a:pt x="2454" y="2521"/>
                  </a:lnTo>
                  <a:lnTo>
                    <a:pt x="2454" y="2521"/>
                  </a:lnTo>
                  <a:lnTo>
                    <a:pt x="2456" y="2521"/>
                  </a:lnTo>
                  <a:lnTo>
                    <a:pt x="2456" y="2521"/>
                  </a:lnTo>
                  <a:lnTo>
                    <a:pt x="2456" y="2524"/>
                  </a:lnTo>
                  <a:lnTo>
                    <a:pt x="2456" y="2524"/>
                  </a:lnTo>
                  <a:lnTo>
                    <a:pt x="2456" y="2524"/>
                  </a:lnTo>
                  <a:lnTo>
                    <a:pt x="2456" y="2521"/>
                  </a:lnTo>
                  <a:lnTo>
                    <a:pt x="2456" y="2521"/>
                  </a:lnTo>
                  <a:lnTo>
                    <a:pt x="2456" y="2519"/>
                  </a:lnTo>
                  <a:lnTo>
                    <a:pt x="2456" y="2519"/>
                  </a:lnTo>
                  <a:lnTo>
                    <a:pt x="2456" y="2519"/>
                  </a:lnTo>
                  <a:close/>
                  <a:moveTo>
                    <a:pt x="2061" y="2585"/>
                  </a:moveTo>
                  <a:lnTo>
                    <a:pt x="2059" y="2585"/>
                  </a:lnTo>
                  <a:lnTo>
                    <a:pt x="2059" y="2588"/>
                  </a:lnTo>
                  <a:lnTo>
                    <a:pt x="2057" y="2588"/>
                  </a:lnTo>
                  <a:lnTo>
                    <a:pt x="2054" y="2588"/>
                  </a:lnTo>
                  <a:lnTo>
                    <a:pt x="2054" y="2588"/>
                  </a:lnTo>
                  <a:lnTo>
                    <a:pt x="2054" y="2588"/>
                  </a:lnTo>
                  <a:lnTo>
                    <a:pt x="2054" y="2588"/>
                  </a:lnTo>
                  <a:lnTo>
                    <a:pt x="2059" y="2588"/>
                  </a:lnTo>
                  <a:lnTo>
                    <a:pt x="2061" y="2588"/>
                  </a:lnTo>
                  <a:lnTo>
                    <a:pt x="2061" y="2585"/>
                  </a:lnTo>
                  <a:lnTo>
                    <a:pt x="2061" y="2585"/>
                  </a:lnTo>
                  <a:lnTo>
                    <a:pt x="2061" y="2585"/>
                  </a:lnTo>
                  <a:lnTo>
                    <a:pt x="2061" y="2585"/>
                  </a:lnTo>
                  <a:close/>
                  <a:moveTo>
                    <a:pt x="2059" y="2585"/>
                  </a:moveTo>
                  <a:lnTo>
                    <a:pt x="2061" y="2583"/>
                  </a:lnTo>
                  <a:lnTo>
                    <a:pt x="2061" y="2583"/>
                  </a:lnTo>
                  <a:lnTo>
                    <a:pt x="2059" y="2583"/>
                  </a:lnTo>
                  <a:lnTo>
                    <a:pt x="2059" y="2583"/>
                  </a:lnTo>
                  <a:lnTo>
                    <a:pt x="2057" y="2585"/>
                  </a:lnTo>
                  <a:lnTo>
                    <a:pt x="2057" y="2585"/>
                  </a:lnTo>
                  <a:lnTo>
                    <a:pt x="2059" y="2585"/>
                  </a:lnTo>
                  <a:lnTo>
                    <a:pt x="2059" y="2585"/>
                  </a:lnTo>
                  <a:close/>
                  <a:moveTo>
                    <a:pt x="2045" y="2592"/>
                  </a:moveTo>
                  <a:lnTo>
                    <a:pt x="2042" y="2592"/>
                  </a:lnTo>
                  <a:lnTo>
                    <a:pt x="2040" y="2595"/>
                  </a:lnTo>
                  <a:lnTo>
                    <a:pt x="2040" y="2595"/>
                  </a:lnTo>
                  <a:lnTo>
                    <a:pt x="2040" y="2597"/>
                  </a:lnTo>
                  <a:lnTo>
                    <a:pt x="2042" y="2597"/>
                  </a:lnTo>
                  <a:lnTo>
                    <a:pt x="2042" y="2597"/>
                  </a:lnTo>
                  <a:lnTo>
                    <a:pt x="2045" y="2595"/>
                  </a:lnTo>
                  <a:lnTo>
                    <a:pt x="2045" y="2595"/>
                  </a:lnTo>
                  <a:lnTo>
                    <a:pt x="2045" y="2592"/>
                  </a:lnTo>
                  <a:lnTo>
                    <a:pt x="2047" y="2592"/>
                  </a:lnTo>
                  <a:lnTo>
                    <a:pt x="2047" y="2592"/>
                  </a:lnTo>
                  <a:lnTo>
                    <a:pt x="2045" y="2592"/>
                  </a:lnTo>
                  <a:close/>
                  <a:moveTo>
                    <a:pt x="2057" y="2590"/>
                  </a:moveTo>
                  <a:lnTo>
                    <a:pt x="2057" y="2590"/>
                  </a:lnTo>
                  <a:lnTo>
                    <a:pt x="2057" y="2590"/>
                  </a:lnTo>
                  <a:lnTo>
                    <a:pt x="2057" y="2590"/>
                  </a:lnTo>
                  <a:lnTo>
                    <a:pt x="2057" y="2590"/>
                  </a:lnTo>
                  <a:lnTo>
                    <a:pt x="2054" y="2590"/>
                  </a:lnTo>
                  <a:lnTo>
                    <a:pt x="2054" y="2590"/>
                  </a:lnTo>
                  <a:lnTo>
                    <a:pt x="2052" y="2590"/>
                  </a:lnTo>
                  <a:lnTo>
                    <a:pt x="2052" y="2592"/>
                  </a:lnTo>
                  <a:lnTo>
                    <a:pt x="2052" y="2592"/>
                  </a:lnTo>
                  <a:lnTo>
                    <a:pt x="2052" y="2592"/>
                  </a:lnTo>
                  <a:lnTo>
                    <a:pt x="2052" y="2592"/>
                  </a:lnTo>
                  <a:lnTo>
                    <a:pt x="2052" y="2592"/>
                  </a:lnTo>
                  <a:lnTo>
                    <a:pt x="2052" y="2595"/>
                  </a:lnTo>
                  <a:lnTo>
                    <a:pt x="2052" y="2595"/>
                  </a:lnTo>
                  <a:lnTo>
                    <a:pt x="2052" y="2595"/>
                  </a:lnTo>
                  <a:lnTo>
                    <a:pt x="2052" y="2595"/>
                  </a:lnTo>
                  <a:lnTo>
                    <a:pt x="2054" y="2595"/>
                  </a:lnTo>
                  <a:lnTo>
                    <a:pt x="2054" y="2595"/>
                  </a:lnTo>
                  <a:lnTo>
                    <a:pt x="2054" y="2595"/>
                  </a:lnTo>
                  <a:lnTo>
                    <a:pt x="2054" y="2595"/>
                  </a:lnTo>
                  <a:lnTo>
                    <a:pt x="2054" y="2595"/>
                  </a:lnTo>
                  <a:lnTo>
                    <a:pt x="2054" y="2595"/>
                  </a:lnTo>
                  <a:lnTo>
                    <a:pt x="2054" y="2592"/>
                  </a:lnTo>
                  <a:lnTo>
                    <a:pt x="2057" y="2592"/>
                  </a:lnTo>
                  <a:lnTo>
                    <a:pt x="2057" y="2592"/>
                  </a:lnTo>
                  <a:lnTo>
                    <a:pt x="2057" y="2590"/>
                  </a:lnTo>
                  <a:lnTo>
                    <a:pt x="2057" y="2590"/>
                  </a:lnTo>
                  <a:close/>
                  <a:moveTo>
                    <a:pt x="2421" y="2481"/>
                  </a:moveTo>
                  <a:lnTo>
                    <a:pt x="2419" y="2483"/>
                  </a:lnTo>
                  <a:lnTo>
                    <a:pt x="2419" y="2483"/>
                  </a:lnTo>
                  <a:lnTo>
                    <a:pt x="2419" y="2483"/>
                  </a:lnTo>
                  <a:lnTo>
                    <a:pt x="2419" y="2486"/>
                  </a:lnTo>
                  <a:lnTo>
                    <a:pt x="2419" y="2491"/>
                  </a:lnTo>
                  <a:lnTo>
                    <a:pt x="2419" y="2491"/>
                  </a:lnTo>
                  <a:lnTo>
                    <a:pt x="2419" y="2488"/>
                  </a:lnTo>
                  <a:lnTo>
                    <a:pt x="2421" y="2486"/>
                  </a:lnTo>
                  <a:lnTo>
                    <a:pt x="2421" y="2483"/>
                  </a:lnTo>
                  <a:lnTo>
                    <a:pt x="2421" y="2483"/>
                  </a:lnTo>
                  <a:lnTo>
                    <a:pt x="2421" y="2481"/>
                  </a:lnTo>
                  <a:lnTo>
                    <a:pt x="2421" y="2481"/>
                  </a:lnTo>
                  <a:close/>
                  <a:moveTo>
                    <a:pt x="1808" y="2543"/>
                  </a:moveTo>
                  <a:lnTo>
                    <a:pt x="1808" y="2543"/>
                  </a:lnTo>
                  <a:lnTo>
                    <a:pt x="1808" y="2543"/>
                  </a:lnTo>
                  <a:lnTo>
                    <a:pt x="1808" y="2545"/>
                  </a:lnTo>
                  <a:lnTo>
                    <a:pt x="1810" y="2545"/>
                  </a:lnTo>
                  <a:lnTo>
                    <a:pt x="1813" y="2545"/>
                  </a:lnTo>
                  <a:lnTo>
                    <a:pt x="1813" y="2543"/>
                  </a:lnTo>
                  <a:lnTo>
                    <a:pt x="1813" y="2540"/>
                  </a:lnTo>
                  <a:lnTo>
                    <a:pt x="1813" y="2540"/>
                  </a:lnTo>
                  <a:lnTo>
                    <a:pt x="1813" y="2540"/>
                  </a:lnTo>
                  <a:lnTo>
                    <a:pt x="1810" y="2540"/>
                  </a:lnTo>
                  <a:lnTo>
                    <a:pt x="1810" y="2540"/>
                  </a:lnTo>
                  <a:lnTo>
                    <a:pt x="1808" y="2543"/>
                  </a:lnTo>
                  <a:lnTo>
                    <a:pt x="1808" y="2543"/>
                  </a:lnTo>
                  <a:lnTo>
                    <a:pt x="1808" y="2543"/>
                  </a:lnTo>
                  <a:lnTo>
                    <a:pt x="1808" y="2545"/>
                  </a:lnTo>
                  <a:lnTo>
                    <a:pt x="1808" y="2543"/>
                  </a:lnTo>
                  <a:close/>
                  <a:moveTo>
                    <a:pt x="2400" y="2474"/>
                  </a:moveTo>
                  <a:lnTo>
                    <a:pt x="2397" y="2474"/>
                  </a:lnTo>
                  <a:lnTo>
                    <a:pt x="2397" y="2474"/>
                  </a:lnTo>
                  <a:lnTo>
                    <a:pt x="2397" y="2474"/>
                  </a:lnTo>
                  <a:lnTo>
                    <a:pt x="2397" y="2472"/>
                  </a:lnTo>
                  <a:lnTo>
                    <a:pt x="2395" y="2472"/>
                  </a:lnTo>
                  <a:lnTo>
                    <a:pt x="2395" y="2469"/>
                  </a:lnTo>
                  <a:lnTo>
                    <a:pt x="2395" y="2469"/>
                  </a:lnTo>
                  <a:lnTo>
                    <a:pt x="2395" y="2469"/>
                  </a:lnTo>
                  <a:lnTo>
                    <a:pt x="2395" y="2469"/>
                  </a:lnTo>
                  <a:lnTo>
                    <a:pt x="2395" y="2469"/>
                  </a:lnTo>
                  <a:lnTo>
                    <a:pt x="2395" y="2469"/>
                  </a:lnTo>
                  <a:lnTo>
                    <a:pt x="2395" y="2469"/>
                  </a:lnTo>
                  <a:lnTo>
                    <a:pt x="2393" y="2469"/>
                  </a:lnTo>
                  <a:lnTo>
                    <a:pt x="2393" y="2469"/>
                  </a:lnTo>
                  <a:lnTo>
                    <a:pt x="2393" y="2472"/>
                  </a:lnTo>
                  <a:lnTo>
                    <a:pt x="2393" y="2472"/>
                  </a:lnTo>
                  <a:lnTo>
                    <a:pt x="2393" y="2474"/>
                  </a:lnTo>
                  <a:lnTo>
                    <a:pt x="2393" y="2474"/>
                  </a:lnTo>
                  <a:lnTo>
                    <a:pt x="2393" y="2476"/>
                  </a:lnTo>
                  <a:lnTo>
                    <a:pt x="2393" y="2479"/>
                  </a:lnTo>
                  <a:lnTo>
                    <a:pt x="2393" y="2479"/>
                  </a:lnTo>
                  <a:lnTo>
                    <a:pt x="2393" y="2479"/>
                  </a:lnTo>
                  <a:lnTo>
                    <a:pt x="2393" y="2479"/>
                  </a:lnTo>
                  <a:lnTo>
                    <a:pt x="2393" y="2476"/>
                  </a:lnTo>
                  <a:lnTo>
                    <a:pt x="2393" y="2476"/>
                  </a:lnTo>
                  <a:lnTo>
                    <a:pt x="2395" y="2476"/>
                  </a:lnTo>
                  <a:lnTo>
                    <a:pt x="2395" y="2476"/>
                  </a:lnTo>
                  <a:lnTo>
                    <a:pt x="2395" y="2476"/>
                  </a:lnTo>
                  <a:lnTo>
                    <a:pt x="2395" y="2474"/>
                  </a:lnTo>
                  <a:lnTo>
                    <a:pt x="2397" y="2474"/>
                  </a:lnTo>
                  <a:lnTo>
                    <a:pt x="2397" y="2474"/>
                  </a:lnTo>
                  <a:lnTo>
                    <a:pt x="2397" y="2474"/>
                  </a:lnTo>
                  <a:lnTo>
                    <a:pt x="2397" y="2476"/>
                  </a:lnTo>
                  <a:lnTo>
                    <a:pt x="2397" y="2476"/>
                  </a:lnTo>
                  <a:lnTo>
                    <a:pt x="2400" y="2476"/>
                  </a:lnTo>
                  <a:lnTo>
                    <a:pt x="2400" y="2476"/>
                  </a:lnTo>
                  <a:lnTo>
                    <a:pt x="2400" y="2476"/>
                  </a:lnTo>
                  <a:lnTo>
                    <a:pt x="2400" y="2474"/>
                  </a:lnTo>
                  <a:close/>
                  <a:moveTo>
                    <a:pt x="1841" y="2533"/>
                  </a:moveTo>
                  <a:lnTo>
                    <a:pt x="1841" y="2531"/>
                  </a:lnTo>
                  <a:lnTo>
                    <a:pt x="1839" y="2531"/>
                  </a:lnTo>
                  <a:lnTo>
                    <a:pt x="1839" y="2531"/>
                  </a:lnTo>
                  <a:lnTo>
                    <a:pt x="1839" y="2533"/>
                  </a:lnTo>
                  <a:lnTo>
                    <a:pt x="1839" y="2533"/>
                  </a:lnTo>
                  <a:lnTo>
                    <a:pt x="1839" y="2533"/>
                  </a:lnTo>
                  <a:lnTo>
                    <a:pt x="1836" y="2533"/>
                  </a:lnTo>
                  <a:lnTo>
                    <a:pt x="1836" y="2533"/>
                  </a:lnTo>
                  <a:lnTo>
                    <a:pt x="1834" y="2533"/>
                  </a:lnTo>
                  <a:lnTo>
                    <a:pt x="1834" y="2533"/>
                  </a:lnTo>
                  <a:lnTo>
                    <a:pt x="1836" y="2535"/>
                  </a:lnTo>
                  <a:lnTo>
                    <a:pt x="1836" y="2535"/>
                  </a:lnTo>
                  <a:lnTo>
                    <a:pt x="1836" y="2535"/>
                  </a:lnTo>
                  <a:lnTo>
                    <a:pt x="1836" y="2535"/>
                  </a:lnTo>
                  <a:lnTo>
                    <a:pt x="1836" y="2535"/>
                  </a:lnTo>
                  <a:lnTo>
                    <a:pt x="1836" y="2535"/>
                  </a:lnTo>
                  <a:lnTo>
                    <a:pt x="1836" y="2535"/>
                  </a:lnTo>
                  <a:lnTo>
                    <a:pt x="1839" y="2535"/>
                  </a:lnTo>
                  <a:lnTo>
                    <a:pt x="1839" y="2535"/>
                  </a:lnTo>
                  <a:lnTo>
                    <a:pt x="1839" y="2535"/>
                  </a:lnTo>
                  <a:lnTo>
                    <a:pt x="1839" y="2535"/>
                  </a:lnTo>
                  <a:lnTo>
                    <a:pt x="1841" y="2535"/>
                  </a:lnTo>
                  <a:lnTo>
                    <a:pt x="1841" y="2535"/>
                  </a:lnTo>
                  <a:lnTo>
                    <a:pt x="1841" y="2535"/>
                  </a:lnTo>
                  <a:lnTo>
                    <a:pt x="1841" y="2535"/>
                  </a:lnTo>
                  <a:lnTo>
                    <a:pt x="1841" y="2533"/>
                  </a:lnTo>
                  <a:lnTo>
                    <a:pt x="1841" y="2533"/>
                  </a:lnTo>
                  <a:lnTo>
                    <a:pt x="1841" y="2533"/>
                  </a:lnTo>
                  <a:lnTo>
                    <a:pt x="1841" y="2533"/>
                  </a:lnTo>
                  <a:lnTo>
                    <a:pt x="1841" y="2533"/>
                  </a:lnTo>
                  <a:close/>
                  <a:moveTo>
                    <a:pt x="1825" y="2538"/>
                  </a:moveTo>
                  <a:lnTo>
                    <a:pt x="1827" y="2538"/>
                  </a:lnTo>
                  <a:lnTo>
                    <a:pt x="1827" y="2538"/>
                  </a:lnTo>
                  <a:lnTo>
                    <a:pt x="1827" y="2535"/>
                  </a:lnTo>
                  <a:lnTo>
                    <a:pt x="1825" y="2535"/>
                  </a:lnTo>
                  <a:lnTo>
                    <a:pt x="1825" y="2533"/>
                  </a:lnTo>
                  <a:lnTo>
                    <a:pt x="1825" y="2535"/>
                  </a:lnTo>
                  <a:lnTo>
                    <a:pt x="1825" y="2535"/>
                  </a:lnTo>
                  <a:lnTo>
                    <a:pt x="1825" y="2535"/>
                  </a:lnTo>
                  <a:lnTo>
                    <a:pt x="1825" y="2535"/>
                  </a:lnTo>
                  <a:lnTo>
                    <a:pt x="1825" y="2535"/>
                  </a:lnTo>
                  <a:lnTo>
                    <a:pt x="1825" y="2538"/>
                  </a:lnTo>
                  <a:close/>
                  <a:moveTo>
                    <a:pt x="1844" y="2753"/>
                  </a:moveTo>
                  <a:lnTo>
                    <a:pt x="1844" y="2753"/>
                  </a:lnTo>
                  <a:lnTo>
                    <a:pt x="1844" y="2755"/>
                  </a:lnTo>
                  <a:lnTo>
                    <a:pt x="1844" y="2755"/>
                  </a:lnTo>
                  <a:lnTo>
                    <a:pt x="1844" y="2758"/>
                  </a:lnTo>
                  <a:lnTo>
                    <a:pt x="1844" y="2758"/>
                  </a:lnTo>
                  <a:lnTo>
                    <a:pt x="1844" y="2758"/>
                  </a:lnTo>
                  <a:lnTo>
                    <a:pt x="1844" y="2758"/>
                  </a:lnTo>
                  <a:lnTo>
                    <a:pt x="1846" y="2758"/>
                  </a:lnTo>
                  <a:lnTo>
                    <a:pt x="1846" y="2758"/>
                  </a:lnTo>
                  <a:lnTo>
                    <a:pt x="1846" y="2758"/>
                  </a:lnTo>
                  <a:lnTo>
                    <a:pt x="1844" y="2753"/>
                  </a:lnTo>
                  <a:close/>
                  <a:moveTo>
                    <a:pt x="1851" y="2571"/>
                  </a:moveTo>
                  <a:lnTo>
                    <a:pt x="1851" y="2569"/>
                  </a:lnTo>
                  <a:lnTo>
                    <a:pt x="1851" y="2569"/>
                  </a:lnTo>
                  <a:lnTo>
                    <a:pt x="1851" y="2569"/>
                  </a:lnTo>
                  <a:lnTo>
                    <a:pt x="1851" y="2569"/>
                  </a:lnTo>
                  <a:lnTo>
                    <a:pt x="1848" y="2569"/>
                  </a:lnTo>
                  <a:lnTo>
                    <a:pt x="1848" y="2569"/>
                  </a:lnTo>
                  <a:lnTo>
                    <a:pt x="1848" y="2569"/>
                  </a:lnTo>
                  <a:lnTo>
                    <a:pt x="1848" y="2569"/>
                  </a:lnTo>
                  <a:lnTo>
                    <a:pt x="1848" y="2569"/>
                  </a:lnTo>
                  <a:lnTo>
                    <a:pt x="1848" y="2569"/>
                  </a:lnTo>
                  <a:lnTo>
                    <a:pt x="1848" y="2569"/>
                  </a:lnTo>
                  <a:lnTo>
                    <a:pt x="1848" y="2569"/>
                  </a:lnTo>
                  <a:lnTo>
                    <a:pt x="1848" y="2571"/>
                  </a:lnTo>
                  <a:lnTo>
                    <a:pt x="1851" y="2571"/>
                  </a:lnTo>
                  <a:close/>
                  <a:moveTo>
                    <a:pt x="367" y="2358"/>
                  </a:moveTo>
                  <a:lnTo>
                    <a:pt x="367" y="2358"/>
                  </a:lnTo>
                  <a:lnTo>
                    <a:pt x="365" y="2358"/>
                  </a:lnTo>
                  <a:lnTo>
                    <a:pt x="365" y="2358"/>
                  </a:lnTo>
                  <a:lnTo>
                    <a:pt x="365" y="2356"/>
                  </a:lnTo>
                  <a:lnTo>
                    <a:pt x="365" y="2356"/>
                  </a:lnTo>
                  <a:lnTo>
                    <a:pt x="365" y="2356"/>
                  </a:lnTo>
                  <a:lnTo>
                    <a:pt x="365" y="2356"/>
                  </a:lnTo>
                  <a:lnTo>
                    <a:pt x="365" y="2353"/>
                  </a:lnTo>
                  <a:lnTo>
                    <a:pt x="362" y="2353"/>
                  </a:lnTo>
                  <a:lnTo>
                    <a:pt x="362" y="2353"/>
                  </a:lnTo>
                  <a:lnTo>
                    <a:pt x="362" y="2356"/>
                  </a:lnTo>
                  <a:lnTo>
                    <a:pt x="362" y="2356"/>
                  </a:lnTo>
                  <a:lnTo>
                    <a:pt x="362" y="2356"/>
                  </a:lnTo>
                  <a:lnTo>
                    <a:pt x="362" y="2356"/>
                  </a:lnTo>
                  <a:lnTo>
                    <a:pt x="362" y="2358"/>
                  </a:lnTo>
                  <a:lnTo>
                    <a:pt x="362" y="2358"/>
                  </a:lnTo>
                  <a:lnTo>
                    <a:pt x="365" y="2358"/>
                  </a:lnTo>
                  <a:lnTo>
                    <a:pt x="365" y="2358"/>
                  </a:lnTo>
                  <a:lnTo>
                    <a:pt x="365" y="2358"/>
                  </a:lnTo>
                  <a:lnTo>
                    <a:pt x="365" y="2358"/>
                  </a:lnTo>
                  <a:lnTo>
                    <a:pt x="367" y="2360"/>
                  </a:lnTo>
                  <a:lnTo>
                    <a:pt x="367" y="2360"/>
                  </a:lnTo>
                  <a:lnTo>
                    <a:pt x="367" y="2358"/>
                  </a:lnTo>
                  <a:lnTo>
                    <a:pt x="367" y="2358"/>
                  </a:lnTo>
                  <a:lnTo>
                    <a:pt x="367" y="2358"/>
                  </a:lnTo>
                  <a:close/>
                  <a:moveTo>
                    <a:pt x="1848" y="2559"/>
                  </a:moveTo>
                  <a:lnTo>
                    <a:pt x="1848" y="2559"/>
                  </a:lnTo>
                  <a:lnTo>
                    <a:pt x="1848" y="2559"/>
                  </a:lnTo>
                  <a:lnTo>
                    <a:pt x="1846" y="2559"/>
                  </a:lnTo>
                  <a:lnTo>
                    <a:pt x="1846" y="2559"/>
                  </a:lnTo>
                  <a:lnTo>
                    <a:pt x="1846" y="2559"/>
                  </a:lnTo>
                  <a:lnTo>
                    <a:pt x="1846" y="2559"/>
                  </a:lnTo>
                  <a:lnTo>
                    <a:pt x="1844" y="2562"/>
                  </a:lnTo>
                  <a:lnTo>
                    <a:pt x="1844" y="2562"/>
                  </a:lnTo>
                  <a:lnTo>
                    <a:pt x="1844" y="2562"/>
                  </a:lnTo>
                  <a:lnTo>
                    <a:pt x="1844" y="2562"/>
                  </a:lnTo>
                  <a:lnTo>
                    <a:pt x="1846" y="2564"/>
                  </a:lnTo>
                  <a:lnTo>
                    <a:pt x="1846" y="2562"/>
                  </a:lnTo>
                  <a:lnTo>
                    <a:pt x="1848" y="2562"/>
                  </a:lnTo>
                  <a:lnTo>
                    <a:pt x="1848" y="2559"/>
                  </a:lnTo>
                  <a:lnTo>
                    <a:pt x="1848" y="2559"/>
                  </a:lnTo>
                  <a:lnTo>
                    <a:pt x="1848" y="2559"/>
                  </a:lnTo>
                  <a:close/>
                  <a:moveTo>
                    <a:pt x="2130" y="2512"/>
                  </a:moveTo>
                  <a:lnTo>
                    <a:pt x="2130" y="2512"/>
                  </a:lnTo>
                  <a:lnTo>
                    <a:pt x="2128" y="2512"/>
                  </a:lnTo>
                  <a:lnTo>
                    <a:pt x="2128" y="2514"/>
                  </a:lnTo>
                  <a:lnTo>
                    <a:pt x="2128" y="2514"/>
                  </a:lnTo>
                  <a:lnTo>
                    <a:pt x="2125" y="2514"/>
                  </a:lnTo>
                  <a:lnTo>
                    <a:pt x="2125" y="2514"/>
                  </a:lnTo>
                  <a:lnTo>
                    <a:pt x="2123" y="2514"/>
                  </a:lnTo>
                  <a:lnTo>
                    <a:pt x="2123" y="2514"/>
                  </a:lnTo>
                  <a:lnTo>
                    <a:pt x="2123" y="2517"/>
                  </a:lnTo>
                  <a:lnTo>
                    <a:pt x="2123" y="2517"/>
                  </a:lnTo>
                  <a:lnTo>
                    <a:pt x="2123" y="2517"/>
                  </a:lnTo>
                  <a:lnTo>
                    <a:pt x="2123" y="2517"/>
                  </a:lnTo>
                  <a:lnTo>
                    <a:pt x="2125" y="2517"/>
                  </a:lnTo>
                  <a:lnTo>
                    <a:pt x="2125" y="2517"/>
                  </a:lnTo>
                  <a:lnTo>
                    <a:pt x="2125" y="2517"/>
                  </a:lnTo>
                  <a:lnTo>
                    <a:pt x="2128" y="2517"/>
                  </a:lnTo>
                  <a:lnTo>
                    <a:pt x="2128" y="2517"/>
                  </a:lnTo>
                  <a:lnTo>
                    <a:pt x="2128" y="2517"/>
                  </a:lnTo>
                  <a:lnTo>
                    <a:pt x="2130" y="2514"/>
                  </a:lnTo>
                  <a:lnTo>
                    <a:pt x="2130" y="2514"/>
                  </a:lnTo>
                  <a:lnTo>
                    <a:pt x="2130" y="2514"/>
                  </a:lnTo>
                  <a:lnTo>
                    <a:pt x="2130" y="2514"/>
                  </a:lnTo>
                  <a:lnTo>
                    <a:pt x="2130" y="2514"/>
                  </a:lnTo>
                  <a:lnTo>
                    <a:pt x="2130" y="2512"/>
                  </a:lnTo>
                  <a:lnTo>
                    <a:pt x="2132" y="2512"/>
                  </a:lnTo>
                  <a:lnTo>
                    <a:pt x="2132" y="2512"/>
                  </a:lnTo>
                  <a:lnTo>
                    <a:pt x="2132" y="2512"/>
                  </a:lnTo>
                  <a:lnTo>
                    <a:pt x="2132" y="2512"/>
                  </a:lnTo>
                  <a:lnTo>
                    <a:pt x="2132" y="2512"/>
                  </a:lnTo>
                  <a:lnTo>
                    <a:pt x="2130" y="2512"/>
                  </a:lnTo>
                  <a:lnTo>
                    <a:pt x="2130" y="2512"/>
                  </a:lnTo>
                  <a:close/>
                  <a:moveTo>
                    <a:pt x="2132" y="2509"/>
                  </a:moveTo>
                  <a:lnTo>
                    <a:pt x="2132" y="2509"/>
                  </a:lnTo>
                  <a:lnTo>
                    <a:pt x="2132" y="2509"/>
                  </a:lnTo>
                  <a:lnTo>
                    <a:pt x="2132" y="2507"/>
                  </a:lnTo>
                  <a:lnTo>
                    <a:pt x="2132" y="2507"/>
                  </a:lnTo>
                  <a:lnTo>
                    <a:pt x="2132" y="2507"/>
                  </a:lnTo>
                  <a:lnTo>
                    <a:pt x="2132" y="2507"/>
                  </a:lnTo>
                  <a:lnTo>
                    <a:pt x="2132" y="2507"/>
                  </a:lnTo>
                  <a:lnTo>
                    <a:pt x="2132" y="2507"/>
                  </a:lnTo>
                  <a:lnTo>
                    <a:pt x="2132" y="2507"/>
                  </a:lnTo>
                  <a:lnTo>
                    <a:pt x="2132" y="2507"/>
                  </a:lnTo>
                  <a:lnTo>
                    <a:pt x="2130" y="2507"/>
                  </a:lnTo>
                  <a:lnTo>
                    <a:pt x="2130" y="2507"/>
                  </a:lnTo>
                  <a:lnTo>
                    <a:pt x="2128" y="2507"/>
                  </a:lnTo>
                  <a:lnTo>
                    <a:pt x="2128" y="2507"/>
                  </a:lnTo>
                  <a:lnTo>
                    <a:pt x="2128" y="2507"/>
                  </a:lnTo>
                  <a:lnTo>
                    <a:pt x="2128" y="2507"/>
                  </a:lnTo>
                  <a:lnTo>
                    <a:pt x="2128" y="2507"/>
                  </a:lnTo>
                  <a:lnTo>
                    <a:pt x="2128" y="2509"/>
                  </a:lnTo>
                  <a:lnTo>
                    <a:pt x="2130" y="2509"/>
                  </a:lnTo>
                  <a:lnTo>
                    <a:pt x="2130" y="2509"/>
                  </a:lnTo>
                  <a:lnTo>
                    <a:pt x="2130" y="2509"/>
                  </a:lnTo>
                  <a:lnTo>
                    <a:pt x="2130" y="2509"/>
                  </a:lnTo>
                  <a:lnTo>
                    <a:pt x="2130" y="2509"/>
                  </a:lnTo>
                  <a:lnTo>
                    <a:pt x="2130" y="2509"/>
                  </a:lnTo>
                  <a:lnTo>
                    <a:pt x="2132" y="2509"/>
                  </a:lnTo>
                  <a:lnTo>
                    <a:pt x="2132" y="2509"/>
                  </a:lnTo>
                  <a:lnTo>
                    <a:pt x="2132" y="2509"/>
                  </a:lnTo>
                  <a:close/>
                  <a:moveTo>
                    <a:pt x="2217" y="2396"/>
                  </a:moveTo>
                  <a:lnTo>
                    <a:pt x="2217" y="2396"/>
                  </a:lnTo>
                  <a:lnTo>
                    <a:pt x="2217" y="2398"/>
                  </a:lnTo>
                  <a:lnTo>
                    <a:pt x="2215" y="2398"/>
                  </a:lnTo>
                  <a:lnTo>
                    <a:pt x="2215" y="2403"/>
                  </a:lnTo>
                  <a:lnTo>
                    <a:pt x="2210" y="2405"/>
                  </a:lnTo>
                  <a:lnTo>
                    <a:pt x="2210" y="2408"/>
                  </a:lnTo>
                  <a:lnTo>
                    <a:pt x="2210" y="2408"/>
                  </a:lnTo>
                  <a:lnTo>
                    <a:pt x="2213" y="2408"/>
                  </a:lnTo>
                  <a:lnTo>
                    <a:pt x="2213" y="2408"/>
                  </a:lnTo>
                  <a:lnTo>
                    <a:pt x="2215" y="2405"/>
                  </a:lnTo>
                  <a:lnTo>
                    <a:pt x="2217" y="2403"/>
                  </a:lnTo>
                  <a:lnTo>
                    <a:pt x="2217" y="2403"/>
                  </a:lnTo>
                  <a:lnTo>
                    <a:pt x="2217" y="2401"/>
                  </a:lnTo>
                  <a:lnTo>
                    <a:pt x="2220" y="2398"/>
                  </a:lnTo>
                  <a:lnTo>
                    <a:pt x="2220" y="2398"/>
                  </a:lnTo>
                  <a:lnTo>
                    <a:pt x="2220" y="2398"/>
                  </a:lnTo>
                  <a:lnTo>
                    <a:pt x="2220" y="2398"/>
                  </a:lnTo>
                  <a:lnTo>
                    <a:pt x="2217" y="2396"/>
                  </a:lnTo>
                  <a:close/>
                  <a:moveTo>
                    <a:pt x="2229" y="2372"/>
                  </a:moveTo>
                  <a:lnTo>
                    <a:pt x="2229" y="2372"/>
                  </a:lnTo>
                  <a:lnTo>
                    <a:pt x="2227" y="2375"/>
                  </a:lnTo>
                  <a:lnTo>
                    <a:pt x="2227" y="2375"/>
                  </a:lnTo>
                  <a:lnTo>
                    <a:pt x="2227" y="2375"/>
                  </a:lnTo>
                  <a:lnTo>
                    <a:pt x="2227" y="2375"/>
                  </a:lnTo>
                  <a:lnTo>
                    <a:pt x="2227" y="2375"/>
                  </a:lnTo>
                  <a:lnTo>
                    <a:pt x="2227" y="2375"/>
                  </a:lnTo>
                  <a:lnTo>
                    <a:pt x="2229" y="2375"/>
                  </a:lnTo>
                  <a:lnTo>
                    <a:pt x="2229" y="2375"/>
                  </a:lnTo>
                  <a:lnTo>
                    <a:pt x="2229" y="2375"/>
                  </a:lnTo>
                  <a:lnTo>
                    <a:pt x="2232" y="2372"/>
                  </a:lnTo>
                  <a:lnTo>
                    <a:pt x="2232" y="2372"/>
                  </a:lnTo>
                  <a:lnTo>
                    <a:pt x="2229" y="2372"/>
                  </a:lnTo>
                  <a:lnTo>
                    <a:pt x="2229" y="2372"/>
                  </a:lnTo>
                  <a:close/>
                  <a:moveTo>
                    <a:pt x="2130" y="2502"/>
                  </a:moveTo>
                  <a:lnTo>
                    <a:pt x="2130" y="2502"/>
                  </a:lnTo>
                  <a:lnTo>
                    <a:pt x="2130" y="2502"/>
                  </a:lnTo>
                  <a:lnTo>
                    <a:pt x="2130" y="2502"/>
                  </a:lnTo>
                  <a:lnTo>
                    <a:pt x="2130" y="2502"/>
                  </a:lnTo>
                  <a:lnTo>
                    <a:pt x="2130" y="2502"/>
                  </a:lnTo>
                  <a:lnTo>
                    <a:pt x="2130" y="2502"/>
                  </a:lnTo>
                  <a:lnTo>
                    <a:pt x="2130" y="2502"/>
                  </a:lnTo>
                  <a:lnTo>
                    <a:pt x="2130" y="2502"/>
                  </a:lnTo>
                  <a:lnTo>
                    <a:pt x="2130" y="2502"/>
                  </a:lnTo>
                  <a:lnTo>
                    <a:pt x="2128" y="2502"/>
                  </a:lnTo>
                  <a:lnTo>
                    <a:pt x="2128" y="2502"/>
                  </a:lnTo>
                  <a:lnTo>
                    <a:pt x="2128" y="2502"/>
                  </a:lnTo>
                  <a:lnTo>
                    <a:pt x="2128" y="2502"/>
                  </a:lnTo>
                  <a:lnTo>
                    <a:pt x="2128" y="2502"/>
                  </a:lnTo>
                  <a:lnTo>
                    <a:pt x="2130" y="2502"/>
                  </a:lnTo>
                  <a:close/>
                  <a:moveTo>
                    <a:pt x="2135" y="2502"/>
                  </a:moveTo>
                  <a:lnTo>
                    <a:pt x="2135" y="2502"/>
                  </a:lnTo>
                  <a:lnTo>
                    <a:pt x="2137" y="2502"/>
                  </a:lnTo>
                  <a:lnTo>
                    <a:pt x="2142" y="2502"/>
                  </a:lnTo>
                  <a:lnTo>
                    <a:pt x="2142" y="2502"/>
                  </a:lnTo>
                  <a:lnTo>
                    <a:pt x="2142" y="2502"/>
                  </a:lnTo>
                  <a:lnTo>
                    <a:pt x="2142" y="2502"/>
                  </a:lnTo>
                  <a:lnTo>
                    <a:pt x="2142" y="2502"/>
                  </a:lnTo>
                  <a:lnTo>
                    <a:pt x="2142" y="2502"/>
                  </a:lnTo>
                  <a:lnTo>
                    <a:pt x="2142" y="2502"/>
                  </a:lnTo>
                  <a:lnTo>
                    <a:pt x="2142" y="2502"/>
                  </a:lnTo>
                  <a:lnTo>
                    <a:pt x="2144" y="2500"/>
                  </a:lnTo>
                  <a:lnTo>
                    <a:pt x="2144" y="2500"/>
                  </a:lnTo>
                  <a:lnTo>
                    <a:pt x="2144" y="2500"/>
                  </a:lnTo>
                  <a:lnTo>
                    <a:pt x="2144" y="2500"/>
                  </a:lnTo>
                  <a:lnTo>
                    <a:pt x="2144" y="2500"/>
                  </a:lnTo>
                  <a:lnTo>
                    <a:pt x="2142" y="2498"/>
                  </a:lnTo>
                  <a:lnTo>
                    <a:pt x="2142" y="2498"/>
                  </a:lnTo>
                  <a:lnTo>
                    <a:pt x="2142" y="2498"/>
                  </a:lnTo>
                  <a:lnTo>
                    <a:pt x="2142" y="2498"/>
                  </a:lnTo>
                  <a:lnTo>
                    <a:pt x="2142" y="2495"/>
                  </a:lnTo>
                  <a:lnTo>
                    <a:pt x="2142" y="2495"/>
                  </a:lnTo>
                  <a:lnTo>
                    <a:pt x="2144" y="2495"/>
                  </a:lnTo>
                  <a:lnTo>
                    <a:pt x="2144" y="2493"/>
                  </a:lnTo>
                  <a:lnTo>
                    <a:pt x="2144" y="2493"/>
                  </a:lnTo>
                  <a:lnTo>
                    <a:pt x="2142" y="2493"/>
                  </a:lnTo>
                  <a:lnTo>
                    <a:pt x="2144" y="2491"/>
                  </a:lnTo>
                  <a:lnTo>
                    <a:pt x="2142" y="2488"/>
                  </a:lnTo>
                  <a:lnTo>
                    <a:pt x="2144" y="2488"/>
                  </a:lnTo>
                  <a:lnTo>
                    <a:pt x="2142" y="2488"/>
                  </a:lnTo>
                  <a:lnTo>
                    <a:pt x="2142" y="2488"/>
                  </a:lnTo>
                  <a:lnTo>
                    <a:pt x="2142" y="2488"/>
                  </a:lnTo>
                  <a:lnTo>
                    <a:pt x="2142" y="2488"/>
                  </a:lnTo>
                  <a:lnTo>
                    <a:pt x="2142" y="2488"/>
                  </a:lnTo>
                  <a:lnTo>
                    <a:pt x="2142" y="2488"/>
                  </a:lnTo>
                  <a:lnTo>
                    <a:pt x="2142" y="2491"/>
                  </a:lnTo>
                  <a:lnTo>
                    <a:pt x="2139" y="2493"/>
                  </a:lnTo>
                  <a:lnTo>
                    <a:pt x="2139" y="2493"/>
                  </a:lnTo>
                  <a:lnTo>
                    <a:pt x="2139" y="2493"/>
                  </a:lnTo>
                  <a:lnTo>
                    <a:pt x="2137" y="2495"/>
                  </a:lnTo>
                  <a:lnTo>
                    <a:pt x="2137" y="2495"/>
                  </a:lnTo>
                  <a:lnTo>
                    <a:pt x="2137" y="2498"/>
                  </a:lnTo>
                  <a:lnTo>
                    <a:pt x="2137" y="2498"/>
                  </a:lnTo>
                  <a:lnTo>
                    <a:pt x="2137" y="2498"/>
                  </a:lnTo>
                  <a:lnTo>
                    <a:pt x="2135" y="2500"/>
                  </a:lnTo>
                  <a:lnTo>
                    <a:pt x="2135" y="2500"/>
                  </a:lnTo>
                  <a:lnTo>
                    <a:pt x="2135" y="2500"/>
                  </a:lnTo>
                  <a:lnTo>
                    <a:pt x="2135" y="2500"/>
                  </a:lnTo>
                  <a:lnTo>
                    <a:pt x="2132" y="2500"/>
                  </a:lnTo>
                  <a:lnTo>
                    <a:pt x="2132" y="2500"/>
                  </a:lnTo>
                  <a:lnTo>
                    <a:pt x="2132" y="2500"/>
                  </a:lnTo>
                  <a:lnTo>
                    <a:pt x="2132" y="2500"/>
                  </a:lnTo>
                  <a:lnTo>
                    <a:pt x="2132" y="2502"/>
                  </a:lnTo>
                  <a:lnTo>
                    <a:pt x="2132" y="2502"/>
                  </a:lnTo>
                  <a:lnTo>
                    <a:pt x="2130" y="2502"/>
                  </a:lnTo>
                  <a:lnTo>
                    <a:pt x="2130" y="2502"/>
                  </a:lnTo>
                  <a:lnTo>
                    <a:pt x="2128" y="2505"/>
                  </a:lnTo>
                  <a:lnTo>
                    <a:pt x="2128" y="2507"/>
                  </a:lnTo>
                  <a:lnTo>
                    <a:pt x="2128" y="2507"/>
                  </a:lnTo>
                  <a:lnTo>
                    <a:pt x="2128" y="2507"/>
                  </a:lnTo>
                  <a:lnTo>
                    <a:pt x="2128" y="2507"/>
                  </a:lnTo>
                  <a:lnTo>
                    <a:pt x="2128" y="2507"/>
                  </a:lnTo>
                  <a:lnTo>
                    <a:pt x="2130" y="2507"/>
                  </a:lnTo>
                  <a:lnTo>
                    <a:pt x="2130" y="2507"/>
                  </a:lnTo>
                  <a:lnTo>
                    <a:pt x="2130" y="2507"/>
                  </a:lnTo>
                  <a:lnTo>
                    <a:pt x="2130" y="2507"/>
                  </a:lnTo>
                  <a:lnTo>
                    <a:pt x="2132" y="2505"/>
                  </a:lnTo>
                  <a:lnTo>
                    <a:pt x="2135" y="2505"/>
                  </a:lnTo>
                  <a:lnTo>
                    <a:pt x="2135" y="2502"/>
                  </a:lnTo>
                  <a:close/>
                  <a:moveTo>
                    <a:pt x="2267" y="2306"/>
                  </a:moveTo>
                  <a:lnTo>
                    <a:pt x="2267" y="2308"/>
                  </a:lnTo>
                  <a:lnTo>
                    <a:pt x="2267" y="2308"/>
                  </a:lnTo>
                  <a:lnTo>
                    <a:pt x="2267" y="2308"/>
                  </a:lnTo>
                  <a:lnTo>
                    <a:pt x="2265" y="2308"/>
                  </a:lnTo>
                  <a:lnTo>
                    <a:pt x="2265" y="2308"/>
                  </a:lnTo>
                  <a:lnTo>
                    <a:pt x="2265" y="2308"/>
                  </a:lnTo>
                  <a:lnTo>
                    <a:pt x="2267" y="2308"/>
                  </a:lnTo>
                  <a:lnTo>
                    <a:pt x="2267" y="2308"/>
                  </a:lnTo>
                  <a:lnTo>
                    <a:pt x="2267" y="2308"/>
                  </a:lnTo>
                  <a:lnTo>
                    <a:pt x="2267" y="2308"/>
                  </a:lnTo>
                  <a:lnTo>
                    <a:pt x="2267" y="2308"/>
                  </a:lnTo>
                  <a:lnTo>
                    <a:pt x="2267" y="2308"/>
                  </a:lnTo>
                  <a:lnTo>
                    <a:pt x="2267" y="2306"/>
                  </a:lnTo>
                  <a:close/>
                  <a:moveTo>
                    <a:pt x="2419" y="2287"/>
                  </a:moveTo>
                  <a:lnTo>
                    <a:pt x="2419" y="2289"/>
                  </a:lnTo>
                  <a:lnTo>
                    <a:pt x="2421" y="2287"/>
                  </a:lnTo>
                  <a:lnTo>
                    <a:pt x="2421" y="2287"/>
                  </a:lnTo>
                  <a:lnTo>
                    <a:pt x="2423" y="2285"/>
                  </a:lnTo>
                  <a:lnTo>
                    <a:pt x="2423" y="2285"/>
                  </a:lnTo>
                  <a:lnTo>
                    <a:pt x="2423" y="2282"/>
                  </a:lnTo>
                  <a:lnTo>
                    <a:pt x="2421" y="2282"/>
                  </a:lnTo>
                  <a:lnTo>
                    <a:pt x="2421" y="2282"/>
                  </a:lnTo>
                  <a:lnTo>
                    <a:pt x="2421" y="2280"/>
                  </a:lnTo>
                  <a:lnTo>
                    <a:pt x="2419" y="2282"/>
                  </a:lnTo>
                  <a:lnTo>
                    <a:pt x="2421" y="2285"/>
                  </a:lnTo>
                  <a:lnTo>
                    <a:pt x="2419" y="2287"/>
                  </a:lnTo>
                  <a:lnTo>
                    <a:pt x="2419" y="2287"/>
                  </a:lnTo>
                  <a:close/>
                  <a:moveTo>
                    <a:pt x="2419" y="2297"/>
                  </a:moveTo>
                  <a:lnTo>
                    <a:pt x="2419" y="2297"/>
                  </a:lnTo>
                  <a:lnTo>
                    <a:pt x="2419" y="2297"/>
                  </a:lnTo>
                  <a:lnTo>
                    <a:pt x="2421" y="2297"/>
                  </a:lnTo>
                  <a:lnTo>
                    <a:pt x="2421" y="2297"/>
                  </a:lnTo>
                  <a:lnTo>
                    <a:pt x="2421" y="2294"/>
                  </a:lnTo>
                  <a:lnTo>
                    <a:pt x="2423" y="2292"/>
                  </a:lnTo>
                  <a:lnTo>
                    <a:pt x="2423" y="2292"/>
                  </a:lnTo>
                  <a:lnTo>
                    <a:pt x="2423" y="2289"/>
                  </a:lnTo>
                  <a:lnTo>
                    <a:pt x="2423" y="2289"/>
                  </a:lnTo>
                  <a:lnTo>
                    <a:pt x="2423" y="2289"/>
                  </a:lnTo>
                  <a:lnTo>
                    <a:pt x="2423" y="2287"/>
                  </a:lnTo>
                  <a:lnTo>
                    <a:pt x="2423" y="2287"/>
                  </a:lnTo>
                  <a:lnTo>
                    <a:pt x="2423" y="2285"/>
                  </a:lnTo>
                  <a:lnTo>
                    <a:pt x="2423" y="2285"/>
                  </a:lnTo>
                  <a:lnTo>
                    <a:pt x="2423" y="2285"/>
                  </a:lnTo>
                  <a:lnTo>
                    <a:pt x="2423" y="2287"/>
                  </a:lnTo>
                  <a:lnTo>
                    <a:pt x="2423" y="2287"/>
                  </a:lnTo>
                  <a:lnTo>
                    <a:pt x="2423" y="2287"/>
                  </a:lnTo>
                  <a:lnTo>
                    <a:pt x="2423" y="2289"/>
                  </a:lnTo>
                  <a:lnTo>
                    <a:pt x="2421" y="2289"/>
                  </a:lnTo>
                  <a:lnTo>
                    <a:pt x="2421" y="2289"/>
                  </a:lnTo>
                  <a:lnTo>
                    <a:pt x="2421" y="2289"/>
                  </a:lnTo>
                  <a:lnTo>
                    <a:pt x="2421" y="2289"/>
                  </a:lnTo>
                  <a:lnTo>
                    <a:pt x="2419" y="2289"/>
                  </a:lnTo>
                  <a:lnTo>
                    <a:pt x="2419" y="2289"/>
                  </a:lnTo>
                  <a:lnTo>
                    <a:pt x="2416" y="2292"/>
                  </a:lnTo>
                  <a:lnTo>
                    <a:pt x="2416" y="2292"/>
                  </a:lnTo>
                  <a:lnTo>
                    <a:pt x="2416" y="2292"/>
                  </a:lnTo>
                  <a:lnTo>
                    <a:pt x="2416" y="2292"/>
                  </a:lnTo>
                  <a:lnTo>
                    <a:pt x="2416" y="2294"/>
                  </a:lnTo>
                  <a:lnTo>
                    <a:pt x="2416"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7"/>
                  </a:lnTo>
                  <a:close/>
                  <a:moveTo>
                    <a:pt x="2433" y="2202"/>
                  </a:moveTo>
                  <a:lnTo>
                    <a:pt x="2435" y="2202"/>
                  </a:lnTo>
                  <a:lnTo>
                    <a:pt x="2435" y="2202"/>
                  </a:lnTo>
                  <a:lnTo>
                    <a:pt x="2435" y="2202"/>
                  </a:lnTo>
                  <a:lnTo>
                    <a:pt x="2438" y="2202"/>
                  </a:lnTo>
                  <a:lnTo>
                    <a:pt x="2440" y="2202"/>
                  </a:lnTo>
                  <a:lnTo>
                    <a:pt x="2442" y="2204"/>
                  </a:lnTo>
                  <a:lnTo>
                    <a:pt x="2445" y="2204"/>
                  </a:lnTo>
                  <a:lnTo>
                    <a:pt x="2447" y="2204"/>
                  </a:lnTo>
                  <a:lnTo>
                    <a:pt x="2454" y="2204"/>
                  </a:lnTo>
                  <a:lnTo>
                    <a:pt x="2461" y="2204"/>
                  </a:lnTo>
                  <a:lnTo>
                    <a:pt x="2468" y="2202"/>
                  </a:lnTo>
                  <a:lnTo>
                    <a:pt x="2471" y="2202"/>
                  </a:lnTo>
                  <a:lnTo>
                    <a:pt x="2473" y="2202"/>
                  </a:lnTo>
                  <a:lnTo>
                    <a:pt x="2475" y="2202"/>
                  </a:lnTo>
                  <a:lnTo>
                    <a:pt x="2475" y="2202"/>
                  </a:lnTo>
                  <a:lnTo>
                    <a:pt x="2478" y="2202"/>
                  </a:lnTo>
                  <a:lnTo>
                    <a:pt x="2478" y="2202"/>
                  </a:lnTo>
                  <a:lnTo>
                    <a:pt x="2482" y="2200"/>
                  </a:lnTo>
                  <a:lnTo>
                    <a:pt x="2485" y="2200"/>
                  </a:lnTo>
                  <a:lnTo>
                    <a:pt x="2490" y="2197"/>
                  </a:lnTo>
                  <a:lnTo>
                    <a:pt x="2490" y="2197"/>
                  </a:lnTo>
                  <a:lnTo>
                    <a:pt x="2492" y="2197"/>
                  </a:lnTo>
                  <a:lnTo>
                    <a:pt x="2492" y="2197"/>
                  </a:lnTo>
                  <a:lnTo>
                    <a:pt x="2494" y="2195"/>
                  </a:lnTo>
                  <a:lnTo>
                    <a:pt x="2494" y="2195"/>
                  </a:lnTo>
                  <a:lnTo>
                    <a:pt x="2494" y="2195"/>
                  </a:lnTo>
                  <a:lnTo>
                    <a:pt x="2494" y="2195"/>
                  </a:lnTo>
                  <a:lnTo>
                    <a:pt x="2494" y="2195"/>
                  </a:lnTo>
                  <a:lnTo>
                    <a:pt x="2494" y="2195"/>
                  </a:lnTo>
                  <a:lnTo>
                    <a:pt x="2494" y="2192"/>
                  </a:lnTo>
                  <a:lnTo>
                    <a:pt x="2494" y="2192"/>
                  </a:lnTo>
                  <a:lnTo>
                    <a:pt x="2494" y="2192"/>
                  </a:lnTo>
                  <a:lnTo>
                    <a:pt x="2497" y="2192"/>
                  </a:lnTo>
                  <a:lnTo>
                    <a:pt x="2494" y="2190"/>
                  </a:lnTo>
                  <a:lnTo>
                    <a:pt x="2494" y="2190"/>
                  </a:lnTo>
                  <a:lnTo>
                    <a:pt x="2492" y="2190"/>
                  </a:lnTo>
                  <a:lnTo>
                    <a:pt x="2492" y="2188"/>
                  </a:lnTo>
                  <a:lnTo>
                    <a:pt x="2490" y="2188"/>
                  </a:lnTo>
                  <a:lnTo>
                    <a:pt x="2490" y="2188"/>
                  </a:lnTo>
                  <a:lnTo>
                    <a:pt x="2490" y="2188"/>
                  </a:lnTo>
                  <a:lnTo>
                    <a:pt x="2490" y="2188"/>
                  </a:lnTo>
                  <a:lnTo>
                    <a:pt x="2490" y="2188"/>
                  </a:lnTo>
                  <a:lnTo>
                    <a:pt x="2487" y="2188"/>
                  </a:lnTo>
                  <a:lnTo>
                    <a:pt x="2487" y="2185"/>
                  </a:lnTo>
                  <a:lnTo>
                    <a:pt x="2487" y="2185"/>
                  </a:lnTo>
                  <a:lnTo>
                    <a:pt x="2485" y="2185"/>
                  </a:lnTo>
                  <a:lnTo>
                    <a:pt x="2485" y="2183"/>
                  </a:lnTo>
                  <a:lnTo>
                    <a:pt x="2485" y="2185"/>
                  </a:lnTo>
                  <a:lnTo>
                    <a:pt x="2482" y="2185"/>
                  </a:lnTo>
                  <a:lnTo>
                    <a:pt x="2482" y="2185"/>
                  </a:lnTo>
                  <a:lnTo>
                    <a:pt x="2482" y="2185"/>
                  </a:lnTo>
                  <a:lnTo>
                    <a:pt x="2480" y="2183"/>
                  </a:lnTo>
                  <a:lnTo>
                    <a:pt x="2480" y="2183"/>
                  </a:lnTo>
                  <a:lnTo>
                    <a:pt x="2475" y="2185"/>
                  </a:lnTo>
                  <a:lnTo>
                    <a:pt x="2473" y="2185"/>
                  </a:lnTo>
                  <a:lnTo>
                    <a:pt x="2473" y="2185"/>
                  </a:lnTo>
                  <a:lnTo>
                    <a:pt x="2473" y="2185"/>
                  </a:lnTo>
                  <a:lnTo>
                    <a:pt x="2473" y="2185"/>
                  </a:lnTo>
                  <a:lnTo>
                    <a:pt x="2473" y="2185"/>
                  </a:lnTo>
                  <a:lnTo>
                    <a:pt x="2473" y="2185"/>
                  </a:lnTo>
                  <a:lnTo>
                    <a:pt x="2471" y="2183"/>
                  </a:lnTo>
                  <a:lnTo>
                    <a:pt x="2471" y="2183"/>
                  </a:lnTo>
                  <a:lnTo>
                    <a:pt x="2471" y="2183"/>
                  </a:lnTo>
                  <a:lnTo>
                    <a:pt x="2468" y="2183"/>
                  </a:lnTo>
                  <a:lnTo>
                    <a:pt x="2468" y="2183"/>
                  </a:lnTo>
                  <a:lnTo>
                    <a:pt x="2468" y="2183"/>
                  </a:lnTo>
                  <a:lnTo>
                    <a:pt x="2466" y="2183"/>
                  </a:lnTo>
                  <a:lnTo>
                    <a:pt x="2466" y="2183"/>
                  </a:lnTo>
                  <a:lnTo>
                    <a:pt x="2466" y="2183"/>
                  </a:lnTo>
                  <a:lnTo>
                    <a:pt x="2466" y="2183"/>
                  </a:lnTo>
                  <a:lnTo>
                    <a:pt x="2464" y="2181"/>
                  </a:lnTo>
                  <a:lnTo>
                    <a:pt x="2464" y="2181"/>
                  </a:lnTo>
                  <a:lnTo>
                    <a:pt x="2464" y="2181"/>
                  </a:lnTo>
                  <a:lnTo>
                    <a:pt x="2464" y="2181"/>
                  </a:lnTo>
                  <a:lnTo>
                    <a:pt x="2461" y="2181"/>
                  </a:lnTo>
                  <a:lnTo>
                    <a:pt x="2461" y="2181"/>
                  </a:lnTo>
                  <a:lnTo>
                    <a:pt x="2461" y="2181"/>
                  </a:lnTo>
                  <a:lnTo>
                    <a:pt x="2459" y="2178"/>
                  </a:lnTo>
                  <a:lnTo>
                    <a:pt x="2459" y="2178"/>
                  </a:lnTo>
                  <a:lnTo>
                    <a:pt x="2456" y="2178"/>
                  </a:lnTo>
                  <a:lnTo>
                    <a:pt x="2456" y="2178"/>
                  </a:lnTo>
                  <a:lnTo>
                    <a:pt x="2452" y="2178"/>
                  </a:lnTo>
                  <a:lnTo>
                    <a:pt x="2452" y="2178"/>
                  </a:lnTo>
                  <a:lnTo>
                    <a:pt x="2452" y="2178"/>
                  </a:lnTo>
                  <a:lnTo>
                    <a:pt x="2449" y="2178"/>
                  </a:lnTo>
                  <a:lnTo>
                    <a:pt x="2449" y="2178"/>
                  </a:lnTo>
                  <a:lnTo>
                    <a:pt x="2447" y="2178"/>
                  </a:lnTo>
                  <a:lnTo>
                    <a:pt x="2445" y="2178"/>
                  </a:lnTo>
                  <a:lnTo>
                    <a:pt x="2445" y="2178"/>
                  </a:lnTo>
                  <a:lnTo>
                    <a:pt x="2442" y="2178"/>
                  </a:lnTo>
                  <a:lnTo>
                    <a:pt x="2442" y="2176"/>
                  </a:lnTo>
                  <a:lnTo>
                    <a:pt x="2440" y="2178"/>
                  </a:lnTo>
                  <a:lnTo>
                    <a:pt x="2435" y="2176"/>
                  </a:lnTo>
                  <a:lnTo>
                    <a:pt x="2433" y="2178"/>
                  </a:lnTo>
                  <a:lnTo>
                    <a:pt x="2428" y="2178"/>
                  </a:lnTo>
                  <a:lnTo>
                    <a:pt x="2423" y="2178"/>
                  </a:lnTo>
                  <a:lnTo>
                    <a:pt x="2419" y="2178"/>
                  </a:lnTo>
                  <a:lnTo>
                    <a:pt x="2416" y="2178"/>
                  </a:lnTo>
                  <a:lnTo>
                    <a:pt x="2407" y="2181"/>
                  </a:lnTo>
                  <a:lnTo>
                    <a:pt x="2404" y="2181"/>
                  </a:lnTo>
                  <a:lnTo>
                    <a:pt x="2404" y="2181"/>
                  </a:lnTo>
                  <a:lnTo>
                    <a:pt x="2404" y="2181"/>
                  </a:lnTo>
                  <a:lnTo>
                    <a:pt x="2400" y="2181"/>
                  </a:lnTo>
                  <a:lnTo>
                    <a:pt x="2397" y="2181"/>
                  </a:lnTo>
                  <a:lnTo>
                    <a:pt x="2397" y="2181"/>
                  </a:lnTo>
                  <a:lnTo>
                    <a:pt x="2397" y="2181"/>
                  </a:lnTo>
                  <a:lnTo>
                    <a:pt x="2397" y="2181"/>
                  </a:lnTo>
                  <a:lnTo>
                    <a:pt x="2397" y="2183"/>
                  </a:lnTo>
                  <a:lnTo>
                    <a:pt x="2395" y="2183"/>
                  </a:lnTo>
                  <a:lnTo>
                    <a:pt x="2395" y="2183"/>
                  </a:lnTo>
                  <a:lnTo>
                    <a:pt x="2393" y="2183"/>
                  </a:lnTo>
                  <a:lnTo>
                    <a:pt x="2390" y="2185"/>
                  </a:lnTo>
                  <a:lnTo>
                    <a:pt x="2390" y="2188"/>
                  </a:lnTo>
                  <a:lnTo>
                    <a:pt x="2390" y="2188"/>
                  </a:lnTo>
                  <a:lnTo>
                    <a:pt x="2390" y="2188"/>
                  </a:lnTo>
                  <a:lnTo>
                    <a:pt x="2390" y="2188"/>
                  </a:lnTo>
                  <a:lnTo>
                    <a:pt x="2390" y="2188"/>
                  </a:lnTo>
                  <a:lnTo>
                    <a:pt x="2393" y="2190"/>
                  </a:lnTo>
                  <a:lnTo>
                    <a:pt x="2393" y="2190"/>
                  </a:lnTo>
                  <a:lnTo>
                    <a:pt x="2395" y="2190"/>
                  </a:lnTo>
                  <a:lnTo>
                    <a:pt x="2395" y="2190"/>
                  </a:lnTo>
                  <a:lnTo>
                    <a:pt x="2395" y="2190"/>
                  </a:lnTo>
                  <a:lnTo>
                    <a:pt x="2395" y="2188"/>
                  </a:lnTo>
                  <a:lnTo>
                    <a:pt x="2395" y="2188"/>
                  </a:lnTo>
                  <a:lnTo>
                    <a:pt x="2397" y="2190"/>
                  </a:lnTo>
                  <a:lnTo>
                    <a:pt x="2397" y="2190"/>
                  </a:lnTo>
                  <a:lnTo>
                    <a:pt x="2402" y="2190"/>
                  </a:lnTo>
                  <a:lnTo>
                    <a:pt x="2407" y="2190"/>
                  </a:lnTo>
                  <a:lnTo>
                    <a:pt x="2411" y="2192"/>
                  </a:lnTo>
                  <a:lnTo>
                    <a:pt x="2419" y="2192"/>
                  </a:lnTo>
                  <a:lnTo>
                    <a:pt x="2423" y="2195"/>
                  </a:lnTo>
                  <a:lnTo>
                    <a:pt x="2423" y="2197"/>
                  </a:lnTo>
                  <a:lnTo>
                    <a:pt x="2426" y="2197"/>
                  </a:lnTo>
                  <a:lnTo>
                    <a:pt x="2426" y="2197"/>
                  </a:lnTo>
                  <a:lnTo>
                    <a:pt x="2426" y="2197"/>
                  </a:lnTo>
                  <a:lnTo>
                    <a:pt x="2426" y="2200"/>
                  </a:lnTo>
                  <a:lnTo>
                    <a:pt x="2426" y="2200"/>
                  </a:lnTo>
                  <a:lnTo>
                    <a:pt x="2428" y="2200"/>
                  </a:lnTo>
                  <a:lnTo>
                    <a:pt x="2428" y="2202"/>
                  </a:lnTo>
                  <a:lnTo>
                    <a:pt x="2428" y="2202"/>
                  </a:lnTo>
                  <a:lnTo>
                    <a:pt x="2433" y="2202"/>
                  </a:lnTo>
                  <a:close/>
                  <a:moveTo>
                    <a:pt x="2532" y="2266"/>
                  </a:moveTo>
                  <a:lnTo>
                    <a:pt x="2532" y="2263"/>
                  </a:lnTo>
                  <a:lnTo>
                    <a:pt x="2532" y="2263"/>
                  </a:lnTo>
                  <a:lnTo>
                    <a:pt x="2532" y="2263"/>
                  </a:lnTo>
                  <a:lnTo>
                    <a:pt x="2527" y="2266"/>
                  </a:lnTo>
                  <a:lnTo>
                    <a:pt x="2527" y="2266"/>
                  </a:lnTo>
                  <a:lnTo>
                    <a:pt x="2527" y="2266"/>
                  </a:lnTo>
                  <a:lnTo>
                    <a:pt x="2523" y="2273"/>
                  </a:lnTo>
                  <a:lnTo>
                    <a:pt x="2523" y="2273"/>
                  </a:lnTo>
                  <a:lnTo>
                    <a:pt x="2520" y="2280"/>
                  </a:lnTo>
                  <a:lnTo>
                    <a:pt x="2520" y="2280"/>
                  </a:lnTo>
                  <a:lnTo>
                    <a:pt x="2520" y="2280"/>
                  </a:lnTo>
                  <a:lnTo>
                    <a:pt x="2518" y="2280"/>
                  </a:lnTo>
                  <a:lnTo>
                    <a:pt x="2518" y="2282"/>
                  </a:lnTo>
                  <a:lnTo>
                    <a:pt x="2518" y="2282"/>
                  </a:lnTo>
                  <a:lnTo>
                    <a:pt x="2518" y="2282"/>
                  </a:lnTo>
                  <a:lnTo>
                    <a:pt x="2518" y="2285"/>
                  </a:lnTo>
                  <a:lnTo>
                    <a:pt x="2518" y="2287"/>
                  </a:lnTo>
                  <a:lnTo>
                    <a:pt x="2518" y="2287"/>
                  </a:lnTo>
                  <a:lnTo>
                    <a:pt x="2518" y="2289"/>
                  </a:lnTo>
                  <a:lnTo>
                    <a:pt x="2518" y="2292"/>
                  </a:lnTo>
                  <a:lnTo>
                    <a:pt x="2518" y="2292"/>
                  </a:lnTo>
                  <a:lnTo>
                    <a:pt x="2520" y="2292"/>
                  </a:lnTo>
                  <a:lnTo>
                    <a:pt x="2520" y="2292"/>
                  </a:lnTo>
                  <a:lnTo>
                    <a:pt x="2523" y="2289"/>
                  </a:lnTo>
                  <a:lnTo>
                    <a:pt x="2523" y="2289"/>
                  </a:lnTo>
                  <a:lnTo>
                    <a:pt x="2523" y="2289"/>
                  </a:lnTo>
                  <a:lnTo>
                    <a:pt x="2525" y="2289"/>
                  </a:lnTo>
                  <a:lnTo>
                    <a:pt x="2525" y="2289"/>
                  </a:lnTo>
                  <a:lnTo>
                    <a:pt x="2525" y="2289"/>
                  </a:lnTo>
                  <a:lnTo>
                    <a:pt x="2525" y="2287"/>
                  </a:lnTo>
                  <a:lnTo>
                    <a:pt x="2525" y="2287"/>
                  </a:lnTo>
                  <a:lnTo>
                    <a:pt x="2525" y="2289"/>
                  </a:lnTo>
                  <a:lnTo>
                    <a:pt x="2525" y="2289"/>
                  </a:lnTo>
                  <a:lnTo>
                    <a:pt x="2523" y="2289"/>
                  </a:lnTo>
                  <a:lnTo>
                    <a:pt x="2523" y="2289"/>
                  </a:lnTo>
                  <a:lnTo>
                    <a:pt x="2523" y="2289"/>
                  </a:lnTo>
                  <a:lnTo>
                    <a:pt x="2520" y="2287"/>
                  </a:lnTo>
                  <a:lnTo>
                    <a:pt x="2520" y="2289"/>
                  </a:lnTo>
                  <a:lnTo>
                    <a:pt x="2520" y="2289"/>
                  </a:lnTo>
                  <a:lnTo>
                    <a:pt x="2520" y="2289"/>
                  </a:lnTo>
                  <a:lnTo>
                    <a:pt x="2518" y="2289"/>
                  </a:lnTo>
                  <a:lnTo>
                    <a:pt x="2520" y="2287"/>
                  </a:lnTo>
                  <a:lnTo>
                    <a:pt x="2518" y="2287"/>
                  </a:lnTo>
                  <a:lnTo>
                    <a:pt x="2520" y="2285"/>
                  </a:lnTo>
                  <a:lnTo>
                    <a:pt x="2520" y="2285"/>
                  </a:lnTo>
                  <a:lnTo>
                    <a:pt x="2520" y="2285"/>
                  </a:lnTo>
                  <a:lnTo>
                    <a:pt x="2520" y="2285"/>
                  </a:lnTo>
                  <a:lnTo>
                    <a:pt x="2520" y="2282"/>
                  </a:lnTo>
                  <a:lnTo>
                    <a:pt x="2520" y="2282"/>
                  </a:lnTo>
                  <a:lnTo>
                    <a:pt x="2520" y="2280"/>
                  </a:lnTo>
                  <a:lnTo>
                    <a:pt x="2523" y="2280"/>
                  </a:lnTo>
                  <a:lnTo>
                    <a:pt x="2523" y="2280"/>
                  </a:lnTo>
                  <a:lnTo>
                    <a:pt x="2523" y="2280"/>
                  </a:lnTo>
                  <a:lnTo>
                    <a:pt x="2525" y="2275"/>
                  </a:lnTo>
                  <a:lnTo>
                    <a:pt x="2525" y="2273"/>
                  </a:lnTo>
                  <a:lnTo>
                    <a:pt x="2525" y="2271"/>
                  </a:lnTo>
                  <a:lnTo>
                    <a:pt x="2527" y="2271"/>
                  </a:lnTo>
                  <a:lnTo>
                    <a:pt x="2525" y="2271"/>
                  </a:lnTo>
                  <a:lnTo>
                    <a:pt x="2525" y="2273"/>
                  </a:lnTo>
                  <a:lnTo>
                    <a:pt x="2523" y="2280"/>
                  </a:lnTo>
                  <a:lnTo>
                    <a:pt x="2523" y="2280"/>
                  </a:lnTo>
                  <a:lnTo>
                    <a:pt x="2520" y="2280"/>
                  </a:lnTo>
                  <a:lnTo>
                    <a:pt x="2520" y="2280"/>
                  </a:lnTo>
                  <a:lnTo>
                    <a:pt x="2523" y="2278"/>
                  </a:lnTo>
                  <a:lnTo>
                    <a:pt x="2523" y="2278"/>
                  </a:lnTo>
                  <a:lnTo>
                    <a:pt x="2523" y="2275"/>
                  </a:lnTo>
                  <a:lnTo>
                    <a:pt x="2523" y="2273"/>
                  </a:lnTo>
                  <a:lnTo>
                    <a:pt x="2523" y="2273"/>
                  </a:lnTo>
                  <a:lnTo>
                    <a:pt x="2525" y="2273"/>
                  </a:lnTo>
                  <a:lnTo>
                    <a:pt x="2525" y="2271"/>
                  </a:lnTo>
                  <a:lnTo>
                    <a:pt x="2525" y="2271"/>
                  </a:lnTo>
                  <a:lnTo>
                    <a:pt x="2527" y="2268"/>
                  </a:lnTo>
                  <a:lnTo>
                    <a:pt x="2527" y="2268"/>
                  </a:lnTo>
                  <a:lnTo>
                    <a:pt x="2527" y="2266"/>
                  </a:lnTo>
                  <a:lnTo>
                    <a:pt x="2530" y="2266"/>
                  </a:lnTo>
                  <a:lnTo>
                    <a:pt x="2530" y="2266"/>
                  </a:lnTo>
                  <a:lnTo>
                    <a:pt x="2530" y="2266"/>
                  </a:lnTo>
                  <a:lnTo>
                    <a:pt x="2530" y="2268"/>
                  </a:lnTo>
                  <a:lnTo>
                    <a:pt x="2530" y="2268"/>
                  </a:lnTo>
                  <a:lnTo>
                    <a:pt x="2527" y="2271"/>
                  </a:lnTo>
                  <a:lnTo>
                    <a:pt x="2530" y="2271"/>
                  </a:lnTo>
                  <a:lnTo>
                    <a:pt x="2530" y="2268"/>
                  </a:lnTo>
                  <a:lnTo>
                    <a:pt x="2530" y="2268"/>
                  </a:lnTo>
                  <a:lnTo>
                    <a:pt x="2530" y="2268"/>
                  </a:lnTo>
                  <a:lnTo>
                    <a:pt x="2530" y="2266"/>
                  </a:lnTo>
                  <a:lnTo>
                    <a:pt x="2532" y="2266"/>
                  </a:lnTo>
                  <a:lnTo>
                    <a:pt x="2532" y="2266"/>
                  </a:lnTo>
                  <a:close/>
                  <a:moveTo>
                    <a:pt x="2404" y="2164"/>
                  </a:moveTo>
                  <a:lnTo>
                    <a:pt x="2404" y="2164"/>
                  </a:lnTo>
                  <a:lnTo>
                    <a:pt x="2404" y="2164"/>
                  </a:lnTo>
                  <a:lnTo>
                    <a:pt x="2402" y="2162"/>
                  </a:lnTo>
                  <a:lnTo>
                    <a:pt x="2402" y="2162"/>
                  </a:lnTo>
                  <a:lnTo>
                    <a:pt x="2402" y="2162"/>
                  </a:lnTo>
                  <a:lnTo>
                    <a:pt x="2402" y="2162"/>
                  </a:lnTo>
                  <a:lnTo>
                    <a:pt x="2402" y="2162"/>
                  </a:lnTo>
                  <a:lnTo>
                    <a:pt x="2402" y="2164"/>
                  </a:lnTo>
                  <a:lnTo>
                    <a:pt x="2402" y="2164"/>
                  </a:lnTo>
                  <a:lnTo>
                    <a:pt x="2404" y="2164"/>
                  </a:lnTo>
                  <a:close/>
                  <a:moveTo>
                    <a:pt x="2132" y="2500"/>
                  </a:moveTo>
                  <a:lnTo>
                    <a:pt x="2135" y="2500"/>
                  </a:lnTo>
                  <a:lnTo>
                    <a:pt x="2135" y="2498"/>
                  </a:lnTo>
                  <a:lnTo>
                    <a:pt x="2135" y="2498"/>
                  </a:lnTo>
                  <a:lnTo>
                    <a:pt x="2137" y="2498"/>
                  </a:lnTo>
                  <a:lnTo>
                    <a:pt x="2137" y="2498"/>
                  </a:lnTo>
                  <a:lnTo>
                    <a:pt x="2137" y="2495"/>
                  </a:lnTo>
                  <a:lnTo>
                    <a:pt x="2137" y="2493"/>
                  </a:lnTo>
                  <a:lnTo>
                    <a:pt x="2137" y="2493"/>
                  </a:lnTo>
                  <a:lnTo>
                    <a:pt x="2137" y="2493"/>
                  </a:lnTo>
                  <a:lnTo>
                    <a:pt x="2137" y="2493"/>
                  </a:lnTo>
                  <a:lnTo>
                    <a:pt x="2139" y="2491"/>
                  </a:lnTo>
                  <a:lnTo>
                    <a:pt x="2139" y="2491"/>
                  </a:lnTo>
                  <a:lnTo>
                    <a:pt x="2139" y="2491"/>
                  </a:lnTo>
                  <a:lnTo>
                    <a:pt x="2139" y="2491"/>
                  </a:lnTo>
                  <a:lnTo>
                    <a:pt x="2139" y="2491"/>
                  </a:lnTo>
                  <a:lnTo>
                    <a:pt x="2139" y="2491"/>
                  </a:lnTo>
                  <a:lnTo>
                    <a:pt x="2139" y="2491"/>
                  </a:lnTo>
                  <a:lnTo>
                    <a:pt x="2137" y="2491"/>
                  </a:lnTo>
                  <a:lnTo>
                    <a:pt x="2137" y="2491"/>
                  </a:lnTo>
                  <a:lnTo>
                    <a:pt x="2137" y="2491"/>
                  </a:lnTo>
                  <a:lnTo>
                    <a:pt x="2137" y="2491"/>
                  </a:lnTo>
                  <a:lnTo>
                    <a:pt x="2135" y="2491"/>
                  </a:lnTo>
                  <a:lnTo>
                    <a:pt x="2135" y="2493"/>
                  </a:lnTo>
                  <a:lnTo>
                    <a:pt x="2135" y="2493"/>
                  </a:lnTo>
                  <a:lnTo>
                    <a:pt x="2132" y="2493"/>
                  </a:lnTo>
                  <a:lnTo>
                    <a:pt x="2132" y="2495"/>
                  </a:lnTo>
                  <a:lnTo>
                    <a:pt x="2132" y="2498"/>
                  </a:lnTo>
                  <a:lnTo>
                    <a:pt x="2130" y="2498"/>
                  </a:lnTo>
                  <a:lnTo>
                    <a:pt x="2130" y="2500"/>
                  </a:lnTo>
                  <a:lnTo>
                    <a:pt x="2130" y="2500"/>
                  </a:lnTo>
                  <a:lnTo>
                    <a:pt x="2130" y="2500"/>
                  </a:lnTo>
                  <a:lnTo>
                    <a:pt x="2130" y="2500"/>
                  </a:lnTo>
                  <a:lnTo>
                    <a:pt x="2132" y="2500"/>
                  </a:lnTo>
                  <a:close/>
                  <a:moveTo>
                    <a:pt x="2587" y="2360"/>
                  </a:moveTo>
                  <a:lnTo>
                    <a:pt x="2587" y="2360"/>
                  </a:lnTo>
                  <a:lnTo>
                    <a:pt x="2587" y="2360"/>
                  </a:lnTo>
                  <a:lnTo>
                    <a:pt x="2587" y="2360"/>
                  </a:lnTo>
                  <a:lnTo>
                    <a:pt x="2587" y="2360"/>
                  </a:lnTo>
                  <a:lnTo>
                    <a:pt x="2587" y="2360"/>
                  </a:lnTo>
                  <a:lnTo>
                    <a:pt x="2587" y="2360"/>
                  </a:lnTo>
                  <a:lnTo>
                    <a:pt x="2587" y="2360"/>
                  </a:lnTo>
                  <a:lnTo>
                    <a:pt x="2587" y="2360"/>
                  </a:lnTo>
                  <a:lnTo>
                    <a:pt x="2584" y="2360"/>
                  </a:lnTo>
                  <a:lnTo>
                    <a:pt x="2584" y="2360"/>
                  </a:lnTo>
                  <a:lnTo>
                    <a:pt x="2582" y="2360"/>
                  </a:lnTo>
                  <a:lnTo>
                    <a:pt x="2582" y="2360"/>
                  </a:lnTo>
                  <a:lnTo>
                    <a:pt x="2582" y="2363"/>
                  </a:lnTo>
                  <a:lnTo>
                    <a:pt x="2580" y="2363"/>
                  </a:lnTo>
                  <a:lnTo>
                    <a:pt x="2580" y="2363"/>
                  </a:lnTo>
                  <a:lnTo>
                    <a:pt x="2580" y="2363"/>
                  </a:lnTo>
                  <a:lnTo>
                    <a:pt x="2580" y="2363"/>
                  </a:lnTo>
                  <a:lnTo>
                    <a:pt x="2580" y="2365"/>
                  </a:lnTo>
                  <a:lnTo>
                    <a:pt x="2580" y="2365"/>
                  </a:lnTo>
                  <a:lnTo>
                    <a:pt x="2580" y="2365"/>
                  </a:lnTo>
                  <a:lnTo>
                    <a:pt x="2580" y="2365"/>
                  </a:lnTo>
                  <a:lnTo>
                    <a:pt x="2582" y="2365"/>
                  </a:lnTo>
                  <a:lnTo>
                    <a:pt x="2582" y="2365"/>
                  </a:lnTo>
                  <a:lnTo>
                    <a:pt x="2582" y="2365"/>
                  </a:lnTo>
                  <a:lnTo>
                    <a:pt x="2582" y="2365"/>
                  </a:lnTo>
                  <a:lnTo>
                    <a:pt x="2584" y="2365"/>
                  </a:lnTo>
                  <a:lnTo>
                    <a:pt x="2584" y="2365"/>
                  </a:lnTo>
                  <a:lnTo>
                    <a:pt x="2584" y="2365"/>
                  </a:lnTo>
                  <a:lnTo>
                    <a:pt x="2584" y="2365"/>
                  </a:lnTo>
                  <a:lnTo>
                    <a:pt x="2584" y="2368"/>
                  </a:lnTo>
                  <a:lnTo>
                    <a:pt x="2584" y="2368"/>
                  </a:lnTo>
                  <a:lnTo>
                    <a:pt x="2584" y="2365"/>
                  </a:lnTo>
                  <a:lnTo>
                    <a:pt x="2587" y="2365"/>
                  </a:lnTo>
                  <a:lnTo>
                    <a:pt x="2587" y="2365"/>
                  </a:lnTo>
                  <a:lnTo>
                    <a:pt x="2584" y="2363"/>
                  </a:lnTo>
                  <a:lnTo>
                    <a:pt x="2584" y="2363"/>
                  </a:lnTo>
                  <a:lnTo>
                    <a:pt x="2587" y="2360"/>
                  </a:lnTo>
                  <a:close/>
                  <a:moveTo>
                    <a:pt x="2778" y="2174"/>
                  </a:moveTo>
                  <a:lnTo>
                    <a:pt x="2778" y="2171"/>
                  </a:lnTo>
                  <a:lnTo>
                    <a:pt x="2776" y="2171"/>
                  </a:lnTo>
                  <a:lnTo>
                    <a:pt x="2778" y="2171"/>
                  </a:lnTo>
                  <a:lnTo>
                    <a:pt x="2778" y="2171"/>
                  </a:lnTo>
                  <a:lnTo>
                    <a:pt x="2776" y="2171"/>
                  </a:lnTo>
                  <a:lnTo>
                    <a:pt x="2776" y="2169"/>
                  </a:lnTo>
                  <a:lnTo>
                    <a:pt x="2776" y="2169"/>
                  </a:lnTo>
                  <a:lnTo>
                    <a:pt x="2776" y="2169"/>
                  </a:lnTo>
                  <a:lnTo>
                    <a:pt x="2776" y="2169"/>
                  </a:lnTo>
                  <a:lnTo>
                    <a:pt x="2776" y="2169"/>
                  </a:lnTo>
                  <a:lnTo>
                    <a:pt x="2776" y="2166"/>
                  </a:lnTo>
                  <a:lnTo>
                    <a:pt x="2776" y="2166"/>
                  </a:lnTo>
                  <a:lnTo>
                    <a:pt x="2776" y="2166"/>
                  </a:lnTo>
                  <a:lnTo>
                    <a:pt x="2776" y="2164"/>
                  </a:lnTo>
                  <a:lnTo>
                    <a:pt x="2774" y="2164"/>
                  </a:lnTo>
                  <a:lnTo>
                    <a:pt x="2774" y="2164"/>
                  </a:lnTo>
                  <a:lnTo>
                    <a:pt x="2774" y="2164"/>
                  </a:lnTo>
                  <a:lnTo>
                    <a:pt x="2774" y="2164"/>
                  </a:lnTo>
                  <a:lnTo>
                    <a:pt x="2774" y="2166"/>
                  </a:lnTo>
                  <a:lnTo>
                    <a:pt x="2774" y="2166"/>
                  </a:lnTo>
                  <a:lnTo>
                    <a:pt x="2774" y="2166"/>
                  </a:lnTo>
                  <a:lnTo>
                    <a:pt x="2774" y="2166"/>
                  </a:lnTo>
                  <a:lnTo>
                    <a:pt x="2774" y="2166"/>
                  </a:lnTo>
                  <a:lnTo>
                    <a:pt x="2776" y="2171"/>
                  </a:lnTo>
                  <a:lnTo>
                    <a:pt x="2776" y="2171"/>
                  </a:lnTo>
                  <a:lnTo>
                    <a:pt x="2776" y="2171"/>
                  </a:lnTo>
                  <a:lnTo>
                    <a:pt x="2776" y="2171"/>
                  </a:lnTo>
                  <a:lnTo>
                    <a:pt x="2776" y="2171"/>
                  </a:lnTo>
                  <a:lnTo>
                    <a:pt x="2776" y="2174"/>
                  </a:lnTo>
                  <a:lnTo>
                    <a:pt x="2778" y="2174"/>
                  </a:lnTo>
                  <a:lnTo>
                    <a:pt x="2778" y="2174"/>
                  </a:lnTo>
                  <a:lnTo>
                    <a:pt x="2778" y="2174"/>
                  </a:lnTo>
                  <a:lnTo>
                    <a:pt x="2778" y="2174"/>
                  </a:lnTo>
                  <a:close/>
                  <a:moveTo>
                    <a:pt x="2759" y="2195"/>
                  </a:moveTo>
                  <a:lnTo>
                    <a:pt x="2757" y="2195"/>
                  </a:lnTo>
                  <a:lnTo>
                    <a:pt x="2759" y="2197"/>
                  </a:lnTo>
                  <a:lnTo>
                    <a:pt x="2759" y="2197"/>
                  </a:lnTo>
                  <a:lnTo>
                    <a:pt x="2759" y="2195"/>
                  </a:lnTo>
                  <a:lnTo>
                    <a:pt x="2759" y="2195"/>
                  </a:lnTo>
                  <a:lnTo>
                    <a:pt x="2759" y="2195"/>
                  </a:lnTo>
                  <a:lnTo>
                    <a:pt x="2759" y="2195"/>
                  </a:lnTo>
                  <a:close/>
                  <a:moveTo>
                    <a:pt x="2774" y="2171"/>
                  </a:moveTo>
                  <a:lnTo>
                    <a:pt x="2774" y="2169"/>
                  </a:lnTo>
                  <a:lnTo>
                    <a:pt x="2774" y="2166"/>
                  </a:lnTo>
                  <a:lnTo>
                    <a:pt x="2774" y="2166"/>
                  </a:lnTo>
                  <a:lnTo>
                    <a:pt x="2774" y="2166"/>
                  </a:lnTo>
                  <a:lnTo>
                    <a:pt x="2774" y="2166"/>
                  </a:lnTo>
                  <a:lnTo>
                    <a:pt x="2774" y="2169"/>
                  </a:lnTo>
                  <a:lnTo>
                    <a:pt x="2774" y="2169"/>
                  </a:lnTo>
                  <a:lnTo>
                    <a:pt x="2771" y="2169"/>
                  </a:lnTo>
                  <a:lnTo>
                    <a:pt x="2771" y="2169"/>
                  </a:lnTo>
                  <a:lnTo>
                    <a:pt x="2771" y="2169"/>
                  </a:lnTo>
                  <a:lnTo>
                    <a:pt x="2771" y="2169"/>
                  </a:lnTo>
                  <a:lnTo>
                    <a:pt x="2771" y="2171"/>
                  </a:lnTo>
                  <a:lnTo>
                    <a:pt x="2771" y="2174"/>
                  </a:lnTo>
                  <a:lnTo>
                    <a:pt x="2771" y="2171"/>
                  </a:lnTo>
                  <a:lnTo>
                    <a:pt x="2771" y="2174"/>
                  </a:lnTo>
                  <a:lnTo>
                    <a:pt x="2771" y="2176"/>
                  </a:lnTo>
                  <a:lnTo>
                    <a:pt x="2771" y="2181"/>
                  </a:lnTo>
                  <a:lnTo>
                    <a:pt x="2771" y="2181"/>
                  </a:lnTo>
                  <a:lnTo>
                    <a:pt x="2771" y="2181"/>
                  </a:lnTo>
                  <a:lnTo>
                    <a:pt x="2774" y="2181"/>
                  </a:lnTo>
                  <a:lnTo>
                    <a:pt x="2774" y="2181"/>
                  </a:lnTo>
                  <a:lnTo>
                    <a:pt x="2774" y="2181"/>
                  </a:lnTo>
                  <a:lnTo>
                    <a:pt x="2774" y="2174"/>
                  </a:lnTo>
                  <a:lnTo>
                    <a:pt x="2774" y="2174"/>
                  </a:lnTo>
                  <a:lnTo>
                    <a:pt x="2774" y="2171"/>
                  </a:lnTo>
                  <a:close/>
                  <a:moveTo>
                    <a:pt x="2776" y="2178"/>
                  </a:moveTo>
                  <a:lnTo>
                    <a:pt x="2776" y="2178"/>
                  </a:lnTo>
                  <a:lnTo>
                    <a:pt x="2776" y="2181"/>
                  </a:lnTo>
                  <a:lnTo>
                    <a:pt x="2776" y="2181"/>
                  </a:lnTo>
                  <a:lnTo>
                    <a:pt x="2776" y="2181"/>
                  </a:lnTo>
                  <a:lnTo>
                    <a:pt x="2776" y="2181"/>
                  </a:lnTo>
                  <a:lnTo>
                    <a:pt x="2776" y="2181"/>
                  </a:lnTo>
                  <a:lnTo>
                    <a:pt x="2778" y="2181"/>
                  </a:lnTo>
                  <a:lnTo>
                    <a:pt x="2778" y="2181"/>
                  </a:lnTo>
                  <a:lnTo>
                    <a:pt x="2778" y="2178"/>
                  </a:lnTo>
                  <a:lnTo>
                    <a:pt x="2776" y="2178"/>
                  </a:lnTo>
                  <a:close/>
                  <a:moveTo>
                    <a:pt x="2781" y="2131"/>
                  </a:moveTo>
                  <a:lnTo>
                    <a:pt x="2781" y="2131"/>
                  </a:lnTo>
                  <a:lnTo>
                    <a:pt x="2781" y="2131"/>
                  </a:lnTo>
                  <a:lnTo>
                    <a:pt x="2778" y="2136"/>
                  </a:lnTo>
                  <a:lnTo>
                    <a:pt x="2776" y="2136"/>
                  </a:lnTo>
                  <a:lnTo>
                    <a:pt x="2776" y="2136"/>
                  </a:lnTo>
                  <a:lnTo>
                    <a:pt x="2774" y="2136"/>
                  </a:lnTo>
                  <a:lnTo>
                    <a:pt x="2774" y="2136"/>
                  </a:lnTo>
                  <a:lnTo>
                    <a:pt x="2771" y="2138"/>
                  </a:lnTo>
                  <a:lnTo>
                    <a:pt x="2771" y="2138"/>
                  </a:lnTo>
                  <a:lnTo>
                    <a:pt x="2769" y="2136"/>
                  </a:lnTo>
                  <a:lnTo>
                    <a:pt x="2766" y="2136"/>
                  </a:lnTo>
                  <a:lnTo>
                    <a:pt x="2766" y="2136"/>
                  </a:lnTo>
                  <a:lnTo>
                    <a:pt x="2769" y="2138"/>
                  </a:lnTo>
                  <a:lnTo>
                    <a:pt x="2769" y="2138"/>
                  </a:lnTo>
                  <a:lnTo>
                    <a:pt x="2769" y="2138"/>
                  </a:lnTo>
                  <a:lnTo>
                    <a:pt x="2771" y="2138"/>
                  </a:lnTo>
                  <a:lnTo>
                    <a:pt x="2771" y="2140"/>
                  </a:lnTo>
                  <a:lnTo>
                    <a:pt x="2771" y="2140"/>
                  </a:lnTo>
                  <a:lnTo>
                    <a:pt x="2771" y="2140"/>
                  </a:lnTo>
                  <a:lnTo>
                    <a:pt x="2774" y="2140"/>
                  </a:lnTo>
                  <a:lnTo>
                    <a:pt x="2774" y="2140"/>
                  </a:lnTo>
                  <a:lnTo>
                    <a:pt x="2776" y="2138"/>
                  </a:lnTo>
                  <a:lnTo>
                    <a:pt x="2781" y="2138"/>
                  </a:lnTo>
                  <a:lnTo>
                    <a:pt x="2783" y="2138"/>
                  </a:lnTo>
                  <a:lnTo>
                    <a:pt x="2783" y="2136"/>
                  </a:lnTo>
                  <a:lnTo>
                    <a:pt x="2783" y="2136"/>
                  </a:lnTo>
                  <a:lnTo>
                    <a:pt x="2781" y="2136"/>
                  </a:lnTo>
                  <a:lnTo>
                    <a:pt x="2781" y="2136"/>
                  </a:lnTo>
                  <a:lnTo>
                    <a:pt x="2783" y="2133"/>
                  </a:lnTo>
                  <a:lnTo>
                    <a:pt x="2781" y="2133"/>
                  </a:lnTo>
                  <a:lnTo>
                    <a:pt x="2781" y="2133"/>
                  </a:lnTo>
                  <a:lnTo>
                    <a:pt x="2781" y="2131"/>
                  </a:lnTo>
                  <a:lnTo>
                    <a:pt x="2781" y="2131"/>
                  </a:lnTo>
                  <a:close/>
                  <a:moveTo>
                    <a:pt x="2830" y="2190"/>
                  </a:moveTo>
                  <a:lnTo>
                    <a:pt x="2830" y="2190"/>
                  </a:lnTo>
                  <a:lnTo>
                    <a:pt x="2830" y="2190"/>
                  </a:lnTo>
                  <a:lnTo>
                    <a:pt x="2830" y="2188"/>
                  </a:lnTo>
                  <a:lnTo>
                    <a:pt x="2830" y="2188"/>
                  </a:lnTo>
                  <a:lnTo>
                    <a:pt x="2830" y="2185"/>
                  </a:lnTo>
                  <a:lnTo>
                    <a:pt x="2828" y="2185"/>
                  </a:lnTo>
                  <a:lnTo>
                    <a:pt x="2828" y="2183"/>
                  </a:lnTo>
                  <a:lnTo>
                    <a:pt x="2828" y="2181"/>
                  </a:lnTo>
                  <a:lnTo>
                    <a:pt x="2828" y="2181"/>
                  </a:lnTo>
                  <a:lnTo>
                    <a:pt x="2828" y="2181"/>
                  </a:lnTo>
                  <a:lnTo>
                    <a:pt x="2828" y="2181"/>
                  </a:lnTo>
                  <a:lnTo>
                    <a:pt x="2828" y="2181"/>
                  </a:lnTo>
                  <a:lnTo>
                    <a:pt x="2828" y="2181"/>
                  </a:lnTo>
                  <a:lnTo>
                    <a:pt x="2828" y="2181"/>
                  </a:lnTo>
                  <a:lnTo>
                    <a:pt x="2828" y="2178"/>
                  </a:lnTo>
                  <a:lnTo>
                    <a:pt x="2828" y="2178"/>
                  </a:lnTo>
                  <a:lnTo>
                    <a:pt x="2828" y="2178"/>
                  </a:lnTo>
                  <a:lnTo>
                    <a:pt x="2828" y="2178"/>
                  </a:lnTo>
                  <a:lnTo>
                    <a:pt x="2828" y="2176"/>
                  </a:lnTo>
                  <a:lnTo>
                    <a:pt x="2828" y="2176"/>
                  </a:lnTo>
                  <a:lnTo>
                    <a:pt x="2826" y="2176"/>
                  </a:lnTo>
                  <a:lnTo>
                    <a:pt x="2828" y="2176"/>
                  </a:lnTo>
                  <a:lnTo>
                    <a:pt x="2828" y="2176"/>
                  </a:lnTo>
                  <a:lnTo>
                    <a:pt x="2828" y="2176"/>
                  </a:lnTo>
                  <a:lnTo>
                    <a:pt x="2826" y="2176"/>
                  </a:lnTo>
                  <a:lnTo>
                    <a:pt x="2826" y="2176"/>
                  </a:lnTo>
                  <a:lnTo>
                    <a:pt x="2823" y="2176"/>
                  </a:lnTo>
                  <a:lnTo>
                    <a:pt x="2826" y="2176"/>
                  </a:lnTo>
                  <a:lnTo>
                    <a:pt x="2826" y="2176"/>
                  </a:lnTo>
                  <a:lnTo>
                    <a:pt x="2826" y="2174"/>
                  </a:lnTo>
                  <a:lnTo>
                    <a:pt x="2826" y="2174"/>
                  </a:lnTo>
                  <a:lnTo>
                    <a:pt x="2826" y="2174"/>
                  </a:lnTo>
                  <a:lnTo>
                    <a:pt x="2826" y="2171"/>
                  </a:lnTo>
                  <a:lnTo>
                    <a:pt x="2826" y="2171"/>
                  </a:lnTo>
                  <a:lnTo>
                    <a:pt x="2826" y="2171"/>
                  </a:lnTo>
                  <a:lnTo>
                    <a:pt x="2826" y="2169"/>
                  </a:lnTo>
                  <a:lnTo>
                    <a:pt x="2826" y="2169"/>
                  </a:lnTo>
                  <a:lnTo>
                    <a:pt x="2826" y="2169"/>
                  </a:lnTo>
                  <a:lnTo>
                    <a:pt x="2826" y="2166"/>
                  </a:lnTo>
                  <a:lnTo>
                    <a:pt x="2826" y="2166"/>
                  </a:lnTo>
                  <a:lnTo>
                    <a:pt x="2826" y="2166"/>
                  </a:lnTo>
                  <a:lnTo>
                    <a:pt x="2823" y="2164"/>
                  </a:lnTo>
                  <a:lnTo>
                    <a:pt x="2826" y="2164"/>
                  </a:lnTo>
                  <a:lnTo>
                    <a:pt x="2826" y="2164"/>
                  </a:lnTo>
                  <a:lnTo>
                    <a:pt x="2826" y="2164"/>
                  </a:lnTo>
                  <a:lnTo>
                    <a:pt x="2826" y="2164"/>
                  </a:lnTo>
                  <a:lnTo>
                    <a:pt x="2826" y="2164"/>
                  </a:lnTo>
                  <a:lnTo>
                    <a:pt x="2823" y="2164"/>
                  </a:lnTo>
                  <a:lnTo>
                    <a:pt x="2823" y="2164"/>
                  </a:lnTo>
                  <a:lnTo>
                    <a:pt x="2823" y="2164"/>
                  </a:lnTo>
                  <a:lnTo>
                    <a:pt x="2826" y="2162"/>
                  </a:lnTo>
                  <a:lnTo>
                    <a:pt x="2826" y="2162"/>
                  </a:lnTo>
                  <a:lnTo>
                    <a:pt x="2826" y="2162"/>
                  </a:lnTo>
                  <a:lnTo>
                    <a:pt x="2826" y="2159"/>
                  </a:lnTo>
                  <a:lnTo>
                    <a:pt x="2826" y="2159"/>
                  </a:lnTo>
                  <a:lnTo>
                    <a:pt x="2826" y="2157"/>
                  </a:lnTo>
                  <a:lnTo>
                    <a:pt x="2826" y="2157"/>
                  </a:lnTo>
                  <a:lnTo>
                    <a:pt x="2826" y="2155"/>
                  </a:lnTo>
                  <a:lnTo>
                    <a:pt x="2826" y="2155"/>
                  </a:lnTo>
                  <a:lnTo>
                    <a:pt x="2826" y="2155"/>
                  </a:lnTo>
                  <a:lnTo>
                    <a:pt x="2823" y="2155"/>
                  </a:lnTo>
                  <a:lnTo>
                    <a:pt x="2826" y="2152"/>
                  </a:lnTo>
                  <a:lnTo>
                    <a:pt x="2826" y="2152"/>
                  </a:lnTo>
                  <a:lnTo>
                    <a:pt x="2826" y="2152"/>
                  </a:lnTo>
                  <a:lnTo>
                    <a:pt x="2826" y="2150"/>
                  </a:lnTo>
                  <a:lnTo>
                    <a:pt x="2826" y="2150"/>
                  </a:lnTo>
                  <a:lnTo>
                    <a:pt x="2826" y="2150"/>
                  </a:lnTo>
                  <a:lnTo>
                    <a:pt x="2823" y="2150"/>
                  </a:lnTo>
                  <a:lnTo>
                    <a:pt x="2823" y="2150"/>
                  </a:lnTo>
                  <a:lnTo>
                    <a:pt x="2823" y="2150"/>
                  </a:lnTo>
                  <a:lnTo>
                    <a:pt x="2823" y="2150"/>
                  </a:lnTo>
                  <a:lnTo>
                    <a:pt x="2821" y="2150"/>
                  </a:lnTo>
                  <a:lnTo>
                    <a:pt x="2823" y="2148"/>
                  </a:lnTo>
                  <a:lnTo>
                    <a:pt x="2821" y="2148"/>
                  </a:lnTo>
                  <a:lnTo>
                    <a:pt x="2821" y="2145"/>
                  </a:lnTo>
                  <a:lnTo>
                    <a:pt x="2821" y="2145"/>
                  </a:lnTo>
                  <a:lnTo>
                    <a:pt x="2821" y="2145"/>
                  </a:lnTo>
                  <a:lnTo>
                    <a:pt x="2819" y="2145"/>
                  </a:lnTo>
                  <a:lnTo>
                    <a:pt x="2819" y="2145"/>
                  </a:lnTo>
                  <a:lnTo>
                    <a:pt x="2819" y="2145"/>
                  </a:lnTo>
                  <a:lnTo>
                    <a:pt x="2819" y="2143"/>
                  </a:lnTo>
                  <a:lnTo>
                    <a:pt x="2819" y="2143"/>
                  </a:lnTo>
                  <a:lnTo>
                    <a:pt x="2816" y="2140"/>
                  </a:lnTo>
                  <a:lnTo>
                    <a:pt x="2816" y="2140"/>
                  </a:lnTo>
                  <a:lnTo>
                    <a:pt x="2816" y="2140"/>
                  </a:lnTo>
                  <a:lnTo>
                    <a:pt x="2814" y="2140"/>
                  </a:lnTo>
                  <a:lnTo>
                    <a:pt x="2814" y="2140"/>
                  </a:lnTo>
                  <a:lnTo>
                    <a:pt x="2814" y="2138"/>
                  </a:lnTo>
                  <a:lnTo>
                    <a:pt x="2814" y="2140"/>
                  </a:lnTo>
                  <a:lnTo>
                    <a:pt x="2814" y="2143"/>
                  </a:lnTo>
                  <a:lnTo>
                    <a:pt x="2814" y="2148"/>
                  </a:lnTo>
                  <a:lnTo>
                    <a:pt x="2816" y="2148"/>
                  </a:lnTo>
                  <a:lnTo>
                    <a:pt x="2816" y="2150"/>
                  </a:lnTo>
                  <a:lnTo>
                    <a:pt x="2816" y="2150"/>
                  </a:lnTo>
                  <a:lnTo>
                    <a:pt x="2816" y="2152"/>
                  </a:lnTo>
                  <a:lnTo>
                    <a:pt x="2814" y="2152"/>
                  </a:lnTo>
                  <a:lnTo>
                    <a:pt x="2814" y="2155"/>
                  </a:lnTo>
                  <a:lnTo>
                    <a:pt x="2811" y="2159"/>
                  </a:lnTo>
                  <a:lnTo>
                    <a:pt x="2811" y="2159"/>
                  </a:lnTo>
                  <a:lnTo>
                    <a:pt x="2811" y="2162"/>
                  </a:lnTo>
                  <a:lnTo>
                    <a:pt x="2811" y="2164"/>
                  </a:lnTo>
                  <a:lnTo>
                    <a:pt x="2811" y="2162"/>
                  </a:lnTo>
                  <a:lnTo>
                    <a:pt x="2811" y="2162"/>
                  </a:lnTo>
                  <a:lnTo>
                    <a:pt x="2809" y="2162"/>
                  </a:lnTo>
                  <a:lnTo>
                    <a:pt x="2809" y="2162"/>
                  </a:lnTo>
                  <a:lnTo>
                    <a:pt x="2809" y="2162"/>
                  </a:lnTo>
                  <a:lnTo>
                    <a:pt x="2809" y="2164"/>
                  </a:lnTo>
                  <a:lnTo>
                    <a:pt x="2809" y="2164"/>
                  </a:lnTo>
                  <a:lnTo>
                    <a:pt x="2809" y="2162"/>
                  </a:lnTo>
                  <a:lnTo>
                    <a:pt x="2809" y="2159"/>
                  </a:lnTo>
                  <a:lnTo>
                    <a:pt x="2809" y="2159"/>
                  </a:lnTo>
                  <a:lnTo>
                    <a:pt x="2809" y="2159"/>
                  </a:lnTo>
                  <a:lnTo>
                    <a:pt x="2809" y="2159"/>
                  </a:lnTo>
                  <a:lnTo>
                    <a:pt x="2807" y="2159"/>
                  </a:lnTo>
                  <a:lnTo>
                    <a:pt x="2807" y="2159"/>
                  </a:lnTo>
                  <a:lnTo>
                    <a:pt x="2807" y="2162"/>
                  </a:lnTo>
                  <a:lnTo>
                    <a:pt x="2807" y="2162"/>
                  </a:lnTo>
                  <a:lnTo>
                    <a:pt x="2807" y="2162"/>
                  </a:lnTo>
                  <a:lnTo>
                    <a:pt x="2807" y="2159"/>
                  </a:lnTo>
                  <a:lnTo>
                    <a:pt x="2807" y="2159"/>
                  </a:lnTo>
                  <a:lnTo>
                    <a:pt x="2807" y="2159"/>
                  </a:lnTo>
                  <a:lnTo>
                    <a:pt x="2807" y="2159"/>
                  </a:lnTo>
                  <a:lnTo>
                    <a:pt x="2807" y="2157"/>
                  </a:lnTo>
                  <a:lnTo>
                    <a:pt x="2804" y="2157"/>
                  </a:lnTo>
                  <a:lnTo>
                    <a:pt x="2804" y="2159"/>
                  </a:lnTo>
                  <a:lnTo>
                    <a:pt x="2804" y="2159"/>
                  </a:lnTo>
                  <a:lnTo>
                    <a:pt x="2804" y="2159"/>
                  </a:lnTo>
                  <a:lnTo>
                    <a:pt x="2804" y="2157"/>
                  </a:lnTo>
                  <a:lnTo>
                    <a:pt x="2804" y="2157"/>
                  </a:lnTo>
                  <a:lnTo>
                    <a:pt x="2804" y="2157"/>
                  </a:lnTo>
                  <a:lnTo>
                    <a:pt x="2804" y="2157"/>
                  </a:lnTo>
                  <a:lnTo>
                    <a:pt x="2804" y="2155"/>
                  </a:lnTo>
                  <a:lnTo>
                    <a:pt x="2804" y="2155"/>
                  </a:lnTo>
                  <a:lnTo>
                    <a:pt x="2804" y="2157"/>
                  </a:lnTo>
                  <a:lnTo>
                    <a:pt x="2804" y="2157"/>
                  </a:lnTo>
                  <a:lnTo>
                    <a:pt x="2802" y="2157"/>
                  </a:lnTo>
                  <a:lnTo>
                    <a:pt x="2802" y="2157"/>
                  </a:lnTo>
                  <a:lnTo>
                    <a:pt x="2804" y="2155"/>
                  </a:lnTo>
                  <a:lnTo>
                    <a:pt x="2804" y="2155"/>
                  </a:lnTo>
                  <a:lnTo>
                    <a:pt x="2804" y="2155"/>
                  </a:lnTo>
                  <a:lnTo>
                    <a:pt x="2802" y="2155"/>
                  </a:lnTo>
                  <a:lnTo>
                    <a:pt x="2802" y="2155"/>
                  </a:lnTo>
                  <a:lnTo>
                    <a:pt x="2802" y="2157"/>
                  </a:lnTo>
                  <a:lnTo>
                    <a:pt x="2802" y="2155"/>
                  </a:lnTo>
                  <a:lnTo>
                    <a:pt x="2802" y="2155"/>
                  </a:lnTo>
                  <a:lnTo>
                    <a:pt x="2802" y="2155"/>
                  </a:lnTo>
                  <a:lnTo>
                    <a:pt x="2802" y="2155"/>
                  </a:lnTo>
                  <a:lnTo>
                    <a:pt x="2804" y="2152"/>
                  </a:lnTo>
                  <a:lnTo>
                    <a:pt x="2804" y="2152"/>
                  </a:lnTo>
                  <a:lnTo>
                    <a:pt x="2804" y="2150"/>
                  </a:lnTo>
                  <a:lnTo>
                    <a:pt x="2804" y="2150"/>
                  </a:lnTo>
                  <a:lnTo>
                    <a:pt x="2804" y="2150"/>
                  </a:lnTo>
                  <a:lnTo>
                    <a:pt x="2802" y="2150"/>
                  </a:lnTo>
                  <a:lnTo>
                    <a:pt x="2802" y="2150"/>
                  </a:lnTo>
                  <a:lnTo>
                    <a:pt x="2802" y="2150"/>
                  </a:lnTo>
                  <a:lnTo>
                    <a:pt x="2802" y="2150"/>
                  </a:lnTo>
                  <a:lnTo>
                    <a:pt x="2802" y="2150"/>
                  </a:lnTo>
                  <a:lnTo>
                    <a:pt x="2802" y="2150"/>
                  </a:lnTo>
                  <a:lnTo>
                    <a:pt x="2802" y="2150"/>
                  </a:lnTo>
                  <a:lnTo>
                    <a:pt x="2802" y="2150"/>
                  </a:lnTo>
                  <a:lnTo>
                    <a:pt x="2802" y="2148"/>
                  </a:lnTo>
                  <a:lnTo>
                    <a:pt x="2802" y="2148"/>
                  </a:lnTo>
                  <a:lnTo>
                    <a:pt x="2802" y="2148"/>
                  </a:lnTo>
                  <a:lnTo>
                    <a:pt x="2802" y="2148"/>
                  </a:lnTo>
                  <a:lnTo>
                    <a:pt x="2802" y="2148"/>
                  </a:lnTo>
                  <a:lnTo>
                    <a:pt x="2802" y="2148"/>
                  </a:lnTo>
                  <a:lnTo>
                    <a:pt x="2802" y="2148"/>
                  </a:lnTo>
                  <a:lnTo>
                    <a:pt x="2802" y="2145"/>
                  </a:lnTo>
                  <a:lnTo>
                    <a:pt x="2802" y="2145"/>
                  </a:lnTo>
                  <a:lnTo>
                    <a:pt x="2802" y="2145"/>
                  </a:lnTo>
                  <a:lnTo>
                    <a:pt x="2802" y="2143"/>
                  </a:lnTo>
                  <a:lnTo>
                    <a:pt x="2802" y="2140"/>
                  </a:lnTo>
                  <a:lnTo>
                    <a:pt x="2802" y="2140"/>
                  </a:lnTo>
                  <a:lnTo>
                    <a:pt x="2802" y="2140"/>
                  </a:lnTo>
                  <a:lnTo>
                    <a:pt x="2802" y="2138"/>
                  </a:lnTo>
                  <a:lnTo>
                    <a:pt x="2802" y="2138"/>
                  </a:lnTo>
                  <a:lnTo>
                    <a:pt x="2802" y="2136"/>
                  </a:lnTo>
                  <a:lnTo>
                    <a:pt x="2802" y="2133"/>
                  </a:lnTo>
                  <a:lnTo>
                    <a:pt x="2802" y="2133"/>
                  </a:lnTo>
                  <a:lnTo>
                    <a:pt x="2804" y="2133"/>
                  </a:lnTo>
                  <a:lnTo>
                    <a:pt x="2802" y="2131"/>
                  </a:lnTo>
                  <a:lnTo>
                    <a:pt x="2802" y="2131"/>
                  </a:lnTo>
                  <a:lnTo>
                    <a:pt x="2802" y="2131"/>
                  </a:lnTo>
                  <a:lnTo>
                    <a:pt x="2802" y="2129"/>
                  </a:lnTo>
                  <a:lnTo>
                    <a:pt x="2802" y="2129"/>
                  </a:lnTo>
                  <a:lnTo>
                    <a:pt x="2802" y="2129"/>
                  </a:lnTo>
                  <a:lnTo>
                    <a:pt x="2802" y="2129"/>
                  </a:lnTo>
                  <a:lnTo>
                    <a:pt x="2802" y="2126"/>
                  </a:lnTo>
                  <a:lnTo>
                    <a:pt x="2804" y="2126"/>
                  </a:lnTo>
                  <a:lnTo>
                    <a:pt x="2804" y="2126"/>
                  </a:lnTo>
                  <a:lnTo>
                    <a:pt x="2804" y="2126"/>
                  </a:lnTo>
                  <a:lnTo>
                    <a:pt x="2804" y="2126"/>
                  </a:lnTo>
                  <a:lnTo>
                    <a:pt x="2804" y="2126"/>
                  </a:lnTo>
                  <a:lnTo>
                    <a:pt x="2804" y="2124"/>
                  </a:lnTo>
                  <a:lnTo>
                    <a:pt x="2802" y="2124"/>
                  </a:lnTo>
                  <a:lnTo>
                    <a:pt x="2802" y="2124"/>
                  </a:lnTo>
                  <a:lnTo>
                    <a:pt x="2800" y="2124"/>
                  </a:lnTo>
                  <a:lnTo>
                    <a:pt x="2800" y="2124"/>
                  </a:lnTo>
                  <a:lnTo>
                    <a:pt x="2800" y="2129"/>
                  </a:lnTo>
                  <a:lnTo>
                    <a:pt x="2800" y="2131"/>
                  </a:lnTo>
                  <a:lnTo>
                    <a:pt x="2800" y="2131"/>
                  </a:lnTo>
                  <a:lnTo>
                    <a:pt x="2800" y="2131"/>
                  </a:lnTo>
                  <a:lnTo>
                    <a:pt x="2800" y="2131"/>
                  </a:lnTo>
                  <a:lnTo>
                    <a:pt x="2797" y="2133"/>
                  </a:lnTo>
                  <a:lnTo>
                    <a:pt x="2797" y="2133"/>
                  </a:lnTo>
                  <a:lnTo>
                    <a:pt x="2797" y="2133"/>
                  </a:lnTo>
                  <a:lnTo>
                    <a:pt x="2795" y="2131"/>
                  </a:lnTo>
                  <a:lnTo>
                    <a:pt x="2795" y="2133"/>
                  </a:lnTo>
                  <a:lnTo>
                    <a:pt x="2795" y="2133"/>
                  </a:lnTo>
                  <a:lnTo>
                    <a:pt x="2795" y="2133"/>
                  </a:lnTo>
                  <a:lnTo>
                    <a:pt x="2795" y="2133"/>
                  </a:lnTo>
                  <a:lnTo>
                    <a:pt x="2795" y="2133"/>
                  </a:lnTo>
                  <a:lnTo>
                    <a:pt x="2795" y="2136"/>
                  </a:lnTo>
                  <a:lnTo>
                    <a:pt x="2795" y="2136"/>
                  </a:lnTo>
                  <a:lnTo>
                    <a:pt x="2795" y="2136"/>
                  </a:lnTo>
                  <a:lnTo>
                    <a:pt x="2792" y="2136"/>
                  </a:lnTo>
                  <a:lnTo>
                    <a:pt x="2792" y="2136"/>
                  </a:lnTo>
                  <a:lnTo>
                    <a:pt x="2792" y="2136"/>
                  </a:lnTo>
                  <a:lnTo>
                    <a:pt x="2792" y="2138"/>
                  </a:lnTo>
                  <a:lnTo>
                    <a:pt x="2792" y="2138"/>
                  </a:lnTo>
                  <a:lnTo>
                    <a:pt x="2792" y="2140"/>
                  </a:lnTo>
                  <a:lnTo>
                    <a:pt x="2792" y="2140"/>
                  </a:lnTo>
                  <a:lnTo>
                    <a:pt x="2792" y="2143"/>
                  </a:lnTo>
                  <a:lnTo>
                    <a:pt x="2792" y="2143"/>
                  </a:lnTo>
                  <a:lnTo>
                    <a:pt x="2792" y="2143"/>
                  </a:lnTo>
                  <a:lnTo>
                    <a:pt x="2792" y="2145"/>
                  </a:lnTo>
                  <a:lnTo>
                    <a:pt x="2792" y="2145"/>
                  </a:lnTo>
                  <a:lnTo>
                    <a:pt x="2792" y="2145"/>
                  </a:lnTo>
                  <a:lnTo>
                    <a:pt x="2792" y="2145"/>
                  </a:lnTo>
                  <a:lnTo>
                    <a:pt x="2792" y="2145"/>
                  </a:lnTo>
                  <a:lnTo>
                    <a:pt x="2792" y="2145"/>
                  </a:lnTo>
                  <a:lnTo>
                    <a:pt x="2792" y="2148"/>
                  </a:lnTo>
                  <a:lnTo>
                    <a:pt x="2792" y="2148"/>
                  </a:lnTo>
                  <a:lnTo>
                    <a:pt x="2792" y="2148"/>
                  </a:lnTo>
                  <a:lnTo>
                    <a:pt x="2792" y="2150"/>
                  </a:lnTo>
                  <a:lnTo>
                    <a:pt x="2792" y="2150"/>
                  </a:lnTo>
                  <a:lnTo>
                    <a:pt x="2792" y="2150"/>
                  </a:lnTo>
                  <a:lnTo>
                    <a:pt x="2792" y="2152"/>
                  </a:lnTo>
                  <a:lnTo>
                    <a:pt x="2792" y="2152"/>
                  </a:lnTo>
                  <a:lnTo>
                    <a:pt x="2792" y="2152"/>
                  </a:lnTo>
                  <a:lnTo>
                    <a:pt x="2792" y="2152"/>
                  </a:lnTo>
                  <a:lnTo>
                    <a:pt x="2792" y="2155"/>
                  </a:lnTo>
                  <a:lnTo>
                    <a:pt x="2792" y="2155"/>
                  </a:lnTo>
                  <a:lnTo>
                    <a:pt x="2792" y="2155"/>
                  </a:lnTo>
                  <a:lnTo>
                    <a:pt x="2792" y="2155"/>
                  </a:lnTo>
                  <a:lnTo>
                    <a:pt x="2792" y="2155"/>
                  </a:lnTo>
                  <a:lnTo>
                    <a:pt x="2792" y="2157"/>
                  </a:lnTo>
                  <a:lnTo>
                    <a:pt x="2792" y="2157"/>
                  </a:lnTo>
                  <a:lnTo>
                    <a:pt x="2792" y="2157"/>
                  </a:lnTo>
                  <a:lnTo>
                    <a:pt x="2792" y="2157"/>
                  </a:lnTo>
                  <a:lnTo>
                    <a:pt x="2792" y="2159"/>
                  </a:lnTo>
                  <a:lnTo>
                    <a:pt x="2795" y="2159"/>
                  </a:lnTo>
                  <a:lnTo>
                    <a:pt x="2792" y="2159"/>
                  </a:lnTo>
                  <a:lnTo>
                    <a:pt x="2792" y="2159"/>
                  </a:lnTo>
                  <a:lnTo>
                    <a:pt x="2792" y="2159"/>
                  </a:lnTo>
                  <a:lnTo>
                    <a:pt x="2792" y="2159"/>
                  </a:lnTo>
                  <a:lnTo>
                    <a:pt x="2792" y="2159"/>
                  </a:lnTo>
                  <a:lnTo>
                    <a:pt x="2792" y="2159"/>
                  </a:lnTo>
                  <a:lnTo>
                    <a:pt x="2792" y="2162"/>
                  </a:lnTo>
                  <a:lnTo>
                    <a:pt x="2792" y="2162"/>
                  </a:lnTo>
                  <a:lnTo>
                    <a:pt x="2792" y="2162"/>
                  </a:lnTo>
                  <a:lnTo>
                    <a:pt x="2795" y="2162"/>
                  </a:lnTo>
                  <a:lnTo>
                    <a:pt x="2795" y="2164"/>
                  </a:lnTo>
                  <a:lnTo>
                    <a:pt x="2795" y="2164"/>
                  </a:lnTo>
                  <a:lnTo>
                    <a:pt x="2792" y="2164"/>
                  </a:lnTo>
                  <a:lnTo>
                    <a:pt x="2792" y="2164"/>
                  </a:lnTo>
                  <a:lnTo>
                    <a:pt x="2792" y="2164"/>
                  </a:lnTo>
                  <a:lnTo>
                    <a:pt x="2792" y="2164"/>
                  </a:lnTo>
                  <a:lnTo>
                    <a:pt x="2792" y="2164"/>
                  </a:lnTo>
                  <a:lnTo>
                    <a:pt x="2792" y="2164"/>
                  </a:lnTo>
                  <a:lnTo>
                    <a:pt x="2792" y="2164"/>
                  </a:lnTo>
                  <a:lnTo>
                    <a:pt x="2792" y="2164"/>
                  </a:lnTo>
                  <a:lnTo>
                    <a:pt x="2792" y="2164"/>
                  </a:lnTo>
                  <a:lnTo>
                    <a:pt x="2790" y="2164"/>
                  </a:lnTo>
                  <a:lnTo>
                    <a:pt x="2790" y="2164"/>
                  </a:lnTo>
                  <a:lnTo>
                    <a:pt x="2790" y="2166"/>
                  </a:lnTo>
                  <a:lnTo>
                    <a:pt x="2790" y="2164"/>
                  </a:lnTo>
                  <a:lnTo>
                    <a:pt x="2790" y="2164"/>
                  </a:lnTo>
                  <a:lnTo>
                    <a:pt x="2790" y="2164"/>
                  </a:lnTo>
                  <a:lnTo>
                    <a:pt x="2790" y="2164"/>
                  </a:lnTo>
                  <a:lnTo>
                    <a:pt x="2790" y="2164"/>
                  </a:lnTo>
                  <a:lnTo>
                    <a:pt x="2790" y="2164"/>
                  </a:lnTo>
                  <a:lnTo>
                    <a:pt x="2790" y="2164"/>
                  </a:lnTo>
                  <a:lnTo>
                    <a:pt x="2790" y="2164"/>
                  </a:lnTo>
                  <a:lnTo>
                    <a:pt x="2790" y="2162"/>
                  </a:lnTo>
                  <a:lnTo>
                    <a:pt x="2790" y="2162"/>
                  </a:lnTo>
                  <a:lnTo>
                    <a:pt x="2788" y="2162"/>
                  </a:lnTo>
                  <a:lnTo>
                    <a:pt x="2788" y="2162"/>
                  </a:lnTo>
                  <a:lnTo>
                    <a:pt x="2788" y="2162"/>
                  </a:lnTo>
                  <a:lnTo>
                    <a:pt x="2788" y="2164"/>
                  </a:lnTo>
                  <a:lnTo>
                    <a:pt x="2788" y="2162"/>
                  </a:lnTo>
                  <a:lnTo>
                    <a:pt x="2788" y="2162"/>
                  </a:lnTo>
                  <a:lnTo>
                    <a:pt x="2788" y="2162"/>
                  </a:lnTo>
                  <a:lnTo>
                    <a:pt x="2788" y="2162"/>
                  </a:lnTo>
                  <a:lnTo>
                    <a:pt x="2788" y="2159"/>
                  </a:lnTo>
                  <a:lnTo>
                    <a:pt x="2788" y="2159"/>
                  </a:lnTo>
                  <a:lnTo>
                    <a:pt x="2788" y="2159"/>
                  </a:lnTo>
                  <a:lnTo>
                    <a:pt x="2788" y="2157"/>
                  </a:lnTo>
                  <a:lnTo>
                    <a:pt x="2785" y="2157"/>
                  </a:lnTo>
                  <a:lnTo>
                    <a:pt x="2785" y="2159"/>
                  </a:lnTo>
                  <a:lnTo>
                    <a:pt x="2785" y="2162"/>
                  </a:lnTo>
                  <a:lnTo>
                    <a:pt x="2785" y="2162"/>
                  </a:lnTo>
                  <a:lnTo>
                    <a:pt x="2785" y="2162"/>
                  </a:lnTo>
                  <a:lnTo>
                    <a:pt x="2783" y="2162"/>
                  </a:lnTo>
                  <a:lnTo>
                    <a:pt x="2783" y="2159"/>
                  </a:lnTo>
                  <a:lnTo>
                    <a:pt x="2781" y="2159"/>
                  </a:lnTo>
                  <a:lnTo>
                    <a:pt x="2781" y="2159"/>
                  </a:lnTo>
                  <a:lnTo>
                    <a:pt x="2781" y="2159"/>
                  </a:lnTo>
                  <a:lnTo>
                    <a:pt x="2781" y="2157"/>
                  </a:lnTo>
                  <a:lnTo>
                    <a:pt x="2781" y="2157"/>
                  </a:lnTo>
                  <a:lnTo>
                    <a:pt x="2781" y="2157"/>
                  </a:lnTo>
                  <a:lnTo>
                    <a:pt x="2778" y="2157"/>
                  </a:lnTo>
                  <a:lnTo>
                    <a:pt x="2778" y="2157"/>
                  </a:lnTo>
                  <a:lnTo>
                    <a:pt x="2778" y="2155"/>
                  </a:lnTo>
                  <a:lnTo>
                    <a:pt x="2778" y="2155"/>
                  </a:lnTo>
                  <a:lnTo>
                    <a:pt x="2778" y="2155"/>
                  </a:lnTo>
                  <a:lnTo>
                    <a:pt x="2776" y="2155"/>
                  </a:lnTo>
                  <a:lnTo>
                    <a:pt x="2776" y="2152"/>
                  </a:lnTo>
                  <a:lnTo>
                    <a:pt x="2776" y="2152"/>
                  </a:lnTo>
                  <a:lnTo>
                    <a:pt x="2778" y="2152"/>
                  </a:lnTo>
                  <a:lnTo>
                    <a:pt x="2778" y="2155"/>
                  </a:lnTo>
                  <a:lnTo>
                    <a:pt x="2778" y="2155"/>
                  </a:lnTo>
                  <a:lnTo>
                    <a:pt x="2778" y="2155"/>
                  </a:lnTo>
                  <a:lnTo>
                    <a:pt x="2781" y="2155"/>
                  </a:lnTo>
                  <a:lnTo>
                    <a:pt x="2781" y="2155"/>
                  </a:lnTo>
                  <a:lnTo>
                    <a:pt x="2781" y="2155"/>
                  </a:lnTo>
                  <a:lnTo>
                    <a:pt x="2781" y="2155"/>
                  </a:lnTo>
                  <a:lnTo>
                    <a:pt x="2781" y="2155"/>
                  </a:lnTo>
                  <a:lnTo>
                    <a:pt x="2781" y="2155"/>
                  </a:lnTo>
                  <a:lnTo>
                    <a:pt x="2783" y="2152"/>
                  </a:lnTo>
                  <a:lnTo>
                    <a:pt x="2781" y="2152"/>
                  </a:lnTo>
                  <a:lnTo>
                    <a:pt x="2781" y="2150"/>
                  </a:lnTo>
                  <a:lnTo>
                    <a:pt x="2781" y="2150"/>
                  </a:lnTo>
                  <a:lnTo>
                    <a:pt x="2781" y="2150"/>
                  </a:lnTo>
                  <a:lnTo>
                    <a:pt x="2778" y="2150"/>
                  </a:lnTo>
                  <a:lnTo>
                    <a:pt x="2778" y="2150"/>
                  </a:lnTo>
                  <a:lnTo>
                    <a:pt x="2781" y="2148"/>
                  </a:lnTo>
                  <a:lnTo>
                    <a:pt x="2781" y="2148"/>
                  </a:lnTo>
                  <a:lnTo>
                    <a:pt x="2783" y="2145"/>
                  </a:lnTo>
                  <a:lnTo>
                    <a:pt x="2781" y="2143"/>
                  </a:lnTo>
                  <a:lnTo>
                    <a:pt x="2781" y="2140"/>
                  </a:lnTo>
                  <a:lnTo>
                    <a:pt x="2781" y="2140"/>
                  </a:lnTo>
                  <a:lnTo>
                    <a:pt x="2781" y="2140"/>
                  </a:lnTo>
                  <a:lnTo>
                    <a:pt x="2781" y="2140"/>
                  </a:lnTo>
                  <a:lnTo>
                    <a:pt x="2781" y="2140"/>
                  </a:lnTo>
                  <a:lnTo>
                    <a:pt x="2778" y="2143"/>
                  </a:lnTo>
                  <a:lnTo>
                    <a:pt x="2778" y="2143"/>
                  </a:lnTo>
                  <a:lnTo>
                    <a:pt x="2776" y="2145"/>
                  </a:lnTo>
                  <a:lnTo>
                    <a:pt x="2776" y="2145"/>
                  </a:lnTo>
                  <a:lnTo>
                    <a:pt x="2776" y="2145"/>
                  </a:lnTo>
                  <a:lnTo>
                    <a:pt x="2774" y="2145"/>
                  </a:lnTo>
                  <a:lnTo>
                    <a:pt x="2774" y="2145"/>
                  </a:lnTo>
                  <a:lnTo>
                    <a:pt x="2771" y="2145"/>
                  </a:lnTo>
                  <a:lnTo>
                    <a:pt x="2771" y="2145"/>
                  </a:lnTo>
                  <a:lnTo>
                    <a:pt x="2771" y="2145"/>
                  </a:lnTo>
                  <a:lnTo>
                    <a:pt x="2774" y="2145"/>
                  </a:lnTo>
                  <a:lnTo>
                    <a:pt x="2776" y="2143"/>
                  </a:lnTo>
                  <a:lnTo>
                    <a:pt x="2778" y="2143"/>
                  </a:lnTo>
                  <a:lnTo>
                    <a:pt x="2778" y="2140"/>
                  </a:lnTo>
                  <a:lnTo>
                    <a:pt x="2778" y="2138"/>
                  </a:lnTo>
                  <a:lnTo>
                    <a:pt x="2776" y="2140"/>
                  </a:lnTo>
                  <a:lnTo>
                    <a:pt x="2774" y="2140"/>
                  </a:lnTo>
                  <a:lnTo>
                    <a:pt x="2771" y="2143"/>
                  </a:lnTo>
                  <a:lnTo>
                    <a:pt x="2771" y="2143"/>
                  </a:lnTo>
                  <a:lnTo>
                    <a:pt x="2769" y="2140"/>
                  </a:lnTo>
                  <a:lnTo>
                    <a:pt x="2769" y="2140"/>
                  </a:lnTo>
                  <a:lnTo>
                    <a:pt x="2769" y="2138"/>
                  </a:lnTo>
                  <a:lnTo>
                    <a:pt x="2769" y="2138"/>
                  </a:lnTo>
                  <a:lnTo>
                    <a:pt x="2766" y="2138"/>
                  </a:lnTo>
                  <a:lnTo>
                    <a:pt x="2766" y="2136"/>
                  </a:lnTo>
                  <a:lnTo>
                    <a:pt x="2766" y="2136"/>
                  </a:lnTo>
                  <a:lnTo>
                    <a:pt x="2769" y="2136"/>
                  </a:lnTo>
                  <a:lnTo>
                    <a:pt x="2769" y="2136"/>
                  </a:lnTo>
                  <a:lnTo>
                    <a:pt x="2769" y="2136"/>
                  </a:lnTo>
                  <a:lnTo>
                    <a:pt x="2769" y="2136"/>
                  </a:lnTo>
                  <a:lnTo>
                    <a:pt x="2771" y="2136"/>
                  </a:lnTo>
                  <a:lnTo>
                    <a:pt x="2771" y="2136"/>
                  </a:lnTo>
                  <a:lnTo>
                    <a:pt x="2771" y="2136"/>
                  </a:lnTo>
                  <a:lnTo>
                    <a:pt x="2774" y="2136"/>
                  </a:lnTo>
                  <a:lnTo>
                    <a:pt x="2774" y="2136"/>
                  </a:lnTo>
                  <a:lnTo>
                    <a:pt x="2776" y="2136"/>
                  </a:lnTo>
                  <a:lnTo>
                    <a:pt x="2776" y="2136"/>
                  </a:lnTo>
                  <a:lnTo>
                    <a:pt x="2778" y="2133"/>
                  </a:lnTo>
                  <a:lnTo>
                    <a:pt x="2778" y="2133"/>
                  </a:lnTo>
                  <a:lnTo>
                    <a:pt x="2778" y="2133"/>
                  </a:lnTo>
                  <a:lnTo>
                    <a:pt x="2778" y="2131"/>
                  </a:lnTo>
                  <a:lnTo>
                    <a:pt x="2778" y="2129"/>
                  </a:lnTo>
                  <a:lnTo>
                    <a:pt x="2778" y="2129"/>
                  </a:lnTo>
                  <a:lnTo>
                    <a:pt x="2781" y="2129"/>
                  </a:lnTo>
                  <a:lnTo>
                    <a:pt x="2781" y="2126"/>
                  </a:lnTo>
                  <a:lnTo>
                    <a:pt x="2781" y="2126"/>
                  </a:lnTo>
                  <a:lnTo>
                    <a:pt x="2781" y="2126"/>
                  </a:lnTo>
                  <a:lnTo>
                    <a:pt x="2783" y="2124"/>
                  </a:lnTo>
                  <a:lnTo>
                    <a:pt x="2783" y="2124"/>
                  </a:lnTo>
                  <a:lnTo>
                    <a:pt x="2783" y="2124"/>
                  </a:lnTo>
                  <a:lnTo>
                    <a:pt x="2783" y="2122"/>
                  </a:lnTo>
                  <a:lnTo>
                    <a:pt x="2783" y="2119"/>
                  </a:lnTo>
                  <a:lnTo>
                    <a:pt x="2783" y="2119"/>
                  </a:lnTo>
                  <a:lnTo>
                    <a:pt x="2783" y="2119"/>
                  </a:lnTo>
                  <a:lnTo>
                    <a:pt x="2783" y="2119"/>
                  </a:lnTo>
                  <a:lnTo>
                    <a:pt x="2783" y="2119"/>
                  </a:lnTo>
                  <a:lnTo>
                    <a:pt x="2783" y="2119"/>
                  </a:lnTo>
                  <a:lnTo>
                    <a:pt x="2783" y="2119"/>
                  </a:lnTo>
                  <a:lnTo>
                    <a:pt x="2783" y="2119"/>
                  </a:lnTo>
                  <a:lnTo>
                    <a:pt x="2785" y="2119"/>
                  </a:lnTo>
                  <a:lnTo>
                    <a:pt x="2785" y="2119"/>
                  </a:lnTo>
                  <a:lnTo>
                    <a:pt x="2785" y="2119"/>
                  </a:lnTo>
                  <a:lnTo>
                    <a:pt x="2788" y="2119"/>
                  </a:lnTo>
                  <a:lnTo>
                    <a:pt x="2788" y="2119"/>
                  </a:lnTo>
                  <a:lnTo>
                    <a:pt x="2788" y="2119"/>
                  </a:lnTo>
                  <a:lnTo>
                    <a:pt x="2788" y="2117"/>
                  </a:lnTo>
                  <a:lnTo>
                    <a:pt x="2788" y="2117"/>
                  </a:lnTo>
                  <a:lnTo>
                    <a:pt x="2790" y="2114"/>
                  </a:lnTo>
                  <a:lnTo>
                    <a:pt x="2790" y="2112"/>
                  </a:lnTo>
                  <a:lnTo>
                    <a:pt x="2790" y="2112"/>
                  </a:lnTo>
                  <a:lnTo>
                    <a:pt x="2790" y="2110"/>
                  </a:lnTo>
                  <a:lnTo>
                    <a:pt x="2790" y="2110"/>
                  </a:lnTo>
                  <a:lnTo>
                    <a:pt x="2790" y="2110"/>
                  </a:lnTo>
                  <a:lnTo>
                    <a:pt x="2790" y="2107"/>
                  </a:lnTo>
                  <a:lnTo>
                    <a:pt x="2790" y="2107"/>
                  </a:lnTo>
                  <a:lnTo>
                    <a:pt x="2790" y="2107"/>
                  </a:lnTo>
                  <a:lnTo>
                    <a:pt x="2790" y="2107"/>
                  </a:lnTo>
                  <a:lnTo>
                    <a:pt x="2790" y="2107"/>
                  </a:lnTo>
                  <a:lnTo>
                    <a:pt x="2790" y="2105"/>
                  </a:lnTo>
                  <a:lnTo>
                    <a:pt x="2790" y="2105"/>
                  </a:lnTo>
                  <a:lnTo>
                    <a:pt x="2790" y="2105"/>
                  </a:lnTo>
                  <a:lnTo>
                    <a:pt x="2790" y="2105"/>
                  </a:lnTo>
                  <a:lnTo>
                    <a:pt x="2790" y="2105"/>
                  </a:lnTo>
                  <a:lnTo>
                    <a:pt x="2790" y="2103"/>
                  </a:lnTo>
                  <a:lnTo>
                    <a:pt x="2788" y="2103"/>
                  </a:lnTo>
                  <a:lnTo>
                    <a:pt x="2788" y="2103"/>
                  </a:lnTo>
                  <a:lnTo>
                    <a:pt x="2788" y="2103"/>
                  </a:lnTo>
                  <a:lnTo>
                    <a:pt x="2785" y="2100"/>
                  </a:lnTo>
                  <a:lnTo>
                    <a:pt x="2785" y="2100"/>
                  </a:lnTo>
                  <a:lnTo>
                    <a:pt x="2785" y="2100"/>
                  </a:lnTo>
                  <a:lnTo>
                    <a:pt x="2785" y="2100"/>
                  </a:lnTo>
                  <a:lnTo>
                    <a:pt x="2785" y="2100"/>
                  </a:lnTo>
                  <a:lnTo>
                    <a:pt x="2785" y="2100"/>
                  </a:lnTo>
                  <a:lnTo>
                    <a:pt x="2783" y="2100"/>
                  </a:lnTo>
                  <a:lnTo>
                    <a:pt x="2783" y="2100"/>
                  </a:lnTo>
                  <a:lnTo>
                    <a:pt x="2785" y="2103"/>
                  </a:lnTo>
                  <a:lnTo>
                    <a:pt x="2785" y="2103"/>
                  </a:lnTo>
                  <a:lnTo>
                    <a:pt x="2785" y="2103"/>
                  </a:lnTo>
                  <a:lnTo>
                    <a:pt x="2783" y="2105"/>
                  </a:lnTo>
                  <a:lnTo>
                    <a:pt x="2783" y="2105"/>
                  </a:lnTo>
                  <a:lnTo>
                    <a:pt x="2783" y="2105"/>
                  </a:lnTo>
                  <a:lnTo>
                    <a:pt x="2783" y="2105"/>
                  </a:lnTo>
                  <a:lnTo>
                    <a:pt x="2783" y="2105"/>
                  </a:lnTo>
                  <a:lnTo>
                    <a:pt x="2783" y="2107"/>
                  </a:lnTo>
                  <a:lnTo>
                    <a:pt x="2783" y="2107"/>
                  </a:lnTo>
                  <a:lnTo>
                    <a:pt x="2783" y="2110"/>
                  </a:lnTo>
                  <a:lnTo>
                    <a:pt x="2783" y="2110"/>
                  </a:lnTo>
                  <a:lnTo>
                    <a:pt x="2783" y="2110"/>
                  </a:lnTo>
                  <a:lnTo>
                    <a:pt x="2783" y="2110"/>
                  </a:lnTo>
                  <a:lnTo>
                    <a:pt x="2783" y="2112"/>
                  </a:lnTo>
                  <a:lnTo>
                    <a:pt x="2783" y="2112"/>
                  </a:lnTo>
                  <a:lnTo>
                    <a:pt x="2781" y="2112"/>
                  </a:lnTo>
                  <a:lnTo>
                    <a:pt x="2781" y="2112"/>
                  </a:lnTo>
                  <a:lnTo>
                    <a:pt x="2781" y="2110"/>
                  </a:lnTo>
                  <a:lnTo>
                    <a:pt x="2781" y="2110"/>
                  </a:lnTo>
                  <a:lnTo>
                    <a:pt x="2781" y="2110"/>
                  </a:lnTo>
                  <a:lnTo>
                    <a:pt x="2781" y="2112"/>
                  </a:lnTo>
                  <a:lnTo>
                    <a:pt x="2781" y="2112"/>
                  </a:lnTo>
                  <a:lnTo>
                    <a:pt x="2781" y="2110"/>
                  </a:lnTo>
                  <a:lnTo>
                    <a:pt x="2778" y="2110"/>
                  </a:lnTo>
                  <a:lnTo>
                    <a:pt x="2778" y="2107"/>
                  </a:lnTo>
                  <a:lnTo>
                    <a:pt x="2778" y="2107"/>
                  </a:lnTo>
                  <a:lnTo>
                    <a:pt x="2776" y="2110"/>
                  </a:lnTo>
                  <a:lnTo>
                    <a:pt x="2776" y="2110"/>
                  </a:lnTo>
                  <a:lnTo>
                    <a:pt x="2776" y="2110"/>
                  </a:lnTo>
                  <a:lnTo>
                    <a:pt x="2774" y="2110"/>
                  </a:lnTo>
                  <a:lnTo>
                    <a:pt x="2774" y="2110"/>
                  </a:lnTo>
                  <a:lnTo>
                    <a:pt x="2774" y="2110"/>
                  </a:lnTo>
                  <a:lnTo>
                    <a:pt x="2774" y="2110"/>
                  </a:lnTo>
                  <a:lnTo>
                    <a:pt x="2774" y="2112"/>
                  </a:lnTo>
                  <a:lnTo>
                    <a:pt x="2774" y="2112"/>
                  </a:lnTo>
                  <a:lnTo>
                    <a:pt x="2774" y="2112"/>
                  </a:lnTo>
                  <a:lnTo>
                    <a:pt x="2776" y="2112"/>
                  </a:lnTo>
                  <a:lnTo>
                    <a:pt x="2776" y="2112"/>
                  </a:lnTo>
                  <a:lnTo>
                    <a:pt x="2776" y="2114"/>
                  </a:lnTo>
                  <a:lnTo>
                    <a:pt x="2776" y="2114"/>
                  </a:lnTo>
                  <a:lnTo>
                    <a:pt x="2776" y="2114"/>
                  </a:lnTo>
                  <a:lnTo>
                    <a:pt x="2776" y="2114"/>
                  </a:lnTo>
                  <a:lnTo>
                    <a:pt x="2776" y="2114"/>
                  </a:lnTo>
                  <a:lnTo>
                    <a:pt x="2776" y="2114"/>
                  </a:lnTo>
                  <a:lnTo>
                    <a:pt x="2776" y="2114"/>
                  </a:lnTo>
                  <a:lnTo>
                    <a:pt x="2776" y="2114"/>
                  </a:lnTo>
                  <a:lnTo>
                    <a:pt x="2776" y="2117"/>
                  </a:lnTo>
                  <a:lnTo>
                    <a:pt x="2776" y="2117"/>
                  </a:lnTo>
                  <a:lnTo>
                    <a:pt x="2776" y="2117"/>
                  </a:lnTo>
                  <a:lnTo>
                    <a:pt x="2776" y="2119"/>
                  </a:lnTo>
                  <a:lnTo>
                    <a:pt x="2776" y="2119"/>
                  </a:lnTo>
                  <a:lnTo>
                    <a:pt x="2774" y="2119"/>
                  </a:lnTo>
                  <a:lnTo>
                    <a:pt x="2774" y="2119"/>
                  </a:lnTo>
                  <a:lnTo>
                    <a:pt x="2774" y="2122"/>
                  </a:lnTo>
                  <a:lnTo>
                    <a:pt x="2774" y="2122"/>
                  </a:lnTo>
                  <a:lnTo>
                    <a:pt x="2774" y="2117"/>
                  </a:lnTo>
                  <a:lnTo>
                    <a:pt x="2774" y="2117"/>
                  </a:lnTo>
                  <a:lnTo>
                    <a:pt x="2774" y="2117"/>
                  </a:lnTo>
                  <a:lnTo>
                    <a:pt x="2774" y="2119"/>
                  </a:lnTo>
                  <a:lnTo>
                    <a:pt x="2774" y="2117"/>
                  </a:lnTo>
                  <a:lnTo>
                    <a:pt x="2771" y="2117"/>
                  </a:lnTo>
                  <a:lnTo>
                    <a:pt x="2771" y="2117"/>
                  </a:lnTo>
                  <a:lnTo>
                    <a:pt x="2771" y="2117"/>
                  </a:lnTo>
                  <a:lnTo>
                    <a:pt x="2771" y="2119"/>
                  </a:lnTo>
                  <a:lnTo>
                    <a:pt x="2771" y="2122"/>
                  </a:lnTo>
                  <a:lnTo>
                    <a:pt x="2771" y="2122"/>
                  </a:lnTo>
                  <a:lnTo>
                    <a:pt x="2771" y="2122"/>
                  </a:lnTo>
                  <a:lnTo>
                    <a:pt x="2771" y="2122"/>
                  </a:lnTo>
                  <a:lnTo>
                    <a:pt x="2769" y="2124"/>
                  </a:lnTo>
                  <a:lnTo>
                    <a:pt x="2769" y="2122"/>
                  </a:lnTo>
                  <a:lnTo>
                    <a:pt x="2769" y="2122"/>
                  </a:lnTo>
                  <a:lnTo>
                    <a:pt x="2769" y="2122"/>
                  </a:lnTo>
                  <a:lnTo>
                    <a:pt x="2771" y="2117"/>
                  </a:lnTo>
                  <a:lnTo>
                    <a:pt x="2771" y="2117"/>
                  </a:lnTo>
                  <a:lnTo>
                    <a:pt x="2771" y="2117"/>
                  </a:lnTo>
                  <a:lnTo>
                    <a:pt x="2769" y="2117"/>
                  </a:lnTo>
                  <a:lnTo>
                    <a:pt x="2769" y="2117"/>
                  </a:lnTo>
                  <a:lnTo>
                    <a:pt x="2769" y="2117"/>
                  </a:lnTo>
                  <a:lnTo>
                    <a:pt x="2769" y="2117"/>
                  </a:lnTo>
                  <a:lnTo>
                    <a:pt x="2771" y="2117"/>
                  </a:lnTo>
                  <a:lnTo>
                    <a:pt x="2769" y="2117"/>
                  </a:lnTo>
                  <a:lnTo>
                    <a:pt x="2769" y="2117"/>
                  </a:lnTo>
                  <a:lnTo>
                    <a:pt x="2766" y="2119"/>
                  </a:lnTo>
                  <a:lnTo>
                    <a:pt x="2766" y="2122"/>
                  </a:lnTo>
                  <a:lnTo>
                    <a:pt x="2766" y="2122"/>
                  </a:lnTo>
                  <a:lnTo>
                    <a:pt x="2766" y="2122"/>
                  </a:lnTo>
                  <a:lnTo>
                    <a:pt x="2766" y="2122"/>
                  </a:lnTo>
                  <a:lnTo>
                    <a:pt x="2766" y="2124"/>
                  </a:lnTo>
                  <a:lnTo>
                    <a:pt x="2766" y="2124"/>
                  </a:lnTo>
                  <a:lnTo>
                    <a:pt x="2766" y="2124"/>
                  </a:lnTo>
                  <a:lnTo>
                    <a:pt x="2766" y="2124"/>
                  </a:lnTo>
                  <a:lnTo>
                    <a:pt x="2766" y="2124"/>
                  </a:lnTo>
                  <a:lnTo>
                    <a:pt x="2766" y="2126"/>
                  </a:lnTo>
                  <a:lnTo>
                    <a:pt x="2766" y="2126"/>
                  </a:lnTo>
                  <a:lnTo>
                    <a:pt x="2766" y="2126"/>
                  </a:lnTo>
                  <a:lnTo>
                    <a:pt x="2766" y="2129"/>
                  </a:lnTo>
                  <a:lnTo>
                    <a:pt x="2766" y="2129"/>
                  </a:lnTo>
                  <a:lnTo>
                    <a:pt x="2764" y="2126"/>
                  </a:lnTo>
                  <a:lnTo>
                    <a:pt x="2764" y="2126"/>
                  </a:lnTo>
                  <a:lnTo>
                    <a:pt x="2766" y="2124"/>
                  </a:lnTo>
                  <a:lnTo>
                    <a:pt x="2766" y="2122"/>
                  </a:lnTo>
                  <a:lnTo>
                    <a:pt x="2764" y="2122"/>
                  </a:lnTo>
                  <a:lnTo>
                    <a:pt x="2764" y="2124"/>
                  </a:lnTo>
                  <a:lnTo>
                    <a:pt x="2762" y="2126"/>
                  </a:lnTo>
                  <a:lnTo>
                    <a:pt x="2762" y="2129"/>
                  </a:lnTo>
                  <a:lnTo>
                    <a:pt x="2759" y="2129"/>
                  </a:lnTo>
                  <a:lnTo>
                    <a:pt x="2759" y="2129"/>
                  </a:lnTo>
                  <a:lnTo>
                    <a:pt x="2757" y="2129"/>
                  </a:lnTo>
                  <a:lnTo>
                    <a:pt x="2757" y="2133"/>
                  </a:lnTo>
                  <a:lnTo>
                    <a:pt x="2757" y="2131"/>
                  </a:lnTo>
                  <a:lnTo>
                    <a:pt x="2757" y="2131"/>
                  </a:lnTo>
                  <a:lnTo>
                    <a:pt x="2757" y="2131"/>
                  </a:lnTo>
                  <a:lnTo>
                    <a:pt x="2757" y="2131"/>
                  </a:lnTo>
                  <a:lnTo>
                    <a:pt x="2757" y="2131"/>
                  </a:lnTo>
                  <a:lnTo>
                    <a:pt x="2757" y="2129"/>
                  </a:lnTo>
                  <a:lnTo>
                    <a:pt x="2757" y="2129"/>
                  </a:lnTo>
                  <a:lnTo>
                    <a:pt x="2757" y="2129"/>
                  </a:lnTo>
                  <a:lnTo>
                    <a:pt x="2759" y="2129"/>
                  </a:lnTo>
                  <a:lnTo>
                    <a:pt x="2759" y="2126"/>
                  </a:lnTo>
                  <a:lnTo>
                    <a:pt x="2762" y="2126"/>
                  </a:lnTo>
                  <a:lnTo>
                    <a:pt x="2762" y="2124"/>
                  </a:lnTo>
                  <a:lnTo>
                    <a:pt x="2762" y="2122"/>
                  </a:lnTo>
                  <a:lnTo>
                    <a:pt x="2764" y="2122"/>
                  </a:lnTo>
                  <a:lnTo>
                    <a:pt x="2764" y="2122"/>
                  </a:lnTo>
                  <a:lnTo>
                    <a:pt x="2764" y="2122"/>
                  </a:lnTo>
                  <a:lnTo>
                    <a:pt x="2766" y="2119"/>
                  </a:lnTo>
                  <a:lnTo>
                    <a:pt x="2766" y="2119"/>
                  </a:lnTo>
                  <a:lnTo>
                    <a:pt x="2766" y="2119"/>
                  </a:lnTo>
                  <a:lnTo>
                    <a:pt x="2766" y="2119"/>
                  </a:lnTo>
                  <a:lnTo>
                    <a:pt x="2766" y="2119"/>
                  </a:lnTo>
                  <a:lnTo>
                    <a:pt x="2766" y="2119"/>
                  </a:lnTo>
                  <a:lnTo>
                    <a:pt x="2766" y="2119"/>
                  </a:lnTo>
                  <a:lnTo>
                    <a:pt x="2764" y="2119"/>
                  </a:lnTo>
                  <a:lnTo>
                    <a:pt x="2764" y="2119"/>
                  </a:lnTo>
                  <a:lnTo>
                    <a:pt x="2764" y="2119"/>
                  </a:lnTo>
                  <a:lnTo>
                    <a:pt x="2764" y="2117"/>
                  </a:lnTo>
                  <a:lnTo>
                    <a:pt x="2766" y="2117"/>
                  </a:lnTo>
                  <a:lnTo>
                    <a:pt x="2766" y="2117"/>
                  </a:lnTo>
                  <a:lnTo>
                    <a:pt x="2759" y="2119"/>
                  </a:lnTo>
                  <a:lnTo>
                    <a:pt x="2759" y="2119"/>
                  </a:lnTo>
                  <a:lnTo>
                    <a:pt x="2759" y="2119"/>
                  </a:lnTo>
                  <a:lnTo>
                    <a:pt x="2759" y="2122"/>
                  </a:lnTo>
                  <a:lnTo>
                    <a:pt x="2759" y="2122"/>
                  </a:lnTo>
                  <a:lnTo>
                    <a:pt x="2759" y="2119"/>
                  </a:lnTo>
                  <a:lnTo>
                    <a:pt x="2759" y="2119"/>
                  </a:lnTo>
                  <a:lnTo>
                    <a:pt x="2759" y="2119"/>
                  </a:lnTo>
                  <a:lnTo>
                    <a:pt x="2759" y="2117"/>
                  </a:lnTo>
                  <a:lnTo>
                    <a:pt x="2762" y="2117"/>
                  </a:lnTo>
                  <a:lnTo>
                    <a:pt x="2762" y="2117"/>
                  </a:lnTo>
                  <a:lnTo>
                    <a:pt x="2762" y="2117"/>
                  </a:lnTo>
                  <a:lnTo>
                    <a:pt x="2764" y="2114"/>
                  </a:lnTo>
                  <a:lnTo>
                    <a:pt x="2764" y="2112"/>
                  </a:lnTo>
                  <a:lnTo>
                    <a:pt x="2766" y="2112"/>
                  </a:lnTo>
                  <a:lnTo>
                    <a:pt x="2766" y="2112"/>
                  </a:lnTo>
                  <a:lnTo>
                    <a:pt x="2766" y="2110"/>
                  </a:lnTo>
                  <a:lnTo>
                    <a:pt x="2766" y="2110"/>
                  </a:lnTo>
                  <a:lnTo>
                    <a:pt x="2766" y="2110"/>
                  </a:lnTo>
                  <a:lnTo>
                    <a:pt x="2769" y="2110"/>
                  </a:lnTo>
                  <a:lnTo>
                    <a:pt x="2769" y="2110"/>
                  </a:lnTo>
                  <a:lnTo>
                    <a:pt x="2769" y="2107"/>
                  </a:lnTo>
                  <a:lnTo>
                    <a:pt x="2766" y="2107"/>
                  </a:lnTo>
                  <a:lnTo>
                    <a:pt x="2766" y="2107"/>
                  </a:lnTo>
                  <a:lnTo>
                    <a:pt x="2766" y="2107"/>
                  </a:lnTo>
                  <a:lnTo>
                    <a:pt x="2766" y="2110"/>
                  </a:lnTo>
                  <a:lnTo>
                    <a:pt x="2766" y="2110"/>
                  </a:lnTo>
                  <a:lnTo>
                    <a:pt x="2764" y="2112"/>
                  </a:lnTo>
                  <a:lnTo>
                    <a:pt x="2764" y="2112"/>
                  </a:lnTo>
                  <a:lnTo>
                    <a:pt x="2764" y="2112"/>
                  </a:lnTo>
                  <a:lnTo>
                    <a:pt x="2764" y="2112"/>
                  </a:lnTo>
                  <a:lnTo>
                    <a:pt x="2764" y="2112"/>
                  </a:lnTo>
                  <a:lnTo>
                    <a:pt x="2764" y="2110"/>
                  </a:lnTo>
                  <a:lnTo>
                    <a:pt x="2764" y="2110"/>
                  </a:lnTo>
                  <a:lnTo>
                    <a:pt x="2764" y="2110"/>
                  </a:lnTo>
                  <a:lnTo>
                    <a:pt x="2764" y="2110"/>
                  </a:lnTo>
                  <a:lnTo>
                    <a:pt x="2764" y="2110"/>
                  </a:lnTo>
                  <a:lnTo>
                    <a:pt x="2764" y="2110"/>
                  </a:lnTo>
                  <a:lnTo>
                    <a:pt x="2762" y="2110"/>
                  </a:lnTo>
                  <a:lnTo>
                    <a:pt x="2762" y="2110"/>
                  </a:lnTo>
                  <a:lnTo>
                    <a:pt x="2759" y="2112"/>
                  </a:lnTo>
                  <a:lnTo>
                    <a:pt x="2759" y="2110"/>
                  </a:lnTo>
                  <a:lnTo>
                    <a:pt x="2759" y="2110"/>
                  </a:lnTo>
                  <a:lnTo>
                    <a:pt x="2759" y="2110"/>
                  </a:lnTo>
                  <a:lnTo>
                    <a:pt x="2757" y="2112"/>
                  </a:lnTo>
                  <a:lnTo>
                    <a:pt x="2757" y="2112"/>
                  </a:lnTo>
                  <a:lnTo>
                    <a:pt x="2757" y="2114"/>
                  </a:lnTo>
                  <a:lnTo>
                    <a:pt x="2759" y="2112"/>
                  </a:lnTo>
                  <a:lnTo>
                    <a:pt x="2762" y="2112"/>
                  </a:lnTo>
                  <a:lnTo>
                    <a:pt x="2762" y="2112"/>
                  </a:lnTo>
                  <a:lnTo>
                    <a:pt x="2759" y="2114"/>
                  </a:lnTo>
                  <a:lnTo>
                    <a:pt x="2759" y="2117"/>
                  </a:lnTo>
                  <a:lnTo>
                    <a:pt x="2759" y="2114"/>
                  </a:lnTo>
                  <a:lnTo>
                    <a:pt x="2759" y="2114"/>
                  </a:lnTo>
                  <a:lnTo>
                    <a:pt x="2759" y="2114"/>
                  </a:lnTo>
                  <a:lnTo>
                    <a:pt x="2759" y="2114"/>
                  </a:lnTo>
                  <a:lnTo>
                    <a:pt x="2757" y="2114"/>
                  </a:lnTo>
                  <a:lnTo>
                    <a:pt x="2757" y="2114"/>
                  </a:lnTo>
                  <a:lnTo>
                    <a:pt x="2757" y="2114"/>
                  </a:lnTo>
                  <a:lnTo>
                    <a:pt x="2757" y="2114"/>
                  </a:lnTo>
                  <a:lnTo>
                    <a:pt x="2757" y="2112"/>
                  </a:lnTo>
                  <a:lnTo>
                    <a:pt x="2757" y="2112"/>
                  </a:lnTo>
                  <a:lnTo>
                    <a:pt x="2757" y="2112"/>
                  </a:lnTo>
                  <a:lnTo>
                    <a:pt x="2755" y="2112"/>
                  </a:lnTo>
                  <a:lnTo>
                    <a:pt x="2755" y="2112"/>
                  </a:lnTo>
                  <a:lnTo>
                    <a:pt x="2752" y="2112"/>
                  </a:lnTo>
                  <a:lnTo>
                    <a:pt x="2752" y="2112"/>
                  </a:lnTo>
                  <a:lnTo>
                    <a:pt x="2755" y="2110"/>
                  </a:lnTo>
                  <a:lnTo>
                    <a:pt x="2755" y="2110"/>
                  </a:lnTo>
                  <a:lnTo>
                    <a:pt x="2757" y="2110"/>
                  </a:lnTo>
                  <a:lnTo>
                    <a:pt x="2757" y="2110"/>
                  </a:lnTo>
                  <a:lnTo>
                    <a:pt x="2757" y="2110"/>
                  </a:lnTo>
                  <a:lnTo>
                    <a:pt x="2757" y="2107"/>
                  </a:lnTo>
                  <a:lnTo>
                    <a:pt x="2757" y="2107"/>
                  </a:lnTo>
                  <a:lnTo>
                    <a:pt x="2757" y="2107"/>
                  </a:lnTo>
                  <a:lnTo>
                    <a:pt x="2757" y="2110"/>
                  </a:lnTo>
                  <a:lnTo>
                    <a:pt x="2757" y="2110"/>
                  </a:lnTo>
                  <a:lnTo>
                    <a:pt x="2757" y="2110"/>
                  </a:lnTo>
                  <a:lnTo>
                    <a:pt x="2757" y="2107"/>
                  </a:lnTo>
                  <a:lnTo>
                    <a:pt x="2755" y="2107"/>
                  </a:lnTo>
                  <a:lnTo>
                    <a:pt x="2755" y="2107"/>
                  </a:lnTo>
                  <a:lnTo>
                    <a:pt x="2757" y="2107"/>
                  </a:lnTo>
                  <a:lnTo>
                    <a:pt x="2757" y="2105"/>
                  </a:lnTo>
                  <a:lnTo>
                    <a:pt x="2759" y="2105"/>
                  </a:lnTo>
                  <a:lnTo>
                    <a:pt x="2757" y="2105"/>
                  </a:lnTo>
                  <a:lnTo>
                    <a:pt x="2755" y="2105"/>
                  </a:lnTo>
                  <a:lnTo>
                    <a:pt x="2755" y="2107"/>
                  </a:lnTo>
                  <a:lnTo>
                    <a:pt x="2752" y="2110"/>
                  </a:lnTo>
                  <a:lnTo>
                    <a:pt x="2755" y="2110"/>
                  </a:lnTo>
                  <a:lnTo>
                    <a:pt x="2755" y="2110"/>
                  </a:lnTo>
                  <a:lnTo>
                    <a:pt x="2752" y="2110"/>
                  </a:lnTo>
                  <a:lnTo>
                    <a:pt x="2752" y="2110"/>
                  </a:lnTo>
                  <a:lnTo>
                    <a:pt x="2752" y="2110"/>
                  </a:lnTo>
                  <a:lnTo>
                    <a:pt x="2752" y="2110"/>
                  </a:lnTo>
                  <a:lnTo>
                    <a:pt x="2752" y="2107"/>
                  </a:lnTo>
                  <a:lnTo>
                    <a:pt x="2752" y="2107"/>
                  </a:lnTo>
                  <a:lnTo>
                    <a:pt x="2752" y="2107"/>
                  </a:lnTo>
                  <a:lnTo>
                    <a:pt x="2748" y="2112"/>
                  </a:lnTo>
                  <a:lnTo>
                    <a:pt x="2748" y="2112"/>
                  </a:lnTo>
                  <a:lnTo>
                    <a:pt x="2748" y="2112"/>
                  </a:lnTo>
                  <a:lnTo>
                    <a:pt x="2748" y="2112"/>
                  </a:lnTo>
                  <a:lnTo>
                    <a:pt x="2748" y="2112"/>
                  </a:lnTo>
                  <a:lnTo>
                    <a:pt x="2748" y="2112"/>
                  </a:lnTo>
                  <a:lnTo>
                    <a:pt x="2748" y="2112"/>
                  </a:lnTo>
                  <a:lnTo>
                    <a:pt x="2748" y="2110"/>
                  </a:lnTo>
                  <a:lnTo>
                    <a:pt x="2748" y="2110"/>
                  </a:lnTo>
                  <a:lnTo>
                    <a:pt x="2748" y="2110"/>
                  </a:lnTo>
                  <a:lnTo>
                    <a:pt x="2750" y="2110"/>
                  </a:lnTo>
                  <a:lnTo>
                    <a:pt x="2750" y="2107"/>
                  </a:lnTo>
                  <a:lnTo>
                    <a:pt x="2750" y="2107"/>
                  </a:lnTo>
                  <a:lnTo>
                    <a:pt x="2752" y="2107"/>
                  </a:lnTo>
                  <a:lnTo>
                    <a:pt x="2752" y="2107"/>
                  </a:lnTo>
                  <a:lnTo>
                    <a:pt x="2752" y="2105"/>
                  </a:lnTo>
                  <a:lnTo>
                    <a:pt x="2752" y="2105"/>
                  </a:lnTo>
                  <a:lnTo>
                    <a:pt x="2752" y="2105"/>
                  </a:lnTo>
                  <a:lnTo>
                    <a:pt x="2755" y="2103"/>
                  </a:lnTo>
                  <a:lnTo>
                    <a:pt x="2755" y="2103"/>
                  </a:lnTo>
                  <a:lnTo>
                    <a:pt x="2752" y="2103"/>
                  </a:lnTo>
                  <a:lnTo>
                    <a:pt x="2752" y="2105"/>
                  </a:lnTo>
                  <a:lnTo>
                    <a:pt x="2750" y="2103"/>
                  </a:lnTo>
                  <a:lnTo>
                    <a:pt x="2752" y="2103"/>
                  </a:lnTo>
                  <a:lnTo>
                    <a:pt x="2752" y="2103"/>
                  </a:lnTo>
                  <a:lnTo>
                    <a:pt x="2752" y="2103"/>
                  </a:lnTo>
                  <a:lnTo>
                    <a:pt x="2752" y="2103"/>
                  </a:lnTo>
                  <a:lnTo>
                    <a:pt x="2755" y="2100"/>
                  </a:lnTo>
                  <a:lnTo>
                    <a:pt x="2755" y="2100"/>
                  </a:lnTo>
                  <a:lnTo>
                    <a:pt x="2755" y="2100"/>
                  </a:lnTo>
                  <a:lnTo>
                    <a:pt x="2755" y="2100"/>
                  </a:lnTo>
                  <a:lnTo>
                    <a:pt x="2755" y="2100"/>
                  </a:lnTo>
                  <a:lnTo>
                    <a:pt x="2755" y="2098"/>
                  </a:lnTo>
                  <a:lnTo>
                    <a:pt x="2752" y="2098"/>
                  </a:lnTo>
                  <a:lnTo>
                    <a:pt x="2752" y="2098"/>
                  </a:lnTo>
                  <a:lnTo>
                    <a:pt x="2752" y="2098"/>
                  </a:lnTo>
                  <a:lnTo>
                    <a:pt x="2752" y="2098"/>
                  </a:lnTo>
                  <a:lnTo>
                    <a:pt x="2752" y="2098"/>
                  </a:lnTo>
                  <a:lnTo>
                    <a:pt x="2755" y="2098"/>
                  </a:lnTo>
                  <a:lnTo>
                    <a:pt x="2755" y="2098"/>
                  </a:lnTo>
                  <a:lnTo>
                    <a:pt x="2755" y="2095"/>
                  </a:lnTo>
                  <a:lnTo>
                    <a:pt x="2757" y="2095"/>
                  </a:lnTo>
                  <a:lnTo>
                    <a:pt x="2757" y="2093"/>
                  </a:lnTo>
                  <a:lnTo>
                    <a:pt x="2757" y="2095"/>
                  </a:lnTo>
                  <a:lnTo>
                    <a:pt x="2755" y="2095"/>
                  </a:lnTo>
                  <a:lnTo>
                    <a:pt x="2752" y="2095"/>
                  </a:lnTo>
                  <a:lnTo>
                    <a:pt x="2752" y="2095"/>
                  </a:lnTo>
                  <a:lnTo>
                    <a:pt x="2752" y="2095"/>
                  </a:lnTo>
                  <a:lnTo>
                    <a:pt x="2752" y="2095"/>
                  </a:lnTo>
                  <a:lnTo>
                    <a:pt x="2755" y="2095"/>
                  </a:lnTo>
                  <a:lnTo>
                    <a:pt x="2759" y="2091"/>
                  </a:lnTo>
                  <a:lnTo>
                    <a:pt x="2759" y="2091"/>
                  </a:lnTo>
                  <a:lnTo>
                    <a:pt x="2759" y="2091"/>
                  </a:lnTo>
                  <a:lnTo>
                    <a:pt x="2759" y="2088"/>
                  </a:lnTo>
                  <a:lnTo>
                    <a:pt x="2759" y="2088"/>
                  </a:lnTo>
                  <a:lnTo>
                    <a:pt x="2759" y="2088"/>
                  </a:lnTo>
                  <a:lnTo>
                    <a:pt x="2757" y="2088"/>
                  </a:lnTo>
                  <a:lnTo>
                    <a:pt x="2757" y="2088"/>
                  </a:lnTo>
                  <a:lnTo>
                    <a:pt x="2757" y="2088"/>
                  </a:lnTo>
                  <a:lnTo>
                    <a:pt x="2757" y="2088"/>
                  </a:lnTo>
                  <a:lnTo>
                    <a:pt x="2757" y="2086"/>
                  </a:lnTo>
                  <a:lnTo>
                    <a:pt x="2757" y="2086"/>
                  </a:lnTo>
                  <a:lnTo>
                    <a:pt x="2759" y="2086"/>
                  </a:lnTo>
                  <a:lnTo>
                    <a:pt x="2759" y="2086"/>
                  </a:lnTo>
                  <a:lnTo>
                    <a:pt x="2759" y="2086"/>
                  </a:lnTo>
                  <a:lnTo>
                    <a:pt x="2759" y="2086"/>
                  </a:lnTo>
                  <a:lnTo>
                    <a:pt x="2759" y="2084"/>
                  </a:lnTo>
                  <a:lnTo>
                    <a:pt x="2759" y="2084"/>
                  </a:lnTo>
                  <a:lnTo>
                    <a:pt x="2759" y="2084"/>
                  </a:lnTo>
                  <a:lnTo>
                    <a:pt x="2759" y="2084"/>
                  </a:lnTo>
                  <a:lnTo>
                    <a:pt x="2759" y="2084"/>
                  </a:lnTo>
                  <a:lnTo>
                    <a:pt x="2759" y="2084"/>
                  </a:lnTo>
                  <a:lnTo>
                    <a:pt x="2759" y="2081"/>
                  </a:lnTo>
                  <a:lnTo>
                    <a:pt x="2759" y="2081"/>
                  </a:lnTo>
                  <a:lnTo>
                    <a:pt x="2759" y="2081"/>
                  </a:lnTo>
                  <a:lnTo>
                    <a:pt x="2759" y="2079"/>
                  </a:lnTo>
                  <a:lnTo>
                    <a:pt x="2759" y="2079"/>
                  </a:lnTo>
                  <a:lnTo>
                    <a:pt x="2759" y="2079"/>
                  </a:lnTo>
                  <a:lnTo>
                    <a:pt x="2759" y="2079"/>
                  </a:lnTo>
                  <a:lnTo>
                    <a:pt x="2759" y="2079"/>
                  </a:lnTo>
                  <a:lnTo>
                    <a:pt x="2757" y="2077"/>
                  </a:lnTo>
                  <a:lnTo>
                    <a:pt x="2757" y="2079"/>
                  </a:lnTo>
                  <a:lnTo>
                    <a:pt x="2757" y="2079"/>
                  </a:lnTo>
                  <a:lnTo>
                    <a:pt x="2757" y="2079"/>
                  </a:lnTo>
                  <a:lnTo>
                    <a:pt x="2757" y="2079"/>
                  </a:lnTo>
                  <a:lnTo>
                    <a:pt x="2757" y="2079"/>
                  </a:lnTo>
                  <a:lnTo>
                    <a:pt x="2757" y="2079"/>
                  </a:lnTo>
                  <a:lnTo>
                    <a:pt x="2757" y="2077"/>
                  </a:lnTo>
                  <a:lnTo>
                    <a:pt x="2757" y="2077"/>
                  </a:lnTo>
                  <a:lnTo>
                    <a:pt x="2755" y="2079"/>
                  </a:lnTo>
                  <a:lnTo>
                    <a:pt x="2755" y="2079"/>
                  </a:lnTo>
                  <a:lnTo>
                    <a:pt x="2755" y="2079"/>
                  </a:lnTo>
                  <a:lnTo>
                    <a:pt x="2755" y="2079"/>
                  </a:lnTo>
                  <a:lnTo>
                    <a:pt x="2755" y="2079"/>
                  </a:lnTo>
                  <a:lnTo>
                    <a:pt x="2755" y="2077"/>
                  </a:lnTo>
                  <a:lnTo>
                    <a:pt x="2755" y="2077"/>
                  </a:lnTo>
                  <a:lnTo>
                    <a:pt x="2752" y="2077"/>
                  </a:lnTo>
                  <a:lnTo>
                    <a:pt x="2752" y="2079"/>
                  </a:lnTo>
                  <a:lnTo>
                    <a:pt x="2750" y="2077"/>
                  </a:lnTo>
                  <a:lnTo>
                    <a:pt x="2750" y="2077"/>
                  </a:lnTo>
                  <a:lnTo>
                    <a:pt x="2750" y="2077"/>
                  </a:lnTo>
                  <a:lnTo>
                    <a:pt x="2748" y="2077"/>
                  </a:lnTo>
                  <a:lnTo>
                    <a:pt x="2748" y="2077"/>
                  </a:lnTo>
                  <a:lnTo>
                    <a:pt x="2748" y="2077"/>
                  </a:lnTo>
                  <a:lnTo>
                    <a:pt x="2745" y="2077"/>
                  </a:lnTo>
                  <a:lnTo>
                    <a:pt x="2745" y="2077"/>
                  </a:lnTo>
                  <a:lnTo>
                    <a:pt x="2745" y="2077"/>
                  </a:lnTo>
                  <a:lnTo>
                    <a:pt x="2743" y="2077"/>
                  </a:lnTo>
                  <a:lnTo>
                    <a:pt x="2743" y="2077"/>
                  </a:lnTo>
                  <a:lnTo>
                    <a:pt x="2740" y="2077"/>
                  </a:lnTo>
                  <a:lnTo>
                    <a:pt x="2740" y="2077"/>
                  </a:lnTo>
                  <a:lnTo>
                    <a:pt x="2740" y="2077"/>
                  </a:lnTo>
                  <a:lnTo>
                    <a:pt x="2738" y="2079"/>
                  </a:lnTo>
                  <a:lnTo>
                    <a:pt x="2738" y="2079"/>
                  </a:lnTo>
                  <a:lnTo>
                    <a:pt x="2738" y="2077"/>
                  </a:lnTo>
                  <a:lnTo>
                    <a:pt x="2738" y="2077"/>
                  </a:lnTo>
                  <a:lnTo>
                    <a:pt x="2738" y="2077"/>
                  </a:lnTo>
                  <a:lnTo>
                    <a:pt x="2738" y="2077"/>
                  </a:lnTo>
                  <a:lnTo>
                    <a:pt x="2738" y="2077"/>
                  </a:lnTo>
                  <a:lnTo>
                    <a:pt x="2736" y="2077"/>
                  </a:lnTo>
                  <a:lnTo>
                    <a:pt x="2736" y="2077"/>
                  </a:lnTo>
                  <a:lnTo>
                    <a:pt x="2736" y="2077"/>
                  </a:lnTo>
                  <a:lnTo>
                    <a:pt x="2736" y="2077"/>
                  </a:lnTo>
                  <a:lnTo>
                    <a:pt x="2736" y="2077"/>
                  </a:lnTo>
                  <a:lnTo>
                    <a:pt x="2736" y="2077"/>
                  </a:lnTo>
                  <a:lnTo>
                    <a:pt x="2736" y="2077"/>
                  </a:lnTo>
                  <a:lnTo>
                    <a:pt x="2736" y="2077"/>
                  </a:lnTo>
                  <a:lnTo>
                    <a:pt x="2736" y="2077"/>
                  </a:lnTo>
                  <a:lnTo>
                    <a:pt x="2733" y="2079"/>
                  </a:lnTo>
                  <a:lnTo>
                    <a:pt x="2733" y="2079"/>
                  </a:lnTo>
                  <a:lnTo>
                    <a:pt x="2733" y="2081"/>
                  </a:lnTo>
                  <a:lnTo>
                    <a:pt x="2733" y="2081"/>
                  </a:lnTo>
                  <a:lnTo>
                    <a:pt x="2733" y="2084"/>
                  </a:lnTo>
                  <a:lnTo>
                    <a:pt x="2733" y="2084"/>
                  </a:lnTo>
                  <a:lnTo>
                    <a:pt x="2733" y="2081"/>
                  </a:lnTo>
                  <a:lnTo>
                    <a:pt x="2733" y="2081"/>
                  </a:lnTo>
                  <a:lnTo>
                    <a:pt x="2733" y="2081"/>
                  </a:lnTo>
                  <a:lnTo>
                    <a:pt x="2733" y="2084"/>
                  </a:lnTo>
                  <a:lnTo>
                    <a:pt x="2733" y="2084"/>
                  </a:lnTo>
                  <a:lnTo>
                    <a:pt x="2733" y="2084"/>
                  </a:lnTo>
                  <a:lnTo>
                    <a:pt x="2733" y="2084"/>
                  </a:lnTo>
                  <a:lnTo>
                    <a:pt x="2731" y="2084"/>
                  </a:lnTo>
                  <a:lnTo>
                    <a:pt x="2731" y="2081"/>
                  </a:lnTo>
                  <a:lnTo>
                    <a:pt x="2731" y="2081"/>
                  </a:lnTo>
                  <a:lnTo>
                    <a:pt x="2731" y="2084"/>
                  </a:lnTo>
                  <a:lnTo>
                    <a:pt x="2731" y="2084"/>
                  </a:lnTo>
                  <a:lnTo>
                    <a:pt x="2731" y="2081"/>
                  </a:lnTo>
                  <a:lnTo>
                    <a:pt x="2731" y="2084"/>
                  </a:lnTo>
                  <a:lnTo>
                    <a:pt x="2729" y="2084"/>
                  </a:lnTo>
                  <a:lnTo>
                    <a:pt x="2729" y="2081"/>
                  </a:lnTo>
                  <a:lnTo>
                    <a:pt x="2729" y="2084"/>
                  </a:lnTo>
                  <a:lnTo>
                    <a:pt x="2726" y="2084"/>
                  </a:lnTo>
                  <a:lnTo>
                    <a:pt x="2726" y="2086"/>
                  </a:lnTo>
                  <a:lnTo>
                    <a:pt x="2726" y="2086"/>
                  </a:lnTo>
                  <a:lnTo>
                    <a:pt x="2726" y="2088"/>
                  </a:lnTo>
                  <a:lnTo>
                    <a:pt x="2729" y="2088"/>
                  </a:lnTo>
                  <a:lnTo>
                    <a:pt x="2729" y="2088"/>
                  </a:lnTo>
                  <a:lnTo>
                    <a:pt x="2726" y="2091"/>
                  </a:lnTo>
                  <a:lnTo>
                    <a:pt x="2726" y="2091"/>
                  </a:lnTo>
                  <a:lnTo>
                    <a:pt x="2726" y="2091"/>
                  </a:lnTo>
                  <a:lnTo>
                    <a:pt x="2726" y="2093"/>
                  </a:lnTo>
                  <a:lnTo>
                    <a:pt x="2726" y="2093"/>
                  </a:lnTo>
                  <a:lnTo>
                    <a:pt x="2726" y="2093"/>
                  </a:lnTo>
                  <a:lnTo>
                    <a:pt x="2726" y="2091"/>
                  </a:lnTo>
                  <a:lnTo>
                    <a:pt x="2726" y="2088"/>
                  </a:lnTo>
                  <a:lnTo>
                    <a:pt x="2726" y="2088"/>
                  </a:lnTo>
                  <a:lnTo>
                    <a:pt x="2724" y="2088"/>
                  </a:lnTo>
                  <a:lnTo>
                    <a:pt x="2724" y="2088"/>
                  </a:lnTo>
                  <a:lnTo>
                    <a:pt x="2724" y="2086"/>
                  </a:lnTo>
                  <a:lnTo>
                    <a:pt x="2724" y="2086"/>
                  </a:lnTo>
                  <a:lnTo>
                    <a:pt x="2724" y="2086"/>
                  </a:lnTo>
                  <a:lnTo>
                    <a:pt x="2724" y="2084"/>
                  </a:lnTo>
                  <a:lnTo>
                    <a:pt x="2724" y="2084"/>
                  </a:lnTo>
                  <a:lnTo>
                    <a:pt x="2724" y="2084"/>
                  </a:lnTo>
                  <a:lnTo>
                    <a:pt x="2724" y="2084"/>
                  </a:lnTo>
                  <a:lnTo>
                    <a:pt x="2724" y="2081"/>
                  </a:lnTo>
                  <a:lnTo>
                    <a:pt x="2724" y="2081"/>
                  </a:lnTo>
                  <a:lnTo>
                    <a:pt x="2721" y="2084"/>
                  </a:lnTo>
                  <a:lnTo>
                    <a:pt x="2721" y="2084"/>
                  </a:lnTo>
                  <a:lnTo>
                    <a:pt x="2721" y="2084"/>
                  </a:lnTo>
                  <a:lnTo>
                    <a:pt x="2721" y="2084"/>
                  </a:lnTo>
                  <a:lnTo>
                    <a:pt x="2721" y="2084"/>
                  </a:lnTo>
                  <a:lnTo>
                    <a:pt x="2721" y="2081"/>
                  </a:lnTo>
                  <a:lnTo>
                    <a:pt x="2721" y="2081"/>
                  </a:lnTo>
                  <a:lnTo>
                    <a:pt x="2721" y="2079"/>
                  </a:lnTo>
                  <a:lnTo>
                    <a:pt x="2721" y="2079"/>
                  </a:lnTo>
                  <a:lnTo>
                    <a:pt x="2721" y="2079"/>
                  </a:lnTo>
                  <a:lnTo>
                    <a:pt x="2719" y="2079"/>
                  </a:lnTo>
                  <a:lnTo>
                    <a:pt x="2719" y="2081"/>
                  </a:lnTo>
                  <a:lnTo>
                    <a:pt x="2719" y="2081"/>
                  </a:lnTo>
                  <a:lnTo>
                    <a:pt x="2719" y="2081"/>
                  </a:lnTo>
                  <a:lnTo>
                    <a:pt x="2719" y="2084"/>
                  </a:lnTo>
                  <a:lnTo>
                    <a:pt x="2719" y="2086"/>
                  </a:lnTo>
                  <a:lnTo>
                    <a:pt x="2717" y="2086"/>
                  </a:lnTo>
                  <a:lnTo>
                    <a:pt x="2719" y="2086"/>
                  </a:lnTo>
                  <a:lnTo>
                    <a:pt x="2719" y="2086"/>
                  </a:lnTo>
                  <a:lnTo>
                    <a:pt x="2719" y="2088"/>
                  </a:lnTo>
                  <a:lnTo>
                    <a:pt x="2719" y="2088"/>
                  </a:lnTo>
                  <a:lnTo>
                    <a:pt x="2719" y="2088"/>
                  </a:lnTo>
                  <a:lnTo>
                    <a:pt x="2719" y="2088"/>
                  </a:lnTo>
                  <a:lnTo>
                    <a:pt x="2719" y="2088"/>
                  </a:lnTo>
                  <a:lnTo>
                    <a:pt x="2719" y="2088"/>
                  </a:lnTo>
                  <a:lnTo>
                    <a:pt x="2719" y="2088"/>
                  </a:lnTo>
                  <a:lnTo>
                    <a:pt x="2719" y="2091"/>
                  </a:lnTo>
                  <a:lnTo>
                    <a:pt x="2717" y="2091"/>
                  </a:lnTo>
                  <a:lnTo>
                    <a:pt x="2717" y="2091"/>
                  </a:lnTo>
                  <a:lnTo>
                    <a:pt x="2717" y="2091"/>
                  </a:lnTo>
                  <a:lnTo>
                    <a:pt x="2717" y="2091"/>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5"/>
                  </a:lnTo>
                  <a:lnTo>
                    <a:pt x="2717" y="2095"/>
                  </a:lnTo>
                  <a:lnTo>
                    <a:pt x="2717" y="2095"/>
                  </a:lnTo>
                  <a:lnTo>
                    <a:pt x="2717" y="2098"/>
                  </a:lnTo>
                  <a:lnTo>
                    <a:pt x="2714" y="2095"/>
                  </a:lnTo>
                  <a:lnTo>
                    <a:pt x="2714" y="2095"/>
                  </a:lnTo>
                  <a:lnTo>
                    <a:pt x="2714" y="2095"/>
                  </a:lnTo>
                  <a:lnTo>
                    <a:pt x="2714" y="2095"/>
                  </a:lnTo>
                  <a:lnTo>
                    <a:pt x="2712" y="2091"/>
                  </a:lnTo>
                  <a:lnTo>
                    <a:pt x="2712" y="2091"/>
                  </a:lnTo>
                  <a:lnTo>
                    <a:pt x="2712" y="2091"/>
                  </a:lnTo>
                  <a:lnTo>
                    <a:pt x="2712" y="2091"/>
                  </a:lnTo>
                  <a:lnTo>
                    <a:pt x="2712" y="2091"/>
                  </a:lnTo>
                  <a:lnTo>
                    <a:pt x="2712" y="2091"/>
                  </a:lnTo>
                  <a:lnTo>
                    <a:pt x="2712" y="2093"/>
                  </a:lnTo>
                  <a:lnTo>
                    <a:pt x="2712" y="2093"/>
                  </a:lnTo>
                  <a:lnTo>
                    <a:pt x="2712" y="2093"/>
                  </a:lnTo>
                  <a:lnTo>
                    <a:pt x="2712" y="2093"/>
                  </a:lnTo>
                  <a:lnTo>
                    <a:pt x="2712" y="2095"/>
                  </a:lnTo>
                  <a:lnTo>
                    <a:pt x="2712" y="2093"/>
                  </a:lnTo>
                  <a:lnTo>
                    <a:pt x="2712" y="2095"/>
                  </a:lnTo>
                  <a:lnTo>
                    <a:pt x="2714" y="2095"/>
                  </a:lnTo>
                  <a:lnTo>
                    <a:pt x="2714" y="2095"/>
                  </a:lnTo>
                  <a:lnTo>
                    <a:pt x="2714" y="2098"/>
                  </a:lnTo>
                  <a:lnTo>
                    <a:pt x="2714" y="2098"/>
                  </a:lnTo>
                  <a:lnTo>
                    <a:pt x="2712" y="2098"/>
                  </a:lnTo>
                  <a:lnTo>
                    <a:pt x="2712" y="2098"/>
                  </a:lnTo>
                  <a:lnTo>
                    <a:pt x="2712" y="2098"/>
                  </a:lnTo>
                  <a:lnTo>
                    <a:pt x="2712" y="2098"/>
                  </a:lnTo>
                  <a:lnTo>
                    <a:pt x="2712" y="2098"/>
                  </a:lnTo>
                  <a:lnTo>
                    <a:pt x="2712" y="2098"/>
                  </a:lnTo>
                  <a:lnTo>
                    <a:pt x="2712" y="2098"/>
                  </a:lnTo>
                  <a:lnTo>
                    <a:pt x="2710" y="2100"/>
                  </a:lnTo>
                  <a:lnTo>
                    <a:pt x="2710" y="2100"/>
                  </a:lnTo>
                  <a:lnTo>
                    <a:pt x="2710" y="2103"/>
                  </a:lnTo>
                  <a:lnTo>
                    <a:pt x="2710" y="2103"/>
                  </a:lnTo>
                  <a:lnTo>
                    <a:pt x="2710" y="2103"/>
                  </a:lnTo>
                  <a:lnTo>
                    <a:pt x="2710" y="2100"/>
                  </a:lnTo>
                  <a:lnTo>
                    <a:pt x="2710" y="2100"/>
                  </a:lnTo>
                  <a:lnTo>
                    <a:pt x="2710" y="2098"/>
                  </a:lnTo>
                  <a:lnTo>
                    <a:pt x="2710" y="2098"/>
                  </a:lnTo>
                  <a:lnTo>
                    <a:pt x="2707" y="2095"/>
                  </a:lnTo>
                  <a:lnTo>
                    <a:pt x="2707" y="2098"/>
                  </a:lnTo>
                  <a:lnTo>
                    <a:pt x="2707" y="2098"/>
                  </a:lnTo>
                  <a:lnTo>
                    <a:pt x="2707" y="2095"/>
                  </a:lnTo>
                  <a:lnTo>
                    <a:pt x="2705" y="2095"/>
                  </a:lnTo>
                  <a:lnTo>
                    <a:pt x="2705" y="2098"/>
                  </a:lnTo>
                  <a:lnTo>
                    <a:pt x="2707" y="2098"/>
                  </a:lnTo>
                  <a:lnTo>
                    <a:pt x="2707" y="2098"/>
                  </a:lnTo>
                  <a:lnTo>
                    <a:pt x="2707" y="2098"/>
                  </a:lnTo>
                  <a:lnTo>
                    <a:pt x="2707" y="2100"/>
                  </a:lnTo>
                  <a:lnTo>
                    <a:pt x="2705" y="2105"/>
                  </a:lnTo>
                  <a:lnTo>
                    <a:pt x="2703" y="2105"/>
                  </a:lnTo>
                  <a:lnTo>
                    <a:pt x="2703" y="2105"/>
                  </a:lnTo>
                  <a:lnTo>
                    <a:pt x="2703" y="2107"/>
                  </a:lnTo>
                  <a:lnTo>
                    <a:pt x="2703" y="2107"/>
                  </a:lnTo>
                  <a:lnTo>
                    <a:pt x="2703" y="2107"/>
                  </a:lnTo>
                  <a:lnTo>
                    <a:pt x="2703" y="2107"/>
                  </a:lnTo>
                  <a:lnTo>
                    <a:pt x="2703" y="2107"/>
                  </a:lnTo>
                  <a:lnTo>
                    <a:pt x="2703" y="2107"/>
                  </a:lnTo>
                  <a:lnTo>
                    <a:pt x="2703" y="2107"/>
                  </a:lnTo>
                  <a:lnTo>
                    <a:pt x="2705" y="2107"/>
                  </a:lnTo>
                  <a:lnTo>
                    <a:pt x="2703" y="2107"/>
                  </a:lnTo>
                  <a:lnTo>
                    <a:pt x="2703" y="2110"/>
                  </a:lnTo>
                  <a:lnTo>
                    <a:pt x="2705" y="2110"/>
                  </a:lnTo>
                  <a:lnTo>
                    <a:pt x="2705" y="2112"/>
                  </a:lnTo>
                  <a:lnTo>
                    <a:pt x="2705" y="2112"/>
                  </a:lnTo>
                  <a:lnTo>
                    <a:pt x="2707" y="2110"/>
                  </a:lnTo>
                  <a:lnTo>
                    <a:pt x="2707" y="2110"/>
                  </a:lnTo>
                  <a:lnTo>
                    <a:pt x="2707" y="2110"/>
                  </a:lnTo>
                  <a:lnTo>
                    <a:pt x="2705" y="2112"/>
                  </a:lnTo>
                  <a:lnTo>
                    <a:pt x="2705" y="2112"/>
                  </a:lnTo>
                  <a:lnTo>
                    <a:pt x="2705" y="2114"/>
                  </a:lnTo>
                  <a:lnTo>
                    <a:pt x="2705" y="2114"/>
                  </a:lnTo>
                  <a:lnTo>
                    <a:pt x="2703" y="2114"/>
                  </a:lnTo>
                  <a:lnTo>
                    <a:pt x="2703" y="2117"/>
                  </a:lnTo>
                  <a:lnTo>
                    <a:pt x="2703" y="2117"/>
                  </a:lnTo>
                  <a:lnTo>
                    <a:pt x="2703" y="2114"/>
                  </a:lnTo>
                  <a:lnTo>
                    <a:pt x="2703" y="2114"/>
                  </a:lnTo>
                  <a:lnTo>
                    <a:pt x="2703" y="2112"/>
                  </a:lnTo>
                  <a:lnTo>
                    <a:pt x="2703" y="2112"/>
                  </a:lnTo>
                  <a:lnTo>
                    <a:pt x="2703" y="2112"/>
                  </a:lnTo>
                  <a:lnTo>
                    <a:pt x="2703" y="2112"/>
                  </a:lnTo>
                  <a:lnTo>
                    <a:pt x="2703" y="2112"/>
                  </a:lnTo>
                  <a:lnTo>
                    <a:pt x="2703" y="2110"/>
                  </a:lnTo>
                  <a:lnTo>
                    <a:pt x="2703" y="2110"/>
                  </a:lnTo>
                  <a:lnTo>
                    <a:pt x="2700" y="2110"/>
                  </a:lnTo>
                  <a:lnTo>
                    <a:pt x="2700" y="2110"/>
                  </a:lnTo>
                  <a:lnTo>
                    <a:pt x="2700" y="2110"/>
                  </a:lnTo>
                  <a:lnTo>
                    <a:pt x="2700" y="2107"/>
                  </a:lnTo>
                  <a:lnTo>
                    <a:pt x="2700" y="2107"/>
                  </a:lnTo>
                  <a:lnTo>
                    <a:pt x="2700" y="2107"/>
                  </a:lnTo>
                  <a:lnTo>
                    <a:pt x="2700" y="2107"/>
                  </a:lnTo>
                  <a:lnTo>
                    <a:pt x="2703" y="2105"/>
                  </a:lnTo>
                  <a:lnTo>
                    <a:pt x="2703" y="2105"/>
                  </a:lnTo>
                  <a:lnTo>
                    <a:pt x="2703" y="2105"/>
                  </a:lnTo>
                  <a:lnTo>
                    <a:pt x="2703" y="2103"/>
                  </a:lnTo>
                  <a:lnTo>
                    <a:pt x="2703" y="2103"/>
                  </a:lnTo>
                  <a:lnTo>
                    <a:pt x="2703" y="2103"/>
                  </a:lnTo>
                  <a:lnTo>
                    <a:pt x="2703" y="2100"/>
                  </a:lnTo>
                  <a:lnTo>
                    <a:pt x="2700" y="2100"/>
                  </a:lnTo>
                  <a:lnTo>
                    <a:pt x="2700" y="2098"/>
                  </a:lnTo>
                  <a:lnTo>
                    <a:pt x="2700" y="2098"/>
                  </a:lnTo>
                  <a:lnTo>
                    <a:pt x="2700" y="2095"/>
                  </a:lnTo>
                  <a:lnTo>
                    <a:pt x="2703" y="2095"/>
                  </a:lnTo>
                  <a:lnTo>
                    <a:pt x="2703" y="2095"/>
                  </a:lnTo>
                  <a:lnTo>
                    <a:pt x="2703" y="2095"/>
                  </a:lnTo>
                  <a:lnTo>
                    <a:pt x="2700" y="2093"/>
                  </a:lnTo>
                  <a:lnTo>
                    <a:pt x="2703" y="2093"/>
                  </a:lnTo>
                  <a:lnTo>
                    <a:pt x="2703" y="2093"/>
                  </a:lnTo>
                  <a:lnTo>
                    <a:pt x="2703" y="2091"/>
                  </a:lnTo>
                  <a:lnTo>
                    <a:pt x="2703" y="2091"/>
                  </a:lnTo>
                  <a:lnTo>
                    <a:pt x="2700" y="2091"/>
                  </a:lnTo>
                  <a:lnTo>
                    <a:pt x="2700" y="2088"/>
                  </a:lnTo>
                  <a:lnTo>
                    <a:pt x="2700" y="2088"/>
                  </a:lnTo>
                  <a:lnTo>
                    <a:pt x="2700" y="2088"/>
                  </a:lnTo>
                  <a:lnTo>
                    <a:pt x="2700" y="2088"/>
                  </a:lnTo>
                  <a:lnTo>
                    <a:pt x="2700" y="2088"/>
                  </a:lnTo>
                  <a:lnTo>
                    <a:pt x="2700" y="2088"/>
                  </a:lnTo>
                  <a:lnTo>
                    <a:pt x="2698" y="2088"/>
                  </a:lnTo>
                  <a:lnTo>
                    <a:pt x="2698" y="2088"/>
                  </a:lnTo>
                  <a:lnTo>
                    <a:pt x="2698" y="2091"/>
                  </a:lnTo>
                  <a:lnTo>
                    <a:pt x="2698" y="2091"/>
                  </a:lnTo>
                  <a:lnTo>
                    <a:pt x="2698" y="2091"/>
                  </a:lnTo>
                  <a:lnTo>
                    <a:pt x="2698" y="2091"/>
                  </a:lnTo>
                  <a:lnTo>
                    <a:pt x="2698" y="2091"/>
                  </a:lnTo>
                  <a:lnTo>
                    <a:pt x="2698" y="2091"/>
                  </a:lnTo>
                  <a:lnTo>
                    <a:pt x="2698" y="2091"/>
                  </a:lnTo>
                  <a:lnTo>
                    <a:pt x="2698" y="2091"/>
                  </a:lnTo>
                  <a:lnTo>
                    <a:pt x="2698" y="2091"/>
                  </a:lnTo>
                  <a:lnTo>
                    <a:pt x="2698" y="2091"/>
                  </a:lnTo>
                  <a:lnTo>
                    <a:pt x="2695" y="2091"/>
                  </a:lnTo>
                  <a:lnTo>
                    <a:pt x="2695" y="2091"/>
                  </a:lnTo>
                  <a:lnTo>
                    <a:pt x="2695" y="2091"/>
                  </a:lnTo>
                  <a:lnTo>
                    <a:pt x="2695" y="2091"/>
                  </a:lnTo>
                  <a:lnTo>
                    <a:pt x="2698" y="2093"/>
                  </a:lnTo>
                  <a:lnTo>
                    <a:pt x="2698" y="2093"/>
                  </a:lnTo>
                  <a:lnTo>
                    <a:pt x="2698" y="2095"/>
                  </a:lnTo>
                  <a:lnTo>
                    <a:pt x="2698" y="2095"/>
                  </a:lnTo>
                  <a:lnTo>
                    <a:pt x="2698" y="2095"/>
                  </a:lnTo>
                  <a:lnTo>
                    <a:pt x="2700" y="2098"/>
                  </a:lnTo>
                  <a:lnTo>
                    <a:pt x="2700" y="2098"/>
                  </a:lnTo>
                  <a:lnTo>
                    <a:pt x="2700" y="2098"/>
                  </a:lnTo>
                  <a:lnTo>
                    <a:pt x="2700" y="2098"/>
                  </a:lnTo>
                  <a:lnTo>
                    <a:pt x="2700" y="2098"/>
                  </a:lnTo>
                  <a:lnTo>
                    <a:pt x="2698" y="2100"/>
                  </a:lnTo>
                  <a:lnTo>
                    <a:pt x="2698" y="2100"/>
                  </a:lnTo>
                  <a:lnTo>
                    <a:pt x="2698" y="2100"/>
                  </a:lnTo>
                  <a:lnTo>
                    <a:pt x="2700" y="2100"/>
                  </a:lnTo>
                  <a:lnTo>
                    <a:pt x="2700" y="2103"/>
                  </a:lnTo>
                  <a:lnTo>
                    <a:pt x="2700" y="2103"/>
                  </a:lnTo>
                  <a:lnTo>
                    <a:pt x="2700" y="2103"/>
                  </a:lnTo>
                  <a:lnTo>
                    <a:pt x="2698" y="2100"/>
                  </a:lnTo>
                  <a:lnTo>
                    <a:pt x="2698" y="2100"/>
                  </a:lnTo>
                  <a:lnTo>
                    <a:pt x="2698" y="2100"/>
                  </a:lnTo>
                  <a:lnTo>
                    <a:pt x="2698" y="2100"/>
                  </a:lnTo>
                  <a:lnTo>
                    <a:pt x="2698" y="2100"/>
                  </a:lnTo>
                  <a:lnTo>
                    <a:pt x="2698" y="2100"/>
                  </a:lnTo>
                  <a:lnTo>
                    <a:pt x="2698" y="2098"/>
                  </a:lnTo>
                  <a:lnTo>
                    <a:pt x="2698" y="2098"/>
                  </a:lnTo>
                  <a:lnTo>
                    <a:pt x="2698" y="2098"/>
                  </a:lnTo>
                  <a:lnTo>
                    <a:pt x="2698" y="2098"/>
                  </a:lnTo>
                  <a:lnTo>
                    <a:pt x="2698" y="2098"/>
                  </a:lnTo>
                  <a:lnTo>
                    <a:pt x="2698" y="2098"/>
                  </a:lnTo>
                  <a:lnTo>
                    <a:pt x="2698" y="2098"/>
                  </a:lnTo>
                  <a:lnTo>
                    <a:pt x="2695" y="2100"/>
                  </a:lnTo>
                  <a:lnTo>
                    <a:pt x="2695" y="2100"/>
                  </a:lnTo>
                  <a:lnTo>
                    <a:pt x="2695" y="2103"/>
                  </a:lnTo>
                  <a:lnTo>
                    <a:pt x="2695" y="2100"/>
                  </a:lnTo>
                  <a:lnTo>
                    <a:pt x="2695" y="2100"/>
                  </a:lnTo>
                  <a:lnTo>
                    <a:pt x="2695" y="2100"/>
                  </a:lnTo>
                  <a:lnTo>
                    <a:pt x="2693" y="2103"/>
                  </a:lnTo>
                  <a:lnTo>
                    <a:pt x="2693" y="2100"/>
                  </a:lnTo>
                  <a:lnTo>
                    <a:pt x="2695" y="2100"/>
                  </a:lnTo>
                  <a:lnTo>
                    <a:pt x="2695" y="2095"/>
                  </a:lnTo>
                  <a:lnTo>
                    <a:pt x="2695" y="2095"/>
                  </a:lnTo>
                  <a:lnTo>
                    <a:pt x="2695" y="2095"/>
                  </a:lnTo>
                  <a:lnTo>
                    <a:pt x="2693" y="2098"/>
                  </a:lnTo>
                  <a:lnTo>
                    <a:pt x="2693" y="2098"/>
                  </a:lnTo>
                  <a:lnTo>
                    <a:pt x="2693" y="2098"/>
                  </a:lnTo>
                  <a:lnTo>
                    <a:pt x="2693" y="2098"/>
                  </a:lnTo>
                  <a:lnTo>
                    <a:pt x="2693" y="2093"/>
                  </a:lnTo>
                  <a:lnTo>
                    <a:pt x="2693" y="2093"/>
                  </a:lnTo>
                  <a:lnTo>
                    <a:pt x="2693" y="2093"/>
                  </a:lnTo>
                  <a:lnTo>
                    <a:pt x="2693" y="2093"/>
                  </a:lnTo>
                  <a:lnTo>
                    <a:pt x="2693" y="2093"/>
                  </a:lnTo>
                  <a:lnTo>
                    <a:pt x="2691" y="2095"/>
                  </a:lnTo>
                  <a:lnTo>
                    <a:pt x="2691" y="2095"/>
                  </a:lnTo>
                  <a:lnTo>
                    <a:pt x="2691" y="2095"/>
                  </a:lnTo>
                  <a:lnTo>
                    <a:pt x="2691" y="2095"/>
                  </a:lnTo>
                  <a:lnTo>
                    <a:pt x="2691" y="2098"/>
                  </a:lnTo>
                  <a:lnTo>
                    <a:pt x="2691" y="2095"/>
                  </a:lnTo>
                  <a:lnTo>
                    <a:pt x="2691" y="2098"/>
                  </a:lnTo>
                  <a:lnTo>
                    <a:pt x="2691" y="2098"/>
                  </a:lnTo>
                  <a:lnTo>
                    <a:pt x="2691" y="2098"/>
                  </a:lnTo>
                  <a:lnTo>
                    <a:pt x="2691" y="2098"/>
                  </a:lnTo>
                  <a:lnTo>
                    <a:pt x="2691" y="2098"/>
                  </a:lnTo>
                  <a:lnTo>
                    <a:pt x="2691" y="2098"/>
                  </a:lnTo>
                  <a:lnTo>
                    <a:pt x="2691" y="2098"/>
                  </a:lnTo>
                  <a:lnTo>
                    <a:pt x="2691" y="2098"/>
                  </a:lnTo>
                  <a:lnTo>
                    <a:pt x="2691" y="2100"/>
                  </a:lnTo>
                  <a:lnTo>
                    <a:pt x="2691" y="2100"/>
                  </a:lnTo>
                  <a:lnTo>
                    <a:pt x="2691" y="2100"/>
                  </a:lnTo>
                  <a:lnTo>
                    <a:pt x="2691" y="2103"/>
                  </a:lnTo>
                  <a:lnTo>
                    <a:pt x="2691" y="2103"/>
                  </a:lnTo>
                  <a:lnTo>
                    <a:pt x="2688" y="2103"/>
                  </a:lnTo>
                  <a:lnTo>
                    <a:pt x="2688" y="2103"/>
                  </a:lnTo>
                  <a:lnTo>
                    <a:pt x="2688" y="2100"/>
                  </a:lnTo>
                  <a:lnTo>
                    <a:pt x="2688" y="2100"/>
                  </a:lnTo>
                  <a:lnTo>
                    <a:pt x="2688" y="2100"/>
                  </a:lnTo>
                  <a:lnTo>
                    <a:pt x="2688" y="2098"/>
                  </a:lnTo>
                  <a:lnTo>
                    <a:pt x="2688" y="2095"/>
                  </a:lnTo>
                  <a:lnTo>
                    <a:pt x="2688" y="2095"/>
                  </a:lnTo>
                  <a:lnTo>
                    <a:pt x="2686" y="2098"/>
                  </a:lnTo>
                  <a:lnTo>
                    <a:pt x="2686" y="2100"/>
                  </a:lnTo>
                  <a:lnTo>
                    <a:pt x="2686" y="2100"/>
                  </a:lnTo>
                  <a:lnTo>
                    <a:pt x="2686" y="2103"/>
                  </a:lnTo>
                  <a:lnTo>
                    <a:pt x="2686" y="2103"/>
                  </a:lnTo>
                  <a:lnTo>
                    <a:pt x="2686" y="2103"/>
                  </a:lnTo>
                  <a:lnTo>
                    <a:pt x="2686" y="2103"/>
                  </a:lnTo>
                  <a:lnTo>
                    <a:pt x="2686" y="2103"/>
                  </a:lnTo>
                  <a:lnTo>
                    <a:pt x="2686" y="2103"/>
                  </a:lnTo>
                  <a:lnTo>
                    <a:pt x="2686" y="2103"/>
                  </a:lnTo>
                  <a:lnTo>
                    <a:pt x="2686" y="2100"/>
                  </a:lnTo>
                  <a:lnTo>
                    <a:pt x="2686" y="2103"/>
                  </a:lnTo>
                  <a:lnTo>
                    <a:pt x="2684" y="2103"/>
                  </a:lnTo>
                  <a:lnTo>
                    <a:pt x="2684" y="2100"/>
                  </a:lnTo>
                  <a:lnTo>
                    <a:pt x="2684" y="2100"/>
                  </a:lnTo>
                  <a:lnTo>
                    <a:pt x="2684" y="2100"/>
                  </a:lnTo>
                  <a:lnTo>
                    <a:pt x="2684" y="2100"/>
                  </a:lnTo>
                  <a:lnTo>
                    <a:pt x="2681" y="2103"/>
                  </a:lnTo>
                  <a:lnTo>
                    <a:pt x="2681" y="2103"/>
                  </a:lnTo>
                  <a:lnTo>
                    <a:pt x="2681" y="2100"/>
                  </a:lnTo>
                  <a:lnTo>
                    <a:pt x="2681" y="2100"/>
                  </a:lnTo>
                  <a:lnTo>
                    <a:pt x="2681" y="2100"/>
                  </a:lnTo>
                  <a:lnTo>
                    <a:pt x="2681" y="2100"/>
                  </a:lnTo>
                  <a:lnTo>
                    <a:pt x="2681" y="2100"/>
                  </a:lnTo>
                  <a:lnTo>
                    <a:pt x="2681" y="2100"/>
                  </a:lnTo>
                  <a:lnTo>
                    <a:pt x="2681" y="2100"/>
                  </a:lnTo>
                  <a:lnTo>
                    <a:pt x="2681" y="2100"/>
                  </a:lnTo>
                  <a:lnTo>
                    <a:pt x="2684" y="2100"/>
                  </a:lnTo>
                  <a:lnTo>
                    <a:pt x="2681" y="2100"/>
                  </a:lnTo>
                  <a:lnTo>
                    <a:pt x="2681" y="2100"/>
                  </a:lnTo>
                  <a:lnTo>
                    <a:pt x="2681" y="2100"/>
                  </a:lnTo>
                  <a:lnTo>
                    <a:pt x="2681" y="2100"/>
                  </a:lnTo>
                  <a:lnTo>
                    <a:pt x="2681" y="2100"/>
                  </a:lnTo>
                  <a:lnTo>
                    <a:pt x="2681" y="2100"/>
                  </a:lnTo>
                  <a:lnTo>
                    <a:pt x="2681" y="2100"/>
                  </a:lnTo>
                  <a:lnTo>
                    <a:pt x="2681" y="2098"/>
                  </a:lnTo>
                  <a:lnTo>
                    <a:pt x="2679" y="2098"/>
                  </a:lnTo>
                  <a:lnTo>
                    <a:pt x="2677" y="2100"/>
                  </a:lnTo>
                  <a:lnTo>
                    <a:pt x="2674" y="2103"/>
                  </a:lnTo>
                  <a:lnTo>
                    <a:pt x="2674" y="2103"/>
                  </a:lnTo>
                  <a:lnTo>
                    <a:pt x="2672" y="2105"/>
                  </a:lnTo>
                  <a:lnTo>
                    <a:pt x="2672" y="2107"/>
                  </a:lnTo>
                  <a:lnTo>
                    <a:pt x="2672" y="2107"/>
                  </a:lnTo>
                  <a:lnTo>
                    <a:pt x="2669" y="2107"/>
                  </a:lnTo>
                  <a:lnTo>
                    <a:pt x="2669" y="2107"/>
                  </a:lnTo>
                  <a:lnTo>
                    <a:pt x="2672" y="2105"/>
                  </a:lnTo>
                  <a:lnTo>
                    <a:pt x="2672" y="2105"/>
                  </a:lnTo>
                  <a:lnTo>
                    <a:pt x="2672" y="2105"/>
                  </a:lnTo>
                  <a:lnTo>
                    <a:pt x="2672" y="2103"/>
                  </a:lnTo>
                  <a:lnTo>
                    <a:pt x="2672" y="2103"/>
                  </a:lnTo>
                  <a:lnTo>
                    <a:pt x="2672" y="2103"/>
                  </a:lnTo>
                  <a:lnTo>
                    <a:pt x="2672" y="2103"/>
                  </a:lnTo>
                  <a:lnTo>
                    <a:pt x="2672" y="2103"/>
                  </a:lnTo>
                  <a:lnTo>
                    <a:pt x="2674" y="2100"/>
                  </a:lnTo>
                  <a:lnTo>
                    <a:pt x="2674" y="2100"/>
                  </a:lnTo>
                  <a:lnTo>
                    <a:pt x="2674" y="2098"/>
                  </a:lnTo>
                  <a:lnTo>
                    <a:pt x="2674" y="2095"/>
                  </a:lnTo>
                  <a:lnTo>
                    <a:pt x="2674" y="2095"/>
                  </a:lnTo>
                  <a:lnTo>
                    <a:pt x="2674" y="2095"/>
                  </a:lnTo>
                  <a:lnTo>
                    <a:pt x="2672" y="2095"/>
                  </a:lnTo>
                  <a:lnTo>
                    <a:pt x="2674" y="2093"/>
                  </a:lnTo>
                  <a:lnTo>
                    <a:pt x="2674" y="2093"/>
                  </a:lnTo>
                  <a:lnTo>
                    <a:pt x="2674" y="2093"/>
                  </a:lnTo>
                  <a:lnTo>
                    <a:pt x="2674" y="2093"/>
                  </a:lnTo>
                  <a:lnTo>
                    <a:pt x="2674" y="2093"/>
                  </a:lnTo>
                  <a:lnTo>
                    <a:pt x="2674" y="2091"/>
                  </a:lnTo>
                  <a:lnTo>
                    <a:pt x="2674" y="2091"/>
                  </a:lnTo>
                  <a:lnTo>
                    <a:pt x="2674" y="2091"/>
                  </a:lnTo>
                  <a:lnTo>
                    <a:pt x="2674" y="2091"/>
                  </a:lnTo>
                  <a:lnTo>
                    <a:pt x="2674" y="2091"/>
                  </a:lnTo>
                  <a:lnTo>
                    <a:pt x="2674" y="2091"/>
                  </a:lnTo>
                  <a:lnTo>
                    <a:pt x="2672" y="2091"/>
                  </a:lnTo>
                  <a:lnTo>
                    <a:pt x="2672" y="2091"/>
                  </a:lnTo>
                  <a:lnTo>
                    <a:pt x="2672" y="2091"/>
                  </a:lnTo>
                  <a:lnTo>
                    <a:pt x="2672" y="2093"/>
                  </a:lnTo>
                  <a:lnTo>
                    <a:pt x="2672" y="2093"/>
                  </a:lnTo>
                  <a:lnTo>
                    <a:pt x="2672" y="2093"/>
                  </a:lnTo>
                  <a:lnTo>
                    <a:pt x="2672" y="2093"/>
                  </a:lnTo>
                  <a:lnTo>
                    <a:pt x="2672" y="2093"/>
                  </a:lnTo>
                  <a:lnTo>
                    <a:pt x="2672" y="2091"/>
                  </a:lnTo>
                  <a:lnTo>
                    <a:pt x="2672" y="2091"/>
                  </a:lnTo>
                  <a:lnTo>
                    <a:pt x="2672" y="2091"/>
                  </a:lnTo>
                  <a:lnTo>
                    <a:pt x="2672" y="2091"/>
                  </a:lnTo>
                  <a:lnTo>
                    <a:pt x="2672" y="2091"/>
                  </a:lnTo>
                  <a:lnTo>
                    <a:pt x="2672" y="2091"/>
                  </a:lnTo>
                  <a:lnTo>
                    <a:pt x="2672" y="2091"/>
                  </a:lnTo>
                  <a:lnTo>
                    <a:pt x="2672" y="2091"/>
                  </a:lnTo>
                  <a:lnTo>
                    <a:pt x="2669" y="2091"/>
                  </a:lnTo>
                  <a:lnTo>
                    <a:pt x="2669" y="2091"/>
                  </a:lnTo>
                  <a:lnTo>
                    <a:pt x="2669" y="2093"/>
                  </a:lnTo>
                  <a:lnTo>
                    <a:pt x="2667" y="2095"/>
                  </a:lnTo>
                  <a:lnTo>
                    <a:pt x="2667" y="2098"/>
                  </a:lnTo>
                  <a:lnTo>
                    <a:pt x="2667" y="2100"/>
                  </a:lnTo>
                  <a:lnTo>
                    <a:pt x="2667" y="2100"/>
                  </a:lnTo>
                  <a:lnTo>
                    <a:pt x="2665" y="2100"/>
                  </a:lnTo>
                  <a:lnTo>
                    <a:pt x="2665" y="2100"/>
                  </a:lnTo>
                  <a:lnTo>
                    <a:pt x="2665" y="2098"/>
                  </a:lnTo>
                  <a:lnTo>
                    <a:pt x="2665" y="2098"/>
                  </a:lnTo>
                  <a:lnTo>
                    <a:pt x="2665" y="2098"/>
                  </a:lnTo>
                  <a:lnTo>
                    <a:pt x="2667" y="2095"/>
                  </a:lnTo>
                  <a:lnTo>
                    <a:pt x="2667" y="2093"/>
                  </a:lnTo>
                  <a:lnTo>
                    <a:pt x="2667" y="2093"/>
                  </a:lnTo>
                  <a:lnTo>
                    <a:pt x="2667" y="2091"/>
                  </a:lnTo>
                  <a:lnTo>
                    <a:pt x="2669" y="2091"/>
                  </a:lnTo>
                  <a:lnTo>
                    <a:pt x="2667" y="2091"/>
                  </a:lnTo>
                  <a:lnTo>
                    <a:pt x="2667" y="2091"/>
                  </a:lnTo>
                  <a:lnTo>
                    <a:pt x="2667" y="2091"/>
                  </a:lnTo>
                  <a:lnTo>
                    <a:pt x="2669" y="2091"/>
                  </a:lnTo>
                  <a:lnTo>
                    <a:pt x="2669" y="2091"/>
                  </a:lnTo>
                  <a:lnTo>
                    <a:pt x="2669" y="2091"/>
                  </a:lnTo>
                  <a:lnTo>
                    <a:pt x="2674" y="2084"/>
                  </a:lnTo>
                  <a:lnTo>
                    <a:pt x="2677" y="2081"/>
                  </a:lnTo>
                  <a:lnTo>
                    <a:pt x="2677" y="2081"/>
                  </a:lnTo>
                  <a:lnTo>
                    <a:pt x="2677" y="2079"/>
                  </a:lnTo>
                  <a:lnTo>
                    <a:pt x="2679" y="2077"/>
                  </a:lnTo>
                  <a:lnTo>
                    <a:pt x="2679" y="2077"/>
                  </a:lnTo>
                  <a:lnTo>
                    <a:pt x="2679" y="2074"/>
                  </a:lnTo>
                  <a:lnTo>
                    <a:pt x="2681" y="2074"/>
                  </a:lnTo>
                  <a:lnTo>
                    <a:pt x="2681" y="2074"/>
                  </a:lnTo>
                  <a:lnTo>
                    <a:pt x="2681" y="2072"/>
                  </a:lnTo>
                  <a:lnTo>
                    <a:pt x="2681" y="2072"/>
                  </a:lnTo>
                  <a:lnTo>
                    <a:pt x="2679" y="2072"/>
                  </a:lnTo>
                  <a:lnTo>
                    <a:pt x="2679" y="2069"/>
                  </a:lnTo>
                  <a:lnTo>
                    <a:pt x="2679" y="2069"/>
                  </a:lnTo>
                  <a:lnTo>
                    <a:pt x="2677" y="2072"/>
                  </a:lnTo>
                  <a:lnTo>
                    <a:pt x="2677" y="2074"/>
                  </a:lnTo>
                  <a:lnTo>
                    <a:pt x="2677" y="2074"/>
                  </a:lnTo>
                  <a:lnTo>
                    <a:pt x="2674" y="2074"/>
                  </a:lnTo>
                  <a:lnTo>
                    <a:pt x="2674" y="2074"/>
                  </a:lnTo>
                  <a:lnTo>
                    <a:pt x="2674" y="2074"/>
                  </a:lnTo>
                  <a:lnTo>
                    <a:pt x="2674" y="2077"/>
                  </a:lnTo>
                  <a:lnTo>
                    <a:pt x="2674" y="2077"/>
                  </a:lnTo>
                  <a:lnTo>
                    <a:pt x="2674" y="2077"/>
                  </a:lnTo>
                  <a:lnTo>
                    <a:pt x="2674" y="2077"/>
                  </a:lnTo>
                  <a:lnTo>
                    <a:pt x="2672" y="2077"/>
                  </a:lnTo>
                  <a:lnTo>
                    <a:pt x="2672" y="2077"/>
                  </a:lnTo>
                  <a:lnTo>
                    <a:pt x="2672" y="2077"/>
                  </a:lnTo>
                  <a:lnTo>
                    <a:pt x="2672" y="2077"/>
                  </a:lnTo>
                  <a:lnTo>
                    <a:pt x="2672" y="2077"/>
                  </a:lnTo>
                  <a:lnTo>
                    <a:pt x="2669" y="2077"/>
                  </a:lnTo>
                  <a:lnTo>
                    <a:pt x="2669" y="2077"/>
                  </a:lnTo>
                  <a:lnTo>
                    <a:pt x="2669" y="2077"/>
                  </a:lnTo>
                  <a:lnTo>
                    <a:pt x="2669" y="2077"/>
                  </a:lnTo>
                  <a:lnTo>
                    <a:pt x="2667" y="2077"/>
                  </a:lnTo>
                  <a:lnTo>
                    <a:pt x="2667" y="2077"/>
                  </a:lnTo>
                  <a:lnTo>
                    <a:pt x="2667" y="2077"/>
                  </a:lnTo>
                  <a:lnTo>
                    <a:pt x="2667" y="2074"/>
                  </a:lnTo>
                  <a:lnTo>
                    <a:pt x="2665" y="2074"/>
                  </a:lnTo>
                  <a:lnTo>
                    <a:pt x="2665" y="2074"/>
                  </a:lnTo>
                  <a:lnTo>
                    <a:pt x="2662" y="2074"/>
                  </a:lnTo>
                  <a:lnTo>
                    <a:pt x="2662" y="2077"/>
                  </a:lnTo>
                  <a:lnTo>
                    <a:pt x="2662" y="2077"/>
                  </a:lnTo>
                  <a:lnTo>
                    <a:pt x="2662" y="2079"/>
                  </a:lnTo>
                  <a:lnTo>
                    <a:pt x="2662" y="2079"/>
                  </a:lnTo>
                  <a:lnTo>
                    <a:pt x="2662" y="2077"/>
                  </a:lnTo>
                  <a:lnTo>
                    <a:pt x="2662" y="2077"/>
                  </a:lnTo>
                  <a:lnTo>
                    <a:pt x="2662" y="2077"/>
                  </a:lnTo>
                  <a:lnTo>
                    <a:pt x="2662" y="2077"/>
                  </a:lnTo>
                  <a:lnTo>
                    <a:pt x="2660" y="2077"/>
                  </a:lnTo>
                  <a:lnTo>
                    <a:pt x="2660" y="2079"/>
                  </a:lnTo>
                  <a:lnTo>
                    <a:pt x="2660" y="2081"/>
                  </a:lnTo>
                  <a:lnTo>
                    <a:pt x="2660" y="2084"/>
                  </a:lnTo>
                  <a:lnTo>
                    <a:pt x="2658" y="2084"/>
                  </a:lnTo>
                  <a:lnTo>
                    <a:pt x="2660" y="2081"/>
                  </a:lnTo>
                  <a:lnTo>
                    <a:pt x="2660" y="2081"/>
                  </a:lnTo>
                  <a:lnTo>
                    <a:pt x="2660" y="2079"/>
                  </a:lnTo>
                  <a:lnTo>
                    <a:pt x="2658" y="2077"/>
                  </a:lnTo>
                  <a:lnTo>
                    <a:pt x="2658" y="2077"/>
                  </a:lnTo>
                  <a:lnTo>
                    <a:pt x="2660" y="2074"/>
                  </a:lnTo>
                  <a:lnTo>
                    <a:pt x="2660" y="2074"/>
                  </a:lnTo>
                  <a:lnTo>
                    <a:pt x="2658" y="2074"/>
                  </a:lnTo>
                  <a:lnTo>
                    <a:pt x="2658" y="2074"/>
                  </a:lnTo>
                  <a:lnTo>
                    <a:pt x="2658" y="2074"/>
                  </a:lnTo>
                  <a:lnTo>
                    <a:pt x="2658" y="2072"/>
                  </a:lnTo>
                  <a:lnTo>
                    <a:pt x="2658" y="2072"/>
                  </a:lnTo>
                  <a:lnTo>
                    <a:pt x="2658" y="2072"/>
                  </a:lnTo>
                  <a:lnTo>
                    <a:pt x="2658" y="2072"/>
                  </a:lnTo>
                  <a:lnTo>
                    <a:pt x="2655" y="2072"/>
                  </a:lnTo>
                  <a:lnTo>
                    <a:pt x="2655" y="2072"/>
                  </a:lnTo>
                  <a:lnTo>
                    <a:pt x="2655" y="2072"/>
                  </a:lnTo>
                  <a:lnTo>
                    <a:pt x="2655" y="2072"/>
                  </a:lnTo>
                  <a:lnTo>
                    <a:pt x="2655" y="2072"/>
                  </a:lnTo>
                  <a:lnTo>
                    <a:pt x="2655" y="2072"/>
                  </a:lnTo>
                  <a:lnTo>
                    <a:pt x="2655" y="2072"/>
                  </a:lnTo>
                  <a:lnTo>
                    <a:pt x="2655" y="2072"/>
                  </a:lnTo>
                  <a:lnTo>
                    <a:pt x="2653" y="2074"/>
                  </a:lnTo>
                  <a:lnTo>
                    <a:pt x="2653" y="2079"/>
                  </a:lnTo>
                  <a:lnTo>
                    <a:pt x="2653" y="2079"/>
                  </a:lnTo>
                  <a:lnTo>
                    <a:pt x="2653" y="2079"/>
                  </a:lnTo>
                  <a:lnTo>
                    <a:pt x="2651" y="2081"/>
                  </a:lnTo>
                  <a:lnTo>
                    <a:pt x="2651" y="2086"/>
                  </a:lnTo>
                  <a:lnTo>
                    <a:pt x="2653" y="2086"/>
                  </a:lnTo>
                  <a:lnTo>
                    <a:pt x="2653" y="2086"/>
                  </a:lnTo>
                  <a:lnTo>
                    <a:pt x="2653" y="2088"/>
                  </a:lnTo>
                  <a:lnTo>
                    <a:pt x="2653" y="2086"/>
                  </a:lnTo>
                  <a:lnTo>
                    <a:pt x="2651" y="2086"/>
                  </a:lnTo>
                  <a:lnTo>
                    <a:pt x="2651" y="2088"/>
                  </a:lnTo>
                  <a:lnTo>
                    <a:pt x="2651" y="2088"/>
                  </a:lnTo>
                  <a:lnTo>
                    <a:pt x="2653" y="2088"/>
                  </a:lnTo>
                  <a:lnTo>
                    <a:pt x="2653" y="2091"/>
                  </a:lnTo>
                  <a:lnTo>
                    <a:pt x="2653" y="2091"/>
                  </a:lnTo>
                  <a:lnTo>
                    <a:pt x="2651" y="2088"/>
                  </a:lnTo>
                  <a:lnTo>
                    <a:pt x="2651" y="2088"/>
                  </a:lnTo>
                  <a:lnTo>
                    <a:pt x="2648" y="2091"/>
                  </a:lnTo>
                  <a:lnTo>
                    <a:pt x="2648" y="2093"/>
                  </a:lnTo>
                  <a:lnTo>
                    <a:pt x="2648" y="2093"/>
                  </a:lnTo>
                  <a:lnTo>
                    <a:pt x="2648" y="2093"/>
                  </a:lnTo>
                  <a:lnTo>
                    <a:pt x="2648" y="2093"/>
                  </a:lnTo>
                  <a:lnTo>
                    <a:pt x="2648" y="2093"/>
                  </a:lnTo>
                  <a:lnTo>
                    <a:pt x="2648" y="2095"/>
                  </a:lnTo>
                  <a:lnTo>
                    <a:pt x="2646" y="2103"/>
                  </a:lnTo>
                  <a:lnTo>
                    <a:pt x="2646" y="2105"/>
                  </a:lnTo>
                  <a:lnTo>
                    <a:pt x="2646" y="2107"/>
                  </a:lnTo>
                  <a:lnTo>
                    <a:pt x="2646" y="2110"/>
                  </a:lnTo>
                  <a:lnTo>
                    <a:pt x="2646" y="2110"/>
                  </a:lnTo>
                  <a:lnTo>
                    <a:pt x="2646" y="2112"/>
                  </a:lnTo>
                  <a:lnTo>
                    <a:pt x="2646" y="2110"/>
                  </a:lnTo>
                  <a:lnTo>
                    <a:pt x="2646" y="2110"/>
                  </a:lnTo>
                  <a:lnTo>
                    <a:pt x="2643" y="2107"/>
                  </a:lnTo>
                  <a:lnTo>
                    <a:pt x="2643" y="2103"/>
                  </a:lnTo>
                  <a:lnTo>
                    <a:pt x="2643" y="2103"/>
                  </a:lnTo>
                  <a:lnTo>
                    <a:pt x="2643" y="2103"/>
                  </a:lnTo>
                  <a:lnTo>
                    <a:pt x="2643" y="2100"/>
                  </a:lnTo>
                  <a:lnTo>
                    <a:pt x="2643" y="2100"/>
                  </a:lnTo>
                  <a:lnTo>
                    <a:pt x="2643" y="2100"/>
                  </a:lnTo>
                  <a:lnTo>
                    <a:pt x="2643" y="2100"/>
                  </a:lnTo>
                  <a:lnTo>
                    <a:pt x="2641" y="2100"/>
                  </a:lnTo>
                  <a:lnTo>
                    <a:pt x="2641" y="2100"/>
                  </a:lnTo>
                  <a:lnTo>
                    <a:pt x="2639" y="2103"/>
                  </a:lnTo>
                  <a:lnTo>
                    <a:pt x="2639" y="2103"/>
                  </a:lnTo>
                  <a:lnTo>
                    <a:pt x="2639" y="2100"/>
                  </a:lnTo>
                  <a:lnTo>
                    <a:pt x="2641" y="2098"/>
                  </a:lnTo>
                  <a:lnTo>
                    <a:pt x="2641" y="2098"/>
                  </a:lnTo>
                  <a:lnTo>
                    <a:pt x="2641" y="2098"/>
                  </a:lnTo>
                  <a:lnTo>
                    <a:pt x="2641" y="2095"/>
                  </a:lnTo>
                  <a:lnTo>
                    <a:pt x="2641" y="2095"/>
                  </a:lnTo>
                  <a:lnTo>
                    <a:pt x="2641" y="2095"/>
                  </a:lnTo>
                  <a:lnTo>
                    <a:pt x="2641" y="2095"/>
                  </a:lnTo>
                  <a:lnTo>
                    <a:pt x="2641" y="2095"/>
                  </a:lnTo>
                  <a:lnTo>
                    <a:pt x="2641" y="2095"/>
                  </a:lnTo>
                  <a:lnTo>
                    <a:pt x="2641" y="2093"/>
                  </a:lnTo>
                  <a:lnTo>
                    <a:pt x="2641" y="2093"/>
                  </a:lnTo>
                  <a:lnTo>
                    <a:pt x="2641" y="2093"/>
                  </a:lnTo>
                  <a:lnTo>
                    <a:pt x="2641" y="2093"/>
                  </a:lnTo>
                  <a:lnTo>
                    <a:pt x="2641" y="2093"/>
                  </a:lnTo>
                  <a:lnTo>
                    <a:pt x="2641" y="2091"/>
                  </a:lnTo>
                  <a:lnTo>
                    <a:pt x="2641" y="2088"/>
                  </a:lnTo>
                  <a:lnTo>
                    <a:pt x="2641" y="2088"/>
                  </a:lnTo>
                  <a:lnTo>
                    <a:pt x="2641" y="2091"/>
                  </a:lnTo>
                  <a:lnTo>
                    <a:pt x="2639" y="2091"/>
                  </a:lnTo>
                  <a:lnTo>
                    <a:pt x="2639" y="2091"/>
                  </a:lnTo>
                  <a:lnTo>
                    <a:pt x="2639" y="2091"/>
                  </a:lnTo>
                  <a:lnTo>
                    <a:pt x="2639" y="2091"/>
                  </a:lnTo>
                  <a:lnTo>
                    <a:pt x="2639" y="2086"/>
                  </a:lnTo>
                  <a:lnTo>
                    <a:pt x="2639" y="2086"/>
                  </a:lnTo>
                  <a:lnTo>
                    <a:pt x="2639" y="2084"/>
                  </a:lnTo>
                  <a:lnTo>
                    <a:pt x="2639" y="2081"/>
                  </a:lnTo>
                  <a:lnTo>
                    <a:pt x="2641" y="2081"/>
                  </a:lnTo>
                  <a:lnTo>
                    <a:pt x="2641" y="2081"/>
                  </a:lnTo>
                  <a:lnTo>
                    <a:pt x="2639" y="2081"/>
                  </a:lnTo>
                  <a:lnTo>
                    <a:pt x="2639" y="2079"/>
                  </a:lnTo>
                  <a:lnTo>
                    <a:pt x="2639" y="2079"/>
                  </a:lnTo>
                  <a:lnTo>
                    <a:pt x="2639" y="2079"/>
                  </a:lnTo>
                  <a:lnTo>
                    <a:pt x="2641" y="2079"/>
                  </a:lnTo>
                  <a:lnTo>
                    <a:pt x="2641" y="2079"/>
                  </a:lnTo>
                  <a:lnTo>
                    <a:pt x="2641" y="2079"/>
                  </a:lnTo>
                  <a:lnTo>
                    <a:pt x="2641" y="2074"/>
                  </a:lnTo>
                  <a:lnTo>
                    <a:pt x="2641" y="2074"/>
                  </a:lnTo>
                  <a:lnTo>
                    <a:pt x="2641" y="2072"/>
                  </a:lnTo>
                  <a:lnTo>
                    <a:pt x="2641" y="2072"/>
                  </a:lnTo>
                  <a:lnTo>
                    <a:pt x="2643" y="2069"/>
                  </a:lnTo>
                  <a:lnTo>
                    <a:pt x="2643" y="2067"/>
                  </a:lnTo>
                  <a:lnTo>
                    <a:pt x="2641" y="2067"/>
                  </a:lnTo>
                  <a:lnTo>
                    <a:pt x="2641" y="2065"/>
                  </a:lnTo>
                  <a:lnTo>
                    <a:pt x="2641" y="2065"/>
                  </a:lnTo>
                  <a:lnTo>
                    <a:pt x="2639" y="2065"/>
                  </a:lnTo>
                  <a:lnTo>
                    <a:pt x="2639" y="2065"/>
                  </a:lnTo>
                  <a:lnTo>
                    <a:pt x="2641" y="2065"/>
                  </a:lnTo>
                  <a:lnTo>
                    <a:pt x="2641" y="2065"/>
                  </a:lnTo>
                  <a:lnTo>
                    <a:pt x="2641" y="2065"/>
                  </a:lnTo>
                  <a:lnTo>
                    <a:pt x="2641" y="2065"/>
                  </a:lnTo>
                  <a:lnTo>
                    <a:pt x="2641" y="2065"/>
                  </a:lnTo>
                  <a:lnTo>
                    <a:pt x="2641" y="2062"/>
                  </a:lnTo>
                  <a:lnTo>
                    <a:pt x="2643" y="2062"/>
                  </a:lnTo>
                  <a:lnTo>
                    <a:pt x="2643" y="2060"/>
                  </a:lnTo>
                  <a:lnTo>
                    <a:pt x="2643" y="2058"/>
                  </a:lnTo>
                  <a:lnTo>
                    <a:pt x="2643" y="2058"/>
                  </a:lnTo>
                  <a:lnTo>
                    <a:pt x="2643" y="2055"/>
                  </a:lnTo>
                  <a:lnTo>
                    <a:pt x="2643" y="2055"/>
                  </a:lnTo>
                  <a:lnTo>
                    <a:pt x="2643" y="2055"/>
                  </a:lnTo>
                  <a:lnTo>
                    <a:pt x="2641" y="2055"/>
                  </a:lnTo>
                  <a:lnTo>
                    <a:pt x="2641" y="2055"/>
                  </a:lnTo>
                  <a:lnTo>
                    <a:pt x="2643" y="2055"/>
                  </a:lnTo>
                  <a:lnTo>
                    <a:pt x="2643" y="2055"/>
                  </a:lnTo>
                  <a:lnTo>
                    <a:pt x="2643" y="2053"/>
                  </a:lnTo>
                  <a:lnTo>
                    <a:pt x="2643" y="2051"/>
                  </a:lnTo>
                  <a:lnTo>
                    <a:pt x="2643" y="2051"/>
                  </a:lnTo>
                  <a:lnTo>
                    <a:pt x="2646" y="2048"/>
                  </a:lnTo>
                  <a:lnTo>
                    <a:pt x="2646" y="2048"/>
                  </a:lnTo>
                  <a:lnTo>
                    <a:pt x="2646" y="2048"/>
                  </a:lnTo>
                  <a:lnTo>
                    <a:pt x="2646" y="2046"/>
                  </a:lnTo>
                  <a:lnTo>
                    <a:pt x="2646" y="2046"/>
                  </a:lnTo>
                  <a:lnTo>
                    <a:pt x="2646" y="2046"/>
                  </a:lnTo>
                  <a:lnTo>
                    <a:pt x="2643" y="2046"/>
                  </a:lnTo>
                  <a:lnTo>
                    <a:pt x="2643" y="2046"/>
                  </a:lnTo>
                  <a:lnTo>
                    <a:pt x="2643" y="2043"/>
                  </a:lnTo>
                  <a:lnTo>
                    <a:pt x="2643" y="2043"/>
                  </a:lnTo>
                  <a:lnTo>
                    <a:pt x="2641" y="2043"/>
                  </a:lnTo>
                  <a:lnTo>
                    <a:pt x="2641" y="2043"/>
                  </a:lnTo>
                  <a:lnTo>
                    <a:pt x="2641" y="2041"/>
                  </a:lnTo>
                  <a:lnTo>
                    <a:pt x="2641" y="2041"/>
                  </a:lnTo>
                  <a:lnTo>
                    <a:pt x="2641" y="2041"/>
                  </a:lnTo>
                  <a:lnTo>
                    <a:pt x="2641" y="2041"/>
                  </a:lnTo>
                  <a:lnTo>
                    <a:pt x="2641" y="2041"/>
                  </a:lnTo>
                  <a:lnTo>
                    <a:pt x="2641" y="2041"/>
                  </a:lnTo>
                  <a:lnTo>
                    <a:pt x="2641" y="2039"/>
                  </a:lnTo>
                  <a:lnTo>
                    <a:pt x="2641" y="2039"/>
                  </a:lnTo>
                  <a:lnTo>
                    <a:pt x="2641" y="2036"/>
                  </a:lnTo>
                  <a:lnTo>
                    <a:pt x="2641" y="2036"/>
                  </a:lnTo>
                  <a:lnTo>
                    <a:pt x="2639" y="2036"/>
                  </a:lnTo>
                  <a:lnTo>
                    <a:pt x="2639" y="2036"/>
                  </a:lnTo>
                  <a:lnTo>
                    <a:pt x="2639" y="2034"/>
                  </a:lnTo>
                  <a:lnTo>
                    <a:pt x="2639" y="2034"/>
                  </a:lnTo>
                  <a:lnTo>
                    <a:pt x="2641" y="2034"/>
                  </a:lnTo>
                  <a:lnTo>
                    <a:pt x="2641" y="2036"/>
                  </a:lnTo>
                  <a:lnTo>
                    <a:pt x="2641" y="2036"/>
                  </a:lnTo>
                  <a:lnTo>
                    <a:pt x="2641" y="2039"/>
                  </a:lnTo>
                  <a:lnTo>
                    <a:pt x="2641" y="2039"/>
                  </a:lnTo>
                  <a:lnTo>
                    <a:pt x="2641" y="2039"/>
                  </a:lnTo>
                  <a:lnTo>
                    <a:pt x="2641" y="2041"/>
                  </a:lnTo>
                  <a:lnTo>
                    <a:pt x="2643" y="2041"/>
                  </a:lnTo>
                  <a:lnTo>
                    <a:pt x="2643" y="2041"/>
                  </a:lnTo>
                  <a:lnTo>
                    <a:pt x="2643" y="2041"/>
                  </a:lnTo>
                  <a:lnTo>
                    <a:pt x="2643" y="2041"/>
                  </a:lnTo>
                  <a:lnTo>
                    <a:pt x="2643" y="2041"/>
                  </a:lnTo>
                  <a:lnTo>
                    <a:pt x="2643" y="2041"/>
                  </a:lnTo>
                  <a:lnTo>
                    <a:pt x="2643" y="2043"/>
                  </a:lnTo>
                  <a:lnTo>
                    <a:pt x="2646" y="2043"/>
                  </a:lnTo>
                  <a:lnTo>
                    <a:pt x="2646" y="2041"/>
                  </a:lnTo>
                  <a:lnTo>
                    <a:pt x="2646" y="2041"/>
                  </a:lnTo>
                  <a:lnTo>
                    <a:pt x="2646" y="2039"/>
                  </a:lnTo>
                  <a:lnTo>
                    <a:pt x="2646" y="2039"/>
                  </a:lnTo>
                  <a:lnTo>
                    <a:pt x="2646" y="2039"/>
                  </a:lnTo>
                  <a:lnTo>
                    <a:pt x="2646" y="2036"/>
                  </a:lnTo>
                  <a:lnTo>
                    <a:pt x="2646" y="2034"/>
                  </a:lnTo>
                  <a:lnTo>
                    <a:pt x="2646" y="2032"/>
                  </a:lnTo>
                  <a:lnTo>
                    <a:pt x="2648" y="2032"/>
                  </a:lnTo>
                  <a:lnTo>
                    <a:pt x="2648" y="2032"/>
                  </a:lnTo>
                  <a:lnTo>
                    <a:pt x="2648" y="2034"/>
                  </a:lnTo>
                  <a:lnTo>
                    <a:pt x="2648" y="2032"/>
                  </a:lnTo>
                  <a:lnTo>
                    <a:pt x="2648" y="2032"/>
                  </a:lnTo>
                  <a:lnTo>
                    <a:pt x="2648" y="2032"/>
                  </a:lnTo>
                  <a:lnTo>
                    <a:pt x="2648" y="2029"/>
                  </a:lnTo>
                  <a:lnTo>
                    <a:pt x="2648" y="2029"/>
                  </a:lnTo>
                  <a:lnTo>
                    <a:pt x="2648" y="2029"/>
                  </a:lnTo>
                  <a:lnTo>
                    <a:pt x="2648" y="2029"/>
                  </a:lnTo>
                  <a:lnTo>
                    <a:pt x="2648" y="2032"/>
                  </a:lnTo>
                  <a:lnTo>
                    <a:pt x="2648" y="2029"/>
                  </a:lnTo>
                  <a:lnTo>
                    <a:pt x="2648" y="2029"/>
                  </a:lnTo>
                  <a:lnTo>
                    <a:pt x="2648" y="2029"/>
                  </a:lnTo>
                  <a:lnTo>
                    <a:pt x="2648" y="2027"/>
                  </a:lnTo>
                  <a:lnTo>
                    <a:pt x="2648" y="2029"/>
                  </a:lnTo>
                  <a:lnTo>
                    <a:pt x="2648" y="2029"/>
                  </a:lnTo>
                  <a:lnTo>
                    <a:pt x="2648" y="2029"/>
                  </a:lnTo>
                  <a:lnTo>
                    <a:pt x="2648" y="2029"/>
                  </a:lnTo>
                  <a:lnTo>
                    <a:pt x="2648" y="2027"/>
                  </a:lnTo>
                  <a:lnTo>
                    <a:pt x="2648" y="2027"/>
                  </a:lnTo>
                  <a:lnTo>
                    <a:pt x="2648" y="2027"/>
                  </a:lnTo>
                  <a:lnTo>
                    <a:pt x="2648" y="2027"/>
                  </a:lnTo>
                  <a:lnTo>
                    <a:pt x="2648" y="2027"/>
                  </a:lnTo>
                  <a:lnTo>
                    <a:pt x="2648" y="2027"/>
                  </a:lnTo>
                  <a:lnTo>
                    <a:pt x="2648" y="2025"/>
                  </a:lnTo>
                  <a:lnTo>
                    <a:pt x="2648" y="2025"/>
                  </a:lnTo>
                  <a:lnTo>
                    <a:pt x="2648" y="2022"/>
                  </a:lnTo>
                  <a:lnTo>
                    <a:pt x="2648" y="2022"/>
                  </a:lnTo>
                  <a:lnTo>
                    <a:pt x="2648" y="2022"/>
                  </a:lnTo>
                  <a:lnTo>
                    <a:pt x="2646" y="2022"/>
                  </a:lnTo>
                  <a:lnTo>
                    <a:pt x="2646" y="2022"/>
                  </a:lnTo>
                  <a:lnTo>
                    <a:pt x="2646" y="2022"/>
                  </a:lnTo>
                  <a:lnTo>
                    <a:pt x="2646" y="2022"/>
                  </a:lnTo>
                  <a:lnTo>
                    <a:pt x="2648" y="2022"/>
                  </a:lnTo>
                  <a:lnTo>
                    <a:pt x="2648" y="2022"/>
                  </a:lnTo>
                  <a:lnTo>
                    <a:pt x="2648" y="2022"/>
                  </a:lnTo>
                  <a:lnTo>
                    <a:pt x="2648" y="2020"/>
                  </a:lnTo>
                  <a:lnTo>
                    <a:pt x="2648" y="2020"/>
                  </a:lnTo>
                  <a:lnTo>
                    <a:pt x="2648" y="2020"/>
                  </a:lnTo>
                  <a:lnTo>
                    <a:pt x="2648" y="2020"/>
                  </a:lnTo>
                  <a:lnTo>
                    <a:pt x="2648" y="2017"/>
                  </a:lnTo>
                  <a:lnTo>
                    <a:pt x="2648" y="2017"/>
                  </a:lnTo>
                  <a:lnTo>
                    <a:pt x="2648" y="2017"/>
                  </a:lnTo>
                  <a:lnTo>
                    <a:pt x="2648" y="2017"/>
                  </a:lnTo>
                  <a:lnTo>
                    <a:pt x="2646" y="2017"/>
                  </a:lnTo>
                  <a:lnTo>
                    <a:pt x="2646" y="2015"/>
                  </a:lnTo>
                  <a:lnTo>
                    <a:pt x="2646" y="2015"/>
                  </a:lnTo>
                  <a:lnTo>
                    <a:pt x="2646" y="2015"/>
                  </a:lnTo>
                  <a:lnTo>
                    <a:pt x="2646" y="2015"/>
                  </a:lnTo>
                  <a:lnTo>
                    <a:pt x="2646" y="2015"/>
                  </a:lnTo>
                  <a:lnTo>
                    <a:pt x="2646" y="2015"/>
                  </a:lnTo>
                  <a:lnTo>
                    <a:pt x="2646" y="2015"/>
                  </a:lnTo>
                  <a:lnTo>
                    <a:pt x="2646" y="2013"/>
                  </a:lnTo>
                  <a:lnTo>
                    <a:pt x="2643" y="2013"/>
                  </a:lnTo>
                  <a:lnTo>
                    <a:pt x="2641" y="2015"/>
                  </a:lnTo>
                  <a:lnTo>
                    <a:pt x="2641" y="2015"/>
                  </a:lnTo>
                  <a:lnTo>
                    <a:pt x="2641" y="2015"/>
                  </a:lnTo>
                  <a:lnTo>
                    <a:pt x="2641" y="2017"/>
                  </a:lnTo>
                  <a:lnTo>
                    <a:pt x="2639" y="2017"/>
                  </a:lnTo>
                  <a:lnTo>
                    <a:pt x="2639" y="2017"/>
                  </a:lnTo>
                  <a:lnTo>
                    <a:pt x="2639" y="2017"/>
                  </a:lnTo>
                  <a:lnTo>
                    <a:pt x="2639" y="2017"/>
                  </a:lnTo>
                  <a:lnTo>
                    <a:pt x="2639" y="2017"/>
                  </a:lnTo>
                  <a:lnTo>
                    <a:pt x="2639" y="2017"/>
                  </a:lnTo>
                  <a:lnTo>
                    <a:pt x="2641" y="2020"/>
                  </a:lnTo>
                  <a:lnTo>
                    <a:pt x="2639" y="2020"/>
                  </a:lnTo>
                  <a:lnTo>
                    <a:pt x="2639" y="2020"/>
                  </a:lnTo>
                  <a:lnTo>
                    <a:pt x="2636" y="2017"/>
                  </a:lnTo>
                  <a:lnTo>
                    <a:pt x="2636" y="2017"/>
                  </a:lnTo>
                  <a:lnTo>
                    <a:pt x="2636" y="2017"/>
                  </a:lnTo>
                  <a:lnTo>
                    <a:pt x="2636" y="2017"/>
                  </a:lnTo>
                  <a:lnTo>
                    <a:pt x="2636" y="2017"/>
                  </a:lnTo>
                  <a:lnTo>
                    <a:pt x="2634" y="2017"/>
                  </a:lnTo>
                  <a:lnTo>
                    <a:pt x="2634" y="2017"/>
                  </a:lnTo>
                  <a:lnTo>
                    <a:pt x="2636" y="2015"/>
                  </a:lnTo>
                  <a:lnTo>
                    <a:pt x="2636" y="2015"/>
                  </a:lnTo>
                  <a:lnTo>
                    <a:pt x="2634" y="2015"/>
                  </a:lnTo>
                  <a:lnTo>
                    <a:pt x="2634" y="2015"/>
                  </a:lnTo>
                  <a:lnTo>
                    <a:pt x="2634" y="2015"/>
                  </a:lnTo>
                  <a:lnTo>
                    <a:pt x="2636" y="2015"/>
                  </a:lnTo>
                  <a:lnTo>
                    <a:pt x="2636" y="2015"/>
                  </a:lnTo>
                  <a:lnTo>
                    <a:pt x="2636" y="2015"/>
                  </a:lnTo>
                  <a:lnTo>
                    <a:pt x="2636" y="2015"/>
                  </a:lnTo>
                  <a:lnTo>
                    <a:pt x="2634" y="2013"/>
                  </a:lnTo>
                  <a:lnTo>
                    <a:pt x="2634" y="2013"/>
                  </a:lnTo>
                  <a:lnTo>
                    <a:pt x="2632" y="2013"/>
                  </a:lnTo>
                  <a:lnTo>
                    <a:pt x="2632" y="2013"/>
                  </a:lnTo>
                  <a:lnTo>
                    <a:pt x="2632" y="2013"/>
                  </a:lnTo>
                  <a:lnTo>
                    <a:pt x="2632" y="2010"/>
                  </a:lnTo>
                  <a:lnTo>
                    <a:pt x="2632" y="2010"/>
                  </a:lnTo>
                  <a:lnTo>
                    <a:pt x="2632" y="2010"/>
                  </a:lnTo>
                  <a:lnTo>
                    <a:pt x="2632" y="2010"/>
                  </a:lnTo>
                  <a:lnTo>
                    <a:pt x="2632" y="2010"/>
                  </a:lnTo>
                  <a:lnTo>
                    <a:pt x="2632" y="2010"/>
                  </a:lnTo>
                  <a:lnTo>
                    <a:pt x="2634" y="2010"/>
                  </a:lnTo>
                  <a:lnTo>
                    <a:pt x="2634" y="2010"/>
                  </a:lnTo>
                  <a:lnTo>
                    <a:pt x="2634" y="2010"/>
                  </a:lnTo>
                  <a:lnTo>
                    <a:pt x="2634" y="2010"/>
                  </a:lnTo>
                  <a:lnTo>
                    <a:pt x="2632" y="2008"/>
                  </a:lnTo>
                  <a:lnTo>
                    <a:pt x="2634" y="2010"/>
                  </a:lnTo>
                  <a:lnTo>
                    <a:pt x="2634" y="2010"/>
                  </a:lnTo>
                  <a:lnTo>
                    <a:pt x="2636" y="2010"/>
                  </a:lnTo>
                  <a:lnTo>
                    <a:pt x="2636" y="2010"/>
                  </a:lnTo>
                  <a:lnTo>
                    <a:pt x="2636" y="2008"/>
                  </a:lnTo>
                  <a:lnTo>
                    <a:pt x="2636" y="2008"/>
                  </a:lnTo>
                  <a:lnTo>
                    <a:pt x="2636" y="2008"/>
                  </a:lnTo>
                  <a:lnTo>
                    <a:pt x="2636" y="2008"/>
                  </a:lnTo>
                  <a:lnTo>
                    <a:pt x="2636" y="2008"/>
                  </a:lnTo>
                  <a:lnTo>
                    <a:pt x="2639" y="2008"/>
                  </a:lnTo>
                  <a:lnTo>
                    <a:pt x="2639" y="2008"/>
                  </a:lnTo>
                  <a:lnTo>
                    <a:pt x="2639" y="2008"/>
                  </a:lnTo>
                  <a:lnTo>
                    <a:pt x="2641" y="2008"/>
                  </a:lnTo>
                  <a:lnTo>
                    <a:pt x="2643" y="2006"/>
                  </a:lnTo>
                  <a:lnTo>
                    <a:pt x="2646" y="2008"/>
                  </a:lnTo>
                  <a:lnTo>
                    <a:pt x="2646" y="2008"/>
                  </a:lnTo>
                  <a:lnTo>
                    <a:pt x="2648" y="2008"/>
                  </a:lnTo>
                  <a:lnTo>
                    <a:pt x="2648" y="2008"/>
                  </a:lnTo>
                  <a:lnTo>
                    <a:pt x="2648" y="2006"/>
                  </a:lnTo>
                  <a:lnTo>
                    <a:pt x="2648" y="2006"/>
                  </a:lnTo>
                  <a:lnTo>
                    <a:pt x="2646" y="2006"/>
                  </a:lnTo>
                  <a:lnTo>
                    <a:pt x="2646" y="2006"/>
                  </a:lnTo>
                  <a:lnTo>
                    <a:pt x="2648" y="2006"/>
                  </a:lnTo>
                  <a:lnTo>
                    <a:pt x="2648" y="2006"/>
                  </a:lnTo>
                  <a:lnTo>
                    <a:pt x="2648" y="2006"/>
                  </a:lnTo>
                  <a:lnTo>
                    <a:pt x="2648" y="2006"/>
                  </a:lnTo>
                  <a:lnTo>
                    <a:pt x="2648" y="2003"/>
                  </a:lnTo>
                  <a:lnTo>
                    <a:pt x="2648" y="2003"/>
                  </a:lnTo>
                  <a:lnTo>
                    <a:pt x="2648" y="2003"/>
                  </a:lnTo>
                  <a:lnTo>
                    <a:pt x="2648" y="2003"/>
                  </a:lnTo>
                  <a:lnTo>
                    <a:pt x="2648" y="2003"/>
                  </a:lnTo>
                  <a:lnTo>
                    <a:pt x="2648" y="2003"/>
                  </a:lnTo>
                  <a:lnTo>
                    <a:pt x="2648" y="2003"/>
                  </a:lnTo>
                  <a:lnTo>
                    <a:pt x="2648" y="2003"/>
                  </a:lnTo>
                  <a:lnTo>
                    <a:pt x="2648" y="2003"/>
                  </a:lnTo>
                  <a:lnTo>
                    <a:pt x="2648" y="2003"/>
                  </a:lnTo>
                  <a:lnTo>
                    <a:pt x="2648" y="2003"/>
                  </a:lnTo>
                  <a:lnTo>
                    <a:pt x="2651" y="2003"/>
                  </a:lnTo>
                  <a:lnTo>
                    <a:pt x="2651" y="2001"/>
                  </a:lnTo>
                  <a:lnTo>
                    <a:pt x="2648" y="2001"/>
                  </a:lnTo>
                  <a:lnTo>
                    <a:pt x="2651" y="1999"/>
                  </a:lnTo>
                  <a:lnTo>
                    <a:pt x="2648" y="1999"/>
                  </a:lnTo>
                  <a:lnTo>
                    <a:pt x="2648" y="1999"/>
                  </a:lnTo>
                  <a:lnTo>
                    <a:pt x="2648" y="1996"/>
                  </a:lnTo>
                  <a:lnTo>
                    <a:pt x="2648" y="1996"/>
                  </a:lnTo>
                  <a:lnTo>
                    <a:pt x="2648" y="1996"/>
                  </a:lnTo>
                  <a:lnTo>
                    <a:pt x="2646" y="1996"/>
                  </a:lnTo>
                  <a:lnTo>
                    <a:pt x="2646" y="1996"/>
                  </a:lnTo>
                  <a:lnTo>
                    <a:pt x="2648" y="1996"/>
                  </a:lnTo>
                  <a:lnTo>
                    <a:pt x="2648" y="1996"/>
                  </a:lnTo>
                  <a:lnTo>
                    <a:pt x="2648" y="1996"/>
                  </a:lnTo>
                  <a:lnTo>
                    <a:pt x="2648" y="1994"/>
                  </a:lnTo>
                  <a:lnTo>
                    <a:pt x="2648" y="1994"/>
                  </a:lnTo>
                  <a:lnTo>
                    <a:pt x="2648" y="1994"/>
                  </a:lnTo>
                  <a:lnTo>
                    <a:pt x="2648" y="1994"/>
                  </a:lnTo>
                  <a:lnTo>
                    <a:pt x="2646" y="1994"/>
                  </a:lnTo>
                  <a:lnTo>
                    <a:pt x="2646" y="1994"/>
                  </a:lnTo>
                  <a:lnTo>
                    <a:pt x="2646" y="1991"/>
                  </a:lnTo>
                  <a:lnTo>
                    <a:pt x="2648" y="1991"/>
                  </a:lnTo>
                  <a:lnTo>
                    <a:pt x="2648" y="1991"/>
                  </a:lnTo>
                  <a:lnTo>
                    <a:pt x="2648" y="1991"/>
                  </a:lnTo>
                  <a:lnTo>
                    <a:pt x="2648" y="1991"/>
                  </a:lnTo>
                  <a:lnTo>
                    <a:pt x="2648" y="1991"/>
                  </a:lnTo>
                  <a:lnTo>
                    <a:pt x="2646" y="1991"/>
                  </a:lnTo>
                  <a:lnTo>
                    <a:pt x="2646" y="1991"/>
                  </a:lnTo>
                  <a:lnTo>
                    <a:pt x="2646" y="1991"/>
                  </a:lnTo>
                  <a:lnTo>
                    <a:pt x="2646" y="1991"/>
                  </a:lnTo>
                  <a:lnTo>
                    <a:pt x="2646" y="1991"/>
                  </a:lnTo>
                  <a:lnTo>
                    <a:pt x="2643" y="1991"/>
                  </a:lnTo>
                  <a:lnTo>
                    <a:pt x="2643" y="1991"/>
                  </a:lnTo>
                  <a:lnTo>
                    <a:pt x="2643" y="1994"/>
                  </a:lnTo>
                  <a:lnTo>
                    <a:pt x="2643" y="1994"/>
                  </a:lnTo>
                  <a:lnTo>
                    <a:pt x="2643" y="1994"/>
                  </a:lnTo>
                  <a:lnTo>
                    <a:pt x="2643" y="1994"/>
                  </a:lnTo>
                  <a:lnTo>
                    <a:pt x="2643" y="1994"/>
                  </a:lnTo>
                  <a:lnTo>
                    <a:pt x="2643" y="1994"/>
                  </a:lnTo>
                  <a:lnTo>
                    <a:pt x="2641" y="1994"/>
                  </a:lnTo>
                  <a:lnTo>
                    <a:pt x="2641" y="1994"/>
                  </a:lnTo>
                  <a:lnTo>
                    <a:pt x="2641" y="1994"/>
                  </a:lnTo>
                  <a:lnTo>
                    <a:pt x="2641" y="1994"/>
                  </a:lnTo>
                  <a:lnTo>
                    <a:pt x="2641" y="1994"/>
                  </a:lnTo>
                  <a:lnTo>
                    <a:pt x="2641" y="1994"/>
                  </a:lnTo>
                  <a:lnTo>
                    <a:pt x="2641" y="1994"/>
                  </a:lnTo>
                  <a:lnTo>
                    <a:pt x="2641" y="1991"/>
                  </a:lnTo>
                  <a:lnTo>
                    <a:pt x="2639" y="1994"/>
                  </a:lnTo>
                  <a:lnTo>
                    <a:pt x="2639" y="1996"/>
                  </a:lnTo>
                  <a:lnTo>
                    <a:pt x="2639" y="1996"/>
                  </a:lnTo>
                  <a:lnTo>
                    <a:pt x="2639" y="1994"/>
                  </a:lnTo>
                  <a:lnTo>
                    <a:pt x="2639" y="1996"/>
                  </a:lnTo>
                  <a:lnTo>
                    <a:pt x="2639" y="1996"/>
                  </a:lnTo>
                  <a:lnTo>
                    <a:pt x="2641" y="1996"/>
                  </a:lnTo>
                  <a:lnTo>
                    <a:pt x="2641" y="1996"/>
                  </a:lnTo>
                  <a:lnTo>
                    <a:pt x="2641" y="1999"/>
                  </a:lnTo>
                  <a:lnTo>
                    <a:pt x="2641" y="1999"/>
                  </a:lnTo>
                  <a:lnTo>
                    <a:pt x="2641" y="1999"/>
                  </a:lnTo>
                  <a:lnTo>
                    <a:pt x="2643" y="1999"/>
                  </a:lnTo>
                  <a:lnTo>
                    <a:pt x="2643" y="1999"/>
                  </a:lnTo>
                  <a:lnTo>
                    <a:pt x="2643" y="1999"/>
                  </a:lnTo>
                  <a:lnTo>
                    <a:pt x="2641" y="1999"/>
                  </a:lnTo>
                  <a:lnTo>
                    <a:pt x="2641" y="1999"/>
                  </a:lnTo>
                  <a:lnTo>
                    <a:pt x="2639" y="1999"/>
                  </a:lnTo>
                  <a:lnTo>
                    <a:pt x="2636" y="2001"/>
                  </a:lnTo>
                  <a:lnTo>
                    <a:pt x="2636" y="2001"/>
                  </a:lnTo>
                  <a:lnTo>
                    <a:pt x="2636" y="2001"/>
                  </a:lnTo>
                  <a:lnTo>
                    <a:pt x="2634" y="2001"/>
                  </a:lnTo>
                  <a:lnTo>
                    <a:pt x="2634" y="1999"/>
                  </a:lnTo>
                  <a:lnTo>
                    <a:pt x="2634" y="1999"/>
                  </a:lnTo>
                  <a:lnTo>
                    <a:pt x="2634" y="1999"/>
                  </a:lnTo>
                  <a:lnTo>
                    <a:pt x="2634" y="1999"/>
                  </a:lnTo>
                  <a:lnTo>
                    <a:pt x="2634" y="1994"/>
                  </a:lnTo>
                  <a:lnTo>
                    <a:pt x="2634" y="1994"/>
                  </a:lnTo>
                  <a:lnTo>
                    <a:pt x="2634" y="1996"/>
                  </a:lnTo>
                  <a:lnTo>
                    <a:pt x="2634" y="1996"/>
                  </a:lnTo>
                  <a:lnTo>
                    <a:pt x="2632" y="1996"/>
                  </a:lnTo>
                  <a:lnTo>
                    <a:pt x="2632" y="1994"/>
                  </a:lnTo>
                  <a:lnTo>
                    <a:pt x="2629" y="1999"/>
                  </a:lnTo>
                  <a:lnTo>
                    <a:pt x="2629" y="1999"/>
                  </a:lnTo>
                  <a:lnTo>
                    <a:pt x="2629" y="2001"/>
                  </a:lnTo>
                  <a:lnTo>
                    <a:pt x="2627" y="2003"/>
                  </a:lnTo>
                  <a:lnTo>
                    <a:pt x="2627" y="2003"/>
                  </a:lnTo>
                  <a:lnTo>
                    <a:pt x="2624" y="2006"/>
                  </a:lnTo>
                  <a:lnTo>
                    <a:pt x="2624" y="2006"/>
                  </a:lnTo>
                  <a:lnTo>
                    <a:pt x="2624" y="2006"/>
                  </a:lnTo>
                  <a:lnTo>
                    <a:pt x="2624" y="2008"/>
                  </a:lnTo>
                  <a:lnTo>
                    <a:pt x="2622" y="2008"/>
                  </a:lnTo>
                  <a:lnTo>
                    <a:pt x="2622" y="2010"/>
                  </a:lnTo>
                  <a:lnTo>
                    <a:pt x="2622" y="2010"/>
                  </a:lnTo>
                  <a:lnTo>
                    <a:pt x="2620" y="2013"/>
                  </a:lnTo>
                  <a:lnTo>
                    <a:pt x="2620" y="2013"/>
                  </a:lnTo>
                  <a:lnTo>
                    <a:pt x="2617" y="2013"/>
                  </a:lnTo>
                  <a:lnTo>
                    <a:pt x="2613" y="2020"/>
                  </a:lnTo>
                  <a:lnTo>
                    <a:pt x="2613" y="2022"/>
                  </a:lnTo>
                  <a:lnTo>
                    <a:pt x="2613" y="2022"/>
                  </a:lnTo>
                  <a:lnTo>
                    <a:pt x="2613" y="2022"/>
                  </a:lnTo>
                  <a:lnTo>
                    <a:pt x="2613" y="2025"/>
                  </a:lnTo>
                  <a:lnTo>
                    <a:pt x="2613" y="2025"/>
                  </a:lnTo>
                  <a:lnTo>
                    <a:pt x="2613" y="2025"/>
                  </a:lnTo>
                  <a:lnTo>
                    <a:pt x="2613" y="2027"/>
                  </a:lnTo>
                  <a:lnTo>
                    <a:pt x="2613" y="2027"/>
                  </a:lnTo>
                  <a:lnTo>
                    <a:pt x="2613" y="2027"/>
                  </a:lnTo>
                  <a:lnTo>
                    <a:pt x="2615" y="2027"/>
                  </a:lnTo>
                  <a:lnTo>
                    <a:pt x="2613" y="2027"/>
                  </a:lnTo>
                  <a:lnTo>
                    <a:pt x="2613" y="2027"/>
                  </a:lnTo>
                  <a:lnTo>
                    <a:pt x="2613" y="2027"/>
                  </a:lnTo>
                  <a:lnTo>
                    <a:pt x="2613" y="2029"/>
                  </a:lnTo>
                  <a:lnTo>
                    <a:pt x="2613" y="2029"/>
                  </a:lnTo>
                  <a:lnTo>
                    <a:pt x="2615" y="2032"/>
                  </a:lnTo>
                  <a:lnTo>
                    <a:pt x="2615" y="2032"/>
                  </a:lnTo>
                  <a:lnTo>
                    <a:pt x="2613" y="2032"/>
                  </a:lnTo>
                  <a:lnTo>
                    <a:pt x="2613" y="2034"/>
                  </a:lnTo>
                  <a:lnTo>
                    <a:pt x="2613" y="2034"/>
                  </a:lnTo>
                  <a:lnTo>
                    <a:pt x="2613" y="2036"/>
                  </a:lnTo>
                  <a:lnTo>
                    <a:pt x="2613" y="2036"/>
                  </a:lnTo>
                  <a:lnTo>
                    <a:pt x="2610" y="2036"/>
                  </a:lnTo>
                  <a:lnTo>
                    <a:pt x="2610" y="2039"/>
                  </a:lnTo>
                  <a:lnTo>
                    <a:pt x="2610" y="2039"/>
                  </a:lnTo>
                  <a:lnTo>
                    <a:pt x="2613" y="2039"/>
                  </a:lnTo>
                  <a:lnTo>
                    <a:pt x="2613" y="2039"/>
                  </a:lnTo>
                  <a:lnTo>
                    <a:pt x="2613" y="2039"/>
                  </a:lnTo>
                  <a:lnTo>
                    <a:pt x="2613" y="2039"/>
                  </a:lnTo>
                  <a:lnTo>
                    <a:pt x="2613" y="2041"/>
                  </a:lnTo>
                  <a:lnTo>
                    <a:pt x="2610" y="2041"/>
                  </a:lnTo>
                  <a:lnTo>
                    <a:pt x="2610" y="2041"/>
                  </a:lnTo>
                  <a:lnTo>
                    <a:pt x="2610" y="2041"/>
                  </a:lnTo>
                  <a:lnTo>
                    <a:pt x="2610" y="2039"/>
                  </a:lnTo>
                  <a:lnTo>
                    <a:pt x="2608" y="2041"/>
                  </a:lnTo>
                  <a:lnTo>
                    <a:pt x="2608" y="2041"/>
                  </a:lnTo>
                  <a:lnTo>
                    <a:pt x="2608" y="2041"/>
                  </a:lnTo>
                  <a:lnTo>
                    <a:pt x="2608" y="2041"/>
                  </a:lnTo>
                  <a:lnTo>
                    <a:pt x="2608" y="2041"/>
                  </a:lnTo>
                  <a:lnTo>
                    <a:pt x="2608" y="2041"/>
                  </a:lnTo>
                  <a:lnTo>
                    <a:pt x="2608" y="2041"/>
                  </a:lnTo>
                  <a:lnTo>
                    <a:pt x="2610" y="2041"/>
                  </a:lnTo>
                  <a:lnTo>
                    <a:pt x="2610" y="2041"/>
                  </a:lnTo>
                  <a:lnTo>
                    <a:pt x="2610" y="2043"/>
                  </a:lnTo>
                  <a:lnTo>
                    <a:pt x="2613" y="2041"/>
                  </a:lnTo>
                  <a:lnTo>
                    <a:pt x="2613" y="2041"/>
                  </a:lnTo>
                  <a:lnTo>
                    <a:pt x="2613" y="2043"/>
                  </a:lnTo>
                  <a:lnTo>
                    <a:pt x="2613" y="2043"/>
                  </a:lnTo>
                  <a:lnTo>
                    <a:pt x="2613" y="2043"/>
                  </a:lnTo>
                  <a:lnTo>
                    <a:pt x="2613" y="2043"/>
                  </a:lnTo>
                  <a:lnTo>
                    <a:pt x="2613" y="2043"/>
                  </a:lnTo>
                  <a:lnTo>
                    <a:pt x="2613" y="2043"/>
                  </a:lnTo>
                  <a:lnTo>
                    <a:pt x="2613" y="2043"/>
                  </a:lnTo>
                  <a:lnTo>
                    <a:pt x="2615" y="2043"/>
                  </a:lnTo>
                  <a:lnTo>
                    <a:pt x="2615" y="2043"/>
                  </a:lnTo>
                  <a:lnTo>
                    <a:pt x="2615" y="2043"/>
                  </a:lnTo>
                  <a:lnTo>
                    <a:pt x="2613" y="2046"/>
                  </a:lnTo>
                  <a:lnTo>
                    <a:pt x="2613" y="2046"/>
                  </a:lnTo>
                  <a:lnTo>
                    <a:pt x="2613" y="2046"/>
                  </a:lnTo>
                  <a:lnTo>
                    <a:pt x="2613" y="2046"/>
                  </a:lnTo>
                  <a:lnTo>
                    <a:pt x="2613" y="2046"/>
                  </a:lnTo>
                  <a:lnTo>
                    <a:pt x="2613" y="2046"/>
                  </a:lnTo>
                  <a:lnTo>
                    <a:pt x="2613" y="2048"/>
                  </a:lnTo>
                  <a:lnTo>
                    <a:pt x="2613" y="2048"/>
                  </a:lnTo>
                  <a:lnTo>
                    <a:pt x="2613" y="2051"/>
                  </a:lnTo>
                  <a:lnTo>
                    <a:pt x="2613" y="2051"/>
                  </a:lnTo>
                  <a:lnTo>
                    <a:pt x="2613" y="2051"/>
                  </a:lnTo>
                  <a:lnTo>
                    <a:pt x="2613" y="2051"/>
                  </a:lnTo>
                  <a:lnTo>
                    <a:pt x="2613" y="2053"/>
                  </a:lnTo>
                  <a:lnTo>
                    <a:pt x="2610" y="2053"/>
                  </a:lnTo>
                  <a:lnTo>
                    <a:pt x="2610" y="2055"/>
                  </a:lnTo>
                  <a:lnTo>
                    <a:pt x="2610" y="2055"/>
                  </a:lnTo>
                  <a:lnTo>
                    <a:pt x="2610" y="2055"/>
                  </a:lnTo>
                  <a:lnTo>
                    <a:pt x="2608" y="2055"/>
                  </a:lnTo>
                  <a:lnTo>
                    <a:pt x="2608" y="2055"/>
                  </a:lnTo>
                  <a:lnTo>
                    <a:pt x="2608" y="2058"/>
                  </a:lnTo>
                  <a:lnTo>
                    <a:pt x="2608" y="2058"/>
                  </a:lnTo>
                  <a:lnTo>
                    <a:pt x="2606" y="2060"/>
                  </a:lnTo>
                  <a:lnTo>
                    <a:pt x="2606" y="2060"/>
                  </a:lnTo>
                  <a:lnTo>
                    <a:pt x="2606" y="2060"/>
                  </a:lnTo>
                  <a:lnTo>
                    <a:pt x="2606" y="2060"/>
                  </a:lnTo>
                  <a:lnTo>
                    <a:pt x="2606" y="2060"/>
                  </a:lnTo>
                  <a:lnTo>
                    <a:pt x="2606" y="2060"/>
                  </a:lnTo>
                  <a:lnTo>
                    <a:pt x="2603" y="2060"/>
                  </a:lnTo>
                  <a:lnTo>
                    <a:pt x="2603" y="2060"/>
                  </a:lnTo>
                  <a:lnTo>
                    <a:pt x="2603" y="2060"/>
                  </a:lnTo>
                  <a:lnTo>
                    <a:pt x="2606" y="2062"/>
                  </a:lnTo>
                  <a:lnTo>
                    <a:pt x="2606" y="2060"/>
                  </a:lnTo>
                  <a:lnTo>
                    <a:pt x="2606" y="2060"/>
                  </a:lnTo>
                  <a:lnTo>
                    <a:pt x="2608" y="2062"/>
                  </a:lnTo>
                  <a:lnTo>
                    <a:pt x="2608" y="2062"/>
                  </a:lnTo>
                  <a:lnTo>
                    <a:pt x="2610" y="2062"/>
                  </a:lnTo>
                  <a:lnTo>
                    <a:pt x="2610" y="2062"/>
                  </a:lnTo>
                  <a:lnTo>
                    <a:pt x="2610" y="2062"/>
                  </a:lnTo>
                  <a:lnTo>
                    <a:pt x="2610" y="2062"/>
                  </a:lnTo>
                  <a:lnTo>
                    <a:pt x="2610" y="2062"/>
                  </a:lnTo>
                  <a:lnTo>
                    <a:pt x="2610" y="2062"/>
                  </a:lnTo>
                  <a:lnTo>
                    <a:pt x="2610" y="2062"/>
                  </a:lnTo>
                  <a:lnTo>
                    <a:pt x="2610" y="2062"/>
                  </a:lnTo>
                  <a:lnTo>
                    <a:pt x="2610" y="2062"/>
                  </a:lnTo>
                  <a:lnTo>
                    <a:pt x="2613" y="2062"/>
                  </a:lnTo>
                  <a:lnTo>
                    <a:pt x="2613" y="2062"/>
                  </a:lnTo>
                  <a:lnTo>
                    <a:pt x="2613" y="2062"/>
                  </a:lnTo>
                  <a:lnTo>
                    <a:pt x="2613" y="2062"/>
                  </a:lnTo>
                  <a:lnTo>
                    <a:pt x="2610" y="2065"/>
                  </a:lnTo>
                  <a:lnTo>
                    <a:pt x="2608" y="2065"/>
                  </a:lnTo>
                  <a:lnTo>
                    <a:pt x="2608" y="2065"/>
                  </a:lnTo>
                  <a:lnTo>
                    <a:pt x="2608" y="2067"/>
                  </a:lnTo>
                  <a:lnTo>
                    <a:pt x="2608" y="2069"/>
                  </a:lnTo>
                  <a:lnTo>
                    <a:pt x="2608" y="2069"/>
                  </a:lnTo>
                  <a:lnTo>
                    <a:pt x="2606" y="2072"/>
                  </a:lnTo>
                  <a:lnTo>
                    <a:pt x="2606" y="2072"/>
                  </a:lnTo>
                  <a:lnTo>
                    <a:pt x="2606" y="2074"/>
                  </a:lnTo>
                  <a:lnTo>
                    <a:pt x="2606" y="2074"/>
                  </a:lnTo>
                  <a:lnTo>
                    <a:pt x="2606" y="2074"/>
                  </a:lnTo>
                  <a:lnTo>
                    <a:pt x="2606" y="2077"/>
                  </a:lnTo>
                  <a:lnTo>
                    <a:pt x="2606" y="2079"/>
                  </a:lnTo>
                  <a:lnTo>
                    <a:pt x="2606" y="2079"/>
                  </a:lnTo>
                  <a:lnTo>
                    <a:pt x="2606" y="2079"/>
                  </a:lnTo>
                  <a:lnTo>
                    <a:pt x="2606" y="2079"/>
                  </a:lnTo>
                  <a:lnTo>
                    <a:pt x="2606" y="2079"/>
                  </a:lnTo>
                  <a:lnTo>
                    <a:pt x="2606" y="2079"/>
                  </a:lnTo>
                  <a:lnTo>
                    <a:pt x="2606" y="2079"/>
                  </a:lnTo>
                  <a:lnTo>
                    <a:pt x="2608" y="2079"/>
                  </a:lnTo>
                  <a:lnTo>
                    <a:pt x="2608" y="2079"/>
                  </a:lnTo>
                  <a:lnTo>
                    <a:pt x="2608" y="2081"/>
                  </a:lnTo>
                  <a:lnTo>
                    <a:pt x="2608" y="2081"/>
                  </a:lnTo>
                  <a:lnTo>
                    <a:pt x="2608" y="2084"/>
                  </a:lnTo>
                  <a:lnTo>
                    <a:pt x="2608" y="2088"/>
                  </a:lnTo>
                  <a:lnTo>
                    <a:pt x="2608" y="2088"/>
                  </a:lnTo>
                  <a:lnTo>
                    <a:pt x="2608" y="2088"/>
                  </a:lnTo>
                  <a:lnTo>
                    <a:pt x="2608" y="2091"/>
                  </a:lnTo>
                  <a:lnTo>
                    <a:pt x="2608" y="2093"/>
                  </a:lnTo>
                  <a:lnTo>
                    <a:pt x="2608" y="2098"/>
                  </a:lnTo>
                  <a:lnTo>
                    <a:pt x="2608" y="2100"/>
                  </a:lnTo>
                  <a:lnTo>
                    <a:pt x="2608" y="2103"/>
                  </a:lnTo>
                  <a:lnTo>
                    <a:pt x="2608" y="2105"/>
                  </a:lnTo>
                  <a:lnTo>
                    <a:pt x="2608" y="2107"/>
                  </a:lnTo>
                  <a:lnTo>
                    <a:pt x="2608" y="2107"/>
                  </a:lnTo>
                  <a:lnTo>
                    <a:pt x="2608" y="2110"/>
                  </a:lnTo>
                  <a:lnTo>
                    <a:pt x="2608" y="2110"/>
                  </a:lnTo>
                  <a:lnTo>
                    <a:pt x="2608" y="2112"/>
                  </a:lnTo>
                  <a:lnTo>
                    <a:pt x="2608" y="2112"/>
                  </a:lnTo>
                  <a:lnTo>
                    <a:pt x="2608" y="2112"/>
                  </a:lnTo>
                  <a:lnTo>
                    <a:pt x="2608" y="2112"/>
                  </a:lnTo>
                  <a:lnTo>
                    <a:pt x="2608" y="2112"/>
                  </a:lnTo>
                  <a:lnTo>
                    <a:pt x="2606" y="2114"/>
                  </a:lnTo>
                  <a:lnTo>
                    <a:pt x="2606" y="2114"/>
                  </a:lnTo>
                  <a:lnTo>
                    <a:pt x="2606" y="2114"/>
                  </a:lnTo>
                  <a:lnTo>
                    <a:pt x="2606" y="2117"/>
                  </a:lnTo>
                  <a:lnTo>
                    <a:pt x="2606" y="2119"/>
                  </a:lnTo>
                  <a:lnTo>
                    <a:pt x="2608" y="2122"/>
                  </a:lnTo>
                  <a:lnTo>
                    <a:pt x="2608" y="2122"/>
                  </a:lnTo>
                  <a:lnTo>
                    <a:pt x="2610" y="2122"/>
                  </a:lnTo>
                  <a:lnTo>
                    <a:pt x="2610" y="2122"/>
                  </a:lnTo>
                  <a:lnTo>
                    <a:pt x="2610" y="2124"/>
                  </a:lnTo>
                  <a:lnTo>
                    <a:pt x="2610" y="2124"/>
                  </a:lnTo>
                  <a:lnTo>
                    <a:pt x="2610" y="2124"/>
                  </a:lnTo>
                  <a:lnTo>
                    <a:pt x="2610" y="2124"/>
                  </a:lnTo>
                  <a:lnTo>
                    <a:pt x="2610" y="2124"/>
                  </a:lnTo>
                  <a:lnTo>
                    <a:pt x="2610" y="2124"/>
                  </a:lnTo>
                  <a:lnTo>
                    <a:pt x="2610" y="2124"/>
                  </a:lnTo>
                  <a:lnTo>
                    <a:pt x="2613" y="2124"/>
                  </a:lnTo>
                  <a:lnTo>
                    <a:pt x="2613" y="2126"/>
                  </a:lnTo>
                  <a:lnTo>
                    <a:pt x="2613" y="2126"/>
                  </a:lnTo>
                  <a:lnTo>
                    <a:pt x="2613" y="2126"/>
                  </a:lnTo>
                  <a:lnTo>
                    <a:pt x="2613" y="2124"/>
                  </a:lnTo>
                  <a:lnTo>
                    <a:pt x="2613" y="2124"/>
                  </a:lnTo>
                  <a:lnTo>
                    <a:pt x="2613" y="2124"/>
                  </a:lnTo>
                  <a:lnTo>
                    <a:pt x="2615" y="2124"/>
                  </a:lnTo>
                  <a:lnTo>
                    <a:pt x="2615" y="2126"/>
                  </a:lnTo>
                  <a:lnTo>
                    <a:pt x="2617" y="2126"/>
                  </a:lnTo>
                  <a:lnTo>
                    <a:pt x="2620" y="2126"/>
                  </a:lnTo>
                  <a:lnTo>
                    <a:pt x="2620" y="2126"/>
                  </a:lnTo>
                  <a:lnTo>
                    <a:pt x="2617" y="2126"/>
                  </a:lnTo>
                  <a:lnTo>
                    <a:pt x="2617" y="2126"/>
                  </a:lnTo>
                  <a:lnTo>
                    <a:pt x="2615" y="2126"/>
                  </a:lnTo>
                  <a:lnTo>
                    <a:pt x="2615" y="2126"/>
                  </a:lnTo>
                  <a:lnTo>
                    <a:pt x="2613" y="2126"/>
                  </a:lnTo>
                  <a:lnTo>
                    <a:pt x="2613" y="2126"/>
                  </a:lnTo>
                  <a:lnTo>
                    <a:pt x="2613" y="2129"/>
                  </a:lnTo>
                  <a:lnTo>
                    <a:pt x="2613" y="2129"/>
                  </a:lnTo>
                  <a:lnTo>
                    <a:pt x="2615" y="2131"/>
                  </a:lnTo>
                  <a:lnTo>
                    <a:pt x="2613" y="2131"/>
                  </a:lnTo>
                  <a:lnTo>
                    <a:pt x="2613" y="2129"/>
                  </a:lnTo>
                  <a:lnTo>
                    <a:pt x="2613" y="2129"/>
                  </a:lnTo>
                  <a:lnTo>
                    <a:pt x="2610" y="2126"/>
                  </a:lnTo>
                  <a:lnTo>
                    <a:pt x="2610" y="2126"/>
                  </a:lnTo>
                  <a:lnTo>
                    <a:pt x="2610" y="2126"/>
                  </a:lnTo>
                  <a:lnTo>
                    <a:pt x="2608" y="2126"/>
                  </a:lnTo>
                  <a:lnTo>
                    <a:pt x="2608" y="2126"/>
                  </a:lnTo>
                  <a:lnTo>
                    <a:pt x="2608" y="2126"/>
                  </a:lnTo>
                  <a:lnTo>
                    <a:pt x="2606" y="2129"/>
                  </a:lnTo>
                  <a:lnTo>
                    <a:pt x="2606" y="2129"/>
                  </a:lnTo>
                  <a:lnTo>
                    <a:pt x="2606" y="2131"/>
                  </a:lnTo>
                  <a:lnTo>
                    <a:pt x="2603" y="2133"/>
                  </a:lnTo>
                  <a:lnTo>
                    <a:pt x="2603" y="2136"/>
                  </a:lnTo>
                  <a:lnTo>
                    <a:pt x="2603" y="2138"/>
                  </a:lnTo>
                  <a:lnTo>
                    <a:pt x="2606" y="2140"/>
                  </a:lnTo>
                  <a:lnTo>
                    <a:pt x="2606" y="2143"/>
                  </a:lnTo>
                  <a:lnTo>
                    <a:pt x="2606" y="2143"/>
                  </a:lnTo>
                  <a:lnTo>
                    <a:pt x="2606" y="2143"/>
                  </a:lnTo>
                  <a:lnTo>
                    <a:pt x="2608" y="2143"/>
                  </a:lnTo>
                  <a:lnTo>
                    <a:pt x="2610" y="2143"/>
                  </a:lnTo>
                  <a:lnTo>
                    <a:pt x="2613" y="2143"/>
                  </a:lnTo>
                  <a:lnTo>
                    <a:pt x="2615" y="2143"/>
                  </a:lnTo>
                  <a:lnTo>
                    <a:pt x="2615" y="2143"/>
                  </a:lnTo>
                  <a:lnTo>
                    <a:pt x="2615" y="2140"/>
                  </a:lnTo>
                  <a:lnTo>
                    <a:pt x="2615" y="2140"/>
                  </a:lnTo>
                  <a:lnTo>
                    <a:pt x="2615" y="2143"/>
                  </a:lnTo>
                  <a:lnTo>
                    <a:pt x="2615" y="2143"/>
                  </a:lnTo>
                  <a:lnTo>
                    <a:pt x="2615" y="2145"/>
                  </a:lnTo>
                  <a:lnTo>
                    <a:pt x="2613" y="2145"/>
                  </a:lnTo>
                  <a:lnTo>
                    <a:pt x="2613" y="2148"/>
                  </a:lnTo>
                  <a:lnTo>
                    <a:pt x="2613" y="2148"/>
                  </a:lnTo>
                  <a:lnTo>
                    <a:pt x="2615" y="2145"/>
                  </a:lnTo>
                  <a:lnTo>
                    <a:pt x="2617" y="2143"/>
                  </a:lnTo>
                  <a:lnTo>
                    <a:pt x="2617" y="2143"/>
                  </a:lnTo>
                  <a:lnTo>
                    <a:pt x="2617" y="2145"/>
                  </a:lnTo>
                  <a:lnTo>
                    <a:pt x="2617" y="2145"/>
                  </a:lnTo>
                  <a:lnTo>
                    <a:pt x="2617" y="2145"/>
                  </a:lnTo>
                  <a:lnTo>
                    <a:pt x="2617" y="2145"/>
                  </a:lnTo>
                  <a:lnTo>
                    <a:pt x="2617" y="2145"/>
                  </a:lnTo>
                  <a:lnTo>
                    <a:pt x="2620" y="2143"/>
                  </a:lnTo>
                  <a:lnTo>
                    <a:pt x="2620" y="2143"/>
                  </a:lnTo>
                  <a:lnTo>
                    <a:pt x="2620" y="2143"/>
                  </a:lnTo>
                  <a:lnTo>
                    <a:pt x="2620" y="2145"/>
                  </a:lnTo>
                  <a:lnTo>
                    <a:pt x="2620" y="2145"/>
                  </a:lnTo>
                  <a:lnTo>
                    <a:pt x="2617" y="2145"/>
                  </a:lnTo>
                  <a:lnTo>
                    <a:pt x="2615" y="2148"/>
                  </a:lnTo>
                  <a:lnTo>
                    <a:pt x="2615" y="2148"/>
                  </a:lnTo>
                  <a:lnTo>
                    <a:pt x="2613" y="2148"/>
                  </a:lnTo>
                  <a:lnTo>
                    <a:pt x="2613" y="2148"/>
                  </a:lnTo>
                  <a:lnTo>
                    <a:pt x="2613" y="2150"/>
                  </a:lnTo>
                  <a:lnTo>
                    <a:pt x="2613" y="2150"/>
                  </a:lnTo>
                  <a:lnTo>
                    <a:pt x="2613" y="2150"/>
                  </a:lnTo>
                  <a:lnTo>
                    <a:pt x="2613" y="2150"/>
                  </a:lnTo>
                  <a:lnTo>
                    <a:pt x="2613" y="2152"/>
                  </a:lnTo>
                  <a:lnTo>
                    <a:pt x="2615" y="2152"/>
                  </a:lnTo>
                  <a:lnTo>
                    <a:pt x="2615" y="2152"/>
                  </a:lnTo>
                  <a:lnTo>
                    <a:pt x="2617" y="2155"/>
                  </a:lnTo>
                  <a:lnTo>
                    <a:pt x="2617" y="2155"/>
                  </a:lnTo>
                  <a:lnTo>
                    <a:pt x="2620" y="2155"/>
                  </a:lnTo>
                  <a:lnTo>
                    <a:pt x="2622" y="2152"/>
                  </a:lnTo>
                  <a:lnTo>
                    <a:pt x="2622" y="2152"/>
                  </a:lnTo>
                  <a:lnTo>
                    <a:pt x="2622" y="2155"/>
                  </a:lnTo>
                  <a:lnTo>
                    <a:pt x="2617" y="2155"/>
                  </a:lnTo>
                  <a:lnTo>
                    <a:pt x="2615" y="2155"/>
                  </a:lnTo>
                  <a:lnTo>
                    <a:pt x="2613" y="2152"/>
                  </a:lnTo>
                  <a:lnTo>
                    <a:pt x="2613" y="2152"/>
                  </a:lnTo>
                  <a:lnTo>
                    <a:pt x="2610" y="2152"/>
                  </a:lnTo>
                  <a:lnTo>
                    <a:pt x="2608" y="2155"/>
                  </a:lnTo>
                  <a:lnTo>
                    <a:pt x="2608" y="2155"/>
                  </a:lnTo>
                  <a:lnTo>
                    <a:pt x="2606" y="2155"/>
                  </a:lnTo>
                  <a:lnTo>
                    <a:pt x="2606" y="2155"/>
                  </a:lnTo>
                  <a:lnTo>
                    <a:pt x="2606" y="2155"/>
                  </a:lnTo>
                  <a:lnTo>
                    <a:pt x="2606" y="2155"/>
                  </a:lnTo>
                  <a:lnTo>
                    <a:pt x="2606" y="2152"/>
                  </a:lnTo>
                  <a:lnTo>
                    <a:pt x="2606" y="2152"/>
                  </a:lnTo>
                  <a:lnTo>
                    <a:pt x="2606" y="2152"/>
                  </a:lnTo>
                  <a:lnTo>
                    <a:pt x="2603" y="2152"/>
                  </a:lnTo>
                  <a:lnTo>
                    <a:pt x="2606" y="2152"/>
                  </a:lnTo>
                  <a:lnTo>
                    <a:pt x="2606" y="2152"/>
                  </a:lnTo>
                  <a:lnTo>
                    <a:pt x="2603" y="2150"/>
                  </a:lnTo>
                  <a:lnTo>
                    <a:pt x="2603" y="2150"/>
                  </a:lnTo>
                  <a:lnTo>
                    <a:pt x="2603" y="2150"/>
                  </a:lnTo>
                  <a:lnTo>
                    <a:pt x="2603" y="2152"/>
                  </a:lnTo>
                  <a:lnTo>
                    <a:pt x="2603" y="2152"/>
                  </a:lnTo>
                  <a:lnTo>
                    <a:pt x="2603" y="2157"/>
                  </a:lnTo>
                  <a:lnTo>
                    <a:pt x="2603" y="2157"/>
                  </a:lnTo>
                  <a:lnTo>
                    <a:pt x="2603" y="2159"/>
                  </a:lnTo>
                  <a:lnTo>
                    <a:pt x="2603" y="2164"/>
                  </a:lnTo>
                  <a:lnTo>
                    <a:pt x="2603" y="2164"/>
                  </a:lnTo>
                  <a:lnTo>
                    <a:pt x="2603" y="2164"/>
                  </a:lnTo>
                  <a:lnTo>
                    <a:pt x="2603" y="2166"/>
                  </a:lnTo>
                  <a:lnTo>
                    <a:pt x="2603" y="2166"/>
                  </a:lnTo>
                  <a:lnTo>
                    <a:pt x="2603" y="2166"/>
                  </a:lnTo>
                  <a:lnTo>
                    <a:pt x="2603" y="2169"/>
                  </a:lnTo>
                  <a:lnTo>
                    <a:pt x="2603" y="2169"/>
                  </a:lnTo>
                  <a:lnTo>
                    <a:pt x="2603" y="2171"/>
                  </a:lnTo>
                  <a:lnTo>
                    <a:pt x="2603" y="2174"/>
                  </a:lnTo>
                  <a:lnTo>
                    <a:pt x="2603" y="2176"/>
                  </a:lnTo>
                  <a:lnTo>
                    <a:pt x="2603" y="2178"/>
                  </a:lnTo>
                  <a:lnTo>
                    <a:pt x="2603" y="2181"/>
                  </a:lnTo>
                  <a:lnTo>
                    <a:pt x="2603" y="2183"/>
                  </a:lnTo>
                  <a:lnTo>
                    <a:pt x="2603" y="2183"/>
                  </a:lnTo>
                  <a:lnTo>
                    <a:pt x="2603" y="2185"/>
                  </a:lnTo>
                  <a:lnTo>
                    <a:pt x="2603" y="2185"/>
                  </a:lnTo>
                  <a:lnTo>
                    <a:pt x="2601" y="2185"/>
                  </a:lnTo>
                  <a:lnTo>
                    <a:pt x="2601" y="2185"/>
                  </a:lnTo>
                  <a:lnTo>
                    <a:pt x="2601" y="2185"/>
                  </a:lnTo>
                  <a:lnTo>
                    <a:pt x="2598" y="2185"/>
                  </a:lnTo>
                  <a:lnTo>
                    <a:pt x="2598" y="2185"/>
                  </a:lnTo>
                  <a:lnTo>
                    <a:pt x="2598" y="2183"/>
                  </a:lnTo>
                  <a:lnTo>
                    <a:pt x="2598" y="2183"/>
                  </a:lnTo>
                  <a:lnTo>
                    <a:pt x="2598" y="2183"/>
                  </a:lnTo>
                  <a:lnTo>
                    <a:pt x="2598" y="2183"/>
                  </a:lnTo>
                  <a:lnTo>
                    <a:pt x="2598" y="2185"/>
                  </a:lnTo>
                  <a:lnTo>
                    <a:pt x="2598" y="2185"/>
                  </a:lnTo>
                  <a:lnTo>
                    <a:pt x="2598" y="2185"/>
                  </a:lnTo>
                  <a:lnTo>
                    <a:pt x="2598" y="2188"/>
                  </a:lnTo>
                  <a:lnTo>
                    <a:pt x="2598" y="2188"/>
                  </a:lnTo>
                  <a:lnTo>
                    <a:pt x="2598" y="2185"/>
                  </a:lnTo>
                  <a:lnTo>
                    <a:pt x="2596" y="2185"/>
                  </a:lnTo>
                  <a:lnTo>
                    <a:pt x="2596" y="2185"/>
                  </a:lnTo>
                  <a:lnTo>
                    <a:pt x="2596" y="2185"/>
                  </a:lnTo>
                  <a:lnTo>
                    <a:pt x="2594" y="2185"/>
                  </a:lnTo>
                  <a:lnTo>
                    <a:pt x="2594" y="2185"/>
                  </a:lnTo>
                  <a:lnTo>
                    <a:pt x="2594" y="2183"/>
                  </a:lnTo>
                  <a:lnTo>
                    <a:pt x="2594" y="2181"/>
                  </a:lnTo>
                  <a:lnTo>
                    <a:pt x="2596" y="2181"/>
                  </a:lnTo>
                  <a:lnTo>
                    <a:pt x="2596" y="2178"/>
                  </a:lnTo>
                  <a:lnTo>
                    <a:pt x="2596" y="2178"/>
                  </a:lnTo>
                  <a:lnTo>
                    <a:pt x="2596" y="2176"/>
                  </a:lnTo>
                  <a:lnTo>
                    <a:pt x="2598" y="2176"/>
                  </a:lnTo>
                  <a:lnTo>
                    <a:pt x="2598" y="2174"/>
                  </a:lnTo>
                  <a:lnTo>
                    <a:pt x="2596" y="2176"/>
                  </a:lnTo>
                  <a:lnTo>
                    <a:pt x="2594" y="2183"/>
                  </a:lnTo>
                  <a:lnTo>
                    <a:pt x="2589" y="2188"/>
                  </a:lnTo>
                  <a:lnTo>
                    <a:pt x="2587" y="2190"/>
                  </a:lnTo>
                  <a:lnTo>
                    <a:pt x="2587" y="2192"/>
                  </a:lnTo>
                  <a:lnTo>
                    <a:pt x="2587" y="2192"/>
                  </a:lnTo>
                  <a:lnTo>
                    <a:pt x="2587" y="2192"/>
                  </a:lnTo>
                  <a:lnTo>
                    <a:pt x="2587" y="2195"/>
                  </a:lnTo>
                  <a:lnTo>
                    <a:pt x="2587" y="2195"/>
                  </a:lnTo>
                  <a:lnTo>
                    <a:pt x="2587" y="2195"/>
                  </a:lnTo>
                  <a:lnTo>
                    <a:pt x="2587" y="2195"/>
                  </a:lnTo>
                  <a:lnTo>
                    <a:pt x="2589" y="2195"/>
                  </a:lnTo>
                  <a:lnTo>
                    <a:pt x="2594" y="2192"/>
                  </a:lnTo>
                  <a:lnTo>
                    <a:pt x="2594" y="2190"/>
                  </a:lnTo>
                  <a:lnTo>
                    <a:pt x="2596" y="2190"/>
                  </a:lnTo>
                  <a:lnTo>
                    <a:pt x="2601" y="2188"/>
                  </a:lnTo>
                  <a:lnTo>
                    <a:pt x="2603" y="2185"/>
                  </a:lnTo>
                  <a:lnTo>
                    <a:pt x="2603" y="2185"/>
                  </a:lnTo>
                  <a:lnTo>
                    <a:pt x="2608" y="2183"/>
                  </a:lnTo>
                  <a:lnTo>
                    <a:pt x="2608" y="2183"/>
                  </a:lnTo>
                  <a:lnTo>
                    <a:pt x="2610" y="2185"/>
                  </a:lnTo>
                  <a:lnTo>
                    <a:pt x="2610" y="2185"/>
                  </a:lnTo>
                  <a:lnTo>
                    <a:pt x="2613" y="2183"/>
                  </a:lnTo>
                  <a:lnTo>
                    <a:pt x="2613" y="2183"/>
                  </a:lnTo>
                  <a:lnTo>
                    <a:pt x="2615" y="2183"/>
                  </a:lnTo>
                  <a:lnTo>
                    <a:pt x="2615" y="2183"/>
                  </a:lnTo>
                  <a:lnTo>
                    <a:pt x="2615" y="2183"/>
                  </a:lnTo>
                  <a:lnTo>
                    <a:pt x="2617" y="2181"/>
                  </a:lnTo>
                  <a:lnTo>
                    <a:pt x="2617" y="2181"/>
                  </a:lnTo>
                  <a:lnTo>
                    <a:pt x="2620" y="2181"/>
                  </a:lnTo>
                  <a:lnTo>
                    <a:pt x="2620" y="2181"/>
                  </a:lnTo>
                  <a:lnTo>
                    <a:pt x="2620" y="2181"/>
                  </a:lnTo>
                  <a:lnTo>
                    <a:pt x="2617" y="2181"/>
                  </a:lnTo>
                  <a:lnTo>
                    <a:pt x="2617" y="2183"/>
                  </a:lnTo>
                  <a:lnTo>
                    <a:pt x="2615" y="2183"/>
                  </a:lnTo>
                  <a:lnTo>
                    <a:pt x="2615" y="2183"/>
                  </a:lnTo>
                  <a:lnTo>
                    <a:pt x="2615" y="2185"/>
                  </a:lnTo>
                  <a:lnTo>
                    <a:pt x="2615" y="2188"/>
                  </a:lnTo>
                  <a:lnTo>
                    <a:pt x="2615" y="2188"/>
                  </a:lnTo>
                  <a:lnTo>
                    <a:pt x="2613" y="2188"/>
                  </a:lnTo>
                  <a:lnTo>
                    <a:pt x="2613" y="2188"/>
                  </a:lnTo>
                  <a:lnTo>
                    <a:pt x="2610" y="2190"/>
                  </a:lnTo>
                  <a:lnTo>
                    <a:pt x="2610" y="2190"/>
                  </a:lnTo>
                  <a:lnTo>
                    <a:pt x="2610" y="2190"/>
                  </a:lnTo>
                  <a:lnTo>
                    <a:pt x="2613" y="2188"/>
                  </a:lnTo>
                  <a:lnTo>
                    <a:pt x="2613" y="2188"/>
                  </a:lnTo>
                  <a:lnTo>
                    <a:pt x="2613" y="2188"/>
                  </a:lnTo>
                  <a:lnTo>
                    <a:pt x="2613" y="2188"/>
                  </a:lnTo>
                  <a:lnTo>
                    <a:pt x="2613" y="2188"/>
                  </a:lnTo>
                  <a:lnTo>
                    <a:pt x="2610" y="2188"/>
                  </a:lnTo>
                  <a:lnTo>
                    <a:pt x="2610" y="2190"/>
                  </a:lnTo>
                  <a:lnTo>
                    <a:pt x="2610" y="2192"/>
                  </a:lnTo>
                  <a:lnTo>
                    <a:pt x="2610" y="2192"/>
                  </a:lnTo>
                  <a:lnTo>
                    <a:pt x="2608" y="2192"/>
                  </a:lnTo>
                  <a:lnTo>
                    <a:pt x="2608" y="2192"/>
                  </a:lnTo>
                  <a:lnTo>
                    <a:pt x="2608" y="2192"/>
                  </a:lnTo>
                  <a:lnTo>
                    <a:pt x="2608" y="2195"/>
                  </a:lnTo>
                  <a:lnTo>
                    <a:pt x="2608" y="2195"/>
                  </a:lnTo>
                  <a:lnTo>
                    <a:pt x="2608" y="2197"/>
                  </a:lnTo>
                  <a:lnTo>
                    <a:pt x="2608" y="2197"/>
                  </a:lnTo>
                  <a:lnTo>
                    <a:pt x="2608" y="2200"/>
                  </a:lnTo>
                  <a:lnTo>
                    <a:pt x="2606" y="2202"/>
                  </a:lnTo>
                  <a:lnTo>
                    <a:pt x="2606" y="2202"/>
                  </a:lnTo>
                  <a:lnTo>
                    <a:pt x="2606" y="2204"/>
                  </a:lnTo>
                  <a:lnTo>
                    <a:pt x="2603" y="2204"/>
                  </a:lnTo>
                  <a:lnTo>
                    <a:pt x="2603" y="2209"/>
                  </a:lnTo>
                  <a:lnTo>
                    <a:pt x="2603" y="2209"/>
                  </a:lnTo>
                  <a:lnTo>
                    <a:pt x="2598" y="2216"/>
                  </a:lnTo>
                  <a:lnTo>
                    <a:pt x="2596" y="2219"/>
                  </a:lnTo>
                  <a:lnTo>
                    <a:pt x="2596" y="2221"/>
                  </a:lnTo>
                  <a:lnTo>
                    <a:pt x="2596" y="2223"/>
                  </a:lnTo>
                  <a:lnTo>
                    <a:pt x="2596" y="2223"/>
                  </a:lnTo>
                  <a:lnTo>
                    <a:pt x="2596" y="2223"/>
                  </a:lnTo>
                  <a:lnTo>
                    <a:pt x="2596" y="2223"/>
                  </a:lnTo>
                  <a:lnTo>
                    <a:pt x="2594" y="2223"/>
                  </a:lnTo>
                  <a:lnTo>
                    <a:pt x="2594" y="2223"/>
                  </a:lnTo>
                  <a:lnTo>
                    <a:pt x="2594" y="2223"/>
                  </a:lnTo>
                  <a:lnTo>
                    <a:pt x="2594" y="2226"/>
                  </a:lnTo>
                  <a:lnTo>
                    <a:pt x="2594" y="2226"/>
                  </a:lnTo>
                  <a:lnTo>
                    <a:pt x="2594" y="2226"/>
                  </a:lnTo>
                  <a:lnTo>
                    <a:pt x="2594" y="2226"/>
                  </a:lnTo>
                  <a:lnTo>
                    <a:pt x="2594" y="2226"/>
                  </a:lnTo>
                  <a:lnTo>
                    <a:pt x="2594" y="2228"/>
                  </a:lnTo>
                  <a:lnTo>
                    <a:pt x="2596" y="2228"/>
                  </a:lnTo>
                  <a:lnTo>
                    <a:pt x="2596" y="2228"/>
                  </a:lnTo>
                  <a:lnTo>
                    <a:pt x="2596" y="2228"/>
                  </a:lnTo>
                  <a:lnTo>
                    <a:pt x="2596" y="2228"/>
                  </a:lnTo>
                  <a:lnTo>
                    <a:pt x="2598" y="2228"/>
                  </a:lnTo>
                  <a:lnTo>
                    <a:pt x="2598" y="2230"/>
                  </a:lnTo>
                  <a:lnTo>
                    <a:pt x="2598" y="2230"/>
                  </a:lnTo>
                  <a:lnTo>
                    <a:pt x="2598" y="2230"/>
                  </a:lnTo>
                  <a:lnTo>
                    <a:pt x="2598" y="2233"/>
                  </a:lnTo>
                  <a:lnTo>
                    <a:pt x="2601" y="2230"/>
                  </a:lnTo>
                  <a:lnTo>
                    <a:pt x="2601" y="2233"/>
                  </a:lnTo>
                  <a:lnTo>
                    <a:pt x="2601" y="2235"/>
                  </a:lnTo>
                  <a:lnTo>
                    <a:pt x="2601" y="2237"/>
                  </a:lnTo>
                  <a:lnTo>
                    <a:pt x="2603" y="2237"/>
                  </a:lnTo>
                  <a:lnTo>
                    <a:pt x="2603" y="2237"/>
                  </a:lnTo>
                  <a:lnTo>
                    <a:pt x="2603" y="2240"/>
                  </a:lnTo>
                  <a:lnTo>
                    <a:pt x="2603" y="2240"/>
                  </a:lnTo>
                  <a:lnTo>
                    <a:pt x="2603" y="2240"/>
                  </a:lnTo>
                  <a:lnTo>
                    <a:pt x="2603" y="2240"/>
                  </a:lnTo>
                  <a:lnTo>
                    <a:pt x="2606" y="2240"/>
                  </a:lnTo>
                  <a:lnTo>
                    <a:pt x="2606" y="2240"/>
                  </a:lnTo>
                  <a:lnTo>
                    <a:pt x="2606" y="2240"/>
                  </a:lnTo>
                  <a:lnTo>
                    <a:pt x="2606" y="2240"/>
                  </a:lnTo>
                  <a:lnTo>
                    <a:pt x="2606" y="2240"/>
                  </a:lnTo>
                  <a:lnTo>
                    <a:pt x="2608" y="2240"/>
                  </a:lnTo>
                  <a:lnTo>
                    <a:pt x="2608" y="2240"/>
                  </a:lnTo>
                  <a:lnTo>
                    <a:pt x="2608" y="2240"/>
                  </a:lnTo>
                  <a:lnTo>
                    <a:pt x="2610" y="2240"/>
                  </a:lnTo>
                  <a:lnTo>
                    <a:pt x="2613" y="2237"/>
                  </a:lnTo>
                  <a:lnTo>
                    <a:pt x="2613" y="2237"/>
                  </a:lnTo>
                  <a:lnTo>
                    <a:pt x="2613" y="2237"/>
                  </a:lnTo>
                  <a:lnTo>
                    <a:pt x="2613" y="2235"/>
                  </a:lnTo>
                  <a:lnTo>
                    <a:pt x="2615" y="2235"/>
                  </a:lnTo>
                  <a:lnTo>
                    <a:pt x="2615" y="2235"/>
                  </a:lnTo>
                  <a:lnTo>
                    <a:pt x="2615" y="2235"/>
                  </a:lnTo>
                  <a:lnTo>
                    <a:pt x="2615" y="2235"/>
                  </a:lnTo>
                  <a:lnTo>
                    <a:pt x="2615" y="2235"/>
                  </a:lnTo>
                  <a:lnTo>
                    <a:pt x="2620" y="2233"/>
                  </a:lnTo>
                  <a:lnTo>
                    <a:pt x="2622" y="2233"/>
                  </a:lnTo>
                  <a:lnTo>
                    <a:pt x="2624" y="2230"/>
                  </a:lnTo>
                  <a:lnTo>
                    <a:pt x="2624" y="2230"/>
                  </a:lnTo>
                  <a:lnTo>
                    <a:pt x="2624" y="2230"/>
                  </a:lnTo>
                  <a:lnTo>
                    <a:pt x="2627" y="2230"/>
                  </a:lnTo>
                  <a:lnTo>
                    <a:pt x="2627" y="2228"/>
                  </a:lnTo>
                  <a:lnTo>
                    <a:pt x="2627" y="2228"/>
                  </a:lnTo>
                  <a:lnTo>
                    <a:pt x="2627" y="2228"/>
                  </a:lnTo>
                  <a:lnTo>
                    <a:pt x="2627" y="2228"/>
                  </a:lnTo>
                  <a:lnTo>
                    <a:pt x="2627" y="2226"/>
                  </a:lnTo>
                  <a:lnTo>
                    <a:pt x="2627" y="2226"/>
                  </a:lnTo>
                  <a:lnTo>
                    <a:pt x="2627" y="2226"/>
                  </a:lnTo>
                  <a:lnTo>
                    <a:pt x="2627" y="2226"/>
                  </a:lnTo>
                  <a:lnTo>
                    <a:pt x="2629" y="2228"/>
                  </a:lnTo>
                  <a:lnTo>
                    <a:pt x="2629" y="2226"/>
                  </a:lnTo>
                  <a:lnTo>
                    <a:pt x="2629" y="2226"/>
                  </a:lnTo>
                  <a:lnTo>
                    <a:pt x="2629" y="2226"/>
                  </a:lnTo>
                  <a:lnTo>
                    <a:pt x="2632" y="2226"/>
                  </a:lnTo>
                  <a:lnTo>
                    <a:pt x="2632" y="2226"/>
                  </a:lnTo>
                  <a:lnTo>
                    <a:pt x="2632" y="2226"/>
                  </a:lnTo>
                  <a:lnTo>
                    <a:pt x="2632" y="2223"/>
                  </a:lnTo>
                  <a:lnTo>
                    <a:pt x="2632" y="2221"/>
                  </a:lnTo>
                  <a:lnTo>
                    <a:pt x="2632" y="2221"/>
                  </a:lnTo>
                  <a:lnTo>
                    <a:pt x="2632" y="2219"/>
                  </a:lnTo>
                  <a:lnTo>
                    <a:pt x="2634" y="2219"/>
                  </a:lnTo>
                  <a:lnTo>
                    <a:pt x="2634" y="2219"/>
                  </a:lnTo>
                  <a:lnTo>
                    <a:pt x="2634" y="2219"/>
                  </a:lnTo>
                  <a:lnTo>
                    <a:pt x="2634" y="2221"/>
                  </a:lnTo>
                  <a:lnTo>
                    <a:pt x="2634" y="2221"/>
                  </a:lnTo>
                  <a:lnTo>
                    <a:pt x="2634" y="2223"/>
                  </a:lnTo>
                  <a:lnTo>
                    <a:pt x="2634" y="2223"/>
                  </a:lnTo>
                  <a:lnTo>
                    <a:pt x="2634" y="2223"/>
                  </a:lnTo>
                  <a:lnTo>
                    <a:pt x="2634" y="2223"/>
                  </a:lnTo>
                  <a:lnTo>
                    <a:pt x="2634" y="2226"/>
                  </a:lnTo>
                  <a:lnTo>
                    <a:pt x="2634" y="2226"/>
                  </a:lnTo>
                  <a:lnTo>
                    <a:pt x="2634" y="2226"/>
                  </a:lnTo>
                  <a:lnTo>
                    <a:pt x="2634" y="2223"/>
                  </a:lnTo>
                  <a:lnTo>
                    <a:pt x="2634" y="2223"/>
                  </a:lnTo>
                  <a:lnTo>
                    <a:pt x="2636" y="2223"/>
                  </a:lnTo>
                  <a:lnTo>
                    <a:pt x="2636" y="2223"/>
                  </a:lnTo>
                  <a:lnTo>
                    <a:pt x="2639" y="2223"/>
                  </a:lnTo>
                  <a:lnTo>
                    <a:pt x="2639" y="2223"/>
                  </a:lnTo>
                  <a:lnTo>
                    <a:pt x="2639" y="2221"/>
                  </a:lnTo>
                  <a:lnTo>
                    <a:pt x="2641" y="2219"/>
                  </a:lnTo>
                  <a:lnTo>
                    <a:pt x="2641" y="2219"/>
                  </a:lnTo>
                  <a:lnTo>
                    <a:pt x="2641" y="2219"/>
                  </a:lnTo>
                  <a:lnTo>
                    <a:pt x="2641" y="2219"/>
                  </a:lnTo>
                  <a:lnTo>
                    <a:pt x="2643" y="2221"/>
                  </a:lnTo>
                  <a:lnTo>
                    <a:pt x="2643" y="2219"/>
                  </a:lnTo>
                  <a:lnTo>
                    <a:pt x="2643" y="2219"/>
                  </a:lnTo>
                  <a:lnTo>
                    <a:pt x="2643" y="2219"/>
                  </a:lnTo>
                  <a:lnTo>
                    <a:pt x="2643" y="2219"/>
                  </a:lnTo>
                  <a:lnTo>
                    <a:pt x="2643" y="2219"/>
                  </a:lnTo>
                  <a:lnTo>
                    <a:pt x="2646" y="2219"/>
                  </a:lnTo>
                  <a:lnTo>
                    <a:pt x="2646" y="2219"/>
                  </a:lnTo>
                  <a:lnTo>
                    <a:pt x="2646" y="2219"/>
                  </a:lnTo>
                  <a:lnTo>
                    <a:pt x="2646" y="2216"/>
                  </a:lnTo>
                  <a:lnTo>
                    <a:pt x="2646" y="2216"/>
                  </a:lnTo>
                  <a:lnTo>
                    <a:pt x="2648" y="2216"/>
                  </a:lnTo>
                  <a:lnTo>
                    <a:pt x="2648" y="2216"/>
                  </a:lnTo>
                  <a:lnTo>
                    <a:pt x="2648" y="2216"/>
                  </a:lnTo>
                  <a:lnTo>
                    <a:pt x="2648" y="2219"/>
                  </a:lnTo>
                  <a:lnTo>
                    <a:pt x="2648" y="2219"/>
                  </a:lnTo>
                  <a:lnTo>
                    <a:pt x="2648" y="2219"/>
                  </a:lnTo>
                  <a:lnTo>
                    <a:pt x="2651" y="2219"/>
                  </a:lnTo>
                  <a:lnTo>
                    <a:pt x="2651" y="2219"/>
                  </a:lnTo>
                  <a:lnTo>
                    <a:pt x="2651" y="2219"/>
                  </a:lnTo>
                  <a:lnTo>
                    <a:pt x="2651" y="2219"/>
                  </a:lnTo>
                  <a:lnTo>
                    <a:pt x="2653" y="2219"/>
                  </a:lnTo>
                  <a:lnTo>
                    <a:pt x="2653" y="2219"/>
                  </a:lnTo>
                  <a:lnTo>
                    <a:pt x="2653" y="2219"/>
                  </a:lnTo>
                  <a:lnTo>
                    <a:pt x="2653" y="2219"/>
                  </a:lnTo>
                  <a:lnTo>
                    <a:pt x="2653" y="2219"/>
                  </a:lnTo>
                  <a:lnTo>
                    <a:pt x="2653" y="2219"/>
                  </a:lnTo>
                  <a:lnTo>
                    <a:pt x="2653" y="2219"/>
                  </a:lnTo>
                  <a:lnTo>
                    <a:pt x="2653" y="2219"/>
                  </a:lnTo>
                  <a:lnTo>
                    <a:pt x="2653" y="2216"/>
                  </a:lnTo>
                  <a:lnTo>
                    <a:pt x="2653" y="2216"/>
                  </a:lnTo>
                  <a:lnTo>
                    <a:pt x="2655" y="2216"/>
                  </a:lnTo>
                  <a:lnTo>
                    <a:pt x="2655" y="2216"/>
                  </a:lnTo>
                  <a:lnTo>
                    <a:pt x="2658" y="2216"/>
                  </a:lnTo>
                  <a:lnTo>
                    <a:pt x="2658" y="2219"/>
                  </a:lnTo>
                  <a:lnTo>
                    <a:pt x="2658" y="2219"/>
                  </a:lnTo>
                  <a:lnTo>
                    <a:pt x="2658" y="2219"/>
                  </a:lnTo>
                  <a:lnTo>
                    <a:pt x="2660" y="2216"/>
                  </a:lnTo>
                  <a:lnTo>
                    <a:pt x="2660" y="2216"/>
                  </a:lnTo>
                  <a:lnTo>
                    <a:pt x="2660" y="2214"/>
                  </a:lnTo>
                  <a:lnTo>
                    <a:pt x="2660" y="2214"/>
                  </a:lnTo>
                  <a:lnTo>
                    <a:pt x="2660" y="2214"/>
                  </a:lnTo>
                  <a:lnTo>
                    <a:pt x="2660" y="2214"/>
                  </a:lnTo>
                  <a:lnTo>
                    <a:pt x="2660" y="2214"/>
                  </a:lnTo>
                  <a:lnTo>
                    <a:pt x="2660" y="2214"/>
                  </a:lnTo>
                  <a:lnTo>
                    <a:pt x="2662" y="2214"/>
                  </a:lnTo>
                  <a:lnTo>
                    <a:pt x="2665" y="2214"/>
                  </a:lnTo>
                  <a:lnTo>
                    <a:pt x="2665" y="2214"/>
                  </a:lnTo>
                  <a:lnTo>
                    <a:pt x="2665" y="2214"/>
                  </a:lnTo>
                  <a:lnTo>
                    <a:pt x="2667" y="2214"/>
                  </a:lnTo>
                  <a:lnTo>
                    <a:pt x="2667" y="2214"/>
                  </a:lnTo>
                  <a:lnTo>
                    <a:pt x="2667" y="2211"/>
                  </a:lnTo>
                  <a:lnTo>
                    <a:pt x="2667" y="2211"/>
                  </a:lnTo>
                  <a:lnTo>
                    <a:pt x="2667" y="2211"/>
                  </a:lnTo>
                  <a:lnTo>
                    <a:pt x="2667" y="2211"/>
                  </a:lnTo>
                  <a:lnTo>
                    <a:pt x="2667" y="2211"/>
                  </a:lnTo>
                  <a:lnTo>
                    <a:pt x="2667" y="2211"/>
                  </a:lnTo>
                  <a:lnTo>
                    <a:pt x="2667" y="2214"/>
                  </a:lnTo>
                  <a:lnTo>
                    <a:pt x="2667" y="2214"/>
                  </a:lnTo>
                  <a:lnTo>
                    <a:pt x="2669" y="2214"/>
                  </a:lnTo>
                  <a:lnTo>
                    <a:pt x="2669" y="2214"/>
                  </a:lnTo>
                  <a:lnTo>
                    <a:pt x="2669" y="2214"/>
                  </a:lnTo>
                  <a:lnTo>
                    <a:pt x="2669" y="2214"/>
                  </a:lnTo>
                  <a:lnTo>
                    <a:pt x="2672" y="2211"/>
                  </a:lnTo>
                  <a:lnTo>
                    <a:pt x="2672" y="2211"/>
                  </a:lnTo>
                  <a:lnTo>
                    <a:pt x="2672" y="2211"/>
                  </a:lnTo>
                  <a:lnTo>
                    <a:pt x="2672" y="2211"/>
                  </a:lnTo>
                  <a:lnTo>
                    <a:pt x="2672" y="2211"/>
                  </a:lnTo>
                  <a:lnTo>
                    <a:pt x="2672" y="2209"/>
                  </a:lnTo>
                  <a:lnTo>
                    <a:pt x="2674" y="2209"/>
                  </a:lnTo>
                  <a:lnTo>
                    <a:pt x="2674" y="2211"/>
                  </a:lnTo>
                  <a:lnTo>
                    <a:pt x="2674" y="2211"/>
                  </a:lnTo>
                  <a:lnTo>
                    <a:pt x="2674" y="2211"/>
                  </a:lnTo>
                  <a:lnTo>
                    <a:pt x="2674" y="2211"/>
                  </a:lnTo>
                  <a:lnTo>
                    <a:pt x="2674" y="2211"/>
                  </a:lnTo>
                  <a:lnTo>
                    <a:pt x="2674" y="2211"/>
                  </a:lnTo>
                  <a:lnTo>
                    <a:pt x="2677" y="2211"/>
                  </a:lnTo>
                  <a:lnTo>
                    <a:pt x="2677" y="2211"/>
                  </a:lnTo>
                  <a:lnTo>
                    <a:pt x="2681" y="2209"/>
                  </a:lnTo>
                  <a:lnTo>
                    <a:pt x="2681" y="2209"/>
                  </a:lnTo>
                  <a:lnTo>
                    <a:pt x="2681" y="2209"/>
                  </a:lnTo>
                  <a:lnTo>
                    <a:pt x="2684" y="2209"/>
                  </a:lnTo>
                  <a:lnTo>
                    <a:pt x="2684" y="2209"/>
                  </a:lnTo>
                  <a:lnTo>
                    <a:pt x="2684" y="2209"/>
                  </a:lnTo>
                  <a:lnTo>
                    <a:pt x="2686" y="2209"/>
                  </a:lnTo>
                  <a:lnTo>
                    <a:pt x="2686" y="2209"/>
                  </a:lnTo>
                  <a:lnTo>
                    <a:pt x="2686" y="2211"/>
                  </a:lnTo>
                  <a:lnTo>
                    <a:pt x="2686" y="2209"/>
                  </a:lnTo>
                  <a:lnTo>
                    <a:pt x="2686" y="2209"/>
                  </a:lnTo>
                  <a:lnTo>
                    <a:pt x="2686" y="2209"/>
                  </a:lnTo>
                  <a:lnTo>
                    <a:pt x="2686" y="2209"/>
                  </a:lnTo>
                  <a:lnTo>
                    <a:pt x="2688" y="2209"/>
                  </a:lnTo>
                  <a:lnTo>
                    <a:pt x="2688" y="2209"/>
                  </a:lnTo>
                  <a:lnTo>
                    <a:pt x="2688" y="2207"/>
                  </a:lnTo>
                  <a:lnTo>
                    <a:pt x="2691" y="2207"/>
                  </a:lnTo>
                  <a:lnTo>
                    <a:pt x="2691" y="2207"/>
                  </a:lnTo>
                  <a:lnTo>
                    <a:pt x="2688" y="2207"/>
                  </a:lnTo>
                  <a:lnTo>
                    <a:pt x="2688" y="2207"/>
                  </a:lnTo>
                  <a:lnTo>
                    <a:pt x="2688" y="2204"/>
                  </a:lnTo>
                  <a:lnTo>
                    <a:pt x="2686" y="2204"/>
                  </a:lnTo>
                  <a:lnTo>
                    <a:pt x="2686" y="2204"/>
                  </a:lnTo>
                  <a:lnTo>
                    <a:pt x="2686" y="2204"/>
                  </a:lnTo>
                  <a:lnTo>
                    <a:pt x="2688" y="2204"/>
                  </a:lnTo>
                  <a:lnTo>
                    <a:pt x="2688" y="2207"/>
                  </a:lnTo>
                  <a:lnTo>
                    <a:pt x="2688" y="2207"/>
                  </a:lnTo>
                  <a:lnTo>
                    <a:pt x="2691" y="2207"/>
                  </a:lnTo>
                  <a:lnTo>
                    <a:pt x="2691" y="2207"/>
                  </a:lnTo>
                  <a:lnTo>
                    <a:pt x="2691" y="2204"/>
                  </a:lnTo>
                  <a:lnTo>
                    <a:pt x="2691" y="2204"/>
                  </a:lnTo>
                  <a:lnTo>
                    <a:pt x="2691" y="2204"/>
                  </a:lnTo>
                  <a:lnTo>
                    <a:pt x="2691" y="2204"/>
                  </a:lnTo>
                  <a:lnTo>
                    <a:pt x="2688" y="2204"/>
                  </a:lnTo>
                  <a:lnTo>
                    <a:pt x="2691" y="2204"/>
                  </a:lnTo>
                  <a:lnTo>
                    <a:pt x="2693" y="2202"/>
                  </a:lnTo>
                  <a:lnTo>
                    <a:pt x="2695" y="2202"/>
                  </a:lnTo>
                  <a:lnTo>
                    <a:pt x="2695" y="2202"/>
                  </a:lnTo>
                  <a:lnTo>
                    <a:pt x="2698" y="2202"/>
                  </a:lnTo>
                  <a:lnTo>
                    <a:pt x="2700" y="2200"/>
                  </a:lnTo>
                  <a:lnTo>
                    <a:pt x="2700" y="2200"/>
                  </a:lnTo>
                  <a:lnTo>
                    <a:pt x="2700" y="2200"/>
                  </a:lnTo>
                  <a:lnTo>
                    <a:pt x="2700" y="2197"/>
                  </a:lnTo>
                  <a:lnTo>
                    <a:pt x="2700" y="2197"/>
                  </a:lnTo>
                  <a:lnTo>
                    <a:pt x="2700" y="2195"/>
                  </a:lnTo>
                  <a:lnTo>
                    <a:pt x="2700" y="2195"/>
                  </a:lnTo>
                  <a:lnTo>
                    <a:pt x="2700" y="2195"/>
                  </a:lnTo>
                  <a:lnTo>
                    <a:pt x="2700" y="2195"/>
                  </a:lnTo>
                  <a:lnTo>
                    <a:pt x="2700" y="2195"/>
                  </a:lnTo>
                  <a:lnTo>
                    <a:pt x="2700" y="2192"/>
                  </a:lnTo>
                  <a:lnTo>
                    <a:pt x="2700" y="2192"/>
                  </a:lnTo>
                  <a:lnTo>
                    <a:pt x="2700" y="2195"/>
                  </a:lnTo>
                  <a:lnTo>
                    <a:pt x="2700" y="2195"/>
                  </a:lnTo>
                  <a:lnTo>
                    <a:pt x="2700" y="2195"/>
                  </a:lnTo>
                  <a:lnTo>
                    <a:pt x="2700" y="2195"/>
                  </a:lnTo>
                  <a:lnTo>
                    <a:pt x="2700" y="2197"/>
                  </a:lnTo>
                  <a:lnTo>
                    <a:pt x="2703" y="2197"/>
                  </a:lnTo>
                  <a:lnTo>
                    <a:pt x="2703" y="2197"/>
                  </a:lnTo>
                  <a:lnTo>
                    <a:pt x="2703" y="2197"/>
                  </a:lnTo>
                  <a:lnTo>
                    <a:pt x="2705" y="2197"/>
                  </a:lnTo>
                  <a:lnTo>
                    <a:pt x="2705" y="2197"/>
                  </a:lnTo>
                  <a:lnTo>
                    <a:pt x="2705" y="2195"/>
                  </a:lnTo>
                  <a:lnTo>
                    <a:pt x="2705" y="2195"/>
                  </a:lnTo>
                  <a:lnTo>
                    <a:pt x="2705" y="2195"/>
                  </a:lnTo>
                  <a:lnTo>
                    <a:pt x="2705" y="2197"/>
                  </a:lnTo>
                  <a:lnTo>
                    <a:pt x="2705" y="2197"/>
                  </a:lnTo>
                  <a:lnTo>
                    <a:pt x="2705" y="2197"/>
                  </a:lnTo>
                  <a:lnTo>
                    <a:pt x="2707" y="2195"/>
                  </a:lnTo>
                  <a:lnTo>
                    <a:pt x="2707" y="2195"/>
                  </a:lnTo>
                  <a:lnTo>
                    <a:pt x="2705" y="2195"/>
                  </a:lnTo>
                  <a:lnTo>
                    <a:pt x="2705" y="2195"/>
                  </a:lnTo>
                  <a:lnTo>
                    <a:pt x="2705" y="2195"/>
                  </a:lnTo>
                  <a:lnTo>
                    <a:pt x="2705" y="2195"/>
                  </a:lnTo>
                  <a:lnTo>
                    <a:pt x="2705" y="2195"/>
                  </a:lnTo>
                  <a:lnTo>
                    <a:pt x="2705" y="2195"/>
                  </a:lnTo>
                  <a:lnTo>
                    <a:pt x="2705" y="2195"/>
                  </a:lnTo>
                  <a:lnTo>
                    <a:pt x="2705" y="2195"/>
                  </a:lnTo>
                  <a:lnTo>
                    <a:pt x="2705" y="2192"/>
                  </a:lnTo>
                  <a:lnTo>
                    <a:pt x="2705" y="2192"/>
                  </a:lnTo>
                  <a:lnTo>
                    <a:pt x="2705" y="2192"/>
                  </a:lnTo>
                  <a:lnTo>
                    <a:pt x="2705" y="2192"/>
                  </a:lnTo>
                  <a:lnTo>
                    <a:pt x="2705" y="2192"/>
                  </a:lnTo>
                  <a:lnTo>
                    <a:pt x="2705" y="2192"/>
                  </a:lnTo>
                  <a:lnTo>
                    <a:pt x="2705" y="2192"/>
                  </a:lnTo>
                  <a:lnTo>
                    <a:pt x="2705" y="2190"/>
                  </a:lnTo>
                  <a:lnTo>
                    <a:pt x="2705" y="2190"/>
                  </a:lnTo>
                  <a:lnTo>
                    <a:pt x="2705" y="2188"/>
                  </a:lnTo>
                  <a:lnTo>
                    <a:pt x="2705" y="2188"/>
                  </a:lnTo>
                  <a:lnTo>
                    <a:pt x="2703" y="2188"/>
                  </a:lnTo>
                  <a:lnTo>
                    <a:pt x="2703" y="2185"/>
                  </a:lnTo>
                  <a:lnTo>
                    <a:pt x="2703" y="2185"/>
                  </a:lnTo>
                  <a:lnTo>
                    <a:pt x="2703" y="2185"/>
                  </a:lnTo>
                  <a:lnTo>
                    <a:pt x="2705" y="2188"/>
                  </a:lnTo>
                  <a:lnTo>
                    <a:pt x="2705" y="2190"/>
                  </a:lnTo>
                  <a:lnTo>
                    <a:pt x="2707" y="2188"/>
                  </a:lnTo>
                  <a:lnTo>
                    <a:pt x="2707" y="2188"/>
                  </a:lnTo>
                  <a:lnTo>
                    <a:pt x="2707" y="2188"/>
                  </a:lnTo>
                  <a:lnTo>
                    <a:pt x="2707" y="2190"/>
                  </a:lnTo>
                  <a:lnTo>
                    <a:pt x="2707" y="2190"/>
                  </a:lnTo>
                  <a:lnTo>
                    <a:pt x="2707" y="2190"/>
                  </a:lnTo>
                  <a:lnTo>
                    <a:pt x="2707" y="2190"/>
                  </a:lnTo>
                  <a:lnTo>
                    <a:pt x="2707" y="2192"/>
                  </a:lnTo>
                  <a:lnTo>
                    <a:pt x="2707" y="2192"/>
                  </a:lnTo>
                  <a:lnTo>
                    <a:pt x="2707" y="2192"/>
                  </a:lnTo>
                  <a:lnTo>
                    <a:pt x="2707" y="2190"/>
                  </a:lnTo>
                  <a:lnTo>
                    <a:pt x="2710" y="2190"/>
                  </a:lnTo>
                  <a:lnTo>
                    <a:pt x="2710" y="2188"/>
                  </a:lnTo>
                  <a:lnTo>
                    <a:pt x="2710" y="2188"/>
                  </a:lnTo>
                  <a:lnTo>
                    <a:pt x="2710" y="2188"/>
                  </a:lnTo>
                  <a:lnTo>
                    <a:pt x="2712" y="2185"/>
                  </a:lnTo>
                  <a:lnTo>
                    <a:pt x="2712" y="2183"/>
                  </a:lnTo>
                  <a:lnTo>
                    <a:pt x="2712" y="2183"/>
                  </a:lnTo>
                  <a:lnTo>
                    <a:pt x="2712" y="2181"/>
                  </a:lnTo>
                  <a:lnTo>
                    <a:pt x="2712" y="2181"/>
                  </a:lnTo>
                  <a:lnTo>
                    <a:pt x="2712" y="2178"/>
                  </a:lnTo>
                  <a:lnTo>
                    <a:pt x="2712" y="2178"/>
                  </a:lnTo>
                  <a:lnTo>
                    <a:pt x="2712" y="2178"/>
                  </a:lnTo>
                  <a:lnTo>
                    <a:pt x="2712" y="2178"/>
                  </a:lnTo>
                  <a:lnTo>
                    <a:pt x="2712" y="2176"/>
                  </a:lnTo>
                  <a:lnTo>
                    <a:pt x="2712" y="2176"/>
                  </a:lnTo>
                  <a:lnTo>
                    <a:pt x="2712" y="2176"/>
                  </a:lnTo>
                  <a:lnTo>
                    <a:pt x="2712" y="2176"/>
                  </a:lnTo>
                  <a:lnTo>
                    <a:pt x="2714" y="2176"/>
                  </a:lnTo>
                  <a:lnTo>
                    <a:pt x="2714" y="2176"/>
                  </a:lnTo>
                  <a:lnTo>
                    <a:pt x="2714" y="2176"/>
                  </a:lnTo>
                  <a:lnTo>
                    <a:pt x="2714" y="2178"/>
                  </a:lnTo>
                  <a:lnTo>
                    <a:pt x="2714" y="2178"/>
                  </a:lnTo>
                  <a:lnTo>
                    <a:pt x="2714" y="2178"/>
                  </a:lnTo>
                  <a:lnTo>
                    <a:pt x="2714" y="2181"/>
                  </a:lnTo>
                  <a:lnTo>
                    <a:pt x="2714" y="2181"/>
                  </a:lnTo>
                  <a:lnTo>
                    <a:pt x="2714" y="2183"/>
                  </a:lnTo>
                  <a:lnTo>
                    <a:pt x="2714" y="2183"/>
                  </a:lnTo>
                  <a:lnTo>
                    <a:pt x="2714" y="2183"/>
                  </a:lnTo>
                  <a:lnTo>
                    <a:pt x="2714" y="2183"/>
                  </a:lnTo>
                  <a:lnTo>
                    <a:pt x="2714" y="2183"/>
                  </a:lnTo>
                  <a:lnTo>
                    <a:pt x="2714" y="2183"/>
                  </a:lnTo>
                  <a:lnTo>
                    <a:pt x="2714" y="2185"/>
                  </a:lnTo>
                  <a:lnTo>
                    <a:pt x="2714" y="2185"/>
                  </a:lnTo>
                  <a:lnTo>
                    <a:pt x="2714" y="2185"/>
                  </a:lnTo>
                  <a:lnTo>
                    <a:pt x="2714" y="2185"/>
                  </a:lnTo>
                  <a:lnTo>
                    <a:pt x="2714" y="2185"/>
                  </a:lnTo>
                  <a:lnTo>
                    <a:pt x="2714" y="2185"/>
                  </a:lnTo>
                  <a:lnTo>
                    <a:pt x="2714" y="2190"/>
                  </a:lnTo>
                  <a:lnTo>
                    <a:pt x="2714" y="2190"/>
                  </a:lnTo>
                  <a:lnTo>
                    <a:pt x="2714" y="2190"/>
                  </a:lnTo>
                  <a:lnTo>
                    <a:pt x="2714" y="2192"/>
                  </a:lnTo>
                  <a:lnTo>
                    <a:pt x="2717" y="2192"/>
                  </a:lnTo>
                  <a:lnTo>
                    <a:pt x="2717" y="2192"/>
                  </a:lnTo>
                  <a:lnTo>
                    <a:pt x="2719" y="2192"/>
                  </a:lnTo>
                  <a:lnTo>
                    <a:pt x="2719" y="2188"/>
                  </a:lnTo>
                  <a:lnTo>
                    <a:pt x="2721" y="2188"/>
                  </a:lnTo>
                  <a:lnTo>
                    <a:pt x="2721" y="2185"/>
                  </a:lnTo>
                  <a:lnTo>
                    <a:pt x="2724" y="2185"/>
                  </a:lnTo>
                  <a:lnTo>
                    <a:pt x="2721" y="2188"/>
                  </a:lnTo>
                  <a:lnTo>
                    <a:pt x="2721" y="2190"/>
                  </a:lnTo>
                  <a:lnTo>
                    <a:pt x="2719" y="2190"/>
                  </a:lnTo>
                  <a:lnTo>
                    <a:pt x="2719" y="2192"/>
                  </a:lnTo>
                  <a:lnTo>
                    <a:pt x="2719" y="2192"/>
                  </a:lnTo>
                  <a:lnTo>
                    <a:pt x="2719" y="2192"/>
                  </a:lnTo>
                  <a:lnTo>
                    <a:pt x="2717" y="2192"/>
                  </a:lnTo>
                  <a:lnTo>
                    <a:pt x="2717" y="2192"/>
                  </a:lnTo>
                  <a:lnTo>
                    <a:pt x="2717" y="2195"/>
                  </a:lnTo>
                  <a:lnTo>
                    <a:pt x="2717" y="2195"/>
                  </a:lnTo>
                  <a:lnTo>
                    <a:pt x="2717" y="2195"/>
                  </a:lnTo>
                  <a:lnTo>
                    <a:pt x="2717" y="2195"/>
                  </a:lnTo>
                  <a:lnTo>
                    <a:pt x="2717" y="2195"/>
                  </a:lnTo>
                  <a:lnTo>
                    <a:pt x="2717" y="2195"/>
                  </a:lnTo>
                  <a:lnTo>
                    <a:pt x="2714" y="2195"/>
                  </a:lnTo>
                  <a:lnTo>
                    <a:pt x="2714" y="2197"/>
                  </a:lnTo>
                  <a:lnTo>
                    <a:pt x="2712" y="2200"/>
                  </a:lnTo>
                  <a:lnTo>
                    <a:pt x="2710" y="2202"/>
                  </a:lnTo>
                  <a:lnTo>
                    <a:pt x="2710" y="2202"/>
                  </a:lnTo>
                  <a:lnTo>
                    <a:pt x="2710" y="2202"/>
                  </a:lnTo>
                  <a:lnTo>
                    <a:pt x="2710" y="2202"/>
                  </a:lnTo>
                  <a:lnTo>
                    <a:pt x="2712" y="2204"/>
                  </a:lnTo>
                  <a:lnTo>
                    <a:pt x="2712" y="2204"/>
                  </a:lnTo>
                  <a:lnTo>
                    <a:pt x="2714" y="2200"/>
                  </a:lnTo>
                  <a:lnTo>
                    <a:pt x="2714" y="2200"/>
                  </a:lnTo>
                  <a:lnTo>
                    <a:pt x="2717" y="2200"/>
                  </a:lnTo>
                  <a:lnTo>
                    <a:pt x="2717" y="2197"/>
                  </a:lnTo>
                  <a:lnTo>
                    <a:pt x="2717" y="2197"/>
                  </a:lnTo>
                  <a:lnTo>
                    <a:pt x="2717" y="2197"/>
                  </a:lnTo>
                  <a:lnTo>
                    <a:pt x="2717" y="2197"/>
                  </a:lnTo>
                  <a:lnTo>
                    <a:pt x="2719" y="2195"/>
                  </a:lnTo>
                  <a:lnTo>
                    <a:pt x="2719" y="2195"/>
                  </a:lnTo>
                  <a:lnTo>
                    <a:pt x="2719" y="2195"/>
                  </a:lnTo>
                  <a:lnTo>
                    <a:pt x="2719" y="2195"/>
                  </a:lnTo>
                  <a:lnTo>
                    <a:pt x="2719" y="2195"/>
                  </a:lnTo>
                  <a:lnTo>
                    <a:pt x="2719" y="2195"/>
                  </a:lnTo>
                  <a:lnTo>
                    <a:pt x="2719" y="2195"/>
                  </a:lnTo>
                  <a:lnTo>
                    <a:pt x="2719" y="2192"/>
                  </a:lnTo>
                  <a:lnTo>
                    <a:pt x="2721" y="2192"/>
                  </a:lnTo>
                  <a:lnTo>
                    <a:pt x="2721" y="2192"/>
                  </a:lnTo>
                  <a:lnTo>
                    <a:pt x="2721" y="2192"/>
                  </a:lnTo>
                  <a:lnTo>
                    <a:pt x="2719" y="2197"/>
                  </a:lnTo>
                  <a:lnTo>
                    <a:pt x="2719" y="2200"/>
                  </a:lnTo>
                  <a:lnTo>
                    <a:pt x="2719" y="2202"/>
                  </a:lnTo>
                  <a:lnTo>
                    <a:pt x="2719" y="2202"/>
                  </a:lnTo>
                  <a:lnTo>
                    <a:pt x="2719" y="2202"/>
                  </a:lnTo>
                  <a:lnTo>
                    <a:pt x="2719" y="2200"/>
                  </a:lnTo>
                  <a:lnTo>
                    <a:pt x="2719" y="2200"/>
                  </a:lnTo>
                  <a:lnTo>
                    <a:pt x="2719" y="2200"/>
                  </a:lnTo>
                  <a:lnTo>
                    <a:pt x="2721" y="2200"/>
                  </a:lnTo>
                  <a:lnTo>
                    <a:pt x="2721" y="2200"/>
                  </a:lnTo>
                  <a:lnTo>
                    <a:pt x="2721" y="2200"/>
                  </a:lnTo>
                  <a:lnTo>
                    <a:pt x="2721" y="2197"/>
                  </a:lnTo>
                  <a:lnTo>
                    <a:pt x="2721" y="2197"/>
                  </a:lnTo>
                  <a:lnTo>
                    <a:pt x="2721" y="2197"/>
                  </a:lnTo>
                  <a:lnTo>
                    <a:pt x="2721" y="2195"/>
                  </a:lnTo>
                  <a:lnTo>
                    <a:pt x="2721" y="2195"/>
                  </a:lnTo>
                  <a:lnTo>
                    <a:pt x="2721" y="2195"/>
                  </a:lnTo>
                  <a:lnTo>
                    <a:pt x="2721" y="2197"/>
                  </a:lnTo>
                  <a:lnTo>
                    <a:pt x="2721" y="2197"/>
                  </a:lnTo>
                  <a:lnTo>
                    <a:pt x="2721" y="2197"/>
                  </a:lnTo>
                  <a:lnTo>
                    <a:pt x="2721" y="2197"/>
                  </a:lnTo>
                  <a:lnTo>
                    <a:pt x="2724" y="2197"/>
                  </a:lnTo>
                  <a:lnTo>
                    <a:pt x="2724" y="2200"/>
                  </a:lnTo>
                  <a:lnTo>
                    <a:pt x="2724" y="2200"/>
                  </a:lnTo>
                  <a:lnTo>
                    <a:pt x="2724" y="2197"/>
                  </a:lnTo>
                  <a:lnTo>
                    <a:pt x="2724" y="2197"/>
                  </a:lnTo>
                  <a:lnTo>
                    <a:pt x="2724" y="2197"/>
                  </a:lnTo>
                  <a:lnTo>
                    <a:pt x="2724" y="2197"/>
                  </a:lnTo>
                  <a:lnTo>
                    <a:pt x="2724" y="2197"/>
                  </a:lnTo>
                  <a:lnTo>
                    <a:pt x="2724" y="2195"/>
                  </a:lnTo>
                  <a:lnTo>
                    <a:pt x="2724" y="2195"/>
                  </a:lnTo>
                  <a:lnTo>
                    <a:pt x="2724" y="2195"/>
                  </a:lnTo>
                  <a:lnTo>
                    <a:pt x="2726" y="2195"/>
                  </a:lnTo>
                  <a:lnTo>
                    <a:pt x="2726" y="2195"/>
                  </a:lnTo>
                  <a:lnTo>
                    <a:pt x="2726" y="2195"/>
                  </a:lnTo>
                  <a:lnTo>
                    <a:pt x="2726" y="2195"/>
                  </a:lnTo>
                  <a:lnTo>
                    <a:pt x="2726" y="2195"/>
                  </a:lnTo>
                  <a:lnTo>
                    <a:pt x="2726" y="2192"/>
                  </a:lnTo>
                  <a:lnTo>
                    <a:pt x="2726" y="2195"/>
                  </a:lnTo>
                  <a:lnTo>
                    <a:pt x="2726" y="2195"/>
                  </a:lnTo>
                  <a:lnTo>
                    <a:pt x="2726" y="2195"/>
                  </a:lnTo>
                  <a:lnTo>
                    <a:pt x="2726" y="2195"/>
                  </a:lnTo>
                  <a:lnTo>
                    <a:pt x="2726" y="2192"/>
                  </a:lnTo>
                  <a:lnTo>
                    <a:pt x="2726" y="2192"/>
                  </a:lnTo>
                  <a:lnTo>
                    <a:pt x="2726" y="2192"/>
                  </a:lnTo>
                  <a:lnTo>
                    <a:pt x="2729" y="2195"/>
                  </a:lnTo>
                  <a:lnTo>
                    <a:pt x="2729" y="2195"/>
                  </a:lnTo>
                  <a:lnTo>
                    <a:pt x="2726" y="2195"/>
                  </a:lnTo>
                  <a:lnTo>
                    <a:pt x="2726" y="2197"/>
                  </a:lnTo>
                  <a:lnTo>
                    <a:pt x="2726" y="2197"/>
                  </a:lnTo>
                  <a:lnTo>
                    <a:pt x="2726" y="2197"/>
                  </a:lnTo>
                  <a:lnTo>
                    <a:pt x="2726" y="2200"/>
                  </a:lnTo>
                  <a:lnTo>
                    <a:pt x="2729" y="2197"/>
                  </a:lnTo>
                  <a:lnTo>
                    <a:pt x="2729" y="2197"/>
                  </a:lnTo>
                  <a:lnTo>
                    <a:pt x="2729" y="2197"/>
                  </a:lnTo>
                  <a:lnTo>
                    <a:pt x="2729" y="2197"/>
                  </a:lnTo>
                  <a:lnTo>
                    <a:pt x="2729" y="2197"/>
                  </a:lnTo>
                  <a:lnTo>
                    <a:pt x="2729" y="2197"/>
                  </a:lnTo>
                  <a:lnTo>
                    <a:pt x="2729" y="2197"/>
                  </a:lnTo>
                  <a:lnTo>
                    <a:pt x="2729" y="2200"/>
                  </a:lnTo>
                  <a:lnTo>
                    <a:pt x="2731" y="2200"/>
                  </a:lnTo>
                  <a:lnTo>
                    <a:pt x="2731" y="2200"/>
                  </a:lnTo>
                  <a:lnTo>
                    <a:pt x="2731" y="2200"/>
                  </a:lnTo>
                  <a:lnTo>
                    <a:pt x="2731" y="2197"/>
                  </a:lnTo>
                  <a:lnTo>
                    <a:pt x="2731" y="2197"/>
                  </a:lnTo>
                  <a:lnTo>
                    <a:pt x="2731" y="2195"/>
                  </a:lnTo>
                  <a:lnTo>
                    <a:pt x="2731" y="2195"/>
                  </a:lnTo>
                  <a:lnTo>
                    <a:pt x="2733" y="2195"/>
                  </a:lnTo>
                  <a:lnTo>
                    <a:pt x="2733" y="2195"/>
                  </a:lnTo>
                  <a:lnTo>
                    <a:pt x="2733" y="2192"/>
                  </a:lnTo>
                  <a:lnTo>
                    <a:pt x="2733" y="2192"/>
                  </a:lnTo>
                  <a:lnTo>
                    <a:pt x="2733" y="2190"/>
                  </a:lnTo>
                  <a:lnTo>
                    <a:pt x="2733" y="2190"/>
                  </a:lnTo>
                  <a:lnTo>
                    <a:pt x="2733" y="2188"/>
                  </a:lnTo>
                  <a:lnTo>
                    <a:pt x="2733" y="2188"/>
                  </a:lnTo>
                  <a:lnTo>
                    <a:pt x="2733" y="2188"/>
                  </a:lnTo>
                  <a:lnTo>
                    <a:pt x="2733" y="2188"/>
                  </a:lnTo>
                  <a:lnTo>
                    <a:pt x="2733" y="2188"/>
                  </a:lnTo>
                  <a:lnTo>
                    <a:pt x="2733" y="2188"/>
                  </a:lnTo>
                  <a:lnTo>
                    <a:pt x="2731" y="2188"/>
                  </a:lnTo>
                  <a:lnTo>
                    <a:pt x="2731" y="2188"/>
                  </a:lnTo>
                  <a:lnTo>
                    <a:pt x="2731" y="2188"/>
                  </a:lnTo>
                  <a:lnTo>
                    <a:pt x="2731" y="2185"/>
                  </a:lnTo>
                  <a:lnTo>
                    <a:pt x="2731" y="2185"/>
                  </a:lnTo>
                  <a:lnTo>
                    <a:pt x="2731" y="2185"/>
                  </a:lnTo>
                  <a:lnTo>
                    <a:pt x="2731" y="2188"/>
                  </a:lnTo>
                  <a:lnTo>
                    <a:pt x="2731" y="2188"/>
                  </a:lnTo>
                  <a:lnTo>
                    <a:pt x="2729" y="2188"/>
                  </a:lnTo>
                  <a:lnTo>
                    <a:pt x="2729" y="2185"/>
                  </a:lnTo>
                  <a:lnTo>
                    <a:pt x="2729" y="2185"/>
                  </a:lnTo>
                  <a:lnTo>
                    <a:pt x="2729" y="2183"/>
                  </a:lnTo>
                  <a:lnTo>
                    <a:pt x="2729" y="2183"/>
                  </a:lnTo>
                  <a:lnTo>
                    <a:pt x="2729" y="2181"/>
                  </a:lnTo>
                  <a:lnTo>
                    <a:pt x="2729" y="2181"/>
                  </a:lnTo>
                  <a:lnTo>
                    <a:pt x="2729" y="2181"/>
                  </a:lnTo>
                  <a:lnTo>
                    <a:pt x="2729" y="2181"/>
                  </a:lnTo>
                  <a:lnTo>
                    <a:pt x="2731" y="2183"/>
                  </a:lnTo>
                  <a:lnTo>
                    <a:pt x="2731" y="2183"/>
                  </a:lnTo>
                  <a:lnTo>
                    <a:pt x="2731" y="2183"/>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3"/>
                  </a:lnTo>
                  <a:lnTo>
                    <a:pt x="2731" y="2183"/>
                  </a:lnTo>
                  <a:lnTo>
                    <a:pt x="2731" y="2183"/>
                  </a:lnTo>
                  <a:lnTo>
                    <a:pt x="2731" y="2183"/>
                  </a:lnTo>
                  <a:lnTo>
                    <a:pt x="2731" y="2183"/>
                  </a:lnTo>
                  <a:lnTo>
                    <a:pt x="2731" y="2183"/>
                  </a:lnTo>
                  <a:lnTo>
                    <a:pt x="2731" y="2183"/>
                  </a:lnTo>
                  <a:lnTo>
                    <a:pt x="2731" y="2183"/>
                  </a:lnTo>
                  <a:lnTo>
                    <a:pt x="2731" y="2183"/>
                  </a:lnTo>
                  <a:lnTo>
                    <a:pt x="2733" y="2183"/>
                  </a:lnTo>
                  <a:lnTo>
                    <a:pt x="2733" y="2183"/>
                  </a:lnTo>
                  <a:lnTo>
                    <a:pt x="2733" y="2183"/>
                  </a:lnTo>
                  <a:lnTo>
                    <a:pt x="2733" y="2183"/>
                  </a:lnTo>
                  <a:lnTo>
                    <a:pt x="2733" y="2183"/>
                  </a:lnTo>
                  <a:lnTo>
                    <a:pt x="2733" y="2183"/>
                  </a:lnTo>
                  <a:lnTo>
                    <a:pt x="2733" y="2183"/>
                  </a:lnTo>
                  <a:lnTo>
                    <a:pt x="2733" y="2183"/>
                  </a:lnTo>
                  <a:lnTo>
                    <a:pt x="2733" y="2183"/>
                  </a:lnTo>
                  <a:lnTo>
                    <a:pt x="2733" y="2183"/>
                  </a:lnTo>
                  <a:lnTo>
                    <a:pt x="2733" y="2183"/>
                  </a:lnTo>
                  <a:lnTo>
                    <a:pt x="2736" y="2183"/>
                  </a:lnTo>
                  <a:lnTo>
                    <a:pt x="2736" y="2183"/>
                  </a:lnTo>
                  <a:lnTo>
                    <a:pt x="2738" y="2183"/>
                  </a:lnTo>
                  <a:lnTo>
                    <a:pt x="2738" y="2181"/>
                  </a:lnTo>
                  <a:lnTo>
                    <a:pt x="2740" y="2181"/>
                  </a:lnTo>
                  <a:lnTo>
                    <a:pt x="2740" y="2181"/>
                  </a:lnTo>
                  <a:lnTo>
                    <a:pt x="2740" y="2181"/>
                  </a:lnTo>
                  <a:lnTo>
                    <a:pt x="2740" y="2183"/>
                  </a:lnTo>
                  <a:lnTo>
                    <a:pt x="2740" y="2183"/>
                  </a:lnTo>
                  <a:lnTo>
                    <a:pt x="2740" y="2183"/>
                  </a:lnTo>
                  <a:lnTo>
                    <a:pt x="2743" y="2183"/>
                  </a:lnTo>
                  <a:lnTo>
                    <a:pt x="2743" y="2183"/>
                  </a:lnTo>
                  <a:lnTo>
                    <a:pt x="2740" y="2181"/>
                  </a:lnTo>
                  <a:lnTo>
                    <a:pt x="2743" y="2178"/>
                  </a:lnTo>
                  <a:lnTo>
                    <a:pt x="2743" y="2174"/>
                  </a:lnTo>
                  <a:lnTo>
                    <a:pt x="2743" y="2171"/>
                  </a:lnTo>
                  <a:lnTo>
                    <a:pt x="2743" y="2171"/>
                  </a:lnTo>
                  <a:lnTo>
                    <a:pt x="2743" y="2174"/>
                  </a:lnTo>
                  <a:lnTo>
                    <a:pt x="2743" y="2178"/>
                  </a:lnTo>
                  <a:lnTo>
                    <a:pt x="2743" y="2178"/>
                  </a:lnTo>
                  <a:lnTo>
                    <a:pt x="2743" y="2178"/>
                  </a:lnTo>
                  <a:lnTo>
                    <a:pt x="2743" y="2181"/>
                  </a:lnTo>
                  <a:lnTo>
                    <a:pt x="2743" y="2181"/>
                  </a:lnTo>
                  <a:lnTo>
                    <a:pt x="2743" y="2183"/>
                  </a:lnTo>
                  <a:lnTo>
                    <a:pt x="2743" y="2183"/>
                  </a:lnTo>
                  <a:lnTo>
                    <a:pt x="2748" y="2181"/>
                  </a:lnTo>
                  <a:lnTo>
                    <a:pt x="2748" y="2178"/>
                  </a:lnTo>
                  <a:lnTo>
                    <a:pt x="2750" y="2176"/>
                  </a:lnTo>
                  <a:lnTo>
                    <a:pt x="2752" y="2174"/>
                  </a:lnTo>
                  <a:lnTo>
                    <a:pt x="2752" y="2174"/>
                  </a:lnTo>
                  <a:lnTo>
                    <a:pt x="2752" y="2174"/>
                  </a:lnTo>
                  <a:lnTo>
                    <a:pt x="2752" y="2174"/>
                  </a:lnTo>
                  <a:lnTo>
                    <a:pt x="2755" y="2174"/>
                  </a:lnTo>
                  <a:lnTo>
                    <a:pt x="2752" y="2174"/>
                  </a:lnTo>
                  <a:lnTo>
                    <a:pt x="2752" y="2174"/>
                  </a:lnTo>
                  <a:lnTo>
                    <a:pt x="2752" y="2176"/>
                  </a:lnTo>
                  <a:lnTo>
                    <a:pt x="2752" y="2176"/>
                  </a:lnTo>
                  <a:lnTo>
                    <a:pt x="2752" y="2176"/>
                  </a:lnTo>
                  <a:lnTo>
                    <a:pt x="2750" y="2178"/>
                  </a:lnTo>
                  <a:lnTo>
                    <a:pt x="2750" y="2178"/>
                  </a:lnTo>
                  <a:lnTo>
                    <a:pt x="2750" y="2178"/>
                  </a:lnTo>
                  <a:lnTo>
                    <a:pt x="2750" y="2181"/>
                  </a:lnTo>
                  <a:lnTo>
                    <a:pt x="2750" y="2181"/>
                  </a:lnTo>
                  <a:lnTo>
                    <a:pt x="2750" y="2181"/>
                  </a:lnTo>
                  <a:lnTo>
                    <a:pt x="2750" y="2181"/>
                  </a:lnTo>
                  <a:lnTo>
                    <a:pt x="2750" y="2181"/>
                  </a:lnTo>
                  <a:lnTo>
                    <a:pt x="2752" y="2181"/>
                  </a:lnTo>
                  <a:lnTo>
                    <a:pt x="2750" y="2181"/>
                  </a:lnTo>
                  <a:lnTo>
                    <a:pt x="2750" y="2183"/>
                  </a:lnTo>
                  <a:lnTo>
                    <a:pt x="2750" y="2183"/>
                  </a:lnTo>
                  <a:lnTo>
                    <a:pt x="2748" y="2183"/>
                  </a:lnTo>
                  <a:lnTo>
                    <a:pt x="2748" y="2183"/>
                  </a:lnTo>
                  <a:lnTo>
                    <a:pt x="2750" y="2185"/>
                  </a:lnTo>
                  <a:lnTo>
                    <a:pt x="2750" y="2185"/>
                  </a:lnTo>
                  <a:lnTo>
                    <a:pt x="2748" y="2185"/>
                  </a:lnTo>
                  <a:lnTo>
                    <a:pt x="2748" y="2185"/>
                  </a:lnTo>
                  <a:lnTo>
                    <a:pt x="2748" y="2188"/>
                  </a:lnTo>
                  <a:lnTo>
                    <a:pt x="2745" y="2188"/>
                  </a:lnTo>
                  <a:lnTo>
                    <a:pt x="2745" y="2188"/>
                  </a:lnTo>
                  <a:lnTo>
                    <a:pt x="2745" y="2188"/>
                  </a:lnTo>
                  <a:lnTo>
                    <a:pt x="2745" y="2188"/>
                  </a:lnTo>
                  <a:lnTo>
                    <a:pt x="2743" y="2190"/>
                  </a:lnTo>
                  <a:lnTo>
                    <a:pt x="2743" y="2190"/>
                  </a:lnTo>
                  <a:lnTo>
                    <a:pt x="2743" y="2190"/>
                  </a:lnTo>
                  <a:lnTo>
                    <a:pt x="2740" y="2195"/>
                  </a:lnTo>
                  <a:lnTo>
                    <a:pt x="2740" y="2195"/>
                  </a:lnTo>
                  <a:lnTo>
                    <a:pt x="2740" y="2197"/>
                  </a:lnTo>
                  <a:lnTo>
                    <a:pt x="2740" y="2197"/>
                  </a:lnTo>
                  <a:lnTo>
                    <a:pt x="2740" y="2197"/>
                  </a:lnTo>
                  <a:lnTo>
                    <a:pt x="2740" y="2200"/>
                  </a:lnTo>
                  <a:lnTo>
                    <a:pt x="2743" y="2200"/>
                  </a:lnTo>
                  <a:lnTo>
                    <a:pt x="2743" y="2200"/>
                  </a:lnTo>
                  <a:lnTo>
                    <a:pt x="2743" y="2200"/>
                  </a:lnTo>
                  <a:lnTo>
                    <a:pt x="2743" y="2202"/>
                  </a:lnTo>
                  <a:lnTo>
                    <a:pt x="2743" y="2202"/>
                  </a:lnTo>
                  <a:lnTo>
                    <a:pt x="2740" y="2204"/>
                  </a:lnTo>
                  <a:lnTo>
                    <a:pt x="2740" y="2204"/>
                  </a:lnTo>
                  <a:lnTo>
                    <a:pt x="2740" y="2204"/>
                  </a:lnTo>
                  <a:lnTo>
                    <a:pt x="2740" y="2207"/>
                  </a:lnTo>
                  <a:lnTo>
                    <a:pt x="2740" y="2207"/>
                  </a:lnTo>
                  <a:lnTo>
                    <a:pt x="2738" y="2209"/>
                  </a:lnTo>
                  <a:lnTo>
                    <a:pt x="2738" y="2209"/>
                  </a:lnTo>
                  <a:lnTo>
                    <a:pt x="2738" y="2209"/>
                  </a:lnTo>
                  <a:lnTo>
                    <a:pt x="2738" y="2209"/>
                  </a:lnTo>
                  <a:lnTo>
                    <a:pt x="2738" y="2209"/>
                  </a:lnTo>
                  <a:lnTo>
                    <a:pt x="2738" y="2211"/>
                  </a:lnTo>
                  <a:lnTo>
                    <a:pt x="2738" y="2211"/>
                  </a:lnTo>
                  <a:lnTo>
                    <a:pt x="2738" y="2211"/>
                  </a:lnTo>
                  <a:lnTo>
                    <a:pt x="2736" y="2214"/>
                  </a:lnTo>
                  <a:lnTo>
                    <a:pt x="2733" y="2214"/>
                  </a:lnTo>
                  <a:lnTo>
                    <a:pt x="2733" y="2216"/>
                  </a:lnTo>
                  <a:lnTo>
                    <a:pt x="2733" y="2216"/>
                  </a:lnTo>
                  <a:lnTo>
                    <a:pt x="2731" y="2216"/>
                  </a:lnTo>
                  <a:lnTo>
                    <a:pt x="2731" y="2216"/>
                  </a:lnTo>
                  <a:lnTo>
                    <a:pt x="2731" y="2216"/>
                  </a:lnTo>
                  <a:lnTo>
                    <a:pt x="2729" y="2219"/>
                  </a:lnTo>
                  <a:lnTo>
                    <a:pt x="2729" y="2219"/>
                  </a:lnTo>
                  <a:lnTo>
                    <a:pt x="2729" y="2219"/>
                  </a:lnTo>
                  <a:lnTo>
                    <a:pt x="2726" y="2221"/>
                  </a:lnTo>
                  <a:lnTo>
                    <a:pt x="2726" y="2223"/>
                  </a:lnTo>
                  <a:lnTo>
                    <a:pt x="2726" y="2226"/>
                  </a:lnTo>
                  <a:lnTo>
                    <a:pt x="2726" y="2226"/>
                  </a:lnTo>
                  <a:lnTo>
                    <a:pt x="2726" y="2228"/>
                  </a:lnTo>
                  <a:lnTo>
                    <a:pt x="2726" y="2228"/>
                  </a:lnTo>
                  <a:lnTo>
                    <a:pt x="2729" y="2228"/>
                  </a:lnTo>
                  <a:lnTo>
                    <a:pt x="2729" y="2228"/>
                  </a:lnTo>
                  <a:lnTo>
                    <a:pt x="2731" y="2228"/>
                  </a:lnTo>
                  <a:lnTo>
                    <a:pt x="2733" y="2228"/>
                  </a:lnTo>
                  <a:lnTo>
                    <a:pt x="2733" y="2228"/>
                  </a:lnTo>
                  <a:lnTo>
                    <a:pt x="2736" y="2228"/>
                  </a:lnTo>
                  <a:lnTo>
                    <a:pt x="2736" y="2228"/>
                  </a:lnTo>
                  <a:lnTo>
                    <a:pt x="2736" y="2228"/>
                  </a:lnTo>
                  <a:lnTo>
                    <a:pt x="2736" y="2228"/>
                  </a:lnTo>
                  <a:lnTo>
                    <a:pt x="2736" y="2228"/>
                  </a:lnTo>
                  <a:lnTo>
                    <a:pt x="2738" y="2228"/>
                  </a:lnTo>
                  <a:lnTo>
                    <a:pt x="2738" y="2226"/>
                  </a:lnTo>
                  <a:lnTo>
                    <a:pt x="2738" y="2226"/>
                  </a:lnTo>
                  <a:lnTo>
                    <a:pt x="2740" y="2226"/>
                  </a:lnTo>
                  <a:lnTo>
                    <a:pt x="2740" y="2223"/>
                  </a:lnTo>
                  <a:lnTo>
                    <a:pt x="2740" y="2223"/>
                  </a:lnTo>
                  <a:lnTo>
                    <a:pt x="2740" y="2223"/>
                  </a:lnTo>
                  <a:lnTo>
                    <a:pt x="2740" y="2223"/>
                  </a:lnTo>
                  <a:lnTo>
                    <a:pt x="2740" y="2223"/>
                  </a:lnTo>
                  <a:lnTo>
                    <a:pt x="2740" y="2223"/>
                  </a:lnTo>
                  <a:lnTo>
                    <a:pt x="2740" y="2223"/>
                  </a:lnTo>
                  <a:lnTo>
                    <a:pt x="2743" y="2223"/>
                  </a:lnTo>
                  <a:lnTo>
                    <a:pt x="2743" y="2223"/>
                  </a:lnTo>
                  <a:lnTo>
                    <a:pt x="2743" y="2223"/>
                  </a:lnTo>
                  <a:lnTo>
                    <a:pt x="2743" y="2221"/>
                  </a:lnTo>
                  <a:lnTo>
                    <a:pt x="2740" y="2221"/>
                  </a:lnTo>
                  <a:lnTo>
                    <a:pt x="2743" y="2221"/>
                  </a:lnTo>
                  <a:lnTo>
                    <a:pt x="2743" y="2221"/>
                  </a:lnTo>
                  <a:lnTo>
                    <a:pt x="2743" y="2221"/>
                  </a:lnTo>
                  <a:lnTo>
                    <a:pt x="2743" y="2221"/>
                  </a:lnTo>
                  <a:lnTo>
                    <a:pt x="2745" y="2223"/>
                  </a:lnTo>
                  <a:lnTo>
                    <a:pt x="2745" y="2223"/>
                  </a:lnTo>
                  <a:lnTo>
                    <a:pt x="2748" y="2223"/>
                  </a:lnTo>
                  <a:lnTo>
                    <a:pt x="2748" y="2223"/>
                  </a:lnTo>
                  <a:lnTo>
                    <a:pt x="2748" y="2221"/>
                  </a:lnTo>
                  <a:lnTo>
                    <a:pt x="2748" y="2221"/>
                  </a:lnTo>
                  <a:lnTo>
                    <a:pt x="2748" y="2221"/>
                  </a:lnTo>
                  <a:lnTo>
                    <a:pt x="2748" y="2221"/>
                  </a:lnTo>
                  <a:lnTo>
                    <a:pt x="2748" y="2221"/>
                  </a:lnTo>
                  <a:lnTo>
                    <a:pt x="2750" y="2219"/>
                  </a:lnTo>
                  <a:lnTo>
                    <a:pt x="2750" y="2219"/>
                  </a:lnTo>
                  <a:lnTo>
                    <a:pt x="2752" y="2219"/>
                  </a:lnTo>
                  <a:lnTo>
                    <a:pt x="2752" y="2216"/>
                  </a:lnTo>
                  <a:lnTo>
                    <a:pt x="2752" y="2216"/>
                  </a:lnTo>
                  <a:lnTo>
                    <a:pt x="2752" y="2216"/>
                  </a:lnTo>
                  <a:lnTo>
                    <a:pt x="2752" y="2214"/>
                  </a:lnTo>
                  <a:lnTo>
                    <a:pt x="2752" y="2214"/>
                  </a:lnTo>
                  <a:lnTo>
                    <a:pt x="2752" y="2211"/>
                  </a:lnTo>
                  <a:lnTo>
                    <a:pt x="2750" y="2211"/>
                  </a:lnTo>
                  <a:lnTo>
                    <a:pt x="2750" y="2211"/>
                  </a:lnTo>
                  <a:lnTo>
                    <a:pt x="2750" y="2209"/>
                  </a:lnTo>
                  <a:lnTo>
                    <a:pt x="2750" y="2209"/>
                  </a:lnTo>
                  <a:lnTo>
                    <a:pt x="2750" y="2209"/>
                  </a:lnTo>
                  <a:lnTo>
                    <a:pt x="2750" y="2209"/>
                  </a:lnTo>
                  <a:lnTo>
                    <a:pt x="2750" y="2209"/>
                  </a:lnTo>
                  <a:lnTo>
                    <a:pt x="2750" y="2209"/>
                  </a:lnTo>
                  <a:lnTo>
                    <a:pt x="2752" y="2211"/>
                  </a:lnTo>
                  <a:lnTo>
                    <a:pt x="2752" y="2211"/>
                  </a:lnTo>
                  <a:lnTo>
                    <a:pt x="2752" y="2211"/>
                  </a:lnTo>
                  <a:lnTo>
                    <a:pt x="2752" y="2211"/>
                  </a:lnTo>
                  <a:lnTo>
                    <a:pt x="2752" y="2211"/>
                  </a:lnTo>
                  <a:lnTo>
                    <a:pt x="2752" y="2211"/>
                  </a:lnTo>
                  <a:lnTo>
                    <a:pt x="2752" y="2211"/>
                  </a:lnTo>
                  <a:lnTo>
                    <a:pt x="2752" y="2209"/>
                  </a:lnTo>
                  <a:lnTo>
                    <a:pt x="2755" y="2209"/>
                  </a:lnTo>
                  <a:lnTo>
                    <a:pt x="2752" y="2209"/>
                  </a:lnTo>
                  <a:lnTo>
                    <a:pt x="2752" y="2209"/>
                  </a:lnTo>
                  <a:lnTo>
                    <a:pt x="2752" y="2209"/>
                  </a:lnTo>
                  <a:lnTo>
                    <a:pt x="2755" y="2207"/>
                  </a:lnTo>
                  <a:lnTo>
                    <a:pt x="2755" y="2207"/>
                  </a:lnTo>
                  <a:lnTo>
                    <a:pt x="2752" y="2204"/>
                  </a:lnTo>
                  <a:lnTo>
                    <a:pt x="2752" y="2204"/>
                  </a:lnTo>
                  <a:lnTo>
                    <a:pt x="2752" y="2204"/>
                  </a:lnTo>
                  <a:lnTo>
                    <a:pt x="2752" y="2204"/>
                  </a:lnTo>
                  <a:lnTo>
                    <a:pt x="2752" y="2204"/>
                  </a:lnTo>
                  <a:lnTo>
                    <a:pt x="2752" y="2204"/>
                  </a:lnTo>
                  <a:lnTo>
                    <a:pt x="2750" y="2204"/>
                  </a:lnTo>
                  <a:lnTo>
                    <a:pt x="2750" y="2204"/>
                  </a:lnTo>
                  <a:lnTo>
                    <a:pt x="2750" y="2202"/>
                  </a:lnTo>
                  <a:lnTo>
                    <a:pt x="2750" y="2202"/>
                  </a:lnTo>
                  <a:lnTo>
                    <a:pt x="2752" y="2202"/>
                  </a:lnTo>
                  <a:lnTo>
                    <a:pt x="2752" y="2202"/>
                  </a:lnTo>
                  <a:lnTo>
                    <a:pt x="2752" y="2204"/>
                  </a:lnTo>
                  <a:lnTo>
                    <a:pt x="2752" y="2204"/>
                  </a:lnTo>
                  <a:lnTo>
                    <a:pt x="2752" y="2204"/>
                  </a:lnTo>
                  <a:lnTo>
                    <a:pt x="2752" y="2202"/>
                  </a:lnTo>
                  <a:lnTo>
                    <a:pt x="2755" y="2202"/>
                  </a:lnTo>
                  <a:lnTo>
                    <a:pt x="2755" y="2202"/>
                  </a:lnTo>
                  <a:lnTo>
                    <a:pt x="2755" y="2202"/>
                  </a:lnTo>
                  <a:lnTo>
                    <a:pt x="2752" y="2200"/>
                  </a:lnTo>
                  <a:lnTo>
                    <a:pt x="2752" y="2200"/>
                  </a:lnTo>
                  <a:lnTo>
                    <a:pt x="2752" y="2200"/>
                  </a:lnTo>
                  <a:lnTo>
                    <a:pt x="2752" y="2200"/>
                  </a:lnTo>
                  <a:lnTo>
                    <a:pt x="2752" y="2197"/>
                  </a:lnTo>
                  <a:lnTo>
                    <a:pt x="2752" y="2197"/>
                  </a:lnTo>
                  <a:lnTo>
                    <a:pt x="2752" y="2197"/>
                  </a:lnTo>
                  <a:lnTo>
                    <a:pt x="2752" y="2195"/>
                  </a:lnTo>
                  <a:lnTo>
                    <a:pt x="2755" y="2195"/>
                  </a:lnTo>
                  <a:lnTo>
                    <a:pt x="2755" y="2195"/>
                  </a:lnTo>
                  <a:lnTo>
                    <a:pt x="2755" y="2195"/>
                  </a:lnTo>
                  <a:lnTo>
                    <a:pt x="2755" y="2192"/>
                  </a:lnTo>
                  <a:lnTo>
                    <a:pt x="2752" y="2192"/>
                  </a:lnTo>
                  <a:lnTo>
                    <a:pt x="2755" y="2192"/>
                  </a:lnTo>
                  <a:lnTo>
                    <a:pt x="2755" y="2190"/>
                  </a:lnTo>
                  <a:lnTo>
                    <a:pt x="2755" y="2190"/>
                  </a:lnTo>
                  <a:lnTo>
                    <a:pt x="2755" y="2188"/>
                  </a:lnTo>
                  <a:lnTo>
                    <a:pt x="2755" y="2188"/>
                  </a:lnTo>
                  <a:lnTo>
                    <a:pt x="2755" y="2188"/>
                  </a:lnTo>
                  <a:lnTo>
                    <a:pt x="2755" y="2188"/>
                  </a:lnTo>
                  <a:lnTo>
                    <a:pt x="2755" y="2188"/>
                  </a:lnTo>
                  <a:lnTo>
                    <a:pt x="2755" y="2190"/>
                  </a:lnTo>
                  <a:lnTo>
                    <a:pt x="2755" y="2190"/>
                  </a:lnTo>
                  <a:lnTo>
                    <a:pt x="2755" y="2188"/>
                  </a:lnTo>
                  <a:lnTo>
                    <a:pt x="2755" y="2188"/>
                  </a:lnTo>
                  <a:lnTo>
                    <a:pt x="2757" y="2188"/>
                  </a:lnTo>
                  <a:lnTo>
                    <a:pt x="2757" y="2188"/>
                  </a:lnTo>
                  <a:lnTo>
                    <a:pt x="2757" y="2188"/>
                  </a:lnTo>
                  <a:lnTo>
                    <a:pt x="2757" y="2190"/>
                  </a:lnTo>
                  <a:lnTo>
                    <a:pt x="2757" y="2190"/>
                  </a:lnTo>
                  <a:lnTo>
                    <a:pt x="2757" y="2190"/>
                  </a:lnTo>
                  <a:lnTo>
                    <a:pt x="2757" y="2188"/>
                  </a:lnTo>
                  <a:lnTo>
                    <a:pt x="2757" y="2190"/>
                  </a:lnTo>
                  <a:lnTo>
                    <a:pt x="2759" y="2190"/>
                  </a:lnTo>
                  <a:lnTo>
                    <a:pt x="2759" y="2190"/>
                  </a:lnTo>
                  <a:lnTo>
                    <a:pt x="2759" y="2188"/>
                  </a:lnTo>
                  <a:lnTo>
                    <a:pt x="2759" y="2190"/>
                  </a:lnTo>
                  <a:lnTo>
                    <a:pt x="2759" y="2190"/>
                  </a:lnTo>
                  <a:lnTo>
                    <a:pt x="2759" y="2190"/>
                  </a:lnTo>
                  <a:lnTo>
                    <a:pt x="2759" y="2188"/>
                  </a:lnTo>
                  <a:lnTo>
                    <a:pt x="2759" y="2188"/>
                  </a:lnTo>
                  <a:lnTo>
                    <a:pt x="2759" y="2188"/>
                  </a:lnTo>
                  <a:lnTo>
                    <a:pt x="2759" y="2188"/>
                  </a:lnTo>
                  <a:lnTo>
                    <a:pt x="2759" y="2188"/>
                  </a:lnTo>
                  <a:lnTo>
                    <a:pt x="2759" y="2188"/>
                  </a:lnTo>
                  <a:lnTo>
                    <a:pt x="2759" y="2188"/>
                  </a:lnTo>
                  <a:lnTo>
                    <a:pt x="2759" y="2188"/>
                  </a:lnTo>
                  <a:lnTo>
                    <a:pt x="2759" y="2185"/>
                  </a:lnTo>
                  <a:lnTo>
                    <a:pt x="2759" y="2188"/>
                  </a:lnTo>
                  <a:lnTo>
                    <a:pt x="2762" y="2188"/>
                  </a:lnTo>
                  <a:lnTo>
                    <a:pt x="2762" y="2188"/>
                  </a:lnTo>
                  <a:lnTo>
                    <a:pt x="2762" y="2188"/>
                  </a:lnTo>
                  <a:lnTo>
                    <a:pt x="2762" y="2188"/>
                  </a:lnTo>
                  <a:lnTo>
                    <a:pt x="2762" y="2185"/>
                  </a:lnTo>
                  <a:lnTo>
                    <a:pt x="2764" y="2181"/>
                  </a:lnTo>
                  <a:lnTo>
                    <a:pt x="2764" y="2178"/>
                  </a:lnTo>
                  <a:lnTo>
                    <a:pt x="2764" y="2176"/>
                  </a:lnTo>
                  <a:lnTo>
                    <a:pt x="2764" y="2174"/>
                  </a:lnTo>
                  <a:lnTo>
                    <a:pt x="2764" y="2174"/>
                  </a:lnTo>
                  <a:lnTo>
                    <a:pt x="2764" y="2174"/>
                  </a:lnTo>
                  <a:lnTo>
                    <a:pt x="2764" y="2174"/>
                  </a:lnTo>
                  <a:lnTo>
                    <a:pt x="2764" y="2176"/>
                  </a:lnTo>
                  <a:lnTo>
                    <a:pt x="2764" y="2185"/>
                  </a:lnTo>
                  <a:lnTo>
                    <a:pt x="2762" y="2185"/>
                  </a:lnTo>
                  <a:lnTo>
                    <a:pt x="2762" y="2188"/>
                  </a:lnTo>
                  <a:lnTo>
                    <a:pt x="2764" y="2188"/>
                  </a:lnTo>
                  <a:lnTo>
                    <a:pt x="2764" y="2188"/>
                  </a:lnTo>
                  <a:lnTo>
                    <a:pt x="2766" y="2185"/>
                  </a:lnTo>
                  <a:lnTo>
                    <a:pt x="2766" y="2185"/>
                  </a:lnTo>
                  <a:lnTo>
                    <a:pt x="2766" y="2185"/>
                  </a:lnTo>
                  <a:lnTo>
                    <a:pt x="2766" y="2183"/>
                  </a:lnTo>
                  <a:lnTo>
                    <a:pt x="2766" y="2183"/>
                  </a:lnTo>
                  <a:lnTo>
                    <a:pt x="2766" y="2183"/>
                  </a:lnTo>
                  <a:lnTo>
                    <a:pt x="2766" y="2183"/>
                  </a:lnTo>
                  <a:lnTo>
                    <a:pt x="2766" y="2183"/>
                  </a:lnTo>
                  <a:lnTo>
                    <a:pt x="2766" y="2183"/>
                  </a:lnTo>
                  <a:lnTo>
                    <a:pt x="2766" y="2183"/>
                  </a:lnTo>
                  <a:lnTo>
                    <a:pt x="2766" y="2181"/>
                  </a:lnTo>
                  <a:lnTo>
                    <a:pt x="2766" y="2181"/>
                  </a:lnTo>
                  <a:lnTo>
                    <a:pt x="2766" y="2181"/>
                  </a:lnTo>
                  <a:lnTo>
                    <a:pt x="2766" y="2181"/>
                  </a:lnTo>
                  <a:lnTo>
                    <a:pt x="2766" y="2181"/>
                  </a:lnTo>
                  <a:lnTo>
                    <a:pt x="2766" y="2183"/>
                  </a:lnTo>
                  <a:lnTo>
                    <a:pt x="2766" y="2181"/>
                  </a:lnTo>
                  <a:lnTo>
                    <a:pt x="2769" y="2181"/>
                  </a:lnTo>
                  <a:lnTo>
                    <a:pt x="2766" y="2181"/>
                  </a:lnTo>
                  <a:lnTo>
                    <a:pt x="2766" y="2178"/>
                  </a:lnTo>
                  <a:lnTo>
                    <a:pt x="2766" y="2178"/>
                  </a:lnTo>
                  <a:lnTo>
                    <a:pt x="2766" y="2178"/>
                  </a:lnTo>
                  <a:lnTo>
                    <a:pt x="2766" y="2178"/>
                  </a:lnTo>
                  <a:lnTo>
                    <a:pt x="2766" y="2178"/>
                  </a:lnTo>
                  <a:lnTo>
                    <a:pt x="2766" y="2178"/>
                  </a:lnTo>
                  <a:lnTo>
                    <a:pt x="2766" y="2178"/>
                  </a:lnTo>
                  <a:lnTo>
                    <a:pt x="2766" y="2178"/>
                  </a:lnTo>
                  <a:lnTo>
                    <a:pt x="2766" y="2178"/>
                  </a:lnTo>
                  <a:lnTo>
                    <a:pt x="2766" y="2176"/>
                  </a:lnTo>
                  <a:lnTo>
                    <a:pt x="2766" y="2174"/>
                  </a:lnTo>
                  <a:lnTo>
                    <a:pt x="2766" y="2174"/>
                  </a:lnTo>
                  <a:lnTo>
                    <a:pt x="2766" y="2171"/>
                  </a:lnTo>
                  <a:lnTo>
                    <a:pt x="2766" y="2171"/>
                  </a:lnTo>
                  <a:lnTo>
                    <a:pt x="2766" y="2169"/>
                  </a:lnTo>
                  <a:lnTo>
                    <a:pt x="2766" y="2169"/>
                  </a:lnTo>
                  <a:lnTo>
                    <a:pt x="2766" y="2166"/>
                  </a:lnTo>
                  <a:lnTo>
                    <a:pt x="2764" y="2166"/>
                  </a:lnTo>
                  <a:lnTo>
                    <a:pt x="2766" y="2166"/>
                  </a:lnTo>
                  <a:lnTo>
                    <a:pt x="2766" y="2166"/>
                  </a:lnTo>
                  <a:lnTo>
                    <a:pt x="2766" y="2164"/>
                  </a:lnTo>
                  <a:lnTo>
                    <a:pt x="2766" y="2162"/>
                  </a:lnTo>
                  <a:lnTo>
                    <a:pt x="2766" y="2159"/>
                  </a:lnTo>
                  <a:lnTo>
                    <a:pt x="2766" y="2157"/>
                  </a:lnTo>
                  <a:lnTo>
                    <a:pt x="2766" y="2157"/>
                  </a:lnTo>
                  <a:lnTo>
                    <a:pt x="2766" y="2157"/>
                  </a:lnTo>
                  <a:lnTo>
                    <a:pt x="2764" y="2157"/>
                  </a:lnTo>
                  <a:lnTo>
                    <a:pt x="2764" y="2157"/>
                  </a:lnTo>
                  <a:lnTo>
                    <a:pt x="2764" y="2157"/>
                  </a:lnTo>
                  <a:lnTo>
                    <a:pt x="2766" y="2157"/>
                  </a:lnTo>
                  <a:lnTo>
                    <a:pt x="2766" y="2157"/>
                  </a:lnTo>
                  <a:lnTo>
                    <a:pt x="2766" y="2157"/>
                  </a:lnTo>
                  <a:lnTo>
                    <a:pt x="2766" y="2157"/>
                  </a:lnTo>
                  <a:lnTo>
                    <a:pt x="2766" y="2157"/>
                  </a:lnTo>
                  <a:lnTo>
                    <a:pt x="2766" y="2157"/>
                  </a:lnTo>
                  <a:lnTo>
                    <a:pt x="2769" y="2157"/>
                  </a:lnTo>
                  <a:lnTo>
                    <a:pt x="2769" y="2157"/>
                  </a:lnTo>
                  <a:lnTo>
                    <a:pt x="2769" y="2157"/>
                  </a:lnTo>
                  <a:lnTo>
                    <a:pt x="2769" y="2157"/>
                  </a:lnTo>
                  <a:lnTo>
                    <a:pt x="2769" y="2155"/>
                  </a:lnTo>
                  <a:lnTo>
                    <a:pt x="2769" y="2155"/>
                  </a:lnTo>
                  <a:lnTo>
                    <a:pt x="2769" y="2155"/>
                  </a:lnTo>
                  <a:lnTo>
                    <a:pt x="2771" y="2155"/>
                  </a:lnTo>
                  <a:lnTo>
                    <a:pt x="2771" y="2157"/>
                  </a:lnTo>
                  <a:lnTo>
                    <a:pt x="2771" y="2157"/>
                  </a:lnTo>
                  <a:lnTo>
                    <a:pt x="2771" y="2157"/>
                  </a:lnTo>
                  <a:lnTo>
                    <a:pt x="2771" y="2157"/>
                  </a:lnTo>
                  <a:lnTo>
                    <a:pt x="2771" y="2157"/>
                  </a:lnTo>
                  <a:lnTo>
                    <a:pt x="2771" y="2157"/>
                  </a:lnTo>
                  <a:lnTo>
                    <a:pt x="2771" y="2157"/>
                  </a:lnTo>
                  <a:lnTo>
                    <a:pt x="2771" y="2157"/>
                  </a:lnTo>
                  <a:lnTo>
                    <a:pt x="2771" y="2157"/>
                  </a:lnTo>
                  <a:lnTo>
                    <a:pt x="2771" y="2157"/>
                  </a:lnTo>
                  <a:lnTo>
                    <a:pt x="2774" y="2157"/>
                  </a:lnTo>
                  <a:lnTo>
                    <a:pt x="2774" y="2157"/>
                  </a:lnTo>
                  <a:lnTo>
                    <a:pt x="2774" y="2157"/>
                  </a:lnTo>
                  <a:lnTo>
                    <a:pt x="2774" y="2157"/>
                  </a:lnTo>
                  <a:lnTo>
                    <a:pt x="2774" y="2159"/>
                  </a:lnTo>
                  <a:lnTo>
                    <a:pt x="2776" y="2159"/>
                  </a:lnTo>
                  <a:lnTo>
                    <a:pt x="2776" y="2159"/>
                  </a:lnTo>
                  <a:lnTo>
                    <a:pt x="2776" y="2159"/>
                  </a:lnTo>
                  <a:lnTo>
                    <a:pt x="2776" y="2159"/>
                  </a:lnTo>
                  <a:lnTo>
                    <a:pt x="2776" y="2159"/>
                  </a:lnTo>
                  <a:lnTo>
                    <a:pt x="2776" y="2159"/>
                  </a:lnTo>
                  <a:lnTo>
                    <a:pt x="2776" y="2159"/>
                  </a:lnTo>
                  <a:lnTo>
                    <a:pt x="2776" y="2159"/>
                  </a:lnTo>
                  <a:lnTo>
                    <a:pt x="2776" y="2159"/>
                  </a:lnTo>
                  <a:lnTo>
                    <a:pt x="2778" y="2162"/>
                  </a:lnTo>
                  <a:lnTo>
                    <a:pt x="2778" y="2162"/>
                  </a:lnTo>
                  <a:lnTo>
                    <a:pt x="2778" y="2164"/>
                  </a:lnTo>
                  <a:lnTo>
                    <a:pt x="2778" y="2164"/>
                  </a:lnTo>
                  <a:lnTo>
                    <a:pt x="2778" y="2164"/>
                  </a:lnTo>
                  <a:lnTo>
                    <a:pt x="2781" y="2164"/>
                  </a:lnTo>
                  <a:lnTo>
                    <a:pt x="2781" y="2164"/>
                  </a:lnTo>
                  <a:lnTo>
                    <a:pt x="2781" y="2164"/>
                  </a:lnTo>
                  <a:lnTo>
                    <a:pt x="2781" y="2166"/>
                  </a:lnTo>
                  <a:lnTo>
                    <a:pt x="2781" y="2166"/>
                  </a:lnTo>
                  <a:lnTo>
                    <a:pt x="2781" y="2164"/>
                  </a:lnTo>
                  <a:lnTo>
                    <a:pt x="2781" y="2164"/>
                  </a:lnTo>
                  <a:lnTo>
                    <a:pt x="2781" y="2166"/>
                  </a:lnTo>
                  <a:lnTo>
                    <a:pt x="2783" y="2166"/>
                  </a:lnTo>
                  <a:lnTo>
                    <a:pt x="2783" y="2169"/>
                  </a:lnTo>
                  <a:lnTo>
                    <a:pt x="2783" y="2169"/>
                  </a:lnTo>
                  <a:lnTo>
                    <a:pt x="2783" y="2169"/>
                  </a:lnTo>
                  <a:lnTo>
                    <a:pt x="2783" y="2171"/>
                  </a:lnTo>
                  <a:lnTo>
                    <a:pt x="2783" y="2171"/>
                  </a:lnTo>
                  <a:lnTo>
                    <a:pt x="2783" y="2171"/>
                  </a:lnTo>
                  <a:lnTo>
                    <a:pt x="2783" y="2171"/>
                  </a:lnTo>
                  <a:lnTo>
                    <a:pt x="2783" y="2174"/>
                  </a:lnTo>
                  <a:lnTo>
                    <a:pt x="2783" y="2174"/>
                  </a:lnTo>
                  <a:lnTo>
                    <a:pt x="2783" y="2174"/>
                  </a:lnTo>
                  <a:lnTo>
                    <a:pt x="2785" y="2174"/>
                  </a:lnTo>
                  <a:lnTo>
                    <a:pt x="2785" y="2174"/>
                  </a:lnTo>
                  <a:lnTo>
                    <a:pt x="2785" y="2174"/>
                  </a:lnTo>
                  <a:lnTo>
                    <a:pt x="2785" y="2171"/>
                  </a:lnTo>
                  <a:lnTo>
                    <a:pt x="2785" y="2171"/>
                  </a:lnTo>
                  <a:lnTo>
                    <a:pt x="2788" y="2174"/>
                  </a:lnTo>
                  <a:lnTo>
                    <a:pt x="2788" y="2174"/>
                  </a:lnTo>
                  <a:lnTo>
                    <a:pt x="2788" y="2174"/>
                  </a:lnTo>
                  <a:lnTo>
                    <a:pt x="2788" y="2171"/>
                  </a:lnTo>
                  <a:lnTo>
                    <a:pt x="2788" y="2174"/>
                  </a:lnTo>
                  <a:lnTo>
                    <a:pt x="2788" y="2174"/>
                  </a:lnTo>
                  <a:lnTo>
                    <a:pt x="2785" y="2174"/>
                  </a:lnTo>
                  <a:lnTo>
                    <a:pt x="2785" y="2176"/>
                  </a:lnTo>
                  <a:lnTo>
                    <a:pt x="2785" y="2176"/>
                  </a:lnTo>
                  <a:lnTo>
                    <a:pt x="2785" y="2178"/>
                  </a:lnTo>
                  <a:lnTo>
                    <a:pt x="2785" y="2176"/>
                  </a:lnTo>
                  <a:lnTo>
                    <a:pt x="2788" y="2176"/>
                  </a:lnTo>
                  <a:lnTo>
                    <a:pt x="2788" y="2178"/>
                  </a:lnTo>
                  <a:lnTo>
                    <a:pt x="2788" y="2178"/>
                  </a:lnTo>
                  <a:lnTo>
                    <a:pt x="2785" y="2178"/>
                  </a:lnTo>
                  <a:lnTo>
                    <a:pt x="2788" y="2181"/>
                  </a:lnTo>
                  <a:lnTo>
                    <a:pt x="2785" y="2181"/>
                  </a:lnTo>
                  <a:lnTo>
                    <a:pt x="2785" y="2181"/>
                  </a:lnTo>
                  <a:lnTo>
                    <a:pt x="2785" y="2181"/>
                  </a:lnTo>
                  <a:lnTo>
                    <a:pt x="2785" y="2181"/>
                  </a:lnTo>
                  <a:lnTo>
                    <a:pt x="2785" y="2181"/>
                  </a:lnTo>
                  <a:lnTo>
                    <a:pt x="2785" y="2181"/>
                  </a:lnTo>
                  <a:lnTo>
                    <a:pt x="2785" y="2181"/>
                  </a:lnTo>
                  <a:lnTo>
                    <a:pt x="2785" y="2181"/>
                  </a:lnTo>
                  <a:lnTo>
                    <a:pt x="2785" y="2181"/>
                  </a:lnTo>
                  <a:lnTo>
                    <a:pt x="2785" y="2181"/>
                  </a:lnTo>
                  <a:lnTo>
                    <a:pt x="2785" y="2183"/>
                  </a:lnTo>
                  <a:lnTo>
                    <a:pt x="2785" y="2183"/>
                  </a:lnTo>
                  <a:lnTo>
                    <a:pt x="2785" y="2183"/>
                  </a:lnTo>
                  <a:lnTo>
                    <a:pt x="2788" y="2183"/>
                  </a:lnTo>
                  <a:lnTo>
                    <a:pt x="2788" y="2183"/>
                  </a:lnTo>
                  <a:lnTo>
                    <a:pt x="2788" y="2183"/>
                  </a:lnTo>
                  <a:lnTo>
                    <a:pt x="2788" y="2183"/>
                  </a:lnTo>
                  <a:lnTo>
                    <a:pt x="2785" y="2185"/>
                  </a:lnTo>
                  <a:lnTo>
                    <a:pt x="2785" y="2185"/>
                  </a:lnTo>
                  <a:lnTo>
                    <a:pt x="2785" y="2185"/>
                  </a:lnTo>
                  <a:lnTo>
                    <a:pt x="2785" y="2185"/>
                  </a:lnTo>
                  <a:lnTo>
                    <a:pt x="2785" y="2188"/>
                  </a:lnTo>
                  <a:lnTo>
                    <a:pt x="2785" y="2188"/>
                  </a:lnTo>
                  <a:lnTo>
                    <a:pt x="2785" y="2195"/>
                  </a:lnTo>
                  <a:lnTo>
                    <a:pt x="2785" y="2195"/>
                  </a:lnTo>
                  <a:lnTo>
                    <a:pt x="2785" y="2197"/>
                  </a:lnTo>
                  <a:lnTo>
                    <a:pt x="2785" y="2200"/>
                  </a:lnTo>
                  <a:lnTo>
                    <a:pt x="2785" y="2200"/>
                  </a:lnTo>
                  <a:lnTo>
                    <a:pt x="2785" y="2200"/>
                  </a:lnTo>
                  <a:lnTo>
                    <a:pt x="2785" y="2202"/>
                  </a:lnTo>
                  <a:lnTo>
                    <a:pt x="2788" y="2204"/>
                  </a:lnTo>
                  <a:lnTo>
                    <a:pt x="2788" y="2204"/>
                  </a:lnTo>
                  <a:lnTo>
                    <a:pt x="2788" y="2204"/>
                  </a:lnTo>
                  <a:lnTo>
                    <a:pt x="2788" y="2207"/>
                  </a:lnTo>
                  <a:lnTo>
                    <a:pt x="2788" y="2207"/>
                  </a:lnTo>
                  <a:lnTo>
                    <a:pt x="2788" y="2207"/>
                  </a:lnTo>
                  <a:lnTo>
                    <a:pt x="2790" y="2207"/>
                  </a:lnTo>
                  <a:lnTo>
                    <a:pt x="2790" y="2207"/>
                  </a:lnTo>
                  <a:lnTo>
                    <a:pt x="2790" y="2207"/>
                  </a:lnTo>
                  <a:lnTo>
                    <a:pt x="2792" y="2207"/>
                  </a:lnTo>
                  <a:lnTo>
                    <a:pt x="2792" y="2207"/>
                  </a:lnTo>
                  <a:lnTo>
                    <a:pt x="2792" y="2207"/>
                  </a:lnTo>
                  <a:lnTo>
                    <a:pt x="2792" y="2207"/>
                  </a:lnTo>
                  <a:lnTo>
                    <a:pt x="2792" y="2207"/>
                  </a:lnTo>
                  <a:lnTo>
                    <a:pt x="2792" y="2207"/>
                  </a:lnTo>
                  <a:lnTo>
                    <a:pt x="2792" y="2207"/>
                  </a:lnTo>
                  <a:lnTo>
                    <a:pt x="2795" y="2207"/>
                  </a:lnTo>
                  <a:lnTo>
                    <a:pt x="2795" y="2204"/>
                  </a:lnTo>
                  <a:lnTo>
                    <a:pt x="2795" y="2204"/>
                  </a:lnTo>
                  <a:lnTo>
                    <a:pt x="2795" y="2202"/>
                  </a:lnTo>
                  <a:lnTo>
                    <a:pt x="2795" y="2202"/>
                  </a:lnTo>
                  <a:lnTo>
                    <a:pt x="2795" y="2202"/>
                  </a:lnTo>
                  <a:lnTo>
                    <a:pt x="2795" y="2202"/>
                  </a:lnTo>
                  <a:lnTo>
                    <a:pt x="2795" y="2202"/>
                  </a:lnTo>
                  <a:lnTo>
                    <a:pt x="2795" y="2200"/>
                  </a:lnTo>
                  <a:lnTo>
                    <a:pt x="2797" y="2200"/>
                  </a:lnTo>
                  <a:lnTo>
                    <a:pt x="2797" y="2200"/>
                  </a:lnTo>
                  <a:lnTo>
                    <a:pt x="2797" y="2200"/>
                  </a:lnTo>
                  <a:lnTo>
                    <a:pt x="2797" y="2197"/>
                  </a:lnTo>
                  <a:lnTo>
                    <a:pt x="2797" y="2197"/>
                  </a:lnTo>
                  <a:lnTo>
                    <a:pt x="2797" y="2197"/>
                  </a:lnTo>
                  <a:lnTo>
                    <a:pt x="2797" y="2197"/>
                  </a:lnTo>
                  <a:lnTo>
                    <a:pt x="2797" y="2195"/>
                  </a:lnTo>
                  <a:lnTo>
                    <a:pt x="2797" y="2195"/>
                  </a:lnTo>
                  <a:lnTo>
                    <a:pt x="2797" y="2190"/>
                  </a:lnTo>
                  <a:lnTo>
                    <a:pt x="2797" y="2190"/>
                  </a:lnTo>
                  <a:lnTo>
                    <a:pt x="2797" y="2190"/>
                  </a:lnTo>
                  <a:lnTo>
                    <a:pt x="2800" y="2190"/>
                  </a:lnTo>
                  <a:lnTo>
                    <a:pt x="2800" y="2190"/>
                  </a:lnTo>
                  <a:lnTo>
                    <a:pt x="2800" y="2188"/>
                  </a:lnTo>
                  <a:lnTo>
                    <a:pt x="2800" y="2188"/>
                  </a:lnTo>
                  <a:lnTo>
                    <a:pt x="2800" y="2188"/>
                  </a:lnTo>
                  <a:lnTo>
                    <a:pt x="2800" y="2188"/>
                  </a:lnTo>
                  <a:lnTo>
                    <a:pt x="2800" y="2188"/>
                  </a:lnTo>
                  <a:lnTo>
                    <a:pt x="2800" y="2188"/>
                  </a:lnTo>
                  <a:lnTo>
                    <a:pt x="2800" y="2185"/>
                  </a:lnTo>
                  <a:lnTo>
                    <a:pt x="2800" y="2183"/>
                  </a:lnTo>
                  <a:lnTo>
                    <a:pt x="2800" y="2183"/>
                  </a:lnTo>
                  <a:lnTo>
                    <a:pt x="2800" y="2183"/>
                  </a:lnTo>
                  <a:lnTo>
                    <a:pt x="2800" y="2183"/>
                  </a:lnTo>
                  <a:lnTo>
                    <a:pt x="2800" y="2183"/>
                  </a:lnTo>
                  <a:lnTo>
                    <a:pt x="2800" y="2185"/>
                  </a:lnTo>
                  <a:lnTo>
                    <a:pt x="2802" y="2185"/>
                  </a:lnTo>
                  <a:lnTo>
                    <a:pt x="2802" y="2183"/>
                  </a:lnTo>
                  <a:lnTo>
                    <a:pt x="2802" y="2181"/>
                  </a:lnTo>
                  <a:lnTo>
                    <a:pt x="2802" y="2181"/>
                  </a:lnTo>
                  <a:lnTo>
                    <a:pt x="2802" y="2183"/>
                  </a:lnTo>
                  <a:lnTo>
                    <a:pt x="2802" y="2183"/>
                  </a:lnTo>
                  <a:lnTo>
                    <a:pt x="2802" y="2181"/>
                  </a:lnTo>
                  <a:lnTo>
                    <a:pt x="2802" y="2181"/>
                  </a:lnTo>
                  <a:lnTo>
                    <a:pt x="2804" y="2181"/>
                  </a:lnTo>
                  <a:lnTo>
                    <a:pt x="2804" y="2181"/>
                  </a:lnTo>
                  <a:lnTo>
                    <a:pt x="2804" y="2183"/>
                  </a:lnTo>
                  <a:lnTo>
                    <a:pt x="2804" y="2183"/>
                  </a:lnTo>
                  <a:lnTo>
                    <a:pt x="2804" y="2183"/>
                  </a:lnTo>
                  <a:lnTo>
                    <a:pt x="2804" y="2183"/>
                  </a:lnTo>
                  <a:lnTo>
                    <a:pt x="2804" y="2185"/>
                  </a:lnTo>
                  <a:lnTo>
                    <a:pt x="2802" y="2185"/>
                  </a:lnTo>
                  <a:lnTo>
                    <a:pt x="2804" y="2185"/>
                  </a:lnTo>
                  <a:lnTo>
                    <a:pt x="2804" y="2188"/>
                  </a:lnTo>
                  <a:lnTo>
                    <a:pt x="2804" y="2188"/>
                  </a:lnTo>
                  <a:lnTo>
                    <a:pt x="2802" y="2190"/>
                  </a:lnTo>
                  <a:lnTo>
                    <a:pt x="2802" y="2192"/>
                  </a:lnTo>
                  <a:lnTo>
                    <a:pt x="2804" y="2190"/>
                  </a:lnTo>
                  <a:lnTo>
                    <a:pt x="2804" y="2190"/>
                  </a:lnTo>
                  <a:lnTo>
                    <a:pt x="2804" y="2192"/>
                  </a:lnTo>
                  <a:lnTo>
                    <a:pt x="2804" y="2192"/>
                  </a:lnTo>
                  <a:lnTo>
                    <a:pt x="2804" y="2192"/>
                  </a:lnTo>
                  <a:lnTo>
                    <a:pt x="2804" y="2192"/>
                  </a:lnTo>
                  <a:lnTo>
                    <a:pt x="2807" y="2192"/>
                  </a:lnTo>
                  <a:lnTo>
                    <a:pt x="2807" y="2192"/>
                  </a:lnTo>
                  <a:lnTo>
                    <a:pt x="2807" y="2190"/>
                  </a:lnTo>
                  <a:lnTo>
                    <a:pt x="2807" y="2190"/>
                  </a:lnTo>
                  <a:lnTo>
                    <a:pt x="2807" y="2190"/>
                  </a:lnTo>
                  <a:lnTo>
                    <a:pt x="2807" y="2190"/>
                  </a:lnTo>
                  <a:lnTo>
                    <a:pt x="2807" y="2192"/>
                  </a:lnTo>
                  <a:lnTo>
                    <a:pt x="2807" y="2192"/>
                  </a:lnTo>
                  <a:lnTo>
                    <a:pt x="2807" y="2192"/>
                  </a:lnTo>
                  <a:lnTo>
                    <a:pt x="2807" y="2192"/>
                  </a:lnTo>
                  <a:lnTo>
                    <a:pt x="2807" y="2192"/>
                  </a:lnTo>
                  <a:lnTo>
                    <a:pt x="2807" y="2190"/>
                  </a:lnTo>
                  <a:lnTo>
                    <a:pt x="2807" y="2190"/>
                  </a:lnTo>
                  <a:lnTo>
                    <a:pt x="2809" y="2192"/>
                  </a:lnTo>
                  <a:lnTo>
                    <a:pt x="2807" y="2192"/>
                  </a:lnTo>
                  <a:lnTo>
                    <a:pt x="2807" y="2195"/>
                  </a:lnTo>
                  <a:lnTo>
                    <a:pt x="2807" y="2195"/>
                  </a:lnTo>
                  <a:lnTo>
                    <a:pt x="2807" y="2197"/>
                  </a:lnTo>
                  <a:lnTo>
                    <a:pt x="2807" y="2197"/>
                  </a:lnTo>
                  <a:lnTo>
                    <a:pt x="2807" y="2197"/>
                  </a:lnTo>
                  <a:lnTo>
                    <a:pt x="2807" y="2197"/>
                  </a:lnTo>
                  <a:lnTo>
                    <a:pt x="2807" y="2200"/>
                  </a:lnTo>
                  <a:lnTo>
                    <a:pt x="2807" y="2200"/>
                  </a:lnTo>
                  <a:lnTo>
                    <a:pt x="2807" y="2200"/>
                  </a:lnTo>
                  <a:lnTo>
                    <a:pt x="2807" y="2200"/>
                  </a:lnTo>
                  <a:lnTo>
                    <a:pt x="2807" y="2200"/>
                  </a:lnTo>
                  <a:lnTo>
                    <a:pt x="2809" y="2195"/>
                  </a:lnTo>
                  <a:lnTo>
                    <a:pt x="2809" y="2195"/>
                  </a:lnTo>
                  <a:lnTo>
                    <a:pt x="2809" y="2192"/>
                  </a:lnTo>
                  <a:lnTo>
                    <a:pt x="2809" y="2192"/>
                  </a:lnTo>
                  <a:lnTo>
                    <a:pt x="2809" y="2195"/>
                  </a:lnTo>
                  <a:lnTo>
                    <a:pt x="2809" y="2195"/>
                  </a:lnTo>
                  <a:lnTo>
                    <a:pt x="2809" y="2195"/>
                  </a:lnTo>
                  <a:lnTo>
                    <a:pt x="2809" y="2197"/>
                  </a:lnTo>
                  <a:lnTo>
                    <a:pt x="2809" y="2200"/>
                  </a:lnTo>
                  <a:lnTo>
                    <a:pt x="2809" y="2200"/>
                  </a:lnTo>
                  <a:lnTo>
                    <a:pt x="2809" y="2200"/>
                  </a:lnTo>
                  <a:lnTo>
                    <a:pt x="2809" y="2202"/>
                  </a:lnTo>
                  <a:lnTo>
                    <a:pt x="2809" y="2202"/>
                  </a:lnTo>
                  <a:lnTo>
                    <a:pt x="2809" y="2202"/>
                  </a:lnTo>
                  <a:lnTo>
                    <a:pt x="2809" y="2202"/>
                  </a:lnTo>
                  <a:lnTo>
                    <a:pt x="2809" y="2204"/>
                  </a:lnTo>
                  <a:lnTo>
                    <a:pt x="2809" y="2204"/>
                  </a:lnTo>
                  <a:lnTo>
                    <a:pt x="2809" y="2207"/>
                  </a:lnTo>
                  <a:lnTo>
                    <a:pt x="2811" y="2207"/>
                  </a:lnTo>
                  <a:lnTo>
                    <a:pt x="2811" y="2207"/>
                  </a:lnTo>
                  <a:lnTo>
                    <a:pt x="2811" y="2209"/>
                  </a:lnTo>
                  <a:lnTo>
                    <a:pt x="2814" y="2207"/>
                  </a:lnTo>
                  <a:lnTo>
                    <a:pt x="2814" y="2207"/>
                  </a:lnTo>
                  <a:lnTo>
                    <a:pt x="2816" y="2204"/>
                  </a:lnTo>
                  <a:lnTo>
                    <a:pt x="2816" y="2204"/>
                  </a:lnTo>
                  <a:lnTo>
                    <a:pt x="2816" y="2204"/>
                  </a:lnTo>
                  <a:lnTo>
                    <a:pt x="2816" y="2204"/>
                  </a:lnTo>
                  <a:lnTo>
                    <a:pt x="2816" y="2202"/>
                  </a:lnTo>
                  <a:lnTo>
                    <a:pt x="2816" y="2202"/>
                  </a:lnTo>
                  <a:lnTo>
                    <a:pt x="2816" y="2202"/>
                  </a:lnTo>
                  <a:lnTo>
                    <a:pt x="2816" y="2200"/>
                  </a:lnTo>
                  <a:lnTo>
                    <a:pt x="2819" y="2200"/>
                  </a:lnTo>
                  <a:lnTo>
                    <a:pt x="2819" y="2200"/>
                  </a:lnTo>
                  <a:lnTo>
                    <a:pt x="2819" y="2202"/>
                  </a:lnTo>
                  <a:lnTo>
                    <a:pt x="2819" y="2202"/>
                  </a:lnTo>
                  <a:lnTo>
                    <a:pt x="2819" y="2202"/>
                  </a:lnTo>
                  <a:lnTo>
                    <a:pt x="2819" y="2200"/>
                  </a:lnTo>
                  <a:lnTo>
                    <a:pt x="2819" y="2200"/>
                  </a:lnTo>
                  <a:lnTo>
                    <a:pt x="2819" y="2200"/>
                  </a:lnTo>
                  <a:lnTo>
                    <a:pt x="2819" y="2200"/>
                  </a:lnTo>
                  <a:lnTo>
                    <a:pt x="2821" y="2202"/>
                  </a:lnTo>
                  <a:lnTo>
                    <a:pt x="2821" y="2200"/>
                  </a:lnTo>
                  <a:lnTo>
                    <a:pt x="2821" y="2200"/>
                  </a:lnTo>
                  <a:lnTo>
                    <a:pt x="2821" y="2197"/>
                  </a:lnTo>
                  <a:lnTo>
                    <a:pt x="2821" y="2197"/>
                  </a:lnTo>
                  <a:lnTo>
                    <a:pt x="2821" y="2200"/>
                  </a:lnTo>
                  <a:lnTo>
                    <a:pt x="2823" y="2200"/>
                  </a:lnTo>
                  <a:lnTo>
                    <a:pt x="2823" y="2202"/>
                  </a:lnTo>
                  <a:lnTo>
                    <a:pt x="2826" y="2202"/>
                  </a:lnTo>
                  <a:lnTo>
                    <a:pt x="2826" y="2202"/>
                  </a:lnTo>
                  <a:lnTo>
                    <a:pt x="2826" y="2202"/>
                  </a:lnTo>
                  <a:lnTo>
                    <a:pt x="2828" y="2202"/>
                  </a:lnTo>
                  <a:lnTo>
                    <a:pt x="2828" y="2200"/>
                  </a:lnTo>
                  <a:lnTo>
                    <a:pt x="2828" y="2197"/>
                  </a:lnTo>
                  <a:lnTo>
                    <a:pt x="2828" y="2195"/>
                  </a:lnTo>
                  <a:lnTo>
                    <a:pt x="2828" y="2192"/>
                  </a:lnTo>
                  <a:lnTo>
                    <a:pt x="2828" y="2192"/>
                  </a:lnTo>
                  <a:lnTo>
                    <a:pt x="2830" y="2192"/>
                  </a:lnTo>
                  <a:lnTo>
                    <a:pt x="2830" y="2192"/>
                  </a:lnTo>
                  <a:lnTo>
                    <a:pt x="2830" y="2190"/>
                  </a:lnTo>
                  <a:lnTo>
                    <a:pt x="2830" y="2190"/>
                  </a:lnTo>
                  <a:close/>
                  <a:moveTo>
                    <a:pt x="2655" y="2424"/>
                  </a:moveTo>
                  <a:lnTo>
                    <a:pt x="2653" y="2424"/>
                  </a:lnTo>
                  <a:lnTo>
                    <a:pt x="2653" y="2424"/>
                  </a:lnTo>
                  <a:lnTo>
                    <a:pt x="2653" y="2427"/>
                  </a:lnTo>
                  <a:lnTo>
                    <a:pt x="2648" y="2429"/>
                  </a:lnTo>
                  <a:lnTo>
                    <a:pt x="2646" y="2429"/>
                  </a:lnTo>
                  <a:lnTo>
                    <a:pt x="2643" y="2429"/>
                  </a:lnTo>
                  <a:lnTo>
                    <a:pt x="2643" y="2429"/>
                  </a:lnTo>
                  <a:lnTo>
                    <a:pt x="2643" y="2429"/>
                  </a:lnTo>
                  <a:lnTo>
                    <a:pt x="2643" y="2429"/>
                  </a:lnTo>
                  <a:lnTo>
                    <a:pt x="2643" y="2429"/>
                  </a:lnTo>
                  <a:lnTo>
                    <a:pt x="2646" y="2429"/>
                  </a:lnTo>
                  <a:lnTo>
                    <a:pt x="2648" y="2429"/>
                  </a:lnTo>
                  <a:lnTo>
                    <a:pt x="2648" y="2429"/>
                  </a:lnTo>
                  <a:lnTo>
                    <a:pt x="2651" y="2427"/>
                  </a:lnTo>
                  <a:lnTo>
                    <a:pt x="2653" y="2427"/>
                  </a:lnTo>
                  <a:lnTo>
                    <a:pt x="2655" y="2424"/>
                  </a:lnTo>
                  <a:lnTo>
                    <a:pt x="2655" y="2424"/>
                  </a:lnTo>
                  <a:lnTo>
                    <a:pt x="2655" y="2420"/>
                  </a:lnTo>
                  <a:lnTo>
                    <a:pt x="2655" y="2422"/>
                  </a:lnTo>
                  <a:lnTo>
                    <a:pt x="2655" y="2424"/>
                  </a:lnTo>
                  <a:close/>
                  <a:moveTo>
                    <a:pt x="2620" y="2323"/>
                  </a:moveTo>
                  <a:lnTo>
                    <a:pt x="2620" y="2323"/>
                  </a:lnTo>
                  <a:lnTo>
                    <a:pt x="2620" y="2323"/>
                  </a:lnTo>
                  <a:lnTo>
                    <a:pt x="2620" y="2323"/>
                  </a:lnTo>
                  <a:lnTo>
                    <a:pt x="2617" y="2323"/>
                  </a:lnTo>
                  <a:lnTo>
                    <a:pt x="2617" y="2325"/>
                  </a:lnTo>
                  <a:lnTo>
                    <a:pt x="2617" y="2325"/>
                  </a:lnTo>
                  <a:lnTo>
                    <a:pt x="2617" y="2325"/>
                  </a:lnTo>
                  <a:lnTo>
                    <a:pt x="2620" y="2323"/>
                  </a:lnTo>
                  <a:lnTo>
                    <a:pt x="2620" y="2323"/>
                  </a:lnTo>
                  <a:lnTo>
                    <a:pt x="2620" y="2325"/>
                  </a:lnTo>
                  <a:lnTo>
                    <a:pt x="2620" y="2323"/>
                  </a:lnTo>
                  <a:lnTo>
                    <a:pt x="2620" y="2323"/>
                  </a:lnTo>
                  <a:close/>
                  <a:moveTo>
                    <a:pt x="2617" y="2327"/>
                  </a:moveTo>
                  <a:lnTo>
                    <a:pt x="2617" y="2327"/>
                  </a:lnTo>
                  <a:lnTo>
                    <a:pt x="2615" y="2327"/>
                  </a:lnTo>
                  <a:lnTo>
                    <a:pt x="2615" y="2327"/>
                  </a:lnTo>
                  <a:lnTo>
                    <a:pt x="2615" y="2325"/>
                  </a:lnTo>
                  <a:lnTo>
                    <a:pt x="2615" y="2325"/>
                  </a:lnTo>
                  <a:lnTo>
                    <a:pt x="2615" y="2325"/>
                  </a:lnTo>
                  <a:lnTo>
                    <a:pt x="2615" y="2325"/>
                  </a:lnTo>
                  <a:lnTo>
                    <a:pt x="2615" y="2325"/>
                  </a:lnTo>
                  <a:lnTo>
                    <a:pt x="2615" y="2325"/>
                  </a:lnTo>
                  <a:lnTo>
                    <a:pt x="2613" y="2327"/>
                  </a:lnTo>
                  <a:lnTo>
                    <a:pt x="2613" y="2327"/>
                  </a:lnTo>
                  <a:lnTo>
                    <a:pt x="2613" y="2327"/>
                  </a:lnTo>
                  <a:lnTo>
                    <a:pt x="2610" y="2325"/>
                  </a:lnTo>
                  <a:lnTo>
                    <a:pt x="2610" y="2325"/>
                  </a:lnTo>
                  <a:lnTo>
                    <a:pt x="2610" y="2325"/>
                  </a:lnTo>
                  <a:lnTo>
                    <a:pt x="2613" y="2325"/>
                  </a:lnTo>
                  <a:lnTo>
                    <a:pt x="2613" y="2323"/>
                  </a:lnTo>
                  <a:lnTo>
                    <a:pt x="2613" y="2323"/>
                  </a:lnTo>
                  <a:lnTo>
                    <a:pt x="2615" y="2320"/>
                  </a:lnTo>
                  <a:lnTo>
                    <a:pt x="2613" y="2320"/>
                  </a:lnTo>
                  <a:lnTo>
                    <a:pt x="2613" y="2320"/>
                  </a:lnTo>
                  <a:lnTo>
                    <a:pt x="2613" y="2320"/>
                  </a:lnTo>
                  <a:lnTo>
                    <a:pt x="2613" y="2320"/>
                  </a:lnTo>
                  <a:lnTo>
                    <a:pt x="2613" y="2323"/>
                  </a:lnTo>
                  <a:lnTo>
                    <a:pt x="2610" y="2320"/>
                  </a:lnTo>
                  <a:lnTo>
                    <a:pt x="2613" y="2318"/>
                  </a:lnTo>
                  <a:lnTo>
                    <a:pt x="2613" y="2318"/>
                  </a:lnTo>
                  <a:lnTo>
                    <a:pt x="2613" y="2315"/>
                  </a:lnTo>
                  <a:lnTo>
                    <a:pt x="2610" y="2318"/>
                  </a:lnTo>
                  <a:lnTo>
                    <a:pt x="2610" y="2318"/>
                  </a:lnTo>
                  <a:lnTo>
                    <a:pt x="2608" y="2318"/>
                  </a:lnTo>
                  <a:lnTo>
                    <a:pt x="2608" y="2318"/>
                  </a:lnTo>
                  <a:lnTo>
                    <a:pt x="2608" y="2318"/>
                  </a:lnTo>
                  <a:lnTo>
                    <a:pt x="2606" y="2318"/>
                  </a:lnTo>
                  <a:lnTo>
                    <a:pt x="2603" y="2318"/>
                  </a:lnTo>
                  <a:lnTo>
                    <a:pt x="2603" y="2318"/>
                  </a:lnTo>
                  <a:lnTo>
                    <a:pt x="2603" y="2315"/>
                  </a:lnTo>
                  <a:lnTo>
                    <a:pt x="2601" y="2315"/>
                  </a:lnTo>
                  <a:lnTo>
                    <a:pt x="2601" y="2315"/>
                  </a:lnTo>
                  <a:lnTo>
                    <a:pt x="2601" y="2318"/>
                  </a:lnTo>
                  <a:lnTo>
                    <a:pt x="2598" y="2318"/>
                  </a:lnTo>
                  <a:lnTo>
                    <a:pt x="2598" y="2318"/>
                  </a:lnTo>
                  <a:lnTo>
                    <a:pt x="2598" y="2320"/>
                  </a:lnTo>
                  <a:lnTo>
                    <a:pt x="2598" y="2320"/>
                  </a:lnTo>
                  <a:lnTo>
                    <a:pt x="2598" y="2320"/>
                  </a:lnTo>
                  <a:lnTo>
                    <a:pt x="2598" y="2320"/>
                  </a:lnTo>
                  <a:lnTo>
                    <a:pt x="2601" y="2323"/>
                  </a:lnTo>
                  <a:lnTo>
                    <a:pt x="2601" y="2323"/>
                  </a:lnTo>
                  <a:lnTo>
                    <a:pt x="2601" y="2323"/>
                  </a:lnTo>
                  <a:lnTo>
                    <a:pt x="2598" y="2323"/>
                  </a:lnTo>
                  <a:lnTo>
                    <a:pt x="2598" y="2323"/>
                  </a:lnTo>
                  <a:lnTo>
                    <a:pt x="2598" y="2323"/>
                  </a:lnTo>
                  <a:lnTo>
                    <a:pt x="2598" y="2323"/>
                  </a:lnTo>
                  <a:lnTo>
                    <a:pt x="2598" y="2323"/>
                  </a:lnTo>
                  <a:lnTo>
                    <a:pt x="2596" y="2323"/>
                  </a:lnTo>
                  <a:lnTo>
                    <a:pt x="2596" y="2323"/>
                  </a:lnTo>
                  <a:lnTo>
                    <a:pt x="2596" y="2323"/>
                  </a:lnTo>
                  <a:lnTo>
                    <a:pt x="2596" y="2323"/>
                  </a:lnTo>
                  <a:lnTo>
                    <a:pt x="2598" y="2320"/>
                  </a:lnTo>
                  <a:lnTo>
                    <a:pt x="2598" y="2318"/>
                  </a:lnTo>
                  <a:lnTo>
                    <a:pt x="2596" y="2318"/>
                  </a:lnTo>
                  <a:lnTo>
                    <a:pt x="2594" y="2315"/>
                  </a:lnTo>
                  <a:lnTo>
                    <a:pt x="2594" y="2315"/>
                  </a:lnTo>
                  <a:lnTo>
                    <a:pt x="2591" y="2315"/>
                  </a:lnTo>
                  <a:lnTo>
                    <a:pt x="2589" y="2323"/>
                  </a:lnTo>
                  <a:lnTo>
                    <a:pt x="2589" y="2323"/>
                  </a:lnTo>
                  <a:lnTo>
                    <a:pt x="2589" y="2325"/>
                  </a:lnTo>
                  <a:lnTo>
                    <a:pt x="2587" y="2327"/>
                  </a:lnTo>
                  <a:lnTo>
                    <a:pt x="2587" y="2330"/>
                  </a:lnTo>
                  <a:lnTo>
                    <a:pt x="2587" y="2330"/>
                  </a:lnTo>
                  <a:lnTo>
                    <a:pt x="2587" y="2332"/>
                  </a:lnTo>
                  <a:lnTo>
                    <a:pt x="2587" y="2332"/>
                  </a:lnTo>
                  <a:lnTo>
                    <a:pt x="2587" y="2332"/>
                  </a:lnTo>
                  <a:lnTo>
                    <a:pt x="2587" y="2332"/>
                  </a:lnTo>
                  <a:lnTo>
                    <a:pt x="2587" y="2332"/>
                  </a:lnTo>
                  <a:lnTo>
                    <a:pt x="2587" y="2332"/>
                  </a:lnTo>
                  <a:lnTo>
                    <a:pt x="2587" y="2332"/>
                  </a:lnTo>
                  <a:lnTo>
                    <a:pt x="2591" y="2325"/>
                  </a:lnTo>
                  <a:lnTo>
                    <a:pt x="2591" y="2323"/>
                  </a:lnTo>
                  <a:lnTo>
                    <a:pt x="2591" y="2320"/>
                  </a:lnTo>
                  <a:lnTo>
                    <a:pt x="2594" y="2320"/>
                  </a:lnTo>
                  <a:lnTo>
                    <a:pt x="2594" y="2320"/>
                  </a:lnTo>
                  <a:lnTo>
                    <a:pt x="2594" y="2320"/>
                  </a:lnTo>
                  <a:lnTo>
                    <a:pt x="2596" y="2320"/>
                  </a:lnTo>
                  <a:lnTo>
                    <a:pt x="2594" y="2320"/>
                  </a:lnTo>
                  <a:lnTo>
                    <a:pt x="2594" y="2323"/>
                  </a:lnTo>
                  <a:lnTo>
                    <a:pt x="2594" y="2323"/>
                  </a:lnTo>
                  <a:lnTo>
                    <a:pt x="2594" y="2323"/>
                  </a:lnTo>
                  <a:lnTo>
                    <a:pt x="2591" y="2325"/>
                  </a:lnTo>
                  <a:lnTo>
                    <a:pt x="2591" y="2325"/>
                  </a:lnTo>
                  <a:lnTo>
                    <a:pt x="2591" y="2325"/>
                  </a:lnTo>
                  <a:lnTo>
                    <a:pt x="2591" y="2330"/>
                  </a:lnTo>
                  <a:lnTo>
                    <a:pt x="2591" y="2330"/>
                  </a:lnTo>
                  <a:lnTo>
                    <a:pt x="2589" y="2332"/>
                  </a:lnTo>
                  <a:lnTo>
                    <a:pt x="2587" y="2334"/>
                  </a:lnTo>
                  <a:lnTo>
                    <a:pt x="2587" y="2334"/>
                  </a:lnTo>
                  <a:lnTo>
                    <a:pt x="2587" y="2334"/>
                  </a:lnTo>
                  <a:lnTo>
                    <a:pt x="2587" y="2337"/>
                  </a:lnTo>
                  <a:lnTo>
                    <a:pt x="2584" y="2337"/>
                  </a:lnTo>
                  <a:lnTo>
                    <a:pt x="2584" y="2339"/>
                  </a:lnTo>
                  <a:lnTo>
                    <a:pt x="2584" y="2342"/>
                  </a:lnTo>
                  <a:lnTo>
                    <a:pt x="2584" y="2342"/>
                  </a:lnTo>
                  <a:lnTo>
                    <a:pt x="2584" y="2342"/>
                  </a:lnTo>
                  <a:lnTo>
                    <a:pt x="2584" y="2342"/>
                  </a:lnTo>
                  <a:lnTo>
                    <a:pt x="2584" y="2342"/>
                  </a:lnTo>
                  <a:lnTo>
                    <a:pt x="2587" y="2342"/>
                  </a:lnTo>
                  <a:lnTo>
                    <a:pt x="2587" y="2342"/>
                  </a:lnTo>
                  <a:lnTo>
                    <a:pt x="2587" y="2342"/>
                  </a:lnTo>
                  <a:lnTo>
                    <a:pt x="2587" y="2342"/>
                  </a:lnTo>
                  <a:lnTo>
                    <a:pt x="2587" y="2342"/>
                  </a:lnTo>
                  <a:lnTo>
                    <a:pt x="2589" y="2342"/>
                  </a:lnTo>
                  <a:lnTo>
                    <a:pt x="2589" y="2339"/>
                  </a:lnTo>
                  <a:lnTo>
                    <a:pt x="2589" y="2339"/>
                  </a:lnTo>
                  <a:lnTo>
                    <a:pt x="2591" y="2337"/>
                  </a:lnTo>
                  <a:lnTo>
                    <a:pt x="2594" y="2337"/>
                  </a:lnTo>
                  <a:lnTo>
                    <a:pt x="2594" y="2334"/>
                  </a:lnTo>
                  <a:lnTo>
                    <a:pt x="2596" y="2332"/>
                  </a:lnTo>
                  <a:lnTo>
                    <a:pt x="2596" y="2332"/>
                  </a:lnTo>
                  <a:lnTo>
                    <a:pt x="2596" y="2334"/>
                  </a:lnTo>
                  <a:lnTo>
                    <a:pt x="2596" y="2334"/>
                  </a:lnTo>
                  <a:lnTo>
                    <a:pt x="2594" y="2337"/>
                  </a:lnTo>
                  <a:lnTo>
                    <a:pt x="2594" y="2337"/>
                  </a:lnTo>
                  <a:lnTo>
                    <a:pt x="2594" y="2339"/>
                  </a:lnTo>
                  <a:lnTo>
                    <a:pt x="2591" y="2339"/>
                  </a:lnTo>
                  <a:lnTo>
                    <a:pt x="2591" y="2342"/>
                  </a:lnTo>
                  <a:lnTo>
                    <a:pt x="2591" y="2342"/>
                  </a:lnTo>
                  <a:lnTo>
                    <a:pt x="2591" y="2342"/>
                  </a:lnTo>
                  <a:lnTo>
                    <a:pt x="2591" y="2344"/>
                  </a:lnTo>
                  <a:lnTo>
                    <a:pt x="2591" y="2344"/>
                  </a:lnTo>
                  <a:lnTo>
                    <a:pt x="2591" y="2344"/>
                  </a:lnTo>
                  <a:lnTo>
                    <a:pt x="2589" y="2346"/>
                  </a:lnTo>
                  <a:lnTo>
                    <a:pt x="2589" y="2346"/>
                  </a:lnTo>
                  <a:lnTo>
                    <a:pt x="2589" y="2346"/>
                  </a:lnTo>
                  <a:lnTo>
                    <a:pt x="2589" y="2346"/>
                  </a:lnTo>
                  <a:lnTo>
                    <a:pt x="2589" y="2349"/>
                  </a:lnTo>
                  <a:lnTo>
                    <a:pt x="2589" y="2349"/>
                  </a:lnTo>
                  <a:lnTo>
                    <a:pt x="2589" y="2349"/>
                  </a:lnTo>
                  <a:lnTo>
                    <a:pt x="2589" y="2351"/>
                  </a:lnTo>
                  <a:lnTo>
                    <a:pt x="2589" y="2351"/>
                  </a:lnTo>
                  <a:lnTo>
                    <a:pt x="2589" y="2351"/>
                  </a:lnTo>
                  <a:lnTo>
                    <a:pt x="2589" y="2351"/>
                  </a:lnTo>
                  <a:lnTo>
                    <a:pt x="2589" y="2351"/>
                  </a:lnTo>
                  <a:lnTo>
                    <a:pt x="2589" y="2353"/>
                  </a:lnTo>
                  <a:lnTo>
                    <a:pt x="2589" y="2353"/>
                  </a:lnTo>
                  <a:lnTo>
                    <a:pt x="2589" y="2351"/>
                  </a:lnTo>
                  <a:lnTo>
                    <a:pt x="2589" y="2353"/>
                  </a:lnTo>
                  <a:lnTo>
                    <a:pt x="2589" y="2353"/>
                  </a:lnTo>
                  <a:lnTo>
                    <a:pt x="2589" y="2353"/>
                  </a:lnTo>
                  <a:lnTo>
                    <a:pt x="2587" y="2353"/>
                  </a:lnTo>
                  <a:lnTo>
                    <a:pt x="2587" y="2353"/>
                  </a:lnTo>
                  <a:lnTo>
                    <a:pt x="2587" y="2356"/>
                  </a:lnTo>
                  <a:lnTo>
                    <a:pt x="2587" y="2356"/>
                  </a:lnTo>
                  <a:lnTo>
                    <a:pt x="2587" y="2356"/>
                  </a:lnTo>
                  <a:lnTo>
                    <a:pt x="2587" y="2356"/>
                  </a:lnTo>
                  <a:lnTo>
                    <a:pt x="2587" y="2356"/>
                  </a:lnTo>
                  <a:lnTo>
                    <a:pt x="2587" y="2356"/>
                  </a:lnTo>
                  <a:lnTo>
                    <a:pt x="2587" y="2356"/>
                  </a:lnTo>
                  <a:lnTo>
                    <a:pt x="2587" y="2356"/>
                  </a:lnTo>
                  <a:lnTo>
                    <a:pt x="2587" y="2353"/>
                  </a:lnTo>
                  <a:lnTo>
                    <a:pt x="2587" y="2353"/>
                  </a:lnTo>
                  <a:lnTo>
                    <a:pt x="2587" y="2353"/>
                  </a:lnTo>
                  <a:lnTo>
                    <a:pt x="2587" y="2351"/>
                  </a:lnTo>
                  <a:lnTo>
                    <a:pt x="2587" y="2351"/>
                  </a:lnTo>
                  <a:lnTo>
                    <a:pt x="2584" y="2351"/>
                  </a:lnTo>
                  <a:lnTo>
                    <a:pt x="2582" y="2351"/>
                  </a:lnTo>
                  <a:lnTo>
                    <a:pt x="2582" y="2351"/>
                  </a:lnTo>
                  <a:lnTo>
                    <a:pt x="2580" y="2356"/>
                  </a:lnTo>
                  <a:lnTo>
                    <a:pt x="2577" y="2356"/>
                  </a:lnTo>
                  <a:lnTo>
                    <a:pt x="2577" y="2356"/>
                  </a:lnTo>
                  <a:lnTo>
                    <a:pt x="2575" y="2356"/>
                  </a:lnTo>
                  <a:lnTo>
                    <a:pt x="2575" y="2356"/>
                  </a:lnTo>
                  <a:lnTo>
                    <a:pt x="2575" y="2356"/>
                  </a:lnTo>
                  <a:lnTo>
                    <a:pt x="2575" y="2356"/>
                  </a:lnTo>
                  <a:lnTo>
                    <a:pt x="2575" y="2356"/>
                  </a:lnTo>
                  <a:lnTo>
                    <a:pt x="2577" y="2356"/>
                  </a:lnTo>
                  <a:lnTo>
                    <a:pt x="2577" y="2356"/>
                  </a:lnTo>
                  <a:lnTo>
                    <a:pt x="2577" y="2356"/>
                  </a:lnTo>
                  <a:lnTo>
                    <a:pt x="2575" y="2353"/>
                  </a:lnTo>
                  <a:lnTo>
                    <a:pt x="2575" y="2353"/>
                  </a:lnTo>
                  <a:lnTo>
                    <a:pt x="2575" y="2353"/>
                  </a:lnTo>
                  <a:lnTo>
                    <a:pt x="2575" y="2353"/>
                  </a:lnTo>
                  <a:lnTo>
                    <a:pt x="2575" y="2353"/>
                  </a:lnTo>
                  <a:lnTo>
                    <a:pt x="2575" y="2353"/>
                  </a:lnTo>
                  <a:lnTo>
                    <a:pt x="2577" y="2349"/>
                  </a:lnTo>
                  <a:lnTo>
                    <a:pt x="2577" y="2349"/>
                  </a:lnTo>
                  <a:lnTo>
                    <a:pt x="2577" y="2349"/>
                  </a:lnTo>
                  <a:lnTo>
                    <a:pt x="2580" y="2349"/>
                  </a:lnTo>
                  <a:lnTo>
                    <a:pt x="2580" y="2349"/>
                  </a:lnTo>
                  <a:lnTo>
                    <a:pt x="2580" y="2349"/>
                  </a:lnTo>
                  <a:lnTo>
                    <a:pt x="2580" y="2349"/>
                  </a:lnTo>
                  <a:lnTo>
                    <a:pt x="2580" y="2349"/>
                  </a:lnTo>
                  <a:lnTo>
                    <a:pt x="2580" y="2349"/>
                  </a:lnTo>
                  <a:lnTo>
                    <a:pt x="2580" y="2349"/>
                  </a:lnTo>
                  <a:lnTo>
                    <a:pt x="2580" y="2346"/>
                  </a:lnTo>
                  <a:lnTo>
                    <a:pt x="2580" y="2346"/>
                  </a:lnTo>
                  <a:lnTo>
                    <a:pt x="2580" y="2346"/>
                  </a:lnTo>
                  <a:lnTo>
                    <a:pt x="2580" y="2346"/>
                  </a:lnTo>
                  <a:lnTo>
                    <a:pt x="2580" y="2346"/>
                  </a:lnTo>
                  <a:lnTo>
                    <a:pt x="2582" y="2346"/>
                  </a:lnTo>
                  <a:lnTo>
                    <a:pt x="2577" y="2346"/>
                  </a:lnTo>
                  <a:lnTo>
                    <a:pt x="2577" y="2346"/>
                  </a:lnTo>
                  <a:lnTo>
                    <a:pt x="2577" y="2346"/>
                  </a:lnTo>
                  <a:lnTo>
                    <a:pt x="2577" y="2346"/>
                  </a:lnTo>
                  <a:lnTo>
                    <a:pt x="2577" y="2346"/>
                  </a:lnTo>
                  <a:lnTo>
                    <a:pt x="2577" y="2346"/>
                  </a:lnTo>
                  <a:lnTo>
                    <a:pt x="2577" y="2346"/>
                  </a:lnTo>
                  <a:lnTo>
                    <a:pt x="2575" y="2349"/>
                  </a:lnTo>
                  <a:lnTo>
                    <a:pt x="2575" y="2349"/>
                  </a:lnTo>
                  <a:lnTo>
                    <a:pt x="2575" y="2349"/>
                  </a:lnTo>
                  <a:lnTo>
                    <a:pt x="2575" y="2349"/>
                  </a:lnTo>
                  <a:lnTo>
                    <a:pt x="2575" y="2346"/>
                  </a:lnTo>
                  <a:lnTo>
                    <a:pt x="2575" y="2346"/>
                  </a:lnTo>
                  <a:lnTo>
                    <a:pt x="2575" y="2346"/>
                  </a:lnTo>
                  <a:lnTo>
                    <a:pt x="2575" y="2346"/>
                  </a:lnTo>
                  <a:lnTo>
                    <a:pt x="2575" y="2346"/>
                  </a:lnTo>
                  <a:lnTo>
                    <a:pt x="2575" y="2346"/>
                  </a:lnTo>
                  <a:lnTo>
                    <a:pt x="2577" y="2346"/>
                  </a:lnTo>
                  <a:lnTo>
                    <a:pt x="2577" y="2344"/>
                  </a:lnTo>
                  <a:lnTo>
                    <a:pt x="2577" y="2344"/>
                  </a:lnTo>
                  <a:lnTo>
                    <a:pt x="2577" y="2344"/>
                  </a:lnTo>
                  <a:lnTo>
                    <a:pt x="2580" y="2344"/>
                  </a:lnTo>
                  <a:lnTo>
                    <a:pt x="2580" y="2344"/>
                  </a:lnTo>
                  <a:lnTo>
                    <a:pt x="2580" y="2344"/>
                  </a:lnTo>
                  <a:lnTo>
                    <a:pt x="2582" y="2344"/>
                  </a:lnTo>
                  <a:lnTo>
                    <a:pt x="2582" y="2342"/>
                  </a:lnTo>
                  <a:lnTo>
                    <a:pt x="2582" y="2342"/>
                  </a:lnTo>
                  <a:lnTo>
                    <a:pt x="2582" y="2342"/>
                  </a:lnTo>
                  <a:lnTo>
                    <a:pt x="2582" y="2342"/>
                  </a:lnTo>
                  <a:lnTo>
                    <a:pt x="2582" y="2342"/>
                  </a:lnTo>
                  <a:lnTo>
                    <a:pt x="2582" y="2339"/>
                  </a:lnTo>
                  <a:lnTo>
                    <a:pt x="2582" y="2339"/>
                  </a:lnTo>
                  <a:lnTo>
                    <a:pt x="2582" y="2339"/>
                  </a:lnTo>
                  <a:lnTo>
                    <a:pt x="2582" y="2337"/>
                  </a:lnTo>
                  <a:lnTo>
                    <a:pt x="2582" y="2337"/>
                  </a:lnTo>
                  <a:lnTo>
                    <a:pt x="2584" y="2334"/>
                  </a:lnTo>
                  <a:lnTo>
                    <a:pt x="2584" y="2334"/>
                  </a:lnTo>
                  <a:lnTo>
                    <a:pt x="2582" y="2334"/>
                  </a:lnTo>
                  <a:lnTo>
                    <a:pt x="2582" y="2334"/>
                  </a:lnTo>
                  <a:lnTo>
                    <a:pt x="2580" y="2337"/>
                  </a:lnTo>
                  <a:lnTo>
                    <a:pt x="2580" y="2337"/>
                  </a:lnTo>
                  <a:lnTo>
                    <a:pt x="2580" y="2337"/>
                  </a:lnTo>
                  <a:lnTo>
                    <a:pt x="2577" y="2339"/>
                  </a:lnTo>
                  <a:lnTo>
                    <a:pt x="2577" y="2342"/>
                  </a:lnTo>
                  <a:lnTo>
                    <a:pt x="2577" y="2342"/>
                  </a:lnTo>
                  <a:lnTo>
                    <a:pt x="2577" y="2342"/>
                  </a:lnTo>
                  <a:lnTo>
                    <a:pt x="2575" y="2344"/>
                  </a:lnTo>
                  <a:lnTo>
                    <a:pt x="2575" y="2344"/>
                  </a:lnTo>
                  <a:lnTo>
                    <a:pt x="2572" y="2346"/>
                  </a:lnTo>
                  <a:lnTo>
                    <a:pt x="2572" y="2344"/>
                  </a:lnTo>
                  <a:lnTo>
                    <a:pt x="2572" y="2344"/>
                  </a:lnTo>
                  <a:lnTo>
                    <a:pt x="2575" y="2342"/>
                  </a:lnTo>
                  <a:lnTo>
                    <a:pt x="2575" y="2342"/>
                  </a:lnTo>
                  <a:lnTo>
                    <a:pt x="2577" y="2339"/>
                  </a:lnTo>
                  <a:lnTo>
                    <a:pt x="2577" y="2337"/>
                  </a:lnTo>
                  <a:lnTo>
                    <a:pt x="2577" y="2334"/>
                  </a:lnTo>
                  <a:lnTo>
                    <a:pt x="2580" y="2334"/>
                  </a:lnTo>
                  <a:lnTo>
                    <a:pt x="2580" y="2334"/>
                  </a:lnTo>
                  <a:lnTo>
                    <a:pt x="2577" y="2334"/>
                  </a:lnTo>
                  <a:lnTo>
                    <a:pt x="2577" y="2334"/>
                  </a:lnTo>
                  <a:lnTo>
                    <a:pt x="2580" y="2337"/>
                  </a:lnTo>
                  <a:lnTo>
                    <a:pt x="2580" y="2334"/>
                  </a:lnTo>
                  <a:lnTo>
                    <a:pt x="2582" y="2334"/>
                  </a:lnTo>
                  <a:lnTo>
                    <a:pt x="2582" y="2332"/>
                  </a:lnTo>
                  <a:lnTo>
                    <a:pt x="2582" y="2332"/>
                  </a:lnTo>
                  <a:lnTo>
                    <a:pt x="2582" y="2332"/>
                  </a:lnTo>
                  <a:lnTo>
                    <a:pt x="2582" y="2332"/>
                  </a:lnTo>
                  <a:lnTo>
                    <a:pt x="2584" y="2332"/>
                  </a:lnTo>
                  <a:lnTo>
                    <a:pt x="2584" y="2332"/>
                  </a:lnTo>
                  <a:lnTo>
                    <a:pt x="2584" y="2332"/>
                  </a:lnTo>
                  <a:lnTo>
                    <a:pt x="2587" y="2330"/>
                  </a:lnTo>
                  <a:lnTo>
                    <a:pt x="2587" y="2330"/>
                  </a:lnTo>
                  <a:lnTo>
                    <a:pt x="2589" y="2320"/>
                  </a:lnTo>
                  <a:lnTo>
                    <a:pt x="2589" y="2320"/>
                  </a:lnTo>
                  <a:lnTo>
                    <a:pt x="2589" y="2318"/>
                  </a:lnTo>
                  <a:lnTo>
                    <a:pt x="2589" y="2318"/>
                  </a:lnTo>
                  <a:lnTo>
                    <a:pt x="2589" y="2318"/>
                  </a:lnTo>
                  <a:lnTo>
                    <a:pt x="2589" y="2318"/>
                  </a:lnTo>
                  <a:lnTo>
                    <a:pt x="2589" y="2315"/>
                  </a:lnTo>
                  <a:lnTo>
                    <a:pt x="2589" y="2315"/>
                  </a:lnTo>
                  <a:lnTo>
                    <a:pt x="2589" y="2318"/>
                  </a:lnTo>
                  <a:lnTo>
                    <a:pt x="2587" y="2318"/>
                  </a:lnTo>
                  <a:lnTo>
                    <a:pt x="2587" y="2320"/>
                  </a:lnTo>
                  <a:lnTo>
                    <a:pt x="2587" y="2320"/>
                  </a:lnTo>
                  <a:lnTo>
                    <a:pt x="2587" y="2323"/>
                  </a:lnTo>
                  <a:lnTo>
                    <a:pt x="2584" y="2325"/>
                  </a:lnTo>
                  <a:lnTo>
                    <a:pt x="2584" y="2325"/>
                  </a:lnTo>
                  <a:lnTo>
                    <a:pt x="2584" y="2325"/>
                  </a:lnTo>
                  <a:lnTo>
                    <a:pt x="2584" y="2323"/>
                  </a:lnTo>
                  <a:lnTo>
                    <a:pt x="2584" y="2318"/>
                  </a:lnTo>
                  <a:lnTo>
                    <a:pt x="2584" y="2315"/>
                  </a:lnTo>
                  <a:lnTo>
                    <a:pt x="2584" y="2315"/>
                  </a:lnTo>
                  <a:lnTo>
                    <a:pt x="2587" y="2313"/>
                  </a:lnTo>
                  <a:lnTo>
                    <a:pt x="2587" y="2313"/>
                  </a:lnTo>
                  <a:lnTo>
                    <a:pt x="2584" y="2306"/>
                  </a:lnTo>
                  <a:lnTo>
                    <a:pt x="2587" y="2304"/>
                  </a:lnTo>
                  <a:lnTo>
                    <a:pt x="2587" y="2304"/>
                  </a:lnTo>
                  <a:lnTo>
                    <a:pt x="2587" y="2301"/>
                  </a:lnTo>
                  <a:lnTo>
                    <a:pt x="2587" y="2301"/>
                  </a:lnTo>
                  <a:lnTo>
                    <a:pt x="2587" y="2301"/>
                  </a:lnTo>
                  <a:lnTo>
                    <a:pt x="2584" y="2301"/>
                  </a:lnTo>
                  <a:lnTo>
                    <a:pt x="2584" y="2301"/>
                  </a:lnTo>
                  <a:lnTo>
                    <a:pt x="2584" y="2301"/>
                  </a:lnTo>
                  <a:lnTo>
                    <a:pt x="2584" y="2301"/>
                  </a:lnTo>
                  <a:lnTo>
                    <a:pt x="2584" y="2299"/>
                  </a:lnTo>
                  <a:lnTo>
                    <a:pt x="2584" y="2299"/>
                  </a:lnTo>
                  <a:lnTo>
                    <a:pt x="2584" y="2299"/>
                  </a:lnTo>
                  <a:lnTo>
                    <a:pt x="2584" y="2299"/>
                  </a:lnTo>
                  <a:lnTo>
                    <a:pt x="2584" y="2299"/>
                  </a:lnTo>
                  <a:lnTo>
                    <a:pt x="2584" y="2299"/>
                  </a:lnTo>
                  <a:lnTo>
                    <a:pt x="2584" y="2299"/>
                  </a:lnTo>
                  <a:lnTo>
                    <a:pt x="2584" y="2297"/>
                  </a:lnTo>
                  <a:lnTo>
                    <a:pt x="2584" y="2297"/>
                  </a:lnTo>
                  <a:lnTo>
                    <a:pt x="2584" y="2294"/>
                  </a:lnTo>
                  <a:lnTo>
                    <a:pt x="2584" y="2292"/>
                  </a:lnTo>
                  <a:lnTo>
                    <a:pt x="2584" y="2289"/>
                  </a:lnTo>
                  <a:lnTo>
                    <a:pt x="2582" y="2289"/>
                  </a:lnTo>
                  <a:lnTo>
                    <a:pt x="2582" y="2289"/>
                  </a:lnTo>
                  <a:lnTo>
                    <a:pt x="2582" y="2289"/>
                  </a:lnTo>
                  <a:lnTo>
                    <a:pt x="2582" y="2289"/>
                  </a:lnTo>
                  <a:lnTo>
                    <a:pt x="2582" y="2289"/>
                  </a:lnTo>
                  <a:lnTo>
                    <a:pt x="2582" y="2289"/>
                  </a:lnTo>
                  <a:lnTo>
                    <a:pt x="2580" y="2289"/>
                  </a:lnTo>
                  <a:lnTo>
                    <a:pt x="2580" y="2289"/>
                  </a:lnTo>
                  <a:lnTo>
                    <a:pt x="2577" y="2289"/>
                  </a:lnTo>
                  <a:lnTo>
                    <a:pt x="2577" y="2289"/>
                  </a:lnTo>
                  <a:lnTo>
                    <a:pt x="2577" y="2289"/>
                  </a:lnTo>
                  <a:lnTo>
                    <a:pt x="2577" y="2289"/>
                  </a:lnTo>
                  <a:lnTo>
                    <a:pt x="2577" y="2289"/>
                  </a:lnTo>
                  <a:lnTo>
                    <a:pt x="2575" y="2289"/>
                  </a:lnTo>
                  <a:lnTo>
                    <a:pt x="2575" y="2289"/>
                  </a:lnTo>
                  <a:lnTo>
                    <a:pt x="2577" y="2287"/>
                  </a:lnTo>
                  <a:lnTo>
                    <a:pt x="2577" y="2285"/>
                  </a:lnTo>
                  <a:lnTo>
                    <a:pt x="2577" y="2282"/>
                  </a:lnTo>
                  <a:lnTo>
                    <a:pt x="2577" y="2282"/>
                  </a:lnTo>
                  <a:lnTo>
                    <a:pt x="2577" y="2282"/>
                  </a:lnTo>
                  <a:lnTo>
                    <a:pt x="2577" y="2282"/>
                  </a:lnTo>
                  <a:lnTo>
                    <a:pt x="2575" y="2285"/>
                  </a:lnTo>
                  <a:lnTo>
                    <a:pt x="2575" y="2285"/>
                  </a:lnTo>
                  <a:lnTo>
                    <a:pt x="2575" y="2285"/>
                  </a:lnTo>
                  <a:lnTo>
                    <a:pt x="2572" y="2285"/>
                  </a:lnTo>
                  <a:lnTo>
                    <a:pt x="2572" y="2285"/>
                  </a:lnTo>
                  <a:lnTo>
                    <a:pt x="2572" y="2285"/>
                  </a:lnTo>
                  <a:lnTo>
                    <a:pt x="2572" y="2285"/>
                  </a:lnTo>
                  <a:lnTo>
                    <a:pt x="2570" y="2285"/>
                  </a:lnTo>
                  <a:lnTo>
                    <a:pt x="2570" y="2285"/>
                  </a:lnTo>
                  <a:lnTo>
                    <a:pt x="2570" y="2285"/>
                  </a:lnTo>
                  <a:lnTo>
                    <a:pt x="2570" y="2285"/>
                  </a:lnTo>
                  <a:lnTo>
                    <a:pt x="2570" y="2285"/>
                  </a:lnTo>
                  <a:lnTo>
                    <a:pt x="2570" y="2287"/>
                  </a:lnTo>
                  <a:lnTo>
                    <a:pt x="2570" y="2287"/>
                  </a:lnTo>
                  <a:lnTo>
                    <a:pt x="2568" y="2292"/>
                  </a:lnTo>
                  <a:lnTo>
                    <a:pt x="2568" y="2297"/>
                  </a:lnTo>
                  <a:lnTo>
                    <a:pt x="2568" y="2297"/>
                  </a:lnTo>
                  <a:lnTo>
                    <a:pt x="2565" y="2297"/>
                  </a:lnTo>
                  <a:lnTo>
                    <a:pt x="2565" y="2299"/>
                  </a:lnTo>
                  <a:lnTo>
                    <a:pt x="2565" y="2301"/>
                  </a:lnTo>
                  <a:lnTo>
                    <a:pt x="2565" y="2306"/>
                  </a:lnTo>
                  <a:lnTo>
                    <a:pt x="2565" y="2306"/>
                  </a:lnTo>
                  <a:lnTo>
                    <a:pt x="2565" y="2308"/>
                  </a:lnTo>
                  <a:lnTo>
                    <a:pt x="2563" y="2308"/>
                  </a:lnTo>
                  <a:lnTo>
                    <a:pt x="2563" y="2308"/>
                  </a:lnTo>
                  <a:lnTo>
                    <a:pt x="2563" y="2311"/>
                  </a:lnTo>
                  <a:lnTo>
                    <a:pt x="2563" y="2311"/>
                  </a:lnTo>
                  <a:lnTo>
                    <a:pt x="2563" y="2311"/>
                  </a:lnTo>
                  <a:lnTo>
                    <a:pt x="2563" y="2311"/>
                  </a:lnTo>
                  <a:lnTo>
                    <a:pt x="2563" y="2311"/>
                  </a:lnTo>
                  <a:lnTo>
                    <a:pt x="2563" y="2308"/>
                  </a:lnTo>
                  <a:lnTo>
                    <a:pt x="2563" y="2308"/>
                  </a:lnTo>
                  <a:lnTo>
                    <a:pt x="2563" y="2311"/>
                  </a:lnTo>
                  <a:lnTo>
                    <a:pt x="2563" y="2311"/>
                  </a:lnTo>
                  <a:lnTo>
                    <a:pt x="2563" y="2311"/>
                  </a:lnTo>
                  <a:lnTo>
                    <a:pt x="2563" y="2311"/>
                  </a:lnTo>
                  <a:lnTo>
                    <a:pt x="2563" y="2311"/>
                  </a:lnTo>
                  <a:lnTo>
                    <a:pt x="2563" y="2313"/>
                  </a:lnTo>
                  <a:lnTo>
                    <a:pt x="2563" y="2313"/>
                  </a:lnTo>
                  <a:lnTo>
                    <a:pt x="2563" y="2315"/>
                  </a:lnTo>
                  <a:lnTo>
                    <a:pt x="2563" y="2315"/>
                  </a:lnTo>
                  <a:lnTo>
                    <a:pt x="2563" y="2318"/>
                  </a:lnTo>
                  <a:lnTo>
                    <a:pt x="2563" y="2318"/>
                  </a:lnTo>
                  <a:lnTo>
                    <a:pt x="2563" y="2318"/>
                  </a:lnTo>
                  <a:lnTo>
                    <a:pt x="2563" y="2323"/>
                  </a:lnTo>
                  <a:lnTo>
                    <a:pt x="2563" y="2325"/>
                  </a:lnTo>
                  <a:lnTo>
                    <a:pt x="2563" y="2327"/>
                  </a:lnTo>
                  <a:lnTo>
                    <a:pt x="2561" y="2332"/>
                  </a:lnTo>
                  <a:lnTo>
                    <a:pt x="2561" y="2332"/>
                  </a:lnTo>
                  <a:lnTo>
                    <a:pt x="2561" y="2332"/>
                  </a:lnTo>
                  <a:lnTo>
                    <a:pt x="2558" y="2334"/>
                  </a:lnTo>
                  <a:lnTo>
                    <a:pt x="2558" y="2337"/>
                  </a:lnTo>
                  <a:lnTo>
                    <a:pt x="2558" y="2339"/>
                  </a:lnTo>
                  <a:lnTo>
                    <a:pt x="2556" y="2339"/>
                  </a:lnTo>
                  <a:lnTo>
                    <a:pt x="2556" y="2339"/>
                  </a:lnTo>
                  <a:lnTo>
                    <a:pt x="2558" y="2342"/>
                  </a:lnTo>
                  <a:lnTo>
                    <a:pt x="2558" y="2342"/>
                  </a:lnTo>
                  <a:lnTo>
                    <a:pt x="2558" y="2344"/>
                  </a:lnTo>
                  <a:lnTo>
                    <a:pt x="2556" y="2344"/>
                  </a:lnTo>
                  <a:lnTo>
                    <a:pt x="2556" y="2344"/>
                  </a:lnTo>
                  <a:lnTo>
                    <a:pt x="2556" y="2346"/>
                  </a:lnTo>
                  <a:lnTo>
                    <a:pt x="2556" y="2346"/>
                  </a:lnTo>
                  <a:lnTo>
                    <a:pt x="2556" y="2346"/>
                  </a:lnTo>
                  <a:lnTo>
                    <a:pt x="2556" y="2346"/>
                  </a:lnTo>
                  <a:lnTo>
                    <a:pt x="2558" y="2346"/>
                  </a:lnTo>
                  <a:lnTo>
                    <a:pt x="2558" y="2349"/>
                  </a:lnTo>
                  <a:lnTo>
                    <a:pt x="2558" y="2349"/>
                  </a:lnTo>
                  <a:lnTo>
                    <a:pt x="2558" y="2349"/>
                  </a:lnTo>
                  <a:lnTo>
                    <a:pt x="2558" y="2351"/>
                  </a:lnTo>
                  <a:lnTo>
                    <a:pt x="2558" y="2351"/>
                  </a:lnTo>
                  <a:lnTo>
                    <a:pt x="2561" y="2351"/>
                  </a:lnTo>
                  <a:lnTo>
                    <a:pt x="2561" y="2351"/>
                  </a:lnTo>
                  <a:lnTo>
                    <a:pt x="2561" y="2353"/>
                  </a:lnTo>
                  <a:lnTo>
                    <a:pt x="2561" y="2356"/>
                  </a:lnTo>
                  <a:lnTo>
                    <a:pt x="2563" y="2356"/>
                  </a:lnTo>
                  <a:lnTo>
                    <a:pt x="2563" y="2358"/>
                  </a:lnTo>
                  <a:lnTo>
                    <a:pt x="2565" y="2360"/>
                  </a:lnTo>
                  <a:lnTo>
                    <a:pt x="2565" y="2360"/>
                  </a:lnTo>
                  <a:lnTo>
                    <a:pt x="2568" y="2363"/>
                  </a:lnTo>
                  <a:lnTo>
                    <a:pt x="2570" y="2363"/>
                  </a:lnTo>
                  <a:lnTo>
                    <a:pt x="2572" y="2365"/>
                  </a:lnTo>
                  <a:lnTo>
                    <a:pt x="2572" y="2365"/>
                  </a:lnTo>
                  <a:lnTo>
                    <a:pt x="2572" y="2365"/>
                  </a:lnTo>
                  <a:lnTo>
                    <a:pt x="2575" y="2365"/>
                  </a:lnTo>
                  <a:lnTo>
                    <a:pt x="2572" y="2365"/>
                  </a:lnTo>
                  <a:lnTo>
                    <a:pt x="2575" y="2365"/>
                  </a:lnTo>
                  <a:lnTo>
                    <a:pt x="2575" y="2365"/>
                  </a:lnTo>
                  <a:lnTo>
                    <a:pt x="2575" y="2363"/>
                  </a:lnTo>
                  <a:lnTo>
                    <a:pt x="2575" y="2363"/>
                  </a:lnTo>
                  <a:lnTo>
                    <a:pt x="2575" y="2363"/>
                  </a:lnTo>
                  <a:lnTo>
                    <a:pt x="2575" y="2363"/>
                  </a:lnTo>
                  <a:lnTo>
                    <a:pt x="2575" y="2363"/>
                  </a:lnTo>
                  <a:lnTo>
                    <a:pt x="2575" y="2363"/>
                  </a:lnTo>
                  <a:lnTo>
                    <a:pt x="2575" y="2363"/>
                  </a:lnTo>
                  <a:lnTo>
                    <a:pt x="2575" y="2363"/>
                  </a:lnTo>
                  <a:lnTo>
                    <a:pt x="2577" y="2363"/>
                  </a:lnTo>
                  <a:lnTo>
                    <a:pt x="2577" y="2363"/>
                  </a:lnTo>
                  <a:lnTo>
                    <a:pt x="2577" y="2363"/>
                  </a:lnTo>
                  <a:lnTo>
                    <a:pt x="2577" y="2363"/>
                  </a:lnTo>
                  <a:lnTo>
                    <a:pt x="2577" y="2363"/>
                  </a:lnTo>
                  <a:lnTo>
                    <a:pt x="2577" y="2365"/>
                  </a:lnTo>
                  <a:lnTo>
                    <a:pt x="2577" y="2363"/>
                  </a:lnTo>
                  <a:lnTo>
                    <a:pt x="2580" y="2363"/>
                  </a:lnTo>
                  <a:lnTo>
                    <a:pt x="2580" y="2363"/>
                  </a:lnTo>
                  <a:lnTo>
                    <a:pt x="2580" y="2360"/>
                  </a:lnTo>
                  <a:lnTo>
                    <a:pt x="2582" y="2360"/>
                  </a:lnTo>
                  <a:lnTo>
                    <a:pt x="2582" y="2360"/>
                  </a:lnTo>
                  <a:lnTo>
                    <a:pt x="2582" y="2360"/>
                  </a:lnTo>
                  <a:lnTo>
                    <a:pt x="2582" y="2360"/>
                  </a:lnTo>
                  <a:lnTo>
                    <a:pt x="2582" y="2360"/>
                  </a:lnTo>
                  <a:lnTo>
                    <a:pt x="2584" y="2358"/>
                  </a:lnTo>
                  <a:lnTo>
                    <a:pt x="2584" y="2358"/>
                  </a:lnTo>
                  <a:lnTo>
                    <a:pt x="2584" y="2358"/>
                  </a:lnTo>
                  <a:lnTo>
                    <a:pt x="2584" y="2358"/>
                  </a:lnTo>
                  <a:lnTo>
                    <a:pt x="2584" y="2358"/>
                  </a:lnTo>
                  <a:lnTo>
                    <a:pt x="2584" y="2358"/>
                  </a:lnTo>
                  <a:lnTo>
                    <a:pt x="2584" y="2358"/>
                  </a:lnTo>
                  <a:lnTo>
                    <a:pt x="2587" y="2358"/>
                  </a:lnTo>
                  <a:lnTo>
                    <a:pt x="2587" y="2356"/>
                  </a:lnTo>
                  <a:lnTo>
                    <a:pt x="2587" y="2356"/>
                  </a:lnTo>
                  <a:lnTo>
                    <a:pt x="2587" y="2356"/>
                  </a:lnTo>
                  <a:lnTo>
                    <a:pt x="2587" y="2356"/>
                  </a:lnTo>
                  <a:lnTo>
                    <a:pt x="2587" y="2358"/>
                  </a:lnTo>
                  <a:lnTo>
                    <a:pt x="2587" y="2358"/>
                  </a:lnTo>
                  <a:lnTo>
                    <a:pt x="2589" y="2358"/>
                  </a:lnTo>
                  <a:lnTo>
                    <a:pt x="2591" y="2358"/>
                  </a:lnTo>
                  <a:lnTo>
                    <a:pt x="2591" y="2358"/>
                  </a:lnTo>
                  <a:lnTo>
                    <a:pt x="2591" y="2358"/>
                  </a:lnTo>
                  <a:lnTo>
                    <a:pt x="2591" y="2358"/>
                  </a:lnTo>
                  <a:lnTo>
                    <a:pt x="2591" y="2358"/>
                  </a:lnTo>
                  <a:lnTo>
                    <a:pt x="2591" y="2358"/>
                  </a:lnTo>
                  <a:lnTo>
                    <a:pt x="2594" y="2358"/>
                  </a:lnTo>
                  <a:lnTo>
                    <a:pt x="2594" y="2358"/>
                  </a:lnTo>
                  <a:lnTo>
                    <a:pt x="2594" y="2358"/>
                  </a:lnTo>
                  <a:lnTo>
                    <a:pt x="2594" y="2358"/>
                  </a:lnTo>
                  <a:lnTo>
                    <a:pt x="2594" y="2356"/>
                  </a:lnTo>
                  <a:lnTo>
                    <a:pt x="2596" y="2356"/>
                  </a:lnTo>
                  <a:lnTo>
                    <a:pt x="2598" y="2353"/>
                  </a:lnTo>
                  <a:lnTo>
                    <a:pt x="2598" y="2351"/>
                  </a:lnTo>
                  <a:lnTo>
                    <a:pt x="2598" y="2351"/>
                  </a:lnTo>
                  <a:lnTo>
                    <a:pt x="2601" y="2351"/>
                  </a:lnTo>
                  <a:lnTo>
                    <a:pt x="2601" y="2351"/>
                  </a:lnTo>
                  <a:lnTo>
                    <a:pt x="2601" y="2351"/>
                  </a:lnTo>
                  <a:lnTo>
                    <a:pt x="2603" y="2351"/>
                  </a:lnTo>
                  <a:lnTo>
                    <a:pt x="2603" y="2346"/>
                  </a:lnTo>
                  <a:lnTo>
                    <a:pt x="2606" y="2346"/>
                  </a:lnTo>
                  <a:lnTo>
                    <a:pt x="2606" y="2346"/>
                  </a:lnTo>
                  <a:lnTo>
                    <a:pt x="2608" y="2344"/>
                  </a:lnTo>
                  <a:lnTo>
                    <a:pt x="2608" y="2344"/>
                  </a:lnTo>
                  <a:lnTo>
                    <a:pt x="2608" y="2344"/>
                  </a:lnTo>
                  <a:lnTo>
                    <a:pt x="2608" y="2342"/>
                  </a:lnTo>
                  <a:lnTo>
                    <a:pt x="2608" y="2342"/>
                  </a:lnTo>
                  <a:lnTo>
                    <a:pt x="2610" y="2339"/>
                  </a:lnTo>
                  <a:lnTo>
                    <a:pt x="2610" y="2339"/>
                  </a:lnTo>
                  <a:lnTo>
                    <a:pt x="2610" y="2339"/>
                  </a:lnTo>
                  <a:lnTo>
                    <a:pt x="2610" y="2337"/>
                  </a:lnTo>
                  <a:lnTo>
                    <a:pt x="2610" y="2337"/>
                  </a:lnTo>
                  <a:lnTo>
                    <a:pt x="2610" y="2337"/>
                  </a:lnTo>
                  <a:lnTo>
                    <a:pt x="2610" y="2337"/>
                  </a:lnTo>
                  <a:lnTo>
                    <a:pt x="2608" y="2337"/>
                  </a:lnTo>
                  <a:lnTo>
                    <a:pt x="2608" y="2337"/>
                  </a:lnTo>
                  <a:lnTo>
                    <a:pt x="2608" y="2337"/>
                  </a:lnTo>
                  <a:lnTo>
                    <a:pt x="2608" y="2337"/>
                  </a:lnTo>
                  <a:lnTo>
                    <a:pt x="2608" y="2337"/>
                  </a:lnTo>
                  <a:lnTo>
                    <a:pt x="2608" y="2337"/>
                  </a:lnTo>
                  <a:lnTo>
                    <a:pt x="2608" y="2334"/>
                  </a:lnTo>
                  <a:lnTo>
                    <a:pt x="2613" y="2332"/>
                  </a:lnTo>
                  <a:lnTo>
                    <a:pt x="2613" y="2332"/>
                  </a:lnTo>
                  <a:lnTo>
                    <a:pt x="2613" y="2332"/>
                  </a:lnTo>
                  <a:lnTo>
                    <a:pt x="2613" y="2332"/>
                  </a:lnTo>
                  <a:lnTo>
                    <a:pt x="2613" y="2332"/>
                  </a:lnTo>
                  <a:lnTo>
                    <a:pt x="2613" y="2332"/>
                  </a:lnTo>
                  <a:lnTo>
                    <a:pt x="2613" y="2332"/>
                  </a:lnTo>
                  <a:lnTo>
                    <a:pt x="2613" y="2332"/>
                  </a:lnTo>
                  <a:lnTo>
                    <a:pt x="2613" y="2332"/>
                  </a:lnTo>
                  <a:lnTo>
                    <a:pt x="2615" y="2330"/>
                  </a:lnTo>
                  <a:lnTo>
                    <a:pt x="2617" y="2327"/>
                  </a:lnTo>
                  <a:lnTo>
                    <a:pt x="2617" y="2327"/>
                  </a:lnTo>
                  <a:lnTo>
                    <a:pt x="2617" y="2327"/>
                  </a:lnTo>
                  <a:lnTo>
                    <a:pt x="2617" y="2327"/>
                  </a:lnTo>
                  <a:lnTo>
                    <a:pt x="2617" y="2327"/>
                  </a:lnTo>
                  <a:close/>
                  <a:moveTo>
                    <a:pt x="2527" y="2339"/>
                  </a:moveTo>
                  <a:lnTo>
                    <a:pt x="2530" y="2337"/>
                  </a:lnTo>
                  <a:lnTo>
                    <a:pt x="2532" y="2332"/>
                  </a:lnTo>
                  <a:lnTo>
                    <a:pt x="2532" y="2330"/>
                  </a:lnTo>
                  <a:lnTo>
                    <a:pt x="2535" y="2330"/>
                  </a:lnTo>
                  <a:lnTo>
                    <a:pt x="2535" y="2330"/>
                  </a:lnTo>
                  <a:lnTo>
                    <a:pt x="2532" y="2330"/>
                  </a:lnTo>
                  <a:lnTo>
                    <a:pt x="2530" y="2330"/>
                  </a:lnTo>
                  <a:lnTo>
                    <a:pt x="2525" y="2330"/>
                  </a:lnTo>
                  <a:lnTo>
                    <a:pt x="2523" y="2332"/>
                  </a:lnTo>
                  <a:lnTo>
                    <a:pt x="2520" y="2334"/>
                  </a:lnTo>
                  <a:lnTo>
                    <a:pt x="2516" y="2334"/>
                  </a:lnTo>
                  <a:lnTo>
                    <a:pt x="2513" y="2337"/>
                  </a:lnTo>
                  <a:lnTo>
                    <a:pt x="2513" y="2337"/>
                  </a:lnTo>
                  <a:lnTo>
                    <a:pt x="2513" y="2337"/>
                  </a:lnTo>
                  <a:lnTo>
                    <a:pt x="2511" y="2337"/>
                  </a:lnTo>
                  <a:lnTo>
                    <a:pt x="2509" y="2337"/>
                  </a:lnTo>
                  <a:lnTo>
                    <a:pt x="2509" y="2339"/>
                  </a:lnTo>
                  <a:lnTo>
                    <a:pt x="2509" y="2339"/>
                  </a:lnTo>
                  <a:lnTo>
                    <a:pt x="2513" y="2339"/>
                  </a:lnTo>
                  <a:lnTo>
                    <a:pt x="2513" y="2339"/>
                  </a:lnTo>
                  <a:lnTo>
                    <a:pt x="2506" y="2339"/>
                  </a:lnTo>
                  <a:lnTo>
                    <a:pt x="2504" y="2342"/>
                  </a:lnTo>
                  <a:lnTo>
                    <a:pt x="2506" y="2342"/>
                  </a:lnTo>
                  <a:lnTo>
                    <a:pt x="2506" y="2342"/>
                  </a:lnTo>
                  <a:lnTo>
                    <a:pt x="2504" y="2342"/>
                  </a:lnTo>
                  <a:lnTo>
                    <a:pt x="2504" y="2342"/>
                  </a:lnTo>
                  <a:lnTo>
                    <a:pt x="2504" y="2342"/>
                  </a:lnTo>
                  <a:lnTo>
                    <a:pt x="2501" y="2344"/>
                  </a:lnTo>
                  <a:lnTo>
                    <a:pt x="2497" y="2344"/>
                  </a:lnTo>
                  <a:lnTo>
                    <a:pt x="2492" y="2346"/>
                  </a:lnTo>
                  <a:lnTo>
                    <a:pt x="2492" y="2346"/>
                  </a:lnTo>
                  <a:lnTo>
                    <a:pt x="2492" y="2346"/>
                  </a:lnTo>
                  <a:lnTo>
                    <a:pt x="2492" y="2346"/>
                  </a:lnTo>
                  <a:lnTo>
                    <a:pt x="2492" y="2346"/>
                  </a:lnTo>
                  <a:lnTo>
                    <a:pt x="2492" y="2346"/>
                  </a:lnTo>
                  <a:lnTo>
                    <a:pt x="2492" y="2346"/>
                  </a:lnTo>
                  <a:lnTo>
                    <a:pt x="2492" y="2349"/>
                  </a:lnTo>
                  <a:lnTo>
                    <a:pt x="2490" y="2346"/>
                  </a:lnTo>
                  <a:lnTo>
                    <a:pt x="2490" y="2346"/>
                  </a:lnTo>
                  <a:lnTo>
                    <a:pt x="2490" y="2346"/>
                  </a:lnTo>
                  <a:lnTo>
                    <a:pt x="2490" y="2346"/>
                  </a:lnTo>
                  <a:lnTo>
                    <a:pt x="2490" y="2346"/>
                  </a:lnTo>
                  <a:lnTo>
                    <a:pt x="2487" y="2346"/>
                  </a:lnTo>
                  <a:lnTo>
                    <a:pt x="2487" y="2346"/>
                  </a:lnTo>
                  <a:lnTo>
                    <a:pt x="2487" y="2346"/>
                  </a:lnTo>
                  <a:lnTo>
                    <a:pt x="2487" y="2344"/>
                  </a:lnTo>
                  <a:lnTo>
                    <a:pt x="2487" y="2344"/>
                  </a:lnTo>
                  <a:lnTo>
                    <a:pt x="2487" y="2344"/>
                  </a:lnTo>
                  <a:lnTo>
                    <a:pt x="2485" y="2344"/>
                  </a:lnTo>
                  <a:lnTo>
                    <a:pt x="2485" y="2344"/>
                  </a:lnTo>
                  <a:lnTo>
                    <a:pt x="2482" y="2344"/>
                  </a:lnTo>
                  <a:lnTo>
                    <a:pt x="2482" y="2346"/>
                  </a:lnTo>
                  <a:lnTo>
                    <a:pt x="2482" y="2344"/>
                  </a:lnTo>
                  <a:lnTo>
                    <a:pt x="2482" y="2346"/>
                  </a:lnTo>
                  <a:lnTo>
                    <a:pt x="2482" y="2346"/>
                  </a:lnTo>
                  <a:lnTo>
                    <a:pt x="2482" y="2346"/>
                  </a:lnTo>
                  <a:lnTo>
                    <a:pt x="2482" y="2346"/>
                  </a:lnTo>
                  <a:lnTo>
                    <a:pt x="2480" y="2346"/>
                  </a:lnTo>
                  <a:lnTo>
                    <a:pt x="2480" y="2346"/>
                  </a:lnTo>
                  <a:lnTo>
                    <a:pt x="2480" y="2346"/>
                  </a:lnTo>
                  <a:lnTo>
                    <a:pt x="2480" y="2346"/>
                  </a:lnTo>
                  <a:lnTo>
                    <a:pt x="2480" y="2346"/>
                  </a:lnTo>
                  <a:lnTo>
                    <a:pt x="2480" y="2344"/>
                  </a:lnTo>
                  <a:lnTo>
                    <a:pt x="2480" y="2344"/>
                  </a:lnTo>
                  <a:lnTo>
                    <a:pt x="2480" y="2344"/>
                  </a:lnTo>
                  <a:lnTo>
                    <a:pt x="2480" y="2344"/>
                  </a:lnTo>
                  <a:lnTo>
                    <a:pt x="2480" y="2344"/>
                  </a:lnTo>
                  <a:lnTo>
                    <a:pt x="2480" y="2344"/>
                  </a:lnTo>
                  <a:lnTo>
                    <a:pt x="2480" y="2344"/>
                  </a:lnTo>
                  <a:lnTo>
                    <a:pt x="2480" y="2344"/>
                  </a:lnTo>
                  <a:lnTo>
                    <a:pt x="2478" y="2344"/>
                  </a:lnTo>
                  <a:lnTo>
                    <a:pt x="2475" y="2344"/>
                  </a:lnTo>
                  <a:lnTo>
                    <a:pt x="2473" y="2344"/>
                  </a:lnTo>
                  <a:lnTo>
                    <a:pt x="2473" y="2346"/>
                  </a:lnTo>
                  <a:lnTo>
                    <a:pt x="2473" y="2346"/>
                  </a:lnTo>
                  <a:lnTo>
                    <a:pt x="2473" y="2346"/>
                  </a:lnTo>
                  <a:lnTo>
                    <a:pt x="2473" y="2346"/>
                  </a:lnTo>
                  <a:lnTo>
                    <a:pt x="2473" y="2346"/>
                  </a:lnTo>
                  <a:lnTo>
                    <a:pt x="2473" y="2349"/>
                  </a:lnTo>
                  <a:lnTo>
                    <a:pt x="2473" y="2349"/>
                  </a:lnTo>
                  <a:lnTo>
                    <a:pt x="2473" y="2349"/>
                  </a:lnTo>
                  <a:lnTo>
                    <a:pt x="2475" y="2351"/>
                  </a:lnTo>
                  <a:lnTo>
                    <a:pt x="2475" y="2351"/>
                  </a:lnTo>
                  <a:lnTo>
                    <a:pt x="2473" y="2351"/>
                  </a:lnTo>
                  <a:lnTo>
                    <a:pt x="2471" y="2351"/>
                  </a:lnTo>
                  <a:lnTo>
                    <a:pt x="2471" y="2351"/>
                  </a:lnTo>
                  <a:lnTo>
                    <a:pt x="2471" y="2351"/>
                  </a:lnTo>
                  <a:lnTo>
                    <a:pt x="2468" y="2351"/>
                  </a:lnTo>
                  <a:lnTo>
                    <a:pt x="2468" y="2351"/>
                  </a:lnTo>
                  <a:lnTo>
                    <a:pt x="2471" y="2351"/>
                  </a:lnTo>
                  <a:lnTo>
                    <a:pt x="2471" y="2351"/>
                  </a:lnTo>
                  <a:lnTo>
                    <a:pt x="2471" y="2349"/>
                  </a:lnTo>
                  <a:lnTo>
                    <a:pt x="2468" y="2349"/>
                  </a:lnTo>
                  <a:lnTo>
                    <a:pt x="2468" y="2349"/>
                  </a:lnTo>
                  <a:lnTo>
                    <a:pt x="2468" y="2349"/>
                  </a:lnTo>
                  <a:lnTo>
                    <a:pt x="2468" y="2349"/>
                  </a:lnTo>
                  <a:lnTo>
                    <a:pt x="2468" y="2351"/>
                  </a:lnTo>
                  <a:lnTo>
                    <a:pt x="2466" y="2351"/>
                  </a:lnTo>
                  <a:lnTo>
                    <a:pt x="2466" y="2351"/>
                  </a:lnTo>
                  <a:lnTo>
                    <a:pt x="2466" y="2351"/>
                  </a:lnTo>
                  <a:lnTo>
                    <a:pt x="2466" y="2351"/>
                  </a:lnTo>
                  <a:lnTo>
                    <a:pt x="2466" y="2351"/>
                  </a:lnTo>
                  <a:lnTo>
                    <a:pt x="2466" y="2349"/>
                  </a:lnTo>
                  <a:lnTo>
                    <a:pt x="2466" y="2349"/>
                  </a:lnTo>
                  <a:lnTo>
                    <a:pt x="2466" y="2346"/>
                  </a:lnTo>
                  <a:lnTo>
                    <a:pt x="2468" y="2346"/>
                  </a:lnTo>
                  <a:lnTo>
                    <a:pt x="2468" y="2346"/>
                  </a:lnTo>
                  <a:lnTo>
                    <a:pt x="2468" y="2346"/>
                  </a:lnTo>
                  <a:lnTo>
                    <a:pt x="2468" y="2346"/>
                  </a:lnTo>
                  <a:lnTo>
                    <a:pt x="2466" y="2346"/>
                  </a:lnTo>
                  <a:lnTo>
                    <a:pt x="2466" y="2346"/>
                  </a:lnTo>
                  <a:lnTo>
                    <a:pt x="2466" y="2344"/>
                  </a:lnTo>
                  <a:lnTo>
                    <a:pt x="2466" y="2344"/>
                  </a:lnTo>
                  <a:lnTo>
                    <a:pt x="2466" y="2344"/>
                  </a:lnTo>
                  <a:lnTo>
                    <a:pt x="2466" y="2344"/>
                  </a:lnTo>
                  <a:lnTo>
                    <a:pt x="2466" y="2344"/>
                  </a:lnTo>
                  <a:lnTo>
                    <a:pt x="2466" y="2344"/>
                  </a:lnTo>
                  <a:lnTo>
                    <a:pt x="2466" y="2344"/>
                  </a:lnTo>
                  <a:lnTo>
                    <a:pt x="2466" y="2344"/>
                  </a:lnTo>
                  <a:lnTo>
                    <a:pt x="2466" y="2344"/>
                  </a:lnTo>
                  <a:lnTo>
                    <a:pt x="2466" y="2344"/>
                  </a:lnTo>
                  <a:lnTo>
                    <a:pt x="2466" y="2344"/>
                  </a:lnTo>
                  <a:lnTo>
                    <a:pt x="2466" y="2346"/>
                  </a:lnTo>
                  <a:lnTo>
                    <a:pt x="2466" y="2346"/>
                  </a:lnTo>
                  <a:lnTo>
                    <a:pt x="2466" y="2346"/>
                  </a:lnTo>
                  <a:lnTo>
                    <a:pt x="2464" y="2346"/>
                  </a:lnTo>
                  <a:lnTo>
                    <a:pt x="2464" y="2344"/>
                  </a:lnTo>
                  <a:lnTo>
                    <a:pt x="2464" y="2344"/>
                  </a:lnTo>
                  <a:lnTo>
                    <a:pt x="2464" y="2344"/>
                  </a:lnTo>
                  <a:lnTo>
                    <a:pt x="2466" y="2344"/>
                  </a:lnTo>
                  <a:lnTo>
                    <a:pt x="2466" y="2344"/>
                  </a:lnTo>
                  <a:lnTo>
                    <a:pt x="2466" y="2344"/>
                  </a:lnTo>
                  <a:lnTo>
                    <a:pt x="2466" y="2344"/>
                  </a:lnTo>
                  <a:lnTo>
                    <a:pt x="2464" y="2344"/>
                  </a:lnTo>
                  <a:lnTo>
                    <a:pt x="2464" y="2342"/>
                  </a:lnTo>
                  <a:lnTo>
                    <a:pt x="2464" y="2342"/>
                  </a:lnTo>
                  <a:lnTo>
                    <a:pt x="2461" y="2342"/>
                  </a:lnTo>
                  <a:lnTo>
                    <a:pt x="2461" y="2342"/>
                  </a:lnTo>
                  <a:lnTo>
                    <a:pt x="2461" y="2342"/>
                  </a:lnTo>
                  <a:lnTo>
                    <a:pt x="2461" y="2339"/>
                  </a:lnTo>
                  <a:lnTo>
                    <a:pt x="2461" y="2339"/>
                  </a:lnTo>
                  <a:lnTo>
                    <a:pt x="2459" y="2339"/>
                  </a:lnTo>
                  <a:lnTo>
                    <a:pt x="2459" y="2339"/>
                  </a:lnTo>
                  <a:lnTo>
                    <a:pt x="2459" y="2339"/>
                  </a:lnTo>
                  <a:lnTo>
                    <a:pt x="2459" y="2339"/>
                  </a:lnTo>
                  <a:lnTo>
                    <a:pt x="2456" y="2339"/>
                  </a:lnTo>
                  <a:lnTo>
                    <a:pt x="2456" y="2339"/>
                  </a:lnTo>
                  <a:lnTo>
                    <a:pt x="2456" y="2339"/>
                  </a:lnTo>
                  <a:lnTo>
                    <a:pt x="2456" y="2339"/>
                  </a:lnTo>
                  <a:lnTo>
                    <a:pt x="2456" y="2339"/>
                  </a:lnTo>
                  <a:lnTo>
                    <a:pt x="2456" y="2337"/>
                  </a:lnTo>
                  <a:lnTo>
                    <a:pt x="2454" y="2337"/>
                  </a:lnTo>
                  <a:lnTo>
                    <a:pt x="2456" y="2337"/>
                  </a:lnTo>
                  <a:lnTo>
                    <a:pt x="2456" y="2337"/>
                  </a:lnTo>
                  <a:lnTo>
                    <a:pt x="2456" y="2337"/>
                  </a:lnTo>
                  <a:lnTo>
                    <a:pt x="2456" y="2337"/>
                  </a:lnTo>
                  <a:lnTo>
                    <a:pt x="2456" y="2337"/>
                  </a:lnTo>
                  <a:lnTo>
                    <a:pt x="2456" y="2337"/>
                  </a:lnTo>
                  <a:lnTo>
                    <a:pt x="2456" y="2337"/>
                  </a:lnTo>
                  <a:lnTo>
                    <a:pt x="2456" y="2337"/>
                  </a:lnTo>
                  <a:lnTo>
                    <a:pt x="2456" y="2334"/>
                  </a:lnTo>
                  <a:lnTo>
                    <a:pt x="2456" y="2334"/>
                  </a:lnTo>
                  <a:lnTo>
                    <a:pt x="2456" y="2332"/>
                  </a:lnTo>
                  <a:lnTo>
                    <a:pt x="2456" y="2332"/>
                  </a:lnTo>
                  <a:lnTo>
                    <a:pt x="2456" y="2330"/>
                  </a:lnTo>
                  <a:lnTo>
                    <a:pt x="2456" y="2327"/>
                  </a:lnTo>
                  <a:lnTo>
                    <a:pt x="2454" y="2327"/>
                  </a:lnTo>
                  <a:lnTo>
                    <a:pt x="2454" y="2325"/>
                  </a:lnTo>
                  <a:lnTo>
                    <a:pt x="2454" y="2325"/>
                  </a:lnTo>
                  <a:lnTo>
                    <a:pt x="2454" y="2325"/>
                  </a:lnTo>
                  <a:lnTo>
                    <a:pt x="2454" y="2323"/>
                  </a:lnTo>
                  <a:lnTo>
                    <a:pt x="2452" y="2327"/>
                  </a:lnTo>
                  <a:lnTo>
                    <a:pt x="2449" y="2332"/>
                  </a:lnTo>
                  <a:lnTo>
                    <a:pt x="2449" y="2334"/>
                  </a:lnTo>
                  <a:lnTo>
                    <a:pt x="2449" y="2334"/>
                  </a:lnTo>
                  <a:lnTo>
                    <a:pt x="2447" y="2337"/>
                  </a:lnTo>
                  <a:lnTo>
                    <a:pt x="2449" y="2337"/>
                  </a:lnTo>
                  <a:lnTo>
                    <a:pt x="2449" y="2339"/>
                  </a:lnTo>
                  <a:lnTo>
                    <a:pt x="2447" y="2339"/>
                  </a:lnTo>
                  <a:lnTo>
                    <a:pt x="2447" y="2342"/>
                  </a:lnTo>
                  <a:lnTo>
                    <a:pt x="2447" y="2344"/>
                  </a:lnTo>
                  <a:lnTo>
                    <a:pt x="2445" y="2346"/>
                  </a:lnTo>
                  <a:lnTo>
                    <a:pt x="2447" y="2349"/>
                  </a:lnTo>
                  <a:lnTo>
                    <a:pt x="2447" y="2349"/>
                  </a:lnTo>
                  <a:lnTo>
                    <a:pt x="2447" y="2351"/>
                  </a:lnTo>
                  <a:lnTo>
                    <a:pt x="2449" y="2349"/>
                  </a:lnTo>
                  <a:lnTo>
                    <a:pt x="2449" y="2349"/>
                  </a:lnTo>
                  <a:lnTo>
                    <a:pt x="2454" y="2349"/>
                  </a:lnTo>
                  <a:lnTo>
                    <a:pt x="2454" y="2349"/>
                  </a:lnTo>
                  <a:lnTo>
                    <a:pt x="2454" y="2349"/>
                  </a:lnTo>
                  <a:lnTo>
                    <a:pt x="2454" y="2349"/>
                  </a:lnTo>
                  <a:lnTo>
                    <a:pt x="2454" y="2349"/>
                  </a:lnTo>
                  <a:lnTo>
                    <a:pt x="2456" y="2349"/>
                  </a:lnTo>
                  <a:lnTo>
                    <a:pt x="2456" y="2349"/>
                  </a:lnTo>
                  <a:lnTo>
                    <a:pt x="2456" y="2349"/>
                  </a:lnTo>
                  <a:lnTo>
                    <a:pt x="2456" y="2349"/>
                  </a:lnTo>
                  <a:lnTo>
                    <a:pt x="2459" y="2346"/>
                  </a:lnTo>
                  <a:lnTo>
                    <a:pt x="2459" y="2346"/>
                  </a:lnTo>
                  <a:lnTo>
                    <a:pt x="2459" y="2346"/>
                  </a:lnTo>
                  <a:lnTo>
                    <a:pt x="2459" y="2349"/>
                  </a:lnTo>
                  <a:lnTo>
                    <a:pt x="2459" y="2349"/>
                  </a:lnTo>
                  <a:lnTo>
                    <a:pt x="2459" y="2349"/>
                  </a:lnTo>
                  <a:lnTo>
                    <a:pt x="2459" y="2349"/>
                  </a:lnTo>
                  <a:lnTo>
                    <a:pt x="2459" y="2349"/>
                  </a:lnTo>
                  <a:lnTo>
                    <a:pt x="2459" y="2349"/>
                  </a:lnTo>
                  <a:lnTo>
                    <a:pt x="2459" y="2351"/>
                  </a:lnTo>
                  <a:lnTo>
                    <a:pt x="2459" y="2351"/>
                  </a:lnTo>
                  <a:lnTo>
                    <a:pt x="2459" y="2353"/>
                  </a:lnTo>
                  <a:lnTo>
                    <a:pt x="2459" y="2353"/>
                  </a:lnTo>
                  <a:lnTo>
                    <a:pt x="2461" y="2356"/>
                  </a:lnTo>
                  <a:lnTo>
                    <a:pt x="2459" y="2356"/>
                  </a:lnTo>
                  <a:lnTo>
                    <a:pt x="2459" y="2356"/>
                  </a:lnTo>
                  <a:lnTo>
                    <a:pt x="2459" y="2358"/>
                  </a:lnTo>
                  <a:lnTo>
                    <a:pt x="2461" y="2358"/>
                  </a:lnTo>
                  <a:lnTo>
                    <a:pt x="2461" y="2358"/>
                  </a:lnTo>
                  <a:lnTo>
                    <a:pt x="2461" y="2358"/>
                  </a:lnTo>
                  <a:lnTo>
                    <a:pt x="2461" y="2358"/>
                  </a:lnTo>
                  <a:lnTo>
                    <a:pt x="2466" y="2356"/>
                  </a:lnTo>
                  <a:lnTo>
                    <a:pt x="2466" y="2356"/>
                  </a:lnTo>
                  <a:lnTo>
                    <a:pt x="2466" y="2356"/>
                  </a:lnTo>
                  <a:lnTo>
                    <a:pt x="2466" y="2356"/>
                  </a:lnTo>
                  <a:lnTo>
                    <a:pt x="2468" y="2356"/>
                  </a:lnTo>
                  <a:lnTo>
                    <a:pt x="2468" y="2356"/>
                  </a:lnTo>
                  <a:lnTo>
                    <a:pt x="2468" y="2356"/>
                  </a:lnTo>
                  <a:lnTo>
                    <a:pt x="2468" y="2356"/>
                  </a:lnTo>
                  <a:lnTo>
                    <a:pt x="2468" y="2356"/>
                  </a:lnTo>
                  <a:lnTo>
                    <a:pt x="2468" y="2356"/>
                  </a:lnTo>
                  <a:lnTo>
                    <a:pt x="2468" y="2356"/>
                  </a:lnTo>
                  <a:lnTo>
                    <a:pt x="2471" y="2356"/>
                  </a:lnTo>
                  <a:lnTo>
                    <a:pt x="2473" y="2353"/>
                  </a:lnTo>
                  <a:lnTo>
                    <a:pt x="2473" y="2353"/>
                  </a:lnTo>
                  <a:lnTo>
                    <a:pt x="2473" y="2353"/>
                  </a:lnTo>
                  <a:lnTo>
                    <a:pt x="2473" y="2353"/>
                  </a:lnTo>
                  <a:lnTo>
                    <a:pt x="2473" y="2356"/>
                  </a:lnTo>
                  <a:lnTo>
                    <a:pt x="2473" y="2356"/>
                  </a:lnTo>
                  <a:lnTo>
                    <a:pt x="2475" y="2356"/>
                  </a:lnTo>
                  <a:lnTo>
                    <a:pt x="2475" y="2356"/>
                  </a:lnTo>
                  <a:lnTo>
                    <a:pt x="2473" y="2356"/>
                  </a:lnTo>
                  <a:lnTo>
                    <a:pt x="2473" y="2358"/>
                  </a:lnTo>
                  <a:lnTo>
                    <a:pt x="2473" y="2358"/>
                  </a:lnTo>
                  <a:lnTo>
                    <a:pt x="2473" y="2358"/>
                  </a:lnTo>
                  <a:lnTo>
                    <a:pt x="2473" y="2358"/>
                  </a:lnTo>
                  <a:lnTo>
                    <a:pt x="2473" y="2358"/>
                  </a:lnTo>
                  <a:lnTo>
                    <a:pt x="2475" y="2358"/>
                  </a:lnTo>
                  <a:lnTo>
                    <a:pt x="2478" y="2358"/>
                  </a:lnTo>
                  <a:lnTo>
                    <a:pt x="2478" y="2360"/>
                  </a:lnTo>
                  <a:lnTo>
                    <a:pt x="2478" y="2360"/>
                  </a:lnTo>
                  <a:lnTo>
                    <a:pt x="2478" y="2360"/>
                  </a:lnTo>
                  <a:lnTo>
                    <a:pt x="2480" y="2360"/>
                  </a:lnTo>
                  <a:lnTo>
                    <a:pt x="2482" y="2360"/>
                  </a:lnTo>
                  <a:lnTo>
                    <a:pt x="2482" y="2360"/>
                  </a:lnTo>
                  <a:lnTo>
                    <a:pt x="2482" y="2360"/>
                  </a:lnTo>
                  <a:lnTo>
                    <a:pt x="2482" y="2360"/>
                  </a:lnTo>
                  <a:lnTo>
                    <a:pt x="2482" y="2360"/>
                  </a:lnTo>
                  <a:lnTo>
                    <a:pt x="2485" y="2360"/>
                  </a:lnTo>
                  <a:lnTo>
                    <a:pt x="2485" y="2360"/>
                  </a:lnTo>
                  <a:lnTo>
                    <a:pt x="2485" y="2360"/>
                  </a:lnTo>
                  <a:lnTo>
                    <a:pt x="2485" y="2360"/>
                  </a:lnTo>
                  <a:lnTo>
                    <a:pt x="2485" y="2360"/>
                  </a:lnTo>
                  <a:lnTo>
                    <a:pt x="2485" y="2360"/>
                  </a:lnTo>
                  <a:lnTo>
                    <a:pt x="2487" y="2360"/>
                  </a:lnTo>
                  <a:lnTo>
                    <a:pt x="2487" y="2360"/>
                  </a:lnTo>
                  <a:lnTo>
                    <a:pt x="2487" y="2360"/>
                  </a:lnTo>
                  <a:lnTo>
                    <a:pt x="2487" y="2360"/>
                  </a:lnTo>
                  <a:lnTo>
                    <a:pt x="2487" y="2360"/>
                  </a:lnTo>
                  <a:lnTo>
                    <a:pt x="2490" y="2360"/>
                  </a:lnTo>
                  <a:lnTo>
                    <a:pt x="2490" y="2360"/>
                  </a:lnTo>
                  <a:lnTo>
                    <a:pt x="2490" y="2360"/>
                  </a:lnTo>
                  <a:lnTo>
                    <a:pt x="2490" y="2360"/>
                  </a:lnTo>
                  <a:lnTo>
                    <a:pt x="2492" y="2360"/>
                  </a:lnTo>
                  <a:lnTo>
                    <a:pt x="2494" y="2360"/>
                  </a:lnTo>
                  <a:lnTo>
                    <a:pt x="2494" y="2360"/>
                  </a:lnTo>
                  <a:lnTo>
                    <a:pt x="2497" y="2360"/>
                  </a:lnTo>
                  <a:lnTo>
                    <a:pt x="2497" y="2358"/>
                  </a:lnTo>
                  <a:lnTo>
                    <a:pt x="2497" y="2358"/>
                  </a:lnTo>
                  <a:lnTo>
                    <a:pt x="2499" y="2358"/>
                  </a:lnTo>
                  <a:lnTo>
                    <a:pt x="2499" y="2356"/>
                  </a:lnTo>
                  <a:lnTo>
                    <a:pt x="2497" y="2356"/>
                  </a:lnTo>
                  <a:lnTo>
                    <a:pt x="2497" y="2356"/>
                  </a:lnTo>
                  <a:lnTo>
                    <a:pt x="2497" y="2358"/>
                  </a:lnTo>
                  <a:lnTo>
                    <a:pt x="2497" y="2358"/>
                  </a:lnTo>
                  <a:lnTo>
                    <a:pt x="2494" y="2358"/>
                  </a:lnTo>
                  <a:lnTo>
                    <a:pt x="2494" y="2358"/>
                  </a:lnTo>
                  <a:lnTo>
                    <a:pt x="2494" y="2358"/>
                  </a:lnTo>
                  <a:lnTo>
                    <a:pt x="2494" y="2358"/>
                  </a:lnTo>
                  <a:lnTo>
                    <a:pt x="2494" y="2356"/>
                  </a:lnTo>
                  <a:lnTo>
                    <a:pt x="2497" y="2356"/>
                  </a:lnTo>
                  <a:lnTo>
                    <a:pt x="2497" y="2356"/>
                  </a:lnTo>
                  <a:lnTo>
                    <a:pt x="2497" y="2356"/>
                  </a:lnTo>
                  <a:lnTo>
                    <a:pt x="2494" y="2353"/>
                  </a:lnTo>
                  <a:lnTo>
                    <a:pt x="2497" y="2353"/>
                  </a:lnTo>
                  <a:lnTo>
                    <a:pt x="2497" y="2356"/>
                  </a:lnTo>
                  <a:lnTo>
                    <a:pt x="2497" y="2356"/>
                  </a:lnTo>
                  <a:lnTo>
                    <a:pt x="2499" y="2353"/>
                  </a:lnTo>
                  <a:lnTo>
                    <a:pt x="2499" y="2353"/>
                  </a:lnTo>
                  <a:lnTo>
                    <a:pt x="2499" y="2351"/>
                  </a:lnTo>
                  <a:lnTo>
                    <a:pt x="2499" y="2351"/>
                  </a:lnTo>
                  <a:lnTo>
                    <a:pt x="2499" y="2351"/>
                  </a:lnTo>
                  <a:lnTo>
                    <a:pt x="2501" y="2349"/>
                  </a:lnTo>
                  <a:lnTo>
                    <a:pt x="2501" y="2349"/>
                  </a:lnTo>
                  <a:lnTo>
                    <a:pt x="2501" y="2349"/>
                  </a:lnTo>
                  <a:lnTo>
                    <a:pt x="2501" y="2349"/>
                  </a:lnTo>
                  <a:lnTo>
                    <a:pt x="2499" y="2351"/>
                  </a:lnTo>
                  <a:lnTo>
                    <a:pt x="2499" y="2351"/>
                  </a:lnTo>
                  <a:lnTo>
                    <a:pt x="2499" y="2351"/>
                  </a:lnTo>
                  <a:lnTo>
                    <a:pt x="2499" y="2351"/>
                  </a:lnTo>
                  <a:lnTo>
                    <a:pt x="2499" y="2353"/>
                  </a:lnTo>
                  <a:lnTo>
                    <a:pt x="2499" y="2353"/>
                  </a:lnTo>
                  <a:lnTo>
                    <a:pt x="2499" y="2353"/>
                  </a:lnTo>
                  <a:lnTo>
                    <a:pt x="2499" y="2353"/>
                  </a:lnTo>
                  <a:lnTo>
                    <a:pt x="2499" y="2353"/>
                  </a:lnTo>
                  <a:lnTo>
                    <a:pt x="2499" y="2353"/>
                  </a:lnTo>
                  <a:lnTo>
                    <a:pt x="2499" y="2353"/>
                  </a:lnTo>
                  <a:lnTo>
                    <a:pt x="2499" y="2353"/>
                  </a:lnTo>
                  <a:lnTo>
                    <a:pt x="2499" y="2353"/>
                  </a:lnTo>
                  <a:lnTo>
                    <a:pt x="2499" y="2353"/>
                  </a:lnTo>
                  <a:lnTo>
                    <a:pt x="2499" y="2353"/>
                  </a:lnTo>
                  <a:lnTo>
                    <a:pt x="2499" y="2356"/>
                  </a:lnTo>
                  <a:lnTo>
                    <a:pt x="2499" y="2356"/>
                  </a:lnTo>
                  <a:lnTo>
                    <a:pt x="2499" y="2356"/>
                  </a:lnTo>
                  <a:lnTo>
                    <a:pt x="2501" y="2356"/>
                  </a:lnTo>
                  <a:lnTo>
                    <a:pt x="2501" y="2356"/>
                  </a:lnTo>
                  <a:lnTo>
                    <a:pt x="2504" y="2356"/>
                  </a:lnTo>
                  <a:lnTo>
                    <a:pt x="2504" y="2356"/>
                  </a:lnTo>
                  <a:lnTo>
                    <a:pt x="2504" y="2356"/>
                  </a:lnTo>
                  <a:lnTo>
                    <a:pt x="2504" y="2356"/>
                  </a:lnTo>
                  <a:lnTo>
                    <a:pt x="2504" y="2356"/>
                  </a:lnTo>
                  <a:lnTo>
                    <a:pt x="2504" y="2356"/>
                  </a:lnTo>
                  <a:lnTo>
                    <a:pt x="2504" y="2353"/>
                  </a:lnTo>
                  <a:lnTo>
                    <a:pt x="2504" y="2356"/>
                  </a:lnTo>
                  <a:lnTo>
                    <a:pt x="2506" y="2356"/>
                  </a:lnTo>
                  <a:lnTo>
                    <a:pt x="2506" y="2356"/>
                  </a:lnTo>
                  <a:lnTo>
                    <a:pt x="2506" y="2356"/>
                  </a:lnTo>
                  <a:lnTo>
                    <a:pt x="2506" y="2358"/>
                  </a:lnTo>
                  <a:lnTo>
                    <a:pt x="2506" y="2358"/>
                  </a:lnTo>
                  <a:lnTo>
                    <a:pt x="2506" y="2358"/>
                  </a:lnTo>
                  <a:lnTo>
                    <a:pt x="2506" y="2356"/>
                  </a:lnTo>
                  <a:lnTo>
                    <a:pt x="2506" y="2356"/>
                  </a:lnTo>
                  <a:lnTo>
                    <a:pt x="2509" y="2356"/>
                  </a:lnTo>
                  <a:lnTo>
                    <a:pt x="2509" y="2356"/>
                  </a:lnTo>
                  <a:lnTo>
                    <a:pt x="2509" y="2358"/>
                  </a:lnTo>
                  <a:lnTo>
                    <a:pt x="2509" y="2358"/>
                  </a:lnTo>
                  <a:lnTo>
                    <a:pt x="2506" y="2360"/>
                  </a:lnTo>
                  <a:lnTo>
                    <a:pt x="2506" y="2360"/>
                  </a:lnTo>
                  <a:lnTo>
                    <a:pt x="2506" y="2360"/>
                  </a:lnTo>
                  <a:lnTo>
                    <a:pt x="2504" y="2360"/>
                  </a:lnTo>
                  <a:lnTo>
                    <a:pt x="2504" y="2363"/>
                  </a:lnTo>
                  <a:lnTo>
                    <a:pt x="2506" y="2363"/>
                  </a:lnTo>
                  <a:lnTo>
                    <a:pt x="2509" y="2360"/>
                  </a:lnTo>
                  <a:lnTo>
                    <a:pt x="2509" y="2360"/>
                  </a:lnTo>
                  <a:lnTo>
                    <a:pt x="2509" y="2360"/>
                  </a:lnTo>
                  <a:lnTo>
                    <a:pt x="2509" y="2360"/>
                  </a:lnTo>
                  <a:lnTo>
                    <a:pt x="2509" y="2363"/>
                  </a:lnTo>
                  <a:lnTo>
                    <a:pt x="2509" y="2363"/>
                  </a:lnTo>
                  <a:lnTo>
                    <a:pt x="2509" y="2363"/>
                  </a:lnTo>
                  <a:lnTo>
                    <a:pt x="2511" y="2363"/>
                  </a:lnTo>
                  <a:lnTo>
                    <a:pt x="2511" y="2363"/>
                  </a:lnTo>
                  <a:lnTo>
                    <a:pt x="2511" y="2363"/>
                  </a:lnTo>
                  <a:lnTo>
                    <a:pt x="2511" y="2363"/>
                  </a:lnTo>
                  <a:lnTo>
                    <a:pt x="2511" y="2363"/>
                  </a:lnTo>
                  <a:lnTo>
                    <a:pt x="2511" y="2365"/>
                  </a:lnTo>
                  <a:lnTo>
                    <a:pt x="2513" y="2365"/>
                  </a:lnTo>
                  <a:lnTo>
                    <a:pt x="2516" y="2363"/>
                  </a:lnTo>
                  <a:lnTo>
                    <a:pt x="2516" y="2363"/>
                  </a:lnTo>
                  <a:lnTo>
                    <a:pt x="2516" y="2365"/>
                  </a:lnTo>
                  <a:lnTo>
                    <a:pt x="2516" y="2365"/>
                  </a:lnTo>
                  <a:lnTo>
                    <a:pt x="2516" y="2365"/>
                  </a:lnTo>
                  <a:lnTo>
                    <a:pt x="2516" y="2363"/>
                  </a:lnTo>
                  <a:lnTo>
                    <a:pt x="2516" y="2363"/>
                  </a:lnTo>
                  <a:lnTo>
                    <a:pt x="2516" y="2363"/>
                  </a:lnTo>
                  <a:lnTo>
                    <a:pt x="2518" y="2363"/>
                  </a:lnTo>
                  <a:lnTo>
                    <a:pt x="2523" y="2360"/>
                  </a:lnTo>
                  <a:lnTo>
                    <a:pt x="2525" y="2358"/>
                  </a:lnTo>
                  <a:lnTo>
                    <a:pt x="2525" y="2358"/>
                  </a:lnTo>
                  <a:lnTo>
                    <a:pt x="2525" y="2358"/>
                  </a:lnTo>
                  <a:lnTo>
                    <a:pt x="2523" y="2358"/>
                  </a:lnTo>
                  <a:lnTo>
                    <a:pt x="2523" y="2358"/>
                  </a:lnTo>
                  <a:lnTo>
                    <a:pt x="2520" y="2358"/>
                  </a:lnTo>
                  <a:lnTo>
                    <a:pt x="2520" y="2358"/>
                  </a:lnTo>
                  <a:lnTo>
                    <a:pt x="2520" y="2358"/>
                  </a:lnTo>
                  <a:lnTo>
                    <a:pt x="2520" y="2358"/>
                  </a:lnTo>
                  <a:lnTo>
                    <a:pt x="2523" y="2356"/>
                  </a:lnTo>
                  <a:lnTo>
                    <a:pt x="2523" y="2356"/>
                  </a:lnTo>
                  <a:lnTo>
                    <a:pt x="2523" y="2356"/>
                  </a:lnTo>
                  <a:lnTo>
                    <a:pt x="2523" y="2356"/>
                  </a:lnTo>
                  <a:lnTo>
                    <a:pt x="2523" y="2356"/>
                  </a:lnTo>
                  <a:lnTo>
                    <a:pt x="2523" y="2353"/>
                  </a:lnTo>
                  <a:lnTo>
                    <a:pt x="2523" y="2353"/>
                  </a:lnTo>
                  <a:lnTo>
                    <a:pt x="2523" y="2353"/>
                  </a:lnTo>
                  <a:lnTo>
                    <a:pt x="2523" y="2351"/>
                  </a:lnTo>
                  <a:lnTo>
                    <a:pt x="2520" y="2351"/>
                  </a:lnTo>
                  <a:lnTo>
                    <a:pt x="2520" y="2351"/>
                  </a:lnTo>
                  <a:lnTo>
                    <a:pt x="2520" y="2351"/>
                  </a:lnTo>
                  <a:lnTo>
                    <a:pt x="2523" y="2351"/>
                  </a:lnTo>
                  <a:lnTo>
                    <a:pt x="2523" y="2353"/>
                  </a:lnTo>
                  <a:lnTo>
                    <a:pt x="2523" y="2353"/>
                  </a:lnTo>
                  <a:lnTo>
                    <a:pt x="2520" y="2353"/>
                  </a:lnTo>
                  <a:lnTo>
                    <a:pt x="2520" y="2353"/>
                  </a:lnTo>
                  <a:lnTo>
                    <a:pt x="2520" y="2351"/>
                  </a:lnTo>
                  <a:lnTo>
                    <a:pt x="2520" y="2351"/>
                  </a:lnTo>
                  <a:lnTo>
                    <a:pt x="2520" y="2351"/>
                  </a:lnTo>
                  <a:lnTo>
                    <a:pt x="2518" y="2351"/>
                  </a:lnTo>
                  <a:lnTo>
                    <a:pt x="2518" y="2351"/>
                  </a:lnTo>
                  <a:lnTo>
                    <a:pt x="2516" y="2351"/>
                  </a:lnTo>
                  <a:lnTo>
                    <a:pt x="2518" y="2351"/>
                  </a:lnTo>
                  <a:lnTo>
                    <a:pt x="2518" y="2351"/>
                  </a:lnTo>
                  <a:lnTo>
                    <a:pt x="2518" y="2351"/>
                  </a:lnTo>
                  <a:lnTo>
                    <a:pt x="2518" y="2351"/>
                  </a:lnTo>
                  <a:lnTo>
                    <a:pt x="2518" y="2351"/>
                  </a:lnTo>
                  <a:lnTo>
                    <a:pt x="2518" y="2351"/>
                  </a:lnTo>
                  <a:lnTo>
                    <a:pt x="2516" y="2351"/>
                  </a:lnTo>
                  <a:lnTo>
                    <a:pt x="2516" y="2349"/>
                  </a:lnTo>
                  <a:lnTo>
                    <a:pt x="2518" y="2349"/>
                  </a:lnTo>
                  <a:lnTo>
                    <a:pt x="2520" y="2351"/>
                  </a:lnTo>
                  <a:lnTo>
                    <a:pt x="2520" y="2349"/>
                  </a:lnTo>
                  <a:lnTo>
                    <a:pt x="2520" y="2349"/>
                  </a:lnTo>
                  <a:lnTo>
                    <a:pt x="2518" y="2349"/>
                  </a:lnTo>
                  <a:lnTo>
                    <a:pt x="2516" y="2349"/>
                  </a:lnTo>
                  <a:lnTo>
                    <a:pt x="2516" y="2349"/>
                  </a:lnTo>
                  <a:lnTo>
                    <a:pt x="2518" y="2349"/>
                  </a:lnTo>
                  <a:lnTo>
                    <a:pt x="2520" y="2349"/>
                  </a:lnTo>
                  <a:lnTo>
                    <a:pt x="2520" y="2349"/>
                  </a:lnTo>
                  <a:lnTo>
                    <a:pt x="2523" y="2346"/>
                  </a:lnTo>
                  <a:lnTo>
                    <a:pt x="2523" y="2346"/>
                  </a:lnTo>
                  <a:lnTo>
                    <a:pt x="2523" y="2346"/>
                  </a:lnTo>
                  <a:lnTo>
                    <a:pt x="2520" y="2346"/>
                  </a:lnTo>
                  <a:lnTo>
                    <a:pt x="2518" y="2346"/>
                  </a:lnTo>
                  <a:lnTo>
                    <a:pt x="2520" y="2344"/>
                  </a:lnTo>
                  <a:lnTo>
                    <a:pt x="2523" y="2344"/>
                  </a:lnTo>
                  <a:lnTo>
                    <a:pt x="2523" y="2344"/>
                  </a:lnTo>
                  <a:lnTo>
                    <a:pt x="2523" y="2344"/>
                  </a:lnTo>
                  <a:lnTo>
                    <a:pt x="2520" y="2342"/>
                  </a:lnTo>
                  <a:lnTo>
                    <a:pt x="2523" y="2342"/>
                  </a:lnTo>
                  <a:lnTo>
                    <a:pt x="2523" y="2342"/>
                  </a:lnTo>
                  <a:lnTo>
                    <a:pt x="2523" y="2342"/>
                  </a:lnTo>
                  <a:lnTo>
                    <a:pt x="2523" y="2342"/>
                  </a:lnTo>
                  <a:lnTo>
                    <a:pt x="2523" y="2339"/>
                  </a:lnTo>
                  <a:lnTo>
                    <a:pt x="2523" y="2339"/>
                  </a:lnTo>
                  <a:lnTo>
                    <a:pt x="2523" y="2339"/>
                  </a:lnTo>
                  <a:lnTo>
                    <a:pt x="2523" y="2339"/>
                  </a:lnTo>
                  <a:lnTo>
                    <a:pt x="2525" y="2339"/>
                  </a:lnTo>
                  <a:lnTo>
                    <a:pt x="2525" y="2339"/>
                  </a:lnTo>
                  <a:lnTo>
                    <a:pt x="2525" y="2339"/>
                  </a:lnTo>
                  <a:lnTo>
                    <a:pt x="2525" y="2339"/>
                  </a:lnTo>
                  <a:lnTo>
                    <a:pt x="2525" y="2337"/>
                  </a:lnTo>
                  <a:lnTo>
                    <a:pt x="2525" y="2337"/>
                  </a:lnTo>
                  <a:lnTo>
                    <a:pt x="2527" y="2339"/>
                  </a:lnTo>
                  <a:lnTo>
                    <a:pt x="2527" y="2339"/>
                  </a:lnTo>
                  <a:lnTo>
                    <a:pt x="2527" y="2339"/>
                  </a:lnTo>
                  <a:close/>
                  <a:moveTo>
                    <a:pt x="2710" y="2195"/>
                  </a:moveTo>
                  <a:lnTo>
                    <a:pt x="2714" y="2195"/>
                  </a:lnTo>
                  <a:lnTo>
                    <a:pt x="2714" y="2195"/>
                  </a:lnTo>
                  <a:lnTo>
                    <a:pt x="2714" y="2192"/>
                  </a:lnTo>
                  <a:lnTo>
                    <a:pt x="2717" y="2192"/>
                  </a:lnTo>
                  <a:lnTo>
                    <a:pt x="2714" y="2192"/>
                  </a:lnTo>
                  <a:lnTo>
                    <a:pt x="2714" y="2192"/>
                  </a:lnTo>
                  <a:lnTo>
                    <a:pt x="2714" y="2192"/>
                  </a:lnTo>
                  <a:lnTo>
                    <a:pt x="2714" y="2190"/>
                  </a:lnTo>
                  <a:lnTo>
                    <a:pt x="2712" y="2190"/>
                  </a:lnTo>
                  <a:lnTo>
                    <a:pt x="2712" y="2190"/>
                  </a:lnTo>
                  <a:lnTo>
                    <a:pt x="2707" y="2192"/>
                  </a:lnTo>
                  <a:lnTo>
                    <a:pt x="2707" y="2195"/>
                  </a:lnTo>
                  <a:lnTo>
                    <a:pt x="2707" y="2195"/>
                  </a:lnTo>
                  <a:lnTo>
                    <a:pt x="2710" y="2195"/>
                  </a:lnTo>
                  <a:lnTo>
                    <a:pt x="2710" y="2195"/>
                  </a:lnTo>
                  <a:lnTo>
                    <a:pt x="2710" y="2195"/>
                  </a:lnTo>
                  <a:close/>
                  <a:moveTo>
                    <a:pt x="1389" y="1665"/>
                  </a:moveTo>
                  <a:lnTo>
                    <a:pt x="1389" y="1663"/>
                  </a:lnTo>
                  <a:lnTo>
                    <a:pt x="1389" y="1665"/>
                  </a:lnTo>
                  <a:lnTo>
                    <a:pt x="1389" y="1665"/>
                  </a:lnTo>
                  <a:lnTo>
                    <a:pt x="1387" y="1665"/>
                  </a:lnTo>
                  <a:lnTo>
                    <a:pt x="1387" y="1665"/>
                  </a:lnTo>
                  <a:lnTo>
                    <a:pt x="1387" y="1665"/>
                  </a:lnTo>
                  <a:lnTo>
                    <a:pt x="1389" y="1667"/>
                  </a:lnTo>
                  <a:lnTo>
                    <a:pt x="1389" y="1667"/>
                  </a:lnTo>
                  <a:lnTo>
                    <a:pt x="1392" y="1665"/>
                  </a:lnTo>
                  <a:lnTo>
                    <a:pt x="1392" y="1665"/>
                  </a:lnTo>
                  <a:lnTo>
                    <a:pt x="1392" y="1665"/>
                  </a:lnTo>
                  <a:lnTo>
                    <a:pt x="1392" y="1665"/>
                  </a:lnTo>
                  <a:lnTo>
                    <a:pt x="1394" y="1665"/>
                  </a:lnTo>
                  <a:lnTo>
                    <a:pt x="1392" y="1665"/>
                  </a:lnTo>
                  <a:lnTo>
                    <a:pt x="1389" y="1665"/>
                  </a:lnTo>
                  <a:close/>
                  <a:moveTo>
                    <a:pt x="2724" y="2209"/>
                  </a:moveTo>
                  <a:lnTo>
                    <a:pt x="2724" y="2209"/>
                  </a:lnTo>
                  <a:lnTo>
                    <a:pt x="2724" y="2209"/>
                  </a:lnTo>
                  <a:lnTo>
                    <a:pt x="2721" y="2209"/>
                  </a:lnTo>
                  <a:lnTo>
                    <a:pt x="2721" y="2209"/>
                  </a:lnTo>
                  <a:lnTo>
                    <a:pt x="2721" y="2211"/>
                  </a:lnTo>
                  <a:lnTo>
                    <a:pt x="2721" y="2211"/>
                  </a:lnTo>
                  <a:lnTo>
                    <a:pt x="2721" y="2211"/>
                  </a:lnTo>
                  <a:lnTo>
                    <a:pt x="2721" y="2211"/>
                  </a:lnTo>
                  <a:lnTo>
                    <a:pt x="2721" y="2209"/>
                  </a:lnTo>
                  <a:lnTo>
                    <a:pt x="2721" y="2211"/>
                  </a:lnTo>
                  <a:lnTo>
                    <a:pt x="2724" y="2211"/>
                  </a:lnTo>
                  <a:lnTo>
                    <a:pt x="2724" y="2209"/>
                  </a:lnTo>
                  <a:lnTo>
                    <a:pt x="2724" y="2211"/>
                  </a:lnTo>
                  <a:lnTo>
                    <a:pt x="2724" y="2209"/>
                  </a:lnTo>
                  <a:lnTo>
                    <a:pt x="2724" y="2209"/>
                  </a:lnTo>
                  <a:lnTo>
                    <a:pt x="2724" y="2209"/>
                  </a:lnTo>
                  <a:close/>
                  <a:moveTo>
                    <a:pt x="1865" y="2192"/>
                  </a:moveTo>
                  <a:lnTo>
                    <a:pt x="1865" y="2190"/>
                  </a:lnTo>
                  <a:lnTo>
                    <a:pt x="1865" y="2190"/>
                  </a:lnTo>
                  <a:lnTo>
                    <a:pt x="1865" y="2190"/>
                  </a:lnTo>
                  <a:lnTo>
                    <a:pt x="1865" y="2190"/>
                  </a:lnTo>
                  <a:lnTo>
                    <a:pt x="1862" y="2190"/>
                  </a:lnTo>
                  <a:lnTo>
                    <a:pt x="1862" y="2192"/>
                  </a:lnTo>
                  <a:lnTo>
                    <a:pt x="1862" y="2192"/>
                  </a:lnTo>
                  <a:lnTo>
                    <a:pt x="1862" y="2192"/>
                  </a:lnTo>
                  <a:lnTo>
                    <a:pt x="1862" y="2192"/>
                  </a:lnTo>
                  <a:lnTo>
                    <a:pt x="1862" y="2192"/>
                  </a:lnTo>
                  <a:lnTo>
                    <a:pt x="1865" y="2192"/>
                  </a:lnTo>
                  <a:close/>
                  <a:moveTo>
                    <a:pt x="1860" y="2204"/>
                  </a:moveTo>
                  <a:lnTo>
                    <a:pt x="1860" y="2204"/>
                  </a:lnTo>
                  <a:lnTo>
                    <a:pt x="1860" y="2204"/>
                  </a:lnTo>
                  <a:lnTo>
                    <a:pt x="1860" y="2204"/>
                  </a:lnTo>
                  <a:lnTo>
                    <a:pt x="1860" y="2204"/>
                  </a:lnTo>
                  <a:lnTo>
                    <a:pt x="1860" y="2207"/>
                  </a:lnTo>
                  <a:lnTo>
                    <a:pt x="1860" y="2209"/>
                  </a:lnTo>
                  <a:lnTo>
                    <a:pt x="1860" y="2209"/>
                  </a:lnTo>
                  <a:lnTo>
                    <a:pt x="1860" y="2209"/>
                  </a:lnTo>
                  <a:lnTo>
                    <a:pt x="1860" y="2209"/>
                  </a:lnTo>
                  <a:lnTo>
                    <a:pt x="1862" y="2209"/>
                  </a:lnTo>
                  <a:lnTo>
                    <a:pt x="1862" y="2209"/>
                  </a:lnTo>
                  <a:lnTo>
                    <a:pt x="1862" y="2209"/>
                  </a:lnTo>
                  <a:lnTo>
                    <a:pt x="1862" y="2209"/>
                  </a:lnTo>
                  <a:lnTo>
                    <a:pt x="1865" y="2209"/>
                  </a:lnTo>
                  <a:lnTo>
                    <a:pt x="1867" y="2207"/>
                  </a:lnTo>
                  <a:lnTo>
                    <a:pt x="1870" y="2207"/>
                  </a:lnTo>
                  <a:lnTo>
                    <a:pt x="1870" y="2207"/>
                  </a:lnTo>
                  <a:lnTo>
                    <a:pt x="1870" y="2207"/>
                  </a:lnTo>
                  <a:lnTo>
                    <a:pt x="1870" y="2207"/>
                  </a:lnTo>
                  <a:lnTo>
                    <a:pt x="1870" y="2207"/>
                  </a:lnTo>
                  <a:lnTo>
                    <a:pt x="1870" y="2204"/>
                  </a:lnTo>
                  <a:lnTo>
                    <a:pt x="1870" y="2204"/>
                  </a:lnTo>
                  <a:lnTo>
                    <a:pt x="1870" y="2202"/>
                  </a:lnTo>
                  <a:lnTo>
                    <a:pt x="1870" y="2202"/>
                  </a:lnTo>
                  <a:lnTo>
                    <a:pt x="1870" y="2202"/>
                  </a:lnTo>
                  <a:lnTo>
                    <a:pt x="1870" y="2202"/>
                  </a:lnTo>
                  <a:lnTo>
                    <a:pt x="1872" y="2200"/>
                  </a:lnTo>
                  <a:lnTo>
                    <a:pt x="1872" y="2200"/>
                  </a:lnTo>
                  <a:lnTo>
                    <a:pt x="1870" y="2200"/>
                  </a:lnTo>
                  <a:lnTo>
                    <a:pt x="1870" y="2200"/>
                  </a:lnTo>
                  <a:lnTo>
                    <a:pt x="1870" y="2197"/>
                  </a:lnTo>
                  <a:lnTo>
                    <a:pt x="1870" y="2200"/>
                  </a:lnTo>
                  <a:lnTo>
                    <a:pt x="1867" y="2200"/>
                  </a:lnTo>
                  <a:lnTo>
                    <a:pt x="1867" y="2200"/>
                  </a:lnTo>
                  <a:lnTo>
                    <a:pt x="1865" y="2202"/>
                  </a:lnTo>
                  <a:lnTo>
                    <a:pt x="1865" y="2202"/>
                  </a:lnTo>
                  <a:lnTo>
                    <a:pt x="1865" y="2202"/>
                  </a:lnTo>
                  <a:lnTo>
                    <a:pt x="1865" y="2202"/>
                  </a:lnTo>
                  <a:lnTo>
                    <a:pt x="1862" y="2202"/>
                  </a:lnTo>
                  <a:lnTo>
                    <a:pt x="1862" y="2204"/>
                  </a:lnTo>
                  <a:lnTo>
                    <a:pt x="1862" y="2204"/>
                  </a:lnTo>
                  <a:lnTo>
                    <a:pt x="1862" y="2204"/>
                  </a:lnTo>
                  <a:lnTo>
                    <a:pt x="1860" y="2204"/>
                  </a:lnTo>
                  <a:close/>
                  <a:moveTo>
                    <a:pt x="1870" y="1961"/>
                  </a:moveTo>
                  <a:lnTo>
                    <a:pt x="1870" y="1961"/>
                  </a:lnTo>
                  <a:lnTo>
                    <a:pt x="1872" y="1961"/>
                  </a:lnTo>
                  <a:lnTo>
                    <a:pt x="1872" y="1958"/>
                  </a:lnTo>
                  <a:lnTo>
                    <a:pt x="1872" y="1958"/>
                  </a:lnTo>
                  <a:lnTo>
                    <a:pt x="1872" y="1958"/>
                  </a:lnTo>
                  <a:lnTo>
                    <a:pt x="1870" y="1961"/>
                  </a:lnTo>
                  <a:lnTo>
                    <a:pt x="1867" y="1961"/>
                  </a:lnTo>
                  <a:lnTo>
                    <a:pt x="1867" y="1961"/>
                  </a:lnTo>
                  <a:lnTo>
                    <a:pt x="1867" y="1961"/>
                  </a:lnTo>
                  <a:lnTo>
                    <a:pt x="1867" y="1961"/>
                  </a:lnTo>
                  <a:lnTo>
                    <a:pt x="1867" y="1961"/>
                  </a:lnTo>
                  <a:lnTo>
                    <a:pt x="1867" y="1963"/>
                  </a:lnTo>
                  <a:lnTo>
                    <a:pt x="1867" y="1963"/>
                  </a:lnTo>
                  <a:lnTo>
                    <a:pt x="1870" y="1961"/>
                  </a:lnTo>
                  <a:lnTo>
                    <a:pt x="1870" y="1961"/>
                  </a:lnTo>
                  <a:close/>
                  <a:moveTo>
                    <a:pt x="1855" y="2176"/>
                  </a:moveTo>
                  <a:lnTo>
                    <a:pt x="1858" y="2176"/>
                  </a:lnTo>
                  <a:lnTo>
                    <a:pt x="1858" y="2176"/>
                  </a:lnTo>
                  <a:lnTo>
                    <a:pt x="1858" y="2176"/>
                  </a:lnTo>
                  <a:lnTo>
                    <a:pt x="1855" y="2176"/>
                  </a:lnTo>
                  <a:lnTo>
                    <a:pt x="1855" y="2176"/>
                  </a:lnTo>
                  <a:lnTo>
                    <a:pt x="1855" y="2176"/>
                  </a:lnTo>
                  <a:lnTo>
                    <a:pt x="1855" y="2174"/>
                  </a:lnTo>
                  <a:lnTo>
                    <a:pt x="1855" y="2174"/>
                  </a:lnTo>
                  <a:lnTo>
                    <a:pt x="1855" y="2176"/>
                  </a:lnTo>
                  <a:lnTo>
                    <a:pt x="1855" y="2176"/>
                  </a:lnTo>
                  <a:lnTo>
                    <a:pt x="1855" y="2176"/>
                  </a:lnTo>
                  <a:lnTo>
                    <a:pt x="1855" y="2176"/>
                  </a:lnTo>
                  <a:lnTo>
                    <a:pt x="1855" y="2178"/>
                  </a:lnTo>
                  <a:lnTo>
                    <a:pt x="1855" y="2176"/>
                  </a:lnTo>
                  <a:lnTo>
                    <a:pt x="1855" y="2176"/>
                  </a:lnTo>
                  <a:close/>
                  <a:moveTo>
                    <a:pt x="1886" y="2176"/>
                  </a:moveTo>
                  <a:lnTo>
                    <a:pt x="1886" y="2176"/>
                  </a:lnTo>
                  <a:lnTo>
                    <a:pt x="1886" y="2176"/>
                  </a:lnTo>
                  <a:lnTo>
                    <a:pt x="1886" y="2176"/>
                  </a:lnTo>
                  <a:lnTo>
                    <a:pt x="1886" y="2176"/>
                  </a:lnTo>
                  <a:lnTo>
                    <a:pt x="1884" y="2176"/>
                  </a:lnTo>
                  <a:lnTo>
                    <a:pt x="1884" y="2176"/>
                  </a:lnTo>
                  <a:lnTo>
                    <a:pt x="1884" y="2176"/>
                  </a:lnTo>
                  <a:lnTo>
                    <a:pt x="1884" y="2178"/>
                  </a:lnTo>
                  <a:lnTo>
                    <a:pt x="1881" y="2178"/>
                  </a:lnTo>
                  <a:lnTo>
                    <a:pt x="1881"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6" y="2178"/>
                  </a:lnTo>
                  <a:lnTo>
                    <a:pt x="1886" y="2178"/>
                  </a:lnTo>
                  <a:lnTo>
                    <a:pt x="1886" y="2178"/>
                  </a:lnTo>
                  <a:lnTo>
                    <a:pt x="1884" y="2178"/>
                  </a:lnTo>
                  <a:lnTo>
                    <a:pt x="1884" y="2178"/>
                  </a:lnTo>
                  <a:lnTo>
                    <a:pt x="1886" y="2178"/>
                  </a:lnTo>
                  <a:lnTo>
                    <a:pt x="1886" y="2176"/>
                  </a:lnTo>
                  <a:close/>
                  <a:moveTo>
                    <a:pt x="1879" y="2197"/>
                  </a:moveTo>
                  <a:lnTo>
                    <a:pt x="1879" y="2195"/>
                  </a:lnTo>
                  <a:lnTo>
                    <a:pt x="1879" y="2195"/>
                  </a:lnTo>
                  <a:lnTo>
                    <a:pt x="1879" y="2197"/>
                  </a:lnTo>
                  <a:lnTo>
                    <a:pt x="1877" y="2197"/>
                  </a:lnTo>
                  <a:lnTo>
                    <a:pt x="1877" y="2197"/>
                  </a:lnTo>
                  <a:lnTo>
                    <a:pt x="1879" y="2197"/>
                  </a:lnTo>
                  <a:lnTo>
                    <a:pt x="1879" y="2197"/>
                  </a:lnTo>
                  <a:lnTo>
                    <a:pt x="1879" y="2197"/>
                  </a:lnTo>
                  <a:close/>
                  <a:moveTo>
                    <a:pt x="1839" y="2145"/>
                  </a:moveTo>
                  <a:lnTo>
                    <a:pt x="1839" y="2145"/>
                  </a:lnTo>
                  <a:lnTo>
                    <a:pt x="1839" y="2148"/>
                  </a:lnTo>
                  <a:lnTo>
                    <a:pt x="1839" y="2150"/>
                  </a:lnTo>
                  <a:lnTo>
                    <a:pt x="1841" y="2150"/>
                  </a:lnTo>
                  <a:lnTo>
                    <a:pt x="1841" y="2148"/>
                  </a:lnTo>
                  <a:lnTo>
                    <a:pt x="1841" y="2150"/>
                  </a:lnTo>
                  <a:lnTo>
                    <a:pt x="1844" y="2148"/>
                  </a:lnTo>
                  <a:lnTo>
                    <a:pt x="1844" y="2148"/>
                  </a:lnTo>
                  <a:lnTo>
                    <a:pt x="1844" y="2148"/>
                  </a:lnTo>
                  <a:lnTo>
                    <a:pt x="1844" y="2148"/>
                  </a:lnTo>
                  <a:lnTo>
                    <a:pt x="1844" y="2148"/>
                  </a:lnTo>
                  <a:lnTo>
                    <a:pt x="1844" y="2148"/>
                  </a:lnTo>
                  <a:lnTo>
                    <a:pt x="1844" y="2148"/>
                  </a:lnTo>
                  <a:lnTo>
                    <a:pt x="1844" y="2145"/>
                  </a:lnTo>
                  <a:lnTo>
                    <a:pt x="1841" y="2145"/>
                  </a:lnTo>
                  <a:lnTo>
                    <a:pt x="1841" y="2145"/>
                  </a:lnTo>
                  <a:lnTo>
                    <a:pt x="1841" y="2145"/>
                  </a:lnTo>
                  <a:lnTo>
                    <a:pt x="1841" y="2145"/>
                  </a:lnTo>
                  <a:lnTo>
                    <a:pt x="1839" y="2143"/>
                  </a:lnTo>
                  <a:lnTo>
                    <a:pt x="1839" y="2145"/>
                  </a:lnTo>
                  <a:close/>
                  <a:moveTo>
                    <a:pt x="1841" y="2124"/>
                  </a:moveTo>
                  <a:lnTo>
                    <a:pt x="1841" y="2124"/>
                  </a:lnTo>
                  <a:lnTo>
                    <a:pt x="1841" y="2124"/>
                  </a:lnTo>
                  <a:lnTo>
                    <a:pt x="1841" y="2124"/>
                  </a:lnTo>
                  <a:lnTo>
                    <a:pt x="1841" y="2126"/>
                  </a:lnTo>
                  <a:lnTo>
                    <a:pt x="1841" y="2124"/>
                  </a:lnTo>
                  <a:lnTo>
                    <a:pt x="1844" y="2124"/>
                  </a:lnTo>
                  <a:lnTo>
                    <a:pt x="1844" y="2124"/>
                  </a:lnTo>
                  <a:lnTo>
                    <a:pt x="1841" y="2124"/>
                  </a:lnTo>
                  <a:lnTo>
                    <a:pt x="1841" y="2124"/>
                  </a:lnTo>
                  <a:lnTo>
                    <a:pt x="1841" y="2124"/>
                  </a:lnTo>
                  <a:lnTo>
                    <a:pt x="1841" y="2124"/>
                  </a:lnTo>
                  <a:close/>
                  <a:moveTo>
                    <a:pt x="1377" y="1696"/>
                  </a:moveTo>
                  <a:lnTo>
                    <a:pt x="1377" y="1696"/>
                  </a:lnTo>
                  <a:lnTo>
                    <a:pt x="1375" y="1693"/>
                  </a:lnTo>
                  <a:lnTo>
                    <a:pt x="1375" y="1696"/>
                  </a:lnTo>
                  <a:lnTo>
                    <a:pt x="1375" y="1696"/>
                  </a:lnTo>
                  <a:lnTo>
                    <a:pt x="1373" y="1696"/>
                  </a:lnTo>
                  <a:lnTo>
                    <a:pt x="1373" y="1696"/>
                  </a:lnTo>
                  <a:lnTo>
                    <a:pt x="1373" y="1696"/>
                  </a:lnTo>
                  <a:lnTo>
                    <a:pt x="1373" y="1698"/>
                  </a:lnTo>
                  <a:lnTo>
                    <a:pt x="1373" y="1698"/>
                  </a:lnTo>
                  <a:lnTo>
                    <a:pt x="1373" y="1698"/>
                  </a:lnTo>
                  <a:lnTo>
                    <a:pt x="1375" y="1698"/>
                  </a:lnTo>
                  <a:lnTo>
                    <a:pt x="1375" y="1700"/>
                  </a:lnTo>
                  <a:lnTo>
                    <a:pt x="1375" y="1700"/>
                  </a:lnTo>
                  <a:lnTo>
                    <a:pt x="1377" y="1700"/>
                  </a:lnTo>
                  <a:lnTo>
                    <a:pt x="1377" y="1700"/>
                  </a:lnTo>
                  <a:lnTo>
                    <a:pt x="1377" y="1698"/>
                  </a:lnTo>
                  <a:lnTo>
                    <a:pt x="1380" y="1698"/>
                  </a:lnTo>
                  <a:lnTo>
                    <a:pt x="1377" y="1698"/>
                  </a:lnTo>
                  <a:lnTo>
                    <a:pt x="1377" y="1696"/>
                  </a:lnTo>
                  <a:lnTo>
                    <a:pt x="1377" y="1696"/>
                  </a:lnTo>
                  <a:lnTo>
                    <a:pt x="1377" y="1696"/>
                  </a:lnTo>
                  <a:close/>
                  <a:moveTo>
                    <a:pt x="2525" y="2368"/>
                  </a:moveTo>
                  <a:lnTo>
                    <a:pt x="2525" y="2368"/>
                  </a:lnTo>
                  <a:lnTo>
                    <a:pt x="2525" y="2368"/>
                  </a:lnTo>
                  <a:lnTo>
                    <a:pt x="2525" y="2368"/>
                  </a:lnTo>
                  <a:lnTo>
                    <a:pt x="2525" y="2368"/>
                  </a:lnTo>
                  <a:lnTo>
                    <a:pt x="2525" y="2368"/>
                  </a:lnTo>
                  <a:lnTo>
                    <a:pt x="2523" y="2370"/>
                  </a:lnTo>
                  <a:lnTo>
                    <a:pt x="2523" y="2370"/>
                  </a:lnTo>
                  <a:lnTo>
                    <a:pt x="2523" y="2370"/>
                  </a:lnTo>
                  <a:lnTo>
                    <a:pt x="2523" y="2370"/>
                  </a:lnTo>
                  <a:lnTo>
                    <a:pt x="2525" y="2370"/>
                  </a:lnTo>
                  <a:lnTo>
                    <a:pt x="2525" y="2370"/>
                  </a:lnTo>
                  <a:lnTo>
                    <a:pt x="2525" y="2370"/>
                  </a:lnTo>
                  <a:lnTo>
                    <a:pt x="2525" y="2370"/>
                  </a:lnTo>
                  <a:lnTo>
                    <a:pt x="2525" y="2368"/>
                  </a:lnTo>
                  <a:lnTo>
                    <a:pt x="2527" y="2368"/>
                  </a:lnTo>
                  <a:lnTo>
                    <a:pt x="2525" y="2368"/>
                  </a:lnTo>
                  <a:lnTo>
                    <a:pt x="2527" y="2368"/>
                  </a:lnTo>
                  <a:lnTo>
                    <a:pt x="2525" y="2368"/>
                  </a:lnTo>
                  <a:close/>
                  <a:moveTo>
                    <a:pt x="1382" y="1693"/>
                  </a:moveTo>
                  <a:lnTo>
                    <a:pt x="1382" y="1693"/>
                  </a:lnTo>
                  <a:lnTo>
                    <a:pt x="1382" y="1693"/>
                  </a:lnTo>
                  <a:lnTo>
                    <a:pt x="1382" y="1696"/>
                  </a:lnTo>
                  <a:lnTo>
                    <a:pt x="1382" y="1693"/>
                  </a:lnTo>
                  <a:lnTo>
                    <a:pt x="1384" y="1693"/>
                  </a:lnTo>
                  <a:lnTo>
                    <a:pt x="1384" y="1693"/>
                  </a:lnTo>
                  <a:lnTo>
                    <a:pt x="1384" y="1693"/>
                  </a:lnTo>
                  <a:lnTo>
                    <a:pt x="1382" y="1693"/>
                  </a:lnTo>
                  <a:close/>
                  <a:moveTo>
                    <a:pt x="1832" y="2103"/>
                  </a:moveTo>
                  <a:lnTo>
                    <a:pt x="1832" y="2103"/>
                  </a:lnTo>
                  <a:lnTo>
                    <a:pt x="1832" y="2103"/>
                  </a:lnTo>
                  <a:lnTo>
                    <a:pt x="1832" y="2105"/>
                  </a:lnTo>
                  <a:lnTo>
                    <a:pt x="1834" y="2105"/>
                  </a:lnTo>
                  <a:lnTo>
                    <a:pt x="1834" y="2105"/>
                  </a:lnTo>
                  <a:lnTo>
                    <a:pt x="1834" y="2105"/>
                  </a:lnTo>
                  <a:lnTo>
                    <a:pt x="1834" y="2105"/>
                  </a:lnTo>
                  <a:lnTo>
                    <a:pt x="1834" y="2105"/>
                  </a:lnTo>
                  <a:lnTo>
                    <a:pt x="1834" y="2103"/>
                  </a:lnTo>
                  <a:lnTo>
                    <a:pt x="1832" y="2103"/>
                  </a:lnTo>
                  <a:close/>
                  <a:moveTo>
                    <a:pt x="1836" y="2133"/>
                  </a:moveTo>
                  <a:lnTo>
                    <a:pt x="1834" y="2136"/>
                  </a:lnTo>
                  <a:lnTo>
                    <a:pt x="1832" y="2136"/>
                  </a:lnTo>
                  <a:lnTo>
                    <a:pt x="1832" y="2138"/>
                  </a:lnTo>
                  <a:lnTo>
                    <a:pt x="1832" y="2138"/>
                  </a:lnTo>
                  <a:lnTo>
                    <a:pt x="1834" y="2138"/>
                  </a:lnTo>
                  <a:lnTo>
                    <a:pt x="1834" y="2140"/>
                  </a:lnTo>
                  <a:lnTo>
                    <a:pt x="1836" y="2140"/>
                  </a:lnTo>
                  <a:lnTo>
                    <a:pt x="1836" y="2140"/>
                  </a:lnTo>
                  <a:lnTo>
                    <a:pt x="1839" y="2138"/>
                  </a:lnTo>
                  <a:lnTo>
                    <a:pt x="1839" y="2138"/>
                  </a:lnTo>
                  <a:lnTo>
                    <a:pt x="1836" y="2136"/>
                  </a:lnTo>
                  <a:lnTo>
                    <a:pt x="1836" y="2136"/>
                  </a:lnTo>
                  <a:lnTo>
                    <a:pt x="1836" y="2136"/>
                  </a:lnTo>
                  <a:lnTo>
                    <a:pt x="1836" y="2133"/>
                  </a:lnTo>
                  <a:lnTo>
                    <a:pt x="1836" y="2133"/>
                  </a:lnTo>
                  <a:lnTo>
                    <a:pt x="1836" y="2133"/>
                  </a:lnTo>
                  <a:lnTo>
                    <a:pt x="1836" y="2133"/>
                  </a:lnTo>
                  <a:close/>
                  <a:moveTo>
                    <a:pt x="1387" y="1686"/>
                  </a:moveTo>
                  <a:lnTo>
                    <a:pt x="1387" y="1686"/>
                  </a:lnTo>
                  <a:lnTo>
                    <a:pt x="1387" y="1689"/>
                  </a:lnTo>
                  <a:lnTo>
                    <a:pt x="1387" y="1686"/>
                  </a:lnTo>
                  <a:lnTo>
                    <a:pt x="1387" y="1686"/>
                  </a:lnTo>
                  <a:lnTo>
                    <a:pt x="1387" y="1686"/>
                  </a:lnTo>
                  <a:lnTo>
                    <a:pt x="1387" y="1686"/>
                  </a:lnTo>
                  <a:close/>
                  <a:moveTo>
                    <a:pt x="1619" y="444"/>
                  </a:moveTo>
                  <a:lnTo>
                    <a:pt x="1619" y="444"/>
                  </a:lnTo>
                  <a:lnTo>
                    <a:pt x="1619" y="447"/>
                  </a:lnTo>
                  <a:lnTo>
                    <a:pt x="1619" y="447"/>
                  </a:lnTo>
                  <a:lnTo>
                    <a:pt x="1621" y="447"/>
                  </a:lnTo>
                  <a:lnTo>
                    <a:pt x="1628" y="449"/>
                  </a:lnTo>
                  <a:lnTo>
                    <a:pt x="1628" y="449"/>
                  </a:lnTo>
                  <a:lnTo>
                    <a:pt x="1628" y="447"/>
                  </a:lnTo>
                  <a:lnTo>
                    <a:pt x="1628" y="444"/>
                  </a:lnTo>
                  <a:lnTo>
                    <a:pt x="1626" y="442"/>
                  </a:lnTo>
                  <a:lnTo>
                    <a:pt x="1621" y="442"/>
                  </a:lnTo>
                  <a:lnTo>
                    <a:pt x="1621" y="442"/>
                  </a:lnTo>
                  <a:lnTo>
                    <a:pt x="1621" y="442"/>
                  </a:lnTo>
                  <a:lnTo>
                    <a:pt x="1619" y="442"/>
                  </a:lnTo>
                  <a:lnTo>
                    <a:pt x="1619" y="442"/>
                  </a:lnTo>
                  <a:lnTo>
                    <a:pt x="1621" y="444"/>
                  </a:lnTo>
                  <a:lnTo>
                    <a:pt x="1621" y="444"/>
                  </a:lnTo>
                  <a:lnTo>
                    <a:pt x="1621" y="444"/>
                  </a:lnTo>
                  <a:lnTo>
                    <a:pt x="1619" y="444"/>
                  </a:lnTo>
                  <a:close/>
                  <a:moveTo>
                    <a:pt x="2563" y="2046"/>
                  </a:moveTo>
                  <a:lnTo>
                    <a:pt x="2565" y="2046"/>
                  </a:lnTo>
                  <a:lnTo>
                    <a:pt x="2563" y="2046"/>
                  </a:lnTo>
                  <a:lnTo>
                    <a:pt x="2561" y="2046"/>
                  </a:lnTo>
                  <a:lnTo>
                    <a:pt x="2561" y="2048"/>
                  </a:lnTo>
                  <a:lnTo>
                    <a:pt x="2561" y="2048"/>
                  </a:lnTo>
                  <a:lnTo>
                    <a:pt x="2563" y="2048"/>
                  </a:lnTo>
                  <a:lnTo>
                    <a:pt x="2563" y="2046"/>
                  </a:lnTo>
                  <a:close/>
                  <a:moveTo>
                    <a:pt x="2561" y="2053"/>
                  </a:moveTo>
                  <a:lnTo>
                    <a:pt x="2561" y="2051"/>
                  </a:lnTo>
                  <a:lnTo>
                    <a:pt x="2561" y="2051"/>
                  </a:lnTo>
                  <a:lnTo>
                    <a:pt x="2558" y="2053"/>
                  </a:lnTo>
                  <a:lnTo>
                    <a:pt x="2558" y="2055"/>
                  </a:lnTo>
                  <a:lnTo>
                    <a:pt x="2558" y="2058"/>
                  </a:lnTo>
                  <a:lnTo>
                    <a:pt x="2558" y="2058"/>
                  </a:lnTo>
                  <a:lnTo>
                    <a:pt x="2558" y="2055"/>
                  </a:lnTo>
                  <a:lnTo>
                    <a:pt x="2561" y="2053"/>
                  </a:lnTo>
                  <a:lnTo>
                    <a:pt x="2561" y="2053"/>
                  </a:lnTo>
                  <a:close/>
                  <a:moveTo>
                    <a:pt x="2561" y="2048"/>
                  </a:moveTo>
                  <a:lnTo>
                    <a:pt x="2561" y="2046"/>
                  </a:lnTo>
                  <a:lnTo>
                    <a:pt x="2561" y="2046"/>
                  </a:lnTo>
                  <a:lnTo>
                    <a:pt x="2561" y="2046"/>
                  </a:lnTo>
                  <a:lnTo>
                    <a:pt x="2561" y="2046"/>
                  </a:lnTo>
                  <a:lnTo>
                    <a:pt x="2561" y="2046"/>
                  </a:lnTo>
                  <a:lnTo>
                    <a:pt x="2561" y="2046"/>
                  </a:lnTo>
                  <a:lnTo>
                    <a:pt x="2561" y="2046"/>
                  </a:lnTo>
                  <a:lnTo>
                    <a:pt x="2558" y="2046"/>
                  </a:lnTo>
                  <a:lnTo>
                    <a:pt x="2558" y="2046"/>
                  </a:lnTo>
                  <a:lnTo>
                    <a:pt x="2558" y="2046"/>
                  </a:lnTo>
                  <a:lnTo>
                    <a:pt x="2556" y="2048"/>
                  </a:lnTo>
                  <a:lnTo>
                    <a:pt x="2556" y="2048"/>
                  </a:lnTo>
                  <a:lnTo>
                    <a:pt x="2556" y="2048"/>
                  </a:lnTo>
                  <a:lnTo>
                    <a:pt x="2558" y="2048"/>
                  </a:lnTo>
                  <a:lnTo>
                    <a:pt x="2561" y="2048"/>
                  </a:lnTo>
                  <a:close/>
                  <a:moveTo>
                    <a:pt x="2544" y="2093"/>
                  </a:moveTo>
                  <a:lnTo>
                    <a:pt x="2544" y="2093"/>
                  </a:lnTo>
                  <a:lnTo>
                    <a:pt x="2544" y="2093"/>
                  </a:lnTo>
                  <a:lnTo>
                    <a:pt x="2546" y="2093"/>
                  </a:lnTo>
                  <a:lnTo>
                    <a:pt x="2546" y="2093"/>
                  </a:lnTo>
                  <a:lnTo>
                    <a:pt x="2546" y="2093"/>
                  </a:lnTo>
                  <a:lnTo>
                    <a:pt x="2546" y="2093"/>
                  </a:lnTo>
                  <a:lnTo>
                    <a:pt x="2546" y="2091"/>
                  </a:lnTo>
                  <a:lnTo>
                    <a:pt x="2546" y="2091"/>
                  </a:lnTo>
                  <a:lnTo>
                    <a:pt x="2544" y="2091"/>
                  </a:lnTo>
                  <a:lnTo>
                    <a:pt x="2544" y="2091"/>
                  </a:lnTo>
                  <a:lnTo>
                    <a:pt x="2544" y="2088"/>
                  </a:lnTo>
                  <a:lnTo>
                    <a:pt x="2542" y="2088"/>
                  </a:lnTo>
                  <a:lnTo>
                    <a:pt x="2542" y="2088"/>
                  </a:lnTo>
                  <a:lnTo>
                    <a:pt x="2542" y="2088"/>
                  </a:lnTo>
                  <a:lnTo>
                    <a:pt x="2542" y="2091"/>
                  </a:lnTo>
                  <a:lnTo>
                    <a:pt x="2542" y="2091"/>
                  </a:lnTo>
                  <a:lnTo>
                    <a:pt x="2544" y="2091"/>
                  </a:lnTo>
                  <a:lnTo>
                    <a:pt x="2544" y="2091"/>
                  </a:lnTo>
                  <a:lnTo>
                    <a:pt x="2544" y="2091"/>
                  </a:lnTo>
                  <a:lnTo>
                    <a:pt x="2544" y="2091"/>
                  </a:lnTo>
                  <a:lnTo>
                    <a:pt x="2544" y="2091"/>
                  </a:lnTo>
                  <a:lnTo>
                    <a:pt x="2544" y="2091"/>
                  </a:lnTo>
                  <a:lnTo>
                    <a:pt x="2544" y="2091"/>
                  </a:lnTo>
                  <a:lnTo>
                    <a:pt x="2544" y="2093"/>
                  </a:lnTo>
                  <a:lnTo>
                    <a:pt x="2544" y="2093"/>
                  </a:lnTo>
                  <a:close/>
                  <a:moveTo>
                    <a:pt x="1879" y="1954"/>
                  </a:moveTo>
                  <a:lnTo>
                    <a:pt x="1879" y="1954"/>
                  </a:lnTo>
                  <a:lnTo>
                    <a:pt x="1879" y="1954"/>
                  </a:lnTo>
                  <a:lnTo>
                    <a:pt x="1879" y="1954"/>
                  </a:lnTo>
                  <a:lnTo>
                    <a:pt x="1881" y="1954"/>
                  </a:lnTo>
                  <a:lnTo>
                    <a:pt x="1881" y="1954"/>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79" y="1954"/>
                  </a:lnTo>
                  <a:close/>
                  <a:moveTo>
                    <a:pt x="2553" y="2072"/>
                  </a:moveTo>
                  <a:lnTo>
                    <a:pt x="2553" y="2074"/>
                  </a:lnTo>
                  <a:lnTo>
                    <a:pt x="2556" y="2077"/>
                  </a:lnTo>
                  <a:lnTo>
                    <a:pt x="2556" y="2077"/>
                  </a:lnTo>
                  <a:lnTo>
                    <a:pt x="2556" y="2074"/>
                  </a:lnTo>
                  <a:lnTo>
                    <a:pt x="2556" y="2074"/>
                  </a:lnTo>
                  <a:lnTo>
                    <a:pt x="2553" y="2072"/>
                  </a:lnTo>
                  <a:close/>
                  <a:moveTo>
                    <a:pt x="1907" y="1965"/>
                  </a:moveTo>
                  <a:lnTo>
                    <a:pt x="1907" y="1963"/>
                  </a:lnTo>
                  <a:lnTo>
                    <a:pt x="1907" y="1963"/>
                  </a:lnTo>
                  <a:lnTo>
                    <a:pt x="1907" y="1963"/>
                  </a:lnTo>
                  <a:lnTo>
                    <a:pt x="1907" y="1961"/>
                  </a:lnTo>
                  <a:lnTo>
                    <a:pt x="1907" y="1961"/>
                  </a:lnTo>
                  <a:lnTo>
                    <a:pt x="1907" y="1961"/>
                  </a:lnTo>
                  <a:lnTo>
                    <a:pt x="1907" y="1961"/>
                  </a:lnTo>
                  <a:lnTo>
                    <a:pt x="1907" y="1961"/>
                  </a:lnTo>
                  <a:lnTo>
                    <a:pt x="1907" y="1961"/>
                  </a:lnTo>
                  <a:lnTo>
                    <a:pt x="1905" y="1961"/>
                  </a:lnTo>
                  <a:lnTo>
                    <a:pt x="1907" y="1961"/>
                  </a:lnTo>
                  <a:lnTo>
                    <a:pt x="1907" y="1963"/>
                  </a:lnTo>
                  <a:lnTo>
                    <a:pt x="1907" y="1963"/>
                  </a:lnTo>
                  <a:lnTo>
                    <a:pt x="1907" y="1963"/>
                  </a:lnTo>
                  <a:lnTo>
                    <a:pt x="1907" y="1965"/>
                  </a:lnTo>
                  <a:close/>
                  <a:moveTo>
                    <a:pt x="1893" y="1894"/>
                  </a:moveTo>
                  <a:lnTo>
                    <a:pt x="1893" y="1894"/>
                  </a:lnTo>
                  <a:lnTo>
                    <a:pt x="1893" y="1894"/>
                  </a:lnTo>
                  <a:lnTo>
                    <a:pt x="1893" y="1894"/>
                  </a:lnTo>
                  <a:lnTo>
                    <a:pt x="1893" y="1892"/>
                  </a:lnTo>
                  <a:lnTo>
                    <a:pt x="1891" y="1892"/>
                  </a:lnTo>
                  <a:lnTo>
                    <a:pt x="1891" y="1892"/>
                  </a:lnTo>
                  <a:lnTo>
                    <a:pt x="1891" y="1892"/>
                  </a:lnTo>
                  <a:lnTo>
                    <a:pt x="1891" y="1892"/>
                  </a:lnTo>
                  <a:lnTo>
                    <a:pt x="1889" y="1892"/>
                  </a:lnTo>
                  <a:lnTo>
                    <a:pt x="1889" y="1892"/>
                  </a:lnTo>
                  <a:lnTo>
                    <a:pt x="1889" y="1892"/>
                  </a:lnTo>
                  <a:lnTo>
                    <a:pt x="1889" y="1892"/>
                  </a:lnTo>
                  <a:lnTo>
                    <a:pt x="1891" y="1892"/>
                  </a:lnTo>
                  <a:lnTo>
                    <a:pt x="1891" y="1892"/>
                  </a:lnTo>
                  <a:lnTo>
                    <a:pt x="1891" y="1894"/>
                  </a:lnTo>
                  <a:lnTo>
                    <a:pt x="1891" y="1894"/>
                  </a:lnTo>
                  <a:lnTo>
                    <a:pt x="1891" y="1894"/>
                  </a:lnTo>
                  <a:lnTo>
                    <a:pt x="1891" y="1897"/>
                  </a:lnTo>
                  <a:lnTo>
                    <a:pt x="1893" y="1897"/>
                  </a:lnTo>
                  <a:lnTo>
                    <a:pt x="1893" y="1897"/>
                  </a:lnTo>
                  <a:lnTo>
                    <a:pt x="1893" y="1897"/>
                  </a:lnTo>
                  <a:lnTo>
                    <a:pt x="1893" y="1899"/>
                  </a:lnTo>
                  <a:lnTo>
                    <a:pt x="1893" y="1899"/>
                  </a:lnTo>
                  <a:lnTo>
                    <a:pt x="1893" y="1899"/>
                  </a:lnTo>
                  <a:lnTo>
                    <a:pt x="1893" y="1897"/>
                  </a:lnTo>
                  <a:lnTo>
                    <a:pt x="1893" y="1897"/>
                  </a:lnTo>
                  <a:lnTo>
                    <a:pt x="1893" y="1897"/>
                  </a:lnTo>
                  <a:lnTo>
                    <a:pt x="1893" y="1897"/>
                  </a:lnTo>
                  <a:lnTo>
                    <a:pt x="1893" y="1897"/>
                  </a:lnTo>
                  <a:lnTo>
                    <a:pt x="1893" y="1894"/>
                  </a:lnTo>
                  <a:lnTo>
                    <a:pt x="1893" y="1894"/>
                  </a:lnTo>
                  <a:close/>
                  <a:moveTo>
                    <a:pt x="1889" y="2008"/>
                  </a:moveTo>
                  <a:lnTo>
                    <a:pt x="1889" y="2006"/>
                  </a:lnTo>
                  <a:lnTo>
                    <a:pt x="1891" y="2006"/>
                  </a:lnTo>
                  <a:lnTo>
                    <a:pt x="1896" y="1999"/>
                  </a:lnTo>
                  <a:lnTo>
                    <a:pt x="1896" y="1999"/>
                  </a:lnTo>
                  <a:lnTo>
                    <a:pt x="1896" y="1996"/>
                  </a:lnTo>
                  <a:lnTo>
                    <a:pt x="1898" y="1994"/>
                  </a:lnTo>
                  <a:lnTo>
                    <a:pt x="1898" y="1994"/>
                  </a:lnTo>
                  <a:lnTo>
                    <a:pt x="1898" y="1994"/>
                  </a:lnTo>
                  <a:lnTo>
                    <a:pt x="1898" y="1991"/>
                  </a:lnTo>
                  <a:lnTo>
                    <a:pt x="1898" y="1994"/>
                  </a:lnTo>
                  <a:lnTo>
                    <a:pt x="1896" y="1994"/>
                  </a:lnTo>
                  <a:lnTo>
                    <a:pt x="1896" y="1996"/>
                  </a:lnTo>
                  <a:lnTo>
                    <a:pt x="1896" y="1996"/>
                  </a:lnTo>
                  <a:lnTo>
                    <a:pt x="1896" y="1996"/>
                  </a:lnTo>
                  <a:lnTo>
                    <a:pt x="1893" y="1999"/>
                  </a:lnTo>
                  <a:lnTo>
                    <a:pt x="1893" y="1999"/>
                  </a:lnTo>
                  <a:lnTo>
                    <a:pt x="1893" y="2001"/>
                  </a:lnTo>
                  <a:lnTo>
                    <a:pt x="1889" y="2006"/>
                  </a:lnTo>
                  <a:lnTo>
                    <a:pt x="1889" y="2008"/>
                  </a:lnTo>
                  <a:close/>
                  <a:moveTo>
                    <a:pt x="1898" y="1906"/>
                  </a:moveTo>
                  <a:lnTo>
                    <a:pt x="1898" y="1906"/>
                  </a:lnTo>
                  <a:lnTo>
                    <a:pt x="1898" y="1906"/>
                  </a:lnTo>
                  <a:lnTo>
                    <a:pt x="1898" y="1906"/>
                  </a:lnTo>
                  <a:lnTo>
                    <a:pt x="1898" y="1906"/>
                  </a:lnTo>
                  <a:lnTo>
                    <a:pt x="1898" y="1904"/>
                  </a:lnTo>
                  <a:lnTo>
                    <a:pt x="1896" y="1904"/>
                  </a:lnTo>
                  <a:lnTo>
                    <a:pt x="1896" y="1904"/>
                  </a:lnTo>
                  <a:lnTo>
                    <a:pt x="1896" y="1904"/>
                  </a:lnTo>
                  <a:lnTo>
                    <a:pt x="1896" y="1904"/>
                  </a:lnTo>
                  <a:lnTo>
                    <a:pt x="1896" y="1904"/>
                  </a:lnTo>
                  <a:lnTo>
                    <a:pt x="1896" y="1906"/>
                  </a:lnTo>
                  <a:lnTo>
                    <a:pt x="1896" y="1906"/>
                  </a:lnTo>
                  <a:lnTo>
                    <a:pt x="1896" y="1906"/>
                  </a:lnTo>
                  <a:lnTo>
                    <a:pt x="1896" y="1906"/>
                  </a:lnTo>
                  <a:lnTo>
                    <a:pt x="1898" y="1909"/>
                  </a:lnTo>
                  <a:lnTo>
                    <a:pt x="1898" y="1909"/>
                  </a:lnTo>
                  <a:lnTo>
                    <a:pt x="1898" y="1909"/>
                  </a:lnTo>
                  <a:lnTo>
                    <a:pt x="1898" y="1911"/>
                  </a:lnTo>
                  <a:lnTo>
                    <a:pt x="1898" y="1911"/>
                  </a:lnTo>
                  <a:lnTo>
                    <a:pt x="1898" y="1911"/>
                  </a:lnTo>
                  <a:lnTo>
                    <a:pt x="1898" y="1911"/>
                  </a:lnTo>
                  <a:lnTo>
                    <a:pt x="1898" y="1909"/>
                  </a:lnTo>
                  <a:lnTo>
                    <a:pt x="1898" y="1909"/>
                  </a:lnTo>
                  <a:lnTo>
                    <a:pt x="1898" y="1909"/>
                  </a:lnTo>
                  <a:lnTo>
                    <a:pt x="1898" y="1909"/>
                  </a:lnTo>
                  <a:lnTo>
                    <a:pt x="1898" y="1909"/>
                  </a:lnTo>
                  <a:lnTo>
                    <a:pt x="1898" y="1909"/>
                  </a:lnTo>
                  <a:lnTo>
                    <a:pt x="1898" y="1909"/>
                  </a:lnTo>
                  <a:lnTo>
                    <a:pt x="1898" y="1906"/>
                  </a:lnTo>
                  <a:lnTo>
                    <a:pt x="1898" y="1906"/>
                  </a:lnTo>
                  <a:close/>
                  <a:moveTo>
                    <a:pt x="1905" y="1932"/>
                  </a:moveTo>
                  <a:lnTo>
                    <a:pt x="1905" y="1930"/>
                  </a:lnTo>
                  <a:lnTo>
                    <a:pt x="1905" y="1930"/>
                  </a:lnTo>
                  <a:lnTo>
                    <a:pt x="1905" y="1930"/>
                  </a:lnTo>
                  <a:lnTo>
                    <a:pt x="1905" y="1932"/>
                  </a:lnTo>
                  <a:lnTo>
                    <a:pt x="1905" y="1935"/>
                  </a:lnTo>
                  <a:lnTo>
                    <a:pt x="1905" y="1935"/>
                  </a:lnTo>
                  <a:lnTo>
                    <a:pt x="1905" y="1937"/>
                  </a:lnTo>
                  <a:lnTo>
                    <a:pt x="1905" y="1937"/>
                  </a:lnTo>
                  <a:lnTo>
                    <a:pt x="1905" y="1937"/>
                  </a:lnTo>
                  <a:lnTo>
                    <a:pt x="1905" y="1939"/>
                  </a:lnTo>
                  <a:lnTo>
                    <a:pt x="1905" y="1939"/>
                  </a:lnTo>
                  <a:lnTo>
                    <a:pt x="1905" y="1937"/>
                  </a:lnTo>
                  <a:lnTo>
                    <a:pt x="1905" y="1937"/>
                  </a:lnTo>
                  <a:lnTo>
                    <a:pt x="1905" y="1935"/>
                  </a:lnTo>
                  <a:lnTo>
                    <a:pt x="1905" y="1935"/>
                  </a:lnTo>
                  <a:lnTo>
                    <a:pt x="1905" y="1932"/>
                  </a:lnTo>
                  <a:lnTo>
                    <a:pt x="1905" y="1932"/>
                  </a:lnTo>
                  <a:lnTo>
                    <a:pt x="1905" y="1932"/>
                  </a:lnTo>
                  <a:lnTo>
                    <a:pt x="1905" y="1932"/>
                  </a:lnTo>
                  <a:lnTo>
                    <a:pt x="1905" y="1932"/>
                  </a:lnTo>
                  <a:lnTo>
                    <a:pt x="1905" y="1932"/>
                  </a:lnTo>
                  <a:lnTo>
                    <a:pt x="1905" y="1932"/>
                  </a:lnTo>
                  <a:lnTo>
                    <a:pt x="1905" y="1932"/>
                  </a:lnTo>
                  <a:close/>
                  <a:moveTo>
                    <a:pt x="2608" y="2053"/>
                  </a:moveTo>
                  <a:lnTo>
                    <a:pt x="2608" y="2053"/>
                  </a:lnTo>
                  <a:lnTo>
                    <a:pt x="2608" y="2053"/>
                  </a:lnTo>
                  <a:lnTo>
                    <a:pt x="2608" y="2053"/>
                  </a:lnTo>
                  <a:lnTo>
                    <a:pt x="2608" y="2051"/>
                  </a:lnTo>
                  <a:lnTo>
                    <a:pt x="2606" y="2051"/>
                  </a:lnTo>
                  <a:lnTo>
                    <a:pt x="2606" y="2053"/>
                  </a:lnTo>
                  <a:lnTo>
                    <a:pt x="2606" y="2053"/>
                  </a:lnTo>
                  <a:lnTo>
                    <a:pt x="2606" y="2053"/>
                  </a:lnTo>
                  <a:lnTo>
                    <a:pt x="2606" y="2053"/>
                  </a:lnTo>
                  <a:lnTo>
                    <a:pt x="2606" y="2053"/>
                  </a:lnTo>
                  <a:lnTo>
                    <a:pt x="2606" y="2053"/>
                  </a:lnTo>
                  <a:lnTo>
                    <a:pt x="2606" y="2053"/>
                  </a:lnTo>
                  <a:lnTo>
                    <a:pt x="2606" y="2053"/>
                  </a:lnTo>
                  <a:lnTo>
                    <a:pt x="2606" y="2053"/>
                  </a:lnTo>
                  <a:lnTo>
                    <a:pt x="2606" y="2053"/>
                  </a:lnTo>
                  <a:lnTo>
                    <a:pt x="2606" y="2053"/>
                  </a:lnTo>
                  <a:lnTo>
                    <a:pt x="2606" y="2055"/>
                  </a:lnTo>
                  <a:lnTo>
                    <a:pt x="2606" y="2055"/>
                  </a:lnTo>
                  <a:lnTo>
                    <a:pt x="2608" y="2055"/>
                  </a:lnTo>
                  <a:lnTo>
                    <a:pt x="2608" y="2053"/>
                  </a:lnTo>
                  <a:lnTo>
                    <a:pt x="2608" y="2053"/>
                  </a:lnTo>
                  <a:lnTo>
                    <a:pt x="2608" y="2053"/>
                  </a:lnTo>
                  <a:lnTo>
                    <a:pt x="2608" y="2053"/>
                  </a:lnTo>
                  <a:close/>
                  <a:moveTo>
                    <a:pt x="182" y="2048"/>
                  </a:moveTo>
                  <a:lnTo>
                    <a:pt x="182" y="2048"/>
                  </a:lnTo>
                  <a:lnTo>
                    <a:pt x="182" y="2051"/>
                  </a:lnTo>
                  <a:lnTo>
                    <a:pt x="185" y="2051"/>
                  </a:lnTo>
                  <a:lnTo>
                    <a:pt x="185" y="2048"/>
                  </a:lnTo>
                  <a:lnTo>
                    <a:pt x="185" y="2048"/>
                  </a:lnTo>
                  <a:lnTo>
                    <a:pt x="182" y="2048"/>
                  </a:lnTo>
                  <a:lnTo>
                    <a:pt x="182" y="2048"/>
                  </a:lnTo>
                  <a:close/>
                  <a:moveTo>
                    <a:pt x="312" y="1100"/>
                  </a:moveTo>
                  <a:lnTo>
                    <a:pt x="315" y="1100"/>
                  </a:lnTo>
                  <a:lnTo>
                    <a:pt x="315" y="1102"/>
                  </a:lnTo>
                  <a:lnTo>
                    <a:pt x="317" y="1102"/>
                  </a:lnTo>
                  <a:lnTo>
                    <a:pt x="317" y="1100"/>
                  </a:lnTo>
                  <a:lnTo>
                    <a:pt x="315" y="1097"/>
                  </a:lnTo>
                  <a:lnTo>
                    <a:pt x="315" y="1095"/>
                  </a:lnTo>
                  <a:lnTo>
                    <a:pt x="312" y="1093"/>
                  </a:lnTo>
                  <a:lnTo>
                    <a:pt x="312" y="1095"/>
                  </a:lnTo>
                  <a:lnTo>
                    <a:pt x="312" y="1095"/>
                  </a:lnTo>
                  <a:lnTo>
                    <a:pt x="312" y="1097"/>
                  </a:lnTo>
                  <a:lnTo>
                    <a:pt x="312" y="1097"/>
                  </a:lnTo>
                  <a:lnTo>
                    <a:pt x="312" y="1097"/>
                  </a:lnTo>
                  <a:lnTo>
                    <a:pt x="312" y="1097"/>
                  </a:lnTo>
                  <a:lnTo>
                    <a:pt x="312" y="1100"/>
                  </a:lnTo>
                  <a:lnTo>
                    <a:pt x="312" y="1100"/>
                  </a:lnTo>
                  <a:close/>
                  <a:moveTo>
                    <a:pt x="118" y="1989"/>
                  </a:moveTo>
                  <a:lnTo>
                    <a:pt x="121" y="1989"/>
                  </a:lnTo>
                  <a:lnTo>
                    <a:pt x="121" y="1989"/>
                  </a:lnTo>
                  <a:lnTo>
                    <a:pt x="121" y="1989"/>
                  </a:lnTo>
                  <a:lnTo>
                    <a:pt x="121" y="1987"/>
                  </a:lnTo>
                  <a:lnTo>
                    <a:pt x="121" y="1987"/>
                  </a:lnTo>
                  <a:lnTo>
                    <a:pt x="121" y="1987"/>
                  </a:lnTo>
                  <a:lnTo>
                    <a:pt x="121" y="1987"/>
                  </a:lnTo>
                  <a:lnTo>
                    <a:pt x="121" y="1987"/>
                  </a:lnTo>
                  <a:lnTo>
                    <a:pt x="121" y="1984"/>
                  </a:lnTo>
                  <a:lnTo>
                    <a:pt x="118" y="1984"/>
                  </a:lnTo>
                  <a:lnTo>
                    <a:pt x="118" y="1984"/>
                  </a:lnTo>
                  <a:lnTo>
                    <a:pt x="118" y="1984"/>
                  </a:lnTo>
                  <a:lnTo>
                    <a:pt x="118" y="1987"/>
                  </a:lnTo>
                  <a:lnTo>
                    <a:pt x="118" y="1987"/>
                  </a:lnTo>
                  <a:lnTo>
                    <a:pt x="118" y="1987"/>
                  </a:lnTo>
                  <a:lnTo>
                    <a:pt x="118" y="1987"/>
                  </a:lnTo>
                  <a:lnTo>
                    <a:pt x="118" y="1987"/>
                  </a:lnTo>
                  <a:lnTo>
                    <a:pt x="118" y="1987"/>
                  </a:lnTo>
                  <a:lnTo>
                    <a:pt x="118" y="1989"/>
                  </a:lnTo>
                  <a:lnTo>
                    <a:pt x="118" y="1989"/>
                  </a:lnTo>
                  <a:lnTo>
                    <a:pt x="118" y="1989"/>
                  </a:lnTo>
                  <a:close/>
                  <a:moveTo>
                    <a:pt x="192" y="1999"/>
                  </a:moveTo>
                  <a:lnTo>
                    <a:pt x="194" y="1999"/>
                  </a:lnTo>
                  <a:lnTo>
                    <a:pt x="194" y="1996"/>
                  </a:lnTo>
                  <a:lnTo>
                    <a:pt x="194" y="1994"/>
                  </a:lnTo>
                  <a:lnTo>
                    <a:pt x="192" y="1994"/>
                  </a:lnTo>
                  <a:lnTo>
                    <a:pt x="192" y="1994"/>
                  </a:lnTo>
                  <a:lnTo>
                    <a:pt x="189" y="1994"/>
                  </a:lnTo>
                  <a:lnTo>
                    <a:pt x="189" y="1996"/>
                  </a:lnTo>
                  <a:lnTo>
                    <a:pt x="192" y="1996"/>
                  </a:lnTo>
                  <a:lnTo>
                    <a:pt x="192" y="1996"/>
                  </a:lnTo>
                  <a:lnTo>
                    <a:pt x="192" y="1999"/>
                  </a:lnTo>
                  <a:close/>
                  <a:moveTo>
                    <a:pt x="189" y="1987"/>
                  </a:moveTo>
                  <a:lnTo>
                    <a:pt x="189" y="1987"/>
                  </a:lnTo>
                  <a:lnTo>
                    <a:pt x="189" y="1989"/>
                  </a:lnTo>
                  <a:lnTo>
                    <a:pt x="189" y="1989"/>
                  </a:lnTo>
                  <a:lnTo>
                    <a:pt x="187" y="1989"/>
                  </a:lnTo>
                  <a:lnTo>
                    <a:pt x="187" y="1991"/>
                  </a:lnTo>
                  <a:lnTo>
                    <a:pt x="187" y="1991"/>
                  </a:lnTo>
                  <a:lnTo>
                    <a:pt x="187" y="1994"/>
                  </a:lnTo>
                  <a:lnTo>
                    <a:pt x="187" y="1994"/>
                  </a:lnTo>
                  <a:lnTo>
                    <a:pt x="187" y="1994"/>
                  </a:lnTo>
                  <a:lnTo>
                    <a:pt x="192" y="1991"/>
                  </a:lnTo>
                  <a:lnTo>
                    <a:pt x="192" y="1991"/>
                  </a:lnTo>
                  <a:lnTo>
                    <a:pt x="194" y="1991"/>
                  </a:lnTo>
                  <a:lnTo>
                    <a:pt x="194" y="1989"/>
                  </a:lnTo>
                  <a:lnTo>
                    <a:pt x="194" y="1989"/>
                  </a:lnTo>
                  <a:lnTo>
                    <a:pt x="197" y="1987"/>
                  </a:lnTo>
                  <a:lnTo>
                    <a:pt x="197" y="1987"/>
                  </a:lnTo>
                  <a:lnTo>
                    <a:pt x="197" y="1987"/>
                  </a:lnTo>
                  <a:lnTo>
                    <a:pt x="197" y="1987"/>
                  </a:lnTo>
                  <a:lnTo>
                    <a:pt x="197" y="1987"/>
                  </a:lnTo>
                  <a:lnTo>
                    <a:pt x="197" y="1987"/>
                  </a:lnTo>
                  <a:lnTo>
                    <a:pt x="194" y="1987"/>
                  </a:lnTo>
                  <a:lnTo>
                    <a:pt x="194" y="1987"/>
                  </a:lnTo>
                  <a:lnTo>
                    <a:pt x="194" y="1987"/>
                  </a:lnTo>
                  <a:lnTo>
                    <a:pt x="194" y="1987"/>
                  </a:lnTo>
                  <a:lnTo>
                    <a:pt x="192" y="1984"/>
                  </a:lnTo>
                  <a:lnTo>
                    <a:pt x="192" y="1987"/>
                  </a:lnTo>
                  <a:lnTo>
                    <a:pt x="192" y="1984"/>
                  </a:lnTo>
                  <a:lnTo>
                    <a:pt x="192" y="1984"/>
                  </a:lnTo>
                  <a:lnTo>
                    <a:pt x="192" y="1984"/>
                  </a:lnTo>
                  <a:lnTo>
                    <a:pt x="189" y="1984"/>
                  </a:lnTo>
                  <a:lnTo>
                    <a:pt x="189" y="1987"/>
                  </a:lnTo>
                  <a:lnTo>
                    <a:pt x="189" y="1987"/>
                  </a:lnTo>
                  <a:lnTo>
                    <a:pt x="189" y="1987"/>
                  </a:lnTo>
                  <a:lnTo>
                    <a:pt x="189" y="1987"/>
                  </a:lnTo>
                  <a:lnTo>
                    <a:pt x="189" y="1987"/>
                  </a:lnTo>
                  <a:close/>
                  <a:moveTo>
                    <a:pt x="187" y="2029"/>
                  </a:moveTo>
                  <a:lnTo>
                    <a:pt x="187" y="2029"/>
                  </a:lnTo>
                  <a:lnTo>
                    <a:pt x="189" y="2029"/>
                  </a:lnTo>
                  <a:lnTo>
                    <a:pt x="189" y="2027"/>
                  </a:lnTo>
                  <a:lnTo>
                    <a:pt x="189" y="2027"/>
                  </a:lnTo>
                  <a:lnTo>
                    <a:pt x="187" y="2027"/>
                  </a:lnTo>
                  <a:lnTo>
                    <a:pt x="187" y="2027"/>
                  </a:lnTo>
                  <a:lnTo>
                    <a:pt x="187" y="2025"/>
                  </a:lnTo>
                  <a:lnTo>
                    <a:pt x="187" y="2025"/>
                  </a:lnTo>
                  <a:lnTo>
                    <a:pt x="187" y="2025"/>
                  </a:lnTo>
                  <a:lnTo>
                    <a:pt x="187" y="2025"/>
                  </a:lnTo>
                  <a:lnTo>
                    <a:pt x="189" y="2022"/>
                  </a:lnTo>
                  <a:lnTo>
                    <a:pt x="189" y="2022"/>
                  </a:lnTo>
                  <a:lnTo>
                    <a:pt x="189" y="2025"/>
                  </a:lnTo>
                  <a:lnTo>
                    <a:pt x="189" y="2025"/>
                  </a:lnTo>
                  <a:lnTo>
                    <a:pt x="189" y="2022"/>
                  </a:lnTo>
                  <a:lnTo>
                    <a:pt x="189" y="2022"/>
                  </a:lnTo>
                  <a:lnTo>
                    <a:pt x="189" y="2022"/>
                  </a:lnTo>
                  <a:lnTo>
                    <a:pt x="189" y="2025"/>
                  </a:lnTo>
                  <a:lnTo>
                    <a:pt x="192" y="2025"/>
                  </a:lnTo>
                  <a:lnTo>
                    <a:pt x="192" y="2027"/>
                  </a:lnTo>
                  <a:lnTo>
                    <a:pt x="192" y="2027"/>
                  </a:lnTo>
                  <a:lnTo>
                    <a:pt x="194" y="2027"/>
                  </a:lnTo>
                  <a:lnTo>
                    <a:pt x="194" y="2027"/>
                  </a:lnTo>
                  <a:lnTo>
                    <a:pt x="194" y="2027"/>
                  </a:lnTo>
                  <a:lnTo>
                    <a:pt x="194" y="2025"/>
                  </a:lnTo>
                  <a:lnTo>
                    <a:pt x="197" y="2025"/>
                  </a:lnTo>
                  <a:lnTo>
                    <a:pt x="197" y="2025"/>
                  </a:lnTo>
                  <a:lnTo>
                    <a:pt x="199" y="2025"/>
                  </a:lnTo>
                  <a:lnTo>
                    <a:pt x="199" y="2025"/>
                  </a:lnTo>
                  <a:lnTo>
                    <a:pt x="199" y="2025"/>
                  </a:lnTo>
                  <a:lnTo>
                    <a:pt x="199" y="2025"/>
                  </a:lnTo>
                  <a:lnTo>
                    <a:pt x="199" y="2025"/>
                  </a:lnTo>
                  <a:lnTo>
                    <a:pt x="199" y="2025"/>
                  </a:lnTo>
                  <a:lnTo>
                    <a:pt x="199" y="2025"/>
                  </a:lnTo>
                  <a:lnTo>
                    <a:pt x="199" y="2025"/>
                  </a:lnTo>
                  <a:lnTo>
                    <a:pt x="199" y="2025"/>
                  </a:lnTo>
                  <a:lnTo>
                    <a:pt x="199" y="2025"/>
                  </a:lnTo>
                  <a:lnTo>
                    <a:pt x="197" y="2025"/>
                  </a:lnTo>
                  <a:lnTo>
                    <a:pt x="197" y="2025"/>
                  </a:lnTo>
                  <a:lnTo>
                    <a:pt x="194" y="2027"/>
                  </a:lnTo>
                  <a:lnTo>
                    <a:pt x="194" y="2029"/>
                  </a:lnTo>
                  <a:lnTo>
                    <a:pt x="194" y="2029"/>
                  </a:lnTo>
                  <a:lnTo>
                    <a:pt x="194" y="2029"/>
                  </a:lnTo>
                  <a:lnTo>
                    <a:pt x="192" y="2029"/>
                  </a:lnTo>
                  <a:lnTo>
                    <a:pt x="192" y="2029"/>
                  </a:lnTo>
                  <a:lnTo>
                    <a:pt x="192" y="2029"/>
                  </a:lnTo>
                  <a:lnTo>
                    <a:pt x="192" y="2032"/>
                  </a:lnTo>
                  <a:lnTo>
                    <a:pt x="194" y="2032"/>
                  </a:lnTo>
                  <a:lnTo>
                    <a:pt x="194" y="2029"/>
                  </a:lnTo>
                  <a:lnTo>
                    <a:pt x="194" y="2029"/>
                  </a:lnTo>
                  <a:lnTo>
                    <a:pt x="194" y="2029"/>
                  </a:lnTo>
                  <a:lnTo>
                    <a:pt x="194" y="2032"/>
                  </a:lnTo>
                  <a:lnTo>
                    <a:pt x="194" y="2032"/>
                  </a:lnTo>
                  <a:lnTo>
                    <a:pt x="194" y="2032"/>
                  </a:lnTo>
                  <a:lnTo>
                    <a:pt x="197" y="2032"/>
                  </a:lnTo>
                  <a:lnTo>
                    <a:pt x="197" y="2032"/>
                  </a:lnTo>
                  <a:lnTo>
                    <a:pt x="197" y="2032"/>
                  </a:lnTo>
                  <a:lnTo>
                    <a:pt x="197" y="2032"/>
                  </a:lnTo>
                  <a:lnTo>
                    <a:pt x="197" y="2032"/>
                  </a:lnTo>
                  <a:lnTo>
                    <a:pt x="199" y="2029"/>
                  </a:lnTo>
                  <a:lnTo>
                    <a:pt x="199" y="2029"/>
                  </a:lnTo>
                  <a:lnTo>
                    <a:pt x="199" y="2029"/>
                  </a:lnTo>
                  <a:lnTo>
                    <a:pt x="201" y="2027"/>
                  </a:lnTo>
                  <a:lnTo>
                    <a:pt x="201" y="2027"/>
                  </a:lnTo>
                  <a:lnTo>
                    <a:pt x="204" y="2027"/>
                  </a:lnTo>
                  <a:lnTo>
                    <a:pt x="201" y="2025"/>
                  </a:lnTo>
                  <a:lnTo>
                    <a:pt x="201" y="2025"/>
                  </a:lnTo>
                  <a:lnTo>
                    <a:pt x="201" y="2022"/>
                  </a:lnTo>
                  <a:lnTo>
                    <a:pt x="201" y="2022"/>
                  </a:lnTo>
                  <a:lnTo>
                    <a:pt x="201" y="2020"/>
                  </a:lnTo>
                  <a:lnTo>
                    <a:pt x="199" y="2017"/>
                  </a:lnTo>
                  <a:lnTo>
                    <a:pt x="199" y="2017"/>
                  </a:lnTo>
                  <a:lnTo>
                    <a:pt x="197" y="2017"/>
                  </a:lnTo>
                  <a:lnTo>
                    <a:pt x="197" y="2020"/>
                  </a:lnTo>
                  <a:lnTo>
                    <a:pt x="194" y="2017"/>
                  </a:lnTo>
                  <a:lnTo>
                    <a:pt x="194" y="2020"/>
                  </a:lnTo>
                  <a:lnTo>
                    <a:pt x="192" y="2020"/>
                  </a:lnTo>
                  <a:lnTo>
                    <a:pt x="192" y="2020"/>
                  </a:lnTo>
                  <a:lnTo>
                    <a:pt x="192" y="2020"/>
                  </a:lnTo>
                  <a:lnTo>
                    <a:pt x="192" y="2020"/>
                  </a:lnTo>
                  <a:lnTo>
                    <a:pt x="189" y="2022"/>
                  </a:lnTo>
                  <a:lnTo>
                    <a:pt x="189" y="2022"/>
                  </a:lnTo>
                  <a:lnTo>
                    <a:pt x="189" y="2022"/>
                  </a:lnTo>
                  <a:lnTo>
                    <a:pt x="189" y="2022"/>
                  </a:lnTo>
                  <a:lnTo>
                    <a:pt x="189" y="2022"/>
                  </a:lnTo>
                  <a:lnTo>
                    <a:pt x="189" y="2022"/>
                  </a:lnTo>
                  <a:lnTo>
                    <a:pt x="189" y="2022"/>
                  </a:lnTo>
                  <a:lnTo>
                    <a:pt x="187" y="2022"/>
                  </a:lnTo>
                  <a:lnTo>
                    <a:pt x="187" y="2022"/>
                  </a:lnTo>
                  <a:lnTo>
                    <a:pt x="187" y="2022"/>
                  </a:lnTo>
                  <a:lnTo>
                    <a:pt x="187" y="2025"/>
                  </a:lnTo>
                  <a:lnTo>
                    <a:pt x="187" y="2025"/>
                  </a:lnTo>
                  <a:lnTo>
                    <a:pt x="187" y="2025"/>
                  </a:lnTo>
                  <a:lnTo>
                    <a:pt x="187" y="2025"/>
                  </a:lnTo>
                  <a:lnTo>
                    <a:pt x="187" y="2027"/>
                  </a:lnTo>
                  <a:lnTo>
                    <a:pt x="185" y="2027"/>
                  </a:lnTo>
                  <a:lnTo>
                    <a:pt x="185" y="2027"/>
                  </a:lnTo>
                  <a:lnTo>
                    <a:pt x="185" y="2029"/>
                  </a:lnTo>
                  <a:lnTo>
                    <a:pt x="187" y="2029"/>
                  </a:lnTo>
                  <a:lnTo>
                    <a:pt x="187" y="2029"/>
                  </a:lnTo>
                  <a:lnTo>
                    <a:pt x="187" y="2029"/>
                  </a:lnTo>
                  <a:lnTo>
                    <a:pt x="187" y="2029"/>
                  </a:lnTo>
                  <a:close/>
                  <a:moveTo>
                    <a:pt x="159" y="2006"/>
                  </a:moveTo>
                  <a:lnTo>
                    <a:pt x="159" y="2006"/>
                  </a:lnTo>
                  <a:lnTo>
                    <a:pt x="159" y="2006"/>
                  </a:lnTo>
                  <a:lnTo>
                    <a:pt x="156" y="2006"/>
                  </a:lnTo>
                  <a:lnTo>
                    <a:pt x="154" y="2006"/>
                  </a:lnTo>
                  <a:lnTo>
                    <a:pt x="152" y="2006"/>
                  </a:lnTo>
                  <a:lnTo>
                    <a:pt x="152" y="2008"/>
                  </a:lnTo>
                  <a:lnTo>
                    <a:pt x="147" y="2008"/>
                  </a:lnTo>
                  <a:lnTo>
                    <a:pt x="147" y="2008"/>
                  </a:lnTo>
                  <a:lnTo>
                    <a:pt x="144" y="2006"/>
                  </a:lnTo>
                  <a:lnTo>
                    <a:pt x="142" y="2006"/>
                  </a:lnTo>
                  <a:lnTo>
                    <a:pt x="142" y="2006"/>
                  </a:lnTo>
                  <a:lnTo>
                    <a:pt x="142" y="2006"/>
                  </a:lnTo>
                  <a:lnTo>
                    <a:pt x="142" y="2006"/>
                  </a:lnTo>
                  <a:lnTo>
                    <a:pt x="144" y="2006"/>
                  </a:lnTo>
                  <a:lnTo>
                    <a:pt x="144" y="2006"/>
                  </a:lnTo>
                  <a:lnTo>
                    <a:pt x="144" y="2008"/>
                  </a:lnTo>
                  <a:lnTo>
                    <a:pt x="142" y="2008"/>
                  </a:lnTo>
                  <a:lnTo>
                    <a:pt x="142" y="2010"/>
                  </a:lnTo>
                  <a:lnTo>
                    <a:pt x="142" y="2010"/>
                  </a:lnTo>
                  <a:lnTo>
                    <a:pt x="142" y="2013"/>
                  </a:lnTo>
                  <a:lnTo>
                    <a:pt x="142" y="2013"/>
                  </a:lnTo>
                  <a:lnTo>
                    <a:pt x="142" y="2013"/>
                  </a:lnTo>
                  <a:lnTo>
                    <a:pt x="142" y="2015"/>
                  </a:lnTo>
                  <a:lnTo>
                    <a:pt x="142" y="2015"/>
                  </a:lnTo>
                  <a:lnTo>
                    <a:pt x="140" y="2017"/>
                  </a:lnTo>
                  <a:lnTo>
                    <a:pt x="140" y="2017"/>
                  </a:lnTo>
                  <a:lnTo>
                    <a:pt x="140" y="2017"/>
                  </a:lnTo>
                  <a:lnTo>
                    <a:pt x="137" y="2017"/>
                  </a:lnTo>
                  <a:lnTo>
                    <a:pt x="137" y="2020"/>
                  </a:lnTo>
                  <a:lnTo>
                    <a:pt x="137" y="2020"/>
                  </a:lnTo>
                  <a:lnTo>
                    <a:pt x="137" y="2020"/>
                  </a:lnTo>
                  <a:lnTo>
                    <a:pt x="137" y="2022"/>
                  </a:lnTo>
                  <a:lnTo>
                    <a:pt x="137" y="2022"/>
                  </a:lnTo>
                  <a:lnTo>
                    <a:pt x="137" y="2022"/>
                  </a:lnTo>
                  <a:lnTo>
                    <a:pt x="137" y="2025"/>
                  </a:lnTo>
                  <a:lnTo>
                    <a:pt x="135" y="2025"/>
                  </a:lnTo>
                  <a:lnTo>
                    <a:pt x="135" y="2025"/>
                  </a:lnTo>
                  <a:lnTo>
                    <a:pt x="135" y="2025"/>
                  </a:lnTo>
                  <a:lnTo>
                    <a:pt x="135" y="2025"/>
                  </a:lnTo>
                  <a:lnTo>
                    <a:pt x="133" y="2022"/>
                  </a:lnTo>
                  <a:lnTo>
                    <a:pt x="133" y="2022"/>
                  </a:lnTo>
                  <a:lnTo>
                    <a:pt x="133" y="2025"/>
                  </a:lnTo>
                  <a:lnTo>
                    <a:pt x="133" y="2025"/>
                  </a:lnTo>
                  <a:lnTo>
                    <a:pt x="133" y="2025"/>
                  </a:lnTo>
                  <a:lnTo>
                    <a:pt x="133" y="2025"/>
                  </a:lnTo>
                  <a:lnTo>
                    <a:pt x="133" y="2025"/>
                  </a:lnTo>
                  <a:lnTo>
                    <a:pt x="133" y="2027"/>
                  </a:lnTo>
                  <a:lnTo>
                    <a:pt x="130" y="2027"/>
                  </a:lnTo>
                  <a:lnTo>
                    <a:pt x="130" y="2025"/>
                  </a:lnTo>
                  <a:lnTo>
                    <a:pt x="128" y="2025"/>
                  </a:lnTo>
                  <a:lnTo>
                    <a:pt x="128" y="2025"/>
                  </a:lnTo>
                  <a:lnTo>
                    <a:pt x="128" y="2027"/>
                  </a:lnTo>
                  <a:lnTo>
                    <a:pt x="126" y="2027"/>
                  </a:lnTo>
                  <a:lnTo>
                    <a:pt x="126" y="2027"/>
                  </a:lnTo>
                  <a:lnTo>
                    <a:pt x="126" y="2027"/>
                  </a:lnTo>
                  <a:lnTo>
                    <a:pt x="128" y="2025"/>
                  </a:lnTo>
                  <a:lnTo>
                    <a:pt x="128" y="2025"/>
                  </a:lnTo>
                  <a:lnTo>
                    <a:pt x="130" y="2025"/>
                  </a:lnTo>
                  <a:lnTo>
                    <a:pt x="130" y="2022"/>
                  </a:lnTo>
                  <a:lnTo>
                    <a:pt x="130" y="2022"/>
                  </a:lnTo>
                  <a:lnTo>
                    <a:pt x="128" y="2022"/>
                  </a:lnTo>
                  <a:lnTo>
                    <a:pt x="126" y="2022"/>
                  </a:lnTo>
                  <a:lnTo>
                    <a:pt x="126" y="2022"/>
                  </a:lnTo>
                  <a:lnTo>
                    <a:pt x="126" y="2022"/>
                  </a:lnTo>
                  <a:lnTo>
                    <a:pt x="126" y="2022"/>
                  </a:lnTo>
                  <a:lnTo>
                    <a:pt x="123" y="2022"/>
                  </a:lnTo>
                  <a:lnTo>
                    <a:pt x="123" y="2022"/>
                  </a:lnTo>
                  <a:lnTo>
                    <a:pt x="123" y="2022"/>
                  </a:lnTo>
                  <a:lnTo>
                    <a:pt x="123" y="2022"/>
                  </a:lnTo>
                  <a:lnTo>
                    <a:pt x="123" y="2022"/>
                  </a:lnTo>
                  <a:lnTo>
                    <a:pt x="123" y="2020"/>
                  </a:lnTo>
                  <a:lnTo>
                    <a:pt x="123" y="2020"/>
                  </a:lnTo>
                  <a:lnTo>
                    <a:pt x="123" y="2020"/>
                  </a:lnTo>
                  <a:lnTo>
                    <a:pt x="123" y="2020"/>
                  </a:lnTo>
                  <a:lnTo>
                    <a:pt x="121" y="2020"/>
                  </a:lnTo>
                  <a:lnTo>
                    <a:pt x="121" y="2020"/>
                  </a:lnTo>
                  <a:lnTo>
                    <a:pt x="121" y="2020"/>
                  </a:lnTo>
                  <a:lnTo>
                    <a:pt x="123" y="2017"/>
                  </a:lnTo>
                  <a:lnTo>
                    <a:pt x="123" y="2017"/>
                  </a:lnTo>
                  <a:lnTo>
                    <a:pt x="126" y="2020"/>
                  </a:lnTo>
                  <a:lnTo>
                    <a:pt x="126" y="2020"/>
                  </a:lnTo>
                  <a:lnTo>
                    <a:pt x="128" y="2020"/>
                  </a:lnTo>
                  <a:lnTo>
                    <a:pt x="128" y="2020"/>
                  </a:lnTo>
                  <a:lnTo>
                    <a:pt x="130" y="2020"/>
                  </a:lnTo>
                  <a:lnTo>
                    <a:pt x="130" y="2017"/>
                  </a:lnTo>
                  <a:lnTo>
                    <a:pt x="133" y="2017"/>
                  </a:lnTo>
                  <a:lnTo>
                    <a:pt x="135" y="2017"/>
                  </a:lnTo>
                  <a:lnTo>
                    <a:pt x="137" y="2017"/>
                  </a:lnTo>
                  <a:lnTo>
                    <a:pt x="137" y="2017"/>
                  </a:lnTo>
                  <a:lnTo>
                    <a:pt x="137" y="2017"/>
                  </a:lnTo>
                  <a:lnTo>
                    <a:pt x="137" y="2015"/>
                  </a:lnTo>
                  <a:lnTo>
                    <a:pt x="140" y="2015"/>
                  </a:lnTo>
                  <a:lnTo>
                    <a:pt x="140" y="2015"/>
                  </a:lnTo>
                  <a:lnTo>
                    <a:pt x="140" y="2015"/>
                  </a:lnTo>
                  <a:lnTo>
                    <a:pt x="142" y="2015"/>
                  </a:lnTo>
                  <a:lnTo>
                    <a:pt x="142" y="2013"/>
                  </a:lnTo>
                  <a:lnTo>
                    <a:pt x="142" y="2013"/>
                  </a:lnTo>
                  <a:lnTo>
                    <a:pt x="142" y="2010"/>
                  </a:lnTo>
                  <a:lnTo>
                    <a:pt x="142" y="2010"/>
                  </a:lnTo>
                  <a:lnTo>
                    <a:pt x="142" y="2010"/>
                  </a:lnTo>
                  <a:lnTo>
                    <a:pt x="142" y="2008"/>
                  </a:lnTo>
                  <a:lnTo>
                    <a:pt x="142" y="2008"/>
                  </a:lnTo>
                  <a:lnTo>
                    <a:pt x="142" y="2006"/>
                  </a:lnTo>
                  <a:lnTo>
                    <a:pt x="142" y="2006"/>
                  </a:lnTo>
                  <a:lnTo>
                    <a:pt x="142" y="2006"/>
                  </a:lnTo>
                  <a:lnTo>
                    <a:pt x="142" y="2006"/>
                  </a:lnTo>
                  <a:lnTo>
                    <a:pt x="140" y="2006"/>
                  </a:lnTo>
                  <a:lnTo>
                    <a:pt x="140" y="2006"/>
                  </a:lnTo>
                  <a:lnTo>
                    <a:pt x="140" y="2003"/>
                  </a:lnTo>
                  <a:lnTo>
                    <a:pt x="142" y="2003"/>
                  </a:lnTo>
                  <a:lnTo>
                    <a:pt x="142" y="2003"/>
                  </a:lnTo>
                  <a:lnTo>
                    <a:pt x="140" y="2001"/>
                  </a:lnTo>
                  <a:lnTo>
                    <a:pt x="140" y="2001"/>
                  </a:lnTo>
                  <a:lnTo>
                    <a:pt x="140" y="2001"/>
                  </a:lnTo>
                  <a:lnTo>
                    <a:pt x="137" y="1999"/>
                  </a:lnTo>
                  <a:lnTo>
                    <a:pt x="135" y="2001"/>
                  </a:lnTo>
                  <a:lnTo>
                    <a:pt x="135" y="2001"/>
                  </a:lnTo>
                  <a:lnTo>
                    <a:pt x="135" y="2001"/>
                  </a:lnTo>
                  <a:lnTo>
                    <a:pt x="130" y="2001"/>
                  </a:lnTo>
                  <a:lnTo>
                    <a:pt x="130" y="2001"/>
                  </a:lnTo>
                  <a:lnTo>
                    <a:pt x="130" y="2003"/>
                  </a:lnTo>
                  <a:lnTo>
                    <a:pt x="130" y="2003"/>
                  </a:lnTo>
                  <a:lnTo>
                    <a:pt x="130" y="2003"/>
                  </a:lnTo>
                  <a:lnTo>
                    <a:pt x="128" y="2003"/>
                  </a:lnTo>
                  <a:lnTo>
                    <a:pt x="128" y="2003"/>
                  </a:lnTo>
                  <a:lnTo>
                    <a:pt x="128" y="2003"/>
                  </a:lnTo>
                  <a:lnTo>
                    <a:pt x="128" y="2006"/>
                  </a:lnTo>
                  <a:lnTo>
                    <a:pt x="126" y="2006"/>
                  </a:lnTo>
                  <a:lnTo>
                    <a:pt x="126" y="2006"/>
                  </a:lnTo>
                  <a:lnTo>
                    <a:pt x="126" y="2006"/>
                  </a:lnTo>
                  <a:lnTo>
                    <a:pt x="126" y="2003"/>
                  </a:lnTo>
                  <a:lnTo>
                    <a:pt x="128" y="2003"/>
                  </a:lnTo>
                  <a:lnTo>
                    <a:pt x="128" y="2003"/>
                  </a:lnTo>
                  <a:lnTo>
                    <a:pt x="128" y="2003"/>
                  </a:lnTo>
                  <a:lnTo>
                    <a:pt x="130" y="2001"/>
                  </a:lnTo>
                  <a:lnTo>
                    <a:pt x="130" y="2001"/>
                  </a:lnTo>
                  <a:lnTo>
                    <a:pt x="130" y="2001"/>
                  </a:lnTo>
                  <a:lnTo>
                    <a:pt x="130" y="1999"/>
                  </a:lnTo>
                  <a:lnTo>
                    <a:pt x="130" y="1999"/>
                  </a:lnTo>
                  <a:lnTo>
                    <a:pt x="130" y="1996"/>
                  </a:lnTo>
                  <a:lnTo>
                    <a:pt x="130" y="1996"/>
                  </a:lnTo>
                  <a:lnTo>
                    <a:pt x="130" y="1994"/>
                  </a:lnTo>
                  <a:lnTo>
                    <a:pt x="128" y="1994"/>
                  </a:lnTo>
                  <a:lnTo>
                    <a:pt x="128" y="1994"/>
                  </a:lnTo>
                  <a:lnTo>
                    <a:pt x="126" y="1994"/>
                  </a:lnTo>
                  <a:lnTo>
                    <a:pt x="126" y="1994"/>
                  </a:lnTo>
                  <a:lnTo>
                    <a:pt x="123" y="1994"/>
                  </a:lnTo>
                  <a:lnTo>
                    <a:pt x="121" y="1991"/>
                  </a:lnTo>
                  <a:lnTo>
                    <a:pt x="121" y="1991"/>
                  </a:lnTo>
                  <a:lnTo>
                    <a:pt x="121" y="1991"/>
                  </a:lnTo>
                  <a:lnTo>
                    <a:pt x="121" y="1991"/>
                  </a:lnTo>
                  <a:lnTo>
                    <a:pt x="121" y="1991"/>
                  </a:lnTo>
                  <a:lnTo>
                    <a:pt x="121" y="1991"/>
                  </a:lnTo>
                  <a:lnTo>
                    <a:pt x="118" y="1991"/>
                  </a:lnTo>
                  <a:lnTo>
                    <a:pt x="118" y="1991"/>
                  </a:lnTo>
                  <a:lnTo>
                    <a:pt x="118" y="1989"/>
                  </a:lnTo>
                  <a:lnTo>
                    <a:pt x="118" y="1989"/>
                  </a:lnTo>
                  <a:lnTo>
                    <a:pt x="116" y="1989"/>
                  </a:lnTo>
                  <a:lnTo>
                    <a:pt x="118" y="1989"/>
                  </a:lnTo>
                  <a:lnTo>
                    <a:pt x="116" y="1991"/>
                  </a:lnTo>
                  <a:lnTo>
                    <a:pt x="116" y="1994"/>
                  </a:lnTo>
                  <a:lnTo>
                    <a:pt x="116" y="1994"/>
                  </a:lnTo>
                  <a:lnTo>
                    <a:pt x="116" y="1994"/>
                  </a:lnTo>
                  <a:lnTo>
                    <a:pt x="116" y="1996"/>
                  </a:lnTo>
                  <a:lnTo>
                    <a:pt x="116" y="1996"/>
                  </a:lnTo>
                  <a:lnTo>
                    <a:pt x="116" y="1996"/>
                  </a:lnTo>
                  <a:lnTo>
                    <a:pt x="116" y="1996"/>
                  </a:lnTo>
                  <a:lnTo>
                    <a:pt x="116" y="1996"/>
                  </a:lnTo>
                  <a:lnTo>
                    <a:pt x="116" y="1996"/>
                  </a:lnTo>
                  <a:lnTo>
                    <a:pt x="114" y="1999"/>
                  </a:lnTo>
                  <a:lnTo>
                    <a:pt x="114" y="1999"/>
                  </a:lnTo>
                  <a:lnTo>
                    <a:pt x="114" y="1999"/>
                  </a:lnTo>
                  <a:lnTo>
                    <a:pt x="114" y="1999"/>
                  </a:lnTo>
                  <a:lnTo>
                    <a:pt x="114" y="1999"/>
                  </a:lnTo>
                  <a:lnTo>
                    <a:pt x="114" y="1999"/>
                  </a:lnTo>
                  <a:lnTo>
                    <a:pt x="114" y="1999"/>
                  </a:lnTo>
                  <a:lnTo>
                    <a:pt x="114" y="1999"/>
                  </a:lnTo>
                  <a:lnTo>
                    <a:pt x="114" y="1999"/>
                  </a:lnTo>
                  <a:lnTo>
                    <a:pt x="111" y="1999"/>
                  </a:lnTo>
                  <a:lnTo>
                    <a:pt x="111" y="2001"/>
                  </a:lnTo>
                  <a:lnTo>
                    <a:pt x="111" y="2001"/>
                  </a:lnTo>
                  <a:lnTo>
                    <a:pt x="111" y="2001"/>
                  </a:lnTo>
                  <a:lnTo>
                    <a:pt x="111" y="2003"/>
                  </a:lnTo>
                  <a:lnTo>
                    <a:pt x="109" y="2003"/>
                  </a:lnTo>
                  <a:lnTo>
                    <a:pt x="109" y="2003"/>
                  </a:lnTo>
                  <a:lnTo>
                    <a:pt x="109" y="2006"/>
                  </a:lnTo>
                  <a:lnTo>
                    <a:pt x="111" y="2008"/>
                  </a:lnTo>
                  <a:lnTo>
                    <a:pt x="111" y="2008"/>
                  </a:lnTo>
                  <a:lnTo>
                    <a:pt x="109" y="2008"/>
                  </a:lnTo>
                  <a:lnTo>
                    <a:pt x="109" y="2008"/>
                  </a:lnTo>
                  <a:lnTo>
                    <a:pt x="109" y="2010"/>
                  </a:lnTo>
                  <a:lnTo>
                    <a:pt x="109" y="2010"/>
                  </a:lnTo>
                  <a:lnTo>
                    <a:pt x="111" y="2010"/>
                  </a:lnTo>
                  <a:lnTo>
                    <a:pt x="111" y="2010"/>
                  </a:lnTo>
                  <a:lnTo>
                    <a:pt x="111" y="2013"/>
                  </a:lnTo>
                  <a:lnTo>
                    <a:pt x="111" y="2013"/>
                  </a:lnTo>
                  <a:lnTo>
                    <a:pt x="111" y="2013"/>
                  </a:lnTo>
                  <a:lnTo>
                    <a:pt x="111" y="2010"/>
                  </a:lnTo>
                  <a:lnTo>
                    <a:pt x="111" y="2010"/>
                  </a:lnTo>
                  <a:lnTo>
                    <a:pt x="114" y="2010"/>
                  </a:lnTo>
                  <a:lnTo>
                    <a:pt x="114" y="2013"/>
                  </a:lnTo>
                  <a:lnTo>
                    <a:pt x="111" y="2013"/>
                  </a:lnTo>
                  <a:lnTo>
                    <a:pt x="111" y="2013"/>
                  </a:lnTo>
                  <a:lnTo>
                    <a:pt x="111" y="2015"/>
                  </a:lnTo>
                  <a:lnTo>
                    <a:pt x="111" y="2015"/>
                  </a:lnTo>
                  <a:lnTo>
                    <a:pt x="114" y="2015"/>
                  </a:lnTo>
                  <a:lnTo>
                    <a:pt x="114" y="2015"/>
                  </a:lnTo>
                  <a:lnTo>
                    <a:pt x="114" y="2015"/>
                  </a:lnTo>
                  <a:lnTo>
                    <a:pt x="114" y="2017"/>
                  </a:lnTo>
                  <a:lnTo>
                    <a:pt x="111" y="2015"/>
                  </a:lnTo>
                  <a:lnTo>
                    <a:pt x="111" y="2015"/>
                  </a:lnTo>
                  <a:lnTo>
                    <a:pt x="111" y="2015"/>
                  </a:lnTo>
                  <a:lnTo>
                    <a:pt x="111" y="2015"/>
                  </a:lnTo>
                  <a:lnTo>
                    <a:pt x="111" y="2015"/>
                  </a:lnTo>
                  <a:lnTo>
                    <a:pt x="111" y="2015"/>
                  </a:lnTo>
                  <a:lnTo>
                    <a:pt x="111" y="2017"/>
                  </a:lnTo>
                  <a:lnTo>
                    <a:pt x="114" y="2020"/>
                  </a:lnTo>
                  <a:lnTo>
                    <a:pt x="114" y="2022"/>
                  </a:lnTo>
                  <a:lnTo>
                    <a:pt x="114" y="2022"/>
                  </a:lnTo>
                  <a:lnTo>
                    <a:pt x="111" y="2020"/>
                  </a:lnTo>
                  <a:lnTo>
                    <a:pt x="111" y="2020"/>
                  </a:lnTo>
                  <a:lnTo>
                    <a:pt x="109" y="2020"/>
                  </a:lnTo>
                  <a:lnTo>
                    <a:pt x="109" y="2022"/>
                  </a:lnTo>
                  <a:lnTo>
                    <a:pt x="109" y="2022"/>
                  </a:lnTo>
                  <a:lnTo>
                    <a:pt x="111" y="2022"/>
                  </a:lnTo>
                  <a:lnTo>
                    <a:pt x="111" y="2022"/>
                  </a:lnTo>
                  <a:lnTo>
                    <a:pt x="111" y="2022"/>
                  </a:lnTo>
                  <a:lnTo>
                    <a:pt x="111" y="2025"/>
                  </a:lnTo>
                  <a:lnTo>
                    <a:pt x="111" y="2025"/>
                  </a:lnTo>
                  <a:lnTo>
                    <a:pt x="111" y="2025"/>
                  </a:lnTo>
                  <a:lnTo>
                    <a:pt x="111" y="2025"/>
                  </a:lnTo>
                  <a:lnTo>
                    <a:pt x="114" y="2027"/>
                  </a:lnTo>
                  <a:lnTo>
                    <a:pt x="114" y="2027"/>
                  </a:lnTo>
                  <a:lnTo>
                    <a:pt x="111" y="2027"/>
                  </a:lnTo>
                  <a:lnTo>
                    <a:pt x="111" y="2027"/>
                  </a:lnTo>
                  <a:lnTo>
                    <a:pt x="111" y="2029"/>
                  </a:lnTo>
                  <a:lnTo>
                    <a:pt x="111" y="2029"/>
                  </a:lnTo>
                  <a:lnTo>
                    <a:pt x="116" y="2027"/>
                  </a:lnTo>
                  <a:lnTo>
                    <a:pt x="116" y="2027"/>
                  </a:lnTo>
                  <a:lnTo>
                    <a:pt x="116" y="2027"/>
                  </a:lnTo>
                  <a:lnTo>
                    <a:pt x="116" y="2027"/>
                  </a:lnTo>
                  <a:lnTo>
                    <a:pt x="116" y="2027"/>
                  </a:lnTo>
                  <a:lnTo>
                    <a:pt x="116" y="2027"/>
                  </a:lnTo>
                  <a:lnTo>
                    <a:pt x="116" y="2027"/>
                  </a:lnTo>
                  <a:lnTo>
                    <a:pt x="116" y="2029"/>
                  </a:lnTo>
                  <a:lnTo>
                    <a:pt x="116" y="2029"/>
                  </a:lnTo>
                  <a:lnTo>
                    <a:pt x="116" y="2029"/>
                  </a:lnTo>
                  <a:lnTo>
                    <a:pt x="116" y="2029"/>
                  </a:lnTo>
                  <a:lnTo>
                    <a:pt x="116" y="2032"/>
                  </a:lnTo>
                  <a:lnTo>
                    <a:pt x="116" y="2032"/>
                  </a:lnTo>
                  <a:lnTo>
                    <a:pt x="116" y="2032"/>
                  </a:lnTo>
                  <a:lnTo>
                    <a:pt x="118" y="2029"/>
                  </a:lnTo>
                  <a:lnTo>
                    <a:pt x="118" y="2029"/>
                  </a:lnTo>
                  <a:lnTo>
                    <a:pt x="118" y="2032"/>
                  </a:lnTo>
                  <a:lnTo>
                    <a:pt x="118" y="2032"/>
                  </a:lnTo>
                  <a:lnTo>
                    <a:pt x="118" y="2032"/>
                  </a:lnTo>
                  <a:lnTo>
                    <a:pt x="121" y="2034"/>
                  </a:lnTo>
                  <a:lnTo>
                    <a:pt x="121" y="2034"/>
                  </a:lnTo>
                  <a:lnTo>
                    <a:pt x="121" y="2034"/>
                  </a:lnTo>
                  <a:lnTo>
                    <a:pt x="121" y="2034"/>
                  </a:lnTo>
                  <a:lnTo>
                    <a:pt x="121" y="2036"/>
                  </a:lnTo>
                  <a:lnTo>
                    <a:pt x="121" y="2036"/>
                  </a:lnTo>
                  <a:lnTo>
                    <a:pt x="123" y="2039"/>
                  </a:lnTo>
                  <a:lnTo>
                    <a:pt x="123" y="2041"/>
                  </a:lnTo>
                  <a:lnTo>
                    <a:pt x="123" y="2041"/>
                  </a:lnTo>
                  <a:lnTo>
                    <a:pt x="123" y="2041"/>
                  </a:lnTo>
                  <a:lnTo>
                    <a:pt x="123" y="2041"/>
                  </a:lnTo>
                  <a:lnTo>
                    <a:pt x="123" y="2041"/>
                  </a:lnTo>
                  <a:lnTo>
                    <a:pt x="123" y="2039"/>
                  </a:lnTo>
                  <a:lnTo>
                    <a:pt x="121" y="2039"/>
                  </a:lnTo>
                  <a:lnTo>
                    <a:pt x="121" y="2039"/>
                  </a:lnTo>
                  <a:lnTo>
                    <a:pt x="121" y="2036"/>
                  </a:lnTo>
                  <a:lnTo>
                    <a:pt x="121" y="2036"/>
                  </a:lnTo>
                  <a:lnTo>
                    <a:pt x="116" y="2036"/>
                  </a:lnTo>
                  <a:lnTo>
                    <a:pt x="116" y="2036"/>
                  </a:lnTo>
                  <a:lnTo>
                    <a:pt x="116" y="2034"/>
                  </a:lnTo>
                  <a:lnTo>
                    <a:pt x="116" y="2034"/>
                  </a:lnTo>
                  <a:lnTo>
                    <a:pt x="114" y="2034"/>
                  </a:lnTo>
                  <a:lnTo>
                    <a:pt x="114" y="2036"/>
                  </a:lnTo>
                  <a:lnTo>
                    <a:pt x="114" y="2036"/>
                  </a:lnTo>
                  <a:lnTo>
                    <a:pt x="118" y="2039"/>
                  </a:lnTo>
                  <a:lnTo>
                    <a:pt x="121" y="2039"/>
                  </a:lnTo>
                  <a:lnTo>
                    <a:pt x="118" y="2039"/>
                  </a:lnTo>
                  <a:lnTo>
                    <a:pt x="118" y="2039"/>
                  </a:lnTo>
                  <a:lnTo>
                    <a:pt x="118" y="2039"/>
                  </a:lnTo>
                  <a:lnTo>
                    <a:pt x="118" y="2039"/>
                  </a:lnTo>
                  <a:lnTo>
                    <a:pt x="116" y="2039"/>
                  </a:lnTo>
                  <a:lnTo>
                    <a:pt x="116" y="2039"/>
                  </a:lnTo>
                  <a:lnTo>
                    <a:pt x="116" y="2039"/>
                  </a:lnTo>
                  <a:lnTo>
                    <a:pt x="116" y="2039"/>
                  </a:lnTo>
                  <a:lnTo>
                    <a:pt x="116" y="2039"/>
                  </a:lnTo>
                  <a:lnTo>
                    <a:pt x="114" y="2039"/>
                  </a:lnTo>
                  <a:lnTo>
                    <a:pt x="114" y="2041"/>
                  </a:lnTo>
                  <a:lnTo>
                    <a:pt x="114" y="2041"/>
                  </a:lnTo>
                  <a:lnTo>
                    <a:pt x="114" y="2041"/>
                  </a:lnTo>
                  <a:lnTo>
                    <a:pt x="116" y="2041"/>
                  </a:lnTo>
                  <a:lnTo>
                    <a:pt x="116" y="2043"/>
                  </a:lnTo>
                  <a:lnTo>
                    <a:pt x="118" y="2043"/>
                  </a:lnTo>
                  <a:lnTo>
                    <a:pt x="118" y="2043"/>
                  </a:lnTo>
                  <a:lnTo>
                    <a:pt x="116" y="2043"/>
                  </a:lnTo>
                  <a:lnTo>
                    <a:pt x="116" y="2046"/>
                  </a:lnTo>
                  <a:lnTo>
                    <a:pt x="116" y="2046"/>
                  </a:lnTo>
                  <a:lnTo>
                    <a:pt x="118" y="2046"/>
                  </a:lnTo>
                  <a:lnTo>
                    <a:pt x="118" y="2046"/>
                  </a:lnTo>
                  <a:lnTo>
                    <a:pt x="118" y="2046"/>
                  </a:lnTo>
                  <a:lnTo>
                    <a:pt x="118" y="2046"/>
                  </a:lnTo>
                  <a:lnTo>
                    <a:pt x="118" y="2048"/>
                  </a:lnTo>
                  <a:lnTo>
                    <a:pt x="118" y="2048"/>
                  </a:lnTo>
                  <a:lnTo>
                    <a:pt x="118" y="2048"/>
                  </a:lnTo>
                  <a:lnTo>
                    <a:pt x="118" y="2048"/>
                  </a:lnTo>
                  <a:lnTo>
                    <a:pt x="121" y="2048"/>
                  </a:lnTo>
                  <a:lnTo>
                    <a:pt x="121" y="2048"/>
                  </a:lnTo>
                  <a:lnTo>
                    <a:pt x="121" y="2048"/>
                  </a:lnTo>
                  <a:lnTo>
                    <a:pt x="121" y="2048"/>
                  </a:lnTo>
                  <a:lnTo>
                    <a:pt x="118" y="2048"/>
                  </a:lnTo>
                  <a:lnTo>
                    <a:pt x="118" y="2048"/>
                  </a:lnTo>
                  <a:lnTo>
                    <a:pt x="118" y="2048"/>
                  </a:lnTo>
                  <a:lnTo>
                    <a:pt x="121" y="2051"/>
                  </a:lnTo>
                  <a:lnTo>
                    <a:pt x="121" y="2051"/>
                  </a:lnTo>
                  <a:lnTo>
                    <a:pt x="121" y="2051"/>
                  </a:lnTo>
                  <a:lnTo>
                    <a:pt x="123" y="2051"/>
                  </a:lnTo>
                  <a:lnTo>
                    <a:pt x="123" y="2051"/>
                  </a:lnTo>
                  <a:lnTo>
                    <a:pt x="123" y="2051"/>
                  </a:lnTo>
                  <a:lnTo>
                    <a:pt x="123" y="2051"/>
                  </a:lnTo>
                  <a:lnTo>
                    <a:pt x="123" y="2048"/>
                  </a:lnTo>
                  <a:lnTo>
                    <a:pt x="126" y="2048"/>
                  </a:lnTo>
                  <a:lnTo>
                    <a:pt x="126" y="2048"/>
                  </a:lnTo>
                  <a:lnTo>
                    <a:pt x="126" y="2048"/>
                  </a:lnTo>
                  <a:lnTo>
                    <a:pt x="126" y="2051"/>
                  </a:lnTo>
                  <a:lnTo>
                    <a:pt x="126" y="2051"/>
                  </a:lnTo>
                  <a:lnTo>
                    <a:pt x="128" y="2051"/>
                  </a:lnTo>
                  <a:lnTo>
                    <a:pt x="128" y="2051"/>
                  </a:lnTo>
                  <a:lnTo>
                    <a:pt x="128" y="2051"/>
                  </a:lnTo>
                  <a:lnTo>
                    <a:pt x="130" y="2051"/>
                  </a:lnTo>
                  <a:lnTo>
                    <a:pt x="130" y="2051"/>
                  </a:lnTo>
                  <a:lnTo>
                    <a:pt x="130" y="2051"/>
                  </a:lnTo>
                  <a:lnTo>
                    <a:pt x="128" y="2048"/>
                  </a:lnTo>
                  <a:lnTo>
                    <a:pt x="128" y="2048"/>
                  </a:lnTo>
                  <a:lnTo>
                    <a:pt x="126" y="2048"/>
                  </a:lnTo>
                  <a:lnTo>
                    <a:pt x="126" y="2048"/>
                  </a:lnTo>
                  <a:lnTo>
                    <a:pt x="128" y="2048"/>
                  </a:lnTo>
                  <a:lnTo>
                    <a:pt x="128" y="2048"/>
                  </a:lnTo>
                  <a:lnTo>
                    <a:pt x="128" y="2048"/>
                  </a:lnTo>
                  <a:lnTo>
                    <a:pt x="128" y="2048"/>
                  </a:lnTo>
                  <a:lnTo>
                    <a:pt x="128" y="2048"/>
                  </a:lnTo>
                  <a:lnTo>
                    <a:pt x="128" y="2048"/>
                  </a:lnTo>
                  <a:lnTo>
                    <a:pt x="130" y="2046"/>
                  </a:lnTo>
                  <a:lnTo>
                    <a:pt x="133" y="2048"/>
                  </a:lnTo>
                  <a:lnTo>
                    <a:pt x="135" y="2048"/>
                  </a:lnTo>
                  <a:lnTo>
                    <a:pt x="135" y="2048"/>
                  </a:lnTo>
                  <a:lnTo>
                    <a:pt x="137" y="2046"/>
                  </a:lnTo>
                  <a:lnTo>
                    <a:pt x="140" y="2043"/>
                  </a:lnTo>
                  <a:lnTo>
                    <a:pt x="140" y="2043"/>
                  </a:lnTo>
                  <a:lnTo>
                    <a:pt x="140" y="2043"/>
                  </a:lnTo>
                  <a:lnTo>
                    <a:pt x="140" y="2041"/>
                  </a:lnTo>
                  <a:lnTo>
                    <a:pt x="142" y="2039"/>
                  </a:lnTo>
                  <a:lnTo>
                    <a:pt x="142" y="2039"/>
                  </a:lnTo>
                  <a:lnTo>
                    <a:pt x="142" y="2036"/>
                  </a:lnTo>
                  <a:lnTo>
                    <a:pt x="142" y="2034"/>
                  </a:lnTo>
                  <a:lnTo>
                    <a:pt x="142" y="2034"/>
                  </a:lnTo>
                  <a:lnTo>
                    <a:pt x="142" y="2034"/>
                  </a:lnTo>
                  <a:lnTo>
                    <a:pt x="142" y="2034"/>
                  </a:lnTo>
                  <a:lnTo>
                    <a:pt x="142" y="2034"/>
                  </a:lnTo>
                  <a:lnTo>
                    <a:pt x="142" y="2032"/>
                  </a:lnTo>
                  <a:lnTo>
                    <a:pt x="142" y="2032"/>
                  </a:lnTo>
                  <a:lnTo>
                    <a:pt x="142" y="2032"/>
                  </a:lnTo>
                  <a:lnTo>
                    <a:pt x="144" y="2029"/>
                  </a:lnTo>
                  <a:lnTo>
                    <a:pt x="144" y="2029"/>
                  </a:lnTo>
                  <a:lnTo>
                    <a:pt x="144" y="2027"/>
                  </a:lnTo>
                  <a:lnTo>
                    <a:pt x="147" y="2025"/>
                  </a:lnTo>
                  <a:lnTo>
                    <a:pt x="147" y="2025"/>
                  </a:lnTo>
                  <a:lnTo>
                    <a:pt x="147" y="2025"/>
                  </a:lnTo>
                  <a:lnTo>
                    <a:pt x="147" y="2022"/>
                  </a:lnTo>
                  <a:lnTo>
                    <a:pt x="147" y="2022"/>
                  </a:lnTo>
                  <a:lnTo>
                    <a:pt x="149" y="2020"/>
                  </a:lnTo>
                  <a:lnTo>
                    <a:pt x="149" y="2020"/>
                  </a:lnTo>
                  <a:lnTo>
                    <a:pt x="152" y="2017"/>
                  </a:lnTo>
                  <a:lnTo>
                    <a:pt x="154" y="2015"/>
                  </a:lnTo>
                  <a:lnTo>
                    <a:pt x="156" y="2013"/>
                  </a:lnTo>
                  <a:lnTo>
                    <a:pt x="156" y="2013"/>
                  </a:lnTo>
                  <a:lnTo>
                    <a:pt x="159" y="2010"/>
                  </a:lnTo>
                  <a:lnTo>
                    <a:pt x="159" y="2008"/>
                  </a:lnTo>
                  <a:lnTo>
                    <a:pt x="159" y="2006"/>
                  </a:lnTo>
                  <a:lnTo>
                    <a:pt x="161" y="2006"/>
                  </a:lnTo>
                  <a:lnTo>
                    <a:pt x="161" y="2006"/>
                  </a:lnTo>
                  <a:lnTo>
                    <a:pt x="161" y="2003"/>
                  </a:lnTo>
                  <a:lnTo>
                    <a:pt x="161" y="2003"/>
                  </a:lnTo>
                  <a:lnTo>
                    <a:pt x="161" y="2003"/>
                  </a:lnTo>
                  <a:lnTo>
                    <a:pt x="161" y="2003"/>
                  </a:lnTo>
                  <a:lnTo>
                    <a:pt x="161" y="2003"/>
                  </a:lnTo>
                  <a:lnTo>
                    <a:pt x="159" y="2003"/>
                  </a:lnTo>
                  <a:lnTo>
                    <a:pt x="159" y="2006"/>
                  </a:lnTo>
                  <a:close/>
                  <a:moveTo>
                    <a:pt x="149" y="2110"/>
                  </a:moveTo>
                  <a:lnTo>
                    <a:pt x="149" y="2112"/>
                  </a:lnTo>
                  <a:lnTo>
                    <a:pt x="149" y="2110"/>
                  </a:lnTo>
                  <a:lnTo>
                    <a:pt x="147" y="2110"/>
                  </a:lnTo>
                  <a:lnTo>
                    <a:pt x="147" y="2110"/>
                  </a:lnTo>
                  <a:lnTo>
                    <a:pt x="147" y="2110"/>
                  </a:lnTo>
                  <a:lnTo>
                    <a:pt x="147" y="2110"/>
                  </a:lnTo>
                  <a:lnTo>
                    <a:pt x="147" y="2110"/>
                  </a:lnTo>
                  <a:lnTo>
                    <a:pt x="149" y="2110"/>
                  </a:lnTo>
                  <a:lnTo>
                    <a:pt x="149" y="2107"/>
                  </a:lnTo>
                  <a:lnTo>
                    <a:pt x="149" y="2107"/>
                  </a:lnTo>
                  <a:lnTo>
                    <a:pt x="149" y="2107"/>
                  </a:lnTo>
                  <a:lnTo>
                    <a:pt x="149" y="2105"/>
                  </a:lnTo>
                  <a:lnTo>
                    <a:pt x="149" y="2105"/>
                  </a:lnTo>
                  <a:lnTo>
                    <a:pt x="147" y="2105"/>
                  </a:lnTo>
                  <a:lnTo>
                    <a:pt x="147" y="2105"/>
                  </a:lnTo>
                  <a:lnTo>
                    <a:pt x="147" y="2105"/>
                  </a:lnTo>
                  <a:lnTo>
                    <a:pt x="144" y="2105"/>
                  </a:lnTo>
                  <a:lnTo>
                    <a:pt x="144" y="2105"/>
                  </a:lnTo>
                  <a:lnTo>
                    <a:pt x="144" y="2105"/>
                  </a:lnTo>
                  <a:lnTo>
                    <a:pt x="144" y="2105"/>
                  </a:lnTo>
                  <a:lnTo>
                    <a:pt x="144" y="2105"/>
                  </a:lnTo>
                  <a:lnTo>
                    <a:pt x="144" y="2107"/>
                  </a:lnTo>
                  <a:lnTo>
                    <a:pt x="144" y="2107"/>
                  </a:lnTo>
                  <a:lnTo>
                    <a:pt x="144" y="2107"/>
                  </a:lnTo>
                  <a:lnTo>
                    <a:pt x="142" y="2105"/>
                  </a:lnTo>
                  <a:lnTo>
                    <a:pt x="142" y="2105"/>
                  </a:lnTo>
                  <a:lnTo>
                    <a:pt x="142" y="2105"/>
                  </a:lnTo>
                  <a:lnTo>
                    <a:pt x="142" y="2103"/>
                  </a:lnTo>
                  <a:lnTo>
                    <a:pt x="142" y="2103"/>
                  </a:lnTo>
                  <a:lnTo>
                    <a:pt x="142" y="2103"/>
                  </a:lnTo>
                  <a:lnTo>
                    <a:pt x="142" y="2103"/>
                  </a:lnTo>
                  <a:lnTo>
                    <a:pt x="142" y="2103"/>
                  </a:lnTo>
                  <a:lnTo>
                    <a:pt x="142" y="2103"/>
                  </a:lnTo>
                  <a:lnTo>
                    <a:pt x="142" y="2103"/>
                  </a:lnTo>
                  <a:lnTo>
                    <a:pt x="144" y="2103"/>
                  </a:lnTo>
                  <a:lnTo>
                    <a:pt x="144" y="2103"/>
                  </a:lnTo>
                  <a:lnTo>
                    <a:pt x="144" y="2103"/>
                  </a:lnTo>
                  <a:lnTo>
                    <a:pt x="144" y="2103"/>
                  </a:lnTo>
                  <a:lnTo>
                    <a:pt x="144" y="2103"/>
                  </a:lnTo>
                  <a:lnTo>
                    <a:pt x="147" y="2103"/>
                  </a:lnTo>
                  <a:lnTo>
                    <a:pt x="144" y="2100"/>
                  </a:lnTo>
                  <a:lnTo>
                    <a:pt x="144" y="2100"/>
                  </a:lnTo>
                  <a:lnTo>
                    <a:pt x="144" y="2103"/>
                  </a:lnTo>
                  <a:lnTo>
                    <a:pt x="144" y="2100"/>
                  </a:lnTo>
                  <a:lnTo>
                    <a:pt x="144" y="2100"/>
                  </a:lnTo>
                  <a:lnTo>
                    <a:pt x="144" y="2100"/>
                  </a:lnTo>
                  <a:lnTo>
                    <a:pt x="147" y="2100"/>
                  </a:lnTo>
                  <a:lnTo>
                    <a:pt x="147" y="2098"/>
                  </a:lnTo>
                  <a:lnTo>
                    <a:pt x="147" y="2098"/>
                  </a:lnTo>
                  <a:lnTo>
                    <a:pt x="144" y="2098"/>
                  </a:lnTo>
                  <a:lnTo>
                    <a:pt x="144" y="2098"/>
                  </a:lnTo>
                  <a:lnTo>
                    <a:pt x="144" y="2098"/>
                  </a:lnTo>
                  <a:lnTo>
                    <a:pt x="142" y="2098"/>
                  </a:lnTo>
                  <a:lnTo>
                    <a:pt x="142" y="2100"/>
                  </a:lnTo>
                  <a:lnTo>
                    <a:pt x="142" y="2100"/>
                  </a:lnTo>
                  <a:lnTo>
                    <a:pt x="142" y="2100"/>
                  </a:lnTo>
                  <a:lnTo>
                    <a:pt x="142" y="2100"/>
                  </a:lnTo>
                  <a:lnTo>
                    <a:pt x="142" y="2100"/>
                  </a:lnTo>
                  <a:lnTo>
                    <a:pt x="142" y="2100"/>
                  </a:lnTo>
                  <a:lnTo>
                    <a:pt x="140" y="2100"/>
                  </a:lnTo>
                  <a:lnTo>
                    <a:pt x="142" y="2100"/>
                  </a:lnTo>
                  <a:lnTo>
                    <a:pt x="142" y="2100"/>
                  </a:lnTo>
                  <a:lnTo>
                    <a:pt x="140" y="2098"/>
                  </a:lnTo>
                  <a:lnTo>
                    <a:pt x="140" y="2098"/>
                  </a:lnTo>
                  <a:lnTo>
                    <a:pt x="140" y="2098"/>
                  </a:lnTo>
                  <a:lnTo>
                    <a:pt x="142" y="2095"/>
                  </a:lnTo>
                  <a:lnTo>
                    <a:pt x="142" y="2095"/>
                  </a:lnTo>
                  <a:lnTo>
                    <a:pt x="140" y="2093"/>
                  </a:lnTo>
                  <a:lnTo>
                    <a:pt x="140" y="2093"/>
                  </a:lnTo>
                  <a:lnTo>
                    <a:pt x="140" y="2093"/>
                  </a:lnTo>
                  <a:lnTo>
                    <a:pt x="140" y="2091"/>
                  </a:lnTo>
                  <a:lnTo>
                    <a:pt x="140" y="2091"/>
                  </a:lnTo>
                  <a:lnTo>
                    <a:pt x="140" y="2091"/>
                  </a:lnTo>
                  <a:lnTo>
                    <a:pt x="137" y="2091"/>
                  </a:lnTo>
                  <a:lnTo>
                    <a:pt x="137" y="2091"/>
                  </a:lnTo>
                  <a:lnTo>
                    <a:pt x="137" y="2091"/>
                  </a:lnTo>
                  <a:lnTo>
                    <a:pt x="137" y="2091"/>
                  </a:lnTo>
                  <a:lnTo>
                    <a:pt x="137" y="2091"/>
                  </a:lnTo>
                  <a:lnTo>
                    <a:pt x="137" y="2091"/>
                  </a:lnTo>
                  <a:lnTo>
                    <a:pt x="137" y="2091"/>
                  </a:lnTo>
                  <a:lnTo>
                    <a:pt x="137" y="2088"/>
                  </a:lnTo>
                  <a:lnTo>
                    <a:pt x="135" y="2088"/>
                  </a:lnTo>
                  <a:lnTo>
                    <a:pt x="135" y="2088"/>
                  </a:lnTo>
                  <a:lnTo>
                    <a:pt x="135" y="2088"/>
                  </a:lnTo>
                  <a:lnTo>
                    <a:pt x="135" y="2088"/>
                  </a:lnTo>
                  <a:lnTo>
                    <a:pt x="135" y="2088"/>
                  </a:lnTo>
                  <a:lnTo>
                    <a:pt x="137" y="2088"/>
                  </a:lnTo>
                  <a:lnTo>
                    <a:pt x="137" y="2088"/>
                  </a:lnTo>
                  <a:lnTo>
                    <a:pt x="137" y="2086"/>
                  </a:lnTo>
                  <a:lnTo>
                    <a:pt x="135" y="2086"/>
                  </a:lnTo>
                  <a:lnTo>
                    <a:pt x="135" y="2084"/>
                  </a:lnTo>
                  <a:lnTo>
                    <a:pt x="135" y="2084"/>
                  </a:lnTo>
                  <a:lnTo>
                    <a:pt x="135" y="2084"/>
                  </a:lnTo>
                  <a:lnTo>
                    <a:pt x="135" y="2084"/>
                  </a:lnTo>
                  <a:lnTo>
                    <a:pt x="135" y="2081"/>
                  </a:lnTo>
                  <a:lnTo>
                    <a:pt x="135" y="2079"/>
                  </a:lnTo>
                  <a:lnTo>
                    <a:pt x="135" y="2079"/>
                  </a:lnTo>
                  <a:lnTo>
                    <a:pt x="135" y="2079"/>
                  </a:lnTo>
                  <a:lnTo>
                    <a:pt x="133" y="2079"/>
                  </a:lnTo>
                  <a:lnTo>
                    <a:pt x="133" y="2077"/>
                  </a:lnTo>
                  <a:lnTo>
                    <a:pt x="135" y="2077"/>
                  </a:lnTo>
                  <a:lnTo>
                    <a:pt x="133" y="2077"/>
                  </a:lnTo>
                  <a:lnTo>
                    <a:pt x="133" y="2074"/>
                  </a:lnTo>
                  <a:lnTo>
                    <a:pt x="133" y="2074"/>
                  </a:lnTo>
                  <a:lnTo>
                    <a:pt x="133" y="2074"/>
                  </a:lnTo>
                  <a:lnTo>
                    <a:pt x="133" y="2074"/>
                  </a:lnTo>
                  <a:lnTo>
                    <a:pt x="135" y="2074"/>
                  </a:lnTo>
                  <a:lnTo>
                    <a:pt x="135" y="2077"/>
                  </a:lnTo>
                  <a:lnTo>
                    <a:pt x="135" y="2074"/>
                  </a:lnTo>
                  <a:lnTo>
                    <a:pt x="137" y="2074"/>
                  </a:lnTo>
                  <a:lnTo>
                    <a:pt x="137" y="2077"/>
                  </a:lnTo>
                  <a:lnTo>
                    <a:pt x="140" y="2077"/>
                  </a:lnTo>
                  <a:lnTo>
                    <a:pt x="140" y="2074"/>
                  </a:lnTo>
                  <a:lnTo>
                    <a:pt x="140" y="2074"/>
                  </a:lnTo>
                  <a:lnTo>
                    <a:pt x="137" y="2074"/>
                  </a:lnTo>
                  <a:lnTo>
                    <a:pt x="135" y="2074"/>
                  </a:lnTo>
                  <a:lnTo>
                    <a:pt x="133" y="2074"/>
                  </a:lnTo>
                  <a:lnTo>
                    <a:pt x="133" y="2072"/>
                  </a:lnTo>
                  <a:lnTo>
                    <a:pt x="133" y="2072"/>
                  </a:lnTo>
                  <a:lnTo>
                    <a:pt x="133" y="2072"/>
                  </a:lnTo>
                  <a:lnTo>
                    <a:pt x="133" y="2072"/>
                  </a:lnTo>
                  <a:lnTo>
                    <a:pt x="133" y="2072"/>
                  </a:lnTo>
                  <a:lnTo>
                    <a:pt x="133" y="2072"/>
                  </a:lnTo>
                  <a:lnTo>
                    <a:pt x="133" y="2072"/>
                  </a:lnTo>
                  <a:lnTo>
                    <a:pt x="133" y="2069"/>
                  </a:lnTo>
                  <a:lnTo>
                    <a:pt x="133" y="2069"/>
                  </a:lnTo>
                  <a:lnTo>
                    <a:pt x="135" y="2069"/>
                  </a:lnTo>
                  <a:lnTo>
                    <a:pt x="135" y="2069"/>
                  </a:lnTo>
                  <a:lnTo>
                    <a:pt x="135" y="2069"/>
                  </a:lnTo>
                  <a:lnTo>
                    <a:pt x="135" y="2069"/>
                  </a:lnTo>
                  <a:lnTo>
                    <a:pt x="133" y="2069"/>
                  </a:lnTo>
                  <a:lnTo>
                    <a:pt x="133" y="2067"/>
                  </a:lnTo>
                  <a:lnTo>
                    <a:pt x="133" y="2067"/>
                  </a:lnTo>
                  <a:lnTo>
                    <a:pt x="130" y="2067"/>
                  </a:lnTo>
                  <a:lnTo>
                    <a:pt x="130" y="2067"/>
                  </a:lnTo>
                  <a:lnTo>
                    <a:pt x="130" y="2067"/>
                  </a:lnTo>
                  <a:lnTo>
                    <a:pt x="133" y="2067"/>
                  </a:lnTo>
                  <a:lnTo>
                    <a:pt x="133" y="2067"/>
                  </a:lnTo>
                  <a:lnTo>
                    <a:pt x="133" y="2067"/>
                  </a:lnTo>
                  <a:lnTo>
                    <a:pt x="133" y="2067"/>
                  </a:lnTo>
                  <a:lnTo>
                    <a:pt x="133" y="2065"/>
                  </a:lnTo>
                  <a:lnTo>
                    <a:pt x="133" y="2065"/>
                  </a:lnTo>
                  <a:lnTo>
                    <a:pt x="133" y="2065"/>
                  </a:lnTo>
                  <a:lnTo>
                    <a:pt x="133" y="2065"/>
                  </a:lnTo>
                  <a:lnTo>
                    <a:pt x="133" y="2065"/>
                  </a:lnTo>
                  <a:lnTo>
                    <a:pt x="135" y="2065"/>
                  </a:lnTo>
                  <a:lnTo>
                    <a:pt x="135" y="2067"/>
                  </a:lnTo>
                  <a:lnTo>
                    <a:pt x="135" y="2067"/>
                  </a:lnTo>
                  <a:lnTo>
                    <a:pt x="135" y="2069"/>
                  </a:lnTo>
                  <a:lnTo>
                    <a:pt x="135" y="2069"/>
                  </a:lnTo>
                  <a:lnTo>
                    <a:pt x="135" y="2069"/>
                  </a:lnTo>
                  <a:lnTo>
                    <a:pt x="140" y="2072"/>
                  </a:lnTo>
                  <a:lnTo>
                    <a:pt x="140" y="2069"/>
                  </a:lnTo>
                  <a:lnTo>
                    <a:pt x="142" y="2069"/>
                  </a:lnTo>
                  <a:lnTo>
                    <a:pt x="142" y="2069"/>
                  </a:lnTo>
                  <a:lnTo>
                    <a:pt x="142" y="2069"/>
                  </a:lnTo>
                  <a:lnTo>
                    <a:pt x="142" y="2069"/>
                  </a:lnTo>
                  <a:lnTo>
                    <a:pt x="142" y="2069"/>
                  </a:lnTo>
                  <a:lnTo>
                    <a:pt x="142" y="2067"/>
                  </a:lnTo>
                  <a:lnTo>
                    <a:pt x="142" y="2067"/>
                  </a:lnTo>
                  <a:lnTo>
                    <a:pt x="142" y="2067"/>
                  </a:lnTo>
                  <a:lnTo>
                    <a:pt x="142" y="2067"/>
                  </a:lnTo>
                  <a:lnTo>
                    <a:pt x="144" y="2067"/>
                  </a:lnTo>
                  <a:lnTo>
                    <a:pt x="144" y="2067"/>
                  </a:lnTo>
                  <a:lnTo>
                    <a:pt x="144" y="2067"/>
                  </a:lnTo>
                  <a:lnTo>
                    <a:pt x="144" y="2067"/>
                  </a:lnTo>
                  <a:lnTo>
                    <a:pt x="144" y="2065"/>
                  </a:lnTo>
                  <a:lnTo>
                    <a:pt x="142" y="2065"/>
                  </a:lnTo>
                  <a:lnTo>
                    <a:pt x="142" y="2065"/>
                  </a:lnTo>
                  <a:lnTo>
                    <a:pt x="142" y="2065"/>
                  </a:lnTo>
                  <a:lnTo>
                    <a:pt x="140" y="2062"/>
                  </a:lnTo>
                  <a:lnTo>
                    <a:pt x="137" y="2060"/>
                  </a:lnTo>
                  <a:lnTo>
                    <a:pt x="137" y="2060"/>
                  </a:lnTo>
                  <a:lnTo>
                    <a:pt x="137" y="2060"/>
                  </a:lnTo>
                  <a:lnTo>
                    <a:pt x="135" y="2060"/>
                  </a:lnTo>
                  <a:lnTo>
                    <a:pt x="135" y="2062"/>
                  </a:lnTo>
                  <a:lnTo>
                    <a:pt x="135" y="2062"/>
                  </a:lnTo>
                  <a:lnTo>
                    <a:pt x="135" y="2062"/>
                  </a:lnTo>
                  <a:lnTo>
                    <a:pt x="133" y="2062"/>
                  </a:lnTo>
                  <a:lnTo>
                    <a:pt x="133" y="2062"/>
                  </a:lnTo>
                  <a:lnTo>
                    <a:pt x="133" y="2060"/>
                  </a:lnTo>
                  <a:lnTo>
                    <a:pt x="135" y="2060"/>
                  </a:lnTo>
                  <a:lnTo>
                    <a:pt x="135" y="2060"/>
                  </a:lnTo>
                  <a:lnTo>
                    <a:pt x="133" y="2058"/>
                  </a:lnTo>
                  <a:lnTo>
                    <a:pt x="133" y="2058"/>
                  </a:lnTo>
                  <a:lnTo>
                    <a:pt x="135" y="2060"/>
                  </a:lnTo>
                  <a:lnTo>
                    <a:pt x="137" y="2060"/>
                  </a:lnTo>
                  <a:lnTo>
                    <a:pt x="137" y="2060"/>
                  </a:lnTo>
                  <a:lnTo>
                    <a:pt x="137" y="2060"/>
                  </a:lnTo>
                  <a:lnTo>
                    <a:pt x="140" y="2060"/>
                  </a:lnTo>
                  <a:lnTo>
                    <a:pt x="140" y="2060"/>
                  </a:lnTo>
                  <a:lnTo>
                    <a:pt x="140" y="2060"/>
                  </a:lnTo>
                  <a:lnTo>
                    <a:pt x="142" y="2060"/>
                  </a:lnTo>
                  <a:lnTo>
                    <a:pt x="142" y="2062"/>
                  </a:lnTo>
                  <a:lnTo>
                    <a:pt x="144" y="2062"/>
                  </a:lnTo>
                  <a:lnTo>
                    <a:pt x="144" y="2062"/>
                  </a:lnTo>
                  <a:lnTo>
                    <a:pt x="144" y="2062"/>
                  </a:lnTo>
                  <a:lnTo>
                    <a:pt x="144" y="2062"/>
                  </a:lnTo>
                  <a:lnTo>
                    <a:pt x="144" y="2062"/>
                  </a:lnTo>
                  <a:lnTo>
                    <a:pt x="144" y="2062"/>
                  </a:lnTo>
                  <a:lnTo>
                    <a:pt x="144" y="2062"/>
                  </a:lnTo>
                  <a:lnTo>
                    <a:pt x="144" y="2062"/>
                  </a:lnTo>
                  <a:lnTo>
                    <a:pt x="144" y="2062"/>
                  </a:lnTo>
                  <a:lnTo>
                    <a:pt x="144" y="2060"/>
                  </a:lnTo>
                  <a:lnTo>
                    <a:pt x="144" y="2060"/>
                  </a:lnTo>
                  <a:lnTo>
                    <a:pt x="144" y="2058"/>
                  </a:lnTo>
                  <a:lnTo>
                    <a:pt x="144" y="2058"/>
                  </a:lnTo>
                  <a:lnTo>
                    <a:pt x="144" y="2058"/>
                  </a:lnTo>
                  <a:lnTo>
                    <a:pt x="144" y="2058"/>
                  </a:lnTo>
                  <a:lnTo>
                    <a:pt x="144" y="2058"/>
                  </a:lnTo>
                  <a:lnTo>
                    <a:pt x="144" y="2058"/>
                  </a:lnTo>
                  <a:lnTo>
                    <a:pt x="142" y="2055"/>
                  </a:lnTo>
                  <a:lnTo>
                    <a:pt x="142" y="2055"/>
                  </a:lnTo>
                  <a:lnTo>
                    <a:pt x="142" y="2055"/>
                  </a:lnTo>
                  <a:lnTo>
                    <a:pt x="142" y="2053"/>
                  </a:lnTo>
                  <a:lnTo>
                    <a:pt x="142" y="2053"/>
                  </a:lnTo>
                  <a:lnTo>
                    <a:pt x="142" y="2051"/>
                  </a:lnTo>
                  <a:lnTo>
                    <a:pt x="142" y="2051"/>
                  </a:lnTo>
                  <a:lnTo>
                    <a:pt x="142" y="2051"/>
                  </a:lnTo>
                  <a:lnTo>
                    <a:pt x="142" y="2051"/>
                  </a:lnTo>
                  <a:lnTo>
                    <a:pt x="140" y="2051"/>
                  </a:lnTo>
                  <a:lnTo>
                    <a:pt x="140" y="2051"/>
                  </a:lnTo>
                  <a:lnTo>
                    <a:pt x="137" y="2051"/>
                  </a:lnTo>
                  <a:lnTo>
                    <a:pt x="137" y="2051"/>
                  </a:lnTo>
                  <a:lnTo>
                    <a:pt x="137" y="2051"/>
                  </a:lnTo>
                  <a:lnTo>
                    <a:pt x="137" y="2051"/>
                  </a:lnTo>
                  <a:lnTo>
                    <a:pt x="135" y="2051"/>
                  </a:lnTo>
                  <a:lnTo>
                    <a:pt x="135" y="2051"/>
                  </a:lnTo>
                  <a:lnTo>
                    <a:pt x="135" y="2051"/>
                  </a:lnTo>
                  <a:lnTo>
                    <a:pt x="133" y="2051"/>
                  </a:lnTo>
                  <a:lnTo>
                    <a:pt x="133" y="2053"/>
                  </a:lnTo>
                  <a:lnTo>
                    <a:pt x="133" y="2053"/>
                  </a:lnTo>
                  <a:lnTo>
                    <a:pt x="126" y="2051"/>
                  </a:lnTo>
                  <a:lnTo>
                    <a:pt x="126" y="2051"/>
                  </a:lnTo>
                  <a:lnTo>
                    <a:pt x="123" y="2051"/>
                  </a:lnTo>
                  <a:lnTo>
                    <a:pt x="123" y="2051"/>
                  </a:lnTo>
                  <a:lnTo>
                    <a:pt x="123" y="2051"/>
                  </a:lnTo>
                  <a:lnTo>
                    <a:pt x="123" y="2051"/>
                  </a:lnTo>
                  <a:lnTo>
                    <a:pt x="121" y="2051"/>
                  </a:lnTo>
                  <a:lnTo>
                    <a:pt x="118" y="2051"/>
                  </a:lnTo>
                  <a:lnTo>
                    <a:pt x="118" y="2051"/>
                  </a:lnTo>
                  <a:lnTo>
                    <a:pt x="118" y="2048"/>
                  </a:lnTo>
                  <a:lnTo>
                    <a:pt x="116" y="2048"/>
                  </a:lnTo>
                  <a:lnTo>
                    <a:pt x="116" y="2048"/>
                  </a:lnTo>
                  <a:lnTo>
                    <a:pt x="116" y="2051"/>
                  </a:lnTo>
                  <a:lnTo>
                    <a:pt x="116" y="2051"/>
                  </a:lnTo>
                  <a:lnTo>
                    <a:pt x="116" y="2051"/>
                  </a:lnTo>
                  <a:lnTo>
                    <a:pt x="116" y="2051"/>
                  </a:lnTo>
                  <a:lnTo>
                    <a:pt x="116" y="2053"/>
                  </a:lnTo>
                  <a:lnTo>
                    <a:pt x="116" y="2053"/>
                  </a:lnTo>
                  <a:lnTo>
                    <a:pt x="116" y="2053"/>
                  </a:lnTo>
                  <a:lnTo>
                    <a:pt x="116" y="2053"/>
                  </a:lnTo>
                  <a:lnTo>
                    <a:pt x="116" y="2055"/>
                  </a:lnTo>
                  <a:lnTo>
                    <a:pt x="116" y="2055"/>
                  </a:lnTo>
                  <a:lnTo>
                    <a:pt x="116" y="2055"/>
                  </a:lnTo>
                  <a:lnTo>
                    <a:pt x="118" y="2055"/>
                  </a:lnTo>
                  <a:lnTo>
                    <a:pt x="118" y="2055"/>
                  </a:lnTo>
                  <a:lnTo>
                    <a:pt x="118" y="2055"/>
                  </a:lnTo>
                  <a:lnTo>
                    <a:pt x="118" y="2055"/>
                  </a:lnTo>
                  <a:lnTo>
                    <a:pt x="121" y="2055"/>
                  </a:lnTo>
                  <a:lnTo>
                    <a:pt x="121" y="2055"/>
                  </a:lnTo>
                  <a:lnTo>
                    <a:pt x="121" y="2055"/>
                  </a:lnTo>
                  <a:lnTo>
                    <a:pt x="121" y="2055"/>
                  </a:lnTo>
                  <a:lnTo>
                    <a:pt x="121" y="2058"/>
                  </a:lnTo>
                  <a:lnTo>
                    <a:pt x="123" y="2058"/>
                  </a:lnTo>
                  <a:lnTo>
                    <a:pt x="126" y="2058"/>
                  </a:lnTo>
                  <a:lnTo>
                    <a:pt x="126" y="2060"/>
                  </a:lnTo>
                  <a:lnTo>
                    <a:pt x="126" y="2060"/>
                  </a:lnTo>
                  <a:lnTo>
                    <a:pt x="128" y="2060"/>
                  </a:lnTo>
                  <a:lnTo>
                    <a:pt x="128" y="2060"/>
                  </a:lnTo>
                  <a:lnTo>
                    <a:pt x="128" y="2060"/>
                  </a:lnTo>
                  <a:lnTo>
                    <a:pt x="128" y="2062"/>
                  </a:lnTo>
                  <a:lnTo>
                    <a:pt x="126" y="2062"/>
                  </a:lnTo>
                  <a:lnTo>
                    <a:pt x="126" y="2062"/>
                  </a:lnTo>
                  <a:lnTo>
                    <a:pt x="126" y="2062"/>
                  </a:lnTo>
                  <a:lnTo>
                    <a:pt x="126" y="2062"/>
                  </a:lnTo>
                  <a:lnTo>
                    <a:pt x="126" y="2062"/>
                  </a:lnTo>
                  <a:lnTo>
                    <a:pt x="126" y="2062"/>
                  </a:lnTo>
                  <a:lnTo>
                    <a:pt x="126" y="2065"/>
                  </a:lnTo>
                  <a:lnTo>
                    <a:pt x="126" y="2062"/>
                  </a:lnTo>
                  <a:lnTo>
                    <a:pt x="126" y="2062"/>
                  </a:lnTo>
                  <a:lnTo>
                    <a:pt x="126" y="2062"/>
                  </a:lnTo>
                  <a:lnTo>
                    <a:pt x="126" y="2062"/>
                  </a:lnTo>
                  <a:lnTo>
                    <a:pt x="126" y="2062"/>
                  </a:lnTo>
                  <a:lnTo>
                    <a:pt x="126" y="2062"/>
                  </a:lnTo>
                  <a:lnTo>
                    <a:pt x="123" y="2062"/>
                  </a:lnTo>
                  <a:lnTo>
                    <a:pt x="123" y="2062"/>
                  </a:lnTo>
                  <a:lnTo>
                    <a:pt x="123" y="2062"/>
                  </a:lnTo>
                  <a:lnTo>
                    <a:pt x="123" y="2062"/>
                  </a:lnTo>
                  <a:lnTo>
                    <a:pt x="123" y="2060"/>
                  </a:lnTo>
                  <a:lnTo>
                    <a:pt x="121" y="2062"/>
                  </a:lnTo>
                  <a:lnTo>
                    <a:pt x="121" y="2062"/>
                  </a:lnTo>
                  <a:lnTo>
                    <a:pt x="121" y="2060"/>
                  </a:lnTo>
                  <a:lnTo>
                    <a:pt x="121" y="2060"/>
                  </a:lnTo>
                  <a:lnTo>
                    <a:pt x="121" y="2062"/>
                  </a:lnTo>
                  <a:lnTo>
                    <a:pt x="121" y="2062"/>
                  </a:lnTo>
                  <a:lnTo>
                    <a:pt x="121" y="2062"/>
                  </a:lnTo>
                  <a:lnTo>
                    <a:pt x="121" y="2062"/>
                  </a:lnTo>
                  <a:lnTo>
                    <a:pt x="121" y="2065"/>
                  </a:lnTo>
                  <a:lnTo>
                    <a:pt x="121" y="2065"/>
                  </a:lnTo>
                  <a:lnTo>
                    <a:pt x="123" y="2067"/>
                  </a:lnTo>
                  <a:lnTo>
                    <a:pt x="121" y="2067"/>
                  </a:lnTo>
                  <a:lnTo>
                    <a:pt x="121" y="2067"/>
                  </a:lnTo>
                  <a:lnTo>
                    <a:pt x="121" y="2069"/>
                  </a:lnTo>
                  <a:lnTo>
                    <a:pt x="121" y="2069"/>
                  </a:lnTo>
                  <a:lnTo>
                    <a:pt x="121" y="2069"/>
                  </a:lnTo>
                  <a:lnTo>
                    <a:pt x="123" y="2069"/>
                  </a:lnTo>
                  <a:lnTo>
                    <a:pt x="123" y="2069"/>
                  </a:lnTo>
                  <a:lnTo>
                    <a:pt x="123" y="2069"/>
                  </a:lnTo>
                  <a:lnTo>
                    <a:pt x="123" y="2072"/>
                  </a:lnTo>
                  <a:lnTo>
                    <a:pt x="123" y="2072"/>
                  </a:lnTo>
                  <a:lnTo>
                    <a:pt x="123" y="2072"/>
                  </a:lnTo>
                  <a:lnTo>
                    <a:pt x="123" y="2074"/>
                  </a:lnTo>
                  <a:lnTo>
                    <a:pt x="123" y="2074"/>
                  </a:lnTo>
                  <a:lnTo>
                    <a:pt x="126" y="2072"/>
                  </a:lnTo>
                  <a:lnTo>
                    <a:pt x="126" y="2072"/>
                  </a:lnTo>
                  <a:lnTo>
                    <a:pt x="126" y="2072"/>
                  </a:lnTo>
                  <a:lnTo>
                    <a:pt x="126" y="2069"/>
                  </a:lnTo>
                  <a:lnTo>
                    <a:pt x="126" y="2067"/>
                  </a:lnTo>
                  <a:lnTo>
                    <a:pt x="128" y="2069"/>
                  </a:lnTo>
                  <a:lnTo>
                    <a:pt x="128" y="2072"/>
                  </a:lnTo>
                  <a:lnTo>
                    <a:pt x="128" y="2072"/>
                  </a:lnTo>
                  <a:lnTo>
                    <a:pt x="130" y="2072"/>
                  </a:lnTo>
                  <a:lnTo>
                    <a:pt x="130" y="2074"/>
                  </a:lnTo>
                  <a:lnTo>
                    <a:pt x="130" y="2074"/>
                  </a:lnTo>
                  <a:lnTo>
                    <a:pt x="130" y="2074"/>
                  </a:lnTo>
                  <a:lnTo>
                    <a:pt x="130" y="2077"/>
                  </a:lnTo>
                  <a:lnTo>
                    <a:pt x="130" y="2077"/>
                  </a:lnTo>
                  <a:lnTo>
                    <a:pt x="130" y="2077"/>
                  </a:lnTo>
                  <a:lnTo>
                    <a:pt x="130" y="2077"/>
                  </a:lnTo>
                  <a:lnTo>
                    <a:pt x="130" y="2077"/>
                  </a:lnTo>
                  <a:lnTo>
                    <a:pt x="130" y="2077"/>
                  </a:lnTo>
                  <a:lnTo>
                    <a:pt x="128" y="2074"/>
                  </a:lnTo>
                  <a:lnTo>
                    <a:pt x="128" y="2072"/>
                  </a:lnTo>
                  <a:lnTo>
                    <a:pt x="128" y="2074"/>
                  </a:lnTo>
                  <a:lnTo>
                    <a:pt x="128" y="2074"/>
                  </a:lnTo>
                  <a:lnTo>
                    <a:pt x="128" y="2077"/>
                  </a:lnTo>
                  <a:lnTo>
                    <a:pt x="128" y="2077"/>
                  </a:lnTo>
                  <a:lnTo>
                    <a:pt x="128" y="2074"/>
                  </a:lnTo>
                  <a:lnTo>
                    <a:pt x="128" y="2074"/>
                  </a:lnTo>
                  <a:lnTo>
                    <a:pt x="126" y="2074"/>
                  </a:lnTo>
                  <a:lnTo>
                    <a:pt x="126" y="2074"/>
                  </a:lnTo>
                  <a:lnTo>
                    <a:pt x="126" y="2074"/>
                  </a:lnTo>
                  <a:lnTo>
                    <a:pt x="126" y="2079"/>
                  </a:lnTo>
                  <a:lnTo>
                    <a:pt x="128" y="2081"/>
                  </a:lnTo>
                  <a:lnTo>
                    <a:pt x="128" y="2081"/>
                  </a:lnTo>
                  <a:lnTo>
                    <a:pt x="128" y="2081"/>
                  </a:lnTo>
                  <a:lnTo>
                    <a:pt x="128" y="2081"/>
                  </a:lnTo>
                  <a:lnTo>
                    <a:pt x="128" y="2081"/>
                  </a:lnTo>
                  <a:lnTo>
                    <a:pt x="128" y="2081"/>
                  </a:lnTo>
                  <a:lnTo>
                    <a:pt x="128" y="2084"/>
                  </a:lnTo>
                  <a:lnTo>
                    <a:pt x="128" y="2084"/>
                  </a:lnTo>
                  <a:lnTo>
                    <a:pt x="128" y="2084"/>
                  </a:lnTo>
                  <a:lnTo>
                    <a:pt x="128" y="2084"/>
                  </a:lnTo>
                  <a:lnTo>
                    <a:pt x="133" y="2088"/>
                  </a:lnTo>
                  <a:lnTo>
                    <a:pt x="133" y="2091"/>
                  </a:lnTo>
                  <a:lnTo>
                    <a:pt x="133" y="2091"/>
                  </a:lnTo>
                  <a:lnTo>
                    <a:pt x="135" y="2093"/>
                  </a:lnTo>
                  <a:lnTo>
                    <a:pt x="135" y="2093"/>
                  </a:lnTo>
                  <a:lnTo>
                    <a:pt x="135" y="2093"/>
                  </a:lnTo>
                  <a:lnTo>
                    <a:pt x="135" y="2095"/>
                  </a:lnTo>
                  <a:lnTo>
                    <a:pt x="135" y="2095"/>
                  </a:lnTo>
                  <a:lnTo>
                    <a:pt x="135" y="2095"/>
                  </a:lnTo>
                  <a:lnTo>
                    <a:pt x="135" y="2095"/>
                  </a:lnTo>
                  <a:lnTo>
                    <a:pt x="137" y="2095"/>
                  </a:lnTo>
                  <a:lnTo>
                    <a:pt x="137" y="2095"/>
                  </a:lnTo>
                  <a:lnTo>
                    <a:pt x="137" y="2095"/>
                  </a:lnTo>
                  <a:lnTo>
                    <a:pt x="137" y="2098"/>
                  </a:lnTo>
                  <a:lnTo>
                    <a:pt x="137" y="2098"/>
                  </a:lnTo>
                  <a:lnTo>
                    <a:pt x="137" y="2098"/>
                  </a:lnTo>
                  <a:lnTo>
                    <a:pt x="137" y="2098"/>
                  </a:lnTo>
                  <a:lnTo>
                    <a:pt x="135" y="2098"/>
                  </a:lnTo>
                  <a:lnTo>
                    <a:pt x="135" y="2098"/>
                  </a:lnTo>
                  <a:lnTo>
                    <a:pt x="135" y="2098"/>
                  </a:lnTo>
                  <a:lnTo>
                    <a:pt x="135" y="2100"/>
                  </a:lnTo>
                  <a:lnTo>
                    <a:pt x="135" y="2100"/>
                  </a:lnTo>
                  <a:lnTo>
                    <a:pt x="135" y="2100"/>
                  </a:lnTo>
                  <a:lnTo>
                    <a:pt x="135" y="2100"/>
                  </a:lnTo>
                  <a:lnTo>
                    <a:pt x="137" y="2100"/>
                  </a:lnTo>
                  <a:lnTo>
                    <a:pt x="135" y="2100"/>
                  </a:lnTo>
                  <a:lnTo>
                    <a:pt x="135" y="2100"/>
                  </a:lnTo>
                  <a:lnTo>
                    <a:pt x="135" y="2100"/>
                  </a:lnTo>
                  <a:lnTo>
                    <a:pt x="135" y="2103"/>
                  </a:lnTo>
                  <a:lnTo>
                    <a:pt x="135" y="2103"/>
                  </a:lnTo>
                  <a:lnTo>
                    <a:pt x="137" y="2100"/>
                  </a:lnTo>
                  <a:lnTo>
                    <a:pt x="137" y="2103"/>
                  </a:lnTo>
                  <a:lnTo>
                    <a:pt x="137" y="2103"/>
                  </a:lnTo>
                  <a:lnTo>
                    <a:pt x="137" y="2103"/>
                  </a:lnTo>
                  <a:lnTo>
                    <a:pt x="137" y="2105"/>
                  </a:lnTo>
                  <a:lnTo>
                    <a:pt x="137" y="2105"/>
                  </a:lnTo>
                  <a:lnTo>
                    <a:pt x="137" y="2105"/>
                  </a:lnTo>
                  <a:lnTo>
                    <a:pt x="137" y="2107"/>
                  </a:lnTo>
                  <a:lnTo>
                    <a:pt x="137" y="2107"/>
                  </a:lnTo>
                  <a:lnTo>
                    <a:pt x="140" y="2110"/>
                  </a:lnTo>
                  <a:lnTo>
                    <a:pt x="140" y="2110"/>
                  </a:lnTo>
                  <a:lnTo>
                    <a:pt x="140" y="2107"/>
                  </a:lnTo>
                  <a:lnTo>
                    <a:pt x="140" y="2107"/>
                  </a:lnTo>
                  <a:lnTo>
                    <a:pt x="140" y="2110"/>
                  </a:lnTo>
                  <a:lnTo>
                    <a:pt x="142" y="2110"/>
                  </a:lnTo>
                  <a:lnTo>
                    <a:pt x="142" y="2112"/>
                  </a:lnTo>
                  <a:lnTo>
                    <a:pt x="142" y="2112"/>
                  </a:lnTo>
                  <a:lnTo>
                    <a:pt x="142" y="2112"/>
                  </a:lnTo>
                  <a:lnTo>
                    <a:pt x="142" y="2114"/>
                  </a:lnTo>
                  <a:lnTo>
                    <a:pt x="142" y="2114"/>
                  </a:lnTo>
                  <a:lnTo>
                    <a:pt x="142" y="2114"/>
                  </a:lnTo>
                  <a:lnTo>
                    <a:pt x="142" y="2112"/>
                  </a:lnTo>
                  <a:lnTo>
                    <a:pt x="142" y="2107"/>
                  </a:lnTo>
                  <a:lnTo>
                    <a:pt x="144" y="2110"/>
                  </a:lnTo>
                  <a:lnTo>
                    <a:pt x="144" y="2110"/>
                  </a:lnTo>
                  <a:lnTo>
                    <a:pt x="144" y="2112"/>
                  </a:lnTo>
                  <a:lnTo>
                    <a:pt x="144" y="2112"/>
                  </a:lnTo>
                  <a:lnTo>
                    <a:pt x="144" y="2114"/>
                  </a:lnTo>
                  <a:lnTo>
                    <a:pt x="144" y="2114"/>
                  </a:lnTo>
                  <a:lnTo>
                    <a:pt x="144" y="2114"/>
                  </a:lnTo>
                  <a:lnTo>
                    <a:pt x="144" y="2114"/>
                  </a:lnTo>
                  <a:lnTo>
                    <a:pt x="147" y="2112"/>
                  </a:lnTo>
                  <a:lnTo>
                    <a:pt x="147" y="2110"/>
                  </a:lnTo>
                  <a:lnTo>
                    <a:pt x="147" y="2112"/>
                  </a:lnTo>
                  <a:lnTo>
                    <a:pt x="147" y="2112"/>
                  </a:lnTo>
                  <a:lnTo>
                    <a:pt x="147" y="2112"/>
                  </a:lnTo>
                  <a:lnTo>
                    <a:pt x="147" y="2114"/>
                  </a:lnTo>
                  <a:lnTo>
                    <a:pt x="147" y="2114"/>
                  </a:lnTo>
                  <a:lnTo>
                    <a:pt x="149" y="2114"/>
                  </a:lnTo>
                  <a:lnTo>
                    <a:pt x="149" y="2114"/>
                  </a:lnTo>
                  <a:lnTo>
                    <a:pt x="149" y="2114"/>
                  </a:lnTo>
                  <a:lnTo>
                    <a:pt x="152" y="2112"/>
                  </a:lnTo>
                  <a:lnTo>
                    <a:pt x="152" y="2112"/>
                  </a:lnTo>
                  <a:lnTo>
                    <a:pt x="152" y="2112"/>
                  </a:lnTo>
                  <a:lnTo>
                    <a:pt x="152" y="2110"/>
                  </a:lnTo>
                  <a:lnTo>
                    <a:pt x="149" y="2110"/>
                  </a:lnTo>
                  <a:close/>
                  <a:moveTo>
                    <a:pt x="251" y="2145"/>
                  </a:moveTo>
                  <a:lnTo>
                    <a:pt x="251" y="2145"/>
                  </a:lnTo>
                  <a:lnTo>
                    <a:pt x="251" y="2145"/>
                  </a:lnTo>
                  <a:lnTo>
                    <a:pt x="251" y="2145"/>
                  </a:lnTo>
                  <a:lnTo>
                    <a:pt x="251" y="2148"/>
                  </a:lnTo>
                  <a:lnTo>
                    <a:pt x="249" y="2150"/>
                  </a:lnTo>
                  <a:lnTo>
                    <a:pt x="249" y="2152"/>
                  </a:lnTo>
                  <a:lnTo>
                    <a:pt x="249" y="2155"/>
                  </a:lnTo>
                  <a:lnTo>
                    <a:pt x="249" y="2155"/>
                  </a:lnTo>
                  <a:lnTo>
                    <a:pt x="251" y="2152"/>
                  </a:lnTo>
                  <a:lnTo>
                    <a:pt x="251" y="2152"/>
                  </a:lnTo>
                  <a:lnTo>
                    <a:pt x="253" y="2152"/>
                  </a:lnTo>
                  <a:lnTo>
                    <a:pt x="253" y="2152"/>
                  </a:lnTo>
                  <a:lnTo>
                    <a:pt x="256" y="2152"/>
                  </a:lnTo>
                  <a:lnTo>
                    <a:pt x="256" y="2152"/>
                  </a:lnTo>
                  <a:lnTo>
                    <a:pt x="256" y="2152"/>
                  </a:lnTo>
                  <a:lnTo>
                    <a:pt x="256" y="2150"/>
                  </a:lnTo>
                  <a:lnTo>
                    <a:pt x="256" y="2150"/>
                  </a:lnTo>
                  <a:lnTo>
                    <a:pt x="258" y="2145"/>
                  </a:lnTo>
                  <a:lnTo>
                    <a:pt x="260" y="2145"/>
                  </a:lnTo>
                  <a:lnTo>
                    <a:pt x="260" y="2145"/>
                  </a:lnTo>
                  <a:lnTo>
                    <a:pt x="260" y="2145"/>
                  </a:lnTo>
                  <a:lnTo>
                    <a:pt x="260" y="2145"/>
                  </a:lnTo>
                  <a:lnTo>
                    <a:pt x="263" y="2143"/>
                  </a:lnTo>
                  <a:lnTo>
                    <a:pt x="263" y="2143"/>
                  </a:lnTo>
                  <a:lnTo>
                    <a:pt x="263" y="2143"/>
                  </a:lnTo>
                  <a:lnTo>
                    <a:pt x="263" y="2143"/>
                  </a:lnTo>
                  <a:lnTo>
                    <a:pt x="265" y="2143"/>
                  </a:lnTo>
                  <a:lnTo>
                    <a:pt x="265" y="2143"/>
                  </a:lnTo>
                  <a:lnTo>
                    <a:pt x="268" y="2143"/>
                  </a:lnTo>
                  <a:lnTo>
                    <a:pt x="268" y="2140"/>
                  </a:lnTo>
                  <a:lnTo>
                    <a:pt x="268" y="2140"/>
                  </a:lnTo>
                  <a:lnTo>
                    <a:pt x="270" y="2143"/>
                  </a:lnTo>
                  <a:lnTo>
                    <a:pt x="270" y="2143"/>
                  </a:lnTo>
                  <a:lnTo>
                    <a:pt x="270" y="2143"/>
                  </a:lnTo>
                  <a:lnTo>
                    <a:pt x="270" y="2143"/>
                  </a:lnTo>
                  <a:lnTo>
                    <a:pt x="270" y="2140"/>
                  </a:lnTo>
                  <a:lnTo>
                    <a:pt x="272" y="2140"/>
                  </a:lnTo>
                  <a:lnTo>
                    <a:pt x="275" y="2140"/>
                  </a:lnTo>
                  <a:lnTo>
                    <a:pt x="277" y="2138"/>
                  </a:lnTo>
                  <a:lnTo>
                    <a:pt x="275" y="2138"/>
                  </a:lnTo>
                  <a:lnTo>
                    <a:pt x="275" y="2136"/>
                  </a:lnTo>
                  <a:lnTo>
                    <a:pt x="277" y="2136"/>
                  </a:lnTo>
                  <a:lnTo>
                    <a:pt x="277" y="2133"/>
                  </a:lnTo>
                  <a:lnTo>
                    <a:pt x="275" y="2133"/>
                  </a:lnTo>
                  <a:lnTo>
                    <a:pt x="275" y="2133"/>
                  </a:lnTo>
                  <a:lnTo>
                    <a:pt x="275" y="2133"/>
                  </a:lnTo>
                  <a:lnTo>
                    <a:pt x="275" y="2133"/>
                  </a:lnTo>
                  <a:lnTo>
                    <a:pt x="270" y="2133"/>
                  </a:lnTo>
                  <a:lnTo>
                    <a:pt x="270" y="2133"/>
                  </a:lnTo>
                  <a:lnTo>
                    <a:pt x="270" y="2136"/>
                  </a:lnTo>
                  <a:lnTo>
                    <a:pt x="268" y="2136"/>
                  </a:lnTo>
                  <a:lnTo>
                    <a:pt x="268" y="2136"/>
                  </a:lnTo>
                  <a:lnTo>
                    <a:pt x="268" y="2136"/>
                  </a:lnTo>
                  <a:lnTo>
                    <a:pt x="268" y="2138"/>
                  </a:lnTo>
                  <a:lnTo>
                    <a:pt x="265" y="2138"/>
                  </a:lnTo>
                  <a:lnTo>
                    <a:pt x="265" y="2138"/>
                  </a:lnTo>
                  <a:lnTo>
                    <a:pt x="265" y="2138"/>
                  </a:lnTo>
                  <a:lnTo>
                    <a:pt x="265" y="2138"/>
                  </a:lnTo>
                  <a:lnTo>
                    <a:pt x="263" y="2138"/>
                  </a:lnTo>
                  <a:lnTo>
                    <a:pt x="263" y="2138"/>
                  </a:lnTo>
                  <a:lnTo>
                    <a:pt x="260" y="2140"/>
                  </a:lnTo>
                  <a:lnTo>
                    <a:pt x="258" y="2138"/>
                  </a:lnTo>
                  <a:lnTo>
                    <a:pt x="258" y="2138"/>
                  </a:lnTo>
                  <a:lnTo>
                    <a:pt x="256" y="2140"/>
                  </a:lnTo>
                  <a:lnTo>
                    <a:pt x="256" y="2140"/>
                  </a:lnTo>
                  <a:lnTo>
                    <a:pt x="253" y="2140"/>
                  </a:lnTo>
                  <a:lnTo>
                    <a:pt x="253" y="2143"/>
                  </a:lnTo>
                  <a:lnTo>
                    <a:pt x="253" y="2143"/>
                  </a:lnTo>
                  <a:lnTo>
                    <a:pt x="253" y="2145"/>
                  </a:lnTo>
                  <a:lnTo>
                    <a:pt x="253" y="2145"/>
                  </a:lnTo>
                  <a:lnTo>
                    <a:pt x="251" y="2145"/>
                  </a:lnTo>
                  <a:lnTo>
                    <a:pt x="251" y="2145"/>
                  </a:lnTo>
                  <a:close/>
                  <a:moveTo>
                    <a:pt x="253" y="1043"/>
                  </a:moveTo>
                  <a:lnTo>
                    <a:pt x="253" y="1043"/>
                  </a:lnTo>
                  <a:lnTo>
                    <a:pt x="253" y="1043"/>
                  </a:lnTo>
                  <a:lnTo>
                    <a:pt x="253" y="1043"/>
                  </a:lnTo>
                  <a:lnTo>
                    <a:pt x="253" y="1043"/>
                  </a:lnTo>
                  <a:lnTo>
                    <a:pt x="253" y="1043"/>
                  </a:lnTo>
                  <a:lnTo>
                    <a:pt x="253" y="1045"/>
                  </a:lnTo>
                  <a:lnTo>
                    <a:pt x="253" y="1045"/>
                  </a:lnTo>
                  <a:lnTo>
                    <a:pt x="253" y="1045"/>
                  </a:lnTo>
                  <a:lnTo>
                    <a:pt x="256" y="1048"/>
                  </a:lnTo>
                  <a:lnTo>
                    <a:pt x="256" y="1048"/>
                  </a:lnTo>
                  <a:lnTo>
                    <a:pt x="256" y="1048"/>
                  </a:lnTo>
                  <a:lnTo>
                    <a:pt x="258" y="1045"/>
                  </a:lnTo>
                  <a:lnTo>
                    <a:pt x="258" y="1045"/>
                  </a:lnTo>
                  <a:lnTo>
                    <a:pt x="260" y="1045"/>
                  </a:lnTo>
                  <a:lnTo>
                    <a:pt x="260" y="1045"/>
                  </a:lnTo>
                  <a:lnTo>
                    <a:pt x="263" y="1045"/>
                  </a:lnTo>
                  <a:lnTo>
                    <a:pt x="263" y="1045"/>
                  </a:lnTo>
                  <a:lnTo>
                    <a:pt x="263" y="1043"/>
                  </a:lnTo>
                  <a:lnTo>
                    <a:pt x="260" y="1043"/>
                  </a:lnTo>
                  <a:lnTo>
                    <a:pt x="260" y="1043"/>
                  </a:lnTo>
                  <a:lnTo>
                    <a:pt x="258" y="1040"/>
                  </a:lnTo>
                  <a:lnTo>
                    <a:pt x="258" y="1040"/>
                  </a:lnTo>
                  <a:lnTo>
                    <a:pt x="258" y="1040"/>
                  </a:lnTo>
                  <a:lnTo>
                    <a:pt x="256" y="1040"/>
                  </a:lnTo>
                  <a:lnTo>
                    <a:pt x="253" y="1043"/>
                  </a:lnTo>
                  <a:lnTo>
                    <a:pt x="251" y="1043"/>
                  </a:lnTo>
                  <a:lnTo>
                    <a:pt x="251" y="1043"/>
                  </a:lnTo>
                  <a:lnTo>
                    <a:pt x="253" y="1043"/>
                  </a:lnTo>
                  <a:close/>
                  <a:moveTo>
                    <a:pt x="149" y="2117"/>
                  </a:moveTo>
                  <a:lnTo>
                    <a:pt x="149" y="2117"/>
                  </a:lnTo>
                  <a:lnTo>
                    <a:pt x="149" y="2117"/>
                  </a:lnTo>
                  <a:lnTo>
                    <a:pt x="149" y="2117"/>
                  </a:lnTo>
                  <a:lnTo>
                    <a:pt x="149" y="2117"/>
                  </a:lnTo>
                  <a:lnTo>
                    <a:pt x="149" y="2117"/>
                  </a:lnTo>
                  <a:lnTo>
                    <a:pt x="149" y="2117"/>
                  </a:lnTo>
                  <a:lnTo>
                    <a:pt x="149" y="2117"/>
                  </a:lnTo>
                  <a:lnTo>
                    <a:pt x="149" y="2114"/>
                  </a:lnTo>
                  <a:lnTo>
                    <a:pt x="149" y="2114"/>
                  </a:lnTo>
                  <a:lnTo>
                    <a:pt x="149" y="2114"/>
                  </a:lnTo>
                  <a:lnTo>
                    <a:pt x="147" y="2114"/>
                  </a:lnTo>
                  <a:lnTo>
                    <a:pt x="147" y="2114"/>
                  </a:lnTo>
                  <a:lnTo>
                    <a:pt x="147" y="2114"/>
                  </a:lnTo>
                  <a:lnTo>
                    <a:pt x="147" y="2114"/>
                  </a:lnTo>
                  <a:lnTo>
                    <a:pt x="147" y="2117"/>
                  </a:lnTo>
                  <a:lnTo>
                    <a:pt x="144" y="2117"/>
                  </a:lnTo>
                  <a:lnTo>
                    <a:pt x="144" y="2119"/>
                  </a:lnTo>
                  <a:lnTo>
                    <a:pt x="144" y="2119"/>
                  </a:lnTo>
                  <a:lnTo>
                    <a:pt x="144" y="2119"/>
                  </a:lnTo>
                  <a:lnTo>
                    <a:pt x="144" y="2122"/>
                  </a:lnTo>
                  <a:lnTo>
                    <a:pt x="147" y="2122"/>
                  </a:lnTo>
                  <a:lnTo>
                    <a:pt x="144" y="2122"/>
                  </a:lnTo>
                  <a:lnTo>
                    <a:pt x="144" y="2122"/>
                  </a:lnTo>
                  <a:lnTo>
                    <a:pt x="144" y="2122"/>
                  </a:lnTo>
                  <a:lnTo>
                    <a:pt x="144" y="2124"/>
                  </a:lnTo>
                  <a:lnTo>
                    <a:pt x="147" y="2126"/>
                  </a:lnTo>
                  <a:lnTo>
                    <a:pt x="147" y="2126"/>
                  </a:lnTo>
                  <a:lnTo>
                    <a:pt x="147" y="2126"/>
                  </a:lnTo>
                  <a:lnTo>
                    <a:pt x="147" y="2124"/>
                  </a:lnTo>
                  <a:lnTo>
                    <a:pt x="147" y="2124"/>
                  </a:lnTo>
                  <a:lnTo>
                    <a:pt x="147" y="2124"/>
                  </a:lnTo>
                  <a:lnTo>
                    <a:pt x="147" y="2124"/>
                  </a:lnTo>
                  <a:lnTo>
                    <a:pt x="147" y="2122"/>
                  </a:lnTo>
                  <a:lnTo>
                    <a:pt x="147" y="2122"/>
                  </a:lnTo>
                  <a:lnTo>
                    <a:pt x="147" y="2122"/>
                  </a:lnTo>
                  <a:lnTo>
                    <a:pt x="149" y="2124"/>
                  </a:lnTo>
                  <a:lnTo>
                    <a:pt x="149" y="2124"/>
                  </a:lnTo>
                  <a:lnTo>
                    <a:pt x="149" y="2122"/>
                  </a:lnTo>
                  <a:lnTo>
                    <a:pt x="147" y="2122"/>
                  </a:lnTo>
                  <a:lnTo>
                    <a:pt x="147" y="2119"/>
                  </a:lnTo>
                  <a:lnTo>
                    <a:pt x="147" y="2119"/>
                  </a:lnTo>
                  <a:lnTo>
                    <a:pt x="147" y="2119"/>
                  </a:lnTo>
                  <a:lnTo>
                    <a:pt x="147" y="2119"/>
                  </a:lnTo>
                  <a:lnTo>
                    <a:pt x="149" y="2119"/>
                  </a:lnTo>
                  <a:lnTo>
                    <a:pt x="149" y="2119"/>
                  </a:lnTo>
                  <a:lnTo>
                    <a:pt x="149" y="2119"/>
                  </a:lnTo>
                  <a:lnTo>
                    <a:pt x="152" y="2119"/>
                  </a:lnTo>
                  <a:lnTo>
                    <a:pt x="152" y="2119"/>
                  </a:lnTo>
                  <a:lnTo>
                    <a:pt x="152" y="2119"/>
                  </a:lnTo>
                  <a:lnTo>
                    <a:pt x="149" y="2117"/>
                  </a:lnTo>
                  <a:close/>
                  <a:moveTo>
                    <a:pt x="144" y="2081"/>
                  </a:moveTo>
                  <a:lnTo>
                    <a:pt x="144" y="2081"/>
                  </a:lnTo>
                  <a:lnTo>
                    <a:pt x="144" y="2081"/>
                  </a:lnTo>
                  <a:lnTo>
                    <a:pt x="144" y="2081"/>
                  </a:lnTo>
                  <a:lnTo>
                    <a:pt x="142" y="2081"/>
                  </a:lnTo>
                  <a:lnTo>
                    <a:pt x="142" y="2081"/>
                  </a:lnTo>
                  <a:lnTo>
                    <a:pt x="142" y="2081"/>
                  </a:lnTo>
                  <a:lnTo>
                    <a:pt x="142" y="2081"/>
                  </a:lnTo>
                  <a:lnTo>
                    <a:pt x="140" y="2081"/>
                  </a:lnTo>
                  <a:lnTo>
                    <a:pt x="140" y="2081"/>
                  </a:lnTo>
                  <a:lnTo>
                    <a:pt x="140" y="2081"/>
                  </a:lnTo>
                  <a:lnTo>
                    <a:pt x="137" y="2079"/>
                  </a:lnTo>
                  <a:lnTo>
                    <a:pt x="137" y="2079"/>
                  </a:lnTo>
                  <a:lnTo>
                    <a:pt x="137" y="2079"/>
                  </a:lnTo>
                  <a:lnTo>
                    <a:pt x="137" y="2079"/>
                  </a:lnTo>
                  <a:lnTo>
                    <a:pt x="140" y="2079"/>
                  </a:lnTo>
                  <a:lnTo>
                    <a:pt x="142" y="2079"/>
                  </a:lnTo>
                  <a:lnTo>
                    <a:pt x="140" y="2079"/>
                  </a:lnTo>
                  <a:lnTo>
                    <a:pt x="137" y="2079"/>
                  </a:lnTo>
                  <a:lnTo>
                    <a:pt x="137" y="2079"/>
                  </a:lnTo>
                  <a:lnTo>
                    <a:pt x="137" y="2079"/>
                  </a:lnTo>
                  <a:lnTo>
                    <a:pt x="137" y="2081"/>
                  </a:lnTo>
                  <a:lnTo>
                    <a:pt x="137" y="2084"/>
                  </a:lnTo>
                  <a:lnTo>
                    <a:pt x="137" y="2086"/>
                  </a:lnTo>
                  <a:lnTo>
                    <a:pt x="137" y="2086"/>
                  </a:lnTo>
                  <a:lnTo>
                    <a:pt x="140" y="2086"/>
                  </a:lnTo>
                  <a:lnTo>
                    <a:pt x="140" y="2086"/>
                  </a:lnTo>
                  <a:lnTo>
                    <a:pt x="140" y="2084"/>
                  </a:lnTo>
                  <a:lnTo>
                    <a:pt x="140" y="2084"/>
                  </a:lnTo>
                  <a:lnTo>
                    <a:pt x="140" y="2084"/>
                  </a:lnTo>
                  <a:lnTo>
                    <a:pt x="140" y="2084"/>
                  </a:lnTo>
                  <a:lnTo>
                    <a:pt x="140" y="2084"/>
                  </a:lnTo>
                  <a:lnTo>
                    <a:pt x="140" y="2084"/>
                  </a:lnTo>
                  <a:lnTo>
                    <a:pt x="140" y="2084"/>
                  </a:lnTo>
                  <a:lnTo>
                    <a:pt x="140" y="2084"/>
                  </a:lnTo>
                  <a:lnTo>
                    <a:pt x="142" y="2086"/>
                  </a:lnTo>
                  <a:lnTo>
                    <a:pt x="142" y="2086"/>
                  </a:lnTo>
                  <a:lnTo>
                    <a:pt x="142" y="2086"/>
                  </a:lnTo>
                  <a:lnTo>
                    <a:pt x="144" y="2086"/>
                  </a:lnTo>
                  <a:lnTo>
                    <a:pt x="144" y="2084"/>
                  </a:lnTo>
                  <a:lnTo>
                    <a:pt x="144" y="2084"/>
                  </a:lnTo>
                  <a:lnTo>
                    <a:pt x="144" y="2081"/>
                  </a:lnTo>
                  <a:close/>
                  <a:moveTo>
                    <a:pt x="121" y="2060"/>
                  </a:moveTo>
                  <a:lnTo>
                    <a:pt x="123" y="2060"/>
                  </a:lnTo>
                  <a:lnTo>
                    <a:pt x="126" y="2060"/>
                  </a:lnTo>
                  <a:lnTo>
                    <a:pt x="126" y="2060"/>
                  </a:lnTo>
                  <a:lnTo>
                    <a:pt x="123" y="2060"/>
                  </a:lnTo>
                  <a:lnTo>
                    <a:pt x="121" y="2058"/>
                  </a:lnTo>
                  <a:lnTo>
                    <a:pt x="121" y="2058"/>
                  </a:lnTo>
                  <a:lnTo>
                    <a:pt x="118" y="2058"/>
                  </a:lnTo>
                  <a:lnTo>
                    <a:pt x="121" y="2060"/>
                  </a:lnTo>
                  <a:lnTo>
                    <a:pt x="121" y="2060"/>
                  </a:lnTo>
                  <a:close/>
                  <a:moveTo>
                    <a:pt x="187" y="1984"/>
                  </a:moveTo>
                  <a:lnTo>
                    <a:pt x="187" y="1984"/>
                  </a:lnTo>
                  <a:lnTo>
                    <a:pt x="185" y="1984"/>
                  </a:lnTo>
                  <a:lnTo>
                    <a:pt x="185" y="1984"/>
                  </a:lnTo>
                  <a:lnTo>
                    <a:pt x="185" y="1987"/>
                  </a:lnTo>
                  <a:lnTo>
                    <a:pt x="185" y="1987"/>
                  </a:lnTo>
                  <a:lnTo>
                    <a:pt x="187" y="1984"/>
                  </a:lnTo>
                  <a:close/>
                  <a:moveTo>
                    <a:pt x="237" y="2069"/>
                  </a:moveTo>
                  <a:lnTo>
                    <a:pt x="237" y="2069"/>
                  </a:lnTo>
                  <a:lnTo>
                    <a:pt x="237" y="2067"/>
                  </a:lnTo>
                  <a:lnTo>
                    <a:pt x="234" y="2062"/>
                  </a:lnTo>
                  <a:lnTo>
                    <a:pt x="234" y="2062"/>
                  </a:lnTo>
                  <a:lnTo>
                    <a:pt x="234" y="2060"/>
                  </a:lnTo>
                  <a:lnTo>
                    <a:pt x="234" y="2060"/>
                  </a:lnTo>
                  <a:lnTo>
                    <a:pt x="234" y="2060"/>
                  </a:lnTo>
                  <a:lnTo>
                    <a:pt x="232" y="2060"/>
                  </a:lnTo>
                  <a:lnTo>
                    <a:pt x="232" y="2062"/>
                  </a:lnTo>
                  <a:lnTo>
                    <a:pt x="232" y="2065"/>
                  </a:lnTo>
                  <a:lnTo>
                    <a:pt x="230" y="2065"/>
                  </a:lnTo>
                  <a:lnTo>
                    <a:pt x="227" y="2067"/>
                  </a:lnTo>
                  <a:lnTo>
                    <a:pt x="227" y="2069"/>
                  </a:lnTo>
                  <a:lnTo>
                    <a:pt x="230" y="2072"/>
                  </a:lnTo>
                  <a:lnTo>
                    <a:pt x="230" y="2069"/>
                  </a:lnTo>
                  <a:lnTo>
                    <a:pt x="230" y="2069"/>
                  </a:lnTo>
                  <a:lnTo>
                    <a:pt x="232" y="2069"/>
                  </a:lnTo>
                  <a:lnTo>
                    <a:pt x="232" y="2072"/>
                  </a:lnTo>
                  <a:lnTo>
                    <a:pt x="234" y="2072"/>
                  </a:lnTo>
                  <a:lnTo>
                    <a:pt x="234" y="2072"/>
                  </a:lnTo>
                  <a:lnTo>
                    <a:pt x="234" y="2072"/>
                  </a:lnTo>
                  <a:lnTo>
                    <a:pt x="234" y="2072"/>
                  </a:lnTo>
                  <a:lnTo>
                    <a:pt x="234" y="2072"/>
                  </a:lnTo>
                  <a:lnTo>
                    <a:pt x="234" y="2069"/>
                  </a:lnTo>
                  <a:lnTo>
                    <a:pt x="234" y="2069"/>
                  </a:lnTo>
                  <a:lnTo>
                    <a:pt x="237" y="2069"/>
                  </a:lnTo>
                  <a:close/>
                  <a:moveTo>
                    <a:pt x="189" y="2008"/>
                  </a:moveTo>
                  <a:lnTo>
                    <a:pt x="187" y="2010"/>
                  </a:lnTo>
                  <a:lnTo>
                    <a:pt x="187" y="2010"/>
                  </a:lnTo>
                  <a:lnTo>
                    <a:pt x="187" y="2010"/>
                  </a:lnTo>
                  <a:lnTo>
                    <a:pt x="189" y="2013"/>
                  </a:lnTo>
                  <a:lnTo>
                    <a:pt x="189" y="2013"/>
                  </a:lnTo>
                  <a:lnTo>
                    <a:pt x="189" y="2013"/>
                  </a:lnTo>
                  <a:lnTo>
                    <a:pt x="189" y="2015"/>
                  </a:lnTo>
                  <a:lnTo>
                    <a:pt x="192" y="2015"/>
                  </a:lnTo>
                  <a:lnTo>
                    <a:pt x="192" y="2015"/>
                  </a:lnTo>
                  <a:lnTo>
                    <a:pt x="192" y="2013"/>
                  </a:lnTo>
                  <a:lnTo>
                    <a:pt x="192" y="2010"/>
                  </a:lnTo>
                  <a:lnTo>
                    <a:pt x="189" y="2008"/>
                  </a:lnTo>
                  <a:lnTo>
                    <a:pt x="189" y="2008"/>
                  </a:lnTo>
                  <a:lnTo>
                    <a:pt x="189" y="2008"/>
                  </a:lnTo>
                  <a:close/>
                  <a:moveTo>
                    <a:pt x="244" y="2105"/>
                  </a:moveTo>
                  <a:lnTo>
                    <a:pt x="244" y="2105"/>
                  </a:lnTo>
                  <a:lnTo>
                    <a:pt x="244" y="2105"/>
                  </a:lnTo>
                  <a:lnTo>
                    <a:pt x="242" y="2105"/>
                  </a:lnTo>
                  <a:lnTo>
                    <a:pt x="242" y="2107"/>
                  </a:lnTo>
                  <a:lnTo>
                    <a:pt x="242" y="2107"/>
                  </a:lnTo>
                  <a:lnTo>
                    <a:pt x="242" y="2110"/>
                  </a:lnTo>
                  <a:lnTo>
                    <a:pt x="242" y="2110"/>
                  </a:lnTo>
                  <a:lnTo>
                    <a:pt x="242" y="2110"/>
                  </a:lnTo>
                  <a:lnTo>
                    <a:pt x="242" y="2110"/>
                  </a:lnTo>
                  <a:lnTo>
                    <a:pt x="242" y="2112"/>
                  </a:lnTo>
                  <a:lnTo>
                    <a:pt x="239" y="2112"/>
                  </a:lnTo>
                  <a:lnTo>
                    <a:pt x="239" y="2112"/>
                  </a:lnTo>
                  <a:lnTo>
                    <a:pt x="239" y="2114"/>
                  </a:lnTo>
                  <a:lnTo>
                    <a:pt x="239" y="2114"/>
                  </a:lnTo>
                  <a:lnTo>
                    <a:pt x="239" y="2114"/>
                  </a:lnTo>
                  <a:lnTo>
                    <a:pt x="239" y="2119"/>
                  </a:lnTo>
                  <a:lnTo>
                    <a:pt x="239" y="2122"/>
                  </a:lnTo>
                  <a:lnTo>
                    <a:pt x="239" y="2122"/>
                  </a:lnTo>
                  <a:lnTo>
                    <a:pt x="239" y="2122"/>
                  </a:lnTo>
                  <a:lnTo>
                    <a:pt x="239" y="2124"/>
                  </a:lnTo>
                  <a:lnTo>
                    <a:pt x="237" y="2124"/>
                  </a:lnTo>
                  <a:lnTo>
                    <a:pt x="237" y="2124"/>
                  </a:lnTo>
                  <a:lnTo>
                    <a:pt x="237" y="2124"/>
                  </a:lnTo>
                  <a:lnTo>
                    <a:pt x="237" y="2126"/>
                  </a:lnTo>
                  <a:lnTo>
                    <a:pt x="237" y="2126"/>
                  </a:lnTo>
                  <a:lnTo>
                    <a:pt x="237" y="2126"/>
                  </a:lnTo>
                  <a:lnTo>
                    <a:pt x="239" y="2126"/>
                  </a:lnTo>
                  <a:lnTo>
                    <a:pt x="242" y="2124"/>
                  </a:lnTo>
                  <a:lnTo>
                    <a:pt x="242" y="2124"/>
                  </a:lnTo>
                  <a:lnTo>
                    <a:pt x="244" y="2124"/>
                  </a:lnTo>
                  <a:lnTo>
                    <a:pt x="244" y="2122"/>
                  </a:lnTo>
                  <a:lnTo>
                    <a:pt x="244" y="2122"/>
                  </a:lnTo>
                  <a:lnTo>
                    <a:pt x="244" y="2122"/>
                  </a:lnTo>
                  <a:lnTo>
                    <a:pt x="244" y="2122"/>
                  </a:lnTo>
                  <a:lnTo>
                    <a:pt x="244" y="2119"/>
                  </a:lnTo>
                  <a:lnTo>
                    <a:pt x="244" y="2119"/>
                  </a:lnTo>
                  <a:lnTo>
                    <a:pt x="244" y="2119"/>
                  </a:lnTo>
                  <a:lnTo>
                    <a:pt x="244" y="2117"/>
                  </a:lnTo>
                  <a:lnTo>
                    <a:pt x="244" y="2117"/>
                  </a:lnTo>
                  <a:lnTo>
                    <a:pt x="244" y="2117"/>
                  </a:lnTo>
                  <a:lnTo>
                    <a:pt x="244" y="2117"/>
                  </a:lnTo>
                  <a:lnTo>
                    <a:pt x="244" y="2112"/>
                  </a:lnTo>
                  <a:lnTo>
                    <a:pt x="244" y="2112"/>
                  </a:lnTo>
                  <a:lnTo>
                    <a:pt x="244" y="2112"/>
                  </a:lnTo>
                  <a:lnTo>
                    <a:pt x="244" y="2112"/>
                  </a:lnTo>
                  <a:lnTo>
                    <a:pt x="244" y="2110"/>
                  </a:lnTo>
                  <a:lnTo>
                    <a:pt x="244" y="2110"/>
                  </a:lnTo>
                  <a:lnTo>
                    <a:pt x="244" y="2107"/>
                  </a:lnTo>
                  <a:lnTo>
                    <a:pt x="244" y="2105"/>
                  </a:lnTo>
                  <a:close/>
                  <a:moveTo>
                    <a:pt x="227" y="2079"/>
                  </a:moveTo>
                  <a:lnTo>
                    <a:pt x="227" y="2081"/>
                  </a:lnTo>
                  <a:lnTo>
                    <a:pt x="227" y="2081"/>
                  </a:lnTo>
                  <a:lnTo>
                    <a:pt x="225" y="2084"/>
                  </a:lnTo>
                  <a:lnTo>
                    <a:pt x="225" y="2084"/>
                  </a:lnTo>
                  <a:lnTo>
                    <a:pt x="225" y="2084"/>
                  </a:lnTo>
                  <a:lnTo>
                    <a:pt x="225" y="2084"/>
                  </a:lnTo>
                  <a:lnTo>
                    <a:pt x="223" y="2084"/>
                  </a:lnTo>
                  <a:lnTo>
                    <a:pt x="223" y="2084"/>
                  </a:lnTo>
                  <a:lnTo>
                    <a:pt x="223" y="2084"/>
                  </a:lnTo>
                  <a:lnTo>
                    <a:pt x="223" y="2086"/>
                  </a:lnTo>
                  <a:lnTo>
                    <a:pt x="220" y="2086"/>
                  </a:lnTo>
                  <a:lnTo>
                    <a:pt x="220" y="2088"/>
                  </a:lnTo>
                  <a:lnTo>
                    <a:pt x="220" y="2091"/>
                  </a:lnTo>
                  <a:lnTo>
                    <a:pt x="220" y="2091"/>
                  </a:lnTo>
                  <a:lnTo>
                    <a:pt x="220" y="2091"/>
                  </a:lnTo>
                  <a:lnTo>
                    <a:pt x="223" y="2091"/>
                  </a:lnTo>
                  <a:lnTo>
                    <a:pt x="223" y="2091"/>
                  </a:lnTo>
                  <a:lnTo>
                    <a:pt x="223" y="2093"/>
                  </a:lnTo>
                  <a:lnTo>
                    <a:pt x="225" y="2093"/>
                  </a:lnTo>
                  <a:lnTo>
                    <a:pt x="227" y="2091"/>
                  </a:lnTo>
                  <a:lnTo>
                    <a:pt x="227" y="2091"/>
                  </a:lnTo>
                  <a:lnTo>
                    <a:pt x="227" y="2091"/>
                  </a:lnTo>
                  <a:lnTo>
                    <a:pt x="227" y="2088"/>
                  </a:lnTo>
                  <a:lnTo>
                    <a:pt x="227" y="2088"/>
                  </a:lnTo>
                  <a:lnTo>
                    <a:pt x="227" y="2088"/>
                  </a:lnTo>
                  <a:lnTo>
                    <a:pt x="230" y="2088"/>
                  </a:lnTo>
                  <a:lnTo>
                    <a:pt x="230" y="2088"/>
                  </a:lnTo>
                  <a:lnTo>
                    <a:pt x="230" y="2088"/>
                  </a:lnTo>
                  <a:lnTo>
                    <a:pt x="230" y="2088"/>
                  </a:lnTo>
                  <a:lnTo>
                    <a:pt x="232" y="2088"/>
                  </a:lnTo>
                  <a:lnTo>
                    <a:pt x="232" y="2088"/>
                  </a:lnTo>
                  <a:lnTo>
                    <a:pt x="232" y="2086"/>
                  </a:lnTo>
                  <a:lnTo>
                    <a:pt x="232" y="2086"/>
                  </a:lnTo>
                  <a:lnTo>
                    <a:pt x="232" y="2086"/>
                  </a:lnTo>
                  <a:lnTo>
                    <a:pt x="232" y="2086"/>
                  </a:lnTo>
                  <a:lnTo>
                    <a:pt x="230" y="2084"/>
                  </a:lnTo>
                  <a:lnTo>
                    <a:pt x="230" y="2084"/>
                  </a:lnTo>
                  <a:lnTo>
                    <a:pt x="230" y="2084"/>
                  </a:lnTo>
                  <a:lnTo>
                    <a:pt x="230" y="2084"/>
                  </a:lnTo>
                  <a:lnTo>
                    <a:pt x="230" y="2084"/>
                  </a:lnTo>
                  <a:lnTo>
                    <a:pt x="230" y="2084"/>
                  </a:lnTo>
                  <a:lnTo>
                    <a:pt x="230" y="2084"/>
                  </a:lnTo>
                  <a:lnTo>
                    <a:pt x="230" y="2084"/>
                  </a:lnTo>
                  <a:lnTo>
                    <a:pt x="230" y="2084"/>
                  </a:lnTo>
                  <a:lnTo>
                    <a:pt x="230" y="2081"/>
                  </a:lnTo>
                  <a:lnTo>
                    <a:pt x="230" y="2081"/>
                  </a:lnTo>
                  <a:lnTo>
                    <a:pt x="230" y="2081"/>
                  </a:lnTo>
                  <a:lnTo>
                    <a:pt x="230" y="2081"/>
                  </a:lnTo>
                  <a:lnTo>
                    <a:pt x="230" y="2084"/>
                  </a:lnTo>
                  <a:lnTo>
                    <a:pt x="232" y="2084"/>
                  </a:lnTo>
                  <a:lnTo>
                    <a:pt x="232" y="2084"/>
                  </a:lnTo>
                  <a:lnTo>
                    <a:pt x="232" y="2086"/>
                  </a:lnTo>
                  <a:lnTo>
                    <a:pt x="232" y="2086"/>
                  </a:lnTo>
                  <a:lnTo>
                    <a:pt x="232" y="2088"/>
                  </a:lnTo>
                  <a:lnTo>
                    <a:pt x="230" y="2088"/>
                  </a:lnTo>
                  <a:lnTo>
                    <a:pt x="230" y="2088"/>
                  </a:lnTo>
                  <a:lnTo>
                    <a:pt x="230" y="2091"/>
                  </a:lnTo>
                  <a:lnTo>
                    <a:pt x="227" y="2091"/>
                  </a:lnTo>
                  <a:lnTo>
                    <a:pt x="227" y="2093"/>
                  </a:lnTo>
                  <a:lnTo>
                    <a:pt x="225" y="2093"/>
                  </a:lnTo>
                  <a:lnTo>
                    <a:pt x="225" y="2093"/>
                  </a:lnTo>
                  <a:lnTo>
                    <a:pt x="223" y="2093"/>
                  </a:lnTo>
                  <a:lnTo>
                    <a:pt x="225" y="2095"/>
                  </a:lnTo>
                  <a:lnTo>
                    <a:pt x="225" y="2095"/>
                  </a:lnTo>
                  <a:lnTo>
                    <a:pt x="225" y="2095"/>
                  </a:lnTo>
                  <a:lnTo>
                    <a:pt x="223" y="2095"/>
                  </a:lnTo>
                  <a:lnTo>
                    <a:pt x="223" y="2093"/>
                  </a:lnTo>
                  <a:lnTo>
                    <a:pt x="223" y="2095"/>
                  </a:lnTo>
                  <a:lnTo>
                    <a:pt x="220" y="2095"/>
                  </a:lnTo>
                  <a:lnTo>
                    <a:pt x="220" y="2098"/>
                  </a:lnTo>
                  <a:lnTo>
                    <a:pt x="220" y="2098"/>
                  </a:lnTo>
                  <a:lnTo>
                    <a:pt x="223" y="2100"/>
                  </a:lnTo>
                  <a:lnTo>
                    <a:pt x="223" y="2100"/>
                  </a:lnTo>
                  <a:lnTo>
                    <a:pt x="223" y="2100"/>
                  </a:lnTo>
                  <a:lnTo>
                    <a:pt x="223" y="2100"/>
                  </a:lnTo>
                  <a:lnTo>
                    <a:pt x="223" y="2100"/>
                  </a:lnTo>
                  <a:lnTo>
                    <a:pt x="223" y="2103"/>
                  </a:lnTo>
                  <a:lnTo>
                    <a:pt x="223" y="2103"/>
                  </a:lnTo>
                  <a:lnTo>
                    <a:pt x="223" y="2103"/>
                  </a:lnTo>
                  <a:lnTo>
                    <a:pt x="223" y="2103"/>
                  </a:lnTo>
                  <a:lnTo>
                    <a:pt x="223" y="2103"/>
                  </a:lnTo>
                  <a:lnTo>
                    <a:pt x="225" y="2107"/>
                  </a:lnTo>
                  <a:lnTo>
                    <a:pt x="225" y="2107"/>
                  </a:lnTo>
                  <a:lnTo>
                    <a:pt x="227" y="2107"/>
                  </a:lnTo>
                  <a:lnTo>
                    <a:pt x="227" y="2107"/>
                  </a:lnTo>
                  <a:lnTo>
                    <a:pt x="230" y="2107"/>
                  </a:lnTo>
                  <a:lnTo>
                    <a:pt x="230" y="2107"/>
                  </a:lnTo>
                  <a:lnTo>
                    <a:pt x="230" y="2107"/>
                  </a:lnTo>
                  <a:lnTo>
                    <a:pt x="230" y="2107"/>
                  </a:lnTo>
                  <a:lnTo>
                    <a:pt x="230" y="2107"/>
                  </a:lnTo>
                  <a:lnTo>
                    <a:pt x="230" y="2107"/>
                  </a:lnTo>
                  <a:lnTo>
                    <a:pt x="230" y="2107"/>
                  </a:lnTo>
                  <a:lnTo>
                    <a:pt x="230" y="2107"/>
                  </a:lnTo>
                  <a:lnTo>
                    <a:pt x="230" y="2105"/>
                  </a:lnTo>
                  <a:lnTo>
                    <a:pt x="230" y="2105"/>
                  </a:lnTo>
                  <a:lnTo>
                    <a:pt x="232" y="2103"/>
                  </a:lnTo>
                  <a:lnTo>
                    <a:pt x="232" y="2100"/>
                  </a:lnTo>
                  <a:lnTo>
                    <a:pt x="232" y="2100"/>
                  </a:lnTo>
                  <a:lnTo>
                    <a:pt x="234" y="2100"/>
                  </a:lnTo>
                  <a:lnTo>
                    <a:pt x="234" y="2098"/>
                  </a:lnTo>
                  <a:lnTo>
                    <a:pt x="234" y="2098"/>
                  </a:lnTo>
                  <a:lnTo>
                    <a:pt x="234" y="2095"/>
                  </a:lnTo>
                  <a:lnTo>
                    <a:pt x="234" y="2095"/>
                  </a:lnTo>
                  <a:lnTo>
                    <a:pt x="234" y="2095"/>
                  </a:lnTo>
                  <a:lnTo>
                    <a:pt x="234" y="2095"/>
                  </a:lnTo>
                  <a:lnTo>
                    <a:pt x="234" y="2095"/>
                  </a:lnTo>
                  <a:lnTo>
                    <a:pt x="237" y="2095"/>
                  </a:lnTo>
                  <a:lnTo>
                    <a:pt x="237" y="2095"/>
                  </a:lnTo>
                  <a:lnTo>
                    <a:pt x="237" y="2095"/>
                  </a:lnTo>
                  <a:lnTo>
                    <a:pt x="237" y="2093"/>
                  </a:lnTo>
                  <a:lnTo>
                    <a:pt x="237" y="2093"/>
                  </a:lnTo>
                  <a:lnTo>
                    <a:pt x="237" y="2093"/>
                  </a:lnTo>
                  <a:lnTo>
                    <a:pt x="237" y="2093"/>
                  </a:lnTo>
                  <a:lnTo>
                    <a:pt x="239" y="2093"/>
                  </a:lnTo>
                  <a:lnTo>
                    <a:pt x="239" y="2093"/>
                  </a:lnTo>
                  <a:lnTo>
                    <a:pt x="237" y="2095"/>
                  </a:lnTo>
                  <a:lnTo>
                    <a:pt x="237" y="2095"/>
                  </a:lnTo>
                  <a:lnTo>
                    <a:pt x="237" y="2095"/>
                  </a:lnTo>
                  <a:lnTo>
                    <a:pt x="237" y="2098"/>
                  </a:lnTo>
                  <a:lnTo>
                    <a:pt x="234" y="2098"/>
                  </a:lnTo>
                  <a:lnTo>
                    <a:pt x="234" y="2100"/>
                  </a:lnTo>
                  <a:lnTo>
                    <a:pt x="234" y="2100"/>
                  </a:lnTo>
                  <a:lnTo>
                    <a:pt x="234" y="2100"/>
                  </a:lnTo>
                  <a:lnTo>
                    <a:pt x="234" y="2103"/>
                  </a:lnTo>
                  <a:lnTo>
                    <a:pt x="232" y="2103"/>
                  </a:lnTo>
                  <a:lnTo>
                    <a:pt x="232" y="2105"/>
                  </a:lnTo>
                  <a:lnTo>
                    <a:pt x="232" y="2105"/>
                  </a:lnTo>
                  <a:lnTo>
                    <a:pt x="232" y="2107"/>
                  </a:lnTo>
                  <a:lnTo>
                    <a:pt x="232" y="2107"/>
                  </a:lnTo>
                  <a:lnTo>
                    <a:pt x="232" y="2110"/>
                  </a:lnTo>
                  <a:lnTo>
                    <a:pt x="230" y="2110"/>
                  </a:lnTo>
                  <a:lnTo>
                    <a:pt x="230" y="2110"/>
                  </a:lnTo>
                  <a:lnTo>
                    <a:pt x="230" y="2112"/>
                  </a:lnTo>
                  <a:lnTo>
                    <a:pt x="230" y="2112"/>
                  </a:lnTo>
                  <a:lnTo>
                    <a:pt x="230" y="2112"/>
                  </a:lnTo>
                  <a:lnTo>
                    <a:pt x="232" y="2112"/>
                  </a:lnTo>
                  <a:lnTo>
                    <a:pt x="234" y="2112"/>
                  </a:lnTo>
                  <a:lnTo>
                    <a:pt x="234" y="2112"/>
                  </a:lnTo>
                  <a:lnTo>
                    <a:pt x="234" y="2112"/>
                  </a:lnTo>
                  <a:lnTo>
                    <a:pt x="237" y="2110"/>
                  </a:lnTo>
                  <a:lnTo>
                    <a:pt x="237" y="2110"/>
                  </a:lnTo>
                  <a:lnTo>
                    <a:pt x="237" y="2110"/>
                  </a:lnTo>
                  <a:lnTo>
                    <a:pt x="237" y="2110"/>
                  </a:lnTo>
                  <a:lnTo>
                    <a:pt x="234" y="2110"/>
                  </a:lnTo>
                  <a:lnTo>
                    <a:pt x="234" y="2110"/>
                  </a:lnTo>
                  <a:lnTo>
                    <a:pt x="237" y="2110"/>
                  </a:lnTo>
                  <a:lnTo>
                    <a:pt x="237" y="2107"/>
                  </a:lnTo>
                  <a:lnTo>
                    <a:pt x="237" y="2105"/>
                  </a:lnTo>
                  <a:lnTo>
                    <a:pt x="237" y="2107"/>
                  </a:lnTo>
                  <a:lnTo>
                    <a:pt x="237" y="2105"/>
                  </a:lnTo>
                  <a:lnTo>
                    <a:pt x="239" y="2100"/>
                  </a:lnTo>
                  <a:lnTo>
                    <a:pt x="242" y="2098"/>
                  </a:lnTo>
                  <a:lnTo>
                    <a:pt x="242" y="2095"/>
                  </a:lnTo>
                  <a:lnTo>
                    <a:pt x="242" y="2093"/>
                  </a:lnTo>
                  <a:lnTo>
                    <a:pt x="242" y="2091"/>
                  </a:lnTo>
                  <a:lnTo>
                    <a:pt x="242" y="2086"/>
                  </a:lnTo>
                  <a:lnTo>
                    <a:pt x="242" y="2086"/>
                  </a:lnTo>
                  <a:lnTo>
                    <a:pt x="242" y="2086"/>
                  </a:lnTo>
                  <a:lnTo>
                    <a:pt x="242" y="2084"/>
                  </a:lnTo>
                  <a:lnTo>
                    <a:pt x="242" y="2084"/>
                  </a:lnTo>
                  <a:lnTo>
                    <a:pt x="239" y="2084"/>
                  </a:lnTo>
                  <a:lnTo>
                    <a:pt x="239" y="2081"/>
                  </a:lnTo>
                  <a:lnTo>
                    <a:pt x="237" y="2079"/>
                  </a:lnTo>
                  <a:lnTo>
                    <a:pt x="234" y="2074"/>
                  </a:lnTo>
                  <a:lnTo>
                    <a:pt x="234" y="2074"/>
                  </a:lnTo>
                  <a:lnTo>
                    <a:pt x="232" y="2074"/>
                  </a:lnTo>
                  <a:lnTo>
                    <a:pt x="232" y="2072"/>
                  </a:lnTo>
                  <a:lnTo>
                    <a:pt x="230" y="2072"/>
                  </a:lnTo>
                  <a:lnTo>
                    <a:pt x="230" y="2072"/>
                  </a:lnTo>
                  <a:lnTo>
                    <a:pt x="230" y="2072"/>
                  </a:lnTo>
                  <a:lnTo>
                    <a:pt x="230" y="2072"/>
                  </a:lnTo>
                  <a:lnTo>
                    <a:pt x="230" y="2072"/>
                  </a:lnTo>
                  <a:lnTo>
                    <a:pt x="230" y="2074"/>
                  </a:lnTo>
                  <a:lnTo>
                    <a:pt x="230" y="2074"/>
                  </a:lnTo>
                  <a:lnTo>
                    <a:pt x="230" y="2074"/>
                  </a:lnTo>
                  <a:lnTo>
                    <a:pt x="230" y="2077"/>
                  </a:lnTo>
                  <a:lnTo>
                    <a:pt x="227" y="2077"/>
                  </a:lnTo>
                  <a:lnTo>
                    <a:pt x="227" y="2077"/>
                  </a:lnTo>
                  <a:lnTo>
                    <a:pt x="227" y="2079"/>
                  </a:lnTo>
                  <a:lnTo>
                    <a:pt x="227" y="2079"/>
                  </a:lnTo>
                  <a:close/>
                  <a:moveTo>
                    <a:pt x="251" y="2136"/>
                  </a:moveTo>
                  <a:lnTo>
                    <a:pt x="251" y="2133"/>
                  </a:lnTo>
                  <a:lnTo>
                    <a:pt x="249" y="2133"/>
                  </a:lnTo>
                  <a:lnTo>
                    <a:pt x="249" y="2133"/>
                  </a:lnTo>
                  <a:lnTo>
                    <a:pt x="246" y="2133"/>
                  </a:lnTo>
                  <a:lnTo>
                    <a:pt x="246" y="2133"/>
                  </a:lnTo>
                  <a:lnTo>
                    <a:pt x="244" y="2136"/>
                  </a:lnTo>
                  <a:lnTo>
                    <a:pt x="244" y="2136"/>
                  </a:lnTo>
                  <a:lnTo>
                    <a:pt x="244" y="2136"/>
                  </a:lnTo>
                  <a:lnTo>
                    <a:pt x="246" y="2136"/>
                  </a:lnTo>
                  <a:lnTo>
                    <a:pt x="246" y="2136"/>
                  </a:lnTo>
                  <a:lnTo>
                    <a:pt x="246" y="2136"/>
                  </a:lnTo>
                  <a:lnTo>
                    <a:pt x="246" y="2136"/>
                  </a:lnTo>
                  <a:lnTo>
                    <a:pt x="249" y="2136"/>
                  </a:lnTo>
                  <a:lnTo>
                    <a:pt x="249" y="2136"/>
                  </a:lnTo>
                  <a:lnTo>
                    <a:pt x="249" y="2138"/>
                  </a:lnTo>
                  <a:lnTo>
                    <a:pt x="249" y="2138"/>
                  </a:lnTo>
                  <a:lnTo>
                    <a:pt x="246" y="2138"/>
                  </a:lnTo>
                  <a:lnTo>
                    <a:pt x="246" y="2138"/>
                  </a:lnTo>
                  <a:lnTo>
                    <a:pt x="246" y="2138"/>
                  </a:lnTo>
                  <a:lnTo>
                    <a:pt x="246" y="2138"/>
                  </a:lnTo>
                  <a:lnTo>
                    <a:pt x="246" y="2140"/>
                  </a:lnTo>
                  <a:lnTo>
                    <a:pt x="246" y="2140"/>
                  </a:lnTo>
                  <a:lnTo>
                    <a:pt x="249" y="2140"/>
                  </a:lnTo>
                  <a:lnTo>
                    <a:pt x="249" y="2140"/>
                  </a:lnTo>
                  <a:lnTo>
                    <a:pt x="251" y="2140"/>
                  </a:lnTo>
                  <a:lnTo>
                    <a:pt x="251" y="2140"/>
                  </a:lnTo>
                  <a:lnTo>
                    <a:pt x="251" y="2140"/>
                  </a:lnTo>
                  <a:lnTo>
                    <a:pt x="251" y="2140"/>
                  </a:lnTo>
                  <a:lnTo>
                    <a:pt x="251" y="2138"/>
                  </a:lnTo>
                  <a:lnTo>
                    <a:pt x="251" y="2138"/>
                  </a:lnTo>
                  <a:lnTo>
                    <a:pt x="251" y="2138"/>
                  </a:lnTo>
                  <a:lnTo>
                    <a:pt x="251" y="2136"/>
                  </a:lnTo>
                  <a:close/>
                  <a:moveTo>
                    <a:pt x="244" y="2114"/>
                  </a:moveTo>
                  <a:lnTo>
                    <a:pt x="244" y="2114"/>
                  </a:lnTo>
                  <a:lnTo>
                    <a:pt x="244" y="2117"/>
                  </a:lnTo>
                  <a:lnTo>
                    <a:pt x="246" y="2114"/>
                  </a:lnTo>
                  <a:lnTo>
                    <a:pt x="246" y="2114"/>
                  </a:lnTo>
                  <a:lnTo>
                    <a:pt x="246" y="2112"/>
                  </a:lnTo>
                  <a:lnTo>
                    <a:pt x="249" y="2112"/>
                  </a:lnTo>
                  <a:lnTo>
                    <a:pt x="249" y="2112"/>
                  </a:lnTo>
                  <a:lnTo>
                    <a:pt x="249" y="2112"/>
                  </a:lnTo>
                  <a:lnTo>
                    <a:pt x="249" y="2112"/>
                  </a:lnTo>
                  <a:lnTo>
                    <a:pt x="249" y="2110"/>
                  </a:lnTo>
                  <a:lnTo>
                    <a:pt x="249" y="2110"/>
                  </a:lnTo>
                  <a:lnTo>
                    <a:pt x="249" y="2110"/>
                  </a:lnTo>
                  <a:lnTo>
                    <a:pt x="249" y="2107"/>
                  </a:lnTo>
                  <a:lnTo>
                    <a:pt x="251" y="2107"/>
                  </a:lnTo>
                  <a:lnTo>
                    <a:pt x="251" y="2107"/>
                  </a:lnTo>
                  <a:lnTo>
                    <a:pt x="251" y="2107"/>
                  </a:lnTo>
                  <a:lnTo>
                    <a:pt x="251" y="2105"/>
                  </a:lnTo>
                  <a:lnTo>
                    <a:pt x="251" y="2105"/>
                  </a:lnTo>
                  <a:lnTo>
                    <a:pt x="251" y="2105"/>
                  </a:lnTo>
                  <a:lnTo>
                    <a:pt x="251" y="2105"/>
                  </a:lnTo>
                  <a:lnTo>
                    <a:pt x="251" y="2105"/>
                  </a:lnTo>
                  <a:lnTo>
                    <a:pt x="249" y="2105"/>
                  </a:lnTo>
                  <a:lnTo>
                    <a:pt x="249" y="2107"/>
                  </a:lnTo>
                  <a:lnTo>
                    <a:pt x="249" y="2105"/>
                  </a:lnTo>
                  <a:lnTo>
                    <a:pt x="246" y="2105"/>
                  </a:lnTo>
                  <a:lnTo>
                    <a:pt x="246" y="2105"/>
                  </a:lnTo>
                  <a:lnTo>
                    <a:pt x="246" y="2107"/>
                  </a:lnTo>
                  <a:lnTo>
                    <a:pt x="246" y="2107"/>
                  </a:lnTo>
                  <a:lnTo>
                    <a:pt x="246" y="2107"/>
                  </a:lnTo>
                  <a:lnTo>
                    <a:pt x="246" y="2110"/>
                  </a:lnTo>
                  <a:lnTo>
                    <a:pt x="246" y="2110"/>
                  </a:lnTo>
                  <a:lnTo>
                    <a:pt x="246" y="2112"/>
                  </a:lnTo>
                  <a:lnTo>
                    <a:pt x="246" y="2112"/>
                  </a:lnTo>
                  <a:lnTo>
                    <a:pt x="246" y="2114"/>
                  </a:lnTo>
                  <a:lnTo>
                    <a:pt x="246" y="2114"/>
                  </a:lnTo>
                  <a:lnTo>
                    <a:pt x="246" y="2114"/>
                  </a:lnTo>
                  <a:lnTo>
                    <a:pt x="244" y="2114"/>
                  </a:lnTo>
                  <a:close/>
                  <a:moveTo>
                    <a:pt x="237" y="2058"/>
                  </a:moveTo>
                  <a:lnTo>
                    <a:pt x="239" y="2060"/>
                  </a:lnTo>
                  <a:lnTo>
                    <a:pt x="239" y="2058"/>
                  </a:lnTo>
                  <a:lnTo>
                    <a:pt x="239" y="2058"/>
                  </a:lnTo>
                  <a:lnTo>
                    <a:pt x="242" y="2055"/>
                  </a:lnTo>
                  <a:lnTo>
                    <a:pt x="242" y="2055"/>
                  </a:lnTo>
                  <a:lnTo>
                    <a:pt x="242" y="2053"/>
                  </a:lnTo>
                  <a:lnTo>
                    <a:pt x="244" y="2053"/>
                  </a:lnTo>
                  <a:lnTo>
                    <a:pt x="242" y="2053"/>
                  </a:lnTo>
                  <a:lnTo>
                    <a:pt x="242" y="2053"/>
                  </a:lnTo>
                  <a:lnTo>
                    <a:pt x="242" y="2053"/>
                  </a:lnTo>
                  <a:lnTo>
                    <a:pt x="242" y="2053"/>
                  </a:lnTo>
                  <a:lnTo>
                    <a:pt x="237" y="2051"/>
                  </a:lnTo>
                  <a:lnTo>
                    <a:pt x="237" y="2051"/>
                  </a:lnTo>
                  <a:lnTo>
                    <a:pt x="234" y="2051"/>
                  </a:lnTo>
                  <a:lnTo>
                    <a:pt x="234" y="2053"/>
                  </a:lnTo>
                  <a:lnTo>
                    <a:pt x="234" y="2053"/>
                  </a:lnTo>
                  <a:lnTo>
                    <a:pt x="232" y="2053"/>
                  </a:lnTo>
                  <a:lnTo>
                    <a:pt x="232" y="2053"/>
                  </a:lnTo>
                  <a:lnTo>
                    <a:pt x="232" y="2053"/>
                  </a:lnTo>
                  <a:lnTo>
                    <a:pt x="232" y="2055"/>
                  </a:lnTo>
                  <a:lnTo>
                    <a:pt x="230" y="2055"/>
                  </a:lnTo>
                  <a:lnTo>
                    <a:pt x="230" y="2060"/>
                  </a:lnTo>
                  <a:lnTo>
                    <a:pt x="230" y="2060"/>
                  </a:lnTo>
                  <a:lnTo>
                    <a:pt x="227" y="2062"/>
                  </a:lnTo>
                  <a:lnTo>
                    <a:pt x="227" y="2065"/>
                  </a:lnTo>
                  <a:lnTo>
                    <a:pt x="227" y="2067"/>
                  </a:lnTo>
                  <a:lnTo>
                    <a:pt x="227" y="2065"/>
                  </a:lnTo>
                  <a:lnTo>
                    <a:pt x="230" y="2065"/>
                  </a:lnTo>
                  <a:lnTo>
                    <a:pt x="230" y="2065"/>
                  </a:lnTo>
                  <a:lnTo>
                    <a:pt x="230" y="2065"/>
                  </a:lnTo>
                  <a:lnTo>
                    <a:pt x="230" y="2065"/>
                  </a:lnTo>
                  <a:lnTo>
                    <a:pt x="232" y="2062"/>
                  </a:lnTo>
                  <a:lnTo>
                    <a:pt x="232" y="2062"/>
                  </a:lnTo>
                  <a:lnTo>
                    <a:pt x="232" y="2060"/>
                  </a:lnTo>
                  <a:lnTo>
                    <a:pt x="232" y="2060"/>
                  </a:lnTo>
                  <a:lnTo>
                    <a:pt x="232" y="2060"/>
                  </a:lnTo>
                  <a:lnTo>
                    <a:pt x="237" y="2058"/>
                  </a:lnTo>
                  <a:lnTo>
                    <a:pt x="237" y="2058"/>
                  </a:lnTo>
                  <a:close/>
                  <a:moveTo>
                    <a:pt x="362" y="2365"/>
                  </a:moveTo>
                  <a:lnTo>
                    <a:pt x="362" y="2365"/>
                  </a:lnTo>
                  <a:lnTo>
                    <a:pt x="360" y="2363"/>
                  </a:lnTo>
                  <a:lnTo>
                    <a:pt x="360" y="2363"/>
                  </a:lnTo>
                  <a:lnTo>
                    <a:pt x="360" y="2363"/>
                  </a:lnTo>
                  <a:lnTo>
                    <a:pt x="360" y="2363"/>
                  </a:lnTo>
                  <a:lnTo>
                    <a:pt x="360" y="2363"/>
                  </a:lnTo>
                  <a:lnTo>
                    <a:pt x="360" y="2363"/>
                  </a:lnTo>
                  <a:lnTo>
                    <a:pt x="360" y="2363"/>
                  </a:lnTo>
                  <a:lnTo>
                    <a:pt x="360" y="2363"/>
                  </a:lnTo>
                  <a:lnTo>
                    <a:pt x="360" y="2365"/>
                  </a:lnTo>
                  <a:lnTo>
                    <a:pt x="360" y="2365"/>
                  </a:lnTo>
                  <a:lnTo>
                    <a:pt x="362" y="2365"/>
                  </a:lnTo>
                  <a:lnTo>
                    <a:pt x="362" y="2365"/>
                  </a:lnTo>
                  <a:lnTo>
                    <a:pt x="362" y="2365"/>
                  </a:lnTo>
                  <a:lnTo>
                    <a:pt x="362" y="2365"/>
                  </a:lnTo>
                  <a:lnTo>
                    <a:pt x="362" y="2365"/>
                  </a:lnTo>
                  <a:lnTo>
                    <a:pt x="362" y="2365"/>
                  </a:lnTo>
                  <a:close/>
                  <a:moveTo>
                    <a:pt x="223" y="2072"/>
                  </a:moveTo>
                  <a:lnTo>
                    <a:pt x="220" y="2074"/>
                  </a:lnTo>
                  <a:lnTo>
                    <a:pt x="220" y="2074"/>
                  </a:lnTo>
                  <a:lnTo>
                    <a:pt x="220" y="2077"/>
                  </a:lnTo>
                  <a:lnTo>
                    <a:pt x="218" y="2077"/>
                  </a:lnTo>
                  <a:lnTo>
                    <a:pt x="218" y="2079"/>
                  </a:lnTo>
                  <a:lnTo>
                    <a:pt x="218" y="2079"/>
                  </a:lnTo>
                  <a:lnTo>
                    <a:pt x="220" y="2079"/>
                  </a:lnTo>
                  <a:lnTo>
                    <a:pt x="220" y="2081"/>
                  </a:lnTo>
                  <a:lnTo>
                    <a:pt x="220" y="2081"/>
                  </a:lnTo>
                  <a:lnTo>
                    <a:pt x="220" y="2081"/>
                  </a:lnTo>
                  <a:lnTo>
                    <a:pt x="220" y="2081"/>
                  </a:lnTo>
                  <a:lnTo>
                    <a:pt x="220" y="2081"/>
                  </a:lnTo>
                  <a:lnTo>
                    <a:pt x="220" y="2081"/>
                  </a:lnTo>
                  <a:lnTo>
                    <a:pt x="223" y="2081"/>
                  </a:lnTo>
                  <a:lnTo>
                    <a:pt x="225" y="2081"/>
                  </a:lnTo>
                  <a:lnTo>
                    <a:pt x="225" y="2081"/>
                  </a:lnTo>
                  <a:lnTo>
                    <a:pt x="225" y="2079"/>
                  </a:lnTo>
                  <a:lnTo>
                    <a:pt x="225" y="2077"/>
                  </a:lnTo>
                  <a:lnTo>
                    <a:pt x="225" y="2077"/>
                  </a:lnTo>
                  <a:lnTo>
                    <a:pt x="225" y="2077"/>
                  </a:lnTo>
                  <a:lnTo>
                    <a:pt x="225" y="2074"/>
                  </a:lnTo>
                  <a:lnTo>
                    <a:pt x="225" y="2074"/>
                  </a:lnTo>
                  <a:lnTo>
                    <a:pt x="225" y="2074"/>
                  </a:lnTo>
                  <a:lnTo>
                    <a:pt x="225" y="2074"/>
                  </a:lnTo>
                  <a:lnTo>
                    <a:pt x="225" y="2072"/>
                  </a:lnTo>
                  <a:lnTo>
                    <a:pt x="225" y="2072"/>
                  </a:lnTo>
                  <a:lnTo>
                    <a:pt x="225" y="2072"/>
                  </a:lnTo>
                  <a:lnTo>
                    <a:pt x="225" y="2069"/>
                  </a:lnTo>
                  <a:lnTo>
                    <a:pt x="225" y="2069"/>
                  </a:lnTo>
                  <a:lnTo>
                    <a:pt x="225" y="2069"/>
                  </a:lnTo>
                  <a:lnTo>
                    <a:pt x="225" y="2069"/>
                  </a:lnTo>
                  <a:lnTo>
                    <a:pt x="225" y="2069"/>
                  </a:lnTo>
                  <a:lnTo>
                    <a:pt x="223" y="2069"/>
                  </a:lnTo>
                  <a:lnTo>
                    <a:pt x="223" y="2069"/>
                  </a:lnTo>
                  <a:lnTo>
                    <a:pt x="223" y="2069"/>
                  </a:lnTo>
                  <a:lnTo>
                    <a:pt x="223" y="2072"/>
                  </a:lnTo>
                  <a:lnTo>
                    <a:pt x="223" y="2072"/>
                  </a:lnTo>
                  <a:lnTo>
                    <a:pt x="223" y="2072"/>
                  </a:lnTo>
                  <a:close/>
                  <a:moveTo>
                    <a:pt x="194" y="2001"/>
                  </a:moveTo>
                  <a:lnTo>
                    <a:pt x="194" y="2001"/>
                  </a:lnTo>
                  <a:lnTo>
                    <a:pt x="194" y="2001"/>
                  </a:lnTo>
                  <a:lnTo>
                    <a:pt x="194" y="2001"/>
                  </a:lnTo>
                  <a:lnTo>
                    <a:pt x="194" y="1999"/>
                  </a:lnTo>
                  <a:lnTo>
                    <a:pt x="194" y="1999"/>
                  </a:lnTo>
                  <a:lnTo>
                    <a:pt x="194" y="1999"/>
                  </a:lnTo>
                  <a:lnTo>
                    <a:pt x="194" y="1999"/>
                  </a:lnTo>
                  <a:lnTo>
                    <a:pt x="194" y="1999"/>
                  </a:lnTo>
                  <a:lnTo>
                    <a:pt x="194" y="1999"/>
                  </a:lnTo>
                  <a:lnTo>
                    <a:pt x="194" y="1999"/>
                  </a:lnTo>
                  <a:lnTo>
                    <a:pt x="194" y="1999"/>
                  </a:lnTo>
                  <a:lnTo>
                    <a:pt x="194" y="1999"/>
                  </a:lnTo>
                  <a:lnTo>
                    <a:pt x="192" y="1999"/>
                  </a:lnTo>
                  <a:lnTo>
                    <a:pt x="192" y="1999"/>
                  </a:lnTo>
                  <a:lnTo>
                    <a:pt x="192" y="2001"/>
                  </a:lnTo>
                  <a:lnTo>
                    <a:pt x="192" y="2001"/>
                  </a:lnTo>
                  <a:lnTo>
                    <a:pt x="194" y="2001"/>
                  </a:lnTo>
                  <a:close/>
                  <a:moveTo>
                    <a:pt x="206" y="2015"/>
                  </a:moveTo>
                  <a:lnTo>
                    <a:pt x="206" y="2015"/>
                  </a:lnTo>
                  <a:lnTo>
                    <a:pt x="206" y="2015"/>
                  </a:lnTo>
                  <a:lnTo>
                    <a:pt x="204" y="2015"/>
                  </a:lnTo>
                  <a:lnTo>
                    <a:pt x="204" y="2015"/>
                  </a:lnTo>
                  <a:lnTo>
                    <a:pt x="204" y="2017"/>
                  </a:lnTo>
                  <a:lnTo>
                    <a:pt x="204" y="2017"/>
                  </a:lnTo>
                  <a:lnTo>
                    <a:pt x="204" y="2017"/>
                  </a:lnTo>
                  <a:lnTo>
                    <a:pt x="204" y="2017"/>
                  </a:lnTo>
                  <a:lnTo>
                    <a:pt x="206" y="2017"/>
                  </a:lnTo>
                  <a:lnTo>
                    <a:pt x="208" y="2017"/>
                  </a:lnTo>
                  <a:lnTo>
                    <a:pt x="208" y="2017"/>
                  </a:lnTo>
                  <a:lnTo>
                    <a:pt x="206" y="2015"/>
                  </a:lnTo>
                  <a:lnTo>
                    <a:pt x="206" y="2015"/>
                  </a:lnTo>
                  <a:lnTo>
                    <a:pt x="206" y="2015"/>
                  </a:lnTo>
                  <a:lnTo>
                    <a:pt x="206" y="2015"/>
                  </a:lnTo>
                  <a:close/>
                  <a:moveTo>
                    <a:pt x="201" y="2029"/>
                  </a:moveTo>
                  <a:lnTo>
                    <a:pt x="201" y="2029"/>
                  </a:lnTo>
                  <a:lnTo>
                    <a:pt x="199" y="2029"/>
                  </a:lnTo>
                  <a:lnTo>
                    <a:pt x="199" y="2032"/>
                  </a:lnTo>
                  <a:lnTo>
                    <a:pt x="199" y="2032"/>
                  </a:lnTo>
                  <a:lnTo>
                    <a:pt x="201" y="2034"/>
                  </a:lnTo>
                  <a:lnTo>
                    <a:pt x="201" y="2034"/>
                  </a:lnTo>
                  <a:lnTo>
                    <a:pt x="201" y="2036"/>
                  </a:lnTo>
                  <a:lnTo>
                    <a:pt x="201" y="2036"/>
                  </a:lnTo>
                  <a:lnTo>
                    <a:pt x="199" y="2036"/>
                  </a:lnTo>
                  <a:lnTo>
                    <a:pt x="199" y="2039"/>
                  </a:lnTo>
                  <a:lnTo>
                    <a:pt x="199" y="2039"/>
                  </a:lnTo>
                  <a:lnTo>
                    <a:pt x="199" y="2039"/>
                  </a:lnTo>
                  <a:lnTo>
                    <a:pt x="201" y="2039"/>
                  </a:lnTo>
                  <a:lnTo>
                    <a:pt x="204" y="2041"/>
                  </a:lnTo>
                  <a:lnTo>
                    <a:pt x="204" y="2041"/>
                  </a:lnTo>
                  <a:lnTo>
                    <a:pt x="201" y="2043"/>
                  </a:lnTo>
                  <a:lnTo>
                    <a:pt x="201" y="2046"/>
                  </a:lnTo>
                  <a:lnTo>
                    <a:pt x="201" y="2046"/>
                  </a:lnTo>
                  <a:lnTo>
                    <a:pt x="204" y="2046"/>
                  </a:lnTo>
                  <a:lnTo>
                    <a:pt x="204" y="2046"/>
                  </a:lnTo>
                  <a:lnTo>
                    <a:pt x="206" y="2046"/>
                  </a:lnTo>
                  <a:lnTo>
                    <a:pt x="206" y="2046"/>
                  </a:lnTo>
                  <a:lnTo>
                    <a:pt x="208" y="2046"/>
                  </a:lnTo>
                  <a:lnTo>
                    <a:pt x="208" y="2048"/>
                  </a:lnTo>
                  <a:lnTo>
                    <a:pt x="208" y="2048"/>
                  </a:lnTo>
                  <a:lnTo>
                    <a:pt x="208" y="2046"/>
                  </a:lnTo>
                  <a:lnTo>
                    <a:pt x="206" y="2046"/>
                  </a:lnTo>
                  <a:lnTo>
                    <a:pt x="204" y="2046"/>
                  </a:lnTo>
                  <a:lnTo>
                    <a:pt x="204" y="2048"/>
                  </a:lnTo>
                  <a:lnTo>
                    <a:pt x="201" y="2048"/>
                  </a:lnTo>
                  <a:lnTo>
                    <a:pt x="204" y="2048"/>
                  </a:lnTo>
                  <a:lnTo>
                    <a:pt x="204" y="2048"/>
                  </a:lnTo>
                  <a:lnTo>
                    <a:pt x="206" y="2048"/>
                  </a:lnTo>
                  <a:lnTo>
                    <a:pt x="206" y="2048"/>
                  </a:lnTo>
                  <a:lnTo>
                    <a:pt x="206" y="2048"/>
                  </a:lnTo>
                  <a:lnTo>
                    <a:pt x="206" y="2048"/>
                  </a:lnTo>
                  <a:lnTo>
                    <a:pt x="206" y="2048"/>
                  </a:lnTo>
                  <a:lnTo>
                    <a:pt x="206" y="2048"/>
                  </a:lnTo>
                  <a:lnTo>
                    <a:pt x="206" y="2048"/>
                  </a:lnTo>
                  <a:lnTo>
                    <a:pt x="206" y="2048"/>
                  </a:lnTo>
                  <a:lnTo>
                    <a:pt x="206" y="2048"/>
                  </a:lnTo>
                  <a:lnTo>
                    <a:pt x="208" y="2051"/>
                  </a:lnTo>
                  <a:lnTo>
                    <a:pt x="206" y="2051"/>
                  </a:lnTo>
                  <a:lnTo>
                    <a:pt x="206" y="2051"/>
                  </a:lnTo>
                  <a:lnTo>
                    <a:pt x="206" y="2051"/>
                  </a:lnTo>
                  <a:lnTo>
                    <a:pt x="206" y="2051"/>
                  </a:lnTo>
                  <a:lnTo>
                    <a:pt x="206" y="2051"/>
                  </a:lnTo>
                  <a:lnTo>
                    <a:pt x="208" y="2051"/>
                  </a:lnTo>
                  <a:lnTo>
                    <a:pt x="208" y="2053"/>
                  </a:lnTo>
                  <a:lnTo>
                    <a:pt x="206" y="2053"/>
                  </a:lnTo>
                  <a:lnTo>
                    <a:pt x="206" y="2055"/>
                  </a:lnTo>
                  <a:lnTo>
                    <a:pt x="206" y="2055"/>
                  </a:lnTo>
                  <a:lnTo>
                    <a:pt x="206" y="2055"/>
                  </a:lnTo>
                  <a:lnTo>
                    <a:pt x="206" y="2055"/>
                  </a:lnTo>
                  <a:lnTo>
                    <a:pt x="208" y="2055"/>
                  </a:lnTo>
                  <a:lnTo>
                    <a:pt x="208" y="2055"/>
                  </a:lnTo>
                  <a:lnTo>
                    <a:pt x="208" y="2058"/>
                  </a:lnTo>
                  <a:lnTo>
                    <a:pt x="208" y="2058"/>
                  </a:lnTo>
                  <a:lnTo>
                    <a:pt x="206" y="2060"/>
                  </a:lnTo>
                  <a:lnTo>
                    <a:pt x="206" y="2060"/>
                  </a:lnTo>
                  <a:lnTo>
                    <a:pt x="206" y="2060"/>
                  </a:lnTo>
                  <a:lnTo>
                    <a:pt x="208" y="2062"/>
                  </a:lnTo>
                  <a:lnTo>
                    <a:pt x="208" y="2062"/>
                  </a:lnTo>
                  <a:lnTo>
                    <a:pt x="208" y="2062"/>
                  </a:lnTo>
                  <a:lnTo>
                    <a:pt x="208" y="2062"/>
                  </a:lnTo>
                  <a:lnTo>
                    <a:pt x="208" y="2062"/>
                  </a:lnTo>
                  <a:lnTo>
                    <a:pt x="208" y="2062"/>
                  </a:lnTo>
                  <a:lnTo>
                    <a:pt x="208" y="2065"/>
                  </a:lnTo>
                  <a:lnTo>
                    <a:pt x="208" y="2065"/>
                  </a:lnTo>
                  <a:lnTo>
                    <a:pt x="211" y="2065"/>
                  </a:lnTo>
                  <a:lnTo>
                    <a:pt x="211" y="2065"/>
                  </a:lnTo>
                  <a:lnTo>
                    <a:pt x="211" y="2065"/>
                  </a:lnTo>
                  <a:lnTo>
                    <a:pt x="211" y="2065"/>
                  </a:lnTo>
                  <a:lnTo>
                    <a:pt x="211" y="2065"/>
                  </a:lnTo>
                  <a:lnTo>
                    <a:pt x="211" y="2065"/>
                  </a:lnTo>
                  <a:lnTo>
                    <a:pt x="211" y="2067"/>
                  </a:lnTo>
                  <a:lnTo>
                    <a:pt x="211" y="2067"/>
                  </a:lnTo>
                  <a:lnTo>
                    <a:pt x="211" y="2067"/>
                  </a:lnTo>
                  <a:lnTo>
                    <a:pt x="211" y="2067"/>
                  </a:lnTo>
                  <a:lnTo>
                    <a:pt x="211" y="2067"/>
                  </a:lnTo>
                  <a:lnTo>
                    <a:pt x="211" y="2069"/>
                  </a:lnTo>
                  <a:lnTo>
                    <a:pt x="213" y="2069"/>
                  </a:lnTo>
                  <a:lnTo>
                    <a:pt x="211" y="2072"/>
                  </a:lnTo>
                  <a:lnTo>
                    <a:pt x="213" y="2072"/>
                  </a:lnTo>
                  <a:lnTo>
                    <a:pt x="213" y="2072"/>
                  </a:lnTo>
                  <a:lnTo>
                    <a:pt x="213" y="2072"/>
                  </a:lnTo>
                  <a:lnTo>
                    <a:pt x="215" y="2072"/>
                  </a:lnTo>
                  <a:lnTo>
                    <a:pt x="215" y="2072"/>
                  </a:lnTo>
                  <a:lnTo>
                    <a:pt x="215" y="2072"/>
                  </a:lnTo>
                  <a:lnTo>
                    <a:pt x="215" y="2069"/>
                  </a:lnTo>
                  <a:lnTo>
                    <a:pt x="215" y="2069"/>
                  </a:lnTo>
                  <a:lnTo>
                    <a:pt x="215" y="2069"/>
                  </a:lnTo>
                  <a:lnTo>
                    <a:pt x="215" y="2067"/>
                  </a:lnTo>
                  <a:lnTo>
                    <a:pt x="215" y="2067"/>
                  </a:lnTo>
                  <a:lnTo>
                    <a:pt x="215" y="2069"/>
                  </a:lnTo>
                  <a:lnTo>
                    <a:pt x="218" y="2069"/>
                  </a:lnTo>
                  <a:lnTo>
                    <a:pt x="218" y="2067"/>
                  </a:lnTo>
                  <a:lnTo>
                    <a:pt x="218" y="2067"/>
                  </a:lnTo>
                  <a:lnTo>
                    <a:pt x="220" y="2067"/>
                  </a:lnTo>
                  <a:lnTo>
                    <a:pt x="220" y="2069"/>
                  </a:lnTo>
                  <a:lnTo>
                    <a:pt x="218" y="2069"/>
                  </a:lnTo>
                  <a:lnTo>
                    <a:pt x="220" y="2069"/>
                  </a:lnTo>
                  <a:lnTo>
                    <a:pt x="220" y="2072"/>
                  </a:lnTo>
                  <a:lnTo>
                    <a:pt x="220" y="2072"/>
                  </a:lnTo>
                  <a:lnTo>
                    <a:pt x="220" y="2069"/>
                  </a:lnTo>
                  <a:lnTo>
                    <a:pt x="220" y="2067"/>
                  </a:lnTo>
                  <a:lnTo>
                    <a:pt x="223" y="2067"/>
                  </a:lnTo>
                  <a:lnTo>
                    <a:pt x="220" y="2065"/>
                  </a:lnTo>
                  <a:lnTo>
                    <a:pt x="220" y="2065"/>
                  </a:lnTo>
                  <a:lnTo>
                    <a:pt x="220" y="2062"/>
                  </a:lnTo>
                  <a:lnTo>
                    <a:pt x="220" y="2062"/>
                  </a:lnTo>
                  <a:lnTo>
                    <a:pt x="220" y="2060"/>
                  </a:lnTo>
                  <a:lnTo>
                    <a:pt x="218" y="2060"/>
                  </a:lnTo>
                  <a:lnTo>
                    <a:pt x="218" y="2060"/>
                  </a:lnTo>
                  <a:lnTo>
                    <a:pt x="215" y="2058"/>
                  </a:lnTo>
                  <a:lnTo>
                    <a:pt x="215" y="2058"/>
                  </a:lnTo>
                  <a:lnTo>
                    <a:pt x="215" y="2058"/>
                  </a:lnTo>
                  <a:lnTo>
                    <a:pt x="215" y="2058"/>
                  </a:lnTo>
                  <a:lnTo>
                    <a:pt x="213" y="2058"/>
                  </a:lnTo>
                  <a:lnTo>
                    <a:pt x="215" y="2058"/>
                  </a:lnTo>
                  <a:lnTo>
                    <a:pt x="215" y="2058"/>
                  </a:lnTo>
                  <a:lnTo>
                    <a:pt x="215" y="2058"/>
                  </a:lnTo>
                  <a:lnTo>
                    <a:pt x="218" y="2058"/>
                  </a:lnTo>
                  <a:lnTo>
                    <a:pt x="218" y="2058"/>
                  </a:lnTo>
                  <a:lnTo>
                    <a:pt x="218" y="2058"/>
                  </a:lnTo>
                  <a:lnTo>
                    <a:pt x="218" y="2058"/>
                  </a:lnTo>
                  <a:lnTo>
                    <a:pt x="218" y="2058"/>
                  </a:lnTo>
                  <a:lnTo>
                    <a:pt x="215" y="2051"/>
                  </a:lnTo>
                  <a:lnTo>
                    <a:pt x="213" y="2046"/>
                  </a:lnTo>
                  <a:lnTo>
                    <a:pt x="213" y="2046"/>
                  </a:lnTo>
                  <a:lnTo>
                    <a:pt x="213" y="2046"/>
                  </a:lnTo>
                  <a:lnTo>
                    <a:pt x="211" y="2041"/>
                  </a:lnTo>
                  <a:lnTo>
                    <a:pt x="211" y="2041"/>
                  </a:lnTo>
                  <a:lnTo>
                    <a:pt x="211" y="2041"/>
                  </a:lnTo>
                  <a:lnTo>
                    <a:pt x="211" y="2041"/>
                  </a:lnTo>
                  <a:lnTo>
                    <a:pt x="211" y="2041"/>
                  </a:lnTo>
                  <a:lnTo>
                    <a:pt x="211" y="2039"/>
                  </a:lnTo>
                  <a:lnTo>
                    <a:pt x="208" y="2039"/>
                  </a:lnTo>
                  <a:lnTo>
                    <a:pt x="208" y="2036"/>
                  </a:lnTo>
                  <a:lnTo>
                    <a:pt x="206" y="2036"/>
                  </a:lnTo>
                  <a:lnTo>
                    <a:pt x="206" y="2034"/>
                  </a:lnTo>
                  <a:lnTo>
                    <a:pt x="206" y="2034"/>
                  </a:lnTo>
                  <a:lnTo>
                    <a:pt x="206" y="2034"/>
                  </a:lnTo>
                  <a:lnTo>
                    <a:pt x="206" y="2034"/>
                  </a:lnTo>
                  <a:lnTo>
                    <a:pt x="206" y="2034"/>
                  </a:lnTo>
                  <a:lnTo>
                    <a:pt x="206" y="2032"/>
                  </a:lnTo>
                  <a:lnTo>
                    <a:pt x="204" y="2032"/>
                  </a:lnTo>
                  <a:lnTo>
                    <a:pt x="204" y="2029"/>
                  </a:lnTo>
                  <a:lnTo>
                    <a:pt x="204" y="2029"/>
                  </a:lnTo>
                  <a:lnTo>
                    <a:pt x="201" y="2029"/>
                  </a:lnTo>
                  <a:close/>
                  <a:moveTo>
                    <a:pt x="137" y="2072"/>
                  </a:moveTo>
                  <a:lnTo>
                    <a:pt x="137" y="2072"/>
                  </a:lnTo>
                  <a:lnTo>
                    <a:pt x="135" y="2072"/>
                  </a:lnTo>
                  <a:lnTo>
                    <a:pt x="135" y="2072"/>
                  </a:lnTo>
                  <a:lnTo>
                    <a:pt x="135" y="2072"/>
                  </a:lnTo>
                  <a:lnTo>
                    <a:pt x="135" y="2072"/>
                  </a:lnTo>
                  <a:lnTo>
                    <a:pt x="135" y="2074"/>
                  </a:lnTo>
                  <a:lnTo>
                    <a:pt x="137" y="2074"/>
                  </a:lnTo>
                  <a:lnTo>
                    <a:pt x="137" y="2074"/>
                  </a:lnTo>
                  <a:lnTo>
                    <a:pt x="140" y="2074"/>
                  </a:lnTo>
                  <a:lnTo>
                    <a:pt x="140" y="2074"/>
                  </a:lnTo>
                  <a:lnTo>
                    <a:pt x="140" y="2074"/>
                  </a:lnTo>
                  <a:lnTo>
                    <a:pt x="140" y="2074"/>
                  </a:lnTo>
                  <a:lnTo>
                    <a:pt x="140" y="2072"/>
                  </a:lnTo>
                  <a:lnTo>
                    <a:pt x="140" y="2072"/>
                  </a:lnTo>
                  <a:lnTo>
                    <a:pt x="137" y="2072"/>
                  </a:lnTo>
                  <a:lnTo>
                    <a:pt x="137" y="2072"/>
                  </a:lnTo>
                  <a:lnTo>
                    <a:pt x="137" y="2072"/>
                  </a:lnTo>
                  <a:lnTo>
                    <a:pt x="137" y="2072"/>
                  </a:lnTo>
                  <a:lnTo>
                    <a:pt x="137" y="2072"/>
                  </a:lnTo>
                  <a:close/>
                  <a:moveTo>
                    <a:pt x="1082" y="468"/>
                  </a:moveTo>
                  <a:lnTo>
                    <a:pt x="1082" y="468"/>
                  </a:lnTo>
                  <a:lnTo>
                    <a:pt x="1084" y="470"/>
                  </a:lnTo>
                  <a:lnTo>
                    <a:pt x="1093" y="466"/>
                  </a:lnTo>
                  <a:lnTo>
                    <a:pt x="1096" y="468"/>
                  </a:lnTo>
                  <a:lnTo>
                    <a:pt x="1096" y="468"/>
                  </a:lnTo>
                  <a:lnTo>
                    <a:pt x="1098" y="470"/>
                  </a:lnTo>
                  <a:lnTo>
                    <a:pt x="1096" y="473"/>
                  </a:lnTo>
                  <a:lnTo>
                    <a:pt x="1093" y="477"/>
                  </a:lnTo>
                  <a:lnTo>
                    <a:pt x="1093" y="480"/>
                  </a:lnTo>
                  <a:lnTo>
                    <a:pt x="1093" y="480"/>
                  </a:lnTo>
                  <a:lnTo>
                    <a:pt x="1093" y="480"/>
                  </a:lnTo>
                  <a:lnTo>
                    <a:pt x="1093" y="480"/>
                  </a:lnTo>
                  <a:lnTo>
                    <a:pt x="1093" y="480"/>
                  </a:lnTo>
                  <a:lnTo>
                    <a:pt x="1091" y="485"/>
                  </a:lnTo>
                  <a:lnTo>
                    <a:pt x="1091" y="487"/>
                  </a:lnTo>
                  <a:lnTo>
                    <a:pt x="1091" y="489"/>
                  </a:lnTo>
                  <a:lnTo>
                    <a:pt x="1091" y="489"/>
                  </a:lnTo>
                  <a:lnTo>
                    <a:pt x="1093" y="489"/>
                  </a:lnTo>
                  <a:lnTo>
                    <a:pt x="1093" y="489"/>
                  </a:lnTo>
                  <a:lnTo>
                    <a:pt x="1096" y="485"/>
                  </a:lnTo>
                  <a:lnTo>
                    <a:pt x="1098" y="485"/>
                  </a:lnTo>
                  <a:lnTo>
                    <a:pt x="1098" y="482"/>
                  </a:lnTo>
                  <a:lnTo>
                    <a:pt x="1098" y="480"/>
                  </a:lnTo>
                  <a:lnTo>
                    <a:pt x="1101" y="477"/>
                  </a:lnTo>
                  <a:lnTo>
                    <a:pt x="1101" y="475"/>
                  </a:lnTo>
                  <a:lnTo>
                    <a:pt x="1101" y="475"/>
                  </a:lnTo>
                  <a:lnTo>
                    <a:pt x="1103" y="475"/>
                  </a:lnTo>
                  <a:lnTo>
                    <a:pt x="1103" y="475"/>
                  </a:lnTo>
                  <a:lnTo>
                    <a:pt x="1103" y="475"/>
                  </a:lnTo>
                  <a:lnTo>
                    <a:pt x="1103" y="473"/>
                  </a:lnTo>
                  <a:lnTo>
                    <a:pt x="1103" y="473"/>
                  </a:lnTo>
                  <a:lnTo>
                    <a:pt x="1105" y="473"/>
                  </a:lnTo>
                  <a:lnTo>
                    <a:pt x="1108" y="473"/>
                  </a:lnTo>
                  <a:lnTo>
                    <a:pt x="1108" y="473"/>
                  </a:lnTo>
                  <a:lnTo>
                    <a:pt x="1108" y="475"/>
                  </a:lnTo>
                  <a:lnTo>
                    <a:pt x="1108" y="475"/>
                  </a:lnTo>
                  <a:lnTo>
                    <a:pt x="1108" y="475"/>
                  </a:lnTo>
                  <a:lnTo>
                    <a:pt x="1108" y="477"/>
                  </a:lnTo>
                  <a:lnTo>
                    <a:pt x="1110" y="480"/>
                  </a:lnTo>
                  <a:lnTo>
                    <a:pt x="1112" y="480"/>
                  </a:lnTo>
                  <a:lnTo>
                    <a:pt x="1112" y="482"/>
                  </a:lnTo>
                  <a:lnTo>
                    <a:pt x="1110" y="482"/>
                  </a:lnTo>
                  <a:lnTo>
                    <a:pt x="1105" y="487"/>
                  </a:lnTo>
                  <a:lnTo>
                    <a:pt x="1105" y="492"/>
                  </a:lnTo>
                  <a:lnTo>
                    <a:pt x="1105" y="492"/>
                  </a:lnTo>
                  <a:lnTo>
                    <a:pt x="1105" y="492"/>
                  </a:lnTo>
                  <a:lnTo>
                    <a:pt x="1108" y="492"/>
                  </a:lnTo>
                  <a:lnTo>
                    <a:pt x="1105" y="492"/>
                  </a:lnTo>
                  <a:lnTo>
                    <a:pt x="1108" y="494"/>
                  </a:lnTo>
                  <a:lnTo>
                    <a:pt x="1108" y="494"/>
                  </a:lnTo>
                  <a:lnTo>
                    <a:pt x="1110" y="492"/>
                  </a:lnTo>
                  <a:lnTo>
                    <a:pt x="1110" y="492"/>
                  </a:lnTo>
                  <a:lnTo>
                    <a:pt x="1110" y="492"/>
                  </a:lnTo>
                  <a:lnTo>
                    <a:pt x="1110" y="489"/>
                  </a:lnTo>
                  <a:lnTo>
                    <a:pt x="1110" y="489"/>
                  </a:lnTo>
                  <a:lnTo>
                    <a:pt x="1110" y="489"/>
                  </a:lnTo>
                  <a:lnTo>
                    <a:pt x="1110" y="489"/>
                  </a:lnTo>
                  <a:lnTo>
                    <a:pt x="1112" y="489"/>
                  </a:lnTo>
                  <a:lnTo>
                    <a:pt x="1112" y="489"/>
                  </a:lnTo>
                  <a:lnTo>
                    <a:pt x="1112" y="489"/>
                  </a:lnTo>
                  <a:lnTo>
                    <a:pt x="1112" y="489"/>
                  </a:lnTo>
                  <a:lnTo>
                    <a:pt x="1112" y="489"/>
                  </a:lnTo>
                  <a:lnTo>
                    <a:pt x="1112" y="492"/>
                  </a:lnTo>
                  <a:lnTo>
                    <a:pt x="1112" y="494"/>
                  </a:lnTo>
                  <a:lnTo>
                    <a:pt x="1110" y="494"/>
                  </a:lnTo>
                  <a:lnTo>
                    <a:pt x="1112" y="494"/>
                  </a:lnTo>
                  <a:lnTo>
                    <a:pt x="1115" y="492"/>
                  </a:lnTo>
                  <a:lnTo>
                    <a:pt x="1115" y="492"/>
                  </a:lnTo>
                  <a:lnTo>
                    <a:pt x="1115" y="492"/>
                  </a:lnTo>
                  <a:lnTo>
                    <a:pt x="1115" y="494"/>
                  </a:lnTo>
                  <a:lnTo>
                    <a:pt x="1115" y="494"/>
                  </a:lnTo>
                  <a:lnTo>
                    <a:pt x="1115" y="494"/>
                  </a:lnTo>
                  <a:lnTo>
                    <a:pt x="1115" y="494"/>
                  </a:lnTo>
                  <a:lnTo>
                    <a:pt x="1117" y="492"/>
                  </a:lnTo>
                  <a:lnTo>
                    <a:pt x="1117" y="492"/>
                  </a:lnTo>
                  <a:lnTo>
                    <a:pt x="1117" y="492"/>
                  </a:lnTo>
                  <a:lnTo>
                    <a:pt x="1119" y="492"/>
                  </a:lnTo>
                  <a:lnTo>
                    <a:pt x="1119" y="494"/>
                  </a:lnTo>
                  <a:lnTo>
                    <a:pt x="1119" y="494"/>
                  </a:lnTo>
                  <a:lnTo>
                    <a:pt x="1119" y="496"/>
                  </a:lnTo>
                  <a:lnTo>
                    <a:pt x="1119" y="496"/>
                  </a:lnTo>
                  <a:lnTo>
                    <a:pt x="1119" y="496"/>
                  </a:lnTo>
                  <a:lnTo>
                    <a:pt x="1117" y="496"/>
                  </a:lnTo>
                  <a:lnTo>
                    <a:pt x="1117" y="496"/>
                  </a:lnTo>
                  <a:lnTo>
                    <a:pt x="1117" y="499"/>
                  </a:lnTo>
                  <a:lnTo>
                    <a:pt x="1117" y="499"/>
                  </a:lnTo>
                  <a:lnTo>
                    <a:pt x="1117" y="501"/>
                  </a:lnTo>
                  <a:lnTo>
                    <a:pt x="1110" y="501"/>
                  </a:lnTo>
                  <a:lnTo>
                    <a:pt x="1108" y="503"/>
                  </a:lnTo>
                  <a:lnTo>
                    <a:pt x="1108" y="506"/>
                  </a:lnTo>
                  <a:lnTo>
                    <a:pt x="1108" y="506"/>
                  </a:lnTo>
                  <a:lnTo>
                    <a:pt x="1112" y="506"/>
                  </a:lnTo>
                  <a:lnTo>
                    <a:pt x="1117" y="506"/>
                  </a:lnTo>
                  <a:lnTo>
                    <a:pt x="1117" y="506"/>
                  </a:lnTo>
                  <a:lnTo>
                    <a:pt x="1117" y="508"/>
                  </a:lnTo>
                  <a:lnTo>
                    <a:pt x="1117" y="508"/>
                  </a:lnTo>
                  <a:lnTo>
                    <a:pt x="1117" y="508"/>
                  </a:lnTo>
                  <a:lnTo>
                    <a:pt x="1117" y="508"/>
                  </a:lnTo>
                  <a:lnTo>
                    <a:pt x="1117" y="508"/>
                  </a:lnTo>
                  <a:lnTo>
                    <a:pt x="1119" y="508"/>
                  </a:lnTo>
                  <a:lnTo>
                    <a:pt x="1117" y="511"/>
                  </a:lnTo>
                  <a:lnTo>
                    <a:pt x="1117" y="511"/>
                  </a:lnTo>
                  <a:lnTo>
                    <a:pt x="1117" y="508"/>
                  </a:lnTo>
                  <a:lnTo>
                    <a:pt x="1117" y="511"/>
                  </a:lnTo>
                  <a:lnTo>
                    <a:pt x="1117" y="511"/>
                  </a:lnTo>
                  <a:lnTo>
                    <a:pt x="1117" y="511"/>
                  </a:lnTo>
                  <a:lnTo>
                    <a:pt x="1117" y="513"/>
                  </a:lnTo>
                  <a:lnTo>
                    <a:pt x="1117" y="513"/>
                  </a:lnTo>
                  <a:lnTo>
                    <a:pt x="1117" y="513"/>
                  </a:lnTo>
                  <a:lnTo>
                    <a:pt x="1117" y="515"/>
                  </a:lnTo>
                  <a:lnTo>
                    <a:pt x="1117" y="515"/>
                  </a:lnTo>
                  <a:lnTo>
                    <a:pt x="1115" y="518"/>
                  </a:lnTo>
                  <a:lnTo>
                    <a:pt x="1115" y="518"/>
                  </a:lnTo>
                  <a:lnTo>
                    <a:pt x="1112" y="515"/>
                  </a:lnTo>
                  <a:lnTo>
                    <a:pt x="1108" y="515"/>
                  </a:lnTo>
                  <a:lnTo>
                    <a:pt x="1101" y="511"/>
                  </a:lnTo>
                  <a:lnTo>
                    <a:pt x="1096" y="508"/>
                  </a:lnTo>
                  <a:lnTo>
                    <a:pt x="1093" y="508"/>
                  </a:lnTo>
                  <a:lnTo>
                    <a:pt x="1091" y="511"/>
                  </a:lnTo>
                  <a:lnTo>
                    <a:pt x="1091" y="513"/>
                  </a:lnTo>
                  <a:lnTo>
                    <a:pt x="1089" y="513"/>
                  </a:lnTo>
                  <a:lnTo>
                    <a:pt x="1089" y="515"/>
                  </a:lnTo>
                  <a:lnTo>
                    <a:pt x="1089" y="515"/>
                  </a:lnTo>
                  <a:lnTo>
                    <a:pt x="1089" y="515"/>
                  </a:lnTo>
                  <a:lnTo>
                    <a:pt x="1089" y="520"/>
                  </a:lnTo>
                  <a:lnTo>
                    <a:pt x="1089" y="520"/>
                  </a:lnTo>
                  <a:lnTo>
                    <a:pt x="1091" y="525"/>
                  </a:lnTo>
                  <a:lnTo>
                    <a:pt x="1091" y="527"/>
                  </a:lnTo>
                  <a:lnTo>
                    <a:pt x="1093" y="530"/>
                  </a:lnTo>
                  <a:lnTo>
                    <a:pt x="1093" y="530"/>
                  </a:lnTo>
                  <a:lnTo>
                    <a:pt x="1093" y="530"/>
                  </a:lnTo>
                  <a:lnTo>
                    <a:pt x="1093" y="530"/>
                  </a:lnTo>
                  <a:lnTo>
                    <a:pt x="1093" y="532"/>
                  </a:lnTo>
                  <a:lnTo>
                    <a:pt x="1098" y="537"/>
                  </a:lnTo>
                  <a:lnTo>
                    <a:pt x="1103" y="537"/>
                  </a:lnTo>
                  <a:lnTo>
                    <a:pt x="1108" y="539"/>
                  </a:lnTo>
                  <a:lnTo>
                    <a:pt x="1108" y="539"/>
                  </a:lnTo>
                  <a:lnTo>
                    <a:pt x="1108" y="537"/>
                  </a:lnTo>
                  <a:lnTo>
                    <a:pt x="1108" y="537"/>
                  </a:lnTo>
                  <a:lnTo>
                    <a:pt x="1110" y="534"/>
                  </a:lnTo>
                  <a:lnTo>
                    <a:pt x="1112" y="532"/>
                  </a:lnTo>
                  <a:lnTo>
                    <a:pt x="1115" y="532"/>
                  </a:lnTo>
                  <a:lnTo>
                    <a:pt x="1117" y="532"/>
                  </a:lnTo>
                  <a:lnTo>
                    <a:pt x="1117" y="532"/>
                  </a:lnTo>
                  <a:lnTo>
                    <a:pt x="1119" y="530"/>
                  </a:lnTo>
                  <a:lnTo>
                    <a:pt x="1124" y="530"/>
                  </a:lnTo>
                  <a:lnTo>
                    <a:pt x="1129" y="527"/>
                  </a:lnTo>
                  <a:lnTo>
                    <a:pt x="1131" y="530"/>
                  </a:lnTo>
                  <a:lnTo>
                    <a:pt x="1129" y="532"/>
                  </a:lnTo>
                  <a:lnTo>
                    <a:pt x="1127" y="534"/>
                  </a:lnTo>
                  <a:lnTo>
                    <a:pt x="1129" y="537"/>
                  </a:lnTo>
                  <a:lnTo>
                    <a:pt x="1129" y="537"/>
                  </a:lnTo>
                  <a:lnTo>
                    <a:pt x="1131" y="539"/>
                  </a:lnTo>
                  <a:lnTo>
                    <a:pt x="1134" y="539"/>
                  </a:lnTo>
                  <a:lnTo>
                    <a:pt x="1138" y="537"/>
                  </a:lnTo>
                  <a:lnTo>
                    <a:pt x="1145" y="539"/>
                  </a:lnTo>
                  <a:lnTo>
                    <a:pt x="1150" y="541"/>
                  </a:lnTo>
                  <a:lnTo>
                    <a:pt x="1155" y="546"/>
                  </a:lnTo>
                  <a:lnTo>
                    <a:pt x="1155" y="546"/>
                  </a:lnTo>
                  <a:lnTo>
                    <a:pt x="1160" y="544"/>
                  </a:lnTo>
                  <a:lnTo>
                    <a:pt x="1160" y="544"/>
                  </a:lnTo>
                  <a:lnTo>
                    <a:pt x="1160" y="544"/>
                  </a:lnTo>
                  <a:lnTo>
                    <a:pt x="1160" y="546"/>
                  </a:lnTo>
                  <a:lnTo>
                    <a:pt x="1160" y="546"/>
                  </a:lnTo>
                  <a:lnTo>
                    <a:pt x="1160" y="546"/>
                  </a:lnTo>
                  <a:lnTo>
                    <a:pt x="1160" y="548"/>
                  </a:lnTo>
                  <a:lnTo>
                    <a:pt x="1160" y="551"/>
                  </a:lnTo>
                  <a:lnTo>
                    <a:pt x="1160" y="551"/>
                  </a:lnTo>
                  <a:lnTo>
                    <a:pt x="1164" y="553"/>
                  </a:lnTo>
                  <a:lnTo>
                    <a:pt x="1164" y="556"/>
                  </a:lnTo>
                  <a:lnTo>
                    <a:pt x="1164" y="556"/>
                  </a:lnTo>
                  <a:lnTo>
                    <a:pt x="1164" y="558"/>
                  </a:lnTo>
                  <a:lnTo>
                    <a:pt x="1164" y="558"/>
                  </a:lnTo>
                  <a:lnTo>
                    <a:pt x="1164" y="558"/>
                  </a:lnTo>
                  <a:lnTo>
                    <a:pt x="1162" y="558"/>
                  </a:lnTo>
                  <a:lnTo>
                    <a:pt x="1162" y="560"/>
                  </a:lnTo>
                  <a:lnTo>
                    <a:pt x="1162" y="560"/>
                  </a:lnTo>
                  <a:lnTo>
                    <a:pt x="1164" y="563"/>
                  </a:lnTo>
                  <a:lnTo>
                    <a:pt x="1164" y="565"/>
                  </a:lnTo>
                  <a:lnTo>
                    <a:pt x="1167" y="570"/>
                  </a:lnTo>
                  <a:lnTo>
                    <a:pt x="1167" y="570"/>
                  </a:lnTo>
                  <a:lnTo>
                    <a:pt x="1167" y="572"/>
                  </a:lnTo>
                  <a:lnTo>
                    <a:pt x="1167" y="572"/>
                  </a:lnTo>
                  <a:lnTo>
                    <a:pt x="1167" y="574"/>
                  </a:lnTo>
                  <a:lnTo>
                    <a:pt x="1171" y="574"/>
                  </a:lnTo>
                  <a:lnTo>
                    <a:pt x="1174" y="577"/>
                  </a:lnTo>
                  <a:lnTo>
                    <a:pt x="1176" y="579"/>
                  </a:lnTo>
                  <a:lnTo>
                    <a:pt x="1179" y="582"/>
                  </a:lnTo>
                  <a:lnTo>
                    <a:pt x="1181" y="582"/>
                  </a:lnTo>
                  <a:lnTo>
                    <a:pt x="1181" y="579"/>
                  </a:lnTo>
                  <a:lnTo>
                    <a:pt x="1181" y="579"/>
                  </a:lnTo>
                  <a:lnTo>
                    <a:pt x="1181" y="579"/>
                  </a:lnTo>
                  <a:lnTo>
                    <a:pt x="1181" y="577"/>
                  </a:lnTo>
                  <a:lnTo>
                    <a:pt x="1188" y="577"/>
                  </a:lnTo>
                  <a:lnTo>
                    <a:pt x="1193" y="574"/>
                  </a:lnTo>
                  <a:lnTo>
                    <a:pt x="1193" y="574"/>
                  </a:lnTo>
                  <a:lnTo>
                    <a:pt x="1195" y="574"/>
                  </a:lnTo>
                  <a:lnTo>
                    <a:pt x="1195" y="572"/>
                  </a:lnTo>
                  <a:lnTo>
                    <a:pt x="1195" y="572"/>
                  </a:lnTo>
                  <a:lnTo>
                    <a:pt x="1195" y="572"/>
                  </a:lnTo>
                  <a:lnTo>
                    <a:pt x="1195" y="572"/>
                  </a:lnTo>
                  <a:lnTo>
                    <a:pt x="1195" y="570"/>
                  </a:lnTo>
                  <a:lnTo>
                    <a:pt x="1195" y="570"/>
                  </a:lnTo>
                  <a:lnTo>
                    <a:pt x="1195" y="570"/>
                  </a:lnTo>
                  <a:lnTo>
                    <a:pt x="1195" y="567"/>
                  </a:lnTo>
                  <a:lnTo>
                    <a:pt x="1195" y="567"/>
                  </a:lnTo>
                  <a:lnTo>
                    <a:pt x="1195" y="565"/>
                  </a:lnTo>
                  <a:lnTo>
                    <a:pt x="1195" y="565"/>
                  </a:lnTo>
                  <a:lnTo>
                    <a:pt x="1198" y="563"/>
                  </a:lnTo>
                  <a:lnTo>
                    <a:pt x="1198" y="563"/>
                  </a:lnTo>
                  <a:lnTo>
                    <a:pt x="1198" y="560"/>
                  </a:lnTo>
                  <a:lnTo>
                    <a:pt x="1198" y="560"/>
                  </a:lnTo>
                  <a:lnTo>
                    <a:pt x="1198" y="558"/>
                  </a:lnTo>
                  <a:lnTo>
                    <a:pt x="1198" y="558"/>
                  </a:lnTo>
                  <a:lnTo>
                    <a:pt x="1198" y="556"/>
                  </a:lnTo>
                  <a:lnTo>
                    <a:pt x="1198" y="556"/>
                  </a:lnTo>
                  <a:lnTo>
                    <a:pt x="1195" y="556"/>
                  </a:lnTo>
                  <a:lnTo>
                    <a:pt x="1190" y="546"/>
                  </a:lnTo>
                  <a:lnTo>
                    <a:pt x="1188" y="544"/>
                  </a:lnTo>
                  <a:lnTo>
                    <a:pt x="1188" y="544"/>
                  </a:lnTo>
                  <a:lnTo>
                    <a:pt x="1188" y="541"/>
                  </a:lnTo>
                  <a:lnTo>
                    <a:pt x="1188" y="539"/>
                  </a:lnTo>
                  <a:lnTo>
                    <a:pt x="1186" y="537"/>
                  </a:lnTo>
                  <a:lnTo>
                    <a:pt x="1186" y="537"/>
                  </a:lnTo>
                  <a:lnTo>
                    <a:pt x="1183" y="537"/>
                  </a:lnTo>
                  <a:lnTo>
                    <a:pt x="1181" y="534"/>
                  </a:lnTo>
                  <a:lnTo>
                    <a:pt x="1181" y="534"/>
                  </a:lnTo>
                  <a:lnTo>
                    <a:pt x="1183" y="530"/>
                  </a:lnTo>
                  <a:lnTo>
                    <a:pt x="1183" y="530"/>
                  </a:lnTo>
                  <a:lnTo>
                    <a:pt x="1183" y="527"/>
                  </a:lnTo>
                  <a:lnTo>
                    <a:pt x="1181" y="525"/>
                  </a:lnTo>
                  <a:lnTo>
                    <a:pt x="1181" y="522"/>
                  </a:lnTo>
                  <a:lnTo>
                    <a:pt x="1181" y="522"/>
                  </a:lnTo>
                  <a:lnTo>
                    <a:pt x="1183" y="520"/>
                  </a:lnTo>
                  <a:lnTo>
                    <a:pt x="1183" y="520"/>
                  </a:lnTo>
                  <a:lnTo>
                    <a:pt x="1183" y="518"/>
                  </a:lnTo>
                  <a:lnTo>
                    <a:pt x="1183" y="518"/>
                  </a:lnTo>
                  <a:lnTo>
                    <a:pt x="1183" y="518"/>
                  </a:lnTo>
                  <a:lnTo>
                    <a:pt x="1186" y="515"/>
                  </a:lnTo>
                  <a:lnTo>
                    <a:pt x="1186" y="515"/>
                  </a:lnTo>
                  <a:lnTo>
                    <a:pt x="1186" y="515"/>
                  </a:lnTo>
                  <a:lnTo>
                    <a:pt x="1186" y="513"/>
                  </a:lnTo>
                  <a:lnTo>
                    <a:pt x="1186" y="513"/>
                  </a:lnTo>
                  <a:lnTo>
                    <a:pt x="1183" y="513"/>
                  </a:lnTo>
                  <a:lnTo>
                    <a:pt x="1186" y="513"/>
                  </a:lnTo>
                  <a:lnTo>
                    <a:pt x="1186" y="513"/>
                  </a:lnTo>
                  <a:lnTo>
                    <a:pt x="1186" y="511"/>
                  </a:lnTo>
                  <a:lnTo>
                    <a:pt x="1186" y="508"/>
                  </a:lnTo>
                  <a:lnTo>
                    <a:pt x="1186" y="508"/>
                  </a:lnTo>
                  <a:lnTo>
                    <a:pt x="1186" y="508"/>
                  </a:lnTo>
                  <a:lnTo>
                    <a:pt x="1183" y="508"/>
                  </a:lnTo>
                  <a:lnTo>
                    <a:pt x="1183" y="508"/>
                  </a:lnTo>
                  <a:lnTo>
                    <a:pt x="1183" y="508"/>
                  </a:lnTo>
                  <a:lnTo>
                    <a:pt x="1183" y="508"/>
                  </a:lnTo>
                  <a:lnTo>
                    <a:pt x="1181" y="506"/>
                  </a:lnTo>
                  <a:lnTo>
                    <a:pt x="1181" y="506"/>
                  </a:lnTo>
                  <a:lnTo>
                    <a:pt x="1181" y="506"/>
                  </a:lnTo>
                  <a:lnTo>
                    <a:pt x="1179" y="506"/>
                  </a:lnTo>
                  <a:lnTo>
                    <a:pt x="1179" y="506"/>
                  </a:lnTo>
                  <a:lnTo>
                    <a:pt x="1176" y="506"/>
                  </a:lnTo>
                  <a:lnTo>
                    <a:pt x="1179" y="503"/>
                  </a:lnTo>
                  <a:lnTo>
                    <a:pt x="1179" y="501"/>
                  </a:lnTo>
                  <a:lnTo>
                    <a:pt x="1181" y="501"/>
                  </a:lnTo>
                  <a:lnTo>
                    <a:pt x="1179" y="496"/>
                  </a:lnTo>
                  <a:lnTo>
                    <a:pt x="1174" y="494"/>
                  </a:lnTo>
                  <a:lnTo>
                    <a:pt x="1174" y="492"/>
                  </a:lnTo>
                  <a:lnTo>
                    <a:pt x="1171" y="492"/>
                  </a:lnTo>
                  <a:lnTo>
                    <a:pt x="1171" y="489"/>
                  </a:lnTo>
                  <a:lnTo>
                    <a:pt x="1171" y="489"/>
                  </a:lnTo>
                  <a:lnTo>
                    <a:pt x="1171" y="489"/>
                  </a:lnTo>
                  <a:lnTo>
                    <a:pt x="1169" y="489"/>
                  </a:lnTo>
                  <a:lnTo>
                    <a:pt x="1167" y="492"/>
                  </a:lnTo>
                  <a:lnTo>
                    <a:pt x="1164" y="492"/>
                  </a:lnTo>
                  <a:lnTo>
                    <a:pt x="1164" y="492"/>
                  </a:lnTo>
                  <a:lnTo>
                    <a:pt x="1162" y="494"/>
                  </a:lnTo>
                  <a:lnTo>
                    <a:pt x="1160" y="492"/>
                  </a:lnTo>
                  <a:lnTo>
                    <a:pt x="1160" y="492"/>
                  </a:lnTo>
                  <a:lnTo>
                    <a:pt x="1160" y="489"/>
                  </a:lnTo>
                  <a:lnTo>
                    <a:pt x="1157" y="492"/>
                  </a:lnTo>
                  <a:lnTo>
                    <a:pt x="1157" y="489"/>
                  </a:lnTo>
                  <a:lnTo>
                    <a:pt x="1157" y="489"/>
                  </a:lnTo>
                  <a:lnTo>
                    <a:pt x="1157" y="487"/>
                  </a:lnTo>
                  <a:lnTo>
                    <a:pt x="1160" y="485"/>
                  </a:lnTo>
                  <a:lnTo>
                    <a:pt x="1160" y="480"/>
                  </a:lnTo>
                  <a:lnTo>
                    <a:pt x="1162" y="480"/>
                  </a:lnTo>
                  <a:lnTo>
                    <a:pt x="1160" y="477"/>
                  </a:lnTo>
                  <a:lnTo>
                    <a:pt x="1160" y="475"/>
                  </a:lnTo>
                  <a:lnTo>
                    <a:pt x="1157" y="475"/>
                  </a:lnTo>
                  <a:lnTo>
                    <a:pt x="1157" y="475"/>
                  </a:lnTo>
                  <a:lnTo>
                    <a:pt x="1157" y="475"/>
                  </a:lnTo>
                  <a:lnTo>
                    <a:pt x="1157" y="475"/>
                  </a:lnTo>
                  <a:lnTo>
                    <a:pt x="1157" y="477"/>
                  </a:lnTo>
                  <a:lnTo>
                    <a:pt x="1157" y="477"/>
                  </a:lnTo>
                  <a:lnTo>
                    <a:pt x="1155" y="475"/>
                  </a:lnTo>
                  <a:lnTo>
                    <a:pt x="1155" y="473"/>
                  </a:lnTo>
                  <a:lnTo>
                    <a:pt x="1155" y="473"/>
                  </a:lnTo>
                  <a:lnTo>
                    <a:pt x="1150" y="468"/>
                  </a:lnTo>
                  <a:lnTo>
                    <a:pt x="1150" y="466"/>
                  </a:lnTo>
                  <a:lnTo>
                    <a:pt x="1150" y="466"/>
                  </a:lnTo>
                  <a:lnTo>
                    <a:pt x="1150" y="466"/>
                  </a:lnTo>
                  <a:lnTo>
                    <a:pt x="1150" y="466"/>
                  </a:lnTo>
                  <a:lnTo>
                    <a:pt x="1150" y="466"/>
                  </a:lnTo>
                  <a:lnTo>
                    <a:pt x="1150" y="466"/>
                  </a:lnTo>
                  <a:lnTo>
                    <a:pt x="1145" y="463"/>
                  </a:lnTo>
                  <a:lnTo>
                    <a:pt x="1145" y="466"/>
                  </a:lnTo>
                  <a:lnTo>
                    <a:pt x="1141" y="468"/>
                  </a:lnTo>
                  <a:lnTo>
                    <a:pt x="1138" y="468"/>
                  </a:lnTo>
                  <a:lnTo>
                    <a:pt x="1138" y="470"/>
                  </a:lnTo>
                  <a:lnTo>
                    <a:pt x="1138" y="470"/>
                  </a:lnTo>
                  <a:lnTo>
                    <a:pt x="1136" y="470"/>
                  </a:lnTo>
                  <a:lnTo>
                    <a:pt x="1136" y="470"/>
                  </a:lnTo>
                  <a:lnTo>
                    <a:pt x="1136" y="470"/>
                  </a:lnTo>
                  <a:lnTo>
                    <a:pt x="1136" y="473"/>
                  </a:lnTo>
                  <a:lnTo>
                    <a:pt x="1136" y="475"/>
                  </a:lnTo>
                  <a:lnTo>
                    <a:pt x="1136" y="475"/>
                  </a:lnTo>
                  <a:lnTo>
                    <a:pt x="1136" y="475"/>
                  </a:lnTo>
                  <a:lnTo>
                    <a:pt x="1136" y="475"/>
                  </a:lnTo>
                  <a:lnTo>
                    <a:pt x="1136" y="475"/>
                  </a:lnTo>
                  <a:lnTo>
                    <a:pt x="1136" y="477"/>
                  </a:lnTo>
                  <a:lnTo>
                    <a:pt x="1136" y="477"/>
                  </a:lnTo>
                  <a:lnTo>
                    <a:pt x="1134" y="482"/>
                  </a:lnTo>
                  <a:lnTo>
                    <a:pt x="1134" y="482"/>
                  </a:lnTo>
                  <a:lnTo>
                    <a:pt x="1134" y="482"/>
                  </a:lnTo>
                  <a:lnTo>
                    <a:pt x="1134" y="482"/>
                  </a:lnTo>
                  <a:lnTo>
                    <a:pt x="1134" y="482"/>
                  </a:lnTo>
                  <a:lnTo>
                    <a:pt x="1134" y="482"/>
                  </a:lnTo>
                  <a:lnTo>
                    <a:pt x="1134" y="482"/>
                  </a:lnTo>
                  <a:lnTo>
                    <a:pt x="1134" y="482"/>
                  </a:lnTo>
                  <a:lnTo>
                    <a:pt x="1131" y="480"/>
                  </a:lnTo>
                  <a:lnTo>
                    <a:pt x="1134" y="477"/>
                  </a:lnTo>
                  <a:lnTo>
                    <a:pt x="1134" y="477"/>
                  </a:lnTo>
                  <a:lnTo>
                    <a:pt x="1134" y="477"/>
                  </a:lnTo>
                  <a:lnTo>
                    <a:pt x="1134" y="477"/>
                  </a:lnTo>
                  <a:lnTo>
                    <a:pt x="1134" y="477"/>
                  </a:lnTo>
                  <a:lnTo>
                    <a:pt x="1134" y="477"/>
                  </a:lnTo>
                  <a:lnTo>
                    <a:pt x="1134" y="477"/>
                  </a:lnTo>
                  <a:lnTo>
                    <a:pt x="1131" y="477"/>
                  </a:lnTo>
                  <a:lnTo>
                    <a:pt x="1131" y="477"/>
                  </a:lnTo>
                  <a:lnTo>
                    <a:pt x="1131" y="477"/>
                  </a:lnTo>
                  <a:lnTo>
                    <a:pt x="1131" y="477"/>
                  </a:lnTo>
                  <a:lnTo>
                    <a:pt x="1129" y="477"/>
                  </a:lnTo>
                  <a:lnTo>
                    <a:pt x="1131" y="475"/>
                  </a:lnTo>
                  <a:lnTo>
                    <a:pt x="1131" y="473"/>
                  </a:lnTo>
                  <a:lnTo>
                    <a:pt x="1131" y="470"/>
                  </a:lnTo>
                  <a:lnTo>
                    <a:pt x="1134" y="468"/>
                  </a:lnTo>
                  <a:lnTo>
                    <a:pt x="1134" y="466"/>
                  </a:lnTo>
                  <a:lnTo>
                    <a:pt x="1134" y="466"/>
                  </a:lnTo>
                  <a:lnTo>
                    <a:pt x="1134" y="463"/>
                  </a:lnTo>
                  <a:lnTo>
                    <a:pt x="1134" y="463"/>
                  </a:lnTo>
                  <a:lnTo>
                    <a:pt x="1131" y="463"/>
                  </a:lnTo>
                  <a:lnTo>
                    <a:pt x="1131" y="461"/>
                  </a:lnTo>
                  <a:lnTo>
                    <a:pt x="1131" y="461"/>
                  </a:lnTo>
                  <a:lnTo>
                    <a:pt x="1131" y="461"/>
                  </a:lnTo>
                  <a:lnTo>
                    <a:pt x="1131" y="461"/>
                  </a:lnTo>
                  <a:lnTo>
                    <a:pt x="1131" y="461"/>
                  </a:lnTo>
                  <a:lnTo>
                    <a:pt x="1131" y="459"/>
                  </a:lnTo>
                  <a:lnTo>
                    <a:pt x="1131" y="459"/>
                  </a:lnTo>
                  <a:lnTo>
                    <a:pt x="1129" y="459"/>
                  </a:lnTo>
                  <a:lnTo>
                    <a:pt x="1129" y="456"/>
                  </a:lnTo>
                  <a:lnTo>
                    <a:pt x="1129" y="456"/>
                  </a:lnTo>
                  <a:lnTo>
                    <a:pt x="1129" y="456"/>
                  </a:lnTo>
                  <a:lnTo>
                    <a:pt x="1129" y="456"/>
                  </a:lnTo>
                  <a:lnTo>
                    <a:pt x="1129" y="456"/>
                  </a:lnTo>
                  <a:lnTo>
                    <a:pt x="1129" y="454"/>
                  </a:lnTo>
                  <a:lnTo>
                    <a:pt x="1129" y="451"/>
                  </a:lnTo>
                  <a:lnTo>
                    <a:pt x="1129" y="451"/>
                  </a:lnTo>
                  <a:lnTo>
                    <a:pt x="1129" y="451"/>
                  </a:lnTo>
                  <a:lnTo>
                    <a:pt x="1129" y="451"/>
                  </a:lnTo>
                  <a:lnTo>
                    <a:pt x="1129" y="451"/>
                  </a:lnTo>
                  <a:lnTo>
                    <a:pt x="1129" y="449"/>
                  </a:lnTo>
                  <a:lnTo>
                    <a:pt x="1127" y="449"/>
                  </a:lnTo>
                  <a:lnTo>
                    <a:pt x="1127" y="449"/>
                  </a:lnTo>
                  <a:lnTo>
                    <a:pt x="1127" y="449"/>
                  </a:lnTo>
                  <a:lnTo>
                    <a:pt x="1127" y="447"/>
                  </a:lnTo>
                  <a:lnTo>
                    <a:pt x="1124" y="444"/>
                  </a:lnTo>
                  <a:lnTo>
                    <a:pt x="1122" y="444"/>
                  </a:lnTo>
                  <a:lnTo>
                    <a:pt x="1119" y="444"/>
                  </a:lnTo>
                  <a:lnTo>
                    <a:pt x="1115" y="440"/>
                  </a:lnTo>
                  <a:lnTo>
                    <a:pt x="1115" y="437"/>
                  </a:lnTo>
                  <a:lnTo>
                    <a:pt x="1108" y="440"/>
                  </a:lnTo>
                  <a:lnTo>
                    <a:pt x="1098" y="442"/>
                  </a:lnTo>
                  <a:lnTo>
                    <a:pt x="1091" y="444"/>
                  </a:lnTo>
                  <a:lnTo>
                    <a:pt x="1086" y="440"/>
                  </a:lnTo>
                  <a:lnTo>
                    <a:pt x="1084" y="440"/>
                  </a:lnTo>
                  <a:lnTo>
                    <a:pt x="1084" y="442"/>
                  </a:lnTo>
                  <a:lnTo>
                    <a:pt x="1084" y="442"/>
                  </a:lnTo>
                  <a:lnTo>
                    <a:pt x="1086" y="444"/>
                  </a:lnTo>
                  <a:lnTo>
                    <a:pt x="1086" y="444"/>
                  </a:lnTo>
                  <a:lnTo>
                    <a:pt x="1084" y="444"/>
                  </a:lnTo>
                  <a:lnTo>
                    <a:pt x="1084" y="447"/>
                  </a:lnTo>
                  <a:lnTo>
                    <a:pt x="1084" y="447"/>
                  </a:lnTo>
                  <a:lnTo>
                    <a:pt x="1082" y="449"/>
                  </a:lnTo>
                  <a:lnTo>
                    <a:pt x="1082" y="451"/>
                  </a:lnTo>
                  <a:lnTo>
                    <a:pt x="1082" y="454"/>
                  </a:lnTo>
                  <a:lnTo>
                    <a:pt x="1082" y="456"/>
                  </a:lnTo>
                  <a:lnTo>
                    <a:pt x="1082" y="456"/>
                  </a:lnTo>
                  <a:lnTo>
                    <a:pt x="1082" y="459"/>
                  </a:lnTo>
                  <a:lnTo>
                    <a:pt x="1082" y="461"/>
                  </a:lnTo>
                  <a:lnTo>
                    <a:pt x="1082" y="461"/>
                  </a:lnTo>
                  <a:lnTo>
                    <a:pt x="1082" y="461"/>
                  </a:lnTo>
                  <a:lnTo>
                    <a:pt x="1082" y="461"/>
                  </a:lnTo>
                  <a:lnTo>
                    <a:pt x="1082" y="463"/>
                  </a:lnTo>
                  <a:lnTo>
                    <a:pt x="1082" y="463"/>
                  </a:lnTo>
                  <a:lnTo>
                    <a:pt x="1082" y="466"/>
                  </a:lnTo>
                  <a:lnTo>
                    <a:pt x="1082" y="468"/>
                  </a:lnTo>
                  <a:close/>
                  <a:moveTo>
                    <a:pt x="1067" y="586"/>
                  </a:moveTo>
                  <a:lnTo>
                    <a:pt x="1070" y="589"/>
                  </a:lnTo>
                  <a:lnTo>
                    <a:pt x="1070" y="591"/>
                  </a:lnTo>
                  <a:lnTo>
                    <a:pt x="1070" y="591"/>
                  </a:lnTo>
                  <a:lnTo>
                    <a:pt x="1070" y="593"/>
                  </a:lnTo>
                  <a:lnTo>
                    <a:pt x="1070" y="596"/>
                  </a:lnTo>
                  <a:lnTo>
                    <a:pt x="1070" y="596"/>
                  </a:lnTo>
                  <a:lnTo>
                    <a:pt x="1070" y="598"/>
                  </a:lnTo>
                  <a:lnTo>
                    <a:pt x="1070" y="598"/>
                  </a:lnTo>
                  <a:lnTo>
                    <a:pt x="1070" y="598"/>
                  </a:lnTo>
                  <a:lnTo>
                    <a:pt x="1072" y="600"/>
                  </a:lnTo>
                  <a:lnTo>
                    <a:pt x="1072" y="600"/>
                  </a:lnTo>
                  <a:lnTo>
                    <a:pt x="1072" y="600"/>
                  </a:lnTo>
                  <a:lnTo>
                    <a:pt x="1072" y="600"/>
                  </a:lnTo>
                  <a:lnTo>
                    <a:pt x="1072" y="603"/>
                  </a:lnTo>
                  <a:lnTo>
                    <a:pt x="1072" y="603"/>
                  </a:lnTo>
                  <a:lnTo>
                    <a:pt x="1072" y="603"/>
                  </a:lnTo>
                  <a:lnTo>
                    <a:pt x="1072" y="603"/>
                  </a:lnTo>
                  <a:lnTo>
                    <a:pt x="1072" y="605"/>
                  </a:lnTo>
                  <a:lnTo>
                    <a:pt x="1072" y="605"/>
                  </a:lnTo>
                  <a:lnTo>
                    <a:pt x="1072" y="608"/>
                  </a:lnTo>
                  <a:lnTo>
                    <a:pt x="1072" y="608"/>
                  </a:lnTo>
                  <a:lnTo>
                    <a:pt x="1072" y="610"/>
                  </a:lnTo>
                  <a:lnTo>
                    <a:pt x="1072" y="610"/>
                  </a:lnTo>
                  <a:lnTo>
                    <a:pt x="1072" y="610"/>
                  </a:lnTo>
                  <a:lnTo>
                    <a:pt x="1072" y="612"/>
                  </a:lnTo>
                  <a:lnTo>
                    <a:pt x="1072" y="612"/>
                  </a:lnTo>
                  <a:lnTo>
                    <a:pt x="1072" y="612"/>
                  </a:lnTo>
                  <a:lnTo>
                    <a:pt x="1074" y="612"/>
                  </a:lnTo>
                  <a:lnTo>
                    <a:pt x="1074" y="612"/>
                  </a:lnTo>
                  <a:lnTo>
                    <a:pt x="1074" y="615"/>
                  </a:lnTo>
                  <a:lnTo>
                    <a:pt x="1074" y="615"/>
                  </a:lnTo>
                  <a:lnTo>
                    <a:pt x="1074" y="615"/>
                  </a:lnTo>
                  <a:lnTo>
                    <a:pt x="1074" y="615"/>
                  </a:lnTo>
                  <a:lnTo>
                    <a:pt x="1074" y="617"/>
                  </a:lnTo>
                  <a:lnTo>
                    <a:pt x="1074" y="617"/>
                  </a:lnTo>
                  <a:lnTo>
                    <a:pt x="1074" y="617"/>
                  </a:lnTo>
                  <a:lnTo>
                    <a:pt x="1074" y="619"/>
                  </a:lnTo>
                  <a:lnTo>
                    <a:pt x="1074" y="619"/>
                  </a:lnTo>
                  <a:lnTo>
                    <a:pt x="1077" y="622"/>
                  </a:lnTo>
                  <a:lnTo>
                    <a:pt x="1077" y="622"/>
                  </a:lnTo>
                  <a:lnTo>
                    <a:pt x="1077" y="622"/>
                  </a:lnTo>
                  <a:lnTo>
                    <a:pt x="1077" y="622"/>
                  </a:lnTo>
                  <a:lnTo>
                    <a:pt x="1077" y="622"/>
                  </a:lnTo>
                  <a:lnTo>
                    <a:pt x="1077" y="624"/>
                  </a:lnTo>
                  <a:lnTo>
                    <a:pt x="1077" y="624"/>
                  </a:lnTo>
                  <a:lnTo>
                    <a:pt x="1079" y="627"/>
                  </a:lnTo>
                  <a:lnTo>
                    <a:pt x="1077" y="627"/>
                  </a:lnTo>
                  <a:lnTo>
                    <a:pt x="1077" y="627"/>
                  </a:lnTo>
                  <a:lnTo>
                    <a:pt x="1077" y="627"/>
                  </a:lnTo>
                  <a:lnTo>
                    <a:pt x="1077" y="627"/>
                  </a:lnTo>
                  <a:lnTo>
                    <a:pt x="1077" y="627"/>
                  </a:lnTo>
                  <a:lnTo>
                    <a:pt x="1077" y="627"/>
                  </a:lnTo>
                  <a:lnTo>
                    <a:pt x="1079" y="627"/>
                  </a:lnTo>
                  <a:lnTo>
                    <a:pt x="1079" y="629"/>
                  </a:lnTo>
                  <a:lnTo>
                    <a:pt x="1079" y="629"/>
                  </a:lnTo>
                  <a:lnTo>
                    <a:pt x="1079" y="631"/>
                  </a:lnTo>
                  <a:lnTo>
                    <a:pt x="1079" y="631"/>
                  </a:lnTo>
                  <a:lnTo>
                    <a:pt x="1082" y="631"/>
                  </a:lnTo>
                  <a:lnTo>
                    <a:pt x="1082" y="631"/>
                  </a:lnTo>
                  <a:lnTo>
                    <a:pt x="1084" y="631"/>
                  </a:lnTo>
                  <a:lnTo>
                    <a:pt x="1084" y="631"/>
                  </a:lnTo>
                  <a:lnTo>
                    <a:pt x="1086" y="634"/>
                  </a:lnTo>
                  <a:lnTo>
                    <a:pt x="1086" y="636"/>
                  </a:lnTo>
                  <a:lnTo>
                    <a:pt x="1086" y="636"/>
                  </a:lnTo>
                  <a:lnTo>
                    <a:pt x="1089" y="636"/>
                  </a:lnTo>
                  <a:lnTo>
                    <a:pt x="1089" y="636"/>
                  </a:lnTo>
                  <a:lnTo>
                    <a:pt x="1091" y="634"/>
                  </a:lnTo>
                  <a:lnTo>
                    <a:pt x="1093" y="634"/>
                  </a:lnTo>
                  <a:lnTo>
                    <a:pt x="1093" y="634"/>
                  </a:lnTo>
                  <a:lnTo>
                    <a:pt x="1096" y="629"/>
                  </a:lnTo>
                  <a:lnTo>
                    <a:pt x="1096" y="627"/>
                  </a:lnTo>
                  <a:lnTo>
                    <a:pt x="1096" y="627"/>
                  </a:lnTo>
                  <a:lnTo>
                    <a:pt x="1096" y="624"/>
                  </a:lnTo>
                  <a:lnTo>
                    <a:pt x="1096" y="624"/>
                  </a:lnTo>
                  <a:lnTo>
                    <a:pt x="1096" y="622"/>
                  </a:lnTo>
                  <a:lnTo>
                    <a:pt x="1096" y="622"/>
                  </a:lnTo>
                  <a:lnTo>
                    <a:pt x="1093" y="622"/>
                  </a:lnTo>
                  <a:lnTo>
                    <a:pt x="1093" y="622"/>
                  </a:lnTo>
                  <a:lnTo>
                    <a:pt x="1096" y="619"/>
                  </a:lnTo>
                  <a:lnTo>
                    <a:pt x="1096" y="619"/>
                  </a:lnTo>
                  <a:lnTo>
                    <a:pt x="1096" y="619"/>
                  </a:lnTo>
                  <a:lnTo>
                    <a:pt x="1096" y="619"/>
                  </a:lnTo>
                  <a:lnTo>
                    <a:pt x="1093" y="619"/>
                  </a:lnTo>
                  <a:lnTo>
                    <a:pt x="1093" y="619"/>
                  </a:lnTo>
                  <a:lnTo>
                    <a:pt x="1093" y="617"/>
                  </a:lnTo>
                  <a:lnTo>
                    <a:pt x="1091" y="612"/>
                  </a:lnTo>
                  <a:lnTo>
                    <a:pt x="1091" y="612"/>
                  </a:lnTo>
                  <a:lnTo>
                    <a:pt x="1089" y="610"/>
                  </a:lnTo>
                  <a:lnTo>
                    <a:pt x="1089" y="610"/>
                  </a:lnTo>
                  <a:lnTo>
                    <a:pt x="1084" y="610"/>
                  </a:lnTo>
                  <a:lnTo>
                    <a:pt x="1084" y="610"/>
                  </a:lnTo>
                  <a:lnTo>
                    <a:pt x="1084" y="610"/>
                  </a:lnTo>
                  <a:lnTo>
                    <a:pt x="1084" y="610"/>
                  </a:lnTo>
                  <a:lnTo>
                    <a:pt x="1084" y="608"/>
                  </a:lnTo>
                  <a:lnTo>
                    <a:pt x="1084" y="608"/>
                  </a:lnTo>
                  <a:lnTo>
                    <a:pt x="1086" y="605"/>
                  </a:lnTo>
                  <a:lnTo>
                    <a:pt x="1086" y="605"/>
                  </a:lnTo>
                  <a:lnTo>
                    <a:pt x="1086" y="603"/>
                  </a:lnTo>
                  <a:lnTo>
                    <a:pt x="1086" y="600"/>
                  </a:lnTo>
                  <a:lnTo>
                    <a:pt x="1082" y="591"/>
                  </a:lnTo>
                  <a:lnTo>
                    <a:pt x="1077" y="584"/>
                  </a:lnTo>
                  <a:lnTo>
                    <a:pt x="1074" y="582"/>
                  </a:lnTo>
                  <a:lnTo>
                    <a:pt x="1074" y="582"/>
                  </a:lnTo>
                  <a:lnTo>
                    <a:pt x="1070" y="579"/>
                  </a:lnTo>
                  <a:lnTo>
                    <a:pt x="1067" y="582"/>
                  </a:lnTo>
                  <a:lnTo>
                    <a:pt x="1065" y="582"/>
                  </a:lnTo>
                  <a:lnTo>
                    <a:pt x="1065" y="584"/>
                  </a:lnTo>
                  <a:lnTo>
                    <a:pt x="1067" y="586"/>
                  </a:lnTo>
                  <a:close/>
                  <a:moveTo>
                    <a:pt x="1176" y="378"/>
                  </a:moveTo>
                  <a:lnTo>
                    <a:pt x="1176" y="380"/>
                  </a:lnTo>
                  <a:lnTo>
                    <a:pt x="1176" y="380"/>
                  </a:lnTo>
                  <a:lnTo>
                    <a:pt x="1176" y="380"/>
                  </a:lnTo>
                  <a:lnTo>
                    <a:pt x="1176" y="380"/>
                  </a:lnTo>
                  <a:lnTo>
                    <a:pt x="1176" y="383"/>
                  </a:lnTo>
                  <a:lnTo>
                    <a:pt x="1176" y="383"/>
                  </a:lnTo>
                  <a:lnTo>
                    <a:pt x="1176" y="383"/>
                  </a:lnTo>
                  <a:lnTo>
                    <a:pt x="1176" y="383"/>
                  </a:lnTo>
                  <a:lnTo>
                    <a:pt x="1176" y="385"/>
                  </a:lnTo>
                  <a:lnTo>
                    <a:pt x="1176" y="385"/>
                  </a:lnTo>
                  <a:lnTo>
                    <a:pt x="1176" y="388"/>
                  </a:lnTo>
                  <a:lnTo>
                    <a:pt x="1176" y="388"/>
                  </a:lnTo>
                  <a:lnTo>
                    <a:pt x="1176" y="388"/>
                  </a:lnTo>
                  <a:lnTo>
                    <a:pt x="1176" y="390"/>
                  </a:lnTo>
                  <a:lnTo>
                    <a:pt x="1176" y="392"/>
                  </a:lnTo>
                  <a:lnTo>
                    <a:pt x="1183" y="390"/>
                  </a:lnTo>
                  <a:lnTo>
                    <a:pt x="1186" y="390"/>
                  </a:lnTo>
                  <a:lnTo>
                    <a:pt x="1186" y="390"/>
                  </a:lnTo>
                  <a:lnTo>
                    <a:pt x="1190" y="395"/>
                  </a:lnTo>
                  <a:lnTo>
                    <a:pt x="1190" y="395"/>
                  </a:lnTo>
                  <a:lnTo>
                    <a:pt x="1190" y="395"/>
                  </a:lnTo>
                  <a:lnTo>
                    <a:pt x="1190" y="397"/>
                  </a:lnTo>
                  <a:lnTo>
                    <a:pt x="1190" y="397"/>
                  </a:lnTo>
                  <a:lnTo>
                    <a:pt x="1190" y="397"/>
                  </a:lnTo>
                  <a:lnTo>
                    <a:pt x="1190" y="399"/>
                  </a:lnTo>
                  <a:lnTo>
                    <a:pt x="1190" y="399"/>
                  </a:lnTo>
                  <a:lnTo>
                    <a:pt x="1190" y="399"/>
                  </a:lnTo>
                  <a:lnTo>
                    <a:pt x="1190" y="399"/>
                  </a:lnTo>
                  <a:lnTo>
                    <a:pt x="1190" y="402"/>
                  </a:lnTo>
                  <a:lnTo>
                    <a:pt x="1190" y="402"/>
                  </a:lnTo>
                  <a:lnTo>
                    <a:pt x="1195" y="404"/>
                  </a:lnTo>
                  <a:lnTo>
                    <a:pt x="1198" y="407"/>
                  </a:lnTo>
                  <a:lnTo>
                    <a:pt x="1198" y="409"/>
                  </a:lnTo>
                  <a:lnTo>
                    <a:pt x="1198" y="409"/>
                  </a:lnTo>
                  <a:lnTo>
                    <a:pt x="1198" y="411"/>
                  </a:lnTo>
                  <a:lnTo>
                    <a:pt x="1198" y="411"/>
                  </a:lnTo>
                  <a:lnTo>
                    <a:pt x="1198" y="411"/>
                  </a:lnTo>
                  <a:lnTo>
                    <a:pt x="1198" y="409"/>
                  </a:lnTo>
                  <a:lnTo>
                    <a:pt x="1200" y="407"/>
                  </a:lnTo>
                  <a:lnTo>
                    <a:pt x="1200" y="407"/>
                  </a:lnTo>
                  <a:lnTo>
                    <a:pt x="1200" y="407"/>
                  </a:lnTo>
                  <a:lnTo>
                    <a:pt x="1200" y="404"/>
                  </a:lnTo>
                  <a:lnTo>
                    <a:pt x="1200" y="404"/>
                  </a:lnTo>
                  <a:lnTo>
                    <a:pt x="1200" y="402"/>
                  </a:lnTo>
                  <a:lnTo>
                    <a:pt x="1200" y="402"/>
                  </a:lnTo>
                  <a:lnTo>
                    <a:pt x="1200" y="402"/>
                  </a:lnTo>
                  <a:lnTo>
                    <a:pt x="1200" y="399"/>
                  </a:lnTo>
                  <a:lnTo>
                    <a:pt x="1200" y="399"/>
                  </a:lnTo>
                  <a:lnTo>
                    <a:pt x="1200" y="397"/>
                  </a:lnTo>
                  <a:lnTo>
                    <a:pt x="1200" y="395"/>
                  </a:lnTo>
                  <a:lnTo>
                    <a:pt x="1200" y="392"/>
                  </a:lnTo>
                  <a:lnTo>
                    <a:pt x="1200" y="390"/>
                  </a:lnTo>
                  <a:lnTo>
                    <a:pt x="1200" y="390"/>
                  </a:lnTo>
                  <a:lnTo>
                    <a:pt x="1198" y="388"/>
                  </a:lnTo>
                  <a:lnTo>
                    <a:pt x="1198" y="388"/>
                  </a:lnTo>
                  <a:lnTo>
                    <a:pt x="1200" y="385"/>
                  </a:lnTo>
                  <a:lnTo>
                    <a:pt x="1200" y="385"/>
                  </a:lnTo>
                  <a:lnTo>
                    <a:pt x="1200" y="383"/>
                  </a:lnTo>
                  <a:lnTo>
                    <a:pt x="1200" y="383"/>
                  </a:lnTo>
                  <a:lnTo>
                    <a:pt x="1200" y="380"/>
                  </a:lnTo>
                  <a:lnTo>
                    <a:pt x="1198" y="380"/>
                  </a:lnTo>
                  <a:lnTo>
                    <a:pt x="1198" y="378"/>
                  </a:lnTo>
                  <a:lnTo>
                    <a:pt x="1198" y="378"/>
                  </a:lnTo>
                  <a:lnTo>
                    <a:pt x="1198" y="376"/>
                  </a:lnTo>
                  <a:lnTo>
                    <a:pt x="1198" y="373"/>
                  </a:lnTo>
                  <a:lnTo>
                    <a:pt x="1198" y="373"/>
                  </a:lnTo>
                  <a:lnTo>
                    <a:pt x="1198" y="373"/>
                  </a:lnTo>
                  <a:lnTo>
                    <a:pt x="1198" y="373"/>
                  </a:lnTo>
                  <a:lnTo>
                    <a:pt x="1198" y="371"/>
                  </a:lnTo>
                  <a:lnTo>
                    <a:pt x="1195" y="371"/>
                  </a:lnTo>
                  <a:lnTo>
                    <a:pt x="1193" y="369"/>
                  </a:lnTo>
                  <a:lnTo>
                    <a:pt x="1193" y="366"/>
                  </a:lnTo>
                  <a:lnTo>
                    <a:pt x="1188" y="369"/>
                  </a:lnTo>
                  <a:lnTo>
                    <a:pt x="1188" y="369"/>
                  </a:lnTo>
                  <a:lnTo>
                    <a:pt x="1186" y="366"/>
                  </a:lnTo>
                  <a:lnTo>
                    <a:pt x="1181" y="366"/>
                  </a:lnTo>
                  <a:lnTo>
                    <a:pt x="1176" y="371"/>
                  </a:lnTo>
                  <a:lnTo>
                    <a:pt x="1176" y="373"/>
                  </a:lnTo>
                  <a:lnTo>
                    <a:pt x="1176" y="371"/>
                  </a:lnTo>
                  <a:lnTo>
                    <a:pt x="1176" y="373"/>
                  </a:lnTo>
                  <a:lnTo>
                    <a:pt x="1176" y="373"/>
                  </a:lnTo>
                  <a:lnTo>
                    <a:pt x="1176" y="373"/>
                  </a:lnTo>
                  <a:lnTo>
                    <a:pt x="1176" y="373"/>
                  </a:lnTo>
                  <a:lnTo>
                    <a:pt x="1176" y="376"/>
                  </a:lnTo>
                  <a:lnTo>
                    <a:pt x="1176" y="376"/>
                  </a:lnTo>
                  <a:lnTo>
                    <a:pt x="1176" y="376"/>
                  </a:lnTo>
                  <a:lnTo>
                    <a:pt x="1176" y="378"/>
                  </a:lnTo>
                  <a:lnTo>
                    <a:pt x="1176" y="378"/>
                  </a:lnTo>
                  <a:close/>
                  <a:moveTo>
                    <a:pt x="935" y="586"/>
                  </a:moveTo>
                  <a:lnTo>
                    <a:pt x="935" y="586"/>
                  </a:lnTo>
                  <a:lnTo>
                    <a:pt x="935" y="589"/>
                  </a:lnTo>
                  <a:lnTo>
                    <a:pt x="935" y="589"/>
                  </a:lnTo>
                  <a:lnTo>
                    <a:pt x="937" y="589"/>
                  </a:lnTo>
                  <a:lnTo>
                    <a:pt x="937" y="591"/>
                  </a:lnTo>
                  <a:lnTo>
                    <a:pt x="937" y="591"/>
                  </a:lnTo>
                  <a:lnTo>
                    <a:pt x="937" y="593"/>
                  </a:lnTo>
                  <a:lnTo>
                    <a:pt x="937" y="593"/>
                  </a:lnTo>
                  <a:lnTo>
                    <a:pt x="937" y="593"/>
                  </a:lnTo>
                  <a:lnTo>
                    <a:pt x="940" y="596"/>
                  </a:lnTo>
                  <a:lnTo>
                    <a:pt x="942" y="596"/>
                  </a:lnTo>
                  <a:lnTo>
                    <a:pt x="942" y="596"/>
                  </a:lnTo>
                  <a:lnTo>
                    <a:pt x="944" y="596"/>
                  </a:lnTo>
                  <a:lnTo>
                    <a:pt x="944" y="596"/>
                  </a:lnTo>
                  <a:lnTo>
                    <a:pt x="944" y="600"/>
                  </a:lnTo>
                  <a:lnTo>
                    <a:pt x="944" y="600"/>
                  </a:lnTo>
                  <a:lnTo>
                    <a:pt x="944" y="603"/>
                  </a:lnTo>
                  <a:lnTo>
                    <a:pt x="947" y="603"/>
                  </a:lnTo>
                  <a:lnTo>
                    <a:pt x="951" y="608"/>
                  </a:lnTo>
                  <a:lnTo>
                    <a:pt x="954" y="608"/>
                  </a:lnTo>
                  <a:lnTo>
                    <a:pt x="956" y="605"/>
                  </a:lnTo>
                  <a:lnTo>
                    <a:pt x="966" y="603"/>
                  </a:lnTo>
                  <a:lnTo>
                    <a:pt x="968" y="600"/>
                  </a:lnTo>
                  <a:lnTo>
                    <a:pt x="968" y="600"/>
                  </a:lnTo>
                  <a:lnTo>
                    <a:pt x="970" y="600"/>
                  </a:lnTo>
                  <a:lnTo>
                    <a:pt x="975" y="603"/>
                  </a:lnTo>
                  <a:lnTo>
                    <a:pt x="977" y="603"/>
                  </a:lnTo>
                  <a:lnTo>
                    <a:pt x="977" y="600"/>
                  </a:lnTo>
                  <a:lnTo>
                    <a:pt x="977" y="600"/>
                  </a:lnTo>
                  <a:lnTo>
                    <a:pt x="977" y="600"/>
                  </a:lnTo>
                  <a:lnTo>
                    <a:pt x="980" y="600"/>
                  </a:lnTo>
                  <a:lnTo>
                    <a:pt x="982" y="600"/>
                  </a:lnTo>
                  <a:lnTo>
                    <a:pt x="989" y="596"/>
                  </a:lnTo>
                  <a:lnTo>
                    <a:pt x="989" y="593"/>
                  </a:lnTo>
                  <a:lnTo>
                    <a:pt x="992" y="593"/>
                  </a:lnTo>
                  <a:lnTo>
                    <a:pt x="992" y="591"/>
                  </a:lnTo>
                  <a:lnTo>
                    <a:pt x="992" y="591"/>
                  </a:lnTo>
                  <a:lnTo>
                    <a:pt x="992" y="589"/>
                  </a:lnTo>
                  <a:lnTo>
                    <a:pt x="992" y="589"/>
                  </a:lnTo>
                  <a:lnTo>
                    <a:pt x="989" y="589"/>
                  </a:lnTo>
                  <a:lnTo>
                    <a:pt x="989" y="589"/>
                  </a:lnTo>
                  <a:lnTo>
                    <a:pt x="992" y="586"/>
                  </a:lnTo>
                  <a:lnTo>
                    <a:pt x="992" y="586"/>
                  </a:lnTo>
                  <a:lnTo>
                    <a:pt x="992" y="586"/>
                  </a:lnTo>
                  <a:lnTo>
                    <a:pt x="992" y="586"/>
                  </a:lnTo>
                  <a:lnTo>
                    <a:pt x="994" y="584"/>
                  </a:lnTo>
                  <a:lnTo>
                    <a:pt x="992" y="584"/>
                  </a:lnTo>
                  <a:lnTo>
                    <a:pt x="992" y="584"/>
                  </a:lnTo>
                  <a:lnTo>
                    <a:pt x="992" y="584"/>
                  </a:lnTo>
                  <a:lnTo>
                    <a:pt x="992" y="584"/>
                  </a:lnTo>
                  <a:lnTo>
                    <a:pt x="992" y="584"/>
                  </a:lnTo>
                  <a:lnTo>
                    <a:pt x="992" y="582"/>
                  </a:lnTo>
                  <a:lnTo>
                    <a:pt x="992" y="582"/>
                  </a:lnTo>
                  <a:lnTo>
                    <a:pt x="992" y="582"/>
                  </a:lnTo>
                  <a:lnTo>
                    <a:pt x="992" y="579"/>
                  </a:lnTo>
                  <a:lnTo>
                    <a:pt x="992" y="579"/>
                  </a:lnTo>
                  <a:lnTo>
                    <a:pt x="992" y="579"/>
                  </a:lnTo>
                  <a:lnTo>
                    <a:pt x="994" y="577"/>
                  </a:lnTo>
                  <a:lnTo>
                    <a:pt x="992" y="577"/>
                  </a:lnTo>
                  <a:lnTo>
                    <a:pt x="992" y="574"/>
                  </a:lnTo>
                  <a:lnTo>
                    <a:pt x="994" y="574"/>
                  </a:lnTo>
                  <a:lnTo>
                    <a:pt x="994" y="574"/>
                  </a:lnTo>
                  <a:lnTo>
                    <a:pt x="992" y="572"/>
                  </a:lnTo>
                  <a:lnTo>
                    <a:pt x="992" y="572"/>
                  </a:lnTo>
                  <a:lnTo>
                    <a:pt x="989" y="572"/>
                  </a:lnTo>
                  <a:lnTo>
                    <a:pt x="987" y="572"/>
                  </a:lnTo>
                  <a:lnTo>
                    <a:pt x="982" y="572"/>
                  </a:lnTo>
                  <a:lnTo>
                    <a:pt x="982" y="572"/>
                  </a:lnTo>
                  <a:lnTo>
                    <a:pt x="980" y="570"/>
                  </a:lnTo>
                  <a:lnTo>
                    <a:pt x="980" y="567"/>
                  </a:lnTo>
                  <a:lnTo>
                    <a:pt x="980" y="565"/>
                  </a:lnTo>
                  <a:lnTo>
                    <a:pt x="980" y="563"/>
                  </a:lnTo>
                  <a:lnTo>
                    <a:pt x="987" y="563"/>
                  </a:lnTo>
                  <a:lnTo>
                    <a:pt x="992" y="563"/>
                  </a:lnTo>
                  <a:lnTo>
                    <a:pt x="994" y="560"/>
                  </a:lnTo>
                  <a:lnTo>
                    <a:pt x="996" y="560"/>
                  </a:lnTo>
                  <a:lnTo>
                    <a:pt x="1001" y="558"/>
                  </a:lnTo>
                  <a:lnTo>
                    <a:pt x="1001" y="558"/>
                  </a:lnTo>
                  <a:lnTo>
                    <a:pt x="1001" y="556"/>
                  </a:lnTo>
                  <a:lnTo>
                    <a:pt x="1003" y="556"/>
                  </a:lnTo>
                  <a:lnTo>
                    <a:pt x="1003" y="551"/>
                  </a:lnTo>
                  <a:lnTo>
                    <a:pt x="1003" y="551"/>
                  </a:lnTo>
                  <a:lnTo>
                    <a:pt x="1003" y="548"/>
                  </a:lnTo>
                  <a:lnTo>
                    <a:pt x="1003" y="546"/>
                  </a:lnTo>
                  <a:lnTo>
                    <a:pt x="996" y="546"/>
                  </a:lnTo>
                  <a:lnTo>
                    <a:pt x="992" y="544"/>
                  </a:lnTo>
                  <a:lnTo>
                    <a:pt x="985" y="544"/>
                  </a:lnTo>
                  <a:lnTo>
                    <a:pt x="982" y="546"/>
                  </a:lnTo>
                  <a:lnTo>
                    <a:pt x="982" y="546"/>
                  </a:lnTo>
                  <a:lnTo>
                    <a:pt x="980" y="546"/>
                  </a:lnTo>
                  <a:lnTo>
                    <a:pt x="980" y="546"/>
                  </a:lnTo>
                  <a:lnTo>
                    <a:pt x="980" y="544"/>
                  </a:lnTo>
                  <a:lnTo>
                    <a:pt x="980" y="544"/>
                  </a:lnTo>
                  <a:lnTo>
                    <a:pt x="980" y="544"/>
                  </a:lnTo>
                  <a:lnTo>
                    <a:pt x="980" y="544"/>
                  </a:lnTo>
                  <a:lnTo>
                    <a:pt x="975" y="544"/>
                  </a:lnTo>
                  <a:lnTo>
                    <a:pt x="975" y="544"/>
                  </a:lnTo>
                  <a:lnTo>
                    <a:pt x="973" y="546"/>
                  </a:lnTo>
                  <a:lnTo>
                    <a:pt x="970" y="546"/>
                  </a:lnTo>
                  <a:lnTo>
                    <a:pt x="968" y="546"/>
                  </a:lnTo>
                  <a:lnTo>
                    <a:pt x="966" y="548"/>
                  </a:lnTo>
                  <a:lnTo>
                    <a:pt x="966" y="548"/>
                  </a:lnTo>
                  <a:lnTo>
                    <a:pt x="966" y="548"/>
                  </a:lnTo>
                  <a:lnTo>
                    <a:pt x="966" y="548"/>
                  </a:lnTo>
                  <a:lnTo>
                    <a:pt x="966" y="546"/>
                  </a:lnTo>
                  <a:lnTo>
                    <a:pt x="966" y="546"/>
                  </a:lnTo>
                  <a:lnTo>
                    <a:pt x="963" y="546"/>
                  </a:lnTo>
                  <a:lnTo>
                    <a:pt x="961" y="548"/>
                  </a:lnTo>
                  <a:lnTo>
                    <a:pt x="959" y="548"/>
                  </a:lnTo>
                  <a:lnTo>
                    <a:pt x="959" y="548"/>
                  </a:lnTo>
                  <a:lnTo>
                    <a:pt x="956" y="548"/>
                  </a:lnTo>
                  <a:lnTo>
                    <a:pt x="956" y="548"/>
                  </a:lnTo>
                  <a:lnTo>
                    <a:pt x="949" y="551"/>
                  </a:lnTo>
                  <a:lnTo>
                    <a:pt x="944" y="553"/>
                  </a:lnTo>
                  <a:lnTo>
                    <a:pt x="944" y="553"/>
                  </a:lnTo>
                  <a:lnTo>
                    <a:pt x="942" y="553"/>
                  </a:lnTo>
                  <a:lnTo>
                    <a:pt x="942" y="556"/>
                  </a:lnTo>
                  <a:lnTo>
                    <a:pt x="942" y="556"/>
                  </a:lnTo>
                  <a:lnTo>
                    <a:pt x="942" y="556"/>
                  </a:lnTo>
                  <a:lnTo>
                    <a:pt x="942" y="558"/>
                  </a:lnTo>
                  <a:lnTo>
                    <a:pt x="942" y="558"/>
                  </a:lnTo>
                  <a:lnTo>
                    <a:pt x="940" y="556"/>
                  </a:lnTo>
                  <a:lnTo>
                    <a:pt x="940" y="556"/>
                  </a:lnTo>
                  <a:lnTo>
                    <a:pt x="940" y="556"/>
                  </a:lnTo>
                  <a:lnTo>
                    <a:pt x="940" y="556"/>
                  </a:lnTo>
                  <a:lnTo>
                    <a:pt x="937" y="556"/>
                  </a:lnTo>
                  <a:lnTo>
                    <a:pt x="937" y="558"/>
                  </a:lnTo>
                  <a:lnTo>
                    <a:pt x="935" y="560"/>
                  </a:lnTo>
                  <a:lnTo>
                    <a:pt x="935" y="560"/>
                  </a:lnTo>
                  <a:lnTo>
                    <a:pt x="935" y="565"/>
                  </a:lnTo>
                  <a:lnTo>
                    <a:pt x="935" y="567"/>
                  </a:lnTo>
                  <a:lnTo>
                    <a:pt x="935" y="567"/>
                  </a:lnTo>
                  <a:lnTo>
                    <a:pt x="937" y="570"/>
                  </a:lnTo>
                  <a:lnTo>
                    <a:pt x="935" y="570"/>
                  </a:lnTo>
                  <a:lnTo>
                    <a:pt x="935" y="570"/>
                  </a:lnTo>
                  <a:lnTo>
                    <a:pt x="935" y="572"/>
                  </a:lnTo>
                  <a:lnTo>
                    <a:pt x="935" y="572"/>
                  </a:lnTo>
                  <a:lnTo>
                    <a:pt x="935" y="572"/>
                  </a:lnTo>
                  <a:lnTo>
                    <a:pt x="935" y="574"/>
                  </a:lnTo>
                  <a:lnTo>
                    <a:pt x="935" y="574"/>
                  </a:lnTo>
                  <a:lnTo>
                    <a:pt x="935" y="574"/>
                  </a:lnTo>
                  <a:lnTo>
                    <a:pt x="935" y="577"/>
                  </a:lnTo>
                  <a:lnTo>
                    <a:pt x="935" y="577"/>
                  </a:lnTo>
                  <a:lnTo>
                    <a:pt x="935" y="577"/>
                  </a:lnTo>
                  <a:lnTo>
                    <a:pt x="935" y="577"/>
                  </a:lnTo>
                  <a:lnTo>
                    <a:pt x="935" y="577"/>
                  </a:lnTo>
                  <a:lnTo>
                    <a:pt x="937" y="579"/>
                  </a:lnTo>
                  <a:lnTo>
                    <a:pt x="937" y="579"/>
                  </a:lnTo>
                  <a:lnTo>
                    <a:pt x="937" y="582"/>
                  </a:lnTo>
                  <a:lnTo>
                    <a:pt x="935" y="582"/>
                  </a:lnTo>
                  <a:lnTo>
                    <a:pt x="932" y="584"/>
                  </a:lnTo>
                  <a:lnTo>
                    <a:pt x="935" y="584"/>
                  </a:lnTo>
                  <a:lnTo>
                    <a:pt x="935" y="586"/>
                  </a:lnTo>
                  <a:close/>
                  <a:moveTo>
                    <a:pt x="940" y="520"/>
                  </a:moveTo>
                  <a:lnTo>
                    <a:pt x="942" y="522"/>
                  </a:lnTo>
                  <a:lnTo>
                    <a:pt x="942" y="525"/>
                  </a:lnTo>
                  <a:lnTo>
                    <a:pt x="944" y="525"/>
                  </a:lnTo>
                  <a:lnTo>
                    <a:pt x="949" y="522"/>
                  </a:lnTo>
                  <a:lnTo>
                    <a:pt x="949" y="522"/>
                  </a:lnTo>
                  <a:lnTo>
                    <a:pt x="949" y="522"/>
                  </a:lnTo>
                  <a:lnTo>
                    <a:pt x="949" y="522"/>
                  </a:lnTo>
                  <a:lnTo>
                    <a:pt x="949" y="520"/>
                  </a:lnTo>
                  <a:lnTo>
                    <a:pt x="949" y="520"/>
                  </a:lnTo>
                  <a:lnTo>
                    <a:pt x="956" y="518"/>
                  </a:lnTo>
                  <a:lnTo>
                    <a:pt x="961" y="518"/>
                  </a:lnTo>
                  <a:lnTo>
                    <a:pt x="963" y="520"/>
                  </a:lnTo>
                  <a:lnTo>
                    <a:pt x="963" y="520"/>
                  </a:lnTo>
                  <a:lnTo>
                    <a:pt x="963" y="520"/>
                  </a:lnTo>
                  <a:lnTo>
                    <a:pt x="966" y="520"/>
                  </a:lnTo>
                  <a:lnTo>
                    <a:pt x="966" y="522"/>
                  </a:lnTo>
                  <a:lnTo>
                    <a:pt x="966" y="522"/>
                  </a:lnTo>
                  <a:lnTo>
                    <a:pt x="966" y="525"/>
                  </a:lnTo>
                  <a:lnTo>
                    <a:pt x="966" y="525"/>
                  </a:lnTo>
                  <a:lnTo>
                    <a:pt x="968" y="527"/>
                  </a:lnTo>
                  <a:lnTo>
                    <a:pt x="973" y="527"/>
                  </a:lnTo>
                  <a:lnTo>
                    <a:pt x="973" y="527"/>
                  </a:lnTo>
                  <a:lnTo>
                    <a:pt x="973" y="527"/>
                  </a:lnTo>
                  <a:lnTo>
                    <a:pt x="973" y="525"/>
                  </a:lnTo>
                  <a:lnTo>
                    <a:pt x="973" y="525"/>
                  </a:lnTo>
                  <a:lnTo>
                    <a:pt x="973" y="525"/>
                  </a:lnTo>
                  <a:lnTo>
                    <a:pt x="973" y="525"/>
                  </a:lnTo>
                  <a:lnTo>
                    <a:pt x="975" y="522"/>
                  </a:lnTo>
                  <a:lnTo>
                    <a:pt x="977" y="522"/>
                  </a:lnTo>
                  <a:lnTo>
                    <a:pt x="977" y="522"/>
                  </a:lnTo>
                  <a:lnTo>
                    <a:pt x="977" y="522"/>
                  </a:lnTo>
                  <a:lnTo>
                    <a:pt x="977" y="520"/>
                  </a:lnTo>
                  <a:lnTo>
                    <a:pt x="975" y="520"/>
                  </a:lnTo>
                  <a:lnTo>
                    <a:pt x="975" y="520"/>
                  </a:lnTo>
                  <a:lnTo>
                    <a:pt x="977" y="518"/>
                  </a:lnTo>
                  <a:lnTo>
                    <a:pt x="977" y="518"/>
                  </a:lnTo>
                  <a:lnTo>
                    <a:pt x="980" y="518"/>
                  </a:lnTo>
                  <a:lnTo>
                    <a:pt x="982" y="520"/>
                  </a:lnTo>
                  <a:lnTo>
                    <a:pt x="982" y="522"/>
                  </a:lnTo>
                  <a:lnTo>
                    <a:pt x="985" y="522"/>
                  </a:lnTo>
                  <a:lnTo>
                    <a:pt x="985" y="522"/>
                  </a:lnTo>
                  <a:lnTo>
                    <a:pt x="985" y="525"/>
                  </a:lnTo>
                  <a:lnTo>
                    <a:pt x="985" y="525"/>
                  </a:lnTo>
                  <a:lnTo>
                    <a:pt x="989" y="527"/>
                  </a:lnTo>
                  <a:lnTo>
                    <a:pt x="994" y="527"/>
                  </a:lnTo>
                  <a:lnTo>
                    <a:pt x="999" y="525"/>
                  </a:lnTo>
                  <a:lnTo>
                    <a:pt x="999" y="525"/>
                  </a:lnTo>
                  <a:lnTo>
                    <a:pt x="999" y="525"/>
                  </a:lnTo>
                  <a:lnTo>
                    <a:pt x="1001" y="527"/>
                  </a:lnTo>
                  <a:lnTo>
                    <a:pt x="1001" y="527"/>
                  </a:lnTo>
                  <a:lnTo>
                    <a:pt x="1008" y="527"/>
                  </a:lnTo>
                  <a:lnTo>
                    <a:pt x="1008" y="527"/>
                  </a:lnTo>
                  <a:lnTo>
                    <a:pt x="1011" y="527"/>
                  </a:lnTo>
                  <a:lnTo>
                    <a:pt x="1011" y="527"/>
                  </a:lnTo>
                  <a:lnTo>
                    <a:pt x="1011" y="527"/>
                  </a:lnTo>
                  <a:lnTo>
                    <a:pt x="1011" y="527"/>
                  </a:lnTo>
                  <a:lnTo>
                    <a:pt x="1011" y="525"/>
                  </a:lnTo>
                  <a:lnTo>
                    <a:pt x="1011" y="522"/>
                  </a:lnTo>
                  <a:lnTo>
                    <a:pt x="1011" y="520"/>
                  </a:lnTo>
                  <a:lnTo>
                    <a:pt x="1011" y="520"/>
                  </a:lnTo>
                  <a:lnTo>
                    <a:pt x="1013" y="518"/>
                  </a:lnTo>
                  <a:lnTo>
                    <a:pt x="1013" y="518"/>
                  </a:lnTo>
                  <a:lnTo>
                    <a:pt x="1013" y="515"/>
                  </a:lnTo>
                  <a:lnTo>
                    <a:pt x="1013" y="515"/>
                  </a:lnTo>
                  <a:lnTo>
                    <a:pt x="1013" y="513"/>
                  </a:lnTo>
                  <a:lnTo>
                    <a:pt x="1013" y="513"/>
                  </a:lnTo>
                  <a:lnTo>
                    <a:pt x="1013" y="513"/>
                  </a:lnTo>
                  <a:lnTo>
                    <a:pt x="1013" y="513"/>
                  </a:lnTo>
                  <a:lnTo>
                    <a:pt x="1013" y="511"/>
                  </a:lnTo>
                  <a:lnTo>
                    <a:pt x="1013" y="511"/>
                  </a:lnTo>
                  <a:lnTo>
                    <a:pt x="1013" y="511"/>
                  </a:lnTo>
                  <a:lnTo>
                    <a:pt x="1013" y="511"/>
                  </a:lnTo>
                  <a:lnTo>
                    <a:pt x="1013" y="511"/>
                  </a:lnTo>
                  <a:lnTo>
                    <a:pt x="1013" y="511"/>
                  </a:lnTo>
                  <a:lnTo>
                    <a:pt x="1013" y="508"/>
                  </a:lnTo>
                  <a:lnTo>
                    <a:pt x="1013" y="508"/>
                  </a:lnTo>
                  <a:lnTo>
                    <a:pt x="1013" y="508"/>
                  </a:lnTo>
                  <a:lnTo>
                    <a:pt x="1011" y="506"/>
                  </a:lnTo>
                  <a:lnTo>
                    <a:pt x="1011" y="503"/>
                  </a:lnTo>
                  <a:lnTo>
                    <a:pt x="1011" y="503"/>
                  </a:lnTo>
                  <a:lnTo>
                    <a:pt x="1011" y="503"/>
                  </a:lnTo>
                  <a:lnTo>
                    <a:pt x="1011" y="503"/>
                  </a:lnTo>
                  <a:lnTo>
                    <a:pt x="1011" y="503"/>
                  </a:lnTo>
                  <a:lnTo>
                    <a:pt x="1008" y="503"/>
                  </a:lnTo>
                  <a:lnTo>
                    <a:pt x="1008" y="501"/>
                  </a:lnTo>
                  <a:lnTo>
                    <a:pt x="1008" y="501"/>
                  </a:lnTo>
                  <a:lnTo>
                    <a:pt x="1006" y="499"/>
                  </a:lnTo>
                  <a:lnTo>
                    <a:pt x="1006" y="499"/>
                  </a:lnTo>
                  <a:lnTo>
                    <a:pt x="1003" y="499"/>
                  </a:lnTo>
                  <a:lnTo>
                    <a:pt x="1003" y="496"/>
                  </a:lnTo>
                  <a:lnTo>
                    <a:pt x="1003" y="496"/>
                  </a:lnTo>
                  <a:lnTo>
                    <a:pt x="1003" y="494"/>
                  </a:lnTo>
                  <a:lnTo>
                    <a:pt x="1003" y="494"/>
                  </a:lnTo>
                  <a:lnTo>
                    <a:pt x="1001" y="494"/>
                  </a:lnTo>
                  <a:lnTo>
                    <a:pt x="1001" y="492"/>
                  </a:lnTo>
                  <a:lnTo>
                    <a:pt x="999" y="492"/>
                  </a:lnTo>
                  <a:lnTo>
                    <a:pt x="999" y="489"/>
                  </a:lnTo>
                  <a:lnTo>
                    <a:pt x="996" y="487"/>
                  </a:lnTo>
                  <a:lnTo>
                    <a:pt x="996" y="487"/>
                  </a:lnTo>
                  <a:lnTo>
                    <a:pt x="996" y="485"/>
                  </a:lnTo>
                  <a:lnTo>
                    <a:pt x="989" y="487"/>
                  </a:lnTo>
                  <a:lnTo>
                    <a:pt x="989" y="487"/>
                  </a:lnTo>
                  <a:lnTo>
                    <a:pt x="989" y="485"/>
                  </a:lnTo>
                  <a:lnTo>
                    <a:pt x="989" y="485"/>
                  </a:lnTo>
                  <a:lnTo>
                    <a:pt x="989" y="487"/>
                  </a:lnTo>
                  <a:lnTo>
                    <a:pt x="989" y="487"/>
                  </a:lnTo>
                  <a:lnTo>
                    <a:pt x="987" y="487"/>
                  </a:lnTo>
                  <a:lnTo>
                    <a:pt x="985" y="489"/>
                  </a:lnTo>
                  <a:lnTo>
                    <a:pt x="982" y="492"/>
                  </a:lnTo>
                  <a:lnTo>
                    <a:pt x="982" y="489"/>
                  </a:lnTo>
                  <a:lnTo>
                    <a:pt x="980" y="492"/>
                  </a:lnTo>
                  <a:lnTo>
                    <a:pt x="980" y="494"/>
                  </a:lnTo>
                  <a:lnTo>
                    <a:pt x="977" y="494"/>
                  </a:lnTo>
                  <a:lnTo>
                    <a:pt x="977" y="494"/>
                  </a:lnTo>
                  <a:lnTo>
                    <a:pt x="977" y="496"/>
                  </a:lnTo>
                  <a:lnTo>
                    <a:pt x="977" y="499"/>
                  </a:lnTo>
                  <a:lnTo>
                    <a:pt x="968" y="501"/>
                  </a:lnTo>
                  <a:lnTo>
                    <a:pt x="968" y="501"/>
                  </a:lnTo>
                  <a:lnTo>
                    <a:pt x="966" y="501"/>
                  </a:lnTo>
                  <a:lnTo>
                    <a:pt x="963" y="501"/>
                  </a:lnTo>
                  <a:lnTo>
                    <a:pt x="959" y="501"/>
                  </a:lnTo>
                  <a:lnTo>
                    <a:pt x="956" y="503"/>
                  </a:lnTo>
                  <a:lnTo>
                    <a:pt x="954" y="506"/>
                  </a:lnTo>
                  <a:lnTo>
                    <a:pt x="951" y="506"/>
                  </a:lnTo>
                  <a:lnTo>
                    <a:pt x="944" y="511"/>
                  </a:lnTo>
                  <a:lnTo>
                    <a:pt x="944" y="511"/>
                  </a:lnTo>
                  <a:lnTo>
                    <a:pt x="944" y="513"/>
                  </a:lnTo>
                  <a:lnTo>
                    <a:pt x="942" y="513"/>
                  </a:lnTo>
                  <a:lnTo>
                    <a:pt x="942" y="513"/>
                  </a:lnTo>
                  <a:lnTo>
                    <a:pt x="942" y="513"/>
                  </a:lnTo>
                  <a:lnTo>
                    <a:pt x="942" y="513"/>
                  </a:lnTo>
                  <a:lnTo>
                    <a:pt x="942" y="515"/>
                  </a:lnTo>
                  <a:lnTo>
                    <a:pt x="942" y="515"/>
                  </a:lnTo>
                  <a:lnTo>
                    <a:pt x="940" y="518"/>
                  </a:lnTo>
                  <a:lnTo>
                    <a:pt x="940" y="520"/>
                  </a:lnTo>
                  <a:lnTo>
                    <a:pt x="940" y="520"/>
                  </a:lnTo>
                  <a:close/>
                  <a:moveTo>
                    <a:pt x="1207" y="520"/>
                  </a:moveTo>
                  <a:lnTo>
                    <a:pt x="1207" y="522"/>
                  </a:lnTo>
                  <a:lnTo>
                    <a:pt x="1207" y="522"/>
                  </a:lnTo>
                  <a:lnTo>
                    <a:pt x="1209" y="525"/>
                  </a:lnTo>
                  <a:lnTo>
                    <a:pt x="1212" y="525"/>
                  </a:lnTo>
                  <a:lnTo>
                    <a:pt x="1214" y="527"/>
                  </a:lnTo>
                  <a:lnTo>
                    <a:pt x="1214" y="527"/>
                  </a:lnTo>
                  <a:lnTo>
                    <a:pt x="1212" y="527"/>
                  </a:lnTo>
                  <a:lnTo>
                    <a:pt x="1212" y="527"/>
                  </a:lnTo>
                  <a:lnTo>
                    <a:pt x="1212" y="530"/>
                  </a:lnTo>
                  <a:lnTo>
                    <a:pt x="1212" y="530"/>
                  </a:lnTo>
                  <a:lnTo>
                    <a:pt x="1214" y="532"/>
                  </a:lnTo>
                  <a:lnTo>
                    <a:pt x="1214" y="532"/>
                  </a:lnTo>
                  <a:lnTo>
                    <a:pt x="1214" y="532"/>
                  </a:lnTo>
                  <a:lnTo>
                    <a:pt x="1214" y="532"/>
                  </a:lnTo>
                  <a:lnTo>
                    <a:pt x="1214" y="534"/>
                  </a:lnTo>
                  <a:lnTo>
                    <a:pt x="1214" y="534"/>
                  </a:lnTo>
                  <a:lnTo>
                    <a:pt x="1216" y="537"/>
                  </a:lnTo>
                  <a:lnTo>
                    <a:pt x="1216" y="537"/>
                  </a:lnTo>
                  <a:lnTo>
                    <a:pt x="1219" y="539"/>
                  </a:lnTo>
                  <a:lnTo>
                    <a:pt x="1219" y="541"/>
                  </a:lnTo>
                  <a:lnTo>
                    <a:pt x="1219" y="541"/>
                  </a:lnTo>
                  <a:lnTo>
                    <a:pt x="1216" y="541"/>
                  </a:lnTo>
                  <a:lnTo>
                    <a:pt x="1216" y="541"/>
                  </a:lnTo>
                  <a:lnTo>
                    <a:pt x="1216" y="541"/>
                  </a:lnTo>
                  <a:lnTo>
                    <a:pt x="1216" y="541"/>
                  </a:lnTo>
                  <a:lnTo>
                    <a:pt x="1216" y="541"/>
                  </a:lnTo>
                  <a:lnTo>
                    <a:pt x="1216" y="541"/>
                  </a:lnTo>
                  <a:lnTo>
                    <a:pt x="1216" y="541"/>
                  </a:lnTo>
                  <a:lnTo>
                    <a:pt x="1216" y="541"/>
                  </a:lnTo>
                  <a:lnTo>
                    <a:pt x="1216" y="541"/>
                  </a:lnTo>
                  <a:lnTo>
                    <a:pt x="1224" y="544"/>
                  </a:lnTo>
                  <a:lnTo>
                    <a:pt x="1226" y="544"/>
                  </a:lnTo>
                  <a:lnTo>
                    <a:pt x="1228" y="544"/>
                  </a:lnTo>
                  <a:lnTo>
                    <a:pt x="1228" y="546"/>
                  </a:lnTo>
                  <a:lnTo>
                    <a:pt x="1231" y="548"/>
                  </a:lnTo>
                  <a:lnTo>
                    <a:pt x="1233" y="548"/>
                  </a:lnTo>
                  <a:lnTo>
                    <a:pt x="1235" y="548"/>
                  </a:lnTo>
                  <a:lnTo>
                    <a:pt x="1235" y="548"/>
                  </a:lnTo>
                  <a:lnTo>
                    <a:pt x="1235" y="551"/>
                  </a:lnTo>
                  <a:lnTo>
                    <a:pt x="1235" y="551"/>
                  </a:lnTo>
                  <a:lnTo>
                    <a:pt x="1235" y="551"/>
                  </a:lnTo>
                  <a:lnTo>
                    <a:pt x="1235" y="551"/>
                  </a:lnTo>
                  <a:lnTo>
                    <a:pt x="1235" y="551"/>
                  </a:lnTo>
                  <a:lnTo>
                    <a:pt x="1235" y="551"/>
                  </a:lnTo>
                  <a:lnTo>
                    <a:pt x="1235" y="551"/>
                  </a:lnTo>
                  <a:lnTo>
                    <a:pt x="1235" y="551"/>
                  </a:lnTo>
                  <a:lnTo>
                    <a:pt x="1235" y="553"/>
                  </a:lnTo>
                  <a:lnTo>
                    <a:pt x="1233" y="553"/>
                  </a:lnTo>
                  <a:lnTo>
                    <a:pt x="1228" y="553"/>
                  </a:lnTo>
                  <a:lnTo>
                    <a:pt x="1221" y="553"/>
                  </a:lnTo>
                  <a:lnTo>
                    <a:pt x="1221" y="556"/>
                  </a:lnTo>
                  <a:lnTo>
                    <a:pt x="1221" y="556"/>
                  </a:lnTo>
                  <a:lnTo>
                    <a:pt x="1221" y="556"/>
                  </a:lnTo>
                  <a:lnTo>
                    <a:pt x="1221" y="556"/>
                  </a:lnTo>
                  <a:lnTo>
                    <a:pt x="1221" y="558"/>
                  </a:lnTo>
                  <a:lnTo>
                    <a:pt x="1219" y="558"/>
                  </a:lnTo>
                  <a:lnTo>
                    <a:pt x="1219" y="558"/>
                  </a:lnTo>
                  <a:lnTo>
                    <a:pt x="1219" y="558"/>
                  </a:lnTo>
                  <a:lnTo>
                    <a:pt x="1219" y="560"/>
                  </a:lnTo>
                  <a:lnTo>
                    <a:pt x="1221" y="560"/>
                  </a:lnTo>
                  <a:lnTo>
                    <a:pt x="1226" y="563"/>
                  </a:lnTo>
                  <a:lnTo>
                    <a:pt x="1226" y="565"/>
                  </a:lnTo>
                  <a:lnTo>
                    <a:pt x="1233" y="567"/>
                  </a:lnTo>
                  <a:lnTo>
                    <a:pt x="1233" y="570"/>
                  </a:lnTo>
                  <a:lnTo>
                    <a:pt x="1233" y="570"/>
                  </a:lnTo>
                  <a:lnTo>
                    <a:pt x="1231" y="572"/>
                  </a:lnTo>
                  <a:lnTo>
                    <a:pt x="1231" y="572"/>
                  </a:lnTo>
                  <a:lnTo>
                    <a:pt x="1231" y="572"/>
                  </a:lnTo>
                  <a:lnTo>
                    <a:pt x="1231" y="574"/>
                  </a:lnTo>
                  <a:lnTo>
                    <a:pt x="1231" y="574"/>
                  </a:lnTo>
                  <a:lnTo>
                    <a:pt x="1231" y="574"/>
                  </a:lnTo>
                  <a:lnTo>
                    <a:pt x="1231" y="574"/>
                  </a:lnTo>
                  <a:lnTo>
                    <a:pt x="1231" y="574"/>
                  </a:lnTo>
                  <a:lnTo>
                    <a:pt x="1231" y="577"/>
                  </a:lnTo>
                  <a:lnTo>
                    <a:pt x="1231" y="577"/>
                  </a:lnTo>
                  <a:lnTo>
                    <a:pt x="1231" y="577"/>
                  </a:lnTo>
                  <a:lnTo>
                    <a:pt x="1231" y="577"/>
                  </a:lnTo>
                  <a:lnTo>
                    <a:pt x="1231" y="577"/>
                  </a:lnTo>
                  <a:lnTo>
                    <a:pt x="1231" y="577"/>
                  </a:lnTo>
                  <a:lnTo>
                    <a:pt x="1231" y="579"/>
                  </a:lnTo>
                  <a:lnTo>
                    <a:pt x="1233" y="577"/>
                  </a:lnTo>
                  <a:lnTo>
                    <a:pt x="1235" y="579"/>
                  </a:lnTo>
                  <a:lnTo>
                    <a:pt x="1235" y="579"/>
                  </a:lnTo>
                  <a:lnTo>
                    <a:pt x="1235" y="579"/>
                  </a:lnTo>
                  <a:lnTo>
                    <a:pt x="1238" y="579"/>
                  </a:lnTo>
                  <a:lnTo>
                    <a:pt x="1238" y="579"/>
                  </a:lnTo>
                  <a:lnTo>
                    <a:pt x="1235" y="577"/>
                  </a:lnTo>
                  <a:lnTo>
                    <a:pt x="1235" y="577"/>
                  </a:lnTo>
                  <a:lnTo>
                    <a:pt x="1235" y="577"/>
                  </a:lnTo>
                  <a:lnTo>
                    <a:pt x="1238" y="577"/>
                  </a:lnTo>
                  <a:lnTo>
                    <a:pt x="1238" y="574"/>
                  </a:lnTo>
                  <a:lnTo>
                    <a:pt x="1240" y="574"/>
                  </a:lnTo>
                  <a:lnTo>
                    <a:pt x="1240" y="574"/>
                  </a:lnTo>
                  <a:lnTo>
                    <a:pt x="1242" y="574"/>
                  </a:lnTo>
                  <a:lnTo>
                    <a:pt x="1242" y="574"/>
                  </a:lnTo>
                  <a:lnTo>
                    <a:pt x="1242" y="574"/>
                  </a:lnTo>
                  <a:lnTo>
                    <a:pt x="1240" y="574"/>
                  </a:lnTo>
                  <a:lnTo>
                    <a:pt x="1242" y="572"/>
                  </a:lnTo>
                  <a:lnTo>
                    <a:pt x="1242" y="572"/>
                  </a:lnTo>
                  <a:lnTo>
                    <a:pt x="1242" y="572"/>
                  </a:lnTo>
                  <a:lnTo>
                    <a:pt x="1240" y="574"/>
                  </a:lnTo>
                  <a:lnTo>
                    <a:pt x="1238" y="574"/>
                  </a:lnTo>
                  <a:lnTo>
                    <a:pt x="1238" y="572"/>
                  </a:lnTo>
                  <a:lnTo>
                    <a:pt x="1238" y="572"/>
                  </a:lnTo>
                  <a:lnTo>
                    <a:pt x="1240" y="572"/>
                  </a:lnTo>
                  <a:lnTo>
                    <a:pt x="1240" y="572"/>
                  </a:lnTo>
                  <a:lnTo>
                    <a:pt x="1242" y="570"/>
                  </a:lnTo>
                  <a:lnTo>
                    <a:pt x="1242" y="570"/>
                  </a:lnTo>
                  <a:lnTo>
                    <a:pt x="1242" y="570"/>
                  </a:lnTo>
                  <a:lnTo>
                    <a:pt x="1245" y="570"/>
                  </a:lnTo>
                  <a:lnTo>
                    <a:pt x="1245" y="570"/>
                  </a:lnTo>
                  <a:lnTo>
                    <a:pt x="1245" y="570"/>
                  </a:lnTo>
                  <a:lnTo>
                    <a:pt x="1245" y="572"/>
                  </a:lnTo>
                  <a:lnTo>
                    <a:pt x="1245" y="572"/>
                  </a:lnTo>
                  <a:lnTo>
                    <a:pt x="1245" y="572"/>
                  </a:lnTo>
                  <a:lnTo>
                    <a:pt x="1245" y="572"/>
                  </a:lnTo>
                  <a:lnTo>
                    <a:pt x="1250" y="570"/>
                  </a:lnTo>
                  <a:lnTo>
                    <a:pt x="1254" y="570"/>
                  </a:lnTo>
                  <a:lnTo>
                    <a:pt x="1257" y="567"/>
                  </a:lnTo>
                  <a:lnTo>
                    <a:pt x="1259" y="565"/>
                  </a:lnTo>
                  <a:lnTo>
                    <a:pt x="1259" y="565"/>
                  </a:lnTo>
                  <a:lnTo>
                    <a:pt x="1261" y="565"/>
                  </a:lnTo>
                  <a:lnTo>
                    <a:pt x="1261" y="565"/>
                  </a:lnTo>
                  <a:lnTo>
                    <a:pt x="1261" y="563"/>
                  </a:lnTo>
                  <a:lnTo>
                    <a:pt x="1261" y="563"/>
                  </a:lnTo>
                  <a:lnTo>
                    <a:pt x="1264" y="563"/>
                  </a:lnTo>
                  <a:lnTo>
                    <a:pt x="1266" y="563"/>
                  </a:lnTo>
                  <a:lnTo>
                    <a:pt x="1266" y="563"/>
                  </a:lnTo>
                  <a:lnTo>
                    <a:pt x="1269" y="563"/>
                  </a:lnTo>
                  <a:lnTo>
                    <a:pt x="1269" y="563"/>
                  </a:lnTo>
                  <a:lnTo>
                    <a:pt x="1269" y="560"/>
                  </a:lnTo>
                  <a:lnTo>
                    <a:pt x="1269" y="558"/>
                  </a:lnTo>
                  <a:lnTo>
                    <a:pt x="1271" y="556"/>
                  </a:lnTo>
                  <a:lnTo>
                    <a:pt x="1271" y="556"/>
                  </a:lnTo>
                  <a:lnTo>
                    <a:pt x="1271" y="556"/>
                  </a:lnTo>
                  <a:lnTo>
                    <a:pt x="1271" y="556"/>
                  </a:lnTo>
                  <a:lnTo>
                    <a:pt x="1271" y="556"/>
                  </a:lnTo>
                  <a:lnTo>
                    <a:pt x="1271" y="556"/>
                  </a:lnTo>
                  <a:lnTo>
                    <a:pt x="1271" y="553"/>
                  </a:lnTo>
                  <a:lnTo>
                    <a:pt x="1271" y="553"/>
                  </a:lnTo>
                  <a:lnTo>
                    <a:pt x="1271" y="553"/>
                  </a:lnTo>
                  <a:lnTo>
                    <a:pt x="1271" y="551"/>
                  </a:lnTo>
                  <a:lnTo>
                    <a:pt x="1266" y="546"/>
                  </a:lnTo>
                  <a:lnTo>
                    <a:pt x="1266" y="544"/>
                  </a:lnTo>
                  <a:lnTo>
                    <a:pt x="1266" y="541"/>
                  </a:lnTo>
                  <a:lnTo>
                    <a:pt x="1261" y="541"/>
                  </a:lnTo>
                  <a:lnTo>
                    <a:pt x="1261" y="539"/>
                  </a:lnTo>
                  <a:lnTo>
                    <a:pt x="1261" y="539"/>
                  </a:lnTo>
                  <a:lnTo>
                    <a:pt x="1271" y="530"/>
                  </a:lnTo>
                  <a:lnTo>
                    <a:pt x="1271" y="530"/>
                  </a:lnTo>
                  <a:lnTo>
                    <a:pt x="1271" y="527"/>
                  </a:lnTo>
                  <a:lnTo>
                    <a:pt x="1271" y="525"/>
                  </a:lnTo>
                  <a:lnTo>
                    <a:pt x="1271" y="525"/>
                  </a:lnTo>
                  <a:lnTo>
                    <a:pt x="1269" y="525"/>
                  </a:lnTo>
                  <a:lnTo>
                    <a:pt x="1266" y="520"/>
                  </a:lnTo>
                  <a:lnTo>
                    <a:pt x="1264" y="518"/>
                  </a:lnTo>
                  <a:lnTo>
                    <a:pt x="1259" y="515"/>
                  </a:lnTo>
                  <a:lnTo>
                    <a:pt x="1254" y="513"/>
                  </a:lnTo>
                  <a:lnTo>
                    <a:pt x="1254" y="515"/>
                  </a:lnTo>
                  <a:lnTo>
                    <a:pt x="1252" y="518"/>
                  </a:lnTo>
                  <a:lnTo>
                    <a:pt x="1252" y="518"/>
                  </a:lnTo>
                  <a:lnTo>
                    <a:pt x="1245" y="513"/>
                  </a:lnTo>
                  <a:lnTo>
                    <a:pt x="1245" y="513"/>
                  </a:lnTo>
                  <a:lnTo>
                    <a:pt x="1245" y="513"/>
                  </a:lnTo>
                  <a:lnTo>
                    <a:pt x="1245" y="511"/>
                  </a:lnTo>
                  <a:lnTo>
                    <a:pt x="1245" y="511"/>
                  </a:lnTo>
                  <a:lnTo>
                    <a:pt x="1245" y="511"/>
                  </a:lnTo>
                  <a:lnTo>
                    <a:pt x="1245" y="508"/>
                  </a:lnTo>
                  <a:lnTo>
                    <a:pt x="1245" y="508"/>
                  </a:lnTo>
                  <a:lnTo>
                    <a:pt x="1245" y="508"/>
                  </a:lnTo>
                  <a:lnTo>
                    <a:pt x="1247" y="506"/>
                  </a:lnTo>
                  <a:lnTo>
                    <a:pt x="1247" y="506"/>
                  </a:lnTo>
                  <a:lnTo>
                    <a:pt x="1247" y="506"/>
                  </a:lnTo>
                  <a:lnTo>
                    <a:pt x="1245" y="506"/>
                  </a:lnTo>
                  <a:lnTo>
                    <a:pt x="1245" y="506"/>
                  </a:lnTo>
                  <a:lnTo>
                    <a:pt x="1245" y="506"/>
                  </a:lnTo>
                  <a:lnTo>
                    <a:pt x="1242" y="506"/>
                  </a:lnTo>
                  <a:lnTo>
                    <a:pt x="1242" y="506"/>
                  </a:lnTo>
                  <a:lnTo>
                    <a:pt x="1240" y="501"/>
                  </a:lnTo>
                  <a:lnTo>
                    <a:pt x="1238" y="499"/>
                  </a:lnTo>
                  <a:lnTo>
                    <a:pt x="1235" y="501"/>
                  </a:lnTo>
                  <a:lnTo>
                    <a:pt x="1233" y="499"/>
                  </a:lnTo>
                  <a:lnTo>
                    <a:pt x="1231" y="496"/>
                  </a:lnTo>
                  <a:lnTo>
                    <a:pt x="1226" y="492"/>
                  </a:lnTo>
                  <a:lnTo>
                    <a:pt x="1224" y="492"/>
                  </a:lnTo>
                  <a:lnTo>
                    <a:pt x="1216" y="489"/>
                  </a:lnTo>
                  <a:lnTo>
                    <a:pt x="1212" y="489"/>
                  </a:lnTo>
                  <a:lnTo>
                    <a:pt x="1207" y="494"/>
                  </a:lnTo>
                  <a:lnTo>
                    <a:pt x="1207" y="494"/>
                  </a:lnTo>
                  <a:lnTo>
                    <a:pt x="1207" y="494"/>
                  </a:lnTo>
                  <a:lnTo>
                    <a:pt x="1207" y="496"/>
                  </a:lnTo>
                  <a:lnTo>
                    <a:pt x="1207" y="496"/>
                  </a:lnTo>
                  <a:lnTo>
                    <a:pt x="1207" y="496"/>
                  </a:lnTo>
                  <a:lnTo>
                    <a:pt x="1207" y="496"/>
                  </a:lnTo>
                  <a:lnTo>
                    <a:pt x="1207" y="499"/>
                  </a:lnTo>
                  <a:lnTo>
                    <a:pt x="1207" y="499"/>
                  </a:lnTo>
                  <a:lnTo>
                    <a:pt x="1207" y="501"/>
                  </a:lnTo>
                  <a:lnTo>
                    <a:pt x="1207" y="501"/>
                  </a:lnTo>
                  <a:lnTo>
                    <a:pt x="1207" y="503"/>
                  </a:lnTo>
                  <a:lnTo>
                    <a:pt x="1207" y="503"/>
                  </a:lnTo>
                  <a:lnTo>
                    <a:pt x="1209" y="506"/>
                  </a:lnTo>
                  <a:lnTo>
                    <a:pt x="1209" y="506"/>
                  </a:lnTo>
                  <a:lnTo>
                    <a:pt x="1209" y="508"/>
                  </a:lnTo>
                  <a:lnTo>
                    <a:pt x="1209" y="508"/>
                  </a:lnTo>
                  <a:lnTo>
                    <a:pt x="1212" y="508"/>
                  </a:lnTo>
                  <a:lnTo>
                    <a:pt x="1212" y="508"/>
                  </a:lnTo>
                  <a:lnTo>
                    <a:pt x="1212" y="511"/>
                  </a:lnTo>
                  <a:lnTo>
                    <a:pt x="1214" y="511"/>
                  </a:lnTo>
                  <a:lnTo>
                    <a:pt x="1214" y="513"/>
                  </a:lnTo>
                  <a:lnTo>
                    <a:pt x="1212" y="513"/>
                  </a:lnTo>
                  <a:lnTo>
                    <a:pt x="1212" y="513"/>
                  </a:lnTo>
                  <a:lnTo>
                    <a:pt x="1214" y="513"/>
                  </a:lnTo>
                  <a:lnTo>
                    <a:pt x="1214" y="513"/>
                  </a:lnTo>
                  <a:lnTo>
                    <a:pt x="1212" y="513"/>
                  </a:lnTo>
                  <a:lnTo>
                    <a:pt x="1212" y="515"/>
                  </a:lnTo>
                  <a:lnTo>
                    <a:pt x="1209" y="515"/>
                  </a:lnTo>
                  <a:lnTo>
                    <a:pt x="1207" y="513"/>
                  </a:lnTo>
                  <a:lnTo>
                    <a:pt x="1207" y="513"/>
                  </a:lnTo>
                  <a:lnTo>
                    <a:pt x="1207" y="515"/>
                  </a:lnTo>
                  <a:lnTo>
                    <a:pt x="1207" y="515"/>
                  </a:lnTo>
                  <a:lnTo>
                    <a:pt x="1207" y="515"/>
                  </a:lnTo>
                  <a:lnTo>
                    <a:pt x="1207" y="515"/>
                  </a:lnTo>
                  <a:lnTo>
                    <a:pt x="1207" y="518"/>
                  </a:lnTo>
                  <a:lnTo>
                    <a:pt x="1207" y="518"/>
                  </a:lnTo>
                  <a:lnTo>
                    <a:pt x="1207" y="520"/>
                  </a:lnTo>
                  <a:close/>
                  <a:moveTo>
                    <a:pt x="1299" y="210"/>
                  </a:moveTo>
                  <a:lnTo>
                    <a:pt x="1302" y="213"/>
                  </a:lnTo>
                  <a:lnTo>
                    <a:pt x="1299" y="213"/>
                  </a:lnTo>
                  <a:lnTo>
                    <a:pt x="1299" y="213"/>
                  </a:lnTo>
                  <a:lnTo>
                    <a:pt x="1299" y="213"/>
                  </a:lnTo>
                  <a:lnTo>
                    <a:pt x="1302" y="215"/>
                  </a:lnTo>
                  <a:lnTo>
                    <a:pt x="1302" y="215"/>
                  </a:lnTo>
                  <a:lnTo>
                    <a:pt x="1302" y="215"/>
                  </a:lnTo>
                  <a:lnTo>
                    <a:pt x="1306" y="217"/>
                  </a:lnTo>
                  <a:lnTo>
                    <a:pt x="1306" y="217"/>
                  </a:lnTo>
                  <a:lnTo>
                    <a:pt x="1309" y="220"/>
                  </a:lnTo>
                  <a:lnTo>
                    <a:pt x="1309" y="222"/>
                  </a:lnTo>
                  <a:lnTo>
                    <a:pt x="1309" y="222"/>
                  </a:lnTo>
                  <a:lnTo>
                    <a:pt x="1306" y="224"/>
                  </a:lnTo>
                  <a:lnTo>
                    <a:pt x="1311" y="220"/>
                  </a:lnTo>
                  <a:lnTo>
                    <a:pt x="1313" y="220"/>
                  </a:lnTo>
                  <a:lnTo>
                    <a:pt x="1313" y="222"/>
                  </a:lnTo>
                  <a:lnTo>
                    <a:pt x="1313" y="222"/>
                  </a:lnTo>
                  <a:lnTo>
                    <a:pt x="1313" y="222"/>
                  </a:lnTo>
                  <a:lnTo>
                    <a:pt x="1313" y="220"/>
                  </a:lnTo>
                  <a:lnTo>
                    <a:pt x="1313" y="220"/>
                  </a:lnTo>
                  <a:lnTo>
                    <a:pt x="1313" y="220"/>
                  </a:lnTo>
                  <a:lnTo>
                    <a:pt x="1316" y="220"/>
                  </a:lnTo>
                  <a:lnTo>
                    <a:pt x="1313" y="215"/>
                  </a:lnTo>
                  <a:lnTo>
                    <a:pt x="1313" y="215"/>
                  </a:lnTo>
                  <a:lnTo>
                    <a:pt x="1313" y="213"/>
                  </a:lnTo>
                  <a:lnTo>
                    <a:pt x="1313" y="213"/>
                  </a:lnTo>
                  <a:lnTo>
                    <a:pt x="1316" y="213"/>
                  </a:lnTo>
                  <a:lnTo>
                    <a:pt x="1316" y="213"/>
                  </a:lnTo>
                  <a:lnTo>
                    <a:pt x="1316" y="210"/>
                  </a:lnTo>
                  <a:lnTo>
                    <a:pt x="1318" y="208"/>
                  </a:lnTo>
                  <a:lnTo>
                    <a:pt x="1318" y="208"/>
                  </a:lnTo>
                  <a:lnTo>
                    <a:pt x="1321" y="208"/>
                  </a:lnTo>
                  <a:lnTo>
                    <a:pt x="1323" y="208"/>
                  </a:lnTo>
                  <a:lnTo>
                    <a:pt x="1323" y="210"/>
                  </a:lnTo>
                  <a:lnTo>
                    <a:pt x="1325" y="210"/>
                  </a:lnTo>
                  <a:lnTo>
                    <a:pt x="1323" y="208"/>
                  </a:lnTo>
                  <a:lnTo>
                    <a:pt x="1323" y="208"/>
                  </a:lnTo>
                  <a:lnTo>
                    <a:pt x="1323" y="205"/>
                  </a:lnTo>
                  <a:lnTo>
                    <a:pt x="1323" y="203"/>
                  </a:lnTo>
                  <a:lnTo>
                    <a:pt x="1323" y="203"/>
                  </a:lnTo>
                  <a:lnTo>
                    <a:pt x="1325" y="205"/>
                  </a:lnTo>
                  <a:lnTo>
                    <a:pt x="1328" y="208"/>
                  </a:lnTo>
                  <a:lnTo>
                    <a:pt x="1328" y="208"/>
                  </a:lnTo>
                  <a:lnTo>
                    <a:pt x="1328" y="208"/>
                  </a:lnTo>
                  <a:lnTo>
                    <a:pt x="1328" y="210"/>
                  </a:lnTo>
                  <a:lnTo>
                    <a:pt x="1328" y="210"/>
                  </a:lnTo>
                  <a:lnTo>
                    <a:pt x="1328" y="210"/>
                  </a:lnTo>
                  <a:lnTo>
                    <a:pt x="1328" y="210"/>
                  </a:lnTo>
                  <a:lnTo>
                    <a:pt x="1328" y="213"/>
                  </a:lnTo>
                  <a:lnTo>
                    <a:pt x="1330" y="210"/>
                  </a:lnTo>
                  <a:lnTo>
                    <a:pt x="1335" y="210"/>
                  </a:lnTo>
                  <a:lnTo>
                    <a:pt x="1335" y="213"/>
                  </a:lnTo>
                  <a:lnTo>
                    <a:pt x="1330" y="215"/>
                  </a:lnTo>
                  <a:lnTo>
                    <a:pt x="1330" y="215"/>
                  </a:lnTo>
                  <a:lnTo>
                    <a:pt x="1330" y="217"/>
                  </a:lnTo>
                  <a:lnTo>
                    <a:pt x="1330" y="217"/>
                  </a:lnTo>
                  <a:lnTo>
                    <a:pt x="1330" y="217"/>
                  </a:lnTo>
                  <a:lnTo>
                    <a:pt x="1328" y="217"/>
                  </a:lnTo>
                  <a:lnTo>
                    <a:pt x="1323" y="224"/>
                  </a:lnTo>
                  <a:lnTo>
                    <a:pt x="1318" y="229"/>
                  </a:lnTo>
                  <a:lnTo>
                    <a:pt x="1318" y="231"/>
                  </a:lnTo>
                  <a:lnTo>
                    <a:pt x="1323" y="236"/>
                  </a:lnTo>
                  <a:lnTo>
                    <a:pt x="1323" y="236"/>
                  </a:lnTo>
                  <a:lnTo>
                    <a:pt x="1323" y="239"/>
                  </a:lnTo>
                  <a:lnTo>
                    <a:pt x="1325" y="239"/>
                  </a:lnTo>
                  <a:lnTo>
                    <a:pt x="1325" y="239"/>
                  </a:lnTo>
                  <a:lnTo>
                    <a:pt x="1328" y="236"/>
                  </a:lnTo>
                  <a:lnTo>
                    <a:pt x="1335" y="229"/>
                  </a:lnTo>
                  <a:lnTo>
                    <a:pt x="1337" y="224"/>
                  </a:lnTo>
                  <a:lnTo>
                    <a:pt x="1340" y="222"/>
                  </a:lnTo>
                  <a:lnTo>
                    <a:pt x="1344" y="220"/>
                  </a:lnTo>
                  <a:lnTo>
                    <a:pt x="1351" y="217"/>
                  </a:lnTo>
                  <a:lnTo>
                    <a:pt x="1351" y="215"/>
                  </a:lnTo>
                  <a:lnTo>
                    <a:pt x="1354" y="213"/>
                  </a:lnTo>
                  <a:lnTo>
                    <a:pt x="1354" y="213"/>
                  </a:lnTo>
                  <a:lnTo>
                    <a:pt x="1356" y="213"/>
                  </a:lnTo>
                  <a:lnTo>
                    <a:pt x="1356" y="215"/>
                  </a:lnTo>
                  <a:lnTo>
                    <a:pt x="1356" y="215"/>
                  </a:lnTo>
                  <a:lnTo>
                    <a:pt x="1358" y="215"/>
                  </a:lnTo>
                  <a:lnTo>
                    <a:pt x="1358" y="215"/>
                  </a:lnTo>
                  <a:lnTo>
                    <a:pt x="1366" y="217"/>
                  </a:lnTo>
                  <a:lnTo>
                    <a:pt x="1370" y="220"/>
                  </a:lnTo>
                  <a:lnTo>
                    <a:pt x="1370" y="220"/>
                  </a:lnTo>
                  <a:lnTo>
                    <a:pt x="1370" y="220"/>
                  </a:lnTo>
                  <a:lnTo>
                    <a:pt x="1370" y="220"/>
                  </a:lnTo>
                  <a:lnTo>
                    <a:pt x="1373" y="220"/>
                  </a:lnTo>
                  <a:lnTo>
                    <a:pt x="1373" y="220"/>
                  </a:lnTo>
                  <a:lnTo>
                    <a:pt x="1370" y="222"/>
                  </a:lnTo>
                  <a:lnTo>
                    <a:pt x="1368" y="220"/>
                  </a:lnTo>
                  <a:lnTo>
                    <a:pt x="1363" y="220"/>
                  </a:lnTo>
                  <a:lnTo>
                    <a:pt x="1363" y="220"/>
                  </a:lnTo>
                  <a:lnTo>
                    <a:pt x="1361" y="220"/>
                  </a:lnTo>
                  <a:lnTo>
                    <a:pt x="1361" y="220"/>
                  </a:lnTo>
                  <a:lnTo>
                    <a:pt x="1361" y="220"/>
                  </a:lnTo>
                  <a:lnTo>
                    <a:pt x="1361" y="220"/>
                  </a:lnTo>
                  <a:lnTo>
                    <a:pt x="1361" y="217"/>
                  </a:lnTo>
                  <a:lnTo>
                    <a:pt x="1361" y="217"/>
                  </a:lnTo>
                  <a:lnTo>
                    <a:pt x="1361" y="217"/>
                  </a:lnTo>
                  <a:lnTo>
                    <a:pt x="1361" y="217"/>
                  </a:lnTo>
                  <a:lnTo>
                    <a:pt x="1356" y="220"/>
                  </a:lnTo>
                  <a:lnTo>
                    <a:pt x="1354" y="220"/>
                  </a:lnTo>
                  <a:lnTo>
                    <a:pt x="1347" y="222"/>
                  </a:lnTo>
                  <a:lnTo>
                    <a:pt x="1347" y="224"/>
                  </a:lnTo>
                  <a:lnTo>
                    <a:pt x="1347" y="224"/>
                  </a:lnTo>
                  <a:lnTo>
                    <a:pt x="1347" y="224"/>
                  </a:lnTo>
                  <a:lnTo>
                    <a:pt x="1349" y="227"/>
                  </a:lnTo>
                  <a:lnTo>
                    <a:pt x="1349" y="227"/>
                  </a:lnTo>
                  <a:lnTo>
                    <a:pt x="1349" y="227"/>
                  </a:lnTo>
                  <a:lnTo>
                    <a:pt x="1347" y="227"/>
                  </a:lnTo>
                  <a:lnTo>
                    <a:pt x="1347" y="227"/>
                  </a:lnTo>
                  <a:lnTo>
                    <a:pt x="1342" y="231"/>
                  </a:lnTo>
                  <a:lnTo>
                    <a:pt x="1340" y="234"/>
                  </a:lnTo>
                  <a:lnTo>
                    <a:pt x="1337" y="239"/>
                  </a:lnTo>
                  <a:lnTo>
                    <a:pt x="1332" y="241"/>
                  </a:lnTo>
                  <a:lnTo>
                    <a:pt x="1332" y="241"/>
                  </a:lnTo>
                  <a:lnTo>
                    <a:pt x="1335" y="243"/>
                  </a:lnTo>
                  <a:lnTo>
                    <a:pt x="1340" y="246"/>
                  </a:lnTo>
                  <a:lnTo>
                    <a:pt x="1342" y="248"/>
                  </a:lnTo>
                  <a:lnTo>
                    <a:pt x="1347" y="246"/>
                  </a:lnTo>
                  <a:lnTo>
                    <a:pt x="1349" y="248"/>
                  </a:lnTo>
                  <a:lnTo>
                    <a:pt x="1344" y="250"/>
                  </a:lnTo>
                  <a:lnTo>
                    <a:pt x="1340" y="253"/>
                  </a:lnTo>
                  <a:lnTo>
                    <a:pt x="1340" y="253"/>
                  </a:lnTo>
                  <a:lnTo>
                    <a:pt x="1335" y="250"/>
                  </a:lnTo>
                  <a:lnTo>
                    <a:pt x="1335" y="250"/>
                  </a:lnTo>
                  <a:lnTo>
                    <a:pt x="1335" y="250"/>
                  </a:lnTo>
                  <a:lnTo>
                    <a:pt x="1332" y="250"/>
                  </a:lnTo>
                  <a:lnTo>
                    <a:pt x="1332" y="250"/>
                  </a:lnTo>
                  <a:lnTo>
                    <a:pt x="1328" y="255"/>
                  </a:lnTo>
                  <a:lnTo>
                    <a:pt x="1328" y="257"/>
                  </a:lnTo>
                  <a:lnTo>
                    <a:pt x="1328" y="257"/>
                  </a:lnTo>
                  <a:lnTo>
                    <a:pt x="1328" y="260"/>
                  </a:lnTo>
                  <a:lnTo>
                    <a:pt x="1328" y="262"/>
                  </a:lnTo>
                  <a:lnTo>
                    <a:pt x="1330" y="265"/>
                  </a:lnTo>
                  <a:lnTo>
                    <a:pt x="1330" y="267"/>
                  </a:lnTo>
                  <a:lnTo>
                    <a:pt x="1330" y="269"/>
                  </a:lnTo>
                  <a:lnTo>
                    <a:pt x="1332" y="269"/>
                  </a:lnTo>
                  <a:lnTo>
                    <a:pt x="1335" y="272"/>
                  </a:lnTo>
                  <a:lnTo>
                    <a:pt x="1335" y="272"/>
                  </a:lnTo>
                  <a:lnTo>
                    <a:pt x="1337" y="274"/>
                  </a:lnTo>
                  <a:lnTo>
                    <a:pt x="1344" y="272"/>
                  </a:lnTo>
                  <a:lnTo>
                    <a:pt x="1351" y="269"/>
                  </a:lnTo>
                  <a:lnTo>
                    <a:pt x="1361" y="267"/>
                  </a:lnTo>
                  <a:lnTo>
                    <a:pt x="1368" y="265"/>
                  </a:lnTo>
                  <a:lnTo>
                    <a:pt x="1375" y="265"/>
                  </a:lnTo>
                  <a:lnTo>
                    <a:pt x="1382" y="260"/>
                  </a:lnTo>
                  <a:lnTo>
                    <a:pt x="1387" y="257"/>
                  </a:lnTo>
                  <a:lnTo>
                    <a:pt x="1387" y="257"/>
                  </a:lnTo>
                  <a:lnTo>
                    <a:pt x="1392" y="253"/>
                  </a:lnTo>
                  <a:lnTo>
                    <a:pt x="1392" y="250"/>
                  </a:lnTo>
                  <a:lnTo>
                    <a:pt x="1396" y="243"/>
                  </a:lnTo>
                  <a:lnTo>
                    <a:pt x="1401" y="241"/>
                  </a:lnTo>
                  <a:lnTo>
                    <a:pt x="1406" y="236"/>
                  </a:lnTo>
                  <a:lnTo>
                    <a:pt x="1408" y="236"/>
                  </a:lnTo>
                  <a:lnTo>
                    <a:pt x="1408" y="236"/>
                  </a:lnTo>
                  <a:lnTo>
                    <a:pt x="1411" y="236"/>
                  </a:lnTo>
                  <a:lnTo>
                    <a:pt x="1411" y="236"/>
                  </a:lnTo>
                  <a:lnTo>
                    <a:pt x="1411" y="236"/>
                  </a:lnTo>
                  <a:lnTo>
                    <a:pt x="1413" y="236"/>
                  </a:lnTo>
                  <a:lnTo>
                    <a:pt x="1413" y="236"/>
                  </a:lnTo>
                  <a:lnTo>
                    <a:pt x="1413" y="236"/>
                  </a:lnTo>
                  <a:lnTo>
                    <a:pt x="1413" y="239"/>
                  </a:lnTo>
                  <a:lnTo>
                    <a:pt x="1411" y="241"/>
                  </a:lnTo>
                  <a:lnTo>
                    <a:pt x="1406" y="243"/>
                  </a:lnTo>
                  <a:lnTo>
                    <a:pt x="1401" y="248"/>
                  </a:lnTo>
                  <a:lnTo>
                    <a:pt x="1401" y="250"/>
                  </a:lnTo>
                  <a:lnTo>
                    <a:pt x="1399" y="250"/>
                  </a:lnTo>
                  <a:lnTo>
                    <a:pt x="1399" y="253"/>
                  </a:lnTo>
                  <a:lnTo>
                    <a:pt x="1396" y="255"/>
                  </a:lnTo>
                  <a:lnTo>
                    <a:pt x="1396" y="255"/>
                  </a:lnTo>
                  <a:lnTo>
                    <a:pt x="1396" y="257"/>
                  </a:lnTo>
                  <a:lnTo>
                    <a:pt x="1396" y="257"/>
                  </a:lnTo>
                  <a:lnTo>
                    <a:pt x="1399" y="260"/>
                  </a:lnTo>
                  <a:lnTo>
                    <a:pt x="1399" y="260"/>
                  </a:lnTo>
                  <a:lnTo>
                    <a:pt x="1399" y="260"/>
                  </a:lnTo>
                  <a:lnTo>
                    <a:pt x="1396" y="260"/>
                  </a:lnTo>
                  <a:lnTo>
                    <a:pt x="1392" y="262"/>
                  </a:lnTo>
                  <a:lnTo>
                    <a:pt x="1389" y="267"/>
                  </a:lnTo>
                  <a:lnTo>
                    <a:pt x="1387" y="269"/>
                  </a:lnTo>
                  <a:lnTo>
                    <a:pt x="1380" y="269"/>
                  </a:lnTo>
                  <a:lnTo>
                    <a:pt x="1380" y="272"/>
                  </a:lnTo>
                  <a:lnTo>
                    <a:pt x="1373" y="274"/>
                  </a:lnTo>
                  <a:lnTo>
                    <a:pt x="1368" y="272"/>
                  </a:lnTo>
                  <a:lnTo>
                    <a:pt x="1363" y="272"/>
                  </a:lnTo>
                  <a:lnTo>
                    <a:pt x="1358" y="272"/>
                  </a:lnTo>
                  <a:lnTo>
                    <a:pt x="1354" y="274"/>
                  </a:lnTo>
                  <a:lnTo>
                    <a:pt x="1351" y="279"/>
                  </a:lnTo>
                  <a:lnTo>
                    <a:pt x="1347" y="279"/>
                  </a:lnTo>
                  <a:lnTo>
                    <a:pt x="1347" y="281"/>
                  </a:lnTo>
                  <a:lnTo>
                    <a:pt x="1344" y="281"/>
                  </a:lnTo>
                  <a:lnTo>
                    <a:pt x="1344" y="281"/>
                  </a:lnTo>
                  <a:lnTo>
                    <a:pt x="1344" y="283"/>
                  </a:lnTo>
                  <a:lnTo>
                    <a:pt x="1344" y="283"/>
                  </a:lnTo>
                  <a:lnTo>
                    <a:pt x="1344" y="286"/>
                  </a:lnTo>
                  <a:lnTo>
                    <a:pt x="1349" y="288"/>
                  </a:lnTo>
                  <a:lnTo>
                    <a:pt x="1354" y="293"/>
                  </a:lnTo>
                  <a:lnTo>
                    <a:pt x="1358" y="295"/>
                  </a:lnTo>
                  <a:lnTo>
                    <a:pt x="1363" y="300"/>
                  </a:lnTo>
                  <a:lnTo>
                    <a:pt x="1368" y="302"/>
                  </a:lnTo>
                  <a:lnTo>
                    <a:pt x="1370" y="305"/>
                  </a:lnTo>
                  <a:lnTo>
                    <a:pt x="1375" y="307"/>
                  </a:lnTo>
                  <a:lnTo>
                    <a:pt x="1377" y="307"/>
                  </a:lnTo>
                  <a:lnTo>
                    <a:pt x="1382" y="307"/>
                  </a:lnTo>
                  <a:lnTo>
                    <a:pt x="1382" y="302"/>
                  </a:lnTo>
                  <a:lnTo>
                    <a:pt x="1384" y="300"/>
                  </a:lnTo>
                  <a:lnTo>
                    <a:pt x="1382" y="298"/>
                  </a:lnTo>
                  <a:lnTo>
                    <a:pt x="1384" y="298"/>
                  </a:lnTo>
                  <a:lnTo>
                    <a:pt x="1389" y="286"/>
                  </a:lnTo>
                  <a:lnTo>
                    <a:pt x="1389" y="286"/>
                  </a:lnTo>
                  <a:lnTo>
                    <a:pt x="1389" y="281"/>
                  </a:lnTo>
                  <a:lnTo>
                    <a:pt x="1392" y="281"/>
                  </a:lnTo>
                  <a:lnTo>
                    <a:pt x="1392" y="279"/>
                  </a:lnTo>
                  <a:lnTo>
                    <a:pt x="1392" y="276"/>
                  </a:lnTo>
                  <a:lnTo>
                    <a:pt x="1396" y="269"/>
                  </a:lnTo>
                  <a:lnTo>
                    <a:pt x="1399" y="265"/>
                  </a:lnTo>
                  <a:lnTo>
                    <a:pt x="1403" y="262"/>
                  </a:lnTo>
                  <a:lnTo>
                    <a:pt x="1406" y="260"/>
                  </a:lnTo>
                  <a:lnTo>
                    <a:pt x="1408" y="262"/>
                  </a:lnTo>
                  <a:lnTo>
                    <a:pt x="1408" y="260"/>
                  </a:lnTo>
                  <a:lnTo>
                    <a:pt x="1415" y="257"/>
                  </a:lnTo>
                  <a:lnTo>
                    <a:pt x="1422" y="255"/>
                  </a:lnTo>
                  <a:lnTo>
                    <a:pt x="1422" y="255"/>
                  </a:lnTo>
                  <a:lnTo>
                    <a:pt x="1429" y="253"/>
                  </a:lnTo>
                  <a:lnTo>
                    <a:pt x="1437" y="248"/>
                  </a:lnTo>
                  <a:lnTo>
                    <a:pt x="1444" y="246"/>
                  </a:lnTo>
                  <a:lnTo>
                    <a:pt x="1451" y="241"/>
                  </a:lnTo>
                  <a:lnTo>
                    <a:pt x="1451" y="243"/>
                  </a:lnTo>
                  <a:lnTo>
                    <a:pt x="1448" y="243"/>
                  </a:lnTo>
                  <a:lnTo>
                    <a:pt x="1446" y="246"/>
                  </a:lnTo>
                  <a:lnTo>
                    <a:pt x="1446" y="248"/>
                  </a:lnTo>
                  <a:lnTo>
                    <a:pt x="1439" y="250"/>
                  </a:lnTo>
                  <a:lnTo>
                    <a:pt x="1432" y="255"/>
                  </a:lnTo>
                  <a:lnTo>
                    <a:pt x="1425" y="257"/>
                  </a:lnTo>
                  <a:lnTo>
                    <a:pt x="1425" y="260"/>
                  </a:lnTo>
                  <a:lnTo>
                    <a:pt x="1418" y="260"/>
                  </a:lnTo>
                  <a:lnTo>
                    <a:pt x="1413" y="262"/>
                  </a:lnTo>
                  <a:lnTo>
                    <a:pt x="1413" y="262"/>
                  </a:lnTo>
                  <a:lnTo>
                    <a:pt x="1413" y="262"/>
                  </a:lnTo>
                  <a:lnTo>
                    <a:pt x="1413" y="262"/>
                  </a:lnTo>
                  <a:lnTo>
                    <a:pt x="1413" y="262"/>
                  </a:lnTo>
                  <a:lnTo>
                    <a:pt x="1413" y="262"/>
                  </a:lnTo>
                  <a:lnTo>
                    <a:pt x="1413" y="262"/>
                  </a:lnTo>
                  <a:lnTo>
                    <a:pt x="1408" y="265"/>
                  </a:lnTo>
                  <a:lnTo>
                    <a:pt x="1408" y="265"/>
                  </a:lnTo>
                  <a:lnTo>
                    <a:pt x="1408" y="265"/>
                  </a:lnTo>
                  <a:lnTo>
                    <a:pt x="1406" y="267"/>
                  </a:lnTo>
                  <a:lnTo>
                    <a:pt x="1406" y="267"/>
                  </a:lnTo>
                  <a:lnTo>
                    <a:pt x="1406" y="269"/>
                  </a:lnTo>
                  <a:lnTo>
                    <a:pt x="1403" y="269"/>
                  </a:lnTo>
                  <a:lnTo>
                    <a:pt x="1401" y="274"/>
                  </a:lnTo>
                  <a:lnTo>
                    <a:pt x="1396" y="286"/>
                  </a:lnTo>
                  <a:lnTo>
                    <a:pt x="1392" y="298"/>
                  </a:lnTo>
                  <a:lnTo>
                    <a:pt x="1389" y="305"/>
                  </a:lnTo>
                  <a:lnTo>
                    <a:pt x="1389" y="310"/>
                  </a:lnTo>
                  <a:lnTo>
                    <a:pt x="1396" y="312"/>
                  </a:lnTo>
                  <a:lnTo>
                    <a:pt x="1401" y="314"/>
                  </a:lnTo>
                  <a:lnTo>
                    <a:pt x="1401" y="314"/>
                  </a:lnTo>
                  <a:lnTo>
                    <a:pt x="1406" y="307"/>
                  </a:lnTo>
                  <a:lnTo>
                    <a:pt x="1408" y="305"/>
                  </a:lnTo>
                  <a:lnTo>
                    <a:pt x="1408" y="307"/>
                  </a:lnTo>
                  <a:lnTo>
                    <a:pt x="1406" y="310"/>
                  </a:lnTo>
                  <a:lnTo>
                    <a:pt x="1406" y="312"/>
                  </a:lnTo>
                  <a:lnTo>
                    <a:pt x="1406" y="314"/>
                  </a:lnTo>
                  <a:lnTo>
                    <a:pt x="1408" y="312"/>
                  </a:lnTo>
                  <a:lnTo>
                    <a:pt x="1411" y="314"/>
                  </a:lnTo>
                  <a:lnTo>
                    <a:pt x="1418" y="314"/>
                  </a:lnTo>
                  <a:lnTo>
                    <a:pt x="1420" y="312"/>
                  </a:lnTo>
                  <a:lnTo>
                    <a:pt x="1425" y="312"/>
                  </a:lnTo>
                  <a:lnTo>
                    <a:pt x="1429" y="312"/>
                  </a:lnTo>
                  <a:lnTo>
                    <a:pt x="1434" y="310"/>
                  </a:lnTo>
                  <a:lnTo>
                    <a:pt x="1437" y="310"/>
                  </a:lnTo>
                  <a:lnTo>
                    <a:pt x="1437" y="307"/>
                  </a:lnTo>
                  <a:lnTo>
                    <a:pt x="1437" y="307"/>
                  </a:lnTo>
                  <a:lnTo>
                    <a:pt x="1437" y="305"/>
                  </a:lnTo>
                  <a:lnTo>
                    <a:pt x="1437" y="300"/>
                  </a:lnTo>
                  <a:lnTo>
                    <a:pt x="1437" y="300"/>
                  </a:lnTo>
                  <a:lnTo>
                    <a:pt x="1437" y="298"/>
                  </a:lnTo>
                  <a:lnTo>
                    <a:pt x="1437" y="295"/>
                  </a:lnTo>
                  <a:lnTo>
                    <a:pt x="1437" y="295"/>
                  </a:lnTo>
                  <a:lnTo>
                    <a:pt x="1437" y="293"/>
                  </a:lnTo>
                  <a:lnTo>
                    <a:pt x="1434" y="293"/>
                  </a:lnTo>
                  <a:lnTo>
                    <a:pt x="1434" y="291"/>
                  </a:lnTo>
                  <a:lnTo>
                    <a:pt x="1434" y="288"/>
                  </a:lnTo>
                  <a:lnTo>
                    <a:pt x="1434" y="288"/>
                  </a:lnTo>
                  <a:lnTo>
                    <a:pt x="1434" y="288"/>
                  </a:lnTo>
                  <a:lnTo>
                    <a:pt x="1434" y="288"/>
                  </a:lnTo>
                  <a:lnTo>
                    <a:pt x="1437" y="288"/>
                  </a:lnTo>
                  <a:lnTo>
                    <a:pt x="1437" y="288"/>
                  </a:lnTo>
                  <a:lnTo>
                    <a:pt x="1437" y="286"/>
                  </a:lnTo>
                  <a:lnTo>
                    <a:pt x="1437" y="283"/>
                  </a:lnTo>
                  <a:lnTo>
                    <a:pt x="1439" y="283"/>
                  </a:lnTo>
                  <a:lnTo>
                    <a:pt x="1441" y="281"/>
                  </a:lnTo>
                  <a:lnTo>
                    <a:pt x="1441" y="281"/>
                  </a:lnTo>
                  <a:lnTo>
                    <a:pt x="1441" y="279"/>
                  </a:lnTo>
                  <a:lnTo>
                    <a:pt x="1441" y="276"/>
                  </a:lnTo>
                  <a:lnTo>
                    <a:pt x="1444" y="279"/>
                  </a:lnTo>
                  <a:lnTo>
                    <a:pt x="1444" y="279"/>
                  </a:lnTo>
                  <a:lnTo>
                    <a:pt x="1441" y="286"/>
                  </a:lnTo>
                  <a:lnTo>
                    <a:pt x="1439" y="286"/>
                  </a:lnTo>
                  <a:lnTo>
                    <a:pt x="1439" y="288"/>
                  </a:lnTo>
                  <a:lnTo>
                    <a:pt x="1439" y="291"/>
                  </a:lnTo>
                  <a:lnTo>
                    <a:pt x="1439" y="291"/>
                  </a:lnTo>
                  <a:lnTo>
                    <a:pt x="1439" y="291"/>
                  </a:lnTo>
                  <a:lnTo>
                    <a:pt x="1439" y="293"/>
                  </a:lnTo>
                  <a:lnTo>
                    <a:pt x="1441" y="293"/>
                  </a:lnTo>
                  <a:lnTo>
                    <a:pt x="1444" y="293"/>
                  </a:lnTo>
                  <a:lnTo>
                    <a:pt x="1448" y="288"/>
                  </a:lnTo>
                  <a:lnTo>
                    <a:pt x="1453" y="286"/>
                  </a:lnTo>
                  <a:lnTo>
                    <a:pt x="1453" y="286"/>
                  </a:lnTo>
                  <a:lnTo>
                    <a:pt x="1455" y="286"/>
                  </a:lnTo>
                  <a:lnTo>
                    <a:pt x="1455" y="283"/>
                  </a:lnTo>
                  <a:lnTo>
                    <a:pt x="1455" y="283"/>
                  </a:lnTo>
                  <a:lnTo>
                    <a:pt x="1455" y="283"/>
                  </a:lnTo>
                  <a:lnTo>
                    <a:pt x="1455" y="283"/>
                  </a:lnTo>
                  <a:lnTo>
                    <a:pt x="1455" y="281"/>
                  </a:lnTo>
                  <a:lnTo>
                    <a:pt x="1460" y="279"/>
                  </a:lnTo>
                  <a:lnTo>
                    <a:pt x="1460" y="276"/>
                  </a:lnTo>
                  <a:lnTo>
                    <a:pt x="1463" y="274"/>
                  </a:lnTo>
                  <a:lnTo>
                    <a:pt x="1465" y="276"/>
                  </a:lnTo>
                  <a:lnTo>
                    <a:pt x="1465" y="276"/>
                  </a:lnTo>
                  <a:lnTo>
                    <a:pt x="1465" y="276"/>
                  </a:lnTo>
                  <a:lnTo>
                    <a:pt x="1463" y="283"/>
                  </a:lnTo>
                  <a:lnTo>
                    <a:pt x="1463" y="283"/>
                  </a:lnTo>
                  <a:lnTo>
                    <a:pt x="1460" y="286"/>
                  </a:lnTo>
                  <a:lnTo>
                    <a:pt x="1455" y="288"/>
                  </a:lnTo>
                  <a:lnTo>
                    <a:pt x="1451" y="293"/>
                  </a:lnTo>
                  <a:lnTo>
                    <a:pt x="1451" y="295"/>
                  </a:lnTo>
                  <a:lnTo>
                    <a:pt x="1448" y="295"/>
                  </a:lnTo>
                  <a:lnTo>
                    <a:pt x="1448" y="295"/>
                  </a:lnTo>
                  <a:lnTo>
                    <a:pt x="1448" y="295"/>
                  </a:lnTo>
                  <a:lnTo>
                    <a:pt x="1446" y="298"/>
                  </a:lnTo>
                  <a:lnTo>
                    <a:pt x="1446" y="300"/>
                  </a:lnTo>
                  <a:lnTo>
                    <a:pt x="1446" y="302"/>
                  </a:lnTo>
                  <a:lnTo>
                    <a:pt x="1448" y="305"/>
                  </a:lnTo>
                  <a:lnTo>
                    <a:pt x="1448" y="307"/>
                  </a:lnTo>
                  <a:lnTo>
                    <a:pt x="1451" y="307"/>
                  </a:lnTo>
                  <a:lnTo>
                    <a:pt x="1455" y="305"/>
                  </a:lnTo>
                  <a:lnTo>
                    <a:pt x="1460" y="302"/>
                  </a:lnTo>
                  <a:lnTo>
                    <a:pt x="1460" y="302"/>
                  </a:lnTo>
                  <a:lnTo>
                    <a:pt x="1460" y="302"/>
                  </a:lnTo>
                  <a:lnTo>
                    <a:pt x="1465" y="300"/>
                  </a:lnTo>
                  <a:lnTo>
                    <a:pt x="1467" y="298"/>
                  </a:lnTo>
                  <a:lnTo>
                    <a:pt x="1472" y="295"/>
                  </a:lnTo>
                  <a:lnTo>
                    <a:pt x="1477" y="293"/>
                  </a:lnTo>
                  <a:lnTo>
                    <a:pt x="1481" y="288"/>
                  </a:lnTo>
                  <a:lnTo>
                    <a:pt x="1486" y="283"/>
                  </a:lnTo>
                  <a:lnTo>
                    <a:pt x="1489" y="281"/>
                  </a:lnTo>
                  <a:lnTo>
                    <a:pt x="1491" y="279"/>
                  </a:lnTo>
                  <a:lnTo>
                    <a:pt x="1493" y="276"/>
                  </a:lnTo>
                  <a:lnTo>
                    <a:pt x="1493" y="274"/>
                  </a:lnTo>
                  <a:lnTo>
                    <a:pt x="1498" y="269"/>
                  </a:lnTo>
                  <a:lnTo>
                    <a:pt x="1500" y="265"/>
                  </a:lnTo>
                  <a:lnTo>
                    <a:pt x="1500" y="265"/>
                  </a:lnTo>
                  <a:lnTo>
                    <a:pt x="1500" y="262"/>
                  </a:lnTo>
                  <a:lnTo>
                    <a:pt x="1500" y="260"/>
                  </a:lnTo>
                  <a:lnTo>
                    <a:pt x="1500" y="260"/>
                  </a:lnTo>
                  <a:lnTo>
                    <a:pt x="1503" y="260"/>
                  </a:lnTo>
                  <a:lnTo>
                    <a:pt x="1503" y="257"/>
                  </a:lnTo>
                  <a:lnTo>
                    <a:pt x="1503" y="255"/>
                  </a:lnTo>
                  <a:lnTo>
                    <a:pt x="1503" y="255"/>
                  </a:lnTo>
                  <a:lnTo>
                    <a:pt x="1503" y="253"/>
                  </a:lnTo>
                  <a:lnTo>
                    <a:pt x="1503" y="253"/>
                  </a:lnTo>
                  <a:lnTo>
                    <a:pt x="1500" y="253"/>
                  </a:lnTo>
                  <a:lnTo>
                    <a:pt x="1500" y="253"/>
                  </a:lnTo>
                  <a:lnTo>
                    <a:pt x="1500" y="253"/>
                  </a:lnTo>
                  <a:lnTo>
                    <a:pt x="1500" y="253"/>
                  </a:lnTo>
                  <a:lnTo>
                    <a:pt x="1500" y="250"/>
                  </a:lnTo>
                  <a:lnTo>
                    <a:pt x="1500" y="250"/>
                  </a:lnTo>
                  <a:lnTo>
                    <a:pt x="1500" y="246"/>
                  </a:lnTo>
                  <a:lnTo>
                    <a:pt x="1500" y="246"/>
                  </a:lnTo>
                  <a:lnTo>
                    <a:pt x="1503" y="243"/>
                  </a:lnTo>
                  <a:lnTo>
                    <a:pt x="1503" y="243"/>
                  </a:lnTo>
                  <a:lnTo>
                    <a:pt x="1503" y="241"/>
                  </a:lnTo>
                  <a:lnTo>
                    <a:pt x="1500" y="241"/>
                  </a:lnTo>
                  <a:lnTo>
                    <a:pt x="1496" y="234"/>
                  </a:lnTo>
                  <a:lnTo>
                    <a:pt x="1493" y="231"/>
                  </a:lnTo>
                  <a:lnTo>
                    <a:pt x="1498" y="236"/>
                  </a:lnTo>
                  <a:lnTo>
                    <a:pt x="1503" y="241"/>
                  </a:lnTo>
                  <a:lnTo>
                    <a:pt x="1508" y="239"/>
                  </a:lnTo>
                  <a:lnTo>
                    <a:pt x="1508" y="239"/>
                  </a:lnTo>
                  <a:lnTo>
                    <a:pt x="1508" y="239"/>
                  </a:lnTo>
                  <a:lnTo>
                    <a:pt x="1508" y="239"/>
                  </a:lnTo>
                  <a:lnTo>
                    <a:pt x="1505" y="236"/>
                  </a:lnTo>
                  <a:lnTo>
                    <a:pt x="1505" y="234"/>
                  </a:lnTo>
                  <a:lnTo>
                    <a:pt x="1505" y="231"/>
                  </a:lnTo>
                  <a:lnTo>
                    <a:pt x="1505" y="231"/>
                  </a:lnTo>
                  <a:lnTo>
                    <a:pt x="1508" y="229"/>
                  </a:lnTo>
                  <a:lnTo>
                    <a:pt x="1508" y="227"/>
                  </a:lnTo>
                  <a:lnTo>
                    <a:pt x="1512" y="217"/>
                  </a:lnTo>
                  <a:lnTo>
                    <a:pt x="1515" y="215"/>
                  </a:lnTo>
                  <a:lnTo>
                    <a:pt x="1517" y="213"/>
                  </a:lnTo>
                  <a:lnTo>
                    <a:pt x="1522" y="205"/>
                  </a:lnTo>
                  <a:lnTo>
                    <a:pt x="1529" y="198"/>
                  </a:lnTo>
                  <a:lnTo>
                    <a:pt x="1529" y="198"/>
                  </a:lnTo>
                  <a:lnTo>
                    <a:pt x="1531" y="201"/>
                  </a:lnTo>
                  <a:lnTo>
                    <a:pt x="1531" y="201"/>
                  </a:lnTo>
                  <a:lnTo>
                    <a:pt x="1529" y="205"/>
                  </a:lnTo>
                  <a:lnTo>
                    <a:pt x="1526" y="208"/>
                  </a:lnTo>
                  <a:lnTo>
                    <a:pt x="1524" y="208"/>
                  </a:lnTo>
                  <a:lnTo>
                    <a:pt x="1524" y="213"/>
                  </a:lnTo>
                  <a:lnTo>
                    <a:pt x="1519" y="215"/>
                  </a:lnTo>
                  <a:lnTo>
                    <a:pt x="1519" y="217"/>
                  </a:lnTo>
                  <a:lnTo>
                    <a:pt x="1517" y="220"/>
                  </a:lnTo>
                  <a:lnTo>
                    <a:pt x="1515" y="224"/>
                  </a:lnTo>
                  <a:lnTo>
                    <a:pt x="1515" y="227"/>
                  </a:lnTo>
                  <a:lnTo>
                    <a:pt x="1515" y="229"/>
                  </a:lnTo>
                  <a:lnTo>
                    <a:pt x="1512" y="231"/>
                  </a:lnTo>
                  <a:lnTo>
                    <a:pt x="1512" y="231"/>
                  </a:lnTo>
                  <a:lnTo>
                    <a:pt x="1510" y="231"/>
                  </a:lnTo>
                  <a:lnTo>
                    <a:pt x="1510" y="234"/>
                  </a:lnTo>
                  <a:lnTo>
                    <a:pt x="1512" y="234"/>
                  </a:lnTo>
                  <a:lnTo>
                    <a:pt x="1512" y="236"/>
                  </a:lnTo>
                  <a:lnTo>
                    <a:pt x="1512" y="239"/>
                  </a:lnTo>
                  <a:lnTo>
                    <a:pt x="1508" y="250"/>
                  </a:lnTo>
                  <a:lnTo>
                    <a:pt x="1508" y="250"/>
                  </a:lnTo>
                  <a:lnTo>
                    <a:pt x="1508" y="253"/>
                  </a:lnTo>
                  <a:lnTo>
                    <a:pt x="1508" y="253"/>
                  </a:lnTo>
                  <a:lnTo>
                    <a:pt x="1508" y="253"/>
                  </a:lnTo>
                  <a:lnTo>
                    <a:pt x="1508" y="255"/>
                  </a:lnTo>
                  <a:lnTo>
                    <a:pt x="1508" y="257"/>
                  </a:lnTo>
                  <a:lnTo>
                    <a:pt x="1508" y="260"/>
                  </a:lnTo>
                  <a:lnTo>
                    <a:pt x="1508" y="260"/>
                  </a:lnTo>
                  <a:lnTo>
                    <a:pt x="1508" y="262"/>
                  </a:lnTo>
                  <a:lnTo>
                    <a:pt x="1510" y="265"/>
                  </a:lnTo>
                  <a:lnTo>
                    <a:pt x="1510" y="265"/>
                  </a:lnTo>
                  <a:lnTo>
                    <a:pt x="1510" y="265"/>
                  </a:lnTo>
                  <a:lnTo>
                    <a:pt x="1515" y="262"/>
                  </a:lnTo>
                  <a:lnTo>
                    <a:pt x="1522" y="260"/>
                  </a:lnTo>
                  <a:lnTo>
                    <a:pt x="1522" y="257"/>
                  </a:lnTo>
                  <a:lnTo>
                    <a:pt x="1526" y="255"/>
                  </a:lnTo>
                  <a:lnTo>
                    <a:pt x="1531" y="255"/>
                  </a:lnTo>
                  <a:lnTo>
                    <a:pt x="1538" y="255"/>
                  </a:lnTo>
                  <a:lnTo>
                    <a:pt x="1541" y="253"/>
                  </a:lnTo>
                  <a:lnTo>
                    <a:pt x="1543" y="253"/>
                  </a:lnTo>
                  <a:lnTo>
                    <a:pt x="1545" y="255"/>
                  </a:lnTo>
                  <a:lnTo>
                    <a:pt x="1545" y="257"/>
                  </a:lnTo>
                  <a:lnTo>
                    <a:pt x="1545" y="257"/>
                  </a:lnTo>
                  <a:lnTo>
                    <a:pt x="1541" y="260"/>
                  </a:lnTo>
                  <a:lnTo>
                    <a:pt x="1538" y="262"/>
                  </a:lnTo>
                  <a:lnTo>
                    <a:pt x="1531" y="262"/>
                  </a:lnTo>
                  <a:lnTo>
                    <a:pt x="1529" y="265"/>
                  </a:lnTo>
                  <a:lnTo>
                    <a:pt x="1522" y="267"/>
                  </a:lnTo>
                  <a:lnTo>
                    <a:pt x="1522" y="269"/>
                  </a:lnTo>
                  <a:lnTo>
                    <a:pt x="1519" y="269"/>
                  </a:lnTo>
                  <a:lnTo>
                    <a:pt x="1517" y="272"/>
                  </a:lnTo>
                  <a:lnTo>
                    <a:pt x="1515" y="274"/>
                  </a:lnTo>
                  <a:lnTo>
                    <a:pt x="1512" y="276"/>
                  </a:lnTo>
                  <a:lnTo>
                    <a:pt x="1510" y="279"/>
                  </a:lnTo>
                  <a:lnTo>
                    <a:pt x="1505" y="281"/>
                  </a:lnTo>
                  <a:lnTo>
                    <a:pt x="1503" y="286"/>
                  </a:lnTo>
                  <a:lnTo>
                    <a:pt x="1498" y="291"/>
                  </a:lnTo>
                  <a:lnTo>
                    <a:pt x="1498" y="291"/>
                  </a:lnTo>
                  <a:lnTo>
                    <a:pt x="1498" y="291"/>
                  </a:lnTo>
                  <a:lnTo>
                    <a:pt x="1503" y="291"/>
                  </a:lnTo>
                  <a:lnTo>
                    <a:pt x="1508" y="291"/>
                  </a:lnTo>
                  <a:lnTo>
                    <a:pt x="1515" y="288"/>
                  </a:lnTo>
                  <a:lnTo>
                    <a:pt x="1522" y="288"/>
                  </a:lnTo>
                  <a:lnTo>
                    <a:pt x="1529" y="286"/>
                  </a:lnTo>
                  <a:lnTo>
                    <a:pt x="1529" y="288"/>
                  </a:lnTo>
                  <a:lnTo>
                    <a:pt x="1529" y="288"/>
                  </a:lnTo>
                  <a:lnTo>
                    <a:pt x="1529" y="288"/>
                  </a:lnTo>
                  <a:lnTo>
                    <a:pt x="1529" y="288"/>
                  </a:lnTo>
                  <a:lnTo>
                    <a:pt x="1529" y="288"/>
                  </a:lnTo>
                  <a:lnTo>
                    <a:pt x="1529" y="288"/>
                  </a:lnTo>
                  <a:lnTo>
                    <a:pt x="1529" y="288"/>
                  </a:lnTo>
                  <a:lnTo>
                    <a:pt x="1529" y="288"/>
                  </a:lnTo>
                  <a:lnTo>
                    <a:pt x="1529" y="291"/>
                  </a:lnTo>
                  <a:lnTo>
                    <a:pt x="1526" y="291"/>
                  </a:lnTo>
                  <a:lnTo>
                    <a:pt x="1522" y="291"/>
                  </a:lnTo>
                  <a:lnTo>
                    <a:pt x="1517" y="291"/>
                  </a:lnTo>
                  <a:lnTo>
                    <a:pt x="1517" y="293"/>
                  </a:lnTo>
                  <a:lnTo>
                    <a:pt x="1515" y="293"/>
                  </a:lnTo>
                  <a:lnTo>
                    <a:pt x="1512" y="295"/>
                  </a:lnTo>
                  <a:lnTo>
                    <a:pt x="1508" y="295"/>
                  </a:lnTo>
                  <a:lnTo>
                    <a:pt x="1505" y="298"/>
                  </a:lnTo>
                  <a:lnTo>
                    <a:pt x="1500" y="298"/>
                  </a:lnTo>
                  <a:lnTo>
                    <a:pt x="1498" y="300"/>
                  </a:lnTo>
                  <a:lnTo>
                    <a:pt x="1493" y="302"/>
                  </a:lnTo>
                  <a:lnTo>
                    <a:pt x="1493" y="302"/>
                  </a:lnTo>
                  <a:lnTo>
                    <a:pt x="1493" y="305"/>
                  </a:lnTo>
                  <a:lnTo>
                    <a:pt x="1493" y="305"/>
                  </a:lnTo>
                  <a:lnTo>
                    <a:pt x="1493" y="307"/>
                  </a:lnTo>
                  <a:lnTo>
                    <a:pt x="1486" y="310"/>
                  </a:lnTo>
                  <a:lnTo>
                    <a:pt x="1481" y="312"/>
                  </a:lnTo>
                  <a:lnTo>
                    <a:pt x="1474" y="314"/>
                  </a:lnTo>
                  <a:lnTo>
                    <a:pt x="1470" y="317"/>
                  </a:lnTo>
                  <a:lnTo>
                    <a:pt x="1465" y="319"/>
                  </a:lnTo>
                  <a:lnTo>
                    <a:pt x="1460" y="321"/>
                  </a:lnTo>
                  <a:lnTo>
                    <a:pt x="1455" y="324"/>
                  </a:lnTo>
                  <a:lnTo>
                    <a:pt x="1451" y="326"/>
                  </a:lnTo>
                  <a:lnTo>
                    <a:pt x="1451" y="328"/>
                  </a:lnTo>
                  <a:lnTo>
                    <a:pt x="1451" y="328"/>
                  </a:lnTo>
                  <a:lnTo>
                    <a:pt x="1453" y="331"/>
                  </a:lnTo>
                  <a:lnTo>
                    <a:pt x="1455" y="336"/>
                  </a:lnTo>
                  <a:lnTo>
                    <a:pt x="1465" y="345"/>
                  </a:lnTo>
                  <a:lnTo>
                    <a:pt x="1472" y="354"/>
                  </a:lnTo>
                  <a:lnTo>
                    <a:pt x="1474" y="354"/>
                  </a:lnTo>
                  <a:lnTo>
                    <a:pt x="1474" y="357"/>
                  </a:lnTo>
                  <a:lnTo>
                    <a:pt x="1479" y="357"/>
                  </a:lnTo>
                  <a:lnTo>
                    <a:pt x="1484" y="359"/>
                  </a:lnTo>
                  <a:lnTo>
                    <a:pt x="1486" y="359"/>
                  </a:lnTo>
                  <a:lnTo>
                    <a:pt x="1484" y="362"/>
                  </a:lnTo>
                  <a:lnTo>
                    <a:pt x="1484" y="362"/>
                  </a:lnTo>
                  <a:lnTo>
                    <a:pt x="1481" y="364"/>
                  </a:lnTo>
                  <a:lnTo>
                    <a:pt x="1481" y="364"/>
                  </a:lnTo>
                  <a:lnTo>
                    <a:pt x="1481" y="364"/>
                  </a:lnTo>
                  <a:lnTo>
                    <a:pt x="1481" y="364"/>
                  </a:lnTo>
                  <a:lnTo>
                    <a:pt x="1484" y="366"/>
                  </a:lnTo>
                  <a:lnTo>
                    <a:pt x="1484" y="366"/>
                  </a:lnTo>
                  <a:lnTo>
                    <a:pt x="1484" y="371"/>
                  </a:lnTo>
                  <a:lnTo>
                    <a:pt x="1484" y="373"/>
                  </a:lnTo>
                  <a:lnTo>
                    <a:pt x="1484" y="373"/>
                  </a:lnTo>
                  <a:lnTo>
                    <a:pt x="1484" y="376"/>
                  </a:lnTo>
                  <a:lnTo>
                    <a:pt x="1486" y="376"/>
                  </a:lnTo>
                  <a:lnTo>
                    <a:pt x="1486" y="378"/>
                  </a:lnTo>
                  <a:lnTo>
                    <a:pt x="1486" y="378"/>
                  </a:lnTo>
                  <a:lnTo>
                    <a:pt x="1486" y="380"/>
                  </a:lnTo>
                  <a:lnTo>
                    <a:pt x="1486" y="380"/>
                  </a:lnTo>
                  <a:lnTo>
                    <a:pt x="1486" y="380"/>
                  </a:lnTo>
                  <a:lnTo>
                    <a:pt x="1491" y="380"/>
                  </a:lnTo>
                  <a:lnTo>
                    <a:pt x="1498" y="385"/>
                  </a:lnTo>
                  <a:lnTo>
                    <a:pt x="1505" y="380"/>
                  </a:lnTo>
                  <a:lnTo>
                    <a:pt x="1505" y="380"/>
                  </a:lnTo>
                  <a:lnTo>
                    <a:pt x="1512" y="378"/>
                  </a:lnTo>
                  <a:lnTo>
                    <a:pt x="1517" y="376"/>
                  </a:lnTo>
                  <a:lnTo>
                    <a:pt x="1515" y="383"/>
                  </a:lnTo>
                  <a:lnTo>
                    <a:pt x="1515" y="383"/>
                  </a:lnTo>
                  <a:lnTo>
                    <a:pt x="1512" y="383"/>
                  </a:lnTo>
                  <a:lnTo>
                    <a:pt x="1508" y="385"/>
                  </a:lnTo>
                  <a:lnTo>
                    <a:pt x="1503" y="388"/>
                  </a:lnTo>
                  <a:lnTo>
                    <a:pt x="1503" y="390"/>
                  </a:lnTo>
                  <a:lnTo>
                    <a:pt x="1503" y="390"/>
                  </a:lnTo>
                  <a:lnTo>
                    <a:pt x="1505" y="390"/>
                  </a:lnTo>
                  <a:lnTo>
                    <a:pt x="1505" y="390"/>
                  </a:lnTo>
                  <a:lnTo>
                    <a:pt x="1505" y="392"/>
                  </a:lnTo>
                  <a:lnTo>
                    <a:pt x="1498" y="390"/>
                  </a:lnTo>
                  <a:lnTo>
                    <a:pt x="1491" y="388"/>
                  </a:lnTo>
                  <a:lnTo>
                    <a:pt x="1489" y="388"/>
                  </a:lnTo>
                  <a:lnTo>
                    <a:pt x="1489" y="392"/>
                  </a:lnTo>
                  <a:lnTo>
                    <a:pt x="1486" y="392"/>
                  </a:lnTo>
                  <a:lnTo>
                    <a:pt x="1484" y="390"/>
                  </a:lnTo>
                  <a:lnTo>
                    <a:pt x="1484" y="390"/>
                  </a:lnTo>
                  <a:lnTo>
                    <a:pt x="1484" y="390"/>
                  </a:lnTo>
                  <a:lnTo>
                    <a:pt x="1486" y="390"/>
                  </a:lnTo>
                  <a:lnTo>
                    <a:pt x="1486" y="390"/>
                  </a:lnTo>
                  <a:lnTo>
                    <a:pt x="1486" y="390"/>
                  </a:lnTo>
                  <a:lnTo>
                    <a:pt x="1486" y="390"/>
                  </a:lnTo>
                  <a:lnTo>
                    <a:pt x="1486" y="390"/>
                  </a:lnTo>
                  <a:lnTo>
                    <a:pt x="1486" y="390"/>
                  </a:lnTo>
                  <a:lnTo>
                    <a:pt x="1486" y="388"/>
                  </a:lnTo>
                  <a:lnTo>
                    <a:pt x="1486" y="385"/>
                  </a:lnTo>
                  <a:lnTo>
                    <a:pt x="1484" y="383"/>
                  </a:lnTo>
                  <a:lnTo>
                    <a:pt x="1481" y="383"/>
                  </a:lnTo>
                  <a:lnTo>
                    <a:pt x="1481" y="383"/>
                  </a:lnTo>
                  <a:lnTo>
                    <a:pt x="1479" y="380"/>
                  </a:lnTo>
                  <a:lnTo>
                    <a:pt x="1479" y="380"/>
                  </a:lnTo>
                  <a:lnTo>
                    <a:pt x="1479" y="378"/>
                  </a:lnTo>
                  <a:lnTo>
                    <a:pt x="1479" y="378"/>
                  </a:lnTo>
                  <a:lnTo>
                    <a:pt x="1479" y="378"/>
                  </a:lnTo>
                  <a:lnTo>
                    <a:pt x="1477" y="376"/>
                  </a:lnTo>
                  <a:lnTo>
                    <a:pt x="1477" y="371"/>
                  </a:lnTo>
                  <a:lnTo>
                    <a:pt x="1474" y="371"/>
                  </a:lnTo>
                  <a:lnTo>
                    <a:pt x="1474" y="369"/>
                  </a:lnTo>
                  <a:lnTo>
                    <a:pt x="1470" y="364"/>
                  </a:lnTo>
                  <a:lnTo>
                    <a:pt x="1465" y="357"/>
                  </a:lnTo>
                  <a:lnTo>
                    <a:pt x="1455" y="352"/>
                  </a:lnTo>
                  <a:lnTo>
                    <a:pt x="1451" y="345"/>
                  </a:lnTo>
                  <a:lnTo>
                    <a:pt x="1441" y="336"/>
                  </a:lnTo>
                  <a:lnTo>
                    <a:pt x="1437" y="336"/>
                  </a:lnTo>
                  <a:lnTo>
                    <a:pt x="1432" y="336"/>
                  </a:lnTo>
                  <a:lnTo>
                    <a:pt x="1427" y="336"/>
                  </a:lnTo>
                  <a:lnTo>
                    <a:pt x="1422" y="338"/>
                  </a:lnTo>
                  <a:lnTo>
                    <a:pt x="1418" y="338"/>
                  </a:lnTo>
                  <a:lnTo>
                    <a:pt x="1411" y="336"/>
                  </a:lnTo>
                  <a:lnTo>
                    <a:pt x="1406" y="333"/>
                  </a:lnTo>
                  <a:lnTo>
                    <a:pt x="1403" y="333"/>
                  </a:lnTo>
                  <a:lnTo>
                    <a:pt x="1399" y="336"/>
                  </a:lnTo>
                  <a:lnTo>
                    <a:pt x="1399" y="336"/>
                  </a:lnTo>
                  <a:lnTo>
                    <a:pt x="1396" y="336"/>
                  </a:lnTo>
                  <a:lnTo>
                    <a:pt x="1396" y="338"/>
                  </a:lnTo>
                  <a:lnTo>
                    <a:pt x="1396" y="338"/>
                  </a:lnTo>
                  <a:lnTo>
                    <a:pt x="1396" y="338"/>
                  </a:lnTo>
                  <a:lnTo>
                    <a:pt x="1396" y="338"/>
                  </a:lnTo>
                  <a:lnTo>
                    <a:pt x="1399" y="338"/>
                  </a:lnTo>
                  <a:lnTo>
                    <a:pt x="1399" y="340"/>
                  </a:lnTo>
                  <a:lnTo>
                    <a:pt x="1399" y="343"/>
                  </a:lnTo>
                  <a:lnTo>
                    <a:pt x="1399" y="343"/>
                  </a:lnTo>
                  <a:lnTo>
                    <a:pt x="1399" y="343"/>
                  </a:lnTo>
                  <a:lnTo>
                    <a:pt x="1399" y="343"/>
                  </a:lnTo>
                  <a:lnTo>
                    <a:pt x="1399" y="345"/>
                  </a:lnTo>
                  <a:lnTo>
                    <a:pt x="1399" y="345"/>
                  </a:lnTo>
                  <a:lnTo>
                    <a:pt x="1399" y="345"/>
                  </a:lnTo>
                  <a:lnTo>
                    <a:pt x="1399" y="347"/>
                  </a:lnTo>
                  <a:lnTo>
                    <a:pt x="1396" y="347"/>
                  </a:lnTo>
                  <a:lnTo>
                    <a:pt x="1396" y="352"/>
                  </a:lnTo>
                  <a:lnTo>
                    <a:pt x="1396" y="354"/>
                  </a:lnTo>
                  <a:lnTo>
                    <a:pt x="1396" y="357"/>
                  </a:lnTo>
                  <a:lnTo>
                    <a:pt x="1399" y="357"/>
                  </a:lnTo>
                  <a:lnTo>
                    <a:pt x="1399" y="359"/>
                  </a:lnTo>
                  <a:lnTo>
                    <a:pt x="1399" y="359"/>
                  </a:lnTo>
                  <a:lnTo>
                    <a:pt x="1399" y="362"/>
                  </a:lnTo>
                  <a:lnTo>
                    <a:pt x="1399" y="362"/>
                  </a:lnTo>
                  <a:lnTo>
                    <a:pt x="1399" y="362"/>
                  </a:lnTo>
                  <a:lnTo>
                    <a:pt x="1399" y="362"/>
                  </a:lnTo>
                  <a:lnTo>
                    <a:pt x="1401" y="364"/>
                  </a:lnTo>
                  <a:lnTo>
                    <a:pt x="1401" y="366"/>
                  </a:lnTo>
                  <a:lnTo>
                    <a:pt x="1411" y="366"/>
                  </a:lnTo>
                  <a:lnTo>
                    <a:pt x="1411" y="366"/>
                  </a:lnTo>
                  <a:lnTo>
                    <a:pt x="1418" y="366"/>
                  </a:lnTo>
                  <a:lnTo>
                    <a:pt x="1420" y="371"/>
                  </a:lnTo>
                  <a:lnTo>
                    <a:pt x="1422" y="371"/>
                  </a:lnTo>
                  <a:lnTo>
                    <a:pt x="1422" y="373"/>
                  </a:lnTo>
                  <a:lnTo>
                    <a:pt x="1422" y="373"/>
                  </a:lnTo>
                  <a:lnTo>
                    <a:pt x="1420" y="373"/>
                  </a:lnTo>
                  <a:lnTo>
                    <a:pt x="1418" y="371"/>
                  </a:lnTo>
                  <a:lnTo>
                    <a:pt x="1413" y="371"/>
                  </a:lnTo>
                  <a:lnTo>
                    <a:pt x="1411" y="369"/>
                  </a:lnTo>
                  <a:lnTo>
                    <a:pt x="1403" y="369"/>
                  </a:lnTo>
                  <a:lnTo>
                    <a:pt x="1403" y="369"/>
                  </a:lnTo>
                  <a:lnTo>
                    <a:pt x="1403" y="371"/>
                  </a:lnTo>
                  <a:lnTo>
                    <a:pt x="1403" y="371"/>
                  </a:lnTo>
                  <a:lnTo>
                    <a:pt x="1403" y="373"/>
                  </a:lnTo>
                  <a:lnTo>
                    <a:pt x="1403" y="376"/>
                  </a:lnTo>
                  <a:lnTo>
                    <a:pt x="1403" y="376"/>
                  </a:lnTo>
                  <a:lnTo>
                    <a:pt x="1403" y="378"/>
                  </a:lnTo>
                  <a:lnTo>
                    <a:pt x="1403" y="378"/>
                  </a:lnTo>
                  <a:lnTo>
                    <a:pt x="1403" y="380"/>
                  </a:lnTo>
                  <a:lnTo>
                    <a:pt x="1403" y="380"/>
                  </a:lnTo>
                  <a:lnTo>
                    <a:pt x="1406" y="383"/>
                  </a:lnTo>
                  <a:lnTo>
                    <a:pt x="1406" y="383"/>
                  </a:lnTo>
                  <a:lnTo>
                    <a:pt x="1403" y="383"/>
                  </a:lnTo>
                  <a:lnTo>
                    <a:pt x="1403" y="383"/>
                  </a:lnTo>
                  <a:lnTo>
                    <a:pt x="1403" y="383"/>
                  </a:lnTo>
                  <a:lnTo>
                    <a:pt x="1403" y="385"/>
                  </a:lnTo>
                  <a:lnTo>
                    <a:pt x="1403" y="388"/>
                  </a:lnTo>
                  <a:lnTo>
                    <a:pt x="1403" y="388"/>
                  </a:lnTo>
                  <a:lnTo>
                    <a:pt x="1403" y="388"/>
                  </a:lnTo>
                  <a:lnTo>
                    <a:pt x="1406" y="390"/>
                  </a:lnTo>
                  <a:lnTo>
                    <a:pt x="1411" y="390"/>
                  </a:lnTo>
                  <a:lnTo>
                    <a:pt x="1415" y="392"/>
                  </a:lnTo>
                  <a:lnTo>
                    <a:pt x="1420" y="392"/>
                  </a:lnTo>
                  <a:lnTo>
                    <a:pt x="1425" y="395"/>
                  </a:lnTo>
                  <a:lnTo>
                    <a:pt x="1427" y="397"/>
                  </a:lnTo>
                  <a:lnTo>
                    <a:pt x="1429" y="399"/>
                  </a:lnTo>
                  <a:lnTo>
                    <a:pt x="1429" y="399"/>
                  </a:lnTo>
                  <a:lnTo>
                    <a:pt x="1429" y="402"/>
                  </a:lnTo>
                  <a:lnTo>
                    <a:pt x="1432" y="402"/>
                  </a:lnTo>
                  <a:lnTo>
                    <a:pt x="1432" y="404"/>
                  </a:lnTo>
                  <a:lnTo>
                    <a:pt x="1432" y="404"/>
                  </a:lnTo>
                  <a:lnTo>
                    <a:pt x="1432" y="404"/>
                  </a:lnTo>
                  <a:lnTo>
                    <a:pt x="1432" y="404"/>
                  </a:lnTo>
                  <a:lnTo>
                    <a:pt x="1432" y="407"/>
                  </a:lnTo>
                  <a:lnTo>
                    <a:pt x="1432" y="407"/>
                  </a:lnTo>
                  <a:lnTo>
                    <a:pt x="1432" y="407"/>
                  </a:lnTo>
                  <a:lnTo>
                    <a:pt x="1434" y="407"/>
                  </a:lnTo>
                  <a:lnTo>
                    <a:pt x="1434" y="409"/>
                  </a:lnTo>
                  <a:lnTo>
                    <a:pt x="1434" y="409"/>
                  </a:lnTo>
                  <a:lnTo>
                    <a:pt x="1434" y="411"/>
                  </a:lnTo>
                  <a:lnTo>
                    <a:pt x="1439" y="414"/>
                  </a:lnTo>
                  <a:lnTo>
                    <a:pt x="1439" y="414"/>
                  </a:lnTo>
                  <a:lnTo>
                    <a:pt x="1441" y="416"/>
                  </a:lnTo>
                  <a:lnTo>
                    <a:pt x="1441" y="416"/>
                  </a:lnTo>
                  <a:lnTo>
                    <a:pt x="1441" y="416"/>
                  </a:lnTo>
                  <a:lnTo>
                    <a:pt x="1441" y="418"/>
                  </a:lnTo>
                  <a:lnTo>
                    <a:pt x="1441" y="418"/>
                  </a:lnTo>
                  <a:lnTo>
                    <a:pt x="1444" y="418"/>
                  </a:lnTo>
                  <a:lnTo>
                    <a:pt x="1444" y="421"/>
                  </a:lnTo>
                  <a:lnTo>
                    <a:pt x="1444" y="421"/>
                  </a:lnTo>
                  <a:lnTo>
                    <a:pt x="1444" y="421"/>
                  </a:lnTo>
                  <a:lnTo>
                    <a:pt x="1444" y="423"/>
                  </a:lnTo>
                  <a:lnTo>
                    <a:pt x="1444" y="425"/>
                  </a:lnTo>
                  <a:lnTo>
                    <a:pt x="1444" y="425"/>
                  </a:lnTo>
                  <a:lnTo>
                    <a:pt x="1444" y="425"/>
                  </a:lnTo>
                  <a:lnTo>
                    <a:pt x="1444" y="428"/>
                  </a:lnTo>
                  <a:lnTo>
                    <a:pt x="1444" y="428"/>
                  </a:lnTo>
                  <a:lnTo>
                    <a:pt x="1444" y="428"/>
                  </a:lnTo>
                  <a:lnTo>
                    <a:pt x="1446" y="428"/>
                  </a:lnTo>
                  <a:lnTo>
                    <a:pt x="1446" y="430"/>
                  </a:lnTo>
                  <a:lnTo>
                    <a:pt x="1446" y="430"/>
                  </a:lnTo>
                  <a:lnTo>
                    <a:pt x="1446" y="430"/>
                  </a:lnTo>
                  <a:lnTo>
                    <a:pt x="1446" y="430"/>
                  </a:lnTo>
                  <a:lnTo>
                    <a:pt x="1446" y="433"/>
                  </a:lnTo>
                  <a:lnTo>
                    <a:pt x="1446" y="433"/>
                  </a:lnTo>
                  <a:lnTo>
                    <a:pt x="1448" y="435"/>
                  </a:lnTo>
                  <a:lnTo>
                    <a:pt x="1448" y="435"/>
                  </a:lnTo>
                  <a:lnTo>
                    <a:pt x="1451" y="437"/>
                  </a:lnTo>
                  <a:lnTo>
                    <a:pt x="1451" y="435"/>
                  </a:lnTo>
                  <a:lnTo>
                    <a:pt x="1453" y="433"/>
                  </a:lnTo>
                  <a:lnTo>
                    <a:pt x="1453" y="433"/>
                  </a:lnTo>
                  <a:lnTo>
                    <a:pt x="1453" y="435"/>
                  </a:lnTo>
                  <a:lnTo>
                    <a:pt x="1453" y="437"/>
                  </a:lnTo>
                  <a:lnTo>
                    <a:pt x="1453" y="437"/>
                  </a:lnTo>
                  <a:lnTo>
                    <a:pt x="1453" y="437"/>
                  </a:lnTo>
                  <a:lnTo>
                    <a:pt x="1453" y="440"/>
                  </a:lnTo>
                  <a:lnTo>
                    <a:pt x="1453" y="440"/>
                  </a:lnTo>
                  <a:lnTo>
                    <a:pt x="1453" y="440"/>
                  </a:lnTo>
                  <a:lnTo>
                    <a:pt x="1453" y="440"/>
                  </a:lnTo>
                  <a:lnTo>
                    <a:pt x="1453" y="440"/>
                  </a:lnTo>
                  <a:lnTo>
                    <a:pt x="1453" y="440"/>
                  </a:lnTo>
                  <a:lnTo>
                    <a:pt x="1453" y="440"/>
                  </a:lnTo>
                  <a:lnTo>
                    <a:pt x="1453" y="440"/>
                  </a:lnTo>
                  <a:lnTo>
                    <a:pt x="1455" y="442"/>
                  </a:lnTo>
                  <a:lnTo>
                    <a:pt x="1455" y="442"/>
                  </a:lnTo>
                  <a:lnTo>
                    <a:pt x="1458" y="444"/>
                  </a:lnTo>
                  <a:lnTo>
                    <a:pt x="1460" y="444"/>
                  </a:lnTo>
                  <a:lnTo>
                    <a:pt x="1460" y="444"/>
                  </a:lnTo>
                  <a:lnTo>
                    <a:pt x="1460" y="444"/>
                  </a:lnTo>
                  <a:lnTo>
                    <a:pt x="1460" y="444"/>
                  </a:lnTo>
                  <a:lnTo>
                    <a:pt x="1463" y="447"/>
                  </a:lnTo>
                  <a:lnTo>
                    <a:pt x="1463" y="447"/>
                  </a:lnTo>
                  <a:lnTo>
                    <a:pt x="1465" y="444"/>
                  </a:lnTo>
                  <a:lnTo>
                    <a:pt x="1465" y="447"/>
                  </a:lnTo>
                  <a:lnTo>
                    <a:pt x="1465" y="447"/>
                  </a:lnTo>
                  <a:lnTo>
                    <a:pt x="1465" y="449"/>
                  </a:lnTo>
                  <a:lnTo>
                    <a:pt x="1460" y="449"/>
                  </a:lnTo>
                  <a:lnTo>
                    <a:pt x="1455" y="449"/>
                  </a:lnTo>
                  <a:lnTo>
                    <a:pt x="1455" y="447"/>
                  </a:lnTo>
                  <a:lnTo>
                    <a:pt x="1455" y="447"/>
                  </a:lnTo>
                  <a:lnTo>
                    <a:pt x="1455" y="447"/>
                  </a:lnTo>
                  <a:lnTo>
                    <a:pt x="1455" y="447"/>
                  </a:lnTo>
                  <a:lnTo>
                    <a:pt x="1455" y="447"/>
                  </a:lnTo>
                  <a:lnTo>
                    <a:pt x="1453" y="447"/>
                  </a:lnTo>
                  <a:lnTo>
                    <a:pt x="1453" y="444"/>
                  </a:lnTo>
                  <a:lnTo>
                    <a:pt x="1453" y="444"/>
                  </a:lnTo>
                  <a:lnTo>
                    <a:pt x="1453" y="444"/>
                  </a:lnTo>
                  <a:lnTo>
                    <a:pt x="1453" y="444"/>
                  </a:lnTo>
                  <a:lnTo>
                    <a:pt x="1453" y="444"/>
                  </a:lnTo>
                  <a:lnTo>
                    <a:pt x="1453" y="444"/>
                  </a:lnTo>
                  <a:lnTo>
                    <a:pt x="1451" y="442"/>
                  </a:lnTo>
                  <a:lnTo>
                    <a:pt x="1448" y="442"/>
                  </a:lnTo>
                  <a:lnTo>
                    <a:pt x="1446" y="440"/>
                  </a:lnTo>
                  <a:lnTo>
                    <a:pt x="1446" y="440"/>
                  </a:lnTo>
                  <a:lnTo>
                    <a:pt x="1444" y="444"/>
                  </a:lnTo>
                  <a:lnTo>
                    <a:pt x="1441" y="447"/>
                  </a:lnTo>
                  <a:lnTo>
                    <a:pt x="1441" y="447"/>
                  </a:lnTo>
                  <a:lnTo>
                    <a:pt x="1441" y="447"/>
                  </a:lnTo>
                  <a:lnTo>
                    <a:pt x="1441" y="449"/>
                  </a:lnTo>
                  <a:lnTo>
                    <a:pt x="1441" y="451"/>
                  </a:lnTo>
                  <a:lnTo>
                    <a:pt x="1446" y="451"/>
                  </a:lnTo>
                  <a:lnTo>
                    <a:pt x="1451" y="456"/>
                  </a:lnTo>
                  <a:lnTo>
                    <a:pt x="1455" y="456"/>
                  </a:lnTo>
                  <a:lnTo>
                    <a:pt x="1463" y="459"/>
                  </a:lnTo>
                  <a:lnTo>
                    <a:pt x="1467" y="456"/>
                  </a:lnTo>
                  <a:lnTo>
                    <a:pt x="1474" y="456"/>
                  </a:lnTo>
                  <a:lnTo>
                    <a:pt x="1481" y="459"/>
                  </a:lnTo>
                  <a:lnTo>
                    <a:pt x="1481" y="459"/>
                  </a:lnTo>
                  <a:lnTo>
                    <a:pt x="1481" y="459"/>
                  </a:lnTo>
                  <a:lnTo>
                    <a:pt x="1489" y="456"/>
                  </a:lnTo>
                  <a:lnTo>
                    <a:pt x="1489" y="454"/>
                  </a:lnTo>
                  <a:lnTo>
                    <a:pt x="1491" y="451"/>
                  </a:lnTo>
                  <a:lnTo>
                    <a:pt x="1491" y="449"/>
                  </a:lnTo>
                  <a:lnTo>
                    <a:pt x="1491" y="449"/>
                  </a:lnTo>
                  <a:lnTo>
                    <a:pt x="1491" y="449"/>
                  </a:lnTo>
                  <a:lnTo>
                    <a:pt x="1491" y="447"/>
                  </a:lnTo>
                  <a:lnTo>
                    <a:pt x="1491" y="444"/>
                  </a:lnTo>
                  <a:lnTo>
                    <a:pt x="1496" y="440"/>
                  </a:lnTo>
                  <a:lnTo>
                    <a:pt x="1496" y="440"/>
                  </a:lnTo>
                  <a:lnTo>
                    <a:pt x="1496" y="440"/>
                  </a:lnTo>
                  <a:lnTo>
                    <a:pt x="1498" y="440"/>
                  </a:lnTo>
                  <a:lnTo>
                    <a:pt x="1498" y="442"/>
                  </a:lnTo>
                  <a:lnTo>
                    <a:pt x="1496" y="447"/>
                  </a:lnTo>
                  <a:lnTo>
                    <a:pt x="1496" y="447"/>
                  </a:lnTo>
                  <a:lnTo>
                    <a:pt x="1496" y="447"/>
                  </a:lnTo>
                  <a:lnTo>
                    <a:pt x="1496" y="447"/>
                  </a:lnTo>
                  <a:lnTo>
                    <a:pt x="1496" y="449"/>
                  </a:lnTo>
                  <a:lnTo>
                    <a:pt x="1496" y="451"/>
                  </a:lnTo>
                  <a:lnTo>
                    <a:pt x="1496" y="454"/>
                  </a:lnTo>
                  <a:lnTo>
                    <a:pt x="1496" y="454"/>
                  </a:lnTo>
                  <a:lnTo>
                    <a:pt x="1496" y="456"/>
                  </a:lnTo>
                  <a:lnTo>
                    <a:pt x="1498" y="456"/>
                  </a:lnTo>
                  <a:lnTo>
                    <a:pt x="1498" y="459"/>
                  </a:lnTo>
                  <a:lnTo>
                    <a:pt x="1498" y="459"/>
                  </a:lnTo>
                  <a:lnTo>
                    <a:pt x="1496" y="459"/>
                  </a:lnTo>
                  <a:lnTo>
                    <a:pt x="1498" y="461"/>
                  </a:lnTo>
                  <a:lnTo>
                    <a:pt x="1496" y="461"/>
                  </a:lnTo>
                  <a:lnTo>
                    <a:pt x="1496" y="461"/>
                  </a:lnTo>
                  <a:lnTo>
                    <a:pt x="1496" y="459"/>
                  </a:lnTo>
                  <a:lnTo>
                    <a:pt x="1496" y="459"/>
                  </a:lnTo>
                  <a:lnTo>
                    <a:pt x="1491" y="459"/>
                  </a:lnTo>
                  <a:lnTo>
                    <a:pt x="1486" y="461"/>
                  </a:lnTo>
                  <a:lnTo>
                    <a:pt x="1486" y="463"/>
                  </a:lnTo>
                  <a:lnTo>
                    <a:pt x="1486" y="463"/>
                  </a:lnTo>
                  <a:lnTo>
                    <a:pt x="1481" y="463"/>
                  </a:lnTo>
                  <a:lnTo>
                    <a:pt x="1474" y="463"/>
                  </a:lnTo>
                  <a:lnTo>
                    <a:pt x="1472" y="463"/>
                  </a:lnTo>
                  <a:lnTo>
                    <a:pt x="1470" y="466"/>
                  </a:lnTo>
                  <a:lnTo>
                    <a:pt x="1470" y="466"/>
                  </a:lnTo>
                  <a:lnTo>
                    <a:pt x="1472" y="468"/>
                  </a:lnTo>
                  <a:lnTo>
                    <a:pt x="1472" y="468"/>
                  </a:lnTo>
                  <a:lnTo>
                    <a:pt x="1472" y="468"/>
                  </a:lnTo>
                  <a:lnTo>
                    <a:pt x="1474" y="468"/>
                  </a:lnTo>
                  <a:lnTo>
                    <a:pt x="1474" y="468"/>
                  </a:lnTo>
                  <a:lnTo>
                    <a:pt x="1474" y="470"/>
                  </a:lnTo>
                  <a:lnTo>
                    <a:pt x="1477" y="470"/>
                  </a:lnTo>
                  <a:lnTo>
                    <a:pt x="1477" y="470"/>
                  </a:lnTo>
                  <a:lnTo>
                    <a:pt x="1477" y="470"/>
                  </a:lnTo>
                  <a:lnTo>
                    <a:pt x="1479" y="473"/>
                  </a:lnTo>
                  <a:lnTo>
                    <a:pt x="1479" y="473"/>
                  </a:lnTo>
                  <a:lnTo>
                    <a:pt x="1489" y="470"/>
                  </a:lnTo>
                  <a:lnTo>
                    <a:pt x="1489" y="470"/>
                  </a:lnTo>
                  <a:lnTo>
                    <a:pt x="1491" y="473"/>
                  </a:lnTo>
                  <a:lnTo>
                    <a:pt x="1489" y="473"/>
                  </a:lnTo>
                  <a:lnTo>
                    <a:pt x="1486" y="473"/>
                  </a:lnTo>
                  <a:lnTo>
                    <a:pt x="1486" y="473"/>
                  </a:lnTo>
                  <a:lnTo>
                    <a:pt x="1486" y="475"/>
                  </a:lnTo>
                  <a:lnTo>
                    <a:pt x="1484" y="475"/>
                  </a:lnTo>
                  <a:lnTo>
                    <a:pt x="1486" y="477"/>
                  </a:lnTo>
                  <a:lnTo>
                    <a:pt x="1491" y="482"/>
                  </a:lnTo>
                  <a:lnTo>
                    <a:pt x="1491" y="485"/>
                  </a:lnTo>
                  <a:lnTo>
                    <a:pt x="1491" y="485"/>
                  </a:lnTo>
                  <a:lnTo>
                    <a:pt x="1491" y="485"/>
                  </a:lnTo>
                  <a:lnTo>
                    <a:pt x="1491" y="485"/>
                  </a:lnTo>
                  <a:lnTo>
                    <a:pt x="1491" y="487"/>
                  </a:lnTo>
                  <a:lnTo>
                    <a:pt x="1489" y="487"/>
                  </a:lnTo>
                  <a:lnTo>
                    <a:pt x="1489" y="485"/>
                  </a:lnTo>
                  <a:lnTo>
                    <a:pt x="1486" y="485"/>
                  </a:lnTo>
                  <a:lnTo>
                    <a:pt x="1486" y="485"/>
                  </a:lnTo>
                  <a:lnTo>
                    <a:pt x="1484" y="482"/>
                  </a:lnTo>
                  <a:lnTo>
                    <a:pt x="1484" y="482"/>
                  </a:lnTo>
                  <a:lnTo>
                    <a:pt x="1484" y="482"/>
                  </a:lnTo>
                  <a:lnTo>
                    <a:pt x="1484" y="482"/>
                  </a:lnTo>
                  <a:lnTo>
                    <a:pt x="1484" y="480"/>
                  </a:lnTo>
                  <a:lnTo>
                    <a:pt x="1484" y="480"/>
                  </a:lnTo>
                  <a:lnTo>
                    <a:pt x="1481" y="480"/>
                  </a:lnTo>
                  <a:lnTo>
                    <a:pt x="1484" y="480"/>
                  </a:lnTo>
                  <a:lnTo>
                    <a:pt x="1481" y="480"/>
                  </a:lnTo>
                  <a:lnTo>
                    <a:pt x="1481" y="477"/>
                  </a:lnTo>
                  <a:lnTo>
                    <a:pt x="1481" y="477"/>
                  </a:lnTo>
                  <a:lnTo>
                    <a:pt x="1474" y="475"/>
                  </a:lnTo>
                  <a:lnTo>
                    <a:pt x="1472" y="473"/>
                  </a:lnTo>
                  <a:lnTo>
                    <a:pt x="1470" y="470"/>
                  </a:lnTo>
                  <a:lnTo>
                    <a:pt x="1465" y="470"/>
                  </a:lnTo>
                  <a:lnTo>
                    <a:pt x="1463" y="466"/>
                  </a:lnTo>
                  <a:lnTo>
                    <a:pt x="1453" y="466"/>
                  </a:lnTo>
                  <a:lnTo>
                    <a:pt x="1446" y="466"/>
                  </a:lnTo>
                  <a:lnTo>
                    <a:pt x="1439" y="463"/>
                  </a:lnTo>
                  <a:lnTo>
                    <a:pt x="1437" y="463"/>
                  </a:lnTo>
                  <a:lnTo>
                    <a:pt x="1437" y="463"/>
                  </a:lnTo>
                  <a:lnTo>
                    <a:pt x="1434" y="463"/>
                  </a:lnTo>
                  <a:lnTo>
                    <a:pt x="1434" y="466"/>
                  </a:lnTo>
                  <a:lnTo>
                    <a:pt x="1432" y="468"/>
                  </a:lnTo>
                  <a:lnTo>
                    <a:pt x="1427" y="473"/>
                  </a:lnTo>
                  <a:lnTo>
                    <a:pt x="1422" y="473"/>
                  </a:lnTo>
                  <a:lnTo>
                    <a:pt x="1415" y="475"/>
                  </a:lnTo>
                  <a:lnTo>
                    <a:pt x="1413" y="475"/>
                  </a:lnTo>
                  <a:lnTo>
                    <a:pt x="1413" y="475"/>
                  </a:lnTo>
                  <a:lnTo>
                    <a:pt x="1413" y="475"/>
                  </a:lnTo>
                  <a:lnTo>
                    <a:pt x="1408" y="485"/>
                  </a:lnTo>
                  <a:lnTo>
                    <a:pt x="1408" y="487"/>
                  </a:lnTo>
                  <a:lnTo>
                    <a:pt x="1408" y="489"/>
                  </a:lnTo>
                  <a:lnTo>
                    <a:pt x="1408" y="492"/>
                  </a:lnTo>
                  <a:lnTo>
                    <a:pt x="1406" y="496"/>
                  </a:lnTo>
                  <a:lnTo>
                    <a:pt x="1406" y="496"/>
                  </a:lnTo>
                  <a:lnTo>
                    <a:pt x="1406" y="499"/>
                  </a:lnTo>
                  <a:lnTo>
                    <a:pt x="1408" y="499"/>
                  </a:lnTo>
                  <a:lnTo>
                    <a:pt x="1411" y="496"/>
                  </a:lnTo>
                  <a:lnTo>
                    <a:pt x="1411" y="499"/>
                  </a:lnTo>
                  <a:lnTo>
                    <a:pt x="1411" y="499"/>
                  </a:lnTo>
                  <a:lnTo>
                    <a:pt x="1411" y="499"/>
                  </a:lnTo>
                  <a:lnTo>
                    <a:pt x="1411" y="499"/>
                  </a:lnTo>
                  <a:lnTo>
                    <a:pt x="1406" y="501"/>
                  </a:lnTo>
                  <a:lnTo>
                    <a:pt x="1401" y="511"/>
                  </a:lnTo>
                  <a:lnTo>
                    <a:pt x="1401" y="511"/>
                  </a:lnTo>
                  <a:lnTo>
                    <a:pt x="1401" y="513"/>
                  </a:lnTo>
                  <a:lnTo>
                    <a:pt x="1401" y="515"/>
                  </a:lnTo>
                  <a:lnTo>
                    <a:pt x="1401" y="515"/>
                  </a:lnTo>
                  <a:lnTo>
                    <a:pt x="1401" y="518"/>
                  </a:lnTo>
                  <a:lnTo>
                    <a:pt x="1401" y="520"/>
                  </a:lnTo>
                  <a:lnTo>
                    <a:pt x="1401" y="522"/>
                  </a:lnTo>
                  <a:lnTo>
                    <a:pt x="1403" y="522"/>
                  </a:lnTo>
                  <a:lnTo>
                    <a:pt x="1403" y="525"/>
                  </a:lnTo>
                  <a:lnTo>
                    <a:pt x="1403" y="525"/>
                  </a:lnTo>
                  <a:lnTo>
                    <a:pt x="1403" y="527"/>
                  </a:lnTo>
                  <a:lnTo>
                    <a:pt x="1403" y="530"/>
                  </a:lnTo>
                  <a:lnTo>
                    <a:pt x="1403" y="530"/>
                  </a:lnTo>
                  <a:lnTo>
                    <a:pt x="1403" y="530"/>
                  </a:lnTo>
                  <a:lnTo>
                    <a:pt x="1406" y="530"/>
                  </a:lnTo>
                  <a:lnTo>
                    <a:pt x="1406" y="527"/>
                  </a:lnTo>
                  <a:lnTo>
                    <a:pt x="1408" y="530"/>
                  </a:lnTo>
                  <a:lnTo>
                    <a:pt x="1411" y="530"/>
                  </a:lnTo>
                  <a:lnTo>
                    <a:pt x="1411" y="530"/>
                  </a:lnTo>
                  <a:lnTo>
                    <a:pt x="1403" y="532"/>
                  </a:lnTo>
                  <a:lnTo>
                    <a:pt x="1403" y="534"/>
                  </a:lnTo>
                  <a:lnTo>
                    <a:pt x="1403" y="537"/>
                  </a:lnTo>
                  <a:lnTo>
                    <a:pt x="1403" y="537"/>
                  </a:lnTo>
                  <a:lnTo>
                    <a:pt x="1403" y="539"/>
                  </a:lnTo>
                  <a:lnTo>
                    <a:pt x="1411" y="537"/>
                  </a:lnTo>
                  <a:lnTo>
                    <a:pt x="1418" y="537"/>
                  </a:lnTo>
                  <a:lnTo>
                    <a:pt x="1418" y="537"/>
                  </a:lnTo>
                  <a:lnTo>
                    <a:pt x="1420" y="532"/>
                  </a:lnTo>
                  <a:lnTo>
                    <a:pt x="1420" y="530"/>
                  </a:lnTo>
                  <a:lnTo>
                    <a:pt x="1420" y="527"/>
                  </a:lnTo>
                  <a:lnTo>
                    <a:pt x="1422" y="527"/>
                  </a:lnTo>
                  <a:lnTo>
                    <a:pt x="1422" y="530"/>
                  </a:lnTo>
                  <a:lnTo>
                    <a:pt x="1425" y="530"/>
                  </a:lnTo>
                  <a:lnTo>
                    <a:pt x="1425" y="530"/>
                  </a:lnTo>
                  <a:lnTo>
                    <a:pt x="1425" y="530"/>
                  </a:lnTo>
                  <a:lnTo>
                    <a:pt x="1427" y="525"/>
                  </a:lnTo>
                  <a:lnTo>
                    <a:pt x="1427" y="525"/>
                  </a:lnTo>
                  <a:lnTo>
                    <a:pt x="1427" y="522"/>
                  </a:lnTo>
                  <a:lnTo>
                    <a:pt x="1427" y="522"/>
                  </a:lnTo>
                  <a:lnTo>
                    <a:pt x="1427" y="520"/>
                  </a:lnTo>
                  <a:lnTo>
                    <a:pt x="1427" y="520"/>
                  </a:lnTo>
                  <a:lnTo>
                    <a:pt x="1427" y="520"/>
                  </a:lnTo>
                  <a:lnTo>
                    <a:pt x="1429" y="518"/>
                  </a:lnTo>
                  <a:lnTo>
                    <a:pt x="1429" y="518"/>
                  </a:lnTo>
                  <a:lnTo>
                    <a:pt x="1429" y="518"/>
                  </a:lnTo>
                  <a:lnTo>
                    <a:pt x="1429" y="518"/>
                  </a:lnTo>
                  <a:lnTo>
                    <a:pt x="1429" y="518"/>
                  </a:lnTo>
                  <a:lnTo>
                    <a:pt x="1429" y="515"/>
                  </a:lnTo>
                  <a:lnTo>
                    <a:pt x="1429" y="515"/>
                  </a:lnTo>
                  <a:lnTo>
                    <a:pt x="1429" y="515"/>
                  </a:lnTo>
                  <a:lnTo>
                    <a:pt x="1429" y="513"/>
                  </a:lnTo>
                  <a:lnTo>
                    <a:pt x="1429" y="513"/>
                  </a:lnTo>
                  <a:lnTo>
                    <a:pt x="1429" y="513"/>
                  </a:lnTo>
                  <a:lnTo>
                    <a:pt x="1429" y="513"/>
                  </a:lnTo>
                  <a:lnTo>
                    <a:pt x="1429" y="513"/>
                  </a:lnTo>
                  <a:lnTo>
                    <a:pt x="1429" y="513"/>
                  </a:lnTo>
                  <a:lnTo>
                    <a:pt x="1432" y="513"/>
                  </a:lnTo>
                  <a:lnTo>
                    <a:pt x="1432" y="513"/>
                  </a:lnTo>
                  <a:lnTo>
                    <a:pt x="1432" y="513"/>
                  </a:lnTo>
                  <a:lnTo>
                    <a:pt x="1432" y="513"/>
                  </a:lnTo>
                  <a:lnTo>
                    <a:pt x="1432" y="515"/>
                  </a:lnTo>
                  <a:lnTo>
                    <a:pt x="1432" y="518"/>
                  </a:lnTo>
                  <a:lnTo>
                    <a:pt x="1432" y="518"/>
                  </a:lnTo>
                  <a:lnTo>
                    <a:pt x="1432" y="520"/>
                  </a:lnTo>
                  <a:lnTo>
                    <a:pt x="1432" y="520"/>
                  </a:lnTo>
                  <a:lnTo>
                    <a:pt x="1432" y="520"/>
                  </a:lnTo>
                  <a:lnTo>
                    <a:pt x="1432" y="520"/>
                  </a:lnTo>
                  <a:lnTo>
                    <a:pt x="1432" y="520"/>
                  </a:lnTo>
                  <a:lnTo>
                    <a:pt x="1432" y="522"/>
                  </a:lnTo>
                  <a:lnTo>
                    <a:pt x="1432" y="522"/>
                  </a:lnTo>
                  <a:lnTo>
                    <a:pt x="1432" y="525"/>
                  </a:lnTo>
                  <a:lnTo>
                    <a:pt x="1432" y="525"/>
                  </a:lnTo>
                  <a:lnTo>
                    <a:pt x="1429" y="527"/>
                  </a:lnTo>
                  <a:lnTo>
                    <a:pt x="1429" y="530"/>
                  </a:lnTo>
                  <a:lnTo>
                    <a:pt x="1429" y="532"/>
                  </a:lnTo>
                  <a:lnTo>
                    <a:pt x="1427" y="532"/>
                  </a:lnTo>
                  <a:lnTo>
                    <a:pt x="1427" y="532"/>
                  </a:lnTo>
                  <a:lnTo>
                    <a:pt x="1427" y="532"/>
                  </a:lnTo>
                  <a:lnTo>
                    <a:pt x="1427" y="534"/>
                  </a:lnTo>
                  <a:lnTo>
                    <a:pt x="1427" y="534"/>
                  </a:lnTo>
                  <a:lnTo>
                    <a:pt x="1427" y="534"/>
                  </a:lnTo>
                  <a:lnTo>
                    <a:pt x="1427" y="534"/>
                  </a:lnTo>
                  <a:lnTo>
                    <a:pt x="1427" y="537"/>
                  </a:lnTo>
                  <a:lnTo>
                    <a:pt x="1427" y="537"/>
                  </a:lnTo>
                  <a:lnTo>
                    <a:pt x="1427" y="539"/>
                  </a:lnTo>
                  <a:lnTo>
                    <a:pt x="1427" y="541"/>
                  </a:lnTo>
                  <a:lnTo>
                    <a:pt x="1427" y="541"/>
                  </a:lnTo>
                  <a:lnTo>
                    <a:pt x="1427" y="541"/>
                  </a:lnTo>
                  <a:lnTo>
                    <a:pt x="1434" y="537"/>
                  </a:lnTo>
                  <a:lnTo>
                    <a:pt x="1441" y="534"/>
                  </a:lnTo>
                  <a:lnTo>
                    <a:pt x="1439" y="534"/>
                  </a:lnTo>
                  <a:lnTo>
                    <a:pt x="1439" y="534"/>
                  </a:lnTo>
                  <a:lnTo>
                    <a:pt x="1439" y="534"/>
                  </a:lnTo>
                  <a:lnTo>
                    <a:pt x="1439" y="537"/>
                  </a:lnTo>
                  <a:lnTo>
                    <a:pt x="1441" y="534"/>
                  </a:lnTo>
                  <a:lnTo>
                    <a:pt x="1441" y="532"/>
                  </a:lnTo>
                  <a:lnTo>
                    <a:pt x="1441" y="532"/>
                  </a:lnTo>
                  <a:lnTo>
                    <a:pt x="1441" y="530"/>
                  </a:lnTo>
                  <a:lnTo>
                    <a:pt x="1444" y="527"/>
                  </a:lnTo>
                  <a:lnTo>
                    <a:pt x="1444" y="525"/>
                  </a:lnTo>
                  <a:lnTo>
                    <a:pt x="1446" y="520"/>
                  </a:lnTo>
                  <a:lnTo>
                    <a:pt x="1446" y="518"/>
                  </a:lnTo>
                  <a:lnTo>
                    <a:pt x="1446" y="518"/>
                  </a:lnTo>
                  <a:lnTo>
                    <a:pt x="1446" y="518"/>
                  </a:lnTo>
                  <a:lnTo>
                    <a:pt x="1446" y="518"/>
                  </a:lnTo>
                  <a:lnTo>
                    <a:pt x="1446" y="518"/>
                  </a:lnTo>
                  <a:lnTo>
                    <a:pt x="1446" y="518"/>
                  </a:lnTo>
                  <a:lnTo>
                    <a:pt x="1446" y="515"/>
                  </a:lnTo>
                  <a:lnTo>
                    <a:pt x="1446" y="515"/>
                  </a:lnTo>
                  <a:lnTo>
                    <a:pt x="1446" y="513"/>
                  </a:lnTo>
                  <a:lnTo>
                    <a:pt x="1446" y="513"/>
                  </a:lnTo>
                  <a:lnTo>
                    <a:pt x="1446" y="513"/>
                  </a:lnTo>
                  <a:lnTo>
                    <a:pt x="1446" y="511"/>
                  </a:lnTo>
                  <a:lnTo>
                    <a:pt x="1446" y="508"/>
                  </a:lnTo>
                  <a:lnTo>
                    <a:pt x="1446" y="508"/>
                  </a:lnTo>
                  <a:lnTo>
                    <a:pt x="1446" y="508"/>
                  </a:lnTo>
                  <a:lnTo>
                    <a:pt x="1446" y="508"/>
                  </a:lnTo>
                  <a:lnTo>
                    <a:pt x="1446" y="508"/>
                  </a:lnTo>
                  <a:lnTo>
                    <a:pt x="1446" y="506"/>
                  </a:lnTo>
                  <a:lnTo>
                    <a:pt x="1446" y="506"/>
                  </a:lnTo>
                  <a:lnTo>
                    <a:pt x="1446" y="506"/>
                  </a:lnTo>
                  <a:lnTo>
                    <a:pt x="1446" y="506"/>
                  </a:lnTo>
                  <a:lnTo>
                    <a:pt x="1446" y="503"/>
                  </a:lnTo>
                  <a:lnTo>
                    <a:pt x="1446" y="503"/>
                  </a:lnTo>
                  <a:lnTo>
                    <a:pt x="1446" y="503"/>
                  </a:lnTo>
                  <a:lnTo>
                    <a:pt x="1446" y="501"/>
                  </a:lnTo>
                  <a:lnTo>
                    <a:pt x="1446" y="499"/>
                  </a:lnTo>
                  <a:lnTo>
                    <a:pt x="1446" y="499"/>
                  </a:lnTo>
                  <a:lnTo>
                    <a:pt x="1446" y="496"/>
                  </a:lnTo>
                  <a:lnTo>
                    <a:pt x="1448" y="494"/>
                  </a:lnTo>
                  <a:lnTo>
                    <a:pt x="1448" y="492"/>
                  </a:lnTo>
                  <a:lnTo>
                    <a:pt x="1448" y="489"/>
                  </a:lnTo>
                  <a:lnTo>
                    <a:pt x="1451" y="492"/>
                  </a:lnTo>
                  <a:lnTo>
                    <a:pt x="1451" y="492"/>
                  </a:lnTo>
                  <a:lnTo>
                    <a:pt x="1448" y="492"/>
                  </a:lnTo>
                  <a:lnTo>
                    <a:pt x="1448" y="496"/>
                  </a:lnTo>
                  <a:lnTo>
                    <a:pt x="1448" y="499"/>
                  </a:lnTo>
                  <a:lnTo>
                    <a:pt x="1448" y="501"/>
                  </a:lnTo>
                  <a:lnTo>
                    <a:pt x="1448" y="501"/>
                  </a:lnTo>
                  <a:lnTo>
                    <a:pt x="1448" y="501"/>
                  </a:lnTo>
                  <a:lnTo>
                    <a:pt x="1448" y="503"/>
                  </a:lnTo>
                  <a:lnTo>
                    <a:pt x="1448" y="506"/>
                  </a:lnTo>
                  <a:lnTo>
                    <a:pt x="1448" y="508"/>
                  </a:lnTo>
                  <a:lnTo>
                    <a:pt x="1448" y="508"/>
                  </a:lnTo>
                  <a:lnTo>
                    <a:pt x="1448" y="511"/>
                  </a:lnTo>
                  <a:lnTo>
                    <a:pt x="1448" y="511"/>
                  </a:lnTo>
                  <a:lnTo>
                    <a:pt x="1448" y="511"/>
                  </a:lnTo>
                  <a:lnTo>
                    <a:pt x="1448" y="511"/>
                  </a:lnTo>
                  <a:lnTo>
                    <a:pt x="1448" y="511"/>
                  </a:lnTo>
                  <a:lnTo>
                    <a:pt x="1448" y="511"/>
                  </a:lnTo>
                  <a:lnTo>
                    <a:pt x="1451" y="513"/>
                  </a:lnTo>
                  <a:lnTo>
                    <a:pt x="1451" y="513"/>
                  </a:lnTo>
                  <a:lnTo>
                    <a:pt x="1451" y="513"/>
                  </a:lnTo>
                  <a:lnTo>
                    <a:pt x="1451" y="513"/>
                  </a:lnTo>
                  <a:lnTo>
                    <a:pt x="1453" y="511"/>
                  </a:lnTo>
                  <a:lnTo>
                    <a:pt x="1453" y="511"/>
                  </a:lnTo>
                  <a:lnTo>
                    <a:pt x="1453" y="511"/>
                  </a:lnTo>
                  <a:lnTo>
                    <a:pt x="1453" y="511"/>
                  </a:lnTo>
                  <a:lnTo>
                    <a:pt x="1453" y="511"/>
                  </a:lnTo>
                  <a:lnTo>
                    <a:pt x="1453" y="511"/>
                  </a:lnTo>
                  <a:lnTo>
                    <a:pt x="1453" y="513"/>
                  </a:lnTo>
                  <a:lnTo>
                    <a:pt x="1451" y="515"/>
                  </a:lnTo>
                  <a:lnTo>
                    <a:pt x="1448" y="515"/>
                  </a:lnTo>
                  <a:lnTo>
                    <a:pt x="1448" y="518"/>
                  </a:lnTo>
                  <a:lnTo>
                    <a:pt x="1448" y="520"/>
                  </a:lnTo>
                  <a:lnTo>
                    <a:pt x="1448" y="520"/>
                  </a:lnTo>
                  <a:lnTo>
                    <a:pt x="1448" y="522"/>
                  </a:lnTo>
                  <a:lnTo>
                    <a:pt x="1448" y="525"/>
                  </a:lnTo>
                  <a:lnTo>
                    <a:pt x="1448" y="525"/>
                  </a:lnTo>
                  <a:lnTo>
                    <a:pt x="1451" y="525"/>
                  </a:lnTo>
                  <a:lnTo>
                    <a:pt x="1453" y="525"/>
                  </a:lnTo>
                  <a:lnTo>
                    <a:pt x="1458" y="522"/>
                  </a:lnTo>
                  <a:lnTo>
                    <a:pt x="1463" y="525"/>
                  </a:lnTo>
                  <a:lnTo>
                    <a:pt x="1465" y="525"/>
                  </a:lnTo>
                  <a:lnTo>
                    <a:pt x="1465" y="525"/>
                  </a:lnTo>
                  <a:lnTo>
                    <a:pt x="1463" y="527"/>
                  </a:lnTo>
                  <a:lnTo>
                    <a:pt x="1458" y="525"/>
                  </a:lnTo>
                  <a:lnTo>
                    <a:pt x="1455" y="525"/>
                  </a:lnTo>
                  <a:lnTo>
                    <a:pt x="1451" y="530"/>
                  </a:lnTo>
                  <a:lnTo>
                    <a:pt x="1448" y="527"/>
                  </a:lnTo>
                  <a:lnTo>
                    <a:pt x="1448" y="530"/>
                  </a:lnTo>
                  <a:lnTo>
                    <a:pt x="1448" y="530"/>
                  </a:lnTo>
                  <a:lnTo>
                    <a:pt x="1448" y="530"/>
                  </a:lnTo>
                  <a:lnTo>
                    <a:pt x="1448" y="530"/>
                  </a:lnTo>
                  <a:lnTo>
                    <a:pt x="1448" y="530"/>
                  </a:lnTo>
                  <a:lnTo>
                    <a:pt x="1448" y="532"/>
                  </a:lnTo>
                  <a:lnTo>
                    <a:pt x="1448" y="534"/>
                  </a:lnTo>
                  <a:lnTo>
                    <a:pt x="1453" y="539"/>
                  </a:lnTo>
                  <a:lnTo>
                    <a:pt x="1455" y="537"/>
                  </a:lnTo>
                  <a:lnTo>
                    <a:pt x="1458" y="537"/>
                  </a:lnTo>
                  <a:lnTo>
                    <a:pt x="1463" y="534"/>
                  </a:lnTo>
                  <a:lnTo>
                    <a:pt x="1463" y="537"/>
                  </a:lnTo>
                  <a:lnTo>
                    <a:pt x="1458" y="537"/>
                  </a:lnTo>
                  <a:lnTo>
                    <a:pt x="1458" y="537"/>
                  </a:lnTo>
                  <a:lnTo>
                    <a:pt x="1455" y="539"/>
                  </a:lnTo>
                  <a:lnTo>
                    <a:pt x="1455" y="539"/>
                  </a:lnTo>
                  <a:lnTo>
                    <a:pt x="1451" y="539"/>
                  </a:lnTo>
                  <a:lnTo>
                    <a:pt x="1448" y="539"/>
                  </a:lnTo>
                  <a:lnTo>
                    <a:pt x="1448" y="539"/>
                  </a:lnTo>
                  <a:lnTo>
                    <a:pt x="1444" y="544"/>
                  </a:lnTo>
                  <a:lnTo>
                    <a:pt x="1439" y="548"/>
                  </a:lnTo>
                  <a:lnTo>
                    <a:pt x="1439" y="551"/>
                  </a:lnTo>
                  <a:lnTo>
                    <a:pt x="1439" y="553"/>
                  </a:lnTo>
                  <a:lnTo>
                    <a:pt x="1444" y="553"/>
                  </a:lnTo>
                  <a:lnTo>
                    <a:pt x="1441" y="553"/>
                  </a:lnTo>
                  <a:lnTo>
                    <a:pt x="1441" y="553"/>
                  </a:lnTo>
                  <a:lnTo>
                    <a:pt x="1441" y="553"/>
                  </a:lnTo>
                  <a:lnTo>
                    <a:pt x="1444" y="556"/>
                  </a:lnTo>
                  <a:lnTo>
                    <a:pt x="1444" y="556"/>
                  </a:lnTo>
                  <a:lnTo>
                    <a:pt x="1444" y="556"/>
                  </a:lnTo>
                  <a:lnTo>
                    <a:pt x="1446" y="553"/>
                  </a:lnTo>
                  <a:lnTo>
                    <a:pt x="1446" y="551"/>
                  </a:lnTo>
                  <a:lnTo>
                    <a:pt x="1453" y="551"/>
                  </a:lnTo>
                  <a:lnTo>
                    <a:pt x="1460" y="548"/>
                  </a:lnTo>
                  <a:lnTo>
                    <a:pt x="1465" y="551"/>
                  </a:lnTo>
                  <a:lnTo>
                    <a:pt x="1463" y="551"/>
                  </a:lnTo>
                  <a:lnTo>
                    <a:pt x="1458" y="551"/>
                  </a:lnTo>
                  <a:lnTo>
                    <a:pt x="1453" y="558"/>
                  </a:lnTo>
                  <a:lnTo>
                    <a:pt x="1453" y="558"/>
                  </a:lnTo>
                  <a:lnTo>
                    <a:pt x="1453" y="556"/>
                  </a:lnTo>
                  <a:lnTo>
                    <a:pt x="1455" y="553"/>
                  </a:lnTo>
                  <a:lnTo>
                    <a:pt x="1455" y="553"/>
                  </a:lnTo>
                  <a:lnTo>
                    <a:pt x="1453" y="551"/>
                  </a:lnTo>
                  <a:lnTo>
                    <a:pt x="1453" y="553"/>
                  </a:lnTo>
                  <a:lnTo>
                    <a:pt x="1453" y="553"/>
                  </a:lnTo>
                  <a:lnTo>
                    <a:pt x="1451" y="553"/>
                  </a:lnTo>
                  <a:lnTo>
                    <a:pt x="1448" y="553"/>
                  </a:lnTo>
                  <a:lnTo>
                    <a:pt x="1446" y="553"/>
                  </a:lnTo>
                  <a:lnTo>
                    <a:pt x="1446" y="556"/>
                  </a:lnTo>
                  <a:lnTo>
                    <a:pt x="1446" y="558"/>
                  </a:lnTo>
                  <a:lnTo>
                    <a:pt x="1446" y="558"/>
                  </a:lnTo>
                  <a:lnTo>
                    <a:pt x="1446" y="560"/>
                  </a:lnTo>
                  <a:lnTo>
                    <a:pt x="1446" y="560"/>
                  </a:lnTo>
                  <a:lnTo>
                    <a:pt x="1446" y="560"/>
                  </a:lnTo>
                  <a:lnTo>
                    <a:pt x="1448" y="560"/>
                  </a:lnTo>
                  <a:lnTo>
                    <a:pt x="1451" y="560"/>
                  </a:lnTo>
                  <a:lnTo>
                    <a:pt x="1451" y="560"/>
                  </a:lnTo>
                  <a:lnTo>
                    <a:pt x="1451" y="558"/>
                  </a:lnTo>
                  <a:lnTo>
                    <a:pt x="1453" y="558"/>
                  </a:lnTo>
                  <a:lnTo>
                    <a:pt x="1453" y="558"/>
                  </a:lnTo>
                  <a:lnTo>
                    <a:pt x="1453" y="558"/>
                  </a:lnTo>
                  <a:lnTo>
                    <a:pt x="1453" y="558"/>
                  </a:lnTo>
                  <a:lnTo>
                    <a:pt x="1451" y="560"/>
                  </a:lnTo>
                  <a:lnTo>
                    <a:pt x="1451" y="560"/>
                  </a:lnTo>
                  <a:lnTo>
                    <a:pt x="1448" y="560"/>
                  </a:lnTo>
                  <a:lnTo>
                    <a:pt x="1448" y="563"/>
                  </a:lnTo>
                  <a:lnTo>
                    <a:pt x="1448" y="563"/>
                  </a:lnTo>
                  <a:lnTo>
                    <a:pt x="1448" y="565"/>
                  </a:lnTo>
                  <a:lnTo>
                    <a:pt x="1446" y="567"/>
                  </a:lnTo>
                  <a:lnTo>
                    <a:pt x="1448" y="567"/>
                  </a:lnTo>
                  <a:lnTo>
                    <a:pt x="1448" y="570"/>
                  </a:lnTo>
                  <a:lnTo>
                    <a:pt x="1448" y="570"/>
                  </a:lnTo>
                  <a:lnTo>
                    <a:pt x="1448" y="572"/>
                  </a:lnTo>
                  <a:lnTo>
                    <a:pt x="1448" y="572"/>
                  </a:lnTo>
                  <a:lnTo>
                    <a:pt x="1448" y="574"/>
                  </a:lnTo>
                  <a:lnTo>
                    <a:pt x="1455" y="577"/>
                  </a:lnTo>
                  <a:lnTo>
                    <a:pt x="1455" y="577"/>
                  </a:lnTo>
                  <a:lnTo>
                    <a:pt x="1455" y="577"/>
                  </a:lnTo>
                  <a:lnTo>
                    <a:pt x="1460" y="574"/>
                  </a:lnTo>
                  <a:lnTo>
                    <a:pt x="1460" y="572"/>
                  </a:lnTo>
                  <a:lnTo>
                    <a:pt x="1463" y="570"/>
                  </a:lnTo>
                  <a:lnTo>
                    <a:pt x="1463" y="567"/>
                  </a:lnTo>
                  <a:lnTo>
                    <a:pt x="1463" y="567"/>
                  </a:lnTo>
                  <a:lnTo>
                    <a:pt x="1463" y="567"/>
                  </a:lnTo>
                  <a:lnTo>
                    <a:pt x="1463" y="567"/>
                  </a:lnTo>
                  <a:lnTo>
                    <a:pt x="1463" y="565"/>
                  </a:lnTo>
                  <a:lnTo>
                    <a:pt x="1463" y="565"/>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5"/>
                  </a:lnTo>
                  <a:lnTo>
                    <a:pt x="1463" y="565"/>
                  </a:lnTo>
                  <a:lnTo>
                    <a:pt x="1465" y="565"/>
                  </a:lnTo>
                  <a:lnTo>
                    <a:pt x="1465" y="565"/>
                  </a:lnTo>
                  <a:lnTo>
                    <a:pt x="1463" y="570"/>
                  </a:lnTo>
                  <a:lnTo>
                    <a:pt x="1463" y="570"/>
                  </a:lnTo>
                  <a:lnTo>
                    <a:pt x="1463" y="572"/>
                  </a:lnTo>
                  <a:lnTo>
                    <a:pt x="1463" y="574"/>
                  </a:lnTo>
                  <a:lnTo>
                    <a:pt x="1460" y="574"/>
                  </a:lnTo>
                  <a:lnTo>
                    <a:pt x="1458" y="579"/>
                  </a:lnTo>
                  <a:lnTo>
                    <a:pt x="1458" y="579"/>
                  </a:lnTo>
                  <a:lnTo>
                    <a:pt x="1458" y="579"/>
                  </a:lnTo>
                  <a:lnTo>
                    <a:pt x="1458" y="582"/>
                  </a:lnTo>
                  <a:lnTo>
                    <a:pt x="1458" y="582"/>
                  </a:lnTo>
                  <a:lnTo>
                    <a:pt x="1458" y="582"/>
                  </a:lnTo>
                  <a:lnTo>
                    <a:pt x="1460" y="584"/>
                  </a:lnTo>
                  <a:lnTo>
                    <a:pt x="1460" y="584"/>
                  </a:lnTo>
                  <a:lnTo>
                    <a:pt x="1467" y="582"/>
                  </a:lnTo>
                  <a:lnTo>
                    <a:pt x="1472" y="584"/>
                  </a:lnTo>
                  <a:lnTo>
                    <a:pt x="1477" y="582"/>
                  </a:lnTo>
                  <a:lnTo>
                    <a:pt x="1477" y="582"/>
                  </a:lnTo>
                  <a:lnTo>
                    <a:pt x="1477" y="584"/>
                  </a:lnTo>
                  <a:lnTo>
                    <a:pt x="1477" y="584"/>
                  </a:lnTo>
                  <a:lnTo>
                    <a:pt x="1477" y="584"/>
                  </a:lnTo>
                  <a:lnTo>
                    <a:pt x="1479" y="579"/>
                  </a:lnTo>
                  <a:lnTo>
                    <a:pt x="1484" y="572"/>
                  </a:lnTo>
                  <a:lnTo>
                    <a:pt x="1484" y="572"/>
                  </a:lnTo>
                  <a:lnTo>
                    <a:pt x="1484" y="567"/>
                  </a:lnTo>
                  <a:lnTo>
                    <a:pt x="1486" y="565"/>
                  </a:lnTo>
                  <a:lnTo>
                    <a:pt x="1486" y="563"/>
                  </a:lnTo>
                  <a:lnTo>
                    <a:pt x="1486" y="563"/>
                  </a:lnTo>
                  <a:lnTo>
                    <a:pt x="1486" y="558"/>
                  </a:lnTo>
                  <a:lnTo>
                    <a:pt x="1486" y="556"/>
                  </a:lnTo>
                  <a:lnTo>
                    <a:pt x="1489" y="556"/>
                  </a:lnTo>
                  <a:lnTo>
                    <a:pt x="1489" y="553"/>
                  </a:lnTo>
                  <a:lnTo>
                    <a:pt x="1489" y="553"/>
                  </a:lnTo>
                  <a:lnTo>
                    <a:pt x="1489" y="553"/>
                  </a:lnTo>
                  <a:lnTo>
                    <a:pt x="1489" y="551"/>
                  </a:lnTo>
                  <a:lnTo>
                    <a:pt x="1489" y="551"/>
                  </a:lnTo>
                  <a:lnTo>
                    <a:pt x="1489" y="551"/>
                  </a:lnTo>
                  <a:lnTo>
                    <a:pt x="1489" y="548"/>
                  </a:lnTo>
                  <a:lnTo>
                    <a:pt x="1489" y="548"/>
                  </a:lnTo>
                  <a:lnTo>
                    <a:pt x="1491" y="544"/>
                  </a:lnTo>
                  <a:lnTo>
                    <a:pt x="1491" y="544"/>
                  </a:lnTo>
                  <a:lnTo>
                    <a:pt x="1491" y="541"/>
                  </a:lnTo>
                  <a:lnTo>
                    <a:pt x="1491" y="541"/>
                  </a:lnTo>
                  <a:lnTo>
                    <a:pt x="1491" y="539"/>
                  </a:lnTo>
                  <a:lnTo>
                    <a:pt x="1491" y="537"/>
                  </a:lnTo>
                  <a:lnTo>
                    <a:pt x="1491" y="534"/>
                  </a:lnTo>
                  <a:lnTo>
                    <a:pt x="1491" y="532"/>
                  </a:lnTo>
                  <a:lnTo>
                    <a:pt x="1493" y="530"/>
                  </a:lnTo>
                  <a:lnTo>
                    <a:pt x="1498" y="530"/>
                  </a:lnTo>
                  <a:lnTo>
                    <a:pt x="1498" y="530"/>
                  </a:lnTo>
                  <a:lnTo>
                    <a:pt x="1498" y="532"/>
                  </a:lnTo>
                  <a:lnTo>
                    <a:pt x="1498" y="532"/>
                  </a:lnTo>
                  <a:lnTo>
                    <a:pt x="1498" y="532"/>
                  </a:lnTo>
                  <a:lnTo>
                    <a:pt x="1496" y="532"/>
                  </a:lnTo>
                  <a:lnTo>
                    <a:pt x="1493" y="534"/>
                  </a:lnTo>
                  <a:lnTo>
                    <a:pt x="1493" y="534"/>
                  </a:lnTo>
                  <a:lnTo>
                    <a:pt x="1493" y="537"/>
                  </a:lnTo>
                  <a:lnTo>
                    <a:pt x="1496" y="537"/>
                  </a:lnTo>
                  <a:lnTo>
                    <a:pt x="1496" y="539"/>
                  </a:lnTo>
                  <a:lnTo>
                    <a:pt x="1496" y="539"/>
                  </a:lnTo>
                  <a:lnTo>
                    <a:pt x="1493" y="539"/>
                  </a:lnTo>
                  <a:lnTo>
                    <a:pt x="1496" y="539"/>
                  </a:lnTo>
                  <a:lnTo>
                    <a:pt x="1496" y="539"/>
                  </a:lnTo>
                  <a:lnTo>
                    <a:pt x="1496" y="541"/>
                  </a:lnTo>
                  <a:lnTo>
                    <a:pt x="1496" y="541"/>
                  </a:lnTo>
                  <a:lnTo>
                    <a:pt x="1496" y="541"/>
                  </a:lnTo>
                  <a:lnTo>
                    <a:pt x="1496" y="541"/>
                  </a:lnTo>
                  <a:lnTo>
                    <a:pt x="1496" y="544"/>
                  </a:lnTo>
                  <a:lnTo>
                    <a:pt x="1493" y="546"/>
                  </a:lnTo>
                  <a:lnTo>
                    <a:pt x="1493" y="546"/>
                  </a:lnTo>
                  <a:lnTo>
                    <a:pt x="1493" y="546"/>
                  </a:lnTo>
                  <a:lnTo>
                    <a:pt x="1496" y="548"/>
                  </a:lnTo>
                  <a:lnTo>
                    <a:pt x="1496" y="548"/>
                  </a:lnTo>
                  <a:lnTo>
                    <a:pt x="1493" y="551"/>
                  </a:lnTo>
                  <a:lnTo>
                    <a:pt x="1493" y="553"/>
                  </a:lnTo>
                  <a:lnTo>
                    <a:pt x="1493" y="556"/>
                  </a:lnTo>
                  <a:lnTo>
                    <a:pt x="1493" y="556"/>
                  </a:lnTo>
                  <a:lnTo>
                    <a:pt x="1493" y="556"/>
                  </a:lnTo>
                  <a:lnTo>
                    <a:pt x="1493" y="560"/>
                  </a:lnTo>
                  <a:lnTo>
                    <a:pt x="1491" y="563"/>
                  </a:lnTo>
                  <a:lnTo>
                    <a:pt x="1491" y="563"/>
                  </a:lnTo>
                  <a:lnTo>
                    <a:pt x="1491" y="563"/>
                  </a:lnTo>
                  <a:lnTo>
                    <a:pt x="1491" y="565"/>
                  </a:lnTo>
                  <a:lnTo>
                    <a:pt x="1491" y="565"/>
                  </a:lnTo>
                  <a:lnTo>
                    <a:pt x="1491" y="565"/>
                  </a:lnTo>
                  <a:lnTo>
                    <a:pt x="1491" y="567"/>
                  </a:lnTo>
                  <a:lnTo>
                    <a:pt x="1486" y="577"/>
                  </a:lnTo>
                  <a:lnTo>
                    <a:pt x="1486" y="577"/>
                  </a:lnTo>
                  <a:lnTo>
                    <a:pt x="1486" y="577"/>
                  </a:lnTo>
                  <a:lnTo>
                    <a:pt x="1486" y="579"/>
                  </a:lnTo>
                  <a:lnTo>
                    <a:pt x="1486" y="582"/>
                  </a:lnTo>
                  <a:lnTo>
                    <a:pt x="1486" y="582"/>
                  </a:lnTo>
                  <a:lnTo>
                    <a:pt x="1486" y="582"/>
                  </a:lnTo>
                  <a:lnTo>
                    <a:pt x="1484" y="582"/>
                  </a:lnTo>
                  <a:lnTo>
                    <a:pt x="1484" y="584"/>
                  </a:lnTo>
                  <a:lnTo>
                    <a:pt x="1481" y="584"/>
                  </a:lnTo>
                  <a:lnTo>
                    <a:pt x="1479" y="586"/>
                  </a:lnTo>
                  <a:lnTo>
                    <a:pt x="1479" y="586"/>
                  </a:lnTo>
                  <a:lnTo>
                    <a:pt x="1479" y="589"/>
                  </a:lnTo>
                  <a:lnTo>
                    <a:pt x="1486" y="591"/>
                  </a:lnTo>
                  <a:lnTo>
                    <a:pt x="1486" y="591"/>
                  </a:lnTo>
                  <a:lnTo>
                    <a:pt x="1486" y="593"/>
                  </a:lnTo>
                  <a:lnTo>
                    <a:pt x="1486" y="596"/>
                  </a:lnTo>
                  <a:lnTo>
                    <a:pt x="1481" y="593"/>
                  </a:lnTo>
                  <a:lnTo>
                    <a:pt x="1474" y="591"/>
                  </a:lnTo>
                  <a:lnTo>
                    <a:pt x="1470" y="593"/>
                  </a:lnTo>
                  <a:lnTo>
                    <a:pt x="1467" y="593"/>
                  </a:lnTo>
                  <a:lnTo>
                    <a:pt x="1465" y="593"/>
                  </a:lnTo>
                  <a:lnTo>
                    <a:pt x="1465" y="596"/>
                  </a:lnTo>
                  <a:lnTo>
                    <a:pt x="1465" y="596"/>
                  </a:lnTo>
                  <a:lnTo>
                    <a:pt x="1465" y="596"/>
                  </a:lnTo>
                  <a:lnTo>
                    <a:pt x="1465" y="596"/>
                  </a:lnTo>
                  <a:lnTo>
                    <a:pt x="1465" y="598"/>
                  </a:lnTo>
                  <a:lnTo>
                    <a:pt x="1467" y="598"/>
                  </a:lnTo>
                  <a:lnTo>
                    <a:pt x="1467" y="600"/>
                  </a:lnTo>
                  <a:lnTo>
                    <a:pt x="1467" y="603"/>
                  </a:lnTo>
                  <a:lnTo>
                    <a:pt x="1463" y="600"/>
                  </a:lnTo>
                  <a:lnTo>
                    <a:pt x="1458" y="596"/>
                  </a:lnTo>
                  <a:lnTo>
                    <a:pt x="1458" y="596"/>
                  </a:lnTo>
                  <a:lnTo>
                    <a:pt x="1451" y="596"/>
                  </a:lnTo>
                  <a:lnTo>
                    <a:pt x="1448" y="596"/>
                  </a:lnTo>
                  <a:lnTo>
                    <a:pt x="1448" y="593"/>
                  </a:lnTo>
                  <a:lnTo>
                    <a:pt x="1448" y="593"/>
                  </a:lnTo>
                  <a:lnTo>
                    <a:pt x="1448" y="593"/>
                  </a:lnTo>
                  <a:lnTo>
                    <a:pt x="1448" y="593"/>
                  </a:lnTo>
                  <a:lnTo>
                    <a:pt x="1446" y="593"/>
                  </a:lnTo>
                  <a:lnTo>
                    <a:pt x="1446" y="591"/>
                  </a:lnTo>
                  <a:lnTo>
                    <a:pt x="1446" y="591"/>
                  </a:lnTo>
                  <a:lnTo>
                    <a:pt x="1448" y="591"/>
                  </a:lnTo>
                  <a:lnTo>
                    <a:pt x="1448" y="591"/>
                  </a:lnTo>
                  <a:lnTo>
                    <a:pt x="1448" y="591"/>
                  </a:lnTo>
                  <a:lnTo>
                    <a:pt x="1448" y="591"/>
                  </a:lnTo>
                  <a:lnTo>
                    <a:pt x="1448" y="589"/>
                  </a:lnTo>
                  <a:lnTo>
                    <a:pt x="1446" y="589"/>
                  </a:lnTo>
                  <a:lnTo>
                    <a:pt x="1446" y="589"/>
                  </a:lnTo>
                  <a:lnTo>
                    <a:pt x="1446" y="589"/>
                  </a:lnTo>
                  <a:lnTo>
                    <a:pt x="1446" y="591"/>
                  </a:lnTo>
                  <a:lnTo>
                    <a:pt x="1446" y="591"/>
                  </a:lnTo>
                  <a:lnTo>
                    <a:pt x="1446" y="591"/>
                  </a:lnTo>
                  <a:lnTo>
                    <a:pt x="1446" y="591"/>
                  </a:lnTo>
                  <a:lnTo>
                    <a:pt x="1446" y="591"/>
                  </a:lnTo>
                  <a:lnTo>
                    <a:pt x="1444" y="593"/>
                  </a:lnTo>
                  <a:lnTo>
                    <a:pt x="1441" y="596"/>
                  </a:lnTo>
                  <a:lnTo>
                    <a:pt x="1444" y="591"/>
                  </a:lnTo>
                  <a:lnTo>
                    <a:pt x="1444" y="591"/>
                  </a:lnTo>
                  <a:lnTo>
                    <a:pt x="1444" y="589"/>
                  </a:lnTo>
                  <a:lnTo>
                    <a:pt x="1441" y="589"/>
                  </a:lnTo>
                  <a:lnTo>
                    <a:pt x="1441" y="586"/>
                  </a:lnTo>
                  <a:lnTo>
                    <a:pt x="1441" y="586"/>
                  </a:lnTo>
                  <a:lnTo>
                    <a:pt x="1439" y="582"/>
                  </a:lnTo>
                  <a:lnTo>
                    <a:pt x="1439" y="582"/>
                  </a:lnTo>
                  <a:lnTo>
                    <a:pt x="1439" y="582"/>
                  </a:lnTo>
                  <a:lnTo>
                    <a:pt x="1439" y="582"/>
                  </a:lnTo>
                  <a:lnTo>
                    <a:pt x="1439" y="579"/>
                  </a:lnTo>
                  <a:lnTo>
                    <a:pt x="1439" y="579"/>
                  </a:lnTo>
                  <a:lnTo>
                    <a:pt x="1439" y="579"/>
                  </a:lnTo>
                  <a:lnTo>
                    <a:pt x="1439" y="577"/>
                  </a:lnTo>
                  <a:lnTo>
                    <a:pt x="1439" y="577"/>
                  </a:lnTo>
                  <a:lnTo>
                    <a:pt x="1437" y="574"/>
                  </a:lnTo>
                  <a:lnTo>
                    <a:pt x="1437" y="572"/>
                  </a:lnTo>
                  <a:lnTo>
                    <a:pt x="1437" y="570"/>
                  </a:lnTo>
                  <a:lnTo>
                    <a:pt x="1434" y="570"/>
                  </a:lnTo>
                  <a:lnTo>
                    <a:pt x="1432" y="565"/>
                  </a:lnTo>
                  <a:lnTo>
                    <a:pt x="1427" y="560"/>
                  </a:lnTo>
                  <a:lnTo>
                    <a:pt x="1422" y="560"/>
                  </a:lnTo>
                  <a:lnTo>
                    <a:pt x="1418" y="558"/>
                  </a:lnTo>
                  <a:lnTo>
                    <a:pt x="1413" y="558"/>
                  </a:lnTo>
                  <a:lnTo>
                    <a:pt x="1403" y="560"/>
                  </a:lnTo>
                  <a:lnTo>
                    <a:pt x="1396" y="565"/>
                  </a:lnTo>
                  <a:lnTo>
                    <a:pt x="1396" y="565"/>
                  </a:lnTo>
                  <a:lnTo>
                    <a:pt x="1396" y="565"/>
                  </a:lnTo>
                  <a:lnTo>
                    <a:pt x="1394" y="563"/>
                  </a:lnTo>
                  <a:lnTo>
                    <a:pt x="1394" y="563"/>
                  </a:lnTo>
                  <a:lnTo>
                    <a:pt x="1394" y="563"/>
                  </a:lnTo>
                  <a:lnTo>
                    <a:pt x="1394" y="563"/>
                  </a:lnTo>
                  <a:lnTo>
                    <a:pt x="1394" y="563"/>
                  </a:lnTo>
                  <a:lnTo>
                    <a:pt x="1394" y="563"/>
                  </a:lnTo>
                  <a:lnTo>
                    <a:pt x="1394" y="563"/>
                  </a:lnTo>
                  <a:lnTo>
                    <a:pt x="1396" y="565"/>
                  </a:lnTo>
                  <a:lnTo>
                    <a:pt x="1396" y="567"/>
                  </a:lnTo>
                  <a:lnTo>
                    <a:pt x="1396" y="567"/>
                  </a:lnTo>
                  <a:lnTo>
                    <a:pt x="1394" y="567"/>
                  </a:lnTo>
                  <a:lnTo>
                    <a:pt x="1396" y="570"/>
                  </a:lnTo>
                  <a:lnTo>
                    <a:pt x="1394" y="570"/>
                  </a:lnTo>
                  <a:lnTo>
                    <a:pt x="1394" y="570"/>
                  </a:lnTo>
                  <a:lnTo>
                    <a:pt x="1394" y="572"/>
                  </a:lnTo>
                  <a:lnTo>
                    <a:pt x="1394" y="572"/>
                  </a:lnTo>
                  <a:lnTo>
                    <a:pt x="1394" y="570"/>
                  </a:lnTo>
                  <a:lnTo>
                    <a:pt x="1396" y="572"/>
                  </a:lnTo>
                  <a:lnTo>
                    <a:pt x="1396" y="572"/>
                  </a:lnTo>
                  <a:lnTo>
                    <a:pt x="1396" y="572"/>
                  </a:lnTo>
                  <a:lnTo>
                    <a:pt x="1396" y="574"/>
                  </a:lnTo>
                  <a:lnTo>
                    <a:pt x="1396" y="574"/>
                  </a:lnTo>
                  <a:lnTo>
                    <a:pt x="1396" y="574"/>
                  </a:lnTo>
                  <a:lnTo>
                    <a:pt x="1396" y="577"/>
                  </a:lnTo>
                  <a:lnTo>
                    <a:pt x="1396" y="579"/>
                  </a:lnTo>
                  <a:lnTo>
                    <a:pt x="1396" y="579"/>
                  </a:lnTo>
                  <a:lnTo>
                    <a:pt x="1396" y="582"/>
                  </a:lnTo>
                  <a:lnTo>
                    <a:pt x="1396" y="582"/>
                  </a:lnTo>
                  <a:lnTo>
                    <a:pt x="1399" y="584"/>
                  </a:lnTo>
                  <a:lnTo>
                    <a:pt x="1401" y="586"/>
                  </a:lnTo>
                  <a:lnTo>
                    <a:pt x="1403" y="586"/>
                  </a:lnTo>
                  <a:lnTo>
                    <a:pt x="1403" y="586"/>
                  </a:lnTo>
                  <a:lnTo>
                    <a:pt x="1403" y="586"/>
                  </a:lnTo>
                  <a:lnTo>
                    <a:pt x="1403" y="586"/>
                  </a:lnTo>
                  <a:lnTo>
                    <a:pt x="1403" y="586"/>
                  </a:lnTo>
                  <a:lnTo>
                    <a:pt x="1403" y="586"/>
                  </a:lnTo>
                  <a:lnTo>
                    <a:pt x="1403" y="586"/>
                  </a:lnTo>
                  <a:lnTo>
                    <a:pt x="1403" y="586"/>
                  </a:lnTo>
                  <a:lnTo>
                    <a:pt x="1403" y="589"/>
                  </a:lnTo>
                  <a:lnTo>
                    <a:pt x="1403" y="589"/>
                  </a:lnTo>
                  <a:lnTo>
                    <a:pt x="1403" y="589"/>
                  </a:lnTo>
                  <a:lnTo>
                    <a:pt x="1406" y="589"/>
                  </a:lnTo>
                  <a:lnTo>
                    <a:pt x="1406" y="589"/>
                  </a:lnTo>
                  <a:lnTo>
                    <a:pt x="1406" y="589"/>
                  </a:lnTo>
                  <a:lnTo>
                    <a:pt x="1406" y="591"/>
                  </a:lnTo>
                  <a:lnTo>
                    <a:pt x="1406" y="591"/>
                  </a:lnTo>
                  <a:lnTo>
                    <a:pt x="1408" y="591"/>
                  </a:lnTo>
                  <a:lnTo>
                    <a:pt x="1408" y="593"/>
                  </a:lnTo>
                  <a:lnTo>
                    <a:pt x="1408" y="593"/>
                  </a:lnTo>
                  <a:lnTo>
                    <a:pt x="1408" y="596"/>
                  </a:lnTo>
                  <a:lnTo>
                    <a:pt x="1406" y="596"/>
                  </a:lnTo>
                  <a:lnTo>
                    <a:pt x="1406" y="598"/>
                  </a:lnTo>
                  <a:lnTo>
                    <a:pt x="1406" y="600"/>
                  </a:lnTo>
                  <a:lnTo>
                    <a:pt x="1406" y="600"/>
                  </a:lnTo>
                  <a:lnTo>
                    <a:pt x="1406" y="600"/>
                  </a:lnTo>
                  <a:lnTo>
                    <a:pt x="1408" y="600"/>
                  </a:lnTo>
                  <a:lnTo>
                    <a:pt x="1408" y="603"/>
                  </a:lnTo>
                  <a:lnTo>
                    <a:pt x="1408" y="605"/>
                  </a:lnTo>
                  <a:lnTo>
                    <a:pt x="1415" y="605"/>
                  </a:lnTo>
                  <a:lnTo>
                    <a:pt x="1418" y="603"/>
                  </a:lnTo>
                  <a:lnTo>
                    <a:pt x="1422" y="603"/>
                  </a:lnTo>
                  <a:lnTo>
                    <a:pt x="1425" y="603"/>
                  </a:lnTo>
                  <a:lnTo>
                    <a:pt x="1422" y="605"/>
                  </a:lnTo>
                  <a:lnTo>
                    <a:pt x="1420" y="603"/>
                  </a:lnTo>
                  <a:lnTo>
                    <a:pt x="1420" y="605"/>
                  </a:lnTo>
                  <a:lnTo>
                    <a:pt x="1418" y="608"/>
                  </a:lnTo>
                  <a:lnTo>
                    <a:pt x="1418" y="608"/>
                  </a:lnTo>
                  <a:lnTo>
                    <a:pt x="1418" y="610"/>
                  </a:lnTo>
                  <a:lnTo>
                    <a:pt x="1418" y="610"/>
                  </a:lnTo>
                  <a:lnTo>
                    <a:pt x="1422" y="610"/>
                  </a:lnTo>
                  <a:lnTo>
                    <a:pt x="1422" y="610"/>
                  </a:lnTo>
                  <a:lnTo>
                    <a:pt x="1422" y="610"/>
                  </a:lnTo>
                  <a:lnTo>
                    <a:pt x="1422" y="612"/>
                  </a:lnTo>
                  <a:lnTo>
                    <a:pt x="1422" y="612"/>
                  </a:lnTo>
                  <a:lnTo>
                    <a:pt x="1420" y="612"/>
                  </a:lnTo>
                  <a:lnTo>
                    <a:pt x="1420" y="615"/>
                  </a:lnTo>
                  <a:lnTo>
                    <a:pt x="1418" y="615"/>
                  </a:lnTo>
                  <a:lnTo>
                    <a:pt x="1418" y="617"/>
                  </a:lnTo>
                  <a:lnTo>
                    <a:pt x="1418" y="617"/>
                  </a:lnTo>
                  <a:lnTo>
                    <a:pt x="1420" y="617"/>
                  </a:lnTo>
                  <a:lnTo>
                    <a:pt x="1420" y="617"/>
                  </a:lnTo>
                  <a:lnTo>
                    <a:pt x="1420" y="617"/>
                  </a:lnTo>
                  <a:lnTo>
                    <a:pt x="1420" y="615"/>
                  </a:lnTo>
                  <a:lnTo>
                    <a:pt x="1425" y="617"/>
                  </a:lnTo>
                  <a:lnTo>
                    <a:pt x="1425" y="617"/>
                  </a:lnTo>
                  <a:lnTo>
                    <a:pt x="1425" y="617"/>
                  </a:lnTo>
                  <a:lnTo>
                    <a:pt x="1429" y="617"/>
                  </a:lnTo>
                  <a:lnTo>
                    <a:pt x="1429" y="617"/>
                  </a:lnTo>
                  <a:lnTo>
                    <a:pt x="1425" y="619"/>
                  </a:lnTo>
                  <a:lnTo>
                    <a:pt x="1425" y="619"/>
                  </a:lnTo>
                  <a:lnTo>
                    <a:pt x="1425" y="619"/>
                  </a:lnTo>
                  <a:lnTo>
                    <a:pt x="1427" y="622"/>
                  </a:lnTo>
                  <a:lnTo>
                    <a:pt x="1427" y="622"/>
                  </a:lnTo>
                  <a:lnTo>
                    <a:pt x="1425" y="622"/>
                  </a:lnTo>
                  <a:lnTo>
                    <a:pt x="1425" y="622"/>
                  </a:lnTo>
                  <a:lnTo>
                    <a:pt x="1425" y="619"/>
                  </a:lnTo>
                  <a:lnTo>
                    <a:pt x="1422" y="619"/>
                  </a:lnTo>
                  <a:lnTo>
                    <a:pt x="1422" y="619"/>
                  </a:lnTo>
                  <a:lnTo>
                    <a:pt x="1422" y="619"/>
                  </a:lnTo>
                  <a:lnTo>
                    <a:pt x="1422" y="619"/>
                  </a:lnTo>
                  <a:lnTo>
                    <a:pt x="1422" y="619"/>
                  </a:lnTo>
                  <a:lnTo>
                    <a:pt x="1420" y="617"/>
                  </a:lnTo>
                  <a:lnTo>
                    <a:pt x="1415" y="619"/>
                  </a:lnTo>
                  <a:lnTo>
                    <a:pt x="1415" y="619"/>
                  </a:lnTo>
                  <a:lnTo>
                    <a:pt x="1415" y="622"/>
                  </a:lnTo>
                  <a:lnTo>
                    <a:pt x="1415" y="624"/>
                  </a:lnTo>
                  <a:lnTo>
                    <a:pt x="1418" y="624"/>
                  </a:lnTo>
                  <a:lnTo>
                    <a:pt x="1415" y="624"/>
                  </a:lnTo>
                  <a:lnTo>
                    <a:pt x="1415" y="624"/>
                  </a:lnTo>
                  <a:lnTo>
                    <a:pt x="1413" y="627"/>
                  </a:lnTo>
                  <a:lnTo>
                    <a:pt x="1413" y="627"/>
                  </a:lnTo>
                  <a:lnTo>
                    <a:pt x="1411" y="624"/>
                  </a:lnTo>
                  <a:lnTo>
                    <a:pt x="1411" y="624"/>
                  </a:lnTo>
                  <a:lnTo>
                    <a:pt x="1411" y="624"/>
                  </a:lnTo>
                  <a:lnTo>
                    <a:pt x="1408" y="624"/>
                  </a:lnTo>
                  <a:lnTo>
                    <a:pt x="1406" y="624"/>
                  </a:lnTo>
                  <a:lnTo>
                    <a:pt x="1401" y="627"/>
                  </a:lnTo>
                  <a:lnTo>
                    <a:pt x="1401" y="627"/>
                  </a:lnTo>
                  <a:lnTo>
                    <a:pt x="1401" y="627"/>
                  </a:lnTo>
                  <a:lnTo>
                    <a:pt x="1401" y="627"/>
                  </a:lnTo>
                  <a:lnTo>
                    <a:pt x="1401" y="627"/>
                  </a:lnTo>
                  <a:lnTo>
                    <a:pt x="1401" y="624"/>
                  </a:lnTo>
                  <a:lnTo>
                    <a:pt x="1399" y="624"/>
                  </a:lnTo>
                  <a:lnTo>
                    <a:pt x="1396" y="627"/>
                  </a:lnTo>
                  <a:lnTo>
                    <a:pt x="1396" y="627"/>
                  </a:lnTo>
                  <a:lnTo>
                    <a:pt x="1394" y="629"/>
                  </a:lnTo>
                  <a:lnTo>
                    <a:pt x="1396" y="629"/>
                  </a:lnTo>
                  <a:lnTo>
                    <a:pt x="1396" y="627"/>
                  </a:lnTo>
                  <a:lnTo>
                    <a:pt x="1396" y="629"/>
                  </a:lnTo>
                  <a:lnTo>
                    <a:pt x="1396" y="631"/>
                  </a:lnTo>
                  <a:lnTo>
                    <a:pt x="1396" y="631"/>
                  </a:lnTo>
                  <a:lnTo>
                    <a:pt x="1394" y="631"/>
                  </a:lnTo>
                  <a:lnTo>
                    <a:pt x="1394" y="634"/>
                  </a:lnTo>
                  <a:lnTo>
                    <a:pt x="1392" y="636"/>
                  </a:lnTo>
                  <a:lnTo>
                    <a:pt x="1387" y="638"/>
                  </a:lnTo>
                  <a:lnTo>
                    <a:pt x="1387" y="638"/>
                  </a:lnTo>
                  <a:lnTo>
                    <a:pt x="1387" y="641"/>
                  </a:lnTo>
                  <a:lnTo>
                    <a:pt x="1387" y="641"/>
                  </a:lnTo>
                  <a:lnTo>
                    <a:pt x="1380" y="648"/>
                  </a:lnTo>
                  <a:lnTo>
                    <a:pt x="1377" y="650"/>
                  </a:lnTo>
                  <a:lnTo>
                    <a:pt x="1377" y="653"/>
                  </a:lnTo>
                  <a:lnTo>
                    <a:pt x="1377" y="653"/>
                  </a:lnTo>
                  <a:lnTo>
                    <a:pt x="1380" y="655"/>
                  </a:lnTo>
                  <a:lnTo>
                    <a:pt x="1380" y="655"/>
                  </a:lnTo>
                  <a:lnTo>
                    <a:pt x="1380" y="655"/>
                  </a:lnTo>
                  <a:lnTo>
                    <a:pt x="1380" y="657"/>
                  </a:lnTo>
                  <a:lnTo>
                    <a:pt x="1380" y="657"/>
                  </a:lnTo>
                  <a:lnTo>
                    <a:pt x="1380" y="660"/>
                  </a:lnTo>
                  <a:lnTo>
                    <a:pt x="1380" y="660"/>
                  </a:lnTo>
                  <a:lnTo>
                    <a:pt x="1382" y="660"/>
                  </a:lnTo>
                  <a:lnTo>
                    <a:pt x="1382" y="660"/>
                  </a:lnTo>
                  <a:lnTo>
                    <a:pt x="1382" y="660"/>
                  </a:lnTo>
                  <a:lnTo>
                    <a:pt x="1382" y="660"/>
                  </a:lnTo>
                  <a:lnTo>
                    <a:pt x="1382" y="660"/>
                  </a:lnTo>
                  <a:lnTo>
                    <a:pt x="1382" y="660"/>
                  </a:lnTo>
                  <a:lnTo>
                    <a:pt x="1380" y="662"/>
                  </a:lnTo>
                  <a:lnTo>
                    <a:pt x="1380" y="662"/>
                  </a:lnTo>
                  <a:lnTo>
                    <a:pt x="1380" y="662"/>
                  </a:lnTo>
                  <a:lnTo>
                    <a:pt x="1382" y="664"/>
                  </a:lnTo>
                  <a:lnTo>
                    <a:pt x="1382" y="664"/>
                  </a:lnTo>
                  <a:lnTo>
                    <a:pt x="1382" y="667"/>
                  </a:lnTo>
                  <a:lnTo>
                    <a:pt x="1380" y="667"/>
                  </a:lnTo>
                  <a:lnTo>
                    <a:pt x="1377" y="669"/>
                  </a:lnTo>
                  <a:lnTo>
                    <a:pt x="1377" y="671"/>
                  </a:lnTo>
                  <a:lnTo>
                    <a:pt x="1377" y="671"/>
                  </a:lnTo>
                  <a:lnTo>
                    <a:pt x="1377" y="671"/>
                  </a:lnTo>
                  <a:lnTo>
                    <a:pt x="1377" y="671"/>
                  </a:lnTo>
                  <a:lnTo>
                    <a:pt x="1377" y="674"/>
                  </a:lnTo>
                  <a:lnTo>
                    <a:pt x="1377" y="674"/>
                  </a:lnTo>
                  <a:lnTo>
                    <a:pt x="1377" y="674"/>
                  </a:lnTo>
                  <a:lnTo>
                    <a:pt x="1377" y="674"/>
                  </a:lnTo>
                  <a:lnTo>
                    <a:pt x="1377" y="674"/>
                  </a:lnTo>
                  <a:lnTo>
                    <a:pt x="1380" y="676"/>
                  </a:lnTo>
                  <a:lnTo>
                    <a:pt x="1380" y="676"/>
                  </a:lnTo>
                  <a:lnTo>
                    <a:pt x="1380" y="676"/>
                  </a:lnTo>
                  <a:lnTo>
                    <a:pt x="1380" y="674"/>
                  </a:lnTo>
                  <a:lnTo>
                    <a:pt x="1382" y="674"/>
                  </a:lnTo>
                  <a:lnTo>
                    <a:pt x="1382" y="674"/>
                  </a:lnTo>
                  <a:lnTo>
                    <a:pt x="1382" y="676"/>
                  </a:lnTo>
                  <a:lnTo>
                    <a:pt x="1382" y="676"/>
                  </a:lnTo>
                  <a:lnTo>
                    <a:pt x="1382" y="676"/>
                  </a:lnTo>
                  <a:lnTo>
                    <a:pt x="1382" y="679"/>
                  </a:lnTo>
                  <a:lnTo>
                    <a:pt x="1382" y="679"/>
                  </a:lnTo>
                  <a:lnTo>
                    <a:pt x="1382" y="681"/>
                  </a:lnTo>
                  <a:lnTo>
                    <a:pt x="1382" y="681"/>
                  </a:lnTo>
                  <a:lnTo>
                    <a:pt x="1387" y="683"/>
                  </a:lnTo>
                  <a:lnTo>
                    <a:pt x="1387" y="683"/>
                  </a:lnTo>
                  <a:lnTo>
                    <a:pt x="1387" y="686"/>
                  </a:lnTo>
                  <a:lnTo>
                    <a:pt x="1387" y="686"/>
                  </a:lnTo>
                  <a:lnTo>
                    <a:pt x="1389" y="686"/>
                  </a:lnTo>
                  <a:lnTo>
                    <a:pt x="1389" y="686"/>
                  </a:lnTo>
                  <a:lnTo>
                    <a:pt x="1389" y="686"/>
                  </a:lnTo>
                  <a:lnTo>
                    <a:pt x="1389" y="683"/>
                  </a:lnTo>
                  <a:lnTo>
                    <a:pt x="1389" y="683"/>
                  </a:lnTo>
                  <a:lnTo>
                    <a:pt x="1392" y="683"/>
                  </a:lnTo>
                  <a:lnTo>
                    <a:pt x="1392" y="686"/>
                  </a:lnTo>
                  <a:lnTo>
                    <a:pt x="1392" y="686"/>
                  </a:lnTo>
                  <a:lnTo>
                    <a:pt x="1392" y="686"/>
                  </a:lnTo>
                  <a:lnTo>
                    <a:pt x="1394" y="686"/>
                  </a:lnTo>
                  <a:lnTo>
                    <a:pt x="1394" y="686"/>
                  </a:lnTo>
                  <a:lnTo>
                    <a:pt x="1394" y="686"/>
                  </a:lnTo>
                  <a:lnTo>
                    <a:pt x="1394" y="686"/>
                  </a:lnTo>
                  <a:lnTo>
                    <a:pt x="1394" y="683"/>
                  </a:lnTo>
                  <a:lnTo>
                    <a:pt x="1394" y="683"/>
                  </a:lnTo>
                  <a:lnTo>
                    <a:pt x="1396" y="681"/>
                  </a:lnTo>
                  <a:lnTo>
                    <a:pt x="1394" y="681"/>
                  </a:lnTo>
                  <a:lnTo>
                    <a:pt x="1394" y="681"/>
                  </a:lnTo>
                  <a:lnTo>
                    <a:pt x="1394" y="679"/>
                  </a:lnTo>
                  <a:lnTo>
                    <a:pt x="1394" y="676"/>
                  </a:lnTo>
                  <a:lnTo>
                    <a:pt x="1394" y="676"/>
                  </a:lnTo>
                  <a:lnTo>
                    <a:pt x="1394" y="674"/>
                  </a:lnTo>
                  <a:lnTo>
                    <a:pt x="1394" y="674"/>
                  </a:lnTo>
                  <a:lnTo>
                    <a:pt x="1396" y="671"/>
                  </a:lnTo>
                  <a:lnTo>
                    <a:pt x="1394" y="671"/>
                  </a:lnTo>
                  <a:lnTo>
                    <a:pt x="1394" y="671"/>
                  </a:lnTo>
                  <a:lnTo>
                    <a:pt x="1394" y="671"/>
                  </a:lnTo>
                  <a:lnTo>
                    <a:pt x="1396" y="669"/>
                  </a:lnTo>
                  <a:lnTo>
                    <a:pt x="1396" y="671"/>
                  </a:lnTo>
                  <a:lnTo>
                    <a:pt x="1396" y="671"/>
                  </a:lnTo>
                  <a:lnTo>
                    <a:pt x="1396" y="674"/>
                  </a:lnTo>
                  <a:lnTo>
                    <a:pt x="1396" y="674"/>
                  </a:lnTo>
                  <a:lnTo>
                    <a:pt x="1396" y="674"/>
                  </a:lnTo>
                  <a:lnTo>
                    <a:pt x="1396" y="676"/>
                  </a:lnTo>
                  <a:lnTo>
                    <a:pt x="1396" y="676"/>
                  </a:lnTo>
                  <a:lnTo>
                    <a:pt x="1399" y="679"/>
                  </a:lnTo>
                  <a:lnTo>
                    <a:pt x="1399" y="679"/>
                  </a:lnTo>
                  <a:lnTo>
                    <a:pt x="1399" y="679"/>
                  </a:lnTo>
                  <a:lnTo>
                    <a:pt x="1399" y="681"/>
                  </a:lnTo>
                  <a:lnTo>
                    <a:pt x="1399" y="681"/>
                  </a:lnTo>
                  <a:lnTo>
                    <a:pt x="1396" y="683"/>
                  </a:lnTo>
                  <a:lnTo>
                    <a:pt x="1396" y="686"/>
                  </a:lnTo>
                  <a:lnTo>
                    <a:pt x="1396" y="686"/>
                  </a:lnTo>
                  <a:lnTo>
                    <a:pt x="1399" y="686"/>
                  </a:lnTo>
                  <a:lnTo>
                    <a:pt x="1399" y="686"/>
                  </a:lnTo>
                  <a:lnTo>
                    <a:pt x="1399" y="686"/>
                  </a:lnTo>
                  <a:lnTo>
                    <a:pt x="1399" y="686"/>
                  </a:lnTo>
                  <a:lnTo>
                    <a:pt x="1399" y="686"/>
                  </a:lnTo>
                  <a:lnTo>
                    <a:pt x="1399" y="683"/>
                  </a:lnTo>
                  <a:lnTo>
                    <a:pt x="1399" y="681"/>
                  </a:lnTo>
                  <a:lnTo>
                    <a:pt x="1401" y="679"/>
                  </a:lnTo>
                  <a:lnTo>
                    <a:pt x="1401" y="676"/>
                  </a:lnTo>
                  <a:lnTo>
                    <a:pt x="1401" y="676"/>
                  </a:lnTo>
                  <a:lnTo>
                    <a:pt x="1399" y="674"/>
                  </a:lnTo>
                  <a:lnTo>
                    <a:pt x="1401" y="674"/>
                  </a:lnTo>
                  <a:lnTo>
                    <a:pt x="1399" y="671"/>
                  </a:lnTo>
                  <a:lnTo>
                    <a:pt x="1399" y="671"/>
                  </a:lnTo>
                  <a:lnTo>
                    <a:pt x="1396" y="671"/>
                  </a:lnTo>
                  <a:lnTo>
                    <a:pt x="1396" y="669"/>
                  </a:lnTo>
                  <a:lnTo>
                    <a:pt x="1399" y="667"/>
                  </a:lnTo>
                  <a:lnTo>
                    <a:pt x="1396" y="667"/>
                  </a:lnTo>
                  <a:lnTo>
                    <a:pt x="1399" y="667"/>
                  </a:lnTo>
                  <a:lnTo>
                    <a:pt x="1396" y="662"/>
                  </a:lnTo>
                  <a:lnTo>
                    <a:pt x="1394" y="662"/>
                  </a:lnTo>
                  <a:lnTo>
                    <a:pt x="1394" y="660"/>
                  </a:lnTo>
                  <a:lnTo>
                    <a:pt x="1396" y="657"/>
                  </a:lnTo>
                  <a:lnTo>
                    <a:pt x="1396" y="655"/>
                  </a:lnTo>
                  <a:lnTo>
                    <a:pt x="1396" y="653"/>
                  </a:lnTo>
                  <a:lnTo>
                    <a:pt x="1396" y="653"/>
                  </a:lnTo>
                  <a:lnTo>
                    <a:pt x="1396" y="653"/>
                  </a:lnTo>
                  <a:lnTo>
                    <a:pt x="1396" y="650"/>
                  </a:lnTo>
                  <a:lnTo>
                    <a:pt x="1399" y="653"/>
                  </a:lnTo>
                  <a:lnTo>
                    <a:pt x="1399" y="653"/>
                  </a:lnTo>
                  <a:lnTo>
                    <a:pt x="1399" y="655"/>
                  </a:lnTo>
                  <a:lnTo>
                    <a:pt x="1399" y="655"/>
                  </a:lnTo>
                  <a:lnTo>
                    <a:pt x="1396" y="657"/>
                  </a:lnTo>
                  <a:lnTo>
                    <a:pt x="1399" y="660"/>
                  </a:lnTo>
                  <a:lnTo>
                    <a:pt x="1399" y="662"/>
                  </a:lnTo>
                  <a:lnTo>
                    <a:pt x="1399" y="662"/>
                  </a:lnTo>
                  <a:lnTo>
                    <a:pt x="1399" y="664"/>
                  </a:lnTo>
                  <a:lnTo>
                    <a:pt x="1399" y="667"/>
                  </a:lnTo>
                  <a:lnTo>
                    <a:pt x="1399" y="667"/>
                  </a:lnTo>
                  <a:lnTo>
                    <a:pt x="1399" y="667"/>
                  </a:lnTo>
                  <a:lnTo>
                    <a:pt x="1399" y="669"/>
                  </a:lnTo>
                  <a:lnTo>
                    <a:pt x="1399" y="669"/>
                  </a:lnTo>
                  <a:lnTo>
                    <a:pt x="1401" y="669"/>
                  </a:lnTo>
                  <a:lnTo>
                    <a:pt x="1401" y="669"/>
                  </a:lnTo>
                  <a:lnTo>
                    <a:pt x="1401" y="669"/>
                  </a:lnTo>
                  <a:lnTo>
                    <a:pt x="1401" y="671"/>
                  </a:lnTo>
                  <a:lnTo>
                    <a:pt x="1401" y="671"/>
                  </a:lnTo>
                  <a:lnTo>
                    <a:pt x="1401" y="674"/>
                  </a:lnTo>
                  <a:lnTo>
                    <a:pt x="1401" y="674"/>
                  </a:lnTo>
                  <a:lnTo>
                    <a:pt x="1401" y="674"/>
                  </a:lnTo>
                  <a:lnTo>
                    <a:pt x="1403" y="676"/>
                  </a:lnTo>
                  <a:lnTo>
                    <a:pt x="1403" y="676"/>
                  </a:lnTo>
                  <a:lnTo>
                    <a:pt x="1403" y="679"/>
                  </a:lnTo>
                  <a:lnTo>
                    <a:pt x="1403" y="679"/>
                  </a:lnTo>
                  <a:lnTo>
                    <a:pt x="1403" y="679"/>
                  </a:lnTo>
                  <a:lnTo>
                    <a:pt x="1401" y="681"/>
                  </a:lnTo>
                  <a:lnTo>
                    <a:pt x="1403" y="681"/>
                  </a:lnTo>
                  <a:lnTo>
                    <a:pt x="1403" y="681"/>
                  </a:lnTo>
                  <a:lnTo>
                    <a:pt x="1403" y="681"/>
                  </a:lnTo>
                  <a:lnTo>
                    <a:pt x="1403" y="683"/>
                  </a:lnTo>
                  <a:lnTo>
                    <a:pt x="1403" y="683"/>
                  </a:lnTo>
                  <a:lnTo>
                    <a:pt x="1403" y="683"/>
                  </a:lnTo>
                  <a:lnTo>
                    <a:pt x="1403" y="683"/>
                  </a:lnTo>
                  <a:lnTo>
                    <a:pt x="1403" y="683"/>
                  </a:lnTo>
                  <a:lnTo>
                    <a:pt x="1403" y="686"/>
                  </a:lnTo>
                  <a:lnTo>
                    <a:pt x="1403" y="686"/>
                  </a:lnTo>
                  <a:lnTo>
                    <a:pt x="1403" y="686"/>
                  </a:lnTo>
                  <a:lnTo>
                    <a:pt x="1413" y="688"/>
                  </a:lnTo>
                  <a:lnTo>
                    <a:pt x="1413" y="688"/>
                  </a:lnTo>
                  <a:lnTo>
                    <a:pt x="1413" y="688"/>
                  </a:lnTo>
                  <a:lnTo>
                    <a:pt x="1413" y="686"/>
                  </a:lnTo>
                  <a:lnTo>
                    <a:pt x="1413" y="686"/>
                  </a:lnTo>
                  <a:lnTo>
                    <a:pt x="1413" y="686"/>
                  </a:lnTo>
                  <a:lnTo>
                    <a:pt x="1413" y="683"/>
                  </a:lnTo>
                  <a:lnTo>
                    <a:pt x="1413" y="683"/>
                  </a:lnTo>
                  <a:lnTo>
                    <a:pt x="1415" y="683"/>
                  </a:lnTo>
                  <a:lnTo>
                    <a:pt x="1415" y="683"/>
                  </a:lnTo>
                  <a:lnTo>
                    <a:pt x="1415" y="683"/>
                  </a:lnTo>
                  <a:lnTo>
                    <a:pt x="1415" y="688"/>
                  </a:lnTo>
                  <a:lnTo>
                    <a:pt x="1418" y="690"/>
                  </a:lnTo>
                  <a:lnTo>
                    <a:pt x="1418" y="690"/>
                  </a:lnTo>
                  <a:lnTo>
                    <a:pt x="1420" y="688"/>
                  </a:lnTo>
                  <a:lnTo>
                    <a:pt x="1420" y="688"/>
                  </a:lnTo>
                  <a:lnTo>
                    <a:pt x="1420" y="688"/>
                  </a:lnTo>
                  <a:lnTo>
                    <a:pt x="1420" y="686"/>
                  </a:lnTo>
                  <a:lnTo>
                    <a:pt x="1420" y="686"/>
                  </a:lnTo>
                  <a:lnTo>
                    <a:pt x="1420" y="686"/>
                  </a:lnTo>
                  <a:lnTo>
                    <a:pt x="1422" y="688"/>
                  </a:lnTo>
                  <a:lnTo>
                    <a:pt x="1422" y="688"/>
                  </a:lnTo>
                  <a:lnTo>
                    <a:pt x="1422" y="688"/>
                  </a:lnTo>
                  <a:lnTo>
                    <a:pt x="1422" y="686"/>
                  </a:lnTo>
                  <a:lnTo>
                    <a:pt x="1422" y="686"/>
                  </a:lnTo>
                  <a:lnTo>
                    <a:pt x="1420" y="686"/>
                  </a:lnTo>
                  <a:lnTo>
                    <a:pt x="1422" y="683"/>
                  </a:lnTo>
                  <a:lnTo>
                    <a:pt x="1422" y="683"/>
                  </a:lnTo>
                  <a:lnTo>
                    <a:pt x="1422" y="683"/>
                  </a:lnTo>
                  <a:lnTo>
                    <a:pt x="1422" y="683"/>
                  </a:lnTo>
                  <a:lnTo>
                    <a:pt x="1422" y="683"/>
                  </a:lnTo>
                  <a:lnTo>
                    <a:pt x="1422" y="681"/>
                  </a:lnTo>
                  <a:lnTo>
                    <a:pt x="1420" y="681"/>
                  </a:lnTo>
                  <a:lnTo>
                    <a:pt x="1420" y="681"/>
                  </a:lnTo>
                  <a:lnTo>
                    <a:pt x="1420" y="679"/>
                  </a:lnTo>
                  <a:lnTo>
                    <a:pt x="1420" y="676"/>
                  </a:lnTo>
                  <a:lnTo>
                    <a:pt x="1420" y="676"/>
                  </a:lnTo>
                  <a:lnTo>
                    <a:pt x="1420" y="674"/>
                  </a:lnTo>
                  <a:lnTo>
                    <a:pt x="1418" y="674"/>
                  </a:lnTo>
                  <a:lnTo>
                    <a:pt x="1418" y="674"/>
                  </a:lnTo>
                  <a:lnTo>
                    <a:pt x="1418" y="671"/>
                  </a:lnTo>
                  <a:lnTo>
                    <a:pt x="1418" y="671"/>
                  </a:lnTo>
                  <a:lnTo>
                    <a:pt x="1418" y="671"/>
                  </a:lnTo>
                  <a:lnTo>
                    <a:pt x="1418" y="669"/>
                  </a:lnTo>
                  <a:lnTo>
                    <a:pt x="1418" y="669"/>
                  </a:lnTo>
                  <a:lnTo>
                    <a:pt x="1418" y="669"/>
                  </a:lnTo>
                  <a:lnTo>
                    <a:pt x="1418" y="667"/>
                  </a:lnTo>
                  <a:lnTo>
                    <a:pt x="1418" y="667"/>
                  </a:lnTo>
                  <a:lnTo>
                    <a:pt x="1418" y="667"/>
                  </a:lnTo>
                  <a:lnTo>
                    <a:pt x="1418" y="667"/>
                  </a:lnTo>
                  <a:lnTo>
                    <a:pt x="1420" y="667"/>
                  </a:lnTo>
                  <a:lnTo>
                    <a:pt x="1420" y="669"/>
                  </a:lnTo>
                  <a:lnTo>
                    <a:pt x="1420" y="669"/>
                  </a:lnTo>
                  <a:lnTo>
                    <a:pt x="1420" y="671"/>
                  </a:lnTo>
                  <a:lnTo>
                    <a:pt x="1420" y="671"/>
                  </a:lnTo>
                  <a:lnTo>
                    <a:pt x="1420" y="671"/>
                  </a:lnTo>
                  <a:lnTo>
                    <a:pt x="1420" y="674"/>
                  </a:lnTo>
                  <a:lnTo>
                    <a:pt x="1420" y="674"/>
                  </a:lnTo>
                  <a:lnTo>
                    <a:pt x="1422" y="674"/>
                  </a:lnTo>
                  <a:lnTo>
                    <a:pt x="1422" y="676"/>
                  </a:lnTo>
                  <a:lnTo>
                    <a:pt x="1422" y="676"/>
                  </a:lnTo>
                  <a:lnTo>
                    <a:pt x="1422" y="679"/>
                  </a:lnTo>
                  <a:lnTo>
                    <a:pt x="1422" y="679"/>
                  </a:lnTo>
                  <a:lnTo>
                    <a:pt x="1427" y="679"/>
                  </a:lnTo>
                  <a:lnTo>
                    <a:pt x="1427" y="681"/>
                  </a:lnTo>
                  <a:lnTo>
                    <a:pt x="1427" y="681"/>
                  </a:lnTo>
                  <a:lnTo>
                    <a:pt x="1427" y="683"/>
                  </a:lnTo>
                  <a:lnTo>
                    <a:pt x="1427" y="683"/>
                  </a:lnTo>
                  <a:lnTo>
                    <a:pt x="1427" y="683"/>
                  </a:lnTo>
                  <a:lnTo>
                    <a:pt x="1429" y="686"/>
                  </a:lnTo>
                  <a:lnTo>
                    <a:pt x="1434" y="686"/>
                  </a:lnTo>
                  <a:lnTo>
                    <a:pt x="1434" y="686"/>
                  </a:lnTo>
                  <a:lnTo>
                    <a:pt x="1437" y="686"/>
                  </a:lnTo>
                  <a:lnTo>
                    <a:pt x="1437" y="686"/>
                  </a:lnTo>
                  <a:lnTo>
                    <a:pt x="1437" y="686"/>
                  </a:lnTo>
                  <a:lnTo>
                    <a:pt x="1437" y="686"/>
                  </a:lnTo>
                  <a:lnTo>
                    <a:pt x="1437" y="686"/>
                  </a:lnTo>
                  <a:lnTo>
                    <a:pt x="1437" y="681"/>
                  </a:lnTo>
                  <a:lnTo>
                    <a:pt x="1437" y="679"/>
                  </a:lnTo>
                  <a:lnTo>
                    <a:pt x="1437" y="676"/>
                  </a:lnTo>
                  <a:lnTo>
                    <a:pt x="1437" y="676"/>
                  </a:lnTo>
                  <a:lnTo>
                    <a:pt x="1437" y="676"/>
                  </a:lnTo>
                  <a:lnTo>
                    <a:pt x="1437" y="676"/>
                  </a:lnTo>
                  <a:lnTo>
                    <a:pt x="1437" y="676"/>
                  </a:lnTo>
                  <a:lnTo>
                    <a:pt x="1441" y="671"/>
                  </a:lnTo>
                  <a:lnTo>
                    <a:pt x="1441" y="671"/>
                  </a:lnTo>
                  <a:lnTo>
                    <a:pt x="1441" y="671"/>
                  </a:lnTo>
                  <a:lnTo>
                    <a:pt x="1434" y="662"/>
                  </a:lnTo>
                  <a:lnTo>
                    <a:pt x="1437" y="662"/>
                  </a:lnTo>
                  <a:lnTo>
                    <a:pt x="1437" y="664"/>
                  </a:lnTo>
                  <a:lnTo>
                    <a:pt x="1439" y="667"/>
                  </a:lnTo>
                  <a:lnTo>
                    <a:pt x="1444" y="669"/>
                  </a:lnTo>
                  <a:lnTo>
                    <a:pt x="1444" y="671"/>
                  </a:lnTo>
                  <a:lnTo>
                    <a:pt x="1444" y="671"/>
                  </a:lnTo>
                  <a:lnTo>
                    <a:pt x="1441" y="674"/>
                  </a:lnTo>
                  <a:lnTo>
                    <a:pt x="1441" y="676"/>
                  </a:lnTo>
                  <a:lnTo>
                    <a:pt x="1441" y="676"/>
                  </a:lnTo>
                  <a:lnTo>
                    <a:pt x="1441" y="679"/>
                  </a:lnTo>
                  <a:lnTo>
                    <a:pt x="1441" y="679"/>
                  </a:lnTo>
                  <a:lnTo>
                    <a:pt x="1441" y="681"/>
                  </a:lnTo>
                  <a:lnTo>
                    <a:pt x="1441" y="681"/>
                  </a:lnTo>
                  <a:lnTo>
                    <a:pt x="1441" y="681"/>
                  </a:lnTo>
                  <a:lnTo>
                    <a:pt x="1441" y="681"/>
                  </a:lnTo>
                  <a:lnTo>
                    <a:pt x="1441" y="681"/>
                  </a:lnTo>
                  <a:lnTo>
                    <a:pt x="1441" y="681"/>
                  </a:lnTo>
                  <a:lnTo>
                    <a:pt x="1444" y="683"/>
                  </a:lnTo>
                  <a:lnTo>
                    <a:pt x="1444" y="683"/>
                  </a:lnTo>
                  <a:lnTo>
                    <a:pt x="1446" y="683"/>
                  </a:lnTo>
                  <a:lnTo>
                    <a:pt x="1448" y="683"/>
                  </a:lnTo>
                  <a:lnTo>
                    <a:pt x="1451" y="683"/>
                  </a:lnTo>
                  <a:lnTo>
                    <a:pt x="1453" y="683"/>
                  </a:lnTo>
                  <a:lnTo>
                    <a:pt x="1455" y="683"/>
                  </a:lnTo>
                  <a:lnTo>
                    <a:pt x="1458" y="686"/>
                  </a:lnTo>
                  <a:lnTo>
                    <a:pt x="1458" y="686"/>
                  </a:lnTo>
                  <a:lnTo>
                    <a:pt x="1460" y="686"/>
                  </a:lnTo>
                  <a:lnTo>
                    <a:pt x="1460" y="686"/>
                  </a:lnTo>
                  <a:lnTo>
                    <a:pt x="1463" y="686"/>
                  </a:lnTo>
                  <a:lnTo>
                    <a:pt x="1465" y="686"/>
                  </a:lnTo>
                  <a:lnTo>
                    <a:pt x="1465" y="686"/>
                  </a:lnTo>
                  <a:lnTo>
                    <a:pt x="1465" y="686"/>
                  </a:lnTo>
                  <a:lnTo>
                    <a:pt x="1465" y="688"/>
                  </a:lnTo>
                  <a:lnTo>
                    <a:pt x="1465" y="688"/>
                  </a:lnTo>
                  <a:lnTo>
                    <a:pt x="1465" y="688"/>
                  </a:lnTo>
                  <a:lnTo>
                    <a:pt x="1467" y="688"/>
                  </a:lnTo>
                  <a:lnTo>
                    <a:pt x="1474" y="686"/>
                  </a:lnTo>
                  <a:lnTo>
                    <a:pt x="1481" y="683"/>
                  </a:lnTo>
                  <a:lnTo>
                    <a:pt x="1481" y="683"/>
                  </a:lnTo>
                  <a:lnTo>
                    <a:pt x="1481" y="683"/>
                  </a:lnTo>
                  <a:lnTo>
                    <a:pt x="1481" y="681"/>
                  </a:lnTo>
                  <a:lnTo>
                    <a:pt x="1474" y="679"/>
                  </a:lnTo>
                  <a:lnTo>
                    <a:pt x="1470" y="676"/>
                  </a:lnTo>
                  <a:lnTo>
                    <a:pt x="1470" y="676"/>
                  </a:lnTo>
                  <a:lnTo>
                    <a:pt x="1470" y="674"/>
                  </a:lnTo>
                  <a:lnTo>
                    <a:pt x="1467" y="674"/>
                  </a:lnTo>
                  <a:lnTo>
                    <a:pt x="1467" y="674"/>
                  </a:lnTo>
                  <a:lnTo>
                    <a:pt x="1467" y="674"/>
                  </a:lnTo>
                  <a:lnTo>
                    <a:pt x="1467" y="671"/>
                  </a:lnTo>
                  <a:lnTo>
                    <a:pt x="1467" y="671"/>
                  </a:lnTo>
                  <a:lnTo>
                    <a:pt x="1467" y="669"/>
                  </a:lnTo>
                  <a:lnTo>
                    <a:pt x="1467" y="669"/>
                  </a:lnTo>
                  <a:lnTo>
                    <a:pt x="1467" y="669"/>
                  </a:lnTo>
                  <a:lnTo>
                    <a:pt x="1467" y="667"/>
                  </a:lnTo>
                  <a:lnTo>
                    <a:pt x="1467" y="664"/>
                  </a:lnTo>
                  <a:lnTo>
                    <a:pt x="1467" y="664"/>
                  </a:lnTo>
                  <a:lnTo>
                    <a:pt x="1467" y="662"/>
                  </a:lnTo>
                  <a:lnTo>
                    <a:pt x="1467" y="662"/>
                  </a:lnTo>
                  <a:lnTo>
                    <a:pt x="1470" y="664"/>
                  </a:lnTo>
                  <a:lnTo>
                    <a:pt x="1470" y="667"/>
                  </a:lnTo>
                  <a:lnTo>
                    <a:pt x="1472" y="669"/>
                  </a:lnTo>
                  <a:lnTo>
                    <a:pt x="1472" y="671"/>
                  </a:lnTo>
                  <a:lnTo>
                    <a:pt x="1474" y="674"/>
                  </a:lnTo>
                  <a:lnTo>
                    <a:pt x="1474" y="674"/>
                  </a:lnTo>
                  <a:lnTo>
                    <a:pt x="1477" y="674"/>
                  </a:lnTo>
                  <a:lnTo>
                    <a:pt x="1484" y="671"/>
                  </a:lnTo>
                  <a:lnTo>
                    <a:pt x="1484" y="671"/>
                  </a:lnTo>
                  <a:lnTo>
                    <a:pt x="1484" y="671"/>
                  </a:lnTo>
                  <a:lnTo>
                    <a:pt x="1484" y="671"/>
                  </a:lnTo>
                  <a:lnTo>
                    <a:pt x="1484" y="669"/>
                  </a:lnTo>
                  <a:lnTo>
                    <a:pt x="1484" y="669"/>
                  </a:lnTo>
                  <a:lnTo>
                    <a:pt x="1484" y="669"/>
                  </a:lnTo>
                  <a:lnTo>
                    <a:pt x="1484" y="667"/>
                  </a:lnTo>
                  <a:lnTo>
                    <a:pt x="1481" y="667"/>
                  </a:lnTo>
                  <a:lnTo>
                    <a:pt x="1481" y="664"/>
                  </a:lnTo>
                  <a:lnTo>
                    <a:pt x="1481" y="664"/>
                  </a:lnTo>
                  <a:lnTo>
                    <a:pt x="1481" y="660"/>
                  </a:lnTo>
                  <a:lnTo>
                    <a:pt x="1481" y="660"/>
                  </a:lnTo>
                  <a:lnTo>
                    <a:pt x="1481" y="657"/>
                  </a:lnTo>
                  <a:lnTo>
                    <a:pt x="1481" y="657"/>
                  </a:lnTo>
                  <a:lnTo>
                    <a:pt x="1479" y="657"/>
                  </a:lnTo>
                  <a:lnTo>
                    <a:pt x="1479" y="657"/>
                  </a:lnTo>
                  <a:lnTo>
                    <a:pt x="1479" y="655"/>
                  </a:lnTo>
                  <a:lnTo>
                    <a:pt x="1479" y="655"/>
                  </a:lnTo>
                  <a:lnTo>
                    <a:pt x="1481" y="655"/>
                  </a:lnTo>
                  <a:lnTo>
                    <a:pt x="1484" y="657"/>
                  </a:lnTo>
                  <a:lnTo>
                    <a:pt x="1484" y="657"/>
                  </a:lnTo>
                  <a:lnTo>
                    <a:pt x="1484" y="662"/>
                  </a:lnTo>
                  <a:lnTo>
                    <a:pt x="1486" y="662"/>
                  </a:lnTo>
                  <a:lnTo>
                    <a:pt x="1486" y="664"/>
                  </a:lnTo>
                  <a:lnTo>
                    <a:pt x="1489" y="667"/>
                  </a:lnTo>
                  <a:lnTo>
                    <a:pt x="1489" y="669"/>
                  </a:lnTo>
                  <a:lnTo>
                    <a:pt x="1491" y="669"/>
                  </a:lnTo>
                  <a:lnTo>
                    <a:pt x="1493" y="669"/>
                  </a:lnTo>
                  <a:lnTo>
                    <a:pt x="1493" y="669"/>
                  </a:lnTo>
                  <a:lnTo>
                    <a:pt x="1493" y="671"/>
                  </a:lnTo>
                  <a:lnTo>
                    <a:pt x="1493" y="671"/>
                  </a:lnTo>
                  <a:lnTo>
                    <a:pt x="1493" y="671"/>
                  </a:lnTo>
                  <a:lnTo>
                    <a:pt x="1493" y="671"/>
                  </a:lnTo>
                  <a:lnTo>
                    <a:pt x="1493" y="671"/>
                  </a:lnTo>
                  <a:lnTo>
                    <a:pt x="1503" y="674"/>
                  </a:lnTo>
                  <a:lnTo>
                    <a:pt x="1503" y="671"/>
                  </a:lnTo>
                  <a:lnTo>
                    <a:pt x="1503" y="671"/>
                  </a:lnTo>
                  <a:lnTo>
                    <a:pt x="1503" y="669"/>
                  </a:lnTo>
                  <a:lnTo>
                    <a:pt x="1503" y="669"/>
                  </a:lnTo>
                  <a:lnTo>
                    <a:pt x="1503" y="669"/>
                  </a:lnTo>
                  <a:lnTo>
                    <a:pt x="1503" y="669"/>
                  </a:lnTo>
                  <a:lnTo>
                    <a:pt x="1503" y="669"/>
                  </a:lnTo>
                  <a:lnTo>
                    <a:pt x="1503" y="667"/>
                  </a:lnTo>
                  <a:lnTo>
                    <a:pt x="1503" y="667"/>
                  </a:lnTo>
                  <a:lnTo>
                    <a:pt x="1503" y="664"/>
                  </a:lnTo>
                  <a:lnTo>
                    <a:pt x="1503" y="664"/>
                  </a:lnTo>
                  <a:lnTo>
                    <a:pt x="1503" y="664"/>
                  </a:lnTo>
                  <a:lnTo>
                    <a:pt x="1500" y="664"/>
                  </a:lnTo>
                  <a:lnTo>
                    <a:pt x="1500" y="662"/>
                  </a:lnTo>
                  <a:lnTo>
                    <a:pt x="1500" y="660"/>
                  </a:lnTo>
                  <a:lnTo>
                    <a:pt x="1500" y="660"/>
                  </a:lnTo>
                  <a:lnTo>
                    <a:pt x="1500" y="657"/>
                  </a:lnTo>
                  <a:lnTo>
                    <a:pt x="1498" y="657"/>
                  </a:lnTo>
                  <a:lnTo>
                    <a:pt x="1498" y="655"/>
                  </a:lnTo>
                  <a:lnTo>
                    <a:pt x="1498" y="655"/>
                  </a:lnTo>
                  <a:lnTo>
                    <a:pt x="1498" y="655"/>
                  </a:lnTo>
                  <a:lnTo>
                    <a:pt x="1496" y="653"/>
                  </a:lnTo>
                  <a:lnTo>
                    <a:pt x="1496" y="653"/>
                  </a:lnTo>
                  <a:lnTo>
                    <a:pt x="1493" y="650"/>
                  </a:lnTo>
                  <a:lnTo>
                    <a:pt x="1493" y="650"/>
                  </a:lnTo>
                  <a:lnTo>
                    <a:pt x="1493" y="648"/>
                  </a:lnTo>
                  <a:lnTo>
                    <a:pt x="1493" y="648"/>
                  </a:lnTo>
                  <a:lnTo>
                    <a:pt x="1493" y="645"/>
                  </a:lnTo>
                  <a:lnTo>
                    <a:pt x="1496" y="645"/>
                  </a:lnTo>
                  <a:lnTo>
                    <a:pt x="1496" y="643"/>
                  </a:lnTo>
                  <a:lnTo>
                    <a:pt x="1496" y="643"/>
                  </a:lnTo>
                  <a:lnTo>
                    <a:pt x="1496" y="645"/>
                  </a:lnTo>
                  <a:lnTo>
                    <a:pt x="1496" y="645"/>
                  </a:lnTo>
                  <a:lnTo>
                    <a:pt x="1496" y="648"/>
                  </a:lnTo>
                  <a:lnTo>
                    <a:pt x="1496" y="648"/>
                  </a:lnTo>
                  <a:lnTo>
                    <a:pt x="1496" y="648"/>
                  </a:lnTo>
                  <a:lnTo>
                    <a:pt x="1496" y="650"/>
                  </a:lnTo>
                  <a:lnTo>
                    <a:pt x="1496" y="650"/>
                  </a:lnTo>
                  <a:lnTo>
                    <a:pt x="1496" y="653"/>
                  </a:lnTo>
                  <a:lnTo>
                    <a:pt x="1500" y="655"/>
                  </a:lnTo>
                  <a:lnTo>
                    <a:pt x="1500" y="655"/>
                  </a:lnTo>
                  <a:lnTo>
                    <a:pt x="1500" y="655"/>
                  </a:lnTo>
                  <a:lnTo>
                    <a:pt x="1500" y="655"/>
                  </a:lnTo>
                  <a:lnTo>
                    <a:pt x="1500" y="655"/>
                  </a:lnTo>
                  <a:lnTo>
                    <a:pt x="1500" y="657"/>
                  </a:lnTo>
                  <a:lnTo>
                    <a:pt x="1503" y="657"/>
                  </a:lnTo>
                  <a:lnTo>
                    <a:pt x="1503" y="657"/>
                  </a:lnTo>
                  <a:lnTo>
                    <a:pt x="1503" y="657"/>
                  </a:lnTo>
                  <a:lnTo>
                    <a:pt x="1505" y="662"/>
                  </a:lnTo>
                  <a:lnTo>
                    <a:pt x="1503" y="662"/>
                  </a:lnTo>
                  <a:lnTo>
                    <a:pt x="1505" y="664"/>
                  </a:lnTo>
                  <a:lnTo>
                    <a:pt x="1505" y="664"/>
                  </a:lnTo>
                  <a:lnTo>
                    <a:pt x="1505" y="664"/>
                  </a:lnTo>
                  <a:lnTo>
                    <a:pt x="1505" y="667"/>
                  </a:lnTo>
                  <a:lnTo>
                    <a:pt x="1505" y="667"/>
                  </a:lnTo>
                  <a:lnTo>
                    <a:pt x="1505" y="667"/>
                  </a:lnTo>
                  <a:lnTo>
                    <a:pt x="1508" y="669"/>
                  </a:lnTo>
                  <a:lnTo>
                    <a:pt x="1510" y="671"/>
                  </a:lnTo>
                  <a:lnTo>
                    <a:pt x="1510" y="671"/>
                  </a:lnTo>
                  <a:lnTo>
                    <a:pt x="1512" y="674"/>
                  </a:lnTo>
                  <a:lnTo>
                    <a:pt x="1517" y="671"/>
                  </a:lnTo>
                  <a:lnTo>
                    <a:pt x="1522" y="669"/>
                  </a:lnTo>
                  <a:lnTo>
                    <a:pt x="1522" y="669"/>
                  </a:lnTo>
                  <a:lnTo>
                    <a:pt x="1524" y="667"/>
                  </a:lnTo>
                  <a:lnTo>
                    <a:pt x="1524" y="664"/>
                  </a:lnTo>
                  <a:lnTo>
                    <a:pt x="1522" y="662"/>
                  </a:lnTo>
                  <a:lnTo>
                    <a:pt x="1519" y="660"/>
                  </a:lnTo>
                  <a:lnTo>
                    <a:pt x="1519" y="660"/>
                  </a:lnTo>
                  <a:lnTo>
                    <a:pt x="1522" y="655"/>
                  </a:lnTo>
                  <a:lnTo>
                    <a:pt x="1517" y="653"/>
                  </a:lnTo>
                  <a:lnTo>
                    <a:pt x="1517" y="653"/>
                  </a:lnTo>
                  <a:lnTo>
                    <a:pt x="1512" y="650"/>
                  </a:lnTo>
                  <a:lnTo>
                    <a:pt x="1512" y="648"/>
                  </a:lnTo>
                  <a:lnTo>
                    <a:pt x="1512" y="645"/>
                  </a:lnTo>
                  <a:lnTo>
                    <a:pt x="1510" y="643"/>
                  </a:lnTo>
                  <a:lnTo>
                    <a:pt x="1510" y="643"/>
                  </a:lnTo>
                  <a:lnTo>
                    <a:pt x="1510" y="643"/>
                  </a:lnTo>
                  <a:lnTo>
                    <a:pt x="1510" y="641"/>
                  </a:lnTo>
                  <a:lnTo>
                    <a:pt x="1510" y="641"/>
                  </a:lnTo>
                  <a:lnTo>
                    <a:pt x="1508" y="638"/>
                  </a:lnTo>
                  <a:lnTo>
                    <a:pt x="1508" y="638"/>
                  </a:lnTo>
                  <a:lnTo>
                    <a:pt x="1505" y="638"/>
                  </a:lnTo>
                  <a:lnTo>
                    <a:pt x="1508" y="636"/>
                  </a:lnTo>
                  <a:lnTo>
                    <a:pt x="1508" y="638"/>
                  </a:lnTo>
                  <a:lnTo>
                    <a:pt x="1510" y="638"/>
                  </a:lnTo>
                  <a:lnTo>
                    <a:pt x="1510" y="641"/>
                  </a:lnTo>
                  <a:lnTo>
                    <a:pt x="1510" y="641"/>
                  </a:lnTo>
                  <a:lnTo>
                    <a:pt x="1510" y="641"/>
                  </a:lnTo>
                  <a:lnTo>
                    <a:pt x="1512" y="643"/>
                  </a:lnTo>
                  <a:lnTo>
                    <a:pt x="1512" y="643"/>
                  </a:lnTo>
                  <a:lnTo>
                    <a:pt x="1512" y="643"/>
                  </a:lnTo>
                  <a:lnTo>
                    <a:pt x="1515" y="645"/>
                  </a:lnTo>
                  <a:lnTo>
                    <a:pt x="1515" y="648"/>
                  </a:lnTo>
                  <a:lnTo>
                    <a:pt x="1517" y="650"/>
                  </a:lnTo>
                  <a:lnTo>
                    <a:pt x="1517" y="650"/>
                  </a:lnTo>
                  <a:lnTo>
                    <a:pt x="1519" y="650"/>
                  </a:lnTo>
                  <a:lnTo>
                    <a:pt x="1524" y="648"/>
                  </a:lnTo>
                  <a:lnTo>
                    <a:pt x="1526" y="645"/>
                  </a:lnTo>
                  <a:lnTo>
                    <a:pt x="1526" y="645"/>
                  </a:lnTo>
                  <a:lnTo>
                    <a:pt x="1526" y="645"/>
                  </a:lnTo>
                  <a:lnTo>
                    <a:pt x="1526" y="645"/>
                  </a:lnTo>
                  <a:lnTo>
                    <a:pt x="1526" y="645"/>
                  </a:lnTo>
                  <a:lnTo>
                    <a:pt x="1526" y="645"/>
                  </a:lnTo>
                  <a:lnTo>
                    <a:pt x="1526" y="648"/>
                  </a:lnTo>
                  <a:lnTo>
                    <a:pt x="1526" y="648"/>
                  </a:lnTo>
                  <a:lnTo>
                    <a:pt x="1526" y="648"/>
                  </a:lnTo>
                  <a:lnTo>
                    <a:pt x="1526" y="648"/>
                  </a:lnTo>
                  <a:lnTo>
                    <a:pt x="1524" y="648"/>
                  </a:lnTo>
                  <a:lnTo>
                    <a:pt x="1524" y="653"/>
                  </a:lnTo>
                  <a:lnTo>
                    <a:pt x="1522" y="653"/>
                  </a:lnTo>
                  <a:lnTo>
                    <a:pt x="1524" y="653"/>
                  </a:lnTo>
                  <a:lnTo>
                    <a:pt x="1524" y="655"/>
                  </a:lnTo>
                  <a:lnTo>
                    <a:pt x="1524" y="655"/>
                  </a:lnTo>
                  <a:lnTo>
                    <a:pt x="1524" y="655"/>
                  </a:lnTo>
                  <a:lnTo>
                    <a:pt x="1524" y="655"/>
                  </a:lnTo>
                  <a:lnTo>
                    <a:pt x="1524" y="657"/>
                  </a:lnTo>
                  <a:lnTo>
                    <a:pt x="1524" y="660"/>
                  </a:lnTo>
                  <a:lnTo>
                    <a:pt x="1524" y="660"/>
                  </a:lnTo>
                  <a:lnTo>
                    <a:pt x="1526" y="662"/>
                  </a:lnTo>
                  <a:lnTo>
                    <a:pt x="1534" y="662"/>
                  </a:lnTo>
                  <a:lnTo>
                    <a:pt x="1536" y="660"/>
                  </a:lnTo>
                  <a:lnTo>
                    <a:pt x="1538" y="660"/>
                  </a:lnTo>
                  <a:lnTo>
                    <a:pt x="1538" y="660"/>
                  </a:lnTo>
                  <a:lnTo>
                    <a:pt x="1538" y="657"/>
                  </a:lnTo>
                  <a:lnTo>
                    <a:pt x="1538" y="655"/>
                  </a:lnTo>
                  <a:lnTo>
                    <a:pt x="1538" y="653"/>
                  </a:lnTo>
                  <a:lnTo>
                    <a:pt x="1541" y="655"/>
                  </a:lnTo>
                  <a:lnTo>
                    <a:pt x="1541" y="657"/>
                  </a:lnTo>
                  <a:lnTo>
                    <a:pt x="1541" y="660"/>
                  </a:lnTo>
                  <a:lnTo>
                    <a:pt x="1543" y="657"/>
                  </a:lnTo>
                  <a:lnTo>
                    <a:pt x="1543" y="660"/>
                  </a:lnTo>
                  <a:lnTo>
                    <a:pt x="1545" y="660"/>
                  </a:lnTo>
                  <a:lnTo>
                    <a:pt x="1545" y="660"/>
                  </a:lnTo>
                  <a:lnTo>
                    <a:pt x="1545" y="662"/>
                  </a:lnTo>
                  <a:lnTo>
                    <a:pt x="1548" y="662"/>
                  </a:lnTo>
                  <a:lnTo>
                    <a:pt x="1548" y="662"/>
                  </a:lnTo>
                  <a:lnTo>
                    <a:pt x="1550" y="664"/>
                  </a:lnTo>
                  <a:lnTo>
                    <a:pt x="1550" y="667"/>
                  </a:lnTo>
                  <a:lnTo>
                    <a:pt x="1550" y="667"/>
                  </a:lnTo>
                  <a:lnTo>
                    <a:pt x="1550" y="669"/>
                  </a:lnTo>
                  <a:lnTo>
                    <a:pt x="1550" y="669"/>
                  </a:lnTo>
                  <a:lnTo>
                    <a:pt x="1548" y="671"/>
                  </a:lnTo>
                  <a:lnTo>
                    <a:pt x="1548" y="671"/>
                  </a:lnTo>
                  <a:lnTo>
                    <a:pt x="1548" y="676"/>
                  </a:lnTo>
                  <a:lnTo>
                    <a:pt x="1548" y="676"/>
                  </a:lnTo>
                  <a:lnTo>
                    <a:pt x="1548" y="676"/>
                  </a:lnTo>
                  <a:lnTo>
                    <a:pt x="1548" y="679"/>
                  </a:lnTo>
                  <a:lnTo>
                    <a:pt x="1548" y="679"/>
                  </a:lnTo>
                  <a:lnTo>
                    <a:pt x="1548" y="679"/>
                  </a:lnTo>
                  <a:lnTo>
                    <a:pt x="1548" y="679"/>
                  </a:lnTo>
                  <a:lnTo>
                    <a:pt x="1548" y="681"/>
                  </a:lnTo>
                  <a:lnTo>
                    <a:pt x="1545" y="681"/>
                  </a:lnTo>
                  <a:lnTo>
                    <a:pt x="1548" y="681"/>
                  </a:lnTo>
                  <a:lnTo>
                    <a:pt x="1548" y="681"/>
                  </a:lnTo>
                  <a:lnTo>
                    <a:pt x="1550" y="683"/>
                  </a:lnTo>
                  <a:lnTo>
                    <a:pt x="1550" y="683"/>
                  </a:lnTo>
                  <a:lnTo>
                    <a:pt x="1548" y="683"/>
                  </a:lnTo>
                  <a:lnTo>
                    <a:pt x="1548" y="686"/>
                  </a:lnTo>
                  <a:lnTo>
                    <a:pt x="1548" y="686"/>
                  </a:lnTo>
                  <a:lnTo>
                    <a:pt x="1548" y="688"/>
                  </a:lnTo>
                  <a:lnTo>
                    <a:pt x="1548" y="688"/>
                  </a:lnTo>
                  <a:lnTo>
                    <a:pt x="1550" y="686"/>
                  </a:lnTo>
                  <a:lnTo>
                    <a:pt x="1550" y="683"/>
                  </a:lnTo>
                  <a:lnTo>
                    <a:pt x="1552" y="683"/>
                  </a:lnTo>
                  <a:lnTo>
                    <a:pt x="1552" y="686"/>
                  </a:lnTo>
                  <a:lnTo>
                    <a:pt x="1555" y="683"/>
                  </a:lnTo>
                  <a:lnTo>
                    <a:pt x="1555" y="683"/>
                  </a:lnTo>
                  <a:lnTo>
                    <a:pt x="1555" y="681"/>
                  </a:lnTo>
                  <a:lnTo>
                    <a:pt x="1555" y="681"/>
                  </a:lnTo>
                  <a:lnTo>
                    <a:pt x="1557" y="681"/>
                  </a:lnTo>
                  <a:lnTo>
                    <a:pt x="1560" y="681"/>
                  </a:lnTo>
                  <a:lnTo>
                    <a:pt x="1560" y="681"/>
                  </a:lnTo>
                  <a:lnTo>
                    <a:pt x="1560" y="679"/>
                  </a:lnTo>
                  <a:lnTo>
                    <a:pt x="1562" y="676"/>
                  </a:lnTo>
                  <a:lnTo>
                    <a:pt x="1564" y="676"/>
                  </a:lnTo>
                  <a:lnTo>
                    <a:pt x="1564" y="676"/>
                  </a:lnTo>
                  <a:lnTo>
                    <a:pt x="1569" y="671"/>
                  </a:lnTo>
                  <a:lnTo>
                    <a:pt x="1574" y="667"/>
                  </a:lnTo>
                  <a:lnTo>
                    <a:pt x="1576" y="667"/>
                  </a:lnTo>
                  <a:lnTo>
                    <a:pt x="1579" y="669"/>
                  </a:lnTo>
                  <a:lnTo>
                    <a:pt x="1579" y="669"/>
                  </a:lnTo>
                  <a:lnTo>
                    <a:pt x="1581" y="667"/>
                  </a:lnTo>
                  <a:lnTo>
                    <a:pt x="1579" y="664"/>
                  </a:lnTo>
                  <a:lnTo>
                    <a:pt x="1579" y="662"/>
                  </a:lnTo>
                  <a:lnTo>
                    <a:pt x="1581" y="662"/>
                  </a:lnTo>
                  <a:lnTo>
                    <a:pt x="1581" y="662"/>
                  </a:lnTo>
                  <a:lnTo>
                    <a:pt x="1581" y="660"/>
                  </a:lnTo>
                  <a:lnTo>
                    <a:pt x="1581" y="660"/>
                  </a:lnTo>
                  <a:lnTo>
                    <a:pt x="1581" y="660"/>
                  </a:lnTo>
                  <a:lnTo>
                    <a:pt x="1581" y="660"/>
                  </a:lnTo>
                  <a:lnTo>
                    <a:pt x="1581" y="660"/>
                  </a:lnTo>
                  <a:lnTo>
                    <a:pt x="1581" y="660"/>
                  </a:lnTo>
                  <a:lnTo>
                    <a:pt x="1583" y="657"/>
                  </a:lnTo>
                  <a:lnTo>
                    <a:pt x="1583" y="657"/>
                  </a:lnTo>
                  <a:lnTo>
                    <a:pt x="1583" y="655"/>
                  </a:lnTo>
                  <a:lnTo>
                    <a:pt x="1583" y="653"/>
                  </a:lnTo>
                  <a:lnTo>
                    <a:pt x="1583" y="650"/>
                  </a:lnTo>
                  <a:lnTo>
                    <a:pt x="1586" y="648"/>
                  </a:lnTo>
                  <a:lnTo>
                    <a:pt x="1586" y="645"/>
                  </a:lnTo>
                  <a:lnTo>
                    <a:pt x="1586" y="645"/>
                  </a:lnTo>
                  <a:lnTo>
                    <a:pt x="1586" y="645"/>
                  </a:lnTo>
                  <a:lnTo>
                    <a:pt x="1586" y="643"/>
                  </a:lnTo>
                  <a:lnTo>
                    <a:pt x="1586" y="643"/>
                  </a:lnTo>
                  <a:lnTo>
                    <a:pt x="1588" y="645"/>
                  </a:lnTo>
                  <a:lnTo>
                    <a:pt x="1590" y="643"/>
                  </a:lnTo>
                  <a:lnTo>
                    <a:pt x="1590" y="645"/>
                  </a:lnTo>
                  <a:lnTo>
                    <a:pt x="1588" y="645"/>
                  </a:lnTo>
                  <a:lnTo>
                    <a:pt x="1588" y="645"/>
                  </a:lnTo>
                  <a:lnTo>
                    <a:pt x="1590" y="648"/>
                  </a:lnTo>
                  <a:lnTo>
                    <a:pt x="1590" y="648"/>
                  </a:lnTo>
                  <a:lnTo>
                    <a:pt x="1590" y="648"/>
                  </a:lnTo>
                  <a:lnTo>
                    <a:pt x="1590" y="648"/>
                  </a:lnTo>
                  <a:lnTo>
                    <a:pt x="1590" y="648"/>
                  </a:lnTo>
                  <a:lnTo>
                    <a:pt x="1590" y="650"/>
                  </a:lnTo>
                  <a:lnTo>
                    <a:pt x="1590" y="653"/>
                  </a:lnTo>
                  <a:lnTo>
                    <a:pt x="1593" y="653"/>
                  </a:lnTo>
                  <a:lnTo>
                    <a:pt x="1595" y="653"/>
                  </a:lnTo>
                  <a:lnTo>
                    <a:pt x="1595" y="650"/>
                  </a:lnTo>
                  <a:lnTo>
                    <a:pt x="1595" y="648"/>
                  </a:lnTo>
                  <a:lnTo>
                    <a:pt x="1597" y="645"/>
                  </a:lnTo>
                  <a:lnTo>
                    <a:pt x="1597" y="645"/>
                  </a:lnTo>
                  <a:lnTo>
                    <a:pt x="1597" y="643"/>
                  </a:lnTo>
                  <a:lnTo>
                    <a:pt x="1597" y="643"/>
                  </a:lnTo>
                  <a:lnTo>
                    <a:pt x="1597" y="641"/>
                  </a:lnTo>
                  <a:lnTo>
                    <a:pt x="1597" y="641"/>
                  </a:lnTo>
                  <a:lnTo>
                    <a:pt x="1597" y="638"/>
                  </a:lnTo>
                  <a:lnTo>
                    <a:pt x="1597" y="638"/>
                  </a:lnTo>
                  <a:lnTo>
                    <a:pt x="1597" y="636"/>
                  </a:lnTo>
                  <a:lnTo>
                    <a:pt x="1600" y="636"/>
                  </a:lnTo>
                  <a:lnTo>
                    <a:pt x="1602" y="636"/>
                  </a:lnTo>
                  <a:lnTo>
                    <a:pt x="1602" y="636"/>
                  </a:lnTo>
                  <a:lnTo>
                    <a:pt x="1602" y="634"/>
                  </a:lnTo>
                  <a:lnTo>
                    <a:pt x="1602" y="631"/>
                  </a:lnTo>
                  <a:lnTo>
                    <a:pt x="1602" y="631"/>
                  </a:lnTo>
                  <a:lnTo>
                    <a:pt x="1602" y="629"/>
                  </a:lnTo>
                  <a:lnTo>
                    <a:pt x="1602" y="629"/>
                  </a:lnTo>
                  <a:lnTo>
                    <a:pt x="1602" y="629"/>
                  </a:lnTo>
                  <a:lnTo>
                    <a:pt x="1602" y="629"/>
                  </a:lnTo>
                  <a:lnTo>
                    <a:pt x="1602" y="629"/>
                  </a:lnTo>
                  <a:lnTo>
                    <a:pt x="1602" y="629"/>
                  </a:lnTo>
                  <a:lnTo>
                    <a:pt x="1602" y="627"/>
                  </a:lnTo>
                  <a:lnTo>
                    <a:pt x="1602" y="627"/>
                  </a:lnTo>
                  <a:lnTo>
                    <a:pt x="1600" y="624"/>
                  </a:lnTo>
                  <a:lnTo>
                    <a:pt x="1600" y="624"/>
                  </a:lnTo>
                  <a:lnTo>
                    <a:pt x="1600" y="624"/>
                  </a:lnTo>
                  <a:lnTo>
                    <a:pt x="1600" y="624"/>
                  </a:lnTo>
                  <a:lnTo>
                    <a:pt x="1600" y="622"/>
                  </a:lnTo>
                  <a:lnTo>
                    <a:pt x="1600" y="622"/>
                  </a:lnTo>
                  <a:lnTo>
                    <a:pt x="1602" y="619"/>
                  </a:lnTo>
                  <a:lnTo>
                    <a:pt x="1600" y="617"/>
                  </a:lnTo>
                  <a:lnTo>
                    <a:pt x="1597" y="617"/>
                  </a:lnTo>
                  <a:lnTo>
                    <a:pt x="1597" y="617"/>
                  </a:lnTo>
                  <a:lnTo>
                    <a:pt x="1597" y="615"/>
                  </a:lnTo>
                  <a:lnTo>
                    <a:pt x="1597" y="615"/>
                  </a:lnTo>
                  <a:lnTo>
                    <a:pt x="1597" y="612"/>
                  </a:lnTo>
                  <a:lnTo>
                    <a:pt x="1595" y="612"/>
                  </a:lnTo>
                  <a:lnTo>
                    <a:pt x="1595" y="612"/>
                  </a:lnTo>
                  <a:lnTo>
                    <a:pt x="1595" y="610"/>
                  </a:lnTo>
                  <a:lnTo>
                    <a:pt x="1595" y="610"/>
                  </a:lnTo>
                  <a:lnTo>
                    <a:pt x="1595" y="610"/>
                  </a:lnTo>
                  <a:lnTo>
                    <a:pt x="1590" y="605"/>
                  </a:lnTo>
                  <a:lnTo>
                    <a:pt x="1590" y="605"/>
                  </a:lnTo>
                  <a:lnTo>
                    <a:pt x="1586" y="608"/>
                  </a:lnTo>
                  <a:lnTo>
                    <a:pt x="1586" y="608"/>
                  </a:lnTo>
                  <a:lnTo>
                    <a:pt x="1586" y="608"/>
                  </a:lnTo>
                  <a:lnTo>
                    <a:pt x="1586" y="608"/>
                  </a:lnTo>
                  <a:lnTo>
                    <a:pt x="1586" y="608"/>
                  </a:lnTo>
                  <a:lnTo>
                    <a:pt x="1586" y="610"/>
                  </a:lnTo>
                  <a:lnTo>
                    <a:pt x="1586" y="610"/>
                  </a:lnTo>
                  <a:lnTo>
                    <a:pt x="1586" y="610"/>
                  </a:lnTo>
                  <a:lnTo>
                    <a:pt x="1586" y="610"/>
                  </a:lnTo>
                  <a:lnTo>
                    <a:pt x="1586" y="610"/>
                  </a:lnTo>
                  <a:lnTo>
                    <a:pt x="1583" y="612"/>
                  </a:lnTo>
                  <a:lnTo>
                    <a:pt x="1583" y="615"/>
                  </a:lnTo>
                  <a:lnTo>
                    <a:pt x="1583" y="615"/>
                  </a:lnTo>
                  <a:lnTo>
                    <a:pt x="1583" y="617"/>
                  </a:lnTo>
                  <a:lnTo>
                    <a:pt x="1583" y="617"/>
                  </a:lnTo>
                  <a:lnTo>
                    <a:pt x="1583" y="617"/>
                  </a:lnTo>
                  <a:lnTo>
                    <a:pt x="1583" y="619"/>
                  </a:lnTo>
                  <a:lnTo>
                    <a:pt x="1581" y="619"/>
                  </a:lnTo>
                  <a:lnTo>
                    <a:pt x="1581" y="619"/>
                  </a:lnTo>
                  <a:lnTo>
                    <a:pt x="1583" y="622"/>
                  </a:lnTo>
                  <a:lnTo>
                    <a:pt x="1583" y="624"/>
                  </a:lnTo>
                  <a:lnTo>
                    <a:pt x="1579" y="622"/>
                  </a:lnTo>
                  <a:lnTo>
                    <a:pt x="1579" y="622"/>
                  </a:lnTo>
                  <a:lnTo>
                    <a:pt x="1579" y="622"/>
                  </a:lnTo>
                  <a:lnTo>
                    <a:pt x="1579" y="619"/>
                  </a:lnTo>
                  <a:lnTo>
                    <a:pt x="1579" y="619"/>
                  </a:lnTo>
                  <a:lnTo>
                    <a:pt x="1579" y="619"/>
                  </a:lnTo>
                  <a:lnTo>
                    <a:pt x="1579" y="617"/>
                  </a:lnTo>
                  <a:lnTo>
                    <a:pt x="1579" y="617"/>
                  </a:lnTo>
                  <a:lnTo>
                    <a:pt x="1579" y="617"/>
                  </a:lnTo>
                  <a:lnTo>
                    <a:pt x="1579" y="617"/>
                  </a:lnTo>
                  <a:lnTo>
                    <a:pt x="1579" y="615"/>
                  </a:lnTo>
                  <a:lnTo>
                    <a:pt x="1576" y="615"/>
                  </a:lnTo>
                  <a:lnTo>
                    <a:pt x="1576" y="615"/>
                  </a:lnTo>
                  <a:lnTo>
                    <a:pt x="1574" y="615"/>
                  </a:lnTo>
                  <a:lnTo>
                    <a:pt x="1574" y="617"/>
                  </a:lnTo>
                  <a:lnTo>
                    <a:pt x="1574" y="617"/>
                  </a:lnTo>
                  <a:lnTo>
                    <a:pt x="1574" y="617"/>
                  </a:lnTo>
                  <a:lnTo>
                    <a:pt x="1569" y="617"/>
                  </a:lnTo>
                  <a:lnTo>
                    <a:pt x="1569" y="617"/>
                  </a:lnTo>
                  <a:lnTo>
                    <a:pt x="1567" y="617"/>
                  </a:lnTo>
                  <a:lnTo>
                    <a:pt x="1567" y="615"/>
                  </a:lnTo>
                  <a:lnTo>
                    <a:pt x="1567" y="615"/>
                  </a:lnTo>
                  <a:lnTo>
                    <a:pt x="1569" y="615"/>
                  </a:lnTo>
                  <a:lnTo>
                    <a:pt x="1569" y="612"/>
                  </a:lnTo>
                  <a:lnTo>
                    <a:pt x="1571" y="605"/>
                  </a:lnTo>
                  <a:lnTo>
                    <a:pt x="1571" y="603"/>
                  </a:lnTo>
                  <a:lnTo>
                    <a:pt x="1571" y="600"/>
                  </a:lnTo>
                  <a:lnTo>
                    <a:pt x="1571" y="600"/>
                  </a:lnTo>
                  <a:lnTo>
                    <a:pt x="1571" y="598"/>
                  </a:lnTo>
                  <a:lnTo>
                    <a:pt x="1571" y="598"/>
                  </a:lnTo>
                  <a:lnTo>
                    <a:pt x="1571" y="598"/>
                  </a:lnTo>
                  <a:lnTo>
                    <a:pt x="1571" y="598"/>
                  </a:lnTo>
                  <a:lnTo>
                    <a:pt x="1571" y="598"/>
                  </a:lnTo>
                  <a:lnTo>
                    <a:pt x="1571" y="596"/>
                  </a:lnTo>
                  <a:lnTo>
                    <a:pt x="1569" y="596"/>
                  </a:lnTo>
                  <a:lnTo>
                    <a:pt x="1567" y="593"/>
                  </a:lnTo>
                  <a:lnTo>
                    <a:pt x="1567" y="593"/>
                  </a:lnTo>
                  <a:lnTo>
                    <a:pt x="1564" y="593"/>
                  </a:lnTo>
                  <a:lnTo>
                    <a:pt x="1562" y="591"/>
                  </a:lnTo>
                  <a:lnTo>
                    <a:pt x="1557" y="593"/>
                  </a:lnTo>
                  <a:lnTo>
                    <a:pt x="1552" y="598"/>
                  </a:lnTo>
                  <a:lnTo>
                    <a:pt x="1548" y="608"/>
                  </a:lnTo>
                  <a:lnTo>
                    <a:pt x="1548" y="608"/>
                  </a:lnTo>
                  <a:lnTo>
                    <a:pt x="1548" y="608"/>
                  </a:lnTo>
                  <a:lnTo>
                    <a:pt x="1548" y="608"/>
                  </a:lnTo>
                  <a:lnTo>
                    <a:pt x="1548" y="605"/>
                  </a:lnTo>
                  <a:lnTo>
                    <a:pt x="1548" y="600"/>
                  </a:lnTo>
                  <a:lnTo>
                    <a:pt x="1550" y="598"/>
                  </a:lnTo>
                  <a:lnTo>
                    <a:pt x="1550" y="596"/>
                  </a:lnTo>
                  <a:lnTo>
                    <a:pt x="1550" y="596"/>
                  </a:lnTo>
                  <a:lnTo>
                    <a:pt x="1545" y="596"/>
                  </a:lnTo>
                  <a:lnTo>
                    <a:pt x="1545" y="596"/>
                  </a:lnTo>
                  <a:lnTo>
                    <a:pt x="1545" y="596"/>
                  </a:lnTo>
                  <a:lnTo>
                    <a:pt x="1538" y="593"/>
                  </a:lnTo>
                  <a:lnTo>
                    <a:pt x="1531" y="593"/>
                  </a:lnTo>
                  <a:lnTo>
                    <a:pt x="1524" y="600"/>
                  </a:lnTo>
                  <a:lnTo>
                    <a:pt x="1524" y="600"/>
                  </a:lnTo>
                  <a:lnTo>
                    <a:pt x="1522" y="603"/>
                  </a:lnTo>
                  <a:lnTo>
                    <a:pt x="1522" y="605"/>
                  </a:lnTo>
                  <a:lnTo>
                    <a:pt x="1519" y="605"/>
                  </a:lnTo>
                  <a:lnTo>
                    <a:pt x="1519" y="605"/>
                  </a:lnTo>
                  <a:lnTo>
                    <a:pt x="1517" y="605"/>
                  </a:lnTo>
                  <a:lnTo>
                    <a:pt x="1517" y="603"/>
                  </a:lnTo>
                  <a:lnTo>
                    <a:pt x="1517" y="603"/>
                  </a:lnTo>
                  <a:lnTo>
                    <a:pt x="1517" y="603"/>
                  </a:lnTo>
                  <a:lnTo>
                    <a:pt x="1517" y="600"/>
                  </a:lnTo>
                  <a:lnTo>
                    <a:pt x="1517" y="600"/>
                  </a:lnTo>
                  <a:lnTo>
                    <a:pt x="1517" y="600"/>
                  </a:lnTo>
                  <a:lnTo>
                    <a:pt x="1517" y="598"/>
                  </a:lnTo>
                  <a:lnTo>
                    <a:pt x="1515" y="598"/>
                  </a:lnTo>
                  <a:lnTo>
                    <a:pt x="1515" y="598"/>
                  </a:lnTo>
                  <a:lnTo>
                    <a:pt x="1510" y="596"/>
                  </a:lnTo>
                  <a:lnTo>
                    <a:pt x="1512" y="593"/>
                  </a:lnTo>
                  <a:lnTo>
                    <a:pt x="1517" y="596"/>
                  </a:lnTo>
                  <a:lnTo>
                    <a:pt x="1522" y="593"/>
                  </a:lnTo>
                  <a:lnTo>
                    <a:pt x="1529" y="591"/>
                  </a:lnTo>
                  <a:lnTo>
                    <a:pt x="1529" y="589"/>
                  </a:lnTo>
                  <a:lnTo>
                    <a:pt x="1529" y="586"/>
                  </a:lnTo>
                  <a:lnTo>
                    <a:pt x="1529" y="586"/>
                  </a:lnTo>
                  <a:lnTo>
                    <a:pt x="1522" y="586"/>
                  </a:lnTo>
                  <a:lnTo>
                    <a:pt x="1522" y="586"/>
                  </a:lnTo>
                  <a:lnTo>
                    <a:pt x="1519" y="584"/>
                  </a:lnTo>
                  <a:lnTo>
                    <a:pt x="1517" y="584"/>
                  </a:lnTo>
                  <a:lnTo>
                    <a:pt x="1517" y="584"/>
                  </a:lnTo>
                  <a:lnTo>
                    <a:pt x="1517" y="582"/>
                  </a:lnTo>
                  <a:lnTo>
                    <a:pt x="1517" y="582"/>
                  </a:lnTo>
                  <a:lnTo>
                    <a:pt x="1517" y="579"/>
                  </a:lnTo>
                  <a:lnTo>
                    <a:pt x="1517" y="579"/>
                  </a:lnTo>
                  <a:lnTo>
                    <a:pt x="1517" y="577"/>
                  </a:lnTo>
                  <a:lnTo>
                    <a:pt x="1517" y="574"/>
                  </a:lnTo>
                  <a:lnTo>
                    <a:pt x="1517" y="574"/>
                  </a:lnTo>
                  <a:lnTo>
                    <a:pt x="1515" y="572"/>
                  </a:lnTo>
                  <a:lnTo>
                    <a:pt x="1515" y="570"/>
                  </a:lnTo>
                  <a:lnTo>
                    <a:pt x="1515" y="570"/>
                  </a:lnTo>
                  <a:lnTo>
                    <a:pt x="1515" y="570"/>
                  </a:lnTo>
                  <a:lnTo>
                    <a:pt x="1512" y="570"/>
                  </a:lnTo>
                  <a:lnTo>
                    <a:pt x="1512" y="567"/>
                  </a:lnTo>
                  <a:lnTo>
                    <a:pt x="1512" y="567"/>
                  </a:lnTo>
                  <a:lnTo>
                    <a:pt x="1510" y="567"/>
                  </a:lnTo>
                  <a:lnTo>
                    <a:pt x="1510" y="565"/>
                  </a:lnTo>
                  <a:lnTo>
                    <a:pt x="1510" y="565"/>
                  </a:lnTo>
                  <a:lnTo>
                    <a:pt x="1510" y="565"/>
                  </a:lnTo>
                  <a:lnTo>
                    <a:pt x="1510" y="563"/>
                  </a:lnTo>
                  <a:lnTo>
                    <a:pt x="1510" y="563"/>
                  </a:lnTo>
                  <a:lnTo>
                    <a:pt x="1510" y="563"/>
                  </a:lnTo>
                  <a:lnTo>
                    <a:pt x="1510" y="563"/>
                  </a:lnTo>
                  <a:lnTo>
                    <a:pt x="1510" y="563"/>
                  </a:lnTo>
                  <a:lnTo>
                    <a:pt x="1510" y="563"/>
                  </a:lnTo>
                  <a:lnTo>
                    <a:pt x="1512" y="563"/>
                  </a:lnTo>
                  <a:lnTo>
                    <a:pt x="1512" y="565"/>
                  </a:lnTo>
                  <a:lnTo>
                    <a:pt x="1512" y="565"/>
                  </a:lnTo>
                  <a:lnTo>
                    <a:pt x="1512" y="567"/>
                  </a:lnTo>
                  <a:lnTo>
                    <a:pt x="1517" y="570"/>
                  </a:lnTo>
                  <a:lnTo>
                    <a:pt x="1517" y="570"/>
                  </a:lnTo>
                  <a:lnTo>
                    <a:pt x="1517" y="570"/>
                  </a:lnTo>
                  <a:lnTo>
                    <a:pt x="1517" y="570"/>
                  </a:lnTo>
                  <a:lnTo>
                    <a:pt x="1517" y="570"/>
                  </a:lnTo>
                  <a:lnTo>
                    <a:pt x="1517" y="572"/>
                  </a:lnTo>
                  <a:lnTo>
                    <a:pt x="1517" y="572"/>
                  </a:lnTo>
                  <a:lnTo>
                    <a:pt x="1519" y="574"/>
                  </a:lnTo>
                  <a:lnTo>
                    <a:pt x="1519" y="574"/>
                  </a:lnTo>
                  <a:lnTo>
                    <a:pt x="1519" y="574"/>
                  </a:lnTo>
                  <a:lnTo>
                    <a:pt x="1519" y="574"/>
                  </a:lnTo>
                  <a:lnTo>
                    <a:pt x="1519" y="574"/>
                  </a:lnTo>
                  <a:lnTo>
                    <a:pt x="1519" y="577"/>
                  </a:lnTo>
                  <a:lnTo>
                    <a:pt x="1522" y="577"/>
                  </a:lnTo>
                  <a:lnTo>
                    <a:pt x="1522" y="577"/>
                  </a:lnTo>
                  <a:lnTo>
                    <a:pt x="1522" y="577"/>
                  </a:lnTo>
                  <a:lnTo>
                    <a:pt x="1524" y="579"/>
                  </a:lnTo>
                  <a:lnTo>
                    <a:pt x="1524" y="579"/>
                  </a:lnTo>
                  <a:lnTo>
                    <a:pt x="1524" y="582"/>
                  </a:lnTo>
                  <a:lnTo>
                    <a:pt x="1524" y="582"/>
                  </a:lnTo>
                  <a:lnTo>
                    <a:pt x="1526" y="582"/>
                  </a:lnTo>
                  <a:lnTo>
                    <a:pt x="1531" y="584"/>
                  </a:lnTo>
                  <a:lnTo>
                    <a:pt x="1531" y="584"/>
                  </a:lnTo>
                  <a:lnTo>
                    <a:pt x="1531" y="584"/>
                  </a:lnTo>
                  <a:lnTo>
                    <a:pt x="1531" y="584"/>
                  </a:lnTo>
                  <a:lnTo>
                    <a:pt x="1531" y="584"/>
                  </a:lnTo>
                  <a:lnTo>
                    <a:pt x="1531" y="584"/>
                  </a:lnTo>
                  <a:lnTo>
                    <a:pt x="1536" y="589"/>
                  </a:lnTo>
                  <a:lnTo>
                    <a:pt x="1538" y="589"/>
                  </a:lnTo>
                  <a:lnTo>
                    <a:pt x="1541" y="589"/>
                  </a:lnTo>
                  <a:lnTo>
                    <a:pt x="1543" y="589"/>
                  </a:lnTo>
                  <a:lnTo>
                    <a:pt x="1543" y="591"/>
                  </a:lnTo>
                  <a:lnTo>
                    <a:pt x="1545" y="589"/>
                  </a:lnTo>
                  <a:lnTo>
                    <a:pt x="1548" y="591"/>
                  </a:lnTo>
                  <a:lnTo>
                    <a:pt x="1552" y="591"/>
                  </a:lnTo>
                  <a:lnTo>
                    <a:pt x="1552" y="589"/>
                  </a:lnTo>
                  <a:lnTo>
                    <a:pt x="1555" y="586"/>
                  </a:lnTo>
                  <a:lnTo>
                    <a:pt x="1557" y="586"/>
                  </a:lnTo>
                  <a:lnTo>
                    <a:pt x="1562" y="586"/>
                  </a:lnTo>
                  <a:lnTo>
                    <a:pt x="1567" y="586"/>
                  </a:lnTo>
                  <a:lnTo>
                    <a:pt x="1569" y="584"/>
                  </a:lnTo>
                  <a:lnTo>
                    <a:pt x="1569" y="584"/>
                  </a:lnTo>
                  <a:lnTo>
                    <a:pt x="1569" y="584"/>
                  </a:lnTo>
                  <a:lnTo>
                    <a:pt x="1569" y="582"/>
                  </a:lnTo>
                  <a:lnTo>
                    <a:pt x="1571" y="579"/>
                  </a:lnTo>
                  <a:lnTo>
                    <a:pt x="1571" y="577"/>
                  </a:lnTo>
                  <a:lnTo>
                    <a:pt x="1571" y="577"/>
                  </a:lnTo>
                  <a:lnTo>
                    <a:pt x="1571" y="577"/>
                  </a:lnTo>
                  <a:lnTo>
                    <a:pt x="1574" y="577"/>
                  </a:lnTo>
                  <a:lnTo>
                    <a:pt x="1574" y="577"/>
                  </a:lnTo>
                  <a:lnTo>
                    <a:pt x="1574" y="579"/>
                  </a:lnTo>
                  <a:lnTo>
                    <a:pt x="1571" y="584"/>
                  </a:lnTo>
                  <a:lnTo>
                    <a:pt x="1574" y="584"/>
                  </a:lnTo>
                  <a:lnTo>
                    <a:pt x="1574" y="582"/>
                  </a:lnTo>
                  <a:lnTo>
                    <a:pt x="1579" y="577"/>
                  </a:lnTo>
                  <a:lnTo>
                    <a:pt x="1581" y="577"/>
                  </a:lnTo>
                  <a:lnTo>
                    <a:pt x="1581" y="574"/>
                  </a:lnTo>
                  <a:lnTo>
                    <a:pt x="1581" y="574"/>
                  </a:lnTo>
                  <a:lnTo>
                    <a:pt x="1581" y="572"/>
                  </a:lnTo>
                  <a:lnTo>
                    <a:pt x="1581" y="570"/>
                  </a:lnTo>
                  <a:lnTo>
                    <a:pt x="1586" y="567"/>
                  </a:lnTo>
                  <a:lnTo>
                    <a:pt x="1586" y="563"/>
                  </a:lnTo>
                  <a:lnTo>
                    <a:pt x="1583" y="560"/>
                  </a:lnTo>
                  <a:lnTo>
                    <a:pt x="1583" y="560"/>
                  </a:lnTo>
                  <a:lnTo>
                    <a:pt x="1583" y="560"/>
                  </a:lnTo>
                  <a:lnTo>
                    <a:pt x="1583" y="558"/>
                  </a:lnTo>
                  <a:lnTo>
                    <a:pt x="1586" y="558"/>
                  </a:lnTo>
                  <a:lnTo>
                    <a:pt x="1588" y="556"/>
                  </a:lnTo>
                  <a:lnTo>
                    <a:pt x="1588" y="556"/>
                  </a:lnTo>
                  <a:lnTo>
                    <a:pt x="1588" y="553"/>
                  </a:lnTo>
                  <a:lnTo>
                    <a:pt x="1586" y="553"/>
                  </a:lnTo>
                  <a:lnTo>
                    <a:pt x="1586" y="553"/>
                  </a:lnTo>
                  <a:lnTo>
                    <a:pt x="1586" y="553"/>
                  </a:lnTo>
                  <a:lnTo>
                    <a:pt x="1586" y="553"/>
                  </a:lnTo>
                  <a:lnTo>
                    <a:pt x="1586" y="551"/>
                  </a:lnTo>
                  <a:lnTo>
                    <a:pt x="1586" y="551"/>
                  </a:lnTo>
                  <a:lnTo>
                    <a:pt x="1583" y="551"/>
                  </a:lnTo>
                  <a:lnTo>
                    <a:pt x="1583" y="548"/>
                  </a:lnTo>
                  <a:lnTo>
                    <a:pt x="1581" y="551"/>
                  </a:lnTo>
                  <a:lnTo>
                    <a:pt x="1581" y="551"/>
                  </a:lnTo>
                  <a:lnTo>
                    <a:pt x="1581" y="548"/>
                  </a:lnTo>
                  <a:lnTo>
                    <a:pt x="1581" y="548"/>
                  </a:lnTo>
                  <a:lnTo>
                    <a:pt x="1581" y="548"/>
                  </a:lnTo>
                  <a:lnTo>
                    <a:pt x="1581" y="546"/>
                  </a:lnTo>
                  <a:lnTo>
                    <a:pt x="1581" y="546"/>
                  </a:lnTo>
                  <a:lnTo>
                    <a:pt x="1581" y="546"/>
                  </a:lnTo>
                  <a:lnTo>
                    <a:pt x="1579" y="546"/>
                  </a:lnTo>
                  <a:lnTo>
                    <a:pt x="1581" y="544"/>
                  </a:lnTo>
                  <a:lnTo>
                    <a:pt x="1581" y="544"/>
                  </a:lnTo>
                  <a:lnTo>
                    <a:pt x="1581" y="544"/>
                  </a:lnTo>
                  <a:lnTo>
                    <a:pt x="1581" y="544"/>
                  </a:lnTo>
                  <a:lnTo>
                    <a:pt x="1581" y="541"/>
                  </a:lnTo>
                  <a:lnTo>
                    <a:pt x="1581" y="541"/>
                  </a:lnTo>
                  <a:lnTo>
                    <a:pt x="1581" y="539"/>
                  </a:lnTo>
                  <a:lnTo>
                    <a:pt x="1581" y="539"/>
                  </a:lnTo>
                  <a:lnTo>
                    <a:pt x="1579" y="537"/>
                  </a:lnTo>
                  <a:lnTo>
                    <a:pt x="1576" y="537"/>
                  </a:lnTo>
                  <a:lnTo>
                    <a:pt x="1576" y="534"/>
                  </a:lnTo>
                  <a:lnTo>
                    <a:pt x="1576" y="534"/>
                  </a:lnTo>
                  <a:lnTo>
                    <a:pt x="1574" y="534"/>
                  </a:lnTo>
                  <a:lnTo>
                    <a:pt x="1574" y="534"/>
                  </a:lnTo>
                  <a:lnTo>
                    <a:pt x="1574" y="534"/>
                  </a:lnTo>
                  <a:lnTo>
                    <a:pt x="1571" y="534"/>
                  </a:lnTo>
                  <a:lnTo>
                    <a:pt x="1571" y="534"/>
                  </a:lnTo>
                  <a:lnTo>
                    <a:pt x="1571" y="534"/>
                  </a:lnTo>
                  <a:lnTo>
                    <a:pt x="1571" y="532"/>
                  </a:lnTo>
                  <a:lnTo>
                    <a:pt x="1569" y="532"/>
                  </a:lnTo>
                  <a:lnTo>
                    <a:pt x="1569" y="532"/>
                  </a:lnTo>
                  <a:lnTo>
                    <a:pt x="1569" y="530"/>
                  </a:lnTo>
                  <a:lnTo>
                    <a:pt x="1569" y="530"/>
                  </a:lnTo>
                  <a:lnTo>
                    <a:pt x="1574" y="525"/>
                  </a:lnTo>
                  <a:lnTo>
                    <a:pt x="1574" y="525"/>
                  </a:lnTo>
                  <a:lnTo>
                    <a:pt x="1571" y="525"/>
                  </a:lnTo>
                  <a:lnTo>
                    <a:pt x="1571" y="525"/>
                  </a:lnTo>
                  <a:lnTo>
                    <a:pt x="1571" y="525"/>
                  </a:lnTo>
                  <a:lnTo>
                    <a:pt x="1571" y="522"/>
                  </a:lnTo>
                  <a:lnTo>
                    <a:pt x="1579" y="527"/>
                  </a:lnTo>
                  <a:lnTo>
                    <a:pt x="1586" y="525"/>
                  </a:lnTo>
                  <a:lnTo>
                    <a:pt x="1593" y="522"/>
                  </a:lnTo>
                  <a:lnTo>
                    <a:pt x="1595" y="527"/>
                  </a:lnTo>
                  <a:lnTo>
                    <a:pt x="1597" y="527"/>
                  </a:lnTo>
                  <a:lnTo>
                    <a:pt x="1600" y="522"/>
                  </a:lnTo>
                  <a:lnTo>
                    <a:pt x="1602" y="522"/>
                  </a:lnTo>
                  <a:lnTo>
                    <a:pt x="1602" y="520"/>
                  </a:lnTo>
                  <a:lnTo>
                    <a:pt x="1602" y="518"/>
                  </a:lnTo>
                  <a:lnTo>
                    <a:pt x="1605" y="518"/>
                  </a:lnTo>
                  <a:lnTo>
                    <a:pt x="1607" y="513"/>
                  </a:lnTo>
                  <a:lnTo>
                    <a:pt x="1607" y="513"/>
                  </a:lnTo>
                  <a:lnTo>
                    <a:pt x="1609" y="515"/>
                  </a:lnTo>
                  <a:lnTo>
                    <a:pt x="1609" y="515"/>
                  </a:lnTo>
                  <a:lnTo>
                    <a:pt x="1612" y="515"/>
                  </a:lnTo>
                  <a:lnTo>
                    <a:pt x="1612" y="515"/>
                  </a:lnTo>
                  <a:lnTo>
                    <a:pt x="1612" y="518"/>
                  </a:lnTo>
                  <a:lnTo>
                    <a:pt x="1614" y="518"/>
                  </a:lnTo>
                  <a:lnTo>
                    <a:pt x="1614" y="518"/>
                  </a:lnTo>
                  <a:lnTo>
                    <a:pt x="1614" y="513"/>
                  </a:lnTo>
                  <a:lnTo>
                    <a:pt x="1616" y="508"/>
                  </a:lnTo>
                  <a:lnTo>
                    <a:pt x="1616" y="508"/>
                  </a:lnTo>
                  <a:lnTo>
                    <a:pt x="1616" y="506"/>
                  </a:lnTo>
                  <a:lnTo>
                    <a:pt x="1616" y="503"/>
                  </a:lnTo>
                  <a:lnTo>
                    <a:pt x="1616" y="501"/>
                  </a:lnTo>
                  <a:lnTo>
                    <a:pt x="1614" y="501"/>
                  </a:lnTo>
                  <a:lnTo>
                    <a:pt x="1609" y="503"/>
                  </a:lnTo>
                  <a:lnTo>
                    <a:pt x="1605" y="503"/>
                  </a:lnTo>
                  <a:lnTo>
                    <a:pt x="1605" y="503"/>
                  </a:lnTo>
                  <a:lnTo>
                    <a:pt x="1597" y="503"/>
                  </a:lnTo>
                  <a:lnTo>
                    <a:pt x="1597" y="503"/>
                  </a:lnTo>
                  <a:lnTo>
                    <a:pt x="1595" y="503"/>
                  </a:lnTo>
                  <a:lnTo>
                    <a:pt x="1595" y="503"/>
                  </a:lnTo>
                  <a:lnTo>
                    <a:pt x="1595" y="501"/>
                  </a:lnTo>
                  <a:lnTo>
                    <a:pt x="1595" y="501"/>
                  </a:lnTo>
                  <a:lnTo>
                    <a:pt x="1593" y="501"/>
                  </a:lnTo>
                  <a:lnTo>
                    <a:pt x="1593" y="501"/>
                  </a:lnTo>
                  <a:lnTo>
                    <a:pt x="1590" y="501"/>
                  </a:lnTo>
                  <a:lnTo>
                    <a:pt x="1593" y="499"/>
                  </a:lnTo>
                  <a:lnTo>
                    <a:pt x="1595" y="496"/>
                  </a:lnTo>
                  <a:lnTo>
                    <a:pt x="1595" y="496"/>
                  </a:lnTo>
                  <a:lnTo>
                    <a:pt x="1595" y="494"/>
                  </a:lnTo>
                  <a:lnTo>
                    <a:pt x="1600" y="496"/>
                  </a:lnTo>
                  <a:lnTo>
                    <a:pt x="1605" y="494"/>
                  </a:lnTo>
                  <a:lnTo>
                    <a:pt x="1609" y="494"/>
                  </a:lnTo>
                  <a:lnTo>
                    <a:pt x="1614" y="496"/>
                  </a:lnTo>
                  <a:lnTo>
                    <a:pt x="1614" y="496"/>
                  </a:lnTo>
                  <a:lnTo>
                    <a:pt x="1616" y="494"/>
                  </a:lnTo>
                  <a:lnTo>
                    <a:pt x="1616" y="492"/>
                  </a:lnTo>
                  <a:lnTo>
                    <a:pt x="1616" y="489"/>
                  </a:lnTo>
                  <a:lnTo>
                    <a:pt x="1616" y="487"/>
                  </a:lnTo>
                  <a:lnTo>
                    <a:pt x="1619" y="485"/>
                  </a:lnTo>
                  <a:lnTo>
                    <a:pt x="1619" y="485"/>
                  </a:lnTo>
                  <a:lnTo>
                    <a:pt x="1621" y="485"/>
                  </a:lnTo>
                  <a:lnTo>
                    <a:pt x="1621" y="485"/>
                  </a:lnTo>
                  <a:lnTo>
                    <a:pt x="1621" y="482"/>
                  </a:lnTo>
                  <a:lnTo>
                    <a:pt x="1621" y="482"/>
                  </a:lnTo>
                  <a:lnTo>
                    <a:pt x="1621" y="480"/>
                  </a:lnTo>
                  <a:lnTo>
                    <a:pt x="1621" y="480"/>
                  </a:lnTo>
                  <a:lnTo>
                    <a:pt x="1621" y="480"/>
                  </a:lnTo>
                  <a:lnTo>
                    <a:pt x="1612" y="477"/>
                  </a:lnTo>
                  <a:lnTo>
                    <a:pt x="1602" y="475"/>
                  </a:lnTo>
                  <a:lnTo>
                    <a:pt x="1600" y="475"/>
                  </a:lnTo>
                  <a:lnTo>
                    <a:pt x="1600" y="473"/>
                  </a:lnTo>
                  <a:lnTo>
                    <a:pt x="1600" y="473"/>
                  </a:lnTo>
                  <a:lnTo>
                    <a:pt x="1600" y="473"/>
                  </a:lnTo>
                  <a:lnTo>
                    <a:pt x="1600" y="470"/>
                  </a:lnTo>
                  <a:lnTo>
                    <a:pt x="1597" y="470"/>
                  </a:lnTo>
                  <a:lnTo>
                    <a:pt x="1590" y="473"/>
                  </a:lnTo>
                  <a:lnTo>
                    <a:pt x="1590" y="473"/>
                  </a:lnTo>
                  <a:lnTo>
                    <a:pt x="1590" y="473"/>
                  </a:lnTo>
                  <a:lnTo>
                    <a:pt x="1590" y="473"/>
                  </a:lnTo>
                  <a:lnTo>
                    <a:pt x="1590" y="470"/>
                  </a:lnTo>
                  <a:lnTo>
                    <a:pt x="1590" y="470"/>
                  </a:lnTo>
                  <a:lnTo>
                    <a:pt x="1593" y="470"/>
                  </a:lnTo>
                  <a:lnTo>
                    <a:pt x="1600" y="468"/>
                  </a:lnTo>
                  <a:lnTo>
                    <a:pt x="1605" y="468"/>
                  </a:lnTo>
                  <a:lnTo>
                    <a:pt x="1612" y="468"/>
                  </a:lnTo>
                  <a:lnTo>
                    <a:pt x="1616" y="466"/>
                  </a:lnTo>
                  <a:lnTo>
                    <a:pt x="1619" y="466"/>
                  </a:lnTo>
                  <a:lnTo>
                    <a:pt x="1619" y="463"/>
                  </a:lnTo>
                  <a:lnTo>
                    <a:pt x="1621" y="459"/>
                  </a:lnTo>
                  <a:lnTo>
                    <a:pt x="1623" y="459"/>
                  </a:lnTo>
                  <a:lnTo>
                    <a:pt x="1623" y="456"/>
                  </a:lnTo>
                  <a:lnTo>
                    <a:pt x="1621" y="456"/>
                  </a:lnTo>
                  <a:lnTo>
                    <a:pt x="1621" y="456"/>
                  </a:lnTo>
                  <a:lnTo>
                    <a:pt x="1621" y="456"/>
                  </a:lnTo>
                  <a:lnTo>
                    <a:pt x="1621" y="456"/>
                  </a:lnTo>
                  <a:lnTo>
                    <a:pt x="1619" y="456"/>
                  </a:lnTo>
                  <a:lnTo>
                    <a:pt x="1619" y="454"/>
                  </a:lnTo>
                  <a:lnTo>
                    <a:pt x="1619" y="454"/>
                  </a:lnTo>
                  <a:lnTo>
                    <a:pt x="1619" y="454"/>
                  </a:lnTo>
                  <a:lnTo>
                    <a:pt x="1619" y="454"/>
                  </a:lnTo>
                  <a:lnTo>
                    <a:pt x="1619" y="454"/>
                  </a:lnTo>
                  <a:lnTo>
                    <a:pt x="1619" y="451"/>
                  </a:lnTo>
                  <a:lnTo>
                    <a:pt x="1619" y="451"/>
                  </a:lnTo>
                  <a:lnTo>
                    <a:pt x="1619" y="451"/>
                  </a:lnTo>
                  <a:lnTo>
                    <a:pt x="1619" y="449"/>
                  </a:lnTo>
                  <a:lnTo>
                    <a:pt x="1619" y="449"/>
                  </a:lnTo>
                  <a:lnTo>
                    <a:pt x="1619" y="449"/>
                  </a:lnTo>
                  <a:lnTo>
                    <a:pt x="1619" y="449"/>
                  </a:lnTo>
                  <a:lnTo>
                    <a:pt x="1619" y="447"/>
                  </a:lnTo>
                  <a:lnTo>
                    <a:pt x="1619" y="447"/>
                  </a:lnTo>
                  <a:lnTo>
                    <a:pt x="1616" y="444"/>
                  </a:lnTo>
                  <a:lnTo>
                    <a:pt x="1616" y="444"/>
                  </a:lnTo>
                  <a:lnTo>
                    <a:pt x="1619" y="444"/>
                  </a:lnTo>
                  <a:lnTo>
                    <a:pt x="1616" y="442"/>
                  </a:lnTo>
                  <a:lnTo>
                    <a:pt x="1616" y="442"/>
                  </a:lnTo>
                  <a:lnTo>
                    <a:pt x="1614" y="442"/>
                  </a:lnTo>
                  <a:lnTo>
                    <a:pt x="1616" y="442"/>
                  </a:lnTo>
                  <a:lnTo>
                    <a:pt x="1616" y="440"/>
                  </a:lnTo>
                  <a:lnTo>
                    <a:pt x="1616" y="440"/>
                  </a:lnTo>
                  <a:lnTo>
                    <a:pt x="1616" y="437"/>
                  </a:lnTo>
                  <a:lnTo>
                    <a:pt x="1616" y="437"/>
                  </a:lnTo>
                  <a:lnTo>
                    <a:pt x="1614" y="440"/>
                  </a:lnTo>
                  <a:lnTo>
                    <a:pt x="1614" y="437"/>
                  </a:lnTo>
                  <a:lnTo>
                    <a:pt x="1614" y="437"/>
                  </a:lnTo>
                  <a:lnTo>
                    <a:pt x="1614" y="437"/>
                  </a:lnTo>
                  <a:lnTo>
                    <a:pt x="1612" y="437"/>
                  </a:lnTo>
                  <a:lnTo>
                    <a:pt x="1607" y="435"/>
                  </a:lnTo>
                  <a:lnTo>
                    <a:pt x="1602" y="435"/>
                  </a:lnTo>
                  <a:lnTo>
                    <a:pt x="1597" y="435"/>
                  </a:lnTo>
                  <a:lnTo>
                    <a:pt x="1597" y="437"/>
                  </a:lnTo>
                  <a:lnTo>
                    <a:pt x="1590" y="440"/>
                  </a:lnTo>
                  <a:lnTo>
                    <a:pt x="1588" y="442"/>
                  </a:lnTo>
                  <a:lnTo>
                    <a:pt x="1588" y="442"/>
                  </a:lnTo>
                  <a:lnTo>
                    <a:pt x="1588" y="442"/>
                  </a:lnTo>
                  <a:lnTo>
                    <a:pt x="1588" y="442"/>
                  </a:lnTo>
                  <a:lnTo>
                    <a:pt x="1588" y="440"/>
                  </a:lnTo>
                  <a:lnTo>
                    <a:pt x="1590" y="437"/>
                  </a:lnTo>
                  <a:lnTo>
                    <a:pt x="1597" y="433"/>
                  </a:lnTo>
                  <a:lnTo>
                    <a:pt x="1597" y="433"/>
                  </a:lnTo>
                  <a:lnTo>
                    <a:pt x="1597" y="430"/>
                  </a:lnTo>
                  <a:lnTo>
                    <a:pt x="1597" y="430"/>
                  </a:lnTo>
                  <a:lnTo>
                    <a:pt x="1597" y="428"/>
                  </a:lnTo>
                  <a:lnTo>
                    <a:pt x="1588" y="428"/>
                  </a:lnTo>
                  <a:lnTo>
                    <a:pt x="1579" y="428"/>
                  </a:lnTo>
                  <a:lnTo>
                    <a:pt x="1571" y="433"/>
                  </a:lnTo>
                  <a:lnTo>
                    <a:pt x="1564" y="437"/>
                  </a:lnTo>
                  <a:lnTo>
                    <a:pt x="1562" y="440"/>
                  </a:lnTo>
                  <a:lnTo>
                    <a:pt x="1560" y="447"/>
                  </a:lnTo>
                  <a:lnTo>
                    <a:pt x="1560" y="451"/>
                  </a:lnTo>
                  <a:lnTo>
                    <a:pt x="1560" y="454"/>
                  </a:lnTo>
                  <a:lnTo>
                    <a:pt x="1560" y="454"/>
                  </a:lnTo>
                  <a:lnTo>
                    <a:pt x="1560" y="456"/>
                  </a:lnTo>
                  <a:lnTo>
                    <a:pt x="1557" y="456"/>
                  </a:lnTo>
                  <a:lnTo>
                    <a:pt x="1557" y="454"/>
                  </a:lnTo>
                  <a:lnTo>
                    <a:pt x="1557" y="454"/>
                  </a:lnTo>
                  <a:lnTo>
                    <a:pt x="1557" y="451"/>
                  </a:lnTo>
                  <a:lnTo>
                    <a:pt x="1557" y="447"/>
                  </a:lnTo>
                  <a:lnTo>
                    <a:pt x="1560" y="440"/>
                  </a:lnTo>
                  <a:lnTo>
                    <a:pt x="1560" y="437"/>
                  </a:lnTo>
                  <a:lnTo>
                    <a:pt x="1562" y="433"/>
                  </a:lnTo>
                  <a:lnTo>
                    <a:pt x="1564" y="433"/>
                  </a:lnTo>
                  <a:lnTo>
                    <a:pt x="1562" y="433"/>
                  </a:lnTo>
                  <a:lnTo>
                    <a:pt x="1562" y="430"/>
                  </a:lnTo>
                  <a:lnTo>
                    <a:pt x="1560" y="430"/>
                  </a:lnTo>
                  <a:lnTo>
                    <a:pt x="1555" y="430"/>
                  </a:lnTo>
                  <a:lnTo>
                    <a:pt x="1550" y="430"/>
                  </a:lnTo>
                  <a:lnTo>
                    <a:pt x="1543" y="433"/>
                  </a:lnTo>
                  <a:lnTo>
                    <a:pt x="1541" y="433"/>
                  </a:lnTo>
                  <a:lnTo>
                    <a:pt x="1545" y="430"/>
                  </a:lnTo>
                  <a:lnTo>
                    <a:pt x="1550" y="428"/>
                  </a:lnTo>
                  <a:lnTo>
                    <a:pt x="1555" y="428"/>
                  </a:lnTo>
                  <a:lnTo>
                    <a:pt x="1560" y="428"/>
                  </a:lnTo>
                  <a:lnTo>
                    <a:pt x="1562" y="428"/>
                  </a:lnTo>
                  <a:lnTo>
                    <a:pt x="1562" y="430"/>
                  </a:lnTo>
                  <a:lnTo>
                    <a:pt x="1562" y="430"/>
                  </a:lnTo>
                  <a:lnTo>
                    <a:pt x="1564" y="430"/>
                  </a:lnTo>
                  <a:lnTo>
                    <a:pt x="1567" y="430"/>
                  </a:lnTo>
                  <a:lnTo>
                    <a:pt x="1571" y="425"/>
                  </a:lnTo>
                  <a:lnTo>
                    <a:pt x="1574" y="425"/>
                  </a:lnTo>
                  <a:lnTo>
                    <a:pt x="1579" y="423"/>
                  </a:lnTo>
                  <a:lnTo>
                    <a:pt x="1583" y="423"/>
                  </a:lnTo>
                  <a:lnTo>
                    <a:pt x="1588" y="421"/>
                  </a:lnTo>
                  <a:lnTo>
                    <a:pt x="1588" y="421"/>
                  </a:lnTo>
                  <a:lnTo>
                    <a:pt x="1588" y="418"/>
                  </a:lnTo>
                  <a:lnTo>
                    <a:pt x="1588" y="418"/>
                  </a:lnTo>
                  <a:lnTo>
                    <a:pt x="1588" y="418"/>
                  </a:lnTo>
                  <a:lnTo>
                    <a:pt x="1588" y="418"/>
                  </a:lnTo>
                  <a:lnTo>
                    <a:pt x="1588" y="418"/>
                  </a:lnTo>
                  <a:lnTo>
                    <a:pt x="1588" y="418"/>
                  </a:lnTo>
                  <a:lnTo>
                    <a:pt x="1588" y="416"/>
                  </a:lnTo>
                  <a:lnTo>
                    <a:pt x="1581" y="418"/>
                  </a:lnTo>
                  <a:lnTo>
                    <a:pt x="1576" y="416"/>
                  </a:lnTo>
                  <a:lnTo>
                    <a:pt x="1571" y="418"/>
                  </a:lnTo>
                  <a:lnTo>
                    <a:pt x="1567" y="418"/>
                  </a:lnTo>
                  <a:lnTo>
                    <a:pt x="1560" y="418"/>
                  </a:lnTo>
                  <a:lnTo>
                    <a:pt x="1555" y="418"/>
                  </a:lnTo>
                  <a:lnTo>
                    <a:pt x="1552" y="421"/>
                  </a:lnTo>
                  <a:lnTo>
                    <a:pt x="1552" y="421"/>
                  </a:lnTo>
                  <a:lnTo>
                    <a:pt x="1550" y="421"/>
                  </a:lnTo>
                  <a:lnTo>
                    <a:pt x="1550" y="418"/>
                  </a:lnTo>
                  <a:lnTo>
                    <a:pt x="1552" y="418"/>
                  </a:lnTo>
                  <a:lnTo>
                    <a:pt x="1560" y="416"/>
                  </a:lnTo>
                  <a:lnTo>
                    <a:pt x="1569" y="414"/>
                  </a:lnTo>
                  <a:lnTo>
                    <a:pt x="1571" y="414"/>
                  </a:lnTo>
                  <a:lnTo>
                    <a:pt x="1579" y="411"/>
                  </a:lnTo>
                  <a:lnTo>
                    <a:pt x="1583" y="411"/>
                  </a:lnTo>
                  <a:lnTo>
                    <a:pt x="1586" y="409"/>
                  </a:lnTo>
                  <a:lnTo>
                    <a:pt x="1590" y="411"/>
                  </a:lnTo>
                  <a:lnTo>
                    <a:pt x="1593" y="414"/>
                  </a:lnTo>
                  <a:lnTo>
                    <a:pt x="1593" y="414"/>
                  </a:lnTo>
                  <a:lnTo>
                    <a:pt x="1593" y="414"/>
                  </a:lnTo>
                  <a:lnTo>
                    <a:pt x="1593" y="414"/>
                  </a:lnTo>
                  <a:lnTo>
                    <a:pt x="1593" y="414"/>
                  </a:lnTo>
                  <a:lnTo>
                    <a:pt x="1593" y="414"/>
                  </a:lnTo>
                  <a:lnTo>
                    <a:pt x="1593" y="416"/>
                  </a:lnTo>
                  <a:lnTo>
                    <a:pt x="1593" y="416"/>
                  </a:lnTo>
                  <a:lnTo>
                    <a:pt x="1593" y="416"/>
                  </a:lnTo>
                  <a:lnTo>
                    <a:pt x="1593" y="416"/>
                  </a:lnTo>
                  <a:lnTo>
                    <a:pt x="1593" y="416"/>
                  </a:lnTo>
                  <a:lnTo>
                    <a:pt x="1593" y="418"/>
                  </a:lnTo>
                  <a:lnTo>
                    <a:pt x="1593" y="418"/>
                  </a:lnTo>
                  <a:lnTo>
                    <a:pt x="1595" y="418"/>
                  </a:lnTo>
                  <a:lnTo>
                    <a:pt x="1595" y="418"/>
                  </a:lnTo>
                  <a:lnTo>
                    <a:pt x="1595" y="418"/>
                  </a:lnTo>
                  <a:lnTo>
                    <a:pt x="1595" y="418"/>
                  </a:lnTo>
                  <a:lnTo>
                    <a:pt x="1600" y="418"/>
                  </a:lnTo>
                  <a:lnTo>
                    <a:pt x="1607" y="421"/>
                  </a:lnTo>
                  <a:lnTo>
                    <a:pt x="1612" y="418"/>
                  </a:lnTo>
                  <a:lnTo>
                    <a:pt x="1616" y="418"/>
                  </a:lnTo>
                  <a:lnTo>
                    <a:pt x="1616" y="418"/>
                  </a:lnTo>
                  <a:lnTo>
                    <a:pt x="1616" y="416"/>
                  </a:lnTo>
                  <a:lnTo>
                    <a:pt x="1616" y="416"/>
                  </a:lnTo>
                  <a:lnTo>
                    <a:pt x="1616" y="414"/>
                  </a:lnTo>
                  <a:lnTo>
                    <a:pt x="1616" y="414"/>
                  </a:lnTo>
                  <a:lnTo>
                    <a:pt x="1616" y="414"/>
                  </a:lnTo>
                  <a:lnTo>
                    <a:pt x="1614" y="414"/>
                  </a:lnTo>
                  <a:lnTo>
                    <a:pt x="1614" y="411"/>
                  </a:lnTo>
                  <a:lnTo>
                    <a:pt x="1614" y="411"/>
                  </a:lnTo>
                  <a:lnTo>
                    <a:pt x="1612" y="411"/>
                  </a:lnTo>
                  <a:lnTo>
                    <a:pt x="1612" y="411"/>
                  </a:lnTo>
                  <a:lnTo>
                    <a:pt x="1612" y="409"/>
                  </a:lnTo>
                  <a:lnTo>
                    <a:pt x="1612" y="409"/>
                  </a:lnTo>
                  <a:lnTo>
                    <a:pt x="1612" y="409"/>
                  </a:lnTo>
                  <a:lnTo>
                    <a:pt x="1612" y="409"/>
                  </a:lnTo>
                  <a:lnTo>
                    <a:pt x="1612" y="407"/>
                  </a:lnTo>
                  <a:lnTo>
                    <a:pt x="1609" y="409"/>
                  </a:lnTo>
                  <a:lnTo>
                    <a:pt x="1609" y="407"/>
                  </a:lnTo>
                  <a:lnTo>
                    <a:pt x="1609" y="407"/>
                  </a:lnTo>
                  <a:lnTo>
                    <a:pt x="1612" y="404"/>
                  </a:lnTo>
                  <a:lnTo>
                    <a:pt x="1614" y="402"/>
                  </a:lnTo>
                  <a:lnTo>
                    <a:pt x="1614" y="402"/>
                  </a:lnTo>
                  <a:lnTo>
                    <a:pt x="1607" y="402"/>
                  </a:lnTo>
                  <a:lnTo>
                    <a:pt x="1605" y="404"/>
                  </a:lnTo>
                  <a:lnTo>
                    <a:pt x="1600" y="404"/>
                  </a:lnTo>
                  <a:lnTo>
                    <a:pt x="1593" y="404"/>
                  </a:lnTo>
                  <a:lnTo>
                    <a:pt x="1588" y="407"/>
                  </a:lnTo>
                  <a:lnTo>
                    <a:pt x="1583" y="404"/>
                  </a:lnTo>
                  <a:lnTo>
                    <a:pt x="1583" y="404"/>
                  </a:lnTo>
                  <a:lnTo>
                    <a:pt x="1581" y="404"/>
                  </a:lnTo>
                  <a:lnTo>
                    <a:pt x="1579" y="407"/>
                  </a:lnTo>
                  <a:lnTo>
                    <a:pt x="1574" y="407"/>
                  </a:lnTo>
                  <a:lnTo>
                    <a:pt x="1569" y="407"/>
                  </a:lnTo>
                  <a:lnTo>
                    <a:pt x="1562" y="411"/>
                  </a:lnTo>
                  <a:lnTo>
                    <a:pt x="1562" y="409"/>
                  </a:lnTo>
                  <a:lnTo>
                    <a:pt x="1564" y="409"/>
                  </a:lnTo>
                  <a:lnTo>
                    <a:pt x="1564" y="409"/>
                  </a:lnTo>
                  <a:lnTo>
                    <a:pt x="1564" y="407"/>
                  </a:lnTo>
                  <a:lnTo>
                    <a:pt x="1560" y="404"/>
                  </a:lnTo>
                  <a:lnTo>
                    <a:pt x="1555" y="407"/>
                  </a:lnTo>
                  <a:lnTo>
                    <a:pt x="1550" y="404"/>
                  </a:lnTo>
                  <a:lnTo>
                    <a:pt x="1550" y="402"/>
                  </a:lnTo>
                  <a:lnTo>
                    <a:pt x="1552" y="402"/>
                  </a:lnTo>
                  <a:lnTo>
                    <a:pt x="1552" y="402"/>
                  </a:lnTo>
                  <a:lnTo>
                    <a:pt x="1552" y="402"/>
                  </a:lnTo>
                  <a:lnTo>
                    <a:pt x="1555" y="402"/>
                  </a:lnTo>
                  <a:lnTo>
                    <a:pt x="1560" y="402"/>
                  </a:lnTo>
                  <a:lnTo>
                    <a:pt x="1564" y="402"/>
                  </a:lnTo>
                  <a:lnTo>
                    <a:pt x="1567" y="402"/>
                  </a:lnTo>
                  <a:lnTo>
                    <a:pt x="1567" y="402"/>
                  </a:lnTo>
                  <a:lnTo>
                    <a:pt x="1567" y="402"/>
                  </a:lnTo>
                  <a:lnTo>
                    <a:pt x="1564" y="402"/>
                  </a:lnTo>
                  <a:lnTo>
                    <a:pt x="1564" y="399"/>
                  </a:lnTo>
                  <a:lnTo>
                    <a:pt x="1564" y="397"/>
                  </a:lnTo>
                  <a:lnTo>
                    <a:pt x="1564" y="397"/>
                  </a:lnTo>
                  <a:lnTo>
                    <a:pt x="1562" y="397"/>
                  </a:lnTo>
                  <a:lnTo>
                    <a:pt x="1560" y="392"/>
                  </a:lnTo>
                  <a:lnTo>
                    <a:pt x="1560" y="392"/>
                  </a:lnTo>
                  <a:lnTo>
                    <a:pt x="1560" y="390"/>
                  </a:lnTo>
                  <a:lnTo>
                    <a:pt x="1562" y="392"/>
                  </a:lnTo>
                  <a:lnTo>
                    <a:pt x="1564" y="390"/>
                  </a:lnTo>
                  <a:lnTo>
                    <a:pt x="1564" y="390"/>
                  </a:lnTo>
                  <a:lnTo>
                    <a:pt x="1564" y="390"/>
                  </a:lnTo>
                  <a:lnTo>
                    <a:pt x="1564" y="390"/>
                  </a:lnTo>
                  <a:lnTo>
                    <a:pt x="1564" y="392"/>
                  </a:lnTo>
                  <a:lnTo>
                    <a:pt x="1564" y="392"/>
                  </a:lnTo>
                  <a:lnTo>
                    <a:pt x="1567" y="395"/>
                  </a:lnTo>
                  <a:lnTo>
                    <a:pt x="1567" y="395"/>
                  </a:lnTo>
                  <a:lnTo>
                    <a:pt x="1569" y="397"/>
                  </a:lnTo>
                  <a:lnTo>
                    <a:pt x="1569" y="399"/>
                  </a:lnTo>
                  <a:lnTo>
                    <a:pt x="1571" y="399"/>
                  </a:lnTo>
                  <a:lnTo>
                    <a:pt x="1571" y="399"/>
                  </a:lnTo>
                  <a:lnTo>
                    <a:pt x="1571" y="399"/>
                  </a:lnTo>
                  <a:lnTo>
                    <a:pt x="1571" y="399"/>
                  </a:lnTo>
                  <a:lnTo>
                    <a:pt x="1576" y="397"/>
                  </a:lnTo>
                  <a:lnTo>
                    <a:pt x="1581" y="397"/>
                  </a:lnTo>
                  <a:lnTo>
                    <a:pt x="1583" y="397"/>
                  </a:lnTo>
                  <a:lnTo>
                    <a:pt x="1588" y="397"/>
                  </a:lnTo>
                  <a:lnTo>
                    <a:pt x="1588" y="395"/>
                  </a:lnTo>
                  <a:lnTo>
                    <a:pt x="1586" y="395"/>
                  </a:lnTo>
                  <a:lnTo>
                    <a:pt x="1586" y="395"/>
                  </a:lnTo>
                  <a:lnTo>
                    <a:pt x="1581" y="392"/>
                  </a:lnTo>
                  <a:lnTo>
                    <a:pt x="1581" y="392"/>
                  </a:lnTo>
                  <a:lnTo>
                    <a:pt x="1581" y="392"/>
                  </a:lnTo>
                  <a:lnTo>
                    <a:pt x="1581" y="390"/>
                  </a:lnTo>
                  <a:lnTo>
                    <a:pt x="1581" y="390"/>
                  </a:lnTo>
                  <a:lnTo>
                    <a:pt x="1581" y="390"/>
                  </a:lnTo>
                  <a:lnTo>
                    <a:pt x="1581" y="388"/>
                  </a:lnTo>
                  <a:lnTo>
                    <a:pt x="1581" y="385"/>
                  </a:lnTo>
                  <a:lnTo>
                    <a:pt x="1576" y="385"/>
                  </a:lnTo>
                  <a:lnTo>
                    <a:pt x="1574" y="388"/>
                  </a:lnTo>
                  <a:lnTo>
                    <a:pt x="1569" y="385"/>
                  </a:lnTo>
                  <a:lnTo>
                    <a:pt x="1569" y="388"/>
                  </a:lnTo>
                  <a:lnTo>
                    <a:pt x="1567" y="388"/>
                  </a:lnTo>
                  <a:lnTo>
                    <a:pt x="1564" y="388"/>
                  </a:lnTo>
                  <a:lnTo>
                    <a:pt x="1562" y="388"/>
                  </a:lnTo>
                  <a:lnTo>
                    <a:pt x="1562" y="385"/>
                  </a:lnTo>
                  <a:lnTo>
                    <a:pt x="1562" y="385"/>
                  </a:lnTo>
                  <a:lnTo>
                    <a:pt x="1562" y="383"/>
                  </a:lnTo>
                  <a:lnTo>
                    <a:pt x="1562" y="383"/>
                  </a:lnTo>
                  <a:lnTo>
                    <a:pt x="1562" y="383"/>
                  </a:lnTo>
                  <a:lnTo>
                    <a:pt x="1562" y="383"/>
                  </a:lnTo>
                  <a:lnTo>
                    <a:pt x="1562" y="383"/>
                  </a:lnTo>
                  <a:lnTo>
                    <a:pt x="1564" y="385"/>
                  </a:lnTo>
                  <a:lnTo>
                    <a:pt x="1564" y="385"/>
                  </a:lnTo>
                  <a:lnTo>
                    <a:pt x="1571" y="385"/>
                  </a:lnTo>
                  <a:lnTo>
                    <a:pt x="1579" y="383"/>
                  </a:lnTo>
                  <a:lnTo>
                    <a:pt x="1583" y="388"/>
                  </a:lnTo>
                  <a:lnTo>
                    <a:pt x="1583" y="390"/>
                  </a:lnTo>
                  <a:lnTo>
                    <a:pt x="1586" y="388"/>
                  </a:lnTo>
                  <a:lnTo>
                    <a:pt x="1586" y="385"/>
                  </a:lnTo>
                  <a:lnTo>
                    <a:pt x="1586" y="385"/>
                  </a:lnTo>
                  <a:lnTo>
                    <a:pt x="1586" y="388"/>
                  </a:lnTo>
                  <a:lnTo>
                    <a:pt x="1586" y="388"/>
                  </a:lnTo>
                  <a:lnTo>
                    <a:pt x="1588" y="388"/>
                  </a:lnTo>
                  <a:lnTo>
                    <a:pt x="1588" y="388"/>
                  </a:lnTo>
                  <a:lnTo>
                    <a:pt x="1588" y="390"/>
                  </a:lnTo>
                  <a:lnTo>
                    <a:pt x="1588" y="390"/>
                  </a:lnTo>
                  <a:lnTo>
                    <a:pt x="1588" y="390"/>
                  </a:lnTo>
                  <a:lnTo>
                    <a:pt x="1588" y="390"/>
                  </a:lnTo>
                  <a:lnTo>
                    <a:pt x="1588" y="388"/>
                  </a:lnTo>
                  <a:lnTo>
                    <a:pt x="1590" y="388"/>
                  </a:lnTo>
                  <a:lnTo>
                    <a:pt x="1590" y="388"/>
                  </a:lnTo>
                  <a:lnTo>
                    <a:pt x="1593" y="390"/>
                  </a:lnTo>
                  <a:lnTo>
                    <a:pt x="1602" y="390"/>
                  </a:lnTo>
                  <a:lnTo>
                    <a:pt x="1602" y="390"/>
                  </a:lnTo>
                  <a:lnTo>
                    <a:pt x="1602" y="388"/>
                  </a:lnTo>
                  <a:lnTo>
                    <a:pt x="1602" y="385"/>
                  </a:lnTo>
                  <a:lnTo>
                    <a:pt x="1602" y="385"/>
                  </a:lnTo>
                  <a:lnTo>
                    <a:pt x="1602" y="385"/>
                  </a:lnTo>
                  <a:lnTo>
                    <a:pt x="1602" y="385"/>
                  </a:lnTo>
                  <a:lnTo>
                    <a:pt x="1600" y="383"/>
                  </a:lnTo>
                  <a:lnTo>
                    <a:pt x="1600" y="383"/>
                  </a:lnTo>
                  <a:lnTo>
                    <a:pt x="1600" y="383"/>
                  </a:lnTo>
                  <a:lnTo>
                    <a:pt x="1600" y="383"/>
                  </a:lnTo>
                  <a:lnTo>
                    <a:pt x="1600" y="380"/>
                  </a:lnTo>
                  <a:lnTo>
                    <a:pt x="1600" y="380"/>
                  </a:lnTo>
                  <a:lnTo>
                    <a:pt x="1597" y="380"/>
                  </a:lnTo>
                  <a:lnTo>
                    <a:pt x="1597" y="380"/>
                  </a:lnTo>
                  <a:lnTo>
                    <a:pt x="1597" y="378"/>
                  </a:lnTo>
                  <a:lnTo>
                    <a:pt x="1600" y="378"/>
                  </a:lnTo>
                  <a:lnTo>
                    <a:pt x="1600" y="378"/>
                  </a:lnTo>
                  <a:lnTo>
                    <a:pt x="1600" y="378"/>
                  </a:lnTo>
                  <a:lnTo>
                    <a:pt x="1600" y="378"/>
                  </a:lnTo>
                  <a:lnTo>
                    <a:pt x="1600" y="378"/>
                  </a:lnTo>
                  <a:lnTo>
                    <a:pt x="1600" y="380"/>
                  </a:lnTo>
                  <a:lnTo>
                    <a:pt x="1602" y="380"/>
                  </a:lnTo>
                  <a:lnTo>
                    <a:pt x="1605" y="383"/>
                  </a:lnTo>
                  <a:lnTo>
                    <a:pt x="1609" y="380"/>
                  </a:lnTo>
                  <a:lnTo>
                    <a:pt x="1612" y="380"/>
                  </a:lnTo>
                  <a:lnTo>
                    <a:pt x="1616" y="380"/>
                  </a:lnTo>
                  <a:lnTo>
                    <a:pt x="1616" y="378"/>
                  </a:lnTo>
                  <a:lnTo>
                    <a:pt x="1616" y="378"/>
                  </a:lnTo>
                  <a:lnTo>
                    <a:pt x="1616" y="376"/>
                  </a:lnTo>
                  <a:lnTo>
                    <a:pt x="1616" y="373"/>
                  </a:lnTo>
                  <a:lnTo>
                    <a:pt x="1614" y="371"/>
                  </a:lnTo>
                  <a:lnTo>
                    <a:pt x="1614" y="371"/>
                  </a:lnTo>
                  <a:lnTo>
                    <a:pt x="1614" y="369"/>
                  </a:lnTo>
                  <a:lnTo>
                    <a:pt x="1616" y="369"/>
                  </a:lnTo>
                  <a:lnTo>
                    <a:pt x="1619" y="373"/>
                  </a:lnTo>
                  <a:lnTo>
                    <a:pt x="1619" y="373"/>
                  </a:lnTo>
                  <a:lnTo>
                    <a:pt x="1621" y="373"/>
                  </a:lnTo>
                  <a:lnTo>
                    <a:pt x="1623" y="373"/>
                  </a:lnTo>
                  <a:lnTo>
                    <a:pt x="1626" y="371"/>
                  </a:lnTo>
                  <a:lnTo>
                    <a:pt x="1628" y="369"/>
                  </a:lnTo>
                  <a:lnTo>
                    <a:pt x="1628" y="369"/>
                  </a:lnTo>
                  <a:lnTo>
                    <a:pt x="1628" y="369"/>
                  </a:lnTo>
                  <a:lnTo>
                    <a:pt x="1628" y="366"/>
                  </a:lnTo>
                  <a:lnTo>
                    <a:pt x="1628" y="366"/>
                  </a:lnTo>
                  <a:lnTo>
                    <a:pt x="1628" y="366"/>
                  </a:lnTo>
                  <a:lnTo>
                    <a:pt x="1628" y="366"/>
                  </a:lnTo>
                  <a:lnTo>
                    <a:pt x="1628" y="364"/>
                  </a:lnTo>
                  <a:lnTo>
                    <a:pt x="1628" y="364"/>
                  </a:lnTo>
                  <a:lnTo>
                    <a:pt x="1628" y="364"/>
                  </a:lnTo>
                  <a:lnTo>
                    <a:pt x="1626" y="364"/>
                  </a:lnTo>
                  <a:lnTo>
                    <a:pt x="1626" y="362"/>
                  </a:lnTo>
                  <a:lnTo>
                    <a:pt x="1626" y="359"/>
                  </a:lnTo>
                  <a:lnTo>
                    <a:pt x="1626" y="359"/>
                  </a:lnTo>
                  <a:lnTo>
                    <a:pt x="1626" y="357"/>
                  </a:lnTo>
                  <a:lnTo>
                    <a:pt x="1626" y="357"/>
                  </a:lnTo>
                  <a:lnTo>
                    <a:pt x="1623" y="354"/>
                  </a:lnTo>
                  <a:lnTo>
                    <a:pt x="1623" y="354"/>
                  </a:lnTo>
                  <a:lnTo>
                    <a:pt x="1623" y="354"/>
                  </a:lnTo>
                  <a:lnTo>
                    <a:pt x="1621" y="352"/>
                  </a:lnTo>
                  <a:lnTo>
                    <a:pt x="1621" y="352"/>
                  </a:lnTo>
                  <a:lnTo>
                    <a:pt x="1621" y="352"/>
                  </a:lnTo>
                  <a:lnTo>
                    <a:pt x="1621" y="352"/>
                  </a:lnTo>
                  <a:lnTo>
                    <a:pt x="1621" y="350"/>
                  </a:lnTo>
                  <a:lnTo>
                    <a:pt x="1619" y="350"/>
                  </a:lnTo>
                  <a:lnTo>
                    <a:pt x="1619" y="350"/>
                  </a:lnTo>
                  <a:lnTo>
                    <a:pt x="1621" y="347"/>
                  </a:lnTo>
                  <a:lnTo>
                    <a:pt x="1619" y="347"/>
                  </a:lnTo>
                  <a:lnTo>
                    <a:pt x="1619" y="350"/>
                  </a:lnTo>
                  <a:lnTo>
                    <a:pt x="1616" y="350"/>
                  </a:lnTo>
                  <a:lnTo>
                    <a:pt x="1609" y="350"/>
                  </a:lnTo>
                  <a:lnTo>
                    <a:pt x="1602" y="347"/>
                  </a:lnTo>
                  <a:lnTo>
                    <a:pt x="1597" y="350"/>
                  </a:lnTo>
                  <a:lnTo>
                    <a:pt x="1597" y="350"/>
                  </a:lnTo>
                  <a:lnTo>
                    <a:pt x="1595" y="347"/>
                  </a:lnTo>
                  <a:lnTo>
                    <a:pt x="1595" y="347"/>
                  </a:lnTo>
                  <a:lnTo>
                    <a:pt x="1595" y="347"/>
                  </a:lnTo>
                  <a:lnTo>
                    <a:pt x="1595" y="347"/>
                  </a:lnTo>
                  <a:lnTo>
                    <a:pt x="1597" y="345"/>
                  </a:lnTo>
                  <a:lnTo>
                    <a:pt x="1602" y="343"/>
                  </a:lnTo>
                  <a:lnTo>
                    <a:pt x="1602" y="340"/>
                  </a:lnTo>
                  <a:lnTo>
                    <a:pt x="1612" y="340"/>
                  </a:lnTo>
                  <a:lnTo>
                    <a:pt x="1612" y="343"/>
                  </a:lnTo>
                  <a:lnTo>
                    <a:pt x="1612" y="343"/>
                  </a:lnTo>
                  <a:lnTo>
                    <a:pt x="1609" y="343"/>
                  </a:lnTo>
                  <a:lnTo>
                    <a:pt x="1609" y="343"/>
                  </a:lnTo>
                  <a:lnTo>
                    <a:pt x="1612" y="345"/>
                  </a:lnTo>
                  <a:lnTo>
                    <a:pt x="1619" y="343"/>
                  </a:lnTo>
                  <a:lnTo>
                    <a:pt x="1621" y="343"/>
                  </a:lnTo>
                  <a:lnTo>
                    <a:pt x="1626" y="340"/>
                  </a:lnTo>
                  <a:lnTo>
                    <a:pt x="1626" y="343"/>
                  </a:lnTo>
                  <a:lnTo>
                    <a:pt x="1626" y="343"/>
                  </a:lnTo>
                  <a:lnTo>
                    <a:pt x="1623" y="343"/>
                  </a:lnTo>
                  <a:lnTo>
                    <a:pt x="1623" y="343"/>
                  </a:lnTo>
                  <a:lnTo>
                    <a:pt x="1623" y="345"/>
                  </a:lnTo>
                  <a:lnTo>
                    <a:pt x="1626" y="345"/>
                  </a:lnTo>
                  <a:lnTo>
                    <a:pt x="1626" y="345"/>
                  </a:lnTo>
                  <a:lnTo>
                    <a:pt x="1626" y="347"/>
                  </a:lnTo>
                  <a:lnTo>
                    <a:pt x="1626" y="347"/>
                  </a:lnTo>
                  <a:lnTo>
                    <a:pt x="1626" y="347"/>
                  </a:lnTo>
                  <a:lnTo>
                    <a:pt x="1628" y="350"/>
                  </a:lnTo>
                  <a:lnTo>
                    <a:pt x="1628" y="350"/>
                  </a:lnTo>
                  <a:lnTo>
                    <a:pt x="1628" y="352"/>
                  </a:lnTo>
                  <a:lnTo>
                    <a:pt x="1633" y="352"/>
                  </a:lnTo>
                  <a:lnTo>
                    <a:pt x="1638" y="352"/>
                  </a:lnTo>
                  <a:lnTo>
                    <a:pt x="1640" y="352"/>
                  </a:lnTo>
                  <a:lnTo>
                    <a:pt x="1642" y="352"/>
                  </a:lnTo>
                  <a:lnTo>
                    <a:pt x="1645" y="350"/>
                  </a:lnTo>
                  <a:lnTo>
                    <a:pt x="1645" y="347"/>
                  </a:lnTo>
                  <a:lnTo>
                    <a:pt x="1652" y="343"/>
                  </a:lnTo>
                  <a:lnTo>
                    <a:pt x="1652" y="340"/>
                  </a:lnTo>
                  <a:lnTo>
                    <a:pt x="1654" y="338"/>
                  </a:lnTo>
                  <a:lnTo>
                    <a:pt x="1657" y="336"/>
                  </a:lnTo>
                  <a:lnTo>
                    <a:pt x="1657" y="333"/>
                  </a:lnTo>
                  <a:lnTo>
                    <a:pt x="1657" y="333"/>
                  </a:lnTo>
                  <a:lnTo>
                    <a:pt x="1657" y="331"/>
                  </a:lnTo>
                  <a:lnTo>
                    <a:pt x="1657" y="331"/>
                  </a:lnTo>
                  <a:lnTo>
                    <a:pt x="1657" y="328"/>
                  </a:lnTo>
                  <a:lnTo>
                    <a:pt x="1657" y="326"/>
                  </a:lnTo>
                  <a:lnTo>
                    <a:pt x="1652" y="326"/>
                  </a:lnTo>
                  <a:lnTo>
                    <a:pt x="1650" y="328"/>
                  </a:lnTo>
                  <a:lnTo>
                    <a:pt x="1647" y="328"/>
                  </a:lnTo>
                  <a:lnTo>
                    <a:pt x="1647" y="326"/>
                  </a:lnTo>
                  <a:lnTo>
                    <a:pt x="1647" y="326"/>
                  </a:lnTo>
                  <a:lnTo>
                    <a:pt x="1647" y="324"/>
                  </a:lnTo>
                  <a:lnTo>
                    <a:pt x="1652" y="321"/>
                  </a:lnTo>
                  <a:lnTo>
                    <a:pt x="1657" y="317"/>
                  </a:lnTo>
                  <a:lnTo>
                    <a:pt x="1657" y="314"/>
                  </a:lnTo>
                  <a:lnTo>
                    <a:pt x="1657" y="314"/>
                  </a:lnTo>
                  <a:lnTo>
                    <a:pt x="1657" y="312"/>
                  </a:lnTo>
                  <a:lnTo>
                    <a:pt x="1659" y="312"/>
                  </a:lnTo>
                  <a:lnTo>
                    <a:pt x="1659" y="310"/>
                  </a:lnTo>
                  <a:lnTo>
                    <a:pt x="1659" y="307"/>
                  </a:lnTo>
                  <a:lnTo>
                    <a:pt x="1659" y="305"/>
                  </a:lnTo>
                  <a:lnTo>
                    <a:pt x="1657" y="305"/>
                  </a:lnTo>
                  <a:lnTo>
                    <a:pt x="1657" y="305"/>
                  </a:lnTo>
                  <a:lnTo>
                    <a:pt x="1657" y="305"/>
                  </a:lnTo>
                  <a:lnTo>
                    <a:pt x="1657" y="305"/>
                  </a:lnTo>
                  <a:lnTo>
                    <a:pt x="1657" y="302"/>
                  </a:lnTo>
                  <a:lnTo>
                    <a:pt x="1654" y="302"/>
                  </a:lnTo>
                  <a:lnTo>
                    <a:pt x="1650" y="305"/>
                  </a:lnTo>
                  <a:lnTo>
                    <a:pt x="1645" y="310"/>
                  </a:lnTo>
                  <a:lnTo>
                    <a:pt x="1642" y="312"/>
                  </a:lnTo>
                  <a:lnTo>
                    <a:pt x="1640" y="314"/>
                  </a:lnTo>
                  <a:lnTo>
                    <a:pt x="1638" y="314"/>
                  </a:lnTo>
                  <a:lnTo>
                    <a:pt x="1633" y="317"/>
                  </a:lnTo>
                  <a:lnTo>
                    <a:pt x="1631" y="317"/>
                  </a:lnTo>
                  <a:lnTo>
                    <a:pt x="1628" y="317"/>
                  </a:lnTo>
                  <a:lnTo>
                    <a:pt x="1628" y="317"/>
                  </a:lnTo>
                  <a:lnTo>
                    <a:pt x="1628" y="317"/>
                  </a:lnTo>
                  <a:lnTo>
                    <a:pt x="1628" y="314"/>
                  </a:lnTo>
                  <a:lnTo>
                    <a:pt x="1628" y="314"/>
                  </a:lnTo>
                  <a:lnTo>
                    <a:pt x="1628" y="314"/>
                  </a:lnTo>
                  <a:lnTo>
                    <a:pt x="1633" y="314"/>
                  </a:lnTo>
                  <a:lnTo>
                    <a:pt x="1635" y="310"/>
                  </a:lnTo>
                  <a:lnTo>
                    <a:pt x="1635" y="310"/>
                  </a:lnTo>
                  <a:lnTo>
                    <a:pt x="1635" y="310"/>
                  </a:lnTo>
                  <a:lnTo>
                    <a:pt x="1633" y="307"/>
                  </a:lnTo>
                  <a:lnTo>
                    <a:pt x="1626" y="302"/>
                  </a:lnTo>
                  <a:lnTo>
                    <a:pt x="1626" y="302"/>
                  </a:lnTo>
                  <a:lnTo>
                    <a:pt x="1626" y="302"/>
                  </a:lnTo>
                  <a:lnTo>
                    <a:pt x="1628" y="305"/>
                  </a:lnTo>
                  <a:lnTo>
                    <a:pt x="1633" y="302"/>
                  </a:lnTo>
                  <a:lnTo>
                    <a:pt x="1633" y="305"/>
                  </a:lnTo>
                  <a:lnTo>
                    <a:pt x="1633" y="305"/>
                  </a:lnTo>
                  <a:lnTo>
                    <a:pt x="1635" y="307"/>
                  </a:lnTo>
                  <a:lnTo>
                    <a:pt x="1635" y="307"/>
                  </a:lnTo>
                  <a:lnTo>
                    <a:pt x="1638" y="310"/>
                  </a:lnTo>
                  <a:lnTo>
                    <a:pt x="1642" y="307"/>
                  </a:lnTo>
                  <a:lnTo>
                    <a:pt x="1642" y="305"/>
                  </a:lnTo>
                  <a:lnTo>
                    <a:pt x="1647" y="300"/>
                  </a:lnTo>
                  <a:lnTo>
                    <a:pt x="1652" y="298"/>
                  </a:lnTo>
                  <a:lnTo>
                    <a:pt x="1657" y="295"/>
                  </a:lnTo>
                  <a:lnTo>
                    <a:pt x="1661" y="295"/>
                  </a:lnTo>
                  <a:lnTo>
                    <a:pt x="1661" y="295"/>
                  </a:lnTo>
                  <a:lnTo>
                    <a:pt x="1661" y="291"/>
                  </a:lnTo>
                  <a:lnTo>
                    <a:pt x="1661" y="291"/>
                  </a:lnTo>
                  <a:lnTo>
                    <a:pt x="1661" y="288"/>
                  </a:lnTo>
                  <a:lnTo>
                    <a:pt x="1661" y="286"/>
                  </a:lnTo>
                  <a:lnTo>
                    <a:pt x="1652" y="283"/>
                  </a:lnTo>
                  <a:lnTo>
                    <a:pt x="1652" y="283"/>
                  </a:lnTo>
                  <a:lnTo>
                    <a:pt x="1652" y="283"/>
                  </a:lnTo>
                  <a:lnTo>
                    <a:pt x="1652" y="281"/>
                  </a:lnTo>
                  <a:lnTo>
                    <a:pt x="1652" y="281"/>
                  </a:lnTo>
                  <a:lnTo>
                    <a:pt x="1652" y="279"/>
                  </a:lnTo>
                  <a:lnTo>
                    <a:pt x="1652" y="279"/>
                  </a:lnTo>
                  <a:lnTo>
                    <a:pt x="1652" y="276"/>
                  </a:lnTo>
                  <a:lnTo>
                    <a:pt x="1650" y="274"/>
                  </a:lnTo>
                  <a:lnTo>
                    <a:pt x="1650" y="274"/>
                  </a:lnTo>
                  <a:lnTo>
                    <a:pt x="1650" y="274"/>
                  </a:lnTo>
                  <a:lnTo>
                    <a:pt x="1650" y="272"/>
                  </a:lnTo>
                  <a:lnTo>
                    <a:pt x="1647" y="272"/>
                  </a:lnTo>
                  <a:lnTo>
                    <a:pt x="1647" y="269"/>
                  </a:lnTo>
                  <a:lnTo>
                    <a:pt x="1645" y="267"/>
                  </a:lnTo>
                  <a:lnTo>
                    <a:pt x="1642" y="267"/>
                  </a:lnTo>
                  <a:lnTo>
                    <a:pt x="1642" y="267"/>
                  </a:lnTo>
                  <a:lnTo>
                    <a:pt x="1642" y="265"/>
                  </a:lnTo>
                  <a:lnTo>
                    <a:pt x="1640" y="265"/>
                  </a:lnTo>
                  <a:lnTo>
                    <a:pt x="1640" y="265"/>
                  </a:lnTo>
                  <a:lnTo>
                    <a:pt x="1640" y="262"/>
                  </a:lnTo>
                  <a:lnTo>
                    <a:pt x="1642" y="262"/>
                  </a:lnTo>
                  <a:lnTo>
                    <a:pt x="1652" y="269"/>
                  </a:lnTo>
                  <a:lnTo>
                    <a:pt x="1652" y="272"/>
                  </a:lnTo>
                  <a:lnTo>
                    <a:pt x="1654" y="274"/>
                  </a:lnTo>
                  <a:lnTo>
                    <a:pt x="1654" y="276"/>
                  </a:lnTo>
                  <a:lnTo>
                    <a:pt x="1654" y="279"/>
                  </a:lnTo>
                  <a:lnTo>
                    <a:pt x="1654" y="281"/>
                  </a:lnTo>
                  <a:lnTo>
                    <a:pt x="1659" y="279"/>
                  </a:lnTo>
                  <a:lnTo>
                    <a:pt x="1664" y="279"/>
                  </a:lnTo>
                  <a:lnTo>
                    <a:pt x="1668" y="274"/>
                  </a:lnTo>
                  <a:lnTo>
                    <a:pt x="1668" y="272"/>
                  </a:lnTo>
                  <a:lnTo>
                    <a:pt x="1668" y="269"/>
                  </a:lnTo>
                  <a:lnTo>
                    <a:pt x="1668" y="269"/>
                  </a:lnTo>
                  <a:lnTo>
                    <a:pt x="1668" y="267"/>
                  </a:lnTo>
                  <a:lnTo>
                    <a:pt x="1668" y="267"/>
                  </a:lnTo>
                  <a:lnTo>
                    <a:pt x="1668" y="265"/>
                  </a:lnTo>
                  <a:lnTo>
                    <a:pt x="1668" y="265"/>
                  </a:lnTo>
                  <a:lnTo>
                    <a:pt x="1668" y="260"/>
                  </a:lnTo>
                  <a:lnTo>
                    <a:pt x="1668" y="260"/>
                  </a:lnTo>
                  <a:lnTo>
                    <a:pt x="1671" y="253"/>
                  </a:lnTo>
                  <a:lnTo>
                    <a:pt x="1671" y="250"/>
                  </a:lnTo>
                  <a:lnTo>
                    <a:pt x="1668" y="253"/>
                  </a:lnTo>
                  <a:lnTo>
                    <a:pt x="1668" y="250"/>
                  </a:lnTo>
                  <a:lnTo>
                    <a:pt x="1668" y="250"/>
                  </a:lnTo>
                  <a:lnTo>
                    <a:pt x="1671" y="248"/>
                  </a:lnTo>
                  <a:lnTo>
                    <a:pt x="1671" y="243"/>
                  </a:lnTo>
                  <a:lnTo>
                    <a:pt x="1673" y="243"/>
                  </a:lnTo>
                  <a:lnTo>
                    <a:pt x="1673" y="239"/>
                  </a:lnTo>
                  <a:lnTo>
                    <a:pt x="1673" y="239"/>
                  </a:lnTo>
                  <a:lnTo>
                    <a:pt x="1676" y="234"/>
                  </a:lnTo>
                  <a:lnTo>
                    <a:pt x="1678" y="229"/>
                  </a:lnTo>
                  <a:lnTo>
                    <a:pt x="1678" y="227"/>
                  </a:lnTo>
                  <a:lnTo>
                    <a:pt x="1680" y="227"/>
                  </a:lnTo>
                  <a:lnTo>
                    <a:pt x="1680" y="227"/>
                  </a:lnTo>
                  <a:lnTo>
                    <a:pt x="1678" y="224"/>
                  </a:lnTo>
                  <a:lnTo>
                    <a:pt x="1678" y="222"/>
                  </a:lnTo>
                  <a:lnTo>
                    <a:pt x="1680" y="222"/>
                  </a:lnTo>
                  <a:lnTo>
                    <a:pt x="1680" y="222"/>
                  </a:lnTo>
                  <a:lnTo>
                    <a:pt x="1683" y="220"/>
                  </a:lnTo>
                  <a:lnTo>
                    <a:pt x="1683" y="220"/>
                  </a:lnTo>
                  <a:lnTo>
                    <a:pt x="1683" y="217"/>
                  </a:lnTo>
                  <a:lnTo>
                    <a:pt x="1680" y="215"/>
                  </a:lnTo>
                  <a:lnTo>
                    <a:pt x="1680" y="215"/>
                  </a:lnTo>
                  <a:lnTo>
                    <a:pt x="1680" y="213"/>
                  </a:lnTo>
                  <a:lnTo>
                    <a:pt x="1685" y="213"/>
                  </a:lnTo>
                  <a:lnTo>
                    <a:pt x="1690" y="203"/>
                  </a:lnTo>
                  <a:lnTo>
                    <a:pt x="1692" y="201"/>
                  </a:lnTo>
                  <a:lnTo>
                    <a:pt x="1692" y="196"/>
                  </a:lnTo>
                  <a:lnTo>
                    <a:pt x="1692" y="194"/>
                  </a:lnTo>
                  <a:lnTo>
                    <a:pt x="1692" y="191"/>
                  </a:lnTo>
                  <a:lnTo>
                    <a:pt x="1692" y="191"/>
                  </a:lnTo>
                  <a:lnTo>
                    <a:pt x="1692" y="187"/>
                  </a:lnTo>
                  <a:lnTo>
                    <a:pt x="1692" y="187"/>
                  </a:lnTo>
                  <a:lnTo>
                    <a:pt x="1692" y="184"/>
                  </a:lnTo>
                  <a:lnTo>
                    <a:pt x="1694" y="182"/>
                  </a:lnTo>
                  <a:lnTo>
                    <a:pt x="1694" y="179"/>
                  </a:lnTo>
                  <a:lnTo>
                    <a:pt x="1697" y="177"/>
                  </a:lnTo>
                  <a:lnTo>
                    <a:pt x="1699" y="175"/>
                  </a:lnTo>
                  <a:lnTo>
                    <a:pt x="1702" y="175"/>
                  </a:lnTo>
                  <a:lnTo>
                    <a:pt x="1704" y="172"/>
                  </a:lnTo>
                  <a:lnTo>
                    <a:pt x="1704" y="165"/>
                  </a:lnTo>
                  <a:lnTo>
                    <a:pt x="1709" y="156"/>
                  </a:lnTo>
                  <a:lnTo>
                    <a:pt x="1711" y="149"/>
                  </a:lnTo>
                  <a:lnTo>
                    <a:pt x="1711" y="149"/>
                  </a:lnTo>
                  <a:lnTo>
                    <a:pt x="1711" y="146"/>
                  </a:lnTo>
                  <a:lnTo>
                    <a:pt x="1709" y="146"/>
                  </a:lnTo>
                  <a:lnTo>
                    <a:pt x="1709" y="144"/>
                  </a:lnTo>
                  <a:lnTo>
                    <a:pt x="1709" y="144"/>
                  </a:lnTo>
                  <a:lnTo>
                    <a:pt x="1706" y="142"/>
                  </a:lnTo>
                  <a:lnTo>
                    <a:pt x="1706" y="142"/>
                  </a:lnTo>
                  <a:lnTo>
                    <a:pt x="1706" y="142"/>
                  </a:lnTo>
                  <a:lnTo>
                    <a:pt x="1706" y="142"/>
                  </a:lnTo>
                  <a:lnTo>
                    <a:pt x="1702" y="144"/>
                  </a:lnTo>
                  <a:lnTo>
                    <a:pt x="1697" y="149"/>
                  </a:lnTo>
                  <a:lnTo>
                    <a:pt x="1690" y="151"/>
                  </a:lnTo>
                  <a:lnTo>
                    <a:pt x="1690" y="156"/>
                  </a:lnTo>
                  <a:lnTo>
                    <a:pt x="1685" y="158"/>
                  </a:lnTo>
                  <a:lnTo>
                    <a:pt x="1683" y="163"/>
                  </a:lnTo>
                  <a:lnTo>
                    <a:pt x="1678" y="165"/>
                  </a:lnTo>
                  <a:lnTo>
                    <a:pt x="1673" y="170"/>
                  </a:lnTo>
                  <a:lnTo>
                    <a:pt x="1671" y="175"/>
                  </a:lnTo>
                  <a:lnTo>
                    <a:pt x="1666" y="177"/>
                  </a:lnTo>
                  <a:lnTo>
                    <a:pt x="1666" y="179"/>
                  </a:lnTo>
                  <a:lnTo>
                    <a:pt x="1661" y="184"/>
                  </a:lnTo>
                  <a:lnTo>
                    <a:pt x="1657" y="189"/>
                  </a:lnTo>
                  <a:lnTo>
                    <a:pt x="1650" y="194"/>
                  </a:lnTo>
                  <a:lnTo>
                    <a:pt x="1645" y="198"/>
                  </a:lnTo>
                  <a:lnTo>
                    <a:pt x="1645" y="201"/>
                  </a:lnTo>
                  <a:lnTo>
                    <a:pt x="1645" y="203"/>
                  </a:lnTo>
                  <a:lnTo>
                    <a:pt x="1640" y="208"/>
                  </a:lnTo>
                  <a:lnTo>
                    <a:pt x="1640" y="208"/>
                  </a:lnTo>
                  <a:lnTo>
                    <a:pt x="1640" y="203"/>
                  </a:lnTo>
                  <a:lnTo>
                    <a:pt x="1642" y="203"/>
                  </a:lnTo>
                  <a:lnTo>
                    <a:pt x="1642" y="201"/>
                  </a:lnTo>
                  <a:lnTo>
                    <a:pt x="1642" y="201"/>
                  </a:lnTo>
                  <a:lnTo>
                    <a:pt x="1638" y="203"/>
                  </a:lnTo>
                  <a:lnTo>
                    <a:pt x="1635" y="203"/>
                  </a:lnTo>
                  <a:lnTo>
                    <a:pt x="1635" y="201"/>
                  </a:lnTo>
                  <a:lnTo>
                    <a:pt x="1638" y="201"/>
                  </a:lnTo>
                  <a:lnTo>
                    <a:pt x="1640" y="196"/>
                  </a:lnTo>
                  <a:lnTo>
                    <a:pt x="1642" y="196"/>
                  </a:lnTo>
                  <a:lnTo>
                    <a:pt x="1645" y="194"/>
                  </a:lnTo>
                  <a:lnTo>
                    <a:pt x="1645" y="191"/>
                  </a:lnTo>
                  <a:lnTo>
                    <a:pt x="1645" y="191"/>
                  </a:lnTo>
                  <a:lnTo>
                    <a:pt x="1645" y="191"/>
                  </a:lnTo>
                  <a:lnTo>
                    <a:pt x="1642" y="191"/>
                  </a:lnTo>
                  <a:lnTo>
                    <a:pt x="1642" y="189"/>
                  </a:lnTo>
                  <a:lnTo>
                    <a:pt x="1650" y="189"/>
                  </a:lnTo>
                  <a:lnTo>
                    <a:pt x="1652" y="189"/>
                  </a:lnTo>
                  <a:lnTo>
                    <a:pt x="1652" y="187"/>
                  </a:lnTo>
                  <a:lnTo>
                    <a:pt x="1652" y="187"/>
                  </a:lnTo>
                  <a:lnTo>
                    <a:pt x="1654" y="184"/>
                  </a:lnTo>
                  <a:lnTo>
                    <a:pt x="1654" y="184"/>
                  </a:lnTo>
                  <a:lnTo>
                    <a:pt x="1654" y="184"/>
                  </a:lnTo>
                  <a:lnTo>
                    <a:pt x="1654" y="184"/>
                  </a:lnTo>
                  <a:lnTo>
                    <a:pt x="1657" y="182"/>
                  </a:lnTo>
                  <a:lnTo>
                    <a:pt x="1659" y="177"/>
                  </a:lnTo>
                  <a:lnTo>
                    <a:pt x="1659" y="177"/>
                  </a:lnTo>
                  <a:lnTo>
                    <a:pt x="1661" y="175"/>
                  </a:lnTo>
                  <a:lnTo>
                    <a:pt x="1666" y="170"/>
                  </a:lnTo>
                  <a:lnTo>
                    <a:pt x="1671" y="163"/>
                  </a:lnTo>
                  <a:lnTo>
                    <a:pt x="1671" y="160"/>
                  </a:lnTo>
                  <a:lnTo>
                    <a:pt x="1673" y="158"/>
                  </a:lnTo>
                  <a:lnTo>
                    <a:pt x="1678" y="156"/>
                  </a:lnTo>
                  <a:lnTo>
                    <a:pt x="1678" y="153"/>
                  </a:lnTo>
                  <a:lnTo>
                    <a:pt x="1676" y="153"/>
                  </a:lnTo>
                  <a:lnTo>
                    <a:pt x="1671" y="151"/>
                  </a:lnTo>
                  <a:lnTo>
                    <a:pt x="1666" y="151"/>
                  </a:lnTo>
                  <a:lnTo>
                    <a:pt x="1661" y="156"/>
                  </a:lnTo>
                  <a:lnTo>
                    <a:pt x="1654" y="158"/>
                  </a:lnTo>
                  <a:lnTo>
                    <a:pt x="1650" y="163"/>
                  </a:lnTo>
                  <a:lnTo>
                    <a:pt x="1645" y="160"/>
                  </a:lnTo>
                  <a:lnTo>
                    <a:pt x="1645" y="160"/>
                  </a:lnTo>
                  <a:lnTo>
                    <a:pt x="1652" y="158"/>
                  </a:lnTo>
                  <a:lnTo>
                    <a:pt x="1650" y="156"/>
                  </a:lnTo>
                  <a:lnTo>
                    <a:pt x="1642" y="151"/>
                  </a:lnTo>
                  <a:lnTo>
                    <a:pt x="1633" y="146"/>
                  </a:lnTo>
                  <a:lnTo>
                    <a:pt x="1633" y="144"/>
                  </a:lnTo>
                  <a:lnTo>
                    <a:pt x="1640" y="149"/>
                  </a:lnTo>
                  <a:lnTo>
                    <a:pt x="1647" y="153"/>
                  </a:lnTo>
                  <a:lnTo>
                    <a:pt x="1652" y="156"/>
                  </a:lnTo>
                  <a:lnTo>
                    <a:pt x="1657" y="153"/>
                  </a:lnTo>
                  <a:lnTo>
                    <a:pt x="1659" y="151"/>
                  </a:lnTo>
                  <a:lnTo>
                    <a:pt x="1664" y="149"/>
                  </a:lnTo>
                  <a:lnTo>
                    <a:pt x="1668" y="146"/>
                  </a:lnTo>
                  <a:lnTo>
                    <a:pt x="1673" y="144"/>
                  </a:lnTo>
                  <a:lnTo>
                    <a:pt x="1678" y="142"/>
                  </a:lnTo>
                  <a:lnTo>
                    <a:pt x="1680" y="142"/>
                  </a:lnTo>
                  <a:lnTo>
                    <a:pt x="1683" y="137"/>
                  </a:lnTo>
                  <a:lnTo>
                    <a:pt x="1683" y="137"/>
                  </a:lnTo>
                  <a:lnTo>
                    <a:pt x="1683" y="139"/>
                  </a:lnTo>
                  <a:lnTo>
                    <a:pt x="1685" y="139"/>
                  </a:lnTo>
                  <a:lnTo>
                    <a:pt x="1690" y="132"/>
                  </a:lnTo>
                  <a:lnTo>
                    <a:pt x="1690" y="130"/>
                  </a:lnTo>
                  <a:lnTo>
                    <a:pt x="1685" y="134"/>
                  </a:lnTo>
                  <a:lnTo>
                    <a:pt x="1683" y="132"/>
                  </a:lnTo>
                  <a:lnTo>
                    <a:pt x="1680" y="134"/>
                  </a:lnTo>
                  <a:lnTo>
                    <a:pt x="1680" y="134"/>
                  </a:lnTo>
                  <a:lnTo>
                    <a:pt x="1685" y="130"/>
                  </a:lnTo>
                  <a:lnTo>
                    <a:pt x="1690" y="127"/>
                  </a:lnTo>
                  <a:lnTo>
                    <a:pt x="1690" y="125"/>
                  </a:lnTo>
                  <a:lnTo>
                    <a:pt x="1687" y="125"/>
                  </a:lnTo>
                  <a:lnTo>
                    <a:pt x="1687" y="125"/>
                  </a:lnTo>
                  <a:lnTo>
                    <a:pt x="1687" y="125"/>
                  </a:lnTo>
                  <a:lnTo>
                    <a:pt x="1687" y="123"/>
                  </a:lnTo>
                  <a:lnTo>
                    <a:pt x="1692" y="123"/>
                  </a:lnTo>
                  <a:lnTo>
                    <a:pt x="1694" y="123"/>
                  </a:lnTo>
                  <a:lnTo>
                    <a:pt x="1694" y="123"/>
                  </a:lnTo>
                  <a:lnTo>
                    <a:pt x="1697" y="125"/>
                  </a:lnTo>
                  <a:lnTo>
                    <a:pt x="1704" y="123"/>
                  </a:lnTo>
                  <a:lnTo>
                    <a:pt x="1704" y="120"/>
                  </a:lnTo>
                  <a:lnTo>
                    <a:pt x="1704" y="120"/>
                  </a:lnTo>
                  <a:lnTo>
                    <a:pt x="1706" y="118"/>
                  </a:lnTo>
                  <a:lnTo>
                    <a:pt x="1704" y="118"/>
                  </a:lnTo>
                  <a:lnTo>
                    <a:pt x="1702" y="113"/>
                  </a:lnTo>
                  <a:lnTo>
                    <a:pt x="1699" y="113"/>
                  </a:lnTo>
                  <a:lnTo>
                    <a:pt x="1702" y="111"/>
                  </a:lnTo>
                  <a:lnTo>
                    <a:pt x="1704" y="113"/>
                  </a:lnTo>
                  <a:lnTo>
                    <a:pt x="1706" y="113"/>
                  </a:lnTo>
                  <a:lnTo>
                    <a:pt x="1711" y="106"/>
                  </a:lnTo>
                  <a:lnTo>
                    <a:pt x="1713" y="99"/>
                  </a:lnTo>
                  <a:lnTo>
                    <a:pt x="1716" y="97"/>
                  </a:lnTo>
                  <a:lnTo>
                    <a:pt x="1716" y="97"/>
                  </a:lnTo>
                  <a:lnTo>
                    <a:pt x="1718" y="92"/>
                  </a:lnTo>
                  <a:lnTo>
                    <a:pt x="1721" y="87"/>
                  </a:lnTo>
                  <a:lnTo>
                    <a:pt x="1721" y="87"/>
                  </a:lnTo>
                  <a:lnTo>
                    <a:pt x="1721" y="85"/>
                  </a:lnTo>
                  <a:lnTo>
                    <a:pt x="1718" y="85"/>
                  </a:lnTo>
                  <a:lnTo>
                    <a:pt x="1718" y="85"/>
                  </a:lnTo>
                  <a:lnTo>
                    <a:pt x="1721" y="85"/>
                  </a:lnTo>
                  <a:lnTo>
                    <a:pt x="1721" y="85"/>
                  </a:lnTo>
                  <a:lnTo>
                    <a:pt x="1723" y="82"/>
                  </a:lnTo>
                  <a:lnTo>
                    <a:pt x="1723" y="78"/>
                  </a:lnTo>
                  <a:lnTo>
                    <a:pt x="1723" y="75"/>
                  </a:lnTo>
                  <a:lnTo>
                    <a:pt x="1725" y="73"/>
                  </a:lnTo>
                  <a:lnTo>
                    <a:pt x="1725" y="73"/>
                  </a:lnTo>
                  <a:lnTo>
                    <a:pt x="1723" y="71"/>
                  </a:lnTo>
                  <a:lnTo>
                    <a:pt x="1723" y="71"/>
                  </a:lnTo>
                  <a:lnTo>
                    <a:pt x="1721" y="71"/>
                  </a:lnTo>
                  <a:lnTo>
                    <a:pt x="1725" y="66"/>
                  </a:lnTo>
                  <a:lnTo>
                    <a:pt x="1730" y="61"/>
                  </a:lnTo>
                  <a:lnTo>
                    <a:pt x="1730" y="54"/>
                  </a:lnTo>
                  <a:lnTo>
                    <a:pt x="1730" y="54"/>
                  </a:lnTo>
                  <a:lnTo>
                    <a:pt x="1730" y="54"/>
                  </a:lnTo>
                  <a:lnTo>
                    <a:pt x="1730" y="52"/>
                  </a:lnTo>
                  <a:lnTo>
                    <a:pt x="1728" y="49"/>
                  </a:lnTo>
                  <a:lnTo>
                    <a:pt x="1728" y="47"/>
                  </a:lnTo>
                  <a:lnTo>
                    <a:pt x="1725" y="42"/>
                  </a:lnTo>
                  <a:lnTo>
                    <a:pt x="1725" y="42"/>
                  </a:lnTo>
                  <a:lnTo>
                    <a:pt x="1721" y="35"/>
                  </a:lnTo>
                  <a:lnTo>
                    <a:pt x="1716" y="33"/>
                  </a:lnTo>
                  <a:lnTo>
                    <a:pt x="1716" y="33"/>
                  </a:lnTo>
                  <a:lnTo>
                    <a:pt x="1711" y="33"/>
                  </a:lnTo>
                  <a:lnTo>
                    <a:pt x="1706" y="35"/>
                  </a:lnTo>
                  <a:lnTo>
                    <a:pt x="1706" y="33"/>
                  </a:lnTo>
                  <a:lnTo>
                    <a:pt x="1706" y="33"/>
                  </a:lnTo>
                  <a:lnTo>
                    <a:pt x="1704" y="33"/>
                  </a:lnTo>
                  <a:lnTo>
                    <a:pt x="1706" y="35"/>
                  </a:lnTo>
                  <a:lnTo>
                    <a:pt x="1706" y="35"/>
                  </a:lnTo>
                  <a:lnTo>
                    <a:pt x="1706" y="35"/>
                  </a:lnTo>
                  <a:lnTo>
                    <a:pt x="1704" y="37"/>
                  </a:lnTo>
                  <a:lnTo>
                    <a:pt x="1704" y="35"/>
                  </a:lnTo>
                  <a:lnTo>
                    <a:pt x="1704" y="35"/>
                  </a:lnTo>
                  <a:lnTo>
                    <a:pt x="1704" y="35"/>
                  </a:lnTo>
                  <a:lnTo>
                    <a:pt x="1704" y="35"/>
                  </a:lnTo>
                  <a:lnTo>
                    <a:pt x="1704" y="33"/>
                  </a:lnTo>
                  <a:lnTo>
                    <a:pt x="1706" y="33"/>
                  </a:lnTo>
                  <a:lnTo>
                    <a:pt x="1706" y="30"/>
                  </a:lnTo>
                  <a:lnTo>
                    <a:pt x="1702" y="33"/>
                  </a:lnTo>
                  <a:lnTo>
                    <a:pt x="1697" y="35"/>
                  </a:lnTo>
                  <a:lnTo>
                    <a:pt x="1699" y="35"/>
                  </a:lnTo>
                  <a:lnTo>
                    <a:pt x="1699" y="35"/>
                  </a:lnTo>
                  <a:lnTo>
                    <a:pt x="1699" y="37"/>
                  </a:lnTo>
                  <a:lnTo>
                    <a:pt x="1699" y="37"/>
                  </a:lnTo>
                  <a:lnTo>
                    <a:pt x="1699" y="37"/>
                  </a:lnTo>
                  <a:lnTo>
                    <a:pt x="1699" y="37"/>
                  </a:lnTo>
                  <a:lnTo>
                    <a:pt x="1697" y="37"/>
                  </a:lnTo>
                  <a:lnTo>
                    <a:pt x="1697" y="37"/>
                  </a:lnTo>
                  <a:lnTo>
                    <a:pt x="1697" y="35"/>
                  </a:lnTo>
                  <a:lnTo>
                    <a:pt x="1697" y="35"/>
                  </a:lnTo>
                  <a:lnTo>
                    <a:pt x="1697" y="35"/>
                  </a:lnTo>
                  <a:lnTo>
                    <a:pt x="1697" y="35"/>
                  </a:lnTo>
                  <a:lnTo>
                    <a:pt x="1697" y="37"/>
                  </a:lnTo>
                  <a:lnTo>
                    <a:pt x="1697" y="42"/>
                  </a:lnTo>
                  <a:lnTo>
                    <a:pt x="1697" y="42"/>
                  </a:lnTo>
                  <a:lnTo>
                    <a:pt x="1692" y="47"/>
                  </a:lnTo>
                  <a:lnTo>
                    <a:pt x="1692" y="45"/>
                  </a:lnTo>
                  <a:lnTo>
                    <a:pt x="1692" y="45"/>
                  </a:lnTo>
                  <a:lnTo>
                    <a:pt x="1694" y="42"/>
                  </a:lnTo>
                  <a:lnTo>
                    <a:pt x="1694" y="42"/>
                  </a:lnTo>
                  <a:lnTo>
                    <a:pt x="1694" y="42"/>
                  </a:lnTo>
                  <a:lnTo>
                    <a:pt x="1694" y="40"/>
                  </a:lnTo>
                  <a:lnTo>
                    <a:pt x="1694" y="40"/>
                  </a:lnTo>
                  <a:lnTo>
                    <a:pt x="1694" y="40"/>
                  </a:lnTo>
                  <a:lnTo>
                    <a:pt x="1694" y="40"/>
                  </a:lnTo>
                  <a:lnTo>
                    <a:pt x="1694" y="37"/>
                  </a:lnTo>
                  <a:lnTo>
                    <a:pt x="1694" y="35"/>
                  </a:lnTo>
                  <a:lnTo>
                    <a:pt x="1694" y="35"/>
                  </a:lnTo>
                  <a:lnTo>
                    <a:pt x="1692" y="35"/>
                  </a:lnTo>
                  <a:lnTo>
                    <a:pt x="1692" y="33"/>
                  </a:lnTo>
                  <a:lnTo>
                    <a:pt x="1692" y="30"/>
                  </a:lnTo>
                  <a:lnTo>
                    <a:pt x="1694" y="30"/>
                  </a:lnTo>
                  <a:lnTo>
                    <a:pt x="1694" y="30"/>
                  </a:lnTo>
                  <a:lnTo>
                    <a:pt x="1692" y="28"/>
                  </a:lnTo>
                  <a:lnTo>
                    <a:pt x="1687" y="28"/>
                  </a:lnTo>
                  <a:lnTo>
                    <a:pt x="1685" y="28"/>
                  </a:lnTo>
                  <a:lnTo>
                    <a:pt x="1687" y="26"/>
                  </a:lnTo>
                  <a:lnTo>
                    <a:pt x="1687" y="26"/>
                  </a:lnTo>
                  <a:lnTo>
                    <a:pt x="1687" y="23"/>
                  </a:lnTo>
                  <a:lnTo>
                    <a:pt x="1685" y="23"/>
                  </a:lnTo>
                  <a:lnTo>
                    <a:pt x="1683" y="23"/>
                  </a:lnTo>
                  <a:lnTo>
                    <a:pt x="1683" y="21"/>
                  </a:lnTo>
                  <a:lnTo>
                    <a:pt x="1683" y="21"/>
                  </a:lnTo>
                  <a:lnTo>
                    <a:pt x="1683" y="23"/>
                  </a:lnTo>
                  <a:lnTo>
                    <a:pt x="1680" y="21"/>
                  </a:lnTo>
                  <a:lnTo>
                    <a:pt x="1680" y="21"/>
                  </a:lnTo>
                  <a:lnTo>
                    <a:pt x="1680" y="21"/>
                  </a:lnTo>
                  <a:lnTo>
                    <a:pt x="1680" y="19"/>
                  </a:lnTo>
                  <a:lnTo>
                    <a:pt x="1680" y="21"/>
                  </a:lnTo>
                  <a:lnTo>
                    <a:pt x="1678" y="19"/>
                  </a:lnTo>
                  <a:lnTo>
                    <a:pt x="1676" y="19"/>
                  </a:lnTo>
                  <a:lnTo>
                    <a:pt x="1680" y="16"/>
                  </a:lnTo>
                  <a:lnTo>
                    <a:pt x="1680" y="14"/>
                  </a:lnTo>
                  <a:lnTo>
                    <a:pt x="1680" y="11"/>
                  </a:lnTo>
                  <a:lnTo>
                    <a:pt x="1680" y="11"/>
                  </a:lnTo>
                  <a:lnTo>
                    <a:pt x="1680" y="9"/>
                  </a:lnTo>
                  <a:lnTo>
                    <a:pt x="1680" y="9"/>
                  </a:lnTo>
                  <a:lnTo>
                    <a:pt x="1680" y="9"/>
                  </a:lnTo>
                  <a:lnTo>
                    <a:pt x="1678" y="7"/>
                  </a:lnTo>
                  <a:lnTo>
                    <a:pt x="1678" y="7"/>
                  </a:lnTo>
                  <a:lnTo>
                    <a:pt x="1673" y="7"/>
                  </a:lnTo>
                  <a:lnTo>
                    <a:pt x="1668" y="9"/>
                  </a:lnTo>
                  <a:lnTo>
                    <a:pt x="1666" y="14"/>
                  </a:lnTo>
                  <a:lnTo>
                    <a:pt x="1666" y="14"/>
                  </a:lnTo>
                  <a:lnTo>
                    <a:pt x="1666" y="16"/>
                  </a:lnTo>
                  <a:lnTo>
                    <a:pt x="1666" y="16"/>
                  </a:lnTo>
                  <a:lnTo>
                    <a:pt x="1666" y="16"/>
                  </a:lnTo>
                  <a:lnTo>
                    <a:pt x="1666" y="16"/>
                  </a:lnTo>
                  <a:lnTo>
                    <a:pt x="1666" y="19"/>
                  </a:lnTo>
                  <a:lnTo>
                    <a:pt x="1666" y="16"/>
                  </a:lnTo>
                  <a:lnTo>
                    <a:pt x="1664" y="14"/>
                  </a:lnTo>
                  <a:lnTo>
                    <a:pt x="1661" y="14"/>
                  </a:lnTo>
                  <a:lnTo>
                    <a:pt x="1661" y="11"/>
                  </a:lnTo>
                  <a:lnTo>
                    <a:pt x="1659" y="9"/>
                  </a:lnTo>
                  <a:lnTo>
                    <a:pt x="1659" y="9"/>
                  </a:lnTo>
                  <a:lnTo>
                    <a:pt x="1657" y="9"/>
                  </a:lnTo>
                  <a:lnTo>
                    <a:pt x="1657" y="9"/>
                  </a:lnTo>
                  <a:lnTo>
                    <a:pt x="1657" y="7"/>
                  </a:lnTo>
                  <a:lnTo>
                    <a:pt x="1659" y="7"/>
                  </a:lnTo>
                  <a:lnTo>
                    <a:pt x="1659" y="4"/>
                  </a:lnTo>
                  <a:lnTo>
                    <a:pt x="1659" y="4"/>
                  </a:lnTo>
                  <a:lnTo>
                    <a:pt x="1659" y="2"/>
                  </a:lnTo>
                  <a:lnTo>
                    <a:pt x="1652" y="7"/>
                  </a:lnTo>
                  <a:lnTo>
                    <a:pt x="1652" y="9"/>
                  </a:lnTo>
                  <a:lnTo>
                    <a:pt x="1652" y="9"/>
                  </a:lnTo>
                  <a:lnTo>
                    <a:pt x="1652" y="9"/>
                  </a:lnTo>
                  <a:lnTo>
                    <a:pt x="1652" y="9"/>
                  </a:lnTo>
                  <a:lnTo>
                    <a:pt x="1654" y="9"/>
                  </a:lnTo>
                  <a:lnTo>
                    <a:pt x="1654" y="11"/>
                  </a:lnTo>
                  <a:lnTo>
                    <a:pt x="1654" y="11"/>
                  </a:lnTo>
                  <a:lnTo>
                    <a:pt x="1654" y="11"/>
                  </a:lnTo>
                  <a:lnTo>
                    <a:pt x="1654" y="16"/>
                  </a:lnTo>
                  <a:lnTo>
                    <a:pt x="1654" y="16"/>
                  </a:lnTo>
                  <a:lnTo>
                    <a:pt x="1654" y="19"/>
                  </a:lnTo>
                  <a:lnTo>
                    <a:pt x="1657" y="19"/>
                  </a:lnTo>
                  <a:lnTo>
                    <a:pt x="1657" y="19"/>
                  </a:lnTo>
                  <a:lnTo>
                    <a:pt x="1652" y="21"/>
                  </a:lnTo>
                  <a:lnTo>
                    <a:pt x="1652" y="19"/>
                  </a:lnTo>
                  <a:lnTo>
                    <a:pt x="1652" y="19"/>
                  </a:lnTo>
                  <a:lnTo>
                    <a:pt x="1652" y="16"/>
                  </a:lnTo>
                  <a:lnTo>
                    <a:pt x="1652" y="14"/>
                  </a:lnTo>
                  <a:lnTo>
                    <a:pt x="1650" y="14"/>
                  </a:lnTo>
                  <a:lnTo>
                    <a:pt x="1645" y="16"/>
                  </a:lnTo>
                  <a:lnTo>
                    <a:pt x="1642" y="21"/>
                  </a:lnTo>
                  <a:lnTo>
                    <a:pt x="1638" y="28"/>
                  </a:lnTo>
                  <a:lnTo>
                    <a:pt x="1638" y="28"/>
                  </a:lnTo>
                  <a:lnTo>
                    <a:pt x="1638" y="30"/>
                  </a:lnTo>
                  <a:lnTo>
                    <a:pt x="1638" y="30"/>
                  </a:lnTo>
                  <a:lnTo>
                    <a:pt x="1638" y="30"/>
                  </a:lnTo>
                  <a:lnTo>
                    <a:pt x="1638" y="30"/>
                  </a:lnTo>
                  <a:lnTo>
                    <a:pt x="1640" y="30"/>
                  </a:lnTo>
                  <a:lnTo>
                    <a:pt x="1638" y="33"/>
                  </a:lnTo>
                  <a:lnTo>
                    <a:pt x="1635" y="33"/>
                  </a:lnTo>
                  <a:lnTo>
                    <a:pt x="1633" y="35"/>
                  </a:lnTo>
                  <a:lnTo>
                    <a:pt x="1633" y="35"/>
                  </a:lnTo>
                  <a:lnTo>
                    <a:pt x="1631" y="37"/>
                  </a:lnTo>
                  <a:lnTo>
                    <a:pt x="1631" y="42"/>
                  </a:lnTo>
                  <a:lnTo>
                    <a:pt x="1626" y="45"/>
                  </a:lnTo>
                  <a:lnTo>
                    <a:pt x="1621" y="47"/>
                  </a:lnTo>
                  <a:lnTo>
                    <a:pt x="1614" y="49"/>
                  </a:lnTo>
                  <a:lnTo>
                    <a:pt x="1614" y="47"/>
                  </a:lnTo>
                  <a:lnTo>
                    <a:pt x="1614" y="47"/>
                  </a:lnTo>
                  <a:lnTo>
                    <a:pt x="1616" y="45"/>
                  </a:lnTo>
                  <a:lnTo>
                    <a:pt x="1616" y="42"/>
                  </a:lnTo>
                  <a:lnTo>
                    <a:pt x="1619" y="40"/>
                  </a:lnTo>
                  <a:lnTo>
                    <a:pt x="1623" y="35"/>
                  </a:lnTo>
                  <a:lnTo>
                    <a:pt x="1623" y="35"/>
                  </a:lnTo>
                  <a:lnTo>
                    <a:pt x="1623" y="33"/>
                  </a:lnTo>
                  <a:lnTo>
                    <a:pt x="1626" y="33"/>
                  </a:lnTo>
                  <a:lnTo>
                    <a:pt x="1626" y="33"/>
                  </a:lnTo>
                  <a:lnTo>
                    <a:pt x="1626" y="30"/>
                  </a:lnTo>
                  <a:lnTo>
                    <a:pt x="1628" y="28"/>
                  </a:lnTo>
                  <a:lnTo>
                    <a:pt x="1631" y="26"/>
                  </a:lnTo>
                  <a:lnTo>
                    <a:pt x="1633" y="23"/>
                  </a:lnTo>
                  <a:lnTo>
                    <a:pt x="1633" y="21"/>
                  </a:lnTo>
                  <a:lnTo>
                    <a:pt x="1633" y="21"/>
                  </a:lnTo>
                  <a:lnTo>
                    <a:pt x="1638" y="11"/>
                  </a:lnTo>
                  <a:lnTo>
                    <a:pt x="1638" y="9"/>
                  </a:lnTo>
                  <a:lnTo>
                    <a:pt x="1635" y="9"/>
                  </a:lnTo>
                  <a:lnTo>
                    <a:pt x="1635" y="9"/>
                  </a:lnTo>
                  <a:lnTo>
                    <a:pt x="1635" y="9"/>
                  </a:lnTo>
                  <a:lnTo>
                    <a:pt x="1635" y="9"/>
                  </a:lnTo>
                  <a:lnTo>
                    <a:pt x="1635" y="7"/>
                  </a:lnTo>
                  <a:lnTo>
                    <a:pt x="1635" y="7"/>
                  </a:lnTo>
                  <a:lnTo>
                    <a:pt x="1635" y="7"/>
                  </a:lnTo>
                  <a:lnTo>
                    <a:pt x="1635" y="7"/>
                  </a:lnTo>
                  <a:lnTo>
                    <a:pt x="1631" y="7"/>
                  </a:lnTo>
                  <a:lnTo>
                    <a:pt x="1631" y="7"/>
                  </a:lnTo>
                  <a:lnTo>
                    <a:pt x="1628" y="7"/>
                  </a:lnTo>
                  <a:lnTo>
                    <a:pt x="1628" y="9"/>
                  </a:lnTo>
                  <a:lnTo>
                    <a:pt x="1628" y="11"/>
                  </a:lnTo>
                  <a:lnTo>
                    <a:pt x="1628" y="9"/>
                  </a:lnTo>
                  <a:lnTo>
                    <a:pt x="1628" y="9"/>
                  </a:lnTo>
                  <a:lnTo>
                    <a:pt x="1628" y="7"/>
                  </a:lnTo>
                  <a:lnTo>
                    <a:pt x="1626" y="7"/>
                  </a:lnTo>
                  <a:lnTo>
                    <a:pt x="1623" y="7"/>
                  </a:lnTo>
                  <a:lnTo>
                    <a:pt x="1626" y="9"/>
                  </a:lnTo>
                  <a:lnTo>
                    <a:pt x="1626" y="11"/>
                  </a:lnTo>
                  <a:lnTo>
                    <a:pt x="1619" y="9"/>
                  </a:lnTo>
                  <a:lnTo>
                    <a:pt x="1614" y="11"/>
                  </a:lnTo>
                  <a:lnTo>
                    <a:pt x="1612" y="14"/>
                  </a:lnTo>
                  <a:lnTo>
                    <a:pt x="1612" y="14"/>
                  </a:lnTo>
                  <a:lnTo>
                    <a:pt x="1612" y="14"/>
                  </a:lnTo>
                  <a:lnTo>
                    <a:pt x="1609" y="11"/>
                  </a:lnTo>
                  <a:lnTo>
                    <a:pt x="1609" y="9"/>
                  </a:lnTo>
                  <a:lnTo>
                    <a:pt x="1609" y="7"/>
                  </a:lnTo>
                  <a:lnTo>
                    <a:pt x="1605" y="9"/>
                  </a:lnTo>
                  <a:lnTo>
                    <a:pt x="1605" y="11"/>
                  </a:lnTo>
                  <a:lnTo>
                    <a:pt x="1605" y="11"/>
                  </a:lnTo>
                  <a:lnTo>
                    <a:pt x="1602" y="11"/>
                  </a:lnTo>
                  <a:lnTo>
                    <a:pt x="1600" y="11"/>
                  </a:lnTo>
                  <a:lnTo>
                    <a:pt x="1600" y="11"/>
                  </a:lnTo>
                  <a:lnTo>
                    <a:pt x="1597" y="7"/>
                  </a:lnTo>
                  <a:lnTo>
                    <a:pt x="1597" y="7"/>
                  </a:lnTo>
                  <a:lnTo>
                    <a:pt x="1597" y="7"/>
                  </a:lnTo>
                  <a:lnTo>
                    <a:pt x="1595" y="9"/>
                  </a:lnTo>
                  <a:lnTo>
                    <a:pt x="1590" y="14"/>
                  </a:lnTo>
                  <a:lnTo>
                    <a:pt x="1590" y="14"/>
                  </a:lnTo>
                  <a:lnTo>
                    <a:pt x="1590" y="11"/>
                  </a:lnTo>
                  <a:lnTo>
                    <a:pt x="1590" y="9"/>
                  </a:lnTo>
                  <a:lnTo>
                    <a:pt x="1590" y="9"/>
                  </a:lnTo>
                  <a:lnTo>
                    <a:pt x="1590" y="7"/>
                  </a:lnTo>
                  <a:lnTo>
                    <a:pt x="1588" y="9"/>
                  </a:lnTo>
                  <a:lnTo>
                    <a:pt x="1588" y="9"/>
                  </a:lnTo>
                  <a:lnTo>
                    <a:pt x="1588" y="7"/>
                  </a:lnTo>
                  <a:lnTo>
                    <a:pt x="1586" y="9"/>
                  </a:lnTo>
                  <a:lnTo>
                    <a:pt x="1586" y="7"/>
                  </a:lnTo>
                  <a:lnTo>
                    <a:pt x="1588" y="7"/>
                  </a:lnTo>
                  <a:lnTo>
                    <a:pt x="1588" y="4"/>
                  </a:lnTo>
                  <a:lnTo>
                    <a:pt x="1588" y="4"/>
                  </a:lnTo>
                  <a:lnTo>
                    <a:pt x="1586" y="4"/>
                  </a:lnTo>
                  <a:lnTo>
                    <a:pt x="1586" y="4"/>
                  </a:lnTo>
                  <a:lnTo>
                    <a:pt x="1586" y="2"/>
                  </a:lnTo>
                  <a:lnTo>
                    <a:pt x="1586" y="2"/>
                  </a:lnTo>
                  <a:lnTo>
                    <a:pt x="1586" y="2"/>
                  </a:lnTo>
                  <a:lnTo>
                    <a:pt x="1586" y="0"/>
                  </a:lnTo>
                  <a:lnTo>
                    <a:pt x="1581" y="2"/>
                  </a:lnTo>
                  <a:lnTo>
                    <a:pt x="1576" y="4"/>
                  </a:lnTo>
                  <a:lnTo>
                    <a:pt x="1571" y="4"/>
                  </a:lnTo>
                  <a:lnTo>
                    <a:pt x="1571" y="7"/>
                  </a:lnTo>
                  <a:lnTo>
                    <a:pt x="1571" y="7"/>
                  </a:lnTo>
                  <a:lnTo>
                    <a:pt x="1571" y="7"/>
                  </a:lnTo>
                  <a:lnTo>
                    <a:pt x="1571" y="7"/>
                  </a:lnTo>
                  <a:lnTo>
                    <a:pt x="1571" y="9"/>
                  </a:lnTo>
                  <a:lnTo>
                    <a:pt x="1571" y="9"/>
                  </a:lnTo>
                  <a:lnTo>
                    <a:pt x="1571" y="9"/>
                  </a:lnTo>
                  <a:lnTo>
                    <a:pt x="1569" y="7"/>
                  </a:lnTo>
                  <a:lnTo>
                    <a:pt x="1567" y="7"/>
                  </a:lnTo>
                  <a:lnTo>
                    <a:pt x="1567" y="9"/>
                  </a:lnTo>
                  <a:lnTo>
                    <a:pt x="1569" y="9"/>
                  </a:lnTo>
                  <a:lnTo>
                    <a:pt x="1569" y="9"/>
                  </a:lnTo>
                  <a:lnTo>
                    <a:pt x="1569" y="9"/>
                  </a:lnTo>
                  <a:lnTo>
                    <a:pt x="1569" y="11"/>
                  </a:lnTo>
                  <a:lnTo>
                    <a:pt x="1567" y="11"/>
                  </a:lnTo>
                  <a:lnTo>
                    <a:pt x="1564" y="19"/>
                  </a:lnTo>
                  <a:lnTo>
                    <a:pt x="1564" y="19"/>
                  </a:lnTo>
                  <a:lnTo>
                    <a:pt x="1567" y="21"/>
                  </a:lnTo>
                  <a:lnTo>
                    <a:pt x="1569" y="21"/>
                  </a:lnTo>
                  <a:lnTo>
                    <a:pt x="1576" y="28"/>
                  </a:lnTo>
                  <a:lnTo>
                    <a:pt x="1579" y="30"/>
                  </a:lnTo>
                  <a:lnTo>
                    <a:pt x="1571" y="28"/>
                  </a:lnTo>
                  <a:lnTo>
                    <a:pt x="1567" y="26"/>
                  </a:lnTo>
                  <a:lnTo>
                    <a:pt x="1567" y="26"/>
                  </a:lnTo>
                  <a:lnTo>
                    <a:pt x="1567" y="26"/>
                  </a:lnTo>
                  <a:lnTo>
                    <a:pt x="1567" y="26"/>
                  </a:lnTo>
                  <a:lnTo>
                    <a:pt x="1567" y="23"/>
                  </a:lnTo>
                  <a:lnTo>
                    <a:pt x="1562" y="21"/>
                  </a:lnTo>
                  <a:lnTo>
                    <a:pt x="1562" y="19"/>
                  </a:lnTo>
                  <a:lnTo>
                    <a:pt x="1560" y="16"/>
                  </a:lnTo>
                  <a:lnTo>
                    <a:pt x="1562" y="11"/>
                  </a:lnTo>
                  <a:lnTo>
                    <a:pt x="1562" y="9"/>
                  </a:lnTo>
                  <a:lnTo>
                    <a:pt x="1562" y="9"/>
                  </a:lnTo>
                  <a:lnTo>
                    <a:pt x="1557" y="9"/>
                  </a:lnTo>
                  <a:lnTo>
                    <a:pt x="1552" y="11"/>
                  </a:lnTo>
                  <a:lnTo>
                    <a:pt x="1550" y="14"/>
                  </a:lnTo>
                  <a:lnTo>
                    <a:pt x="1550" y="14"/>
                  </a:lnTo>
                  <a:lnTo>
                    <a:pt x="1548" y="14"/>
                  </a:lnTo>
                  <a:lnTo>
                    <a:pt x="1548" y="11"/>
                  </a:lnTo>
                  <a:lnTo>
                    <a:pt x="1548" y="14"/>
                  </a:lnTo>
                  <a:lnTo>
                    <a:pt x="1545" y="16"/>
                  </a:lnTo>
                  <a:lnTo>
                    <a:pt x="1543" y="16"/>
                  </a:lnTo>
                  <a:lnTo>
                    <a:pt x="1543" y="19"/>
                  </a:lnTo>
                  <a:lnTo>
                    <a:pt x="1545" y="19"/>
                  </a:lnTo>
                  <a:lnTo>
                    <a:pt x="1545" y="21"/>
                  </a:lnTo>
                  <a:lnTo>
                    <a:pt x="1541" y="23"/>
                  </a:lnTo>
                  <a:lnTo>
                    <a:pt x="1541" y="30"/>
                  </a:lnTo>
                  <a:lnTo>
                    <a:pt x="1538" y="30"/>
                  </a:lnTo>
                  <a:lnTo>
                    <a:pt x="1538" y="33"/>
                  </a:lnTo>
                  <a:lnTo>
                    <a:pt x="1538" y="35"/>
                  </a:lnTo>
                  <a:lnTo>
                    <a:pt x="1541" y="37"/>
                  </a:lnTo>
                  <a:lnTo>
                    <a:pt x="1543" y="37"/>
                  </a:lnTo>
                  <a:lnTo>
                    <a:pt x="1543" y="37"/>
                  </a:lnTo>
                  <a:lnTo>
                    <a:pt x="1545" y="42"/>
                  </a:lnTo>
                  <a:lnTo>
                    <a:pt x="1545" y="42"/>
                  </a:lnTo>
                  <a:lnTo>
                    <a:pt x="1545" y="42"/>
                  </a:lnTo>
                  <a:lnTo>
                    <a:pt x="1550" y="47"/>
                  </a:lnTo>
                  <a:lnTo>
                    <a:pt x="1555" y="49"/>
                  </a:lnTo>
                  <a:lnTo>
                    <a:pt x="1560" y="52"/>
                  </a:lnTo>
                  <a:lnTo>
                    <a:pt x="1560" y="54"/>
                  </a:lnTo>
                  <a:lnTo>
                    <a:pt x="1560" y="54"/>
                  </a:lnTo>
                  <a:lnTo>
                    <a:pt x="1560" y="56"/>
                  </a:lnTo>
                  <a:lnTo>
                    <a:pt x="1560" y="56"/>
                  </a:lnTo>
                  <a:lnTo>
                    <a:pt x="1560" y="56"/>
                  </a:lnTo>
                  <a:lnTo>
                    <a:pt x="1552" y="52"/>
                  </a:lnTo>
                  <a:lnTo>
                    <a:pt x="1545" y="47"/>
                  </a:lnTo>
                  <a:lnTo>
                    <a:pt x="1538" y="42"/>
                  </a:lnTo>
                  <a:lnTo>
                    <a:pt x="1536" y="40"/>
                  </a:lnTo>
                  <a:lnTo>
                    <a:pt x="1536" y="37"/>
                  </a:lnTo>
                  <a:lnTo>
                    <a:pt x="1536" y="37"/>
                  </a:lnTo>
                  <a:lnTo>
                    <a:pt x="1534" y="35"/>
                  </a:lnTo>
                  <a:lnTo>
                    <a:pt x="1534" y="35"/>
                  </a:lnTo>
                  <a:lnTo>
                    <a:pt x="1534" y="35"/>
                  </a:lnTo>
                  <a:lnTo>
                    <a:pt x="1534" y="35"/>
                  </a:lnTo>
                  <a:lnTo>
                    <a:pt x="1534" y="35"/>
                  </a:lnTo>
                  <a:lnTo>
                    <a:pt x="1534" y="33"/>
                  </a:lnTo>
                  <a:lnTo>
                    <a:pt x="1534" y="33"/>
                  </a:lnTo>
                  <a:lnTo>
                    <a:pt x="1534" y="33"/>
                  </a:lnTo>
                  <a:lnTo>
                    <a:pt x="1529" y="28"/>
                  </a:lnTo>
                  <a:lnTo>
                    <a:pt x="1524" y="28"/>
                  </a:lnTo>
                  <a:lnTo>
                    <a:pt x="1517" y="28"/>
                  </a:lnTo>
                  <a:lnTo>
                    <a:pt x="1517" y="28"/>
                  </a:lnTo>
                  <a:lnTo>
                    <a:pt x="1517" y="28"/>
                  </a:lnTo>
                  <a:lnTo>
                    <a:pt x="1515" y="30"/>
                  </a:lnTo>
                  <a:lnTo>
                    <a:pt x="1515" y="30"/>
                  </a:lnTo>
                  <a:lnTo>
                    <a:pt x="1515" y="28"/>
                  </a:lnTo>
                  <a:lnTo>
                    <a:pt x="1515" y="28"/>
                  </a:lnTo>
                  <a:lnTo>
                    <a:pt x="1512" y="28"/>
                  </a:lnTo>
                  <a:lnTo>
                    <a:pt x="1512" y="28"/>
                  </a:lnTo>
                  <a:lnTo>
                    <a:pt x="1508" y="28"/>
                  </a:lnTo>
                  <a:lnTo>
                    <a:pt x="1503" y="28"/>
                  </a:lnTo>
                  <a:lnTo>
                    <a:pt x="1500" y="30"/>
                  </a:lnTo>
                  <a:lnTo>
                    <a:pt x="1496" y="35"/>
                  </a:lnTo>
                  <a:lnTo>
                    <a:pt x="1491" y="37"/>
                  </a:lnTo>
                  <a:lnTo>
                    <a:pt x="1489" y="35"/>
                  </a:lnTo>
                  <a:lnTo>
                    <a:pt x="1489" y="35"/>
                  </a:lnTo>
                  <a:lnTo>
                    <a:pt x="1489" y="35"/>
                  </a:lnTo>
                  <a:lnTo>
                    <a:pt x="1489" y="35"/>
                  </a:lnTo>
                  <a:lnTo>
                    <a:pt x="1489" y="33"/>
                  </a:lnTo>
                  <a:lnTo>
                    <a:pt x="1486" y="37"/>
                  </a:lnTo>
                  <a:lnTo>
                    <a:pt x="1486" y="37"/>
                  </a:lnTo>
                  <a:lnTo>
                    <a:pt x="1486" y="40"/>
                  </a:lnTo>
                  <a:lnTo>
                    <a:pt x="1493" y="45"/>
                  </a:lnTo>
                  <a:lnTo>
                    <a:pt x="1498" y="49"/>
                  </a:lnTo>
                  <a:lnTo>
                    <a:pt x="1503" y="56"/>
                  </a:lnTo>
                  <a:lnTo>
                    <a:pt x="1505" y="59"/>
                  </a:lnTo>
                  <a:lnTo>
                    <a:pt x="1510" y="56"/>
                  </a:lnTo>
                  <a:lnTo>
                    <a:pt x="1510" y="59"/>
                  </a:lnTo>
                  <a:lnTo>
                    <a:pt x="1508" y="59"/>
                  </a:lnTo>
                  <a:lnTo>
                    <a:pt x="1508" y="61"/>
                  </a:lnTo>
                  <a:lnTo>
                    <a:pt x="1508" y="66"/>
                  </a:lnTo>
                  <a:lnTo>
                    <a:pt x="1510" y="66"/>
                  </a:lnTo>
                  <a:lnTo>
                    <a:pt x="1510" y="68"/>
                  </a:lnTo>
                  <a:lnTo>
                    <a:pt x="1512" y="68"/>
                  </a:lnTo>
                  <a:lnTo>
                    <a:pt x="1512" y="68"/>
                  </a:lnTo>
                  <a:lnTo>
                    <a:pt x="1512" y="68"/>
                  </a:lnTo>
                  <a:lnTo>
                    <a:pt x="1512" y="68"/>
                  </a:lnTo>
                  <a:lnTo>
                    <a:pt x="1517" y="71"/>
                  </a:lnTo>
                  <a:lnTo>
                    <a:pt x="1522" y="73"/>
                  </a:lnTo>
                  <a:lnTo>
                    <a:pt x="1522" y="73"/>
                  </a:lnTo>
                  <a:lnTo>
                    <a:pt x="1522" y="75"/>
                  </a:lnTo>
                  <a:lnTo>
                    <a:pt x="1519" y="78"/>
                  </a:lnTo>
                  <a:lnTo>
                    <a:pt x="1517" y="85"/>
                  </a:lnTo>
                  <a:lnTo>
                    <a:pt x="1517" y="94"/>
                  </a:lnTo>
                  <a:lnTo>
                    <a:pt x="1515" y="94"/>
                  </a:lnTo>
                  <a:lnTo>
                    <a:pt x="1515" y="92"/>
                  </a:lnTo>
                  <a:lnTo>
                    <a:pt x="1515" y="92"/>
                  </a:lnTo>
                  <a:lnTo>
                    <a:pt x="1515" y="90"/>
                  </a:lnTo>
                  <a:lnTo>
                    <a:pt x="1515" y="87"/>
                  </a:lnTo>
                  <a:lnTo>
                    <a:pt x="1515" y="85"/>
                  </a:lnTo>
                  <a:lnTo>
                    <a:pt x="1515" y="85"/>
                  </a:lnTo>
                  <a:lnTo>
                    <a:pt x="1515" y="80"/>
                  </a:lnTo>
                  <a:lnTo>
                    <a:pt x="1517" y="80"/>
                  </a:lnTo>
                  <a:lnTo>
                    <a:pt x="1517" y="80"/>
                  </a:lnTo>
                  <a:lnTo>
                    <a:pt x="1517" y="78"/>
                  </a:lnTo>
                  <a:lnTo>
                    <a:pt x="1515" y="78"/>
                  </a:lnTo>
                  <a:lnTo>
                    <a:pt x="1512" y="75"/>
                  </a:lnTo>
                  <a:lnTo>
                    <a:pt x="1510" y="75"/>
                  </a:lnTo>
                  <a:lnTo>
                    <a:pt x="1510" y="73"/>
                  </a:lnTo>
                  <a:lnTo>
                    <a:pt x="1510" y="73"/>
                  </a:lnTo>
                  <a:lnTo>
                    <a:pt x="1508" y="73"/>
                  </a:lnTo>
                  <a:lnTo>
                    <a:pt x="1508" y="73"/>
                  </a:lnTo>
                  <a:lnTo>
                    <a:pt x="1508" y="73"/>
                  </a:lnTo>
                  <a:lnTo>
                    <a:pt x="1505" y="71"/>
                  </a:lnTo>
                  <a:lnTo>
                    <a:pt x="1500" y="64"/>
                  </a:lnTo>
                  <a:lnTo>
                    <a:pt x="1500" y="64"/>
                  </a:lnTo>
                  <a:lnTo>
                    <a:pt x="1498" y="64"/>
                  </a:lnTo>
                  <a:lnTo>
                    <a:pt x="1498" y="61"/>
                  </a:lnTo>
                  <a:lnTo>
                    <a:pt x="1498" y="61"/>
                  </a:lnTo>
                  <a:lnTo>
                    <a:pt x="1498" y="61"/>
                  </a:lnTo>
                  <a:lnTo>
                    <a:pt x="1498" y="59"/>
                  </a:lnTo>
                  <a:lnTo>
                    <a:pt x="1493" y="52"/>
                  </a:lnTo>
                  <a:lnTo>
                    <a:pt x="1489" y="49"/>
                  </a:lnTo>
                  <a:lnTo>
                    <a:pt x="1481" y="47"/>
                  </a:lnTo>
                  <a:lnTo>
                    <a:pt x="1479" y="52"/>
                  </a:lnTo>
                  <a:lnTo>
                    <a:pt x="1479" y="52"/>
                  </a:lnTo>
                  <a:lnTo>
                    <a:pt x="1481" y="54"/>
                  </a:lnTo>
                  <a:lnTo>
                    <a:pt x="1481" y="54"/>
                  </a:lnTo>
                  <a:lnTo>
                    <a:pt x="1481" y="54"/>
                  </a:lnTo>
                  <a:lnTo>
                    <a:pt x="1481" y="56"/>
                  </a:lnTo>
                  <a:lnTo>
                    <a:pt x="1481" y="56"/>
                  </a:lnTo>
                  <a:lnTo>
                    <a:pt x="1479" y="54"/>
                  </a:lnTo>
                  <a:lnTo>
                    <a:pt x="1479" y="56"/>
                  </a:lnTo>
                  <a:lnTo>
                    <a:pt x="1479" y="56"/>
                  </a:lnTo>
                  <a:lnTo>
                    <a:pt x="1479" y="59"/>
                  </a:lnTo>
                  <a:lnTo>
                    <a:pt x="1479" y="59"/>
                  </a:lnTo>
                  <a:lnTo>
                    <a:pt x="1481" y="59"/>
                  </a:lnTo>
                  <a:lnTo>
                    <a:pt x="1481" y="59"/>
                  </a:lnTo>
                  <a:lnTo>
                    <a:pt x="1479" y="59"/>
                  </a:lnTo>
                  <a:lnTo>
                    <a:pt x="1479" y="56"/>
                  </a:lnTo>
                  <a:lnTo>
                    <a:pt x="1477" y="56"/>
                  </a:lnTo>
                  <a:lnTo>
                    <a:pt x="1477" y="56"/>
                  </a:lnTo>
                  <a:lnTo>
                    <a:pt x="1477" y="54"/>
                  </a:lnTo>
                  <a:lnTo>
                    <a:pt x="1477" y="56"/>
                  </a:lnTo>
                  <a:lnTo>
                    <a:pt x="1474" y="56"/>
                  </a:lnTo>
                  <a:lnTo>
                    <a:pt x="1474" y="59"/>
                  </a:lnTo>
                  <a:lnTo>
                    <a:pt x="1474" y="56"/>
                  </a:lnTo>
                  <a:lnTo>
                    <a:pt x="1474" y="52"/>
                  </a:lnTo>
                  <a:lnTo>
                    <a:pt x="1474" y="52"/>
                  </a:lnTo>
                  <a:lnTo>
                    <a:pt x="1474" y="49"/>
                  </a:lnTo>
                  <a:lnTo>
                    <a:pt x="1472" y="49"/>
                  </a:lnTo>
                  <a:lnTo>
                    <a:pt x="1472" y="47"/>
                  </a:lnTo>
                  <a:lnTo>
                    <a:pt x="1470" y="47"/>
                  </a:lnTo>
                  <a:lnTo>
                    <a:pt x="1470" y="49"/>
                  </a:lnTo>
                  <a:lnTo>
                    <a:pt x="1467" y="56"/>
                  </a:lnTo>
                  <a:lnTo>
                    <a:pt x="1467" y="56"/>
                  </a:lnTo>
                  <a:lnTo>
                    <a:pt x="1467" y="56"/>
                  </a:lnTo>
                  <a:lnTo>
                    <a:pt x="1465" y="54"/>
                  </a:lnTo>
                  <a:lnTo>
                    <a:pt x="1465" y="52"/>
                  </a:lnTo>
                  <a:lnTo>
                    <a:pt x="1465" y="52"/>
                  </a:lnTo>
                  <a:lnTo>
                    <a:pt x="1463" y="52"/>
                  </a:lnTo>
                  <a:lnTo>
                    <a:pt x="1463" y="49"/>
                  </a:lnTo>
                  <a:lnTo>
                    <a:pt x="1463" y="49"/>
                  </a:lnTo>
                  <a:lnTo>
                    <a:pt x="1463" y="49"/>
                  </a:lnTo>
                  <a:lnTo>
                    <a:pt x="1463" y="49"/>
                  </a:lnTo>
                  <a:lnTo>
                    <a:pt x="1463" y="49"/>
                  </a:lnTo>
                  <a:lnTo>
                    <a:pt x="1463" y="49"/>
                  </a:lnTo>
                  <a:lnTo>
                    <a:pt x="1460" y="47"/>
                  </a:lnTo>
                  <a:lnTo>
                    <a:pt x="1460" y="47"/>
                  </a:lnTo>
                  <a:lnTo>
                    <a:pt x="1455" y="49"/>
                  </a:lnTo>
                  <a:lnTo>
                    <a:pt x="1451" y="52"/>
                  </a:lnTo>
                  <a:lnTo>
                    <a:pt x="1451" y="54"/>
                  </a:lnTo>
                  <a:lnTo>
                    <a:pt x="1451" y="54"/>
                  </a:lnTo>
                  <a:lnTo>
                    <a:pt x="1451" y="54"/>
                  </a:lnTo>
                  <a:lnTo>
                    <a:pt x="1448" y="56"/>
                  </a:lnTo>
                  <a:lnTo>
                    <a:pt x="1448" y="56"/>
                  </a:lnTo>
                  <a:lnTo>
                    <a:pt x="1448" y="56"/>
                  </a:lnTo>
                  <a:lnTo>
                    <a:pt x="1448" y="59"/>
                  </a:lnTo>
                  <a:lnTo>
                    <a:pt x="1448" y="61"/>
                  </a:lnTo>
                  <a:lnTo>
                    <a:pt x="1455" y="61"/>
                  </a:lnTo>
                  <a:lnTo>
                    <a:pt x="1460" y="64"/>
                  </a:lnTo>
                  <a:lnTo>
                    <a:pt x="1460" y="64"/>
                  </a:lnTo>
                  <a:lnTo>
                    <a:pt x="1455" y="66"/>
                  </a:lnTo>
                  <a:lnTo>
                    <a:pt x="1455" y="66"/>
                  </a:lnTo>
                  <a:lnTo>
                    <a:pt x="1455" y="68"/>
                  </a:lnTo>
                  <a:lnTo>
                    <a:pt x="1458" y="71"/>
                  </a:lnTo>
                  <a:lnTo>
                    <a:pt x="1458" y="71"/>
                  </a:lnTo>
                  <a:lnTo>
                    <a:pt x="1465" y="73"/>
                  </a:lnTo>
                  <a:lnTo>
                    <a:pt x="1472" y="73"/>
                  </a:lnTo>
                  <a:lnTo>
                    <a:pt x="1479" y="75"/>
                  </a:lnTo>
                  <a:lnTo>
                    <a:pt x="1479" y="78"/>
                  </a:lnTo>
                  <a:lnTo>
                    <a:pt x="1472" y="78"/>
                  </a:lnTo>
                  <a:lnTo>
                    <a:pt x="1472" y="78"/>
                  </a:lnTo>
                  <a:lnTo>
                    <a:pt x="1470" y="80"/>
                  </a:lnTo>
                  <a:lnTo>
                    <a:pt x="1465" y="78"/>
                  </a:lnTo>
                  <a:lnTo>
                    <a:pt x="1458" y="75"/>
                  </a:lnTo>
                  <a:lnTo>
                    <a:pt x="1458" y="78"/>
                  </a:lnTo>
                  <a:lnTo>
                    <a:pt x="1458" y="78"/>
                  </a:lnTo>
                  <a:lnTo>
                    <a:pt x="1458" y="80"/>
                  </a:lnTo>
                  <a:lnTo>
                    <a:pt x="1460" y="82"/>
                  </a:lnTo>
                  <a:lnTo>
                    <a:pt x="1460" y="85"/>
                  </a:lnTo>
                  <a:lnTo>
                    <a:pt x="1460" y="85"/>
                  </a:lnTo>
                  <a:lnTo>
                    <a:pt x="1460" y="85"/>
                  </a:lnTo>
                  <a:lnTo>
                    <a:pt x="1460" y="82"/>
                  </a:lnTo>
                  <a:lnTo>
                    <a:pt x="1458" y="82"/>
                  </a:lnTo>
                  <a:lnTo>
                    <a:pt x="1455" y="80"/>
                  </a:lnTo>
                  <a:lnTo>
                    <a:pt x="1455" y="78"/>
                  </a:lnTo>
                  <a:lnTo>
                    <a:pt x="1455" y="78"/>
                  </a:lnTo>
                  <a:lnTo>
                    <a:pt x="1455" y="78"/>
                  </a:lnTo>
                  <a:lnTo>
                    <a:pt x="1455" y="75"/>
                  </a:lnTo>
                  <a:lnTo>
                    <a:pt x="1455" y="75"/>
                  </a:lnTo>
                  <a:lnTo>
                    <a:pt x="1453" y="73"/>
                  </a:lnTo>
                  <a:lnTo>
                    <a:pt x="1453" y="73"/>
                  </a:lnTo>
                  <a:lnTo>
                    <a:pt x="1453" y="71"/>
                  </a:lnTo>
                  <a:lnTo>
                    <a:pt x="1453" y="71"/>
                  </a:lnTo>
                  <a:lnTo>
                    <a:pt x="1451" y="71"/>
                  </a:lnTo>
                  <a:lnTo>
                    <a:pt x="1446" y="68"/>
                  </a:lnTo>
                  <a:lnTo>
                    <a:pt x="1441" y="68"/>
                  </a:lnTo>
                  <a:lnTo>
                    <a:pt x="1434" y="68"/>
                  </a:lnTo>
                  <a:lnTo>
                    <a:pt x="1434" y="68"/>
                  </a:lnTo>
                  <a:lnTo>
                    <a:pt x="1434" y="71"/>
                  </a:lnTo>
                  <a:lnTo>
                    <a:pt x="1434" y="71"/>
                  </a:lnTo>
                  <a:lnTo>
                    <a:pt x="1434" y="73"/>
                  </a:lnTo>
                  <a:lnTo>
                    <a:pt x="1437" y="75"/>
                  </a:lnTo>
                  <a:lnTo>
                    <a:pt x="1437" y="75"/>
                  </a:lnTo>
                  <a:lnTo>
                    <a:pt x="1439" y="78"/>
                  </a:lnTo>
                  <a:lnTo>
                    <a:pt x="1441" y="80"/>
                  </a:lnTo>
                  <a:lnTo>
                    <a:pt x="1441" y="82"/>
                  </a:lnTo>
                  <a:lnTo>
                    <a:pt x="1441" y="82"/>
                  </a:lnTo>
                  <a:lnTo>
                    <a:pt x="1444" y="85"/>
                  </a:lnTo>
                  <a:lnTo>
                    <a:pt x="1448" y="90"/>
                  </a:lnTo>
                  <a:lnTo>
                    <a:pt x="1453" y="94"/>
                  </a:lnTo>
                  <a:lnTo>
                    <a:pt x="1453" y="97"/>
                  </a:lnTo>
                  <a:lnTo>
                    <a:pt x="1448" y="99"/>
                  </a:lnTo>
                  <a:lnTo>
                    <a:pt x="1444" y="94"/>
                  </a:lnTo>
                  <a:lnTo>
                    <a:pt x="1439" y="90"/>
                  </a:lnTo>
                  <a:lnTo>
                    <a:pt x="1434" y="87"/>
                  </a:lnTo>
                  <a:lnTo>
                    <a:pt x="1429" y="87"/>
                  </a:lnTo>
                  <a:lnTo>
                    <a:pt x="1427" y="87"/>
                  </a:lnTo>
                  <a:lnTo>
                    <a:pt x="1425" y="90"/>
                  </a:lnTo>
                  <a:lnTo>
                    <a:pt x="1425" y="92"/>
                  </a:lnTo>
                  <a:lnTo>
                    <a:pt x="1427" y="97"/>
                  </a:lnTo>
                  <a:lnTo>
                    <a:pt x="1434" y="101"/>
                  </a:lnTo>
                  <a:lnTo>
                    <a:pt x="1434" y="101"/>
                  </a:lnTo>
                  <a:lnTo>
                    <a:pt x="1439" y="104"/>
                  </a:lnTo>
                  <a:lnTo>
                    <a:pt x="1441" y="101"/>
                  </a:lnTo>
                  <a:lnTo>
                    <a:pt x="1441" y="104"/>
                  </a:lnTo>
                  <a:lnTo>
                    <a:pt x="1441" y="104"/>
                  </a:lnTo>
                  <a:lnTo>
                    <a:pt x="1434" y="104"/>
                  </a:lnTo>
                  <a:lnTo>
                    <a:pt x="1427" y="104"/>
                  </a:lnTo>
                  <a:lnTo>
                    <a:pt x="1425" y="113"/>
                  </a:lnTo>
                  <a:lnTo>
                    <a:pt x="1425" y="116"/>
                  </a:lnTo>
                  <a:lnTo>
                    <a:pt x="1425" y="116"/>
                  </a:lnTo>
                  <a:lnTo>
                    <a:pt x="1425" y="118"/>
                  </a:lnTo>
                  <a:lnTo>
                    <a:pt x="1425" y="118"/>
                  </a:lnTo>
                  <a:lnTo>
                    <a:pt x="1434" y="125"/>
                  </a:lnTo>
                  <a:lnTo>
                    <a:pt x="1441" y="132"/>
                  </a:lnTo>
                  <a:lnTo>
                    <a:pt x="1448" y="139"/>
                  </a:lnTo>
                  <a:lnTo>
                    <a:pt x="1455" y="139"/>
                  </a:lnTo>
                  <a:lnTo>
                    <a:pt x="1455" y="139"/>
                  </a:lnTo>
                  <a:lnTo>
                    <a:pt x="1455" y="142"/>
                  </a:lnTo>
                  <a:lnTo>
                    <a:pt x="1455" y="142"/>
                  </a:lnTo>
                  <a:lnTo>
                    <a:pt x="1455" y="142"/>
                  </a:lnTo>
                  <a:lnTo>
                    <a:pt x="1455" y="142"/>
                  </a:lnTo>
                  <a:lnTo>
                    <a:pt x="1455" y="144"/>
                  </a:lnTo>
                  <a:lnTo>
                    <a:pt x="1460" y="146"/>
                  </a:lnTo>
                  <a:lnTo>
                    <a:pt x="1467" y="149"/>
                  </a:lnTo>
                  <a:lnTo>
                    <a:pt x="1472" y="149"/>
                  </a:lnTo>
                  <a:lnTo>
                    <a:pt x="1474" y="151"/>
                  </a:lnTo>
                  <a:lnTo>
                    <a:pt x="1472" y="151"/>
                  </a:lnTo>
                  <a:lnTo>
                    <a:pt x="1472" y="153"/>
                  </a:lnTo>
                  <a:lnTo>
                    <a:pt x="1472" y="153"/>
                  </a:lnTo>
                  <a:lnTo>
                    <a:pt x="1474" y="156"/>
                  </a:lnTo>
                  <a:lnTo>
                    <a:pt x="1474" y="156"/>
                  </a:lnTo>
                  <a:lnTo>
                    <a:pt x="1477" y="156"/>
                  </a:lnTo>
                  <a:lnTo>
                    <a:pt x="1477" y="156"/>
                  </a:lnTo>
                  <a:lnTo>
                    <a:pt x="1477" y="158"/>
                  </a:lnTo>
                  <a:lnTo>
                    <a:pt x="1486" y="170"/>
                  </a:lnTo>
                  <a:lnTo>
                    <a:pt x="1481" y="170"/>
                  </a:lnTo>
                  <a:lnTo>
                    <a:pt x="1481" y="170"/>
                  </a:lnTo>
                  <a:lnTo>
                    <a:pt x="1479" y="165"/>
                  </a:lnTo>
                  <a:lnTo>
                    <a:pt x="1472" y="156"/>
                  </a:lnTo>
                  <a:lnTo>
                    <a:pt x="1465" y="153"/>
                  </a:lnTo>
                  <a:lnTo>
                    <a:pt x="1463" y="153"/>
                  </a:lnTo>
                  <a:lnTo>
                    <a:pt x="1463" y="153"/>
                  </a:lnTo>
                  <a:lnTo>
                    <a:pt x="1463" y="153"/>
                  </a:lnTo>
                  <a:lnTo>
                    <a:pt x="1463" y="153"/>
                  </a:lnTo>
                  <a:lnTo>
                    <a:pt x="1453" y="149"/>
                  </a:lnTo>
                  <a:lnTo>
                    <a:pt x="1446" y="144"/>
                  </a:lnTo>
                  <a:lnTo>
                    <a:pt x="1446" y="144"/>
                  </a:lnTo>
                  <a:lnTo>
                    <a:pt x="1441" y="142"/>
                  </a:lnTo>
                  <a:lnTo>
                    <a:pt x="1437" y="139"/>
                  </a:lnTo>
                  <a:lnTo>
                    <a:pt x="1432" y="132"/>
                  </a:lnTo>
                  <a:lnTo>
                    <a:pt x="1429" y="132"/>
                  </a:lnTo>
                  <a:lnTo>
                    <a:pt x="1422" y="127"/>
                  </a:lnTo>
                  <a:lnTo>
                    <a:pt x="1422" y="130"/>
                  </a:lnTo>
                  <a:lnTo>
                    <a:pt x="1422" y="130"/>
                  </a:lnTo>
                  <a:lnTo>
                    <a:pt x="1422" y="130"/>
                  </a:lnTo>
                  <a:lnTo>
                    <a:pt x="1422" y="132"/>
                  </a:lnTo>
                  <a:lnTo>
                    <a:pt x="1422" y="134"/>
                  </a:lnTo>
                  <a:lnTo>
                    <a:pt x="1422" y="134"/>
                  </a:lnTo>
                  <a:lnTo>
                    <a:pt x="1425" y="137"/>
                  </a:lnTo>
                  <a:lnTo>
                    <a:pt x="1427" y="139"/>
                  </a:lnTo>
                  <a:lnTo>
                    <a:pt x="1432" y="149"/>
                  </a:lnTo>
                  <a:lnTo>
                    <a:pt x="1432" y="149"/>
                  </a:lnTo>
                  <a:lnTo>
                    <a:pt x="1439" y="149"/>
                  </a:lnTo>
                  <a:lnTo>
                    <a:pt x="1441" y="151"/>
                  </a:lnTo>
                  <a:lnTo>
                    <a:pt x="1444" y="153"/>
                  </a:lnTo>
                  <a:lnTo>
                    <a:pt x="1444" y="153"/>
                  </a:lnTo>
                  <a:lnTo>
                    <a:pt x="1444" y="153"/>
                  </a:lnTo>
                  <a:lnTo>
                    <a:pt x="1441" y="153"/>
                  </a:lnTo>
                  <a:lnTo>
                    <a:pt x="1439" y="151"/>
                  </a:lnTo>
                  <a:lnTo>
                    <a:pt x="1434" y="151"/>
                  </a:lnTo>
                  <a:lnTo>
                    <a:pt x="1429" y="153"/>
                  </a:lnTo>
                  <a:lnTo>
                    <a:pt x="1425" y="153"/>
                  </a:lnTo>
                  <a:lnTo>
                    <a:pt x="1425" y="153"/>
                  </a:lnTo>
                  <a:lnTo>
                    <a:pt x="1425" y="151"/>
                  </a:lnTo>
                  <a:lnTo>
                    <a:pt x="1427" y="149"/>
                  </a:lnTo>
                  <a:lnTo>
                    <a:pt x="1427" y="146"/>
                  </a:lnTo>
                  <a:lnTo>
                    <a:pt x="1427" y="146"/>
                  </a:lnTo>
                  <a:lnTo>
                    <a:pt x="1425" y="144"/>
                  </a:lnTo>
                  <a:lnTo>
                    <a:pt x="1425" y="142"/>
                  </a:lnTo>
                  <a:lnTo>
                    <a:pt x="1420" y="137"/>
                  </a:lnTo>
                  <a:lnTo>
                    <a:pt x="1418" y="137"/>
                  </a:lnTo>
                  <a:lnTo>
                    <a:pt x="1418" y="134"/>
                  </a:lnTo>
                  <a:lnTo>
                    <a:pt x="1418" y="134"/>
                  </a:lnTo>
                  <a:lnTo>
                    <a:pt x="1418" y="132"/>
                  </a:lnTo>
                  <a:lnTo>
                    <a:pt x="1418" y="132"/>
                  </a:lnTo>
                  <a:lnTo>
                    <a:pt x="1418" y="132"/>
                  </a:lnTo>
                  <a:lnTo>
                    <a:pt x="1418" y="130"/>
                  </a:lnTo>
                  <a:lnTo>
                    <a:pt x="1413" y="125"/>
                  </a:lnTo>
                  <a:lnTo>
                    <a:pt x="1408" y="125"/>
                  </a:lnTo>
                  <a:lnTo>
                    <a:pt x="1403" y="123"/>
                  </a:lnTo>
                  <a:lnTo>
                    <a:pt x="1403" y="125"/>
                  </a:lnTo>
                  <a:lnTo>
                    <a:pt x="1401" y="125"/>
                  </a:lnTo>
                  <a:lnTo>
                    <a:pt x="1401" y="123"/>
                  </a:lnTo>
                  <a:lnTo>
                    <a:pt x="1399" y="120"/>
                  </a:lnTo>
                  <a:lnTo>
                    <a:pt x="1394" y="118"/>
                  </a:lnTo>
                  <a:lnTo>
                    <a:pt x="1394" y="118"/>
                  </a:lnTo>
                  <a:lnTo>
                    <a:pt x="1396" y="116"/>
                  </a:lnTo>
                  <a:lnTo>
                    <a:pt x="1396" y="116"/>
                  </a:lnTo>
                  <a:lnTo>
                    <a:pt x="1396" y="113"/>
                  </a:lnTo>
                  <a:lnTo>
                    <a:pt x="1396" y="113"/>
                  </a:lnTo>
                  <a:lnTo>
                    <a:pt x="1392" y="113"/>
                  </a:lnTo>
                  <a:lnTo>
                    <a:pt x="1387" y="116"/>
                  </a:lnTo>
                  <a:lnTo>
                    <a:pt x="1380" y="116"/>
                  </a:lnTo>
                  <a:lnTo>
                    <a:pt x="1380" y="118"/>
                  </a:lnTo>
                  <a:lnTo>
                    <a:pt x="1380" y="118"/>
                  </a:lnTo>
                  <a:lnTo>
                    <a:pt x="1380" y="118"/>
                  </a:lnTo>
                  <a:lnTo>
                    <a:pt x="1380" y="120"/>
                  </a:lnTo>
                  <a:lnTo>
                    <a:pt x="1380" y="120"/>
                  </a:lnTo>
                  <a:lnTo>
                    <a:pt x="1382" y="120"/>
                  </a:lnTo>
                  <a:lnTo>
                    <a:pt x="1382" y="123"/>
                  </a:lnTo>
                  <a:lnTo>
                    <a:pt x="1384" y="120"/>
                  </a:lnTo>
                  <a:lnTo>
                    <a:pt x="1384" y="123"/>
                  </a:lnTo>
                  <a:lnTo>
                    <a:pt x="1384" y="127"/>
                  </a:lnTo>
                  <a:lnTo>
                    <a:pt x="1387" y="127"/>
                  </a:lnTo>
                  <a:lnTo>
                    <a:pt x="1387" y="127"/>
                  </a:lnTo>
                  <a:lnTo>
                    <a:pt x="1387" y="130"/>
                  </a:lnTo>
                  <a:lnTo>
                    <a:pt x="1387" y="130"/>
                  </a:lnTo>
                  <a:lnTo>
                    <a:pt x="1387" y="132"/>
                  </a:lnTo>
                  <a:lnTo>
                    <a:pt x="1387" y="132"/>
                  </a:lnTo>
                  <a:lnTo>
                    <a:pt x="1389" y="134"/>
                  </a:lnTo>
                  <a:lnTo>
                    <a:pt x="1389" y="137"/>
                  </a:lnTo>
                  <a:lnTo>
                    <a:pt x="1387" y="137"/>
                  </a:lnTo>
                  <a:lnTo>
                    <a:pt x="1387" y="137"/>
                  </a:lnTo>
                  <a:lnTo>
                    <a:pt x="1384" y="139"/>
                  </a:lnTo>
                  <a:lnTo>
                    <a:pt x="1380" y="142"/>
                  </a:lnTo>
                  <a:lnTo>
                    <a:pt x="1375" y="142"/>
                  </a:lnTo>
                  <a:lnTo>
                    <a:pt x="1373" y="142"/>
                  </a:lnTo>
                  <a:lnTo>
                    <a:pt x="1368" y="144"/>
                  </a:lnTo>
                  <a:lnTo>
                    <a:pt x="1368" y="146"/>
                  </a:lnTo>
                  <a:lnTo>
                    <a:pt x="1368" y="149"/>
                  </a:lnTo>
                  <a:lnTo>
                    <a:pt x="1373" y="153"/>
                  </a:lnTo>
                  <a:lnTo>
                    <a:pt x="1380" y="156"/>
                  </a:lnTo>
                  <a:lnTo>
                    <a:pt x="1387" y="158"/>
                  </a:lnTo>
                  <a:lnTo>
                    <a:pt x="1394" y="163"/>
                  </a:lnTo>
                  <a:lnTo>
                    <a:pt x="1401" y="165"/>
                  </a:lnTo>
                  <a:lnTo>
                    <a:pt x="1403" y="168"/>
                  </a:lnTo>
                  <a:lnTo>
                    <a:pt x="1403" y="168"/>
                  </a:lnTo>
                  <a:lnTo>
                    <a:pt x="1403" y="170"/>
                  </a:lnTo>
                  <a:lnTo>
                    <a:pt x="1403" y="172"/>
                  </a:lnTo>
                  <a:lnTo>
                    <a:pt x="1406" y="175"/>
                  </a:lnTo>
                  <a:lnTo>
                    <a:pt x="1406" y="175"/>
                  </a:lnTo>
                  <a:lnTo>
                    <a:pt x="1403" y="175"/>
                  </a:lnTo>
                  <a:lnTo>
                    <a:pt x="1403" y="172"/>
                  </a:lnTo>
                  <a:lnTo>
                    <a:pt x="1401" y="170"/>
                  </a:lnTo>
                  <a:lnTo>
                    <a:pt x="1401" y="168"/>
                  </a:lnTo>
                  <a:lnTo>
                    <a:pt x="1401" y="165"/>
                  </a:lnTo>
                  <a:lnTo>
                    <a:pt x="1401" y="165"/>
                  </a:lnTo>
                  <a:lnTo>
                    <a:pt x="1399" y="165"/>
                  </a:lnTo>
                  <a:lnTo>
                    <a:pt x="1399" y="165"/>
                  </a:lnTo>
                  <a:lnTo>
                    <a:pt x="1401" y="172"/>
                  </a:lnTo>
                  <a:lnTo>
                    <a:pt x="1403" y="175"/>
                  </a:lnTo>
                  <a:lnTo>
                    <a:pt x="1401" y="175"/>
                  </a:lnTo>
                  <a:lnTo>
                    <a:pt x="1399" y="172"/>
                  </a:lnTo>
                  <a:lnTo>
                    <a:pt x="1396" y="165"/>
                  </a:lnTo>
                  <a:lnTo>
                    <a:pt x="1394" y="163"/>
                  </a:lnTo>
                  <a:lnTo>
                    <a:pt x="1389" y="165"/>
                  </a:lnTo>
                  <a:lnTo>
                    <a:pt x="1387" y="168"/>
                  </a:lnTo>
                  <a:lnTo>
                    <a:pt x="1389" y="170"/>
                  </a:lnTo>
                  <a:lnTo>
                    <a:pt x="1394" y="177"/>
                  </a:lnTo>
                  <a:lnTo>
                    <a:pt x="1394" y="179"/>
                  </a:lnTo>
                  <a:lnTo>
                    <a:pt x="1394" y="179"/>
                  </a:lnTo>
                  <a:lnTo>
                    <a:pt x="1394" y="179"/>
                  </a:lnTo>
                  <a:lnTo>
                    <a:pt x="1389" y="172"/>
                  </a:lnTo>
                  <a:lnTo>
                    <a:pt x="1384" y="165"/>
                  </a:lnTo>
                  <a:lnTo>
                    <a:pt x="1382" y="163"/>
                  </a:lnTo>
                  <a:lnTo>
                    <a:pt x="1380" y="163"/>
                  </a:lnTo>
                  <a:lnTo>
                    <a:pt x="1380" y="163"/>
                  </a:lnTo>
                  <a:lnTo>
                    <a:pt x="1375" y="160"/>
                  </a:lnTo>
                  <a:lnTo>
                    <a:pt x="1370" y="163"/>
                  </a:lnTo>
                  <a:lnTo>
                    <a:pt x="1368" y="163"/>
                  </a:lnTo>
                  <a:lnTo>
                    <a:pt x="1368" y="165"/>
                  </a:lnTo>
                  <a:lnTo>
                    <a:pt x="1368" y="165"/>
                  </a:lnTo>
                  <a:lnTo>
                    <a:pt x="1370" y="168"/>
                  </a:lnTo>
                  <a:lnTo>
                    <a:pt x="1373" y="168"/>
                  </a:lnTo>
                  <a:lnTo>
                    <a:pt x="1373" y="170"/>
                  </a:lnTo>
                  <a:lnTo>
                    <a:pt x="1368" y="170"/>
                  </a:lnTo>
                  <a:lnTo>
                    <a:pt x="1368" y="172"/>
                  </a:lnTo>
                  <a:lnTo>
                    <a:pt x="1373" y="175"/>
                  </a:lnTo>
                  <a:lnTo>
                    <a:pt x="1375" y="177"/>
                  </a:lnTo>
                  <a:lnTo>
                    <a:pt x="1375" y="179"/>
                  </a:lnTo>
                  <a:lnTo>
                    <a:pt x="1370" y="175"/>
                  </a:lnTo>
                  <a:lnTo>
                    <a:pt x="1366" y="172"/>
                  </a:lnTo>
                  <a:lnTo>
                    <a:pt x="1366" y="170"/>
                  </a:lnTo>
                  <a:lnTo>
                    <a:pt x="1366" y="168"/>
                  </a:lnTo>
                  <a:lnTo>
                    <a:pt x="1366" y="165"/>
                  </a:lnTo>
                  <a:lnTo>
                    <a:pt x="1363" y="160"/>
                  </a:lnTo>
                  <a:lnTo>
                    <a:pt x="1358" y="160"/>
                  </a:lnTo>
                  <a:lnTo>
                    <a:pt x="1356" y="160"/>
                  </a:lnTo>
                  <a:lnTo>
                    <a:pt x="1354" y="158"/>
                  </a:lnTo>
                  <a:lnTo>
                    <a:pt x="1351" y="158"/>
                  </a:lnTo>
                  <a:lnTo>
                    <a:pt x="1351" y="158"/>
                  </a:lnTo>
                  <a:lnTo>
                    <a:pt x="1351" y="158"/>
                  </a:lnTo>
                  <a:lnTo>
                    <a:pt x="1351" y="160"/>
                  </a:lnTo>
                  <a:lnTo>
                    <a:pt x="1351" y="160"/>
                  </a:lnTo>
                  <a:lnTo>
                    <a:pt x="1351" y="160"/>
                  </a:lnTo>
                  <a:lnTo>
                    <a:pt x="1351" y="160"/>
                  </a:lnTo>
                  <a:lnTo>
                    <a:pt x="1344" y="165"/>
                  </a:lnTo>
                  <a:lnTo>
                    <a:pt x="1340" y="170"/>
                  </a:lnTo>
                  <a:lnTo>
                    <a:pt x="1340" y="172"/>
                  </a:lnTo>
                  <a:lnTo>
                    <a:pt x="1340" y="177"/>
                  </a:lnTo>
                  <a:lnTo>
                    <a:pt x="1340" y="177"/>
                  </a:lnTo>
                  <a:lnTo>
                    <a:pt x="1340" y="177"/>
                  </a:lnTo>
                  <a:lnTo>
                    <a:pt x="1342" y="179"/>
                  </a:lnTo>
                  <a:lnTo>
                    <a:pt x="1340" y="179"/>
                  </a:lnTo>
                  <a:lnTo>
                    <a:pt x="1337" y="177"/>
                  </a:lnTo>
                  <a:lnTo>
                    <a:pt x="1335" y="177"/>
                  </a:lnTo>
                  <a:lnTo>
                    <a:pt x="1335" y="179"/>
                  </a:lnTo>
                  <a:lnTo>
                    <a:pt x="1335" y="179"/>
                  </a:lnTo>
                  <a:lnTo>
                    <a:pt x="1335" y="179"/>
                  </a:lnTo>
                  <a:lnTo>
                    <a:pt x="1335" y="182"/>
                  </a:lnTo>
                  <a:lnTo>
                    <a:pt x="1335" y="182"/>
                  </a:lnTo>
                  <a:lnTo>
                    <a:pt x="1340" y="182"/>
                  </a:lnTo>
                  <a:lnTo>
                    <a:pt x="1340" y="184"/>
                  </a:lnTo>
                  <a:lnTo>
                    <a:pt x="1340" y="184"/>
                  </a:lnTo>
                  <a:lnTo>
                    <a:pt x="1337" y="189"/>
                  </a:lnTo>
                  <a:lnTo>
                    <a:pt x="1337" y="189"/>
                  </a:lnTo>
                  <a:lnTo>
                    <a:pt x="1337" y="191"/>
                  </a:lnTo>
                  <a:lnTo>
                    <a:pt x="1337" y="191"/>
                  </a:lnTo>
                  <a:lnTo>
                    <a:pt x="1337" y="191"/>
                  </a:lnTo>
                  <a:lnTo>
                    <a:pt x="1337" y="191"/>
                  </a:lnTo>
                  <a:lnTo>
                    <a:pt x="1335" y="191"/>
                  </a:lnTo>
                  <a:lnTo>
                    <a:pt x="1335" y="191"/>
                  </a:lnTo>
                  <a:lnTo>
                    <a:pt x="1335" y="189"/>
                  </a:lnTo>
                  <a:lnTo>
                    <a:pt x="1335" y="189"/>
                  </a:lnTo>
                  <a:lnTo>
                    <a:pt x="1335" y="189"/>
                  </a:lnTo>
                  <a:lnTo>
                    <a:pt x="1335" y="189"/>
                  </a:lnTo>
                  <a:lnTo>
                    <a:pt x="1335" y="189"/>
                  </a:lnTo>
                  <a:lnTo>
                    <a:pt x="1332" y="187"/>
                  </a:lnTo>
                  <a:lnTo>
                    <a:pt x="1330" y="184"/>
                  </a:lnTo>
                  <a:lnTo>
                    <a:pt x="1330" y="182"/>
                  </a:lnTo>
                  <a:lnTo>
                    <a:pt x="1330" y="182"/>
                  </a:lnTo>
                  <a:lnTo>
                    <a:pt x="1330" y="182"/>
                  </a:lnTo>
                  <a:lnTo>
                    <a:pt x="1330" y="182"/>
                  </a:lnTo>
                  <a:lnTo>
                    <a:pt x="1330" y="179"/>
                  </a:lnTo>
                  <a:lnTo>
                    <a:pt x="1330" y="179"/>
                  </a:lnTo>
                  <a:lnTo>
                    <a:pt x="1328" y="182"/>
                  </a:lnTo>
                  <a:lnTo>
                    <a:pt x="1328" y="182"/>
                  </a:lnTo>
                  <a:lnTo>
                    <a:pt x="1328" y="184"/>
                  </a:lnTo>
                  <a:lnTo>
                    <a:pt x="1328" y="184"/>
                  </a:lnTo>
                  <a:lnTo>
                    <a:pt x="1323" y="184"/>
                  </a:lnTo>
                  <a:lnTo>
                    <a:pt x="1318" y="187"/>
                  </a:lnTo>
                  <a:lnTo>
                    <a:pt x="1316" y="187"/>
                  </a:lnTo>
                  <a:lnTo>
                    <a:pt x="1316" y="187"/>
                  </a:lnTo>
                  <a:lnTo>
                    <a:pt x="1316" y="189"/>
                  </a:lnTo>
                  <a:lnTo>
                    <a:pt x="1316" y="189"/>
                  </a:lnTo>
                  <a:lnTo>
                    <a:pt x="1316" y="189"/>
                  </a:lnTo>
                  <a:lnTo>
                    <a:pt x="1316" y="189"/>
                  </a:lnTo>
                  <a:lnTo>
                    <a:pt x="1316" y="189"/>
                  </a:lnTo>
                  <a:lnTo>
                    <a:pt x="1316" y="191"/>
                  </a:lnTo>
                  <a:lnTo>
                    <a:pt x="1311" y="191"/>
                  </a:lnTo>
                  <a:lnTo>
                    <a:pt x="1311" y="191"/>
                  </a:lnTo>
                  <a:lnTo>
                    <a:pt x="1311" y="194"/>
                  </a:lnTo>
                  <a:lnTo>
                    <a:pt x="1311" y="196"/>
                  </a:lnTo>
                  <a:lnTo>
                    <a:pt x="1311" y="198"/>
                  </a:lnTo>
                  <a:lnTo>
                    <a:pt x="1311" y="198"/>
                  </a:lnTo>
                  <a:lnTo>
                    <a:pt x="1311" y="198"/>
                  </a:lnTo>
                  <a:lnTo>
                    <a:pt x="1309" y="198"/>
                  </a:lnTo>
                  <a:lnTo>
                    <a:pt x="1306" y="198"/>
                  </a:lnTo>
                  <a:lnTo>
                    <a:pt x="1306" y="198"/>
                  </a:lnTo>
                  <a:lnTo>
                    <a:pt x="1304" y="201"/>
                  </a:lnTo>
                  <a:lnTo>
                    <a:pt x="1304" y="203"/>
                  </a:lnTo>
                  <a:lnTo>
                    <a:pt x="1302" y="203"/>
                  </a:lnTo>
                  <a:lnTo>
                    <a:pt x="1302" y="203"/>
                  </a:lnTo>
                  <a:lnTo>
                    <a:pt x="1302" y="203"/>
                  </a:lnTo>
                  <a:lnTo>
                    <a:pt x="1302" y="205"/>
                  </a:lnTo>
                  <a:lnTo>
                    <a:pt x="1302" y="205"/>
                  </a:lnTo>
                  <a:lnTo>
                    <a:pt x="1302" y="208"/>
                  </a:lnTo>
                  <a:lnTo>
                    <a:pt x="1302" y="208"/>
                  </a:lnTo>
                  <a:lnTo>
                    <a:pt x="1302" y="208"/>
                  </a:lnTo>
                  <a:lnTo>
                    <a:pt x="1302" y="208"/>
                  </a:lnTo>
                  <a:lnTo>
                    <a:pt x="1302" y="210"/>
                  </a:lnTo>
                  <a:lnTo>
                    <a:pt x="1302" y="210"/>
                  </a:lnTo>
                  <a:lnTo>
                    <a:pt x="1299" y="210"/>
                  </a:lnTo>
                  <a:lnTo>
                    <a:pt x="1299" y="210"/>
                  </a:lnTo>
                  <a:lnTo>
                    <a:pt x="1299" y="210"/>
                  </a:lnTo>
                  <a:lnTo>
                    <a:pt x="1299" y="210"/>
                  </a:lnTo>
                  <a:close/>
                  <a:moveTo>
                    <a:pt x="1586" y="532"/>
                  </a:moveTo>
                  <a:lnTo>
                    <a:pt x="1586" y="532"/>
                  </a:lnTo>
                  <a:lnTo>
                    <a:pt x="1583" y="532"/>
                  </a:lnTo>
                  <a:lnTo>
                    <a:pt x="1581" y="534"/>
                  </a:lnTo>
                  <a:lnTo>
                    <a:pt x="1579" y="537"/>
                  </a:lnTo>
                  <a:lnTo>
                    <a:pt x="1581" y="539"/>
                  </a:lnTo>
                  <a:lnTo>
                    <a:pt x="1581" y="541"/>
                  </a:lnTo>
                  <a:lnTo>
                    <a:pt x="1583" y="541"/>
                  </a:lnTo>
                  <a:lnTo>
                    <a:pt x="1583" y="539"/>
                  </a:lnTo>
                  <a:lnTo>
                    <a:pt x="1586" y="539"/>
                  </a:lnTo>
                  <a:lnTo>
                    <a:pt x="1586" y="537"/>
                  </a:lnTo>
                  <a:lnTo>
                    <a:pt x="1586" y="537"/>
                  </a:lnTo>
                  <a:lnTo>
                    <a:pt x="1586" y="534"/>
                  </a:lnTo>
                  <a:lnTo>
                    <a:pt x="1586" y="534"/>
                  </a:lnTo>
                  <a:lnTo>
                    <a:pt x="1586" y="534"/>
                  </a:lnTo>
                  <a:lnTo>
                    <a:pt x="1586" y="532"/>
                  </a:lnTo>
                  <a:close/>
                  <a:moveTo>
                    <a:pt x="909" y="558"/>
                  </a:moveTo>
                  <a:lnTo>
                    <a:pt x="909" y="560"/>
                  </a:lnTo>
                  <a:lnTo>
                    <a:pt x="911" y="563"/>
                  </a:lnTo>
                  <a:lnTo>
                    <a:pt x="911" y="563"/>
                  </a:lnTo>
                  <a:lnTo>
                    <a:pt x="911" y="565"/>
                  </a:lnTo>
                  <a:lnTo>
                    <a:pt x="911" y="565"/>
                  </a:lnTo>
                  <a:lnTo>
                    <a:pt x="909" y="565"/>
                  </a:lnTo>
                  <a:lnTo>
                    <a:pt x="911" y="565"/>
                  </a:lnTo>
                  <a:lnTo>
                    <a:pt x="914" y="565"/>
                  </a:lnTo>
                  <a:lnTo>
                    <a:pt x="916" y="570"/>
                  </a:lnTo>
                  <a:lnTo>
                    <a:pt x="918" y="570"/>
                  </a:lnTo>
                  <a:lnTo>
                    <a:pt x="928" y="567"/>
                  </a:lnTo>
                  <a:lnTo>
                    <a:pt x="930" y="563"/>
                  </a:lnTo>
                  <a:lnTo>
                    <a:pt x="930" y="563"/>
                  </a:lnTo>
                  <a:lnTo>
                    <a:pt x="930" y="560"/>
                  </a:lnTo>
                  <a:lnTo>
                    <a:pt x="928" y="560"/>
                  </a:lnTo>
                  <a:lnTo>
                    <a:pt x="928" y="558"/>
                  </a:lnTo>
                  <a:lnTo>
                    <a:pt x="928" y="556"/>
                  </a:lnTo>
                  <a:lnTo>
                    <a:pt x="928" y="556"/>
                  </a:lnTo>
                  <a:lnTo>
                    <a:pt x="923" y="553"/>
                  </a:lnTo>
                  <a:lnTo>
                    <a:pt x="923" y="553"/>
                  </a:lnTo>
                  <a:lnTo>
                    <a:pt x="923" y="551"/>
                  </a:lnTo>
                  <a:lnTo>
                    <a:pt x="923" y="548"/>
                  </a:lnTo>
                  <a:lnTo>
                    <a:pt x="923" y="548"/>
                  </a:lnTo>
                  <a:lnTo>
                    <a:pt x="923" y="546"/>
                  </a:lnTo>
                  <a:lnTo>
                    <a:pt x="918" y="546"/>
                  </a:lnTo>
                  <a:lnTo>
                    <a:pt x="918" y="544"/>
                  </a:lnTo>
                  <a:lnTo>
                    <a:pt x="921" y="544"/>
                  </a:lnTo>
                  <a:lnTo>
                    <a:pt x="918" y="544"/>
                  </a:lnTo>
                  <a:lnTo>
                    <a:pt x="918" y="541"/>
                  </a:lnTo>
                  <a:lnTo>
                    <a:pt x="921" y="541"/>
                  </a:lnTo>
                  <a:lnTo>
                    <a:pt x="921" y="539"/>
                  </a:lnTo>
                  <a:lnTo>
                    <a:pt x="918" y="539"/>
                  </a:lnTo>
                  <a:lnTo>
                    <a:pt x="918" y="539"/>
                  </a:lnTo>
                  <a:lnTo>
                    <a:pt x="916" y="541"/>
                  </a:lnTo>
                  <a:lnTo>
                    <a:pt x="911" y="541"/>
                  </a:lnTo>
                  <a:lnTo>
                    <a:pt x="911" y="544"/>
                  </a:lnTo>
                  <a:lnTo>
                    <a:pt x="911" y="544"/>
                  </a:lnTo>
                  <a:lnTo>
                    <a:pt x="909" y="546"/>
                  </a:lnTo>
                  <a:lnTo>
                    <a:pt x="909" y="546"/>
                  </a:lnTo>
                  <a:lnTo>
                    <a:pt x="906" y="546"/>
                  </a:lnTo>
                  <a:lnTo>
                    <a:pt x="906" y="548"/>
                  </a:lnTo>
                  <a:lnTo>
                    <a:pt x="906" y="546"/>
                  </a:lnTo>
                  <a:lnTo>
                    <a:pt x="904" y="546"/>
                  </a:lnTo>
                  <a:lnTo>
                    <a:pt x="904" y="546"/>
                  </a:lnTo>
                  <a:lnTo>
                    <a:pt x="904" y="546"/>
                  </a:lnTo>
                  <a:lnTo>
                    <a:pt x="904" y="546"/>
                  </a:lnTo>
                  <a:lnTo>
                    <a:pt x="906" y="556"/>
                  </a:lnTo>
                  <a:lnTo>
                    <a:pt x="909" y="558"/>
                  </a:lnTo>
                  <a:close/>
                  <a:moveTo>
                    <a:pt x="1387" y="522"/>
                  </a:moveTo>
                  <a:lnTo>
                    <a:pt x="1387" y="522"/>
                  </a:lnTo>
                  <a:lnTo>
                    <a:pt x="1387" y="525"/>
                  </a:lnTo>
                  <a:lnTo>
                    <a:pt x="1387" y="527"/>
                  </a:lnTo>
                  <a:lnTo>
                    <a:pt x="1387" y="527"/>
                  </a:lnTo>
                  <a:lnTo>
                    <a:pt x="1387" y="530"/>
                  </a:lnTo>
                  <a:lnTo>
                    <a:pt x="1387" y="530"/>
                  </a:lnTo>
                  <a:lnTo>
                    <a:pt x="1389" y="530"/>
                  </a:lnTo>
                  <a:lnTo>
                    <a:pt x="1389" y="527"/>
                  </a:lnTo>
                  <a:lnTo>
                    <a:pt x="1389" y="525"/>
                  </a:lnTo>
                  <a:lnTo>
                    <a:pt x="1389" y="525"/>
                  </a:lnTo>
                  <a:lnTo>
                    <a:pt x="1389" y="522"/>
                  </a:lnTo>
                  <a:lnTo>
                    <a:pt x="1389" y="520"/>
                  </a:lnTo>
                  <a:lnTo>
                    <a:pt x="1389" y="518"/>
                  </a:lnTo>
                  <a:lnTo>
                    <a:pt x="1392" y="515"/>
                  </a:lnTo>
                  <a:lnTo>
                    <a:pt x="1392" y="513"/>
                  </a:lnTo>
                  <a:lnTo>
                    <a:pt x="1392" y="511"/>
                  </a:lnTo>
                  <a:lnTo>
                    <a:pt x="1392" y="511"/>
                  </a:lnTo>
                  <a:lnTo>
                    <a:pt x="1389" y="511"/>
                  </a:lnTo>
                  <a:lnTo>
                    <a:pt x="1389" y="511"/>
                  </a:lnTo>
                  <a:lnTo>
                    <a:pt x="1389" y="511"/>
                  </a:lnTo>
                  <a:lnTo>
                    <a:pt x="1389" y="513"/>
                  </a:lnTo>
                  <a:lnTo>
                    <a:pt x="1389" y="513"/>
                  </a:lnTo>
                  <a:lnTo>
                    <a:pt x="1389" y="513"/>
                  </a:lnTo>
                  <a:lnTo>
                    <a:pt x="1389" y="513"/>
                  </a:lnTo>
                  <a:lnTo>
                    <a:pt x="1387" y="513"/>
                  </a:lnTo>
                  <a:lnTo>
                    <a:pt x="1389" y="513"/>
                  </a:lnTo>
                  <a:lnTo>
                    <a:pt x="1389" y="515"/>
                  </a:lnTo>
                  <a:lnTo>
                    <a:pt x="1389" y="515"/>
                  </a:lnTo>
                  <a:lnTo>
                    <a:pt x="1389" y="518"/>
                  </a:lnTo>
                  <a:lnTo>
                    <a:pt x="1389" y="518"/>
                  </a:lnTo>
                  <a:lnTo>
                    <a:pt x="1389" y="518"/>
                  </a:lnTo>
                  <a:lnTo>
                    <a:pt x="1389" y="518"/>
                  </a:lnTo>
                  <a:lnTo>
                    <a:pt x="1389" y="518"/>
                  </a:lnTo>
                  <a:lnTo>
                    <a:pt x="1389" y="518"/>
                  </a:lnTo>
                  <a:lnTo>
                    <a:pt x="1389" y="520"/>
                  </a:lnTo>
                  <a:lnTo>
                    <a:pt x="1387" y="520"/>
                  </a:lnTo>
                  <a:lnTo>
                    <a:pt x="1387" y="522"/>
                  </a:lnTo>
                  <a:close/>
                  <a:moveTo>
                    <a:pt x="1233" y="373"/>
                  </a:moveTo>
                  <a:lnTo>
                    <a:pt x="1233" y="376"/>
                  </a:lnTo>
                  <a:lnTo>
                    <a:pt x="1233" y="376"/>
                  </a:lnTo>
                  <a:lnTo>
                    <a:pt x="1235" y="373"/>
                  </a:lnTo>
                  <a:lnTo>
                    <a:pt x="1238" y="373"/>
                  </a:lnTo>
                  <a:lnTo>
                    <a:pt x="1233" y="376"/>
                  </a:lnTo>
                  <a:lnTo>
                    <a:pt x="1233" y="378"/>
                  </a:lnTo>
                  <a:lnTo>
                    <a:pt x="1233" y="378"/>
                  </a:lnTo>
                  <a:lnTo>
                    <a:pt x="1235" y="380"/>
                  </a:lnTo>
                  <a:lnTo>
                    <a:pt x="1235" y="383"/>
                  </a:lnTo>
                  <a:lnTo>
                    <a:pt x="1235" y="383"/>
                  </a:lnTo>
                  <a:lnTo>
                    <a:pt x="1240" y="385"/>
                  </a:lnTo>
                  <a:lnTo>
                    <a:pt x="1242" y="388"/>
                  </a:lnTo>
                  <a:lnTo>
                    <a:pt x="1242" y="388"/>
                  </a:lnTo>
                  <a:lnTo>
                    <a:pt x="1240" y="388"/>
                  </a:lnTo>
                  <a:lnTo>
                    <a:pt x="1240" y="388"/>
                  </a:lnTo>
                  <a:lnTo>
                    <a:pt x="1238" y="390"/>
                  </a:lnTo>
                  <a:lnTo>
                    <a:pt x="1238" y="390"/>
                  </a:lnTo>
                  <a:lnTo>
                    <a:pt x="1238" y="388"/>
                  </a:lnTo>
                  <a:lnTo>
                    <a:pt x="1238" y="388"/>
                  </a:lnTo>
                  <a:lnTo>
                    <a:pt x="1238" y="388"/>
                  </a:lnTo>
                  <a:lnTo>
                    <a:pt x="1235" y="388"/>
                  </a:lnTo>
                  <a:lnTo>
                    <a:pt x="1235" y="388"/>
                  </a:lnTo>
                  <a:lnTo>
                    <a:pt x="1235" y="388"/>
                  </a:lnTo>
                  <a:lnTo>
                    <a:pt x="1235" y="388"/>
                  </a:lnTo>
                  <a:lnTo>
                    <a:pt x="1235" y="390"/>
                  </a:lnTo>
                  <a:lnTo>
                    <a:pt x="1235" y="390"/>
                  </a:lnTo>
                  <a:lnTo>
                    <a:pt x="1235" y="390"/>
                  </a:lnTo>
                  <a:lnTo>
                    <a:pt x="1235" y="390"/>
                  </a:lnTo>
                  <a:lnTo>
                    <a:pt x="1235" y="392"/>
                  </a:lnTo>
                  <a:lnTo>
                    <a:pt x="1235" y="392"/>
                  </a:lnTo>
                  <a:lnTo>
                    <a:pt x="1235" y="392"/>
                  </a:lnTo>
                  <a:lnTo>
                    <a:pt x="1238" y="390"/>
                  </a:lnTo>
                  <a:lnTo>
                    <a:pt x="1238" y="392"/>
                  </a:lnTo>
                  <a:lnTo>
                    <a:pt x="1238" y="392"/>
                  </a:lnTo>
                  <a:lnTo>
                    <a:pt x="1238" y="392"/>
                  </a:lnTo>
                  <a:lnTo>
                    <a:pt x="1238" y="395"/>
                  </a:lnTo>
                  <a:lnTo>
                    <a:pt x="1238" y="395"/>
                  </a:lnTo>
                  <a:lnTo>
                    <a:pt x="1240" y="397"/>
                  </a:lnTo>
                  <a:lnTo>
                    <a:pt x="1240" y="397"/>
                  </a:lnTo>
                  <a:lnTo>
                    <a:pt x="1240" y="399"/>
                  </a:lnTo>
                  <a:lnTo>
                    <a:pt x="1240" y="399"/>
                  </a:lnTo>
                  <a:lnTo>
                    <a:pt x="1240" y="399"/>
                  </a:lnTo>
                  <a:lnTo>
                    <a:pt x="1240" y="402"/>
                  </a:lnTo>
                  <a:lnTo>
                    <a:pt x="1240" y="402"/>
                  </a:lnTo>
                  <a:lnTo>
                    <a:pt x="1242" y="404"/>
                  </a:lnTo>
                  <a:lnTo>
                    <a:pt x="1242" y="404"/>
                  </a:lnTo>
                  <a:lnTo>
                    <a:pt x="1242" y="404"/>
                  </a:lnTo>
                  <a:lnTo>
                    <a:pt x="1247" y="411"/>
                  </a:lnTo>
                  <a:lnTo>
                    <a:pt x="1254" y="411"/>
                  </a:lnTo>
                  <a:lnTo>
                    <a:pt x="1259" y="411"/>
                  </a:lnTo>
                  <a:lnTo>
                    <a:pt x="1259" y="411"/>
                  </a:lnTo>
                  <a:lnTo>
                    <a:pt x="1266" y="407"/>
                  </a:lnTo>
                  <a:lnTo>
                    <a:pt x="1266" y="407"/>
                  </a:lnTo>
                  <a:lnTo>
                    <a:pt x="1266" y="404"/>
                  </a:lnTo>
                  <a:lnTo>
                    <a:pt x="1269" y="404"/>
                  </a:lnTo>
                  <a:lnTo>
                    <a:pt x="1269" y="404"/>
                  </a:lnTo>
                  <a:lnTo>
                    <a:pt x="1269" y="402"/>
                  </a:lnTo>
                  <a:lnTo>
                    <a:pt x="1269" y="402"/>
                  </a:lnTo>
                  <a:lnTo>
                    <a:pt x="1271" y="402"/>
                  </a:lnTo>
                  <a:lnTo>
                    <a:pt x="1273" y="399"/>
                  </a:lnTo>
                  <a:lnTo>
                    <a:pt x="1273" y="399"/>
                  </a:lnTo>
                  <a:lnTo>
                    <a:pt x="1273" y="399"/>
                  </a:lnTo>
                  <a:lnTo>
                    <a:pt x="1273" y="397"/>
                  </a:lnTo>
                  <a:lnTo>
                    <a:pt x="1273" y="397"/>
                  </a:lnTo>
                  <a:lnTo>
                    <a:pt x="1273" y="397"/>
                  </a:lnTo>
                  <a:lnTo>
                    <a:pt x="1273" y="399"/>
                  </a:lnTo>
                  <a:lnTo>
                    <a:pt x="1273" y="399"/>
                  </a:lnTo>
                  <a:lnTo>
                    <a:pt x="1273" y="402"/>
                  </a:lnTo>
                  <a:lnTo>
                    <a:pt x="1273" y="402"/>
                  </a:lnTo>
                  <a:lnTo>
                    <a:pt x="1273" y="404"/>
                  </a:lnTo>
                  <a:lnTo>
                    <a:pt x="1273" y="404"/>
                  </a:lnTo>
                  <a:lnTo>
                    <a:pt x="1273" y="407"/>
                  </a:lnTo>
                  <a:lnTo>
                    <a:pt x="1273" y="407"/>
                  </a:lnTo>
                  <a:lnTo>
                    <a:pt x="1269" y="411"/>
                  </a:lnTo>
                  <a:lnTo>
                    <a:pt x="1266" y="414"/>
                  </a:lnTo>
                  <a:lnTo>
                    <a:pt x="1259" y="416"/>
                  </a:lnTo>
                  <a:lnTo>
                    <a:pt x="1252" y="421"/>
                  </a:lnTo>
                  <a:lnTo>
                    <a:pt x="1252" y="421"/>
                  </a:lnTo>
                  <a:lnTo>
                    <a:pt x="1250" y="421"/>
                  </a:lnTo>
                  <a:lnTo>
                    <a:pt x="1250" y="423"/>
                  </a:lnTo>
                  <a:lnTo>
                    <a:pt x="1250" y="423"/>
                  </a:lnTo>
                  <a:lnTo>
                    <a:pt x="1252" y="425"/>
                  </a:lnTo>
                  <a:lnTo>
                    <a:pt x="1252" y="425"/>
                  </a:lnTo>
                  <a:lnTo>
                    <a:pt x="1250" y="428"/>
                  </a:lnTo>
                  <a:lnTo>
                    <a:pt x="1250" y="428"/>
                  </a:lnTo>
                  <a:lnTo>
                    <a:pt x="1250" y="428"/>
                  </a:lnTo>
                  <a:lnTo>
                    <a:pt x="1250" y="428"/>
                  </a:lnTo>
                  <a:lnTo>
                    <a:pt x="1250" y="428"/>
                  </a:lnTo>
                  <a:lnTo>
                    <a:pt x="1252" y="428"/>
                  </a:lnTo>
                  <a:lnTo>
                    <a:pt x="1252" y="428"/>
                  </a:lnTo>
                  <a:lnTo>
                    <a:pt x="1252" y="430"/>
                  </a:lnTo>
                  <a:lnTo>
                    <a:pt x="1252" y="430"/>
                  </a:lnTo>
                  <a:lnTo>
                    <a:pt x="1250" y="430"/>
                  </a:lnTo>
                  <a:lnTo>
                    <a:pt x="1250" y="433"/>
                  </a:lnTo>
                  <a:lnTo>
                    <a:pt x="1250" y="433"/>
                  </a:lnTo>
                  <a:lnTo>
                    <a:pt x="1250" y="433"/>
                  </a:lnTo>
                  <a:lnTo>
                    <a:pt x="1250" y="433"/>
                  </a:lnTo>
                  <a:lnTo>
                    <a:pt x="1250" y="433"/>
                  </a:lnTo>
                  <a:lnTo>
                    <a:pt x="1250" y="435"/>
                  </a:lnTo>
                  <a:lnTo>
                    <a:pt x="1252" y="435"/>
                  </a:lnTo>
                  <a:lnTo>
                    <a:pt x="1252" y="435"/>
                  </a:lnTo>
                  <a:lnTo>
                    <a:pt x="1252" y="435"/>
                  </a:lnTo>
                  <a:lnTo>
                    <a:pt x="1254" y="435"/>
                  </a:lnTo>
                  <a:lnTo>
                    <a:pt x="1257" y="437"/>
                  </a:lnTo>
                  <a:lnTo>
                    <a:pt x="1257" y="435"/>
                  </a:lnTo>
                  <a:lnTo>
                    <a:pt x="1257" y="433"/>
                  </a:lnTo>
                  <a:lnTo>
                    <a:pt x="1259" y="435"/>
                  </a:lnTo>
                  <a:lnTo>
                    <a:pt x="1259" y="435"/>
                  </a:lnTo>
                  <a:lnTo>
                    <a:pt x="1259" y="435"/>
                  </a:lnTo>
                  <a:lnTo>
                    <a:pt x="1259" y="435"/>
                  </a:lnTo>
                  <a:lnTo>
                    <a:pt x="1259" y="435"/>
                  </a:lnTo>
                  <a:lnTo>
                    <a:pt x="1259" y="437"/>
                  </a:lnTo>
                  <a:lnTo>
                    <a:pt x="1259" y="437"/>
                  </a:lnTo>
                  <a:lnTo>
                    <a:pt x="1259" y="437"/>
                  </a:lnTo>
                  <a:lnTo>
                    <a:pt x="1259" y="437"/>
                  </a:lnTo>
                  <a:lnTo>
                    <a:pt x="1261" y="437"/>
                  </a:lnTo>
                  <a:lnTo>
                    <a:pt x="1261" y="440"/>
                  </a:lnTo>
                  <a:lnTo>
                    <a:pt x="1261" y="440"/>
                  </a:lnTo>
                  <a:lnTo>
                    <a:pt x="1259" y="440"/>
                  </a:lnTo>
                  <a:lnTo>
                    <a:pt x="1259" y="440"/>
                  </a:lnTo>
                  <a:lnTo>
                    <a:pt x="1259" y="440"/>
                  </a:lnTo>
                  <a:lnTo>
                    <a:pt x="1259" y="440"/>
                  </a:lnTo>
                  <a:lnTo>
                    <a:pt x="1259" y="440"/>
                  </a:lnTo>
                  <a:lnTo>
                    <a:pt x="1259" y="440"/>
                  </a:lnTo>
                  <a:lnTo>
                    <a:pt x="1259" y="442"/>
                  </a:lnTo>
                  <a:lnTo>
                    <a:pt x="1259" y="442"/>
                  </a:lnTo>
                  <a:lnTo>
                    <a:pt x="1259" y="442"/>
                  </a:lnTo>
                  <a:lnTo>
                    <a:pt x="1261" y="442"/>
                  </a:lnTo>
                  <a:lnTo>
                    <a:pt x="1261" y="442"/>
                  </a:lnTo>
                  <a:lnTo>
                    <a:pt x="1261" y="442"/>
                  </a:lnTo>
                  <a:lnTo>
                    <a:pt x="1259" y="444"/>
                  </a:lnTo>
                  <a:lnTo>
                    <a:pt x="1259" y="444"/>
                  </a:lnTo>
                  <a:lnTo>
                    <a:pt x="1259" y="444"/>
                  </a:lnTo>
                  <a:lnTo>
                    <a:pt x="1261" y="444"/>
                  </a:lnTo>
                  <a:lnTo>
                    <a:pt x="1261" y="444"/>
                  </a:lnTo>
                  <a:lnTo>
                    <a:pt x="1264" y="447"/>
                  </a:lnTo>
                  <a:lnTo>
                    <a:pt x="1264" y="447"/>
                  </a:lnTo>
                  <a:lnTo>
                    <a:pt x="1264" y="444"/>
                  </a:lnTo>
                  <a:lnTo>
                    <a:pt x="1271" y="440"/>
                  </a:lnTo>
                  <a:lnTo>
                    <a:pt x="1273" y="437"/>
                  </a:lnTo>
                  <a:lnTo>
                    <a:pt x="1273" y="437"/>
                  </a:lnTo>
                  <a:lnTo>
                    <a:pt x="1273" y="435"/>
                  </a:lnTo>
                  <a:lnTo>
                    <a:pt x="1273" y="435"/>
                  </a:lnTo>
                  <a:lnTo>
                    <a:pt x="1273" y="435"/>
                  </a:lnTo>
                  <a:lnTo>
                    <a:pt x="1273" y="435"/>
                  </a:lnTo>
                  <a:lnTo>
                    <a:pt x="1273" y="435"/>
                  </a:lnTo>
                  <a:lnTo>
                    <a:pt x="1273" y="435"/>
                  </a:lnTo>
                  <a:lnTo>
                    <a:pt x="1273" y="435"/>
                  </a:lnTo>
                  <a:lnTo>
                    <a:pt x="1273" y="435"/>
                  </a:lnTo>
                  <a:lnTo>
                    <a:pt x="1273" y="433"/>
                  </a:lnTo>
                  <a:lnTo>
                    <a:pt x="1271" y="433"/>
                  </a:lnTo>
                  <a:lnTo>
                    <a:pt x="1271" y="433"/>
                  </a:lnTo>
                  <a:lnTo>
                    <a:pt x="1273" y="430"/>
                  </a:lnTo>
                  <a:lnTo>
                    <a:pt x="1278" y="435"/>
                  </a:lnTo>
                  <a:lnTo>
                    <a:pt x="1283" y="433"/>
                  </a:lnTo>
                  <a:lnTo>
                    <a:pt x="1283" y="435"/>
                  </a:lnTo>
                  <a:lnTo>
                    <a:pt x="1283" y="435"/>
                  </a:lnTo>
                  <a:lnTo>
                    <a:pt x="1280" y="435"/>
                  </a:lnTo>
                  <a:lnTo>
                    <a:pt x="1278" y="440"/>
                  </a:lnTo>
                  <a:lnTo>
                    <a:pt x="1278" y="440"/>
                  </a:lnTo>
                  <a:lnTo>
                    <a:pt x="1278" y="442"/>
                  </a:lnTo>
                  <a:lnTo>
                    <a:pt x="1278" y="442"/>
                  </a:lnTo>
                  <a:lnTo>
                    <a:pt x="1278" y="444"/>
                  </a:lnTo>
                  <a:lnTo>
                    <a:pt x="1278" y="444"/>
                  </a:lnTo>
                  <a:lnTo>
                    <a:pt x="1278" y="444"/>
                  </a:lnTo>
                  <a:lnTo>
                    <a:pt x="1278" y="444"/>
                  </a:lnTo>
                  <a:lnTo>
                    <a:pt x="1278" y="444"/>
                  </a:lnTo>
                  <a:lnTo>
                    <a:pt x="1280" y="447"/>
                  </a:lnTo>
                  <a:lnTo>
                    <a:pt x="1283" y="447"/>
                  </a:lnTo>
                  <a:lnTo>
                    <a:pt x="1285" y="444"/>
                  </a:lnTo>
                  <a:lnTo>
                    <a:pt x="1285" y="442"/>
                  </a:lnTo>
                  <a:lnTo>
                    <a:pt x="1287" y="442"/>
                  </a:lnTo>
                  <a:lnTo>
                    <a:pt x="1287" y="440"/>
                  </a:lnTo>
                  <a:lnTo>
                    <a:pt x="1287" y="440"/>
                  </a:lnTo>
                  <a:lnTo>
                    <a:pt x="1287" y="440"/>
                  </a:lnTo>
                  <a:lnTo>
                    <a:pt x="1287" y="440"/>
                  </a:lnTo>
                  <a:lnTo>
                    <a:pt x="1285" y="437"/>
                  </a:lnTo>
                  <a:lnTo>
                    <a:pt x="1287" y="437"/>
                  </a:lnTo>
                  <a:lnTo>
                    <a:pt x="1287" y="437"/>
                  </a:lnTo>
                  <a:lnTo>
                    <a:pt x="1285" y="437"/>
                  </a:lnTo>
                  <a:lnTo>
                    <a:pt x="1287" y="435"/>
                  </a:lnTo>
                  <a:lnTo>
                    <a:pt x="1287" y="435"/>
                  </a:lnTo>
                  <a:lnTo>
                    <a:pt x="1287" y="437"/>
                  </a:lnTo>
                  <a:lnTo>
                    <a:pt x="1290" y="437"/>
                  </a:lnTo>
                  <a:lnTo>
                    <a:pt x="1290" y="437"/>
                  </a:lnTo>
                  <a:lnTo>
                    <a:pt x="1290" y="437"/>
                  </a:lnTo>
                  <a:lnTo>
                    <a:pt x="1290" y="435"/>
                  </a:lnTo>
                  <a:lnTo>
                    <a:pt x="1290" y="433"/>
                  </a:lnTo>
                  <a:lnTo>
                    <a:pt x="1290" y="433"/>
                  </a:lnTo>
                  <a:lnTo>
                    <a:pt x="1290" y="430"/>
                  </a:lnTo>
                  <a:lnTo>
                    <a:pt x="1290" y="430"/>
                  </a:lnTo>
                  <a:lnTo>
                    <a:pt x="1292" y="428"/>
                  </a:lnTo>
                  <a:lnTo>
                    <a:pt x="1292" y="428"/>
                  </a:lnTo>
                  <a:lnTo>
                    <a:pt x="1292" y="428"/>
                  </a:lnTo>
                  <a:lnTo>
                    <a:pt x="1292" y="428"/>
                  </a:lnTo>
                  <a:lnTo>
                    <a:pt x="1292" y="428"/>
                  </a:lnTo>
                  <a:lnTo>
                    <a:pt x="1292" y="430"/>
                  </a:lnTo>
                  <a:lnTo>
                    <a:pt x="1295" y="430"/>
                  </a:lnTo>
                  <a:lnTo>
                    <a:pt x="1292" y="433"/>
                  </a:lnTo>
                  <a:lnTo>
                    <a:pt x="1292" y="435"/>
                  </a:lnTo>
                  <a:lnTo>
                    <a:pt x="1292" y="437"/>
                  </a:lnTo>
                  <a:lnTo>
                    <a:pt x="1292" y="437"/>
                  </a:lnTo>
                  <a:lnTo>
                    <a:pt x="1297" y="435"/>
                  </a:lnTo>
                  <a:lnTo>
                    <a:pt x="1297" y="433"/>
                  </a:lnTo>
                  <a:lnTo>
                    <a:pt x="1297" y="433"/>
                  </a:lnTo>
                  <a:lnTo>
                    <a:pt x="1297" y="430"/>
                  </a:lnTo>
                  <a:lnTo>
                    <a:pt x="1295" y="428"/>
                  </a:lnTo>
                  <a:lnTo>
                    <a:pt x="1295" y="428"/>
                  </a:lnTo>
                  <a:lnTo>
                    <a:pt x="1295" y="425"/>
                  </a:lnTo>
                  <a:lnTo>
                    <a:pt x="1295" y="425"/>
                  </a:lnTo>
                  <a:lnTo>
                    <a:pt x="1295" y="425"/>
                  </a:lnTo>
                  <a:lnTo>
                    <a:pt x="1295" y="425"/>
                  </a:lnTo>
                  <a:lnTo>
                    <a:pt x="1295" y="423"/>
                  </a:lnTo>
                  <a:lnTo>
                    <a:pt x="1297" y="425"/>
                  </a:lnTo>
                  <a:lnTo>
                    <a:pt x="1297" y="425"/>
                  </a:lnTo>
                  <a:lnTo>
                    <a:pt x="1299" y="430"/>
                  </a:lnTo>
                  <a:lnTo>
                    <a:pt x="1299" y="430"/>
                  </a:lnTo>
                  <a:lnTo>
                    <a:pt x="1299" y="430"/>
                  </a:lnTo>
                  <a:lnTo>
                    <a:pt x="1304" y="428"/>
                  </a:lnTo>
                  <a:lnTo>
                    <a:pt x="1309" y="425"/>
                  </a:lnTo>
                  <a:lnTo>
                    <a:pt x="1311" y="428"/>
                  </a:lnTo>
                  <a:lnTo>
                    <a:pt x="1311" y="428"/>
                  </a:lnTo>
                  <a:lnTo>
                    <a:pt x="1309" y="428"/>
                  </a:lnTo>
                  <a:lnTo>
                    <a:pt x="1309" y="430"/>
                  </a:lnTo>
                  <a:lnTo>
                    <a:pt x="1309" y="430"/>
                  </a:lnTo>
                  <a:lnTo>
                    <a:pt x="1306" y="430"/>
                  </a:lnTo>
                  <a:lnTo>
                    <a:pt x="1306" y="433"/>
                  </a:lnTo>
                  <a:lnTo>
                    <a:pt x="1304" y="433"/>
                  </a:lnTo>
                  <a:lnTo>
                    <a:pt x="1304" y="433"/>
                  </a:lnTo>
                  <a:lnTo>
                    <a:pt x="1306" y="435"/>
                  </a:lnTo>
                  <a:lnTo>
                    <a:pt x="1306" y="435"/>
                  </a:lnTo>
                  <a:lnTo>
                    <a:pt x="1309" y="435"/>
                  </a:lnTo>
                  <a:lnTo>
                    <a:pt x="1311" y="435"/>
                  </a:lnTo>
                  <a:lnTo>
                    <a:pt x="1313" y="435"/>
                  </a:lnTo>
                  <a:lnTo>
                    <a:pt x="1318" y="437"/>
                  </a:lnTo>
                  <a:lnTo>
                    <a:pt x="1318" y="435"/>
                  </a:lnTo>
                  <a:lnTo>
                    <a:pt x="1318" y="435"/>
                  </a:lnTo>
                  <a:lnTo>
                    <a:pt x="1323" y="433"/>
                  </a:lnTo>
                  <a:lnTo>
                    <a:pt x="1325" y="433"/>
                  </a:lnTo>
                  <a:lnTo>
                    <a:pt x="1328" y="430"/>
                  </a:lnTo>
                  <a:lnTo>
                    <a:pt x="1330" y="430"/>
                  </a:lnTo>
                  <a:lnTo>
                    <a:pt x="1330" y="430"/>
                  </a:lnTo>
                  <a:lnTo>
                    <a:pt x="1330" y="433"/>
                  </a:lnTo>
                  <a:lnTo>
                    <a:pt x="1330" y="433"/>
                  </a:lnTo>
                  <a:lnTo>
                    <a:pt x="1330" y="433"/>
                  </a:lnTo>
                  <a:lnTo>
                    <a:pt x="1330" y="433"/>
                  </a:lnTo>
                  <a:lnTo>
                    <a:pt x="1330" y="433"/>
                  </a:lnTo>
                  <a:lnTo>
                    <a:pt x="1330" y="433"/>
                  </a:lnTo>
                  <a:lnTo>
                    <a:pt x="1330" y="433"/>
                  </a:lnTo>
                  <a:lnTo>
                    <a:pt x="1330" y="435"/>
                  </a:lnTo>
                  <a:lnTo>
                    <a:pt x="1330" y="433"/>
                  </a:lnTo>
                  <a:lnTo>
                    <a:pt x="1330" y="435"/>
                  </a:lnTo>
                  <a:lnTo>
                    <a:pt x="1323" y="437"/>
                  </a:lnTo>
                  <a:lnTo>
                    <a:pt x="1321" y="437"/>
                  </a:lnTo>
                  <a:lnTo>
                    <a:pt x="1318" y="440"/>
                  </a:lnTo>
                  <a:lnTo>
                    <a:pt x="1318" y="440"/>
                  </a:lnTo>
                  <a:lnTo>
                    <a:pt x="1318" y="440"/>
                  </a:lnTo>
                  <a:lnTo>
                    <a:pt x="1316" y="440"/>
                  </a:lnTo>
                  <a:lnTo>
                    <a:pt x="1313" y="440"/>
                  </a:lnTo>
                  <a:lnTo>
                    <a:pt x="1313" y="440"/>
                  </a:lnTo>
                  <a:lnTo>
                    <a:pt x="1313" y="440"/>
                  </a:lnTo>
                  <a:lnTo>
                    <a:pt x="1313" y="440"/>
                  </a:lnTo>
                  <a:lnTo>
                    <a:pt x="1311" y="440"/>
                  </a:lnTo>
                  <a:lnTo>
                    <a:pt x="1311" y="440"/>
                  </a:lnTo>
                  <a:lnTo>
                    <a:pt x="1311" y="440"/>
                  </a:lnTo>
                  <a:lnTo>
                    <a:pt x="1313" y="440"/>
                  </a:lnTo>
                  <a:lnTo>
                    <a:pt x="1313" y="440"/>
                  </a:lnTo>
                  <a:lnTo>
                    <a:pt x="1313" y="440"/>
                  </a:lnTo>
                  <a:lnTo>
                    <a:pt x="1306" y="440"/>
                  </a:lnTo>
                  <a:lnTo>
                    <a:pt x="1304" y="440"/>
                  </a:lnTo>
                  <a:lnTo>
                    <a:pt x="1304" y="444"/>
                  </a:lnTo>
                  <a:lnTo>
                    <a:pt x="1304" y="444"/>
                  </a:lnTo>
                  <a:lnTo>
                    <a:pt x="1304" y="444"/>
                  </a:lnTo>
                  <a:lnTo>
                    <a:pt x="1304" y="447"/>
                  </a:lnTo>
                  <a:lnTo>
                    <a:pt x="1309" y="447"/>
                  </a:lnTo>
                  <a:lnTo>
                    <a:pt x="1313" y="449"/>
                  </a:lnTo>
                  <a:lnTo>
                    <a:pt x="1318" y="447"/>
                  </a:lnTo>
                  <a:lnTo>
                    <a:pt x="1321" y="447"/>
                  </a:lnTo>
                  <a:lnTo>
                    <a:pt x="1328" y="447"/>
                  </a:lnTo>
                  <a:lnTo>
                    <a:pt x="1332" y="444"/>
                  </a:lnTo>
                  <a:lnTo>
                    <a:pt x="1337" y="444"/>
                  </a:lnTo>
                  <a:lnTo>
                    <a:pt x="1342" y="442"/>
                  </a:lnTo>
                  <a:lnTo>
                    <a:pt x="1344" y="442"/>
                  </a:lnTo>
                  <a:lnTo>
                    <a:pt x="1344" y="442"/>
                  </a:lnTo>
                  <a:lnTo>
                    <a:pt x="1344" y="444"/>
                  </a:lnTo>
                  <a:lnTo>
                    <a:pt x="1342" y="447"/>
                  </a:lnTo>
                  <a:lnTo>
                    <a:pt x="1337" y="447"/>
                  </a:lnTo>
                  <a:lnTo>
                    <a:pt x="1332" y="447"/>
                  </a:lnTo>
                  <a:lnTo>
                    <a:pt x="1330" y="449"/>
                  </a:lnTo>
                  <a:lnTo>
                    <a:pt x="1328" y="449"/>
                  </a:lnTo>
                  <a:lnTo>
                    <a:pt x="1323" y="451"/>
                  </a:lnTo>
                  <a:lnTo>
                    <a:pt x="1318" y="454"/>
                  </a:lnTo>
                  <a:lnTo>
                    <a:pt x="1311" y="454"/>
                  </a:lnTo>
                  <a:lnTo>
                    <a:pt x="1306" y="454"/>
                  </a:lnTo>
                  <a:lnTo>
                    <a:pt x="1304" y="454"/>
                  </a:lnTo>
                  <a:lnTo>
                    <a:pt x="1304" y="454"/>
                  </a:lnTo>
                  <a:lnTo>
                    <a:pt x="1302" y="456"/>
                  </a:lnTo>
                  <a:lnTo>
                    <a:pt x="1302" y="456"/>
                  </a:lnTo>
                  <a:lnTo>
                    <a:pt x="1299" y="454"/>
                  </a:lnTo>
                  <a:lnTo>
                    <a:pt x="1297" y="456"/>
                  </a:lnTo>
                  <a:lnTo>
                    <a:pt x="1295" y="454"/>
                  </a:lnTo>
                  <a:lnTo>
                    <a:pt x="1292" y="454"/>
                  </a:lnTo>
                  <a:lnTo>
                    <a:pt x="1292" y="454"/>
                  </a:lnTo>
                  <a:lnTo>
                    <a:pt x="1292" y="456"/>
                  </a:lnTo>
                  <a:lnTo>
                    <a:pt x="1292" y="456"/>
                  </a:lnTo>
                  <a:lnTo>
                    <a:pt x="1292" y="459"/>
                  </a:lnTo>
                  <a:lnTo>
                    <a:pt x="1290" y="461"/>
                  </a:lnTo>
                  <a:lnTo>
                    <a:pt x="1290" y="463"/>
                  </a:lnTo>
                  <a:lnTo>
                    <a:pt x="1290" y="463"/>
                  </a:lnTo>
                  <a:lnTo>
                    <a:pt x="1290" y="466"/>
                  </a:lnTo>
                  <a:lnTo>
                    <a:pt x="1287" y="466"/>
                  </a:lnTo>
                  <a:lnTo>
                    <a:pt x="1287" y="463"/>
                  </a:lnTo>
                  <a:lnTo>
                    <a:pt x="1285" y="466"/>
                  </a:lnTo>
                  <a:lnTo>
                    <a:pt x="1283" y="466"/>
                  </a:lnTo>
                  <a:lnTo>
                    <a:pt x="1283" y="468"/>
                  </a:lnTo>
                  <a:lnTo>
                    <a:pt x="1278" y="470"/>
                  </a:lnTo>
                  <a:lnTo>
                    <a:pt x="1278" y="470"/>
                  </a:lnTo>
                  <a:lnTo>
                    <a:pt x="1278" y="473"/>
                  </a:lnTo>
                  <a:lnTo>
                    <a:pt x="1283" y="480"/>
                  </a:lnTo>
                  <a:lnTo>
                    <a:pt x="1283" y="480"/>
                  </a:lnTo>
                  <a:lnTo>
                    <a:pt x="1283" y="480"/>
                  </a:lnTo>
                  <a:lnTo>
                    <a:pt x="1285" y="482"/>
                  </a:lnTo>
                  <a:lnTo>
                    <a:pt x="1285" y="485"/>
                  </a:lnTo>
                  <a:lnTo>
                    <a:pt x="1285" y="485"/>
                  </a:lnTo>
                  <a:lnTo>
                    <a:pt x="1287" y="485"/>
                  </a:lnTo>
                  <a:lnTo>
                    <a:pt x="1292" y="485"/>
                  </a:lnTo>
                  <a:lnTo>
                    <a:pt x="1295" y="485"/>
                  </a:lnTo>
                  <a:lnTo>
                    <a:pt x="1295" y="487"/>
                  </a:lnTo>
                  <a:lnTo>
                    <a:pt x="1299" y="489"/>
                  </a:lnTo>
                  <a:lnTo>
                    <a:pt x="1302" y="489"/>
                  </a:lnTo>
                  <a:lnTo>
                    <a:pt x="1299" y="492"/>
                  </a:lnTo>
                  <a:lnTo>
                    <a:pt x="1302" y="492"/>
                  </a:lnTo>
                  <a:lnTo>
                    <a:pt x="1299" y="492"/>
                  </a:lnTo>
                  <a:lnTo>
                    <a:pt x="1299" y="492"/>
                  </a:lnTo>
                  <a:lnTo>
                    <a:pt x="1299" y="492"/>
                  </a:lnTo>
                  <a:lnTo>
                    <a:pt x="1292" y="489"/>
                  </a:lnTo>
                  <a:lnTo>
                    <a:pt x="1287" y="489"/>
                  </a:lnTo>
                  <a:lnTo>
                    <a:pt x="1287" y="492"/>
                  </a:lnTo>
                  <a:lnTo>
                    <a:pt x="1287" y="492"/>
                  </a:lnTo>
                  <a:lnTo>
                    <a:pt x="1290" y="496"/>
                  </a:lnTo>
                  <a:lnTo>
                    <a:pt x="1292" y="496"/>
                  </a:lnTo>
                  <a:lnTo>
                    <a:pt x="1292" y="499"/>
                  </a:lnTo>
                  <a:lnTo>
                    <a:pt x="1292" y="499"/>
                  </a:lnTo>
                  <a:lnTo>
                    <a:pt x="1292" y="499"/>
                  </a:lnTo>
                  <a:lnTo>
                    <a:pt x="1295" y="496"/>
                  </a:lnTo>
                  <a:lnTo>
                    <a:pt x="1295" y="499"/>
                  </a:lnTo>
                  <a:lnTo>
                    <a:pt x="1295" y="499"/>
                  </a:lnTo>
                  <a:lnTo>
                    <a:pt x="1295" y="501"/>
                  </a:lnTo>
                  <a:lnTo>
                    <a:pt x="1295" y="501"/>
                  </a:lnTo>
                  <a:lnTo>
                    <a:pt x="1295" y="501"/>
                  </a:lnTo>
                  <a:lnTo>
                    <a:pt x="1297" y="503"/>
                  </a:lnTo>
                  <a:lnTo>
                    <a:pt x="1297" y="506"/>
                  </a:lnTo>
                  <a:lnTo>
                    <a:pt x="1299" y="506"/>
                  </a:lnTo>
                  <a:lnTo>
                    <a:pt x="1302" y="503"/>
                  </a:lnTo>
                  <a:lnTo>
                    <a:pt x="1304" y="503"/>
                  </a:lnTo>
                  <a:lnTo>
                    <a:pt x="1304" y="503"/>
                  </a:lnTo>
                  <a:lnTo>
                    <a:pt x="1304" y="503"/>
                  </a:lnTo>
                  <a:lnTo>
                    <a:pt x="1304" y="503"/>
                  </a:lnTo>
                  <a:lnTo>
                    <a:pt x="1304" y="503"/>
                  </a:lnTo>
                  <a:lnTo>
                    <a:pt x="1304" y="503"/>
                  </a:lnTo>
                  <a:lnTo>
                    <a:pt x="1304" y="501"/>
                  </a:lnTo>
                  <a:lnTo>
                    <a:pt x="1306" y="501"/>
                  </a:lnTo>
                  <a:lnTo>
                    <a:pt x="1306" y="501"/>
                  </a:lnTo>
                  <a:lnTo>
                    <a:pt x="1309" y="503"/>
                  </a:lnTo>
                  <a:lnTo>
                    <a:pt x="1316" y="506"/>
                  </a:lnTo>
                  <a:lnTo>
                    <a:pt x="1325" y="506"/>
                  </a:lnTo>
                  <a:lnTo>
                    <a:pt x="1325" y="506"/>
                  </a:lnTo>
                  <a:lnTo>
                    <a:pt x="1325" y="506"/>
                  </a:lnTo>
                  <a:lnTo>
                    <a:pt x="1328" y="508"/>
                  </a:lnTo>
                  <a:lnTo>
                    <a:pt x="1325" y="511"/>
                  </a:lnTo>
                  <a:lnTo>
                    <a:pt x="1325" y="508"/>
                  </a:lnTo>
                  <a:lnTo>
                    <a:pt x="1325" y="508"/>
                  </a:lnTo>
                  <a:lnTo>
                    <a:pt x="1323" y="508"/>
                  </a:lnTo>
                  <a:lnTo>
                    <a:pt x="1318" y="511"/>
                  </a:lnTo>
                  <a:lnTo>
                    <a:pt x="1311" y="511"/>
                  </a:lnTo>
                  <a:lnTo>
                    <a:pt x="1311" y="511"/>
                  </a:lnTo>
                  <a:lnTo>
                    <a:pt x="1311" y="511"/>
                  </a:lnTo>
                  <a:lnTo>
                    <a:pt x="1311" y="511"/>
                  </a:lnTo>
                  <a:lnTo>
                    <a:pt x="1311" y="513"/>
                  </a:lnTo>
                  <a:lnTo>
                    <a:pt x="1311" y="513"/>
                  </a:lnTo>
                  <a:lnTo>
                    <a:pt x="1311" y="513"/>
                  </a:lnTo>
                  <a:lnTo>
                    <a:pt x="1309" y="513"/>
                  </a:lnTo>
                  <a:lnTo>
                    <a:pt x="1309" y="513"/>
                  </a:lnTo>
                  <a:lnTo>
                    <a:pt x="1304" y="513"/>
                  </a:lnTo>
                  <a:lnTo>
                    <a:pt x="1304" y="513"/>
                  </a:lnTo>
                  <a:lnTo>
                    <a:pt x="1304" y="513"/>
                  </a:lnTo>
                  <a:lnTo>
                    <a:pt x="1304" y="513"/>
                  </a:lnTo>
                  <a:lnTo>
                    <a:pt x="1304" y="515"/>
                  </a:lnTo>
                  <a:lnTo>
                    <a:pt x="1304" y="518"/>
                  </a:lnTo>
                  <a:lnTo>
                    <a:pt x="1304" y="520"/>
                  </a:lnTo>
                  <a:lnTo>
                    <a:pt x="1306" y="522"/>
                  </a:lnTo>
                  <a:lnTo>
                    <a:pt x="1306" y="522"/>
                  </a:lnTo>
                  <a:lnTo>
                    <a:pt x="1309" y="525"/>
                  </a:lnTo>
                  <a:lnTo>
                    <a:pt x="1311" y="525"/>
                  </a:lnTo>
                  <a:lnTo>
                    <a:pt x="1311" y="527"/>
                  </a:lnTo>
                  <a:lnTo>
                    <a:pt x="1311" y="527"/>
                  </a:lnTo>
                  <a:lnTo>
                    <a:pt x="1311" y="527"/>
                  </a:lnTo>
                  <a:lnTo>
                    <a:pt x="1313" y="530"/>
                  </a:lnTo>
                  <a:lnTo>
                    <a:pt x="1316" y="530"/>
                  </a:lnTo>
                  <a:lnTo>
                    <a:pt x="1316" y="527"/>
                  </a:lnTo>
                  <a:lnTo>
                    <a:pt x="1318" y="527"/>
                  </a:lnTo>
                  <a:lnTo>
                    <a:pt x="1318" y="530"/>
                  </a:lnTo>
                  <a:lnTo>
                    <a:pt x="1318" y="530"/>
                  </a:lnTo>
                  <a:lnTo>
                    <a:pt x="1316" y="530"/>
                  </a:lnTo>
                  <a:lnTo>
                    <a:pt x="1316" y="532"/>
                  </a:lnTo>
                  <a:lnTo>
                    <a:pt x="1316" y="532"/>
                  </a:lnTo>
                  <a:lnTo>
                    <a:pt x="1318" y="532"/>
                  </a:lnTo>
                  <a:lnTo>
                    <a:pt x="1318" y="532"/>
                  </a:lnTo>
                  <a:lnTo>
                    <a:pt x="1318" y="534"/>
                  </a:lnTo>
                  <a:lnTo>
                    <a:pt x="1321" y="537"/>
                  </a:lnTo>
                  <a:lnTo>
                    <a:pt x="1321" y="539"/>
                  </a:lnTo>
                  <a:lnTo>
                    <a:pt x="1323" y="539"/>
                  </a:lnTo>
                  <a:lnTo>
                    <a:pt x="1323" y="539"/>
                  </a:lnTo>
                  <a:lnTo>
                    <a:pt x="1323" y="537"/>
                  </a:lnTo>
                  <a:lnTo>
                    <a:pt x="1323" y="537"/>
                  </a:lnTo>
                  <a:lnTo>
                    <a:pt x="1325" y="534"/>
                  </a:lnTo>
                  <a:lnTo>
                    <a:pt x="1325" y="537"/>
                  </a:lnTo>
                  <a:lnTo>
                    <a:pt x="1325" y="537"/>
                  </a:lnTo>
                  <a:lnTo>
                    <a:pt x="1330" y="539"/>
                  </a:lnTo>
                  <a:lnTo>
                    <a:pt x="1337" y="541"/>
                  </a:lnTo>
                  <a:lnTo>
                    <a:pt x="1342" y="541"/>
                  </a:lnTo>
                  <a:lnTo>
                    <a:pt x="1349" y="541"/>
                  </a:lnTo>
                  <a:lnTo>
                    <a:pt x="1351" y="541"/>
                  </a:lnTo>
                  <a:lnTo>
                    <a:pt x="1354" y="541"/>
                  </a:lnTo>
                  <a:lnTo>
                    <a:pt x="1354" y="539"/>
                  </a:lnTo>
                  <a:lnTo>
                    <a:pt x="1354" y="539"/>
                  </a:lnTo>
                  <a:lnTo>
                    <a:pt x="1354" y="537"/>
                  </a:lnTo>
                  <a:lnTo>
                    <a:pt x="1351" y="534"/>
                  </a:lnTo>
                  <a:lnTo>
                    <a:pt x="1351" y="534"/>
                  </a:lnTo>
                  <a:lnTo>
                    <a:pt x="1351" y="534"/>
                  </a:lnTo>
                  <a:lnTo>
                    <a:pt x="1351" y="532"/>
                  </a:lnTo>
                  <a:lnTo>
                    <a:pt x="1351" y="532"/>
                  </a:lnTo>
                  <a:lnTo>
                    <a:pt x="1351" y="530"/>
                  </a:lnTo>
                  <a:lnTo>
                    <a:pt x="1351" y="530"/>
                  </a:lnTo>
                  <a:lnTo>
                    <a:pt x="1347" y="530"/>
                  </a:lnTo>
                  <a:lnTo>
                    <a:pt x="1344" y="527"/>
                  </a:lnTo>
                  <a:lnTo>
                    <a:pt x="1344" y="527"/>
                  </a:lnTo>
                  <a:lnTo>
                    <a:pt x="1344" y="525"/>
                  </a:lnTo>
                  <a:lnTo>
                    <a:pt x="1347" y="527"/>
                  </a:lnTo>
                  <a:lnTo>
                    <a:pt x="1351" y="525"/>
                  </a:lnTo>
                  <a:lnTo>
                    <a:pt x="1354" y="525"/>
                  </a:lnTo>
                  <a:lnTo>
                    <a:pt x="1356" y="527"/>
                  </a:lnTo>
                  <a:lnTo>
                    <a:pt x="1358" y="530"/>
                  </a:lnTo>
                  <a:lnTo>
                    <a:pt x="1358" y="532"/>
                  </a:lnTo>
                  <a:lnTo>
                    <a:pt x="1358" y="534"/>
                  </a:lnTo>
                  <a:lnTo>
                    <a:pt x="1361" y="534"/>
                  </a:lnTo>
                  <a:lnTo>
                    <a:pt x="1363" y="534"/>
                  </a:lnTo>
                  <a:lnTo>
                    <a:pt x="1363" y="534"/>
                  </a:lnTo>
                  <a:lnTo>
                    <a:pt x="1363" y="534"/>
                  </a:lnTo>
                  <a:lnTo>
                    <a:pt x="1366" y="534"/>
                  </a:lnTo>
                  <a:lnTo>
                    <a:pt x="1366" y="537"/>
                  </a:lnTo>
                  <a:lnTo>
                    <a:pt x="1366" y="537"/>
                  </a:lnTo>
                  <a:lnTo>
                    <a:pt x="1366" y="539"/>
                  </a:lnTo>
                  <a:lnTo>
                    <a:pt x="1366" y="539"/>
                  </a:lnTo>
                  <a:lnTo>
                    <a:pt x="1366" y="539"/>
                  </a:lnTo>
                  <a:lnTo>
                    <a:pt x="1366" y="539"/>
                  </a:lnTo>
                  <a:lnTo>
                    <a:pt x="1368" y="539"/>
                  </a:lnTo>
                  <a:lnTo>
                    <a:pt x="1368" y="539"/>
                  </a:lnTo>
                  <a:lnTo>
                    <a:pt x="1368" y="539"/>
                  </a:lnTo>
                  <a:lnTo>
                    <a:pt x="1368" y="537"/>
                  </a:lnTo>
                  <a:lnTo>
                    <a:pt x="1366" y="534"/>
                  </a:lnTo>
                  <a:lnTo>
                    <a:pt x="1366" y="532"/>
                  </a:lnTo>
                  <a:lnTo>
                    <a:pt x="1366" y="530"/>
                  </a:lnTo>
                  <a:lnTo>
                    <a:pt x="1366" y="527"/>
                  </a:lnTo>
                  <a:lnTo>
                    <a:pt x="1361" y="518"/>
                  </a:lnTo>
                  <a:lnTo>
                    <a:pt x="1356" y="515"/>
                  </a:lnTo>
                  <a:lnTo>
                    <a:pt x="1356" y="515"/>
                  </a:lnTo>
                  <a:lnTo>
                    <a:pt x="1356" y="513"/>
                  </a:lnTo>
                  <a:lnTo>
                    <a:pt x="1356" y="513"/>
                  </a:lnTo>
                  <a:lnTo>
                    <a:pt x="1356" y="513"/>
                  </a:lnTo>
                  <a:lnTo>
                    <a:pt x="1356" y="513"/>
                  </a:lnTo>
                  <a:lnTo>
                    <a:pt x="1356" y="511"/>
                  </a:lnTo>
                  <a:lnTo>
                    <a:pt x="1356" y="511"/>
                  </a:lnTo>
                  <a:lnTo>
                    <a:pt x="1356" y="511"/>
                  </a:lnTo>
                  <a:lnTo>
                    <a:pt x="1354" y="508"/>
                  </a:lnTo>
                  <a:lnTo>
                    <a:pt x="1354" y="508"/>
                  </a:lnTo>
                  <a:lnTo>
                    <a:pt x="1354" y="508"/>
                  </a:lnTo>
                  <a:lnTo>
                    <a:pt x="1354" y="506"/>
                  </a:lnTo>
                  <a:lnTo>
                    <a:pt x="1354" y="506"/>
                  </a:lnTo>
                  <a:lnTo>
                    <a:pt x="1354" y="503"/>
                  </a:lnTo>
                  <a:lnTo>
                    <a:pt x="1354" y="503"/>
                  </a:lnTo>
                  <a:lnTo>
                    <a:pt x="1354" y="501"/>
                  </a:lnTo>
                  <a:lnTo>
                    <a:pt x="1354" y="501"/>
                  </a:lnTo>
                  <a:lnTo>
                    <a:pt x="1354" y="499"/>
                  </a:lnTo>
                  <a:lnTo>
                    <a:pt x="1356" y="499"/>
                  </a:lnTo>
                  <a:lnTo>
                    <a:pt x="1356" y="499"/>
                  </a:lnTo>
                  <a:lnTo>
                    <a:pt x="1356" y="501"/>
                  </a:lnTo>
                  <a:lnTo>
                    <a:pt x="1356" y="501"/>
                  </a:lnTo>
                  <a:lnTo>
                    <a:pt x="1356" y="503"/>
                  </a:lnTo>
                  <a:lnTo>
                    <a:pt x="1358" y="506"/>
                  </a:lnTo>
                  <a:lnTo>
                    <a:pt x="1358" y="506"/>
                  </a:lnTo>
                  <a:lnTo>
                    <a:pt x="1358" y="508"/>
                  </a:lnTo>
                  <a:lnTo>
                    <a:pt x="1358" y="508"/>
                  </a:lnTo>
                  <a:lnTo>
                    <a:pt x="1363" y="515"/>
                  </a:lnTo>
                  <a:lnTo>
                    <a:pt x="1363" y="515"/>
                  </a:lnTo>
                  <a:lnTo>
                    <a:pt x="1363" y="515"/>
                  </a:lnTo>
                  <a:lnTo>
                    <a:pt x="1366" y="518"/>
                  </a:lnTo>
                  <a:lnTo>
                    <a:pt x="1366" y="518"/>
                  </a:lnTo>
                  <a:lnTo>
                    <a:pt x="1366" y="520"/>
                  </a:lnTo>
                  <a:lnTo>
                    <a:pt x="1366" y="520"/>
                  </a:lnTo>
                  <a:lnTo>
                    <a:pt x="1368" y="522"/>
                  </a:lnTo>
                  <a:lnTo>
                    <a:pt x="1368" y="522"/>
                  </a:lnTo>
                  <a:lnTo>
                    <a:pt x="1370" y="522"/>
                  </a:lnTo>
                  <a:lnTo>
                    <a:pt x="1370" y="525"/>
                  </a:lnTo>
                  <a:lnTo>
                    <a:pt x="1370" y="525"/>
                  </a:lnTo>
                  <a:lnTo>
                    <a:pt x="1370" y="527"/>
                  </a:lnTo>
                  <a:lnTo>
                    <a:pt x="1370" y="530"/>
                  </a:lnTo>
                  <a:lnTo>
                    <a:pt x="1375" y="537"/>
                  </a:lnTo>
                  <a:lnTo>
                    <a:pt x="1377" y="537"/>
                  </a:lnTo>
                  <a:lnTo>
                    <a:pt x="1380" y="537"/>
                  </a:lnTo>
                  <a:lnTo>
                    <a:pt x="1380" y="537"/>
                  </a:lnTo>
                  <a:lnTo>
                    <a:pt x="1380" y="534"/>
                  </a:lnTo>
                  <a:lnTo>
                    <a:pt x="1380" y="532"/>
                  </a:lnTo>
                  <a:lnTo>
                    <a:pt x="1382" y="532"/>
                  </a:lnTo>
                  <a:lnTo>
                    <a:pt x="1380" y="527"/>
                  </a:lnTo>
                  <a:lnTo>
                    <a:pt x="1382" y="527"/>
                  </a:lnTo>
                  <a:lnTo>
                    <a:pt x="1382" y="527"/>
                  </a:lnTo>
                  <a:lnTo>
                    <a:pt x="1382" y="527"/>
                  </a:lnTo>
                  <a:lnTo>
                    <a:pt x="1382" y="525"/>
                  </a:lnTo>
                  <a:lnTo>
                    <a:pt x="1382" y="525"/>
                  </a:lnTo>
                  <a:lnTo>
                    <a:pt x="1382" y="522"/>
                  </a:lnTo>
                  <a:lnTo>
                    <a:pt x="1382" y="518"/>
                  </a:lnTo>
                  <a:lnTo>
                    <a:pt x="1382" y="518"/>
                  </a:lnTo>
                  <a:lnTo>
                    <a:pt x="1382" y="515"/>
                  </a:lnTo>
                  <a:lnTo>
                    <a:pt x="1382" y="513"/>
                  </a:lnTo>
                  <a:lnTo>
                    <a:pt x="1382" y="513"/>
                  </a:lnTo>
                  <a:lnTo>
                    <a:pt x="1382" y="511"/>
                  </a:lnTo>
                  <a:lnTo>
                    <a:pt x="1377" y="503"/>
                  </a:lnTo>
                  <a:lnTo>
                    <a:pt x="1377" y="501"/>
                  </a:lnTo>
                  <a:lnTo>
                    <a:pt x="1377" y="501"/>
                  </a:lnTo>
                  <a:lnTo>
                    <a:pt x="1377" y="501"/>
                  </a:lnTo>
                  <a:lnTo>
                    <a:pt x="1377" y="501"/>
                  </a:lnTo>
                  <a:lnTo>
                    <a:pt x="1377" y="499"/>
                  </a:lnTo>
                  <a:lnTo>
                    <a:pt x="1377" y="499"/>
                  </a:lnTo>
                  <a:lnTo>
                    <a:pt x="1375" y="499"/>
                  </a:lnTo>
                  <a:lnTo>
                    <a:pt x="1377" y="496"/>
                  </a:lnTo>
                  <a:lnTo>
                    <a:pt x="1377" y="496"/>
                  </a:lnTo>
                  <a:lnTo>
                    <a:pt x="1380" y="496"/>
                  </a:lnTo>
                  <a:lnTo>
                    <a:pt x="1380" y="496"/>
                  </a:lnTo>
                  <a:lnTo>
                    <a:pt x="1380" y="496"/>
                  </a:lnTo>
                  <a:lnTo>
                    <a:pt x="1380" y="499"/>
                  </a:lnTo>
                  <a:lnTo>
                    <a:pt x="1380" y="499"/>
                  </a:lnTo>
                  <a:lnTo>
                    <a:pt x="1380" y="499"/>
                  </a:lnTo>
                  <a:lnTo>
                    <a:pt x="1387" y="508"/>
                  </a:lnTo>
                  <a:lnTo>
                    <a:pt x="1387" y="511"/>
                  </a:lnTo>
                  <a:lnTo>
                    <a:pt x="1392" y="508"/>
                  </a:lnTo>
                  <a:lnTo>
                    <a:pt x="1392" y="506"/>
                  </a:lnTo>
                  <a:lnTo>
                    <a:pt x="1392" y="501"/>
                  </a:lnTo>
                  <a:lnTo>
                    <a:pt x="1392" y="499"/>
                  </a:lnTo>
                  <a:lnTo>
                    <a:pt x="1392" y="496"/>
                  </a:lnTo>
                  <a:lnTo>
                    <a:pt x="1392" y="496"/>
                  </a:lnTo>
                  <a:lnTo>
                    <a:pt x="1392" y="494"/>
                  </a:lnTo>
                  <a:lnTo>
                    <a:pt x="1389" y="492"/>
                  </a:lnTo>
                  <a:lnTo>
                    <a:pt x="1389" y="492"/>
                  </a:lnTo>
                  <a:lnTo>
                    <a:pt x="1384" y="492"/>
                  </a:lnTo>
                  <a:lnTo>
                    <a:pt x="1384" y="494"/>
                  </a:lnTo>
                  <a:lnTo>
                    <a:pt x="1384" y="492"/>
                  </a:lnTo>
                  <a:lnTo>
                    <a:pt x="1384" y="494"/>
                  </a:lnTo>
                  <a:lnTo>
                    <a:pt x="1384" y="494"/>
                  </a:lnTo>
                  <a:lnTo>
                    <a:pt x="1384" y="492"/>
                  </a:lnTo>
                  <a:lnTo>
                    <a:pt x="1384" y="492"/>
                  </a:lnTo>
                  <a:lnTo>
                    <a:pt x="1387" y="492"/>
                  </a:lnTo>
                  <a:lnTo>
                    <a:pt x="1387" y="489"/>
                  </a:lnTo>
                  <a:lnTo>
                    <a:pt x="1387" y="487"/>
                  </a:lnTo>
                  <a:lnTo>
                    <a:pt x="1384" y="482"/>
                  </a:lnTo>
                  <a:lnTo>
                    <a:pt x="1384" y="482"/>
                  </a:lnTo>
                  <a:lnTo>
                    <a:pt x="1384" y="480"/>
                  </a:lnTo>
                  <a:lnTo>
                    <a:pt x="1384" y="477"/>
                  </a:lnTo>
                  <a:lnTo>
                    <a:pt x="1384" y="475"/>
                  </a:lnTo>
                  <a:lnTo>
                    <a:pt x="1384" y="473"/>
                  </a:lnTo>
                  <a:lnTo>
                    <a:pt x="1384" y="470"/>
                  </a:lnTo>
                  <a:lnTo>
                    <a:pt x="1384" y="468"/>
                  </a:lnTo>
                  <a:lnTo>
                    <a:pt x="1384" y="468"/>
                  </a:lnTo>
                  <a:lnTo>
                    <a:pt x="1382" y="466"/>
                  </a:lnTo>
                  <a:lnTo>
                    <a:pt x="1382" y="463"/>
                  </a:lnTo>
                  <a:lnTo>
                    <a:pt x="1384" y="463"/>
                  </a:lnTo>
                  <a:lnTo>
                    <a:pt x="1384" y="461"/>
                  </a:lnTo>
                  <a:lnTo>
                    <a:pt x="1387" y="461"/>
                  </a:lnTo>
                  <a:lnTo>
                    <a:pt x="1387" y="461"/>
                  </a:lnTo>
                  <a:lnTo>
                    <a:pt x="1387" y="459"/>
                  </a:lnTo>
                  <a:lnTo>
                    <a:pt x="1387" y="459"/>
                  </a:lnTo>
                  <a:lnTo>
                    <a:pt x="1389" y="456"/>
                  </a:lnTo>
                  <a:lnTo>
                    <a:pt x="1389" y="454"/>
                  </a:lnTo>
                  <a:lnTo>
                    <a:pt x="1389" y="454"/>
                  </a:lnTo>
                  <a:lnTo>
                    <a:pt x="1389" y="454"/>
                  </a:lnTo>
                  <a:lnTo>
                    <a:pt x="1389" y="456"/>
                  </a:lnTo>
                  <a:lnTo>
                    <a:pt x="1389" y="456"/>
                  </a:lnTo>
                  <a:lnTo>
                    <a:pt x="1389" y="459"/>
                  </a:lnTo>
                  <a:lnTo>
                    <a:pt x="1389" y="459"/>
                  </a:lnTo>
                  <a:lnTo>
                    <a:pt x="1389" y="459"/>
                  </a:lnTo>
                  <a:lnTo>
                    <a:pt x="1389" y="459"/>
                  </a:lnTo>
                  <a:lnTo>
                    <a:pt x="1389" y="459"/>
                  </a:lnTo>
                  <a:lnTo>
                    <a:pt x="1389" y="461"/>
                  </a:lnTo>
                  <a:lnTo>
                    <a:pt x="1389" y="463"/>
                  </a:lnTo>
                  <a:lnTo>
                    <a:pt x="1387" y="463"/>
                  </a:lnTo>
                  <a:lnTo>
                    <a:pt x="1387" y="463"/>
                  </a:lnTo>
                  <a:lnTo>
                    <a:pt x="1387" y="463"/>
                  </a:lnTo>
                  <a:lnTo>
                    <a:pt x="1387" y="466"/>
                  </a:lnTo>
                  <a:lnTo>
                    <a:pt x="1387" y="466"/>
                  </a:lnTo>
                  <a:lnTo>
                    <a:pt x="1387" y="468"/>
                  </a:lnTo>
                  <a:lnTo>
                    <a:pt x="1389" y="470"/>
                  </a:lnTo>
                  <a:lnTo>
                    <a:pt x="1389" y="475"/>
                  </a:lnTo>
                  <a:lnTo>
                    <a:pt x="1389" y="477"/>
                  </a:lnTo>
                  <a:lnTo>
                    <a:pt x="1389" y="477"/>
                  </a:lnTo>
                  <a:lnTo>
                    <a:pt x="1389" y="480"/>
                  </a:lnTo>
                  <a:lnTo>
                    <a:pt x="1392" y="487"/>
                  </a:lnTo>
                  <a:lnTo>
                    <a:pt x="1392" y="487"/>
                  </a:lnTo>
                  <a:lnTo>
                    <a:pt x="1392" y="489"/>
                  </a:lnTo>
                  <a:lnTo>
                    <a:pt x="1396" y="492"/>
                  </a:lnTo>
                  <a:lnTo>
                    <a:pt x="1396" y="492"/>
                  </a:lnTo>
                  <a:lnTo>
                    <a:pt x="1396" y="492"/>
                  </a:lnTo>
                  <a:lnTo>
                    <a:pt x="1399" y="492"/>
                  </a:lnTo>
                  <a:lnTo>
                    <a:pt x="1399" y="489"/>
                  </a:lnTo>
                  <a:lnTo>
                    <a:pt x="1399" y="489"/>
                  </a:lnTo>
                  <a:lnTo>
                    <a:pt x="1399" y="489"/>
                  </a:lnTo>
                  <a:lnTo>
                    <a:pt x="1399" y="489"/>
                  </a:lnTo>
                  <a:lnTo>
                    <a:pt x="1399" y="489"/>
                  </a:lnTo>
                  <a:lnTo>
                    <a:pt x="1399" y="487"/>
                  </a:lnTo>
                  <a:lnTo>
                    <a:pt x="1399" y="482"/>
                  </a:lnTo>
                  <a:lnTo>
                    <a:pt x="1401" y="480"/>
                  </a:lnTo>
                  <a:lnTo>
                    <a:pt x="1401" y="477"/>
                  </a:lnTo>
                  <a:lnTo>
                    <a:pt x="1401" y="475"/>
                  </a:lnTo>
                  <a:lnTo>
                    <a:pt x="1403" y="470"/>
                  </a:lnTo>
                  <a:lnTo>
                    <a:pt x="1406" y="466"/>
                  </a:lnTo>
                  <a:lnTo>
                    <a:pt x="1406" y="466"/>
                  </a:lnTo>
                  <a:lnTo>
                    <a:pt x="1406" y="466"/>
                  </a:lnTo>
                  <a:lnTo>
                    <a:pt x="1403" y="463"/>
                  </a:lnTo>
                  <a:lnTo>
                    <a:pt x="1403" y="463"/>
                  </a:lnTo>
                  <a:lnTo>
                    <a:pt x="1403" y="463"/>
                  </a:lnTo>
                  <a:lnTo>
                    <a:pt x="1403" y="463"/>
                  </a:lnTo>
                  <a:lnTo>
                    <a:pt x="1403" y="461"/>
                  </a:lnTo>
                  <a:lnTo>
                    <a:pt x="1403" y="459"/>
                  </a:lnTo>
                  <a:lnTo>
                    <a:pt x="1403" y="456"/>
                  </a:lnTo>
                  <a:lnTo>
                    <a:pt x="1403" y="456"/>
                  </a:lnTo>
                  <a:lnTo>
                    <a:pt x="1403" y="454"/>
                  </a:lnTo>
                  <a:lnTo>
                    <a:pt x="1403" y="454"/>
                  </a:lnTo>
                  <a:lnTo>
                    <a:pt x="1403" y="454"/>
                  </a:lnTo>
                  <a:lnTo>
                    <a:pt x="1403" y="454"/>
                  </a:lnTo>
                  <a:lnTo>
                    <a:pt x="1403" y="454"/>
                  </a:lnTo>
                  <a:lnTo>
                    <a:pt x="1406" y="456"/>
                  </a:lnTo>
                  <a:lnTo>
                    <a:pt x="1406" y="459"/>
                  </a:lnTo>
                  <a:lnTo>
                    <a:pt x="1408" y="461"/>
                  </a:lnTo>
                  <a:lnTo>
                    <a:pt x="1408" y="463"/>
                  </a:lnTo>
                  <a:lnTo>
                    <a:pt x="1408" y="463"/>
                  </a:lnTo>
                  <a:lnTo>
                    <a:pt x="1411" y="461"/>
                  </a:lnTo>
                  <a:lnTo>
                    <a:pt x="1411" y="461"/>
                  </a:lnTo>
                  <a:lnTo>
                    <a:pt x="1411" y="461"/>
                  </a:lnTo>
                  <a:lnTo>
                    <a:pt x="1411" y="459"/>
                  </a:lnTo>
                  <a:lnTo>
                    <a:pt x="1411" y="459"/>
                  </a:lnTo>
                  <a:lnTo>
                    <a:pt x="1411" y="456"/>
                  </a:lnTo>
                  <a:lnTo>
                    <a:pt x="1411" y="454"/>
                  </a:lnTo>
                  <a:lnTo>
                    <a:pt x="1411" y="454"/>
                  </a:lnTo>
                  <a:lnTo>
                    <a:pt x="1411" y="451"/>
                  </a:lnTo>
                  <a:lnTo>
                    <a:pt x="1418" y="447"/>
                  </a:lnTo>
                  <a:lnTo>
                    <a:pt x="1425" y="442"/>
                  </a:lnTo>
                  <a:lnTo>
                    <a:pt x="1425" y="442"/>
                  </a:lnTo>
                  <a:lnTo>
                    <a:pt x="1427" y="442"/>
                  </a:lnTo>
                  <a:lnTo>
                    <a:pt x="1429" y="440"/>
                  </a:lnTo>
                  <a:lnTo>
                    <a:pt x="1429" y="440"/>
                  </a:lnTo>
                  <a:lnTo>
                    <a:pt x="1429" y="437"/>
                  </a:lnTo>
                  <a:lnTo>
                    <a:pt x="1432" y="437"/>
                  </a:lnTo>
                  <a:lnTo>
                    <a:pt x="1432" y="435"/>
                  </a:lnTo>
                  <a:lnTo>
                    <a:pt x="1432" y="435"/>
                  </a:lnTo>
                  <a:lnTo>
                    <a:pt x="1437" y="430"/>
                  </a:lnTo>
                  <a:lnTo>
                    <a:pt x="1437" y="430"/>
                  </a:lnTo>
                  <a:lnTo>
                    <a:pt x="1437" y="428"/>
                  </a:lnTo>
                  <a:lnTo>
                    <a:pt x="1437" y="428"/>
                  </a:lnTo>
                  <a:lnTo>
                    <a:pt x="1434" y="425"/>
                  </a:lnTo>
                  <a:lnTo>
                    <a:pt x="1432" y="423"/>
                  </a:lnTo>
                  <a:lnTo>
                    <a:pt x="1432" y="421"/>
                  </a:lnTo>
                  <a:lnTo>
                    <a:pt x="1429" y="418"/>
                  </a:lnTo>
                  <a:lnTo>
                    <a:pt x="1429" y="418"/>
                  </a:lnTo>
                  <a:lnTo>
                    <a:pt x="1427" y="416"/>
                  </a:lnTo>
                  <a:lnTo>
                    <a:pt x="1427" y="416"/>
                  </a:lnTo>
                  <a:lnTo>
                    <a:pt x="1427" y="414"/>
                  </a:lnTo>
                  <a:lnTo>
                    <a:pt x="1425" y="414"/>
                  </a:lnTo>
                  <a:lnTo>
                    <a:pt x="1425" y="411"/>
                  </a:lnTo>
                  <a:lnTo>
                    <a:pt x="1425" y="409"/>
                  </a:lnTo>
                  <a:lnTo>
                    <a:pt x="1422" y="407"/>
                  </a:lnTo>
                  <a:lnTo>
                    <a:pt x="1422" y="407"/>
                  </a:lnTo>
                  <a:lnTo>
                    <a:pt x="1422" y="407"/>
                  </a:lnTo>
                  <a:lnTo>
                    <a:pt x="1422" y="407"/>
                  </a:lnTo>
                  <a:lnTo>
                    <a:pt x="1422" y="404"/>
                  </a:lnTo>
                  <a:lnTo>
                    <a:pt x="1422" y="404"/>
                  </a:lnTo>
                  <a:lnTo>
                    <a:pt x="1420" y="402"/>
                  </a:lnTo>
                  <a:lnTo>
                    <a:pt x="1420" y="399"/>
                  </a:lnTo>
                  <a:lnTo>
                    <a:pt x="1418" y="399"/>
                  </a:lnTo>
                  <a:lnTo>
                    <a:pt x="1415" y="402"/>
                  </a:lnTo>
                  <a:lnTo>
                    <a:pt x="1418" y="409"/>
                  </a:lnTo>
                  <a:lnTo>
                    <a:pt x="1418" y="411"/>
                  </a:lnTo>
                  <a:lnTo>
                    <a:pt x="1418" y="411"/>
                  </a:lnTo>
                  <a:lnTo>
                    <a:pt x="1418" y="411"/>
                  </a:lnTo>
                  <a:lnTo>
                    <a:pt x="1415" y="414"/>
                  </a:lnTo>
                  <a:lnTo>
                    <a:pt x="1415" y="416"/>
                  </a:lnTo>
                  <a:lnTo>
                    <a:pt x="1415" y="418"/>
                  </a:lnTo>
                  <a:lnTo>
                    <a:pt x="1415" y="418"/>
                  </a:lnTo>
                  <a:lnTo>
                    <a:pt x="1413" y="416"/>
                  </a:lnTo>
                  <a:lnTo>
                    <a:pt x="1413" y="416"/>
                  </a:lnTo>
                  <a:lnTo>
                    <a:pt x="1413" y="414"/>
                  </a:lnTo>
                  <a:lnTo>
                    <a:pt x="1415" y="414"/>
                  </a:lnTo>
                  <a:lnTo>
                    <a:pt x="1415" y="414"/>
                  </a:lnTo>
                  <a:lnTo>
                    <a:pt x="1415" y="414"/>
                  </a:lnTo>
                  <a:lnTo>
                    <a:pt x="1415" y="414"/>
                  </a:lnTo>
                  <a:lnTo>
                    <a:pt x="1415" y="414"/>
                  </a:lnTo>
                  <a:lnTo>
                    <a:pt x="1415" y="414"/>
                  </a:lnTo>
                  <a:lnTo>
                    <a:pt x="1415" y="411"/>
                  </a:lnTo>
                  <a:lnTo>
                    <a:pt x="1413" y="411"/>
                  </a:lnTo>
                  <a:lnTo>
                    <a:pt x="1413" y="411"/>
                  </a:lnTo>
                  <a:lnTo>
                    <a:pt x="1413" y="411"/>
                  </a:lnTo>
                  <a:lnTo>
                    <a:pt x="1413" y="411"/>
                  </a:lnTo>
                  <a:lnTo>
                    <a:pt x="1413" y="409"/>
                  </a:lnTo>
                  <a:lnTo>
                    <a:pt x="1413" y="409"/>
                  </a:lnTo>
                  <a:lnTo>
                    <a:pt x="1413" y="409"/>
                  </a:lnTo>
                  <a:lnTo>
                    <a:pt x="1413" y="409"/>
                  </a:lnTo>
                  <a:lnTo>
                    <a:pt x="1413" y="409"/>
                  </a:lnTo>
                  <a:lnTo>
                    <a:pt x="1413" y="407"/>
                  </a:lnTo>
                  <a:lnTo>
                    <a:pt x="1413" y="407"/>
                  </a:lnTo>
                  <a:lnTo>
                    <a:pt x="1413" y="407"/>
                  </a:lnTo>
                  <a:lnTo>
                    <a:pt x="1413" y="407"/>
                  </a:lnTo>
                  <a:lnTo>
                    <a:pt x="1413" y="407"/>
                  </a:lnTo>
                  <a:lnTo>
                    <a:pt x="1413" y="407"/>
                  </a:lnTo>
                  <a:lnTo>
                    <a:pt x="1413" y="404"/>
                  </a:lnTo>
                  <a:lnTo>
                    <a:pt x="1411" y="402"/>
                  </a:lnTo>
                  <a:lnTo>
                    <a:pt x="1408" y="399"/>
                  </a:lnTo>
                  <a:lnTo>
                    <a:pt x="1408" y="399"/>
                  </a:lnTo>
                  <a:lnTo>
                    <a:pt x="1403" y="399"/>
                  </a:lnTo>
                  <a:lnTo>
                    <a:pt x="1401" y="399"/>
                  </a:lnTo>
                  <a:lnTo>
                    <a:pt x="1401" y="402"/>
                  </a:lnTo>
                  <a:lnTo>
                    <a:pt x="1401" y="404"/>
                  </a:lnTo>
                  <a:lnTo>
                    <a:pt x="1401" y="404"/>
                  </a:lnTo>
                  <a:lnTo>
                    <a:pt x="1403" y="407"/>
                  </a:lnTo>
                  <a:lnTo>
                    <a:pt x="1401" y="407"/>
                  </a:lnTo>
                  <a:lnTo>
                    <a:pt x="1401" y="407"/>
                  </a:lnTo>
                  <a:lnTo>
                    <a:pt x="1401" y="407"/>
                  </a:lnTo>
                  <a:lnTo>
                    <a:pt x="1401" y="409"/>
                  </a:lnTo>
                  <a:lnTo>
                    <a:pt x="1401" y="409"/>
                  </a:lnTo>
                  <a:lnTo>
                    <a:pt x="1401" y="409"/>
                  </a:lnTo>
                  <a:lnTo>
                    <a:pt x="1401" y="409"/>
                  </a:lnTo>
                  <a:lnTo>
                    <a:pt x="1401" y="409"/>
                  </a:lnTo>
                  <a:lnTo>
                    <a:pt x="1401" y="407"/>
                  </a:lnTo>
                  <a:lnTo>
                    <a:pt x="1401" y="407"/>
                  </a:lnTo>
                  <a:lnTo>
                    <a:pt x="1401" y="404"/>
                  </a:lnTo>
                  <a:lnTo>
                    <a:pt x="1396" y="404"/>
                  </a:lnTo>
                  <a:lnTo>
                    <a:pt x="1396" y="407"/>
                  </a:lnTo>
                  <a:lnTo>
                    <a:pt x="1394" y="407"/>
                  </a:lnTo>
                  <a:lnTo>
                    <a:pt x="1394" y="409"/>
                  </a:lnTo>
                  <a:lnTo>
                    <a:pt x="1394" y="411"/>
                  </a:lnTo>
                  <a:lnTo>
                    <a:pt x="1394" y="411"/>
                  </a:lnTo>
                  <a:lnTo>
                    <a:pt x="1394" y="414"/>
                  </a:lnTo>
                  <a:lnTo>
                    <a:pt x="1392" y="414"/>
                  </a:lnTo>
                  <a:lnTo>
                    <a:pt x="1392" y="414"/>
                  </a:lnTo>
                  <a:lnTo>
                    <a:pt x="1389" y="411"/>
                  </a:lnTo>
                  <a:lnTo>
                    <a:pt x="1389" y="411"/>
                  </a:lnTo>
                  <a:lnTo>
                    <a:pt x="1389" y="409"/>
                  </a:lnTo>
                  <a:lnTo>
                    <a:pt x="1389" y="409"/>
                  </a:lnTo>
                  <a:lnTo>
                    <a:pt x="1389" y="409"/>
                  </a:lnTo>
                  <a:lnTo>
                    <a:pt x="1392" y="407"/>
                  </a:lnTo>
                  <a:lnTo>
                    <a:pt x="1394" y="402"/>
                  </a:lnTo>
                  <a:lnTo>
                    <a:pt x="1394" y="402"/>
                  </a:lnTo>
                  <a:lnTo>
                    <a:pt x="1394" y="399"/>
                  </a:lnTo>
                  <a:lnTo>
                    <a:pt x="1394" y="399"/>
                  </a:lnTo>
                  <a:lnTo>
                    <a:pt x="1394" y="399"/>
                  </a:lnTo>
                  <a:lnTo>
                    <a:pt x="1394" y="397"/>
                  </a:lnTo>
                  <a:lnTo>
                    <a:pt x="1394" y="392"/>
                  </a:lnTo>
                  <a:lnTo>
                    <a:pt x="1394" y="392"/>
                  </a:lnTo>
                  <a:lnTo>
                    <a:pt x="1394" y="390"/>
                  </a:lnTo>
                  <a:lnTo>
                    <a:pt x="1394" y="388"/>
                  </a:lnTo>
                  <a:lnTo>
                    <a:pt x="1394" y="388"/>
                  </a:lnTo>
                  <a:lnTo>
                    <a:pt x="1394" y="385"/>
                  </a:lnTo>
                  <a:lnTo>
                    <a:pt x="1394" y="378"/>
                  </a:lnTo>
                  <a:lnTo>
                    <a:pt x="1394" y="376"/>
                  </a:lnTo>
                  <a:lnTo>
                    <a:pt x="1394" y="376"/>
                  </a:lnTo>
                  <a:lnTo>
                    <a:pt x="1394" y="376"/>
                  </a:lnTo>
                  <a:lnTo>
                    <a:pt x="1389" y="383"/>
                  </a:lnTo>
                  <a:lnTo>
                    <a:pt x="1387" y="383"/>
                  </a:lnTo>
                  <a:lnTo>
                    <a:pt x="1387" y="383"/>
                  </a:lnTo>
                  <a:lnTo>
                    <a:pt x="1387" y="383"/>
                  </a:lnTo>
                  <a:lnTo>
                    <a:pt x="1387" y="380"/>
                  </a:lnTo>
                  <a:lnTo>
                    <a:pt x="1389" y="380"/>
                  </a:lnTo>
                  <a:lnTo>
                    <a:pt x="1389" y="378"/>
                  </a:lnTo>
                  <a:lnTo>
                    <a:pt x="1389" y="376"/>
                  </a:lnTo>
                  <a:lnTo>
                    <a:pt x="1392" y="376"/>
                  </a:lnTo>
                  <a:lnTo>
                    <a:pt x="1392" y="373"/>
                  </a:lnTo>
                  <a:lnTo>
                    <a:pt x="1392" y="373"/>
                  </a:lnTo>
                  <a:lnTo>
                    <a:pt x="1394" y="373"/>
                  </a:lnTo>
                  <a:lnTo>
                    <a:pt x="1394" y="371"/>
                  </a:lnTo>
                  <a:lnTo>
                    <a:pt x="1392" y="371"/>
                  </a:lnTo>
                  <a:lnTo>
                    <a:pt x="1392" y="369"/>
                  </a:lnTo>
                  <a:lnTo>
                    <a:pt x="1389" y="366"/>
                  </a:lnTo>
                  <a:lnTo>
                    <a:pt x="1389" y="366"/>
                  </a:lnTo>
                  <a:lnTo>
                    <a:pt x="1389" y="364"/>
                  </a:lnTo>
                  <a:lnTo>
                    <a:pt x="1389" y="362"/>
                  </a:lnTo>
                  <a:lnTo>
                    <a:pt x="1380" y="362"/>
                  </a:lnTo>
                  <a:lnTo>
                    <a:pt x="1377" y="364"/>
                  </a:lnTo>
                  <a:lnTo>
                    <a:pt x="1377" y="364"/>
                  </a:lnTo>
                  <a:lnTo>
                    <a:pt x="1377" y="362"/>
                  </a:lnTo>
                  <a:lnTo>
                    <a:pt x="1377" y="362"/>
                  </a:lnTo>
                  <a:lnTo>
                    <a:pt x="1377" y="362"/>
                  </a:lnTo>
                  <a:lnTo>
                    <a:pt x="1375" y="362"/>
                  </a:lnTo>
                  <a:lnTo>
                    <a:pt x="1375" y="359"/>
                  </a:lnTo>
                  <a:lnTo>
                    <a:pt x="1375" y="359"/>
                  </a:lnTo>
                  <a:lnTo>
                    <a:pt x="1375" y="359"/>
                  </a:lnTo>
                  <a:lnTo>
                    <a:pt x="1375" y="359"/>
                  </a:lnTo>
                  <a:lnTo>
                    <a:pt x="1375" y="359"/>
                  </a:lnTo>
                  <a:lnTo>
                    <a:pt x="1375" y="357"/>
                  </a:lnTo>
                  <a:lnTo>
                    <a:pt x="1375" y="357"/>
                  </a:lnTo>
                  <a:lnTo>
                    <a:pt x="1375" y="357"/>
                  </a:lnTo>
                  <a:lnTo>
                    <a:pt x="1375" y="357"/>
                  </a:lnTo>
                  <a:lnTo>
                    <a:pt x="1380" y="352"/>
                  </a:lnTo>
                  <a:lnTo>
                    <a:pt x="1380" y="352"/>
                  </a:lnTo>
                  <a:lnTo>
                    <a:pt x="1380" y="352"/>
                  </a:lnTo>
                  <a:lnTo>
                    <a:pt x="1382" y="352"/>
                  </a:lnTo>
                  <a:lnTo>
                    <a:pt x="1382" y="352"/>
                  </a:lnTo>
                  <a:lnTo>
                    <a:pt x="1382" y="350"/>
                  </a:lnTo>
                  <a:lnTo>
                    <a:pt x="1382" y="350"/>
                  </a:lnTo>
                  <a:lnTo>
                    <a:pt x="1382" y="350"/>
                  </a:lnTo>
                  <a:lnTo>
                    <a:pt x="1382" y="350"/>
                  </a:lnTo>
                  <a:lnTo>
                    <a:pt x="1382" y="350"/>
                  </a:lnTo>
                  <a:lnTo>
                    <a:pt x="1382" y="347"/>
                  </a:lnTo>
                  <a:lnTo>
                    <a:pt x="1380" y="345"/>
                  </a:lnTo>
                  <a:lnTo>
                    <a:pt x="1380" y="345"/>
                  </a:lnTo>
                  <a:lnTo>
                    <a:pt x="1380" y="343"/>
                  </a:lnTo>
                  <a:lnTo>
                    <a:pt x="1380" y="340"/>
                  </a:lnTo>
                  <a:lnTo>
                    <a:pt x="1380" y="338"/>
                  </a:lnTo>
                  <a:lnTo>
                    <a:pt x="1380" y="336"/>
                  </a:lnTo>
                  <a:lnTo>
                    <a:pt x="1377" y="331"/>
                  </a:lnTo>
                  <a:lnTo>
                    <a:pt x="1377" y="331"/>
                  </a:lnTo>
                  <a:lnTo>
                    <a:pt x="1377" y="328"/>
                  </a:lnTo>
                  <a:lnTo>
                    <a:pt x="1370" y="328"/>
                  </a:lnTo>
                  <a:lnTo>
                    <a:pt x="1363" y="328"/>
                  </a:lnTo>
                  <a:lnTo>
                    <a:pt x="1363" y="328"/>
                  </a:lnTo>
                  <a:lnTo>
                    <a:pt x="1363" y="328"/>
                  </a:lnTo>
                  <a:lnTo>
                    <a:pt x="1363" y="331"/>
                  </a:lnTo>
                  <a:lnTo>
                    <a:pt x="1361" y="333"/>
                  </a:lnTo>
                  <a:lnTo>
                    <a:pt x="1361" y="333"/>
                  </a:lnTo>
                  <a:lnTo>
                    <a:pt x="1361" y="336"/>
                  </a:lnTo>
                  <a:lnTo>
                    <a:pt x="1363" y="338"/>
                  </a:lnTo>
                  <a:lnTo>
                    <a:pt x="1363" y="340"/>
                  </a:lnTo>
                  <a:lnTo>
                    <a:pt x="1361" y="343"/>
                  </a:lnTo>
                  <a:lnTo>
                    <a:pt x="1363" y="343"/>
                  </a:lnTo>
                  <a:lnTo>
                    <a:pt x="1363" y="345"/>
                  </a:lnTo>
                  <a:lnTo>
                    <a:pt x="1363" y="345"/>
                  </a:lnTo>
                  <a:lnTo>
                    <a:pt x="1363" y="345"/>
                  </a:lnTo>
                  <a:lnTo>
                    <a:pt x="1363" y="347"/>
                  </a:lnTo>
                  <a:lnTo>
                    <a:pt x="1363" y="347"/>
                  </a:lnTo>
                  <a:lnTo>
                    <a:pt x="1366" y="350"/>
                  </a:lnTo>
                  <a:lnTo>
                    <a:pt x="1370" y="350"/>
                  </a:lnTo>
                  <a:lnTo>
                    <a:pt x="1370" y="352"/>
                  </a:lnTo>
                  <a:lnTo>
                    <a:pt x="1370" y="352"/>
                  </a:lnTo>
                  <a:lnTo>
                    <a:pt x="1370" y="352"/>
                  </a:lnTo>
                  <a:lnTo>
                    <a:pt x="1368" y="352"/>
                  </a:lnTo>
                  <a:lnTo>
                    <a:pt x="1368" y="352"/>
                  </a:lnTo>
                  <a:lnTo>
                    <a:pt x="1368" y="352"/>
                  </a:lnTo>
                  <a:lnTo>
                    <a:pt x="1368" y="352"/>
                  </a:lnTo>
                  <a:lnTo>
                    <a:pt x="1370" y="354"/>
                  </a:lnTo>
                  <a:lnTo>
                    <a:pt x="1373" y="359"/>
                  </a:lnTo>
                  <a:lnTo>
                    <a:pt x="1373" y="359"/>
                  </a:lnTo>
                  <a:lnTo>
                    <a:pt x="1373" y="359"/>
                  </a:lnTo>
                  <a:lnTo>
                    <a:pt x="1370" y="359"/>
                  </a:lnTo>
                  <a:lnTo>
                    <a:pt x="1370" y="357"/>
                  </a:lnTo>
                  <a:lnTo>
                    <a:pt x="1368" y="357"/>
                  </a:lnTo>
                  <a:lnTo>
                    <a:pt x="1368" y="357"/>
                  </a:lnTo>
                  <a:lnTo>
                    <a:pt x="1368" y="357"/>
                  </a:lnTo>
                  <a:lnTo>
                    <a:pt x="1368" y="359"/>
                  </a:lnTo>
                  <a:lnTo>
                    <a:pt x="1368" y="359"/>
                  </a:lnTo>
                  <a:lnTo>
                    <a:pt x="1368" y="362"/>
                  </a:lnTo>
                  <a:lnTo>
                    <a:pt x="1366" y="362"/>
                  </a:lnTo>
                  <a:lnTo>
                    <a:pt x="1366" y="359"/>
                  </a:lnTo>
                  <a:lnTo>
                    <a:pt x="1366" y="359"/>
                  </a:lnTo>
                  <a:lnTo>
                    <a:pt x="1358" y="352"/>
                  </a:lnTo>
                  <a:lnTo>
                    <a:pt x="1356" y="350"/>
                  </a:lnTo>
                  <a:lnTo>
                    <a:pt x="1354" y="345"/>
                  </a:lnTo>
                  <a:lnTo>
                    <a:pt x="1354" y="343"/>
                  </a:lnTo>
                  <a:lnTo>
                    <a:pt x="1354" y="343"/>
                  </a:lnTo>
                  <a:lnTo>
                    <a:pt x="1354" y="340"/>
                  </a:lnTo>
                  <a:lnTo>
                    <a:pt x="1354" y="340"/>
                  </a:lnTo>
                  <a:lnTo>
                    <a:pt x="1356" y="338"/>
                  </a:lnTo>
                  <a:lnTo>
                    <a:pt x="1354" y="338"/>
                  </a:lnTo>
                  <a:lnTo>
                    <a:pt x="1354" y="336"/>
                  </a:lnTo>
                  <a:lnTo>
                    <a:pt x="1354" y="333"/>
                  </a:lnTo>
                  <a:lnTo>
                    <a:pt x="1354" y="331"/>
                  </a:lnTo>
                  <a:lnTo>
                    <a:pt x="1354" y="333"/>
                  </a:lnTo>
                  <a:lnTo>
                    <a:pt x="1351" y="333"/>
                  </a:lnTo>
                  <a:lnTo>
                    <a:pt x="1351" y="331"/>
                  </a:lnTo>
                  <a:lnTo>
                    <a:pt x="1354" y="328"/>
                  </a:lnTo>
                  <a:lnTo>
                    <a:pt x="1354" y="328"/>
                  </a:lnTo>
                  <a:lnTo>
                    <a:pt x="1354" y="326"/>
                  </a:lnTo>
                  <a:lnTo>
                    <a:pt x="1349" y="319"/>
                  </a:lnTo>
                  <a:lnTo>
                    <a:pt x="1344" y="319"/>
                  </a:lnTo>
                  <a:lnTo>
                    <a:pt x="1344" y="321"/>
                  </a:lnTo>
                  <a:lnTo>
                    <a:pt x="1344" y="321"/>
                  </a:lnTo>
                  <a:lnTo>
                    <a:pt x="1344" y="321"/>
                  </a:lnTo>
                  <a:lnTo>
                    <a:pt x="1342" y="321"/>
                  </a:lnTo>
                  <a:lnTo>
                    <a:pt x="1342" y="321"/>
                  </a:lnTo>
                  <a:lnTo>
                    <a:pt x="1344" y="326"/>
                  </a:lnTo>
                  <a:lnTo>
                    <a:pt x="1344" y="326"/>
                  </a:lnTo>
                  <a:lnTo>
                    <a:pt x="1342" y="328"/>
                  </a:lnTo>
                  <a:lnTo>
                    <a:pt x="1340" y="324"/>
                  </a:lnTo>
                  <a:lnTo>
                    <a:pt x="1340" y="324"/>
                  </a:lnTo>
                  <a:lnTo>
                    <a:pt x="1340" y="324"/>
                  </a:lnTo>
                  <a:lnTo>
                    <a:pt x="1340" y="319"/>
                  </a:lnTo>
                  <a:lnTo>
                    <a:pt x="1330" y="319"/>
                  </a:lnTo>
                  <a:lnTo>
                    <a:pt x="1330" y="317"/>
                  </a:lnTo>
                  <a:lnTo>
                    <a:pt x="1330" y="319"/>
                  </a:lnTo>
                  <a:lnTo>
                    <a:pt x="1330" y="319"/>
                  </a:lnTo>
                  <a:lnTo>
                    <a:pt x="1328" y="319"/>
                  </a:lnTo>
                  <a:lnTo>
                    <a:pt x="1328" y="319"/>
                  </a:lnTo>
                  <a:lnTo>
                    <a:pt x="1328" y="319"/>
                  </a:lnTo>
                  <a:lnTo>
                    <a:pt x="1325" y="319"/>
                  </a:lnTo>
                  <a:lnTo>
                    <a:pt x="1325" y="317"/>
                  </a:lnTo>
                  <a:lnTo>
                    <a:pt x="1328" y="312"/>
                  </a:lnTo>
                  <a:lnTo>
                    <a:pt x="1328" y="310"/>
                  </a:lnTo>
                  <a:lnTo>
                    <a:pt x="1328" y="310"/>
                  </a:lnTo>
                  <a:lnTo>
                    <a:pt x="1328" y="310"/>
                  </a:lnTo>
                  <a:lnTo>
                    <a:pt x="1325" y="305"/>
                  </a:lnTo>
                  <a:lnTo>
                    <a:pt x="1321" y="302"/>
                  </a:lnTo>
                  <a:lnTo>
                    <a:pt x="1318" y="300"/>
                  </a:lnTo>
                  <a:lnTo>
                    <a:pt x="1318" y="298"/>
                  </a:lnTo>
                  <a:lnTo>
                    <a:pt x="1318" y="295"/>
                  </a:lnTo>
                  <a:lnTo>
                    <a:pt x="1318" y="295"/>
                  </a:lnTo>
                  <a:lnTo>
                    <a:pt x="1318" y="295"/>
                  </a:lnTo>
                  <a:lnTo>
                    <a:pt x="1318" y="293"/>
                  </a:lnTo>
                  <a:lnTo>
                    <a:pt x="1318" y="293"/>
                  </a:lnTo>
                  <a:lnTo>
                    <a:pt x="1316" y="293"/>
                  </a:lnTo>
                  <a:lnTo>
                    <a:pt x="1316" y="293"/>
                  </a:lnTo>
                  <a:lnTo>
                    <a:pt x="1316" y="288"/>
                  </a:lnTo>
                  <a:lnTo>
                    <a:pt x="1313" y="286"/>
                  </a:lnTo>
                  <a:lnTo>
                    <a:pt x="1313" y="286"/>
                  </a:lnTo>
                  <a:lnTo>
                    <a:pt x="1311" y="283"/>
                  </a:lnTo>
                  <a:lnTo>
                    <a:pt x="1311" y="283"/>
                  </a:lnTo>
                  <a:lnTo>
                    <a:pt x="1311" y="283"/>
                  </a:lnTo>
                  <a:lnTo>
                    <a:pt x="1311" y="281"/>
                  </a:lnTo>
                  <a:lnTo>
                    <a:pt x="1311" y="281"/>
                  </a:lnTo>
                  <a:lnTo>
                    <a:pt x="1311" y="279"/>
                  </a:lnTo>
                  <a:lnTo>
                    <a:pt x="1309" y="274"/>
                  </a:lnTo>
                  <a:lnTo>
                    <a:pt x="1304" y="269"/>
                  </a:lnTo>
                  <a:lnTo>
                    <a:pt x="1304" y="269"/>
                  </a:lnTo>
                  <a:lnTo>
                    <a:pt x="1306" y="269"/>
                  </a:lnTo>
                  <a:lnTo>
                    <a:pt x="1306" y="269"/>
                  </a:lnTo>
                  <a:lnTo>
                    <a:pt x="1306" y="267"/>
                  </a:lnTo>
                  <a:lnTo>
                    <a:pt x="1306" y="267"/>
                  </a:lnTo>
                  <a:lnTo>
                    <a:pt x="1304" y="265"/>
                  </a:lnTo>
                  <a:lnTo>
                    <a:pt x="1304" y="265"/>
                  </a:lnTo>
                  <a:lnTo>
                    <a:pt x="1306" y="262"/>
                  </a:lnTo>
                  <a:lnTo>
                    <a:pt x="1306" y="262"/>
                  </a:lnTo>
                  <a:lnTo>
                    <a:pt x="1304" y="262"/>
                  </a:lnTo>
                  <a:lnTo>
                    <a:pt x="1297" y="253"/>
                  </a:lnTo>
                  <a:lnTo>
                    <a:pt x="1297" y="250"/>
                  </a:lnTo>
                  <a:lnTo>
                    <a:pt x="1295" y="250"/>
                  </a:lnTo>
                  <a:lnTo>
                    <a:pt x="1290" y="248"/>
                  </a:lnTo>
                  <a:lnTo>
                    <a:pt x="1290" y="246"/>
                  </a:lnTo>
                  <a:lnTo>
                    <a:pt x="1285" y="243"/>
                  </a:lnTo>
                  <a:lnTo>
                    <a:pt x="1280" y="241"/>
                  </a:lnTo>
                  <a:lnTo>
                    <a:pt x="1278" y="241"/>
                  </a:lnTo>
                  <a:lnTo>
                    <a:pt x="1278" y="241"/>
                  </a:lnTo>
                  <a:lnTo>
                    <a:pt x="1276" y="241"/>
                  </a:lnTo>
                  <a:lnTo>
                    <a:pt x="1278" y="243"/>
                  </a:lnTo>
                  <a:lnTo>
                    <a:pt x="1278" y="243"/>
                  </a:lnTo>
                  <a:lnTo>
                    <a:pt x="1278" y="246"/>
                  </a:lnTo>
                  <a:lnTo>
                    <a:pt x="1278" y="246"/>
                  </a:lnTo>
                  <a:lnTo>
                    <a:pt x="1278" y="246"/>
                  </a:lnTo>
                  <a:lnTo>
                    <a:pt x="1278" y="246"/>
                  </a:lnTo>
                  <a:lnTo>
                    <a:pt x="1278" y="246"/>
                  </a:lnTo>
                  <a:lnTo>
                    <a:pt x="1278" y="248"/>
                  </a:lnTo>
                  <a:lnTo>
                    <a:pt x="1278" y="248"/>
                  </a:lnTo>
                  <a:lnTo>
                    <a:pt x="1278" y="248"/>
                  </a:lnTo>
                  <a:lnTo>
                    <a:pt x="1278" y="248"/>
                  </a:lnTo>
                  <a:lnTo>
                    <a:pt x="1278" y="248"/>
                  </a:lnTo>
                  <a:lnTo>
                    <a:pt x="1276" y="248"/>
                  </a:lnTo>
                  <a:lnTo>
                    <a:pt x="1276" y="246"/>
                  </a:lnTo>
                  <a:lnTo>
                    <a:pt x="1271" y="243"/>
                  </a:lnTo>
                  <a:lnTo>
                    <a:pt x="1266" y="243"/>
                  </a:lnTo>
                  <a:lnTo>
                    <a:pt x="1266" y="243"/>
                  </a:lnTo>
                  <a:lnTo>
                    <a:pt x="1266" y="246"/>
                  </a:lnTo>
                  <a:lnTo>
                    <a:pt x="1266" y="246"/>
                  </a:lnTo>
                  <a:lnTo>
                    <a:pt x="1266" y="246"/>
                  </a:lnTo>
                  <a:lnTo>
                    <a:pt x="1266" y="246"/>
                  </a:lnTo>
                  <a:lnTo>
                    <a:pt x="1266" y="248"/>
                  </a:lnTo>
                  <a:lnTo>
                    <a:pt x="1266" y="250"/>
                  </a:lnTo>
                  <a:lnTo>
                    <a:pt x="1264" y="253"/>
                  </a:lnTo>
                  <a:lnTo>
                    <a:pt x="1264" y="253"/>
                  </a:lnTo>
                  <a:lnTo>
                    <a:pt x="1266" y="255"/>
                  </a:lnTo>
                  <a:lnTo>
                    <a:pt x="1269" y="257"/>
                  </a:lnTo>
                  <a:lnTo>
                    <a:pt x="1273" y="257"/>
                  </a:lnTo>
                  <a:lnTo>
                    <a:pt x="1276" y="257"/>
                  </a:lnTo>
                  <a:lnTo>
                    <a:pt x="1278" y="257"/>
                  </a:lnTo>
                  <a:lnTo>
                    <a:pt x="1283" y="257"/>
                  </a:lnTo>
                  <a:lnTo>
                    <a:pt x="1283" y="257"/>
                  </a:lnTo>
                  <a:lnTo>
                    <a:pt x="1283" y="260"/>
                  </a:lnTo>
                  <a:lnTo>
                    <a:pt x="1283" y="260"/>
                  </a:lnTo>
                  <a:lnTo>
                    <a:pt x="1285" y="260"/>
                  </a:lnTo>
                  <a:lnTo>
                    <a:pt x="1285" y="260"/>
                  </a:lnTo>
                  <a:lnTo>
                    <a:pt x="1285" y="262"/>
                  </a:lnTo>
                  <a:lnTo>
                    <a:pt x="1285" y="265"/>
                  </a:lnTo>
                  <a:lnTo>
                    <a:pt x="1285" y="265"/>
                  </a:lnTo>
                  <a:lnTo>
                    <a:pt x="1285" y="265"/>
                  </a:lnTo>
                  <a:lnTo>
                    <a:pt x="1285" y="265"/>
                  </a:lnTo>
                  <a:lnTo>
                    <a:pt x="1285" y="265"/>
                  </a:lnTo>
                  <a:lnTo>
                    <a:pt x="1285" y="267"/>
                  </a:lnTo>
                  <a:lnTo>
                    <a:pt x="1285" y="267"/>
                  </a:lnTo>
                  <a:lnTo>
                    <a:pt x="1285" y="267"/>
                  </a:lnTo>
                  <a:lnTo>
                    <a:pt x="1285" y="267"/>
                  </a:lnTo>
                  <a:lnTo>
                    <a:pt x="1285" y="269"/>
                  </a:lnTo>
                  <a:lnTo>
                    <a:pt x="1285" y="269"/>
                  </a:lnTo>
                  <a:lnTo>
                    <a:pt x="1285" y="269"/>
                  </a:lnTo>
                  <a:lnTo>
                    <a:pt x="1285" y="269"/>
                  </a:lnTo>
                  <a:lnTo>
                    <a:pt x="1283" y="269"/>
                  </a:lnTo>
                  <a:lnTo>
                    <a:pt x="1278" y="269"/>
                  </a:lnTo>
                  <a:lnTo>
                    <a:pt x="1280" y="272"/>
                  </a:lnTo>
                  <a:lnTo>
                    <a:pt x="1280" y="272"/>
                  </a:lnTo>
                  <a:lnTo>
                    <a:pt x="1280" y="272"/>
                  </a:lnTo>
                  <a:lnTo>
                    <a:pt x="1280" y="272"/>
                  </a:lnTo>
                  <a:lnTo>
                    <a:pt x="1273" y="269"/>
                  </a:lnTo>
                  <a:lnTo>
                    <a:pt x="1269" y="269"/>
                  </a:lnTo>
                  <a:lnTo>
                    <a:pt x="1266" y="267"/>
                  </a:lnTo>
                  <a:lnTo>
                    <a:pt x="1266" y="269"/>
                  </a:lnTo>
                  <a:lnTo>
                    <a:pt x="1266" y="269"/>
                  </a:lnTo>
                  <a:lnTo>
                    <a:pt x="1266" y="269"/>
                  </a:lnTo>
                  <a:lnTo>
                    <a:pt x="1269" y="272"/>
                  </a:lnTo>
                  <a:lnTo>
                    <a:pt x="1269" y="272"/>
                  </a:lnTo>
                  <a:lnTo>
                    <a:pt x="1269" y="272"/>
                  </a:lnTo>
                  <a:lnTo>
                    <a:pt x="1269" y="274"/>
                  </a:lnTo>
                  <a:lnTo>
                    <a:pt x="1269" y="274"/>
                  </a:lnTo>
                  <a:lnTo>
                    <a:pt x="1273" y="274"/>
                  </a:lnTo>
                  <a:lnTo>
                    <a:pt x="1273" y="274"/>
                  </a:lnTo>
                  <a:lnTo>
                    <a:pt x="1271" y="274"/>
                  </a:lnTo>
                  <a:lnTo>
                    <a:pt x="1271" y="276"/>
                  </a:lnTo>
                  <a:lnTo>
                    <a:pt x="1273" y="276"/>
                  </a:lnTo>
                  <a:lnTo>
                    <a:pt x="1273" y="276"/>
                  </a:lnTo>
                  <a:lnTo>
                    <a:pt x="1271" y="276"/>
                  </a:lnTo>
                  <a:lnTo>
                    <a:pt x="1271" y="279"/>
                  </a:lnTo>
                  <a:lnTo>
                    <a:pt x="1271" y="279"/>
                  </a:lnTo>
                  <a:lnTo>
                    <a:pt x="1269" y="279"/>
                  </a:lnTo>
                  <a:lnTo>
                    <a:pt x="1269" y="279"/>
                  </a:lnTo>
                  <a:lnTo>
                    <a:pt x="1269" y="279"/>
                  </a:lnTo>
                  <a:lnTo>
                    <a:pt x="1269" y="279"/>
                  </a:lnTo>
                  <a:lnTo>
                    <a:pt x="1269" y="279"/>
                  </a:lnTo>
                  <a:lnTo>
                    <a:pt x="1269" y="279"/>
                  </a:lnTo>
                  <a:lnTo>
                    <a:pt x="1266" y="281"/>
                  </a:lnTo>
                  <a:lnTo>
                    <a:pt x="1266" y="283"/>
                  </a:lnTo>
                  <a:lnTo>
                    <a:pt x="1266" y="283"/>
                  </a:lnTo>
                  <a:lnTo>
                    <a:pt x="1266" y="283"/>
                  </a:lnTo>
                  <a:lnTo>
                    <a:pt x="1264" y="283"/>
                  </a:lnTo>
                  <a:lnTo>
                    <a:pt x="1264" y="281"/>
                  </a:lnTo>
                  <a:lnTo>
                    <a:pt x="1264" y="281"/>
                  </a:lnTo>
                  <a:lnTo>
                    <a:pt x="1264" y="281"/>
                  </a:lnTo>
                  <a:lnTo>
                    <a:pt x="1264" y="279"/>
                  </a:lnTo>
                  <a:lnTo>
                    <a:pt x="1264" y="279"/>
                  </a:lnTo>
                  <a:lnTo>
                    <a:pt x="1264" y="279"/>
                  </a:lnTo>
                  <a:lnTo>
                    <a:pt x="1264" y="276"/>
                  </a:lnTo>
                  <a:lnTo>
                    <a:pt x="1264" y="276"/>
                  </a:lnTo>
                  <a:lnTo>
                    <a:pt x="1259" y="274"/>
                  </a:lnTo>
                  <a:lnTo>
                    <a:pt x="1257" y="274"/>
                  </a:lnTo>
                  <a:lnTo>
                    <a:pt x="1257" y="276"/>
                  </a:lnTo>
                  <a:lnTo>
                    <a:pt x="1254" y="276"/>
                  </a:lnTo>
                  <a:lnTo>
                    <a:pt x="1252" y="279"/>
                  </a:lnTo>
                  <a:lnTo>
                    <a:pt x="1252" y="283"/>
                  </a:lnTo>
                  <a:lnTo>
                    <a:pt x="1252" y="286"/>
                  </a:lnTo>
                  <a:lnTo>
                    <a:pt x="1250" y="291"/>
                  </a:lnTo>
                  <a:lnTo>
                    <a:pt x="1250" y="291"/>
                  </a:lnTo>
                  <a:lnTo>
                    <a:pt x="1254" y="293"/>
                  </a:lnTo>
                  <a:lnTo>
                    <a:pt x="1254" y="293"/>
                  </a:lnTo>
                  <a:lnTo>
                    <a:pt x="1250" y="295"/>
                  </a:lnTo>
                  <a:lnTo>
                    <a:pt x="1250" y="298"/>
                  </a:lnTo>
                  <a:lnTo>
                    <a:pt x="1250" y="298"/>
                  </a:lnTo>
                  <a:lnTo>
                    <a:pt x="1250" y="298"/>
                  </a:lnTo>
                  <a:lnTo>
                    <a:pt x="1250" y="300"/>
                  </a:lnTo>
                  <a:lnTo>
                    <a:pt x="1254" y="300"/>
                  </a:lnTo>
                  <a:lnTo>
                    <a:pt x="1259" y="298"/>
                  </a:lnTo>
                  <a:lnTo>
                    <a:pt x="1259" y="298"/>
                  </a:lnTo>
                  <a:lnTo>
                    <a:pt x="1259" y="300"/>
                  </a:lnTo>
                  <a:lnTo>
                    <a:pt x="1259" y="300"/>
                  </a:lnTo>
                  <a:lnTo>
                    <a:pt x="1257" y="302"/>
                  </a:lnTo>
                  <a:lnTo>
                    <a:pt x="1257" y="302"/>
                  </a:lnTo>
                  <a:lnTo>
                    <a:pt x="1261" y="307"/>
                  </a:lnTo>
                  <a:lnTo>
                    <a:pt x="1266" y="307"/>
                  </a:lnTo>
                  <a:lnTo>
                    <a:pt x="1266" y="307"/>
                  </a:lnTo>
                  <a:lnTo>
                    <a:pt x="1266" y="307"/>
                  </a:lnTo>
                  <a:lnTo>
                    <a:pt x="1269" y="305"/>
                  </a:lnTo>
                  <a:lnTo>
                    <a:pt x="1269" y="305"/>
                  </a:lnTo>
                  <a:lnTo>
                    <a:pt x="1269" y="305"/>
                  </a:lnTo>
                  <a:lnTo>
                    <a:pt x="1269" y="307"/>
                  </a:lnTo>
                  <a:lnTo>
                    <a:pt x="1269" y="307"/>
                  </a:lnTo>
                  <a:lnTo>
                    <a:pt x="1269" y="307"/>
                  </a:lnTo>
                  <a:lnTo>
                    <a:pt x="1271" y="307"/>
                  </a:lnTo>
                  <a:lnTo>
                    <a:pt x="1273" y="310"/>
                  </a:lnTo>
                  <a:lnTo>
                    <a:pt x="1269" y="310"/>
                  </a:lnTo>
                  <a:lnTo>
                    <a:pt x="1264" y="310"/>
                  </a:lnTo>
                  <a:lnTo>
                    <a:pt x="1264" y="312"/>
                  </a:lnTo>
                  <a:lnTo>
                    <a:pt x="1264" y="314"/>
                  </a:lnTo>
                  <a:lnTo>
                    <a:pt x="1264" y="314"/>
                  </a:lnTo>
                  <a:lnTo>
                    <a:pt x="1264" y="317"/>
                  </a:lnTo>
                  <a:lnTo>
                    <a:pt x="1264" y="317"/>
                  </a:lnTo>
                  <a:lnTo>
                    <a:pt x="1266" y="319"/>
                  </a:lnTo>
                  <a:lnTo>
                    <a:pt x="1266" y="319"/>
                  </a:lnTo>
                  <a:lnTo>
                    <a:pt x="1266" y="319"/>
                  </a:lnTo>
                  <a:lnTo>
                    <a:pt x="1269" y="317"/>
                  </a:lnTo>
                  <a:lnTo>
                    <a:pt x="1273" y="319"/>
                  </a:lnTo>
                  <a:lnTo>
                    <a:pt x="1278" y="326"/>
                  </a:lnTo>
                  <a:lnTo>
                    <a:pt x="1278" y="326"/>
                  </a:lnTo>
                  <a:lnTo>
                    <a:pt x="1276" y="326"/>
                  </a:lnTo>
                  <a:lnTo>
                    <a:pt x="1276" y="326"/>
                  </a:lnTo>
                  <a:lnTo>
                    <a:pt x="1276" y="324"/>
                  </a:lnTo>
                  <a:lnTo>
                    <a:pt x="1276" y="324"/>
                  </a:lnTo>
                  <a:lnTo>
                    <a:pt x="1276" y="324"/>
                  </a:lnTo>
                  <a:lnTo>
                    <a:pt x="1276" y="324"/>
                  </a:lnTo>
                  <a:lnTo>
                    <a:pt x="1276" y="324"/>
                  </a:lnTo>
                  <a:lnTo>
                    <a:pt x="1273" y="324"/>
                  </a:lnTo>
                  <a:lnTo>
                    <a:pt x="1273" y="324"/>
                  </a:lnTo>
                  <a:lnTo>
                    <a:pt x="1271" y="324"/>
                  </a:lnTo>
                  <a:lnTo>
                    <a:pt x="1266" y="324"/>
                  </a:lnTo>
                  <a:lnTo>
                    <a:pt x="1261" y="324"/>
                  </a:lnTo>
                  <a:lnTo>
                    <a:pt x="1259" y="319"/>
                  </a:lnTo>
                  <a:lnTo>
                    <a:pt x="1257" y="319"/>
                  </a:lnTo>
                  <a:lnTo>
                    <a:pt x="1254" y="321"/>
                  </a:lnTo>
                  <a:lnTo>
                    <a:pt x="1247" y="321"/>
                  </a:lnTo>
                  <a:lnTo>
                    <a:pt x="1242" y="321"/>
                  </a:lnTo>
                  <a:lnTo>
                    <a:pt x="1242" y="324"/>
                  </a:lnTo>
                  <a:lnTo>
                    <a:pt x="1242" y="326"/>
                  </a:lnTo>
                  <a:lnTo>
                    <a:pt x="1245" y="326"/>
                  </a:lnTo>
                  <a:lnTo>
                    <a:pt x="1245" y="326"/>
                  </a:lnTo>
                  <a:lnTo>
                    <a:pt x="1242" y="326"/>
                  </a:lnTo>
                  <a:lnTo>
                    <a:pt x="1242" y="328"/>
                  </a:lnTo>
                  <a:lnTo>
                    <a:pt x="1242" y="328"/>
                  </a:lnTo>
                  <a:lnTo>
                    <a:pt x="1242" y="328"/>
                  </a:lnTo>
                  <a:lnTo>
                    <a:pt x="1240" y="331"/>
                  </a:lnTo>
                  <a:lnTo>
                    <a:pt x="1242" y="333"/>
                  </a:lnTo>
                  <a:lnTo>
                    <a:pt x="1247" y="336"/>
                  </a:lnTo>
                  <a:lnTo>
                    <a:pt x="1247" y="338"/>
                  </a:lnTo>
                  <a:lnTo>
                    <a:pt x="1247" y="340"/>
                  </a:lnTo>
                  <a:lnTo>
                    <a:pt x="1250" y="340"/>
                  </a:lnTo>
                  <a:lnTo>
                    <a:pt x="1252" y="340"/>
                  </a:lnTo>
                  <a:lnTo>
                    <a:pt x="1252" y="343"/>
                  </a:lnTo>
                  <a:lnTo>
                    <a:pt x="1252" y="343"/>
                  </a:lnTo>
                  <a:lnTo>
                    <a:pt x="1252" y="343"/>
                  </a:lnTo>
                  <a:lnTo>
                    <a:pt x="1252" y="343"/>
                  </a:lnTo>
                  <a:lnTo>
                    <a:pt x="1252" y="345"/>
                  </a:lnTo>
                  <a:lnTo>
                    <a:pt x="1252" y="345"/>
                  </a:lnTo>
                  <a:lnTo>
                    <a:pt x="1250" y="345"/>
                  </a:lnTo>
                  <a:lnTo>
                    <a:pt x="1250" y="343"/>
                  </a:lnTo>
                  <a:lnTo>
                    <a:pt x="1247" y="343"/>
                  </a:lnTo>
                  <a:lnTo>
                    <a:pt x="1245" y="340"/>
                  </a:lnTo>
                  <a:lnTo>
                    <a:pt x="1242" y="340"/>
                  </a:lnTo>
                  <a:lnTo>
                    <a:pt x="1240" y="343"/>
                  </a:lnTo>
                  <a:lnTo>
                    <a:pt x="1240" y="343"/>
                  </a:lnTo>
                  <a:lnTo>
                    <a:pt x="1240" y="343"/>
                  </a:lnTo>
                  <a:lnTo>
                    <a:pt x="1238" y="343"/>
                  </a:lnTo>
                  <a:lnTo>
                    <a:pt x="1238" y="345"/>
                  </a:lnTo>
                  <a:lnTo>
                    <a:pt x="1240" y="345"/>
                  </a:lnTo>
                  <a:lnTo>
                    <a:pt x="1240" y="347"/>
                  </a:lnTo>
                  <a:lnTo>
                    <a:pt x="1238" y="345"/>
                  </a:lnTo>
                  <a:lnTo>
                    <a:pt x="1235" y="345"/>
                  </a:lnTo>
                  <a:lnTo>
                    <a:pt x="1235" y="345"/>
                  </a:lnTo>
                  <a:lnTo>
                    <a:pt x="1235" y="345"/>
                  </a:lnTo>
                  <a:lnTo>
                    <a:pt x="1235" y="345"/>
                  </a:lnTo>
                  <a:lnTo>
                    <a:pt x="1233" y="345"/>
                  </a:lnTo>
                  <a:lnTo>
                    <a:pt x="1233" y="343"/>
                  </a:lnTo>
                  <a:lnTo>
                    <a:pt x="1233" y="345"/>
                  </a:lnTo>
                  <a:lnTo>
                    <a:pt x="1233" y="347"/>
                  </a:lnTo>
                  <a:lnTo>
                    <a:pt x="1235" y="347"/>
                  </a:lnTo>
                  <a:lnTo>
                    <a:pt x="1235" y="347"/>
                  </a:lnTo>
                  <a:lnTo>
                    <a:pt x="1235" y="350"/>
                  </a:lnTo>
                  <a:lnTo>
                    <a:pt x="1235" y="352"/>
                  </a:lnTo>
                  <a:lnTo>
                    <a:pt x="1233" y="352"/>
                  </a:lnTo>
                  <a:lnTo>
                    <a:pt x="1238" y="354"/>
                  </a:lnTo>
                  <a:lnTo>
                    <a:pt x="1245" y="359"/>
                  </a:lnTo>
                  <a:lnTo>
                    <a:pt x="1245" y="359"/>
                  </a:lnTo>
                  <a:lnTo>
                    <a:pt x="1250" y="354"/>
                  </a:lnTo>
                  <a:lnTo>
                    <a:pt x="1250" y="354"/>
                  </a:lnTo>
                  <a:lnTo>
                    <a:pt x="1250" y="357"/>
                  </a:lnTo>
                  <a:lnTo>
                    <a:pt x="1250" y="357"/>
                  </a:lnTo>
                  <a:lnTo>
                    <a:pt x="1254" y="357"/>
                  </a:lnTo>
                  <a:lnTo>
                    <a:pt x="1254" y="354"/>
                  </a:lnTo>
                  <a:lnTo>
                    <a:pt x="1257" y="354"/>
                  </a:lnTo>
                  <a:lnTo>
                    <a:pt x="1257" y="354"/>
                  </a:lnTo>
                  <a:lnTo>
                    <a:pt x="1254" y="357"/>
                  </a:lnTo>
                  <a:lnTo>
                    <a:pt x="1254" y="357"/>
                  </a:lnTo>
                  <a:lnTo>
                    <a:pt x="1252" y="359"/>
                  </a:lnTo>
                  <a:lnTo>
                    <a:pt x="1250" y="359"/>
                  </a:lnTo>
                  <a:lnTo>
                    <a:pt x="1250" y="362"/>
                  </a:lnTo>
                  <a:lnTo>
                    <a:pt x="1250" y="362"/>
                  </a:lnTo>
                  <a:lnTo>
                    <a:pt x="1254" y="366"/>
                  </a:lnTo>
                  <a:lnTo>
                    <a:pt x="1261" y="364"/>
                  </a:lnTo>
                  <a:lnTo>
                    <a:pt x="1266" y="359"/>
                  </a:lnTo>
                  <a:lnTo>
                    <a:pt x="1266" y="357"/>
                  </a:lnTo>
                  <a:lnTo>
                    <a:pt x="1266" y="357"/>
                  </a:lnTo>
                  <a:lnTo>
                    <a:pt x="1269" y="357"/>
                  </a:lnTo>
                  <a:lnTo>
                    <a:pt x="1269" y="357"/>
                  </a:lnTo>
                  <a:lnTo>
                    <a:pt x="1269" y="357"/>
                  </a:lnTo>
                  <a:lnTo>
                    <a:pt x="1276" y="359"/>
                  </a:lnTo>
                  <a:lnTo>
                    <a:pt x="1276" y="359"/>
                  </a:lnTo>
                  <a:lnTo>
                    <a:pt x="1269" y="362"/>
                  </a:lnTo>
                  <a:lnTo>
                    <a:pt x="1264" y="369"/>
                  </a:lnTo>
                  <a:lnTo>
                    <a:pt x="1264" y="369"/>
                  </a:lnTo>
                  <a:lnTo>
                    <a:pt x="1264" y="369"/>
                  </a:lnTo>
                  <a:lnTo>
                    <a:pt x="1266" y="373"/>
                  </a:lnTo>
                  <a:lnTo>
                    <a:pt x="1269" y="373"/>
                  </a:lnTo>
                  <a:lnTo>
                    <a:pt x="1269" y="376"/>
                  </a:lnTo>
                  <a:lnTo>
                    <a:pt x="1271" y="376"/>
                  </a:lnTo>
                  <a:lnTo>
                    <a:pt x="1271" y="376"/>
                  </a:lnTo>
                  <a:lnTo>
                    <a:pt x="1271" y="378"/>
                  </a:lnTo>
                  <a:lnTo>
                    <a:pt x="1271" y="378"/>
                  </a:lnTo>
                  <a:lnTo>
                    <a:pt x="1264" y="373"/>
                  </a:lnTo>
                  <a:lnTo>
                    <a:pt x="1261" y="373"/>
                  </a:lnTo>
                  <a:lnTo>
                    <a:pt x="1259" y="376"/>
                  </a:lnTo>
                  <a:lnTo>
                    <a:pt x="1252" y="373"/>
                  </a:lnTo>
                  <a:lnTo>
                    <a:pt x="1250" y="373"/>
                  </a:lnTo>
                  <a:lnTo>
                    <a:pt x="1250" y="373"/>
                  </a:lnTo>
                  <a:lnTo>
                    <a:pt x="1250" y="373"/>
                  </a:lnTo>
                  <a:lnTo>
                    <a:pt x="1245" y="371"/>
                  </a:lnTo>
                  <a:lnTo>
                    <a:pt x="1238" y="366"/>
                  </a:lnTo>
                  <a:lnTo>
                    <a:pt x="1233" y="364"/>
                  </a:lnTo>
                  <a:lnTo>
                    <a:pt x="1231" y="366"/>
                  </a:lnTo>
                  <a:lnTo>
                    <a:pt x="1231" y="366"/>
                  </a:lnTo>
                  <a:lnTo>
                    <a:pt x="1231" y="369"/>
                  </a:lnTo>
                  <a:lnTo>
                    <a:pt x="1231" y="369"/>
                  </a:lnTo>
                  <a:lnTo>
                    <a:pt x="1231" y="369"/>
                  </a:lnTo>
                  <a:lnTo>
                    <a:pt x="1231" y="371"/>
                  </a:lnTo>
                  <a:lnTo>
                    <a:pt x="1233" y="373"/>
                  </a:lnTo>
                  <a:close/>
                  <a:moveTo>
                    <a:pt x="1453" y="591"/>
                  </a:moveTo>
                  <a:lnTo>
                    <a:pt x="1453" y="591"/>
                  </a:lnTo>
                  <a:lnTo>
                    <a:pt x="1455" y="591"/>
                  </a:lnTo>
                  <a:lnTo>
                    <a:pt x="1458" y="589"/>
                  </a:lnTo>
                  <a:lnTo>
                    <a:pt x="1460" y="586"/>
                  </a:lnTo>
                  <a:lnTo>
                    <a:pt x="1458" y="584"/>
                  </a:lnTo>
                  <a:lnTo>
                    <a:pt x="1458" y="584"/>
                  </a:lnTo>
                  <a:lnTo>
                    <a:pt x="1458" y="584"/>
                  </a:lnTo>
                  <a:lnTo>
                    <a:pt x="1458" y="584"/>
                  </a:lnTo>
                  <a:lnTo>
                    <a:pt x="1458" y="584"/>
                  </a:lnTo>
                  <a:lnTo>
                    <a:pt x="1455" y="579"/>
                  </a:lnTo>
                  <a:lnTo>
                    <a:pt x="1455" y="579"/>
                  </a:lnTo>
                  <a:lnTo>
                    <a:pt x="1448" y="579"/>
                  </a:lnTo>
                  <a:lnTo>
                    <a:pt x="1448" y="579"/>
                  </a:lnTo>
                  <a:lnTo>
                    <a:pt x="1448" y="582"/>
                  </a:lnTo>
                  <a:lnTo>
                    <a:pt x="1448" y="582"/>
                  </a:lnTo>
                  <a:lnTo>
                    <a:pt x="1448" y="582"/>
                  </a:lnTo>
                  <a:lnTo>
                    <a:pt x="1446" y="584"/>
                  </a:lnTo>
                  <a:lnTo>
                    <a:pt x="1446" y="584"/>
                  </a:lnTo>
                  <a:lnTo>
                    <a:pt x="1446" y="584"/>
                  </a:lnTo>
                  <a:lnTo>
                    <a:pt x="1451" y="584"/>
                  </a:lnTo>
                  <a:lnTo>
                    <a:pt x="1453" y="586"/>
                  </a:lnTo>
                  <a:lnTo>
                    <a:pt x="1453" y="586"/>
                  </a:lnTo>
                  <a:lnTo>
                    <a:pt x="1453" y="586"/>
                  </a:lnTo>
                  <a:lnTo>
                    <a:pt x="1453" y="586"/>
                  </a:lnTo>
                  <a:lnTo>
                    <a:pt x="1453" y="589"/>
                  </a:lnTo>
                  <a:lnTo>
                    <a:pt x="1453" y="591"/>
                  </a:lnTo>
                  <a:close/>
                  <a:moveTo>
                    <a:pt x="1247" y="314"/>
                  </a:moveTo>
                  <a:lnTo>
                    <a:pt x="1250" y="317"/>
                  </a:lnTo>
                  <a:lnTo>
                    <a:pt x="1254" y="319"/>
                  </a:lnTo>
                  <a:lnTo>
                    <a:pt x="1259" y="317"/>
                  </a:lnTo>
                  <a:lnTo>
                    <a:pt x="1259" y="314"/>
                  </a:lnTo>
                  <a:lnTo>
                    <a:pt x="1257" y="314"/>
                  </a:lnTo>
                  <a:lnTo>
                    <a:pt x="1257" y="314"/>
                  </a:lnTo>
                  <a:lnTo>
                    <a:pt x="1257" y="312"/>
                  </a:lnTo>
                  <a:lnTo>
                    <a:pt x="1257" y="312"/>
                  </a:lnTo>
                  <a:lnTo>
                    <a:pt x="1257" y="312"/>
                  </a:lnTo>
                  <a:lnTo>
                    <a:pt x="1254" y="310"/>
                  </a:lnTo>
                  <a:lnTo>
                    <a:pt x="1252" y="310"/>
                  </a:lnTo>
                  <a:lnTo>
                    <a:pt x="1250" y="310"/>
                  </a:lnTo>
                  <a:lnTo>
                    <a:pt x="1250" y="310"/>
                  </a:lnTo>
                  <a:lnTo>
                    <a:pt x="1247" y="310"/>
                  </a:lnTo>
                  <a:lnTo>
                    <a:pt x="1247" y="312"/>
                  </a:lnTo>
                  <a:lnTo>
                    <a:pt x="1240" y="312"/>
                  </a:lnTo>
                  <a:lnTo>
                    <a:pt x="1240" y="312"/>
                  </a:lnTo>
                  <a:lnTo>
                    <a:pt x="1240" y="314"/>
                  </a:lnTo>
                  <a:lnTo>
                    <a:pt x="1245" y="314"/>
                  </a:lnTo>
                  <a:lnTo>
                    <a:pt x="1247" y="314"/>
                  </a:lnTo>
                  <a:close/>
                  <a:moveTo>
                    <a:pt x="331" y="1078"/>
                  </a:moveTo>
                  <a:lnTo>
                    <a:pt x="334" y="1081"/>
                  </a:lnTo>
                  <a:lnTo>
                    <a:pt x="334" y="1081"/>
                  </a:lnTo>
                  <a:lnTo>
                    <a:pt x="334" y="1081"/>
                  </a:lnTo>
                  <a:lnTo>
                    <a:pt x="331" y="1076"/>
                  </a:lnTo>
                  <a:lnTo>
                    <a:pt x="331" y="1076"/>
                  </a:lnTo>
                  <a:lnTo>
                    <a:pt x="329" y="1076"/>
                  </a:lnTo>
                  <a:lnTo>
                    <a:pt x="329" y="1076"/>
                  </a:lnTo>
                  <a:lnTo>
                    <a:pt x="331" y="1078"/>
                  </a:lnTo>
                  <a:lnTo>
                    <a:pt x="331" y="1078"/>
                  </a:lnTo>
                  <a:close/>
                  <a:moveTo>
                    <a:pt x="895" y="648"/>
                  </a:moveTo>
                  <a:lnTo>
                    <a:pt x="895" y="648"/>
                  </a:lnTo>
                  <a:lnTo>
                    <a:pt x="895" y="648"/>
                  </a:lnTo>
                  <a:lnTo>
                    <a:pt x="902" y="650"/>
                  </a:lnTo>
                  <a:lnTo>
                    <a:pt x="902" y="653"/>
                  </a:lnTo>
                  <a:lnTo>
                    <a:pt x="909" y="653"/>
                  </a:lnTo>
                  <a:lnTo>
                    <a:pt x="914" y="655"/>
                  </a:lnTo>
                  <a:lnTo>
                    <a:pt x="916" y="657"/>
                  </a:lnTo>
                  <a:lnTo>
                    <a:pt x="916" y="657"/>
                  </a:lnTo>
                  <a:lnTo>
                    <a:pt x="918" y="655"/>
                  </a:lnTo>
                  <a:lnTo>
                    <a:pt x="918" y="655"/>
                  </a:lnTo>
                  <a:lnTo>
                    <a:pt x="918" y="655"/>
                  </a:lnTo>
                  <a:lnTo>
                    <a:pt x="921" y="653"/>
                  </a:lnTo>
                  <a:lnTo>
                    <a:pt x="921" y="650"/>
                  </a:lnTo>
                  <a:lnTo>
                    <a:pt x="921" y="650"/>
                  </a:lnTo>
                  <a:lnTo>
                    <a:pt x="921" y="648"/>
                  </a:lnTo>
                  <a:lnTo>
                    <a:pt x="921" y="645"/>
                  </a:lnTo>
                  <a:lnTo>
                    <a:pt x="921" y="645"/>
                  </a:lnTo>
                  <a:lnTo>
                    <a:pt x="921" y="645"/>
                  </a:lnTo>
                  <a:lnTo>
                    <a:pt x="918" y="641"/>
                  </a:lnTo>
                  <a:lnTo>
                    <a:pt x="916" y="641"/>
                  </a:lnTo>
                  <a:lnTo>
                    <a:pt x="909" y="641"/>
                  </a:lnTo>
                  <a:lnTo>
                    <a:pt x="906" y="641"/>
                  </a:lnTo>
                  <a:lnTo>
                    <a:pt x="904" y="641"/>
                  </a:lnTo>
                  <a:lnTo>
                    <a:pt x="899" y="641"/>
                  </a:lnTo>
                  <a:lnTo>
                    <a:pt x="895" y="645"/>
                  </a:lnTo>
                  <a:lnTo>
                    <a:pt x="895" y="645"/>
                  </a:lnTo>
                  <a:lnTo>
                    <a:pt x="895" y="648"/>
                  </a:lnTo>
                  <a:lnTo>
                    <a:pt x="895" y="648"/>
                  </a:lnTo>
                  <a:lnTo>
                    <a:pt x="895" y="648"/>
                  </a:lnTo>
                  <a:close/>
                  <a:moveTo>
                    <a:pt x="523" y="1057"/>
                  </a:moveTo>
                  <a:lnTo>
                    <a:pt x="523" y="1055"/>
                  </a:lnTo>
                  <a:lnTo>
                    <a:pt x="523" y="1055"/>
                  </a:lnTo>
                  <a:lnTo>
                    <a:pt x="523" y="1055"/>
                  </a:lnTo>
                  <a:lnTo>
                    <a:pt x="523" y="1055"/>
                  </a:lnTo>
                  <a:lnTo>
                    <a:pt x="525" y="1055"/>
                  </a:lnTo>
                  <a:lnTo>
                    <a:pt x="525" y="1055"/>
                  </a:lnTo>
                  <a:lnTo>
                    <a:pt x="525" y="1057"/>
                  </a:lnTo>
                  <a:lnTo>
                    <a:pt x="525" y="1057"/>
                  </a:lnTo>
                  <a:lnTo>
                    <a:pt x="525" y="1055"/>
                  </a:lnTo>
                  <a:lnTo>
                    <a:pt x="528" y="1055"/>
                  </a:lnTo>
                  <a:lnTo>
                    <a:pt x="528" y="1055"/>
                  </a:lnTo>
                  <a:lnTo>
                    <a:pt x="528" y="1055"/>
                  </a:lnTo>
                  <a:lnTo>
                    <a:pt x="528" y="1055"/>
                  </a:lnTo>
                  <a:lnTo>
                    <a:pt x="528" y="1055"/>
                  </a:lnTo>
                  <a:lnTo>
                    <a:pt x="528" y="1052"/>
                  </a:lnTo>
                  <a:lnTo>
                    <a:pt x="528" y="1052"/>
                  </a:lnTo>
                  <a:lnTo>
                    <a:pt x="525" y="1050"/>
                  </a:lnTo>
                  <a:lnTo>
                    <a:pt x="525" y="1050"/>
                  </a:lnTo>
                  <a:lnTo>
                    <a:pt x="525" y="1050"/>
                  </a:lnTo>
                  <a:lnTo>
                    <a:pt x="521" y="1055"/>
                  </a:lnTo>
                  <a:lnTo>
                    <a:pt x="521" y="1057"/>
                  </a:lnTo>
                  <a:lnTo>
                    <a:pt x="523" y="1057"/>
                  </a:lnTo>
                  <a:lnTo>
                    <a:pt x="523" y="1057"/>
                  </a:lnTo>
                  <a:close/>
                  <a:moveTo>
                    <a:pt x="589" y="1104"/>
                  </a:moveTo>
                  <a:lnTo>
                    <a:pt x="589" y="1104"/>
                  </a:lnTo>
                  <a:lnTo>
                    <a:pt x="589" y="1104"/>
                  </a:lnTo>
                  <a:lnTo>
                    <a:pt x="589" y="1102"/>
                  </a:lnTo>
                  <a:lnTo>
                    <a:pt x="589" y="1102"/>
                  </a:lnTo>
                  <a:lnTo>
                    <a:pt x="589" y="1104"/>
                  </a:lnTo>
                  <a:lnTo>
                    <a:pt x="592" y="1104"/>
                  </a:lnTo>
                  <a:lnTo>
                    <a:pt x="592" y="1102"/>
                  </a:lnTo>
                  <a:lnTo>
                    <a:pt x="592" y="1102"/>
                  </a:lnTo>
                  <a:lnTo>
                    <a:pt x="592" y="1102"/>
                  </a:lnTo>
                  <a:lnTo>
                    <a:pt x="592" y="1102"/>
                  </a:lnTo>
                  <a:lnTo>
                    <a:pt x="592" y="1102"/>
                  </a:lnTo>
                  <a:lnTo>
                    <a:pt x="592" y="1102"/>
                  </a:lnTo>
                  <a:lnTo>
                    <a:pt x="589" y="1102"/>
                  </a:lnTo>
                  <a:lnTo>
                    <a:pt x="589" y="1102"/>
                  </a:lnTo>
                  <a:lnTo>
                    <a:pt x="587" y="1102"/>
                  </a:lnTo>
                  <a:lnTo>
                    <a:pt x="587" y="1104"/>
                  </a:lnTo>
                  <a:lnTo>
                    <a:pt x="587" y="1104"/>
                  </a:lnTo>
                  <a:lnTo>
                    <a:pt x="589" y="1104"/>
                  </a:lnTo>
                  <a:close/>
                  <a:moveTo>
                    <a:pt x="334" y="1085"/>
                  </a:moveTo>
                  <a:lnTo>
                    <a:pt x="336" y="1090"/>
                  </a:lnTo>
                  <a:lnTo>
                    <a:pt x="336" y="1090"/>
                  </a:lnTo>
                  <a:lnTo>
                    <a:pt x="336" y="1093"/>
                  </a:lnTo>
                  <a:lnTo>
                    <a:pt x="339" y="1093"/>
                  </a:lnTo>
                  <a:lnTo>
                    <a:pt x="339" y="1090"/>
                  </a:lnTo>
                  <a:lnTo>
                    <a:pt x="339" y="1090"/>
                  </a:lnTo>
                  <a:lnTo>
                    <a:pt x="339" y="1088"/>
                  </a:lnTo>
                  <a:lnTo>
                    <a:pt x="339" y="1090"/>
                  </a:lnTo>
                  <a:lnTo>
                    <a:pt x="339" y="1088"/>
                  </a:lnTo>
                  <a:lnTo>
                    <a:pt x="339" y="1088"/>
                  </a:lnTo>
                  <a:lnTo>
                    <a:pt x="339" y="1088"/>
                  </a:lnTo>
                  <a:lnTo>
                    <a:pt x="339" y="1085"/>
                  </a:lnTo>
                  <a:lnTo>
                    <a:pt x="336" y="1085"/>
                  </a:lnTo>
                  <a:lnTo>
                    <a:pt x="336" y="1085"/>
                  </a:lnTo>
                  <a:lnTo>
                    <a:pt x="334" y="1083"/>
                  </a:lnTo>
                  <a:lnTo>
                    <a:pt x="334" y="1083"/>
                  </a:lnTo>
                  <a:lnTo>
                    <a:pt x="334" y="1085"/>
                  </a:lnTo>
                  <a:close/>
                  <a:moveTo>
                    <a:pt x="599" y="972"/>
                  </a:moveTo>
                  <a:lnTo>
                    <a:pt x="599" y="972"/>
                  </a:lnTo>
                  <a:lnTo>
                    <a:pt x="599" y="972"/>
                  </a:lnTo>
                  <a:lnTo>
                    <a:pt x="599" y="972"/>
                  </a:lnTo>
                  <a:lnTo>
                    <a:pt x="599" y="970"/>
                  </a:lnTo>
                  <a:lnTo>
                    <a:pt x="599" y="972"/>
                  </a:lnTo>
                  <a:lnTo>
                    <a:pt x="599" y="972"/>
                  </a:lnTo>
                  <a:lnTo>
                    <a:pt x="599" y="972"/>
                  </a:lnTo>
                  <a:close/>
                  <a:moveTo>
                    <a:pt x="339" y="1074"/>
                  </a:moveTo>
                  <a:lnTo>
                    <a:pt x="339" y="1074"/>
                  </a:lnTo>
                  <a:lnTo>
                    <a:pt x="339" y="1074"/>
                  </a:lnTo>
                  <a:lnTo>
                    <a:pt x="341" y="1074"/>
                  </a:lnTo>
                  <a:lnTo>
                    <a:pt x="343" y="1069"/>
                  </a:lnTo>
                  <a:lnTo>
                    <a:pt x="343" y="1069"/>
                  </a:lnTo>
                  <a:lnTo>
                    <a:pt x="341" y="1069"/>
                  </a:lnTo>
                  <a:lnTo>
                    <a:pt x="341" y="1069"/>
                  </a:lnTo>
                  <a:lnTo>
                    <a:pt x="339" y="1069"/>
                  </a:lnTo>
                  <a:lnTo>
                    <a:pt x="339" y="1071"/>
                  </a:lnTo>
                  <a:lnTo>
                    <a:pt x="336" y="1071"/>
                  </a:lnTo>
                  <a:lnTo>
                    <a:pt x="336" y="1074"/>
                  </a:lnTo>
                  <a:lnTo>
                    <a:pt x="339" y="1074"/>
                  </a:lnTo>
                  <a:close/>
                  <a:moveTo>
                    <a:pt x="374" y="1085"/>
                  </a:moveTo>
                  <a:lnTo>
                    <a:pt x="376" y="1085"/>
                  </a:lnTo>
                  <a:lnTo>
                    <a:pt x="374" y="1085"/>
                  </a:lnTo>
                  <a:lnTo>
                    <a:pt x="374" y="1085"/>
                  </a:lnTo>
                  <a:lnTo>
                    <a:pt x="376" y="1085"/>
                  </a:lnTo>
                  <a:lnTo>
                    <a:pt x="379" y="1083"/>
                  </a:lnTo>
                  <a:lnTo>
                    <a:pt x="376" y="1083"/>
                  </a:lnTo>
                  <a:lnTo>
                    <a:pt x="376" y="1083"/>
                  </a:lnTo>
                  <a:lnTo>
                    <a:pt x="376" y="1083"/>
                  </a:lnTo>
                  <a:lnTo>
                    <a:pt x="376" y="1083"/>
                  </a:lnTo>
                  <a:lnTo>
                    <a:pt x="376" y="1083"/>
                  </a:lnTo>
                  <a:lnTo>
                    <a:pt x="376" y="1083"/>
                  </a:lnTo>
                  <a:lnTo>
                    <a:pt x="376" y="1081"/>
                  </a:lnTo>
                  <a:lnTo>
                    <a:pt x="374" y="1083"/>
                  </a:lnTo>
                  <a:lnTo>
                    <a:pt x="374" y="1083"/>
                  </a:lnTo>
                  <a:lnTo>
                    <a:pt x="374" y="1083"/>
                  </a:lnTo>
                  <a:lnTo>
                    <a:pt x="372" y="1083"/>
                  </a:lnTo>
                  <a:lnTo>
                    <a:pt x="372" y="1083"/>
                  </a:lnTo>
                  <a:lnTo>
                    <a:pt x="372" y="1085"/>
                  </a:lnTo>
                  <a:lnTo>
                    <a:pt x="374" y="1085"/>
                  </a:lnTo>
                  <a:lnTo>
                    <a:pt x="374" y="1085"/>
                  </a:lnTo>
                  <a:close/>
                  <a:moveTo>
                    <a:pt x="888" y="671"/>
                  </a:moveTo>
                  <a:lnTo>
                    <a:pt x="878" y="671"/>
                  </a:lnTo>
                  <a:lnTo>
                    <a:pt x="871" y="679"/>
                  </a:lnTo>
                  <a:lnTo>
                    <a:pt x="869" y="681"/>
                  </a:lnTo>
                  <a:lnTo>
                    <a:pt x="871" y="681"/>
                  </a:lnTo>
                  <a:lnTo>
                    <a:pt x="871" y="681"/>
                  </a:lnTo>
                  <a:lnTo>
                    <a:pt x="871" y="683"/>
                  </a:lnTo>
                  <a:lnTo>
                    <a:pt x="869" y="683"/>
                  </a:lnTo>
                  <a:lnTo>
                    <a:pt x="869" y="686"/>
                  </a:lnTo>
                  <a:lnTo>
                    <a:pt x="869" y="686"/>
                  </a:lnTo>
                  <a:lnTo>
                    <a:pt x="869" y="688"/>
                  </a:lnTo>
                  <a:lnTo>
                    <a:pt x="869" y="688"/>
                  </a:lnTo>
                  <a:lnTo>
                    <a:pt x="871" y="690"/>
                  </a:lnTo>
                  <a:lnTo>
                    <a:pt x="876" y="690"/>
                  </a:lnTo>
                  <a:lnTo>
                    <a:pt x="880" y="690"/>
                  </a:lnTo>
                  <a:lnTo>
                    <a:pt x="885" y="693"/>
                  </a:lnTo>
                  <a:lnTo>
                    <a:pt x="885" y="697"/>
                  </a:lnTo>
                  <a:lnTo>
                    <a:pt x="888" y="697"/>
                  </a:lnTo>
                  <a:lnTo>
                    <a:pt x="890" y="697"/>
                  </a:lnTo>
                  <a:lnTo>
                    <a:pt x="890" y="697"/>
                  </a:lnTo>
                  <a:lnTo>
                    <a:pt x="892" y="697"/>
                  </a:lnTo>
                  <a:lnTo>
                    <a:pt x="890" y="700"/>
                  </a:lnTo>
                  <a:lnTo>
                    <a:pt x="888" y="700"/>
                  </a:lnTo>
                  <a:lnTo>
                    <a:pt x="885" y="697"/>
                  </a:lnTo>
                  <a:lnTo>
                    <a:pt x="885" y="697"/>
                  </a:lnTo>
                  <a:lnTo>
                    <a:pt x="885" y="697"/>
                  </a:lnTo>
                  <a:lnTo>
                    <a:pt x="883" y="697"/>
                  </a:lnTo>
                  <a:lnTo>
                    <a:pt x="876" y="695"/>
                  </a:lnTo>
                  <a:lnTo>
                    <a:pt x="873" y="695"/>
                  </a:lnTo>
                  <a:lnTo>
                    <a:pt x="869" y="693"/>
                  </a:lnTo>
                  <a:lnTo>
                    <a:pt x="866" y="693"/>
                  </a:lnTo>
                  <a:lnTo>
                    <a:pt x="864" y="690"/>
                  </a:lnTo>
                  <a:lnTo>
                    <a:pt x="854" y="693"/>
                  </a:lnTo>
                  <a:lnTo>
                    <a:pt x="854" y="695"/>
                  </a:lnTo>
                  <a:lnTo>
                    <a:pt x="854" y="695"/>
                  </a:lnTo>
                  <a:lnTo>
                    <a:pt x="854" y="695"/>
                  </a:lnTo>
                  <a:lnTo>
                    <a:pt x="854" y="695"/>
                  </a:lnTo>
                  <a:lnTo>
                    <a:pt x="854" y="695"/>
                  </a:lnTo>
                  <a:lnTo>
                    <a:pt x="852" y="695"/>
                  </a:lnTo>
                  <a:lnTo>
                    <a:pt x="852" y="697"/>
                  </a:lnTo>
                  <a:lnTo>
                    <a:pt x="852" y="697"/>
                  </a:lnTo>
                  <a:lnTo>
                    <a:pt x="852" y="700"/>
                  </a:lnTo>
                  <a:lnTo>
                    <a:pt x="850" y="702"/>
                  </a:lnTo>
                  <a:lnTo>
                    <a:pt x="850" y="702"/>
                  </a:lnTo>
                  <a:lnTo>
                    <a:pt x="850" y="702"/>
                  </a:lnTo>
                  <a:lnTo>
                    <a:pt x="852" y="705"/>
                  </a:lnTo>
                  <a:lnTo>
                    <a:pt x="854" y="705"/>
                  </a:lnTo>
                  <a:lnTo>
                    <a:pt x="854" y="705"/>
                  </a:lnTo>
                  <a:lnTo>
                    <a:pt x="854" y="705"/>
                  </a:lnTo>
                  <a:lnTo>
                    <a:pt x="854" y="705"/>
                  </a:lnTo>
                  <a:lnTo>
                    <a:pt x="854" y="707"/>
                  </a:lnTo>
                  <a:lnTo>
                    <a:pt x="854" y="707"/>
                  </a:lnTo>
                  <a:lnTo>
                    <a:pt x="854" y="709"/>
                  </a:lnTo>
                  <a:lnTo>
                    <a:pt x="854" y="709"/>
                  </a:lnTo>
                  <a:lnTo>
                    <a:pt x="852" y="707"/>
                  </a:lnTo>
                  <a:lnTo>
                    <a:pt x="852" y="707"/>
                  </a:lnTo>
                  <a:lnTo>
                    <a:pt x="850" y="709"/>
                  </a:lnTo>
                  <a:lnTo>
                    <a:pt x="850" y="709"/>
                  </a:lnTo>
                  <a:lnTo>
                    <a:pt x="850" y="712"/>
                  </a:lnTo>
                  <a:lnTo>
                    <a:pt x="850" y="712"/>
                  </a:lnTo>
                  <a:lnTo>
                    <a:pt x="850" y="714"/>
                  </a:lnTo>
                  <a:lnTo>
                    <a:pt x="850" y="714"/>
                  </a:lnTo>
                  <a:lnTo>
                    <a:pt x="857" y="719"/>
                  </a:lnTo>
                  <a:lnTo>
                    <a:pt x="859" y="716"/>
                  </a:lnTo>
                  <a:lnTo>
                    <a:pt x="859" y="719"/>
                  </a:lnTo>
                  <a:lnTo>
                    <a:pt x="859" y="719"/>
                  </a:lnTo>
                  <a:lnTo>
                    <a:pt x="866" y="716"/>
                  </a:lnTo>
                  <a:lnTo>
                    <a:pt x="869" y="719"/>
                  </a:lnTo>
                  <a:lnTo>
                    <a:pt x="876" y="719"/>
                  </a:lnTo>
                  <a:lnTo>
                    <a:pt x="885" y="719"/>
                  </a:lnTo>
                  <a:lnTo>
                    <a:pt x="885" y="719"/>
                  </a:lnTo>
                  <a:lnTo>
                    <a:pt x="885" y="719"/>
                  </a:lnTo>
                  <a:lnTo>
                    <a:pt x="885" y="719"/>
                  </a:lnTo>
                  <a:lnTo>
                    <a:pt x="885" y="721"/>
                  </a:lnTo>
                  <a:lnTo>
                    <a:pt x="885" y="721"/>
                  </a:lnTo>
                  <a:lnTo>
                    <a:pt x="878" y="721"/>
                  </a:lnTo>
                  <a:lnTo>
                    <a:pt x="871" y="723"/>
                  </a:lnTo>
                  <a:lnTo>
                    <a:pt x="869" y="721"/>
                  </a:lnTo>
                  <a:lnTo>
                    <a:pt x="866" y="719"/>
                  </a:lnTo>
                  <a:lnTo>
                    <a:pt x="866" y="719"/>
                  </a:lnTo>
                  <a:lnTo>
                    <a:pt x="866" y="721"/>
                  </a:lnTo>
                  <a:lnTo>
                    <a:pt x="866" y="721"/>
                  </a:lnTo>
                  <a:lnTo>
                    <a:pt x="866" y="721"/>
                  </a:lnTo>
                  <a:lnTo>
                    <a:pt x="859" y="721"/>
                  </a:lnTo>
                  <a:lnTo>
                    <a:pt x="852" y="721"/>
                  </a:lnTo>
                  <a:lnTo>
                    <a:pt x="845" y="721"/>
                  </a:lnTo>
                  <a:lnTo>
                    <a:pt x="843" y="723"/>
                  </a:lnTo>
                  <a:lnTo>
                    <a:pt x="835" y="733"/>
                  </a:lnTo>
                  <a:lnTo>
                    <a:pt x="835" y="735"/>
                  </a:lnTo>
                  <a:lnTo>
                    <a:pt x="835" y="738"/>
                  </a:lnTo>
                  <a:lnTo>
                    <a:pt x="835" y="738"/>
                  </a:lnTo>
                  <a:lnTo>
                    <a:pt x="843" y="740"/>
                  </a:lnTo>
                  <a:lnTo>
                    <a:pt x="850" y="740"/>
                  </a:lnTo>
                  <a:lnTo>
                    <a:pt x="857" y="742"/>
                  </a:lnTo>
                  <a:lnTo>
                    <a:pt x="857" y="740"/>
                  </a:lnTo>
                  <a:lnTo>
                    <a:pt x="859" y="740"/>
                  </a:lnTo>
                  <a:lnTo>
                    <a:pt x="864" y="738"/>
                  </a:lnTo>
                  <a:lnTo>
                    <a:pt x="866" y="738"/>
                  </a:lnTo>
                  <a:lnTo>
                    <a:pt x="873" y="738"/>
                  </a:lnTo>
                  <a:lnTo>
                    <a:pt x="878" y="733"/>
                  </a:lnTo>
                  <a:lnTo>
                    <a:pt x="880" y="735"/>
                  </a:lnTo>
                  <a:lnTo>
                    <a:pt x="880" y="735"/>
                  </a:lnTo>
                  <a:lnTo>
                    <a:pt x="878" y="735"/>
                  </a:lnTo>
                  <a:lnTo>
                    <a:pt x="873" y="738"/>
                  </a:lnTo>
                  <a:lnTo>
                    <a:pt x="873" y="738"/>
                  </a:lnTo>
                  <a:lnTo>
                    <a:pt x="873" y="740"/>
                  </a:lnTo>
                  <a:lnTo>
                    <a:pt x="873" y="740"/>
                  </a:lnTo>
                  <a:lnTo>
                    <a:pt x="873" y="742"/>
                  </a:lnTo>
                  <a:lnTo>
                    <a:pt x="866" y="742"/>
                  </a:lnTo>
                  <a:lnTo>
                    <a:pt x="857" y="750"/>
                  </a:lnTo>
                  <a:lnTo>
                    <a:pt x="854" y="750"/>
                  </a:lnTo>
                  <a:lnTo>
                    <a:pt x="850" y="747"/>
                  </a:lnTo>
                  <a:lnTo>
                    <a:pt x="850" y="747"/>
                  </a:lnTo>
                  <a:lnTo>
                    <a:pt x="840" y="747"/>
                  </a:lnTo>
                  <a:lnTo>
                    <a:pt x="833" y="745"/>
                  </a:lnTo>
                  <a:lnTo>
                    <a:pt x="831" y="747"/>
                  </a:lnTo>
                  <a:lnTo>
                    <a:pt x="826" y="754"/>
                  </a:lnTo>
                  <a:lnTo>
                    <a:pt x="824" y="757"/>
                  </a:lnTo>
                  <a:lnTo>
                    <a:pt x="824" y="757"/>
                  </a:lnTo>
                  <a:lnTo>
                    <a:pt x="824" y="757"/>
                  </a:lnTo>
                  <a:lnTo>
                    <a:pt x="824" y="759"/>
                  </a:lnTo>
                  <a:lnTo>
                    <a:pt x="821" y="759"/>
                  </a:lnTo>
                  <a:lnTo>
                    <a:pt x="821" y="759"/>
                  </a:lnTo>
                  <a:lnTo>
                    <a:pt x="821" y="759"/>
                  </a:lnTo>
                  <a:lnTo>
                    <a:pt x="821" y="761"/>
                  </a:lnTo>
                  <a:lnTo>
                    <a:pt x="821" y="761"/>
                  </a:lnTo>
                  <a:lnTo>
                    <a:pt x="821" y="761"/>
                  </a:lnTo>
                  <a:lnTo>
                    <a:pt x="821" y="764"/>
                  </a:lnTo>
                  <a:lnTo>
                    <a:pt x="821" y="764"/>
                  </a:lnTo>
                  <a:lnTo>
                    <a:pt x="824" y="764"/>
                  </a:lnTo>
                  <a:lnTo>
                    <a:pt x="824" y="766"/>
                  </a:lnTo>
                  <a:lnTo>
                    <a:pt x="833" y="773"/>
                  </a:lnTo>
                  <a:lnTo>
                    <a:pt x="833" y="773"/>
                  </a:lnTo>
                  <a:lnTo>
                    <a:pt x="835" y="771"/>
                  </a:lnTo>
                  <a:lnTo>
                    <a:pt x="835" y="771"/>
                  </a:lnTo>
                  <a:lnTo>
                    <a:pt x="835" y="773"/>
                  </a:lnTo>
                  <a:lnTo>
                    <a:pt x="838" y="776"/>
                  </a:lnTo>
                  <a:lnTo>
                    <a:pt x="840" y="776"/>
                  </a:lnTo>
                  <a:lnTo>
                    <a:pt x="840" y="776"/>
                  </a:lnTo>
                  <a:lnTo>
                    <a:pt x="843" y="773"/>
                  </a:lnTo>
                  <a:lnTo>
                    <a:pt x="843" y="773"/>
                  </a:lnTo>
                  <a:lnTo>
                    <a:pt x="843" y="771"/>
                  </a:lnTo>
                  <a:lnTo>
                    <a:pt x="845" y="771"/>
                  </a:lnTo>
                  <a:lnTo>
                    <a:pt x="845" y="771"/>
                  </a:lnTo>
                  <a:lnTo>
                    <a:pt x="850" y="771"/>
                  </a:lnTo>
                  <a:lnTo>
                    <a:pt x="850" y="771"/>
                  </a:lnTo>
                  <a:lnTo>
                    <a:pt x="850" y="771"/>
                  </a:lnTo>
                  <a:lnTo>
                    <a:pt x="850" y="771"/>
                  </a:lnTo>
                  <a:lnTo>
                    <a:pt x="850" y="773"/>
                  </a:lnTo>
                  <a:lnTo>
                    <a:pt x="850" y="773"/>
                  </a:lnTo>
                  <a:lnTo>
                    <a:pt x="847" y="776"/>
                  </a:lnTo>
                  <a:lnTo>
                    <a:pt x="847" y="778"/>
                  </a:lnTo>
                  <a:lnTo>
                    <a:pt x="847" y="778"/>
                  </a:lnTo>
                  <a:lnTo>
                    <a:pt x="847" y="778"/>
                  </a:lnTo>
                  <a:lnTo>
                    <a:pt x="852" y="778"/>
                  </a:lnTo>
                  <a:lnTo>
                    <a:pt x="852" y="778"/>
                  </a:lnTo>
                  <a:lnTo>
                    <a:pt x="852" y="780"/>
                  </a:lnTo>
                  <a:lnTo>
                    <a:pt x="850" y="780"/>
                  </a:lnTo>
                  <a:lnTo>
                    <a:pt x="847" y="780"/>
                  </a:lnTo>
                  <a:lnTo>
                    <a:pt x="847" y="783"/>
                  </a:lnTo>
                  <a:lnTo>
                    <a:pt x="850" y="783"/>
                  </a:lnTo>
                  <a:lnTo>
                    <a:pt x="852" y="785"/>
                  </a:lnTo>
                  <a:lnTo>
                    <a:pt x="854" y="787"/>
                  </a:lnTo>
                  <a:lnTo>
                    <a:pt x="857" y="790"/>
                  </a:lnTo>
                  <a:lnTo>
                    <a:pt x="859" y="790"/>
                  </a:lnTo>
                  <a:lnTo>
                    <a:pt x="859" y="790"/>
                  </a:lnTo>
                  <a:lnTo>
                    <a:pt x="861" y="790"/>
                  </a:lnTo>
                  <a:lnTo>
                    <a:pt x="861" y="787"/>
                  </a:lnTo>
                  <a:lnTo>
                    <a:pt x="861" y="785"/>
                  </a:lnTo>
                  <a:lnTo>
                    <a:pt x="861" y="785"/>
                  </a:lnTo>
                  <a:lnTo>
                    <a:pt x="861" y="783"/>
                  </a:lnTo>
                  <a:lnTo>
                    <a:pt x="861" y="783"/>
                  </a:lnTo>
                  <a:lnTo>
                    <a:pt x="861" y="780"/>
                  </a:lnTo>
                  <a:lnTo>
                    <a:pt x="861" y="780"/>
                  </a:lnTo>
                  <a:lnTo>
                    <a:pt x="861" y="778"/>
                  </a:lnTo>
                  <a:lnTo>
                    <a:pt x="861" y="778"/>
                  </a:lnTo>
                  <a:lnTo>
                    <a:pt x="861" y="778"/>
                  </a:lnTo>
                  <a:lnTo>
                    <a:pt x="861" y="778"/>
                  </a:lnTo>
                  <a:lnTo>
                    <a:pt x="861" y="776"/>
                  </a:lnTo>
                  <a:lnTo>
                    <a:pt x="861" y="776"/>
                  </a:lnTo>
                  <a:lnTo>
                    <a:pt x="864" y="778"/>
                  </a:lnTo>
                  <a:lnTo>
                    <a:pt x="864" y="780"/>
                  </a:lnTo>
                  <a:lnTo>
                    <a:pt x="866" y="780"/>
                  </a:lnTo>
                  <a:lnTo>
                    <a:pt x="869" y="778"/>
                  </a:lnTo>
                  <a:lnTo>
                    <a:pt x="869" y="776"/>
                  </a:lnTo>
                  <a:lnTo>
                    <a:pt x="869" y="776"/>
                  </a:lnTo>
                  <a:lnTo>
                    <a:pt x="869" y="776"/>
                  </a:lnTo>
                  <a:lnTo>
                    <a:pt x="871" y="778"/>
                  </a:lnTo>
                  <a:lnTo>
                    <a:pt x="871" y="780"/>
                  </a:lnTo>
                  <a:lnTo>
                    <a:pt x="871" y="780"/>
                  </a:lnTo>
                  <a:lnTo>
                    <a:pt x="871" y="783"/>
                  </a:lnTo>
                  <a:lnTo>
                    <a:pt x="869" y="783"/>
                  </a:lnTo>
                  <a:lnTo>
                    <a:pt x="869" y="783"/>
                  </a:lnTo>
                  <a:lnTo>
                    <a:pt x="869" y="783"/>
                  </a:lnTo>
                  <a:lnTo>
                    <a:pt x="869" y="785"/>
                  </a:lnTo>
                  <a:lnTo>
                    <a:pt x="869" y="785"/>
                  </a:lnTo>
                  <a:lnTo>
                    <a:pt x="869" y="787"/>
                  </a:lnTo>
                  <a:lnTo>
                    <a:pt x="869" y="787"/>
                  </a:lnTo>
                  <a:lnTo>
                    <a:pt x="869" y="790"/>
                  </a:lnTo>
                  <a:lnTo>
                    <a:pt x="869" y="790"/>
                  </a:lnTo>
                  <a:lnTo>
                    <a:pt x="869" y="790"/>
                  </a:lnTo>
                  <a:lnTo>
                    <a:pt x="871" y="792"/>
                  </a:lnTo>
                  <a:lnTo>
                    <a:pt x="873" y="792"/>
                  </a:lnTo>
                  <a:lnTo>
                    <a:pt x="878" y="790"/>
                  </a:lnTo>
                  <a:lnTo>
                    <a:pt x="885" y="787"/>
                  </a:lnTo>
                  <a:lnTo>
                    <a:pt x="885" y="785"/>
                  </a:lnTo>
                  <a:lnTo>
                    <a:pt x="885" y="783"/>
                  </a:lnTo>
                  <a:lnTo>
                    <a:pt x="888" y="780"/>
                  </a:lnTo>
                  <a:lnTo>
                    <a:pt x="888" y="780"/>
                  </a:lnTo>
                  <a:lnTo>
                    <a:pt x="888" y="778"/>
                  </a:lnTo>
                  <a:lnTo>
                    <a:pt x="888" y="776"/>
                  </a:lnTo>
                  <a:lnTo>
                    <a:pt x="888" y="776"/>
                  </a:lnTo>
                  <a:lnTo>
                    <a:pt x="888" y="776"/>
                  </a:lnTo>
                  <a:lnTo>
                    <a:pt x="888" y="773"/>
                  </a:lnTo>
                  <a:lnTo>
                    <a:pt x="888" y="771"/>
                  </a:lnTo>
                  <a:lnTo>
                    <a:pt x="885" y="771"/>
                  </a:lnTo>
                  <a:lnTo>
                    <a:pt x="885" y="771"/>
                  </a:lnTo>
                  <a:lnTo>
                    <a:pt x="883" y="771"/>
                  </a:lnTo>
                  <a:lnTo>
                    <a:pt x="883" y="771"/>
                  </a:lnTo>
                  <a:lnTo>
                    <a:pt x="883" y="768"/>
                  </a:lnTo>
                  <a:lnTo>
                    <a:pt x="883" y="768"/>
                  </a:lnTo>
                  <a:lnTo>
                    <a:pt x="883" y="768"/>
                  </a:lnTo>
                  <a:lnTo>
                    <a:pt x="885" y="766"/>
                  </a:lnTo>
                  <a:lnTo>
                    <a:pt x="885" y="766"/>
                  </a:lnTo>
                  <a:lnTo>
                    <a:pt x="885" y="768"/>
                  </a:lnTo>
                  <a:lnTo>
                    <a:pt x="888" y="768"/>
                  </a:lnTo>
                  <a:lnTo>
                    <a:pt x="888" y="771"/>
                  </a:lnTo>
                  <a:lnTo>
                    <a:pt x="888" y="771"/>
                  </a:lnTo>
                  <a:lnTo>
                    <a:pt x="888" y="771"/>
                  </a:lnTo>
                  <a:lnTo>
                    <a:pt x="888" y="771"/>
                  </a:lnTo>
                  <a:lnTo>
                    <a:pt x="890" y="773"/>
                  </a:lnTo>
                  <a:lnTo>
                    <a:pt x="890" y="773"/>
                  </a:lnTo>
                  <a:lnTo>
                    <a:pt x="890" y="776"/>
                  </a:lnTo>
                  <a:lnTo>
                    <a:pt x="892" y="773"/>
                  </a:lnTo>
                  <a:lnTo>
                    <a:pt x="892" y="771"/>
                  </a:lnTo>
                  <a:lnTo>
                    <a:pt x="892" y="771"/>
                  </a:lnTo>
                  <a:lnTo>
                    <a:pt x="895" y="768"/>
                  </a:lnTo>
                  <a:lnTo>
                    <a:pt x="895" y="766"/>
                  </a:lnTo>
                  <a:lnTo>
                    <a:pt x="895" y="764"/>
                  </a:lnTo>
                  <a:lnTo>
                    <a:pt x="895" y="761"/>
                  </a:lnTo>
                  <a:lnTo>
                    <a:pt x="895" y="761"/>
                  </a:lnTo>
                  <a:lnTo>
                    <a:pt x="895" y="761"/>
                  </a:lnTo>
                  <a:lnTo>
                    <a:pt x="895" y="761"/>
                  </a:lnTo>
                  <a:lnTo>
                    <a:pt x="895" y="759"/>
                  </a:lnTo>
                  <a:lnTo>
                    <a:pt x="895" y="759"/>
                  </a:lnTo>
                  <a:lnTo>
                    <a:pt x="895" y="757"/>
                  </a:lnTo>
                  <a:lnTo>
                    <a:pt x="895" y="757"/>
                  </a:lnTo>
                  <a:lnTo>
                    <a:pt x="895" y="757"/>
                  </a:lnTo>
                  <a:lnTo>
                    <a:pt x="897" y="754"/>
                  </a:lnTo>
                  <a:lnTo>
                    <a:pt x="897" y="757"/>
                  </a:lnTo>
                  <a:lnTo>
                    <a:pt x="897" y="759"/>
                  </a:lnTo>
                  <a:lnTo>
                    <a:pt x="899" y="761"/>
                  </a:lnTo>
                  <a:lnTo>
                    <a:pt x="899" y="764"/>
                  </a:lnTo>
                  <a:lnTo>
                    <a:pt x="899" y="764"/>
                  </a:lnTo>
                  <a:lnTo>
                    <a:pt x="906" y="761"/>
                  </a:lnTo>
                  <a:lnTo>
                    <a:pt x="906" y="759"/>
                  </a:lnTo>
                  <a:lnTo>
                    <a:pt x="906" y="761"/>
                  </a:lnTo>
                  <a:lnTo>
                    <a:pt x="909" y="761"/>
                  </a:lnTo>
                  <a:lnTo>
                    <a:pt x="909" y="761"/>
                  </a:lnTo>
                  <a:lnTo>
                    <a:pt x="909" y="761"/>
                  </a:lnTo>
                  <a:lnTo>
                    <a:pt x="911" y="761"/>
                  </a:lnTo>
                  <a:lnTo>
                    <a:pt x="911" y="761"/>
                  </a:lnTo>
                  <a:lnTo>
                    <a:pt x="909" y="761"/>
                  </a:lnTo>
                  <a:lnTo>
                    <a:pt x="906" y="764"/>
                  </a:lnTo>
                  <a:lnTo>
                    <a:pt x="904" y="766"/>
                  </a:lnTo>
                  <a:lnTo>
                    <a:pt x="902" y="766"/>
                  </a:lnTo>
                  <a:lnTo>
                    <a:pt x="899" y="766"/>
                  </a:lnTo>
                  <a:lnTo>
                    <a:pt x="899" y="768"/>
                  </a:lnTo>
                  <a:lnTo>
                    <a:pt x="899" y="768"/>
                  </a:lnTo>
                  <a:lnTo>
                    <a:pt x="897" y="773"/>
                  </a:lnTo>
                  <a:lnTo>
                    <a:pt x="895" y="778"/>
                  </a:lnTo>
                  <a:lnTo>
                    <a:pt x="897" y="780"/>
                  </a:lnTo>
                  <a:lnTo>
                    <a:pt x="897" y="780"/>
                  </a:lnTo>
                  <a:lnTo>
                    <a:pt x="899" y="778"/>
                  </a:lnTo>
                  <a:lnTo>
                    <a:pt x="902" y="778"/>
                  </a:lnTo>
                  <a:lnTo>
                    <a:pt x="902" y="778"/>
                  </a:lnTo>
                  <a:lnTo>
                    <a:pt x="897" y="780"/>
                  </a:lnTo>
                  <a:lnTo>
                    <a:pt x="895" y="783"/>
                  </a:lnTo>
                  <a:lnTo>
                    <a:pt x="895" y="783"/>
                  </a:lnTo>
                  <a:lnTo>
                    <a:pt x="895" y="783"/>
                  </a:lnTo>
                  <a:lnTo>
                    <a:pt x="895" y="787"/>
                  </a:lnTo>
                  <a:lnTo>
                    <a:pt x="895" y="787"/>
                  </a:lnTo>
                  <a:lnTo>
                    <a:pt x="899" y="790"/>
                  </a:lnTo>
                  <a:lnTo>
                    <a:pt x="899" y="790"/>
                  </a:lnTo>
                  <a:lnTo>
                    <a:pt x="899" y="787"/>
                  </a:lnTo>
                  <a:lnTo>
                    <a:pt x="902" y="787"/>
                  </a:lnTo>
                  <a:lnTo>
                    <a:pt x="902" y="787"/>
                  </a:lnTo>
                  <a:lnTo>
                    <a:pt x="904" y="787"/>
                  </a:lnTo>
                  <a:lnTo>
                    <a:pt x="906" y="787"/>
                  </a:lnTo>
                  <a:lnTo>
                    <a:pt x="909" y="787"/>
                  </a:lnTo>
                  <a:lnTo>
                    <a:pt x="911" y="787"/>
                  </a:lnTo>
                  <a:lnTo>
                    <a:pt x="911" y="785"/>
                  </a:lnTo>
                  <a:lnTo>
                    <a:pt x="911" y="783"/>
                  </a:lnTo>
                  <a:lnTo>
                    <a:pt x="911" y="783"/>
                  </a:lnTo>
                  <a:lnTo>
                    <a:pt x="911" y="787"/>
                  </a:lnTo>
                  <a:lnTo>
                    <a:pt x="914" y="787"/>
                  </a:lnTo>
                  <a:lnTo>
                    <a:pt x="914" y="787"/>
                  </a:lnTo>
                  <a:lnTo>
                    <a:pt x="916" y="787"/>
                  </a:lnTo>
                  <a:lnTo>
                    <a:pt x="921" y="785"/>
                  </a:lnTo>
                  <a:lnTo>
                    <a:pt x="921" y="785"/>
                  </a:lnTo>
                  <a:lnTo>
                    <a:pt x="921" y="785"/>
                  </a:lnTo>
                  <a:lnTo>
                    <a:pt x="921" y="783"/>
                  </a:lnTo>
                  <a:lnTo>
                    <a:pt x="921" y="783"/>
                  </a:lnTo>
                  <a:lnTo>
                    <a:pt x="921" y="780"/>
                  </a:lnTo>
                  <a:lnTo>
                    <a:pt x="921" y="780"/>
                  </a:lnTo>
                  <a:lnTo>
                    <a:pt x="921" y="778"/>
                  </a:lnTo>
                  <a:lnTo>
                    <a:pt x="921" y="776"/>
                  </a:lnTo>
                  <a:lnTo>
                    <a:pt x="921" y="776"/>
                  </a:lnTo>
                  <a:lnTo>
                    <a:pt x="923" y="776"/>
                  </a:lnTo>
                  <a:lnTo>
                    <a:pt x="923" y="776"/>
                  </a:lnTo>
                  <a:lnTo>
                    <a:pt x="923" y="773"/>
                  </a:lnTo>
                  <a:lnTo>
                    <a:pt x="923" y="773"/>
                  </a:lnTo>
                  <a:lnTo>
                    <a:pt x="923" y="773"/>
                  </a:lnTo>
                  <a:lnTo>
                    <a:pt x="923" y="776"/>
                  </a:lnTo>
                  <a:lnTo>
                    <a:pt x="923" y="776"/>
                  </a:lnTo>
                  <a:lnTo>
                    <a:pt x="923" y="778"/>
                  </a:lnTo>
                  <a:lnTo>
                    <a:pt x="923" y="778"/>
                  </a:lnTo>
                  <a:lnTo>
                    <a:pt x="923" y="778"/>
                  </a:lnTo>
                  <a:lnTo>
                    <a:pt x="923" y="778"/>
                  </a:lnTo>
                  <a:lnTo>
                    <a:pt x="923" y="780"/>
                  </a:lnTo>
                  <a:lnTo>
                    <a:pt x="923" y="780"/>
                  </a:lnTo>
                  <a:lnTo>
                    <a:pt x="923" y="780"/>
                  </a:lnTo>
                  <a:lnTo>
                    <a:pt x="923" y="783"/>
                  </a:lnTo>
                  <a:lnTo>
                    <a:pt x="925" y="783"/>
                  </a:lnTo>
                  <a:lnTo>
                    <a:pt x="925" y="783"/>
                  </a:lnTo>
                  <a:lnTo>
                    <a:pt x="925" y="780"/>
                  </a:lnTo>
                  <a:lnTo>
                    <a:pt x="925" y="780"/>
                  </a:lnTo>
                  <a:lnTo>
                    <a:pt x="925" y="780"/>
                  </a:lnTo>
                  <a:lnTo>
                    <a:pt x="925" y="780"/>
                  </a:lnTo>
                  <a:lnTo>
                    <a:pt x="925" y="780"/>
                  </a:lnTo>
                  <a:lnTo>
                    <a:pt x="925" y="778"/>
                  </a:lnTo>
                  <a:lnTo>
                    <a:pt x="925" y="778"/>
                  </a:lnTo>
                  <a:lnTo>
                    <a:pt x="928" y="778"/>
                  </a:lnTo>
                  <a:lnTo>
                    <a:pt x="928" y="778"/>
                  </a:lnTo>
                  <a:lnTo>
                    <a:pt x="928" y="778"/>
                  </a:lnTo>
                  <a:lnTo>
                    <a:pt x="928" y="778"/>
                  </a:lnTo>
                  <a:lnTo>
                    <a:pt x="928" y="780"/>
                  </a:lnTo>
                  <a:lnTo>
                    <a:pt x="928" y="780"/>
                  </a:lnTo>
                  <a:lnTo>
                    <a:pt x="928" y="780"/>
                  </a:lnTo>
                  <a:lnTo>
                    <a:pt x="928" y="780"/>
                  </a:lnTo>
                  <a:lnTo>
                    <a:pt x="928" y="780"/>
                  </a:lnTo>
                  <a:lnTo>
                    <a:pt x="930" y="780"/>
                  </a:lnTo>
                  <a:lnTo>
                    <a:pt x="928" y="783"/>
                  </a:lnTo>
                  <a:lnTo>
                    <a:pt x="928" y="783"/>
                  </a:lnTo>
                  <a:lnTo>
                    <a:pt x="925" y="783"/>
                  </a:lnTo>
                  <a:lnTo>
                    <a:pt x="925" y="785"/>
                  </a:lnTo>
                  <a:lnTo>
                    <a:pt x="925" y="785"/>
                  </a:lnTo>
                  <a:lnTo>
                    <a:pt x="925" y="787"/>
                  </a:lnTo>
                  <a:lnTo>
                    <a:pt x="928" y="787"/>
                  </a:lnTo>
                  <a:lnTo>
                    <a:pt x="930" y="787"/>
                  </a:lnTo>
                  <a:lnTo>
                    <a:pt x="932" y="785"/>
                  </a:lnTo>
                  <a:lnTo>
                    <a:pt x="937" y="787"/>
                  </a:lnTo>
                  <a:lnTo>
                    <a:pt x="937" y="787"/>
                  </a:lnTo>
                  <a:lnTo>
                    <a:pt x="940" y="783"/>
                  </a:lnTo>
                  <a:lnTo>
                    <a:pt x="940" y="783"/>
                  </a:lnTo>
                  <a:lnTo>
                    <a:pt x="940" y="783"/>
                  </a:lnTo>
                  <a:lnTo>
                    <a:pt x="940" y="783"/>
                  </a:lnTo>
                  <a:lnTo>
                    <a:pt x="940" y="783"/>
                  </a:lnTo>
                  <a:lnTo>
                    <a:pt x="942" y="785"/>
                  </a:lnTo>
                  <a:lnTo>
                    <a:pt x="942" y="787"/>
                  </a:lnTo>
                  <a:lnTo>
                    <a:pt x="944" y="787"/>
                  </a:lnTo>
                  <a:lnTo>
                    <a:pt x="944" y="785"/>
                  </a:lnTo>
                  <a:lnTo>
                    <a:pt x="942" y="785"/>
                  </a:lnTo>
                  <a:lnTo>
                    <a:pt x="942" y="785"/>
                  </a:lnTo>
                  <a:lnTo>
                    <a:pt x="944" y="785"/>
                  </a:lnTo>
                  <a:lnTo>
                    <a:pt x="944" y="785"/>
                  </a:lnTo>
                  <a:lnTo>
                    <a:pt x="944" y="785"/>
                  </a:lnTo>
                  <a:lnTo>
                    <a:pt x="947" y="785"/>
                  </a:lnTo>
                  <a:lnTo>
                    <a:pt x="947" y="785"/>
                  </a:lnTo>
                  <a:lnTo>
                    <a:pt x="949" y="783"/>
                  </a:lnTo>
                  <a:lnTo>
                    <a:pt x="949" y="783"/>
                  </a:lnTo>
                  <a:lnTo>
                    <a:pt x="949" y="780"/>
                  </a:lnTo>
                  <a:lnTo>
                    <a:pt x="951" y="778"/>
                  </a:lnTo>
                  <a:lnTo>
                    <a:pt x="951" y="778"/>
                  </a:lnTo>
                  <a:lnTo>
                    <a:pt x="954" y="778"/>
                  </a:lnTo>
                  <a:lnTo>
                    <a:pt x="956" y="780"/>
                  </a:lnTo>
                  <a:lnTo>
                    <a:pt x="956" y="780"/>
                  </a:lnTo>
                  <a:lnTo>
                    <a:pt x="956" y="783"/>
                  </a:lnTo>
                  <a:lnTo>
                    <a:pt x="956" y="783"/>
                  </a:lnTo>
                  <a:lnTo>
                    <a:pt x="956" y="783"/>
                  </a:lnTo>
                  <a:lnTo>
                    <a:pt x="956" y="783"/>
                  </a:lnTo>
                  <a:lnTo>
                    <a:pt x="956" y="783"/>
                  </a:lnTo>
                  <a:lnTo>
                    <a:pt x="954" y="783"/>
                  </a:lnTo>
                  <a:lnTo>
                    <a:pt x="954" y="785"/>
                  </a:lnTo>
                  <a:lnTo>
                    <a:pt x="954" y="785"/>
                  </a:lnTo>
                  <a:lnTo>
                    <a:pt x="954" y="785"/>
                  </a:lnTo>
                  <a:lnTo>
                    <a:pt x="954" y="787"/>
                  </a:lnTo>
                  <a:lnTo>
                    <a:pt x="951" y="787"/>
                  </a:lnTo>
                  <a:lnTo>
                    <a:pt x="951" y="787"/>
                  </a:lnTo>
                  <a:lnTo>
                    <a:pt x="951" y="790"/>
                  </a:lnTo>
                  <a:lnTo>
                    <a:pt x="951" y="790"/>
                  </a:lnTo>
                  <a:lnTo>
                    <a:pt x="949" y="790"/>
                  </a:lnTo>
                  <a:lnTo>
                    <a:pt x="949" y="790"/>
                  </a:lnTo>
                  <a:lnTo>
                    <a:pt x="949" y="790"/>
                  </a:lnTo>
                  <a:lnTo>
                    <a:pt x="949" y="790"/>
                  </a:lnTo>
                  <a:lnTo>
                    <a:pt x="949" y="790"/>
                  </a:lnTo>
                  <a:lnTo>
                    <a:pt x="949" y="790"/>
                  </a:lnTo>
                  <a:lnTo>
                    <a:pt x="947" y="790"/>
                  </a:lnTo>
                  <a:lnTo>
                    <a:pt x="947" y="790"/>
                  </a:lnTo>
                  <a:lnTo>
                    <a:pt x="947" y="790"/>
                  </a:lnTo>
                  <a:lnTo>
                    <a:pt x="949" y="790"/>
                  </a:lnTo>
                  <a:lnTo>
                    <a:pt x="949" y="792"/>
                  </a:lnTo>
                  <a:lnTo>
                    <a:pt x="949" y="792"/>
                  </a:lnTo>
                  <a:lnTo>
                    <a:pt x="947" y="794"/>
                  </a:lnTo>
                  <a:lnTo>
                    <a:pt x="944" y="794"/>
                  </a:lnTo>
                  <a:lnTo>
                    <a:pt x="944" y="792"/>
                  </a:lnTo>
                  <a:lnTo>
                    <a:pt x="944" y="792"/>
                  </a:lnTo>
                  <a:lnTo>
                    <a:pt x="942" y="794"/>
                  </a:lnTo>
                  <a:lnTo>
                    <a:pt x="942" y="794"/>
                  </a:lnTo>
                  <a:lnTo>
                    <a:pt x="944" y="794"/>
                  </a:lnTo>
                  <a:lnTo>
                    <a:pt x="944" y="794"/>
                  </a:lnTo>
                  <a:lnTo>
                    <a:pt x="944" y="794"/>
                  </a:lnTo>
                  <a:lnTo>
                    <a:pt x="942" y="797"/>
                  </a:lnTo>
                  <a:lnTo>
                    <a:pt x="942" y="797"/>
                  </a:lnTo>
                  <a:lnTo>
                    <a:pt x="940" y="797"/>
                  </a:lnTo>
                  <a:lnTo>
                    <a:pt x="937" y="799"/>
                  </a:lnTo>
                  <a:lnTo>
                    <a:pt x="935" y="797"/>
                  </a:lnTo>
                  <a:lnTo>
                    <a:pt x="932" y="797"/>
                  </a:lnTo>
                  <a:lnTo>
                    <a:pt x="928" y="797"/>
                  </a:lnTo>
                  <a:lnTo>
                    <a:pt x="923" y="797"/>
                  </a:lnTo>
                  <a:lnTo>
                    <a:pt x="918" y="797"/>
                  </a:lnTo>
                  <a:lnTo>
                    <a:pt x="916" y="797"/>
                  </a:lnTo>
                  <a:lnTo>
                    <a:pt x="914" y="797"/>
                  </a:lnTo>
                  <a:lnTo>
                    <a:pt x="911" y="799"/>
                  </a:lnTo>
                  <a:lnTo>
                    <a:pt x="911" y="799"/>
                  </a:lnTo>
                  <a:lnTo>
                    <a:pt x="909" y="802"/>
                  </a:lnTo>
                  <a:lnTo>
                    <a:pt x="909" y="802"/>
                  </a:lnTo>
                  <a:lnTo>
                    <a:pt x="909" y="804"/>
                  </a:lnTo>
                  <a:lnTo>
                    <a:pt x="909" y="804"/>
                  </a:lnTo>
                  <a:lnTo>
                    <a:pt x="906" y="804"/>
                  </a:lnTo>
                  <a:lnTo>
                    <a:pt x="906" y="804"/>
                  </a:lnTo>
                  <a:lnTo>
                    <a:pt x="906" y="804"/>
                  </a:lnTo>
                  <a:lnTo>
                    <a:pt x="904" y="804"/>
                  </a:lnTo>
                  <a:lnTo>
                    <a:pt x="906" y="804"/>
                  </a:lnTo>
                  <a:lnTo>
                    <a:pt x="909" y="806"/>
                  </a:lnTo>
                  <a:lnTo>
                    <a:pt x="906" y="806"/>
                  </a:lnTo>
                  <a:lnTo>
                    <a:pt x="906" y="806"/>
                  </a:lnTo>
                  <a:lnTo>
                    <a:pt x="904" y="806"/>
                  </a:lnTo>
                  <a:lnTo>
                    <a:pt x="904" y="806"/>
                  </a:lnTo>
                  <a:lnTo>
                    <a:pt x="902" y="806"/>
                  </a:lnTo>
                  <a:lnTo>
                    <a:pt x="899" y="806"/>
                  </a:lnTo>
                  <a:lnTo>
                    <a:pt x="897" y="806"/>
                  </a:lnTo>
                  <a:lnTo>
                    <a:pt x="895" y="809"/>
                  </a:lnTo>
                  <a:lnTo>
                    <a:pt x="892" y="809"/>
                  </a:lnTo>
                  <a:lnTo>
                    <a:pt x="885" y="811"/>
                  </a:lnTo>
                  <a:lnTo>
                    <a:pt x="883" y="813"/>
                  </a:lnTo>
                  <a:lnTo>
                    <a:pt x="883" y="813"/>
                  </a:lnTo>
                  <a:lnTo>
                    <a:pt x="880" y="816"/>
                  </a:lnTo>
                  <a:lnTo>
                    <a:pt x="880" y="816"/>
                  </a:lnTo>
                  <a:lnTo>
                    <a:pt x="880" y="818"/>
                  </a:lnTo>
                  <a:lnTo>
                    <a:pt x="880" y="818"/>
                  </a:lnTo>
                  <a:lnTo>
                    <a:pt x="880" y="820"/>
                  </a:lnTo>
                  <a:lnTo>
                    <a:pt x="885" y="825"/>
                  </a:lnTo>
                  <a:lnTo>
                    <a:pt x="885" y="825"/>
                  </a:lnTo>
                  <a:lnTo>
                    <a:pt x="885" y="825"/>
                  </a:lnTo>
                  <a:lnTo>
                    <a:pt x="885" y="825"/>
                  </a:lnTo>
                  <a:lnTo>
                    <a:pt x="885" y="825"/>
                  </a:lnTo>
                  <a:lnTo>
                    <a:pt x="885" y="825"/>
                  </a:lnTo>
                  <a:lnTo>
                    <a:pt x="892" y="835"/>
                  </a:lnTo>
                  <a:lnTo>
                    <a:pt x="895" y="837"/>
                  </a:lnTo>
                  <a:lnTo>
                    <a:pt x="899" y="839"/>
                  </a:lnTo>
                  <a:lnTo>
                    <a:pt x="904" y="842"/>
                  </a:lnTo>
                  <a:lnTo>
                    <a:pt x="906" y="842"/>
                  </a:lnTo>
                  <a:lnTo>
                    <a:pt x="916" y="842"/>
                  </a:lnTo>
                  <a:lnTo>
                    <a:pt x="918" y="842"/>
                  </a:lnTo>
                  <a:lnTo>
                    <a:pt x="921" y="842"/>
                  </a:lnTo>
                  <a:lnTo>
                    <a:pt x="923" y="842"/>
                  </a:lnTo>
                  <a:lnTo>
                    <a:pt x="923" y="839"/>
                  </a:lnTo>
                  <a:lnTo>
                    <a:pt x="930" y="839"/>
                  </a:lnTo>
                  <a:lnTo>
                    <a:pt x="937" y="837"/>
                  </a:lnTo>
                  <a:lnTo>
                    <a:pt x="937" y="835"/>
                  </a:lnTo>
                  <a:lnTo>
                    <a:pt x="942" y="832"/>
                  </a:lnTo>
                  <a:lnTo>
                    <a:pt x="944" y="832"/>
                  </a:lnTo>
                  <a:lnTo>
                    <a:pt x="944" y="832"/>
                  </a:lnTo>
                  <a:lnTo>
                    <a:pt x="944" y="832"/>
                  </a:lnTo>
                  <a:lnTo>
                    <a:pt x="947" y="830"/>
                  </a:lnTo>
                  <a:lnTo>
                    <a:pt x="947" y="830"/>
                  </a:lnTo>
                  <a:lnTo>
                    <a:pt x="949" y="830"/>
                  </a:lnTo>
                  <a:lnTo>
                    <a:pt x="951" y="830"/>
                  </a:lnTo>
                  <a:lnTo>
                    <a:pt x="951" y="830"/>
                  </a:lnTo>
                  <a:lnTo>
                    <a:pt x="951" y="828"/>
                  </a:lnTo>
                  <a:lnTo>
                    <a:pt x="951" y="828"/>
                  </a:lnTo>
                  <a:lnTo>
                    <a:pt x="951" y="828"/>
                  </a:lnTo>
                  <a:lnTo>
                    <a:pt x="954" y="828"/>
                  </a:lnTo>
                  <a:lnTo>
                    <a:pt x="954" y="828"/>
                  </a:lnTo>
                  <a:lnTo>
                    <a:pt x="956" y="825"/>
                  </a:lnTo>
                  <a:lnTo>
                    <a:pt x="959" y="823"/>
                  </a:lnTo>
                  <a:lnTo>
                    <a:pt x="961" y="823"/>
                  </a:lnTo>
                  <a:lnTo>
                    <a:pt x="959" y="820"/>
                  </a:lnTo>
                  <a:lnTo>
                    <a:pt x="959" y="818"/>
                  </a:lnTo>
                  <a:lnTo>
                    <a:pt x="959" y="818"/>
                  </a:lnTo>
                  <a:lnTo>
                    <a:pt x="959" y="816"/>
                  </a:lnTo>
                  <a:lnTo>
                    <a:pt x="959" y="816"/>
                  </a:lnTo>
                  <a:lnTo>
                    <a:pt x="961" y="818"/>
                  </a:lnTo>
                  <a:lnTo>
                    <a:pt x="966" y="816"/>
                  </a:lnTo>
                  <a:lnTo>
                    <a:pt x="966" y="816"/>
                  </a:lnTo>
                  <a:lnTo>
                    <a:pt x="966" y="816"/>
                  </a:lnTo>
                  <a:lnTo>
                    <a:pt x="963" y="816"/>
                  </a:lnTo>
                  <a:lnTo>
                    <a:pt x="963" y="813"/>
                  </a:lnTo>
                  <a:lnTo>
                    <a:pt x="966" y="813"/>
                  </a:lnTo>
                  <a:lnTo>
                    <a:pt x="966" y="813"/>
                  </a:lnTo>
                  <a:lnTo>
                    <a:pt x="966" y="813"/>
                  </a:lnTo>
                  <a:lnTo>
                    <a:pt x="966" y="813"/>
                  </a:lnTo>
                  <a:lnTo>
                    <a:pt x="966" y="813"/>
                  </a:lnTo>
                  <a:lnTo>
                    <a:pt x="966" y="813"/>
                  </a:lnTo>
                  <a:lnTo>
                    <a:pt x="966" y="813"/>
                  </a:lnTo>
                  <a:lnTo>
                    <a:pt x="970" y="816"/>
                  </a:lnTo>
                  <a:lnTo>
                    <a:pt x="970" y="813"/>
                  </a:lnTo>
                  <a:lnTo>
                    <a:pt x="970" y="813"/>
                  </a:lnTo>
                  <a:lnTo>
                    <a:pt x="970" y="816"/>
                  </a:lnTo>
                  <a:lnTo>
                    <a:pt x="970" y="816"/>
                  </a:lnTo>
                  <a:lnTo>
                    <a:pt x="973" y="816"/>
                  </a:lnTo>
                  <a:lnTo>
                    <a:pt x="973" y="813"/>
                  </a:lnTo>
                  <a:lnTo>
                    <a:pt x="973" y="813"/>
                  </a:lnTo>
                  <a:lnTo>
                    <a:pt x="973" y="813"/>
                  </a:lnTo>
                  <a:lnTo>
                    <a:pt x="975" y="811"/>
                  </a:lnTo>
                  <a:lnTo>
                    <a:pt x="982" y="813"/>
                  </a:lnTo>
                  <a:lnTo>
                    <a:pt x="982" y="813"/>
                  </a:lnTo>
                  <a:lnTo>
                    <a:pt x="985" y="811"/>
                  </a:lnTo>
                  <a:lnTo>
                    <a:pt x="987" y="811"/>
                  </a:lnTo>
                  <a:lnTo>
                    <a:pt x="985" y="811"/>
                  </a:lnTo>
                  <a:lnTo>
                    <a:pt x="985" y="809"/>
                  </a:lnTo>
                  <a:lnTo>
                    <a:pt x="985" y="809"/>
                  </a:lnTo>
                  <a:lnTo>
                    <a:pt x="987" y="809"/>
                  </a:lnTo>
                  <a:lnTo>
                    <a:pt x="987" y="806"/>
                  </a:lnTo>
                  <a:lnTo>
                    <a:pt x="992" y="804"/>
                  </a:lnTo>
                  <a:lnTo>
                    <a:pt x="994" y="804"/>
                  </a:lnTo>
                  <a:lnTo>
                    <a:pt x="994" y="804"/>
                  </a:lnTo>
                  <a:lnTo>
                    <a:pt x="996" y="804"/>
                  </a:lnTo>
                  <a:lnTo>
                    <a:pt x="996" y="802"/>
                  </a:lnTo>
                  <a:lnTo>
                    <a:pt x="996" y="802"/>
                  </a:lnTo>
                  <a:lnTo>
                    <a:pt x="996" y="802"/>
                  </a:lnTo>
                  <a:lnTo>
                    <a:pt x="994" y="802"/>
                  </a:lnTo>
                  <a:lnTo>
                    <a:pt x="996" y="799"/>
                  </a:lnTo>
                  <a:lnTo>
                    <a:pt x="996" y="799"/>
                  </a:lnTo>
                  <a:lnTo>
                    <a:pt x="996" y="799"/>
                  </a:lnTo>
                  <a:lnTo>
                    <a:pt x="999" y="797"/>
                  </a:lnTo>
                  <a:lnTo>
                    <a:pt x="1001" y="799"/>
                  </a:lnTo>
                  <a:lnTo>
                    <a:pt x="1003" y="802"/>
                  </a:lnTo>
                  <a:lnTo>
                    <a:pt x="1003" y="804"/>
                  </a:lnTo>
                  <a:lnTo>
                    <a:pt x="1003" y="806"/>
                  </a:lnTo>
                  <a:lnTo>
                    <a:pt x="999" y="804"/>
                  </a:lnTo>
                  <a:lnTo>
                    <a:pt x="999" y="804"/>
                  </a:lnTo>
                  <a:lnTo>
                    <a:pt x="1003" y="806"/>
                  </a:lnTo>
                  <a:lnTo>
                    <a:pt x="1003" y="809"/>
                  </a:lnTo>
                  <a:lnTo>
                    <a:pt x="1003" y="809"/>
                  </a:lnTo>
                  <a:lnTo>
                    <a:pt x="1003" y="809"/>
                  </a:lnTo>
                  <a:lnTo>
                    <a:pt x="1006" y="811"/>
                  </a:lnTo>
                  <a:lnTo>
                    <a:pt x="1013" y="809"/>
                  </a:lnTo>
                  <a:lnTo>
                    <a:pt x="1015" y="811"/>
                  </a:lnTo>
                  <a:lnTo>
                    <a:pt x="1015" y="811"/>
                  </a:lnTo>
                  <a:lnTo>
                    <a:pt x="1015" y="809"/>
                  </a:lnTo>
                  <a:lnTo>
                    <a:pt x="1015" y="809"/>
                  </a:lnTo>
                  <a:lnTo>
                    <a:pt x="1013" y="809"/>
                  </a:lnTo>
                  <a:lnTo>
                    <a:pt x="1015" y="809"/>
                  </a:lnTo>
                  <a:lnTo>
                    <a:pt x="1015" y="806"/>
                  </a:lnTo>
                  <a:lnTo>
                    <a:pt x="1015" y="806"/>
                  </a:lnTo>
                  <a:lnTo>
                    <a:pt x="1015" y="806"/>
                  </a:lnTo>
                  <a:lnTo>
                    <a:pt x="1015" y="804"/>
                  </a:lnTo>
                  <a:lnTo>
                    <a:pt x="1015" y="804"/>
                  </a:lnTo>
                  <a:lnTo>
                    <a:pt x="1015" y="804"/>
                  </a:lnTo>
                  <a:lnTo>
                    <a:pt x="1015" y="804"/>
                  </a:lnTo>
                  <a:lnTo>
                    <a:pt x="1015" y="804"/>
                  </a:lnTo>
                  <a:lnTo>
                    <a:pt x="1018" y="804"/>
                  </a:lnTo>
                  <a:lnTo>
                    <a:pt x="1015" y="804"/>
                  </a:lnTo>
                  <a:lnTo>
                    <a:pt x="1015" y="804"/>
                  </a:lnTo>
                  <a:lnTo>
                    <a:pt x="1015" y="804"/>
                  </a:lnTo>
                  <a:lnTo>
                    <a:pt x="1018" y="804"/>
                  </a:lnTo>
                  <a:lnTo>
                    <a:pt x="1020" y="802"/>
                  </a:lnTo>
                  <a:lnTo>
                    <a:pt x="1020" y="802"/>
                  </a:lnTo>
                  <a:lnTo>
                    <a:pt x="1020" y="799"/>
                  </a:lnTo>
                  <a:lnTo>
                    <a:pt x="1020" y="799"/>
                  </a:lnTo>
                  <a:lnTo>
                    <a:pt x="1020" y="799"/>
                  </a:lnTo>
                  <a:lnTo>
                    <a:pt x="1020" y="797"/>
                  </a:lnTo>
                  <a:lnTo>
                    <a:pt x="1020" y="797"/>
                  </a:lnTo>
                  <a:lnTo>
                    <a:pt x="1020" y="797"/>
                  </a:lnTo>
                  <a:lnTo>
                    <a:pt x="1020" y="797"/>
                  </a:lnTo>
                  <a:lnTo>
                    <a:pt x="1020" y="799"/>
                  </a:lnTo>
                  <a:lnTo>
                    <a:pt x="1022" y="799"/>
                  </a:lnTo>
                  <a:lnTo>
                    <a:pt x="1022" y="802"/>
                  </a:lnTo>
                  <a:lnTo>
                    <a:pt x="1022" y="802"/>
                  </a:lnTo>
                  <a:lnTo>
                    <a:pt x="1020" y="804"/>
                  </a:lnTo>
                  <a:lnTo>
                    <a:pt x="1020" y="804"/>
                  </a:lnTo>
                  <a:lnTo>
                    <a:pt x="1020" y="804"/>
                  </a:lnTo>
                  <a:lnTo>
                    <a:pt x="1020" y="806"/>
                  </a:lnTo>
                  <a:lnTo>
                    <a:pt x="1020" y="806"/>
                  </a:lnTo>
                  <a:lnTo>
                    <a:pt x="1025" y="811"/>
                  </a:lnTo>
                  <a:lnTo>
                    <a:pt x="1030" y="811"/>
                  </a:lnTo>
                  <a:lnTo>
                    <a:pt x="1030" y="813"/>
                  </a:lnTo>
                  <a:lnTo>
                    <a:pt x="1034" y="813"/>
                  </a:lnTo>
                  <a:lnTo>
                    <a:pt x="1039" y="809"/>
                  </a:lnTo>
                  <a:lnTo>
                    <a:pt x="1039" y="809"/>
                  </a:lnTo>
                  <a:lnTo>
                    <a:pt x="1039" y="806"/>
                  </a:lnTo>
                  <a:lnTo>
                    <a:pt x="1039" y="806"/>
                  </a:lnTo>
                  <a:lnTo>
                    <a:pt x="1039" y="806"/>
                  </a:lnTo>
                  <a:lnTo>
                    <a:pt x="1039" y="806"/>
                  </a:lnTo>
                  <a:lnTo>
                    <a:pt x="1048" y="804"/>
                  </a:lnTo>
                  <a:lnTo>
                    <a:pt x="1056" y="804"/>
                  </a:lnTo>
                  <a:lnTo>
                    <a:pt x="1056" y="804"/>
                  </a:lnTo>
                  <a:lnTo>
                    <a:pt x="1056" y="802"/>
                  </a:lnTo>
                  <a:lnTo>
                    <a:pt x="1056" y="802"/>
                  </a:lnTo>
                  <a:lnTo>
                    <a:pt x="1056" y="802"/>
                  </a:lnTo>
                  <a:lnTo>
                    <a:pt x="1056" y="799"/>
                  </a:lnTo>
                  <a:lnTo>
                    <a:pt x="1056" y="799"/>
                  </a:lnTo>
                  <a:lnTo>
                    <a:pt x="1056" y="799"/>
                  </a:lnTo>
                  <a:lnTo>
                    <a:pt x="1056" y="797"/>
                  </a:lnTo>
                  <a:lnTo>
                    <a:pt x="1056" y="797"/>
                  </a:lnTo>
                  <a:lnTo>
                    <a:pt x="1058" y="797"/>
                  </a:lnTo>
                  <a:lnTo>
                    <a:pt x="1058" y="794"/>
                  </a:lnTo>
                  <a:lnTo>
                    <a:pt x="1058" y="794"/>
                  </a:lnTo>
                  <a:lnTo>
                    <a:pt x="1058" y="794"/>
                  </a:lnTo>
                  <a:lnTo>
                    <a:pt x="1060" y="792"/>
                  </a:lnTo>
                  <a:lnTo>
                    <a:pt x="1058" y="792"/>
                  </a:lnTo>
                  <a:lnTo>
                    <a:pt x="1058" y="790"/>
                  </a:lnTo>
                  <a:lnTo>
                    <a:pt x="1058" y="787"/>
                  </a:lnTo>
                  <a:lnTo>
                    <a:pt x="1060" y="787"/>
                  </a:lnTo>
                  <a:lnTo>
                    <a:pt x="1060" y="787"/>
                  </a:lnTo>
                  <a:lnTo>
                    <a:pt x="1060" y="785"/>
                  </a:lnTo>
                  <a:lnTo>
                    <a:pt x="1063" y="783"/>
                  </a:lnTo>
                  <a:lnTo>
                    <a:pt x="1063" y="783"/>
                  </a:lnTo>
                  <a:lnTo>
                    <a:pt x="1063" y="780"/>
                  </a:lnTo>
                  <a:lnTo>
                    <a:pt x="1063" y="780"/>
                  </a:lnTo>
                  <a:lnTo>
                    <a:pt x="1063" y="780"/>
                  </a:lnTo>
                  <a:lnTo>
                    <a:pt x="1065" y="780"/>
                  </a:lnTo>
                  <a:lnTo>
                    <a:pt x="1065" y="778"/>
                  </a:lnTo>
                  <a:lnTo>
                    <a:pt x="1065" y="778"/>
                  </a:lnTo>
                  <a:lnTo>
                    <a:pt x="1065" y="778"/>
                  </a:lnTo>
                  <a:lnTo>
                    <a:pt x="1063" y="776"/>
                  </a:lnTo>
                  <a:lnTo>
                    <a:pt x="1063" y="776"/>
                  </a:lnTo>
                  <a:lnTo>
                    <a:pt x="1063" y="776"/>
                  </a:lnTo>
                  <a:lnTo>
                    <a:pt x="1065" y="773"/>
                  </a:lnTo>
                  <a:lnTo>
                    <a:pt x="1065" y="773"/>
                  </a:lnTo>
                  <a:lnTo>
                    <a:pt x="1065" y="771"/>
                  </a:lnTo>
                  <a:lnTo>
                    <a:pt x="1065" y="771"/>
                  </a:lnTo>
                  <a:lnTo>
                    <a:pt x="1065" y="771"/>
                  </a:lnTo>
                  <a:lnTo>
                    <a:pt x="1063" y="768"/>
                  </a:lnTo>
                  <a:lnTo>
                    <a:pt x="1063" y="768"/>
                  </a:lnTo>
                  <a:lnTo>
                    <a:pt x="1063" y="768"/>
                  </a:lnTo>
                  <a:lnTo>
                    <a:pt x="1065" y="768"/>
                  </a:lnTo>
                  <a:lnTo>
                    <a:pt x="1065" y="768"/>
                  </a:lnTo>
                  <a:lnTo>
                    <a:pt x="1065" y="766"/>
                  </a:lnTo>
                  <a:lnTo>
                    <a:pt x="1065" y="766"/>
                  </a:lnTo>
                  <a:lnTo>
                    <a:pt x="1065" y="766"/>
                  </a:lnTo>
                  <a:lnTo>
                    <a:pt x="1065" y="766"/>
                  </a:lnTo>
                  <a:lnTo>
                    <a:pt x="1067" y="764"/>
                  </a:lnTo>
                  <a:lnTo>
                    <a:pt x="1067" y="764"/>
                  </a:lnTo>
                  <a:lnTo>
                    <a:pt x="1067" y="764"/>
                  </a:lnTo>
                  <a:lnTo>
                    <a:pt x="1067" y="764"/>
                  </a:lnTo>
                  <a:lnTo>
                    <a:pt x="1067" y="761"/>
                  </a:lnTo>
                  <a:lnTo>
                    <a:pt x="1070" y="761"/>
                  </a:lnTo>
                  <a:lnTo>
                    <a:pt x="1070" y="759"/>
                  </a:lnTo>
                  <a:lnTo>
                    <a:pt x="1070" y="759"/>
                  </a:lnTo>
                  <a:lnTo>
                    <a:pt x="1070" y="759"/>
                  </a:lnTo>
                  <a:lnTo>
                    <a:pt x="1070" y="757"/>
                  </a:lnTo>
                  <a:lnTo>
                    <a:pt x="1070" y="757"/>
                  </a:lnTo>
                  <a:lnTo>
                    <a:pt x="1070" y="757"/>
                  </a:lnTo>
                  <a:lnTo>
                    <a:pt x="1070" y="754"/>
                  </a:lnTo>
                  <a:lnTo>
                    <a:pt x="1070" y="754"/>
                  </a:lnTo>
                  <a:lnTo>
                    <a:pt x="1070" y="752"/>
                  </a:lnTo>
                  <a:lnTo>
                    <a:pt x="1070" y="752"/>
                  </a:lnTo>
                  <a:lnTo>
                    <a:pt x="1070" y="750"/>
                  </a:lnTo>
                  <a:lnTo>
                    <a:pt x="1070" y="750"/>
                  </a:lnTo>
                  <a:lnTo>
                    <a:pt x="1070" y="750"/>
                  </a:lnTo>
                  <a:lnTo>
                    <a:pt x="1070" y="745"/>
                  </a:lnTo>
                  <a:lnTo>
                    <a:pt x="1070" y="745"/>
                  </a:lnTo>
                  <a:lnTo>
                    <a:pt x="1070" y="742"/>
                  </a:lnTo>
                  <a:lnTo>
                    <a:pt x="1070" y="740"/>
                  </a:lnTo>
                  <a:lnTo>
                    <a:pt x="1070" y="738"/>
                  </a:lnTo>
                  <a:lnTo>
                    <a:pt x="1067" y="733"/>
                  </a:lnTo>
                  <a:lnTo>
                    <a:pt x="1065" y="728"/>
                  </a:lnTo>
                  <a:lnTo>
                    <a:pt x="1060" y="726"/>
                  </a:lnTo>
                  <a:lnTo>
                    <a:pt x="1053" y="721"/>
                  </a:lnTo>
                  <a:lnTo>
                    <a:pt x="1048" y="721"/>
                  </a:lnTo>
                  <a:lnTo>
                    <a:pt x="1048" y="721"/>
                  </a:lnTo>
                  <a:lnTo>
                    <a:pt x="1048" y="723"/>
                  </a:lnTo>
                  <a:lnTo>
                    <a:pt x="1046" y="726"/>
                  </a:lnTo>
                  <a:lnTo>
                    <a:pt x="1046" y="726"/>
                  </a:lnTo>
                  <a:lnTo>
                    <a:pt x="1044" y="728"/>
                  </a:lnTo>
                  <a:lnTo>
                    <a:pt x="1044" y="728"/>
                  </a:lnTo>
                  <a:lnTo>
                    <a:pt x="1041" y="731"/>
                  </a:lnTo>
                  <a:lnTo>
                    <a:pt x="1041" y="733"/>
                  </a:lnTo>
                  <a:lnTo>
                    <a:pt x="1041" y="735"/>
                  </a:lnTo>
                  <a:lnTo>
                    <a:pt x="1041" y="735"/>
                  </a:lnTo>
                  <a:lnTo>
                    <a:pt x="1041" y="738"/>
                  </a:lnTo>
                  <a:lnTo>
                    <a:pt x="1041" y="740"/>
                  </a:lnTo>
                  <a:lnTo>
                    <a:pt x="1041" y="740"/>
                  </a:lnTo>
                  <a:lnTo>
                    <a:pt x="1046" y="742"/>
                  </a:lnTo>
                  <a:lnTo>
                    <a:pt x="1046" y="742"/>
                  </a:lnTo>
                  <a:lnTo>
                    <a:pt x="1044" y="742"/>
                  </a:lnTo>
                  <a:lnTo>
                    <a:pt x="1044" y="745"/>
                  </a:lnTo>
                  <a:lnTo>
                    <a:pt x="1041" y="745"/>
                  </a:lnTo>
                  <a:lnTo>
                    <a:pt x="1041" y="745"/>
                  </a:lnTo>
                  <a:lnTo>
                    <a:pt x="1041" y="747"/>
                  </a:lnTo>
                  <a:lnTo>
                    <a:pt x="1041" y="747"/>
                  </a:lnTo>
                  <a:lnTo>
                    <a:pt x="1041" y="750"/>
                  </a:lnTo>
                  <a:lnTo>
                    <a:pt x="1041" y="752"/>
                  </a:lnTo>
                  <a:lnTo>
                    <a:pt x="1041" y="752"/>
                  </a:lnTo>
                  <a:lnTo>
                    <a:pt x="1041" y="752"/>
                  </a:lnTo>
                  <a:lnTo>
                    <a:pt x="1041" y="752"/>
                  </a:lnTo>
                  <a:lnTo>
                    <a:pt x="1041" y="752"/>
                  </a:lnTo>
                  <a:lnTo>
                    <a:pt x="1041" y="754"/>
                  </a:lnTo>
                  <a:lnTo>
                    <a:pt x="1041" y="754"/>
                  </a:lnTo>
                  <a:lnTo>
                    <a:pt x="1041" y="754"/>
                  </a:lnTo>
                  <a:lnTo>
                    <a:pt x="1041" y="754"/>
                  </a:lnTo>
                  <a:lnTo>
                    <a:pt x="1039" y="752"/>
                  </a:lnTo>
                  <a:lnTo>
                    <a:pt x="1039" y="752"/>
                  </a:lnTo>
                  <a:lnTo>
                    <a:pt x="1039" y="750"/>
                  </a:lnTo>
                  <a:lnTo>
                    <a:pt x="1039" y="747"/>
                  </a:lnTo>
                  <a:lnTo>
                    <a:pt x="1039" y="747"/>
                  </a:lnTo>
                  <a:lnTo>
                    <a:pt x="1039" y="745"/>
                  </a:lnTo>
                  <a:lnTo>
                    <a:pt x="1039" y="745"/>
                  </a:lnTo>
                  <a:lnTo>
                    <a:pt x="1039" y="745"/>
                  </a:lnTo>
                  <a:lnTo>
                    <a:pt x="1039" y="742"/>
                  </a:lnTo>
                  <a:lnTo>
                    <a:pt x="1039" y="742"/>
                  </a:lnTo>
                  <a:lnTo>
                    <a:pt x="1039" y="742"/>
                  </a:lnTo>
                  <a:lnTo>
                    <a:pt x="1039" y="742"/>
                  </a:lnTo>
                  <a:lnTo>
                    <a:pt x="1039" y="742"/>
                  </a:lnTo>
                  <a:lnTo>
                    <a:pt x="1039" y="740"/>
                  </a:lnTo>
                  <a:lnTo>
                    <a:pt x="1037" y="740"/>
                  </a:lnTo>
                  <a:lnTo>
                    <a:pt x="1037" y="738"/>
                  </a:lnTo>
                  <a:lnTo>
                    <a:pt x="1037" y="738"/>
                  </a:lnTo>
                  <a:lnTo>
                    <a:pt x="1037" y="738"/>
                  </a:lnTo>
                  <a:lnTo>
                    <a:pt x="1039" y="735"/>
                  </a:lnTo>
                  <a:lnTo>
                    <a:pt x="1039" y="735"/>
                  </a:lnTo>
                  <a:lnTo>
                    <a:pt x="1039" y="735"/>
                  </a:lnTo>
                  <a:lnTo>
                    <a:pt x="1037" y="735"/>
                  </a:lnTo>
                  <a:lnTo>
                    <a:pt x="1037" y="733"/>
                  </a:lnTo>
                  <a:lnTo>
                    <a:pt x="1034" y="733"/>
                  </a:lnTo>
                  <a:lnTo>
                    <a:pt x="1032" y="733"/>
                  </a:lnTo>
                  <a:lnTo>
                    <a:pt x="1025" y="735"/>
                  </a:lnTo>
                  <a:lnTo>
                    <a:pt x="1025" y="735"/>
                  </a:lnTo>
                  <a:lnTo>
                    <a:pt x="1025" y="735"/>
                  </a:lnTo>
                  <a:lnTo>
                    <a:pt x="1022" y="738"/>
                  </a:lnTo>
                  <a:lnTo>
                    <a:pt x="1022" y="740"/>
                  </a:lnTo>
                  <a:lnTo>
                    <a:pt x="1020" y="742"/>
                  </a:lnTo>
                  <a:lnTo>
                    <a:pt x="1020" y="742"/>
                  </a:lnTo>
                  <a:lnTo>
                    <a:pt x="1018" y="742"/>
                  </a:lnTo>
                  <a:lnTo>
                    <a:pt x="1020" y="742"/>
                  </a:lnTo>
                  <a:lnTo>
                    <a:pt x="1018" y="740"/>
                  </a:lnTo>
                  <a:lnTo>
                    <a:pt x="1018" y="740"/>
                  </a:lnTo>
                  <a:lnTo>
                    <a:pt x="1020" y="738"/>
                  </a:lnTo>
                  <a:lnTo>
                    <a:pt x="1020" y="735"/>
                  </a:lnTo>
                  <a:lnTo>
                    <a:pt x="1020" y="735"/>
                  </a:lnTo>
                  <a:lnTo>
                    <a:pt x="1020" y="735"/>
                  </a:lnTo>
                  <a:lnTo>
                    <a:pt x="1020" y="735"/>
                  </a:lnTo>
                  <a:lnTo>
                    <a:pt x="1020" y="735"/>
                  </a:lnTo>
                  <a:lnTo>
                    <a:pt x="1020" y="735"/>
                  </a:lnTo>
                  <a:lnTo>
                    <a:pt x="1022" y="733"/>
                  </a:lnTo>
                  <a:lnTo>
                    <a:pt x="1025" y="733"/>
                  </a:lnTo>
                  <a:lnTo>
                    <a:pt x="1025" y="733"/>
                  </a:lnTo>
                  <a:lnTo>
                    <a:pt x="1025" y="731"/>
                  </a:lnTo>
                  <a:lnTo>
                    <a:pt x="1025" y="731"/>
                  </a:lnTo>
                  <a:lnTo>
                    <a:pt x="1025" y="731"/>
                  </a:lnTo>
                  <a:lnTo>
                    <a:pt x="1027" y="728"/>
                  </a:lnTo>
                  <a:lnTo>
                    <a:pt x="1027" y="728"/>
                  </a:lnTo>
                  <a:lnTo>
                    <a:pt x="1027" y="728"/>
                  </a:lnTo>
                  <a:lnTo>
                    <a:pt x="1027" y="726"/>
                  </a:lnTo>
                  <a:lnTo>
                    <a:pt x="1027" y="726"/>
                  </a:lnTo>
                  <a:lnTo>
                    <a:pt x="1027" y="723"/>
                  </a:lnTo>
                  <a:lnTo>
                    <a:pt x="1027" y="723"/>
                  </a:lnTo>
                  <a:lnTo>
                    <a:pt x="1027" y="723"/>
                  </a:lnTo>
                  <a:lnTo>
                    <a:pt x="1027" y="721"/>
                  </a:lnTo>
                  <a:lnTo>
                    <a:pt x="1025" y="719"/>
                  </a:lnTo>
                  <a:lnTo>
                    <a:pt x="1022" y="719"/>
                  </a:lnTo>
                  <a:lnTo>
                    <a:pt x="1020" y="719"/>
                  </a:lnTo>
                  <a:lnTo>
                    <a:pt x="1018" y="721"/>
                  </a:lnTo>
                  <a:lnTo>
                    <a:pt x="1013" y="721"/>
                  </a:lnTo>
                  <a:lnTo>
                    <a:pt x="1011" y="721"/>
                  </a:lnTo>
                  <a:lnTo>
                    <a:pt x="1011" y="719"/>
                  </a:lnTo>
                  <a:lnTo>
                    <a:pt x="1013" y="719"/>
                  </a:lnTo>
                  <a:lnTo>
                    <a:pt x="1013" y="716"/>
                  </a:lnTo>
                  <a:lnTo>
                    <a:pt x="1013" y="716"/>
                  </a:lnTo>
                  <a:lnTo>
                    <a:pt x="1013" y="716"/>
                  </a:lnTo>
                  <a:lnTo>
                    <a:pt x="1013" y="716"/>
                  </a:lnTo>
                  <a:lnTo>
                    <a:pt x="1013" y="716"/>
                  </a:lnTo>
                  <a:lnTo>
                    <a:pt x="1013" y="714"/>
                  </a:lnTo>
                  <a:lnTo>
                    <a:pt x="1013" y="714"/>
                  </a:lnTo>
                  <a:lnTo>
                    <a:pt x="1013" y="714"/>
                  </a:lnTo>
                  <a:lnTo>
                    <a:pt x="1013" y="712"/>
                  </a:lnTo>
                  <a:lnTo>
                    <a:pt x="1015" y="709"/>
                  </a:lnTo>
                  <a:lnTo>
                    <a:pt x="1015" y="709"/>
                  </a:lnTo>
                  <a:lnTo>
                    <a:pt x="1020" y="707"/>
                  </a:lnTo>
                  <a:lnTo>
                    <a:pt x="1020" y="707"/>
                  </a:lnTo>
                  <a:lnTo>
                    <a:pt x="1018" y="705"/>
                  </a:lnTo>
                  <a:lnTo>
                    <a:pt x="1018" y="705"/>
                  </a:lnTo>
                  <a:lnTo>
                    <a:pt x="1018" y="702"/>
                  </a:lnTo>
                  <a:lnTo>
                    <a:pt x="1020" y="705"/>
                  </a:lnTo>
                  <a:lnTo>
                    <a:pt x="1020" y="702"/>
                  </a:lnTo>
                  <a:lnTo>
                    <a:pt x="1020" y="702"/>
                  </a:lnTo>
                  <a:lnTo>
                    <a:pt x="1020" y="702"/>
                  </a:lnTo>
                  <a:lnTo>
                    <a:pt x="1020" y="702"/>
                  </a:lnTo>
                  <a:lnTo>
                    <a:pt x="1020" y="702"/>
                  </a:lnTo>
                  <a:lnTo>
                    <a:pt x="1018" y="697"/>
                  </a:lnTo>
                  <a:lnTo>
                    <a:pt x="1018" y="697"/>
                  </a:lnTo>
                  <a:lnTo>
                    <a:pt x="1018" y="697"/>
                  </a:lnTo>
                  <a:lnTo>
                    <a:pt x="1020" y="695"/>
                  </a:lnTo>
                  <a:lnTo>
                    <a:pt x="1020" y="695"/>
                  </a:lnTo>
                  <a:lnTo>
                    <a:pt x="1020" y="695"/>
                  </a:lnTo>
                  <a:lnTo>
                    <a:pt x="1018" y="695"/>
                  </a:lnTo>
                  <a:lnTo>
                    <a:pt x="1018" y="695"/>
                  </a:lnTo>
                  <a:lnTo>
                    <a:pt x="1018" y="695"/>
                  </a:lnTo>
                  <a:lnTo>
                    <a:pt x="1018" y="695"/>
                  </a:lnTo>
                  <a:lnTo>
                    <a:pt x="1018" y="693"/>
                  </a:lnTo>
                  <a:lnTo>
                    <a:pt x="1015" y="690"/>
                  </a:lnTo>
                  <a:lnTo>
                    <a:pt x="1013" y="690"/>
                  </a:lnTo>
                  <a:lnTo>
                    <a:pt x="1013" y="690"/>
                  </a:lnTo>
                  <a:lnTo>
                    <a:pt x="1013" y="690"/>
                  </a:lnTo>
                  <a:lnTo>
                    <a:pt x="1013" y="690"/>
                  </a:lnTo>
                  <a:lnTo>
                    <a:pt x="1011" y="690"/>
                  </a:lnTo>
                  <a:lnTo>
                    <a:pt x="1011" y="690"/>
                  </a:lnTo>
                  <a:lnTo>
                    <a:pt x="1013" y="688"/>
                  </a:lnTo>
                  <a:lnTo>
                    <a:pt x="1013" y="688"/>
                  </a:lnTo>
                  <a:lnTo>
                    <a:pt x="1013" y="686"/>
                  </a:lnTo>
                  <a:lnTo>
                    <a:pt x="1013" y="686"/>
                  </a:lnTo>
                  <a:lnTo>
                    <a:pt x="1013" y="686"/>
                  </a:lnTo>
                  <a:lnTo>
                    <a:pt x="1013" y="686"/>
                  </a:lnTo>
                  <a:lnTo>
                    <a:pt x="1013" y="683"/>
                  </a:lnTo>
                  <a:lnTo>
                    <a:pt x="1013" y="683"/>
                  </a:lnTo>
                  <a:lnTo>
                    <a:pt x="1013" y="681"/>
                  </a:lnTo>
                  <a:lnTo>
                    <a:pt x="1013" y="681"/>
                  </a:lnTo>
                  <a:lnTo>
                    <a:pt x="1013" y="681"/>
                  </a:lnTo>
                  <a:lnTo>
                    <a:pt x="1011" y="681"/>
                  </a:lnTo>
                  <a:lnTo>
                    <a:pt x="1013" y="681"/>
                  </a:lnTo>
                  <a:lnTo>
                    <a:pt x="1013" y="681"/>
                  </a:lnTo>
                  <a:lnTo>
                    <a:pt x="1013" y="679"/>
                  </a:lnTo>
                  <a:lnTo>
                    <a:pt x="1013" y="679"/>
                  </a:lnTo>
                  <a:lnTo>
                    <a:pt x="1013" y="676"/>
                  </a:lnTo>
                  <a:lnTo>
                    <a:pt x="1013" y="676"/>
                  </a:lnTo>
                  <a:lnTo>
                    <a:pt x="1013" y="676"/>
                  </a:lnTo>
                  <a:lnTo>
                    <a:pt x="1011" y="674"/>
                  </a:lnTo>
                  <a:lnTo>
                    <a:pt x="1011" y="674"/>
                  </a:lnTo>
                  <a:lnTo>
                    <a:pt x="1011" y="674"/>
                  </a:lnTo>
                  <a:lnTo>
                    <a:pt x="1011" y="671"/>
                  </a:lnTo>
                  <a:lnTo>
                    <a:pt x="1011" y="671"/>
                  </a:lnTo>
                  <a:lnTo>
                    <a:pt x="1013" y="671"/>
                  </a:lnTo>
                  <a:lnTo>
                    <a:pt x="1013" y="671"/>
                  </a:lnTo>
                  <a:lnTo>
                    <a:pt x="1013" y="671"/>
                  </a:lnTo>
                  <a:lnTo>
                    <a:pt x="1015" y="669"/>
                  </a:lnTo>
                  <a:lnTo>
                    <a:pt x="1015" y="667"/>
                  </a:lnTo>
                  <a:lnTo>
                    <a:pt x="1015" y="667"/>
                  </a:lnTo>
                  <a:lnTo>
                    <a:pt x="1015" y="664"/>
                  </a:lnTo>
                  <a:lnTo>
                    <a:pt x="1015" y="662"/>
                  </a:lnTo>
                  <a:lnTo>
                    <a:pt x="1015" y="662"/>
                  </a:lnTo>
                  <a:lnTo>
                    <a:pt x="1013" y="662"/>
                  </a:lnTo>
                  <a:lnTo>
                    <a:pt x="1013" y="660"/>
                  </a:lnTo>
                  <a:lnTo>
                    <a:pt x="1013" y="660"/>
                  </a:lnTo>
                  <a:lnTo>
                    <a:pt x="1013" y="657"/>
                  </a:lnTo>
                  <a:lnTo>
                    <a:pt x="1013" y="657"/>
                  </a:lnTo>
                  <a:lnTo>
                    <a:pt x="1013" y="655"/>
                  </a:lnTo>
                  <a:lnTo>
                    <a:pt x="1013" y="655"/>
                  </a:lnTo>
                  <a:lnTo>
                    <a:pt x="1011" y="653"/>
                  </a:lnTo>
                  <a:lnTo>
                    <a:pt x="1011" y="653"/>
                  </a:lnTo>
                  <a:lnTo>
                    <a:pt x="1011" y="653"/>
                  </a:lnTo>
                  <a:lnTo>
                    <a:pt x="1011" y="653"/>
                  </a:lnTo>
                  <a:lnTo>
                    <a:pt x="1011" y="653"/>
                  </a:lnTo>
                  <a:lnTo>
                    <a:pt x="1011" y="655"/>
                  </a:lnTo>
                  <a:lnTo>
                    <a:pt x="1011" y="655"/>
                  </a:lnTo>
                  <a:lnTo>
                    <a:pt x="1008" y="657"/>
                  </a:lnTo>
                  <a:lnTo>
                    <a:pt x="1008" y="657"/>
                  </a:lnTo>
                  <a:lnTo>
                    <a:pt x="1006" y="655"/>
                  </a:lnTo>
                  <a:lnTo>
                    <a:pt x="1003" y="655"/>
                  </a:lnTo>
                  <a:lnTo>
                    <a:pt x="1003" y="655"/>
                  </a:lnTo>
                  <a:lnTo>
                    <a:pt x="1003" y="655"/>
                  </a:lnTo>
                  <a:lnTo>
                    <a:pt x="1001" y="657"/>
                  </a:lnTo>
                  <a:lnTo>
                    <a:pt x="1001" y="657"/>
                  </a:lnTo>
                  <a:lnTo>
                    <a:pt x="1001" y="657"/>
                  </a:lnTo>
                  <a:lnTo>
                    <a:pt x="999" y="660"/>
                  </a:lnTo>
                  <a:lnTo>
                    <a:pt x="999" y="660"/>
                  </a:lnTo>
                  <a:lnTo>
                    <a:pt x="999" y="660"/>
                  </a:lnTo>
                  <a:lnTo>
                    <a:pt x="999" y="660"/>
                  </a:lnTo>
                  <a:lnTo>
                    <a:pt x="996" y="662"/>
                  </a:lnTo>
                  <a:lnTo>
                    <a:pt x="996" y="664"/>
                  </a:lnTo>
                  <a:lnTo>
                    <a:pt x="996" y="664"/>
                  </a:lnTo>
                  <a:lnTo>
                    <a:pt x="996" y="667"/>
                  </a:lnTo>
                  <a:lnTo>
                    <a:pt x="994" y="667"/>
                  </a:lnTo>
                  <a:lnTo>
                    <a:pt x="994" y="669"/>
                  </a:lnTo>
                  <a:lnTo>
                    <a:pt x="994" y="671"/>
                  </a:lnTo>
                  <a:lnTo>
                    <a:pt x="994" y="671"/>
                  </a:lnTo>
                  <a:lnTo>
                    <a:pt x="992" y="671"/>
                  </a:lnTo>
                  <a:lnTo>
                    <a:pt x="992" y="671"/>
                  </a:lnTo>
                  <a:lnTo>
                    <a:pt x="992" y="674"/>
                  </a:lnTo>
                  <a:lnTo>
                    <a:pt x="992" y="674"/>
                  </a:lnTo>
                  <a:lnTo>
                    <a:pt x="989" y="674"/>
                  </a:lnTo>
                  <a:lnTo>
                    <a:pt x="989" y="674"/>
                  </a:lnTo>
                  <a:lnTo>
                    <a:pt x="989" y="674"/>
                  </a:lnTo>
                  <a:lnTo>
                    <a:pt x="989" y="676"/>
                  </a:lnTo>
                  <a:lnTo>
                    <a:pt x="989" y="676"/>
                  </a:lnTo>
                  <a:lnTo>
                    <a:pt x="989" y="676"/>
                  </a:lnTo>
                  <a:lnTo>
                    <a:pt x="989" y="679"/>
                  </a:lnTo>
                  <a:lnTo>
                    <a:pt x="989" y="679"/>
                  </a:lnTo>
                  <a:lnTo>
                    <a:pt x="989" y="679"/>
                  </a:lnTo>
                  <a:lnTo>
                    <a:pt x="989" y="679"/>
                  </a:lnTo>
                  <a:lnTo>
                    <a:pt x="992" y="679"/>
                  </a:lnTo>
                  <a:lnTo>
                    <a:pt x="989" y="681"/>
                  </a:lnTo>
                  <a:lnTo>
                    <a:pt x="989" y="681"/>
                  </a:lnTo>
                  <a:lnTo>
                    <a:pt x="987" y="681"/>
                  </a:lnTo>
                  <a:lnTo>
                    <a:pt x="987" y="681"/>
                  </a:lnTo>
                  <a:lnTo>
                    <a:pt x="987" y="683"/>
                  </a:lnTo>
                  <a:lnTo>
                    <a:pt x="985" y="681"/>
                  </a:lnTo>
                  <a:lnTo>
                    <a:pt x="985" y="681"/>
                  </a:lnTo>
                  <a:lnTo>
                    <a:pt x="985" y="683"/>
                  </a:lnTo>
                  <a:lnTo>
                    <a:pt x="982" y="683"/>
                  </a:lnTo>
                  <a:lnTo>
                    <a:pt x="977" y="686"/>
                  </a:lnTo>
                  <a:lnTo>
                    <a:pt x="977" y="686"/>
                  </a:lnTo>
                  <a:lnTo>
                    <a:pt x="977" y="686"/>
                  </a:lnTo>
                  <a:lnTo>
                    <a:pt x="977" y="686"/>
                  </a:lnTo>
                  <a:lnTo>
                    <a:pt x="977" y="686"/>
                  </a:lnTo>
                  <a:lnTo>
                    <a:pt x="977" y="686"/>
                  </a:lnTo>
                  <a:lnTo>
                    <a:pt x="977" y="688"/>
                  </a:lnTo>
                  <a:lnTo>
                    <a:pt x="977" y="688"/>
                  </a:lnTo>
                  <a:lnTo>
                    <a:pt x="977" y="688"/>
                  </a:lnTo>
                  <a:lnTo>
                    <a:pt x="977" y="690"/>
                  </a:lnTo>
                  <a:lnTo>
                    <a:pt x="977" y="690"/>
                  </a:lnTo>
                  <a:lnTo>
                    <a:pt x="977" y="690"/>
                  </a:lnTo>
                  <a:lnTo>
                    <a:pt x="977" y="690"/>
                  </a:lnTo>
                  <a:lnTo>
                    <a:pt x="977" y="693"/>
                  </a:lnTo>
                  <a:lnTo>
                    <a:pt x="977" y="693"/>
                  </a:lnTo>
                  <a:lnTo>
                    <a:pt x="977" y="693"/>
                  </a:lnTo>
                  <a:lnTo>
                    <a:pt x="977" y="693"/>
                  </a:lnTo>
                  <a:lnTo>
                    <a:pt x="977" y="695"/>
                  </a:lnTo>
                  <a:lnTo>
                    <a:pt x="977" y="695"/>
                  </a:lnTo>
                  <a:lnTo>
                    <a:pt x="975" y="697"/>
                  </a:lnTo>
                  <a:lnTo>
                    <a:pt x="980" y="700"/>
                  </a:lnTo>
                  <a:lnTo>
                    <a:pt x="982" y="702"/>
                  </a:lnTo>
                  <a:lnTo>
                    <a:pt x="985" y="705"/>
                  </a:lnTo>
                  <a:lnTo>
                    <a:pt x="985" y="707"/>
                  </a:lnTo>
                  <a:lnTo>
                    <a:pt x="985" y="707"/>
                  </a:lnTo>
                  <a:lnTo>
                    <a:pt x="985" y="705"/>
                  </a:lnTo>
                  <a:lnTo>
                    <a:pt x="985" y="705"/>
                  </a:lnTo>
                  <a:lnTo>
                    <a:pt x="985" y="705"/>
                  </a:lnTo>
                  <a:lnTo>
                    <a:pt x="985" y="702"/>
                  </a:lnTo>
                  <a:lnTo>
                    <a:pt x="985" y="702"/>
                  </a:lnTo>
                  <a:lnTo>
                    <a:pt x="987" y="702"/>
                  </a:lnTo>
                  <a:lnTo>
                    <a:pt x="989" y="705"/>
                  </a:lnTo>
                  <a:lnTo>
                    <a:pt x="989" y="705"/>
                  </a:lnTo>
                  <a:lnTo>
                    <a:pt x="989" y="705"/>
                  </a:lnTo>
                  <a:lnTo>
                    <a:pt x="989" y="705"/>
                  </a:lnTo>
                  <a:lnTo>
                    <a:pt x="989" y="705"/>
                  </a:lnTo>
                  <a:lnTo>
                    <a:pt x="989" y="705"/>
                  </a:lnTo>
                  <a:lnTo>
                    <a:pt x="989" y="707"/>
                  </a:lnTo>
                  <a:lnTo>
                    <a:pt x="992" y="707"/>
                  </a:lnTo>
                  <a:lnTo>
                    <a:pt x="992" y="707"/>
                  </a:lnTo>
                  <a:lnTo>
                    <a:pt x="992" y="707"/>
                  </a:lnTo>
                  <a:lnTo>
                    <a:pt x="992" y="709"/>
                  </a:lnTo>
                  <a:lnTo>
                    <a:pt x="992" y="709"/>
                  </a:lnTo>
                  <a:lnTo>
                    <a:pt x="992" y="709"/>
                  </a:lnTo>
                  <a:lnTo>
                    <a:pt x="992" y="709"/>
                  </a:lnTo>
                  <a:lnTo>
                    <a:pt x="994" y="712"/>
                  </a:lnTo>
                  <a:lnTo>
                    <a:pt x="994" y="712"/>
                  </a:lnTo>
                  <a:lnTo>
                    <a:pt x="994" y="714"/>
                  </a:lnTo>
                  <a:lnTo>
                    <a:pt x="996" y="714"/>
                  </a:lnTo>
                  <a:lnTo>
                    <a:pt x="996" y="714"/>
                  </a:lnTo>
                  <a:lnTo>
                    <a:pt x="996" y="714"/>
                  </a:lnTo>
                  <a:lnTo>
                    <a:pt x="994" y="716"/>
                  </a:lnTo>
                  <a:lnTo>
                    <a:pt x="994" y="716"/>
                  </a:lnTo>
                  <a:lnTo>
                    <a:pt x="994" y="716"/>
                  </a:lnTo>
                  <a:lnTo>
                    <a:pt x="994" y="716"/>
                  </a:lnTo>
                  <a:lnTo>
                    <a:pt x="994" y="716"/>
                  </a:lnTo>
                  <a:lnTo>
                    <a:pt x="996" y="719"/>
                  </a:lnTo>
                  <a:lnTo>
                    <a:pt x="996" y="719"/>
                  </a:lnTo>
                  <a:lnTo>
                    <a:pt x="996" y="719"/>
                  </a:lnTo>
                  <a:lnTo>
                    <a:pt x="994" y="719"/>
                  </a:lnTo>
                  <a:lnTo>
                    <a:pt x="992" y="721"/>
                  </a:lnTo>
                  <a:lnTo>
                    <a:pt x="992" y="721"/>
                  </a:lnTo>
                  <a:lnTo>
                    <a:pt x="994" y="721"/>
                  </a:lnTo>
                  <a:lnTo>
                    <a:pt x="992" y="723"/>
                  </a:lnTo>
                  <a:lnTo>
                    <a:pt x="989" y="723"/>
                  </a:lnTo>
                  <a:lnTo>
                    <a:pt x="989" y="723"/>
                  </a:lnTo>
                  <a:lnTo>
                    <a:pt x="987" y="726"/>
                  </a:lnTo>
                  <a:lnTo>
                    <a:pt x="987" y="726"/>
                  </a:lnTo>
                  <a:lnTo>
                    <a:pt x="982" y="728"/>
                  </a:lnTo>
                  <a:lnTo>
                    <a:pt x="980" y="728"/>
                  </a:lnTo>
                  <a:lnTo>
                    <a:pt x="980" y="731"/>
                  </a:lnTo>
                  <a:lnTo>
                    <a:pt x="980" y="731"/>
                  </a:lnTo>
                  <a:lnTo>
                    <a:pt x="982" y="733"/>
                  </a:lnTo>
                  <a:lnTo>
                    <a:pt x="982" y="733"/>
                  </a:lnTo>
                  <a:lnTo>
                    <a:pt x="985" y="733"/>
                  </a:lnTo>
                  <a:lnTo>
                    <a:pt x="985" y="733"/>
                  </a:lnTo>
                  <a:lnTo>
                    <a:pt x="985" y="733"/>
                  </a:lnTo>
                  <a:lnTo>
                    <a:pt x="985" y="733"/>
                  </a:lnTo>
                  <a:lnTo>
                    <a:pt x="987" y="731"/>
                  </a:lnTo>
                  <a:lnTo>
                    <a:pt x="987" y="733"/>
                  </a:lnTo>
                  <a:lnTo>
                    <a:pt x="987" y="733"/>
                  </a:lnTo>
                  <a:lnTo>
                    <a:pt x="987" y="733"/>
                  </a:lnTo>
                  <a:lnTo>
                    <a:pt x="987" y="733"/>
                  </a:lnTo>
                  <a:lnTo>
                    <a:pt x="987" y="735"/>
                  </a:lnTo>
                  <a:lnTo>
                    <a:pt x="987" y="735"/>
                  </a:lnTo>
                  <a:lnTo>
                    <a:pt x="987" y="735"/>
                  </a:lnTo>
                  <a:lnTo>
                    <a:pt x="987" y="735"/>
                  </a:lnTo>
                  <a:lnTo>
                    <a:pt x="987" y="735"/>
                  </a:lnTo>
                  <a:lnTo>
                    <a:pt x="987" y="738"/>
                  </a:lnTo>
                  <a:lnTo>
                    <a:pt x="987" y="738"/>
                  </a:lnTo>
                  <a:lnTo>
                    <a:pt x="992" y="738"/>
                  </a:lnTo>
                  <a:lnTo>
                    <a:pt x="992" y="740"/>
                  </a:lnTo>
                  <a:lnTo>
                    <a:pt x="989" y="740"/>
                  </a:lnTo>
                  <a:lnTo>
                    <a:pt x="992" y="740"/>
                  </a:lnTo>
                  <a:lnTo>
                    <a:pt x="996" y="742"/>
                  </a:lnTo>
                  <a:lnTo>
                    <a:pt x="999" y="745"/>
                  </a:lnTo>
                  <a:lnTo>
                    <a:pt x="999" y="745"/>
                  </a:lnTo>
                  <a:lnTo>
                    <a:pt x="999" y="745"/>
                  </a:lnTo>
                  <a:lnTo>
                    <a:pt x="999" y="747"/>
                  </a:lnTo>
                  <a:lnTo>
                    <a:pt x="999" y="745"/>
                  </a:lnTo>
                  <a:lnTo>
                    <a:pt x="999" y="747"/>
                  </a:lnTo>
                  <a:lnTo>
                    <a:pt x="999" y="747"/>
                  </a:lnTo>
                  <a:lnTo>
                    <a:pt x="999" y="747"/>
                  </a:lnTo>
                  <a:lnTo>
                    <a:pt x="1001" y="747"/>
                  </a:lnTo>
                  <a:lnTo>
                    <a:pt x="1003" y="750"/>
                  </a:lnTo>
                  <a:lnTo>
                    <a:pt x="1001" y="750"/>
                  </a:lnTo>
                  <a:lnTo>
                    <a:pt x="1001" y="750"/>
                  </a:lnTo>
                  <a:lnTo>
                    <a:pt x="1001" y="750"/>
                  </a:lnTo>
                  <a:lnTo>
                    <a:pt x="1001" y="750"/>
                  </a:lnTo>
                  <a:lnTo>
                    <a:pt x="1001" y="750"/>
                  </a:lnTo>
                  <a:lnTo>
                    <a:pt x="1001" y="750"/>
                  </a:lnTo>
                  <a:lnTo>
                    <a:pt x="1001" y="750"/>
                  </a:lnTo>
                  <a:lnTo>
                    <a:pt x="1001" y="754"/>
                  </a:lnTo>
                  <a:lnTo>
                    <a:pt x="1001" y="754"/>
                  </a:lnTo>
                  <a:lnTo>
                    <a:pt x="1001" y="757"/>
                  </a:lnTo>
                  <a:lnTo>
                    <a:pt x="1001" y="757"/>
                  </a:lnTo>
                  <a:lnTo>
                    <a:pt x="1001" y="757"/>
                  </a:lnTo>
                  <a:lnTo>
                    <a:pt x="1001" y="759"/>
                  </a:lnTo>
                  <a:lnTo>
                    <a:pt x="1001" y="759"/>
                  </a:lnTo>
                  <a:lnTo>
                    <a:pt x="1001" y="759"/>
                  </a:lnTo>
                  <a:lnTo>
                    <a:pt x="1001" y="759"/>
                  </a:lnTo>
                  <a:lnTo>
                    <a:pt x="999" y="759"/>
                  </a:lnTo>
                  <a:lnTo>
                    <a:pt x="999" y="759"/>
                  </a:lnTo>
                  <a:lnTo>
                    <a:pt x="996" y="759"/>
                  </a:lnTo>
                  <a:lnTo>
                    <a:pt x="999" y="759"/>
                  </a:lnTo>
                  <a:lnTo>
                    <a:pt x="999" y="761"/>
                  </a:lnTo>
                  <a:lnTo>
                    <a:pt x="999" y="761"/>
                  </a:lnTo>
                  <a:lnTo>
                    <a:pt x="999" y="764"/>
                  </a:lnTo>
                  <a:lnTo>
                    <a:pt x="999" y="764"/>
                  </a:lnTo>
                  <a:lnTo>
                    <a:pt x="999" y="766"/>
                  </a:lnTo>
                  <a:lnTo>
                    <a:pt x="999" y="766"/>
                  </a:lnTo>
                  <a:lnTo>
                    <a:pt x="996" y="764"/>
                  </a:lnTo>
                  <a:lnTo>
                    <a:pt x="987" y="761"/>
                  </a:lnTo>
                  <a:lnTo>
                    <a:pt x="977" y="759"/>
                  </a:lnTo>
                  <a:lnTo>
                    <a:pt x="977" y="759"/>
                  </a:lnTo>
                  <a:lnTo>
                    <a:pt x="975" y="759"/>
                  </a:lnTo>
                  <a:lnTo>
                    <a:pt x="975" y="759"/>
                  </a:lnTo>
                  <a:lnTo>
                    <a:pt x="973" y="759"/>
                  </a:lnTo>
                  <a:lnTo>
                    <a:pt x="970" y="759"/>
                  </a:lnTo>
                  <a:lnTo>
                    <a:pt x="970" y="757"/>
                  </a:lnTo>
                  <a:lnTo>
                    <a:pt x="970" y="757"/>
                  </a:lnTo>
                  <a:lnTo>
                    <a:pt x="970" y="757"/>
                  </a:lnTo>
                  <a:lnTo>
                    <a:pt x="970" y="757"/>
                  </a:lnTo>
                  <a:lnTo>
                    <a:pt x="968" y="754"/>
                  </a:lnTo>
                  <a:lnTo>
                    <a:pt x="961" y="757"/>
                  </a:lnTo>
                  <a:lnTo>
                    <a:pt x="959" y="757"/>
                  </a:lnTo>
                  <a:lnTo>
                    <a:pt x="954" y="757"/>
                  </a:lnTo>
                  <a:lnTo>
                    <a:pt x="954" y="759"/>
                  </a:lnTo>
                  <a:lnTo>
                    <a:pt x="954" y="759"/>
                  </a:lnTo>
                  <a:lnTo>
                    <a:pt x="951" y="757"/>
                  </a:lnTo>
                  <a:lnTo>
                    <a:pt x="951" y="757"/>
                  </a:lnTo>
                  <a:lnTo>
                    <a:pt x="951" y="757"/>
                  </a:lnTo>
                  <a:lnTo>
                    <a:pt x="951" y="757"/>
                  </a:lnTo>
                  <a:lnTo>
                    <a:pt x="951" y="757"/>
                  </a:lnTo>
                  <a:lnTo>
                    <a:pt x="951" y="757"/>
                  </a:lnTo>
                  <a:lnTo>
                    <a:pt x="951" y="757"/>
                  </a:lnTo>
                  <a:lnTo>
                    <a:pt x="951" y="754"/>
                  </a:lnTo>
                  <a:lnTo>
                    <a:pt x="951" y="754"/>
                  </a:lnTo>
                  <a:lnTo>
                    <a:pt x="951" y="754"/>
                  </a:lnTo>
                  <a:lnTo>
                    <a:pt x="951" y="754"/>
                  </a:lnTo>
                  <a:lnTo>
                    <a:pt x="951" y="754"/>
                  </a:lnTo>
                  <a:lnTo>
                    <a:pt x="951" y="752"/>
                  </a:lnTo>
                  <a:lnTo>
                    <a:pt x="951" y="750"/>
                  </a:lnTo>
                  <a:lnTo>
                    <a:pt x="951" y="750"/>
                  </a:lnTo>
                  <a:lnTo>
                    <a:pt x="951" y="750"/>
                  </a:lnTo>
                  <a:lnTo>
                    <a:pt x="951" y="747"/>
                  </a:lnTo>
                  <a:lnTo>
                    <a:pt x="951" y="747"/>
                  </a:lnTo>
                  <a:lnTo>
                    <a:pt x="951" y="747"/>
                  </a:lnTo>
                  <a:lnTo>
                    <a:pt x="951" y="745"/>
                  </a:lnTo>
                  <a:lnTo>
                    <a:pt x="951" y="745"/>
                  </a:lnTo>
                  <a:lnTo>
                    <a:pt x="951" y="745"/>
                  </a:lnTo>
                  <a:lnTo>
                    <a:pt x="951" y="745"/>
                  </a:lnTo>
                  <a:lnTo>
                    <a:pt x="951" y="742"/>
                  </a:lnTo>
                  <a:lnTo>
                    <a:pt x="951" y="742"/>
                  </a:lnTo>
                  <a:lnTo>
                    <a:pt x="951" y="740"/>
                  </a:lnTo>
                  <a:lnTo>
                    <a:pt x="951" y="740"/>
                  </a:lnTo>
                  <a:lnTo>
                    <a:pt x="951" y="740"/>
                  </a:lnTo>
                  <a:lnTo>
                    <a:pt x="951" y="740"/>
                  </a:lnTo>
                  <a:lnTo>
                    <a:pt x="951" y="740"/>
                  </a:lnTo>
                  <a:lnTo>
                    <a:pt x="951" y="738"/>
                  </a:lnTo>
                  <a:lnTo>
                    <a:pt x="951" y="738"/>
                  </a:lnTo>
                  <a:lnTo>
                    <a:pt x="951" y="738"/>
                  </a:lnTo>
                  <a:lnTo>
                    <a:pt x="951" y="735"/>
                  </a:lnTo>
                  <a:lnTo>
                    <a:pt x="949" y="733"/>
                  </a:lnTo>
                  <a:lnTo>
                    <a:pt x="949" y="733"/>
                  </a:lnTo>
                  <a:lnTo>
                    <a:pt x="951" y="733"/>
                  </a:lnTo>
                  <a:lnTo>
                    <a:pt x="951" y="733"/>
                  </a:lnTo>
                  <a:lnTo>
                    <a:pt x="951" y="733"/>
                  </a:lnTo>
                  <a:lnTo>
                    <a:pt x="951" y="733"/>
                  </a:lnTo>
                  <a:lnTo>
                    <a:pt x="951" y="731"/>
                  </a:lnTo>
                  <a:lnTo>
                    <a:pt x="944" y="733"/>
                  </a:lnTo>
                  <a:lnTo>
                    <a:pt x="942" y="733"/>
                  </a:lnTo>
                  <a:lnTo>
                    <a:pt x="942" y="733"/>
                  </a:lnTo>
                  <a:lnTo>
                    <a:pt x="942" y="733"/>
                  </a:lnTo>
                  <a:lnTo>
                    <a:pt x="940" y="733"/>
                  </a:lnTo>
                  <a:lnTo>
                    <a:pt x="940" y="731"/>
                  </a:lnTo>
                  <a:lnTo>
                    <a:pt x="940" y="731"/>
                  </a:lnTo>
                  <a:lnTo>
                    <a:pt x="942" y="731"/>
                  </a:lnTo>
                  <a:lnTo>
                    <a:pt x="940" y="731"/>
                  </a:lnTo>
                  <a:lnTo>
                    <a:pt x="940" y="731"/>
                  </a:lnTo>
                  <a:lnTo>
                    <a:pt x="940" y="731"/>
                  </a:lnTo>
                  <a:lnTo>
                    <a:pt x="940" y="731"/>
                  </a:lnTo>
                  <a:lnTo>
                    <a:pt x="940" y="731"/>
                  </a:lnTo>
                  <a:lnTo>
                    <a:pt x="940" y="731"/>
                  </a:lnTo>
                  <a:lnTo>
                    <a:pt x="940" y="733"/>
                  </a:lnTo>
                  <a:lnTo>
                    <a:pt x="937" y="733"/>
                  </a:lnTo>
                  <a:lnTo>
                    <a:pt x="937" y="733"/>
                  </a:lnTo>
                  <a:lnTo>
                    <a:pt x="935" y="733"/>
                  </a:lnTo>
                  <a:lnTo>
                    <a:pt x="937" y="731"/>
                  </a:lnTo>
                  <a:lnTo>
                    <a:pt x="937" y="731"/>
                  </a:lnTo>
                  <a:lnTo>
                    <a:pt x="937" y="731"/>
                  </a:lnTo>
                  <a:lnTo>
                    <a:pt x="937" y="731"/>
                  </a:lnTo>
                  <a:lnTo>
                    <a:pt x="940" y="728"/>
                  </a:lnTo>
                  <a:lnTo>
                    <a:pt x="944" y="726"/>
                  </a:lnTo>
                  <a:lnTo>
                    <a:pt x="947" y="726"/>
                  </a:lnTo>
                  <a:lnTo>
                    <a:pt x="947" y="723"/>
                  </a:lnTo>
                  <a:lnTo>
                    <a:pt x="947" y="723"/>
                  </a:lnTo>
                  <a:lnTo>
                    <a:pt x="944" y="721"/>
                  </a:lnTo>
                  <a:lnTo>
                    <a:pt x="940" y="716"/>
                  </a:lnTo>
                  <a:lnTo>
                    <a:pt x="935" y="714"/>
                  </a:lnTo>
                  <a:lnTo>
                    <a:pt x="935" y="712"/>
                  </a:lnTo>
                  <a:lnTo>
                    <a:pt x="935" y="712"/>
                  </a:lnTo>
                  <a:lnTo>
                    <a:pt x="935" y="712"/>
                  </a:lnTo>
                  <a:lnTo>
                    <a:pt x="935" y="709"/>
                  </a:lnTo>
                  <a:lnTo>
                    <a:pt x="932" y="707"/>
                  </a:lnTo>
                  <a:lnTo>
                    <a:pt x="932" y="707"/>
                  </a:lnTo>
                  <a:lnTo>
                    <a:pt x="932" y="707"/>
                  </a:lnTo>
                  <a:lnTo>
                    <a:pt x="932" y="705"/>
                  </a:lnTo>
                  <a:lnTo>
                    <a:pt x="935" y="705"/>
                  </a:lnTo>
                  <a:lnTo>
                    <a:pt x="935" y="705"/>
                  </a:lnTo>
                  <a:lnTo>
                    <a:pt x="935" y="702"/>
                  </a:lnTo>
                  <a:lnTo>
                    <a:pt x="935" y="702"/>
                  </a:lnTo>
                  <a:lnTo>
                    <a:pt x="935" y="702"/>
                  </a:lnTo>
                  <a:lnTo>
                    <a:pt x="932" y="702"/>
                  </a:lnTo>
                  <a:lnTo>
                    <a:pt x="932" y="700"/>
                  </a:lnTo>
                  <a:lnTo>
                    <a:pt x="930" y="700"/>
                  </a:lnTo>
                  <a:lnTo>
                    <a:pt x="930" y="700"/>
                  </a:lnTo>
                  <a:lnTo>
                    <a:pt x="930" y="697"/>
                  </a:lnTo>
                  <a:lnTo>
                    <a:pt x="928" y="697"/>
                  </a:lnTo>
                  <a:lnTo>
                    <a:pt x="928" y="697"/>
                  </a:lnTo>
                  <a:lnTo>
                    <a:pt x="928" y="695"/>
                  </a:lnTo>
                  <a:lnTo>
                    <a:pt x="928" y="695"/>
                  </a:lnTo>
                  <a:lnTo>
                    <a:pt x="925" y="693"/>
                  </a:lnTo>
                  <a:lnTo>
                    <a:pt x="921" y="695"/>
                  </a:lnTo>
                  <a:lnTo>
                    <a:pt x="921" y="695"/>
                  </a:lnTo>
                  <a:lnTo>
                    <a:pt x="921" y="693"/>
                  </a:lnTo>
                  <a:lnTo>
                    <a:pt x="918" y="693"/>
                  </a:lnTo>
                  <a:lnTo>
                    <a:pt x="918" y="693"/>
                  </a:lnTo>
                  <a:lnTo>
                    <a:pt x="916" y="695"/>
                  </a:lnTo>
                  <a:lnTo>
                    <a:pt x="916" y="695"/>
                  </a:lnTo>
                  <a:lnTo>
                    <a:pt x="914" y="695"/>
                  </a:lnTo>
                  <a:lnTo>
                    <a:pt x="914" y="695"/>
                  </a:lnTo>
                  <a:lnTo>
                    <a:pt x="911" y="697"/>
                  </a:lnTo>
                  <a:lnTo>
                    <a:pt x="906" y="697"/>
                  </a:lnTo>
                  <a:lnTo>
                    <a:pt x="906" y="697"/>
                  </a:lnTo>
                  <a:lnTo>
                    <a:pt x="904" y="697"/>
                  </a:lnTo>
                  <a:lnTo>
                    <a:pt x="904" y="695"/>
                  </a:lnTo>
                  <a:lnTo>
                    <a:pt x="904" y="695"/>
                  </a:lnTo>
                  <a:lnTo>
                    <a:pt x="904" y="695"/>
                  </a:lnTo>
                  <a:lnTo>
                    <a:pt x="906" y="693"/>
                  </a:lnTo>
                  <a:lnTo>
                    <a:pt x="906" y="693"/>
                  </a:lnTo>
                  <a:lnTo>
                    <a:pt x="906" y="690"/>
                  </a:lnTo>
                  <a:lnTo>
                    <a:pt x="904" y="688"/>
                  </a:lnTo>
                  <a:lnTo>
                    <a:pt x="904" y="688"/>
                  </a:lnTo>
                  <a:lnTo>
                    <a:pt x="904" y="688"/>
                  </a:lnTo>
                  <a:lnTo>
                    <a:pt x="904" y="688"/>
                  </a:lnTo>
                  <a:lnTo>
                    <a:pt x="904" y="688"/>
                  </a:lnTo>
                  <a:lnTo>
                    <a:pt x="904" y="686"/>
                  </a:lnTo>
                  <a:lnTo>
                    <a:pt x="904" y="686"/>
                  </a:lnTo>
                  <a:lnTo>
                    <a:pt x="904" y="686"/>
                  </a:lnTo>
                  <a:lnTo>
                    <a:pt x="904" y="686"/>
                  </a:lnTo>
                  <a:lnTo>
                    <a:pt x="904" y="686"/>
                  </a:lnTo>
                  <a:lnTo>
                    <a:pt x="904" y="683"/>
                  </a:lnTo>
                  <a:lnTo>
                    <a:pt x="904" y="683"/>
                  </a:lnTo>
                  <a:lnTo>
                    <a:pt x="904" y="683"/>
                  </a:lnTo>
                  <a:lnTo>
                    <a:pt x="904" y="683"/>
                  </a:lnTo>
                  <a:lnTo>
                    <a:pt x="904" y="683"/>
                  </a:lnTo>
                  <a:lnTo>
                    <a:pt x="904" y="681"/>
                  </a:lnTo>
                  <a:lnTo>
                    <a:pt x="904" y="679"/>
                  </a:lnTo>
                  <a:lnTo>
                    <a:pt x="904" y="676"/>
                  </a:lnTo>
                  <a:lnTo>
                    <a:pt x="904" y="676"/>
                  </a:lnTo>
                  <a:lnTo>
                    <a:pt x="904" y="674"/>
                  </a:lnTo>
                  <a:lnTo>
                    <a:pt x="899" y="671"/>
                  </a:lnTo>
                  <a:lnTo>
                    <a:pt x="892" y="671"/>
                  </a:lnTo>
                  <a:lnTo>
                    <a:pt x="895" y="671"/>
                  </a:lnTo>
                  <a:lnTo>
                    <a:pt x="895" y="669"/>
                  </a:lnTo>
                  <a:lnTo>
                    <a:pt x="895" y="669"/>
                  </a:lnTo>
                  <a:lnTo>
                    <a:pt x="892" y="669"/>
                  </a:lnTo>
                  <a:lnTo>
                    <a:pt x="890" y="669"/>
                  </a:lnTo>
                  <a:lnTo>
                    <a:pt x="890" y="671"/>
                  </a:lnTo>
                  <a:lnTo>
                    <a:pt x="888" y="671"/>
                  </a:lnTo>
                  <a:close/>
                  <a:moveTo>
                    <a:pt x="821" y="723"/>
                  </a:moveTo>
                  <a:lnTo>
                    <a:pt x="821" y="723"/>
                  </a:lnTo>
                  <a:lnTo>
                    <a:pt x="824" y="723"/>
                  </a:lnTo>
                  <a:lnTo>
                    <a:pt x="824" y="723"/>
                  </a:lnTo>
                  <a:lnTo>
                    <a:pt x="824" y="721"/>
                  </a:lnTo>
                  <a:lnTo>
                    <a:pt x="824" y="721"/>
                  </a:lnTo>
                  <a:lnTo>
                    <a:pt x="824" y="721"/>
                  </a:lnTo>
                  <a:lnTo>
                    <a:pt x="824" y="721"/>
                  </a:lnTo>
                  <a:lnTo>
                    <a:pt x="824" y="721"/>
                  </a:lnTo>
                  <a:lnTo>
                    <a:pt x="824" y="719"/>
                  </a:lnTo>
                  <a:lnTo>
                    <a:pt x="824" y="719"/>
                  </a:lnTo>
                  <a:lnTo>
                    <a:pt x="824" y="719"/>
                  </a:lnTo>
                  <a:lnTo>
                    <a:pt x="824" y="716"/>
                  </a:lnTo>
                  <a:lnTo>
                    <a:pt x="824" y="716"/>
                  </a:lnTo>
                  <a:lnTo>
                    <a:pt x="826" y="716"/>
                  </a:lnTo>
                  <a:lnTo>
                    <a:pt x="826" y="716"/>
                  </a:lnTo>
                  <a:lnTo>
                    <a:pt x="826" y="714"/>
                  </a:lnTo>
                  <a:lnTo>
                    <a:pt x="826" y="714"/>
                  </a:lnTo>
                  <a:lnTo>
                    <a:pt x="826" y="714"/>
                  </a:lnTo>
                  <a:lnTo>
                    <a:pt x="826" y="714"/>
                  </a:lnTo>
                  <a:lnTo>
                    <a:pt x="826" y="714"/>
                  </a:lnTo>
                  <a:lnTo>
                    <a:pt x="826" y="714"/>
                  </a:lnTo>
                  <a:lnTo>
                    <a:pt x="828" y="712"/>
                  </a:lnTo>
                  <a:lnTo>
                    <a:pt x="828" y="709"/>
                  </a:lnTo>
                  <a:lnTo>
                    <a:pt x="831" y="709"/>
                  </a:lnTo>
                  <a:lnTo>
                    <a:pt x="831" y="709"/>
                  </a:lnTo>
                  <a:lnTo>
                    <a:pt x="831" y="707"/>
                  </a:lnTo>
                  <a:lnTo>
                    <a:pt x="831" y="707"/>
                  </a:lnTo>
                  <a:lnTo>
                    <a:pt x="833" y="705"/>
                  </a:lnTo>
                  <a:lnTo>
                    <a:pt x="833" y="705"/>
                  </a:lnTo>
                  <a:lnTo>
                    <a:pt x="833" y="705"/>
                  </a:lnTo>
                  <a:lnTo>
                    <a:pt x="833" y="702"/>
                  </a:lnTo>
                  <a:lnTo>
                    <a:pt x="833" y="702"/>
                  </a:lnTo>
                  <a:lnTo>
                    <a:pt x="835" y="700"/>
                  </a:lnTo>
                  <a:lnTo>
                    <a:pt x="835" y="700"/>
                  </a:lnTo>
                  <a:lnTo>
                    <a:pt x="835" y="697"/>
                  </a:lnTo>
                  <a:lnTo>
                    <a:pt x="835" y="697"/>
                  </a:lnTo>
                  <a:lnTo>
                    <a:pt x="835" y="697"/>
                  </a:lnTo>
                  <a:lnTo>
                    <a:pt x="835" y="695"/>
                  </a:lnTo>
                  <a:lnTo>
                    <a:pt x="835" y="693"/>
                  </a:lnTo>
                  <a:lnTo>
                    <a:pt x="833" y="693"/>
                  </a:lnTo>
                  <a:lnTo>
                    <a:pt x="833" y="693"/>
                  </a:lnTo>
                  <a:lnTo>
                    <a:pt x="831" y="693"/>
                  </a:lnTo>
                  <a:lnTo>
                    <a:pt x="828" y="695"/>
                  </a:lnTo>
                  <a:lnTo>
                    <a:pt x="828" y="697"/>
                  </a:lnTo>
                  <a:lnTo>
                    <a:pt x="828" y="697"/>
                  </a:lnTo>
                  <a:lnTo>
                    <a:pt x="826" y="697"/>
                  </a:lnTo>
                  <a:lnTo>
                    <a:pt x="824" y="697"/>
                  </a:lnTo>
                  <a:lnTo>
                    <a:pt x="824" y="697"/>
                  </a:lnTo>
                  <a:lnTo>
                    <a:pt x="824" y="700"/>
                  </a:lnTo>
                  <a:lnTo>
                    <a:pt x="821" y="702"/>
                  </a:lnTo>
                  <a:lnTo>
                    <a:pt x="821" y="702"/>
                  </a:lnTo>
                  <a:lnTo>
                    <a:pt x="821" y="705"/>
                  </a:lnTo>
                  <a:lnTo>
                    <a:pt x="821" y="705"/>
                  </a:lnTo>
                  <a:lnTo>
                    <a:pt x="819" y="702"/>
                  </a:lnTo>
                  <a:lnTo>
                    <a:pt x="812" y="707"/>
                  </a:lnTo>
                  <a:lnTo>
                    <a:pt x="809" y="707"/>
                  </a:lnTo>
                  <a:lnTo>
                    <a:pt x="809" y="709"/>
                  </a:lnTo>
                  <a:lnTo>
                    <a:pt x="807" y="712"/>
                  </a:lnTo>
                  <a:lnTo>
                    <a:pt x="807" y="712"/>
                  </a:lnTo>
                  <a:lnTo>
                    <a:pt x="807" y="712"/>
                  </a:lnTo>
                  <a:lnTo>
                    <a:pt x="805" y="714"/>
                  </a:lnTo>
                  <a:lnTo>
                    <a:pt x="802" y="716"/>
                  </a:lnTo>
                  <a:lnTo>
                    <a:pt x="802" y="716"/>
                  </a:lnTo>
                  <a:lnTo>
                    <a:pt x="800" y="719"/>
                  </a:lnTo>
                  <a:lnTo>
                    <a:pt x="795" y="723"/>
                  </a:lnTo>
                  <a:lnTo>
                    <a:pt x="793" y="728"/>
                  </a:lnTo>
                  <a:lnTo>
                    <a:pt x="793" y="728"/>
                  </a:lnTo>
                  <a:lnTo>
                    <a:pt x="793" y="728"/>
                  </a:lnTo>
                  <a:lnTo>
                    <a:pt x="793" y="728"/>
                  </a:lnTo>
                  <a:lnTo>
                    <a:pt x="793" y="728"/>
                  </a:lnTo>
                  <a:lnTo>
                    <a:pt x="795" y="733"/>
                  </a:lnTo>
                  <a:lnTo>
                    <a:pt x="798" y="733"/>
                  </a:lnTo>
                  <a:lnTo>
                    <a:pt x="798" y="733"/>
                  </a:lnTo>
                  <a:lnTo>
                    <a:pt x="800" y="733"/>
                  </a:lnTo>
                  <a:lnTo>
                    <a:pt x="800" y="733"/>
                  </a:lnTo>
                  <a:lnTo>
                    <a:pt x="800" y="733"/>
                  </a:lnTo>
                  <a:lnTo>
                    <a:pt x="800" y="733"/>
                  </a:lnTo>
                  <a:lnTo>
                    <a:pt x="802" y="735"/>
                  </a:lnTo>
                  <a:lnTo>
                    <a:pt x="802" y="735"/>
                  </a:lnTo>
                  <a:lnTo>
                    <a:pt x="800" y="735"/>
                  </a:lnTo>
                  <a:lnTo>
                    <a:pt x="800" y="735"/>
                  </a:lnTo>
                  <a:lnTo>
                    <a:pt x="800" y="735"/>
                  </a:lnTo>
                  <a:lnTo>
                    <a:pt x="802" y="738"/>
                  </a:lnTo>
                  <a:lnTo>
                    <a:pt x="805" y="738"/>
                  </a:lnTo>
                  <a:lnTo>
                    <a:pt x="805" y="740"/>
                  </a:lnTo>
                  <a:lnTo>
                    <a:pt x="807" y="740"/>
                  </a:lnTo>
                  <a:lnTo>
                    <a:pt x="814" y="733"/>
                  </a:lnTo>
                  <a:lnTo>
                    <a:pt x="817" y="733"/>
                  </a:lnTo>
                  <a:lnTo>
                    <a:pt x="814" y="733"/>
                  </a:lnTo>
                  <a:lnTo>
                    <a:pt x="814" y="731"/>
                  </a:lnTo>
                  <a:lnTo>
                    <a:pt x="821" y="726"/>
                  </a:lnTo>
                  <a:lnTo>
                    <a:pt x="821" y="723"/>
                  </a:lnTo>
                  <a:close/>
                  <a:moveTo>
                    <a:pt x="762" y="707"/>
                  </a:moveTo>
                  <a:lnTo>
                    <a:pt x="762" y="707"/>
                  </a:lnTo>
                  <a:lnTo>
                    <a:pt x="762" y="707"/>
                  </a:lnTo>
                  <a:lnTo>
                    <a:pt x="762" y="707"/>
                  </a:lnTo>
                  <a:lnTo>
                    <a:pt x="762" y="707"/>
                  </a:lnTo>
                  <a:lnTo>
                    <a:pt x="757" y="709"/>
                  </a:lnTo>
                  <a:lnTo>
                    <a:pt x="757" y="709"/>
                  </a:lnTo>
                  <a:lnTo>
                    <a:pt x="757" y="712"/>
                  </a:lnTo>
                  <a:lnTo>
                    <a:pt x="760" y="712"/>
                  </a:lnTo>
                  <a:lnTo>
                    <a:pt x="760" y="712"/>
                  </a:lnTo>
                  <a:lnTo>
                    <a:pt x="762" y="712"/>
                  </a:lnTo>
                  <a:lnTo>
                    <a:pt x="762" y="709"/>
                  </a:lnTo>
                  <a:lnTo>
                    <a:pt x="764" y="707"/>
                  </a:lnTo>
                  <a:lnTo>
                    <a:pt x="767" y="705"/>
                  </a:lnTo>
                  <a:lnTo>
                    <a:pt x="767" y="705"/>
                  </a:lnTo>
                  <a:lnTo>
                    <a:pt x="767" y="702"/>
                  </a:lnTo>
                  <a:lnTo>
                    <a:pt x="767" y="702"/>
                  </a:lnTo>
                  <a:lnTo>
                    <a:pt x="767" y="700"/>
                  </a:lnTo>
                  <a:lnTo>
                    <a:pt x="767" y="700"/>
                  </a:lnTo>
                  <a:lnTo>
                    <a:pt x="767" y="700"/>
                  </a:lnTo>
                  <a:lnTo>
                    <a:pt x="767" y="697"/>
                  </a:lnTo>
                  <a:lnTo>
                    <a:pt x="767" y="697"/>
                  </a:lnTo>
                  <a:lnTo>
                    <a:pt x="767" y="697"/>
                  </a:lnTo>
                  <a:lnTo>
                    <a:pt x="767" y="697"/>
                  </a:lnTo>
                  <a:lnTo>
                    <a:pt x="764" y="697"/>
                  </a:lnTo>
                  <a:lnTo>
                    <a:pt x="764" y="697"/>
                  </a:lnTo>
                  <a:lnTo>
                    <a:pt x="764" y="697"/>
                  </a:lnTo>
                  <a:lnTo>
                    <a:pt x="764" y="700"/>
                  </a:lnTo>
                  <a:lnTo>
                    <a:pt x="764" y="702"/>
                  </a:lnTo>
                  <a:lnTo>
                    <a:pt x="764" y="702"/>
                  </a:lnTo>
                  <a:lnTo>
                    <a:pt x="764" y="705"/>
                  </a:lnTo>
                  <a:lnTo>
                    <a:pt x="764" y="705"/>
                  </a:lnTo>
                  <a:lnTo>
                    <a:pt x="764" y="705"/>
                  </a:lnTo>
                  <a:lnTo>
                    <a:pt x="764" y="705"/>
                  </a:lnTo>
                  <a:lnTo>
                    <a:pt x="762" y="707"/>
                  </a:lnTo>
                  <a:close/>
                  <a:moveTo>
                    <a:pt x="608" y="974"/>
                  </a:moveTo>
                  <a:lnTo>
                    <a:pt x="613" y="974"/>
                  </a:lnTo>
                  <a:lnTo>
                    <a:pt x="620" y="977"/>
                  </a:lnTo>
                  <a:lnTo>
                    <a:pt x="620" y="977"/>
                  </a:lnTo>
                  <a:lnTo>
                    <a:pt x="620" y="979"/>
                  </a:lnTo>
                  <a:lnTo>
                    <a:pt x="620" y="979"/>
                  </a:lnTo>
                  <a:lnTo>
                    <a:pt x="620" y="979"/>
                  </a:lnTo>
                  <a:lnTo>
                    <a:pt x="620" y="979"/>
                  </a:lnTo>
                  <a:lnTo>
                    <a:pt x="620" y="979"/>
                  </a:lnTo>
                  <a:lnTo>
                    <a:pt x="620" y="977"/>
                  </a:lnTo>
                  <a:lnTo>
                    <a:pt x="620" y="977"/>
                  </a:lnTo>
                  <a:lnTo>
                    <a:pt x="613" y="977"/>
                  </a:lnTo>
                  <a:lnTo>
                    <a:pt x="615" y="977"/>
                  </a:lnTo>
                  <a:lnTo>
                    <a:pt x="620" y="981"/>
                  </a:lnTo>
                  <a:lnTo>
                    <a:pt x="620" y="986"/>
                  </a:lnTo>
                  <a:lnTo>
                    <a:pt x="625" y="991"/>
                  </a:lnTo>
                  <a:lnTo>
                    <a:pt x="630" y="996"/>
                  </a:lnTo>
                  <a:lnTo>
                    <a:pt x="637" y="1000"/>
                  </a:lnTo>
                  <a:lnTo>
                    <a:pt x="639" y="1005"/>
                  </a:lnTo>
                  <a:lnTo>
                    <a:pt x="639" y="1010"/>
                  </a:lnTo>
                  <a:lnTo>
                    <a:pt x="639" y="1012"/>
                  </a:lnTo>
                  <a:lnTo>
                    <a:pt x="639" y="1012"/>
                  </a:lnTo>
                  <a:lnTo>
                    <a:pt x="639" y="1012"/>
                  </a:lnTo>
                  <a:lnTo>
                    <a:pt x="641" y="1014"/>
                  </a:lnTo>
                  <a:lnTo>
                    <a:pt x="641" y="1014"/>
                  </a:lnTo>
                  <a:lnTo>
                    <a:pt x="641" y="1017"/>
                  </a:lnTo>
                  <a:lnTo>
                    <a:pt x="641" y="1019"/>
                  </a:lnTo>
                  <a:lnTo>
                    <a:pt x="644" y="1024"/>
                  </a:lnTo>
                  <a:lnTo>
                    <a:pt x="644" y="1036"/>
                  </a:lnTo>
                  <a:lnTo>
                    <a:pt x="644" y="1040"/>
                  </a:lnTo>
                  <a:lnTo>
                    <a:pt x="646" y="1045"/>
                  </a:lnTo>
                  <a:lnTo>
                    <a:pt x="649" y="1048"/>
                  </a:lnTo>
                  <a:lnTo>
                    <a:pt x="649" y="1048"/>
                  </a:lnTo>
                  <a:lnTo>
                    <a:pt x="656" y="1050"/>
                  </a:lnTo>
                  <a:lnTo>
                    <a:pt x="656" y="1050"/>
                  </a:lnTo>
                  <a:lnTo>
                    <a:pt x="658" y="1048"/>
                  </a:lnTo>
                  <a:lnTo>
                    <a:pt x="658" y="1045"/>
                  </a:lnTo>
                  <a:lnTo>
                    <a:pt x="658" y="1045"/>
                  </a:lnTo>
                  <a:lnTo>
                    <a:pt x="660" y="1045"/>
                  </a:lnTo>
                  <a:lnTo>
                    <a:pt x="665" y="1040"/>
                  </a:lnTo>
                  <a:lnTo>
                    <a:pt x="667" y="1040"/>
                  </a:lnTo>
                  <a:lnTo>
                    <a:pt x="670" y="1040"/>
                  </a:lnTo>
                  <a:lnTo>
                    <a:pt x="672" y="1040"/>
                  </a:lnTo>
                  <a:lnTo>
                    <a:pt x="672" y="1040"/>
                  </a:lnTo>
                  <a:lnTo>
                    <a:pt x="675" y="1038"/>
                  </a:lnTo>
                  <a:lnTo>
                    <a:pt x="677" y="1036"/>
                  </a:lnTo>
                  <a:lnTo>
                    <a:pt x="679" y="1033"/>
                  </a:lnTo>
                  <a:lnTo>
                    <a:pt x="682" y="1031"/>
                  </a:lnTo>
                  <a:lnTo>
                    <a:pt x="684" y="1029"/>
                  </a:lnTo>
                  <a:lnTo>
                    <a:pt x="686" y="1029"/>
                  </a:lnTo>
                  <a:lnTo>
                    <a:pt x="686" y="1029"/>
                  </a:lnTo>
                  <a:lnTo>
                    <a:pt x="686" y="1029"/>
                  </a:lnTo>
                  <a:lnTo>
                    <a:pt x="689" y="1029"/>
                  </a:lnTo>
                  <a:lnTo>
                    <a:pt x="689" y="1031"/>
                  </a:lnTo>
                  <a:lnTo>
                    <a:pt x="689" y="1031"/>
                  </a:lnTo>
                  <a:lnTo>
                    <a:pt x="686" y="1033"/>
                  </a:lnTo>
                  <a:lnTo>
                    <a:pt x="691" y="1036"/>
                  </a:lnTo>
                  <a:lnTo>
                    <a:pt x="696" y="1033"/>
                  </a:lnTo>
                  <a:lnTo>
                    <a:pt x="701" y="1033"/>
                  </a:lnTo>
                  <a:lnTo>
                    <a:pt x="705" y="1031"/>
                  </a:lnTo>
                  <a:lnTo>
                    <a:pt x="710" y="1031"/>
                  </a:lnTo>
                  <a:lnTo>
                    <a:pt x="712" y="1029"/>
                  </a:lnTo>
                  <a:lnTo>
                    <a:pt x="717" y="1022"/>
                  </a:lnTo>
                  <a:lnTo>
                    <a:pt x="717" y="1019"/>
                  </a:lnTo>
                  <a:lnTo>
                    <a:pt x="717" y="1019"/>
                  </a:lnTo>
                  <a:lnTo>
                    <a:pt x="717" y="1017"/>
                  </a:lnTo>
                  <a:lnTo>
                    <a:pt x="717" y="1017"/>
                  </a:lnTo>
                  <a:lnTo>
                    <a:pt x="717" y="1017"/>
                  </a:lnTo>
                  <a:lnTo>
                    <a:pt x="717" y="1014"/>
                  </a:lnTo>
                  <a:lnTo>
                    <a:pt x="717" y="1014"/>
                  </a:lnTo>
                  <a:lnTo>
                    <a:pt x="717" y="1012"/>
                  </a:lnTo>
                  <a:lnTo>
                    <a:pt x="720" y="1010"/>
                  </a:lnTo>
                  <a:lnTo>
                    <a:pt x="720" y="1010"/>
                  </a:lnTo>
                  <a:lnTo>
                    <a:pt x="720" y="1007"/>
                  </a:lnTo>
                  <a:lnTo>
                    <a:pt x="720" y="1005"/>
                  </a:lnTo>
                  <a:lnTo>
                    <a:pt x="720" y="1005"/>
                  </a:lnTo>
                  <a:lnTo>
                    <a:pt x="720" y="1005"/>
                  </a:lnTo>
                  <a:lnTo>
                    <a:pt x="720" y="1003"/>
                  </a:lnTo>
                  <a:lnTo>
                    <a:pt x="720" y="1000"/>
                  </a:lnTo>
                  <a:lnTo>
                    <a:pt x="720" y="998"/>
                  </a:lnTo>
                  <a:lnTo>
                    <a:pt x="722" y="998"/>
                  </a:lnTo>
                  <a:lnTo>
                    <a:pt x="722" y="996"/>
                  </a:lnTo>
                  <a:lnTo>
                    <a:pt x="724" y="996"/>
                  </a:lnTo>
                  <a:lnTo>
                    <a:pt x="727" y="991"/>
                  </a:lnTo>
                  <a:lnTo>
                    <a:pt x="729" y="988"/>
                  </a:lnTo>
                  <a:lnTo>
                    <a:pt x="729" y="988"/>
                  </a:lnTo>
                  <a:lnTo>
                    <a:pt x="729" y="986"/>
                  </a:lnTo>
                  <a:lnTo>
                    <a:pt x="729" y="986"/>
                  </a:lnTo>
                  <a:lnTo>
                    <a:pt x="729" y="984"/>
                  </a:lnTo>
                  <a:lnTo>
                    <a:pt x="729" y="984"/>
                  </a:lnTo>
                  <a:lnTo>
                    <a:pt x="729" y="981"/>
                  </a:lnTo>
                  <a:lnTo>
                    <a:pt x="729" y="981"/>
                  </a:lnTo>
                  <a:lnTo>
                    <a:pt x="729" y="979"/>
                  </a:lnTo>
                  <a:lnTo>
                    <a:pt x="729" y="979"/>
                  </a:lnTo>
                  <a:lnTo>
                    <a:pt x="729" y="977"/>
                  </a:lnTo>
                  <a:lnTo>
                    <a:pt x="729" y="977"/>
                  </a:lnTo>
                  <a:lnTo>
                    <a:pt x="729" y="977"/>
                  </a:lnTo>
                  <a:lnTo>
                    <a:pt x="731" y="977"/>
                  </a:lnTo>
                  <a:lnTo>
                    <a:pt x="731" y="979"/>
                  </a:lnTo>
                  <a:lnTo>
                    <a:pt x="731" y="979"/>
                  </a:lnTo>
                  <a:lnTo>
                    <a:pt x="729" y="979"/>
                  </a:lnTo>
                  <a:lnTo>
                    <a:pt x="729" y="979"/>
                  </a:lnTo>
                  <a:lnTo>
                    <a:pt x="734" y="981"/>
                  </a:lnTo>
                  <a:lnTo>
                    <a:pt x="736" y="981"/>
                  </a:lnTo>
                  <a:lnTo>
                    <a:pt x="736" y="981"/>
                  </a:lnTo>
                  <a:lnTo>
                    <a:pt x="736" y="981"/>
                  </a:lnTo>
                  <a:lnTo>
                    <a:pt x="738" y="981"/>
                  </a:lnTo>
                  <a:lnTo>
                    <a:pt x="738" y="981"/>
                  </a:lnTo>
                  <a:lnTo>
                    <a:pt x="741" y="979"/>
                  </a:lnTo>
                  <a:lnTo>
                    <a:pt x="748" y="977"/>
                  </a:lnTo>
                  <a:lnTo>
                    <a:pt x="748" y="977"/>
                  </a:lnTo>
                  <a:lnTo>
                    <a:pt x="750" y="974"/>
                  </a:lnTo>
                  <a:lnTo>
                    <a:pt x="750" y="974"/>
                  </a:lnTo>
                  <a:lnTo>
                    <a:pt x="750" y="974"/>
                  </a:lnTo>
                  <a:lnTo>
                    <a:pt x="750" y="974"/>
                  </a:lnTo>
                  <a:lnTo>
                    <a:pt x="750" y="974"/>
                  </a:lnTo>
                  <a:lnTo>
                    <a:pt x="750" y="972"/>
                  </a:lnTo>
                  <a:lnTo>
                    <a:pt x="750" y="970"/>
                  </a:lnTo>
                  <a:lnTo>
                    <a:pt x="750" y="970"/>
                  </a:lnTo>
                  <a:lnTo>
                    <a:pt x="753" y="967"/>
                  </a:lnTo>
                  <a:lnTo>
                    <a:pt x="753" y="967"/>
                  </a:lnTo>
                  <a:lnTo>
                    <a:pt x="753" y="967"/>
                  </a:lnTo>
                  <a:lnTo>
                    <a:pt x="753" y="965"/>
                  </a:lnTo>
                  <a:lnTo>
                    <a:pt x="753" y="965"/>
                  </a:lnTo>
                  <a:lnTo>
                    <a:pt x="755" y="962"/>
                  </a:lnTo>
                  <a:lnTo>
                    <a:pt x="755" y="962"/>
                  </a:lnTo>
                  <a:lnTo>
                    <a:pt x="755" y="962"/>
                  </a:lnTo>
                  <a:lnTo>
                    <a:pt x="755" y="960"/>
                  </a:lnTo>
                  <a:lnTo>
                    <a:pt x="755" y="958"/>
                  </a:lnTo>
                  <a:lnTo>
                    <a:pt x="755" y="958"/>
                  </a:lnTo>
                  <a:lnTo>
                    <a:pt x="757" y="958"/>
                  </a:lnTo>
                  <a:lnTo>
                    <a:pt x="757" y="955"/>
                  </a:lnTo>
                  <a:lnTo>
                    <a:pt x="757" y="955"/>
                  </a:lnTo>
                  <a:lnTo>
                    <a:pt x="757" y="955"/>
                  </a:lnTo>
                  <a:lnTo>
                    <a:pt x="757" y="955"/>
                  </a:lnTo>
                  <a:lnTo>
                    <a:pt x="764" y="953"/>
                  </a:lnTo>
                  <a:lnTo>
                    <a:pt x="767" y="948"/>
                  </a:lnTo>
                  <a:lnTo>
                    <a:pt x="769" y="948"/>
                  </a:lnTo>
                  <a:lnTo>
                    <a:pt x="772" y="948"/>
                  </a:lnTo>
                  <a:lnTo>
                    <a:pt x="772" y="948"/>
                  </a:lnTo>
                  <a:lnTo>
                    <a:pt x="774" y="948"/>
                  </a:lnTo>
                  <a:lnTo>
                    <a:pt x="774" y="946"/>
                  </a:lnTo>
                  <a:lnTo>
                    <a:pt x="776" y="946"/>
                  </a:lnTo>
                  <a:lnTo>
                    <a:pt x="781" y="941"/>
                  </a:lnTo>
                  <a:lnTo>
                    <a:pt x="783" y="941"/>
                  </a:lnTo>
                  <a:lnTo>
                    <a:pt x="786" y="939"/>
                  </a:lnTo>
                  <a:lnTo>
                    <a:pt x="788" y="939"/>
                  </a:lnTo>
                  <a:lnTo>
                    <a:pt x="791" y="936"/>
                  </a:lnTo>
                  <a:lnTo>
                    <a:pt x="793" y="934"/>
                  </a:lnTo>
                  <a:lnTo>
                    <a:pt x="800" y="929"/>
                  </a:lnTo>
                  <a:lnTo>
                    <a:pt x="805" y="929"/>
                  </a:lnTo>
                  <a:lnTo>
                    <a:pt x="805" y="929"/>
                  </a:lnTo>
                  <a:lnTo>
                    <a:pt x="807" y="929"/>
                  </a:lnTo>
                  <a:lnTo>
                    <a:pt x="809" y="927"/>
                  </a:lnTo>
                  <a:lnTo>
                    <a:pt x="812" y="925"/>
                  </a:lnTo>
                  <a:lnTo>
                    <a:pt x="814" y="925"/>
                  </a:lnTo>
                  <a:lnTo>
                    <a:pt x="814" y="925"/>
                  </a:lnTo>
                  <a:lnTo>
                    <a:pt x="817" y="922"/>
                  </a:lnTo>
                  <a:lnTo>
                    <a:pt x="817" y="922"/>
                  </a:lnTo>
                  <a:lnTo>
                    <a:pt x="821" y="920"/>
                  </a:lnTo>
                  <a:lnTo>
                    <a:pt x="824" y="917"/>
                  </a:lnTo>
                  <a:lnTo>
                    <a:pt x="828" y="917"/>
                  </a:lnTo>
                  <a:lnTo>
                    <a:pt x="833" y="915"/>
                  </a:lnTo>
                  <a:lnTo>
                    <a:pt x="840" y="913"/>
                  </a:lnTo>
                  <a:lnTo>
                    <a:pt x="843" y="910"/>
                  </a:lnTo>
                  <a:lnTo>
                    <a:pt x="845" y="910"/>
                  </a:lnTo>
                  <a:lnTo>
                    <a:pt x="845" y="908"/>
                  </a:lnTo>
                  <a:lnTo>
                    <a:pt x="847" y="908"/>
                  </a:lnTo>
                  <a:lnTo>
                    <a:pt x="847" y="908"/>
                  </a:lnTo>
                  <a:lnTo>
                    <a:pt x="847" y="906"/>
                  </a:lnTo>
                  <a:lnTo>
                    <a:pt x="847" y="906"/>
                  </a:lnTo>
                  <a:lnTo>
                    <a:pt x="850" y="906"/>
                  </a:lnTo>
                  <a:lnTo>
                    <a:pt x="850" y="906"/>
                  </a:lnTo>
                  <a:lnTo>
                    <a:pt x="850" y="906"/>
                  </a:lnTo>
                  <a:lnTo>
                    <a:pt x="850" y="906"/>
                  </a:lnTo>
                  <a:lnTo>
                    <a:pt x="850" y="903"/>
                  </a:lnTo>
                  <a:lnTo>
                    <a:pt x="850" y="901"/>
                  </a:lnTo>
                  <a:lnTo>
                    <a:pt x="850" y="901"/>
                  </a:lnTo>
                  <a:lnTo>
                    <a:pt x="850" y="899"/>
                  </a:lnTo>
                  <a:lnTo>
                    <a:pt x="847" y="896"/>
                  </a:lnTo>
                  <a:lnTo>
                    <a:pt x="847" y="894"/>
                  </a:lnTo>
                  <a:lnTo>
                    <a:pt x="845" y="894"/>
                  </a:lnTo>
                  <a:lnTo>
                    <a:pt x="845" y="891"/>
                  </a:lnTo>
                  <a:lnTo>
                    <a:pt x="845" y="891"/>
                  </a:lnTo>
                  <a:lnTo>
                    <a:pt x="845" y="891"/>
                  </a:lnTo>
                  <a:lnTo>
                    <a:pt x="845" y="889"/>
                  </a:lnTo>
                  <a:lnTo>
                    <a:pt x="843" y="889"/>
                  </a:lnTo>
                  <a:lnTo>
                    <a:pt x="840" y="884"/>
                  </a:lnTo>
                  <a:lnTo>
                    <a:pt x="838" y="882"/>
                  </a:lnTo>
                  <a:lnTo>
                    <a:pt x="835" y="877"/>
                  </a:lnTo>
                  <a:lnTo>
                    <a:pt x="833" y="875"/>
                  </a:lnTo>
                  <a:lnTo>
                    <a:pt x="833" y="873"/>
                  </a:lnTo>
                  <a:lnTo>
                    <a:pt x="833" y="873"/>
                  </a:lnTo>
                  <a:lnTo>
                    <a:pt x="831" y="870"/>
                  </a:lnTo>
                  <a:lnTo>
                    <a:pt x="828" y="863"/>
                  </a:lnTo>
                  <a:lnTo>
                    <a:pt x="824" y="856"/>
                  </a:lnTo>
                  <a:lnTo>
                    <a:pt x="819" y="849"/>
                  </a:lnTo>
                  <a:lnTo>
                    <a:pt x="814" y="842"/>
                  </a:lnTo>
                  <a:lnTo>
                    <a:pt x="807" y="839"/>
                  </a:lnTo>
                  <a:lnTo>
                    <a:pt x="802" y="837"/>
                  </a:lnTo>
                  <a:lnTo>
                    <a:pt x="793" y="837"/>
                  </a:lnTo>
                  <a:lnTo>
                    <a:pt x="793" y="837"/>
                  </a:lnTo>
                  <a:lnTo>
                    <a:pt x="791" y="837"/>
                  </a:lnTo>
                  <a:lnTo>
                    <a:pt x="788" y="839"/>
                  </a:lnTo>
                  <a:lnTo>
                    <a:pt x="786" y="839"/>
                  </a:lnTo>
                  <a:lnTo>
                    <a:pt x="786" y="839"/>
                  </a:lnTo>
                  <a:lnTo>
                    <a:pt x="783" y="839"/>
                  </a:lnTo>
                  <a:lnTo>
                    <a:pt x="783" y="839"/>
                  </a:lnTo>
                  <a:lnTo>
                    <a:pt x="783" y="842"/>
                  </a:lnTo>
                  <a:lnTo>
                    <a:pt x="783" y="842"/>
                  </a:lnTo>
                  <a:lnTo>
                    <a:pt x="783" y="842"/>
                  </a:lnTo>
                  <a:lnTo>
                    <a:pt x="783" y="842"/>
                  </a:lnTo>
                  <a:lnTo>
                    <a:pt x="783" y="844"/>
                  </a:lnTo>
                  <a:lnTo>
                    <a:pt x="783" y="844"/>
                  </a:lnTo>
                  <a:lnTo>
                    <a:pt x="783" y="844"/>
                  </a:lnTo>
                  <a:lnTo>
                    <a:pt x="783" y="846"/>
                  </a:lnTo>
                  <a:lnTo>
                    <a:pt x="783" y="849"/>
                  </a:lnTo>
                  <a:lnTo>
                    <a:pt x="783" y="849"/>
                  </a:lnTo>
                  <a:lnTo>
                    <a:pt x="781" y="849"/>
                  </a:lnTo>
                  <a:lnTo>
                    <a:pt x="781" y="851"/>
                  </a:lnTo>
                  <a:lnTo>
                    <a:pt x="781" y="851"/>
                  </a:lnTo>
                  <a:lnTo>
                    <a:pt x="779" y="854"/>
                  </a:lnTo>
                  <a:lnTo>
                    <a:pt x="779" y="854"/>
                  </a:lnTo>
                  <a:lnTo>
                    <a:pt x="779" y="854"/>
                  </a:lnTo>
                  <a:lnTo>
                    <a:pt x="779" y="854"/>
                  </a:lnTo>
                  <a:lnTo>
                    <a:pt x="779" y="854"/>
                  </a:lnTo>
                  <a:lnTo>
                    <a:pt x="776" y="854"/>
                  </a:lnTo>
                  <a:lnTo>
                    <a:pt x="776" y="854"/>
                  </a:lnTo>
                  <a:lnTo>
                    <a:pt x="774" y="854"/>
                  </a:lnTo>
                  <a:lnTo>
                    <a:pt x="774" y="854"/>
                  </a:lnTo>
                  <a:lnTo>
                    <a:pt x="774" y="851"/>
                  </a:lnTo>
                  <a:lnTo>
                    <a:pt x="774" y="851"/>
                  </a:lnTo>
                  <a:lnTo>
                    <a:pt x="776" y="851"/>
                  </a:lnTo>
                  <a:lnTo>
                    <a:pt x="776" y="849"/>
                  </a:lnTo>
                  <a:lnTo>
                    <a:pt x="776" y="849"/>
                  </a:lnTo>
                  <a:lnTo>
                    <a:pt x="776" y="849"/>
                  </a:lnTo>
                  <a:lnTo>
                    <a:pt x="779" y="849"/>
                  </a:lnTo>
                  <a:lnTo>
                    <a:pt x="779" y="846"/>
                  </a:lnTo>
                  <a:lnTo>
                    <a:pt x="779" y="846"/>
                  </a:lnTo>
                  <a:lnTo>
                    <a:pt x="779" y="844"/>
                  </a:lnTo>
                  <a:lnTo>
                    <a:pt x="779" y="844"/>
                  </a:lnTo>
                  <a:lnTo>
                    <a:pt x="776" y="844"/>
                  </a:lnTo>
                  <a:lnTo>
                    <a:pt x="779" y="842"/>
                  </a:lnTo>
                  <a:lnTo>
                    <a:pt x="779" y="842"/>
                  </a:lnTo>
                  <a:lnTo>
                    <a:pt x="779" y="839"/>
                  </a:lnTo>
                  <a:lnTo>
                    <a:pt x="779" y="839"/>
                  </a:lnTo>
                  <a:lnTo>
                    <a:pt x="779" y="837"/>
                  </a:lnTo>
                  <a:lnTo>
                    <a:pt x="776" y="837"/>
                  </a:lnTo>
                  <a:lnTo>
                    <a:pt x="774" y="837"/>
                  </a:lnTo>
                  <a:lnTo>
                    <a:pt x="772" y="835"/>
                  </a:lnTo>
                  <a:lnTo>
                    <a:pt x="772" y="835"/>
                  </a:lnTo>
                  <a:lnTo>
                    <a:pt x="772" y="837"/>
                  </a:lnTo>
                  <a:lnTo>
                    <a:pt x="769" y="839"/>
                  </a:lnTo>
                  <a:lnTo>
                    <a:pt x="769" y="839"/>
                  </a:lnTo>
                  <a:lnTo>
                    <a:pt x="767" y="842"/>
                  </a:lnTo>
                  <a:lnTo>
                    <a:pt x="764" y="844"/>
                  </a:lnTo>
                  <a:lnTo>
                    <a:pt x="764" y="844"/>
                  </a:lnTo>
                  <a:lnTo>
                    <a:pt x="764" y="846"/>
                  </a:lnTo>
                  <a:lnTo>
                    <a:pt x="764" y="846"/>
                  </a:lnTo>
                  <a:lnTo>
                    <a:pt x="764" y="846"/>
                  </a:lnTo>
                  <a:lnTo>
                    <a:pt x="764" y="849"/>
                  </a:lnTo>
                  <a:lnTo>
                    <a:pt x="764" y="849"/>
                  </a:lnTo>
                  <a:lnTo>
                    <a:pt x="762" y="849"/>
                  </a:lnTo>
                  <a:lnTo>
                    <a:pt x="762" y="849"/>
                  </a:lnTo>
                  <a:lnTo>
                    <a:pt x="762" y="846"/>
                  </a:lnTo>
                  <a:lnTo>
                    <a:pt x="762" y="846"/>
                  </a:lnTo>
                  <a:lnTo>
                    <a:pt x="762" y="844"/>
                  </a:lnTo>
                  <a:lnTo>
                    <a:pt x="762" y="844"/>
                  </a:lnTo>
                  <a:lnTo>
                    <a:pt x="767" y="839"/>
                  </a:lnTo>
                  <a:lnTo>
                    <a:pt x="767" y="837"/>
                  </a:lnTo>
                  <a:lnTo>
                    <a:pt x="767" y="835"/>
                  </a:lnTo>
                  <a:lnTo>
                    <a:pt x="769" y="835"/>
                  </a:lnTo>
                  <a:lnTo>
                    <a:pt x="769" y="835"/>
                  </a:lnTo>
                  <a:lnTo>
                    <a:pt x="772" y="835"/>
                  </a:lnTo>
                  <a:lnTo>
                    <a:pt x="769" y="835"/>
                  </a:lnTo>
                  <a:lnTo>
                    <a:pt x="764" y="832"/>
                  </a:lnTo>
                  <a:lnTo>
                    <a:pt x="762" y="830"/>
                  </a:lnTo>
                  <a:lnTo>
                    <a:pt x="762" y="830"/>
                  </a:lnTo>
                  <a:lnTo>
                    <a:pt x="757" y="828"/>
                  </a:lnTo>
                  <a:lnTo>
                    <a:pt x="750" y="823"/>
                  </a:lnTo>
                  <a:lnTo>
                    <a:pt x="743" y="816"/>
                  </a:lnTo>
                  <a:lnTo>
                    <a:pt x="743" y="816"/>
                  </a:lnTo>
                  <a:lnTo>
                    <a:pt x="743" y="813"/>
                  </a:lnTo>
                  <a:lnTo>
                    <a:pt x="743" y="813"/>
                  </a:lnTo>
                  <a:lnTo>
                    <a:pt x="743" y="813"/>
                  </a:lnTo>
                  <a:lnTo>
                    <a:pt x="743" y="811"/>
                  </a:lnTo>
                  <a:lnTo>
                    <a:pt x="741" y="806"/>
                  </a:lnTo>
                  <a:lnTo>
                    <a:pt x="741" y="806"/>
                  </a:lnTo>
                  <a:lnTo>
                    <a:pt x="738" y="806"/>
                  </a:lnTo>
                  <a:lnTo>
                    <a:pt x="738" y="804"/>
                  </a:lnTo>
                  <a:lnTo>
                    <a:pt x="736" y="804"/>
                  </a:lnTo>
                  <a:lnTo>
                    <a:pt x="734" y="802"/>
                  </a:lnTo>
                  <a:lnTo>
                    <a:pt x="729" y="802"/>
                  </a:lnTo>
                  <a:lnTo>
                    <a:pt x="722" y="804"/>
                  </a:lnTo>
                  <a:lnTo>
                    <a:pt x="715" y="804"/>
                  </a:lnTo>
                  <a:lnTo>
                    <a:pt x="710" y="804"/>
                  </a:lnTo>
                  <a:lnTo>
                    <a:pt x="703" y="804"/>
                  </a:lnTo>
                  <a:lnTo>
                    <a:pt x="696" y="804"/>
                  </a:lnTo>
                  <a:lnTo>
                    <a:pt x="691" y="804"/>
                  </a:lnTo>
                  <a:lnTo>
                    <a:pt x="689" y="804"/>
                  </a:lnTo>
                  <a:lnTo>
                    <a:pt x="686" y="804"/>
                  </a:lnTo>
                  <a:lnTo>
                    <a:pt x="679" y="804"/>
                  </a:lnTo>
                  <a:lnTo>
                    <a:pt x="679" y="804"/>
                  </a:lnTo>
                  <a:lnTo>
                    <a:pt x="679" y="804"/>
                  </a:lnTo>
                  <a:lnTo>
                    <a:pt x="679" y="804"/>
                  </a:lnTo>
                  <a:lnTo>
                    <a:pt x="677" y="804"/>
                  </a:lnTo>
                  <a:lnTo>
                    <a:pt x="672" y="804"/>
                  </a:lnTo>
                  <a:lnTo>
                    <a:pt x="667" y="804"/>
                  </a:lnTo>
                  <a:lnTo>
                    <a:pt x="665" y="804"/>
                  </a:lnTo>
                  <a:lnTo>
                    <a:pt x="665" y="804"/>
                  </a:lnTo>
                  <a:lnTo>
                    <a:pt x="665" y="806"/>
                  </a:lnTo>
                  <a:lnTo>
                    <a:pt x="667" y="806"/>
                  </a:lnTo>
                  <a:lnTo>
                    <a:pt x="667" y="806"/>
                  </a:lnTo>
                  <a:lnTo>
                    <a:pt x="665" y="809"/>
                  </a:lnTo>
                  <a:lnTo>
                    <a:pt x="665" y="809"/>
                  </a:lnTo>
                  <a:lnTo>
                    <a:pt x="665" y="811"/>
                  </a:lnTo>
                  <a:lnTo>
                    <a:pt x="667" y="811"/>
                  </a:lnTo>
                  <a:lnTo>
                    <a:pt x="667" y="811"/>
                  </a:lnTo>
                  <a:lnTo>
                    <a:pt x="667" y="813"/>
                  </a:lnTo>
                  <a:lnTo>
                    <a:pt x="667" y="813"/>
                  </a:lnTo>
                  <a:lnTo>
                    <a:pt x="667" y="813"/>
                  </a:lnTo>
                  <a:lnTo>
                    <a:pt x="667" y="816"/>
                  </a:lnTo>
                  <a:lnTo>
                    <a:pt x="667" y="816"/>
                  </a:lnTo>
                  <a:lnTo>
                    <a:pt x="667" y="816"/>
                  </a:lnTo>
                  <a:lnTo>
                    <a:pt x="667" y="818"/>
                  </a:lnTo>
                  <a:lnTo>
                    <a:pt x="667" y="818"/>
                  </a:lnTo>
                  <a:lnTo>
                    <a:pt x="667" y="818"/>
                  </a:lnTo>
                  <a:lnTo>
                    <a:pt x="667" y="820"/>
                  </a:lnTo>
                  <a:lnTo>
                    <a:pt x="667" y="820"/>
                  </a:lnTo>
                  <a:lnTo>
                    <a:pt x="667" y="820"/>
                  </a:lnTo>
                  <a:lnTo>
                    <a:pt x="667" y="820"/>
                  </a:lnTo>
                  <a:lnTo>
                    <a:pt x="667" y="823"/>
                  </a:lnTo>
                  <a:lnTo>
                    <a:pt x="667" y="823"/>
                  </a:lnTo>
                  <a:lnTo>
                    <a:pt x="667" y="823"/>
                  </a:lnTo>
                  <a:lnTo>
                    <a:pt x="667" y="823"/>
                  </a:lnTo>
                  <a:lnTo>
                    <a:pt x="667" y="825"/>
                  </a:lnTo>
                  <a:lnTo>
                    <a:pt x="667" y="825"/>
                  </a:lnTo>
                  <a:lnTo>
                    <a:pt x="665" y="825"/>
                  </a:lnTo>
                  <a:lnTo>
                    <a:pt x="667" y="828"/>
                  </a:lnTo>
                  <a:lnTo>
                    <a:pt x="667" y="828"/>
                  </a:lnTo>
                  <a:lnTo>
                    <a:pt x="667" y="830"/>
                  </a:lnTo>
                  <a:lnTo>
                    <a:pt x="667" y="830"/>
                  </a:lnTo>
                  <a:lnTo>
                    <a:pt x="667" y="832"/>
                  </a:lnTo>
                  <a:lnTo>
                    <a:pt x="667" y="832"/>
                  </a:lnTo>
                  <a:lnTo>
                    <a:pt x="667" y="832"/>
                  </a:lnTo>
                  <a:lnTo>
                    <a:pt x="667" y="832"/>
                  </a:lnTo>
                  <a:lnTo>
                    <a:pt x="667" y="835"/>
                  </a:lnTo>
                  <a:lnTo>
                    <a:pt x="667" y="835"/>
                  </a:lnTo>
                  <a:lnTo>
                    <a:pt x="667" y="835"/>
                  </a:lnTo>
                  <a:lnTo>
                    <a:pt x="667" y="835"/>
                  </a:lnTo>
                  <a:lnTo>
                    <a:pt x="667" y="837"/>
                  </a:lnTo>
                  <a:lnTo>
                    <a:pt x="667" y="837"/>
                  </a:lnTo>
                  <a:lnTo>
                    <a:pt x="670" y="839"/>
                  </a:lnTo>
                  <a:lnTo>
                    <a:pt x="670" y="839"/>
                  </a:lnTo>
                  <a:lnTo>
                    <a:pt x="667" y="839"/>
                  </a:lnTo>
                  <a:lnTo>
                    <a:pt x="667" y="842"/>
                  </a:lnTo>
                  <a:lnTo>
                    <a:pt x="667" y="842"/>
                  </a:lnTo>
                  <a:lnTo>
                    <a:pt x="667" y="842"/>
                  </a:lnTo>
                  <a:lnTo>
                    <a:pt x="670" y="844"/>
                  </a:lnTo>
                  <a:lnTo>
                    <a:pt x="675" y="846"/>
                  </a:lnTo>
                  <a:lnTo>
                    <a:pt x="675" y="846"/>
                  </a:lnTo>
                  <a:lnTo>
                    <a:pt x="675" y="849"/>
                  </a:lnTo>
                  <a:lnTo>
                    <a:pt x="675" y="851"/>
                  </a:lnTo>
                  <a:lnTo>
                    <a:pt x="675" y="851"/>
                  </a:lnTo>
                  <a:lnTo>
                    <a:pt x="675" y="854"/>
                  </a:lnTo>
                  <a:lnTo>
                    <a:pt x="672" y="854"/>
                  </a:lnTo>
                  <a:lnTo>
                    <a:pt x="675" y="856"/>
                  </a:lnTo>
                  <a:lnTo>
                    <a:pt x="672" y="856"/>
                  </a:lnTo>
                  <a:lnTo>
                    <a:pt x="672" y="856"/>
                  </a:lnTo>
                  <a:lnTo>
                    <a:pt x="672" y="856"/>
                  </a:lnTo>
                  <a:lnTo>
                    <a:pt x="670" y="858"/>
                  </a:lnTo>
                  <a:lnTo>
                    <a:pt x="667" y="858"/>
                  </a:lnTo>
                  <a:lnTo>
                    <a:pt x="667" y="858"/>
                  </a:lnTo>
                  <a:lnTo>
                    <a:pt x="667" y="861"/>
                  </a:lnTo>
                  <a:lnTo>
                    <a:pt x="667" y="861"/>
                  </a:lnTo>
                  <a:lnTo>
                    <a:pt x="667" y="863"/>
                  </a:lnTo>
                  <a:lnTo>
                    <a:pt x="667" y="863"/>
                  </a:lnTo>
                  <a:lnTo>
                    <a:pt x="667" y="863"/>
                  </a:lnTo>
                  <a:lnTo>
                    <a:pt x="667" y="863"/>
                  </a:lnTo>
                  <a:lnTo>
                    <a:pt x="665" y="865"/>
                  </a:lnTo>
                  <a:lnTo>
                    <a:pt x="665" y="865"/>
                  </a:lnTo>
                  <a:lnTo>
                    <a:pt x="665" y="868"/>
                  </a:lnTo>
                  <a:lnTo>
                    <a:pt x="665" y="868"/>
                  </a:lnTo>
                  <a:lnTo>
                    <a:pt x="665" y="868"/>
                  </a:lnTo>
                  <a:lnTo>
                    <a:pt x="663" y="868"/>
                  </a:lnTo>
                  <a:lnTo>
                    <a:pt x="663" y="870"/>
                  </a:lnTo>
                  <a:lnTo>
                    <a:pt x="663" y="870"/>
                  </a:lnTo>
                  <a:lnTo>
                    <a:pt x="663" y="870"/>
                  </a:lnTo>
                  <a:lnTo>
                    <a:pt x="660" y="870"/>
                  </a:lnTo>
                  <a:lnTo>
                    <a:pt x="660" y="870"/>
                  </a:lnTo>
                  <a:lnTo>
                    <a:pt x="660" y="873"/>
                  </a:lnTo>
                  <a:lnTo>
                    <a:pt x="660" y="873"/>
                  </a:lnTo>
                  <a:lnTo>
                    <a:pt x="656" y="873"/>
                  </a:lnTo>
                  <a:lnTo>
                    <a:pt x="656" y="875"/>
                  </a:lnTo>
                  <a:lnTo>
                    <a:pt x="656" y="875"/>
                  </a:lnTo>
                  <a:lnTo>
                    <a:pt x="656" y="875"/>
                  </a:lnTo>
                  <a:lnTo>
                    <a:pt x="656" y="877"/>
                  </a:lnTo>
                  <a:lnTo>
                    <a:pt x="656" y="877"/>
                  </a:lnTo>
                  <a:lnTo>
                    <a:pt x="656" y="880"/>
                  </a:lnTo>
                  <a:lnTo>
                    <a:pt x="653" y="880"/>
                  </a:lnTo>
                  <a:lnTo>
                    <a:pt x="653" y="880"/>
                  </a:lnTo>
                  <a:lnTo>
                    <a:pt x="651" y="882"/>
                  </a:lnTo>
                  <a:lnTo>
                    <a:pt x="651" y="887"/>
                  </a:lnTo>
                  <a:lnTo>
                    <a:pt x="651" y="887"/>
                  </a:lnTo>
                  <a:lnTo>
                    <a:pt x="649" y="887"/>
                  </a:lnTo>
                  <a:lnTo>
                    <a:pt x="649" y="889"/>
                  </a:lnTo>
                  <a:lnTo>
                    <a:pt x="649" y="889"/>
                  </a:lnTo>
                  <a:lnTo>
                    <a:pt x="646" y="889"/>
                  </a:lnTo>
                  <a:lnTo>
                    <a:pt x="646" y="889"/>
                  </a:lnTo>
                  <a:lnTo>
                    <a:pt x="646" y="891"/>
                  </a:lnTo>
                  <a:lnTo>
                    <a:pt x="646" y="891"/>
                  </a:lnTo>
                  <a:lnTo>
                    <a:pt x="646" y="891"/>
                  </a:lnTo>
                  <a:lnTo>
                    <a:pt x="646" y="891"/>
                  </a:lnTo>
                  <a:lnTo>
                    <a:pt x="646" y="891"/>
                  </a:lnTo>
                  <a:lnTo>
                    <a:pt x="646" y="894"/>
                  </a:lnTo>
                  <a:lnTo>
                    <a:pt x="644" y="894"/>
                  </a:lnTo>
                  <a:lnTo>
                    <a:pt x="644" y="894"/>
                  </a:lnTo>
                  <a:lnTo>
                    <a:pt x="644" y="894"/>
                  </a:lnTo>
                  <a:lnTo>
                    <a:pt x="644" y="894"/>
                  </a:lnTo>
                  <a:lnTo>
                    <a:pt x="644" y="896"/>
                  </a:lnTo>
                  <a:lnTo>
                    <a:pt x="641" y="896"/>
                  </a:lnTo>
                  <a:lnTo>
                    <a:pt x="641" y="896"/>
                  </a:lnTo>
                  <a:lnTo>
                    <a:pt x="641" y="896"/>
                  </a:lnTo>
                  <a:lnTo>
                    <a:pt x="641" y="899"/>
                  </a:lnTo>
                  <a:lnTo>
                    <a:pt x="641" y="899"/>
                  </a:lnTo>
                  <a:lnTo>
                    <a:pt x="641" y="903"/>
                  </a:lnTo>
                  <a:lnTo>
                    <a:pt x="644" y="903"/>
                  </a:lnTo>
                  <a:lnTo>
                    <a:pt x="644" y="903"/>
                  </a:lnTo>
                  <a:lnTo>
                    <a:pt x="644" y="903"/>
                  </a:lnTo>
                  <a:lnTo>
                    <a:pt x="644" y="903"/>
                  </a:lnTo>
                  <a:lnTo>
                    <a:pt x="646" y="903"/>
                  </a:lnTo>
                  <a:lnTo>
                    <a:pt x="644" y="903"/>
                  </a:lnTo>
                  <a:lnTo>
                    <a:pt x="646" y="903"/>
                  </a:lnTo>
                  <a:lnTo>
                    <a:pt x="646" y="906"/>
                  </a:lnTo>
                  <a:lnTo>
                    <a:pt x="646" y="906"/>
                  </a:lnTo>
                  <a:lnTo>
                    <a:pt x="646" y="906"/>
                  </a:lnTo>
                  <a:lnTo>
                    <a:pt x="646" y="906"/>
                  </a:lnTo>
                  <a:lnTo>
                    <a:pt x="646" y="906"/>
                  </a:lnTo>
                  <a:lnTo>
                    <a:pt x="646" y="908"/>
                  </a:lnTo>
                  <a:lnTo>
                    <a:pt x="646" y="908"/>
                  </a:lnTo>
                  <a:lnTo>
                    <a:pt x="646" y="908"/>
                  </a:lnTo>
                  <a:lnTo>
                    <a:pt x="646" y="908"/>
                  </a:lnTo>
                  <a:lnTo>
                    <a:pt x="646" y="910"/>
                  </a:lnTo>
                  <a:lnTo>
                    <a:pt x="646" y="910"/>
                  </a:lnTo>
                  <a:lnTo>
                    <a:pt x="646" y="910"/>
                  </a:lnTo>
                  <a:lnTo>
                    <a:pt x="646" y="910"/>
                  </a:lnTo>
                  <a:lnTo>
                    <a:pt x="644" y="910"/>
                  </a:lnTo>
                  <a:lnTo>
                    <a:pt x="641" y="913"/>
                  </a:lnTo>
                  <a:lnTo>
                    <a:pt x="639" y="910"/>
                  </a:lnTo>
                  <a:lnTo>
                    <a:pt x="637" y="913"/>
                  </a:lnTo>
                  <a:lnTo>
                    <a:pt x="634" y="913"/>
                  </a:lnTo>
                  <a:lnTo>
                    <a:pt x="634" y="913"/>
                  </a:lnTo>
                  <a:lnTo>
                    <a:pt x="634" y="913"/>
                  </a:lnTo>
                  <a:lnTo>
                    <a:pt x="634" y="910"/>
                  </a:lnTo>
                  <a:lnTo>
                    <a:pt x="632" y="910"/>
                  </a:lnTo>
                  <a:lnTo>
                    <a:pt x="632" y="910"/>
                  </a:lnTo>
                  <a:lnTo>
                    <a:pt x="632" y="913"/>
                  </a:lnTo>
                  <a:lnTo>
                    <a:pt x="632" y="913"/>
                  </a:lnTo>
                  <a:lnTo>
                    <a:pt x="632" y="913"/>
                  </a:lnTo>
                  <a:lnTo>
                    <a:pt x="632" y="913"/>
                  </a:lnTo>
                  <a:lnTo>
                    <a:pt x="634" y="915"/>
                  </a:lnTo>
                  <a:lnTo>
                    <a:pt x="634" y="915"/>
                  </a:lnTo>
                  <a:lnTo>
                    <a:pt x="634" y="915"/>
                  </a:lnTo>
                  <a:lnTo>
                    <a:pt x="632" y="917"/>
                  </a:lnTo>
                  <a:lnTo>
                    <a:pt x="632" y="917"/>
                  </a:lnTo>
                  <a:lnTo>
                    <a:pt x="632" y="917"/>
                  </a:lnTo>
                  <a:lnTo>
                    <a:pt x="634" y="920"/>
                  </a:lnTo>
                  <a:lnTo>
                    <a:pt x="634" y="920"/>
                  </a:lnTo>
                  <a:lnTo>
                    <a:pt x="634" y="922"/>
                  </a:lnTo>
                  <a:lnTo>
                    <a:pt x="632" y="922"/>
                  </a:lnTo>
                  <a:lnTo>
                    <a:pt x="632" y="922"/>
                  </a:lnTo>
                  <a:lnTo>
                    <a:pt x="632" y="925"/>
                  </a:lnTo>
                  <a:lnTo>
                    <a:pt x="632" y="925"/>
                  </a:lnTo>
                  <a:lnTo>
                    <a:pt x="632" y="925"/>
                  </a:lnTo>
                  <a:lnTo>
                    <a:pt x="632" y="927"/>
                  </a:lnTo>
                  <a:lnTo>
                    <a:pt x="632" y="927"/>
                  </a:lnTo>
                  <a:lnTo>
                    <a:pt x="632" y="927"/>
                  </a:lnTo>
                  <a:lnTo>
                    <a:pt x="632" y="927"/>
                  </a:lnTo>
                  <a:lnTo>
                    <a:pt x="632" y="927"/>
                  </a:lnTo>
                  <a:lnTo>
                    <a:pt x="630" y="927"/>
                  </a:lnTo>
                  <a:lnTo>
                    <a:pt x="630" y="927"/>
                  </a:lnTo>
                  <a:lnTo>
                    <a:pt x="630" y="927"/>
                  </a:lnTo>
                  <a:lnTo>
                    <a:pt x="630" y="927"/>
                  </a:lnTo>
                  <a:lnTo>
                    <a:pt x="630" y="927"/>
                  </a:lnTo>
                  <a:lnTo>
                    <a:pt x="630" y="929"/>
                  </a:lnTo>
                  <a:lnTo>
                    <a:pt x="630" y="929"/>
                  </a:lnTo>
                  <a:lnTo>
                    <a:pt x="630" y="929"/>
                  </a:lnTo>
                  <a:lnTo>
                    <a:pt x="630" y="929"/>
                  </a:lnTo>
                  <a:lnTo>
                    <a:pt x="630" y="929"/>
                  </a:lnTo>
                  <a:lnTo>
                    <a:pt x="630" y="932"/>
                  </a:lnTo>
                  <a:lnTo>
                    <a:pt x="632" y="932"/>
                  </a:lnTo>
                  <a:lnTo>
                    <a:pt x="630" y="932"/>
                  </a:lnTo>
                  <a:lnTo>
                    <a:pt x="630" y="934"/>
                  </a:lnTo>
                  <a:lnTo>
                    <a:pt x="630" y="934"/>
                  </a:lnTo>
                  <a:lnTo>
                    <a:pt x="630" y="934"/>
                  </a:lnTo>
                  <a:lnTo>
                    <a:pt x="627" y="934"/>
                  </a:lnTo>
                  <a:lnTo>
                    <a:pt x="625" y="936"/>
                  </a:lnTo>
                  <a:lnTo>
                    <a:pt x="625" y="936"/>
                  </a:lnTo>
                  <a:lnTo>
                    <a:pt x="622" y="936"/>
                  </a:lnTo>
                  <a:lnTo>
                    <a:pt x="622" y="939"/>
                  </a:lnTo>
                  <a:lnTo>
                    <a:pt x="622" y="939"/>
                  </a:lnTo>
                  <a:lnTo>
                    <a:pt x="620" y="939"/>
                  </a:lnTo>
                  <a:lnTo>
                    <a:pt x="620" y="941"/>
                  </a:lnTo>
                  <a:lnTo>
                    <a:pt x="620" y="941"/>
                  </a:lnTo>
                  <a:lnTo>
                    <a:pt x="620" y="943"/>
                  </a:lnTo>
                  <a:lnTo>
                    <a:pt x="618" y="943"/>
                  </a:lnTo>
                  <a:lnTo>
                    <a:pt x="618" y="943"/>
                  </a:lnTo>
                  <a:lnTo>
                    <a:pt x="618" y="943"/>
                  </a:lnTo>
                  <a:lnTo>
                    <a:pt x="618" y="943"/>
                  </a:lnTo>
                  <a:lnTo>
                    <a:pt x="618" y="943"/>
                  </a:lnTo>
                  <a:lnTo>
                    <a:pt x="618" y="946"/>
                  </a:lnTo>
                  <a:lnTo>
                    <a:pt x="618" y="946"/>
                  </a:lnTo>
                  <a:lnTo>
                    <a:pt x="618" y="946"/>
                  </a:lnTo>
                  <a:lnTo>
                    <a:pt x="615" y="946"/>
                  </a:lnTo>
                  <a:lnTo>
                    <a:pt x="615" y="948"/>
                  </a:lnTo>
                  <a:lnTo>
                    <a:pt x="615" y="948"/>
                  </a:lnTo>
                  <a:lnTo>
                    <a:pt x="615" y="948"/>
                  </a:lnTo>
                  <a:lnTo>
                    <a:pt x="613" y="951"/>
                  </a:lnTo>
                  <a:lnTo>
                    <a:pt x="613" y="951"/>
                  </a:lnTo>
                  <a:lnTo>
                    <a:pt x="613" y="951"/>
                  </a:lnTo>
                  <a:lnTo>
                    <a:pt x="613" y="951"/>
                  </a:lnTo>
                  <a:lnTo>
                    <a:pt x="615" y="951"/>
                  </a:lnTo>
                  <a:lnTo>
                    <a:pt x="615" y="951"/>
                  </a:lnTo>
                  <a:lnTo>
                    <a:pt x="615" y="951"/>
                  </a:lnTo>
                  <a:lnTo>
                    <a:pt x="615" y="951"/>
                  </a:lnTo>
                  <a:lnTo>
                    <a:pt x="613" y="953"/>
                  </a:lnTo>
                  <a:lnTo>
                    <a:pt x="613" y="953"/>
                  </a:lnTo>
                  <a:lnTo>
                    <a:pt x="613" y="953"/>
                  </a:lnTo>
                  <a:lnTo>
                    <a:pt x="613" y="953"/>
                  </a:lnTo>
                  <a:lnTo>
                    <a:pt x="611" y="953"/>
                  </a:lnTo>
                  <a:lnTo>
                    <a:pt x="611" y="953"/>
                  </a:lnTo>
                  <a:lnTo>
                    <a:pt x="611" y="955"/>
                  </a:lnTo>
                  <a:lnTo>
                    <a:pt x="608" y="955"/>
                  </a:lnTo>
                  <a:lnTo>
                    <a:pt x="608" y="955"/>
                  </a:lnTo>
                  <a:lnTo>
                    <a:pt x="608" y="955"/>
                  </a:lnTo>
                  <a:lnTo>
                    <a:pt x="608" y="955"/>
                  </a:lnTo>
                  <a:lnTo>
                    <a:pt x="608" y="958"/>
                  </a:lnTo>
                  <a:lnTo>
                    <a:pt x="611" y="958"/>
                  </a:lnTo>
                  <a:lnTo>
                    <a:pt x="611" y="958"/>
                  </a:lnTo>
                  <a:lnTo>
                    <a:pt x="611" y="960"/>
                  </a:lnTo>
                  <a:lnTo>
                    <a:pt x="611" y="958"/>
                  </a:lnTo>
                  <a:lnTo>
                    <a:pt x="608" y="960"/>
                  </a:lnTo>
                  <a:lnTo>
                    <a:pt x="606" y="960"/>
                  </a:lnTo>
                  <a:lnTo>
                    <a:pt x="606" y="962"/>
                  </a:lnTo>
                  <a:lnTo>
                    <a:pt x="606" y="962"/>
                  </a:lnTo>
                  <a:lnTo>
                    <a:pt x="606" y="962"/>
                  </a:lnTo>
                  <a:lnTo>
                    <a:pt x="606" y="965"/>
                  </a:lnTo>
                  <a:lnTo>
                    <a:pt x="606" y="965"/>
                  </a:lnTo>
                  <a:lnTo>
                    <a:pt x="606" y="967"/>
                  </a:lnTo>
                  <a:lnTo>
                    <a:pt x="606" y="967"/>
                  </a:lnTo>
                  <a:lnTo>
                    <a:pt x="604" y="970"/>
                  </a:lnTo>
                  <a:lnTo>
                    <a:pt x="604" y="970"/>
                  </a:lnTo>
                  <a:lnTo>
                    <a:pt x="604" y="972"/>
                  </a:lnTo>
                  <a:lnTo>
                    <a:pt x="601" y="972"/>
                  </a:lnTo>
                  <a:lnTo>
                    <a:pt x="601" y="972"/>
                  </a:lnTo>
                  <a:lnTo>
                    <a:pt x="601" y="974"/>
                  </a:lnTo>
                  <a:lnTo>
                    <a:pt x="608" y="974"/>
                  </a:lnTo>
                  <a:close/>
                  <a:moveTo>
                    <a:pt x="731" y="676"/>
                  </a:moveTo>
                  <a:lnTo>
                    <a:pt x="731" y="676"/>
                  </a:lnTo>
                  <a:lnTo>
                    <a:pt x="734" y="674"/>
                  </a:lnTo>
                  <a:lnTo>
                    <a:pt x="734" y="674"/>
                  </a:lnTo>
                  <a:lnTo>
                    <a:pt x="734" y="671"/>
                  </a:lnTo>
                  <a:lnTo>
                    <a:pt x="734" y="671"/>
                  </a:lnTo>
                  <a:lnTo>
                    <a:pt x="734" y="671"/>
                  </a:lnTo>
                  <a:lnTo>
                    <a:pt x="734" y="671"/>
                  </a:lnTo>
                  <a:lnTo>
                    <a:pt x="736" y="671"/>
                  </a:lnTo>
                  <a:lnTo>
                    <a:pt x="738" y="671"/>
                  </a:lnTo>
                  <a:lnTo>
                    <a:pt x="738" y="671"/>
                  </a:lnTo>
                  <a:lnTo>
                    <a:pt x="738" y="674"/>
                  </a:lnTo>
                  <a:lnTo>
                    <a:pt x="738" y="674"/>
                  </a:lnTo>
                  <a:lnTo>
                    <a:pt x="741" y="674"/>
                  </a:lnTo>
                  <a:lnTo>
                    <a:pt x="741" y="674"/>
                  </a:lnTo>
                  <a:lnTo>
                    <a:pt x="736" y="674"/>
                  </a:lnTo>
                  <a:lnTo>
                    <a:pt x="736" y="676"/>
                  </a:lnTo>
                  <a:lnTo>
                    <a:pt x="738" y="676"/>
                  </a:lnTo>
                  <a:lnTo>
                    <a:pt x="741" y="676"/>
                  </a:lnTo>
                  <a:lnTo>
                    <a:pt x="738" y="679"/>
                  </a:lnTo>
                  <a:lnTo>
                    <a:pt x="738" y="679"/>
                  </a:lnTo>
                  <a:lnTo>
                    <a:pt x="738" y="681"/>
                  </a:lnTo>
                  <a:lnTo>
                    <a:pt x="738" y="681"/>
                  </a:lnTo>
                  <a:lnTo>
                    <a:pt x="736" y="683"/>
                  </a:lnTo>
                  <a:lnTo>
                    <a:pt x="734" y="683"/>
                  </a:lnTo>
                  <a:lnTo>
                    <a:pt x="734" y="683"/>
                  </a:lnTo>
                  <a:lnTo>
                    <a:pt x="736" y="683"/>
                  </a:lnTo>
                  <a:lnTo>
                    <a:pt x="736" y="683"/>
                  </a:lnTo>
                  <a:lnTo>
                    <a:pt x="736" y="683"/>
                  </a:lnTo>
                  <a:lnTo>
                    <a:pt x="736" y="683"/>
                  </a:lnTo>
                  <a:lnTo>
                    <a:pt x="736" y="686"/>
                  </a:lnTo>
                  <a:lnTo>
                    <a:pt x="734" y="686"/>
                  </a:lnTo>
                  <a:lnTo>
                    <a:pt x="734" y="686"/>
                  </a:lnTo>
                  <a:lnTo>
                    <a:pt x="734" y="686"/>
                  </a:lnTo>
                  <a:lnTo>
                    <a:pt x="734" y="690"/>
                  </a:lnTo>
                  <a:lnTo>
                    <a:pt x="738" y="690"/>
                  </a:lnTo>
                  <a:lnTo>
                    <a:pt x="738" y="690"/>
                  </a:lnTo>
                  <a:lnTo>
                    <a:pt x="743" y="688"/>
                  </a:lnTo>
                  <a:lnTo>
                    <a:pt x="743" y="688"/>
                  </a:lnTo>
                  <a:lnTo>
                    <a:pt x="743" y="688"/>
                  </a:lnTo>
                  <a:lnTo>
                    <a:pt x="746" y="688"/>
                  </a:lnTo>
                  <a:lnTo>
                    <a:pt x="746" y="688"/>
                  </a:lnTo>
                  <a:lnTo>
                    <a:pt x="746" y="688"/>
                  </a:lnTo>
                  <a:lnTo>
                    <a:pt x="746" y="688"/>
                  </a:lnTo>
                  <a:lnTo>
                    <a:pt x="743" y="688"/>
                  </a:lnTo>
                  <a:lnTo>
                    <a:pt x="746" y="686"/>
                  </a:lnTo>
                  <a:lnTo>
                    <a:pt x="746" y="686"/>
                  </a:lnTo>
                  <a:lnTo>
                    <a:pt x="746" y="686"/>
                  </a:lnTo>
                  <a:lnTo>
                    <a:pt x="746" y="683"/>
                  </a:lnTo>
                  <a:lnTo>
                    <a:pt x="746" y="683"/>
                  </a:lnTo>
                  <a:lnTo>
                    <a:pt x="746" y="683"/>
                  </a:lnTo>
                  <a:lnTo>
                    <a:pt x="746" y="683"/>
                  </a:lnTo>
                  <a:lnTo>
                    <a:pt x="748" y="686"/>
                  </a:lnTo>
                  <a:lnTo>
                    <a:pt x="750" y="686"/>
                  </a:lnTo>
                  <a:lnTo>
                    <a:pt x="750" y="686"/>
                  </a:lnTo>
                  <a:lnTo>
                    <a:pt x="753" y="688"/>
                  </a:lnTo>
                  <a:lnTo>
                    <a:pt x="755" y="690"/>
                  </a:lnTo>
                  <a:lnTo>
                    <a:pt x="757" y="690"/>
                  </a:lnTo>
                  <a:lnTo>
                    <a:pt x="757" y="690"/>
                  </a:lnTo>
                  <a:lnTo>
                    <a:pt x="757" y="693"/>
                  </a:lnTo>
                  <a:lnTo>
                    <a:pt x="757" y="693"/>
                  </a:lnTo>
                  <a:lnTo>
                    <a:pt x="757" y="693"/>
                  </a:lnTo>
                  <a:lnTo>
                    <a:pt x="757" y="695"/>
                  </a:lnTo>
                  <a:lnTo>
                    <a:pt x="757" y="695"/>
                  </a:lnTo>
                  <a:lnTo>
                    <a:pt x="757" y="695"/>
                  </a:lnTo>
                  <a:lnTo>
                    <a:pt x="760" y="695"/>
                  </a:lnTo>
                  <a:lnTo>
                    <a:pt x="760" y="697"/>
                  </a:lnTo>
                  <a:lnTo>
                    <a:pt x="760" y="697"/>
                  </a:lnTo>
                  <a:lnTo>
                    <a:pt x="760" y="697"/>
                  </a:lnTo>
                  <a:lnTo>
                    <a:pt x="760" y="695"/>
                  </a:lnTo>
                  <a:lnTo>
                    <a:pt x="762" y="693"/>
                  </a:lnTo>
                  <a:lnTo>
                    <a:pt x="762" y="693"/>
                  </a:lnTo>
                  <a:lnTo>
                    <a:pt x="764" y="690"/>
                  </a:lnTo>
                  <a:lnTo>
                    <a:pt x="767" y="690"/>
                  </a:lnTo>
                  <a:lnTo>
                    <a:pt x="767" y="693"/>
                  </a:lnTo>
                  <a:lnTo>
                    <a:pt x="767" y="693"/>
                  </a:lnTo>
                  <a:lnTo>
                    <a:pt x="764" y="695"/>
                  </a:lnTo>
                  <a:lnTo>
                    <a:pt x="764" y="695"/>
                  </a:lnTo>
                  <a:lnTo>
                    <a:pt x="767" y="695"/>
                  </a:lnTo>
                  <a:lnTo>
                    <a:pt x="767" y="695"/>
                  </a:lnTo>
                  <a:lnTo>
                    <a:pt x="767" y="695"/>
                  </a:lnTo>
                  <a:lnTo>
                    <a:pt x="767" y="695"/>
                  </a:lnTo>
                  <a:lnTo>
                    <a:pt x="767" y="693"/>
                  </a:lnTo>
                  <a:lnTo>
                    <a:pt x="767" y="693"/>
                  </a:lnTo>
                  <a:lnTo>
                    <a:pt x="767" y="693"/>
                  </a:lnTo>
                  <a:lnTo>
                    <a:pt x="767" y="690"/>
                  </a:lnTo>
                  <a:lnTo>
                    <a:pt x="767" y="690"/>
                  </a:lnTo>
                  <a:lnTo>
                    <a:pt x="767" y="688"/>
                  </a:lnTo>
                  <a:lnTo>
                    <a:pt x="767" y="686"/>
                  </a:lnTo>
                  <a:lnTo>
                    <a:pt x="767" y="686"/>
                  </a:lnTo>
                  <a:lnTo>
                    <a:pt x="767" y="683"/>
                  </a:lnTo>
                  <a:lnTo>
                    <a:pt x="767" y="683"/>
                  </a:lnTo>
                  <a:lnTo>
                    <a:pt x="769" y="683"/>
                  </a:lnTo>
                  <a:lnTo>
                    <a:pt x="769" y="681"/>
                  </a:lnTo>
                  <a:lnTo>
                    <a:pt x="769" y="679"/>
                  </a:lnTo>
                  <a:lnTo>
                    <a:pt x="769" y="676"/>
                  </a:lnTo>
                  <a:lnTo>
                    <a:pt x="772" y="676"/>
                  </a:lnTo>
                  <a:lnTo>
                    <a:pt x="772" y="676"/>
                  </a:lnTo>
                  <a:lnTo>
                    <a:pt x="772" y="676"/>
                  </a:lnTo>
                  <a:lnTo>
                    <a:pt x="774" y="679"/>
                  </a:lnTo>
                  <a:lnTo>
                    <a:pt x="774" y="679"/>
                  </a:lnTo>
                  <a:lnTo>
                    <a:pt x="776" y="681"/>
                  </a:lnTo>
                  <a:lnTo>
                    <a:pt x="774" y="681"/>
                  </a:lnTo>
                  <a:lnTo>
                    <a:pt x="774" y="681"/>
                  </a:lnTo>
                  <a:lnTo>
                    <a:pt x="774" y="683"/>
                  </a:lnTo>
                  <a:lnTo>
                    <a:pt x="774" y="683"/>
                  </a:lnTo>
                  <a:lnTo>
                    <a:pt x="774" y="686"/>
                  </a:lnTo>
                  <a:lnTo>
                    <a:pt x="774" y="683"/>
                  </a:lnTo>
                  <a:lnTo>
                    <a:pt x="774" y="683"/>
                  </a:lnTo>
                  <a:lnTo>
                    <a:pt x="774" y="686"/>
                  </a:lnTo>
                  <a:lnTo>
                    <a:pt x="772" y="688"/>
                  </a:lnTo>
                  <a:lnTo>
                    <a:pt x="772" y="690"/>
                  </a:lnTo>
                  <a:lnTo>
                    <a:pt x="774" y="693"/>
                  </a:lnTo>
                  <a:lnTo>
                    <a:pt x="774" y="693"/>
                  </a:lnTo>
                  <a:lnTo>
                    <a:pt x="774" y="693"/>
                  </a:lnTo>
                  <a:lnTo>
                    <a:pt x="774" y="693"/>
                  </a:lnTo>
                  <a:lnTo>
                    <a:pt x="774" y="693"/>
                  </a:lnTo>
                  <a:lnTo>
                    <a:pt x="774" y="693"/>
                  </a:lnTo>
                  <a:lnTo>
                    <a:pt x="774" y="693"/>
                  </a:lnTo>
                  <a:lnTo>
                    <a:pt x="776" y="693"/>
                  </a:lnTo>
                  <a:lnTo>
                    <a:pt x="779" y="693"/>
                  </a:lnTo>
                  <a:lnTo>
                    <a:pt x="776" y="693"/>
                  </a:lnTo>
                  <a:lnTo>
                    <a:pt x="776" y="695"/>
                  </a:lnTo>
                  <a:lnTo>
                    <a:pt x="776" y="695"/>
                  </a:lnTo>
                  <a:lnTo>
                    <a:pt x="776" y="695"/>
                  </a:lnTo>
                  <a:lnTo>
                    <a:pt x="779" y="695"/>
                  </a:lnTo>
                  <a:lnTo>
                    <a:pt x="779" y="697"/>
                  </a:lnTo>
                  <a:lnTo>
                    <a:pt x="776" y="697"/>
                  </a:lnTo>
                  <a:lnTo>
                    <a:pt x="776" y="700"/>
                  </a:lnTo>
                  <a:lnTo>
                    <a:pt x="776" y="700"/>
                  </a:lnTo>
                  <a:lnTo>
                    <a:pt x="776" y="700"/>
                  </a:lnTo>
                  <a:lnTo>
                    <a:pt x="776" y="700"/>
                  </a:lnTo>
                  <a:lnTo>
                    <a:pt x="776" y="702"/>
                  </a:lnTo>
                  <a:lnTo>
                    <a:pt x="774" y="705"/>
                  </a:lnTo>
                  <a:lnTo>
                    <a:pt x="774" y="705"/>
                  </a:lnTo>
                  <a:lnTo>
                    <a:pt x="774" y="707"/>
                  </a:lnTo>
                  <a:lnTo>
                    <a:pt x="774" y="709"/>
                  </a:lnTo>
                  <a:lnTo>
                    <a:pt x="776" y="709"/>
                  </a:lnTo>
                  <a:lnTo>
                    <a:pt x="776" y="709"/>
                  </a:lnTo>
                  <a:lnTo>
                    <a:pt x="779" y="709"/>
                  </a:lnTo>
                  <a:lnTo>
                    <a:pt x="779" y="707"/>
                  </a:lnTo>
                  <a:lnTo>
                    <a:pt x="779" y="707"/>
                  </a:lnTo>
                  <a:lnTo>
                    <a:pt x="781" y="705"/>
                  </a:lnTo>
                  <a:lnTo>
                    <a:pt x="781" y="705"/>
                  </a:lnTo>
                  <a:lnTo>
                    <a:pt x="781" y="702"/>
                  </a:lnTo>
                  <a:lnTo>
                    <a:pt x="781" y="702"/>
                  </a:lnTo>
                  <a:lnTo>
                    <a:pt x="781" y="702"/>
                  </a:lnTo>
                  <a:lnTo>
                    <a:pt x="781" y="705"/>
                  </a:lnTo>
                  <a:lnTo>
                    <a:pt x="783" y="705"/>
                  </a:lnTo>
                  <a:lnTo>
                    <a:pt x="783" y="705"/>
                  </a:lnTo>
                  <a:lnTo>
                    <a:pt x="783" y="705"/>
                  </a:lnTo>
                  <a:lnTo>
                    <a:pt x="783" y="707"/>
                  </a:lnTo>
                  <a:lnTo>
                    <a:pt x="783" y="707"/>
                  </a:lnTo>
                  <a:lnTo>
                    <a:pt x="786" y="707"/>
                  </a:lnTo>
                  <a:lnTo>
                    <a:pt x="788" y="705"/>
                  </a:lnTo>
                  <a:lnTo>
                    <a:pt x="791" y="705"/>
                  </a:lnTo>
                  <a:lnTo>
                    <a:pt x="791" y="702"/>
                  </a:lnTo>
                  <a:lnTo>
                    <a:pt x="791" y="702"/>
                  </a:lnTo>
                  <a:lnTo>
                    <a:pt x="791" y="702"/>
                  </a:lnTo>
                  <a:lnTo>
                    <a:pt x="793" y="702"/>
                  </a:lnTo>
                  <a:lnTo>
                    <a:pt x="793" y="702"/>
                  </a:lnTo>
                  <a:lnTo>
                    <a:pt x="793" y="702"/>
                  </a:lnTo>
                  <a:lnTo>
                    <a:pt x="793" y="702"/>
                  </a:lnTo>
                  <a:lnTo>
                    <a:pt x="791" y="700"/>
                  </a:lnTo>
                  <a:lnTo>
                    <a:pt x="793" y="697"/>
                  </a:lnTo>
                  <a:lnTo>
                    <a:pt x="793" y="697"/>
                  </a:lnTo>
                  <a:lnTo>
                    <a:pt x="793" y="697"/>
                  </a:lnTo>
                  <a:lnTo>
                    <a:pt x="793" y="697"/>
                  </a:lnTo>
                  <a:lnTo>
                    <a:pt x="795" y="700"/>
                  </a:lnTo>
                  <a:lnTo>
                    <a:pt x="795" y="700"/>
                  </a:lnTo>
                  <a:lnTo>
                    <a:pt x="795" y="700"/>
                  </a:lnTo>
                  <a:lnTo>
                    <a:pt x="795" y="697"/>
                  </a:lnTo>
                  <a:lnTo>
                    <a:pt x="795" y="693"/>
                  </a:lnTo>
                  <a:lnTo>
                    <a:pt x="795" y="693"/>
                  </a:lnTo>
                  <a:lnTo>
                    <a:pt x="793" y="688"/>
                  </a:lnTo>
                  <a:lnTo>
                    <a:pt x="793" y="688"/>
                  </a:lnTo>
                  <a:lnTo>
                    <a:pt x="791" y="688"/>
                  </a:lnTo>
                  <a:lnTo>
                    <a:pt x="791" y="686"/>
                  </a:lnTo>
                  <a:lnTo>
                    <a:pt x="795" y="688"/>
                  </a:lnTo>
                  <a:lnTo>
                    <a:pt x="795" y="686"/>
                  </a:lnTo>
                  <a:lnTo>
                    <a:pt x="795" y="686"/>
                  </a:lnTo>
                  <a:lnTo>
                    <a:pt x="795" y="686"/>
                  </a:lnTo>
                  <a:lnTo>
                    <a:pt x="795" y="686"/>
                  </a:lnTo>
                  <a:lnTo>
                    <a:pt x="795" y="683"/>
                  </a:lnTo>
                  <a:lnTo>
                    <a:pt x="795" y="683"/>
                  </a:lnTo>
                  <a:lnTo>
                    <a:pt x="795" y="683"/>
                  </a:lnTo>
                  <a:lnTo>
                    <a:pt x="798" y="683"/>
                  </a:lnTo>
                  <a:lnTo>
                    <a:pt x="798" y="683"/>
                  </a:lnTo>
                  <a:lnTo>
                    <a:pt x="798" y="681"/>
                  </a:lnTo>
                  <a:lnTo>
                    <a:pt x="798" y="681"/>
                  </a:lnTo>
                  <a:lnTo>
                    <a:pt x="798" y="681"/>
                  </a:lnTo>
                  <a:lnTo>
                    <a:pt x="798" y="681"/>
                  </a:lnTo>
                  <a:lnTo>
                    <a:pt x="798" y="681"/>
                  </a:lnTo>
                  <a:lnTo>
                    <a:pt x="795" y="676"/>
                  </a:lnTo>
                  <a:lnTo>
                    <a:pt x="795" y="674"/>
                  </a:lnTo>
                  <a:lnTo>
                    <a:pt x="795" y="674"/>
                  </a:lnTo>
                  <a:lnTo>
                    <a:pt x="798" y="674"/>
                  </a:lnTo>
                  <a:lnTo>
                    <a:pt x="798" y="671"/>
                  </a:lnTo>
                  <a:lnTo>
                    <a:pt x="798" y="671"/>
                  </a:lnTo>
                  <a:lnTo>
                    <a:pt x="798" y="669"/>
                  </a:lnTo>
                  <a:lnTo>
                    <a:pt x="798" y="669"/>
                  </a:lnTo>
                  <a:lnTo>
                    <a:pt x="795" y="669"/>
                  </a:lnTo>
                  <a:lnTo>
                    <a:pt x="795" y="669"/>
                  </a:lnTo>
                  <a:lnTo>
                    <a:pt x="798" y="669"/>
                  </a:lnTo>
                  <a:lnTo>
                    <a:pt x="800" y="671"/>
                  </a:lnTo>
                  <a:lnTo>
                    <a:pt x="800" y="669"/>
                  </a:lnTo>
                  <a:lnTo>
                    <a:pt x="800" y="669"/>
                  </a:lnTo>
                  <a:lnTo>
                    <a:pt x="800" y="667"/>
                  </a:lnTo>
                  <a:lnTo>
                    <a:pt x="800" y="667"/>
                  </a:lnTo>
                  <a:lnTo>
                    <a:pt x="800" y="667"/>
                  </a:lnTo>
                  <a:lnTo>
                    <a:pt x="800" y="667"/>
                  </a:lnTo>
                  <a:lnTo>
                    <a:pt x="800" y="669"/>
                  </a:lnTo>
                  <a:lnTo>
                    <a:pt x="800" y="674"/>
                  </a:lnTo>
                  <a:lnTo>
                    <a:pt x="800" y="676"/>
                  </a:lnTo>
                  <a:lnTo>
                    <a:pt x="800" y="676"/>
                  </a:lnTo>
                  <a:lnTo>
                    <a:pt x="802" y="679"/>
                  </a:lnTo>
                  <a:lnTo>
                    <a:pt x="802" y="679"/>
                  </a:lnTo>
                  <a:lnTo>
                    <a:pt x="802" y="681"/>
                  </a:lnTo>
                  <a:lnTo>
                    <a:pt x="802" y="681"/>
                  </a:lnTo>
                  <a:lnTo>
                    <a:pt x="802" y="683"/>
                  </a:lnTo>
                  <a:lnTo>
                    <a:pt x="802" y="686"/>
                  </a:lnTo>
                  <a:lnTo>
                    <a:pt x="802" y="688"/>
                  </a:lnTo>
                  <a:lnTo>
                    <a:pt x="802" y="688"/>
                  </a:lnTo>
                  <a:lnTo>
                    <a:pt x="802" y="688"/>
                  </a:lnTo>
                  <a:lnTo>
                    <a:pt x="802" y="688"/>
                  </a:lnTo>
                  <a:lnTo>
                    <a:pt x="802" y="688"/>
                  </a:lnTo>
                  <a:lnTo>
                    <a:pt x="805" y="690"/>
                  </a:lnTo>
                  <a:lnTo>
                    <a:pt x="805" y="690"/>
                  </a:lnTo>
                  <a:lnTo>
                    <a:pt x="805" y="690"/>
                  </a:lnTo>
                  <a:lnTo>
                    <a:pt x="805" y="690"/>
                  </a:lnTo>
                  <a:lnTo>
                    <a:pt x="805" y="690"/>
                  </a:lnTo>
                  <a:lnTo>
                    <a:pt x="805" y="690"/>
                  </a:lnTo>
                  <a:lnTo>
                    <a:pt x="805" y="690"/>
                  </a:lnTo>
                  <a:lnTo>
                    <a:pt x="805" y="690"/>
                  </a:lnTo>
                  <a:lnTo>
                    <a:pt x="805" y="688"/>
                  </a:lnTo>
                  <a:lnTo>
                    <a:pt x="807" y="688"/>
                  </a:lnTo>
                  <a:lnTo>
                    <a:pt x="807" y="688"/>
                  </a:lnTo>
                  <a:lnTo>
                    <a:pt x="807" y="688"/>
                  </a:lnTo>
                  <a:lnTo>
                    <a:pt x="807" y="688"/>
                  </a:lnTo>
                  <a:lnTo>
                    <a:pt x="807" y="688"/>
                  </a:lnTo>
                  <a:lnTo>
                    <a:pt x="807" y="686"/>
                  </a:lnTo>
                  <a:lnTo>
                    <a:pt x="809" y="686"/>
                  </a:lnTo>
                  <a:lnTo>
                    <a:pt x="809" y="686"/>
                  </a:lnTo>
                  <a:lnTo>
                    <a:pt x="809" y="686"/>
                  </a:lnTo>
                  <a:lnTo>
                    <a:pt x="809" y="683"/>
                  </a:lnTo>
                  <a:lnTo>
                    <a:pt x="809" y="683"/>
                  </a:lnTo>
                  <a:lnTo>
                    <a:pt x="809" y="683"/>
                  </a:lnTo>
                  <a:lnTo>
                    <a:pt x="809" y="681"/>
                  </a:lnTo>
                  <a:lnTo>
                    <a:pt x="809" y="679"/>
                  </a:lnTo>
                  <a:lnTo>
                    <a:pt x="812" y="676"/>
                  </a:lnTo>
                  <a:lnTo>
                    <a:pt x="812" y="676"/>
                  </a:lnTo>
                  <a:lnTo>
                    <a:pt x="814" y="676"/>
                  </a:lnTo>
                  <a:lnTo>
                    <a:pt x="817" y="676"/>
                  </a:lnTo>
                  <a:lnTo>
                    <a:pt x="817" y="674"/>
                  </a:lnTo>
                  <a:lnTo>
                    <a:pt x="817" y="674"/>
                  </a:lnTo>
                  <a:lnTo>
                    <a:pt x="819" y="674"/>
                  </a:lnTo>
                  <a:lnTo>
                    <a:pt x="819" y="671"/>
                  </a:lnTo>
                  <a:lnTo>
                    <a:pt x="819" y="671"/>
                  </a:lnTo>
                  <a:lnTo>
                    <a:pt x="819" y="669"/>
                  </a:lnTo>
                  <a:lnTo>
                    <a:pt x="819" y="669"/>
                  </a:lnTo>
                  <a:lnTo>
                    <a:pt x="819" y="669"/>
                  </a:lnTo>
                  <a:lnTo>
                    <a:pt x="819" y="664"/>
                  </a:lnTo>
                  <a:lnTo>
                    <a:pt x="819" y="664"/>
                  </a:lnTo>
                  <a:lnTo>
                    <a:pt x="817" y="662"/>
                  </a:lnTo>
                  <a:lnTo>
                    <a:pt x="817" y="662"/>
                  </a:lnTo>
                  <a:lnTo>
                    <a:pt x="817" y="662"/>
                  </a:lnTo>
                  <a:lnTo>
                    <a:pt x="814" y="662"/>
                  </a:lnTo>
                  <a:lnTo>
                    <a:pt x="814" y="662"/>
                  </a:lnTo>
                  <a:lnTo>
                    <a:pt x="814" y="662"/>
                  </a:lnTo>
                  <a:lnTo>
                    <a:pt x="814" y="660"/>
                  </a:lnTo>
                  <a:lnTo>
                    <a:pt x="814" y="660"/>
                  </a:lnTo>
                  <a:lnTo>
                    <a:pt x="814" y="660"/>
                  </a:lnTo>
                  <a:lnTo>
                    <a:pt x="812" y="660"/>
                  </a:lnTo>
                  <a:lnTo>
                    <a:pt x="814" y="657"/>
                  </a:lnTo>
                  <a:lnTo>
                    <a:pt x="814" y="655"/>
                  </a:lnTo>
                  <a:lnTo>
                    <a:pt x="817" y="657"/>
                  </a:lnTo>
                  <a:lnTo>
                    <a:pt x="817" y="655"/>
                  </a:lnTo>
                  <a:lnTo>
                    <a:pt x="817" y="655"/>
                  </a:lnTo>
                  <a:lnTo>
                    <a:pt x="817" y="655"/>
                  </a:lnTo>
                  <a:lnTo>
                    <a:pt x="817" y="655"/>
                  </a:lnTo>
                  <a:lnTo>
                    <a:pt x="817" y="655"/>
                  </a:lnTo>
                  <a:lnTo>
                    <a:pt x="817" y="655"/>
                  </a:lnTo>
                  <a:lnTo>
                    <a:pt x="819" y="655"/>
                  </a:lnTo>
                  <a:lnTo>
                    <a:pt x="819" y="655"/>
                  </a:lnTo>
                  <a:lnTo>
                    <a:pt x="819" y="657"/>
                  </a:lnTo>
                  <a:lnTo>
                    <a:pt x="819" y="657"/>
                  </a:lnTo>
                  <a:lnTo>
                    <a:pt x="821" y="660"/>
                  </a:lnTo>
                  <a:lnTo>
                    <a:pt x="821" y="660"/>
                  </a:lnTo>
                  <a:lnTo>
                    <a:pt x="821" y="657"/>
                  </a:lnTo>
                  <a:lnTo>
                    <a:pt x="821" y="657"/>
                  </a:lnTo>
                  <a:lnTo>
                    <a:pt x="824" y="657"/>
                  </a:lnTo>
                  <a:lnTo>
                    <a:pt x="824" y="657"/>
                  </a:lnTo>
                  <a:lnTo>
                    <a:pt x="824" y="655"/>
                  </a:lnTo>
                  <a:lnTo>
                    <a:pt x="824" y="655"/>
                  </a:lnTo>
                  <a:lnTo>
                    <a:pt x="826" y="657"/>
                  </a:lnTo>
                  <a:lnTo>
                    <a:pt x="826" y="655"/>
                  </a:lnTo>
                  <a:lnTo>
                    <a:pt x="826" y="655"/>
                  </a:lnTo>
                  <a:lnTo>
                    <a:pt x="826" y="653"/>
                  </a:lnTo>
                  <a:lnTo>
                    <a:pt x="826" y="648"/>
                  </a:lnTo>
                  <a:lnTo>
                    <a:pt x="826" y="648"/>
                  </a:lnTo>
                  <a:lnTo>
                    <a:pt x="826" y="645"/>
                  </a:lnTo>
                  <a:lnTo>
                    <a:pt x="826" y="645"/>
                  </a:lnTo>
                  <a:lnTo>
                    <a:pt x="826" y="645"/>
                  </a:lnTo>
                  <a:lnTo>
                    <a:pt x="826" y="643"/>
                  </a:lnTo>
                  <a:lnTo>
                    <a:pt x="826" y="643"/>
                  </a:lnTo>
                  <a:lnTo>
                    <a:pt x="826" y="643"/>
                  </a:lnTo>
                  <a:lnTo>
                    <a:pt x="826" y="643"/>
                  </a:lnTo>
                  <a:lnTo>
                    <a:pt x="826" y="643"/>
                  </a:lnTo>
                  <a:lnTo>
                    <a:pt x="826" y="641"/>
                  </a:lnTo>
                  <a:lnTo>
                    <a:pt x="828" y="643"/>
                  </a:lnTo>
                  <a:lnTo>
                    <a:pt x="828" y="643"/>
                  </a:lnTo>
                  <a:lnTo>
                    <a:pt x="828" y="643"/>
                  </a:lnTo>
                  <a:lnTo>
                    <a:pt x="828" y="641"/>
                  </a:lnTo>
                  <a:lnTo>
                    <a:pt x="828" y="638"/>
                  </a:lnTo>
                  <a:lnTo>
                    <a:pt x="828" y="638"/>
                  </a:lnTo>
                  <a:lnTo>
                    <a:pt x="828" y="638"/>
                  </a:lnTo>
                  <a:lnTo>
                    <a:pt x="833" y="638"/>
                  </a:lnTo>
                  <a:lnTo>
                    <a:pt x="835" y="638"/>
                  </a:lnTo>
                  <a:lnTo>
                    <a:pt x="835" y="638"/>
                  </a:lnTo>
                  <a:lnTo>
                    <a:pt x="835" y="638"/>
                  </a:lnTo>
                  <a:lnTo>
                    <a:pt x="838" y="636"/>
                  </a:lnTo>
                  <a:lnTo>
                    <a:pt x="838" y="636"/>
                  </a:lnTo>
                  <a:lnTo>
                    <a:pt x="840" y="636"/>
                  </a:lnTo>
                  <a:lnTo>
                    <a:pt x="840" y="636"/>
                  </a:lnTo>
                  <a:lnTo>
                    <a:pt x="840" y="638"/>
                  </a:lnTo>
                  <a:lnTo>
                    <a:pt x="840" y="641"/>
                  </a:lnTo>
                  <a:lnTo>
                    <a:pt x="838" y="645"/>
                  </a:lnTo>
                  <a:lnTo>
                    <a:pt x="835" y="645"/>
                  </a:lnTo>
                  <a:lnTo>
                    <a:pt x="835" y="645"/>
                  </a:lnTo>
                  <a:lnTo>
                    <a:pt x="835" y="648"/>
                  </a:lnTo>
                  <a:lnTo>
                    <a:pt x="835" y="648"/>
                  </a:lnTo>
                  <a:lnTo>
                    <a:pt x="835" y="648"/>
                  </a:lnTo>
                  <a:lnTo>
                    <a:pt x="835" y="650"/>
                  </a:lnTo>
                  <a:lnTo>
                    <a:pt x="835" y="650"/>
                  </a:lnTo>
                  <a:lnTo>
                    <a:pt x="833" y="653"/>
                  </a:lnTo>
                  <a:lnTo>
                    <a:pt x="833" y="653"/>
                  </a:lnTo>
                  <a:lnTo>
                    <a:pt x="833" y="655"/>
                  </a:lnTo>
                  <a:lnTo>
                    <a:pt x="835" y="655"/>
                  </a:lnTo>
                  <a:lnTo>
                    <a:pt x="833" y="655"/>
                  </a:lnTo>
                  <a:lnTo>
                    <a:pt x="833" y="655"/>
                  </a:lnTo>
                  <a:lnTo>
                    <a:pt x="833" y="655"/>
                  </a:lnTo>
                  <a:lnTo>
                    <a:pt x="833" y="657"/>
                  </a:lnTo>
                  <a:lnTo>
                    <a:pt x="833" y="660"/>
                  </a:lnTo>
                  <a:lnTo>
                    <a:pt x="831" y="660"/>
                  </a:lnTo>
                  <a:lnTo>
                    <a:pt x="831" y="662"/>
                  </a:lnTo>
                  <a:lnTo>
                    <a:pt x="831" y="662"/>
                  </a:lnTo>
                  <a:lnTo>
                    <a:pt x="831" y="662"/>
                  </a:lnTo>
                  <a:lnTo>
                    <a:pt x="831" y="664"/>
                  </a:lnTo>
                  <a:lnTo>
                    <a:pt x="831" y="667"/>
                  </a:lnTo>
                  <a:lnTo>
                    <a:pt x="831" y="667"/>
                  </a:lnTo>
                  <a:lnTo>
                    <a:pt x="831" y="667"/>
                  </a:lnTo>
                  <a:lnTo>
                    <a:pt x="828" y="667"/>
                  </a:lnTo>
                  <a:lnTo>
                    <a:pt x="828" y="669"/>
                  </a:lnTo>
                  <a:lnTo>
                    <a:pt x="828" y="669"/>
                  </a:lnTo>
                  <a:lnTo>
                    <a:pt x="831" y="669"/>
                  </a:lnTo>
                  <a:lnTo>
                    <a:pt x="833" y="674"/>
                  </a:lnTo>
                  <a:lnTo>
                    <a:pt x="831" y="674"/>
                  </a:lnTo>
                  <a:lnTo>
                    <a:pt x="833" y="676"/>
                  </a:lnTo>
                  <a:lnTo>
                    <a:pt x="833" y="676"/>
                  </a:lnTo>
                  <a:lnTo>
                    <a:pt x="835" y="676"/>
                  </a:lnTo>
                  <a:lnTo>
                    <a:pt x="835" y="676"/>
                  </a:lnTo>
                  <a:lnTo>
                    <a:pt x="835" y="679"/>
                  </a:lnTo>
                  <a:lnTo>
                    <a:pt x="835" y="679"/>
                  </a:lnTo>
                  <a:lnTo>
                    <a:pt x="838" y="681"/>
                  </a:lnTo>
                  <a:lnTo>
                    <a:pt x="840" y="683"/>
                  </a:lnTo>
                  <a:lnTo>
                    <a:pt x="840" y="683"/>
                  </a:lnTo>
                  <a:lnTo>
                    <a:pt x="843" y="681"/>
                  </a:lnTo>
                  <a:lnTo>
                    <a:pt x="845" y="681"/>
                  </a:lnTo>
                  <a:lnTo>
                    <a:pt x="847" y="679"/>
                  </a:lnTo>
                  <a:lnTo>
                    <a:pt x="847" y="679"/>
                  </a:lnTo>
                  <a:lnTo>
                    <a:pt x="850" y="679"/>
                  </a:lnTo>
                  <a:lnTo>
                    <a:pt x="850" y="679"/>
                  </a:lnTo>
                  <a:lnTo>
                    <a:pt x="850" y="676"/>
                  </a:lnTo>
                  <a:lnTo>
                    <a:pt x="850" y="676"/>
                  </a:lnTo>
                  <a:lnTo>
                    <a:pt x="850" y="676"/>
                  </a:lnTo>
                  <a:lnTo>
                    <a:pt x="850" y="674"/>
                  </a:lnTo>
                  <a:lnTo>
                    <a:pt x="850" y="674"/>
                  </a:lnTo>
                  <a:lnTo>
                    <a:pt x="850" y="674"/>
                  </a:lnTo>
                  <a:lnTo>
                    <a:pt x="850" y="671"/>
                  </a:lnTo>
                  <a:lnTo>
                    <a:pt x="850" y="671"/>
                  </a:lnTo>
                  <a:lnTo>
                    <a:pt x="850" y="669"/>
                  </a:lnTo>
                  <a:lnTo>
                    <a:pt x="850" y="669"/>
                  </a:lnTo>
                  <a:lnTo>
                    <a:pt x="850" y="667"/>
                  </a:lnTo>
                  <a:lnTo>
                    <a:pt x="850" y="667"/>
                  </a:lnTo>
                  <a:lnTo>
                    <a:pt x="850" y="667"/>
                  </a:lnTo>
                  <a:lnTo>
                    <a:pt x="850" y="664"/>
                  </a:lnTo>
                  <a:lnTo>
                    <a:pt x="850" y="664"/>
                  </a:lnTo>
                  <a:lnTo>
                    <a:pt x="850" y="664"/>
                  </a:lnTo>
                  <a:lnTo>
                    <a:pt x="850" y="664"/>
                  </a:lnTo>
                  <a:lnTo>
                    <a:pt x="850" y="662"/>
                  </a:lnTo>
                  <a:lnTo>
                    <a:pt x="850" y="662"/>
                  </a:lnTo>
                  <a:lnTo>
                    <a:pt x="852" y="660"/>
                  </a:lnTo>
                  <a:lnTo>
                    <a:pt x="852" y="660"/>
                  </a:lnTo>
                  <a:lnTo>
                    <a:pt x="854" y="662"/>
                  </a:lnTo>
                  <a:lnTo>
                    <a:pt x="854" y="662"/>
                  </a:lnTo>
                  <a:lnTo>
                    <a:pt x="854" y="660"/>
                  </a:lnTo>
                  <a:lnTo>
                    <a:pt x="854" y="660"/>
                  </a:lnTo>
                  <a:lnTo>
                    <a:pt x="857" y="660"/>
                  </a:lnTo>
                  <a:lnTo>
                    <a:pt x="861" y="660"/>
                  </a:lnTo>
                  <a:lnTo>
                    <a:pt x="861" y="660"/>
                  </a:lnTo>
                  <a:lnTo>
                    <a:pt x="861" y="660"/>
                  </a:lnTo>
                  <a:lnTo>
                    <a:pt x="864" y="660"/>
                  </a:lnTo>
                  <a:lnTo>
                    <a:pt x="869" y="657"/>
                  </a:lnTo>
                  <a:lnTo>
                    <a:pt x="871" y="655"/>
                  </a:lnTo>
                  <a:lnTo>
                    <a:pt x="871" y="653"/>
                  </a:lnTo>
                  <a:lnTo>
                    <a:pt x="871" y="653"/>
                  </a:lnTo>
                  <a:lnTo>
                    <a:pt x="871" y="653"/>
                  </a:lnTo>
                  <a:lnTo>
                    <a:pt x="871" y="653"/>
                  </a:lnTo>
                  <a:lnTo>
                    <a:pt x="871" y="653"/>
                  </a:lnTo>
                  <a:lnTo>
                    <a:pt x="873" y="653"/>
                  </a:lnTo>
                  <a:lnTo>
                    <a:pt x="873" y="653"/>
                  </a:lnTo>
                  <a:lnTo>
                    <a:pt x="873" y="650"/>
                  </a:lnTo>
                  <a:lnTo>
                    <a:pt x="873" y="650"/>
                  </a:lnTo>
                  <a:lnTo>
                    <a:pt x="873" y="645"/>
                  </a:lnTo>
                  <a:lnTo>
                    <a:pt x="873" y="645"/>
                  </a:lnTo>
                  <a:lnTo>
                    <a:pt x="873" y="645"/>
                  </a:lnTo>
                  <a:lnTo>
                    <a:pt x="873" y="643"/>
                  </a:lnTo>
                  <a:lnTo>
                    <a:pt x="873" y="643"/>
                  </a:lnTo>
                  <a:lnTo>
                    <a:pt x="873" y="641"/>
                  </a:lnTo>
                  <a:lnTo>
                    <a:pt x="871" y="638"/>
                  </a:lnTo>
                  <a:lnTo>
                    <a:pt x="869" y="636"/>
                  </a:lnTo>
                  <a:lnTo>
                    <a:pt x="869" y="634"/>
                  </a:lnTo>
                  <a:lnTo>
                    <a:pt x="869" y="634"/>
                  </a:lnTo>
                  <a:lnTo>
                    <a:pt x="869" y="631"/>
                  </a:lnTo>
                  <a:lnTo>
                    <a:pt x="869" y="629"/>
                  </a:lnTo>
                  <a:lnTo>
                    <a:pt x="871" y="631"/>
                  </a:lnTo>
                  <a:lnTo>
                    <a:pt x="873" y="634"/>
                  </a:lnTo>
                  <a:lnTo>
                    <a:pt x="876" y="634"/>
                  </a:lnTo>
                  <a:lnTo>
                    <a:pt x="880" y="631"/>
                  </a:lnTo>
                  <a:lnTo>
                    <a:pt x="880" y="631"/>
                  </a:lnTo>
                  <a:lnTo>
                    <a:pt x="880" y="629"/>
                  </a:lnTo>
                  <a:lnTo>
                    <a:pt x="880" y="629"/>
                  </a:lnTo>
                  <a:lnTo>
                    <a:pt x="878" y="629"/>
                  </a:lnTo>
                  <a:lnTo>
                    <a:pt x="871" y="622"/>
                  </a:lnTo>
                  <a:lnTo>
                    <a:pt x="871" y="619"/>
                  </a:lnTo>
                  <a:lnTo>
                    <a:pt x="871" y="617"/>
                  </a:lnTo>
                  <a:lnTo>
                    <a:pt x="871" y="617"/>
                  </a:lnTo>
                  <a:lnTo>
                    <a:pt x="871" y="617"/>
                  </a:lnTo>
                  <a:lnTo>
                    <a:pt x="871" y="615"/>
                  </a:lnTo>
                  <a:lnTo>
                    <a:pt x="871" y="615"/>
                  </a:lnTo>
                  <a:lnTo>
                    <a:pt x="871" y="615"/>
                  </a:lnTo>
                  <a:lnTo>
                    <a:pt x="871" y="612"/>
                  </a:lnTo>
                  <a:lnTo>
                    <a:pt x="871" y="612"/>
                  </a:lnTo>
                  <a:lnTo>
                    <a:pt x="871" y="612"/>
                  </a:lnTo>
                  <a:lnTo>
                    <a:pt x="873" y="612"/>
                  </a:lnTo>
                  <a:lnTo>
                    <a:pt x="873" y="610"/>
                  </a:lnTo>
                  <a:lnTo>
                    <a:pt x="873" y="610"/>
                  </a:lnTo>
                  <a:lnTo>
                    <a:pt x="873" y="610"/>
                  </a:lnTo>
                  <a:lnTo>
                    <a:pt x="873" y="608"/>
                  </a:lnTo>
                  <a:lnTo>
                    <a:pt x="880" y="608"/>
                  </a:lnTo>
                  <a:lnTo>
                    <a:pt x="880" y="608"/>
                  </a:lnTo>
                  <a:lnTo>
                    <a:pt x="880" y="608"/>
                  </a:lnTo>
                  <a:lnTo>
                    <a:pt x="883" y="605"/>
                  </a:lnTo>
                  <a:lnTo>
                    <a:pt x="883" y="605"/>
                  </a:lnTo>
                  <a:lnTo>
                    <a:pt x="883" y="605"/>
                  </a:lnTo>
                  <a:lnTo>
                    <a:pt x="885" y="605"/>
                  </a:lnTo>
                  <a:lnTo>
                    <a:pt x="888" y="605"/>
                  </a:lnTo>
                  <a:lnTo>
                    <a:pt x="888" y="605"/>
                  </a:lnTo>
                  <a:lnTo>
                    <a:pt x="888" y="603"/>
                  </a:lnTo>
                  <a:lnTo>
                    <a:pt x="888" y="603"/>
                  </a:lnTo>
                  <a:lnTo>
                    <a:pt x="888" y="603"/>
                  </a:lnTo>
                  <a:lnTo>
                    <a:pt x="890" y="603"/>
                  </a:lnTo>
                  <a:lnTo>
                    <a:pt x="890" y="600"/>
                  </a:lnTo>
                  <a:lnTo>
                    <a:pt x="890" y="600"/>
                  </a:lnTo>
                  <a:lnTo>
                    <a:pt x="890" y="600"/>
                  </a:lnTo>
                  <a:lnTo>
                    <a:pt x="890" y="600"/>
                  </a:lnTo>
                  <a:lnTo>
                    <a:pt x="890" y="600"/>
                  </a:lnTo>
                  <a:lnTo>
                    <a:pt x="890" y="598"/>
                  </a:lnTo>
                  <a:lnTo>
                    <a:pt x="890" y="598"/>
                  </a:lnTo>
                  <a:lnTo>
                    <a:pt x="890" y="598"/>
                  </a:lnTo>
                  <a:lnTo>
                    <a:pt x="890" y="598"/>
                  </a:lnTo>
                  <a:lnTo>
                    <a:pt x="890" y="598"/>
                  </a:lnTo>
                  <a:lnTo>
                    <a:pt x="890" y="598"/>
                  </a:lnTo>
                  <a:lnTo>
                    <a:pt x="888" y="596"/>
                  </a:lnTo>
                  <a:lnTo>
                    <a:pt x="888" y="593"/>
                  </a:lnTo>
                  <a:lnTo>
                    <a:pt x="885" y="591"/>
                  </a:lnTo>
                  <a:lnTo>
                    <a:pt x="885" y="591"/>
                  </a:lnTo>
                  <a:lnTo>
                    <a:pt x="883" y="591"/>
                  </a:lnTo>
                  <a:lnTo>
                    <a:pt x="883" y="589"/>
                  </a:lnTo>
                  <a:lnTo>
                    <a:pt x="880" y="586"/>
                  </a:lnTo>
                  <a:lnTo>
                    <a:pt x="878" y="586"/>
                  </a:lnTo>
                  <a:lnTo>
                    <a:pt x="880" y="586"/>
                  </a:lnTo>
                  <a:lnTo>
                    <a:pt x="880" y="584"/>
                  </a:lnTo>
                  <a:lnTo>
                    <a:pt x="880" y="584"/>
                  </a:lnTo>
                  <a:lnTo>
                    <a:pt x="878" y="582"/>
                  </a:lnTo>
                  <a:lnTo>
                    <a:pt x="878" y="582"/>
                  </a:lnTo>
                  <a:lnTo>
                    <a:pt x="876" y="582"/>
                  </a:lnTo>
                  <a:lnTo>
                    <a:pt x="876" y="579"/>
                  </a:lnTo>
                  <a:lnTo>
                    <a:pt x="876" y="579"/>
                  </a:lnTo>
                  <a:lnTo>
                    <a:pt x="876" y="579"/>
                  </a:lnTo>
                  <a:lnTo>
                    <a:pt x="876" y="577"/>
                  </a:lnTo>
                  <a:lnTo>
                    <a:pt x="876" y="577"/>
                  </a:lnTo>
                  <a:lnTo>
                    <a:pt x="866" y="579"/>
                  </a:lnTo>
                  <a:lnTo>
                    <a:pt x="866" y="579"/>
                  </a:lnTo>
                  <a:lnTo>
                    <a:pt x="869" y="579"/>
                  </a:lnTo>
                  <a:lnTo>
                    <a:pt x="869" y="582"/>
                  </a:lnTo>
                  <a:lnTo>
                    <a:pt x="864" y="584"/>
                  </a:lnTo>
                  <a:lnTo>
                    <a:pt x="864" y="584"/>
                  </a:lnTo>
                  <a:lnTo>
                    <a:pt x="864" y="584"/>
                  </a:lnTo>
                  <a:lnTo>
                    <a:pt x="864" y="584"/>
                  </a:lnTo>
                  <a:lnTo>
                    <a:pt x="861" y="584"/>
                  </a:lnTo>
                  <a:lnTo>
                    <a:pt x="861" y="584"/>
                  </a:lnTo>
                  <a:lnTo>
                    <a:pt x="861" y="584"/>
                  </a:lnTo>
                  <a:lnTo>
                    <a:pt x="861" y="582"/>
                  </a:lnTo>
                  <a:lnTo>
                    <a:pt x="861" y="584"/>
                  </a:lnTo>
                  <a:lnTo>
                    <a:pt x="861" y="584"/>
                  </a:lnTo>
                  <a:lnTo>
                    <a:pt x="859" y="584"/>
                  </a:lnTo>
                  <a:lnTo>
                    <a:pt x="861" y="586"/>
                  </a:lnTo>
                  <a:lnTo>
                    <a:pt x="861" y="589"/>
                  </a:lnTo>
                  <a:lnTo>
                    <a:pt x="861" y="589"/>
                  </a:lnTo>
                  <a:lnTo>
                    <a:pt x="864" y="589"/>
                  </a:lnTo>
                  <a:lnTo>
                    <a:pt x="864" y="589"/>
                  </a:lnTo>
                  <a:lnTo>
                    <a:pt x="864" y="591"/>
                  </a:lnTo>
                  <a:lnTo>
                    <a:pt x="866" y="591"/>
                  </a:lnTo>
                  <a:lnTo>
                    <a:pt x="866" y="591"/>
                  </a:lnTo>
                  <a:lnTo>
                    <a:pt x="866" y="591"/>
                  </a:lnTo>
                  <a:lnTo>
                    <a:pt x="869" y="591"/>
                  </a:lnTo>
                  <a:lnTo>
                    <a:pt x="869" y="591"/>
                  </a:lnTo>
                  <a:lnTo>
                    <a:pt x="869" y="593"/>
                  </a:lnTo>
                  <a:lnTo>
                    <a:pt x="866" y="593"/>
                  </a:lnTo>
                  <a:lnTo>
                    <a:pt x="864" y="596"/>
                  </a:lnTo>
                  <a:lnTo>
                    <a:pt x="866" y="596"/>
                  </a:lnTo>
                  <a:lnTo>
                    <a:pt x="866" y="596"/>
                  </a:lnTo>
                  <a:lnTo>
                    <a:pt x="864" y="598"/>
                  </a:lnTo>
                  <a:lnTo>
                    <a:pt x="864" y="596"/>
                  </a:lnTo>
                  <a:lnTo>
                    <a:pt x="861" y="593"/>
                  </a:lnTo>
                  <a:lnTo>
                    <a:pt x="859" y="591"/>
                  </a:lnTo>
                  <a:lnTo>
                    <a:pt x="859" y="593"/>
                  </a:lnTo>
                  <a:lnTo>
                    <a:pt x="859" y="593"/>
                  </a:lnTo>
                  <a:lnTo>
                    <a:pt x="859" y="593"/>
                  </a:lnTo>
                  <a:lnTo>
                    <a:pt x="859" y="593"/>
                  </a:lnTo>
                  <a:lnTo>
                    <a:pt x="859" y="593"/>
                  </a:lnTo>
                  <a:lnTo>
                    <a:pt x="859" y="593"/>
                  </a:lnTo>
                  <a:lnTo>
                    <a:pt x="859" y="596"/>
                  </a:lnTo>
                  <a:lnTo>
                    <a:pt x="861" y="598"/>
                  </a:lnTo>
                  <a:lnTo>
                    <a:pt x="859" y="598"/>
                  </a:lnTo>
                  <a:lnTo>
                    <a:pt x="859" y="598"/>
                  </a:lnTo>
                  <a:lnTo>
                    <a:pt x="857" y="598"/>
                  </a:lnTo>
                  <a:lnTo>
                    <a:pt x="857" y="598"/>
                  </a:lnTo>
                  <a:lnTo>
                    <a:pt x="854" y="596"/>
                  </a:lnTo>
                  <a:lnTo>
                    <a:pt x="854" y="596"/>
                  </a:lnTo>
                  <a:lnTo>
                    <a:pt x="852" y="596"/>
                  </a:lnTo>
                  <a:lnTo>
                    <a:pt x="852" y="596"/>
                  </a:lnTo>
                  <a:lnTo>
                    <a:pt x="852" y="596"/>
                  </a:lnTo>
                  <a:lnTo>
                    <a:pt x="852" y="593"/>
                  </a:lnTo>
                  <a:lnTo>
                    <a:pt x="852" y="593"/>
                  </a:lnTo>
                  <a:lnTo>
                    <a:pt x="850" y="593"/>
                  </a:lnTo>
                  <a:lnTo>
                    <a:pt x="850" y="593"/>
                  </a:lnTo>
                  <a:lnTo>
                    <a:pt x="850" y="593"/>
                  </a:lnTo>
                  <a:lnTo>
                    <a:pt x="847" y="593"/>
                  </a:lnTo>
                  <a:lnTo>
                    <a:pt x="847" y="591"/>
                  </a:lnTo>
                  <a:lnTo>
                    <a:pt x="847" y="591"/>
                  </a:lnTo>
                  <a:lnTo>
                    <a:pt x="847" y="591"/>
                  </a:lnTo>
                  <a:lnTo>
                    <a:pt x="847" y="589"/>
                  </a:lnTo>
                  <a:lnTo>
                    <a:pt x="847" y="589"/>
                  </a:lnTo>
                  <a:lnTo>
                    <a:pt x="845" y="591"/>
                  </a:lnTo>
                  <a:lnTo>
                    <a:pt x="845" y="589"/>
                  </a:lnTo>
                  <a:lnTo>
                    <a:pt x="845" y="589"/>
                  </a:lnTo>
                  <a:lnTo>
                    <a:pt x="845" y="589"/>
                  </a:lnTo>
                  <a:lnTo>
                    <a:pt x="847" y="589"/>
                  </a:lnTo>
                  <a:lnTo>
                    <a:pt x="847" y="589"/>
                  </a:lnTo>
                  <a:lnTo>
                    <a:pt x="843" y="589"/>
                  </a:lnTo>
                  <a:lnTo>
                    <a:pt x="840" y="589"/>
                  </a:lnTo>
                  <a:lnTo>
                    <a:pt x="835" y="589"/>
                  </a:lnTo>
                  <a:lnTo>
                    <a:pt x="831" y="586"/>
                  </a:lnTo>
                  <a:lnTo>
                    <a:pt x="828" y="589"/>
                  </a:lnTo>
                  <a:lnTo>
                    <a:pt x="828" y="589"/>
                  </a:lnTo>
                  <a:lnTo>
                    <a:pt x="828" y="586"/>
                  </a:lnTo>
                  <a:lnTo>
                    <a:pt x="828" y="589"/>
                  </a:lnTo>
                  <a:lnTo>
                    <a:pt x="826" y="589"/>
                  </a:lnTo>
                  <a:lnTo>
                    <a:pt x="826" y="589"/>
                  </a:lnTo>
                  <a:lnTo>
                    <a:pt x="824" y="591"/>
                  </a:lnTo>
                  <a:lnTo>
                    <a:pt x="821" y="589"/>
                  </a:lnTo>
                  <a:lnTo>
                    <a:pt x="821" y="589"/>
                  </a:lnTo>
                  <a:lnTo>
                    <a:pt x="821" y="589"/>
                  </a:lnTo>
                  <a:lnTo>
                    <a:pt x="819" y="591"/>
                  </a:lnTo>
                  <a:lnTo>
                    <a:pt x="819" y="591"/>
                  </a:lnTo>
                  <a:lnTo>
                    <a:pt x="819" y="591"/>
                  </a:lnTo>
                  <a:lnTo>
                    <a:pt x="817" y="596"/>
                  </a:lnTo>
                  <a:lnTo>
                    <a:pt x="817" y="596"/>
                  </a:lnTo>
                  <a:lnTo>
                    <a:pt x="817" y="596"/>
                  </a:lnTo>
                  <a:lnTo>
                    <a:pt x="817" y="598"/>
                  </a:lnTo>
                  <a:lnTo>
                    <a:pt x="814" y="600"/>
                  </a:lnTo>
                  <a:lnTo>
                    <a:pt x="814" y="600"/>
                  </a:lnTo>
                  <a:lnTo>
                    <a:pt x="809" y="603"/>
                  </a:lnTo>
                  <a:lnTo>
                    <a:pt x="809" y="603"/>
                  </a:lnTo>
                  <a:lnTo>
                    <a:pt x="809" y="605"/>
                  </a:lnTo>
                  <a:lnTo>
                    <a:pt x="809" y="605"/>
                  </a:lnTo>
                  <a:lnTo>
                    <a:pt x="807" y="605"/>
                  </a:lnTo>
                  <a:lnTo>
                    <a:pt x="805" y="605"/>
                  </a:lnTo>
                  <a:lnTo>
                    <a:pt x="805" y="608"/>
                  </a:lnTo>
                  <a:lnTo>
                    <a:pt x="805" y="608"/>
                  </a:lnTo>
                  <a:lnTo>
                    <a:pt x="805" y="608"/>
                  </a:lnTo>
                  <a:lnTo>
                    <a:pt x="805" y="610"/>
                  </a:lnTo>
                  <a:lnTo>
                    <a:pt x="802" y="610"/>
                  </a:lnTo>
                  <a:lnTo>
                    <a:pt x="802" y="610"/>
                  </a:lnTo>
                  <a:lnTo>
                    <a:pt x="802" y="610"/>
                  </a:lnTo>
                  <a:lnTo>
                    <a:pt x="802" y="612"/>
                  </a:lnTo>
                  <a:lnTo>
                    <a:pt x="802" y="612"/>
                  </a:lnTo>
                  <a:lnTo>
                    <a:pt x="800" y="612"/>
                  </a:lnTo>
                  <a:lnTo>
                    <a:pt x="800" y="612"/>
                  </a:lnTo>
                  <a:lnTo>
                    <a:pt x="800" y="612"/>
                  </a:lnTo>
                  <a:lnTo>
                    <a:pt x="798" y="615"/>
                  </a:lnTo>
                  <a:lnTo>
                    <a:pt x="798" y="617"/>
                  </a:lnTo>
                  <a:lnTo>
                    <a:pt x="798" y="617"/>
                  </a:lnTo>
                  <a:lnTo>
                    <a:pt x="798" y="617"/>
                  </a:lnTo>
                  <a:lnTo>
                    <a:pt x="798" y="617"/>
                  </a:lnTo>
                  <a:lnTo>
                    <a:pt x="798" y="617"/>
                  </a:lnTo>
                  <a:lnTo>
                    <a:pt x="798" y="619"/>
                  </a:lnTo>
                  <a:lnTo>
                    <a:pt x="798" y="619"/>
                  </a:lnTo>
                  <a:lnTo>
                    <a:pt x="795" y="622"/>
                  </a:lnTo>
                  <a:lnTo>
                    <a:pt x="793" y="622"/>
                  </a:lnTo>
                  <a:lnTo>
                    <a:pt x="791" y="622"/>
                  </a:lnTo>
                  <a:lnTo>
                    <a:pt x="791" y="624"/>
                  </a:lnTo>
                  <a:lnTo>
                    <a:pt x="791" y="624"/>
                  </a:lnTo>
                  <a:lnTo>
                    <a:pt x="791" y="624"/>
                  </a:lnTo>
                  <a:lnTo>
                    <a:pt x="791" y="624"/>
                  </a:lnTo>
                  <a:lnTo>
                    <a:pt x="791" y="627"/>
                  </a:lnTo>
                  <a:lnTo>
                    <a:pt x="791" y="627"/>
                  </a:lnTo>
                  <a:lnTo>
                    <a:pt x="791" y="627"/>
                  </a:lnTo>
                  <a:lnTo>
                    <a:pt x="791" y="627"/>
                  </a:lnTo>
                  <a:lnTo>
                    <a:pt x="791" y="627"/>
                  </a:lnTo>
                  <a:lnTo>
                    <a:pt x="791" y="627"/>
                  </a:lnTo>
                  <a:lnTo>
                    <a:pt x="788" y="629"/>
                  </a:lnTo>
                  <a:lnTo>
                    <a:pt x="788" y="631"/>
                  </a:lnTo>
                  <a:lnTo>
                    <a:pt x="786" y="631"/>
                  </a:lnTo>
                  <a:lnTo>
                    <a:pt x="781" y="634"/>
                  </a:lnTo>
                  <a:lnTo>
                    <a:pt x="779" y="636"/>
                  </a:lnTo>
                  <a:lnTo>
                    <a:pt x="776" y="636"/>
                  </a:lnTo>
                  <a:lnTo>
                    <a:pt x="776" y="636"/>
                  </a:lnTo>
                  <a:lnTo>
                    <a:pt x="774" y="636"/>
                  </a:lnTo>
                  <a:lnTo>
                    <a:pt x="774" y="636"/>
                  </a:lnTo>
                  <a:lnTo>
                    <a:pt x="774" y="636"/>
                  </a:lnTo>
                  <a:lnTo>
                    <a:pt x="774" y="636"/>
                  </a:lnTo>
                  <a:lnTo>
                    <a:pt x="774" y="636"/>
                  </a:lnTo>
                  <a:lnTo>
                    <a:pt x="774" y="636"/>
                  </a:lnTo>
                  <a:lnTo>
                    <a:pt x="772" y="638"/>
                  </a:lnTo>
                  <a:lnTo>
                    <a:pt x="772" y="641"/>
                  </a:lnTo>
                  <a:lnTo>
                    <a:pt x="772" y="641"/>
                  </a:lnTo>
                  <a:lnTo>
                    <a:pt x="769" y="643"/>
                  </a:lnTo>
                  <a:lnTo>
                    <a:pt x="769" y="643"/>
                  </a:lnTo>
                  <a:lnTo>
                    <a:pt x="769" y="643"/>
                  </a:lnTo>
                  <a:lnTo>
                    <a:pt x="767" y="645"/>
                  </a:lnTo>
                  <a:lnTo>
                    <a:pt x="767" y="648"/>
                  </a:lnTo>
                  <a:lnTo>
                    <a:pt x="767" y="650"/>
                  </a:lnTo>
                  <a:lnTo>
                    <a:pt x="764" y="653"/>
                  </a:lnTo>
                  <a:lnTo>
                    <a:pt x="764" y="653"/>
                  </a:lnTo>
                  <a:lnTo>
                    <a:pt x="764" y="653"/>
                  </a:lnTo>
                  <a:lnTo>
                    <a:pt x="764" y="653"/>
                  </a:lnTo>
                  <a:lnTo>
                    <a:pt x="764" y="653"/>
                  </a:lnTo>
                  <a:lnTo>
                    <a:pt x="764" y="653"/>
                  </a:lnTo>
                  <a:lnTo>
                    <a:pt x="762" y="655"/>
                  </a:lnTo>
                  <a:lnTo>
                    <a:pt x="757" y="655"/>
                  </a:lnTo>
                  <a:lnTo>
                    <a:pt x="755" y="653"/>
                  </a:lnTo>
                  <a:lnTo>
                    <a:pt x="746" y="653"/>
                  </a:lnTo>
                  <a:lnTo>
                    <a:pt x="746" y="653"/>
                  </a:lnTo>
                  <a:lnTo>
                    <a:pt x="746" y="655"/>
                  </a:lnTo>
                  <a:lnTo>
                    <a:pt x="741" y="657"/>
                  </a:lnTo>
                  <a:lnTo>
                    <a:pt x="741" y="657"/>
                  </a:lnTo>
                  <a:lnTo>
                    <a:pt x="741" y="660"/>
                  </a:lnTo>
                  <a:lnTo>
                    <a:pt x="741" y="662"/>
                  </a:lnTo>
                  <a:lnTo>
                    <a:pt x="741" y="662"/>
                  </a:lnTo>
                  <a:lnTo>
                    <a:pt x="741" y="662"/>
                  </a:lnTo>
                  <a:lnTo>
                    <a:pt x="738" y="664"/>
                  </a:lnTo>
                  <a:lnTo>
                    <a:pt x="738" y="664"/>
                  </a:lnTo>
                  <a:lnTo>
                    <a:pt x="738" y="664"/>
                  </a:lnTo>
                  <a:lnTo>
                    <a:pt x="738" y="664"/>
                  </a:lnTo>
                  <a:lnTo>
                    <a:pt x="736" y="667"/>
                  </a:lnTo>
                  <a:lnTo>
                    <a:pt x="738" y="667"/>
                  </a:lnTo>
                  <a:lnTo>
                    <a:pt x="736" y="667"/>
                  </a:lnTo>
                  <a:lnTo>
                    <a:pt x="736" y="664"/>
                  </a:lnTo>
                  <a:lnTo>
                    <a:pt x="736" y="664"/>
                  </a:lnTo>
                  <a:lnTo>
                    <a:pt x="734" y="669"/>
                  </a:lnTo>
                  <a:lnTo>
                    <a:pt x="734" y="669"/>
                  </a:lnTo>
                  <a:lnTo>
                    <a:pt x="731" y="669"/>
                  </a:lnTo>
                  <a:lnTo>
                    <a:pt x="731" y="669"/>
                  </a:lnTo>
                  <a:lnTo>
                    <a:pt x="731" y="669"/>
                  </a:lnTo>
                  <a:lnTo>
                    <a:pt x="731" y="669"/>
                  </a:lnTo>
                  <a:lnTo>
                    <a:pt x="731" y="671"/>
                  </a:lnTo>
                  <a:lnTo>
                    <a:pt x="731" y="671"/>
                  </a:lnTo>
                  <a:lnTo>
                    <a:pt x="731" y="671"/>
                  </a:lnTo>
                  <a:lnTo>
                    <a:pt x="731" y="671"/>
                  </a:lnTo>
                  <a:lnTo>
                    <a:pt x="731" y="671"/>
                  </a:lnTo>
                  <a:lnTo>
                    <a:pt x="731" y="671"/>
                  </a:lnTo>
                  <a:lnTo>
                    <a:pt x="731" y="674"/>
                  </a:lnTo>
                  <a:lnTo>
                    <a:pt x="729" y="674"/>
                  </a:lnTo>
                  <a:lnTo>
                    <a:pt x="729" y="674"/>
                  </a:lnTo>
                  <a:lnTo>
                    <a:pt x="729" y="674"/>
                  </a:lnTo>
                  <a:lnTo>
                    <a:pt x="729" y="676"/>
                  </a:lnTo>
                  <a:lnTo>
                    <a:pt x="729" y="676"/>
                  </a:lnTo>
                  <a:lnTo>
                    <a:pt x="729" y="676"/>
                  </a:lnTo>
                  <a:lnTo>
                    <a:pt x="729" y="676"/>
                  </a:lnTo>
                  <a:lnTo>
                    <a:pt x="731" y="676"/>
                  </a:lnTo>
                  <a:close/>
                  <a:moveTo>
                    <a:pt x="204" y="2010"/>
                  </a:moveTo>
                  <a:lnTo>
                    <a:pt x="204" y="2010"/>
                  </a:lnTo>
                  <a:lnTo>
                    <a:pt x="204" y="2010"/>
                  </a:lnTo>
                  <a:lnTo>
                    <a:pt x="204" y="2010"/>
                  </a:lnTo>
                  <a:lnTo>
                    <a:pt x="204" y="2010"/>
                  </a:lnTo>
                  <a:lnTo>
                    <a:pt x="206" y="2010"/>
                  </a:lnTo>
                  <a:lnTo>
                    <a:pt x="206" y="2008"/>
                  </a:lnTo>
                  <a:lnTo>
                    <a:pt x="206" y="2006"/>
                  </a:lnTo>
                  <a:lnTo>
                    <a:pt x="206" y="2006"/>
                  </a:lnTo>
                  <a:lnTo>
                    <a:pt x="204" y="2006"/>
                  </a:lnTo>
                  <a:lnTo>
                    <a:pt x="204" y="2008"/>
                  </a:lnTo>
                  <a:lnTo>
                    <a:pt x="204" y="2008"/>
                  </a:lnTo>
                  <a:lnTo>
                    <a:pt x="204" y="2008"/>
                  </a:lnTo>
                  <a:lnTo>
                    <a:pt x="204" y="2010"/>
                  </a:lnTo>
                  <a:lnTo>
                    <a:pt x="204" y="2010"/>
                  </a:lnTo>
                  <a:lnTo>
                    <a:pt x="204" y="2010"/>
                  </a:lnTo>
                  <a:close/>
                  <a:moveTo>
                    <a:pt x="277" y="2237"/>
                  </a:moveTo>
                  <a:lnTo>
                    <a:pt x="277" y="2237"/>
                  </a:lnTo>
                  <a:lnTo>
                    <a:pt x="277" y="2237"/>
                  </a:lnTo>
                  <a:lnTo>
                    <a:pt x="277" y="2237"/>
                  </a:lnTo>
                  <a:lnTo>
                    <a:pt x="279" y="2237"/>
                  </a:lnTo>
                  <a:lnTo>
                    <a:pt x="279" y="2237"/>
                  </a:lnTo>
                  <a:lnTo>
                    <a:pt x="282" y="2237"/>
                  </a:lnTo>
                  <a:lnTo>
                    <a:pt x="282" y="2237"/>
                  </a:lnTo>
                  <a:lnTo>
                    <a:pt x="282" y="2235"/>
                  </a:lnTo>
                  <a:lnTo>
                    <a:pt x="279" y="2235"/>
                  </a:lnTo>
                  <a:lnTo>
                    <a:pt x="277" y="2235"/>
                  </a:lnTo>
                  <a:lnTo>
                    <a:pt x="275" y="2235"/>
                  </a:lnTo>
                  <a:lnTo>
                    <a:pt x="275" y="2235"/>
                  </a:lnTo>
                  <a:lnTo>
                    <a:pt x="275" y="2235"/>
                  </a:lnTo>
                  <a:lnTo>
                    <a:pt x="275" y="2235"/>
                  </a:lnTo>
                  <a:lnTo>
                    <a:pt x="275" y="2235"/>
                  </a:lnTo>
                  <a:lnTo>
                    <a:pt x="275" y="2237"/>
                  </a:lnTo>
                  <a:lnTo>
                    <a:pt x="277" y="2237"/>
                  </a:lnTo>
                  <a:lnTo>
                    <a:pt x="277" y="2237"/>
                  </a:lnTo>
                  <a:lnTo>
                    <a:pt x="277" y="2237"/>
                  </a:lnTo>
                  <a:lnTo>
                    <a:pt x="277" y="2237"/>
                  </a:lnTo>
                  <a:close/>
                  <a:moveTo>
                    <a:pt x="279" y="2240"/>
                  </a:moveTo>
                  <a:lnTo>
                    <a:pt x="279" y="2240"/>
                  </a:lnTo>
                  <a:lnTo>
                    <a:pt x="282" y="2242"/>
                  </a:lnTo>
                  <a:lnTo>
                    <a:pt x="282" y="2242"/>
                  </a:lnTo>
                  <a:lnTo>
                    <a:pt x="284" y="2240"/>
                  </a:lnTo>
                  <a:lnTo>
                    <a:pt x="284" y="2240"/>
                  </a:lnTo>
                  <a:lnTo>
                    <a:pt x="284" y="2240"/>
                  </a:lnTo>
                  <a:lnTo>
                    <a:pt x="284" y="2240"/>
                  </a:lnTo>
                  <a:lnTo>
                    <a:pt x="284" y="2240"/>
                  </a:lnTo>
                  <a:lnTo>
                    <a:pt x="284" y="2240"/>
                  </a:lnTo>
                  <a:lnTo>
                    <a:pt x="284" y="2240"/>
                  </a:lnTo>
                  <a:lnTo>
                    <a:pt x="284" y="2240"/>
                  </a:lnTo>
                  <a:lnTo>
                    <a:pt x="284" y="2237"/>
                  </a:lnTo>
                  <a:lnTo>
                    <a:pt x="282" y="2237"/>
                  </a:lnTo>
                  <a:lnTo>
                    <a:pt x="282" y="2237"/>
                  </a:lnTo>
                  <a:lnTo>
                    <a:pt x="282" y="2237"/>
                  </a:lnTo>
                  <a:lnTo>
                    <a:pt x="282" y="2237"/>
                  </a:lnTo>
                  <a:lnTo>
                    <a:pt x="282" y="2237"/>
                  </a:lnTo>
                  <a:lnTo>
                    <a:pt x="272" y="2237"/>
                  </a:lnTo>
                  <a:lnTo>
                    <a:pt x="272" y="2237"/>
                  </a:lnTo>
                  <a:lnTo>
                    <a:pt x="277" y="2240"/>
                  </a:lnTo>
                  <a:lnTo>
                    <a:pt x="279" y="2240"/>
                  </a:lnTo>
                  <a:close/>
                  <a:moveTo>
                    <a:pt x="320" y="2259"/>
                  </a:moveTo>
                  <a:lnTo>
                    <a:pt x="317" y="2259"/>
                  </a:lnTo>
                  <a:lnTo>
                    <a:pt x="317" y="2259"/>
                  </a:lnTo>
                  <a:lnTo>
                    <a:pt x="317" y="2259"/>
                  </a:lnTo>
                  <a:lnTo>
                    <a:pt x="317" y="2256"/>
                  </a:lnTo>
                  <a:lnTo>
                    <a:pt x="317" y="2256"/>
                  </a:lnTo>
                  <a:lnTo>
                    <a:pt x="317" y="2256"/>
                  </a:lnTo>
                  <a:lnTo>
                    <a:pt x="317" y="2256"/>
                  </a:lnTo>
                  <a:lnTo>
                    <a:pt x="317" y="2256"/>
                  </a:lnTo>
                  <a:lnTo>
                    <a:pt x="315" y="2254"/>
                  </a:lnTo>
                  <a:lnTo>
                    <a:pt x="315" y="2254"/>
                  </a:lnTo>
                  <a:lnTo>
                    <a:pt x="315" y="2256"/>
                  </a:lnTo>
                  <a:lnTo>
                    <a:pt x="312" y="2256"/>
                  </a:lnTo>
                  <a:lnTo>
                    <a:pt x="312" y="2256"/>
                  </a:lnTo>
                  <a:lnTo>
                    <a:pt x="312" y="2259"/>
                  </a:lnTo>
                  <a:lnTo>
                    <a:pt x="312" y="2259"/>
                  </a:lnTo>
                  <a:lnTo>
                    <a:pt x="312" y="2259"/>
                  </a:lnTo>
                  <a:lnTo>
                    <a:pt x="310" y="2259"/>
                  </a:lnTo>
                  <a:lnTo>
                    <a:pt x="310" y="2259"/>
                  </a:lnTo>
                  <a:lnTo>
                    <a:pt x="310" y="2259"/>
                  </a:lnTo>
                  <a:lnTo>
                    <a:pt x="310" y="2261"/>
                  </a:lnTo>
                  <a:lnTo>
                    <a:pt x="310" y="2261"/>
                  </a:lnTo>
                  <a:lnTo>
                    <a:pt x="310" y="2261"/>
                  </a:lnTo>
                  <a:lnTo>
                    <a:pt x="312" y="2261"/>
                  </a:lnTo>
                  <a:lnTo>
                    <a:pt x="312" y="2261"/>
                  </a:lnTo>
                  <a:lnTo>
                    <a:pt x="312" y="2261"/>
                  </a:lnTo>
                  <a:lnTo>
                    <a:pt x="312" y="2261"/>
                  </a:lnTo>
                  <a:lnTo>
                    <a:pt x="315" y="2261"/>
                  </a:lnTo>
                  <a:lnTo>
                    <a:pt x="315" y="2261"/>
                  </a:lnTo>
                  <a:lnTo>
                    <a:pt x="315" y="2261"/>
                  </a:lnTo>
                  <a:lnTo>
                    <a:pt x="315" y="2261"/>
                  </a:lnTo>
                  <a:lnTo>
                    <a:pt x="315" y="2261"/>
                  </a:lnTo>
                  <a:lnTo>
                    <a:pt x="315" y="2261"/>
                  </a:lnTo>
                  <a:lnTo>
                    <a:pt x="315" y="2261"/>
                  </a:lnTo>
                  <a:lnTo>
                    <a:pt x="317" y="2261"/>
                  </a:lnTo>
                  <a:lnTo>
                    <a:pt x="317" y="2261"/>
                  </a:lnTo>
                  <a:lnTo>
                    <a:pt x="317" y="2263"/>
                  </a:lnTo>
                  <a:lnTo>
                    <a:pt x="317" y="2266"/>
                  </a:lnTo>
                  <a:lnTo>
                    <a:pt x="317" y="2266"/>
                  </a:lnTo>
                  <a:lnTo>
                    <a:pt x="317" y="2268"/>
                  </a:lnTo>
                  <a:lnTo>
                    <a:pt x="317" y="2268"/>
                  </a:lnTo>
                  <a:lnTo>
                    <a:pt x="317" y="2271"/>
                  </a:lnTo>
                  <a:lnTo>
                    <a:pt x="315" y="2271"/>
                  </a:lnTo>
                  <a:lnTo>
                    <a:pt x="315" y="2271"/>
                  </a:lnTo>
                  <a:lnTo>
                    <a:pt x="317" y="2273"/>
                  </a:lnTo>
                  <a:lnTo>
                    <a:pt x="317" y="2273"/>
                  </a:lnTo>
                  <a:lnTo>
                    <a:pt x="317" y="2271"/>
                  </a:lnTo>
                  <a:lnTo>
                    <a:pt x="317" y="2271"/>
                  </a:lnTo>
                  <a:lnTo>
                    <a:pt x="317" y="2271"/>
                  </a:lnTo>
                  <a:lnTo>
                    <a:pt x="320" y="2268"/>
                  </a:lnTo>
                  <a:lnTo>
                    <a:pt x="320" y="2268"/>
                  </a:lnTo>
                  <a:lnTo>
                    <a:pt x="320" y="2268"/>
                  </a:lnTo>
                  <a:lnTo>
                    <a:pt x="320" y="2268"/>
                  </a:lnTo>
                  <a:lnTo>
                    <a:pt x="320" y="2268"/>
                  </a:lnTo>
                  <a:lnTo>
                    <a:pt x="320" y="2268"/>
                  </a:lnTo>
                  <a:lnTo>
                    <a:pt x="320" y="2266"/>
                  </a:lnTo>
                  <a:lnTo>
                    <a:pt x="320" y="2266"/>
                  </a:lnTo>
                  <a:lnTo>
                    <a:pt x="320" y="2266"/>
                  </a:lnTo>
                  <a:lnTo>
                    <a:pt x="320" y="2266"/>
                  </a:lnTo>
                  <a:lnTo>
                    <a:pt x="320" y="2263"/>
                  </a:lnTo>
                  <a:lnTo>
                    <a:pt x="320" y="2261"/>
                  </a:lnTo>
                  <a:lnTo>
                    <a:pt x="320" y="2261"/>
                  </a:lnTo>
                  <a:lnTo>
                    <a:pt x="317" y="2259"/>
                  </a:lnTo>
                  <a:lnTo>
                    <a:pt x="320" y="2259"/>
                  </a:lnTo>
                  <a:lnTo>
                    <a:pt x="320" y="2259"/>
                  </a:lnTo>
                  <a:close/>
                  <a:moveTo>
                    <a:pt x="277" y="2223"/>
                  </a:moveTo>
                  <a:lnTo>
                    <a:pt x="275" y="2223"/>
                  </a:lnTo>
                  <a:lnTo>
                    <a:pt x="275" y="2223"/>
                  </a:lnTo>
                  <a:lnTo>
                    <a:pt x="275" y="2223"/>
                  </a:lnTo>
                  <a:lnTo>
                    <a:pt x="275" y="2221"/>
                  </a:lnTo>
                  <a:lnTo>
                    <a:pt x="275" y="2221"/>
                  </a:lnTo>
                  <a:lnTo>
                    <a:pt x="275" y="2221"/>
                  </a:lnTo>
                  <a:lnTo>
                    <a:pt x="275" y="2223"/>
                  </a:lnTo>
                  <a:lnTo>
                    <a:pt x="275" y="2223"/>
                  </a:lnTo>
                  <a:lnTo>
                    <a:pt x="275" y="2223"/>
                  </a:lnTo>
                  <a:lnTo>
                    <a:pt x="270" y="2221"/>
                  </a:lnTo>
                  <a:lnTo>
                    <a:pt x="270" y="2221"/>
                  </a:lnTo>
                  <a:lnTo>
                    <a:pt x="270" y="2223"/>
                  </a:lnTo>
                  <a:lnTo>
                    <a:pt x="270" y="2223"/>
                  </a:lnTo>
                  <a:lnTo>
                    <a:pt x="270" y="2223"/>
                  </a:lnTo>
                  <a:lnTo>
                    <a:pt x="270" y="2221"/>
                  </a:lnTo>
                  <a:lnTo>
                    <a:pt x="270" y="2221"/>
                  </a:lnTo>
                  <a:lnTo>
                    <a:pt x="268" y="2221"/>
                  </a:lnTo>
                  <a:lnTo>
                    <a:pt x="268" y="2221"/>
                  </a:lnTo>
                  <a:lnTo>
                    <a:pt x="268" y="2221"/>
                  </a:lnTo>
                  <a:lnTo>
                    <a:pt x="265" y="2221"/>
                  </a:lnTo>
                  <a:lnTo>
                    <a:pt x="265" y="2221"/>
                  </a:lnTo>
                  <a:lnTo>
                    <a:pt x="268" y="2221"/>
                  </a:lnTo>
                  <a:lnTo>
                    <a:pt x="268" y="2223"/>
                  </a:lnTo>
                  <a:lnTo>
                    <a:pt x="270" y="2226"/>
                  </a:lnTo>
                  <a:lnTo>
                    <a:pt x="270" y="2226"/>
                  </a:lnTo>
                  <a:lnTo>
                    <a:pt x="270" y="2226"/>
                  </a:lnTo>
                  <a:lnTo>
                    <a:pt x="270" y="2223"/>
                  </a:lnTo>
                  <a:lnTo>
                    <a:pt x="270" y="2223"/>
                  </a:lnTo>
                  <a:lnTo>
                    <a:pt x="270" y="2223"/>
                  </a:lnTo>
                  <a:lnTo>
                    <a:pt x="270" y="2223"/>
                  </a:lnTo>
                  <a:lnTo>
                    <a:pt x="270" y="2226"/>
                  </a:lnTo>
                  <a:lnTo>
                    <a:pt x="270" y="2226"/>
                  </a:lnTo>
                  <a:lnTo>
                    <a:pt x="272" y="2226"/>
                  </a:lnTo>
                  <a:lnTo>
                    <a:pt x="275" y="2226"/>
                  </a:lnTo>
                  <a:lnTo>
                    <a:pt x="275" y="2223"/>
                  </a:lnTo>
                  <a:lnTo>
                    <a:pt x="275" y="2223"/>
                  </a:lnTo>
                  <a:lnTo>
                    <a:pt x="277" y="2226"/>
                  </a:lnTo>
                  <a:lnTo>
                    <a:pt x="277" y="2226"/>
                  </a:lnTo>
                  <a:lnTo>
                    <a:pt x="277" y="2226"/>
                  </a:lnTo>
                  <a:lnTo>
                    <a:pt x="277" y="2223"/>
                  </a:lnTo>
                  <a:lnTo>
                    <a:pt x="277" y="2223"/>
                  </a:lnTo>
                  <a:close/>
                  <a:moveTo>
                    <a:pt x="331" y="2273"/>
                  </a:moveTo>
                  <a:lnTo>
                    <a:pt x="331" y="2273"/>
                  </a:lnTo>
                  <a:lnTo>
                    <a:pt x="331" y="2273"/>
                  </a:lnTo>
                  <a:lnTo>
                    <a:pt x="334" y="2273"/>
                  </a:lnTo>
                  <a:lnTo>
                    <a:pt x="334" y="2271"/>
                  </a:lnTo>
                  <a:lnTo>
                    <a:pt x="334" y="2268"/>
                  </a:lnTo>
                  <a:lnTo>
                    <a:pt x="334" y="2266"/>
                  </a:lnTo>
                  <a:lnTo>
                    <a:pt x="331" y="2266"/>
                  </a:lnTo>
                  <a:lnTo>
                    <a:pt x="331" y="2266"/>
                  </a:lnTo>
                  <a:lnTo>
                    <a:pt x="331" y="2266"/>
                  </a:lnTo>
                  <a:lnTo>
                    <a:pt x="331" y="2266"/>
                  </a:lnTo>
                  <a:lnTo>
                    <a:pt x="329" y="2266"/>
                  </a:lnTo>
                  <a:lnTo>
                    <a:pt x="329" y="2268"/>
                  </a:lnTo>
                  <a:lnTo>
                    <a:pt x="329" y="2268"/>
                  </a:lnTo>
                  <a:lnTo>
                    <a:pt x="329" y="2268"/>
                  </a:lnTo>
                  <a:lnTo>
                    <a:pt x="329" y="2268"/>
                  </a:lnTo>
                  <a:lnTo>
                    <a:pt x="329" y="2271"/>
                  </a:lnTo>
                  <a:lnTo>
                    <a:pt x="329" y="2271"/>
                  </a:lnTo>
                  <a:lnTo>
                    <a:pt x="331" y="2271"/>
                  </a:lnTo>
                  <a:lnTo>
                    <a:pt x="331" y="2268"/>
                  </a:lnTo>
                  <a:lnTo>
                    <a:pt x="331" y="2268"/>
                  </a:lnTo>
                  <a:lnTo>
                    <a:pt x="331" y="2268"/>
                  </a:lnTo>
                  <a:lnTo>
                    <a:pt x="331" y="2266"/>
                  </a:lnTo>
                  <a:lnTo>
                    <a:pt x="331" y="2266"/>
                  </a:lnTo>
                  <a:lnTo>
                    <a:pt x="331" y="2266"/>
                  </a:lnTo>
                  <a:lnTo>
                    <a:pt x="331" y="2266"/>
                  </a:lnTo>
                  <a:lnTo>
                    <a:pt x="334" y="2268"/>
                  </a:lnTo>
                  <a:lnTo>
                    <a:pt x="331" y="2268"/>
                  </a:lnTo>
                  <a:lnTo>
                    <a:pt x="331" y="2268"/>
                  </a:lnTo>
                  <a:lnTo>
                    <a:pt x="331" y="2271"/>
                  </a:lnTo>
                  <a:lnTo>
                    <a:pt x="331" y="2271"/>
                  </a:lnTo>
                  <a:lnTo>
                    <a:pt x="331" y="2273"/>
                  </a:lnTo>
                  <a:lnTo>
                    <a:pt x="331" y="2273"/>
                  </a:lnTo>
                  <a:lnTo>
                    <a:pt x="331" y="2273"/>
                  </a:lnTo>
                  <a:lnTo>
                    <a:pt x="331" y="2273"/>
                  </a:lnTo>
                  <a:close/>
                  <a:moveTo>
                    <a:pt x="322" y="2271"/>
                  </a:moveTo>
                  <a:lnTo>
                    <a:pt x="320" y="2273"/>
                  </a:lnTo>
                  <a:lnTo>
                    <a:pt x="320" y="2273"/>
                  </a:lnTo>
                  <a:lnTo>
                    <a:pt x="320" y="2273"/>
                  </a:lnTo>
                  <a:lnTo>
                    <a:pt x="320" y="2273"/>
                  </a:lnTo>
                  <a:lnTo>
                    <a:pt x="320" y="2275"/>
                  </a:lnTo>
                  <a:lnTo>
                    <a:pt x="320" y="2275"/>
                  </a:lnTo>
                  <a:lnTo>
                    <a:pt x="320" y="2275"/>
                  </a:lnTo>
                  <a:lnTo>
                    <a:pt x="320" y="2278"/>
                  </a:lnTo>
                  <a:lnTo>
                    <a:pt x="320" y="2278"/>
                  </a:lnTo>
                  <a:lnTo>
                    <a:pt x="320" y="2278"/>
                  </a:lnTo>
                  <a:lnTo>
                    <a:pt x="320" y="2278"/>
                  </a:lnTo>
                  <a:lnTo>
                    <a:pt x="320" y="2280"/>
                  </a:lnTo>
                  <a:lnTo>
                    <a:pt x="320" y="2278"/>
                  </a:lnTo>
                  <a:lnTo>
                    <a:pt x="322" y="2278"/>
                  </a:lnTo>
                  <a:lnTo>
                    <a:pt x="322" y="2278"/>
                  </a:lnTo>
                  <a:lnTo>
                    <a:pt x="322" y="2278"/>
                  </a:lnTo>
                  <a:lnTo>
                    <a:pt x="324" y="2278"/>
                  </a:lnTo>
                  <a:lnTo>
                    <a:pt x="324" y="2275"/>
                  </a:lnTo>
                  <a:lnTo>
                    <a:pt x="324" y="2275"/>
                  </a:lnTo>
                  <a:lnTo>
                    <a:pt x="324" y="2275"/>
                  </a:lnTo>
                  <a:lnTo>
                    <a:pt x="324" y="2275"/>
                  </a:lnTo>
                  <a:lnTo>
                    <a:pt x="324" y="2275"/>
                  </a:lnTo>
                  <a:lnTo>
                    <a:pt x="324" y="2273"/>
                  </a:lnTo>
                  <a:lnTo>
                    <a:pt x="324" y="2273"/>
                  </a:lnTo>
                  <a:lnTo>
                    <a:pt x="324" y="2273"/>
                  </a:lnTo>
                  <a:lnTo>
                    <a:pt x="324" y="2273"/>
                  </a:lnTo>
                  <a:lnTo>
                    <a:pt x="324" y="2273"/>
                  </a:lnTo>
                  <a:lnTo>
                    <a:pt x="324" y="2273"/>
                  </a:lnTo>
                  <a:lnTo>
                    <a:pt x="324" y="2273"/>
                  </a:lnTo>
                  <a:lnTo>
                    <a:pt x="324" y="2271"/>
                  </a:lnTo>
                  <a:lnTo>
                    <a:pt x="322" y="2268"/>
                  </a:lnTo>
                  <a:lnTo>
                    <a:pt x="322" y="2268"/>
                  </a:lnTo>
                  <a:lnTo>
                    <a:pt x="322" y="2268"/>
                  </a:lnTo>
                  <a:lnTo>
                    <a:pt x="322" y="2268"/>
                  </a:lnTo>
                  <a:lnTo>
                    <a:pt x="322" y="2268"/>
                  </a:lnTo>
                  <a:lnTo>
                    <a:pt x="322" y="2268"/>
                  </a:lnTo>
                  <a:lnTo>
                    <a:pt x="322" y="2271"/>
                  </a:lnTo>
                  <a:lnTo>
                    <a:pt x="322" y="2271"/>
                  </a:lnTo>
                  <a:close/>
                  <a:moveTo>
                    <a:pt x="279" y="2315"/>
                  </a:moveTo>
                  <a:lnTo>
                    <a:pt x="279" y="2318"/>
                  </a:lnTo>
                  <a:lnTo>
                    <a:pt x="279" y="2318"/>
                  </a:lnTo>
                  <a:lnTo>
                    <a:pt x="282" y="2318"/>
                  </a:lnTo>
                  <a:lnTo>
                    <a:pt x="282" y="2315"/>
                  </a:lnTo>
                  <a:lnTo>
                    <a:pt x="284" y="2315"/>
                  </a:lnTo>
                  <a:lnTo>
                    <a:pt x="284" y="2313"/>
                  </a:lnTo>
                  <a:lnTo>
                    <a:pt x="282" y="2313"/>
                  </a:lnTo>
                  <a:lnTo>
                    <a:pt x="282" y="2313"/>
                  </a:lnTo>
                  <a:lnTo>
                    <a:pt x="279" y="2313"/>
                  </a:lnTo>
                  <a:lnTo>
                    <a:pt x="279" y="2313"/>
                  </a:lnTo>
                  <a:lnTo>
                    <a:pt x="279" y="2313"/>
                  </a:lnTo>
                  <a:lnTo>
                    <a:pt x="279" y="2315"/>
                  </a:lnTo>
                  <a:lnTo>
                    <a:pt x="279" y="2315"/>
                  </a:lnTo>
                  <a:lnTo>
                    <a:pt x="279" y="2315"/>
                  </a:lnTo>
                  <a:close/>
                  <a:moveTo>
                    <a:pt x="360" y="2372"/>
                  </a:moveTo>
                  <a:lnTo>
                    <a:pt x="360" y="2370"/>
                  </a:lnTo>
                  <a:lnTo>
                    <a:pt x="360" y="2370"/>
                  </a:lnTo>
                  <a:lnTo>
                    <a:pt x="360" y="2370"/>
                  </a:lnTo>
                  <a:lnTo>
                    <a:pt x="360" y="2368"/>
                  </a:lnTo>
                  <a:lnTo>
                    <a:pt x="357" y="2363"/>
                  </a:lnTo>
                  <a:lnTo>
                    <a:pt x="357" y="2363"/>
                  </a:lnTo>
                  <a:lnTo>
                    <a:pt x="357" y="2363"/>
                  </a:lnTo>
                  <a:lnTo>
                    <a:pt x="357" y="2363"/>
                  </a:lnTo>
                  <a:lnTo>
                    <a:pt x="357" y="2363"/>
                  </a:lnTo>
                  <a:lnTo>
                    <a:pt x="357" y="2363"/>
                  </a:lnTo>
                  <a:lnTo>
                    <a:pt x="360" y="2360"/>
                  </a:lnTo>
                  <a:lnTo>
                    <a:pt x="360" y="2360"/>
                  </a:lnTo>
                  <a:lnTo>
                    <a:pt x="357" y="2360"/>
                  </a:lnTo>
                  <a:lnTo>
                    <a:pt x="357" y="2360"/>
                  </a:lnTo>
                  <a:lnTo>
                    <a:pt x="357" y="2360"/>
                  </a:lnTo>
                  <a:lnTo>
                    <a:pt x="357" y="2360"/>
                  </a:lnTo>
                  <a:lnTo>
                    <a:pt x="357" y="2360"/>
                  </a:lnTo>
                  <a:lnTo>
                    <a:pt x="355" y="2360"/>
                  </a:lnTo>
                  <a:lnTo>
                    <a:pt x="355" y="2360"/>
                  </a:lnTo>
                  <a:lnTo>
                    <a:pt x="357" y="2360"/>
                  </a:lnTo>
                  <a:lnTo>
                    <a:pt x="357" y="2363"/>
                  </a:lnTo>
                  <a:lnTo>
                    <a:pt x="355" y="2363"/>
                  </a:lnTo>
                  <a:lnTo>
                    <a:pt x="355" y="2363"/>
                  </a:lnTo>
                  <a:lnTo>
                    <a:pt x="355" y="2365"/>
                  </a:lnTo>
                  <a:lnTo>
                    <a:pt x="355" y="2365"/>
                  </a:lnTo>
                  <a:lnTo>
                    <a:pt x="353" y="2368"/>
                  </a:lnTo>
                  <a:lnTo>
                    <a:pt x="353" y="2368"/>
                  </a:lnTo>
                  <a:lnTo>
                    <a:pt x="353" y="2365"/>
                  </a:lnTo>
                  <a:lnTo>
                    <a:pt x="353" y="2365"/>
                  </a:lnTo>
                  <a:lnTo>
                    <a:pt x="353" y="2365"/>
                  </a:lnTo>
                  <a:lnTo>
                    <a:pt x="353" y="2365"/>
                  </a:lnTo>
                  <a:lnTo>
                    <a:pt x="353" y="2365"/>
                  </a:lnTo>
                  <a:lnTo>
                    <a:pt x="353" y="2363"/>
                  </a:lnTo>
                  <a:lnTo>
                    <a:pt x="353" y="2363"/>
                  </a:lnTo>
                  <a:lnTo>
                    <a:pt x="353" y="2363"/>
                  </a:lnTo>
                  <a:lnTo>
                    <a:pt x="353" y="2363"/>
                  </a:lnTo>
                  <a:lnTo>
                    <a:pt x="353" y="2360"/>
                  </a:lnTo>
                  <a:lnTo>
                    <a:pt x="353" y="2360"/>
                  </a:lnTo>
                  <a:lnTo>
                    <a:pt x="355" y="2360"/>
                  </a:lnTo>
                  <a:lnTo>
                    <a:pt x="355" y="2360"/>
                  </a:lnTo>
                  <a:lnTo>
                    <a:pt x="355" y="2360"/>
                  </a:lnTo>
                  <a:lnTo>
                    <a:pt x="353" y="2358"/>
                  </a:lnTo>
                  <a:lnTo>
                    <a:pt x="353" y="2358"/>
                  </a:lnTo>
                  <a:lnTo>
                    <a:pt x="350" y="2356"/>
                  </a:lnTo>
                  <a:lnTo>
                    <a:pt x="350" y="2356"/>
                  </a:lnTo>
                  <a:lnTo>
                    <a:pt x="350" y="2356"/>
                  </a:lnTo>
                  <a:lnTo>
                    <a:pt x="350" y="2353"/>
                  </a:lnTo>
                  <a:lnTo>
                    <a:pt x="353" y="2356"/>
                  </a:lnTo>
                  <a:lnTo>
                    <a:pt x="353" y="2356"/>
                  </a:lnTo>
                  <a:lnTo>
                    <a:pt x="353" y="2356"/>
                  </a:lnTo>
                  <a:lnTo>
                    <a:pt x="353" y="2356"/>
                  </a:lnTo>
                  <a:lnTo>
                    <a:pt x="353" y="2356"/>
                  </a:lnTo>
                  <a:lnTo>
                    <a:pt x="355" y="2353"/>
                  </a:lnTo>
                  <a:lnTo>
                    <a:pt x="355" y="2353"/>
                  </a:lnTo>
                  <a:lnTo>
                    <a:pt x="355" y="2353"/>
                  </a:lnTo>
                  <a:lnTo>
                    <a:pt x="353" y="2353"/>
                  </a:lnTo>
                  <a:lnTo>
                    <a:pt x="353" y="2353"/>
                  </a:lnTo>
                  <a:lnTo>
                    <a:pt x="353" y="2353"/>
                  </a:lnTo>
                  <a:lnTo>
                    <a:pt x="353" y="2353"/>
                  </a:lnTo>
                  <a:lnTo>
                    <a:pt x="353" y="2353"/>
                  </a:lnTo>
                  <a:lnTo>
                    <a:pt x="353" y="2353"/>
                  </a:lnTo>
                  <a:lnTo>
                    <a:pt x="353" y="2353"/>
                  </a:lnTo>
                  <a:lnTo>
                    <a:pt x="355" y="2351"/>
                  </a:lnTo>
                  <a:lnTo>
                    <a:pt x="353" y="2351"/>
                  </a:lnTo>
                  <a:lnTo>
                    <a:pt x="350" y="2346"/>
                  </a:lnTo>
                  <a:lnTo>
                    <a:pt x="350" y="2344"/>
                  </a:lnTo>
                  <a:lnTo>
                    <a:pt x="350" y="2344"/>
                  </a:lnTo>
                  <a:lnTo>
                    <a:pt x="348" y="2344"/>
                  </a:lnTo>
                  <a:lnTo>
                    <a:pt x="348" y="2342"/>
                  </a:lnTo>
                  <a:lnTo>
                    <a:pt x="348" y="2342"/>
                  </a:lnTo>
                  <a:lnTo>
                    <a:pt x="348" y="2339"/>
                  </a:lnTo>
                  <a:lnTo>
                    <a:pt x="348" y="2342"/>
                  </a:lnTo>
                  <a:lnTo>
                    <a:pt x="348" y="2342"/>
                  </a:lnTo>
                  <a:lnTo>
                    <a:pt x="348" y="2342"/>
                  </a:lnTo>
                  <a:lnTo>
                    <a:pt x="350" y="2342"/>
                  </a:lnTo>
                  <a:lnTo>
                    <a:pt x="350" y="2342"/>
                  </a:lnTo>
                  <a:lnTo>
                    <a:pt x="350" y="2342"/>
                  </a:lnTo>
                  <a:lnTo>
                    <a:pt x="350" y="2339"/>
                  </a:lnTo>
                  <a:lnTo>
                    <a:pt x="350" y="2339"/>
                  </a:lnTo>
                  <a:lnTo>
                    <a:pt x="350" y="2339"/>
                  </a:lnTo>
                  <a:lnTo>
                    <a:pt x="350" y="2337"/>
                  </a:lnTo>
                  <a:lnTo>
                    <a:pt x="350" y="2337"/>
                  </a:lnTo>
                  <a:lnTo>
                    <a:pt x="350" y="2334"/>
                  </a:lnTo>
                  <a:lnTo>
                    <a:pt x="350" y="2334"/>
                  </a:lnTo>
                  <a:lnTo>
                    <a:pt x="348" y="2334"/>
                  </a:lnTo>
                  <a:lnTo>
                    <a:pt x="348" y="2334"/>
                  </a:lnTo>
                  <a:lnTo>
                    <a:pt x="348" y="2332"/>
                  </a:lnTo>
                  <a:lnTo>
                    <a:pt x="346" y="2332"/>
                  </a:lnTo>
                  <a:lnTo>
                    <a:pt x="346" y="2332"/>
                  </a:lnTo>
                  <a:lnTo>
                    <a:pt x="346" y="2332"/>
                  </a:lnTo>
                  <a:lnTo>
                    <a:pt x="346" y="2330"/>
                  </a:lnTo>
                  <a:lnTo>
                    <a:pt x="346" y="2330"/>
                  </a:lnTo>
                  <a:lnTo>
                    <a:pt x="346" y="2330"/>
                  </a:lnTo>
                  <a:lnTo>
                    <a:pt x="346" y="2330"/>
                  </a:lnTo>
                  <a:lnTo>
                    <a:pt x="346" y="2330"/>
                  </a:lnTo>
                  <a:lnTo>
                    <a:pt x="346" y="2327"/>
                  </a:lnTo>
                  <a:lnTo>
                    <a:pt x="346" y="2327"/>
                  </a:lnTo>
                  <a:lnTo>
                    <a:pt x="346" y="2327"/>
                  </a:lnTo>
                  <a:lnTo>
                    <a:pt x="343" y="2327"/>
                  </a:lnTo>
                  <a:lnTo>
                    <a:pt x="341" y="2325"/>
                  </a:lnTo>
                  <a:lnTo>
                    <a:pt x="341" y="2325"/>
                  </a:lnTo>
                  <a:lnTo>
                    <a:pt x="341" y="2325"/>
                  </a:lnTo>
                  <a:lnTo>
                    <a:pt x="341" y="2325"/>
                  </a:lnTo>
                  <a:lnTo>
                    <a:pt x="339" y="2325"/>
                  </a:lnTo>
                  <a:lnTo>
                    <a:pt x="339" y="2325"/>
                  </a:lnTo>
                  <a:lnTo>
                    <a:pt x="339" y="2325"/>
                  </a:lnTo>
                  <a:lnTo>
                    <a:pt x="339" y="2325"/>
                  </a:lnTo>
                  <a:lnTo>
                    <a:pt x="341" y="2325"/>
                  </a:lnTo>
                  <a:lnTo>
                    <a:pt x="341" y="2325"/>
                  </a:lnTo>
                  <a:lnTo>
                    <a:pt x="341" y="2323"/>
                  </a:lnTo>
                  <a:lnTo>
                    <a:pt x="339" y="2323"/>
                  </a:lnTo>
                  <a:lnTo>
                    <a:pt x="339" y="2323"/>
                  </a:lnTo>
                  <a:lnTo>
                    <a:pt x="339" y="2323"/>
                  </a:lnTo>
                  <a:lnTo>
                    <a:pt x="339" y="2323"/>
                  </a:lnTo>
                  <a:lnTo>
                    <a:pt x="334" y="2320"/>
                  </a:lnTo>
                  <a:lnTo>
                    <a:pt x="334" y="2320"/>
                  </a:lnTo>
                  <a:lnTo>
                    <a:pt x="334" y="2318"/>
                  </a:lnTo>
                  <a:lnTo>
                    <a:pt x="334" y="2318"/>
                  </a:lnTo>
                  <a:lnTo>
                    <a:pt x="334" y="2318"/>
                  </a:lnTo>
                  <a:lnTo>
                    <a:pt x="331" y="2318"/>
                  </a:lnTo>
                  <a:lnTo>
                    <a:pt x="327" y="2315"/>
                  </a:lnTo>
                  <a:lnTo>
                    <a:pt x="327" y="2315"/>
                  </a:lnTo>
                  <a:lnTo>
                    <a:pt x="324" y="2313"/>
                  </a:lnTo>
                  <a:lnTo>
                    <a:pt x="324" y="2313"/>
                  </a:lnTo>
                  <a:lnTo>
                    <a:pt x="324" y="2311"/>
                  </a:lnTo>
                  <a:lnTo>
                    <a:pt x="324" y="2311"/>
                  </a:lnTo>
                  <a:lnTo>
                    <a:pt x="324" y="2311"/>
                  </a:lnTo>
                  <a:lnTo>
                    <a:pt x="322" y="2311"/>
                  </a:lnTo>
                  <a:lnTo>
                    <a:pt x="322" y="2311"/>
                  </a:lnTo>
                  <a:lnTo>
                    <a:pt x="320" y="2308"/>
                  </a:lnTo>
                  <a:lnTo>
                    <a:pt x="320" y="2308"/>
                  </a:lnTo>
                  <a:lnTo>
                    <a:pt x="320" y="2308"/>
                  </a:lnTo>
                  <a:lnTo>
                    <a:pt x="320" y="2306"/>
                  </a:lnTo>
                  <a:lnTo>
                    <a:pt x="320" y="2306"/>
                  </a:lnTo>
                  <a:lnTo>
                    <a:pt x="320" y="2306"/>
                  </a:lnTo>
                  <a:lnTo>
                    <a:pt x="320" y="2306"/>
                  </a:lnTo>
                  <a:lnTo>
                    <a:pt x="317" y="2299"/>
                  </a:lnTo>
                  <a:lnTo>
                    <a:pt x="317" y="2299"/>
                  </a:lnTo>
                  <a:lnTo>
                    <a:pt x="317" y="2299"/>
                  </a:lnTo>
                  <a:lnTo>
                    <a:pt x="317" y="2299"/>
                  </a:lnTo>
                  <a:lnTo>
                    <a:pt x="317" y="2297"/>
                  </a:lnTo>
                  <a:lnTo>
                    <a:pt x="317" y="2297"/>
                  </a:lnTo>
                  <a:lnTo>
                    <a:pt x="317" y="2297"/>
                  </a:lnTo>
                  <a:lnTo>
                    <a:pt x="317" y="2297"/>
                  </a:lnTo>
                  <a:lnTo>
                    <a:pt x="317" y="2297"/>
                  </a:lnTo>
                  <a:lnTo>
                    <a:pt x="320" y="2297"/>
                  </a:lnTo>
                  <a:lnTo>
                    <a:pt x="320" y="2297"/>
                  </a:lnTo>
                  <a:lnTo>
                    <a:pt x="320" y="2297"/>
                  </a:lnTo>
                  <a:lnTo>
                    <a:pt x="320" y="2297"/>
                  </a:lnTo>
                  <a:lnTo>
                    <a:pt x="320" y="2294"/>
                  </a:lnTo>
                  <a:lnTo>
                    <a:pt x="312" y="2282"/>
                  </a:lnTo>
                  <a:lnTo>
                    <a:pt x="312" y="2282"/>
                  </a:lnTo>
                  <a:lnTo>
                    <a:pt x="312" y="2280"/>
                  </a:lnTo>
                  <a:lnTo>
                    <a:pt x="312" y="2278"/>
                  </a:lnTo>
                  <a:lnTo>
                    <a:pt x="312" y="2278"/>
                  </a:lnTo>
                  <a:lnTo>
                    <a:pt x="312" y="2278"/>
                  </a:lnTo>
                  <a:lnTo>
                    <a:pt x="312" y="2278"/>
                  </a:lnTo>
                  <a:lnTo>
                    <a:pt x="310" y="2275"/>
                  </a:lnTo>
                  <a:lnTo>
                    <a:pt x="312" y="2275"/>
                  </a:lnTo>
                  <a:lnTo>
                    <a:pt x="310" y="2273"/>
                  </a:lnTo>
                  <a:lnTo>
                    <a:pt x="310" y="2271"/>
                  </a:lnTo>
                  <a:lnTo>
                    <a:pt x="310" y="2271"/>
                  </a:lnTo>
                  <a:lnTo>
                    <a:pt x="310" y="2271"/>
                  </a:lnTo>
                  <a:lnTo>
                    <a:pt x="308" y="2271"/>
                  </a:lnTo>
                  <a:lnTo>
                    <a:pt x="310" y="2268"/>
                  </a:lnTo>
                  <a:lnTo>
                    <a:pt x="308" y="2266"/>
                  </a:lnTo>
                  <a:lnTo>
                    <a:pt x="308" y="2263"/>
                  </a:lnTo>
                  <a:lnTo>
                    <a:pt x="308" y="2261"/>
                  </a:lnTo>
                  <a:lnTo>
                    <a:pt x="308" y="2261"/>
                  </a:lnTo>
                  <a:lnTo>
                    <a:pt x="308" y="2261"/>
                  </a:lnTo>
                  <a:lnTo>
                    <a:pt x="308" y="2259"/>
                  </a:lnTo>
                  <a:lnTo>
                    <a:pt x="308" y="2259"/>
                  </a:lnTo>
                  <a:lnTo>
                    <a:pt x="308" y="2259"/>
                  </a:lnTo>
                  <a:lnTo>
                    <a:pt x="305" y="2256"/>
                  </a:lnTo>
                  <a:lnTo>
                    <a:pt x="305" y="2256"/>
                  </a:lnTo>
                  <a:lnTo>
                    <a:pt x="303" y="2256"/>
                  </a:lnTo>
                  <a:lnTo>
                    <a:pt x="298" y="2254"/>
                  </a:lnTo>
                  <a:lnTo>
                    <a:pt x="298" y="2254"/>
                  </a:lnTo>
                  <a:lnTo>
                    <a:pt x="298" y="2254"/>
                  </a:lnTo>
                  <a:lnTo>
                    <a:pt x="296" y="2252"/>
                  </a:lnTo>
                  <a:lnTo>
                    <a:pt x="294" y="2252"/>
                  </a:lnTo>
                  <a:lnTo>
                    <a:pt x="291" y="2252"/>
                  </a:lnTo>
                  <a:lnTo>
                    <a:pt x="291" y="2249"/>
                  </a:lnTo>
                  <a:lnTo>
                    <a:pt x="286" y="2247"/>
                  </a:lnTo>
                  <a:lnTo>
                    <a:pt x="284" y="2245"/>
                  </a:lnTo>
                  <a:lnTo>
                    <a:pt x="282" y="2245"/>
                  </a:lnTo>
                  <a:lnTo>
                    <a:pt x="282" y="2245"/>
                  </a:lnTo>
                  <a:lnTo>
                    <a:pt x="279" y="2245"/>
                  </a:lnTo>
                  <a:lnTo>
                    <a:pt x="279" y="2242"/>
                  </a:lnTo>
                  <a:lnTo>
                    <a:pt x="277" y="2242"/>
                  </a:lnTo>
                  <a:lnTo>
                    <a:pt x="275" y="2242"/>
                  </a:lnTo>
                  <a:lnTo>
                    <a:pt x="275" y="2242"/>
                  </a:lnTo>
                  <a:lnTo>
                    <a:pt x="275" y="2242"/>
                  </a:lnTo>
                  <a:lnTo>
                    <a:pt x="275" y="2242"/>
                  </a:lnTo>
                  <a:lnTo>
                    <a:pt x="275" y="2242"/>
                  </a:lnTo>
                  <a:lnTo>
                    <a:pt x="275" y="2242"/>
                  </a:lnTo>
                  <a:lnTo>
                    <a:pt x="272" y="2240"/>
                  </a:lnTo>
                  <a:lnTo>
                    <a:pt x="272" y="2240"/>
                  </a:lnTo>
                  <a:lnTo>
                    <a:pt x="272" y="2242"/>
                  </a:lnTo>
                  <a:lnTo>
                    <a:pt x="272" y="2242"/>
                  </a:lnTo>
                  <a:lnTo>
                    <a:pt x="272" y="2242"/>
                  </a:lnTo>
                  <a:lnTo>
                    <a:pt x="270" y="2240"/>
                  </a:lnTo>
                  <a:lnTo>
                    <a:pt x="270" y="2240"/>
                  </a:lnTo>
                  <a:lnTo>
                    <a:pt x="270" y="2240"/>
                  </a:lnTo>
                  <a:lnTo>
                    <a:pt x="268" y="2237"/>
                  </a:lnTo>
                  <a:lnTo>
                    <a:pt x="265" y="2237"/>
                  </a:lnTo>
                  <a:lnTo>
                    <a:pt x="265" y="2235"/>
                  </a:lnTo>
                  <a:lnTo>
                    <a:pt x="265" y="2235"/>
                  </a:lnTo>
                  <a:lnTo>
                    <a:pt x="265" y="2237"/>
                  </a:lnTo>
                  <a:lnTo>
                    <a:pt x="265" y="2237"/>
                  </a:lnTo>
                  <a:lnTo>
                    <a:pt x="263" y="2237"/>
                  </a:lnTo>
                  <a:lnTo>
                    <a:pt x="263" y="2237"/>
                  </a:lnTo>
                  <a:lnTo>
                    <a:pt x="263" y="2237"/>
                  </a:lnTo>
                  <a:lnTo>
                    <a:pt x="263" y="2235"/>
                  </a:lnTo>
                  <a:lnTo>
                    <a:pt x="265" y="2235"/>
                  </a:lnTo>
                  <a:lnTo>
                    <a:pt x="265" y="2235"/>
                  </a:lnTo>
                  <a:lnTo>
                    <a:pt x="263" y="2235"/>
                  </a:lnTo>
                  <a:lnTo>
                    <a:pt x="260" y="2235"/>
                  </a:lnTo>
                  <a:lnTo>
                    <a:pt x="260" y="2233"/>
                  </a:lnTo>
                  <a:lnTo>
                    <a:pt x="260" y="2233"/>
                  </a:lnTo>
                  <a:lnTo>
                    <a:pt x="260" y="2233"/>
                  </a:lnTo>
                  <a:lnTo>
                    <a:pt x="260" y="2233"/>
                  </a:lnTo>
                  <a:lnTo>
                    <a:pt x="260" y="2233"/>
                  </a:lnTo>
                  <a:lnTo>
                    <a:pt x="260" y="2233"/>
                  </a:lnTo>
                  <a:lnTo>
                    <a:pt x="260" y="2233"/>
                  </a:lnTo>
                  <a:lnTo>
                    <a:pt x="260" y="2233"/>
                  </a:lnTo>
                  <a:lnTo>
                    <a:pt x="260" y="2233"/>
                  </a:lnTo>
                  <a:lnTo>
                    <a:pt x="260" y="2233"/>
                  </a:lnTo>
                  <a:lnTo>
                    <a:pt x="258" y="2233"/>
                  </a:lnTo>
                  <a:lnTo>
                    <a:pt x="258" y="2233"/>
                  </a:lnTo>
                  <a:lnTo>
                    <a:pt x="258" y="2233"/>
                  </a:lnTo>
                  <a:lnTo>
                    <a:pt x="258" y="2233"/>
                  </a:lnTo>
                  <a:lnTo>
                    <a:pt x="256" y="2230"/>
                  </a:lnTo>
                  <a:lnTo>
                    <a:pt x="256" y="2230"/>
                  </a:lnTo>
                  <a:lnTo>
                    <a:pt x="256" y="2230"/>
                  </a:lnTo>
                  <a:lnTo>
                    <a:pt x="256" y="2230"/>
                  </a:lnTo>
                  <a:lnTo>
                    <a:pt x="256" y="2230"/>
                  </a:lnTo>
                  <a:lnTo>
                    <a:pt x="256" y="2230"/>
                  </a:lnTo>
                  <a:lnTo>
                    <a:pt x="253" y="2230"/>
                  </a:lnTo>
                  <a:lnTo>
                    <a:pt x="253" y="2230"/>
                  </a:lnTo>
                  <a:lnTo>
                    <a:pt x="253" y="2228"/>
                  </a:lnTo>
                  <a:lnTo>
                    <a:pt x="253" y="2228"/>
                  </a:lnTo>
                  <a:lnTo>
                    <a:pt x="253" y="2228"/>
                  </a:lnTo>
                  <a:lnTo>
                    <a:pt x="251" y="2228"/>
                  </a:lnTo>
                  <a:lnTo>
                    <a:pt x="249" y="2226"/>
                  </a:lnTo>
                  <a:lnTo>
                    <a:pt x="249" y="2223"/>
                  </a:lnTo>
                  <a:lnTo>
                    <a:pt x="249" y="2223"/>
                  </a:lnTo>
                  <a:lnTo>
                    <a:pt x="249" y="2221"/>
                  </a:lnTo>
                  <a:lnTo>
                    <a:pt x="249" y="2221"/>
                  </a:lnTo>
                  <a:lnTo>
                    <a:pt x="249" y="2221"/>
                  </a:lnTo>
                  <a:lnTo>
                    <a:pt x="246" y="2221"/>
                  </a:lnTo>
                  <a:lnTo>
                    <a:pt x="246" y="2223"/>
                  </a:lnTo>
                  <a:lnTo>
                    <a:pt x="246" y="2223"/>
                  </a:lnTo>
                  <a:lnTo>
                    <a:pt x="246" y="2223"/>
                  </a:lnTo>
                  <a:lnTo>
                    <a:pt x="246" y="2221"/>
                  </a:lnTo>
                  <a:lnTo>
                    <a:pt x="246" y="2221"/>
                  </a:lnTo>
                  <a:lnTo>
                    <a:pt x="246" y="2221"/>
                  </a:lnTo>
                  <a:lnTo>
                    <a:pt x="246" y="2221"/>
                  </a:lnTo>
                  <a:lnTo>
                    <a:pt x="246" y="2221"/>
                  </a:lnTo>
                  <a:lnTo>
                    <a:pt x="246" y="2221"/>
                  </a:lnTo>
                  <a:lnTo>
                    <a:pt x="246" y="2219"/>
                  </a:lnTo>
                  <a:lnTo>
                    <a:pt x="246" y="2219"/>
                  </a:lnTo>
                  <a:lnTo>
                    <a:pt x="244" y="2219"/>
                  </a:lnTo>
                  <a:lnTo>
                    <a:pt x="244" y="2219"/>
                  </a:lnTo>
                  <a:lnTo>
                    <a:pt x="244" y="2216"/>
                  </a:lnTo>
                  <a:lnTo>
                    <a:pt x="234" y="2211"/>
                  </a:lnTo>
                  <a:lnTo>
                    <a:pt x="232" y="2209"/>
                  </a:lnTo>
                  <a:lnTo>
                    <a:pt x="230" y="2209"/>
                  </a:lnTo>
                  <a:lnTo>
                    <a:pt x="227" y="2209"/>
                  </a:lnTo>
                  <a:lnTo>
                    <a:pt x="227" y="2209"/>
                  </a:lnTo>
                  <a:lnTo>
                    <a:pt x="227" y="2209"/>
                  </a:lnTo>
                  <a:lnTo>
                    <a:pt x="225" y="2209"/>
                  </a:lnTo>
                  <a:lnTo>
                    <a:pt x="223" y="2209"/>
                  </a:lnTo>
                  <a:lnTo>
                    <a:pt x="223" y="2209"/>
                  </a:lnTo>
                  <a:lnTo>
                    <a:pt x="220" y="2209"/>
                  </a:lnTo>
                  <a:lnTo>
                    <a:pt x="220" y="2211"/>
                  </a:lnTo>
                  <a:lnTo>
                    <a:pt x="218" y="2209"/>
                  </a:lnTo>
                  <a:lnTo>
                    <a:pt x="218" y="2209"/>
                  </a:lnTo>
                  <a:lnTo>
                    <a:pt x="218" y="2211"/>
                  </a:lnTo>
                  <a:lnTo>
                    <a:pt x="218" y="2211"/>
                  </a:lnTo>
                  <a:lnTo>
                    <a:pt x="215" y="2211"/>
                  </a:lnTo>
                  <a:lnTo>
                    <a:pt x="215" y="2211"/>
                  </a:lnTo>
                  <a:lnTo>
                    <a:pt x="215" y="2211"/>
                  </a:lnTo>
                  <a:lnTo>
                    <a:pt x="215" y="2211"/>
                  </a:lnTo>
                  <a:lnTo>
                    <a:pt x="215" y="2211"/>
                  </a:lnTo>
                  <a:lnTo>
                    <a:pt x="215" y="2214"/>
                  </a:lnTo>
                  <a:lnTo>
                    <a:pt x="215" y="2216"/>
                  </a:lnTo>
                  <a:lnTo>
                    <a:pt x="215" y="2216"/>
                  </a:lnTo>
                  <a:lnTo>
                    <a:pt x="215" y="2216"/>
                  </a:lnTo>
                  <a:lnTo>
                    <a:pt x="215" y="2216"/>
                  </a:lnTo>
                  <a:lnTo>
                    <a:pt x="215" y="2216"/>
                  </a:lnTo>
                  <a:lnTo>
                    <a:pt x="215" y="2216"/>
                  </a:lnTo>
                  <a:lnTo>
                    <a:pt x="218" y="2216"/>
                  </a:lnTo>
                  <a:lnTo>
                    <a:pt x="218" y="2216"/>
                  </a:lnTo>
                  <a:lnTo>
                    <a:pt x="218" y="2219"/>
                  </a:lnTo>
                  <a:lnTo>
                    <a:pt x="218" y="2219"/>
                  </a:lnTo>
                  <a:lnTo>
                    <a:pt x="218" y="2219"/>
                  </a:lnTo>
                  <a:lnTo>
                    <a:pt x="215" y="2219"/>
                  </a:lnTo>
                  <a:lnTo>
                    <a:pt x="215" y="2219"/>
                  </a:lnTo>
                  <a:lnTo>
                    <a:pt x="215" y="2219"/>
                  </a:lnTo>
                  <a:lnTo>
                    <a:pt x="215" y="2219"/>
                  </a:lnTo>
                  <a:lnTo>
                    <a:pt x="215" y="2221"/>
                  </a:lnTo>
                  <a:lnTo>
                    <a:pt x="215" y="2221"/>
                  </a:lnTo>
                  <a:lnTo>
                    <a:pt x="218" y="2221"/>
                  </a:lnTo>
                  <a:lnTo>
                    <a:pt x="218" y="2221"/>
                  </a:lnTo>
                  <a:lnTo>
                    <a:pt x="218" y="2223"/>
                  </a:lnTo>
                  <a:lnTo>
                    <a:pt x="218" y="2223"/>
                  </a:lnTo>
                  <a:lnTo>
                    <a:pt x="218" y="2226"/>
                  </a:lnTo>
                  <a:lnTo>
                    <a:pt x="218" y="2226"/>
                  </a:lnTo>
                  <a:lnTo>
                    <a:pt x="218" y="2226"/>
                  </a:lnTo>
                  <a:lnTo>
                    <a:pt x="218" y="2226"/>
                  </a:lnTo>
                  <a:lnTo>
                    <a:pt x="218" y="2226"/>
                  </a:lnTo>
                  <a:lnTo>
                    <a:pt x="220" y="2226"/>
                  </a:lnTo>
                  <a:lnTo>
                    <a:pt x="220" y="2226"/>
                  </a:lnTo>
                  <a:lnTo>
                    <a:pt x="220" y="2228"/>
                  </a:lnTo>
                  <a:lnTo>
                    <a:pt x="220" y="2228"/>
                  </a:lnTo>
                  <a:lnTo>
                    <a:pt x="220" y="2228"/>
                  </a:lnTo>
                  <a:lnTo>
                    <a:pt x="220" y="2228"/>
                  </a:lnTo>
                  <a:lnTo>
                    <a:pt x="223" y="2228"/>
                  </a:lnTo>
                  <a:lnTo>
                    <a:pt x="223" y="2230"/>
                  </a:lnTo>
                  <a:lnTo>
                    <a:pt x="223" y="2230"/>
                  </a:lnTo>
                  <a:lnTo>
                    <a:pt x="223" y="2230"/>
                  </a:lnTo>
                  <a:lnTo>
                    <a:pt x="223" y="2230"/>
                  </a:lnTo>
                  <a:lnTo>
                    <a:pt x="223" y="2230"/>
                  </a:lnTo>
                  <a:lnTo>
                    <a:pt x="223" y="2230"/>
                  </a:lnTo>
                  <a:lnTo>
                    <a:pt x="223" y="2230"/>
                  </a:lnTo>
                  <a:lnTo>
                    <a:pt x="223" y="2230"/>
                  </a:lnTo>
                  <a:lnTo>
                    <a:pt x="223" y="2230"/>
                  </a:lnTo>
                  <a:lnTo>
                    <a:pt x="223" y="2230"/>
                  </a:lnTo>
                  <a:lnTo>
                    <a:pt x="223" y="2228"/>
                  </a:lnTo>
                  <a:lnTo>
                    <a:pt x="225" y="2228"/>
                  </a:lnTo>
                  <a:lnTo>
                    <a:pt x="225" y="2230"/>
                  </a:lnTo>
                  <a:lnTo>
                    <a:pt x="225" y="2230"/>
                  </a:lnTo>
                  <a:lnTo>
                    <a:pt x="227" y="2230"/>
                  </a:lnTo>
                  <a:lnTo>
                    <a:pt x="227" y="2230"/>
                  </a:lnTo>
                  <a:lnTo>
                    <a:pt x="230" y="2230"/>
                  </a:lnTo>
                  <a:lnTo>
                    <a:pt x="230" y="2230"/>
                  </a:lnTo>
                  <a:lnTo>
                    <a:pt x="230" y="2230"/>
                  </a:lnTo>
                  <a:lnTo>
                    <a:pt x="237" y="2230"/>
                  </a:lnTo>
                  <a:lnTo>
                    <a:pt x="239" y="2230"/>
                  </a:lnTo>
                  <a:lnTo>
                    <a:pt x="239" y="2230"/>
                  </a:lnTo>
                  <a:lnTo>
                    <a:pt x="239" y="2230"/>
                  </a:lnTo>
                  <a:lnTo>
                    <a:pt x="239" y="2228"/>
                  </a:lnTo>
                  <a:lnTo>
                    <a:pt x="239" y="2228"/>
                  </a:lnTo>
                  <a:lnTo>
                    <a:pt x="237" y="2228"/>
                  </a:lnTo>
                  <a:lnTo>
                    <a:pt x="232" y="2226"/>
                  </a:lnTo>
                  <a:lnTo>
                    <a:pt x="232" y="2226"/>
                  </a:lnTo>
                  <a:lnTo>
                    <a:pt x="232" y="2226"/>
                  </a:lnTo>
                  <a:lnTo>
                    <a:pt x="232" y="2223"/>
                  </a:lnTo>
                  <a:lnTo>
                    <a:pt x="232" y="2223"/>
                  </a:lnTo>
                  <a:lnTo>
                    <a:pt x="232" y="2226"/>
                  </a:lnTo>
                  <a:lnTo>
                    <a:pt x="239" y="2226"/>
                  </a:lnTo>
                  <a:lnTo>
                    <a:pt x="239" y="2228"/>
                  </a:lnTo>
                  <a:lnTo>
                    <a:pt x="239" y="2228"/>
                  </a:lnTo>
                  <a:lnTo>
                    <a:pt x="242" y="2228"/>
                  </a:lnTo>
                  <a:lnTo>
                    <a:pt x="242" y="2228"/>
                  </a:lnTo>
                  <a:lnTo>
                    <a:pt x="242" y="2228"/>
                  </a:lnTo>
                  <a:lnTo>
                    <a:pt x="242" y="2228"/>
                  </a:lnTo>
                  <a:lnTo>
                    <a:pt x="242" y="2228"/>
                  </a:lnTo>
                  <a:lnTo>
                    <a:pt x="242" y="2228"/>
                  </a:lnTo>
                  <a:lnTo>
                    <a:pt x="246" y="2228"/>
                  </a:lnTo>
                  <a:lnTo>
                    <a:pt x="246" y="2230"/>
                  </a:lnTo>
                  <a:lnTo>
                    <a:pt x="244" y="2230"/>
                  </a:lnTo>
                  <a:lnTo>
                    <a:pt x="242" y="2230"/>
                  </a:lnTo>
                  <a:lnTo>
                    <a:pt x="242" y="2230"/>
                  </a:lnTo>
                  <a:lnTo>
                    <a:pt x="239" y="2230"/>
                  </a:lnTo>
                  <a:lnTo>
                    <a:pt x="239" y="2233"/>
                  </a:lnTo>
                  <a:lnTo>
                    <a:pt x="242" y="2235"/>
                  </a:lnTo>
                  <a:lnTo>
                    <a:pt x="242" y="2237"/>
                  </a:lnTo>
                  <a:lnTo>
                    <a:pt x="242" y="2240"/>
                  </a:lnTo>
                  <a:lnTo>
                    <a:pt x="242" y="2240"/>
                  </a:lnTo>
                  <a:lnTo>
                    <a:pt x="242" y="2237"/>
                  </a:lnTo>
                  <a:lnTo>
                    <a:pt x="239" y="2235"/>
                  </a:lnTo>
                  <a:lnTo>
                    <a:pt x="239" y="2233"/>
                  </a:lnTo>
                  <a:lnTo>
                    <a:pt x="239" y="2233"/>
                  </a:lnTo>
                  <a:lnTo>
                    <a:pt x="234" y="2233"/>
                  </a:lnTo>
                  <a:lnTo>
                    <a:pt x="232" y="2233"/>
                  </a:lnTo>
                  <a:lnTo>
                    <a:pt x="232" y="2233"/>
                  </a:lnTo>
                  <a:lnTo>
                    <a:pt x="230" y="2233"/>
                  </a:lnTo>
                  <a:lnTo>
                    <a:pt x="230" y="2230"/>
                  </a:lnTo>
                  <a:lnTo>
                    <a:pt x="230" y="2233"/>
                  </a:lnTo>
                  <a:lnTo>
                    <a:pt x="230" y="2233"/>
                  </a:lnTo>
                  <a:lnTo>
                    <a:pt x="227" y="2230"/>
                  </a:lnTo>
                  <a:lnTo>
                    <a:pt x="227" y="2230"/>
                  </a:lnTo>
                  <a:lnTo>
                    <a:pt x="227" y="2233"/>
                  </a:lnTo>
                  <a:lnTo>
                    <a:pt x="227" y="2233"/>
                  </a:lnTo>
                  <a:lnTo>
                    <a:pt x="227" y="2233"/>
                  </a:lnTo>
                  <a:lnTo>
                    <a:pt x="227" y="2233"/>
                  </a:lnTo>
                  <a:lnTo>
                    <a:pt x="225" y="2233"/>
                  </a:lnTo>
                  <a:lnTo>
                    <a:pt x="225" y="2235"/>
                  </a:lnTo>
                  <a:lnTo>
                    <a:pt x="225" y="2235"/>
                  </a:lnTo>
                  <a:lnTo>
                    <a:pt x="225" y="2237"/>
                  </a:lnTo>
                  <a:lnTo>
                    <a:pt x="225" y="2237"/>
                  </a:lnTo>
                  <a:lnTo>
                    <a:pt x="225" y="2237"/>
                  </a:lnTo>
                  <a:lnTo>
                    <a:pt x="225" y="2240"/>
                  </a:lnTo>
                  <a:lnTo>
                    <a:pt x="225" y="2240"/>
                  </a:lnTo>
                  <a:lnTo>
                    <a:pt x="227" y="2237"/>
                  </a:lnTo>
                  <a:lnTo>
                    <a:pt x="227" y="2237"/>
                  </a:lnTo>
                  <a:lnTo>
                    <a:pt x="227" y="2237"/>
                  </a:lnTo>
                  <a:lnTo>
                    <a:pt x="227" y="2240"/>
                  </a:lnTo>
                  <a:lnTo>
                    <a:pt x="227" y="2240"/>
                  </a:lnTo>
                  <a:lnTo>
                    <a:pt x="230" y="2240"/>
                  </a:lnTo>
                  <a:lnTo>
                    <a:pt x="230" y="2240"/>
                  </a:lnTo>
                  <a:lnTo>
                    <a:pt x="230" y="2240"/>
                  </a:lnTo>
                  <a:lnTo>
                    <a:pt x="230" y="2240"/>
                  </a:lnTo>
                  <a:lnTo>
                    <a:pt x="230" y="2242"/>
                  </a:lnTo>
                  <a:lnTo>
                    <a:pt x="227" y="2242"/>
                  </a:lnTo>
                  <a:lnTo>
                    <a:pt x="227" y="2242"/>
                  </a:lnTo>
                  <a:lnTo>
                    <a:pt x="227" y="2242"/>
                  </a:lnTo>
                  <a:lnTo>
                    <a:pt x="227" y="2242"/>
                  </a:lnTo>
                  <a:lnTo>
                    <a:pt x="227" y="2242"/>
                  </a:lnTo>
                  <a:lnTo>
                    <a:pt x="227" y="2245"/>
                  </a:lnTo>
                  <a:lnTo>
                    <a:pt x="230" y="2245"/>
                  </a:lnTo>
                  <a:lnTo>
                    <a:pt x="230" y="2245"/>
                  </a:lnTo>
                  <a:lnTo>
                    <a:pt x="230" y="2245"/>
                  </a:lnTo>
                  <a:lnTo>
                    <a:pt x="230" y="2245"/>
                  </a:lnTo>
                  <a:lnTo>
                    <a:pt x="230" y="2245"/>
                  </a:lnTo>
                  <a:lnTo>
                    <a:pt x="230" y="2245"/>
                  </a:lnTo>
                  <a:lnTo>
                    <a:pt x="230" y="2245"/>
                  </a:lnTo>
                  <a:lnTo>
                    <a:pt x="227" y="2247"/>
                  </a:lnTo>
                  <a:lnTo>
                    <a:pt x="225" y="2249"/>
                  </a:lnTo>
                  <a:lnTo>
                    <a:pt x="223" y="2249"/>
                  </a:lnTo>
                  <a:lnTo>
                    <a:pt x="223" y="2249"/>
                  </a:lnTo>
                  <a:lnTo>
                    <a:pt x="225" y="2249"/>
                  </a:lnTo>
                  <a:lnTo>
                    <a:pt x="225" y="2252"/>
                  </a:lnTo>
                  <a:lnTo>
                    <a:pt x="225" y="2252"/>
                  </a:lnTo>
                  <a:lnTo>
                    <a:pt x="227" y="2252"/>
                  </a:lnTo>
                  <a:lnTo>
                    <a:pt x="227" y="2252"/>
                  </a:lnTo>
                  <a:lnTo>
                    <a:pt x="227" y="2252"/>
                  </a:lnTo>
                  <a:lnTo>
                    <a:pt x="227" y="2252"/>
                  </a:lnTo>
                  <a:lnTo>
                    <a:pt x="230" y="2249"/>
                  </a:lnTo>
                  <a:lnTo>
                    <a:pt x="232" y="2249"/>
                  </a:lnTo>
                  <a:lnTo>
                    <a:pt x="232" y="2249"/>
                  </a:lnTo>
                  <a:lnTo>
                    <a:pt x="234" y="2249"/>
                  </a:lnTo>
                  <a:lnTo>
                    <a:pt x="234" y="2249"/>
                  </a:lnTo>
                  <a:lnTo>
                    <a:pt x="232" y="2249"/>
                  </a:lnTo>
                  <a:lnTo>
                    <a:pt x="232" y="2249"/>
                  </a:lnTo>
                  <a:lnTo>
                    <a:pt x="232" y="2252"/>
                  </a:lnTo>
                  <a:lnTo>
                    <a:pt x="232" y="2252"/>
                  </a:lnTo>
                  <a:lnTo>
                    <a:pt x="234" y="2252"/>
                  </a:lnTo>
                  <a:lnTo>
                    <a:pt x="234" y="2252"/>
                  </a:lnTo>
                  <a:lnTo>
                    <a:pt x="237" y="2252"/>
                  </a:lnTo>
                  <a:lnTo>
                    <a:pt x="237" y="2249"/>
                  </a:lnTo>
                  <a:lnTo>
                    <a:pt x="239" y="2249"/>
                  </a:lnTo>
                  <a:lnTo>
                    <a:pt x="239" y="2249"/>
                  </a:lnTo>
                  <a:lnTo>
                    <a:pt x="239" y="2252"/>
                  </a:lnTo>
                  <a:lnTo>
                    <a:pt x="237" y="2252"/>
                  </a:lnTo>
                  <a:lnTo>
                    <a:pt x="237" y="2252"/>
                  </a:lnTo>
                  <a:lnTo>
                    <a:pt x="239" y="2254"/>
                  </a:lnTo>
                  <a:lnTo>
                    <a:pt x="239" y="2254"/>
                  </a:lnTo>
                  <a:lnTo>
                    <a:pt x="237" y="2254"/>
                  </a:lnTo>
                  <a:lnTo>
                    <a:pt x="237" y="2254"/>
                  </a:lnTo>
                  <a:lnTo>
                    <a:pt x="237" y="2256"/>
                  </a:lnTo>
                  <a:lnTo>
                    <a:pt x="239" y="2256"/>
                  </a:lnTo>
                  <a:lnTo>
                    <a:pt x="239" y="2259"/>
                  </a:lnTo>
                  <a:lnTo>
                    <a:pt x="239" y="2259"/>
                  </a:lnTo>
                  <a:lnTo>
                    <a:pt x="239" y="2259"/>
                  </a:lnTo>
                  <a:lnTo>
                    <a:pt x="242" y="2259"/>
                  </a:lnTo>
                  <a:lnTo>
                    <a:pt x="242" y="2259"/>
                  </a:lnTo>
                  <a:lnTo>
                    <a:pt x="244" y="2259"/>
                  </a:lnTo>
                  <a:lnTo>
                    <a:pt x="244" y="2259"/>
                  </a:lnTo>
                  <a:lnTo>
                    <a:pt x="244" y="2256"/>
                  </a:lnTo>
                  <a:lnTo>
                    <a:pt x="244" y="2256"/>
                  </a:lnTo>
                  <a:lnTo>
                    <a:pt x="244" y="2256"/>
                  </a:lnTo>
                  <a:lnTo>
                    <a:pt x="244" y="2254"/>
                  </a:lnTo>
                  <a:lnTo>
                    <a:pt x="244" y="2254"/>
                  </a:lnTo>
                  <a:lnTo>
                    <a:pt x="244" y="2254"/>
                  </a:lnTo>
                  <a:lnTo>
                    <a:pt x="244" y="2254"/>
                  </a:lnTo>
                  <a:lnTo>
                    <a:pt x="246" y="2254"/>
                  </a:lnTo>
                  <a:lnTo>
                    <a:pt x="246" y="2256"/>
                  </a:lnTo>
                  <a:lnTo>
                    <a:pt x="246" y="2256"/>
                  </a:lnTo>
                  <a:lnTo>
                    <a:pt x="246" y="2256"/>
                  </a:lnTo>
                  <a:lnTo>
                    <a:pt x="246" y="2256"/>
                  </a:lnTo>
                  <a:lnTo>
                    <a:pt x="249" y="2256"/>
                  </a:lnTo>
                  <a:lnTo>
                    <a:pt x="249" y="2256"/>
                  </a:lnTo>
                  <a:lnTo>
                    <a:pt x="249" y="2256"/>
                  </a:lnTo>
                  <a:lnTo>
                    <a:pt x="249" y="2256"/>
                  </a:lnTo>
                  <a:lnTo>
                    <a:pt x="251" y="2256"/>
                  </a:lnTo>
                  <a:lnTo>
                    <a:pt x="251" y="2256"/>
                  </a:lnTo>
                  <a:lnTo>
                    <a:pt x="251" y="2254"/>
                  </a:lnTo>
                  <a:lnTo>
                    <a:pt x="251" y="2254"/>
                  </a:lnTo>
                  <a:lnTo>
                    <a:pt x="251" y="2256"/>
                  </a:lnTo>
                  <a:lnTo>
                    <a:pt x="251" y="2256"/>
                  </a:lnTo>
                  <a:lnTo>
                    <a:pt x="249" y="2256"/>
                  </a:lnTo>
                  <a:lnTo>
                    <a:pt x="249" y="2259"/>
                  </a:lnTo>
                  <a:lnTo>
                    <a:pt x="249" y="2259"/>
                  </a:lnTo>
                  <a:lnTo>
                    <a:pt x="246" y="2259"/>
                  </a:lnTo>
                  <a:lnTo>
                    <a:pt x="246" y="2261"/>
                  </a:lnTo>
                  <a:lnTo>
                    <a:pt x="246" y="2261"/>
                  </a:lnTo>
                  <a:lnTo>
                    <a:pt x="246" y="2261"/>
                  </a:lnTo>
                  <a:lnTo>
                    <a:pt x="246" y="2261"/>
                  </a:lnTo>
                  <a:lnTo>
                    <a:pt x="246" y="2261"/>
                  </a:lnTo>
                  <a:lnTo>
                    <a:pt x="246" y="2261"/>
                  </a:lnTo>
                  <a:lnTo>
                    <a:pt x="246" y="2261"/>
                  </a:lnTo>
                  <a:lnTo>
                    <a:pt x="246" y="2261"/>
                  </a:lnTo>
                  <a:lnTo>
                    <a:pt x="244" y="2263"/>
                  </a:lnTo>
                  <a:lnTo>
                    <a:pt x="244" y="2263"/>
                  </a:lnTo>
                  <a:lnTo>
                    <a:pt x="244" y="2263"/>
                  </a:lnTo>
                  <a:lnTo>
                    <a:pt x="246" y="2268"/>
                  </a:lnTo>
                  <a:lnTo>
                    <a:pt x="246" y="2271"/>
                  </a:lnTo>
                  <a:lnTo>
                    <a:pt x="246" y="2271"/>
                  </a:lnTo>
                  <a:lnTo>
                    <a:pt x="249" y="2271"/>
                  </a:lnTo>
                  <a:lnTo>
                    <a:pt x="251" y="2271"/>
                  </a:lnTo>
                  <a:lnTo>
                    <a:pt x="253" y="2271"/>
                  </a:lnTo>
                  <a:lnTo>
                    <a:pt x="253" y="2271"/>
                  </a:lnTo>
                  <a:lnTo>
                    <a:pt x="253" y="2268"/>
                  </a:lnTo>
                  <a:lnTo>
                    <a:pt x="253" y="2266"/>
                  </a:lnTo>
                  <a:lnTo>
                    <a:pt x="253" y="2266"/>
                  </a:lnTo>
                  <a:lnTo>
                    <a:pt x="253" y="2266"/>
                  </a:lnTo>
                  <a:lnTo>
                    <a:pt x="253" y="2266"/>
                  </a:lnTo>
                  <a:lnTo>
                    <a:pt x="253" y="2266"/>
                  </a:lnTo>
                  <a:lnTo>
                    <a:pt x="253" y="2271"/>
                  </a:lnTo>
                  <a:lnTo>
                    <a:pt x="253" y="2271"/>
                  </a:lnTo>
                  <a:lnTo>
                    <a:pt x="256" y="2271"/>
                  </a:lnTo>
                  <a:lnTo>
                    <a:pt x="256" y="2271"/>
                  </a:lnTo>
                  <a:lnTo>
                    <a:pt x="256" y="2271"/>
                  </a:lnTo>
                  <a:lnTo>
                    <a:pt x="256" y="2271"/>
                  </a:lnTo>
                  <a:lnTo>
                    <a:pt x="258" y="2271"/>
                  </a:lnTo>
                  <a:lnTo>
                    <a:pt x="258" y="2268"/>
                  </a:lnTo>
                  <a:lnTo>
                    <a:pt x="258" y="2268"/>
                  </a:lnTo>
                  <a:lnTo>
                    <a:pt x="256" y="2266"/>
                  </a:lnTo>
                  <a:lnTo>
                    <a:pt x="258" y="2266"/>
                  </a:lnTo>
                  <a:lnTo>
                    <a:pt x="258" y="2268"/>
                  </a:lnTo>
                  <a:lnTo>
                    <a:pt x="258" y="2268"/>
                  </a:lnTo>
                  <a:lnTo>
                    <a:pt x="258" y="2271"/>
                  </a:lnTo>
                  <a:lnTo>
                    <a:pt x="258" y="2271"/>
                  </a:lnTo>
                  <a:lnTo>
                    <a:pt x="260" y="2273"/>
                  </a:lnTo>
                  <a:lnTo>
                    <a:pt x="260" y="2273"/>
                  </a:lnTo>
                  <a:lnTo>
                    <a:pt x="260" y="2273"/>
                  </a:lnTo>
                  <a:lnTo>
                    <a:pt x="263" y="2271"/>
                  </a:lnTo>
                  <a:lnTo>
                    <a:pt x="263" y="2271"/>
                  </a:lnTo>
                  <a:lnTo>
                    <a:pt x="263" y="2273"/>
                  </a:lnTo>
                  <a:lnTo>
                    <a:pt x="263" y="2275"/>
                  </a:lnTo>
                  <a:lnTo>
                    <a:pt x="263" y="2275"/>
                  </a:lnTo>
                  <a:lnTo>
                    <a:pt x="263" y="2280"/>
                  </a:lnTo>
                  <a:lnTo>
                    <a:pt x="263" y="2282"/>
                  </a:lnTo>
                  <a:lnTo>
                    <a:pt x="263" y="2282"/>
                  </a:lnTo>
                  <a:lnTo>
                    <a:pt x="263" y="2282"/>
                  </a:lnTo>
                  <a:lnTo>
                    <a:pt x="265" y="2282"/>
                  </a:lnTo>
                  <a:lnTo>
                    <a:pt x="265" y="2282"/>
                  </a:lnTo>
                  <a:lnTo>
                    <a:pt x="265" y="2282"/>
                  </a:lnTo>
                  <a:lnTo>
                    <a:pt x="268" y="2280"/>
                  </a:lnTo>
                  <a:lnTo>
                    <a:pt x="268" y="2280"/>
                  </a:lnTo>
                  <a:lnTo>
                    <a:pt x="268" y="2278"/>
                  </a:lnTo>
                  <a:lnTo>
                    <a:pt x="268" y="2280"/>
                  </a:lnTo>
                  <a:lnTo>
                    <a:pt x="268" y="2280"/>
                  </a:lnTo>
                  <a:lnTo>
                    <a:pt x="270" y="2280"/>
                  </a:lnTo>
                  <a:lnTo>
                    <a:pt x="270" y="2280"/>
                  </a:lnTo>
                  <a:lnTo>
                    <a:pt x="265" y="2282"/>
                  </a:lnTo>
                  <a:lnTo>
                    <a:pt x="265" y="2282"/>
                  </a:lnTo>
                  <a:lnTo>
                    <a:pt x="265" y="2285"/>
                  </a:lnTo>
                  <a:lnTo>
                    <a:pt x="265" y="2285"/>
                  </a:lnTo>
                  <a:lnTo>
                    <a:pt x="270" y="2287"/>
                  </a:lnTo>
                  <a:lnTo>
                    <a:pt x="270" y="2287"/>
                  </a:lnTo>
                  <a:lnTo>
                    <a:pt x="272" y="2287"/>
                  </a:lnTo>
                  <a:lnTo>
                    <a:pt x="275" y="2287"/>
                  </a:lnTo>
                  <a:lnTo>
                    <a:pt x="277" y="2287"/>
                  </a:lnTo>
                  <a:lnTo>
                    <a:pt x="277" y="2287"/>
                  </a:lnTo>
                  <a:lnTo>
                    <a:pt x="279" y="2287"/>
                  </a:lnTo>
                  <a:lnTo>
                    <a:pt x="279" y="2287"/>
                  </a:lnTo>
                  <a:lnTo>
                    <a:pt x="279" y="2289"/>
                  </a:lnTo>
                  <a:lnTo>
                    <a:pt x="277" y="2289"/>
                  </a:lnTo>
                  <a:lnTo>
                    <a:pt x="277" y="2289"/>
                  </a:lnTo>
                  <a:lnTo>
                    <a:pt x="275" y="2287"/>
                  </a:lnTo>
                  <a:lnTo>
                    <a:pt x="275" y="2287"/>
                  </a:lnTo>
                  <a:lnTo>
                    <a:pt x="275" y="2287"/>
                  </a:lnTo>
                  <a:lnTo>
                    <a:pt x="275" y="2289"/>
                  </a:lnTo>
                  <a:lnTo>
                    <a:pt x="270" y="2287"/>
                  </a:lnTo>
                  <a:lnTo>
                    <a:pt x="268" y="2287"/>
                  </a:lnTo>
                  <a:lnTo>
                    <a:pt x="265" y="2287"/>
                  </a:lnTo>
                  <a:lnTo>
                    <a:pt x="263" y="2287"/>
                  </a:lnTo>
                  <a:lnTo>
                    <a:pt x="263" y="2287"/>
                  </a:lnTo>
                  <a:lnTo>
                    <a:pt x="263" y="2287"/>
                  </a:lnTo>
                  <a:lnTo>
                    <a:pt x="260" y="2289"/>
                  </a:lnTo>
                  <a:lnTo>
                    <a:pt x="260" y="2289"/>
                  </a:lnTo>
                  <a:lnTo>
                    <a:pt x="260" y="2289"/>
                  </a:lnTo>
                  <a:lnTo>
                    <a:pt x="260" y="2289"/>
                  </a:lnTo>
                  <a:lnTo>
                    <a:pt x="260" y="2289"/>
                  </a:lnTo>
                  <a:lnTo>
                    <a:pt x="260" y="2289"/>
                  </a:lnTo>
                  <a:lnTo>
                    <a:pt x="260" y="2289"/>
                  </a:lnTo>
                  <a:lnTo>
                    <a:pt x="260" y="2292"/>
                  </a:lnTo>
                  <a:lnTo>
                    <a:pt x="260" y="2292"/>
                  </a:lnTo>
                  <a:lnTo>
                    <a:pt x="260" y="2292"/>
                  </a:lnTo>
                  <a:lnTo>
                    <a:pt x="260" y="2292"/>
                  </a:lnTo>
                  <a:lnTo>
                    <a:pt x="260" y="2292"/>
                  </a:lnTo>
                  <a:lnTo>
                    <a:pt x="260" y="2292"/>
                  </a:lnTo>
                  <a:lnTo>
                    <a:pt x="260" y="2292"/>
                  </a:lnTo>
                  <a:lnTo>
                    <a:pt x="260" y="2294"/>
                  </a:lnTo>
                  <a:lnTo>
                    <a:pt x="260" y="2294"/>
                  </a:lnTo>
                  <a:lnTo>
                    <a:pt x="260" y="2294"/>
                  </a:lnTo>
                  <a:lnTo>
                    <a:pt x="260" y="2294"/>
                  </a:lnTo>
                  <a:lnTo>
                    <a:pt x="260" y="2297"/>
                  </a:lnTo>
                  <a:lnTo>
                    <a:pt x="258" y="2297"/>
                  </a:lnTo>
                  <a:lnTo>
                    <a:pt x="258" y="2297"/>
                  </a:lnTo>
                  <a:lnTo>
                    <a:pt x="260" y="2299"/>
                  </a:lnTo>
                  <a:lnTo>
                    <a:pt x="260" y="2299"/>
                  </a:lnTo>
                  <a:lnTo>
                    <a:pt x="260" y="2299"/>
                  </a:lnTo>
                  <a:lnTo>
                    <a:pt x="260" y="2299"/>
                  </a:lnTo>
                  <a:lnTo>
                    <a:pt x="260" y="2299"/>
                  </a:lnTo>
                  <a:lnTo>
                    <a:pt x="263" y="2299"/>
                  </a:lnTo>
                  <a:lnTo>
                    <a:pt x="263" y="2299"/>
                  </a:lnTo>
                  <a:lnTo>
                    <a:pt x="263" y="2299"/>
                  </a:lnTo>
                  <a:lnTo>
                    <a:pt x="263" y="2297"/>
                  </a:lnTo>
                  <a:lnTo>
                    <a:pt x="263" y="2297"/>
                  </a:lnTo>
                  <a:lnTo>
                    <a:pt x="263" y="2297"/>
                  </a:lnTo>
                  <a:lnTo>
                    <a:pt x="263" y="2297"/>
                  </a:lnTo>
                  <a:lnTo>
                    <a:pt x="265" y="2297"/>
                  </a:lnTo>
                  <a:lnTo>
                    <a:pt x="265" y="2297"/>
                  </a:lnTo>
                  <a:lnTo>
                    <a:pt x="265" y="2297"/>
                  </a:lnTo>
                  <a:lnTo>
                    <a:pt x="265" y="2299"/>
                  </a:lnTo>
                  <a:lnTo>
                    <a:pt x="265" y="2299"/>
                  </a:lnTo>
                  <a:lnTo>
                    <a:pt x="265" y="2299"/>
                  </a:lnTo>
                  <a:lnTo>
                    <a:pt x="265" y="2299"/>
                  </a:lnTo>
                  <a:lnTo>
                    <a:pt x="265" y="2299"/>
                  </a:lnTo>
                  <a:lnTo>
                    <a:pt x="265" y="2301"/>
                  </a:lnTo>
                  <a:lnTo>
                    <a:pt x="268" y="2301"/>
                  </a:lnTo>
                  <a:lnTo>
                    <a:pt x="268" y="2301"/>
                  </a:lnTo>
                  <a:lnTo>
                    <a:pt x="268" y="2301"/>
                  </a:lnTo>
                  <a:lnTo>
                    <a:pt x="268" y="2301"/>
                  </a:lnTo>
                  <a:lnTo>
                    <a:pt x="268" y="2301"/>
                  </a:lnTo>
                  <a:lnTo>
                    <a:pt x="268" y="2301"/>
                  </a:lnTo>
                  <a:lnTo>
                    <a:pt x="268" y="2301"/>
                  </a:lnTo>
                  <a:lnTo>
                    <a:pt x="268" y="2301"/>
                  </a:lnTo>
                  <a:lnTo>
                    <a:pt x="270" y="2301"/>
                  </a:lnTo>
                  <a:lnTo>
                    <a:pt x="270" y="2299"/>
                  </a:lnTo>
                  <a:lnTo>
                    <a:pt x="270" y="2299"/>
                  </a:lnTo>
                  <a:lnTo>
                    <a:pt x="270" y="2299"/>
                  </a:lnTo>
                  <a:lnTo>
                    <a:pt x="270" y="2299"/>
                  </a:lnTo>
                  <a:lnTo>
                    <a:pt x="270" y="2299"/>
                  </a:lnTo>
                  <a:lnTo>
                    <a:pt x="270" y="2299"/>
                  </a:lnTo>
                  <a:lnTo>
                    <a:pt x="270" y="2299"/>
                  </a:lnTo>
                  <a:lnTo>
                    <a:pt x="270" y="2301"/>
                  </a:lnTo>
                  <a:lnTo>
                    <a:pt x="270" y="2301"/>
                  </a:lnTo>
                  <a:lnTo>
                    <a:pt x="272" y="2301"/>
                  </a:lnTo>
                  <a:lnTo>
                    <a:pt x="272" y="2301"/>
                  </a:lnTo>
                  <a:lnTo>
                    <a:pt x="272" y="2301"/>
                  </a:lnTo>
                  <a:lnTo>
                    <a:pt x="272" y="2301"/>
                  </a:lnTo>
                  <a:lnTo>
                    <a:pt x="272" y="2301"/>
                  </a:lnTo>
                  <a:lnTo>
                    <a:pt x="272" y="2301"/>
                  </a:lnTo>
                  <a:lnTo>
                    <a:pt x="275" y="2301"/>
                  </a:lnTo>
                  <a:lnTo>
                    <a:pt x="275" y="2301"/>
                  </a:lnTo>
                  <a:lnTo>
                    <a:pt x="277" y="2299"/>
                  </a:lnTo>
                  <a:lnTo>
                    <a:pt x="277" y="2299"/>
                  </a:lnTo>
                  <a:lnTo>
                    <a:pt x="277" y="2301"/>
                  </a:lnTo>
                  <a:lnTo>
                    <a:pt x="277" y="2301"/>
                  </a:lnTo>
                  <a:lnTo>
                    <a:pt x="277" y="2301"/>
                  </a:lnTo>
                  <a:lnTo>
                    <a:pt x="275" y="2304"/>
                  </a:lnTo>
                  <a:lnTo>
                    <a:pt x="275" y="2304"/>
                  </a:lnTo>
                  <a:lnTo>
                    <a:pt x="275" y="2306"/>
                  </a:lnTo>
                  <a:lnTo>
                    <a:pt x="277" y="2306"/>
                  </a:lnTo>
                  <a:lnTo>
                    <a:pt x="277" y="2306"/>
                  </a:lnTo>
                  <a:lnTo>
                    <a:pt x="277" y="2306"/>
                  </a:lnTo>
                  <a:lnTo>
                    <a:pt x="277" y="2306"/>
                  </a:lnTo>
                  <a:lnTo>
                    <a:pt x="277" y="2306"/>
                  </a:lnTo>
                  <a:lnTo>
                    <a:pt x="279" y="2306"/>
                  </a:lnTo>
                  <a:lnTo>
                    <a:pt x="279" y="2304"/>
                  </a:lnTo>
                  <a:lnTo>
                    <a:pt x="279" y="2304"/>
                  </a:lnTo>
                  <a:lnTo>
                    <a:pt x="282" y="2304"/>
                  </a:lnTo>
                  <a:lnTo>
                    <a:pt x="282" y="2301"/>
                  </a:lnTo>
                  <a:lnTo>
                    <a:pt x="282" y="2304"/>
                  </a:lnTo>
                  <a:lnTo>
                    <a:pt x="282" y="2304"/>
                  </a:lnTo>
                  <a:lnTo>
                    <a:pt x="279" y="2306"/>
                  </a:lnTo>
                  <a:lnTo>
                    <a:pt x="279" y="2308"/>
                  </a:lnTo>
                  <a:lnTo>
                    <a:pt x="277" y="2308"/>
                  </a:lnTo>
                  <a:lnTo>
                    <a:pt x="277" y="2308"/>
                  </a:lnTo>
                  <a:lnTo>
                    <a:pt x="275" y="2308"/>
                  </a:lnTo>
                  <a:lnTo>
                    <a:pt x="277" y="2311"/>
                  </a:lnTo>
                  <a:lnTo>
                    <a:pt x="277" y="2311"/>
                  </a:lnTo>
                  <a:lnTo>
                    <a:pt x="277" y="2311"/>
                  </a:lnTo>
                  <a:lnTo>
                    <a:pt x="277" y="2311"/>
                  </a:lnTo>
                  <a:lnTo>
                    <a:pt x="279" y="2311"/>
                  </a:lnTo>
                  <a:lnTo>
                    <a:pt x="279" y="2311"/>
                  </a:lnTo>
                  <a:lnTo>
                    <a:pt x="282" y="2311"/>
                  </a:lnTo>
                  <a:lnTo>
                    <a:pt x="282" y="2311"/>
                  </a:lnTo>
                  <a:lnTo>
                    <a:pt x="282" y="2311"/>
                  </a:lnTo>
                  <a:lnTo>
                    <a:pt x="282" y="2311"/>
                  </a:lnTo>
                  <a:lnTo>
                    <a:pt x="282" y="2311"/>
                  </a:lnTo>
                  <a:lnTo>
                    <a:pt x="282" y="2311"/>
                  </a:lnTo>
                  <a:lnTo>
                    <a:pt x="282" y="2311"/>
                  </a:lnTo>
                  <a:lnTo>
                    <a:pt x="284" y="2308"/>
                  </a:lnTo>
                  <a:lnTo>
                    <a:pt x="284" y="2308"/>
                  </a:lnTo>
                  <a:lnTo>
                    <a:pt x="284" y="2306"/>
                  </a:lnTo>
                  <a:lnTo>
                    <a:pt x="284" y="2306"/>
                  </a:lnTo>
                  <a:lnTo>
                    <a:pt x="286" y="2306"/>
                  </a:lnTo>
                  <a:lnTo>
                    <a:pt x="284" y="2306"/>
                  </a:lnTo>
                  <a:lnTo>
                    <a:pt x="284" y="2308"/>
                  </a:lnTo>
                  <a:lnTo>
                    <a:pt x="284" y="2308"/>
                  </a:lnTo>
                  <a:lnTo>
                    <a:pt x="284" y="2308"/>
                  </a:lnTo>
                  <a:lnTo>
                    <a:pt x="284" y="2311"/>
                  </a:lnTo>
                  <a:lnTo>
                    <a:pt x="284" y="2311"/>
                  </a:lnTo>
                  <a:lnTo>
                    <a:pt x="284" y="2313"/>
                  </a:lnTo>
                  <a:lnTo>
                    <a:pt x="284" y="2313"/>
                  </a:lnTo>
                  <a:lnTo>
                    <a:pt x="284" y="2313"/>
                  </a:lnTo>
                  <a:lnTo>
                    <a:pt x="284" y="2313"/>
                  </a:lnTo>
                  <a:lnTo>
                    <a:pt x="284" y="2313"/>
                  </a:lnTo>
                  <a:lnTo>
                    <a:pt x="286" y="2311"/>
                  </a:lnTo>
                  <a:lnTo>
                    <a:pt x="284" y="2313"/>
                  </a:lnTo>
                  <a:lnTo>
                    <a:pt x="284" y="2313"/>
                  </a:lnTo>
                  <a:lnTo>
                    <a:pt x="284" y="2318"/>
                  </a:lnTo>
                  <a:lnTo>
                    <a:pt x="284" y="2318"/>
                  </a:lnTo>
                  <a:lnTo>
                    <a:pt x="284" y="2318"/>
                  </a:lnTo>
                  <a:lnTo>
                    <a:pt x="286" y="2318"/>
                  </a:lnTo>
                  <a:lnTo>
                    <a:pt x="289" y="2315"/>
                  </a:lnTo>
                  <a:lnTo>
                    <a:pt x="289" y="2315"/>
                  </a:lnTo>
                  <a:lnTo>
                    <a:pt x="289" y="2315"/>
                  </a:lnTo>
                  <a:lnTo>
                    <a:pt x="289" y="2318"/>
                  </a:lnTo>
                  <a:lnTo>
                    <a:pt x="289" y="2318"/>
                  </a:lnTo>
                  <a:lnTo>
                    <a:pt x="286" y="2318"/>
                  </a:lnTo>
                  <a:lnTo>
                    <a:pt x="286" y="2318"/>
                  </a:lnTo>
                  <a:lnTo>
                    <a:pt x="286" y="2320"/>
                  </a:lnTo>
                  <a:lnTo>
                    <a:pt x="284" y="2320"/>
                  </a:lnTo>
                  <a:lnTo>
                    <a:pt x="284" y="2320"/>
                  </a:lnTo>
                  <a:lnTo>
                    <a:pt x="284" y="2320"/>
                  </a:lnTo>
                  <a:lnTo>
                    <a:pt x="282" y="2320"/>
                  </a:lnTo>
                  <a:lnTo>
                    <a:pt x="282" y="2320"/>
                  </a:lnTo>
                  <a:lnTo>
                    <a:pt x="282" y="2320"/>
                  </a:lnTo>
                  <a:lnTo>
                    <a:pt x="282" y="2318"/>
                  </a:lnTo>
                  <a:lnTo>
                    <a:pt x="279" y="2320"/>
                  </a:lnTo>
                  <a:lnTo>
                    <a:pt x="279" y="2320"/>
                  </a:lnTo>
                  <a:lnTo>
                    <a:pt x="279" y="2320"/>
                  </a:lnTo>
                  <a:lnTo>
                    <a:pt x="279" y="2320"/>
                  </a:lnTo>
                  <a:lnTo>
                    <a:pt x="279" y="2320"/>
                  </a:lnTo>
                  <a:lnTo>
                    <a:pt x="279" y="2320"/>
                  </a:lnTo>
                  <a:lnTo>
                    <a:pt x="279" y="2323"/>
                  </a:lnTo>
                  <a:lnTo>
                    <a:pt x="282" y="2323"/>
                  </a:lnTo>
                  <a:lnTo>
                    <a:pt x="284" y="2325"/>
                  </a:lnTo>
                  <a:lnTo>
                    <a:pt x="284" y="2325"/>
                  </a:lnTo>
                  <a:lnTo>
                    <a:pt x="284" y="2325"/>
                  </a:lnTo>
                  <a:lnTo>
                    <a:pt x="286" y="2327"/>
                  </a:lnTo>
                  <a:lnTo>
                    <a:pt x="286" y="2327"/>
                  </a:lnTo>
                  <a:lnTo>
                    <a:pt x="286" y="2327"/>
                  </a:lnTo>
                  <a:lnTo>
                    <a:pt x="286" y="2327"/>
                  </a:lnTo>
                  <a:lnTo>
                    <a:pt x="286" y="2330"/>
                  </a:lnTo>
                  <a:lnTo>
                    <a:pt x="286" y="2330"/>
                  </a:lnTo>
                  <a:lnTo>
                    <a:pt x="286" y="2330"/>
                  </a:lnTo>
                  <a:lnTo>
                    <a:pt x="289" y="2330"/>
                  </a:lnTo>
                  <a:lnTo>
                    <a:pt x="289" y="2332"/>
                  </a:lnTo>
                  <a:lnTo>
                    <a:pt x="289" y="2332"/>
                  </a:lnTo>
                  <a:lnTo>
                    <a:pt x="289" y="2332"/>
                  </a:lnTo>
                  <a:lnTo>
                    <a:pt x="289" y="2332"/>
                  </a:lnTo>
                  <a:lnTo>
                    <a:pt x="289" y="2332"/>
                  </a:lnTo>
                  <a:lnTo>
                    <a:pt x="291" y="2332"/>
                  </a:lnTo>
                  <a:lnTo>
                    <a:pt x="291" y="2332"/>
                  </a:lnTo>
                  <a:lnTo>
                    <a:pt x="291" y="2332"/>
                  </a:lnTo>
                  <a:lnTo>
                    <a:pt x="291" y="2332"/>
                  </a:lnTo>
                  <a:lnTo>
                    <a:pt x="291" y="2332"/>
                  </a:lnTo>
                  <a:lnTo>
                    <a:pt x="291" y="2332"/>
                  </a:lnTo>
                  <a:lnTo>
                    <a:pt x="294" y="2330"/>
                  </a:lnTo>
                  <a:lnTo>
                    <a:pt x="294" y="2330"/>
                  </a:lnTo>
                  <a:lnTo>
                    <a:pt x="296" y="2330"/>
                  </a:lnTo>
                  <a:lnTo>
                    <a:pt x="296" y="2327"/>
                  </a:lnTo>
                  <a:lnTo>
                    <a:pt x="296" y="2327"/>
                  </a:lnTo>
                  <a:lnTo>
                    <a:pt x="296" y="2327"/>
                  </a:lnTo>
                  <a:lnTo>
                    <a:pt x="296" y="2327"/>
                  </a:lnTo>
                  <a:lnTo>
                    <a:pt x="296" y="2327"/>
                  </a:lnTo>
                  <a:lnTo>
                    <a:pt x="298" y="2327"/>
                  </a:lnTo>
                  <a:lnTo>
                    <a:pt x="298" y="2327"/>
                  </a:lnTo>
                  <a:lnTo>
                    <a:pt x="298" y="2327"/>
                  </a:lnTo>
                  <a:lnTo>
                    <a:pt x="298" y="2330"/>
                  </a:lnTo>
                  <a:lnTo>
                    <a:pt x="298" y="2330"/>
                  </a:lnTo>
                  <a:lnTo>
                    <a:pt x="296" y="2330"/>
                  </a:lnTo>
                  <a:lnTo>
                    <a:pt x="296" y="2330"/>
                  </a:lnTo>
                  <a:lnTo>
                    <a:pt x="296" y="2332"/>
                  </a:lnTo>
                  <a:lnTo>
                    <a:pt x="298" y="2332"/>
                  </a:lnTo>
                  <a:lnTo>
                    <a:pt x="298" y="2332"/>
                  </a:lnTo>
                  <a:lnTo>
                    <a:pt x="298" y="2332"/>
                  </a:lnTo>
                  <a:lnTo>
                    <a:pt x="301" y="2332"/>
                  </a:lnTo>
                  <a:lnTo>
                    <a:pt x="301" y="2330"/>
                  </a:lnTo>
                  <a:lnTo>
                    <a:pt x="303" y="2330"/>
                  </a:lnTo>
                  <a:lnTo>
                    <a:pt x="303" y="2332"/>
                  </a:lnTo>
                  <a:lnTo>
                    <a:pt x="303" y="2332"/>
                  </a:lnTo>
                  <a:lnTo>
                    <a:pt x="303" y="2332"/>
                  </a:lnTo>
                  <a:lnTo>
                    <a:pt x="305" y="2332"/>
                  </a:lnTo>
                  <a:lnTo>
                    <a:pt x="305" y="2332"/>
                  </a:lnTo>
                  <a:lnTo>
                    <a:pt x="305" y="2332"/>
                  </a:lnTo>
                  <a:lnTo>
                    <a:pt x="308" y="2332"/>
                  </a:lnTo>
                  <a:lnTo>
                    <a:pt x="308" y="2332"/>
                  </a:lnTo>
                  <a:lnTo>
                    <a:pt x="310" y="2332"/>
                  </a:lnTo>
                  <a:lnTo>
                    <a:pt x="310" y="2332"/>
                  </a:lnTo>
                  <a:lnTo>
                    <a:pt x="312" y="2332"/>
                  </a:lnTo>
                  <a:lnTo>
                    <a:pt x="312" y="2332"/>
                  </a:lnTo>
                  <a:lnTo>
                    <a:pt x="312" y="2330"/>
                  </a:lnTo>
                  <a:lnTo>
                    <a:pt x="312" y="2327"/>
                  </a:lnTo>
                  <a:lnTo>
                    <a:pt x="315" y="2327"/>
                  </a:lnTo>
                  <a:lnTo>
                    <a:pt x="315" y="2327"/>
                  </a:lnTo>
                  <a:lnTo>
                    <a:pt x="315" y="2325"/>
                  </a:lnTo>
                  <a:lnTo>
                    <a:pt x="315" y="2323"/>
                  </a:lnTo>
                  <a:lnTo>
                    <a:pt x="315" y="2323"/>
                  </a:lnTo>
                  <a:lnTo>
                    <a:pt x="315" y="2320"/>
                  </a:lnTo>
                  <a:lnTo>
                    <a:pt x="317" y="2320"/>
                  </a:lnTo>
                  <a:lnTo>
                    <a:pt x="317" y="2320"/>
                  </a:lnTo>
                  <a:lnTo>
                    <a:pt x="317" y="2320"/>
                  </a:lnTo>
                  <a:lnTo>
                    <a:pt x="317" y="2320"/>
                  </a:lnTo>
                  <a:lnTo>
                    <a:pt x="317" y="2323"/>
                  </a:lnTo>
                  <a:lnTo>
                    <a:pt x="317" y="2325"/>
                  </a:lnTo>
                  <a:lnTo>
                    <a:pt x="317" y="2327"/>
                  </a:lnTo>
                  <a:lnTo>
                    <a:pt x="315" y="2327"/>
                  </a:lnTo>
                  <a:lnTo>
                    <a:pt x="315" y="2327"/>
                  </a:lnTo>
                  <a:lnTo>
                    <a:pt x="315" y="2330"/>
                  </a:lnTo>
                  <a:lnTo>
                    <a:pt x="312" y="2332"/>
                  </a:lnTo>
                  <a:lnTo>
                    <a:pt x="310" y="2332"/>
                  </a:lnTo>
                  <a:lnTo>
                    <a:pt x="310" y="2334"/>
                  </a:lnTo>
                  <a:lnTo>
                    <a:pt x="308" y="2334"/>
                  </a:lnTo>
                  <a:lnTo>
                    <a:pt x="308" y="2334"/>
                  </a:lnTo>
                  <a:lnTo>
                    <a:pt x="305" y="2334"/>
                  </a:lnTo>
                  <a:lnTo>
                    <a:pt x="305" y="2334"/>
                  </a:lnTo>
                  <a:lnTo>
                    <a:pt x="305" y="2337"/>
                  </a:lnTo>
                  <a:lnTo>
                    <a:pt x="305" y="2337"/>
                  </a:lnTo>
                  <a:lnTo>
                    <a:pt x="305" y="2337"/>
                  </a:lnTo>
                  <a:lnTo>
                    <a:pt x="305" y="2337"/>
                  </a:lnTo>
                  <a:lnTo>
                    <a:pt x="305" y="2337"/>
                  </a:lnTo>
                  <a:lnTo>
                    <a:pt x="305" y="2337"/>
                  </a:lnTo>
                  <a:lnTo>
                    <a:pt x="303" y="2337"/>
                  </a:lnTo>
                  <a:lnTo>
                    <a:pt x="303" y="2337"/>
                  </a:lnTo>
                  <a:lnTo>
                    <a:pt x="303" y="2337"/>
                  </a:lnTo>
                  <a:lnTo>
                    <a:pt x="303" y="2337"/>
                  </a:lnTo>
                  <a:lnTo>
                    <a:pt x="303" y="2339"/>
                  </a:lnTo>
                  <a:lnTo>
                    <a:pt x="303" y="2339"/>
                  </a:lnTo>
                  <a:lnTo>
                    <a:pt x="301" y="2339"/>
                  </a:lnTo>
                  <a:lnTo>
                    <a:pt x="298" y="2339"/>
                  </a:lnTo>
                  <a:lnTo>
                    <a:pt x="298" y="2342"/>
                  </a:lnTo>
                  <a:lnTo>
                    <a:pt x="298" y="2342"/>
                  </a:lnTo>
                  <a:lnTo>
                    <a:pt x="301" y="2342"/>
                  </a:lnTo>
                  <a:lnTo>
                    <a:pt x="301" y="2344"/>
                  </a:lnTo>
                  <a:lnTo>
                    <a:pt x="301" y="2344"/>
                  </a:lnTo>
                  <a:lnTo>
                    <a:pt x="310" y="2351"/>
                  </a:lnTo>
                  <a:lnTo>
                    <a:pt x="310" y="2351"/>
                  </a:lnTo>
                  <a:lnTo>
                    <a:pt x="310" y="2353"/>
                  </a:lnTo>
                  <a:lnTo>
                    <a:pt x="312" y="2356"/>
                  </a:lnTo>
                  <a:lnTo>
                    <a:pt x="315" y="2356"/>
                  </a:lnTo>
                  <a:lnTo>
                    <a:pt x="320" y="2358"/>
                  </a:lnTo>
                  <a:lnTo>
                    <a:pt x="320" y="2360"/>
                  </a:lnTo>
                  <a:lnTo>
                    <a:pt x="320" y="2360"/>
                  </a:lnTo>
                  <a:lnTo>
                    <a:pt x="320" y="2358"/>
                  </a:lnTo>
                  <a:lnTo>
                    <a:pt x="322" y="2358"/>
                  </a:lnTo>
                  <a:lnTo>
                    <a:pt x="322" y="2358"/>
                  </a:lnTo>
                  <a:lnTo>
                    <a:pt x="322" y="2358"/>
                  </a:lnTo>
                  <a:lnTo>
                    <a:pt x="322" y="2358"/>
                  </a:lnTo>
                  <a:lnTo>
                    <a:pt x="322" y="2360"/>
                  </a:lnTo>
                  <a:lnTo>
                    <a:pt x="322" y="2360"/>
                  </a:lnTo>
                  <a:lnTo>
                    <a:pt x="322" y="2360"/>
                  </a:lnTo>
                  <a:lnTo>
                    <a:pt x="322" y="2360"/>
                  </a:lnTo>
                  <a:lnTo>
                    <a:pt x="322" y="2360"/>
                  </a:lnTo>
                  <a:lnTo>
                    <a:pt x="322" y="2360"/>
                  </a:lnTo>
                  <a:lnTo>
                    <a:pt x="331" y="2368"/>
                  </a:lnTo>
                  <a:lnTo>
                    <a:pt x="339" y="2372"/>
                  </a:lnTo>
                  <a:lnTo>
                    <a:pt x="341" y="2375"/>
                  </a:lnTo>
                  <a:lnTo>
                    <a:pt x="341" y="2375"/>
                  </a:lnTo>
                  <a:lnTo>
                    <a:pt x="343" y="2375"/>
                  </a:lnTo>
                  <a:lnTo>
                    <a:pt x="343" y="2377"/>
                  </a:lnTo>
                  <a:lnTo>
                    <a:pt x="346" y="2377"/>
                  </a:lnTo>
                  <a:lnTo>
                    <a:pt x="346" y="2377"/>
                  </a:lnTo>
                  <a:lnTo>
                    <a:pt x="346" y="2377"/>
                  </a:lnTo>
                  <a:lnTo>
                    <a:pt x="346" y="2377"/>
                  </a:lnTo>
                  <a:lnTo>
                    <a:pt x="348" y="2377"/>
                  </a:lnTo>
                  <a:lnTo>
                    <a:pt x="348" y="2377"/>
                  </a:lnTo>
                  <a:lnTo>
                    <a:pt x="348" y="2379"/>
                  </a:lnTo>
                  <a:lnTo>
                    <a:pt x="348" y="2379"/>
                  </a:lnTo>
                  <a:lnTo>
                    <a:pt x="350" y="2379"/>
                  </a:lnTo>
                  <a:lnTo>
                    <a:pt x="350" y="2377"/>
                  </a:lnTo>
                  <a:lnTo>
                    <a:pt x="350" y="2377"/>
                  </a:lnTo>
                  <a:lnTo>
                    <a:pt x="350" y="2377"/>
                  </a:lnTo>
                  <a:lnTo>
                    <a:pt x="350" y="2377"/>
                  </a:lnTo>
                  <a:lnTo>
                    <a:pt x="350" y="2377"/>
                  </a:lnTo>
                  <a:lnTo>
                    <a:pt x="350" y="2375"/>
                  </a:lnTo>
                  <a:lnTo>
                    <a:pt x="350" y="2375"/>
                  </a:lnTo>
                  <a:lnTo>
                    <a:pt x="353" y="2375"/>
                  </a:lnTo>
                  <a:lnTo>
                    <a:pt x="353" y="2375"/>
                  </a:lnTo>
                  <a:lnTo>
                    <a:pt x="355" y="2372"/>
                  </a:lnTo>
                  <a:lnTo>
                    <a:pt x="355" y="2372"/>
                  </a:lnTo>
                  <a:lnTo>
                    <a:pt x="357" y="2375"/>
                  </a:lnTo>
                  <a:lnTo>
                    <a:pt x="357" y="2375"/>
                  </a:lnTo>
                  <a:lnTo>
                    <a:pt x="360" y="2375"/>
                  </a:lnTo>
                  <a:lnTo>
                    <a:pt x="360" y="2375"/>
                  </a:lnTo>
                  <a:lnTo>
                    <a:pt x="360" y="2375"/>
                  </a:lnTo>
                  <a:lnTo>
                    <a:pt x="360" y="2372"/>
                  </a:lnTo>
                  <a:lnTo>
                    <a:pt x="360" y="2372"/>
                  </a:lnTo>
                  <a:close/>
                  <a:moveTo>
                    <a:pt x="246" y="2204"/>
                  </a:moveTo>
                  <a:lnTo>
                    <a:pt x="246" y="2204"/>
                  </a:lnTo>
                  <a:lnTo>
                    <a:pt x="246" y="2204"/>
                  </a:lnTo>
                  <a:lnTo>
                    <a:pt x="249" y="2204"/>
                  </a:lnTo>
                  <a:lnTo>
                    <a:pt x="249" y="2204"/>
                  </a:lnTo>
                  <a:lnTo>
                    <a:pt x="249" y="2202"/>
                  </a:lnTo>
                  <a:lnTo>
                    <a:pt x="249" y="2202"/>
                  </a:lnTo>
                  <a:lnTo>
                    <a:pt x="249" y="2202"/>
                  </a:lnTo>
                  <a:lnTo>
                    <a:pt x="246" y="2202"/>
                  </a:lnTo>
                  <a:lnTo>
                    <a:pt x="246" y="2202"/>
                  </a:lnTo>
                  <a:lnTo>
                    <a:pt x="246" y="2202"/>
                  </a:lnTo>
                  <a:lnTo>
                    <a:pt x="246" y="2202"/>
                  </a:lnTo>
                  <a:lnTo>
                    <a:pt x="246" y="2204"/>
                  </a:lnTo>
                  <a:lnTo>
                    <a:pt x="246" y="2204"/>
                  </a:lnTo>
                  <a:close/>
                  <a:moveTo>
                    <a:pt x="329" y="2266"/>
                  </a:moveTo>
                  <a:lnTo>
                    <a:pt x="327" y="2266"/>
                  </a:lnTo>
                  <a:lnTo>
                    <a:pt x="327" y="2263"/>
                  </a:lnTo>
                  <a:lnTo>
                    <a:pt x="324" y="2266"/>
                  </a:lnTo>
                  <a:lnTo>
                    <a:pt x="324" y="2266"/>
                  </a:lnTo>
                  <a:lnTo>
                    <a:pt x="324" y="2266"/>
                  </a:lnTo>
                  <a:lnTo>
                    <a:pt x="324" y="2266"/>
                  </a:lnTo>
                  <a:lnTo>
                    <a:pt x="324" y="2266"/>
                  </a:lnTo>
                  <a:lnTo>
                    <a:pt x="324" y="2268"/>
                  </a:lnTo>
                  <a:lnTo>
                    <a:pt x="324" y="2271"/>
                  </a:lnTo>
                  <a:lnTo>
                    <a:pt x="324" y="2271"/>
                  </a:lnTo>
                  <a:lnTo>
                    <a:pt x="324" y="2271"/>
                  </a:lnTo>
                  <a:lnTo>
                    <a:pt x="327" y="2271"/>
                  </a:lnTo>
                  <a:lnTo>
                    <a:pt x="327" y="2271"/>
                  </a:lnTo>
                  <a:lnTo>
                    <a:pt x="327" y="2271"/>
                  </a:lnTo>
                  <a:lnTo>
                    <a:pt x="327" y="2271"/>
                  </a:lnTo>
                  <a:lnTo>
                    <a:pt x="327" y="2271"/>
                  </a:lnTo>
                  <a:lnTo>
                    <a:pt x="327" y="2273"/>
                  </a:lnTo>
                  <a:lnTo>
                    <a:pt x="327" y="2273"/>
                  </a:lnTo>
                  <a:lnTo>
                    <a:pt x="327" y="2273"/>
                  </a:lnTo>
                  <a:lnTo>
                    <a:pt x="327" y="2275"/>
                  </a:lnTo>
                  <a:lnTo>
                    <a:pt x="327" y="2275"/>
                  </a:lnTo>
                  <a:lnTo>
                    <a:pt x="327" y="2275"/>
                  </a:lnTo>
                  <a:lnTo>
                    <a:pt x="329" y="2273"/>
                  </a:lnTo>
                  <a:lnTo>
                    <a:pt x="329" y="2273"/>
                  </a:lnTo>
                  <a:lnTo>
                    <a:pt x="329" y="2273"/>
                  </a:lnTo>
                  <a:lnTo>
                    <a:pt x="329" y="2271"/>
                  </a:lnTo>
                  <a:lnTo>
                    <a:pt x="329" y="2271"/>
                  </a:lnTo>
                  <a:lnTo>
                    <a:pt x="329" y="2271"/>
                  </a:lnTo>
                  <a:lnTo>
                    <a:pt x="329" y="2268"/>
                  </a:lnTo>
                  <a:lnTo>
                    <a:pt x="329" y="2268"/>
                  </a:lnTo>
                  <a:lnTo>
                    <a:pt x="329" y="2266"/>
                  </a:lnTo>
                  <a:lnTo>
                    <a:pt x="329" y="2266"/>
                  </a:lnTo>
                  <a:lnTo>
                    <a:pt x="329" y="2266"/>
                  </a:lnTo>
                  <a:close/>
                  <a:moveTo>
                    <a:pt x="289" y="2228"/>
                  </a:moveTo>
                  <a:lnTo>
                    <a:pt x="289" y="2228"/>
                  </a:lnTo>
                  <a:lnTo>
                    <a:pt x="286" y="2226"/>
                  </a:lnTo>
                  <a:lnTo>
                    <a:pt x="286" y="2226"/>
                  </a:lnTo>
                  <a:lnTo>
                    <a:pt x="284" y="2226"/>
                  </a:lnTo>
                  <a:lnTo>
                    <a:pt x="284" y="2226"/>
                  </a:lnTo>
                  <a:lnTo>
                    <a:pt x="284" y="2226"/>
                  </a:lnTo>
                  <a:lnTo>
                    <a:pt x="282" y="2226"/>
                  </a:lnTo>
                  <a:lnTo>
                    <a:pt x="282" y="2226"/>
                  </a:lnTo>
                  <a:lnTo>
                    <a:pt x="279" y="2228"/>
                  </a:lnTo>
                  <a:lnTo>
                    <a:pt x="277" y="2228"/>
                  </a:lnTo>
                  <a:lnTo>
                    <a:pt x="277" y="2228"/>
                  </a:lnTo>
                  <a:lnTo>
                    <a:pt x="277" y="2228"/>
                  </a:lnTo>
                  <a:lnTo>
                    <a:pt x="275" y="2230"/>
                  </a:lnTo>
                  <a:lnTo>
                    <a:pt x="275" y="2230"/>
                  </a:lnTo>
                  <a:lnTo>
                    <a:pt x="275" y="2230"/>
                  </a:lnTo>
                  <a:lnTo>
                    <a:pt x="275" y="2230"/>
                  </a:lnTo>
                  <a:lnTo>
                    <a:pt x="275" y="2230"/>
                  </a:lnTo>
                  <a:lnTo>
                    <a:pt x="275" y="2233"/>
                  </a:lnTo>
                  <a:lnTo>
                    <a:pt x="275" y="2233"/>
                  </a:lnTo>
                  <a:lnTo>
                    <a:pt x="277" y="2233"/>
                  </a:lnTo>
                  <a:lnTo>
                    <a:pt x="277" y="2233"/>
                  </a:lnTo>
                  <a:lnTo>
                    <a:pt x="277" y="2233"/>
                  </a:lnTo>
                  <a:lnTo>
                    <a:pt x="277" y="2235"/>
                  </a:lnTo>
                  <a:lnTo>
                    <a:pt x="279" y="2235"/>
                  </a:lnTo>
                  <a:lnTo>
                    <a:pt x="279" y="2235"/>
                  </a:lnTo>
                  <a:lnTo>
                    <a:pt x="279" y="2233"/>
                  </a:lnTo>
                  <a:lnTo>
                    <a:pt x="279" y="2233"/>
                  </a:lnTo>
                  <a:lnTo>
                    <a:pt x="279" y="2233"/>
                  </a:lnTo>
                  <a:lnTo>
                    <a:pt x="282" y="2235"/>
                  </a:lnTo>
                  <a:lnTo>
                    <a:pt x="284" y="2235"/>
                  </a:lnTo>
                  <a:lnTo>
                    <a:pt x="284" y="2235"/>
                  </a:lnTo>
                  <a:lnTo>
                    <a:pt x="286" y="2233"/>
                  </a:lnTo>
                  <a:lnTo>
                    <a:pt x="286" y="2233"/>
                  </a:lnTo>
                  <a:lnTo>
                    <a:pt x="286" y="2233"/>
                  </a:lnTo>
                  <a:lnTo>
                    <a:pt x="289" y="2230"/>
                  </a:lnTo>
                  <a:lnTo>
                    <a:pt x="289" y="2230"/>
                  </a:lnTo>
                  <a:lnTo>
                    <a:pt x="289" y="2230"/>
                  </a:lnTo>
                  <a:lnTo>
                    <a:pt x="289" y="2230"/>
                  </a:lnTo>
                  <a:lnTo>
                    <a:pt x="289" y="2228"/>
                  </a:lnTo>
                  <a:lnTo>
                    <a:pt x="289" y="2228"/>
                  </a:lnTo>
                  <a:lnTo>
                    <a:pt x="289" y="2228"/>
                  </a:lnTo>
                  <a:close/>
                  <a:moveTo>
                    <a:pt x="277" y="2313"/>
                  </a:moveTo>
                  <a:lnTo>
                    <a:pt x="277" y="2313"/>
                  </a:lnTo>
                  <a:lnTo>
                    <a:pt x="277" y="2313"/>
                  </a:lnTo>
                  <a:lnTo>
                    <a:pt x="275" y="2313"/>
                  </a:lnTo>
                  <a:lnTo>
                    <a:pt x="275" y="2313"/>
                  </a:lnTo>
                  <a:lnTo>
                    <a:pt x="275" y="2313"/>
                  </a:lnTo>
                  <a:lnTo>
                    <a:pt x="275" y="2313"/>
                  </a:lnTo>
                  <a:lnTo>
                    <a:pt x="275" y="2313"/>
                  </a:lnTo>
                  <a:lnTo>
                    <a:pt x="275" y="2315"/>
                  </a:lnTo>
                  <a:lnTo>
                    <a:pt x="275" y="2315"/>
                  </a:lnTo>
                  <a:lnTo>
                    <a:pt x="275" y="2315"/>
                  </a:lnTo>
                  <a:lnTo>
                    <a:pt x="277" y="2315"/>
                  </a:lnTo>
                  <a:lnTo>
                    <a:pt x="277" y="2315"/>
                  </a:lnTo>
                  <a:lnTo>
                    <a:pt x="277" y="2315"/>
                  </a:lnTo>
                  <a:lnTo>
                    <a:pt x="277" y="2315"/>
                  </a:lnTo>
                  <a:lnTo>
                    <a:pt x="277" y="2315"/>
                  </a:lnTo>
                  <a:lnTo>
                    <a:pt x="277" y="2315"/>
                  </a:lnTo>
                  <a:lnTo>
                    <a:pt x="277" y="2313"/>
                  </a:lnTo>
                  <a:lnTo>
                    <a:pt x="277" y="2313"/>
                  </a:lnTo>
                  <a:lnTo>
                    <a:pt x="277" y="2313"/>
                  </a:lnTo>
                  <a:close/>
                  <a:moveTo>
                    <a:pt x="270" y="2237"/>
                  </a:moveTo>
                  <a:lnTo>
                    <a:pt x="272" y="2237"/>
                  </a:lnTo>
                  <a:lnTo>
                    <a:pt x="272" y="2237"/>
                  </a:lnTo>
                  <a:lnTo>
                    <a:pt x="275" y="2237"/>
                  </a:lnTo>
                  <a:lnTo>
                    <a:pt x="275" y="2237"/>
                  </a:lnTo>
                  <a:lnTo>
                    <a:pt x="275" y="2237"/>
                  </a:lnTo>
                  <a:lnTo>
                    <a:pt x="275" y="2237"/>
                  </a:lnTo>
                  <a:lnTo>
                    <a:pt x="275" y="2237"/>
                  </a:lnTo>
                  <a:lnTo>
                    <a:pt x="275" y="2237"/>
                  </a:lnTo>
                  <a:lnTo>
                    <a:pt x="275" y="2235"/>
                  </a:lnTo>
                  <a:lnTo>
                    <a:pt x="275" y="2235"/>
                  </a:lnTo>
                  <a:lnTo>
                    <a:pt x="275" y="2235"/>
                  </a:lnTo>
                  <a:lnTo>
                    <a:pt x="272" y="2235"/>
                  </a:lnTo>
                  <a:lnTo>
                    <a:pt x="272" y="2235"/>
                  </a:lnTo>
                  <a:lnTo>
                    <a:pt x="272" y="2235"/>
                  </a:lnTo>
                  <a:lnTo>
                    <a:pt x="270" y="2235"/>
                  </a:lnTo>
                  <a:lnTo>
                    <a:pt x="270" y="2235"/>
                  </a:lnTo>
                  <a:lnTo>
                    <a:pt x="270" y="2235"/>
                  </a:lnTo>
                  <a:lnTo>
                    <a:pt x="272" y="2235"/>
                  </a:lnTo>
                  <a:lnTo>
                    <a:pt x="272" y="2237"/>
                  </a:lnTo>
                  <a:lnTo>
                    <a:pt x="270" y="2237"/>
                  </a:lnTo>
                  <a:lnTo>
                    <a:pt x="270" y="2237"/>
                  </a:lnTo>
                  <a:close/>
                  <a:moveTo>
                    <a:pt x="258" y="2230"/>
                  </a:moveTo>
                  <a:lnTo>
                    <a:pt x="258" y="2230"/>
                  </a:lnTo>
                  <a:lnTo>
                    <a:pt x="260" y="2230"/>
                  </a:lnTo>
                  <a:lnTo>
                    <a:pt x="263" y="2233"/>
                  </a:lnTo>
                  <a:lnTo>
                    <a:pt x="265" y="2233"/>
                  </a:lnTo>
                  <a:lnTo>
                    <a:pt x="265" y="2233"/>
                  </a:lnTo>
                  <a:lnTo>
                    <a:pt x="265" y="2233"/>
                  </a:lnTo>
                  <a:lnTo>
                    <a:pt x="265" y="2233"/>
                  </a:lnTo>
                  <a:lnTo>
                    <a:pt x="265" y="2233"/>
                  </a:lnTo>
                  <a:lnTo>
                    <a:pt x="265" y="2233"/>
                  </a:lnTo>
                  <a:lnTo>
                    <a:pt x="265" y="2233"/>
                  </a:lnTo>
                  <a:lnTo>
                    <a:pt x="265" y="2230"/>
                  </a:lnTo>
                  <a:lnTo>
                    <a:pt x="265" y="2230"/>
                  </a:lnTo>
                  <a:lnTo>
                    <a:pt x="265" y="2230"/>
                  </a:lnTo>
                  <a:lnTo>
                    <a:pt x="263" y="2230"/>
                  </a:lnTo>
                  <a:lnTo>
                    <a:pt x="260" y="2228"/>
                  </a:lnTo>
                  <a:lnTo>
                    <a:pt x="258" y="2228"/>
                  </a:lnTo>
                  <a:lnTo>
                    <a:pt x="258" y="2228"/>
                  </a:lnTo>
                  <a:lnTo>
                    <a:pt x="256" y="2228"/>
                  </a:lnTo>
                  <a:lnTo>
                    <a:pt x="256" y="2228"/>
                  </a:lnTo>
                  <a:lnTo>
                    <a:pt x="256" y="2228"/>
                  </a:lnTo>
                  <a:lnTo>
                    <a:pt x="256" y="2230"/>
                  </a:lnTo>
                  <a:lnTo>
                    <a:pt x="258" y="2230"/>
                  </a:lnTo>
                  <a:close/>
                  <a:moveTo>
                    <a:pt x="329" y="2294"/>
                  </a:moveTo>
                  <a:lnTo>
                    <a:pt x="327" y="2294"/>
                  </a:lnTo>
                  <a:lnTo>
                    <a:pt x="329" y="2297"/>
                  </a:lnTo>
                  <a:lnTo>
                    <a:pt x="329" y="2297"/>
                  </a:lnTo>
                  <a:lnTo>
                    <a:pt x="331" y="2299"/>
                  </a:lnTo>
                  <a:lnTo>
                    <a:pt x="331" y="2299"/>
                  </a:lnTo>
                  <a:lnTo>
                    <a:pt x="331" y="2299"/>
                  </a:lnTo>
                  <a:lnTo>
                    <a:pt x="331" y="2299"/>
                  </a:lnTo>
                  <a:lnTo>
                    <a:pt x="334" y="2301"/>
                  </a:lnTo>
                  <a:lnTo>
                    <a:pt x="334" y="2301"/>
                  </a:lnTo>
                  <a:lnTo>
                    <a:pt x="334" y="2301"/>
                  </a:lnTo>
                  <a:lnTo>
                    <a:pt x="334" y="2301"/>
                  </a:lnTo>
                  <a:lnTo>
                    <a:pt x="334" y="2301"/>
                  </a:lnTo>
                  <a:lnTo>
                    <a:pt x="334" y="2301"/>
                  </a:lnTo>
                  <a:lnTo>
                    <a:pt x="334" y="2304"/>
                  </a:lnTo>
                  <a:lnTo>
                    <a:pt x="334" y="2304"/>
                  </a:lnTo>
                  <a:lnTo>
                    <a:pt x="334" y="2304"/>
                  </a:lnTo>
                  <a:lnTo>
                    <a:pt x="334" y="2304"/>
                  </a:lnTo>
                  <a:lnTo>
                    <a:pt x="336" y="2306"/>
                  </a:lnTo>
                  <a:lnTo>
                    <a:pt x="341" y="2311"/>
                  </a:lnTo>
                  <a:lnTo>
                    <a:pt x="341" y="2313"/>
                  </a:lnTo>
                  <a:lnTo>
                    <a:pt x="343" y="2313"/>
                  </a:lnTo>
                  <a:lnTo>
                    <a:pt x="343" y="2313"/>
                  </a:lnTo>
                  <a:lnTo>
                    <a:pt x="343" y="2311"/>
                  </a:lnTo>
                  <a:lnTo>
                    <a:pt x="343" y="2308"/>
                  </a:lnTo>
                  <a:lnTo>
                    <a:pt x="339" y="2306"/>
                  </a:lnTo>
                  <a:lnTo>
                    <a:pt x="339" y="2304"/>
                  </a:lnTo>
                  <a:lnTo>
                    <a:pt x="339" y="2304"/>
                  </a:lnTo>
                  <a:lnTo>
                    <a:pt x="339" y="2304"/>
                  </a:lnTo>
                  <a:lnTo>
                    <a:pt x="339" y="2301"/>
                  </a:lnTo>
                  <a:lnTo>
                    <a:pt x="339" y="2301"/>
                  </a:lnTo>
                  <a:lnTo>
                    <a:pt x="339" y="2299"/>
                  </a:lnTo>
                  <a:lnTo>
                    <a:pt x="336" y="2299"/>
                  </a:lnTo>
                  <a:lnTo>
                    <a:pt x="334" y="2297"/>
                  </a:lnTo>
                  <a:lnTo>
                    <a:pt x="331" y="2297"/>
                  </a:lnTo>
                  <a:lnTo>
                    <a:pt x="331" y="2297"/>
                  </a:lnTo>
                  <a:lnTo>
                    <a:pt x="331" y="2294"/>
                  </a:lnTo>
                  <a:lnTo>
                    <a:pt x="331" y="2294"/>
                  </a:lnTo>
                  <a:lnTo>
                    <a:pt x="329" y="2294"/>
                  </a:lnTo>
                  <a:lnTo>
                    <a:pt x="329" y="2292"/>
                  </a:lnTo>
                  <a:lnTo>
                    <a:pt x="329" y="2292"/>
                  </a:lnTo>
                  <a:lnTo>
                    <a:pt x="329" y="2292"/>
                  </a:lnTo>
                  <a:lnTo>
                    <a:pt x="329" y="2292"/>
                  </a:lnTo>
                  <a:lnTo>
                    <a:pt x="329" y="2294"/>
                  </a:lnTo>
                  <a:lnTo>
                    <a:pt x="329" y="2294"/>
                  </a:lnTo>
                  <a:lnTo>
                    <a:pt x="329" y="2294"/>
                  </a:lnTo>
                  <a:lnTo>
                    <a:pt x="329" y="2294"/>
                  </a:lnTo>
                  <a:lnTo>
                    <a:pt x="329" y="2294"/>
                  </a:lnTo>
                  <a:lnTo>
                    <a:pt x="329" y="2294"/>
                  </a:lnTo>
                  <a:lnTo>
                    <a:pt x="329" y="2294"/>
                  </a:lnTo>
                  <a:close/>
                  <a:moveTo>
                    <a:pt x="334" y="2311"/>
                  </a:moveTo>
                  <a:lnTo>
                    <a:pt x="336" y="2313"/>
                  </a:lnTo>
                  <a:lnTo>
                    <a:pt x="336" y="2313"/>
                  </a:lnTo>
                  <a:lnTo>
                    <a:pt x="336" y="2313"/>
                  </a:lnTo>
                  <a:lnTo>
                    <a:pt x="339" y="2313"/>
                  </a:lnTo>
                  <a:lnTo>
                    <a:pt x="339" y="2313"/>
                  </a:lnTo>
                  <a:lnTo>
                    <a:pt x="339" y="2313"/>
                  </a:lnTo>
                  <a:lnTo>
                    <a:pt x="339" y="2313"/>
                  </a:lnTo>
                  <a:lnTo>
                    <a:pt x="341" y="2315"/>
                  </a:lnTo>
                  <a:lnTo>
                    <a:pt x="341" y="2315"/>
                  </a:lnTo>
                  <a:lnTo>
                    <a:pt x="341" y="2313"/>
                  </a:lnTo>
                  <a:lnTo>
                    <a:pt x="339" y="2311"/>
                  </a:lnTo>
                  <a:lnTo>
                    <a:pt x="339" y="2311"/>
                  </a:lnTo>
                  <a:lnTo>
                    <a:pt x="339" y="2311"/>
                  </a:lnTo>
                  <a:lnTo>
                    <a:pt x="339" y="2311"/>
                  </a:lnTo>
                  <a:lnTo>
                    <a:pt x="339" y="2311"/>
                  </a:lnTo>
                  <a:lnTo>
                    <a:pt x="336" y="2311"/>
                  </a:lnTo>
                  <a:lnTo>
                    <a:pt x="336" y="2311"/>
                  </a:lnTo>
                  <a:lnTo>
                    <a:pt x="336" y="2308"/>
                  </a:lnTo>
                  <a:lnTo>
                    <a:pt x="336" y="2308"/>
                  </a:lnTo>
                  <a:lnTo>
                    <a:pt x="334" y="2311"/>
                  </a:lnTo>
                  <a:lnTo>
                    <a:pt x="334" y="2311"/>
                  </a:lnTo>
                  <a:lnTo>
                    <a:pt x="334" y="2311"/>
                  </a:lnTo>
                  <a:lnTo>
                    <a:pt x="334" y="2311"/>
                  </a:lnTo>
                  <a:lnTo>
                    <a:pt x="336" y="2311"/>
                  </a:lnTo>
                  <a:lnTo>
                    <a:pt x="336" y="2311"/>
                  </a:lnTo>
                  <a:lnTo>
                    <a:pt x="334" y="2311"/>
                  </a:lnTo>
                  <a:close/>
                  <a:moveTo>
                    <a:pt x="343" y="2304"/>
                  </a:moveTo>
                  <a:lnTo>
                    <a:pt x="346" y="2304"/>
                  </a:lnTo>
                  <a:lnTo>
                    <a:pt x="346" y="2304"/>
                  </a:lnTo>
                  <a:lnTo>
                    <a:pt x="348" y="2301"/>
                  </a:lnTo>
                  <a:lnTo>
                    <a:pt x="348" y="2301"/>
                  </a:lnTo>
                  <a:lnTo>
                    <a:pt x="348" y="2301"/>
                  </a:lnTo>
                  <a:lnTo>
                    <a:pt x="350" y="2299"/>
                  </a:lnTo>
                  <a:lnTo>
                    <a:pt x="350" y="2299"/>
                  </a:lnTo>
                  <a:lnTo>
                    <a:pt x="350" y="2299"/>
                  </a:lnTo>
                  <a:lnTo>
                    <a:pt x="350" y="2299"/>
                  </a:lnTo>
                  <a:lnTo>
                    <a:pt x="350" y="2299"/>
                  </a:lnTo>
                  <a:lnTo>
                    <a:pt x="348" y="2299"/>
                  </a:lnTo>
                  <a:lnTo>
                    <a:pt x="348" y="2299"/>
                  </a:lnTo>
                  <a:lnTo>
                    <a:pt x="348" y="2299"/>
                  </a:lnTo>
                  <a:lnTo>
                    <a:pt x="348" y="2299"/>
                  </a:lnTo>
                  <a:lnTo>
                    <a:pt x="346" y="2299"/>
                  </a:lnTo>
                  <a:lnTo>
                    <a:pt x="346" y="2299"/>
                  </a:lnTo>
                  <a:lnTo>
                    <a:pt x="346" y="2299"/>
                  </a:lnTo>
                  <a:lnTo>
                    <a:pt x="346" y="2299"/>
                  </a:lnTo>
                  <a:lnTo>
                    <a:pt x="343" y="2301"/>
                  </a:lnTo>
                  <a:lnTo>
                    <a:pt x="343" y="2304"/>
                  </a:lnTo>
                  <a:lnTo>
                    <a:pt x="343" y="2304"/>
                  </a:lnTo>
                  <a:close/>
                  <a:moveTo>
                    <a:pt x="348" y="2332"/>
                  </a:moveTo>
                  <a:lnTo>
                    <a:pt x="348" y="2332"/>
                  </a:lnTo>
                  <a:lnTo>
                    <a:pt x="350" y="2334"/>
                  </a:lnTo>
                  <a:lnTo>
                    <a:pt x="353" y="2334"/>
                  </a:lnTo>
                  <a:lnTo>
                    <a:pt x="353" y="2334"/>
                  </a:lnTo>
                  <a:lnTo>
                    <a:pt x="353" y="2334"/>
                  </a:lnTo>
                  <a:lnTo>
                    <a:pt x="353" y="2334"/>
                  </a:lnTo>
                  <a:lnTo>
                    <a:pt x="353" y="2334"/>
                  </a:lnTo>
                  <a:lnTo>
                    <a:pt x="353" y="2334"/>
                  </a:lnTo>
                  <a:lnTo>
                    <a:pt x="353" y="2334"/>
                  </a:lnTo>
                  <a:lnTo>
                    <a:pt x="353" y="2334"/>
                  </a:lnTo>
                  <a:lnTo>
                    <a:pt x="353" y="2332"/>
                  </a:lnTo>
                  <a:lnTo>
                    <a:pt x="350" y="2332"/>
                  </a:lnTo>
                  <a:lnTo>
                    <a:pt x="350" y="2332"/>
                  </a:lnTo>
                  <a:lnTo>
                    <a:pt x="350" y="2332"/>
                  </a:lnTo>
                  <a:lnTo>
                    <a:pt x="350" y="2330"/>
                  </a:lnTo>
                  <a:lnTo>
                    <a:pt x="350" y="2330"/>
                  </a:lnTo>
                  <a:lnTo>
                    <a:pt x="348" y="2330"/>
                  </a:lnTo>
                  <a:lnTo>
                    <a:pt x="348" y="2330"/>
                  </a:lnTo>
                  <a:lnTo>
                    <a:pt x="348" y="2330"/>
                  </a:lnTo>
                  <a:lnTo>
                    <a:pt x="348" y="2332"/>
                  </a:lnTo>
                  <a:lnTo>
                    <a:pt x="348" y="2332"/>
                  </a:lnTo>
                  <a:lnTo>
                    <a:pt x="348" y="2332"/>
                  </a:lnTo>
                  <a:lnTo>
                    <a:pt x="348" y="2332"/>
                  </a:lnTo>
                  <a:close/>
                  <a:moveTo>
                    <a:pt x="362" y="2351"/>
                  </a:moveTo>
                  <a:lnTo>
                    <a:pt x="362" y="2351"/>
                  </a:lnTo>
                  <a:lnTo>
                    <a:pt x="362" y="2351"/>
                  </a:lnTo>
                  <a:lnTo>
                    <a:pt x="365" y="2351"/>
                  </a:lnTo>
                  <a:lnTo>
                    <a:pt x="365" y="2351"/>
                  </a:lnTo>
                  <a:lnTo>
                    <a:pt x="365" y="2351"/>
                  </a:lnTo>
                  <a:lnTo>
                    <a:pt x="365" y="2349"/>
                  </a:lnTo>
                  <a:lnTo>
                    <a:pt x="362" y="2349"/>
                  </a:lnTo>
                  <a:lnTo>
                    <a:pt x="362" y="2349"/>
                  </a:lnTo>
                  <a:lnTo>
                    <a:pt x="360" y="2346"/>
                  </a:lnTo>
                  <a:lnTo>
                    <a:pt x="360" y="2346"/>
                  </a:lnTo>
                  <a:lnTo>
                    <a:pt x="360" y="2346"/>
                  </a:lnTo>
                  <a:lnTo>
                    <a:pt x="357" y="2344"/>
                  </a:lnTo>
                  <a:lnTo>
                    <a:pt x="357" y="2344"/>
                  </a:lnTo>
                  <a:lnTo>
                    <a:pt x="355" y="2339"/>
                  </a:lnTo>
                  <a:lnTo>
                    <a:pt x="353" y="2337"/>
                  </a:lnTo>
                  <a:lnTo>
                    <a:pt x="353" y="2337"/>
                  </a:lnTo>
                  <a:lnTo>
                    <a:pt x="353" y="2337"/>
                  </a:lnTo>
                  <a:lnTo>
                    <a:pt x="353" y="2337"/>
                  </a:lnTo>
                  <a:lnTo>
                    <a:pt x="353" y="2339"/>
                  </a:lnTo>
                  <a:lnTo>
                    <a:pt x="355" y="2339"/>
                  </a:lnTo>
                  <a:lnTo>
                    <a:pt x="355" y="2342"/>
                  </a:lnTo>
                  <a:lnTo>
                    <a:pt x="357" y="2346"/>
                  </a:lnTo>
                  <a:lnTo>
                    <a:pt x="360" y="2349"/>
                  </a:lnTo>
                  <a:lnTo>
                    <a:pt x="362" y="2351"/>
                  </a:lnTo>
                  <a:lnTo>
                    <a:pt x="362" y="2351"/>
                  </a:lnTo>
                  <a:close/>
                  <a:moveTo>
                    <a:pt x="360" y="2356"/>
                  </a:moveTo>
                  <a:lnTo>
                    <a:pt x="360" y="2356"/>
                  </a:lnTo>
                  <a:lnTo>
                    <a:pt x="357" y="2353"/>
                  </a:lnTo>
                  <a:lnTo>
                    <a:pt x="357" y="2351"/>
                  </a:lnTo>
                  <a:lnTo>
                    <a:pt x="357" y="2351"/>
                  </a:lnTo>
                  <a:lnTo>
                    <a:pt x="357" y="2351"/>
                  </a:lnTo>
                  <a:lnTo>
                    <a:pt x="357" y="2351"/>
                  </a:lnTo>
                  <a:lnTo>
                    <a:pt x="357" y="2351"/>
                  </a:lnTo>
                  <a:lnTo>
                    <a:pt x="357" y="2351"/>
                  </a:lnTo>
                  <a:lnTo>
                    <a:pt x="357" y="2351"/>
                  </a:lnTo>
                  <a:lnTo>
                    <a:pt x="357" y="2351"/>
                  </a:lnTo>
                  <a:lnTo>
                    <a:pt x="360" y="2351"/>
                  </a:lnTo>
                  <a:lnTo>
                    <a:pt x="360" y="2351"/>
                  </a:lnTo>
                  <a:lnTo>
                    <a:pt x="357" y="2349"/>
                  </a:lnTo>
                  <a:lnTo>
                    <a:pt x="355" y="2346"/>
                  </a:lnTo>
                  <a:lnTo>
                    <a:pt x="355" y="2346"/>
                  </a:lnTo>
                  <a:lnTo>
                    <a:pt x="355" y="2346"/>
                  </a:lnTo>
                  <a:lnTo>
                    <a:pt x="355" y="2344"/>
                  </a:lnTo>
                  <a:lnTo>
                    <a:pt x="355" y="2346"/>
                  </a:lnTo>
                  <a:lnTo>
                    <a:pt x="355" y="2349"/>
                  </a:lnTo>
                  <a:lnTo>
                    <a:pt x="355" y="2349"/>
                  </a:lnTo>
                  <a:lnTo>
                    <a:pt x="355" y="2351"/>
                  </a:lnTo>
                  <a:lnTo>
                    <a:pt x="355" y="2351"/>
                  </a:lnTo>
                  <a:lnTo>
                    <a:pt x="355" y="2351"/>
                  </a:lnTo>
                  <a:lnTo>
                    <a:pt x="355" y="2353"/>
                  </a:lnTo>
                  <a:lnTo>
                    <a:pt x="355" y="2353"/>
                  </a:lnTo>
                  <a:lnTo>
                    <a:pt x="355" y="2353"/>
                  </a:lnTo>
                  <a:lnTo>
                    <a:pt x="355" y="2353"/>
                  </a:lnTo>
                  <a:lnTo>
                    <a:pt x="355" y="2356"/>
                  </a:lnTo>
                  <a:lnTo>
                    <a:pt x="355" y="2356"/>
                  </a:lnTo>
                  <a:lnTo>
                    <a:pt x="355" y="2356"/>
                  </a:lnTo>
                  <a:lnTo>
                    <a:pt x="355" y="2356"/>
                  </a:lnTo>
                  <a:lnTo>
                    <a:pt x="355" y="2358"/>
                  </a:lnTo>
                  <a:lnTo>
                    <a:pt x="355" y="2358"/>
                  </a:lnTo>
                  <a:lnTo>
                    <a:pt x="355" y="2358"/>
                  </a:lnTo>
                  <a:lnTo>
                    <a:pt x="355" y="2358"/>
                  </a:lnTo>
                  <a:lnTo>
                    <a:pt x="357" y="2358"/>
                  </a:lnTo>
                  <a:lnTo>
                    <a:pt x="357" y="2358"/>
                  </a:lnTo>
                  <a:lnTo>
                    <a:pt x="357" y="2358"/>
                  </a:lnTo>
                  <a:lnTo>
                    <a:pt x="357" y="2358"/>
                  </a:lnTo>
                  <a:lnTo>
                    <a:pt x="357" y="2356"/>
                  </a:lnTo>
                  <a:lnTo>
                    <a:pt x="357" y="2356"/>
                  </a:lnTo>
                  <a:lnTo>
                    <a:pt x="360" y="2356"/>
                  </a:lnTo>
                  <a:lnTo>
                    <a:pt x="360" y="2356"/>
                  </a:lnTo>
                  <a:close/>
                  <a:moveTo>
                    <a:pt x="324" y="2306"/>
                  </a:moveTo>
                  <a:lnTo>
                    <a:pt x="324" y="2306"/>
                  </a:lnTo>
                  <a:lnTo>
                    <a:pt x="324" y="2308"/>
                  </a:lnTo>
                  <a:lnTo>
                    <a:pt x="324" y="2308"/>
                  </a:lnTo>
                  <a:lnTo>
                    <a:pt x="324" y="2308"/>
                  </a:lnTo>
                  <a:lnTo>
                    <a:pt x="324" y="2308"/>
                  </a:lnTo>
                  <a:lnTo>
                    <a:pt x="327" y="2308"/>
                  </a:lnTo>
                  <a:lnTo>
                    <a:pt x="327" y="2308"/>
                  </a:lnTo>
                  <a:lnTo>
                    <a:pt x="327" y="2308"/>
                  </a:lnTo>
                  <a:lnTo>
                    <a:pt x="327" y="2308"/>
                  </a:lnTo>
                  <a:lnTo>
                    <a:pt x="327" y="2308"/>
                  </a:lnTo>
                  <a:lnTo>
                    <a:pt x="327" y="2308"/>
                  </a:lnTo>
                  <a:lnTo>
                    <a:pt x="327" y="2306"/>
                  </a:lnTo>
                  <a:lnTo>
                    <a:pt x="327" y="2306"/>
                  </a:lnTo>
                  <a:lnTo>
                    <a:pt x="324" y="2306"/>
                  </a:lnTo>
                  <a:lnTo>
                    <a:pt x="324" y="2306"/>
                  </a:lnTo>
                  <a:close/>
                  <a:moveTo>
                    <a:pt x="322" y="2308"/>
                  </a:moveTo>
                  <a:lnTo>
                    <a:pt x="322" y="2304"/>
                  </a:lnTo>
                  <a:lnTo>
                    <a:pt x="322" y="2304"/>
                  </a:lnTo>
                  <a:lnTo>
                    <a:pt x="320" y="2301"/>
                  </a:lnTo>
                  <a:lnTo>
                    <a:pt x="320" y="2301"/>
                  </a:lnTo>
                  <a:lnTo>
                    <a:pt x="320" y="2304"/>
                  </a:lnTo>
                  <a:lnTo>
                    <a:pt x="320" y="2304"/>
                  </a:lnTo>
                  <a:lnTo>
                    <a:pt x="320" y="2306"/>
                  </a:lnTo>
                  <a:lnTo>
                    <a:pt x="322" y="2308"/>
                  </a:lnTo>
                  <a:lnTo>
                    <a:pt x="322" y="2308"/>
                  </a:lnTo>
                  <a:lnTo>
                    <a:pt x="322" y="2308"/>
                  </a:lnTo>
                  <a:lnTo>
                    <a:pt x="324" y="2308"/>
                  </a:lnTo>
                  <a:lnTo>
                    <a:pt x="324" y="2308"/>
                  </a:lnTo>
                  <a:lnTo>
                    <a:pt x="324" y="2308"/>
                  </a:lnTo>
                  <a:lnTo>
                    <a:pt x="324" y="2308"/>
                  </a:lnTo>
                  <a:lnTo>
                    <a:pt x="322" y="2308"/>
                  </a:lnTo>
                  <a:close/>
                  <a:moveTo>
                    <a:pt x="315" y="2268"/>
                  </a:moveTo>
                  <a:lnTo>
                    <a:pt x="317" y="2268"/>
                  </a:lnTo>
                  <a:lnTo>
                    <a:pt x="317" y="2268"/>
                  </a:lnTo>
                  <a:lnTo>
                    <a:pt x="317" y="2266"/>
                  </a:lnTo>
                  <a:lnTo>
                    <a:pt x="317" y="2266"/>
                  </a:lnTo>
                  <a:lnTo>
                    <a:pt x="315" y="2266"/>
                  </a:lnTo>
                  <a:lnTo>
                    <a:pt x="315" y="2263"/>
                  </a:lnTo>
                  <a:lnTo>
                    <a:pt x="315" y="2263"/>
                  </a:lnTo>
                  <a:lnTo>
                    <a:pt x="315" y="2263"/>
                  </a:lnTo>
                  <a:lnTo>
                    <a:pt x="315" y="2263"/>
                  </a:lnTo>
                  <a:lnTo>
                    <a:pt x="315" y="2261"/>
                  </a:lnTo>
                  <a:lnTo>
                    <a:pt x="312" y="2261"/>
                  </a:lnTo>
                  <a:lnTo>
                    <a:pt x="312" y="2261"/>
                  </a:lnTo>
                  <a:lnTo>
                    <a:pt x="312" y="2263"/>
                  </a:lnTo>
                  <a:lnTo>
                    <a:pt x="310" y="2263"/>
                  </a:lnTo>
                  <a:lnTo>
                    <a:pt x="310" y="2263"/>
                  </a:lnTo>
                  <a:lnTo>
                    <a:pt x="310" y="2266"/>
                  </a:lnTo>
                  <a:lnTo>
                    <a:pt x="310" y="2266"/>
                  </a:lnTo>
                  <a:lnTo>
                    <a:pt x="310" y="2268"/>
                  </a:lnTo>
                  <a:lnTo>
                    <a:pt x="310" y="2268"/>
                  </a:lnTo>
                  <a:lnTo>
                    <a:pt x="310" y="2271"/>
                  </a:lnTo>
                  <a:lnTo>
                    <a:pt x="310" y="2271"/>
                  </a:lnTo>
                  <a:lnTo>
                    <a:pt x="310" y="2271"/>
                  </a:lnTo>
                  <a:lnTo>
                    <a:pt x="310" y="2271"/>
                  </a:lnTo>
                  <a:lnTo>
                    <a:pt x="310" y="2271"/>
                  </a:lnTo>
                  <a:lnTo>
                    <a:pt x="312" y="2273"/>
                  </a:lnTo>
                  <a:lnTo>
                    <a:pt x="312" y="2273"/>
                  </a:lnTo>
                  <a:lnTo>
                    <a:pt x="312" y="2275"/>
                  </a:lnTo>
                  <a:lnTo>
                    <a:pt x="312" y="2275"/>
                  </a:lnTo>
                  <a:lnTo>
                    <a:pt x="312" y="2275"/>
                  </a:lnTo>
                  <a:lnTo>
                    <a:pt x="312" y="2275"/>
                  </a:lnTo>
                  <a:lnTo>
                    <a:pt x="312" y="2275"/>
                  </a:lnTo>
                  <a:lnTo>
                    <a:pt x="312" y="2278"/>
                  </a:lnTo>
                  <a:lnTo>
                    <a:pt x="312" y="2278"/>
                  </a:lnTo>
                  <a:lnTo>
                    <a:pt x="315" y="2278"/>
                  </a:lnTo>
                  <a:lnTo>
                    <a:pt x="315" y="2278"/>
                  </a:lnTo>
                  <a:lnTo>
                    <a:pt x="315" y="2275"/>
                  </a:lnTo>
                  <a:lnTo>
                    <a:pt x="315" y="2275"/>
                  </a:lnTo>
                  <a:lnTo>
                    <a:pt x="315" y="2273"/>
                  </a:lnTo>
                  <a:lnTo>
                    <a:pt x="315" y="2273"/>
                  </a:lnTo>
                  <a:lnTo>
                    <a:pt x="315" y="2273"/>
                  </a:lnTo>
                  <a:lnTo>
                    <a:pt x="315" y="2273"/>
                  </a:lnTo>
                  <a:lnTo>
                    <a:pt x="312" y="2273"/>
                  </a:lnTo>
                  <a:lnTo>
                    <a:pt x="312" y="2271"/>
                  </a:lnTo>
                  <a:lnTo>
                    <a:pt x="312" y="2271"/>
                  </a:lnTo>
                  <a:lnTo>
                    <a:pt x="315" y="2271"/>
                  </a:lnTo>
                  <a:lnTo>
                    <a:pt x="315" y="2271"/>
                  </a:lnTo>
                  <a:lnTo>
                    <a:pt x="315" y="2271"/>
                  </a:lnTo>
                  <a:lnTo>
                    <a:pt x="315" y="2268"/>
                  </a:lnTo>
                  <a:lnTo>
                    <a:pt x="315" y="2268"/>
                  </a:lnTo>
                  <a:close/>
                  <a:moveTo>
                    <a:pt x="298" y="2249"/>
                  </a:moveTo>
                  <a:lnTo>
                    <a:pt x="298" y="2249"/>
                  </a:lnTo>
                  <a:lnTo>
                    <a:pt x="298" y="2249"/>
                  </a:lnTo>
                  <a:lnTo>
                    <a:pt x="298" y="2249"/>
                  </a:lnTo>
                  <a:lnTo>
                    <a:pt x="298" y="2249"/>
                  </a:lnTo>
                  <a:lnTo>
                    <a:pt x="298" y="2249"/>
                  </a:lnTo>
                  <a:lnTo>
                    <a:pt x="296" y="2249"/>
                  </a:lnTo>
                  <a:lnTo>
                    <a:pt x="296" y="2249"/>
                  </a:lnTo>
                  <a:lnTo>
                    <a:pt x="294" y="2249"/>
                  </a:lnTo>
                  <a:lnTo>
                    <a:pt x="294" y="2249"/>
                  </a:lnTo>
                  <a:lnTo>
                    <a:pt x="291" y="2249"/>
                  </a:lnTo>
                  <a:lnTo>
                    <a:pt x="294" y="2249"/>
                  </a:lnTo>
                  <a:lnTo>
                    <a:pt x="294" y="2252"/>
                  </a:lnTo>
                  <a:lnTo>
                    <a:pt x="296" y="2252"/>
                  </a:lnTo>
                  <a:lnTo>
                    <a:pt x="296" y="2252"/>
                  </a:lnTo>
                  <a:lnTo>
                    <a:pt x="298" y="2252"/>
                  </a:lnTo>
                  <a:lnTo>
                    <a:pt x="298" y="2252"/>
                  </a:lnTo>
                  <a:lnTo>
                    <a:pt x="298" y="2252"/>
                  </a:lnTo>
                  <a:lnTo>
                    <a:pt x="298" y="2252"/>
                  </a:lnTo>
                  <a:lnTo>
                    <a:pt x="301" y="2252"/>
                  </a:lnTo>
                  <a:lnTo>
                    <a:pt x="301" y="2252"/>
                  </a:lnTo>
                  <a:lnTo>
                    <a:pt x="298" y="2249"/>
                  </a:lnTo>
                  <a:close/>
                  <a:moveTo>
                    <a:pt x="305" y="2252"/>
                  </a:moveTo>
                  <a:lnTo>
                    <a:pt x="305" y="2252"/>
                  </a:lnTo>
                  <a:lnTo>
                    <a:pt x="305" y="2252"/>
                  </a:lnTo>
                  <a:lnTo>
                    <a:pt x="303" y="2252"/>
                  </a:lnTo>
                  <a:lnTo>
                    <a:pt x="303" y="2252"/>
                  </a:lnTo>
                  <a:lnTo>
                    <a:pt x="303" y="2252"/>
                  </a:lnTo>
                  <a:lnTo>
                    <a:pt x="301" y="2252"/>
                  </a:lnTo>
                  <a:lnTo>
                    <a:pt x="301" y="2252"/>
                  </a:lnTo>
                  <a:lnTo>
                    <a:pt x="298" y="2252"/>
                  </a:lnTo>
                  <a:lnTo>
                    <a:pt x="298" y="2252"/>
                  </a:lnTo>
                  <a:lnTo>
                    <a:pt x="298" y="2252"/>
                  </a:lnTo>
                  <a:lnTo>
                    <a:pt x="298" y="2252"/>
                  </a:lnTo>
                  <a:lnTo>
                    <a:pt x="298" y="2254"/>
                  </a:lnTo>
                  <a:lnTo>
                    <a:pt x="298" y="2254"/>
                  </a:lnTo>
                  <a:lnTo>
                    <a:pt x="298" y="2254"/>
                  </a:lnTo>
                  <a:lnTo>
                    <a:pt x="298" y="2254"/>
                  </a:lnTo>
                  <a:lnTo>
                    <a:pt x="298" y="2254"/>
                  </a:lnTo>
                  <a:lnTo>
                    <a:pt x="303" y="2254"/>
                  </a:lnTo>
                  <a:lnTo>
                    <a:pt x="303" y="2254"/>
                  </a:lnTo>
                  <a:lnTo>
                    <a:pt x="303" y="2254"/>
                  </a:lnTo>
                  <a:lnTo>
                    <a:pt x="305" y="2254"/>
                  </a:lnTo>
                  <a:lnTo>
                    <a:pt x="308" y="2254"/>
                  </a:lnTo>
                  <a:lnTo>
                    <a:pt x="308" y="2254"/>
                  </a:lnTo>
                  <a:lnTo>
                    <a:pt x="308" y="2254"/>
                  </a:lnTo>
                  <a:lnTo>
                    <a:pt x="308" y="2252"/>
                  </a:lnTo>
                  <a:lnTo>
                    <a:pt x="305" y="2252"/>
                  </a:lnTo>
                  <a:close/>
                  <a:moveTo>
                    <a:pt x="312" y="2252"/>
                  </a:moveTo>
                  <a:lnTo>
                    <a:pt x="312" y="2252"/>
                  </a:lnTo>
                  <a:lnTo>
                    <a:pt x="312" y="2252"/>
                  </a:lnTo>
                  <a:lnTo>
                    <a:pt x="310" y="2254"/>
                  </a:lnTo>
                  <a:lnTo>
                    <a:pt x="308" y="2254"/>
                  </a:lnTo>
                  <a:lnTo>
                    <a:pt x="308" y="2254"/>
                  </a:lnTo>
                  <a:lnTo>
                    <a:pt x="308" y="2254"/>
                  </a:lnTo>
                  <a:lnTo>
                    <a:pt x="308" y="2254"/>
                  </a:lnTo>
                  <a:lnTo>
                    <a:pt x="308" y="2254"/>
                  </a:lnTo>
                  <a:lnTo>
                    <a:pt x="305" y="2254"/>
                  </a:lnTo>
                  <a:lnTo>
                    <a:pt x="305" y="2256"/>
                  </a:lnTo>
                  <a:lnTo>
                    <a:pt x="305" y="2256"/>
                  </a:lnTo>
                  <a:lnTo>
                    <a:pt x="308" y="2256"/>
                  </a:lnTo>
                  <a:lnTo>
                    <a:pt x="308" y="2256"/>
                  </a:lnTo>
                  <a:lnTo>
                    <a:pt x="308" y="2256"/>
                  </a:lnTo>
                  <a:lnTo>
                    <a:pt x="310" y="2256"/>
                  </a:lnTo>
                  <a:lnTo>
                    <a:pt x="310" y="2256"/>
                  </a:lnTo>
                  <a:lnTo>
                    <a:pt x="310" y="2256"/>
                  </a:lnTo>
                  <a:lnTo>
                    <a:pt x="312" y="2256"/>
                  </a:lnTo>
                  <a:lnTo>
                    <a:pt x="312" y="2256"/>
                  </a:lnTo>
                  <a:lnTo>
                    <a:pt x="312" y="2256"/>
                  </a:lnTo>
                  <a:lnTo>
                    <a:pt x="312" y="2256"/>
                  </a:lnTo>
                  <a:lnTo>
                    <a:pt x="312" y="2256"/>
                  </a:lnTo>
                  <a:lnTo>
                    <a:pt x="312" y="2256"/>
                  </a:lnTo>
                  <a:lnTo>
                    <a:pt x="312" y="2254"/>
                  </a:lnTo>
                  <a:lnTo>
                    <a:pt x="312" y="2254"/>
                  </a:lnTo>
                  <a:lnTo>
                    <a:pt x="312" y="2252"/>
                  </a:lnTo>
                  <a:close/>
                  <a:moveTo>
                    <a:pt x="239" y="2136"/>
                  </a:moveTo>
                  <a:lnTo>
                    <a:pt x="237" y="2133"/>
                  </a:lnTo>
                  <a:lnTo>
                    <a:pt x="237" y="2136"/>
                  </a:lnTo>
                  <a:lnTo>
                    <a:pt x="237" y="2133"/>
                  </a:lnTo>
                  <a:lnTo>
                    <a:pt x="234" y="2133"/>
                  </a:lnTo>
                  <a:lnTo>
                    <a:pt x="234" y="2133"/>
                  </a:lnTo>
                  <a:lnTo>
                    <a:pt x="234" y="2136"/>
                  </a:lnTo>
                  <a:lnTo>
                    <a:pt x="232" y="2136"/>
                  </a:lnTo>
                  <a:lnTo>
                    <a:pt x="232" y="2136"/>
                  </a:lnTo>
                  <a:lnTo>
                    <a:pt x="232" y="2136"/>
                  </a:lnTo>
                  <a:lnTo>
                    <a:pt x="230" y="2138"/>
                  </a:lnTo>
                  <a:lnTo>
                    <a:pt x="232" y="2138"/>
                  </a:lnTo>
                  <a:lnTo>
                    <a:pt x="232" y="2138"/>
                  </a:lnTo>
                  <a:lnTo>
                    <a:pt x="234" y="2138"/>
                  </a:lnTo>
                  <a:lnTo>
                    <a:pt x="234" y="2138"/>
                  </a:lnTo>
                  <a:lnTo>
                    <a:pt x="232" y="2140"/>
                  </a:lnTo>
                  <a:lnTo>
                    <a:pt x="232" y="2140"/>
                  </a:lnTo>
                  <a:lnTo>
                    <a:pt x="234" y="2140"/>
                  </a:lnTo>
                  <a:lnTo>
                    <a:pt x="234" y="2138"/>
                  </a:lnTo>
                  <a:lnTo>
                    <a:pt x="234" y="2138"/>
                  </a:lnTo>
                  <a:lnTo>
                    <a:pt x="234" y="2138"/>
                  </a:lnTo>
                  <a:lnTo>
                    <a:pt x="237" y="2140"/>
                  </a:lnTo>
                  <a:lnTo>
                    <a:pt x="234" y="2140"/>
                  </a:lnTo>
                  <a:lnTo>
                    <a:pt x="234" y="2140"/>
                  </a:lnTo>
                  <a:lnTo>
                    <a:pt x="234" y="2143"/>
                  </a:lnTo>
                  <a:lnTo>
                    <a:pt x="237" y="2143"/>
                  </a:lnTo>
                  <a:lnTo>
                    <a:pt x="237" y="2143"/>
                  </a:lnTo>
                  <a:lnTo>
                    <a:pt x="237" y="2140"/>
                  </a:lnTo>
                  <a:lnTo>
                    <a:pt x="237" y="2140"/>
                  </a:lnTo>
                  <a:lnTo>
                    <a:pt x="237" y="2140"/>
                  </a:lnTo>
                  <a:lnTo>
                    <a:pt x="237" y="2140"/>
                  </a:lnTo>
                  <a:lnTo>
                    <a:pt x="239" y="2138"/>
                  </a:lnTo>
                  <a:lnTo>
                    <a:pt x="239" y="2138"/>
                  </a:lnTo>
                  <a:lnTo>
                    <a:pt x="239" y="2138"/>
                  </a:lnTo>
                  <a:lnTo>
                    <a:pt x="239" y="2138"/>
                  </a:lnTo>
                  <a:lnTo>
                    <a:pt x="242" y="2138"/>
                  </a:lnTo>
                  <a:lnTo>
                    <a:pt x="242" y="2136"/>
                  </a:lnTo>
                  <a:lnTo>
                    <a:pt x="242" y="2136"/>
                  </a:lnTo>
                  <a:lnTo>
                    <a:pt x="239" y="2136"/>
                  </a:lnTo>
                  <a:close/>
                  <a:moveTo>
                    <a:pt x="251" y="2143"/>
                  </a:moveTo>
                  <a:lnTo>
                    <a:pt x="251" y="2143"/>
                  </a:lnTo>
                  <a:lnTo>
                    <a:pt x="251" y="2143"/>
                  </a:lnTo>
                  <a:lnTo>
                    <a:pt x="251" y="2143"/>
                  </a:lnTo>
                  <a:lnTo>
                    <a:pt x="251" y="2143"/>
                  </a:lnTo>
                  <a:lnTo>
                    <a:pt x="249" y="2143"/>
                  </a:lnTo>
                  <a:lnTo>
                    <a:pt x="246" y="2140"/>
                  </a:lnTo>
                  <a:lnTo>
                    <a:pt x="246" y="2140"/>
                  </a:lnTo>
                  <a:lnTo>
                    <a:pt x="246" y="2143"/>
                  </a:lnTo>
                  <a:lnTo>
                    <a:pt x="246" y="2143"/>
                  </a:lnTo>
                  <a:lnTo>
                    <a:pt x="244" y="2140"/>
                  </a:lnTo>
                  <a:lnTo>
                    <a:pt x="244" y="2140"/>
                  </a:lnTo>
                  <a:lnTo>
                    <a:pt x="244" y="2140"/>
                  </a:lnTo>
                  <a:lnTo>
                    <a:pt x="244" y="2143"/>
                  </a:lnTo>
                  <a:lnTo>
                    <a:pt x="244" y="2143"/>
                  </a:lnTo>
                  <a:lnTo>
                    <a:pt x="244" y="2145"/>
                  </a:lnTo>
                  <a:lnTo>
                    <a:pt x="244" y="2145"/>
                  </a:lnTo>
                  <a:lnTo>
                    <a:pt x="244" y="2145"/>
                  </a:lnTo>
                  <a:lnTo>
                    <a:pt x="244" y="2145"/>
                  </a:lnTo>
                  <a:lnTo>
                    <a:pt x="246" y="2145"/>
                  </a:lnTo>
                  <a:lnTo>
                    <a:pt x="246" y="2145"/>
                  </a:lnTo>
                  <a:lnTo>
                    <a:pt x="249" y="2145"/>
                  </a:lnTo>
                  <a:lnTo>
                    <a:pt x="249" y="2145"/>
                  </a:lnTo>
                  <a:lnTo>
                    <a:pt x="249" y="2145"/>
                  </a:lnTo>
                  <a:lnTo>
                    <a:pt x="249" y="2145"/>
                  </a:lnTo>
                  <a:lnTo>
                    <a:pt x="251" y="2145"/>
                  </a:lnTo>
                  <a:lnTo>
                    <a:pt x="251" y="2143"/>
                  </a:lnTo>
                  <a:lnTo>
                    <a:pt x="251" y="2143"/>
                  </a:lnTo>
                  <a:lnTo>
                    <a:pt x="251" y="2143"/>
                  </a:lnTo>
                  <a:lnTo>
                    <a:pt x="251" y="2143"/>
                  </a:lnTo>
                  <a:lnTo>
                    <a:pt x="251" y="2143"/>
                  </a:lnTo>
                  <a:close/>
                  <a:moveTo>
                    <a:pt x="242" y="2138"/>
                  </a:moveTo>
                  <a:lnTo>
                    <a:pt x="242" y="2138"/>
                  </a:lnTo>
                  <a:lnTo>
                    <a:pt x="242" y="2138"/>
                  </a:lnTo>
                  <a:lnTo>
                    <a:pt x="242" y="2138"/>
                  </a:lnTo>
                  <a:lnTo>
                    <a:pt x="239" y="2138"/>
                  </a:lnTo>
                  <a:lnTo>
                    <a:pt x="239" y="2138"/>
                  </a:lnTo>
                  <a:lnTo>
                    <a:pt x="239" y="2138"/>
                  </a:lnTo>
                  <a:lnTo>
                    <a:pt x="239" y="2140"/>
                  </a:lnTo>
                  <a:lnTo>
                    <a:pt x="239" y="2140"/>
                  </a:lnTo>
                  <a:lnTo>
                    <a:pt x="239" y="2140"/>
                  </a:lnTo>
                  <a:lnTo>
                    <a:pt x="237" y="2140"/>
                  </a:lnTo>
                  <a:lnTo>
                    <a:pt x="237" y="2143"/>
                  </a:lnTo>
                  <a:lnTo>
                    <a:pt x="237" y="2143"/>
                  </a:lnTo>
                  <a:lnTo>
                    <a:pt x="239" y="2145"/>
                  </a:lnTo>
                  <a:lnTo>
                    <a:pt x="239" y="2145"/>
                  </a:lnTo>
                  <a:lnTo>
                    <a:pt x="237" y="2145"/>
                  </a:lnTo>
                  <a:lnTo>
                    <a:pt x="237" y="2148"/>
                  </a:lnTo>
                  <a:lnTo>
                    <a:pt x="237" y="2148"/>
                  </a:lnTo>
                  <a:lnTo>
                    <a:pt x="239" y="2148"/>
                  </a:lnTo>
                  <a:lnTo>
                    <a:pt x="239" y="2148"/>
                  </a:lnTo>
                  <a:lnTo>
                    <a:pt x="239" y="2148"/>
                  </a:lnTo>
                  <a:lnTo>
                    <a:pt x="239" y="2148"/>
                  </a:lnTo>
                  <a:lnTo>
                    <a:pt x="239" y="2148"/>
                  </a:lnTo>
                  <a:lnTo>
                    <a:pt x="239" y="2145"/>
                  </a:lnTo>
                  <a:lnTo>
                    <a:pt x="239" y="2145"/>
                  </a:lnTo>
                  <a:lnTo>
                    <a:pt x="242" y="2145"/>
                  </a:lnTo>
                  <a:lnTo>
                    <a:pt x="242" y="2145"/>
                  </a:lnTo>
                  <a:lnTo>
                    <a:pt x="242" y="2145"/>
                  </a:lnTo>
                  <a:lnTo>
                    <a:pt x="242" y="2143"/>
                  </a:lnTo>
                  <a:lnTo>
                    <a:pt x="244" y="2138"/>
                  </a:lnTo>
                  <a:lnTo>
                    <a:pt x="244" y="2138"/>
                  </a:lnTo>
                  <a:lnTo>
                    <a:pt x="244" y="2138"/>
                  </a:lnTo>
                  <a:lnTo>
                    <a:pt x="242" y="2138"/>
                  </a:lnTo>
                  <a:close/>
                  <a:moveTo>
                    <a:pt x="242" y="2100"/>
                  </a:moveTo>
                  <a:lnTo>
                    <a:pt x="242" y="2100"/>
                  </a:lnTo>
                  <a:lnTo>
                    <a:pt x="242" y="2100"/>
                  </a:lnTo>
                  <a:lnTo>
                    <a:pt x="239" y="2103"/>
                  </a:lnTo>
                  <a:lnTo>
                    <a:pt x="239" y="2105"/>
                  </a:lnTo>
                  <a:lnTo>
                    <a:pt x="239" y="2105"/>
                  </a:lnTo>
                  <a:lnTo>
                    <a:pt x="239" y="2107"/>
                  </a:lnTo>
                  <a:lnTo>
                    <a:pt x="239" y="2107"/>
                  </a:lnTo>
                  <a:lnTo>
                    <a:pt x="239" y="2107"/>
                  </a:lnTo>
                  <a:lnTo>
                    <a:pt x="239" y="2107"/>
                  </a:lnTo>
                  <a:lnTo>
                    <a:pt x="239" y="2110"/>
                  </a:lnTo>
                  <a:lnTo>
                    <a:pt x="239" y="2110"/>
                  </a:lnTo>
                  <a:lnTo>
                    <a:pt x="237" y="2110"/>
                  </a:lnTo>
                  <a:lnTo>
                    <a:pt x="237" y="2112"/>
                  </a:lnTo>
                  <a:lnTo>
                    <a:pt x="239" y="2112"/>
                  </a:lnTo>
                  <a:lnTo>
                    <a:pt x="239" y="2110"/>
                  </a:lnTo>
                  <a:lnTo>
                    <a:pt x="239" y="2110"/>
                  </a:lnTo>
                  <a:lnTo>
                    <a:pt x="239" y="2110"/>
                  </a:lnTo>
                  <a:lnTo>
                    <a:pt x="242" y="2105"/>
                  </a:lnTo>
                  <a:lnTo>
                    <a:pt x="242" y="2105"/>
                  </a:lnTo>
                  <a:lnTo>
                    <a:pt x="242" y="2105"/>
                  </a:lnTo>
                  <a:lnTo>
                    <a:pt x="242" y="2103"/>
                  </a:lnTo>
                  <a:lnTo>
                    <a:pt x="242" y="2103"/>
                  </a:lnTo>
                  <a:lnTo>
                    <a:pt x="242" y="2100"/>
                  </a:lnTo>
                  <a:lnTo>
                    <a:pt x="242" y="2100"/>
                  </a:lnTo>
                  <a:close/>
                  <a:moveTo>
                    <a:pt x="237" y="2211"/>
                  </a:moveTo>
                  <a:lnTo>
                    <a:pt x="239" y="2211"/>
                  </a:lnTo>
                  <a:lnTo>
                    <a:pt x="239" y="2214"/>
                  </a:lnTo>
                  <a:lnTo>
                    <a:pt x="242" y="2214"/>
                  </a:lnTo>
                  <a:lnTo>
                    <a:pt x="242" y="2214"/>
                  </a:lnTo>
                  <a:lnTo>
                    <a:pt x="242" y="2214"/>
                  </a:lnTo>
                  <a:lnTo>
                    <a:pt x="242" y="2211"/>
                  </a:lnTo>
                  <a:lnTo>
                    <a:pt x="242" y="2211"/>
                  </a:lnTo>
                  <a:lnTo>
                    <a:pt x="239" y="2209"/>
                  </a:lnTo>
                  <a:lnTo>
                    <a:pt x="239" y="2209"/>
                  </a:lnTo>
                  <a:lnTo>
                    <a:pt x="239" y="2209"/>
                  </a:lnTo>
                  <a:lnTo>
                    <a:pt x="237" y="2209"/>
                  </a:lnTo>
                  <a:lnTo>
                    <a:pt x="237" y="2211"/>
                  </a:lnTo>
                  <a:lnTo>
                    <a:pt x="237" y="2211"/>
                  </a:lnTo>
                  <a:lnTo>
                    <a:pt x="237" y="2211"/>
                  </a:lnTo>
                  <a:close/>
                  <a:moveTo>
                    <a:pt x="201" y="2043"/>
                  </a:moveTo>
                  <a:lnTo>
                    <a:pt x="201" y="2043"/>
                  </a:lnTo>
                  <a:lnTo>
                    <a:pt x="201" y="2041"/>
                  </a:lnTo>
                  <a:lnTo>
                    <a:pt x="201" y="2041"/>
                  </a:lnTo>
                  <a:lnTo>
                    <a:pt x="199" y="2041"/>
                  </a:lnTo>
                  <a:lnTo>
                    <a:pt x="199" y="2041"/>
                  </a:lnTo>
                  <a:lnTo>
                    <a:pt x="199" y="2039"/>
                  </a:lnTo>
                  <a:lnTo>
                    <a:pt x="199" y="2039"/>
                  </a:lnTo>
                  <a:lnTo>
                    <a:pt x="199" y="2039"/>
                  </a:lnTo>
                  <a:lnTo>
                    <a:pt x="199" y="2039"/>
                  </a:lnTo>
                  <a:lnTo>
                    <a:pt x="199" y="2036"/>
                  </a:lnTo>
                  <a:lnTo>
                    <a:pt x="199" y="2036"/>
                  </a:lnTo>
                  <a:lnTo>
                    <a:pt x="199" y="2036"/>
                  </a:lnTo>
                  <a:lnTo>
                    <a:pt x="199" y="2034"/>
                  </a:lnTo>
                  <a:lnTo>
                    <a:pt x="199" y="2034"/>
                  </a:lnTo>
                  <a:lnTo>
                    <a:pt x="199" y="2034"/>
                  </a:lnTo>
                  <a:lnTo>
                    <a:pt x="197" y="2036"/>
                  </a:lnTo>
                  <a:lnTo>
                    <a:pt x="197" y="2036"/>
                  </a:lnTo>
                  <a:lnTo>
                    <a:pt x="197" y="2036"/>
                  </a:lnTo>
                  <a:lnTo>
                    <a:pt x="197" y="2036"/>
                  </a:lnTo>
                  <a:lnTo>
                    <a:pt x="194" y="2039"/>
                  </a:lnTo>
                  <a:lnTo>
                    <a:pt x="192" y="2039"/>
                  </a:lnTo>
                  <a:lnTo>
                    <a:pt x="192" y="2041"/>
                  </a:lnTo>
                  <a:lnTo>
                    <a:pt x="194" y="2041"/>
                  </a:lnTo>
                  <a:lnTo>
                    <a:pt x="194" y="2041"/>
                  </a:lnTo>
                  <a:lnTo>
                    <a:pt x="194" y="2041"/>
                  </a:lnTo>
                  <a:lnTo>
                    <a:pt x="194" y="2043"/>
                  </a:lnTo>
                  <a:lnTo>
                    <a:pt x="194" y="2043"/>
                  </a:lnTo>
                  <a:lnTo>
                    <a:pt x="194" y="2043"/>
                  </a:lnTo>
                  <a:lnTo>
                    <a:pt x="197" y="2046"/>
                  </a:lnTo>
                  <a:lnTo>
                    <a:pt x="199" y="2046"/>
                  </a:lnTo>
                  <a:lnTo>
                    <a:pt x="199" y="2048"/>
                  </a:lnTo>
                  <a:lnTo>
                    <a:pt x="201" y="2048"/>
                  </a:lnTo>
                  <a:lnTo>
                    <a:pt x="201" y="2046"/>
                  </a:lnTo>
                  <a:lnTo>
                    <a:pt x="201" y="2046"/>
                  </a:lnTo>
                  <a:lnTo>
                    <a:pt x="201" y="2046"/>
                  </a:lnTo>
                  <a:lnTo>
                    <a:pt x="201" y="2046"/>
                  </a:lnTo>
                  <a:lnTo>
                    <a:pt x="201" y="2043"/>
                  </a:lnTo>
                  <a:lnTo>
                    <a:pt x="201" y="2043"/>
                  </a:lnTo>
                  <a:lnTo>
                    <a:pt x="201" y="2043"/>
                  </a:lnTo>
                  <a:close/>
                  <a:moveTo>
                    <a:pt x="204" y="2008"/>
                  </a:moveTo>
                  <a:lnTo>
                    <a:pt x="204" y="2008"/>
                  </a:lnTo>
                  <a:lnTo>
                    <a:pt x="204" y="2006"/>
                  </a:lnTo>
                  <a:lnTo>
                    <a:pt x="201" y="2006"/>
                  </a:lnTo>
                  <a:lnTo>
                    <a:pt x="201" y="2006"/>
                  </a:lnTo>
                  <a:lnTo>
                    <a:pt x="201" y="2006"/>
                  </a:lnTo>
                  <a:lnTo>
                    <a:pt x="201" y="2006"/>
                  </a:lnTo>
                  <a:lnTo>
                    <a:pt x="199" y="2006"/>
                  </a:lnTo>
                  <a:lnTo>
                    <a:pt x="201" y="2008"/>
                  </a:lnTo>
                  <a:lnTo>
                    <a:pt x="201" y="2010"/>
                  </a:lnTo>
                  <a:lnTo>
                    <a:pt x="201" y="2010"/>
                  </a:lnTo>
                  <a:lnTo>
                    <a:pt x="201" y="2010"/>
                  </a:lnTo>
                  <a:lnTo>
                    <a:pt x="201" y="2010"/>
                  </a:lnTo>
                  <a:lnTo>
                    <a:pt x="204" y="2010"/>
                  </a:lnTo>
                  <a:lnTo>
                    <a:pt x="204" y="2010"/>
                  </a:lnTo>
                  <a:lnTo>
                    <a:pt x="204" y="2010"/>
                  </a:lnTo>
                  <a:lnTo>
                    <a:pt x="204" y="2010"/>
                  </a:lnTo>
                  <a:lnTo>
                    <a:pt x="204" y="2010"/>
                  </a:lnTo>
                  <a:lnTo>
                    <a:pt x="204" y="2008"/>
                  </a:lnTo>
                  <a:lnTo>
                    <a:pt x="204" y="2008"/>
                  </a:lnTo>
                  <a:close/>
                  <a:moveTo>
                    <a:pt x="192" y="2034"/>
                  </a:moveTo>
                  <a:lnTo>
                    <a:pt x="192" y="2032"/>
                  </a:lnTo>
                  <a:lnTo>
                    <a:pt x="189" y="2029"/>
                  </a:lnTo>
                  <a:lnTo>
                    <a:pt x="187" y="2032"/>
                  </a:lnTo>
                  <a:lnTo>
                    <a:pt x="187" y="2032"/>
                  </a:lnTo>
                  <a:lnTo>
                    <a:pt x="189" y="2034"/>
                  </a:lnTo>
                  <a:lnTo>
                    <a:pt x="192" y="2034"/>
                  </a:lnTo>
                  <a:lnTo>
                    <a:pt x="192" y="2034"/>
                  </a:lnTo>
                  <a:lnTo>
                    <a:pt x="192" y="2036"/>
                  </a:lnTo>
                  <a:lnTo>
                    <a:pt x="194" y="2034"/>
                  </a:lnTo>
                  <a:lnTo>
                    <a:pt x="192" y="2034"/>
                  </a:lnTo>
                  <a:close/>
                  <a:moveTo>
                    <a:pt x="244" y="2171"/>
                  </a:moveTo>
                  <a:lnTo>
                    <a:pt x="242" y="2171"/>
                  </a:lnTo>
                  <a:lnTo>
                    <a:pt x="242" y="2169"/>
                  </a:lnTo>
                  <a:lnTo>
                    <a:pt x="242" y="2169"/>
                  </a:lnTo>
                  <a:lnTo>
                    <a:pt x="242" y="2166"/>
                  </a:lnTo>
                  <a:lnTo>
                    <a:pt x="242" y="2166"/>
                  </a:lnTo>
                  <a:lnTo>
                    <a:pt x="242" y="2164"/>
                  </a:lnTo>
                  <a:lnTo>
                    <a:pt x="242" y="2164"/>
                  </a:lnTo>
                  <a:lnTo>
                    <a:pt x="237" y="2166"/>
                  </a:lnTo>
                  <a:lnTo>
                    <a:pt x="237" y="2166"/>
                  </a:lnTo>
                  <a:lnTo>
                    <a:pt x="234" y="2169"/>
                  </a:lnTo>
                  <a:lnTo>
                    <a:pt x="234" y="2171"/>
                  </a:lnTo>
                  <a:lnTo>
                    <a:pt x="237" y="2174"/>
                  </a:lnTo>
                  <a:lnTo>
                    <a:pt x="237" y="2174"/>
                  </a:lnTo>
                  <a:lnTo>
                    <a:pt x="237" y="2176"/>
                  </a:lnTo>
                  <a:lnTo>
                    <a:pt x="237" y="2176"/>
                  </a:lnTo>
                  <a:lnTo>
                    <a:pt x="237" y="2178"/>
                  </a:lnTo>
                  <a:lnTo>
                    <a:pt x="237" y="2178"/>
                  </a:lnTo>
                  <a:lnTo>
                    <a:pt x="237" y="2178"/>
                  </a:lnTo>
                  <a:lnTo>
                    <a:pt x="237" y="2178"/>
                  </a:lnTo>
                  <a:lnTo>
                    <a:pt x="239" y="2178"/>
                  </a:lnTo>
                  <a:lnTo>
                    <a:pt x="239" y="2178"/>
                  </a:lnTo>
                  <a:lnTo>
                    <a:pt x="239" y="2181"/>
                  </a:lnTo>
                  <a:lnTo>
                    <a:pt x="239" y="2181"/>
                  </a:lnTo>
                  <a:lnTo>
                    <a:pt x="239" y="2181"/>
                  </a:lnTo>
                  <a:lnTo>
                    <a:pt x="239" y="2181"/>
                  </a:lnTo>
                  <a:lnTo>
                    <a:pt x="239" y="2181"/>
                  </a:lnTo>
                  <a:lnTo>
                    <a:pt x="242" y="2181"/>
                  </a:lnTo>
                  <a:lnTo>
                    <a:pt x="242" y="2181"/>
                  </a:lnTo>
                  <a:lnTo>
                    <a:pt x="242" y="2181"/>
                  </a:lnTo>
                  <a:lnTo>
                    <a:pt x="242" y="2181"/>
                  </a:lnTo>
                  <a:lnTo>
                    <a:pt x="242" y="2178"/>
                  </a:lnTo>
                  <a:lnTo>
                    <a:pt x="242" y="2178"/>
                  </a:lnTo>
                  <a:lnTo>
                    <a:pt x="242" y="2176"/>
                  </a:lnTo>
                  <a:lnTo>
                    <a:pt x="242" y="2176"/>
                  </a:lnTo>
                  <a:lnTo>
                    <a:pt x="244" y="2174"/>
                  </a:lnTo>
                  <a:lnTo>
                    <a:pt x="244" y="2171"/>
                  </a:lnTo>
                  <a:close/>
                  <a:moveTo>
                    <a:pt x="249" y="2148"/>
                  </a:moveTo>
                  <a:lnTo>
                    <a:pt x="249" y="2148"/>
                  </a:lnTo>
                  <a:lnTo>
                    <a:pt x="246" y="2148"/>
                  </a:lnTo>
                  <a:lnTo>
                    <a:pt x="244" y="2148"/>
                  </a:lnTo>
                  <a:lnTo>
                    <a:pt x="244" y="2145"/>
                  </a:lnTo>
                  <a:lnTo>
                    <a:pt x="244" y="2145"/>
                  </a:lnTo>
                  <a:lnTo>
                    <a:pt x="242" y="2148"/>
                  </a:lnTo>
                  <a:lnTo>
                    <a:pt x="242" y="2148"/>
                  </a:lnTo>
                  <a:lnTo>
                    <a:pt x="242" y="2148"/>
                  </a:lnTo>
                  <a:lnTo>
                    <a:pt x="239" y="2148"/>
                  </a:lnTo>
                  <a:lnTo>
                    <a:pt x="239" y="2150"/>
                  </a:lnTo>
                  <a:lnTo>
                    <a:pt x="239" y="2150"/>
                  </a:lnTo>
                  <a:lnTo>
                    <a:pt x="237" y="2150"/>
                  </a:lnTo>
                  <a:lnTo>
                    <a:pt x="237" y="2152"/>
                  </a:lnTo>
                  <a:lnTo>
                    <a:pt x="239" y="2152"/>
                  </a:lnTo>
                  <a:lnTo>
                    <a:pt x="239" y="2152"/>
                  </a:lnTo>
                  <a:lnTo>
                    <a:pt x="237" y="2152"/>
                  </a:lnTo>
                  <a:lnTo>
                    <a:pt x="237" y="2155"/>
                  </a:lnTo>
                  <a:lnTo>
                    <a:pt x="237" y="2155"/>
                  </a:lnTo>
                  <a:lnTo>
                    <a:pt x="237" y="2155"/>
                  </a:lnTo>
                  <a:lnTo>
                    <a:pt x="237" y="2155"/>
                  </a:lnTo>
                  <a:lnTo>
                    <a:pt x="237" y="2157"/>
                  </a:lnTo>
                  <a:lnTo>
                    <a:pt x="239" y="2157"/>
                  </a:lnTo>
                  <a:lnTo>
                    <a:pt x="239" y="2157"/>
                  </a:lnTo>
                  <a:lnTo>
                    <a:pt x="239" y="2157"/>
                  </a:lnTo>
                  <a:lnTo>
                    <a:pt x="239" y="2157"/>
                  </a:lnTo>
                  <a:lnTo>
                    <a:pt x="239" y="2157"/>
                  </a:lnTo>
                  <a:lnTo>
                    <a:pt x="239" y="2157"/>
                  </a:lnTo>
                  <a:lnTo>
                    <a:pt x="239" y="2157"/>
                  </a:lnTo>
                  <a:lnTo>
                    <a:pt x="239" y="2157"/>
                  </a:lnTo>
                  <a:lnTo>
                    <a:pt x="239" y="2159"/>
                  </a:lnTo>
                  <a:lnTo>
                    <a:pt x="239" y="2159"/>
                  </a:lnTo>
                  <a:lnTo>
                    <a:pt x="239" y="2159"/>
                  </a:lnTo>
                  <a:lnTo>
                    <a:pt x="239" y="2159"/>
                  </a:lnTo>
                  <a:lnTo>
                    <a:pt x="239" y="2159"/>
                  </a:lnTo>
                  <a:lnTo>
                    <a:pt x="239" y="2162"/>
                  </a:lnTo>
                  <a:lnTo>
                    <a:pt x="239" y="2162"/>
                  </a:lnTo>
                  <a:lnTo>
                    <a:pt x="237" y="2162"/>
                  </a:lnTo>
                  <a:lnTo>
                    <a:pt x="237" y="2162"/>
                  </a:lnTo>
                  <a:lnTo>
                    <a:pt x="237" y="2162"/>
                  </a:lnTo>
                  <a:lnTo>
                    <a:pt x="239" y="2162"/>
                  </a:lnTo>
                  <a:lnTo>
                    <a:pt x="239" y="2162"/>
                  </a:lnTo>
                  <a:lnTo>
                    <a:pt x="239" y="2162"/>
                  </a:lnTo>
                  <a:lnTo>
                    <a:pt x="239" y="2162"/>
                  </a:lnTo>
                  <a:lnTo>
                    <a:pt x="242" y="2162"/>
                  </a:lnTo>
                  <a:lnTo>
                    <a:pt x="242" y="2162"/>
                  </a:lnTo>
                  <a:lnTo>
                    <a:pt x="242" y="2162"/>
                  </a:lnTo>
                  <a:lnTo>
                    <a:pt x="242" y="2162"/>
                  </a:lnTo>
                  <a:lnTo>
                    <a:pt x="242" y="2159"/>
                  </a:lnTo>
                  <a:lnTo>
                    <a:pt x="242" y="2159"/>
                  </a:lnTo>
                  <a:lnTo>
                    <a:pt x="242" y="2159"/>
                  </a:lnTo>
                  <a:lnTo>
                    <a:pt x="242" y="2159"/>
                  </a:lnTo>
                  <a:lnTo>
                    <a:pt x="242" y="2157"/>
                  </a:lnTo>
                  <a:lnTo>
                    <a:pt x="244" y="2155"/>
                  </a:lnTo>
                  <a:lnTo>
                    <a:pt x="246" y="2155"/>
                  </a:lnTo>
                  <a:lnTo>
                    <a:pt x="246" y="2152"/>
                  </a:lnTo>
                  <a:lnTo>
                    <a:pt x="246" y="2152"/>
                  </a:lnTo>
                  <a:lnTo>
                    <a:pt x="246" y="2150"/>
                  </a:lnTo>
                  <a:lnTo>
                    <a:pt x="246" y="2150"/>
                  </a:lnTo>
                  <a:lnTo>
                    <a:pt x="249" y="2148"/>
                  </a:lnTo>
                  <a:close/>
                  <a:moveTo>
                    <a:pt x="230" y="2129"/>
                  </a:moveTo>
                  <a:lnTo>
                    <a:pt x="230" y="2126"/>
                  </a:lnTo>
                  <a:lnTo>
                    <a:pt x="232" y="2124"/>
                  </a:lnTo>
                  <a:lnTo>
                    <a:pt x="232" y="2122"/>
                  </a:lnTo>
                  <a:lnTo>
                    <a:pt x="232" y="2122"/>
                  </a:lnTo>
                  <a:lnTo>
                    <a:pt x="232" y="2122"/>
                  </a:lnTo>
                  <a:lnTo>
                    <a:pt x="232" y="2122"/>
                  </a:lnTo>
                  <a:lnTo>
                    <a:pt x="232" y="2119"/>
                  </a:lnTo>
                  <a:lnTo>
                    <a:pt x="232" y="2119"/>
                  </a:lnTo>
                  <a:lnTo>
                    <a:pt x="232" y="2119"/>
                  </a:lnTo>
                  <a:lnTo>
                    <a:pt x="230" y="2119"/>
                  </a:lnTo>
                  <a:lnTo>
                    <a:pt x="230" y="2119"/>
                  </a:lnTo>
                  <a:lnTo>
                    <a:pt x="230" y="2119"/>
                  </a:lnTo>
                  <a:lnTo>
                    <a:pt x="230" y="2119"/>
                  </a:lnTo>
                  <a:lnTo>
                    <a:pt x="230" y="2119"/>
                  </a:lnTo>
                  <a:lnTo>
                    <a:pt x="230" y="2119"/>
                  </a:lnTo>
                  <a:lnTo>
                    <a:pt x="230" y="2119"/>
                  </a:lnTo>
                  <a:lnTo>
                    <a:pt x="230" y="2119"/>
                  </a:lnTo>
                  <a:lnTo>
                    <a:pt x="227" y="2119"/>
                  </a:lnTo>
                  <a:lnTo>
                    <a:pt x="227" y="2119"/>
                  </a:lnTo>
                  <a:lnTo>
                    <a:pt x="227" y="2119"/>
                  </a:lnTo>
                  <a:lnTo>
                    <a:pt x="227" y="2122"/>
                  </a:lnTo>
                  <a:lnTo>
                    <a:pt x="227" y="2122"/>
                  </a:lnTo>
                  <a:lnTo>
                    <a:pt x="227" y="2124"/>
                  </a:lnTo>
                  <a:lnTo>
                    <a:pt x="227" y="2124"/>
                  </a:lnTo>
                  <a:lnTo>
                    <a:pt x="227" y="2124"/>
                  </a:lnTo>
                  <a:lnTo>
                    <a:pt x="227" y="2124"/>
                  </a:lnTo>
                  <a:lnTo>
                    <a:pt x="227" y="2124"/>
                  </a:lnTo>
                  <a:lnTo>
                    <a:pt x="227" y="2126"/>
                  </a:lnTo>
                  <a:lnTo>
                    <a:pt x="227" y="2126"/>
                  </a:lnTo>
                  <a:lnTo>
                    <a:pt x="227" y="2126"/>
                  </a:lnTo>
                  <a:lnTo>
                    <a:pt x="227" y="2129"/>
                  </a:lnTo>
                  <a:lnTo>
                    <a:pt x="227" y="2129"/>
                  </a:lnTo>
                  <a:lnTo>
                    <a:pt x="227" y="2131"/>
                  </a:lnTo>
                  <a:lnTo>
                    <a:pt x="230" y="2129"/>
                  </a:lnTo>
                  <a:close/>
                  <a:moveTo>
                    <a:pt x="230" y="2117"/>
                  </a:moveTo>
                  <a:lnTo>
                    <a:pt x="230" y="2117"/>
                  </a:lnTo>
                  <a:lnTo>
                    <a:pt x="230" y="2117"/>
                  </a:lnTo>
                  <a:lnTo>
                    <a:pt x="230" y="2117"/>
                  </a:lnTo>
                  <a:lnTo>
                    <a:pt x="230" y="2117"/>
                  </a:lnTo>
                  <a:lnTo>
                    <a:pt x="230" y="2117"/>
                  </a:lnTo>
                  <a:lnTo>
                    <a:pt x="227" y="2114"/>
                  </a:lnTo>
                  <a:lnTo>
                    <a:pt x="227" y="2114"/>
                  </a:lnTo>
                  <a:lnTo>
                    <a:pt x="227" y="2114"/>
                  </a:lnTo>
                  <a:lnTo>
                    <a:pt x="227" y="2114"/>
                  </a:lnTo>
                  <a:lnTo>
                    <a:pt x="227" y="2114"/>
                  </a:lnTo>
                  <a:lnTo>
                    <a:pt x="227" y="2114"/>
                  </a:lnTo>
                  <a:lnTo>
                    <a:pt x="227" y="2117"/>
                  </a:lnTo>
                  <a:lnTo>
                    <a:pt x="227" y="2117"/>
                  </a:lnTo>
                  <a:lnTo>
                    <a:pt x="227" y="2117"/>
                  </a:lnTo>
                  <a:lnTo>
                    <a:pt x="230" y="2117"/>
                  </a:lnTo>
                  <a:lnTo>
                    <a:pt x="230" y="2119"/>
                  </a:lnTo>
                  <a:lnTo>
                    <a:pt x="230" y="2119"/>
                  </a:lnTo>
                  <a:lnTo>
                    <a:pt x="230" y="2117"/>
                  </a:lnTo>
                  <a:lnTo>
                    <a:pt x="230" y="2117"/>
                  </a:lnTo>
                  <a:lnTo>
                    <a:pt x="230" y="2117"/>
                  </a:lnTo>
                  <a:lnTo>
                    <a:pt x="230" y="2117"/>
                  </a:lnTo>
                  <a:lnTo>
                    <a:pt x="230" y="2117"/>
                  </a:lnTo>
                  <a:lnTo>
                    <a:pt x="232" y="2119"/>
                  </a:lnTo>
                  <a:lnTo>
                    <a:pt x="232" y="2119"/>
                  </a:lnTo>
                  <a:lnTo>
                    <a:pt x="232" y="2119"/>
                  </a:lnTo>
                  <a:lnTo>
                    <a:pt x="232" y="2122"/>
                  </a:lnTo>
                  <a:lnTo>
                    <a:pt x="234" y="2122"/>
                  </a:lnTo>
                  <a:lnTo>
                    <a:pt x="234" y="2122"/>
                  </a:lnTo>
                  <a:lnTo>
                    <a:pt x="234" y="2122"/>
                  </a:lnTo>
                  <a:lnTo>
                    <a:pt x="234" y="2124"/>
                  </a:lnTo>
                  <a:lnTo>
                    <a:pt x="234" y="2124"/>
                  </a:lnTo>
                  <a:lnTo>
                    <a:pt x="237" y="2122"/>
                  </a:lnTo>
                  <a:lnTo>
                    <a:pt x="237" y="2119"/>
                  </a:lnTo>
                  <a:lnTo>
                    <a:pt x="237" y="2114"/>
                  </a:lnTo>
                  <a:lnTo>
                    <a:pt x="237" y="2112"/>
                  </a:lnTo>
                  <a:lnTo>
                    <a:pt x="237" y="2110"/>
                  </a:lnTo>
                  <a:lnTo>
                    <a:pt x="237" y="2110"/>
                  </a:lnTo>
                  <a:lnTo>
                    <a:pt x="237" y="2112"/>
                  </a:lnTo>
                  <a:lnTo>
                    <a:pt x="237" y="2112"/>
                  </a:lnTo>
                  <a:lnTo>
                    <a:pt x="234" y="2114"/>
                  </a:lnTo>
                  <a:lnTo>
                    <a:pt x="230" y="2112"/>
                  </a:lnTo>
                  <a:lnTo>
                    <a:pt x="230" y="2112"/>
                  </a:lnTo>
                  <a:lnTo>
                    <a:pt x="230" y="2112"/>
                  </a:lnTo>
                  <a:lnTo>
                    <a:pt x="230" y="2112"/>
                  </a:lnTo>
                  <a:lnTo>
                    <a:pt x="230" y="2112"/>
                  </a:lnTo>
                  <a:lnTo>
                    <a:pt x="230" y="2112"/>
                  </a:lnTo>
                  <a:lnTo>
                    <a:pt x="230" y="2114"/>
                  </a:lnTo>
                  <a:lnTo>
                    <a:pt x="230" y="2114"/>
                  </a:lnTo>
                  <a:lnTo>
                    <a:pt x="230" y="2114"/>
                  </a:lnTo>
                  <a:lnTo>
                    <a:pt x="230" y="2114"/>
                  </a:lnTo>
                  <a:lnTo>
                    <a:pt x="230" y="2114"/>
                  </a:lnTo>
                  <a:lnTo>
                    <a:pt x="230" y="2114"/>
                  </a:lnTo>
                  <a:lnTo>
                    <a:pt x="230" y="2114"/>
                  </a:lnTo>
                  <a:lnTo>
                    <a:pt x="230" y="2117"/>
                  </a:lnTo>
                  <a:lnTo>
                    <a:pt x="230" y="2117"/>
                  </a:lnTo>
                  <a:lnTo>
                    <a:pt x="230" y="2117"/>
                  </a:lnTo>
                  <a:lnTo>
                    <a:pt x="230" y="2117"/>
                  </a:lnTo>
                  <a:close/>
                  <a:moveTo>
                    <a:pt x="232" y="2209"/>
                  </a:moveTo>
                  <a:lnTo>
                    <a:pt x="232" y="2209"/>
                  </a:lnTo>
                  <a:lnTo>
                    <a:pt x="234" y="2209"/>
                  </a:lnTo>
                  <a:lnTo>
                    <a:pt x="234" y="2209"/>
                  </a:lnTo>
                  <a:lnTo>
                    <a:pt x="234" y="2209"/>
                  </a:lnTo>
                  <a:lnTo>
                    <a:pt x="234" y="2209"/>
                  </a:lnTo>
                  <a:lnTo>
                    <a:pt x="234" y="2209"/>
                  </a:lnTo>
                  <a:lnTo>
                    <a:pt x="237" y="2209"/>
                  </a:lnTo>
                  <a:lnTo>
                    <a:pt x="237" y="2209"/>
                  </a:lnTo>
                  <a:lnTo>
                    <a:pt x="237" y="2209"/>
                  </a:lnTo>
                  <a:lnTo>
                    <a:pt x="237" y="2209"/>
                  </a:lnTo>
                  <a:lnTo>
                    <a:pt x="237" y="2207"/>
                  </a:lnTo>
                  <a:lnTo>
                    <a:pt x="237" y="2207"/>
                  </a:lnTo>
                  <a:lnTo>
                    <a:pt x="234" y="2207"/>
                  </a:lnTo>
                  <a:lnTo>
                    <a:pt x="234" y="2207"/>
                  </a:lnTo>
                  <a:lnTo>
                    <a:pt x="234" y="2207"/>
                  </a:lnTo>
                  <a:lnTo>
                    <a:pt x="232" y="2207"/>
                  </a:lnTo>
                  <a:lnTo>
                    <a:pt x="232" y="2207"/>
                  </a:lnTo>
                  <a:lnTo>
                    <a:pt x="232" y="2207"/>
                  </a:lnTo>
                  <a:lnTo>
                    <a:pt x="232" y="2209"/>
                  </a:lnTo>
                  <a:lnTo>
                    <a:pt x="232" y="2209"/>
                  </a:lnTo>
                  <a:close/>
                  <a:moveTo>
                    <a:pt x="230" y="2150"/>
                  </a:moveTo>
                  <a:lnTo>
                    <a:pt x="230" y="2152"/>
                  </a:lnTo>
                  <a:lnTo>
                    <a:pt x="230" y="2152"/>
                  </a:lnTo>
                  <a:lnTo>
                    <a:pt x="230" y="2150"/>
                  </a:lnTo>
                  <a:lnTo>
                    <a:pt x="232" y="2150"/>
                  </a:lnTo>
                  <a:lnTo>
                    <a:pt x="232" y="2148"/>
                  </a:lnTo>
                  <a:lnTo>
                    <a:pt x="232" y="2145"/>
                  </a:lnTo>
                  <a:lnTo>
                    <a:pt x="232" y="2148"/>
                  </a:lnTo>
                  <a:lnTo>
                    <a:pt x="232" y="2148"/>
                  </a:lnTo>
                  <a:lnTo>
                    <a:pt x="230" y="2148"/>
                  </a:lnTo>
                  <a:lnTo>
                    <a:pt x="230" y="2150"/>
                  </a:lnTo>
                  <a:lnTo>
                    <a:pt x="230" y="2150"/>
                  </a:lnTo>
                  <a:lnTo>
                    <a:pt x="230" y="2150"/>
                  </a:lnTo>
                  <a:close/>
                  <a:moveTo>
                    <a:pt x="208" y="2086"/>
                  </a:moveTo>
                  <a:lnTo>
                    <a:pt x="208" y="2084"/>
                  </a:lnTo>
                  <a:lnTo>
                    <a:pt x="208" y="2084"/>
                  </a:lnTo>
                  <a:lnTo>
                    <a:pt x="208" y="2086"/>
                  </a:lnTo>
                  <a:lnTo>
                    <a:pt x="208" y="2086"/>
                  </a:lnTo>
                  <a:lnTo>
                    <a:pt x="211" y="2086"/>
                  </a:lnTo>
                  <a:lnTo>
                    <a:pt x="211" y="2086"/>
                  </a:lnTo>
                  <a:lnTo>
                    <a:pt x="211" y="2084"/>
                  </a:lnTo>
                  <a:lnTo>
                    <a:pt x="208" y="2084"/>
                  </a:lnTo>
                  <a:lnTo>
                    <a:pt x="208" y="2084"/>
                  </a:lnTo>
                  <a:lnTo>
                    <a:pt x="208" y="2081"/>
                  </a:lnTo>
                  <a:lnTo>
                    <a:pt x="206" y="2081"/>
                  </a:lnTo>
                  <a:lnTo>
                    <a:pt x="206" y="2081"/>
                  </a:lnTo>
                  <a:lnTo>
                    <a:pt x="206" y="2084"/>
                  </a:lnTo>
                  <a:lnTo>
                    <a:pt x="206" y="2086"/>
                  </a:lnTo>
                  <a:lnTo>
                    <a:pt x="208" y="2086"/>
                  </a:lnTo>
                  <a:close/>
                  <a:moveTo>
                    <a:pt x="206" y="2072"/>
                  </a:moveTo>
                  <a:lnTo>
                    <a:pt x="206" y="2072"/>
                  </a:lnTo>
                  <a:lnTo>
                    <a:pt x="206" y="2069"/>
                  </a:lnTo>
                  <a:lnTo>
                    <a:pt x="206" y="2069"/>
                  </a:lnTo>
                  <a:lnTo>
                    <a:pt x="206" y="2067"/>
                  </a:lnTo>
                  <a:lnTo>
                    <a:pt x="206" y="2062"/>
                  </a:lnTo>
                  <a:lnTo>
                    <a:pt x="206" y="2060"/>
                  </a:lnTo>
                  <a:lnTo>
                    <a:pt x="206" y="2060"/>
                  </a:lnTo>
                  <a:lnTo>
                    <a:pt x="204" y="2060"/>
                  </a:lnTo>
                  <a:lnTo>
                    <a:pt x="204" y="2060"/>
                  </a:lnTo>
                  <a:lnTo>
                    <a:pt x="204" y="2058"/>
                  </a:lnTo>
                  <a:lnTo>
                    <a:pt x="204" y="2055"/>
                  </a:lnTo>
                  <a:lnTo>
                    <a:pt x="201" y="2053"/>
                  </a:lnTo>
                  <a:lnTo>
                    <a:pt x="199" y="2051"/>
                  </a:lnTo>
                  <a:lnTo>
                    <a:pt x="197" y="2048"/>
                  </a:lnTo>
                  <a:lnTo>
                    <a:pt x="197" y="2048"/>
                  </a:lnTo>
                  <a:lnTo>
                    <a:pt x="197" y="2046"/>
                  </a:lnTo>
                  <a:lnTo>
                    <a:pt x="194" y="2046"/>
                  </a:lnTo>
                  <a:lnTo>
                    <a:pt x="192" y="2043"/>
                  </a:lnTo>
                  <a:lnTo>
                    <a:pt x="192" y="2043"/>
                  </a:lnTo>
                  <a:lnTo>
                    <a:pt x="192" y="2043"/>
                  </a:lnTo>
                  <a:lnTo>
                    <a:pt x="192" y="2041"/>
                  </a:lnTo>
                  <a:lnTo>
                    <a:pt x="189" y="2041"/>
                  </a:lnTo>
                  <a:lnTo>
                    <a:pt x="189" y="2041"/>
                  </a:lnTo>
                  <a:lnTo>
                    <a:pt x="187" y="2043"/>
                  </a:lnTo>
                  <a:lnTo>
                    <a:pt x="187" y="2043"/>
                  </a:lnTo>
                  <a:lnTo>
                    <a:pt x="187" y="2046"/>
                  </a:lnTo>
                  <a:lnTo>
                    <a:pt x="187" y="2046"/>
                  </a:lnTo>
                  <a:lnTo>
                    <a:pt x="187" y="2046"/>
                  </a:lnTo>
                  <a:lnTo>
                    <a:pt x="187" y="2046"/>
                  </a:lnTo>
                  <a:lnTo>
                    <a:pt x="187" y="2046"/>
                  </a:lnTo>
                  <a:lnTo>
                    <a:pt x="187" y="2048"/>
                  </a:lnTo>
                  <a:lnTo>
                    <a:pt x="189" y="2048"/>
                  </a:lnTo>
                  <a:lnTo>
                    <a:pt x="189" y="2048"/>
                  </a:lnTo>
                  <a:lnTo>
                    <a:pt x="189" y="2048"/>
                  </a:lnTo>
                  <a:lnTo>
                    <a:pt x="189" y="2048"/>
                  </a:lnTo>
                  <a:lnTo>
                    <a:pt x="192" y="2048"/>
                  </a:lnTo>
                  <a:lnTo>
                    <a:pt x="192" y="2048"/>
                  </a:lnTo>
                  <a:lnTo>
                    <a:pt x="192" y="2051"/>
                  </a:lnTo>
                  <a:lnTo>
                    <a:pt x="192" y="2048"/>
                  </a:lnTo>
                  <a:lnTo>
                    <a:pt x="189" y="2048"/>
                  </a:lnTo>
                  <a:lnTo>
                    <a:pt x="189" y="2051"/>
                  </a:lnTo>
                  <a:lnTo>
                    <a:pt x="189" y="2051"/>
                  </a:lnTo>
                  <a:lnTo>
                    <a:pt x="189" y="2051"/>
                  </a:lnTo>
                  <a:lnTo>
                    <a:pt x="189" y="2053"/>
                  </a:lnTo>
                  <a:lnTo>
                    <a:pt x="192" y="2055"/>
                  </a:lnTo>
                  <a:lnTo>
                    <a:pt x="192" y="2055"/>
                  </a:lnTo>
                  <a:lnTo>
                    <a:pt x="194" y="2058"/>
                  </a:lnTo>
                  <a:lnTo>
                    <a:pt x="194" y="2058"/>
                  </a:lnTo>
                  <a:lnTo>
                    <a:pt x="194" y="2058"/>
                  </a:lnTo>
                  <a:lnTo>
                    <a:pt x="194" y="2058"/>
                  </a:lnTo>
                  <a:lnTo>
                    <a:pt x="194" y="2058"/>
                  </a:lnTo>
                  <a:lnTo>
                    <a:pt x="194" y="2060"/>
                  </a:lnTo>
                  <a:lnTo>
                    <a:pt x="197" y="2060"/>
                  </a:lnTo>
                  <a:lnTo>
                    <a:pt x="197" y="2060"/>
                  </a:lnTo>
                  <a:lnTo>
                    <a:pt x="197" y="2060"/>
                  </a:lnTo>
                  <a:lnTo>
                    <a:pt x="197" y="2060"/>
                  </a:lnTo>
                  <a:lnTo>
                    <a:pt x="197" y="2062"/>
                  </a:lnTo>
                  <a:lnTo>
                    <a:pt x="197" y="2062"/>
                  </a:lnTo>
                  <a:lnTo>
                    <a:pt x="197" y="2062"/>
                  </a:lnTo>
                  <a:lnTo>
                    <a:pt x="197" y="2062"/>
                  </a:lnTo>
                  <a:lnTo>
                    <a:pt x="197" y="2065"/>
                  </a:lnTo>
                  <a:lnTo>
                    <a:pt x="197" y="2065"/>
                  </a:lnTo>
                  <a:lnTo>
                    <a:pt x="197" y="2065"/>
                  </a:lnTo>
                  <a:lnTo>
                    <a:pt x="199" y="2067"/>
                  </a:lnTo>
                  <a:lnTo>
                    <a:pt x="199" y="2067"/>
                  </a:lnTo>
                  <a:lnTo>
                    <a:pt x="199" y="2069"/>
                  </a:lnTo>
                  <a:lnTo>
                    <a:pt x="199" y="2072"/>
                  </a:lnTo>
                  <a:lnTo>
                    <a:pt x="199" y="2072"/>
                  </a:lnTo>
                  <a:lnTo>
                    <a:pt x="201" y="2072"/>
                  </a:lnTo>
                  <a:lnTo>
                    <a:pt x="201" y="2072"/>
                  </a:lnTo>
                  <a:lnTo>
                    <a:pt x="201" y="2072"/>
                  </a:lnTo>
                  <a:lnTo>
                    <a:pt x="204" y="2072"/>
                  </a:lnTo>
                  <a:lnTo>
                    <a:pt x="204" y="2072"/>
                  </a:lnTo>
                  <a:lnTo>
                    <a:pt x="204" y="2072"/>
                  </a:lnTo>
                  <a:lnTo>
                    <a:pt x="204" y="2072"/>
                  </a:lnTo>
                  <a:lnTo>
                    <a:pt x="204" y="2072"/>
                  </a:lnTo>
                  <a:lnTo>
                    <a:pt x="204" y="2072"/>
                  </a:lnTo>
                  <a:lnTo>
                    <a:pt x="204" y="2074"/>
                  </a:lnTo>
                  <a:lnTo>
                    <a:pt x="206" y="2074"/>
                  </a:lnTo>
                  <a:lnTo>
                    <a:pt x="206" y="2074"/>
                  </a:lnTo>
                  <a:lnTo>
                    <a:pt x="206" y="2072"/>
                  </a:lnTo>
                  <a:close/>
                  <a:moveTo>
                    <a:pt x="215" y="2093"/>
                  </a:moveTo>
                  <a:lnTo>
                    <a:pt x="213" y="2093"/>
                  </a:lnTo>
                  <a:lnTo>
                    <a:pt x="213" y="2093"/>
                  </a:lnTo>
                  <a:lnTo>
                    <a:pt x="213" y="2095"/>
                  </a:lnTo>
                  <a:lnTo>
                    <a:pt x="213" y="2095"/>
                  </a:lnTo>
                  <a:lnTo>
                    <a:pt x="213" y="2095"/>
                  </a:lnTo>
                  <a:lnTo>
                    <a:pt x="215" y="2095"/>
                  </a:lnTo>
                  <a:lnTo>
                    <a:pt x="215" y="2095"/>
                  </a:lnTo>
                  <a:lnTo>
                    <a:pt x="215" y="2093"/>
                  </a:lnTo>
                  <a:close/>
                  <a:moveTo>
                    <a:pt x="213" y="2079"/>
                  </a:moveTo>
                  <a:lnTo>
                    <a:pt x="213" y="2079"/>
                  </a:lnTo>
                  <a:lnTo>
                    <a:pt x="213" y="2081"/>
                  </a:lnTo>
                  <a:lnTo>
                    <a:pt x="213" y="2081"/>
                  </a:lnTo>
                  <a:lnTo>
                    <a:pt x="213" y="2081"/>
                  </a:lnTo>
                  <a:lnTo>
                    <a:pt x="213" y="2084"/>
                  </a:lnTo>
                  <a:lnTo>
                    <a:pt x="215" y="2084"/>
                  </a:lnTo>
                  <a:lnTo>
                    <a:pt x="215" y="2086"/>
                  </a:lnTo>
                  <a:lnTo>
                    <a:pt x="215" y="2086"/>
                  </a:lnTo>
                  <a:lnTo>
                    <a:pt x="215" y="2086"/>
                  </a:lnTo>
                  <a:lnTo>
                    <a:pt x="215" y="2086"/>
                  </a:lnTo>
                  <a:lnTo>
                    <a:pt x="215" y="2088"/>
                  </a:lnTo>
                  <a:lnTo>
                    <a:pt x="218" y="2088"/>
                  </a:lnTo>
                  <a:lnTo>
                    <a:pt x="218" y="2086"/>
                  </a:lnTo>
                  <a:lnTo>
                    <a:pt x="218" y="2086"/>
                  </a:lnTo>
                  <a:lnTo>
                    <a:pt x="218" y="2084"/>
                  </a:lnTo>
                  <a:lnTo>
                    <a:pt x="218" y="2084"/>
                  </a:lnTo>
                  <a:lnTo>
                    <a:pt x="218" y="2081"/>
                  </a:lnTo>
                  <a:lnTo>
                    <a:pt x="218" y="2081"/>
                  </a:lnTo>
                  <a:lnTo>
                    <a:pt x="218" y="2081"/>
                  </a:lnTo>
                  <a:lnTo>
                    <a:pt x="215" y="2077"/>
                  </a:lnTo>
                  <a:lnTo>
                    <a:pt x="215" y="2077"/>
                  </a:lnTo>
                  <a:lnTo>
                    <a:pt x="215" y="2077"/>
                  </a:lnTo>
                  <a:lnTo>
                    <a:pt x="215" y="2074"/>
                  </a:lnTo>
                  <a:lnTo>
                    <a:pt x="215" y="2074"/>
                  </a:lnTo>
                  <a:lnTo>
                    <a:pt x="213" y="2074"/>
                  </a:lnTo>
                  <a:lnTo>
                    <a:pt x="213" y="2074"/>
                  </a:lnTo>
                  <a:lnTo>
                    <a:pt x="213" y="2074"/>
                  </a:lnTo>
                  <a:lnTo>
                    <a:pt x="211" y="2077"/>
                  </a:lnTo>
                  <a:lnTo>
                    <a:pt x="213" y="2077"/>
                  </a:lnTo>
                  <a:lnTo>
                    <a:pt x="213" y="2077"/>
                  </a:lnTo>
                  <a:lnTo>
                    <a:pt x="213" y="2079"/>
                  </a:lnTo>
                  <a:lnTo>
                    <a:pt x="213" y="2079"/>
                  </a:lnTo>
                  <a:lnTo>
                    <a:pt x="213" y="2079"/>
                  </a:lnTo>
                  <a:lnTo>
                    <a:pt x="213" y="2079"/>
                  </a:lnTo>
                  <a:lnTo>
                    <a:pt x="213" y="2079"/>
                  </a:lnTo>
                  <a:lnTo>
                    <a:pt x="213" y="2079"/>
                  </a:lnTo>
                  <a:lnTo>
                    <a:pt x="213" y="2079"/>
                  </a:lnTo>
                  <a:close/>
                  <a:moveTo>
                    <a:pt x="260" y="2285"/>
                  </a:moveTo>
                  <a:lnTo>
                    <a:pt x="260" y="2285"/>
                  </a:lnTo>
                  <a:lnTo>
                    <a:pt x="260" y="2282"/>
                  </a:lnTo>
                  <a:lnTo>
                    <a:pt x="260" y="2280"/>
                  </a:lnTo>
                  <a:lnTo>
                    <a:pt x="260" y="2280"/>
                  </a:lnTo>
                  <a:lnTo>
                    <a:pt x="260" y="2278"/>
                  </a:lnTo>
                  <a:lnTo>
                    <a:pt x="260" y="2278"/>
                  </a:lnTo>
                  <a:lnTo>
                    <a:pt x="260" y="2275"/>
                  </a:lnTo>
                  <a:lnTo>
                    <a:pt x="260" y="2273"/>
                  </a:lnTo>
                  <a:lnTo>
                    <a:pt x="260" y="2273"/>
                  </a:lnTo>
                  <a:lnTo>
                    <a:pt x="260" y="2273"/>
                  </a:lnTo>
                  <a:lnTo>
                    <a:pt x="258" y="2273"/>
                  </a:lnTo>
                  <a:lnTo>
                    <a:pt x="258" y="2273"/>
                  </a:lnTo>
                  <a:lnTo>
                    <a:pt x="258" y="2271"/>
                  </a:lnTo>
                  <a:lnTo>
                    <a:pt x="258" y="2271"/>
                  </a:lnTo>
                  <a:lnTo>
                    <a:pt x="256" y="2273"/>
                  </a:lnTo>
                  <a:lnTo>
                    <a:pt x="251" y="2273"/>
                  </a:lnTo>
                  <a:lnTo>
                    <a:pt x="251" y="2273"/>
                  </a:lnTo>
                  <a:lnTo>
                    <a:pt x="251" y="2273"/>
                  </a:lnTo>
                  <a:lnTo>
                    <a:pt x="251" y="2273"/>
                  </a:lnTo>
                  <a:lnTo>
                    <a:pt x="251" y="2273"/>
                  </a:lnTo>
                  <a:lnTo>
                    <a:pt x="251" y="2273"/>
                  </a:lnTo>
                  <a:lnTo>
                    <a:pt x="251" y="2273"/>
                  </a:lnTo>
                  <a:lnTo>
                    <a:pt x="251" y="2275"/>
                  </a:lnTo>
                  <a:lnTo>
                    <a:pt x="251" y="2275"/>
                  </a:lnTo>
                  <a:lnTo>
                    <a:pt x="251" y="2275"/>
                  </a:lnTo>
                  <a:lnTo>
                    <a:pt x="253" y="2275"/>
                  </a:lnTo>
                  <a:lnTo>
                    <a:pt x="253" y="2275"/>
                  </a:lnTo>
                  <a:lnTo>
                    <a:pt x="253" y="2275"/>
                  </a:lnTo>
                  <a:lnTo>
                    <a:pt x="253" y="2275"/>
                  </a:lnTo>
                  <a:lnTo>
                    <a:pt x="253" y="2275"/>
                  </a:lnTo>
                  <a:lnTo>
                    <a:pt x="253" y="2275"/>
                  </a:lnTo>
                  <a:lnTo>
                    <a:pt x="253" y="2275"/>
                  </a:lnTo>
                  <a:lnTo>
                    <a:pt x="253" y="2275"/>
                  </a:lnTo>
                  <a:lnTo>
                    <a:pt x="253" y="2275"/>
                  </a:lnTo>
                  <a:lnTo>
                    <a:pt x="251" y="2275"/>
                  </a:lnTo>
                  <a:lnTo>
                    <a:pt x="251" y="2278"/>
                  </a:lnTo>
                  <a:lnTo>
                    <a:pt x="251" y="2278"/>
                  </a:lnTo>
                  <a:lnTo>
                    <a:pt x="251" y="2278"/>
                  </a:lnTo>
                  <a:lnTo>
                    <a:pt x="251" y="2278"/>
                  </a:lnTo>
                  <a:lnTo>
                    <a:pt x="251" y="2275"/>
                  </a:lnTo>
                  <a:lnTo>
                    <a:pt x="251" y="2275"/>
                  </a:lnTo>
                  <a:lnTo>
                    <a:pt x="249" y="2278"/>
                  </a:lnTo>
                  <a:lnTo>
                    <a:pt x="251" y="2280"/>
                  </a:lnTo>
                  <a:lnTo>
                    <a:pt x="253" y="2282"/>
                  </a:lnTo>
                  <a:lnTo>
                    <a:pt x="253" y="2282"/>
                  </a:lnTo>
                  <a:lnTo>
                    <a:pt x="253" y="2285"/>
                  </a:lnTo>
                  <a:lnTo>
                    <a:pt x="253" y="2285"/>
                  </a:lnTo>
                  <a:lnTo>
                    <a:pt x="258" y="2287"/>
                  </a:lnTo>
                  <a:lnTo>
                    <a:pt x="258" y="2287"/>
                  </a:lnTo>
                  <a:lnTo>
                    <a:pt x="260" y="2285"/>
                  </a:lnTo>
                  <a:close/>
                  <a:moveTo>
                    <a:pt x="244" y="2261"/>
                  </a:moveTo>
                  <a:lnTo>
                    <a:pt x="244" y="2261"/>
                  </a:lnTo>
                  <a:lnTo>
                    <a:pt x="244" y="2261"/>
                  </a:lnTo>
                  <a:lnTo>
                    <a:pt x="244" y="2261"/>
                  </a:lnTo>
                  <a:lnTo>
                    <a:pt x="244" y="2261"/>
                  </a:lnTo>
                  <a:lnTo>
                    <a:pt x="244" y="2259"/>
                  </a:lnTo>
                  <a:lnTo>
                    <a:pt x="244" y="2259"/>
                  </a:lnTo>
                  <a:lnTo>
                    <a:pt x="242" y="2259"/>
                  </a:lnTo>
                  <a:lnTo>
                    <a:pt x="242" y="2259"/>
                  </a:lnTo>
                  <a:lnTo>
                    <a:pt x="242" y="2259"/>
                  </a:lnTo>
                  <a:lnTo>
                    <a:pt x="242" y="2261"/>
                  </a:lnTo>
                  <a:lnTo>
                    <a:pt x="242" y="2261"/>
                  </a:lnTo>
                  <a:lnTo>
                    <a:pt x="242" y="2261"/>
                  </a:lnTo>
                  <a:lnTo>
                    <a:pt x="242" y="2261"/>
                  </a:lnTo>
                  <a:lnTo>
                    <a:pt x="242" y="2261"/>
                  </a:lnTo>
                  <a:lnTo>
                    <a:pt x="242" y="2261"/>
                  </a:lnTo>
                  <a:lnTo>
                    <a:pt x="242" y="2261"/>
                  </a:lnTo>
                  <a:lnTo>
                    <a:pt x="244" y="2261"/>
                  </a:lnTo>
                  <a:lnTo>
                    <a:pt x="244" y="2261"/>
                  </a:lnTo>
                  <a:close/>
                  <a:moveTo>
                    <a:pt x="211" y="2081"/>
                  </a:moveTo>
                  <a:lnTo>
                    <a:pt x="211" y="2081"/>
                  </a:lnTo>
                  <a:lnTo>
                    <a:pt x="211" y="2081"/>
                  </a:lnTo>
                  <a:lnTo>
                    <a:pt x="208" y="2081"/>
                  </a:lnTo>
                  <a:lnTo>
                    <a:pt x="206" y="2079"/>
                  </a:lnTo>
                  <a:lnTo>
                    <a:pt x="206" y="2079"/>
                  </a:lnTo>
                  <a:lnTo>
                    <a:pt x="206" y="2079"/>
                  </a:lnTo>
                  <a:lnTo>
                    <a:pt x="208" y="2081"/>
                  </a:lnTo>
                  <a:lnTo>
                    <a:pt x="208" y="2081"/>
                  </a:lnTo>
                  <a:lnTo>
                    <a:pt x="208" y="2081"/>
                  </a:lnTo>
                  <a:lnTo>
                    <a:pt x="208" y="2081"/>
                  </a:lnTo>
                  <a:lnTo>
                    <a:pt x="208" y="2081"/>
                  </a:lnTo>
                  <a:lnTo>
                    <a:pt x="208" y="2081"/>
                  </a:lnTo>
                  <a:lnTo>
                    <a:pt x="208" y="2081"/>
                  </a:lnTo>
                  <a:lnTo>
                    <a:pt x="208" y="2081"/>
                  </a:lnTo>
                  <a:lnTo>
                    <a:pt x="211" y="2081"/>
                  </a:lnTo>
                  <a:lnTo>
                    <a:pt x="211" y="2081"/>
                  </a:lnTo>
                  <a:lnTo>
                    <a:pt x="211" y="2081"/>
                  </a:lnTo>
                  <a:lnTo>
                    <a:pt x="211" y="2084"/>
                  </a:lnTo>
                  <a:lnTo>
                    <a:pt x="211" y="2084"/>
                  </a:lnTo>
                  <a:lnTo>
                    <a:pt x="211" y="2084"/>
                  </a:lnTo>
                  <a:lnTo>
                    <a:pt x="211" y="2084"/>
                  </a:lnTo>
                  <a:lnTo>
                    <a:pt x="211" y="2084"/>
                  </a:lnTo>
                  <a:lnTo>
                    <a:pt x="211" y="2081"/>
                  </a:lnTo>
                  <a:lnTo>
                    <a:pt x="211" y="2081"/>
                  </a:lnTo>
                  <a:lnTo>
                    <a:pt x="211" y="2081"/>
                  </a:lnTo>
                  <a:close/>
                  <a:moveTo>
                    <a:pt x="215" y="2105"/>
                  </a:moveTo>
                  <a:lnTo>
                    <a:pt x="215" y="2103"/>
                  </a:lnTo>
                  <a:lnTo>
                    <a:pt x="215" y="2103"/>
                  </a:lnTo>
                  <a:lnTo>
                    <a:pt x="215" y="2103"/>
                  </a:lnTo>
                  <a:lnTo>
                    <a:pt x="215" y="2103"/>
                  </a:lnTo>
                  <a:lnTo>
                    <a:pt x="215" y="2107"/>
                  </a:lnTo>
                  <a:lnTo>
                    <a:pt x="218" y="2107"/>
                  </a:lnTo>
                  <a:lnTo>
                    <a:pt x="218" y="2107"/>
                  </a:lnTo>
                  <a:lnTo>
                    <a:pt x="218" y="2110"/>
                  </a:lnTo>
                  <a:lnTo>
                    <a:pt x="218" y="2110"/>
                  </a:lnTo>
                  <a:lnTo>
                    <a:pt x="218" y="2112"/>
                  </a:lnTo>
                  <a:lnTo>
                    <a:pt x="218" y="2112"/>
                  </a:lnTo>
                  <a:lnTo>
                    <a:pt x="218" y="2112"/>
                  </a:lnTo>
                  <a:lnTo>
                    <a:pt x="218" y="2114"/>
                  </a:lnTo>
                  <a:lnTo>
                    <a:pt x="220" y="2114"/>
                  </a:lnTo>
                  <a:lnTo>
                    <a:pt x="220" y="2114"/>
                  </a:lnTo>
                  <a:lnTo>
                    <a:pt x="220" y="2114"/>
                  </a:lnTo>
                  <a:lnTo>
                    <a:pt x="220" y="2114"/>
                  </a:lnTo>
                  <a:lnTo>
                    <a:pt x="220" y="2114"/>
                  </a:lnTo>
                  <a:lnTo>
                    <a:pt x="220" y="2117"/>
                  </a:lnTo>
                  <a:lnTo>
                    <a:pt x="220" y="2117"/>
                  </a:lnTo>
                  <a:lnTo>
                    <a:pt x="220" y="2117"/>
                  </a:lnTo>
                  <a:lnTo>
                    <a:pt x="220" y="2117"/>
                  </a:lnTo>
                  <a:lnTo>
                    <a:pt x="220" y="2117"/>
                  </a:lnTo>
                  <a:lnTo>
                    <a:pt x="223" y="2117"/>
                  </a:lnTo>
                  <a:lnTo>
                    <a:pt x="223" y="2117"/>
                  </a:lnTo>
                  <a:lnTo>
                    <a:pt x="223" y="2114"/>
                  </a:lnTo>
                  <a:lnTo>
                    <a:pt x="223" y="2112"/>
                  </a:lnTo>
                  <a:lnTo>
                    <a:pt x="225" y="2112"/>
                  </a:lnTo>
                  <a:lnTo>
                    <a:pt x="225" y="2110"/>
                  </a:lnTo>
                  <a:lnTo>
                    <a:pt x="225" y="2110"/>
                  </a:lnTo>
                  <a:lnTo>
                    <a:pt x="225" y="2110"/>
                  </a:lnTo>
                  <a:lnTo>
                    <a:pt x="220" y="2103"/>
                  </a:lnTo>
                  <a:lnTo>
                    <a:pt x="220" y="2103"/>
                  </a:lnTo>
                  <a:lnTo>
                    <a:pt x="220" y="2100"/>
                  </a:lnTo>
                  <a:lnTo>
                    <a:pt x="220" y="2100"/>
                  </a:lnTo>
                  <a:lnTo>
                    <a:pt x="220" y="2100"/>
                  </a:lnTo>
                  <a:lnTo>
                    <a:pt x="218" y="2098"/>
                  </a:lnTo>
                  <a:lnTo>
                    <a:pt x="215" y="2095"/>
                  </a:lnTo>
                  <a:lnTo>
                    <a:pt x="215" y="2095"/>
                  </a:lnTo>
                  <a:lnTo>
                    <a:pt x="215" y="2095"/>
                  </a:lnTo>
                  <a:lnTo>
                    <a:pt x="215" y="2098"/>
                  </a:lnTo>
                  <a:lnTo>
                    <a:pt x="215" y="2098"/>
                  </a:lnTo>
                  <a:lnTo>
                    <a:pt x="215" y="2098"/>
                  </a:lnTo>
                  <a:lnTo>
                    <a:pt x="215" y="2100"/>
                  </a:lnTo>
                  <a:lnTo>
                    <a:pt x="215" y="2100"/>
                  </a:lnTo>
                  <a:lnTo>
                    <a:pt x="215" y="2100"/>
                  </a:lnTo>
                  <a:lnTo>
                    <a:pt x="215" y="2103"/>
                  </a:lnTo>
                  <a:lnTo>
                    <a:pt x="215" y="2103"/>
                  </a:lnTo>
                  <a:lnTo>
                    <a:pt x="215" y="2105"/>
                  </a:lnTo>
                  <a:close/>
                  <a:moveTo>
                    <a:pt x="206" y="2079"/>
                  </a:moveTo>
                  <a:lnTo>
                    <a:pt x="206" y="2079"/>
                  </a:lnTo>
                  <a:lnTo>
                    <a:pt x="208" y="2079"/>
                  </a:lnTo>
                  <a:lnTo>
                    <a:pt x="208" y="2079"/>
                  </a:lnTo>
                  <a:lnTo>
                    <a:pt x="208" y="2079"/>
                  </a:lnTo>
                  <a:lnTo>
                    <a:pt x="208" y="2077"/>
                  </a:lnTo>
                  <a:lnTo>
                    <a:pt x="208" y="2077"/>
                  </a:lnTo>
                  <a:lnTo>
                    <a:pt x="208" y="2077"/>
                  </a:lnTo>
                  <a:lnTo>
                    <a:pt x="206" y="2074"/>
                  </a:lnTo>
                  <a:lnTo>
                    <a:pt x="206" y="2074"/>
                  </a:lnTo>
                  <a:lnTo>
                    <a:pt x="206" y="2074"/>
                  </a:lnTo>
                  <a:lnTo>
                    <a:pt x="206" y="2077"/>
                  </a:lnTo>
                  <a:lnTo>
                    <a:pt x="206" y="2079"/>
                  </a:lnTo>
                  <a:close/>
                  <a:moveTo>
                    <a:pt x="208" y="2207"/>
                  </a:moveTo>
                  <a:lnTo>
                    <a:pt x="208" y="2207"/>
                  </a:lnTo>
                  <a:lnTo>
                    <a:pt x="208" y="2207"/>
                  </a:lnTo>
                  <a:lnTo>
                    <a:pt x="206" y="2207"/>
                  </a:lnTo>
                  <a:lnTo>
                    <a:pt x="206" y="2204"/>
                  </a:lnTo>
                  <a:lnTo>
                    <a:pt x="206" y="2204"/>
                  </a:lnTo>
                  <a:lnTo>
                    <a:pt x="206" y="2204"/>
                  </a:lnTo>
                  <a:lnTo>
                    <a:pt x="206" y="2207"/>
                  </a:lnTo>
                  <a:lnTo>
                    <a:pt x="206" y="2207"/>
                  </a:lnTo>
                  <a:lnTo>
                    <a:pt x="206" y="2207"/>
                  </a:lnTo>
                  <a:lnTo>
                    <a:pt x="206" y="2207"/>
                  </a:lnTo>
                  <a:lnTo>
                    <a:pt x="206" y="2207"/>
                  </a:lnTo>
                  <a:lnTo>
                    <a:pt x="208" y="2207"/>
                  </a:lnTo>
                  <a:lnTo>
                    <a:pt x="208" y="2207"/>
                  </a:lnTo>
                  <a:lnTo>
                    <a:pt x="208" y="2207"/>
                  </a:lnTo>
                  <a:lnTo>
                    <a:pt x="208" y="2207"/>
                  </a:lnTo>
                  <a:close/>
                  <a:moveTo>
                    <a:pt x="208" y="2207"/>
                  </a:moveTo>
                  <a:lnTo>
                    <a:pt x="208" y="2207"/>
                  </a:lnTo>
                  <a:lnTo>
                    <a:pt x="208" y="2207"/>
                  </a:lnTo>
                  <a:lnTo>
                    <a:pt x="208" y="2207"/>
                  </a:lnTo>
                  <a:lnTo>
                    <a:pt x="208" y="2207"/>
                  </a:lnTo>
                  <a:lnTo>
                    <a:pt x="208" y="2209"/>
                  </a:lnTo>
                  <a:lnTo>
                    <a:pt x="208" y="2209"/>
                  </a:lnTo>
                  <a:lnTo>
                    <a:pt x="208" y="2209"/>
                  </a:lnTo>
                  <a:lnTo>
                    <a:pt x="208" y="2209"/>
                  </a:lnTo>
                  <a:lnTo>
                    <a:pt x="211" y="2209"/>
                  </a:lnTo>
                  <a:lnTo>
                    <a:pt x="211" y="2209"/>
                  </a:lnTo>
                  <a:lnTo>
                    <a:pt x="211" y="2209"/>
                  </a:lnTo>
                  <a:lnTo>
                    <a:pt x="211" y="2207"/>
                  </a:lnTo>
                  <a:lnTo>
                    <a:pt x="211" y="2207"/>
                  </a:lnTo>
                  <a:lnTo>
                    <a:pt x="208" y="2207"/>
                  </a:lnTo>
                  <a:close/>
                  <a:moveTo>
                    <a:pt x="208" y="2103"/>
                  </a:moveTo>
                  <a:lnTo>
                    <a:pt x="208" y="2105"/>
                  </a:lnTo>
                  <a:lnTo>
                    <a:pt x="208" y="2103"/>
                  </a:lnTo>
                  <a:lnTo>
                    <a:pt x="211" y="2103"/>
                  </a:lnTo>
                  <a:lnTo>
                    <a:pt x="211" y="2103"/>
                  </a:lnTo>
                  <a:lnTo>
                    <a:pt x="208" y="2103"/>
                  </a:lnTo>
                  <a:lnTo>
                    <a:pt x="208" y="2103"/>
                  </a:lnTo>
                  <a:lnTo>
                    <a:pt x="208" y="2103"/>
                  </a:lnTo>
                  <a:lnTo>
                    <a:pt x="208" y="2103"/>
                  </a:lnTo>
                  <a:lnTo>
                    <a:pt x="208" y="2105"/>
                  </a:lnTo>
                  <a:lnTo>
                    <a:pt x="208" y="2103"/>
                  </a:lnTo>
                  <a:close/>
                  <a:moveTo>
                    <a:pt x="275" y="2308"/>
                  </a:moveTo>
                  <a:lnTo>
                    <a:pt x="275" y="2308"/>
                  </a:lnTo>
                  <a:lnTo>
                    <a:pt x="275" y="2308"/>
                  </a:lnTo>
                  <a:lnTo>
                    <a:pt x="275" y="2306"/>
                  </a:lnTo>
                  <a:lnTo>
                    <a:pt x="275" y="2306"/>
                  </a:lnTo>
                  <a:lnTo>
                    <a:pt x="275" y="2304"/>
                  </a:lnTo>
                  <a:lnTo>
                    <a:pt x="275" y="2304"/>
                  </a:lnTo>
                  <a:lnTo>
                    <a:pt x="275" y="2301"/>
                  </a:lnTo>
                  <a:lnTo>
                    <a:pt x="272" y="2301"/>
                  </a:lnTo>
                  <a:lnTo>
                    <a:pt x="270" y="2301"/>
                  </a:lnTo>
                  <a:lnTo>
                    <a:pt x="270" y="2301"/>
                  </a:lnTo>
                  <a:lnTo>
                    <a:pt x="270" y="2301"/>
                  </a:lnTo>
                  <a:lnTo>
                    <a:pt x="270" y="2304"/>
                  </a:lnTo>
                  <a:lnTo>
                    <a:pt x="270" y="2304"/>
                  </a:lnTo>
                  <a:lnTo>
                    <a:pt x="270" y="2304"/>
                  </a:lnTo>
                  <a:lnTo>
                    <a:pt x="270" y="2304"/>
                  </a:lnTo>
                  <a:lnTo>
                    <a:pt x="270" y="2306"/>
                  </a:lnTo>
                  <a:lnTo>
                    <a:pt x="270" y="2306"/>
                  </a:lnTo>
                  <a:lnTo>
                    <a:pt x="270" y="2306"/>
                  </a:lnTo>
                  <a:lnTo>
                    <a:pt x="270" y="2308"/>
                  </a:lnTo>
                  <a:lnTo>
                    <a:pt x="270" y="2308"/>
                  </a:lnTo>
                  <a:lnTo>
                    <a:pt x="272" y="2308"/>
                  </a:lnTo>
                  <a:lnTo>
                    <a:pt x="272" y="2308"/>
                  </a:lnTo>
                  <a:lnTo>
                    <a:pt x="272" y="2311"/>
                  </a:lnTo>
                  <a:lnTo>
                    <a:pt x="275" y="2311"/>
                  </a:lnTo>
                  <a:lnTo>
                    <a:pt x="275" y="2308"/>
                  </a:lnTo>
                  <a:lnTo>
                    <a:pt x="275" y="2308"/>
                  </a:lnTo>
                  <a:close/>
                </a:path>
              </a:pathLst>
            </a:custGeom>
            <a:grpFill/>
            <a:ln w="3175"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517" y="3424942"/>
            <a:ext cx="2820464" cy="2920998"/>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981" y="4738581"/>
            <a:ext cx="2066454" cy="1792232"/>
          </a:xfrm>
          <a:prstGeom prst="rect">
            <a:avLst/>
          </a:prstGeom>
        </p:spPr>
      </p:pic>
      <p:sp>
        <p:nvSpPr>
          <p:cNvPr id="13" name="Rectangle 12"/>
          <p:cNvSpPr/>
          <p:nvPr/>
        </p:nvSpPr>
        <p:spPr>
          <a:xfrm>
            <a:off x="156140" y="191731"/>
            <a:ext cx="4841390" cy="769441"/>
          </a:xfrm>
          <a:prstGeom prst="rect">
            <a:avLst/>
          </a:prstGeom>
        </p:spPr>
        <p:txBody>
          <a:bodyPr wrap="none">
            <a:spAutoFit/>
          </a:bodyPr>
          <a:lstStyle/>
          <a:p>
            <a:r>
              <a:rPr lang="en-US" sz="4400" dirty="0">
                <a:solidFill>
                  <a:schemeClr val="bg1"/>
                </a:solidFill>
                <a:latin typeface="Segoe UI Semilight" panose="020B0402040204020203" pitchFamily="34" charset="0"/>
                <a:cs typeface="Segoe UI Semilight" panose="020B0402040204020203" pitchFamily="34" charset="0"/>
              </a:rPr>
              <a:t>HURRICANE NAME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601" y="2449595"/>
            <a:ext cx="4271186" cy="215742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045" y="1267522"/>
            <a:ext cx="4271186" cy="215742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028" y="4279841"/>
            <a:ext cx="4271186" cy="2157420"/>
          </a:xfrm>
          <a:prstGeom prst="rect">
            <a:avLst/>
          </a:prstGeom>
        </p:spPr>
      </p:pic>
    </p:spTree>
    <p:extLst>
      <p:ext uri="{BB962C8B-B14F-4D97-AF65-F5344CB8AC3E}">
        <p14:creationId xmlns:p14="http://schemas.microsoft.com/office/powerpoint/2010/main" val="210397015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9000" fill="hold"/>
                                        <p:tgtEl>
                                          <p:spTgt spid="11"/>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5304" b="37156"/>
          <a:stretch/>
        </p:blipFill>
        <p:spPr>
          <a:xfrm>
            <a:off x="0" y="0"/>
            <a:ext cx="12192000" cy="6858000"/>
          </a:xfrm>
          <a:prstGeom prst="rect">
            <a:avLst/>
          </a:prstGeom>
        </p:spPr>
      </p:pic>
      <p:sp>
        <p:nvSpPr>
          <p:cNvPr id="4" name="Rectangle 3"/>
          <p:cNvSpPr/>
          <p:nvPr/>
        </p:nvSpPr>
        <p:spPr>
          <a:xfrm>
            <a:off x="0" y="0"/>
            <a:ext cx="12192000" cy="6858000"/>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41350" y="1092200"/>
            <a:ext cx="2070100" cy="39624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51150" y="1092200"/>
            <a:ext cx="2070100" cy="39624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60950" y="1092200"/>
            <a:ext cx="2070100" cy="39624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70750" y="1092200"/>
            <a:ext cx="2070100" cy="39624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80550" y="1092200"/>
            <a:ext cx="2070100" cy="39624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054100" y="3256920"/>
            <a:ext cx="1244600" cy="10895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7200" b="0" dirty="0">
                <a:solidFill>
                  <a:schemeClr val="bg1"/>
                </a:solidFill>
                <a:latin typeface="Segoe UI Semilight" panose="020B0402040204020203" pitchFamily="34" charset="0"/>
                <a:cs typeface="Segoe UI Semilight" panose="020B0402040204020203" pitchFamily="34" charset="0"/>
              </a:rPr>
              <a:t>45</a:t>
            </a:r>
          </a:p>
        </p:txBody>
      </p:sp>
      <p:sp>
        <p:nvSpPr>
          <p:cNvPr id="19" name="Title 1"/>
          <p:cNvSpPr txBox="1">
            <a:spLocks/>
          </p:cNvSpPr>
          <p:nvPr/>
        </p:nvSpPr>
        <p:spPr>
          <a:xfrm>
            <a:off x="641350" y="1216046"/>
            <a:ext cx="2070100" cy="3416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1800" b="0" spc="300" dirty="0">
                <a:solidFill>
                  <a:schemeClr val="bg1"/>
                </a:solidFill>
                <a:latin typeface="Segoe UI Semilight" panose="020B0402040204020203" pitchFamily="34" charset="0"/>
                <a:cs typeface="Segoe UI Semilight" panose="020B0402040204020203" pitchFamily="34" charset="0"/>
              </a:rPr>
              <a:t>WEDNESDAY</a:t>
            </a:r>
          </a:p>
        </p:txBody>
      </p:sp>
      <p:sp>
        <p:nvSpPr>
          <p:cNvPr id="22" name="Title 1"/>
          <p:cNvSpPr txBox="1">
            <a:spLocks/>
          </p:cNvSpPr>
          <p:nvPr/>
        </p:nvSpPr>
        <p:spPr>
          <a:xfrm>
            <a:off x="2851150" y="1216046"/>
            <a:ext cx="2070100" cy="3416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1800" b="0" spc="300" dirty="0">
                <a:solidFill>
                  <a:schemeClr val="bg1"/>
                </a:solidFill>
                <a:latin typeface="Segoe UI Semilight" panose="020B0402040204020203" pitchFamily="34" charset="0"/>
                <a:cs typeface="Segoe UI Semilight" panose="020B0402040204020203" pitchFamily="34" charset="0"/>
              </a:rPr>
              <a:t>THURSDAY</a:t>
            </a:r>
          </a:p>
        </p:txBody>
      </p:sp>
      <p:sp>
        <p:nvSpPr>
          <p:cNvPr id="23" name="Title 1"/>
          <p:cNvSpPr txBox="1">
            <a:spLocks/>
          </p:cNvSpPr>
          <p:nvPr/>
        </p:nvSpPr>
        <p:spPr>
          <a:xfrm>
            <a:off x="5060950" y="1216046"/>
            <a:ext cx="2070100" cy="3416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1800" b="0" spc="300" dirty="0">
                <a:solidFill>
                  <a:schemeClr val="bg1"/>
                </a:solidFill>
                <a:latin typeface="Segoe UI Semilight" panose="020B0402040204020203" pitchFamily="34" charset="0"/>
                <a:cs typeface="Segoe UI Semilight" panose="020B0402040204020203" pitchFamily="34" charset="0"/>
              </a:rPr>
              <a:t>FRIDAY</a:t>
            </a:r>
          </a:p>
        </p:txBody>
      </p:sp>
      <p:sp>
        <p:nvSpPr>
          <p:cNvPr id="24" name="Title 1"/>
          <p:cNvSpPr txBox="1">
            <a:spLocks/>
          </p:cNvSpPr>
          <p:nvPr/>
        </p:nvSpPr>
        <p:spPr>
          <a:xfrm>
            <a:off x="7258050" y="1211624"/>
            <a:ext cx="2070100" cy="3416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1800" b="0" spc="300" dirty="0">
                <a:solidFill>
                  <a:schemeClr val="bg1"/>
                </a:solidFill>
                <a:latin typeface="Segoe UI Semilight" panose="020B0402040204020203" pitchFamily="34" charset="0"/>
                <a:cs typeface="Segoe UI Semilight" panose="020B0402040204020203" pitchFamily="34" charset="0"/>
              </a:rPr>
              <a:t>SATURDAY</a:t>
            </a:r>
          </a:p>
        </p:txBody>
      </p:sp>
      <p:sp>
        <p:nvSpPr>
          <p:cNvPr id="25" name="Title 1"/>
          <p:cNvSpPr txBox="1">
            <a:spLocks/>
          </p:cNvSpPr>
          <p:nvPr/>
        </p:nvSpPr>
        <p:spPr>
          <a:xfrm>
            <a:off x="9480550" y="1211624"/>
            <a:ext cx="2070100" cy="341632"/>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1800" b="0" spc="300" dirty="0">
                <a:solidFill>
                  <a:schemeClr val="bg1"/>
                </a:solidFill>
                <a:latin typeface="Segoe UI Semilight" panose="020B0402040204020203" pitchFamily="34" charset="0"/>
                <a:cs typeface="Segoe UI Semilight" panose="020B0402040204020203" pitchFamily="34" charset="0"/>
              </a:rPr>
              <a:t>SUNDAY</a:t>
            </a:r>
          </a:p>
        </p:txBody>
      </p:sp>
      <p:sp>
        <p:nvSpPr>
          <p:cNvPr id="26" name="Rectangle 25"/>
          <p:cNvSpPr/>
          <p:nvPr/>
        </p:nvSpPr>
        <p:spPr>
          <a:xfrm>
            <a:off x="641350" y="5270500"/>
            <a:ext cx="109093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a:xfrm>
            <a:off x="3263900" y="3256919"/>
            <a:ext cx="1244600" cy="10895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7200" b="0" dirty="0">
                <a:solidFill>
                  <a:schemeClr val="bg1"/>
                </a:solidFill>
                <a:latin typeface="Segoe UI Semilight" panose="020B0402040204020203" pitchFamily="34" charset="0"/>
                <a:cs typeface="Segoe UI Semilight" panose="020B0402040204020203" pitchFamily="34" charset="0"/>
              </a:rPr>
              <a:t>41</a:t>
            </a:r>
          </a:p>
        </p:txBody>
      </p:sp>
      <p:sp>
        <p:nvSpPr>
          <p:cNvPr id="39" name="Title 1"/>
          <p:cNvSpPr txBox="1">
            <a:spLocks/>
          </p:cNvSpPr>
          <p:nvPr/>
        </p:nvSpPr>
        <p:spPr>
          <a:xfrm>
            <a:off x="5473700" y="3256918"/>
            <a:ext cx="1244600" cy="10895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7200" b="0" dirty="0">
                <a:solidFill>
                  <a:schemeClr val="bg1"/>
                </a:solidFill>
                <a:latin typeface="Segoe UI Semilight" panose="020B0402040204020203" pitchFamily="34" charset="0"/>
                <a:cs typeface="Segoe UI Semilight" panose="020B0402040204020203" pitchFamily="34" charset="0"/>
              </a:rPr>
              <a:t>46</a:t>
            </a:r>
          </a:p>
        </p:txBody>
      </p:sp>
      <p:sp>
        <p:nvSpPr>
          <p:cNvPr id="40" name="Title 1"/>
          <p:cNvSpPr txBox="1">
            <a:spLocks/>
          </p:cNvSpPr>
          <p:nvPr/>
        </p:nvSpPr>
        <p:spPr>
          <a:xfrm>
            <a:off x="7683500" y="3256918"/>
            <a:ext cx="1244600" cy="10895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7200" b="0" dirty="0">
                <a:solidFill>
                  <a:schemeClr val="bg1"/>
                </a:solidFill>
                <a:latin typeface="Segoe UI Semilight" panose="020B0402040204020203" pitchFamily="34" charset="0"/>
                <a:cs typeface="Segoe UI Semilight" panose="020B0402040204020203" pitchFamily="34" charset="0"/>
              </a:rPr>
              <a:t>42</a:t>
            </a:r>
          </a:p>
        </p:txBody>
      </p:sp>
      <p:sp>
        <p:nvSpPr>
          <p:cNvPr id="41" name="Title 1"/>
          <p:cNvSpPr txBox="1">
            <a:spLocks/>
          </p:cNvSpPr>
          <p:nvPr/>
        </p:nvSpPr>
        <p:spPr>
          <a:xfrm>
            <a:off x="9893300" y="3256918"/>
            <a:ext cx="1244600" cy="10895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sz="7200" b="0" dirty="0">
                <a:solidFill>
                  <a:schemeClr val="bg1"/>
                </a:solidFill>
                <a:latin typeface="Segoe UI Semilight" panose="020B0402040204020203" pitchFamily="34" charset="0"/>
                <a:cs typeface="Segoe UI Semilight" panose="020B0402040204020203" pitchFamily="34" charset="0"/>
              </a:rPr>
              <a:t>59</a:t>
            </a:r>
          </a:p>
        </p:txBody>
      </p:sp>
      <p:sp>
        <p:nvSpPr>
          <p:cNvPr id="42" name="Title 1"/>
          <p:cNvSpPr txBox="1">
            <a:spLocks/>
          </p:cNvSpPr>
          <p:nvPr/>
        </p:nvSpPr>
        <p:spPr>
          <a:xfrm>
            <a:off x="1054100" y="4229776"/>
            <a:ext cx="1244600" cy="7017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b="0" dirty="0">
                <a:solidFill>
                  <a:schemeClr val="bg1"/>
                </a:solidFill>
                <a:latin typeface="Segoe UI Semilight" panose="020B0402040204020203" pitchFamily="34" charset="0"/>
                <a:cs typeface="Segoe UI Semilight" panose="020B0402040204020203" pitchFamily="34" charset="0"/>
              </a:rPr>
              <a:t>27</a:t>
            </a:r>
          </a:p>
        </p:txBody>
      </p:sp>
      <p:sp>
        <p:nvSpPr>
          <p:cNvPr id="43" name="Title 1"/>
          <p:cNvSpPr txBox="1">
            <a:spLocks/>
          </p:cNvSpPr>
          <p:nvPr/>
        </p:nvSpPr>
        <p:spPr>
          <a:xfrm>
            <a:off x="3263900" y="4229775"/>
            <a:ext cx="1244600" cy="7017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b="0" dirty="0">
                <a:solidFill>
                  <a:schemeClr val="bg1"/>
                </a:solidFill>
                <a:latin typeface="Segoe UI Semilight" panose="020B0402040204020203" pitchFamily="34" charset="0"/>
                <a:cs typeface="Segoe UI Semilight" panose="020B0402040204020203" pitchFamily="34" charset="0"/>
              </a:rPr>
              <a:t>22</a:t>
            </a:r>
          </a:p>
        </p:txBody>
      </p:sp>
      <p:sp>
        <p:nvSpPr>
          <p:cNvPr id="44" name="Title 1"/>
          <p:cNvSpPr txBox="1">
            <a:spLocks/>
          </p:cNvSpPr>
          <p:nvPr/>
        </p:nvSpPr>
        <p:spPr>
          <a:xfrm>
            <a:off x="5473700" y="4229774"/>
            <a:ext cx="1244600" cy="7017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b="0" dirty="0">
                <a:solidFill>
                  <a:schemeClr val="bg1"/>
                </a:solidFill>
                <a:latin typeface="Segoe UI Semilight" panose="020B0402040204020203" pitchFamily="34" charset="0"/>
                <a:cs typeface="Segoe UI Semilight" panose="020B0402040204020203" pitchFamily="34" charset="0"/>
              </a:rPr>
              <a:t>28</a:t>
            </a:r>
          </a:p>
        </p:txBody>
      </p:sp>
      <p:sp>
        <p:nvSpPr>
          <p:cNvPr id="45" name="Title 1"/>
          <p:cNvSpPr txBox="1">
            <a:spLocks/>
          </p:cNvSpPr>
          <p:nvPr/>
        </p:nvSpPr>
        <p:spPr>
          <a:xfrm>
            <a:off x="7683500" y="4229774"/>
            <a:ext cx="1244600" cy="7017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b="0" dirty="0">
                <a:solidFill>
                  <a:schemeClr val="bg1"/>
                </a:solidFill>
                <a:latin typeface="Segoe UI Semilight" panose="020B0402040204020203" pitchFamily="34" charset="0"/>
                <a:cs typeface="Segoe UI Semilight" panose="020B0402040204020203" pitchFamily="34" charset="0"/>
              </a:rPr>
              <a:t>23</a:t>
            </a:r>
          </a:p>
        </p:txBody>
      </p:sp>
      <p:sp>
        <p:nvSpPr>
          <p:cNvPr id="46" name="Title 1"/>
          <p:cNvSpPr txBox="1">
            <a:spLocks/>
          </p:cNvSpPr>
          <p:nvPr/>
        </p:nvSpPr>
        <p:spPr>
          <a:xfrm>
            <a:off x="9893300" y="4229774"/>
            <a:ext cx="1244600" cy="7017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4400" b="1" kern="1200">
                <a:solidFill>
                  <a:srgbClr val="00B0F0"/>
                </a:solidFill>
                <a:latin typeface="Segoe UI" panose="020B0502040204020203" pitchFamily="34" charset="0"/>
                <a:ea typeface="+mn-ea"/>
                <a:cs typeface="Segoe UI" panose="020B0502040204020203" pitchFamily="34" charset="0"/>
              </a:defRPr>
            </a:lvl1pPr>
          </a:lstStyle>
          <a:p>
            <a:r>
              <a:rPr lang="en-US" b="0" dirty="0">
                <a:solidFill>
                  <a:schemeClr val="bg1"/>
                </a:solidFill>
                <a:latin typeface="Segoe UI Semilight" panose="020B0402040204020203" pitchFamily="34" charset="0"/>
                <a:cs typeface="Segoe UI Semilight" panose="020B0402040204020203" pitchFamily="34" charset="0"/>
              </a:rPr>
              <a:t>29</a:t>
            </a:r>
          </a:p>
        </p:txBody>
      </p:sp>
      <p:grpSp>
        <p:nvGrpSpPr>
          <p:cNvPr id="52" name="Group 51"/>
          <p:cNvGrpSpPr/>
          <p:nvPr/>
        </p:nvGrpSpPr>
        <p:grpSpPr>
          <a:xfrm>
            <a:off x="5516880" y="2047050"/>
            <a:ext cx="1158240" cy="1086300"/>
            <a:chOff x="7551738" y="4524375"/>
            <a:chExt cx="511175" cy="479425"/>
          </a:xfrm>
          <a:solidFill>
            <a:schemeClr val="bg1"/>
          </a:solidFill>
        </p:grpSpPr>
        <p:sp>
          <p:nvSpPr>
            <p:cNvPr id="48" name="Freeform 68"/>
            <p:cNvSpPr>
              <a:spLocks/>
            </p:cNvSpPr>
            <p:nvPr/>
          </p:nvSpPr>
          <p:spPr bwMode="auto">
            <a:xfrm>
              <a:off x="7661275" y="4857750"/>
              <a:ext cx="84138" cy="80963"/>
            </a:xfrm>
            <a:custGeom>
              <a:avLst/>
              <a:gdLst>
                <a:gd name="T0" fmla="*/ 98161 w 42"/>
                <a:gd name="T1" fmla="*/ 7899 h 41"/>
                <a:gd name="T2" fmla="*/ 68112 w 42"/>
                <a:gd name="T3" fmla="*/ 7899 h 41"/>
                <a:gd name="T4" fmla="*/ 8013 w 42"/>
                <a:gd name="T5" fmla="*/ 67140 h 41"/>
                <a:gd name="T6" fmla="*/ 8013 w 42"/>
                <a:gd name="T7" fmla="*/ 96761 h 41"/>
                <a:gd name="T8" fmla="*/ 22036 w 42"/>
                <a:gd name="T9" fmla="*/ 100710 h 41"/>
                <a:gd name="T10" fmla="*/ 38062 w 42"/>
                <a:gd name="T11" fmla="*/ 96761 h 41"/>
                <a:gd name="T12" fmla="*/ 98161 w 42"/>
                <a:gd name="T13" fmla="*/ 37519 h 41"/>
                <a:gd name="T14" fmla="*/ 98161 w 42"/>
                <a:gd name="T15" fmla="*/ 7899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39" y="3"/>
                  </a:moveTo>
                  <a:cubicBezTo>
                    <a:pt x="36" y="0"/>
                    <a:pt x="30" y="0"/>
                    <a:pt x="27" y="3"/>
                  </a:cubicBezTo>
                  <a:cubicBezTo>
                    <a:pt x="3" y="27"/>
                    <a:pt x="3" y="27"/>
                    <a:pt x="3" y="27"/>
                  </a:cubicBezTo>
                  <a:cubicBezTo>
                    <a:pt x="0" y="30"/>
                    <a:pt x="0" y="36"/>
                    <a:pt x="3" y="39"/>
                  </a:cubicBezTo>
                  <a:cubicBezTo>
                    <a:pt x="5" y="40"/>
                    <a:pt x="7" y="41"/>
                    <a:pt x="9" y="41"/>
                  </a:cubicBezTo>
                  <a:cubicBezTo>
                    <a:pt x="11" y="41"/>
                    <a:pt x="13" y="40"/>
                    <a:pt x="15" y="39"/>
                  </a:cubicBezTo>
                  <a:cubicBezTo>
                    <a:pt x="39" y="15"/>
                    <a:pt x="39" y="15"/>
                    <a:pt x="39" y="15"/>
                  </a:cubicBezTo>
                  <a:cubicBezTo>
                    <a:pt x="42" y="12"/>
                    <a:pt x="42" y="6"/>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9"/>
            <p:cNvSpPr>
              <a:spLocks/>
            </p:cNvSpPr>
            <p:nvPr/>
          </p:nvSpPr>
          <p:spPr bwMode="auto">
            <a:xfrm>
              <a:off x="7853363" y="4857750"/>
              <a:ext cx="98425" cy="96838"/>
            </a:xfrm>
            <a:custGeom>
              <a:avLst/>
              <a:gdLst>
                <a:gd name="T0" fmla="*/ 84646 w 50"/>
                <a:gd name="T1" fmla="*/ 7905 h 49"/>
                <a:gd name="T2" fmla="*/ 7874 w 50"/>
                <a:gd name="T3" fmla="*/ 86957 h 49"/>
                <a:gd name="T4" fmla="*/ 7874 w 50"/>
                <a:gd name="T5" fmla="*/ 116601 h 49"/>
                <a:gd name="T6" fmla="*/ 21654 w 50"/>
                <a:gd name="T7" fmla="*/ 120553 h 49"/>
                <a:gd name="T8" fmla="*/ 37402 w 50"/>
                <a:gd name="T9" fmla="*/ 116601 h 49"/>
                <a:gd name="T10" fmla="*/ 114173 w 50"/>
                <a:gd name="T11" fmla="*/ 37549 h 49"/>
                <a:gd name="T12" fmla="*/ 114173 w 50"/>
                <a:gd name="T13" fmla="*/ 7905 h 49"/>
                <a:gd name="T14" fmla="*/ 84646 w 50"/>
                <a:gd name="T15" fmla="*/ 7905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9">
                  <a:moveTo>
                    <a:pt x="35" y="3"/>
                  </a:moveTo>
                  <a:cubicBezTo>
                    <a:pt x="3" y="35"/>
                    <a:pt x="3" y="35"/>
                    <a:pt x="3" y="35"/>
                  </a:cubicBezTo>
                  <a:cubicBezTo>
                    <a:pt x="0" y="38"/>
                    <a:pt x="0" y="44"/>
                    <a:pt x="3" y="47"/>
                  </a:cubicBezTo>
                  <a:cubicBezTo>
                    <a:pt x="5" y="48"/>
                    <a:pt x="7" y="49"/>
                    <a:pt x="9" y="49"/>
                  </a:cubicBezTo>
                  <a:cubicBezTo>
                    <a:pt x="11" y="49"/>
                    <a:pt x="13" y="48"/>
                    <a:pt x="15" y="47"/>
                  </a:cubicBezTo>
                  <a:cubicBezTo>
                    <a:pt x="47" y="15"/>
                    <a:pt x="47" y="15"/>
                    <a:pt x="47" y="15"/>
                  </a:cubicBezTo>
                  <a:cubicBezTo>
                    <a:pt x="50" y="12"/>
                    <a:pt x="50" y="6"/>
                    <a:pt x="47" y="3"/>
                  </a:cubicBezTo>
                  <a:cubicBezTo>
                    <a:pt x="44" y="0"/>
                    <a:pt x="38" y="0"/>
                    <a:pt x="3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0"/>
            <p:cNvSpPr>
              <a:spLocks/>
            </p:cNvSpPr>
            <p:nvPr/>
          </p:nvSpPr>
          <p:spPr bwMode="auto">
            <a:xfrm>
              <a:off x="7700963" y="4857750"/>
              <a:ext cx="147637" cy="146050"/>
            </a:xfrm>
            <a:custGeom>
              <a:avLst/>
              <a:gdLst>
                <a:gd name="T0" fmla="*/ 147638 w 74"/>
                <a:gd name="T1" fmla="*/ 8003 h 73"/>
                <a:gd name="T2" fmla="*/ 7980 w 74"/>
                <a:gd name="T3" fmla="*/ 148051 h 73"/>
                <a:gd name="T4" fmla="*/ 7980 w 74"/>
                <a:gd name="T5" fmla="*/ 178061 h 73"/>
                <a:gd name="T6" fmla="*/ 21946 w 74"/>
                <a:gd name="T7" fmla="*/ 184063 h 73"/>
                <a:gd name="T8" fmla="*/ 37907 w 74"/>
                <a:gd name="T9" fmla="*/ 178061 h 73"/>
                <a:gd name="T10" fmla="*/ 177565 w 74"/>
                <a:gd name="T11" fmla="*/ 38013 h 73"/>
                <a:gd name="T12" fmla="*/ 177565 w 74"/>
                <a:gd name="T13" fmla="*/ 8003 h 73"/>
                <a:gd name="T14" fmla="*/ 147638 w 74"/>
                <a:gd name="T15" fmla="*/ 8003 h 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73">
                  <a:moveTo>
                    <a:pt x="59" y="3"/>
                  </a:moveTo>
                  <a:cubicBezTo>
                    <a:pt x="3" y="59"/>
                    <a:pt x="3" y="59"/>
                    <a:pt x="3" y="59"/>
                  </a:cubicBezTo>
                  <a:cubicBezTo>
                    <a:pt x="0" y="62"/>
                    <a:pt x="0" y="68"/>
                    <a:pt x="3" y="71"/>
                  </a:cubicBezTo>
                  <a:cubicBezTo>
                    <a:pt x="5" y="72"/>
                    <a:pt x="7" y="73"/>
                    <a:pt x="9" y="73"/>
                  </a:cubicBezTo>
                  <a:cubicBezTo>
                    <a:pt x="11" y="73"/>
                    <a:pt x="13" y="72"/>
                    <a:pt x="15" y="71"/>
                  </a:cubicBezTo>
                  <a:cubicBezTo>
                    <a:pt x="71" y="15"/>
                    <a:pt x="71" y="15"/>
                    <a:pt x="71" y="15"/>
                  </a:cubicBezTo>
                  <a:cubicBezTo>
                    <a:pt x="74" y="12"/>
                    <a:pt x="74" y="6"/>
                    <a:pt x="71" y="3"/>
                  </a:cubicBezTo>
                  <a:cubicBezTo>
                    <a:pt x="68" y="0"/>
                    <a:pt x="62" y="0"/>
                    <a:pt x="5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1"/>
            <p:cNvSpPr>
              <a:spLocks noEditPoints="1"/>
            </p:cNvSpPr>
            <p:nvPr/>
          </p:nvSpPr>
          <p:spPr bwMode="auto">
            <a:xfrm>
              <a:off x="7551738" y="4524375"/>
              <a:ext cx="511175" cy="319088"/>
            </a:xfrm>
            <a:custGeom>
              <a:avLst/>
              <a:gdLst>
                <a:gd name="T0" fmla="*/ 563091 w 256"/>
                <a:gd name="T1" fmla="*/ 203419 h 160"/>
                <a:gd name="T2" fmla="*/ 341449 w 256"/>
                <a:gd name="T3" fmla="*/ 0 h 160"/>
                <a:gd name="T4" fmla="*/ 125797 w 256"/>
                <a:gd name="T5" fmla="*/ 159544 h 160"/>
                <a:gd name="T6" fmla="*/ 119807 w 256"/>
                <a:gd name="T7" fmla="*/ 159544 h 160"/>
                <a:gd name="T8" fmla="*/ 0 w 256"/>
                <a:gd name="T9" fmla="*/ 281196 h 160"/>
                <a:gd name="T10" fmla="*/ 119807 w 256"/>
                <a:gd name="T11" fmla="*/ 400854 h 160"/>
                <a:gd name="T12" fmla="*/ 543123 w 256"/>
                <a:gd name="T13" fmla="*/ 400854 h 160"/>
                <a:gd name="T14" fmla="*/ 642962 w 256"/>
                <a:gd name="T15" fmla="*/ 301139 h 160"/>
                <a:gd name="T16" fmla="*/ 563091 w 256"/>
                <a:gd name="T17" fmla="*/ 203419 h 160"/>
                <a:gd name="T18" fmla="*/ 543123 w 256"/>
                <a:gd name="T19" fmla="*/ 360968 h 160"/>
                <a:gd name="T20" fmla="*/ 119807 w 256"/>
                <a:gd name="T21" fmla="*/ 360968 h 160"/>
                <a:gd name="T22" fmla="*/ 39936 w 256"/>
                <a:gd name="T23" fmla="*/ 281196 h 160"/>
                <a:gd name="T24" fmla="*/ 119807 w 256"/>
                <a:gd name="T25" fmla="*/ 201424 h 160"/>
                <a:gd name="T26" fmla="*/ 139774 w 256"/>
                <a:gd name="T27" fmla="*/ 201424 h 160"/>
                <a:gd name="T28" fmla="*/ 161739 w 256"/>
                <a:gd name="T29" fmla="*/ 183476 h 160"/>
                <a:gd name="T30" fmla="*/ 341449 w 256"/>
                <a:gd name="T31" fmla="*/ 39886 h 160"/>
                <a:gd name="T32" fmla="*/ 523156 w 256"/>
                <a:gd name="T33" fmla="*/ 221367 h 160"/>
                <a:gd name="T34" fmla="*/ 543123 w 256"/>
                <a:gd name="T35" fmla="*/ 241310 h 160"/>
                <a:gd name="T36" fmla="*/ 603027 w 256"/>
                <a:gd name="T37" fmla="*/ 301139 h 160"/>
                <a:gd name="T38" fmla="*/ 543123 w 256"/>
                <a:gd name="T39" fmla="*/ 360968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6" h="160">
                  <a:moveTo>
                    <a:pt x="224" y="81"/>
                  </a:moveTo>
                  <a:cubicBezTo>
                    <a:pt x="220" y="36"/>
                    <a:pt x="182" y="0"/>
                    <a:pt x="136" y="0"/>
                  </a:cubicBezTo>
                  <a:cubicBezTo>
                    <a:pt x="95" y="0"/>
                    <a:pt x="60" y="27"/>
                    <a:pt x="50" y="64"/>
                  </a:cubicBezTo>
                  <a:cubicBezTo>
                    <a:pt x="48" y="64"/>
                    <a:pt x="48" y="64"/>
                    <a:pt x="48" y="64"/>
                  </a:cubicBezTo>
                  <a:cubicBezTo>
                    <a:pt x="22" y="64"/>
                    <a:pt x="0" y="86"/>
                    <a:pt x="0" y="112"/>
                  </a:cubicBezTo>
                  <a:cubicBezTo>
                    <a:pt x="0" y="138"/>
                    <a:pt x="22" y="160"/>
                    <a:pt x="48" y="160"/>
                  </a:cubicBezTo>
                  <a:cubicBezTo>
                    <a:pt x="216" y="160"/>
                    <a:pt x="216" y="160"/>
                    <a:pt x="216" y="160"/>
                  </a:cubicBezTo>
                  <a:cubicBezTo>
                    <a:pt x="238" y="160"/>
                    <a:pt x="256" y="142"/>
                    <a:pt x="256" y="120"/>
                  </a:cubicBezTo>
                  <a:cubicBezTo>
                    <a:pt x="256" y="101"/>
                    <a:pt x="242" y="84"/>
                    <a:pt x="224" y="81"/>
                  </a:cubicBezTo>
                  <a:close/>
                  <a:moveTo>
                    <a:pt x="216" y="144"/>
                  </a:moveTo>
                  <a:cubicBezTo>
                    <a:pt x="48" y="144"/>
                    <a:pt x="48" y="144"/>
                    <a:pt x="48" y="144"/>
                  </a:cubicBezTo>
                  <a:cubicBezTo>
                    <a:pt x="30" y="144"/>
                    <a:pt x="16" y="130"/>
                    <a:pt x="16" y="112"/>
                  </a:cubicBezTo>
                  <a:cubicBezTo>
                    <a:pt x="16" y="94"/>
                    <a:pt x="30" y="80"/>
                    <a:pt x="48" y="80"/>
                  </a:cubicBezTo>
                  <a:cubicBezTo>
                    <a:pt x="56" y="80"/>
                    <a:pt x="56" y="80"/>
                    <a:pt x="56" y="80"/>
                  </a:cubicBezTo>
                  <a:cubicBezTo>
                    <a:pt x="60" y="80"/>
                    <a:pt x="63" y="77"/>
                    <a:pt x="64" y="73"/>
                  </a:cubicBezTo>
                  <a:cubicBezTo>
                    <a:pt x="70" y="40"/>
                    <a:pt x="100" y="16"/>
                    <a:pt x="136" y="16"/>
                  </a:cubicBezTo>
                  <a:cubicBezTo>
                    <a:pt x="176" y="16"/>
                    <a:pt x="208" y="48"/>
                    <a:pt x="208" y="88"/>
                  </a:cubicBezTo>
                  <a:cubicBezTo>
                    <a:pt x="208" y="92"/>
                    <a:pt x="212" y="96"/>
                    <a:pt x="216" y="96"/>
                  </a:cubicBezTo>
                  <a:cubicBezTo>
                    <a:pt x="229" y="96"/>
                    <a:pt x="240" y="107"/>
                    <a:pt x="240" y="120"/>
                  </a:cubicBezTo>
                  <a:cubicBezTo>
                    <a:pt x="240" y="133"/>
                    <a:pt x="229" y="144"/>
                    <a:pt x="2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6" name="Group 55"/>
          <p:cNvGrpSpPr/>
          <p:nvPr/>
        </p:nvGrpSpPr>
        <p:grpSpPr>
          <a:xfrm>
            <a:off x="7715250" y="2047050"/>
            <a:ext cx="1181100" cy="1071060"/>
            <a:chOff x="9850438" y="4532313"/>
            <a:chExt cx="511175" cy="463550"/>
          </a:xfrm>
          <a:solidFill>
            <a:schemeClr val="bg1"/>
          </a:solidFill>
        </p:grpSpPr>
        <p:sp>
          <p:nvSpPr>
            <p:cNvPr id="53" name="Freeform 77"/>
            <p:cNvSpPr>
              <a:spLocks/>
            </p:cNvSpPr>
            <p:nvPr/>
          </p:nvSpPr>
          <p:spPr bwMode="auto">
            <a:xfrm>
              <a:off x="10112375" y="4865688"/>
              <a:ext cx="100013" cy="130175"/>
            </a:xfrm>
            <a:custGeom>
              <a:avLst/>
              <a:gdLst>
                <a:gd name="T0" fmla="*/ 88011 w 50"/>
                <a:gd name="T1" fmla="*/ 38051 h 65"/>
                <a:gd name="T2" fmla="*/ 88011 w 50"/>
                <a:gd name="T3" fmla="*/ 8011 h 65"/>
                <a:gd name="T4" fmla="*/ 58008 w 50"/>
                <a:gd name="T5" fmla="*/ 8011 h 65"/>
                <a:gd name="T6" fmla="*/ 0 w 50"/>
                <a:gd name="T7" fmla="*/ 66089 h 65"/>
                <a:gd name="T8" fmla="*/ 60008 w 50"/>
                <a:gd name="T9" fmla="*/ 106143 h 65"/>
                <a:gd name="T10" fmla="*/ 38005 w 50"/>
                <a:gd name="T11" fmla="*/ 128172 h 65"/>
                <a:gd name="T12" fmla="*/ 38005 w 50"/>
                <a:gd name="T13" fmla="*/ 158213 h 65"/>
                <a:gd name="T14" fmla="*/ 52007 w 50"/>
                <a:gd name="T15" fmla="*/ 164221 h 65"/>
                <a:gd name="T16" fmla="*/ 68009 w 50"/>
                <a:gd name="T17" fmla="*/ 158213 h 65"/>
                <a:gd name="T18" fmla="*/ 126016 w 50"/>
                <a:gd name="T19" fmla="*/ 100135 h 65"/>
                <a:gd name="T20" fmla="*/ 66009 w 50"/>
                <a:gd name="T21" fmla="*/ 60081 h 65"/>
                <a:gd name="T22" fmla="*/ 88011 w 50"/>
                <a:gd name="T23" fmla="*/ 3805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5">
                  <a:moveTo>
                    <a:pt x="35" y="15"/>
                  </a:moveTo>
                  <a:cubicBezTo>
                    <a:pt x="38" y="12"/>
                    <a:pt x="38" y="6"/>
                    <a:pt x="35" y="3"/>
                  </a:cubicBezTo>
                  <a:cubicBezTo>
                    <a:pt x="32" y="0"/>
                    <a:pt x="26" y="0"/>
                    <a:pt x="23" y="3"/>
                  </a:cubicBezTo>
                  <a:cubicBezTo>
                    <a:pt x="0" y="26"/>
                    <a:pt x="0" y="26"/>
                    <a:pt x="0" y="26"/>
                  </a:cubicBezTo>
                  <a:cubicBezTo>
                    <a:pt x="24" y="42"/>
                    <a:pt x="24" y="42"/>
                    <a:pt x="24" y="42"/>
                  </a:cubicBezTo>
                  <a:cubicBezTo>
                    <a:pt x="15" y="51"/>
                    <a:pt x="15" y="51"/>
                    <a:pt x="15" y="51"/>
                  </a:cubicBezTo>
                  <a:cubicBezTo>
                    <a:pt x="12" y="54"/>
                    <a:pt x="12" y="60"/>
                    <a:pt x="15" y="63"/>
                  </a:cubicBezTo>
                  <a:cubicBezTo>
                    <a:pt x="17" y="64"/>
                    <a:pt x="19" y="65"/>
                    <a:pt x="21" y="65"/>
                  </a:cubicBezTo>
                  <a:cubicBezTo>
                    <a:pt x="23" y="65"/>
                    <a:pt x="25" y="64"/>
                    <a:pt x="27" y="63"/>
                  </a:cubicBezTo>
                  <a:cubicBezTo>
                    <a:pt x="50" y="40"/>
                    <a:pt x="50" y="40"/>
                    <a:pt x="50" y="40"/>
                  </a:cubicBezTo>
                  <a:cubicBezTo>
                    <a:pt x="26" y="24"/>
                    <a:pt x="26" y="24"/>
                    <a:pt x="26" y="24"/>
                  </a:cubicBezTo>
                  <a:lnTo>
                    <a:pt x="3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8"/>
            <p:cNvSpPr>
              <a:spLocks/>
            </p:cNvSpPr>
            <p:nvPr/>
          </p:nvSpPr>
          <p:spPr bwMode="auto">
            <a:xfrm>
              <a:off x="9983788" y="4865688"/>
              <a:ext cx="100012" cy="130175"/>
            </a:xfrm>
            <a:custGeom>
              <a:avLst/>
              <a:gdLst>
                <a:gd name="T0" fmla="*/ 88011 w 50"/>
                <a:gd name="T1" fmla="*/ 38051 h 65"/>
                <a:gd name="T2" fmla="*/ 88011 w 50"/>
                <a:gd name="T3" fmla="*/ 8011 h 65"/>
                <a:gd name="T4" fmla="*/ 58008 w 50"/>
                <a:gd name="T5" fmla="*/ 8011 h 65"/>
                <a:gd name="T6" fmla="*/ 0 w 50"/>
                <a:gd name="T7" fmla="*/ 66089 h 65"/>
                <a:gd name="T8" fmla="*/ 60008 w 50"/>
                <a:gd name="T9" fmla="*/ 106143 h 65"/>
                <a:gd name="T10" fmla="*/ 38005 w 50"/>
                <a:gd name="T11" fmla="*/ 128172 h 65"/>
                <a:gd name="T12" fmla="*/ 38005 w 50"/>
                <a:gd name="T13" fmla="*/ 158213 h 65"/>
                <a:gd name="T14" fmla="*/ 52007 w 50"/>
                <a:gd name="T15" fmla="*/ 164221 h 65"/>
                <a:gd name="T16" fmla="*/ 68009 w 50"/>
                <a:gd name="T17" fmla="*/ 158213 h 65"/>
                <a:gd name="T18" fmla="*/ 126016 w 50"/>
                <a:gd name="T19" fmla="*/ 100135 h 65"/>
                <a:gd name="T20" fmla="*/ 66009 w 50"/>
                <a:gd name="T21" fmla="*/ 60081 h 65"/>
                <a:gd name="T22" fmla="*/ 88011 w 50"/>
                <a:gd name="T23" fmla="*/ 3805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5">
                  <a:moveTo>
                    <a:pt x="35" y="15"/>
                  </a:moveTo>
                  <a:cubicBezTo>
                    <a:pt x="38" y="12"/>
                    <a:pt x="38" y="6"/>
                    <a:pt x="35" y="3"/>
                  </a:cubicBezTo>
                  <a:cubicBezTo>
                    <a:pt x="32" y="0"/>
                    <a:pt x="26" y="0"/>
                    <a:pt x="23" y="3"/>
                  </a:cubicBezTo>
                  <a:cubicBezTo>
                    <a:pt x="0" y="26"/>
                    <a:pt x="0" y="26"/>
                    <a:pt x="0" y="26"/>
                  </a:cubicBezTo>
                  <a:cubicBezTo>
                    <a:pt x="24" y="42"/>
                    <a:pt x="24" y="42"/>
                    <a:pt x="24" y="42"/>
                  </a:cubicBezTo>
                  <a:cubicBezTo>
                    <a:pt x="15" y="51"/>
                    <a:pt x="15" y="51"/>
                    <a:pt x="15" y="51"/>
                  </a:cubicBezTo>
                  <a:cubicBezTo>
                    <a:pt x="12" y="54"/>
                    <a:pt x="12" y="60"/>
                    <a:pt x="15" y="63"/>
                  </a:cubicBezTo>
                  <a:cubicBezTo>
                    <a:pt x="17" y="64"/>
                    <a:pt x="19" y="65"/>
                    <a:pt x="21" y="65"/>
                  </a:cubicBezTo>
                  <a:cubicBezTo>
                    <a:pt x="23" y="65"/>
                    <a:pt x="25" y="64"/>
                    <a:pt x="27" y="63"/>
                  </a:cubicBezTo>
                  <a:cubicBezTo>
                    <a:pt x="50" y="40"/>
                    <a:pt x="50" y="40"/>
                    <a:pt x="50" y="40"/>
                  </a:cubicBezTo>
                  <a:cubicBezTo>
                    <a:pt x="26" y="24"/>
                    <a:pt x="26" y="24"/>
                    <a:pt x="26" y="24"/>
                  </a:cubicBezTo>
                  <a:lnTo>
                    <a:pt x="3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9"/>
            <p:cNvSpPr>
              <a:spLocks noEditPoints="1"/>
            </p:cNvSpPr>
            <p:nvPr/>
          </p:nvSpPr>
          <p:spPr bwMode="auto">
            <a:xfrm>
              <a:off x="9850438" y="4532313"/>
              <a:ext cx="511175" cy="319087"/>
            </a:xfrm>
            <a:custGeom>
              <a:avLst/>
              <a:gdLst>
                <a:gd name="T0" fmla="*/ 563091 w 256"/>
                <a:gd name="T1" fmla="*/ 203419 h 160"/>
                <a:gd name="T2" fmla="*/ 341449 w 256"/>
                <a:gd name="T3" fmla="*/ 0 h 160"/>
                <a:gd name="T4" fmla="*/ 125797 w 256"/>
                <a:gd name="T5" fmla="*/ 159544 h 160"/>
                <a:gd name="T6" fmla="*/ 119807 w 256"/>
                <a:gd name="T7" fmla="*/ 159544 h 160"/>
                <a:gd name="T8" fmla="*/ 0 w 256"/>
                <a:gd name="T9" fmla="*/ 281196 h 160"/>
                <a:gd name="T10" fmla="*/ 119807 w 256"/>
                <a:gd name="T11" fmla="*/ 400854 h 160"/>
                <a:gd name="T12" fmla="*/ 543123 w 256"/>
                <a:gd name="T13" fmla="*/ 400854 h 160"/>
                <a:gd name="T14" fmla="*/ 642962 w 256"/>
                <a:gd name="T15" fmla="*/ 301139 h 160"/>
                <a:gd name="T16" fmla="*/ 563091 w 256"/>
                <a:gd name="T17" fmla="*/ 203419 h 160"/>
                <a:gd name="T18" fmla="*/ 543123 w 256"/>
                <a:gd name="T19" fmla="*/ 360968 h 160"/>
                <a:gd name="T20" fmla="*/ 119807 w 256"/>
                <a:gd name="T21" fmla="*/ 360968 h 160"/>
                <a:gd name="T22" fmla="*/ 39936 w 256"/>
                <a:gd name="T23" fmla="*/ 281196 h 160"/>
                <a:gd name="T24" fmla="*/ 119807 w 256"/>
                <a:gd name="T25" fmla="*/ 201424 h 160"/>
                <a:gd name="T26" fmla="*/ 139774 w 256"/>
                <a:gd name="T27" fmla="*/ 201424 h 160"/>
                <a:gd name="T28" fmla="*/ 161739 w 256"/>
                <a:gd name="T29" fmla="*/ 183476 h 160"/>
                <a:gd name="T30" fmla="*/ 341449 w 256"/>
                <a:gd name="T31" fmla="*/ 39886 h 160"/>
                <a:gd name="T32" fmla="*/ 523156 w 256"/>
                <a:gd name="T33" fmla="*/ 221367 h 160"/>
                <a:gd name="T34" fmla="*/ 543123 w 256"/>
                <a:gd name="T35" fmla="*/ 241310 h 160"/>
                <a:gd name="T36" fmla="*/ 603027 w 256"/>
                <a:gd name="T37" fmla="*/ 301139 h 160"/>
                <a:gd name="T38" fmla="*/ 543123 w 256"/>
                <a:gd name="T39" fmla="*/ 360968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6" h="160">
                  <a:moveTo>
                    <a:pt x="224" y="81"/>
                  </a:moveTo>
                  <a:cubicBezTo>
                    <a:pt x="220" y="36"/>
                    <a:pt x="182" y="0"/>
                    <a:pt x="136" y="0"/>
                  </a:cubicBezTo>
                  <a:cubicBezTo>
                    <a:pt x="95" y="0"/>
                    <a:pt x="60" y="27"/>
                    <a:pt x="50" y="64"/>
                  </a:cubicBezTo>
                  <a:cubicBezTo>
                    <a:pt x="48" y="64"/>
                    <a:pt x="48" y="64"/>
                    <a:pt x="48" y="64"/>
                  </a:cubicBezTo>
                  <a:cubicBezTo>
                    <a:pt x="22" y="64"/>
                    <a:pt x="0" y="86"/>
                    <a:pt x="0" y="112"/>
                  </a:cubicBezTo>
                  <a:cubicBezTo>
                    <a:pt x="0" y="138"/>
                    <a:pt x="22" y="160"/>
                    <a:pt x="48" y="160"/>
                  </a:cubicBezTo>
                  <a:cubicBezTo>
                    <a:pt x="216" y="160"/>
                    <a:pt x="216" y="160"/>
                    <a:pt x="216" y="160"/>
                  </a:cubicBezTo>
                  <a:cubicBezTo>
                    <a:pt x="238" y="160"/>
                    <a:pt x="256" y="142"/>
                    <a:pt x="256" y="120"/>
                  </a:cubicBezTo>
                  <a:cubicBezTo>
                    <a:pt x="256" y="101"/>
                    <a:pt x="242" y="84"/>
                    <a:pt x="224" y="81"/>
                  </a:cubicBezTo>
                  <a:close/>
                  <a:moveTo>
                    <a:pt x="216" y="144"/>
                  </a:moveTo>
                  <a:cubicBezTo>
                    <a:pt x="48" y="144"/>
                    <a:pt x="48" y="144"/>
                    <a:pt x="48" y="144"/>
                  </a:cubicBezTo>
                  <a:cubicBezTo>
                    <a:pt x="30" y="144"/>
                    <a:pt x="16" y="130"/>
                    <a:pt x="16" y="112"/>
                  </a:cubicBezTo>
                  <a:cubicBezTo>
                    <a:pt x="16" y="94"/>
                    <a:pt x="30" y="80"/>
                    <a:pt x="48" y="80"/>
                  </a:cubicBezTo>
                  <a:cubicBezTo>
                    <a:pt x="56" y="80"/>
                    <a:pt x="56" y="80"/>
                    <a:pt x="56" y="80"/>
                  </a:cubicBezTo>
                  <a:cubicBezTo>
                    <a:pt x="60" y="80"/>
                    <a:pt x="63" y="77"/>
                    <a:pt x="64" y="73"/>
                  </a:cubicBezTo>
                  <a:cubicBezTo>
                    <a:pt x="70" y="40"/>
                    <a:pt x="100" y="16"/>
                    <a:pt x="136" y="16"/>
                  </a:cubicBezTo>
                  <a:cubicBezTo>
                    <a:pt x="176" y="16"/>
                    <a:pt x="208" y="48"/>
                    <a:pt x="208" y="88"/>
                  </a:cubicBezTo>
                  <a:cubicBezTo>
                    <a:pt x="208" y="92"/>
                    <a:pt x="212" y="96"/>
                    <a:pt x="216" y="96"/>
                  </a:cubicBezTo>
                  <a:cubicBezTo>
                    <a:pt x="229" y="96"/>
                    <a:pt x="240" y="107"/>
                    <a:pt x="240" y="120"/>
                  </a:cubicBezTo>
                  <a:cubicBezTo>
                    <a:pt x="240" y="133"/>
                    <a:pt x="229" y="144"/>
                    <a:pt x="2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 name="Group 61"/>
          <p:cNvGrpSpPr/>
          <p:nvPr/>
        </p:nvGrpSpPr>
        <p:grpSpPr>
          <a:xfrm>
            <a:off x="9893300" y="1848208"/>
            <a:ext cx="1276350" cy="955280"/>
            <a:chOff x="10999788" y="4532313"/>
            <a:chExt cx="511175" cy="382587"/>
          </a:xfrm>
          <a:solidFill>
            <a:schemeClr val="bg1"/>
          </a:solidFill>
        </p:grpSpPr>
        <p:sp>
          <p:nvSpPr>
            <p:cNvPr id="57" name="Freeform 62"/>
            <p:cNvSpPr>
              <a:spLocks noEditPoints="1"/>
            </p:cNvSpPr>
            <p:nvPr/>
          </p:nvSpPr>
          <p:spPr bwMode="auto">
            <a:xfrm>
              <a:off x="10999788" y="4611688"/>
              <a:ext cx="447675" cy="303212"/>
            </a:xfrm>
            <a:custGeom>
              <a:avLst/>
              <a:gdLst>
                <a:gd name="T0" fmla="*/ 501636 w 224"/>
                <a:gd name="T1" fmla="*/ 213446 h 152"/>
                <a:gd name="T2" fmla="*/ 501636 w 224"/>
                <a:gd name="T3" fmla="*/ 211451 h 152"/>
                <a:gd name="T4" fmla="*/ 543605 w 224"/>
                <a:gd name="T5" fmla="*/ 129663 h 152"/>
                <a:gd name="T6" fmla="*/ 423692 w 224"/>
                <a:gd name="T7" fmla="*/ 0 h 152"/>
                <a:gd name="T8" fmla="*/ 329761 w 224"/>
                <a:gd name="T9" fmla="*/ 41891 h 152"/>
                <a:gd name="T10" fmla="*/ 291788 w 224"/>
                <a:gd name="T11" fmla="*/ 39896 h 152"/>
                <a:gd name="T12" fmla="*/ 115916 w 224"/>
                <a:gd name="T13" fmla="*/ 169560 h 152"/>
                <a:gd name="T14" fmla="*/ 0 w 224"/>
                <a:gd name="T15" fmla="*/ 281270 h 152"/>
                <a:gd name="T16" fmla="*/ 119913 w 224"/>
                <a:gd name="T17" fmla="*/ 381011 h 152"/>
                <a:gd name="T18" fmla="*/ 483649 w 224"/>
                <a:gd name="T19" fmla="*/ 381011 h 152"/>
                <a:gd name="T20" fmla="*/ 563591 w 224"/>
                <a:gd name="T21" fmla="*/ 301218 h 152"/>
                <a:gd name="T22" fmla="*/ 501636 w 224"/>
                <a:gd name="T23" fmla="*/ 213446 h 152"/>
                <a:gd name="T24" fmla="*/ 423692 w 224"/>
                <a:gd name="T25" fmla="*/ 39896 h 152"/>
                <a:gd name="T26" fmla="*/ 503634 w 224"/>
                <a:gd name="T27" fmla="*/ 129663 h 152"/>
                <a:gd name="T28" fmla="*/ 489645 w 224"/>
                <a:gd name="T29" fmla="*/ 165570 h 152"/>
                <a:gd name="T30" fmla="*/ 377726 w 224"/>
                <a:gd name="T31" fmla="*/ 55855 h 152"/>
                <a:gd name="T32" fmla="*/ 423692 w 224"/>
                <a:gd name="T33" fmla="*/ 39896 h 152"/>
                <a:gd name="T34" fmla="*/ 483649 w 224"/>
                <a:gd name="T35" fmla="*/ 341115 h 152"/>
                <a:gd name="T36" fmla="*/ 119913 w 224"/>
                <a:gd name="T37" fmla="*/ 341115 h 152"/>
                <a:gd name="T38" fmla="*/ 39971 w 224"/>
                <a:gd name="T39" fmla="*/ 281270 h 152"/>
                <a:gd name="T40" fmla="*/ 83939 w 224"/>
                <a:gd name="T41" fmla="*/ 221425 h 152"/>
                <a:gd name="T42" fmla="*/ 129906 w 224"/>
                <a:gd name="T43" fmla="*/ 211451 h 152"/>
                <a:gd name="T44" fmla="*/ 145894 w 224"/>
                <a:gd name="T45" fmla="*/ 211451 h 152"/>
                <a:gd name="T46" fmla="*/ 151890 w 224"/>
                <a:gd name="T47" fmla="*/ 197487 h 152"/>
                <a:gd name="T48" fmla="*/ 291788 w 224"/>
                <a:gd name="T49" fmla="*/ 79793 h 152"/>
                <a:gd name="T50" fmla="*/ 463663 w 224"/>
                <a:gd name="T51" fmla="*/ 231399 h 152"/>
                <a:gd name="T52" fmla="*/ 463663 w 224"/>
                <a:gd name="T53" fmla="*/ 251348 h 152"/>
                <a:gd name="T54" fmla="*/ 483649 w 224"/>
                <a:gd name="T55" fmla="*/ 251348 h 152"/>
                <a:gd name="T56" fmla="*/ 523620 w 224"/>
                <a:gd name="T57" fmla="*/ 301218 h 152"/>
                <a:gd name="T58" fmla="*/ 483649 w 224"/>
                <a:gd name="T59" fmla="*/ 341115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4" h="152">
                  <a:moveTo>
                    <a:pt x="199" y="85"/>
                  </a:moveTo>
                  <a:cubicBezTo>
                    <a:pt x="199" y="85"/>
                    <a:pt x="199" y="85"/>
                    <a:pt x="199" y="84"/>
                  </a:cubicBezTo>
                  <a:cubicBezTo>
                    <a:pt x="208" y="77"/>
                    <a:pt x="216" y="68"/>
                    <a:pt x="216" y="52"/>
                  </a:cubicBezTo>
                  <a:cubicBezTo>
                    <a:pt x="216" y="24"/>
                    <a:pt x="194" y="0"/>
                    <a:pt x="168" y="0"/>
                  </a:cubicBezTo>
                  <a:cubicBezTo>
                    <a:pt x="154" y="0"/>
                    <a:pt x="141" y="6"/>
                    <a:pt x="131" y="17"/>
                  </a:cubicBezTo>
                  <a:cubicBezTo>
                    <a:pt x="126" y="16"/>
                    <a:pt x="121" y="16"/>
                    <a:pt x="116" y="16"/>
                  </a:cubicBezTo>
                  <a:cubicBezTo>
                    <a:pt x="83" y="16"/>
                    <a:pt x="60" y="33"/>
                    <a:pt x="46" y="68"/>
                  </a:cubicBezTo>
                  <a:cubicBezTo>
                    <a:pt x="28" y="70"/>
                    <a:pt x="0" y="81"/>
                    <a:pt x="0" y="112"/>
                  </a:cubicBezTo>
                  <a:cubicBezTo>
                    <a:pt x="0" y="132"/>
                    <a:pt x="15" y="152"/>
                    <a:pt x="48" y="152"/>
                  </a:cubicBezTo>
                  <a:cubicBezTo>
                    <a:pt x="192" y="152"/>
                    <a:pt x="192" y="152"/>
                    <a:pt x="192" y="152"/>
                  </a:cubicBezTo>
                  <a:cubicBezTo>
                    <a:pt x="214" y="152"/>
                    <a:pt x="224" y="142"/>
                    <a:pt x="224" y="120"/>
                  </a:cubicBezTo>
                  <a:cubicBezTo>
                    <a:pt x="224" y="101"/>
                    <a:pt x="215" y="88"/>
                    <a:pt x="199" y="85"/>
                  </a:cubicBezTo>
                  <a:close/>
                  <a:moveTo>
                    <a:pt x="168" y="16"/>
                  </a:moveTo>
                  <a:cubicBezTo>
                    <a:pt x="186" y="16"/>
                    <a:pt x="200" y="35"/>
                    <a:pt x="200" y="52"/>
                  </a:cubicBezTo>
                  <a:cubicBezTo>
                    <a:pt x="200" y="58"/>
                    <a:pt x="199" y="62"/>
                    <a:pt x="195" y="66"/>
                  </a:cubicBezTo>
                  <a:cubicBezTo>
                    <a:pt x="187" y="45"/>
                    <a:pt x="171" y="30"/>
                    <a:pt x="150" y="22"/>
                  </a:cubicBezTo>
                  <a:cubicBezTo>
                    <a:pt x="155" y="18"/>
                    <a:pt x="161" y="16"/>
                    <a:pt x="168" y="16"/>
                  </a:cubicBezTo>
                  <a:close/>
                  <a:moveTo>
                    <a:pt x="192" y="136"/>
                  </a:moveTo>
                  <a:cubicBezTo>
                    <a:pt x="48" y="136"/>
                    <a:pt x="48" y="136"/>
                    <a:pt x="48" y="136"/>
                  </a:cubicBezTo>
                  <a:cubicBezTo>
                    <a:pt x="24" y="136"/>
                    <a:pt x="16" y="124"/>
                    <a:pt x="16" y="112"/>
                  </a:cubicBezTo>
                  <a:cubicBezTo>
                    <a:pt x="16" y="101"/>
                    <a:pt x="21" y="93"/>
                    <a:pt x="33" y="88"/>
                  </a:cubicBezTo>
                  <a:cubicBezTo>
                    <a:pt x="42" y="84"/>
                    <a:pt x="52" y="84"/>
                    <a:pt x="52" y="84"/>
                  </a:cubicBezTo>
                  <a:cubicBezTo>
                    <a:pt x="58" y="84"/>
                    <a:pt x="58" y="84"/>
                    <a:pt x="58" y="84"/>
                  </a:cubicBezTo>
                  <a:cubicBezTo>
                    <a:pt x="60" y="79"/>
                    <a:pt x="60" y="79"/>
                    <a:pt x="60" y="79"/>
                  </a:cubicBezTo>
                  <a:cubicBezTo>
                    <a:pt x="71" y="46"/>
                    <a:pt x="88" y="32"/>
                    <a:pt x="116" y="32"/>
                  </a:cubicBezTo>
                  <a:cubicBezTo>
                    <a:pt x="156" y="32"/>
                    <a:pt x="182" y="55"/>
                    <a:pt x="184" y="92"/>
                  </a:cubicBezTo>
                  <a:cubicBezTo>
                    <a:pt x="184" y="100"/>
                    <a:pt x="184" y="100"/>
                    <a:pt x="184" y="100"/>
                  </a:cubicBezTo>
                  <a:cubicBezTo>
                    <a:pt x="192" y="100"/>
                    <a:pt x="192" y="100"/>
                    <a:pt x="192" y="100"/>
                  </a:cubicBezTo>
                  <a:cubicBezTo>
                    <a:pt x="205" y="100"/>
                    <a:pt x="208" y="111"/>
                    <a:pt x="208" y="120"/>
                  </a:cubicBezTo>
                  <a:cubicBezTo>
                    <a:pt x="208" y="133"/>
                    <a:pt x="205" y="136"/>
                    <a:pt x="192"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63"/>
            <p:cNvSpPr>
              <a:spLocks/>
            </p:cNvSpPr>
            <p:nvPr/>
          </p:nvSpPr>
          <p:spPr bwMode="auto">
            <a:xfrm>
              <a:off x="11447463" y="4691063"/>
              <a:ext cx="63500" cy="31750"/>
            </a:xfrm>
            <a:custGeom>
              <a:avLst/>
              <a:gdLst>
                <a:gd name="T0" fmla="*/ 59531 w 32"/>
                <a:gd name="T1" fmla="*/ 0 h 16"/>
                <a:gd name="T2" fmla="*/ 19844 w 32"/>
                <a:gd name="T3" fmla="*/ 0 h 16"/>
                <a:gd name="T4" fmla="*/ 0 w 32"/>
                <a:gd name="T5" fmla="*/ 19844 h 16"/>
                <a:gd name="T6" fmla="*/ 19844 w 32"/>
                <a:gd name="T7" fmla="*/ 39688 h 16"/>
                <a:gd name="T8" fmla="*/ 59531 w 32"/>
                <a:gd name="T9" fmla="*/ 39688 h 16"/>
                <a:gd name="T10" fmla="*/ 79375 w 32"/>
                <a:gd name="T11" fmla="*/ 19844 h 16"/>
                <a:gd name="T12" fmla="*/ 59531 w 32"/>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6">
                  <a:moveTo>
                    <a:pt x="24" y="0"/>
                  </a:moveTo>
                  <a:cubicBezTo>
                    <a:pt x="8" y="0"/>
                    <a:pt x="8" y="0"/>
                    <a:pt x="8" y="0"/>
                  </a:cubicBezTo>
                  <a:cubicBezTo>
                    <a:pt x="4" y="0"/>
                    <a:pt x="0" y="4"/>
                    <a:pt x="0" y="8"/>
                  </a:cubicBezTo>
                  <a:cubicBezTo>
                    <a:pt x="0" y="12"/>
                    <a:pt x="4" y="16"/>
                    <a:pt x="8" y="16"/>
                  </a:cubicBezTo>
                  <a:cubicBezTo>
                    <a:pt x="24" y="16"/>
                    <a:pt x="24" y="16"/>
                    <a:pt x="24" y="16"/>
                  </a:cubicBezTo>
                  <a:cubicBezTo>
                    <a:pt x="28" y="16"/>
                    <a:pt x="32" y="12"/>
                    <a:pt x="32" y="8"/>
                  </a:cubicBezTo>
                  <a:cubicBezTo>
                    <a:pt x="32" y="4"/>
                    <a:pt x="2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64"/>
            <p:cNvSpPr>
              <a:spLocks/>
            </p:cNvSpPr>
            <p:nvPr/>
          </p:nvSpPr>
          <p:spPr bwMode="auto">
            <a:xfrm>
              <a:off x="11318875" y="4532313"/>
              <a:ext cx="31750" cy="63500"/>
            </a:xfrm>
            <a:custGeom>
              <a:avLst/>
              <a:gdLst>
                <a:gd name="T0" fmla="*/ 39688 w 16"/>
                <a:gd name="T1" fmla="*/ 59531 h 32"/>
                <a:gd name="T2" fmla="*/ 39688 w 16"/>
                <a:gd name="T3" fmla="*/ 19844 h 32"/>
                <a:gd name="T4" fmla="*/ 19844 w 16"/>
                <a:gd name="T5" fmla="*/ 0 h 32"/>
                <a:gd name="T6" fmla="*/ 0 w 16"/>
                <a:gd name="T7" fmla="*/ 19844 h 32"/>
                <a:gd name="T8" fmla="*/ 0 w 16"/>
                <a:gd name="T9" fmla="*/ 59531 h 32"/>
                <a:gd name="T10" fmla="*/ 19844 w 16"/>
                <a:gd name="T11" fmla="*/ 79375 h 32"/>
                <a:gd name="T12" fmla="*/ 39688 w 16"/>
                <a:gd name="T13" fmla="*/ 5953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2">
                  <a:moveTo>
                    <a:pt x="16" y="24"/>
                  </a:moveTo>
                  <a:cubicBezTo>
                    <a:pt x="16" y="8"/>
                    <a:pt x="16" y="8"/>
                    <a:pt x="16" y="8"/>
                  </a:cubicBezTo>
                  <a:cubicBezTo>
                    <a:pt x="16" y="4"/>
                    <a:pt x="12" y="0"/>
                    <a:pt x="8" y="0"/>
                  </a:cubicBezTo>
                  <a:cubicBezTo>
                    <a:pt x="4" y="0"/>
                    <a:pt x="0" y="4"/>
                    <a:pt x="0" y="8"/>
                  </a:cubicBezTo>
                  <a:cubicBezTo>
                    <a:pt x="0" y="24"/>
                    <a:pt x="0" y="24"/>
                    <a:pt x="0" y="24"/>
                  </a:cubicBezTo>
                  <a:cubicBezTo>
                    <a:pt x="0" y="28"/>
                    <a:pt x="4" y="32"/>
                    <a:pt x="8" y="32"/>
                  </a:cubicBezTo>
                  <a:cubicBezTo>
                    <a:pt x="12" y="32"/>
                    <a:pt x="16" y="28"/>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65"/>
            <p:cNvSpPr>
              <a:spLocks/>
            </p:cNvSpPr>
            <p:nvPr/>
          </p:nvSpPr>
          <p:spPr bwMode="auto">
            <a:xfrm>
              <a:off x="11404600" y="4560888"/>
              <a:ext cx="60325" cy="58737"/>
            </a:xfrm>
            <a:custGeom>
              <a:avLst/>
              <a:gdLst>
                <a:gd name="T0" fmla="*/ 38206 w 30"/>
                <a:gd name="T1" fmla="*/ 68865 h 29"/>
                <a:gd name="T2" fmla="*/ 68368 w 30"/>
                <a:gd name="T3" fmla="*/ 38484 h 29"/>
                <a:gd name="T4" fmla="*/ 68368 w 30"/>
                <a:gd name="T5" fmla="*/ 8102 h 29"/>
                <a:gd name="T6" fmla="*/ 38206 w 30"/>
                <a:gd name="T7" fmla="*/ 8102 h 29"/>
                <a:gd name="T8" fmla="*/ 8043 w 30"/>
                <a:gd name="T9" fmla="*/ 38484 h 29"/>
                <a:gd name="T10" fmla="*/ 8043 w 30"/>
                <a:gd name="T11" fmla="*/ 68865 h 29"/>
                <a:gd name="T12" fmla="*/ 22119 w 30"/>
                <a:gd name="T13" fmla="*/ 74942 h 29"/>
                <a:gd name="T14" fmla="*/ 38206 w 30"/>
                <a:gd name="T15" fmla="*/ 68865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7"/>
                  </a:moveTo>
                  <a:cubicBezTo>
                    <a:pt x="27" y="15"/>
                    <a:pt x="27" y="15"/>
                    <a:pt x="27" y="15"/>
                  </a:cubicBezTo>
                  <a:cubicBezTo>
                    <a:pt x="30" y="12"/>
                    <a:pt x="30" y="6"/>
                    <a:pt x="27" y="3"/>
                  </a:cubicBezTo>
                  <a:cubicBezTo>
                    <a:pt x="24" y="0"/>
                    <a:pt x="18" y="0"/>
                    <a:pt x="15" y="3"/>
                  </a:cubicBezTo>
                  <a:cubicBezTo>
                    <a:pt x="3" y="15"/>
                    <a:pt x="3" y="15"/>
                    <a:pt x="3" y="15"/>
                  </a:cubicBezTo>
                  <a:cubicBezTo>
                    <a:pt x="0" y="18"/>
                    <a:pt x="0" y="24"/>
                    <a:pt x="3" y="27"/>
                  </a:cubicBezTo>
                  <a:cubicBezTo>
                    <a:pt x="5" y="28"/>
                    <a:pt x="7" y="29"/>
                    <a:pt x="9" y="29"/>
                  </a:cubicBezTo>
                  <a:cubicBezTo>
                    <a:pt x="11" y="29"/>
                    <a:pt x="13" y="28"/>
                    <a:pt x="1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66"/>
            <p:cNvSpPr>
              <a:spLocks/>
            </p:cNvSpPr>
            <p:nvPr/>
          </p:nvSpPr>
          <p:spPr bwMode="auto">
            <a:xfrm>
              <a:off x="11206163" y="4560888"/>
              <a:ext cx="58737" cy="58737"/>
            </a:xfrm>
            <a:custGeom>
              <a:avLst/>
              <a:gdLst>
                <a:gd name="T0" fmla="*/ 50906 w 30"/>
                <a:gd name="T1" fmla="*/ 74942 h 29"/>
                <a:gd name="T2" fmla="*/ 64612 w 30"/>
                <a:gd name="T3" fmla="*/ 68865 h 29"/>
                <a:gd name="T4" fmla="*/ 64612 w 30"/>
                <a:gd name="T5" fmla="*/ 38484 h 29"/>
                <a:gd name="T6" fmla="*/ 37201 w 30"/>
                <a:gd name="T7" fmla="*/ 8102 h 29"/>
                <a:gd name="T8" fmla="*/ 7832 w 30"/>
                <a:gd name="T9" fmla="*/ 8102 h 29"/>
                <a:gd name="T10" fmla="*/ 7832 w 30"/>
                <a:gd name="T11" fmla="*/ 38484 h 29"/>
                <a:gd name="T12" fmla="*/ 37201 w 30"/>
                <a:gd name="T13" fmla="*/ 68865 h 29"/>
                <a:gd name="T14" fmla="*/ 50906 w 30"/>
                <a:gd name="T15" fmla="*/ 74942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21" y="29"/>
                  </a:moveTo>
                  <a:cubicBezTo>
                    <a:pt x="23" y="29"/>
                    <a:pt x="25" y="28"/>
                    <a:pt x="27" y="27"/>
                  </a:cubicBezTo>
                  <a:cubicBezTo>
                    <a:pt x="30" y="24"/>
                    <a:pt x="30" y="18"/>
                    <a:pt x="27" y="15"/>
                  </a:cubicBezTo>
                  <a:cubicBezTo>
                    <a:pt x="15" y="3"/>
                    <a:pt x="15" y="3"/>
                    <a:pt x="15" y="3"/>
                  </a:cubicBezTo>
                  <a:cubicBezTo>
                    <a:pt x="12" y="0"/>
                    <a:pt x="6" y="0"/>
                    <a:pt x="3" y="3"/>
                  </a:cubicBezTo>
                  <a:cubicBezTo>
                    <a:pt x="0" y="6"/>
                    <a:pt x="0" y="12"/>
                    <a:pt x="3" y="15"/>
                  </a:cubicBezTo>
                  <a:cubicBezTo>
                    <a:pt x="15" y="27"/>
                    <a:pt x="15" y="27"/>
                    <a:pt x="15" y="27"/>
                  </a:cubicBezTo>
                  <a:cubicBezTo>
                    <a:pt x="17" y="28"/>
                    <a:pt x="19" y="29"/>
                    <a:pt x="2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3" name="Rectangle 62"/>
          <p:cNvSpPr/>
          <p:nvPr/>
        </p:nvSpPr>
        <p:spPr>
          <a:xfrm>
            <a:off x="641350" y="5270500"/>
            <a:ext cx="1281793" cy="4953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NEWS</a:t>
            </a:r>
          </a:p>
        </p:txBody>
      </p:sp>
      <p:sp>
        <p:nvSpPr>
          <p:cNvPr id="64" name="Rectangle 63"/>
          <p:cNvSpPr/>
          <p:nvPr/>
        </p:nvSpPr>
        <p:spPr>
          <a:xfrm>
            <a:off x="2005693" y="5367237"/>
            <a:ext cx="9388337" cy="307777"/>
          </a:xfrm>
          <a:prstGeom prst="rect">
            <a:avLst/>
          </a:prstGeom>
        </p:spPr>
        <p:txBody>
          <a:bodyPr wrap="square">
            <a:spAutoFit/>
          </a:bodyPr>
          <a:lstStyle/>
          <a:p>
            <a:r>
              <a:rPr lang="en-US" sz="1400" dirty="0">
                <a:solidFill>
                  <a:schemeClr val="bg1">
                    <a:lumMod val="50000"/>
                  </a:schemeClr>
                </a:solidFill>
                <a:latin typeface="Segoe UI Semilight" panose="020B0402040204020203" pitchFamily="34" charset="0"/>
                <a:cs typeface="Segoe UI Semilight" panose="020B0402040204020203" pitchFamily="34" charset="0"/>
              </a:rPr>
              <a:t>Lorem ipsum dolor sit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amet</a:t>
            </a:r>
            <a:r>
              <a:rPr lang="en-US" sz="1400" dirty="0">
                <a:solidFill>
                  <a:schemeClr val="bg1">
                    <a:lumMod val="50000"/>
                  </a:schemeClr>
                </a:solidFill>
                <a:latin typeface="Segoe UI Semilight" panose="020B0402040204020203" pitchFamily="34" charset="0"/>
                <a:cs typeface="Segoe UI Semilight" panose="020B0402040204020203" pitchFamily="34" charset="0"/>
              </a:rPr>
              <a: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consectetur</a:t>
            </a:r>
            <a:r>
              <a:rPr lang="en-US" sz="1400" dirty="0">
                <a:solidFill>
                  <a:schemeClr val="bg1">
                    <a:lumMod val="50000"/>
                  </a:schemeClr>
                </a:solidFill>
                <a:latin typeface="Segoe UI Semilight" panose="020B0402040204020203" pitchFamily="34" charset="0"/>
                <a:cs typeface="Segoe UI Semilight" panose="020B0402040204020203" pitchFamily="34" charset="0"/>
              </a:rPr>
              <a: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adipiscing</a:t>
            </a:r>
            <a:r>
              <a:rPr lang="en-US" sz="1400" dirty="0">
                <a:solidFill>
                  <a:schemeClr val="bg1">
                    <a:lumMod val="50000"/>
                  </a:schemeClr>
                </a:solidFill>
                <a:latin typeface="Segoe UI Semilight" panose="020B0402040204020203" pitchFamily="34" charset="0"/>
                <a:cs typeface="Segoe UI Semilight" panose="020B0402040204020203" pitchFamily="34" charset="0"/>
              </a:rPr>
              <a: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elit</a:t>
            </a:r>
            <a:r>
              <a:rPr lang="en-US" sz="1400" dirty="0">
                <a:solidFill>
                  <a:schemeClr val="bg1">
                    <a:lumMod val="50000"/>
                  </a:schemeClr>
                </a:solidFill>
                <a:latin typeface="Segoe UI Semilight" panose="020B0402040204020203" pitchFamily="34" charset="0"/>
                <a:cs typeface="Segoe UI Semilight" panose="020B0402040204020203" pitchFamily="34" charset="0"/>
              </a:rPr>
              <a: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Praesent</a:t>
            </a:r>
            <a:r>
              <a:rPr lang="en-US" sz="1400" dirty="0">
                <a:solidFill>
                  <a:schemeClr val="bg1">
                    <a:lumMod val="50000"/>
                  </a:schemeClr>
                </a:solidFill>
                <a:latin typeface="Segoe UI Semilight" panose="020B0402040204020203" pitchFamily="34" charset="0"/>
                <a:cs typeface="Segoe UI Semilight" panose="020B0402040204020203" pitchFamily="34" charset="0"/>
              </a:rPr>
              <a:t> sit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amet</a:t>
            </a:r>
            <a:r>
              <a:rPr lang="en-US" sz="1400" dirty="0">
                <a:solidFill>
                  <a:schemeClr val="bg1">
                    <a:lumMod val="50000"/>
                  </a:schemeClr>
                </a:solidFill>
                <a:latin typeface="Segoe UI Semilight" panose="020B0402040204020203" pitchFamily="34" charset="0"/>
                <a:cs typeface="Segoe UI Semilight" panose="020B0402040204020203" pitchFamily="34" charset="0"/>
              </a:rPr>
              <a:t> ex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quis</a:t>
            </a:r>
            <a:r>
              <a:rPr lang="en-US" sz="1400" dirty="0">
                <a:solidFill>
                  <a:schemeClr val="bg1">
                    <a:lumMod val="50000"/>
                  </a:schemeClr>
                </a:solidFill>
                <a:latin typeface="Segoe UI Semilight" panose="020B0402040204020203" pitchFamily="34" charset="0"/>
                <a:cs typeface="Segoe UI Semilight" panose="020B0402040204020203" pitchFamily="34" charset="0"/>
              </a:rPr>
              <a:t> dolor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placerat</a:t>
            </a:r>
            <a:r>
              <a:rPr lang="en-US" sz="1400" dirty="0">
                <a:solidFill>
                  <a:schemeClr val="bg1">
                    <a:lumMod val="50000"/>
                  </a:schemeClr>
                </a:solidFill>
                <a:latin typeface="Segoe UI Semilight" panose="020B0402040204020203" pitchFamily="34" charset="0"/>
                <a:cs typeface="Segoe UI Semilight" panose="020B0402040204020203" pitchFamily="34" charset="0"/>
              </a:rPr>
              <a:t>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sollicitudin</a:t>
            </a:r>
            <a:r>
              <a:rPr lang="en-US" sz="1400" dirty="0">
                <a:solidFill>
                  <a:schemeClr val="bg1">
                    <a:lumMod val="50000"/>
                  </a:schemeClr>
                </a:solidFill>
                <a:latin typeface="Segoe UI Semilight" panose="020B0402040204020203" pitchFamily="34" charset="0"/>
                <a:cs typeface="Segoe UI Semilight" panose="020B0402040204020203" pitchFamily="34" charset="0"/>
              </a:rPr>
              <a:t> id ac </a:t>
            </a:r>
            <a:r>
              <a:rPr lang="en-US" sz="1400" dirty="0" err="1">
                <a:solidFill>
                  <a:schemeClr val="bg1">
                    <a:lumMod val="50000"/>
                  </a:schemeClr>
                </a:solidFill>
                <a:latin typeface="Segoe UI Semilight" panose="020B0402040204020203" pitchFamily="34" charset="0"/>
                <a:cs typeface="Segoe UI Semilight" panose="020B0402040204020203" pitchFamily="34" charset="0"/>
              </a:rPr>
              <a:t>urna</a:t>
            </a:r>
            <a:r>
              <a:rPr lang="en-US" sz="1400" dirty="0">
                <a:solidFill>
                  <a:schemeClr val="bg1">
                    <a:lumMod val="50000"/>
                  </a:schemeClr>
                </a:solidFill>
                <a:latin typeface="Segoe UI Semilight" panose="020B0402040204020203" pitchFamily="34" charset="0"/>
                <a:cs typeface="Segoe UI Semilight" panose="020B0402040204020203"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54" y="1851011"/>
            <a:ext cx="1359344" cy="1359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384" y="1893511"/>
            <a:ext cx="1315040" cy="1315040"/>
          </a:xfrm>
          <a:prstGeom prst="rect">
            <a:avLst/>
          </a:prstGeom>
        </p:spPr>
      </p:pic>
    </p:spTree>
    <p:extLst>
      <p:ext uri="{BB962C8B-B14F-4D97-AF65-F5344CB8AC3E}">
        <p14:creationId xmlns:p14="http://schemas.microsoft.com/office/powerpoint/2010/main" val="358454421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1975" r="9383"/>
          <a:stretch/>
        </p:blipFill>
        <p:spPr>
          <a:xfrm>
            <a:off x="4108450" y="0"/>
            <a:ext cx="3975100" cy="6858000"/>
          </a:xfrm>
          <a:prstGeom prst="rect">
            <a:avLst/>
          </a:prstGeom>
        </p:spPr>
      </p:pic>
      <p:sp>
        <p:nvSpPr>
          <p:cNvPr id="3" name="Rectangle 2"/>
          <p:cNvSpPr/>
          <p:nvPr/>
        </p:nvSpPr>
        <p:spPr>
          <a:xfrm>
            <a:off x="8083550" y="0"/>
            <a:ext cx="4108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314" y="336034"/>
            <a:ext cx="2912977" cy="584775"/>
          </a:xfrm>
          <a:prstGeom prst="rect">
            <a:avLst/>
          </a:prstGeom>
        </p:spPr>
        <p:txBody>
          <a:bodyPr wrap="none">
            <a:spAutoFit/>
          </a:bodyPr>
          <a:lstStyle/>
          <a:p>
            <a:r>
              <a:rPr lang="en-US" sz="3200" dirty="0">
                <a:solidFill>
                  <a:schemeClr val="bg1"/>
                </a:solidFill>
                <a:latin typeface="Segoe UI Semilight" panose="020B0402040204020203" pitchFamily="34" charset="0"/>
                <a:cs typeface="Segoe UI Semilight" panose="020B0402040204020203" pitchFamily="34" charset="0"/>
              </a:rPr>
              <a:t>INSTRUCTIONS</a:t>
            </a:r>
          </a:p>
        </p:txBody>
      </p:sp>
      <p:sp>
        <p:nvSpPr>
          <p:cNvPr id="5" name="Rectangle 4"/>
          <p:cNvSpPr/>
          <p:nvPr/>
        </p:nvSpPr>
        <p:spPr>
          <a:xfrm>
            <a:off x="347314" y="920809"/>
            <a:ext cx="351186" cy="814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0314" y="1200784"/>
            <a:ext cx="3680477" cy="5262979"/>
          </a:xfrm>
          <a:prstGeom prst="rect">
            <a:avLst/>
          </a:prstGeom>
        </p:spPr>
        <p:txBody>
          <a:bodyPr wrap="square">
            <a:spAutoFit/>
          </a:bodyPr>
          <a:lstStyle/>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All furniture, including beds, should be moved away from windows.</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Valuables should be placed in safekeeping.</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Clean and fill wastebaskets with water.</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Close all windows and window-blinds.</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Any resident who owns a car should see that the emergency brake is set and in park or reverse gear</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Everyone should provide their own flashlight in case of power failure. </a:t>
            </a:r>
          </a:p>
          <a:p>
            <a:pPr marL="228600" indent="-228600">
              <a:buFont typeface="+mj-lt"/>
              <a:buAutoNum type="arabicPeriod"/>
            </a:pPr>
            <a:endParaRPr lang="en-US" sz="1600" dirty="0">
              <a:solidFill>
                <a:schemeClr val="bg1"/>
              </a:solidFill>
              <a:latin typeface="Segoe UI Semilight" panose="020B0402040204020203" pitchFamily="34" charset="0"/>
              <a:cs typeface="Segoe UI Semilight" panose="020B0402040204020203" pitchFamily="34" charset="0"/>
            </a:endParaRPr>
          </a:p>
          <a:p>
            <a:pPr marL="228600" indent="-228600">
              <a:buFont typeface="+mj-lt"/>
              <a:buAutoNum type="arabicPeriod"/>
            </a:pPr>
            <a:r>
              <a:rPr lang="en-US" sz="1600" dirty="0">
                <a:solidFill>
                  <a:schemeClr val="bg1"/>
                </a:solidFill>
                <a:latin typeface="Segoe UI Semilight" panose="020B0402040204020203" pitchFamily="34" charset="0"/>
                <a:cs typeface="Segoe UI Semilight" panose="020B0402040204020203" pitchFamily="34" charset="0"/>
              </a:rPr>
              <a:t>Residents should provide their own non-perishable snack items. </a:t>
            </a:r>
          </a:p>
        </p:txBody>
      </p:sp>
      <p:pic>
        <p:nvPicPr>
          <p:cNvPr id="17" name="Picture 16"/>
          <p:cNvPicPr>
            <a:picLocks noChangeAspect="1"/>
          </p:cNvPicPr>
          <p:nvPr/>
        </p:nvPicPr>
        <p:blipFill>
          <a:blip r:embed="rId3"/>
          <a:stretch>
            <a:fillRect/>
          </a:stretch>
        </p:blipFill>
        <p:spPr>
          <a:xfrm>
            <a:off x="8083550" y="0"/>
            <a:ext cx="4108450" cy="2588733"/>
          </a:xfrm>
          <a:prstGeom prst="rect">
            <a:avLst/>
          </a:prstGeom>
        </p:spPr>
      </p:pic>
      <p:grpSp>
        <p:nvGrpSpPr>
          <p:cNvPr id="18" name="Group 2107"/>
          <p:cNvGrpSpPr>
            <a:grpSpLocks noChangeAspect="1"/>
          </p:cNvGrpSpPr>
          <p:nvPr/>
        </p:nvGrpSpPr>
        <p:grpSpPr>
          <a:xfrm>
            <a:off x="11523560" y="1440855"/>
            <a:ext cx="337798" cy="443158"/>
            <a:chOff x="0" y="0"/>
            <a:chExt cx="1270000" cy="1666117"/>
          </a:xfrm>
        </p:grpSpPr>
        <p:sp>
          <p:nvSpPr>
            <p:cNvPr id="19" name="Shape 2100"/>
            <p:cNvSpPr/>
            <p:nvPr/>
          </p:nvSpPr>
          <p:spPr>
            <a:xfrm>
              <a:off x="244171" y="1532531"/>
              <a:ext cx="781658" cy="133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alpha val="20828"/>
              </a:srgb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nvGrpSpPr>
            <p:cNvPr id="20" name="Group 2106"/>
            <p:cNvGrpSpPr/>
            <p:nvPr/>
          </p:nvGrpSpPr>
          <p:grpSpPr>
            <a:xfrm>
              <a:off x="0" y="0"/>
              <a:ext cx="1270000" cy="1594970"/>
              <a:chOff x="0" y="0"/>
              <a:chExt cx="1270000" cy="1594969"/>
            </a:xfrm>
          </p:grpSpPr>
          <p:grpSp>
            <p:nvGrpSpPr>
              <p:cNvPr id="21" name="Group 2103"/>
              <p:cNvGrpSpPr/>
              <p:nvPr/>
            </p:nvGrpSpPr>
            <p:grpSpPr>
              <a:xfrm>
                <a:off x="0" y="0"/>
                <a:ext cx="1270000" cy="1594969"/>
                <a:chOff x="0" y="0"/>
                <a:chExt cx="1270000" cy="1594968"/>
              </a:xfrm>
            </p:grpSpPr>
            <p:sp>
              <p:nvSpPr>
                <p:cNvPr id="24" name="Shape 210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sp>
              <p:nvSpPr>
                <p:cNvPr id="25" name="Shape 2102"/>
                <p:cNvSpPr/>
                <p:nvPr/>
              </p:nvSpPr>
              <p:spPr>
                <a:xfrm>
                  <a:off x="122388" y="1015133"/>
                  <a:ext cx="1025224" cy="579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4" y="21600"/>
                      </a:lnTo>
                      <a:lnTo>
                        <a:pt x="21600" y="0"/>
                      </a:lnTo>
                      <a:lnTo>
                        <a:pt x="0" y="0"/>
                      </a:ln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grpSp>
          <p:sp>
            <p:nvSpPr>
              <p:cNvPr id="22" name="Shape 2104"/>
              <p:cNvSpPr/>
              <p:nvPr/>
            </p:nvSpPr>
            <p:spPr>
              <a:xfrm>
                <a:off x="168623" y="169071"/>
                <a:ext cx="932754" cy="93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sp>
            <p:nvSpPr>
              <p:cNvPr id="23" name="Shape 2105"/>
              <p:cNvSpPr/>
              <p:nvPr/>
            </p:nvSpPr>
            <p:spPr>
              <a:xfrm>
                <a:off x="389830" y="390278"/>
                <a:ext cx="490340" cy="4903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grpSp>
      <p:grpSp>
        <p:nvGrpSpPr>
          <p:cNvPr id="26" name="Group 2107"/>
          <p:cNvGrpSpPr>
            <a:grpSpLocks noChangeAspect="1"/>
          </p:cNvGrpSpPr>
          <p:nvPr/>
        </p:nvGrpSpPr>
        <p:grpSpPr>
          <a:xfrm>
            <a:off x="11155702" y="336034"/>
            <a:ext cx="337798" cy="443158"/>
            <a:chOff x="0" y="0"/>
            <a:chExt cx="1270000" cy="1666117"/>
          </a:xfrm>
        </p:grpSpPr>
        <p:sp>
          <p:nvSpPr>
            <p:cNvPr id="27" name="Shape 2100"/>
            <p:cNvSpPr/>
            <p:nvPr/>
          </p:nvSpPr>
          <p:spPr>
            <a:xfrm>
              <a:off x="244171" y="1532531"/>
              <a:ext cx="781658" cy="133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alpha val="20828"/>
              </a:srgb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nvGrpSpPr>
            <p:cNvPr id="28" name="Group 2106"/>
            <p:cNvGrpSpPr/>
            <p:nvPr/>
          </p:nvGrpSpPr>
          <p:grpSpPr>
            <a:xfrm>
              <a:off x="0" y="0"/>
              <a:ext cx="1270000" cy="1594970"/>
              <a:chOff x="0" y="0"/>
              <a:chExt cx="1270000" cy="1594969"/>
            </a:xfrm>
          </p:grpSpPr>
          <p:grpSp>
            <p:nvGrpSpPr>
              <p:cNvPr id="29" name="Group 2103"/>
              <p:cNvGrpSpPr/>
              <p:nvPr/>
            </p:nvGrpSpPr>
            <p:grpSpPr>
              <a:xfrm>
                <a:off x="0" y="0"/>
                <a:ext cx="1270000" cy="1594969"/>
                <a:chOff x="0" y="0"/>
                <a:chExt cx="1270000" cy="1594968"/>
              </a:xfrm>
            </p:grpSpPr>
            <p:sp>
              <p:nvSpPr>
                <p:cNvPr id="32" name="Shape 210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sp>
              <p:nvSpPr>
                <p:cNvPr id="33" name="Shape 2102"/>
                <p:cNvSpPr/>
                <p:nvPr/>
              </p:nvSpPr>
              <p:spPr>
                <a:xfrm>
                  <a:off x="122388" y="1015133"/>
                  <a:ext cx="1025224" cy="579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4" y="21600"/>
                      </a:lnTo>
                      <a:lnTo>
                        <a:pt x="21600" y="0"/>
                      </a:lnTo>
                      <a:lnTo>
                        <a:pt x="0" y="0"/>
                      </a:ln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grpSp>
          <p:sp>
            <p:nvSpPr>
              <p:cNvPr id="30" name="Shape 2104"/>
              <p:cNvSpPr/>
              <p:nvPr/>
            </p:nvSpPr>
            <p:spPr>
              <a:xfrm>
                <a:off x="168623" y="169071"/>
                <a:ext cx="932754" cy="93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sp>
            <p:nvSpPr>
              <p:cNvPr id="31" name="Shape 2105"/>
              <p:cNvSpPr/>
              <p:nvPr/>
            </p:nvSpPr>
            <p:spPr>
              <a:xfrm>
                <a:off x="389830" y="390278"/>
                <a:ext cx="490340" cy="4903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grpSp>
      <p:grpSp>
        <p:nvGrpSpPr>
          <p:cNvPr id="34" name="Group 2107"/>
          <p:cNvGrpSpPr>
            <a:grpSpLocks noChangeAspect="1"/>
          </p:cNvGrpSpPr>
          <p:nvPr/>
        </p:nvGrpSpPr>
        <p:grpSpPr>
          <a:xfrm>
            <a:off x="8577602" y="1605005"/>
            <a:ext cx="337798" cy="443158"/>
            <a:chOff x="0" y="0"/>
            <a:chExt cx="1270000" cy="1666117"/>
          </a:xfrm>
        </p:grpSpPr>
        <p:sp>
          <p:nvSpPr>
            <p:cNvPr id="35" name="Shape 2100"/>
            <p:cNvSpPr/>
            <p:nvPr/>
          </p:nvSpPr>
          <p:spPr>
            <a:xfrm>
              <a:off x="244171" y="1532531"/>
              <a:ext cx="781658" cy="133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alpha val="20828"/>
              </a:srgb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nvGrpSpPr>
            <p:cNvPr id="36" name="Group 2106"/>
            <p:cNvGrpSpPr/>
            <p:nvPr/>
          </p:nvGrpSpPr>
          <p:grpSpPr>
            <a:xfrm>
              <a:off x="0" y="0"/>
              <a:ext cx="1270000" cy="1594970"/>
              <a:chOff x="0" y="0"/>
              <a:chExt cx="1270000" cy="1594969"/>
            </a:xfrm>
          </p:grpSpPr>
          <p:grpSp>
            <p:nvGrpSpPr>
              <p:cNvPr id="37" name="Group 2103"/>
              <p:cNvGrpSpPr/>
              <p:nvPr/>
            </p:nvGrpSpPr>
            <p:grpSpPr>
              <a:xfrm>
                <a:off x="0" y="0"/>
                <a:ext cx="1270000" cy="1594969"/>
                <a:chOff x="0" y="0"/>
                <a:chExt cx="1270000" cy="1594968"/>
              </a:xfrm>
            </p:grpSpPr>
            <p:sp>
              <p:nvSpPr>
                <p:cNvPr id="40" name="Shape 210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sp>
              <p:nvSpPr>
                <p:cNvPr id="41" name="Shape 2102"/>
                <p:cNvSpPr/>
                <p:nvPr/>
              </p:nvSpPr>
              <p:spPr>
                <a:xfrm>
                  <a:off x="122388" y="1015133"/>
                  <a:ext cx="1025224" cy="579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4" y="21600"/>
                      </a:lnTo>
                      <a:lnTo>
                        <a:pt x="21600" y="0"/>
                      </a:lnTo>
                      <a:lnTo>
                        <a:pt x="0" y="0"/>
                      </a:lnTo>
                      <a:close/>
                    </a:path>
                  </a:pathLst>
                </a:custGeom>
                <a:solidFill>
                  <a:schemeClr val="accent2"/>
                </a:solidFill>
                <a:ln w="12700" cap="flat">
                  <a:noFill/>
                  <a:miter lim="400000"/>
                </a:ln>
                <a:effectLst/>
              </p:spPr>
              <p:txBody>
                <a:bodyPr wrap="square" lIns="50800" tIns="50800" rIns="50800" bIns="50800" numCol="1" anchor="ctr">
                  <a:noAutofit/>
                </a:bodyPr>
                <a:lstStyle/>
                <a:p>
                  <a:pPr lvl="0">
                    <a:defRPr sz="3200">
                      <a:solidFill>
                        <a:srgbClr val="FFFFFF"/>
                      </a:solidFill>
                    </a:defRPr>
                  </a:pPr>
                  <a:endParaRPr dirty="0"/>
                </a:p>
              </p:txBody>
            </p:sp>
          </p:grpSp>
          <p:sp>
            <p:nvSpPr>
              <p:cNvPr id="38" name="Shape 2104"/>
              <p:cNvSpPr/>
              <p:nvPr/>
            </p:nvSpPr>
            <p:spPr>
              <a:xfrm>
                <a:off x="168623" y="169071"/>
                <a:ext cx="932754" cy="93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sp>
            <p:nvSpPr>
              <p:cNvPr id="39" name="Shape 2105"/>
              <p:cNvSpPr/>
              <p:nvPr/>
            </p:nvSpPr>
            <p:spPr>
              <a:xfrm>
                <a:off x="389830" y="390278"/>
                <a:ext cx="490340" cy="4903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p>
            </p:txBody>
          </p:sp>
        </p:grpSp>
      </p:grpSp>
      <p:sp>
        <p:nvSpPr>
          <p:cNvPr id="42" name="Rectangle 41"/>
          <p:cNvSpPr/>
          <p:nvPr/>
        </p:nvSpPr>
        <p:spPr>
          <a:xfrm>
            <a:off x="8275278" y="2794780"/>
            <a:ext cx="2733249" cy="584775"/>
          </a:xfrm>
          <a:prstGeom prst="rect">
            <a:avLst/>
          </a:prstGeom>
        </p:spPr>
        <p:txBody>
          <a:bodyPr wrap="none">
            <a:spAutoFit/>
          </a:bodyPr>
          <a:lstStyle/>
          <a:p>
            <a:r>
              <a:rPr lang="en-US" sz="3200" dirty="0">
                <a:solidFill>
                  <a:srgbClr val="00B0F0"/>
                </a:solidFill>
                <a:latin typeface="Segoe UI Semilight" panose="020B0402040204020203" pitchFamily="34" charset="0"/>
                <a:cs typeface="Segoe UI Semilight" panose="020B0402040204020203" pitchFamily="34" charset="0"/>
              </a:rPr>
              <a:t>SHELTER INFO</a:t>
            </a:r>
          </a:p>
        </p:txBody>
      </p:sp>
      <p:sp>
        <p:nvSpPr>
          <p:cNvPr id="43" name="Rectangle 42"/>
          <p:cNvSpPr/>
          <p:nvPr/>
        </p:nvSpPr>
        <p:spPr>
          <a:xfrm>
            <a:off x="8402278" y="3417655"/>
            <a:ext cx="351186" cy="814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297536" y="3729654"/>
            <a:ext cx="3680477" cy="1077218"/>
          </a:xfrm>
          <a:prstGeom prst="rect">
            <a:avLst/>
          </a:prstGeom>
        </p:spPr>
        <p:txBody>
          <a:bodyPr wrap="square">
            <a:spAutoFit/>
          </a:bodyPr>
          <a:lstStyle/>
          <a:p>
            <a:r>
              <a:rPr lang="en-US" sz="1600" dirty="0">
                <a:latin typeface="Segoe UI Semilight" panose="020B0402040204020203" pitchFamily="34" charset="0"/>
                <a:cs typeface="Segoe UI Semilight" panose="020B0402040204020203" pitchFamily="34" charset="0"/>
              </a:rPr>
              <a:t>Everglades High School at 17100 SW 48 Court, Miramar, will be made available as an additional pet friendly shelter in Broward County beginning</a:t>
            </a:r>
          </a:p>
        </p:txBody>
      </p:sp>
      <p:sp>
        <p:nvSpPr>
          <p:cNvPr id="45" name="Rectangle 44"/>
          <p:cNvSpPr/>
          <p:nvPr/>
        </p:nvSpPr>
        <p:spPr>
          <a:xfrm>
            <a:off x="8753464" y="4876457"/>
            <a:ext cx="3224549" cy="412625"/>
          </a:xfrm>
          <a:prstGeom prst="rect">
            <a:avLst/>
          </a:prstGeom>
        </p:spPr>
        <p:txBody>
          <a:bodyPr wrap="square">
            <a:spAutoFit/>
          </a:bodyPr>
          <a:lstStyle/>
          <a:p>
            <a:r>
              <a:rPr lang="en-US" sz="2000">
                <a:latin typeface="Segoe UI Semilight" panose="020B0402040204020203" pitchFamily="34" charset="0"/>
                <a:cs typeface="Segoe UI Semilight" panose="020B0402040204020203" pitchFamily="34" charset="0"/>
              </a:rPr>
              <a:t>1:00 PM</a:t>
            </a:r>
            <a:endParaRPr lang="en-US" sz="2000" dirty="0">
              <a:latin typeface="Segoe UI Semilight" panose="020B0402040204020203" pitchFamily="34" charset="0"/>
              <a:cs typeface="Segoe UI Semilight" panose="020B0402040204020203" pitchFamily="34" charset="0"/>
            </a:endParaRPr>
          </a:p>
        </p:txBody>
      </p:sp>
      <p:sp>
        <p:nvSpPr>
          <p:cNvPr id="48" name="Rectangle 47"/>
          <p:cNvSpPr/>
          <p:nvPr/>
        </p:nvSpPr>
        <p:spPr>
          <a:xfrm>
            <a:off x="8753464" y="5428938"/>
            <a:ext cx="3224549" cy="412625"/>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Friday, September 8 </a:t>
            </a:r>
          </a:p>
        </p:txBody>
      </p:sp>
      <p:grpSp>
        <p:nvGrpSpPr>
          <p:cNvPr id="54" name="Group 53"/>
          <p:cNvGrpSpPr/>
          <p:nvPr/>
        </p:nvGrpSpPr>
        <p:grpSpPr>
          <a:xfrm>
            <a:off x="8345802" y="4889888"/>
            <a:ext cx="387350" cy="385762"/>
            <a:chOff x="2022475" y="1125538"/>
            <a:chExt cx="387350" cy="385762"/>
          </a:xfrm>
        </p:grpSpPr>
        <p:sp>
          <p:nvSpPr>
            <p:cNvPr id="49" name="Freeform 5"/>
            <p:cNvSpPr>
              <a:spLocks noEditPoints="1"/>
            </p:cNvSpPr>
            <p:nvPr/>
          </p:nvSpPr>
          <p:spPr bwMode="auto">
            <a:xfrm>
              <a:off x="2022475" y="1125538"/>
              <a:ext cx="387350" cy="385762"/>
            </a:xfrm>
            <a:custGeom>
              <a:avLst/>
              <a:gdLst>
                <a:gd name="T0" fmla="*/ 223432 w 256"/>
                <a:gd name="T1" fmla="*/ 0 h 256"/>
                <a:gd name="T2" fmla="*/ 64916 w 256"/>
                <a:gd name="T3" fmla="*/ 64921 h 256"/>
                <a:gd name="T4" fmla="*/ 0 w 256"/>
                <a:gd name="T5" fmla="*/ 223449 h 256"/>
                <a:gd name="T6" fmla="*/ 64916 w 256"/>
                <a:gd name="T7" fmla="*/ 380468 h 256"/>
                <a:gd name="T8" fmla="*/ 223432 w 256"/>
                <a:gd name="T9" fmla="*/ 445389 h 256"/>
                <a:gd name="T10" fmla="*/ 380438 w 256"/>
                <a:gd name="T11" fmla="*/ 380468 h 256"/>
                <a:gd name="T12" fmla="*/ 445354 w 256"/>
                <a:gd name="T13" fmla="*/ 223449 h 256"/>
                <a:gd name="T14" fmla="*/ 380438 w 256"/>
                <a:gd name="T15" fmla="*/ 64921 h 256"/>
                <a:gd name="T16" fmla="*/ 223432 w 256"/>
                <a:gd name="T17" fmla="*/ 0 h 256"/>
                <a:gd name="T18" fmla="*/ 360813 w 256"/>
                <a:gd name="T19" fmla="*/ 360841 h 256"/>
                <a:gd name="T20" fmla="*/ 223432 w 256"/>
                <a:gd name="T21" fmla="*/ 418213 h 256"/>
                <a:gd name="T22" fmla="*/ 84542 w 256"/>
                <a:gd name="T23" fmla="*/ 360841 h 256"/>
                <a:gd name="T24" fmla="*/ 27174 w 256"/>
                <a:gd name="T25" fmla="*/ 223449 h 256"/>
                <a:gd name="T26" fmla="*/ 84542 w 256"/>
                <a:gd name="T27" fmla="*/ 84548 h 256"/>
                <a:gd name="T28" fmla="*/ 223432 w 256"/>
                <a:gd name="T29" fmla="*/ 27176 h 256"/>
                <a:gd name="T30" fmla="*/ 360813 w 256"/>
                <a:gd name="T31" fmla="*/ 84548 h 256"/>
                <a:gd name="T32" fmla="*/ 418180 w 256"/>
                <a:gd name="T33" fmla="*/ 223449 h 256"/>
                <a:gd name="T34" fmla="*/ 360813 w 256"/>
                <a:gd name="T35" fmla="*/ 360841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
            <p:cNvSpPr>
              <a:spLocks/>
            </p:cNvSpPr>
            <p:nvPr/>
          </p:nvSpPr>
          <p:spPr bwMode="auto">
            <a:xfrm>
              <a:off x="2205038" y="1174750"/>
              <a:ext cx="109537" cy="192088"/>
            </a:xfrm>
            <a:custGeom>
              <a:avLst/>
              <a:gdLst>
                <a:gd name="T0" fmla="*/ 116078 w 73"/>
                <a:gd name="T1" fmla="*/ 195607 h 128"/>
                <a:gd name="T2" fmla="*/ 27135 w 73"/>
                <a:gd name="T3" fmla="*/ 157991 h 128"/>
                <a:gd name="T4" fmla="*/ 27135 w 73"/>
                <a:gd name="T5" fmla="*/ 13542 h 128"/>
                <a:gd name="T6" fmla="*/ 13568 w 73"/>
                <a:gd name="T7" fmla="*/ 0 h 128"/>
                <a:gd name="T8" fmla="*/ 0 w 73"/>
                <a:gd name="T9" fmla="*/ 13542 h 128"/>
                <a:gd name="T10" fmla="*/ 0 w 73"/>
                <a:gd name="T11" fmla="*/ 165514 h 128"/>
                <a:gd name="T12" fmla="*/ 9045 w 73"/>
                <a:gd name="T13" fmla="*/ 177551 h 128"/>
                <a:gd name="T14" fmla="*/ 105525 w 73"/>
                <a:gd name="T15" fmla="*/ 219682 h 128"/>
                <a:gd name="T16" fmla="*/ 111556 w 73"/>
                <a:gd name="T17" fmla="*/ 221187 h 128"/>
                <a:gd name="T18" fmla="*/ 123616 w 73"/>
                <a:gd name="T19" fmla="*/ 212159 h 128"/>
                <a:gd name="T20" fmla="*/ 116078 w 73"/>
                <a:gd name="T21" fmla="*/ 19560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28">
                  <a:moveTo>
                    <a:pt x="67" y="113"/>
                  </a:moveTo>
                  <a:cubicBezTo>
                    <a:pt x="16" y="91"/>
                    <a:pt x="16" y="91"/>
                    <a:pt x="16" y="91"/>
                  </a:cubicBezTo>
                  <a:cubicBezTo>
                    <a:pt x="16" y="8"/>
                    <a:pt x="16" y="8"/>
                    <a:pt x="16" y="8"/>
                  </a:cubicBezTo>
                  <a:cubicBezTo>
                    <a:pt x="16" y="4"/>
                    <a:pt x="12" y="0"/>
                    <a:pt x="8" y="0"/>
                  </a:cubicBezTo>
                  <a:cubicBezTo>
                    <a:pt x="4" y="0"/>
                    <a:pt x="0" y="4"/>
                    <a:pt x="0" y="8"/>
                  </a:cubicBezTo>
                  <a:cubicBezTo>
                    <a:pt x="0" y="96"/>
                    <a:pt x="0" y="96"/>
                    <a:pt x="0" y="96"/>
                  </a:cubicBezTo>
                  <a:cubicBezTo>
                    <a:pt x="0" y="99"/>
                    <a:pt x="2" y="102"/>
                    <a:pt x="5" y="103"/>
                  </a:cubicBezTo>
                  <a:cubicBezTo>
                    <a:pt x="61" y="127"/>
                    <a:pt x="61" y="127"/>
                    <a:pt x="61" y="127"/>
                  </a:cubicBezTo>
                  <a:cubicBezTo>
                    <a:pt x="62" y="128"/>
                    <a:pt x="63" y="128"/>
                    <a:pt x="64" y="128"/>
                  </a:cubicBezTo>
                  <a:cubicBezTo>
                    <a:pt x="67" y="128"/>
                    <a:pt x="70" y="126"/>
                    <a:pt x="71" y="123"/>
                  </a:cubicBezTo>
                  <a:cubicBezTo>
                    <a:pt x="73" y="119"/>
                    <a:pt x="71" y="114"/>
                    <a:pt x="67"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
            <p:cNvSpPr>
              <a:spLocks/>
            </p:cNvSpPr>
            <p:nvPr/>
          </p:nvSpPr>
          <p:spPr bwMode="auto">
            <a:xfrm>
              <a:off x="2071688" y="1306513"/>
              <a:ext cx="36512" cy="25400"/>
            </a:xfrm>
            <a:custGeom>
              <a:avLst/>
              <a:gdLst>
                <a:gd name="T0" fmla="*/ 29041 w 24"/>
                <a:gd name="T1" fmla="*/ 0 h 16"/>
                <a:gd name="T2" fmla="*/ 13756 w 24"/>
                <a:gd name="T3" fmla="*/ 0 h 16"/>
                <a:gd name="T4" fmla="*/ 0 w 24"/>
                <a:gd name="T5" fmla="*/ 15559 h 16"/>
                <a:gd name="T6" fmla="*/ 13756 w 24"/>
                <a:gd name="T7" fmla="*/ 29562 h 16"/>
                <a:gd name="T8" fmla="*/ 29041 w 24"/>
                <a:gd name="T9" fmla="*/ 29562 h 16"/>
                <a:gd name="T10" fmla="*/ 42797 w 24"/>
                <a:gd name="T11" fmla="*/ 15559 h 16"/>
                <a:gd name="T12" fmla="*/ 29041 w 24"/>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
            <p:cNvSpPr>
              <a:spLocks/>
            </p:cNvSpPr>
            <p:nvPr/>
          </p:nvSpPr>
          <p:spPr bwMode="auto">
            <a:xfrm>
              <a:off x="2325688" y="1306513"/>
              <a:ext cx="36512" cy="25400"/>
            </a:xfrm>
            <a:custGeom>
              <a:avLst/>
              <a:gdLst>
                <a:gd name="T0" fmla="*/ 0 w 24"/>
                <a:gd name="T1" fmla="*/ 15559 h 16"/>
                <a:gd name="T2" fmla="*/ 13756 w 24"/>
                <a:gd name="T3" fmla="*/ 29562 h 16"/>
                <a:gd name="T4" fmla="*/ 29041 w 24"/>
                <a:gd name="T5" fmla="*/ 29562 h 16"/>
                <a:gd name="T6" fmla="*/ 42797 w 24"/>
                <a:gd name="T7" fmla="*/ 15559 h 16"/>
                <a:gd name="T8" fmla="*/ 29041 w 24"/>
                <a:gd name="T9" fmla="*/ 0 h 16"/>
                <a:gd name="T10" fmla="*/ 13756 w 24"/>
                <a:gd name="T11" fmla="*/ 0 h 16"/>
                <a:gd name="T12" fmla="*/ 0 w 24"/>
                <a:gd name="T13" fmla="*/ 1555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0" y="8"/>
                  </a:moveTo>
                  <a:cubicBezTo>
                    <a:pt x="0" y="12"/>
                    <a:pt x="4" y="16"/>
                    <a:pt x="8" y="16"/>
                  </a:cubicBezTo>
                  <a:cubicBezTo>
                    <a:pt x="16" y="16"/>
                    <a:pt x="16" y="16"/>
                    <a:pt x="16" y="16"/>
                  </a:cubicBezTo>
                  <a:cubicBezTo>
                    <a:pt x="20" y="16"/>
                    <a:pt x="24" y="12"/>
                    <a:pt x="24" y="8"/>
                  </a:cubicBezTo>
                  <a:cubicBezTo>
                    <a:pt x="24" y="4"/>
                    <a:pt x="20" y="0"/>
                    <a:pt x="16" y="0"/>
                  </a:cubicBezTo>
                  <a:cubicBezTo>
                    <a:pt x="8" y="0"/>
                    <a:pt x="8" y="0"/>
                    <a:pt x="8" y="0"/>
                  </a:cubicBezTo>
                  <a:cubicBezTo>
                    <a:pt x="4" y="0"/>
                    <a:pt x="0" y="4"/>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9"/>
            <p:cNvSpPr>
              <a:spLocks/>
            </p:cNvSpPr>
            <p:nvPr/>
          </p:nvSpPr>
          <p:spPr bwMode="auto">
            <a:xfrm>
              <a:off x="2205038" y="1427163"/>
              <a:ext cx="23812" cy="36512"/>
            </a:xfrm>
            <a:custGeom>
              <a:avLst/>
              <a:gdLst>
                <a:gd name="T0" fmla="*/ 13265 w 16"/>
                <a:gd name="T1" fmla="*/ 0 h 24"/>
                <a:gd name="T2" fmla="*/ 0 w 16"/>
                <a:gd name="T3" fmla="*/ 13757 h 24"/>
                <a:gd name="T4" fmla="*/ 0 w 16"/>
                <a:gd name="T5" fmla="*/ 29042 h 24"/>
                <a:gd name="T6" fmla="*/ 13265 w 16"/>
                <a:gd name="T7" fmla="*/ 42799 h 24"/>
                <a:gd name="T8" fmla="*/ 26530 w 16"/>
                <a:gd name="T9" fmla="*/ 29042 h 24"/>
                <a:gd name="T10" fmla="*/ 26530 w 16"/>
                <a:gd name="T11" fmla="*/ 13757 h 24"/>
                <a:gd name="T12" fmla="*/ 13265 w 16"/>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4">
                  <a:moveTo>
                    <a:pt x="8" y="0"/>
                  </a:moveTo>
                  <a:cubicBezTo>
                    <a:pt x="4" y="0"/>
                    <a:pt x="0" y="4"/>
                    <a:pt x="0" y="8"/>
                  </a:cubicBezTo>
                  <a:cubicBezTo>
                    <a:pt x="0" y="16"/>
                    <a:pt x="0" y="16"/>
                    <a:pt x="0" y="16"/>
                  </a:cubicBezTo>
                  <a:cubicBezTo>
                    <a:pt x="0" y="20"/>
                    <a:pt x="4" y="24"/>
                    <a:pt x="8" y="24"/>
                  </a:cubicBezTo>
                  <a:cubicBezTo>
                    <a:pt x="12" y="24"/>
                    <a:pt x="16" y="20"/>
                    <a:pt x="16" y="16"/>
                  </a:cubicBezTo>
                  <a:cubicBezTo>
                    <a:pt x="16" y="8"/>
                    <a:pt x="16" y="8"/>
                    <a:pt x="16" y="8"/>
                  </a:cubicBezTo>
                  <a:cubicBezTo>
                    <a:pt x="16" y="4"/>
                    <a:pt x="12" y="0"/>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5" name="Group 64"/>
          <p:cNvGrpSpPr/>
          <p:nvPr/>
        </p:nvGrpSpPr>
        <p:grpSpPr>
          <a:xfrm>
            <a:off x="8325490" y="5415506"/>
            <a:ext cx="427974" cy="426072"/>
            <a:chOff x="4933950" y="5715000"/>
            <a:chExt cx="357188" cy="355600"/>
          </a:xfrm>
        </p:grpSpPr>
        <p:sp>
          <p:nvSpPr>
            <p:cNvPr id="55" name="Freeform 19"/>
            <p:cNvSpPr>
              <a:spLocks noEditPoints="1"/>
            </p:cNvSpPr>
            <p:nvPr/>
          </p:nvSpPr>
          <p:spPr bwMode="auto">
            <a:xfrm>
              <a:off x="4933950" y="5715000"/>
              <a:ext cx="357188" cy="355600"/>
            </a:xfrm>
            <a:custGeom>
              <a:avLst/>
              <a:gdLst>
                <a:gd name="T0" fmla="*/ 657382 w 128"/>
                <a:gd name="T1" fmla="*/ 66848 h 128"/>
                <a:gd name="T2" fmla="*/ 562674 w 128"/>
                <a:gd name="T3" fmla="*/ 66848 h 128"/>
                <a:gd name="T4" fmla="*/ 562674 w 128"/>
                <a:gd name="T5" fmla="*/ 22283 h 128"/>
                <a:gd name="T6" fmla="*/ 540390 w 128"/>
                <a:gd name="T7" fmla="*/ 0 h 128"/>
                <a:gd name="T8" fmla="*/ 515320 w 128"/>
                <a:gd name="T9" fmla="*/ 22283 h 128"/>
                <a:gd name="T10" fmla="*/ 515320 w 128"/>
                <a:gd name="T11" fmla="*/ 66848 h 128"/>
                <a:gd name="T12" fmla="*/ 381616 w 128"/>
                <a:gd name="T13" fmla="*/ 66848 h 128"/>
                <a:gd name="T14" fmla="*/ 381616 w 128"/>
                <a:gd name="T15" fmla="*/ 22283 h 128"/>
                <a:gd name="T16" fmla="*/ 359332 w 128"/>
                <a:gd name="T17" fmla="*/ 0 h 128"/>
                <a:gd name="T18" fmla="*/ 337047 w 128"/>
                <a:gd name="T19" fmla="*/ 22283 h 128"/>
                <a:gd name="T20" fmla="*/ 337047 w 128"/>
                <a:gd name="T21" fmla="*/ 66848 h 128"/>
                <a:gd name="T22" fmla="*/ 203343 w 128"/>
                <a:gd name="T23" fmla="*/ 66848 h 128"/>
                <a:gd name="T24" fmla="*/ 203343 w 128"/>
                <a:gd name="T25" fmla="*/ 22283 h 128"/>
                <a:gd name="T26" fmla="*/ 181059 w 128"/>
                <a:gd name="T27" fmla="*/ 0 h 128"/>
                <a:gd name="T28" fmla="*/ 155989 w 128"/>
                <a:gd name="T29" fmla="*/ 22283 h 128"/>
                <a:gd name="T30" fmla="*/ 155989 w 128"/>
                <a:gd name="T31" fmla="*/ 66848 h 128"/>
                <a:gd name="T32" fmla="*/ 61281 w 128"/>
                <a:gd name="T33" fmla="*/ 66848 h 128"/>
                <a:gd name="T34" fmla="*/ 0 w 128"/>
                <a:gd name="T35" fmla="*/ 128125 h 128"/>
                <a:gd name="T36" fmla="*/ 0 w 128"/>
                <a:gd name="T37" fmla="*/ 657339 h 128"/>
                <a:gd name="T38" fmla="*/ 61281 w 128"/>
                <a:gd name="T39" fmla="*/ 718617 h 128"/>
                <a:gd name="T40" fmla="*/ 657382 w 128"/>
                <a:gd name="T41" fmla="*/ 718617 h 128"/>
                <a:gd name="T42" fmla="*/ 718663 w 128"/>
                <a:gd name="T43" fmla="*/ 657339 h 128"/>
                <a:gd name="T44" fmla="*/ 718663 w 128"/>
                <a:gd name="T45" fmla="*/ 128125 h 128"/>
                <a:gd name="T46" fmla="*/ 657382 w 128"/>
                <a:gd name="T47" fmla="*/ 66848 h 128"/>
                <a:gd name="T48" fmla="*/ 674095 w 128"/>
                <a:gd name="T49" fmla="*/ 657339 h 128"/>
                <a:gd name="T50" fmla="*/ 657382 w 128"/>
                <a:gd name="T51" fmla="*/ 674051 h 128"/>
                <a:gd name="T52" fmla="*/ 61281 w 128"/>
                <a:gd name="T53" fmla="*/ 674051 h 128"/>
                <a:gd name="T54" fmla="*/ 44568 w 128"/>
                <a:gd name="T55" fmla="*/ 657339 h 128"/>
                <a:gd name="T56" fmla="*/ 44568 w 128"/>
                <a:gd name="T57" fmla="*/ 128125 h 128"/>
                <a:gd name="T58" fmla="*/ 61281 w 128"/>
                <a:gd name="T59" fmla="*/ 111413 h 128"/>
                <a:gd name="T60" fmla="*/ 155989 w 128"/>
                <a:gd name="T61" fmla="*/ 111413 h 128"/>
                <a:gd name="T62" fmla="*/ 155989 w 128"/>
                <a:gd name="T63" fmla="*/ 155979 h 128"/>
                <a:gd name="T64" fmla="*/ 181059 w 128"/>
                <a:gd name="T65" fmla="*/ 181047 h 128"/>
                <a:gd name="T66" fmla="*/ 203343 w 128"/>
                <a:gd name="T67" fmla="*/ 155979 h 128"/>
                <a:gd name="T68" fmla="*/ 203343 w 128"/>
                <a:gd name="T69" fmla="*/ 111413 h 128"/>
                <a:gd name="T70" fmla="*/ 337047 w 128"/>
                <a:gd name="T71" fmla="*/ 111413 h 128"/>
                <a:gd name="T72" fmla="*/ 337047 w 128"/>
                <a:gd name="T73" fmla="*/ 155979 h 128"/>
                <a:gd name="T74" fmla="*/ 359332 w 128"/>
                <a:gd name="T75" fmla="*/ 181047 h 128"/>
                <a:gd name="T76" fmla="*/ 381616 w 128"/>
                <a:gd name="T77" fmla="*/ 155979 h 128"/>
                <a:gd name="T78" fmla="*/ 381616 w 128"/>
                <a:gd name="T79" fmla="*/ 111413 h 128"/>
                <a:gd name="T80" fmla="*/ 515320 w 128"/>
                <a:gd name="T81" fmla="*/ 111413 h 128"/>
                <a:gd name="T82" fmla="*/ 515320 w 128"/>
                <a:gd name="T83" fmla="*/ 155979 h 128"/>
                <a:gd name="T84" fmla="*/ 540390 w 128"/>
                <a:gd name="T85" fmla="*/ 181047 h 128"/>
                <a:gd name="T86" fmla="*/ 562674 w 128"/>
                <a:gd name="T87" fmla="*/ 155979 h 128"/>
                <a:gd name="T88" fmla="*/ 562674 w 128"/>
                <a:gd name="T89" fmla="*/ 111413 h 128"/>
                <a:gd name="T90" fmla="*/ 657382 w 128"/>
                <a:gd name="T91" fmla="*/ 111413 h 128"/>
                <a:gd name="T92" fmla="*/ 674095 w 128"/>
                <a:gd name="T93" fmla="*/ 128125 h 128"/>
                <a:gd name="T94" fmla="*/ 674095 w 128"/>
                <a:gd name="T95" fmla="*/ 657339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20"/>
            <p:cNvSpPr>
              <a:spLocks noChangeArrowheads="1"/>
            </p:cNvSpPr>
            <p:nvPr/>
          </p:nvSpPr>
          <p:spPr bwMode="auto">
            <a:xfrm>
              <a:off x="5011738" y="5848350"/>
              <a:ext cx="46037" cy="33338"/>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7" name="Rectangle 21"/>
            <p:cNvSpPr>
              <a:spLocks noChangeArrowheads="1"/>
            </p:cNvSpPr>
            <p:nvPr/>
          </p:nvSpPr>
          <p:spPr bwMode="auto">
            <a:xfrm>
              <a:off x="5011738" y="5903913"/>
              <a:ext cx="46037" cy="33337"/>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8" name="Rectangle 22"/>
            <p:cNvSpPr>
              <a:spLocks noChangeArrowheads="1"/>
            </p:cNvSpPr>
            <p:nvPr/>
          </p:nvSpPr>
          <p:spPr bwMode="auto">
            <a:xfrm>
              <a:off x="5011738" y="5959475"/>
              <a:ext cx="46037" cy="3492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59" name="Rectangle 23"/>
            <p:cNvSpPr>
              <a:spLocks noChangeArrowheads="1"/>
            </p:cNvSpPr>
            <p:nvPr/>
          </p:nvSpPr>
          <p:spPr bwMode="auto">
            <a:xfrm>
              <a:off x="5089525" y="5959475"/>
              <a:ext cx="44450" cy="3492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0" name="Rectangle 24"/>
            <p:cNvSpPr>
              <a:spLocks noChangeArrowheads="1"/>
            </p:cNvSpPr>
            <p:nvPr/>
          </p:nvSpPr>
          <p:spPr bwMode="auto">
            <a:xfrm>
              <a:off x="5089525" y="5903913"/>
              <a:ext cx="44450" cy="33337"/>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1" name="Rectangle 25"/>
            <p:cNvSpPr>
              <a:spLocks noChangeArrowheads="1"/>
            </p:cNvSpPr>
            <p:nvPr/>
          </p:nvSpPr>
          <p:spPr bwMode="auto">
            <a:xfrm>
              <a:off x="5089525" y="5848350"/>
              <a:ext cx="44450" cy="33338"/>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2" name="Rectangle 26"/>
            <p:cNvSpPr>
              <a:spLocks noChangeArrowheads="1"/>
            </p:cNvSpPr>
            <p:nvPr/>
          </p:nvSpPr>
          <p:spPr bwMode="auto">
            <a:xfrm>
              <a:off x="5167313" y="5959475"/>
              <a:ext cx="46037" cy="3492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3" name="Rectangle 27"/>
            <p:cNvSpPr>
              <a:spLocks noChangeArrowheads="1"/>
            </p:cNvSpPr>
            <p:nvPr/>
          </p:nvSpPr>
          <p:spPr bwMode="auto">
            <a:xfrm>
              <a:off x="5167313" y="5903913"/>
              <a:ext cx="46037" cy="33337"/>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64" name="Rectangle 28"/>
            <p:cNvSpPr>
              <a:spLocks noChangeArrowheads="1"/>
            </p:cNvSpPr>
            <p:nvPr/>
          </p:nvSpPr>
          <p:spPr bwMode="auto">
            <a:xfrm>
              <a:off x="5167313" y="5848350"/>
              <a:ext cx="46037" cy="33338"/>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grpSp>
    </p:spTree>
    <p:extLst>
      <p:ext uri="{BB962C8B-B14F-4D97-AF65-F5344CB8AC3E}">
        <p14:creationId xmlns:p14="http://schemas.microsoft.com/office/powerpoint/2010/main" val="1505474601"/>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323</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Segoe UI</vt:lpstr>
      <vt:lpstr>Segoe UI Semilight</vt:lpstr>
      <vt:lpstr>Symbol</vt:lpstr>
      <vt:lpstr>Wingdings</vt:lpstr>
      <vt:lpstr>Office Theme</vt:lpstr>
      <vt:lpstr>1_Office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Point</dc:creator>
  <cp:lastModifiedBy>Presentation Point</cp:lastModifiedBy>
  <cp:revision>18</cp:revision>
  <dcterms:created xsi:type="dcterms:W3CDTF">2017-09-16T05:18:38Z</dcterms:created>
  <dcterms:modified xsi:type="dcterms:W3CDTF">2017-10-06T07:47:59Z</dcterms:modified>
</cp:coreProperties>
</file>